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2" r:id="rId4"/>
    <p:sldId id="261" r:id="rId5"/>
    <p:sldId id="259" r:id="rId6"/>
  </p:sldIdLst>
  <p:sldSz cx="9144000" cy="5143500" type="screen16x9"/>
  <p:notesSz cx="6858000" cy="9144000"/>
  <p:embeddedFontLst>
    <p:embeddedFont>
      <p:font typeface="12롯데마트드림Medium" panose="02020603020101020101" pitchFamily="18" charset="-127"/>
      <p:regular r:id="rId8"/>
    </p:embeddedFont>
    <p:embeddedFont>
      <p:font typeface="NanumGothic ExtraBold" panose="020B0600000101010101" charset="-127"/>
      <p:bold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51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57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ko-KR" altLang="en-US" sz="2500" b="1" dirty="0">
                <a:solidFill>
                  <a:srgbClr val="19264B"/>
                </a:solidFill>
              </a:rPr>
              <a:t>금융 </a:t>
            </a:r>
            <a:r>
              <a:rPr lang="en-US" altLang="ko-KR" sz="2500" b="1" dirty="0">
                <a:solidFill>
                  <a:srgbClr val="19264B"/>
                </a:solidFill>
              </a:rPr>
              <a:t>AI – 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22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>
                <a:solidFill>
                  <a:srgbClr val="19264B"/>
                </a:solidFill>
              </a:rPr>
              <a:t>이윤지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254600" y="1922975"/>
            <a:ext cx="2282100" cy="20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3.12</a:t>
            </a:r>
            <a:r>
              <a:rPr lang="ko-KR" altLang="en-US" sz="2000" b="1" dirty="0">
                <a:solidFill>
                  <a:srgbClr val="19264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19264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4:30 PM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첫 스터디 회의 </a:t>
            </a:r>
            <a:endParaRPr lang="en-US" altLang="ko" sz="2000" b="1" dirty="0">
              <a:solidFill>
                <a:srgbClr val="19264B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&lt;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참석자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&gt;</a:t>
            </a:r>
            <a:endParaRPr lang="en-US" altLang="ko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스터디원 : 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권예진</a:t>
            </a:r>
            <a:endParaRPr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스터디원 : 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박상우</a:t>
            </a:r>
            <a:endParaRPr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스터디원 : 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원민재</a:t>
            </a:r>
            <a:endParaRPr lang="en-US" altLang="ko-KR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스터디원</a:t>
            </a:r>
            <a:r>
              <a:rPr lang="en-US" altLang="ko-KR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: </a:t>
            </a:r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이윤지</a:t>
            </a:r>
            <a:endParaRPr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65D87D-C494-47CE-B3FB-6FE9A1D00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50" y="1760116"/>
            <a:ext cx="4287600" cy="24185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D2942-4232-4AE2-9EB2-97F87D7C8216}"/>
              </a:ext>
            </a:extLst>
          </p:cNvPr>
          <p:cNvSpPr txBox="1"/>
          <p:nvPr/>
        </p:nvSpPr>
        <p:spPr>
          <a:xfrm>
            <a:off x="3535698" y="1326866"/>
            <a:ext cx="30349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권예진</a:t>
            </a:r>
            <a:endParaRPr lang="en-US" altLang="ko-KR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Dept : Applied Statistics, Software</a:t>
            </a:r>
          </a:p>
          <a:p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MBTI : ENFP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3BF50-CF3C-45D1-B580-40F4939ED0E1}"/>
              </a:ext>
            </a:extLst>
          </p:cNvPr>
          <p:cNvSpPr txBox="1"/>
          <p:nvPr/>
        </p:nvSpPr>
        <p:spPr>
          <a:xfrm>
            <a:off x="3535698" y="3953522"/>
            <a:ext cx="30349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이윤지 </a:t>
            </a:r>
            <a:endParaRPr lang="en-US" altLang="ko-KR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Dept : Applied Statistics </a:t>
            </a:r>
          </a:p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MBTI : ESFP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5332C-4091-4A53-9831-13594A8D153B}"/>
              </a:ext>
            </a:extLst>
          </p:cNvPr>
          <p:cNvSpPr txBox="1"/>
          <p:nvPr/>
        </p:nvSpPr>
        <p:spPr>
          <a:xfrm>
            <a:off x="3535698" y="3077970"/>
            <a:ext cx="28867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원민재 </a:t>
            </a:r>
            <a:endParaRPr lang="en-US" altLang="ko-KR" b="1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Dept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: Business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Administration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MBTI : INTP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85E16-675A-4DCB-8D42-5C47F7A9A8BD}"/>
              </a:ext>
            </a:extLst>
          </p:cNvPr>
          <p:cNvSpPr txBox="1"/>
          <p:nvPr/>
        </p:nvSpPr>
        <p:spPr>
          <a:xfrm>
            <a:off x="3535698" y="2202418"/>
            <a:ext cx="30349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박상우</a:t>
            </a:r>
          </a:p>
          <a:p>
            <a:r>
              <a:rPr lang="en-US" altLang="ko-KR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Dept : Applied Statistics</a:t>
            </a:r>
          </a:p>
          <a:p>
            <a:r>
              <a:rPr lang="en-US" altLang="ko-KR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MBTI: INTP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2050" name="Picture 2" descr="잔망 루피 3">
            <a:extLst>
              <a:ext uri="{FF2B5EF4-FFF2-40B4-BE49-F238E27FC236}">
                <a16:creationId xmlns:a16="http://schemas.microsoft.com/office/drawing/2014/main" id="{229D2AA3-84EC-48DB-8518-AD7515D88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400" y="131477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9DD243-06C0-4919-A67A-CBBBC116D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400" y="3982654"/>
            <a:ext cx="720000" cy="7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28229-6291-42C8-88B9-556E3E279F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7120"/>
          <a:stretch/>
        </p:blipFill>
        <p:spPr>
          <a:xfrm>
            <a:off x="2768400" y="2172540"/>
            <a:ext cx="720000" cy="664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2F613FE-50C7-483B-9414-7E80DB5D7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8400" y="2974885"/>
            <a:ext cx="720000" cy="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9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교재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금융 전략을 위한 머신러닝">
            <a:extLst>
              <a:ext uri="{FF2B5EF4-FFF2-40B4-BE49-F238E27FC236}">
                <a16:creationId xmlns:a16="http://schemas.microsoft.com/office/drawing/2014/main" id="{5F90E8C5-5B37-441A-A0BD-4E49D60E5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900" y="1120350"/>
            <a:ext cx="2533504" cy="325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E2B46-7B9A-42D7-9A87-341CBC46AA55}"/>
              </a:ext>
            </a:extLst>
          </p:cNvPr>
          <p:cNvSpPr txBox="1"/>
          <p:nvPr/>
        </p:nvSpPr>
        <p:spPr>
          <a:xfrm>
            <a:off x="4572000" y="2142962"/>
            <a:ext cx="34165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CHAPTER 1 금융 </a:t>
            </a:r>
            <a:r>
              <a:rPr lang="ko-KR" altLang="en-US" sz="1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머신러닝</a:t>
            </a:r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CHAPTER 2 </a:t>
            </a:r>
            <a:r>
              <a:rPr lang="ko-KR" altLang="en-US" sz="1200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머신러닝</a:t>
            </a:r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모델 개발</a:t>
            </a:r>
          </a:p>
          <a:p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CHAPTER 3 인공 신경망</a:t>
            </a:r>
          </a:p>
          <a:p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CHAPTER 4 지도 학습: 모델 및 개념</a:t>
            </a:r>
          </a:p>
          <a:p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CHAPTER 5 지도 학습: 회귀(시계열 모델)</a:t>
            </a:r>
          </a:p>
          <a:p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CHAPTER 6 지도 학습: 분류</a:t>
            </a:r>
          </a:p>
          <a:p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CHAPTER 7 비지도 학습: 차원 축소</a:t>
            </a:r>
          </a:p>
          <a:p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CHAPTER 8 비지도 학습: 군집화</a:t>
            </a:r>
          </a:p>
          <a:p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CHAPTER 9 강화 학습</a:t>
            </a:r>
          </a:p>
          <a:p>
            <a:r>
              <a:rPr lang="ko-KR" altLang="en-US" sz="12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CHAPTER 10 자연어 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619DF-E29C-45C2-AD4D-99D0E65711AE}"/>
              </a:ext>
            </a:extLst>
          </p:cNvPr>
          <p:cNvSpPr txBox="1"/>
          <p:nvPr/>
        </p:nvSpPr>
        <p:spPr>
          <a:xfrm>
            <a:off x="4546204" y="132609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i="0" dirty="0">
                <a:solidFill>
                  <a:srgbClr val="3A60DF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금융 전략을 위한 </a:t>
            </a:r>
            <a:r>
              <a:rPr lang="ko-KR" altLang="en-US" sz="1600" b="1" i="0" dirty="0" err="1">
                <a:solidFill>
                  <a:srgbClr val="3A60DF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머신러닝</a:t>
            </a:r>
            <a:r>
              <a:rPr lang="ko-KR" altLang="en-US" sz="1600" b="1" i="0" dirty="0">
                <a:solidFill>
                  <a:srgbClr val="3A60DF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 </a:t>
            </a:r>
            <a:endParaRPr lang="en-US" altLang="ko-KR" sz="1600" b="1" i="0" dirty="0">
              <a:solidFill>
                <a:srgbClr val="3A60DF"/>
              </a:solidFill>
              <a:effectLst/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en-US" altLang="ko-KR" sz="1200" b="1" i="0" dirty="0">
                <a:solidFill>
                  <a:srgbClr val="555555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19</a:t>
            </a:r>
            <a:r>
              <a:rPr lang="ko-KR" altLang="en-US" sz="1200" b="1" i="0" dirty="0">
                <a:solidFill>
                  <a:srgbClr val="555555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가지 사례를 통해 익히는 금융 전략</a:t>
            </a:r>
            <a:r>
              <a:rPr lang="en-US" altLang="ko-KR" sz="1200" b="1" i="0" dirty="0">
                <a:solidFill>
                  <a:srgbClr val="555555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200" b="1" i="0" dirty="0" err="1">
                <a:solidFill>
                  <a:srgbClr val="555555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머신러닝</a:t>
            </a:r>
            <a:r>
              <a:rPr lang="en-US" altLang="ko-KR" sz="1200" b="1" i="0" dirty="0">
                <a:solidFill>
                  <a:srgbClr val="555555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sz="1200" b="1" i="0" dirty="0">
                <a:solidFill>
                  <a:srgbClr val="555555"/>
                </a:solidFill>
                <a:effectLst/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데이터 과학</a:t>
            </a:r>
            <a:endParaRPr lang="ko-KR" altLang="en-US" sz="1200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492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14F0F-491C-438A-A970-675DD2A1CF30}"/>
              </a:ext>
            </a:extLst>
          </p:cNvPr>
          <p:cNvSpPr txBox="1"/>
          <p:nvPr/>
        </p:nvSpPr>
        <p:spPr>
          <a:xfrm>
            <a:off x="1495375" y="1170221"/>
            <a:ext cx="57478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시간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매주 금요일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10 PM</a:t>
            </a:r>
          </a:p>
          <a:p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장소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비대면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ZOOM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미팅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r>
              <a:rPr lang="ko-KR" altLang="en-US" sz="1400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진행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방법 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: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각자 책 읽고 코드 돌려보고 공유를 통해 이해 및 질의응답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540000" lvl="5" indent="-342900">
              <a:buAutoNum type="arabicPeriod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각자 챕터 속 원하는 </a:t>
            </a:r>
            <a:r>
              <a:rPr lang="ko-KR" altLang="en-US" dirty="0" err="1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머신러닝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 사례를 고르기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540000" lvl="5" indent="-342900">
              <a:buAutoNum type="arabicPeriod"/>
            </a:pP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Self – Study</a:t>
            </a:r>
          </a:p>
          <a:p>
            <a:pPr marL="540000" lvl="5" indent="-342900">
              <a:buAutoNum type="arabicPeriod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일요일에 팀원들 과 공유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  <a:p>
            <a:pPr marL="540000" lvl="5" indent="-342900">
              <a:buAutoNum type="arabicPeriod"/>
            </a:pP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중간고사 이후</a:t>
            </a:r>
            <a:r>
              <a:rPr lang="en-US" altLang="ko-KR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, </a:t>
            </a:r>
            <a:r>
              <a:rPr lang="ko-KR" altLang="en-US" dirty="0"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다시 한 번 진행 방향 조율</a:t>
            </a:r>
            <a:endParaRPr lang="en-US" altLang="ko-KR" dirty="0"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8AE4D1-AEE9-425B-A031-1A99AEC2D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916" y="2844000"/>
            <a:ext cx="3948884" cy="2201425"/>
          </a:xfrm>
          <a:prstGeom prst="rect">
            <a:avLst/>
          </a:prstGeom>
        </p:spPr>
      </p:pic>
      <p:pic>
        <p:nvPicPr>
          <p:cNvPr id="1028" name="Picture 4" descr="한글 체크표시 여기에 있었네요. : 네이버 블로그">
            <a:extLst>
              <a:ext uri="{FF2B5EF4-FFF2-40B4-BE49-F238E27FC236}">
                <a16:creationId xmlns:a16="http://schemas.microsoft.com/office/drawing/2014/main" id="{71BB10D0-D5F9-4446-9337-9B9B78A4B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107" y="3700799"/>
            <a:ext cx="256493" cy="21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한글 체크표시 여기에 있었네요. : 네이버 블로그">
            <a:extLst>
              <a:ext uri="{FF2B5EF4-FFF2-40B4-BE49-F238E27FC236}">
                <a16:creationId xmlns:a16="http://schemas.microsoft.com/office/drawing/2014/main" id="{44653F46-455D-4ADD-86B3-D93ABFA9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107" y="4039199"/>
            <a:ext cx="256493" cy="21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한글 체크표시 여기에 있었네요. : 네이버 블로그">
            <a:extLst>
              <a:ext uri="{FF2B5EF4-FFF2-40B4-BE49-F238E27FC236}">
                <a16:creationId xmlns:a16="http://schemas.microsoft.com/office/drawing/2014/main" id="{97E0BB1D-443D-47BB-A828-04D8ECD91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107" y="4390616"/>
            <a:ext cx="256493" cy="21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218</Words>
  <Application>Microsoft Office PowerPoint</Application>
  <PresentationFormat>화면 슬라이드 쇼(16:9)</PresentationFormat>
  <Paragraphs>52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NanumGothic ExtraBold</vt:lpstr>
      <vt:lpstr>12롯데마트드림Medium</vt:lpstr>
      <vt:lpstr>Arial</vt:lpstr>
      <vt:lpstr>Roboto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Becky</dc:creator>
  <cp:lastModifiedBy>권예진</cp:lastModifiedBy>
  <cp:revision>2</cp:revision>
  <dcterms:modified xsi:type="dcterms:W3CDTF">2022-03-12T08:34:00Z</dcterms:modified>
</cp:coreProperties>
</file>