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2" r:id="rId4"/>
    <p:sldId id="261" r:id="rId5"/>
    <p:sldId id="259" r:id="rId6"/>
    <p:sldId id="263" r:id="rId7"/>
  </p:sldIdLst>
  <p:sldSz cx="9144000" cy="5143500" type="screen16x9"/>
  <p:notesSz cx="6858000" cy="9144000"/>
  <p:embeddedFontLst>
    <p:embeddedFont>
      <p:font typeface="NanumGothic ExtraBold" panose="020B0600000101010101" charset="-127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13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51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57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89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ko-KR" altLang="en-US" sz="2500" b="1" dirty="0">
                <a:solidFill>
                  <a:srgbClr val="19264B"/>
                </a:solidFill>
              </a:rPr>
              <a:t>금융 </a:t>
            </a:r>
            <a:r>
              <a:rPr lang="en-US" altLang="ko-KR" sz="2500" b="1" dirty="0">
                <a:solidFill>
                  <a:srgbClr val="19264B"/>
                </a:solidFill>
              </a:rPr>
              <a:t>AI – 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2022.0</a:t>
            </a:r>
            <a:r>
              <a:rPr lang="en-US" altLang="ko" dirty="0">
                <a:solidFill>
                  <a:srgbClr val="19264B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5</a:t>
            </a:r>
            <a:r>
              <a:rPr lang="ko" dirty="0">
                <a:solidFill>
                  <a:srgbClr val="19264B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31</a:t>
            </a:r>
            <a:endParaRPr dirty="0">
              <a:solidFill>
                <a:srgbClr val="19264B"/>
              </a:solidFill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 </a:t>
            </a:r>
            <a:r>
              <a:rPr lang="ko-KR" altLang="en-US" sz="1100" dirty="0">
                <a:solidFill>
                  <a:srgbClr val="19264B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박상우</a:t>
            </a:r>
            <a:endParaRPr sz="1100" dirty="0">
              <a:solidFill>
                <a:srgbClr val="19264B"/>
              </a:solidFill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254600" y="1922975"/>
            <a:ext cx="2282100" cy="20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5.24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5:00 PM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스터디 회의 </a:t>
            </a:r>
            <a:endParaRPr lang="en-US" altLang="ko" sz="2000" b="1" dirty="0">
              <a:solidFill>
                <a:srgbClr val="19264B"/>
              </a:solidFill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b="1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latin typeface="NanumGothic ExtraBold" panose="020B0600000101010101" charset="-127"/>
                <a:ea typeface="NanumGothic ExtraBold" panose="020B0600000101010101" charset="-127"/>
              </a:rPr>
              <a:t>&lt;</a:t>
            </a:r>
            <a:r>
              <a:rPr lang="ko-KR" altLang="en-US" b="1" dirty="0">
                <a:latin typeface="NanumGothic ExtraBold" panose="020B0600000101010101" charset="-127"/>
                <a:ea typeface="NanumGothic ExtraBold" panose="020B0600000101010101" charset="-127"/>
              </a:rPr>
              <a:t>참석자</a:t>
            </a:r>
            <a:r>
              <a:rPr lang="en-US" altLang="ko-KR" b="1" dirty="0">
                <a:latin typeface="NanumGothic ExtraBold" panose="020B0600000101010101" charset="-127"/>
                <a:ea typeface="NanumGothic ExtraBold" panose="020B0600000101010101" charset="-127"/>
              </a:rPr>
              <a:t>&gt;</a:t>
            </a:r>
            <a:endParaRPr lang="en-US" altLang="ko" b="1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NanumGothic ExtraBold" panose="020B0600000101010101" charset="-127"/>
                <a:ea typeface="NanumGothic ExtraBold" panose="020B0600000101010101" charset="-127"/>
              </a:rPr>
              <a:t>스터디원 : </a:t>
            </a:r>
            <a:r>
              <a:rPr lang="ko-KR" altLang="en-US" b="1" dirty="0">
                <a:latin typeface="NanumGothic ExtraBold" panose="020B0600000101010101" charset="-127"/>
                <a:ea typeface="NanumGothic ExtraBold" panose="020B0600000101010101" charset="-127"/>
              </a:rPr>
              <a:t>권예진</a:t>
            </a:r>
            <a:endParaRPr b="1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NanumGothic ExtraBold" panose="020B0600000101010101" charset="-127"/>
                <a:ea typeface="NanumGothic ExtraBold" panose="020B0600000101010101" charset="-127"/>
              </a:rPr>
              <a:t>스터디원 : </a:t>
            </a:r>
            <a:r>
              <a:rPr lang="ko-KR" altLang="en-US" b="1" dirty="0">
                <a:latin typeface="NanumGothic ExtraBold" panose="020B0600000101010101" charset="-127"/>
                <a:ea typeface="NanumGothic ExtraBold" panose="020B0600000101010101" charset="-127"/>
              </a:rPr>
              <a:t>박상우</a:t>
            </a:r>
            <a:endParaRPr b="1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NanumGothic ExtraBold" panose="020B0600000101010101" charset="-127"/>
                <a:ea typeface="NanumGothic ExtraBold" panose="020B0600000101010101" charset="-127"/>
              </a:rPr>
              <a:t>스터디원 : </a:t>
            </a:r>
            <a:r>
              <a:rPr lang="ko-KR" altLang="en-US" b="1" dirty="0">
                <a:latin typeface="NanumGothic ExtraBold" panose="020B0600000101010101" charset="-127"/>
                <a:ea typeface="NanumGothic ExtraBold" panose="020B0600000101010101" charset="-127"/>
              </a:rPr>
              <a:t>원민재</a:t>
            </a:r>
            <a:endParaRPr lang="en-US" altLang="ko-KR" b="1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NanumGothic ExtraBold" panose="020B0600000101010101" charset="-127"/>
                <a:ea typeface="NanumGothic ExtraBold" panose="020B0600000101010101" charset="-127"/>
              </a:rPr>
              <a:t>스터디원</a:t>
            </a:r>
            <a:r>
              <a:rPr lang="en-US" altLang="ko-KR" b="1" dirty="0">
                <a:latin typeface="NanumGothic ExtraBold" panose="020B0600000101010101" charset="-127"/>
                <a:ea typeface="NanumGothic ExtraBold" panose="020B0600000101010101" charset="-127"/>
              </a:rPr>
              <a:t> : </a:t>
            </a:r>
            <a:r>
              <a:rPr lang="ko-KR" altLang="en-US" b="1" dirty="0">
                <a:latin typeface="NanumGothic ExtraBold" panose="020B0600000101010101" charset="-127"/>
                <a:ea typeface="NanumGothic ExtraBold" panose="020B0600000101010101" charset="-127"/>
              </a:rPr>
              <a:t>이윤지</a:t>
            </a:r>
            <a:endParaRPr b="1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65D87D-C494-47CE-B3FB-6FE9A1D00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50" y="1760116"/>
            <a:ext cx="4287600" cy="24185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7B07D4-6157-9814-9083-E8474166EF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439"/>
          <a:stretch/>
        </p:blipFill>
        <p:spPr>
          <a:xfrm>
            <a:off x="1295905" y="1542138"/>
            <a:ext cx="7747763" cy="24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9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Pay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6D4013-72AA-FA2D-5C89-FEE47CAAE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204" y="1055550"/>
            <a:ext cx="5646057" cy="157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47FE23E-D050-7BBA-12E4-F6CEABF5E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29" y="2987568"/>
            <a:ext cx="3461656" cy="179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네이버페이 90% 개인매입! 거래내역 다수 | 헬로마켓">
            <a:extLst>
              <a:ext uri="{FF2B5EF4-FFF2-40B4-BE49-F238E27FC236}">
                <a16:creationId xmlns:a16="http://schemas.microsoft.com/office/drawing/2014/main" id="{415ABA73-9851-E675-F34D-437C45F42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0" t="26408" r="23340" b="20474"/>
          <a:stretch/>
        </p:blipFill>
        <p:spPr bwMode="auto">
          <a:xfrm>
            <a:off x="1963632" y="3092706"/>
            <a:ext cx="1701224" cy="169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2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BNPL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14F0F-491C-438A-A970-675DD2A1CF30}"/>
              </a:ext>
            </a:extLst>
          </p:cNvPr>
          <p:cNvSpPr txBox="1"/>
          <p:nvPr/>
        </p:nvSpPr>
        <p:spPr>
          <a:xfrm>
            <a:off x="1408975" y="1144268"/>
            <a:ext cx="5747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NanumGothic ExtraBold" panose="020B0600000101010101" charset="-127"/>
                <a:ea typeface="NanumGothic ExtraBold" panose="020B0600000101010101" charset="-127"/>
              </a:rPr>
              <a:t>Buy Now, Pay Later</a:t>
            </a:r>
          </a:p>
        </p:txBody>
      </p:sp>
      <p:pic>
        <p:nvPicPr>
          <p:cNvPr id="2050" name="Picture 2" descr="SECTOR SPOTLIGHT: Buy Now, Pay Later (BNPL) in FinTech — FinTechtris">
            <a:extLst>
              <a:ext uri="{FF2B5EF4-FFF2-40B4-BE49-F238E27FC236}">
                <a16:creationId xmlns:a16="http://schemas.microsoft.com/office/drawing/2014/main" id="{1EBC358A-0750-DD88-4B5F-F882F373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1750859"/>
            <a:ext cx="48196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19250" y="2169732"/>
            <a:ext cx="4979400" cy="80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Thank you!</a:t>
            </a:r>
            <a:endParaRPr sz="3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674693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70</Words>
  <Application>Microsoft Office PowerPoint</Application>
  <PresentationFormat>화면 슬라이드 쇼(16:9)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Becky</dc:creator>
  <cp:lastModifiedBy>박상우</cp:lastModifiedBy>
  <cp:revision>5</cp:revision>
  <dcterms:modified xsi:type="dcterms:W3CDTF">2022-05-29T05:27:41Z</dcterms:modified>
</cp:coreProperties>
</file>