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</p:sldIdLst>
  <p:sldSz cx="9144000" cy="5143500" type="screen16x9"/>
  <p:notesSz cx="6858000" cy="9144000"/>
  <p:embeddedFontLst>
    <p:embeddedFont>
      <p:font typeface="NanumGothic ExtraBold" panose="020B0600000101010101" charset="-127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0"/>
    <p:restoredTop sz="94654"/>
  </p:normalViewPr>
  <p:slideViewPr>
    <p:cSldViewPr snapToGrid="0">
      <p:cViewPr varScale="1">
        <p:scale>
          <a:sx n="138" d="100"/>
          <a:sy n="138" d="100"/>
        </p:scale>
        <p:origin x="416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07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55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9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66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74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ko-KR" altLang="en-US" sz="2500" b="1" dirty="0">
                <a:solidFill>
                  <a:srgbClr val="19264B"/>
                </a:solidFill>
              </a:rPr>
              <a:t>금융</a:t>
            </a:r>
            <a:r>
              <a:rPr lang="en-US" altLang="ko-KR" sz="2500" b="1" dirty="0">
                <a:solidFill>
                  <a:srgbClr val="19264B"/>
                </a:solidFill>
              </a:rPr>
              <a:t>AI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-KR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</a:t>
            </a:r>
            <a:r>
              <a:rPr lang="en-US" altLang="ko-KR" dirty="0">
                <a:solidFill>
                  <a:srgbClr val="19264B"/>
                </a:solidFill>
              </a:rPr>
              <a:t>7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차수현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500" b="1" dirty="0">
                <a:solidFill>
                  <a:srgbClr val="19264B"/>
                </a:solidFill>
              </a:rPr>
              <a:t>감사합니다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</a:rPr>
              <a:t>CUAI </a:t>
            </a:r>
            <a:r>
              <a:rPr lang="ko-KR" altLang="en-US" dirty="0">
                <a:solidFill>
                  <a:srgbClr val="19264B"/>
                </a:solidFill>
              </a:rPr>
              <a:t>스터디 금융</a:t>
            </a:r>
            <a:r>
              <a:rPr lang="en-US" altLang="ko-KR" dirty="0">
                <a:solidFill>
                  <a:srgbClr val="19264B"/>
                </a:solidFill>
              </a:rPr>
              <a:t>AI 1</a:t>
            </a:r>
            <a:r>
              <a:rPr lang="ko-KR" altLang="en-US" dirty="0">
                <a:solidFill>
                  <a:srgbClr val="19264B"/>
                </a:solidFill>
              </a:rPr>
              <a:t>팀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차수현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40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814958" y="1804937"/>
            <a:ext cx="2757042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김진재</a:t>
            </a:r>
            <a:r>
              <a:rPr lang="en-US" altLang="ko" dirty="0"/>
              <a:t> (</a:t>
            </a:r>
            <a:r>
              <a:rPr lang="ko-KR" altLang="en-US" dirty="0"/>
              <a:t>응용통계학과 </a:t>
            </a:r>
            <a:r>
              <a:rPr lang="en-US" altLang="ko-KR" dirty="0"/>
              <a:t>18)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이</a:t>
            </a:r>
            <a:r>
              <a:rPr lang="ko" altLang="en-US" dirty="0"/>
              <a:t>재형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글로벌금융학과 </a:t>
            </a:r>
            <a:r>
              <a:rPr lang="en-US" altLang="ko-KR" dirty="0"/>
              <a:t>19)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차수현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기계공학부 </a:t>
            </a:r>
            <a:r>
              <a:rPr lang="en-US" altLang="ko-KR" dirty="0"/>
              <a:t>20)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허인     </a:t>
            </a:r>
            <a:r>
              <a:rPr lang="en-US" altLang="ko-KR" dirty="0"/>
              <a:t>(</a:t>
            </a:r>
            <a:r>
              <a:rPr lang="ko-KR" altLang="en-US" dirty="0"/>
              <a:t>응용통계학과 </a:t>
            </a:r>
            <a:r>
              <a:rPr lang="en-US" altLang="ko-KR" dirty="0"/>
              <a:t>20)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교재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모임 일시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1B8C667-E468-BE44-8E62-E8FB44CD2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326" y="1145310"/>
            <a:ext cx="2665204" cy="3426691"/>
          </a:xfrm>
          <a:prstGeom prst="rect">
            <a:avLst/>
          </a:prstGeom>
          <a:ln>
            <a:solidFill>
              <a:srgbClr val="19264A"/>
            </a:solidFill>
          </a:ln>
        </p:spPr>
      </p:pic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8464E487-81BE-2D4C-96B8-1972DEE4F708}"/>
              </a:ext>
            </a:extLst>
          </p:cNvPr>
          <p:cNvSpPr txBox="1"/>
          <p:nvPr/>
        </p:nvSpPr>
        <p:spPr>
          <a:xfrm>
            <a:off x="4376276" y="1602942"/>
            <a:ext cx="4305552" cy="44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- 5</a:t>
            </a:r>
            <a:r>
              <a:rPr lang="ko-KR" altLang="en-US" dirty="0"/>
              <a:t>장 </a:t>
            </a:r>
            <a:r>
              <a:rPr lang="en-US" altLang="ko-KR" dirty="0"/>
              <a:t>: </a:t>
            </a:r>
            <a:r>
              <a:rPr lang="ko-KR" altLang="en-US" dirty="0"/>
              <a:t>시세 </a:t>
            </a:r>
            <a:r>
              <a:rPr lang="en-US" altLang="ko-KR" dirty="0"/>
              <a:t>DB </a:t>
            </a:r>
            <a:r>
              <a:rPr lang="ko-KR" altLang="en-US" dirty="0"/>
              <a:t>구축 및 시세 조회 </a:t>
            </a:r>
            <a:r>
              <a:rPr lang="en-US" altLang="ko-KR" dirty="0"/>
              <a:t>API </a:t>
            </a:r>
            <a:r>
              <a:rPr lang="ko-KR" altLang="en-US" dirty="0"/>
              <a:t>개발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 시세 데이터베이스 구축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A7DD1E1-C7A2-2354-35B6-9FCCD7BDE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227" y="1044028"/>
            <a:ext cx="3707245" cy="35412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0CAB6BD-F4F4-3AC3-A5E2-AE20DE7324CE}"/>
              </a:ext>
            </a:extLst>
          </p:cNvPr>
          <p:cNvSpPr/>
          <p:nvPr/>
        </p:nvSpPr>
        <p:spPr>
          <a:xfrm>
            <a:off x="5366327" y="1055550"/>
            <a:ext cx="905164" cy="172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 시세 데이터베이스 구축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710FDA-400A-BB9F-C818-519B0C8778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5" t="15246" r="63484" b="34103"/>
          <a:stretch/>
        </p:blipFill>
        <p:spPr>
          <a:xfrm>
            <a:off x="3664527" y="1599623"/>
            <a:ext cx="1690255" cy="194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9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 주식 시세를 매일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DB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업데이트하기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54B8D9E-BD4C-35C9-3170-484D615559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31" t="77037" r="29336" b="12491"/>
          <a:stretch/>
        </p:blipFill>
        <p:spPr>
          <a:xfrm>
            <a:off x="3191163" y="1228436"/>
            <a:ext cx="2761673" cy="538579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C64CD5-6C52-E282-51B0-399F29FD6F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61" t="8619" r="33705" b="30774"/>
          <a:stretch/>
        </p:blipFill>
        <p:spPr>
          <a:xfrm>
            <a:off x="3191151" y="1767015"/>
            <a:ext cx="2761674" cy="31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0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 주식 시세를 매일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DB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업데이트하기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23AF34F-5D94-69CA-376D-E5FEA582D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69" t="24601" r="29585" b="43973"/>
          <a:stretch/>
        </p:blipFill>
        <p:spPr>
          <a:xfrm>
            <a:off x="2493818" y="1247419"/>
            <a:ext cx="4502728" cy="26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4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 일별 시세 조회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API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1481751-18D6-BFCF-FC04-2EB5F39EA2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49" t="46689" r="33456" b="12638"/>
          <a:stretch/>
        </p:blipFill>
        <p:spPr>
          <a:xfrm>
            <a:off x="1851889" y="845454"/>
            <a:ext cx="2766291" cy="209203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EFFA107-1C8F-B96D-7C48-CF770C3E9E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69" t="50213" r="29336" b="12637"/>
          <a:stretch/>
        </p:blipFill>
        <p:spPr>
          <a:xfrm>
            <a:off x="4775199" y="845454"/>
            <a:ext cx="2766291" cy="19108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222BEE-DDDE-AA43-FB11-E3204847E1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1" r="-166" b="46100"/>
          <a:stretch/>
        </p:blipFill>
        <p:spPr>
          <a:xfrm>
            <a:off x="1851889" y="2937489"/>
            <a:ext cx="2766291" cy="217859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FDCE2B9-F1A6-88BC-FA38-8BF7169B76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460" t="8530" r="33144" b="46412"/>
          <a:stretch/>
        </p:blipFill>
        <p:spPr>
          <a:xfrm>
            <a:off x="4775199" y="2756272"/>
            <a:ext cx="2766291" cy="23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5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 일별 시세 조회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API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750E94D-1E55-1D96-D64E-21E89CAE9B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48" t="8619" r="33144" b="71448"/>
          <a:stretch/>
        </p:blipFill>
        <p:spPr>
          <a:xfrm>
            <a:off x="2470726" y="1551709"/>
            <a:ext cx="4435367" cy="16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441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103</Words>
  <Application>Microsoft Office PowerPoint</Application>
  <PresentationFormat>화면 슬라이드 쇼(16:9)</PresentationFormat>
  <Paragraphs>26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차 수현</cp:lastModifiedBy>
  <cp:revision>4</cp:revision>
  <dcterms:modified xsi:type="dcterms:W3CDTF">2022-05-16T15:40:10Z</dcterms:modified>
</cp:coreProperties>
</file>