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73" r:id="rId6"/>
    <p:sldId id="271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</p:sldIdLst>
  <p:sldSz cx="9144000" cy="5143500" type="screen16x9"/>
  <p:notesSz cx="6858000" cy="9144000"/>
  <p:embeddedFontLst>
    <p:embeddedFont>
      <p:font typeface="HY견고딕" pitchFamily="18" charset="-127"/>
      <p:regular r:id="rId17"/>
    </p:embeddedFont>
    <p:embeddedFont>
      <p:font typeface="NanumGothic ExtraBold" charset="-12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8571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93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7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0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5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5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21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8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21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8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2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339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82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CUAI </a:t>
            </a:r>
            <a:r>
              <a:rPr lang="ko-KR" altLang="en-US" sz="2500" b="1" dirty="0" err="1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핸즈온</a:t>
            </a:r>
            <a:r>
              <a:rPr lang="ko-KR" altLang="en-US" sz="2500" b="1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500" b="1" dirty="0" err="1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스터디</a:t>
            </a:r>
            <a:r>
              <a:rPr lang="ko-KR" altLang="en-US" sz="2500" b="1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" sz="2500" b="1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팀</a:t>
            </a:r>
            <a:endParaRPr sz="2500" b="1"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2022.0</a:t>
            </a:r>
            <a:r>
              <a:rPr lang="en-US" altLang="ko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이혜</a:t>
            </a:r>
            <a:r>
              <a:rPr lang="ko-KR" altLang="en-US" sz="11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1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sz="1100"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1619544"/>
            <a:ext cx="5556536" cy="2698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8957" y="1055550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결정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트리의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결정 경계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7815" y="4485567"/>
            <a:ext cx="363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Max_depth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로 결정 경계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분할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수 결정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9016" y="1180236"/>
            <a:ext cx="6627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훈련 데이터에 대한 과대적합을 피하기 위해 결정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트리의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자유도를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제한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규제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6" y="1667432"/>
            <a:ext cx="7194920" cy="2648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9709" y="4315518"/>
            <a:ext cx="702628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Min_sample_leaf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300" dirty="0" err="1" smtClean="0">
                <a:latin typeface="HY견고딕" pitchFamily="18" charset="-127"/>
                <a:ea typeface="HY견고딕" pitchFamily="18" charset="-127"/>
              </a:rPr>
              <a:t>리프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300" dirty="0" err="1" smtClean="0">
                <a:latin typeface="HY견고딕" pitchFamily="18" charset="-127"/>
                <a:ea typeface="HY견고딕" pitchFamily="18" charset="-127"/>
              </a:rPr>
              <a:t>노드가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 가지고 있어야 할 최소 샘플 수</a:t>
            </a:r>
            <a:endParaRPr lang="en-US" altLang="ko-KR" sz="13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왼쪽 결정 트리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기본 매개변수 사용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규제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X) //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오른쪽 결정 트리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min_sample_leaf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=4</a:t>
            </a:r>
          </a:p>
          <a:p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왼쪽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과대적합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//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오른쪽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일반화 성능이 더 좋음</a:t>
            </a:r>
            <a:endParaRPr lang="ko-KR" altLang="en-US" sz="13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0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4026" y="806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회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5" y="1127429"/>
            <a:ext cx="7509421" cy="2888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74" y="4019577"/>
            <a:ext cx="437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각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노드에서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클래스를 예측하는 대신 어떤 값을 예측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4026" y="4346329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ex) x1=0.6 -&gt; value = 0.111</a:t>
            </a:r>
          </a:p>
          <a:p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예측값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리프노드에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있는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110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개 훈련 샘플의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평균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타깃값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예측값을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사용해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110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개 샘플에 대한 평균제곱오차 계산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-&gt; 0.015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5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007" y="10555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불안정성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007" y="1554989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계단 모양의 결정 경계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훈련 세트의 회전에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민감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07" y="1954533"/>
            <a:ext cx="6896454" cy="2673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394" y="4643011"/>
            <a:ext cx="5514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데이터셋을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45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도 회전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불필요하게 구불구불해짐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=&gt; PCA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4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007" y="10555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불안정성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007" y="1554989"/>
            <a:ext cx="377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훈련 데이터에 있는 작은 변화에도 매우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민감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6394" y="4643011"/>
            <a:ext cx="504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훈련 세트에서 가장 넓은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Iris-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Versicolor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를 제거한 그래프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0"/>
          <a:stretch/>
        </p:blipFill>
        <p:spPr>
          <a:xfrm>
            <a:off x="1408974" y="1951096"/>
            <a:ext cx="5626389" cy="26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진행 보고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3" y="1266330"/>
            <a:ext cx="3820215" cy="28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8977" y="1573967"/>
            <a:ext cx="42001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결정 트리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분류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회귀 작업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다중 출력 작업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-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랜덤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포레스트의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기본 구성 요소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5" y="958114"/>
            <a:ext cx="4750044" cy="4013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5831" y="845454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붓꽃 결정 트리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8375" y="1566472"/>
            <a:ext cx="2130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루트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깊이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깊이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1)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리프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1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8938" y="1274164"/>
            <a:ext cx="59650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Sample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얼마나 많은 훈련 샘플이 적용되었는가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Value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노드에서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각 클래스에 얼마나 많은 훈련 샘플이 있는가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불순도 측정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노드의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모든 샘플이 같은 클래스에 속해 있다면 순수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= 0)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4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5" y="958114"/>
            <a:ext cx="4750044" cy="4013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5831" y="845454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붓꽃 결정 트리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8375" y="1349495"/>
            <a:ext cx="2561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Sample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개의 훈련 샘플의 꽃잎 길이가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2.45cm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보다 길고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깊이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1,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오른쪽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그 중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54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 샘플의 꽃잎 너비가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1.75cm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보다 작음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깊이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2,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왼쪽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Value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맨 오른쪽 아래 </a:t>
            </a:r>
            <a:r>
              <a:rPr lang="ko-KR" altLang="en-US" sz="1100" dirty="0" err="1" smtClean="0">
                <a:latin typeface="HY견고딕" pitchFamily="18" charset="-127"/>
                <a:ea typeface="HY견고딕" pitchFamily="18" charset="-127"/>
              </a:rPr>
              <a:t>노드는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Iris-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Setosa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0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Iris-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Versicolor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1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Iris-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Virginica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45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깊이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의 왼쪽 </a:t>
            </a:r>
            <a:r>
              <a:rPr lang="ko-KR" altLang="en-US" sz="1100" dirty="0" err="1" smtClean="0">
                <a:latin typeface="HY견고딕" pitchFamily="18" charset="-127"/>
                <a:ea typeface="HY견고딕" pitchFamily="18" charset="-127"/>
              </a:rPr>
              <a:t>노드는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 smtClean="0">
                <a:latin typeface="HY견고딕" pitchFamily="18" charset="-127"/>
                <a:ea typeface="HY견고딕" pitchFamily="18" charset="-127"/>
              </a:rPr>
              <a:t>순수노드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점수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0)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4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451" y="112027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지니 불순도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49" y="758416"/>
            <a:ext cx="5055826" cy="13845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00" y="2142962"/>
            <a:ext cx="4534640" cy="2816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778" y="2675744"/>
            <a:ext cx="31742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그래프로 시각화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대칭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양끝이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에서 시작해서 항아리의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빨간색 구슬과 파란색 구슬의 개수가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같아졌을 때 최댓값에 도달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0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3928" y="1199213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지니 불순도 계산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98" y="1647635"/>
            <a:ext cx="2485640" cy="1200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9" t="73881" r="36588"/>
          <a:stretch/>
        </p:blipFill>
        <p:spPr>
          <a:xfrm>
            <a:off x="1755098" y="2848130"/>
            <a:ext cx="1888762" cy="104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937" y="3110654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깊이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왼쪽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점수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– (0/54)^2 – (49/54)^2 – (5/54)^2 = 0.168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3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1521" y="11198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엔트로피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6983" y="1663429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분자의 무질서함 측정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6983" y="2421629"/>
            <a:ext cx="472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머신러닝에서의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불순도 측정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어떤 세트가 한 클래스의 샘플만 담고 있으면 엔트로피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982" y="3519794"/>
            <a:ext cx="38811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지니 불순도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엔트로피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큰 차이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지니 불순도가 계산이 조금 더 빠름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엔트로피가 조금 더 균형 잡힌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트리를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만듦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2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438</Words>
  <Application>Microsoft Office PowerPoint</Application>
  <PresentationFormat>화면 슬라이드 쇼(16:9)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HY견고딕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hyeyeon</dc:creator>
  <cp:lastModifiedBy>이혜연</cp:lastModifiedBy>
  <cp:revision>21</cp:revision>
  <dcterms:modified xsi:type="dcterms:W3CDTF">2022-05-09T14:59:48Z</dcterms:modified>
</cp:coreProperties>
</file>