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NanumGothic ExtraBold" panose="020B0600000101010101" charset="-127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7BE3C3-3ADE-4D25-9342-13C41BB1174F}" v="29" dt="2022-03-26T12:14:05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진우" userId="95328e79cae90190" providerId="LiveId" clId="{047BE3C3-3ADE-4D25-9342-13C41BB1174F}"/>
    <pc:docChg chg="undo custSel addSld delSld modSld">
      <pc:chgData name="김 진우" userId="95328e79cae90190" providerId="LiveId" clId="{047BE3C3-3ADE-4D25-9342-13C41BB1174F}" dt="2022-03-27T07:13:56.758" v="270" actId="1076"/>
      <pc:docMkLst>
        <pc:docMk/>
      </pc:docMkLst>
      <pc:sldChg chg="modSp mod">
        <pc:chgData name="김 진우" userId="95328e79cae90190" providerId="LiveId" clId="{047BE3C3-3ADE-4D25-9342-13C41BB1174F}" dt="2022-03-20T10:33:42.152" v="236"/>
        <pc:sldMkLst>
          <pc:docMk/>
          <pc:sldMk cId="0" sldId="256"/>
        </pc:sldMkLst>
        <pc:spChg chg="mod">
          <ac:chgData name="김 진우" userId="95328e79cae90190" providerId="LiveId" clId="{047BE3C3-3ADE-4D25-9342-13C41BB1174F}" dt="2022-03-20T10:33:42.152" v="236"/>
          <ac:spMkLst>
            <pc:docMk/>
            <pc:sldMk cId="0" sldId="256"/>
            <ac:spMk id="55" creationId="{00000000-0000-0000-0000-000000000000}"/>
          </ac:spMkLst>
        </pc:spChg>
      </pc:sldChg>
      <pc:sldChg chg="addSp modSp mod modNotes">
        <pc:chgData name="김 진우" userId="95328e79cae90190" providerId="LiveId" clId="{047BE3C3-3ADE-4D25-9342-13C41BB1174F}" dt="2022-03-20T08:16:34.897" v="35" actId="20577"/>
        <pc:sldMkLst>
          <pc:docMk/>
          <pc:sldMk cId="0" sldId="259"/>
        </pc:sldMkLst>
        <pc:spChg chg="add mod">
          <ac:chgData name="김 진우" userId="95328e79cae90190" providerId="LiveId" clId="{047BE3C3-3ADE-4D25-9342-13C41BB1174F}" dt="2022-03-20T08:16:34.897" v="35" actId="20577"/>
          <ac:spMkLst>
            <pc:docMk/>
            <pc:sldMk cId="0" sldId="259"/>
            <ac:spMk id="2" creationId="{AF56F020-5953-4D25-BA7C-F08BA9B96BD9}"/>
          </ac:spMkLst>
        </pc:spChg>
        <pc:spChg chg="mod">
          <ac:chgData name="김 진우" userId="95328e79cae90190" providerId="LiveId" clId="{047BE3C3-3ADE-4D25-9342-13C41BB1174F}" dt="2022-03-20T08:14:41.524" v="16"/>
          <ac:spMkLst>
            <pc:docMk/>
            <pc:sldMk cId="0" sldId="259"/>
            <ac:spMk id="83" creationId="{00000000-0000-0000-0000-000000000000}"/>
          </ac:spMkLst>
        </pc:spChg>
        <pc:picChg chg="add mod">
          <ac:chgData name="김 진우" userId="95328e79cae90190" providerId="LiveId" clId="{047BE3C3-3ADE-4D25-9342-13C41BB1174F}" dt="2022-03-20T08:16:13.433" v="29" actId="1076"/>
          <ac:picMkLst>
            <pc:docMk/>
            <pc:sldMk cId="0" sldId="259"/>
            <ac:picMk id="4" creationId="{113AF716-E1F0-4554-9117-031609F6AEC5}"/>
          </ac:picMkLst>
        </pc:picChg>
      </pc:sldChg>
      <pc:sldChg chg="addSp delSp modSp add mod">
        <pc:chgData name="김 진우" userId="95328e79cae90190" providerId="LiveId" clId="{047BE3C3-3ADE-4D25-9342-13C41BB1174F}" dt="2022-03-26T12:13:40.668" v="268" actId="14100"/>
        <pc:sldMkLst>
          <pc:docMk/>
          <pc:sldMk cId="1709089215" sldId="260"/>
        </pc:sldMkLst>
        <pc:spChg chg="del">
          <ac:chgData name="김 진우" userId="95328e79cae90190" providerId="LiveId" clId="{047BE3C3-3ADE-4D25-9342-13C41BB1174F}" dt="2022-03-20T08:19:20.333" v="90" actId="478"/>
          <ac:spMkLst>
            <pc:docMk/>
            <pc:sldMk cId="1709089215" sldId="260"/>
            <ac:spMk id="2" creationId="{AF56F020-5953-4D25-BA7C-F08BA9B96BD9}"/>
          </ac:spMkLst>
        </pc:spChg>
        <pc:spChg chg="add mod">
          <ac:chgData name="김 진우" userId="95328e79cae90190" providerId="LiveId" clId="{047BE3C3-3ADE-4D25-9342-13C41BB1174F}" dt="2022-03-20T08:21:32.581" v="97" actId="20577"/>
          <ac:spMkLst>
            <pc:docMk/>
            <pc:sldMk cId="1709089215" sldId="260"/>
            <ac:spMk id="3" creationId="{36F6CB5F-4FE2-4CF6-8FC3-0BE920FE90B3}"/>
          </ac:spMkLst>
        </pc:spChg>
        <pc:spChg chg="add mod">
          <ac:chgData name="김 진우" userId="95328e79cae90190" providerId="LiveId" clId="{047BE3C3-3ADE-4D25-9342-13C41BB1174F}" dt="2022-03-26T12:13:40.668" v="268" actId="14100"/>
          <ac:spMkLst>
            <pc:docMk/>
            <pc:sldMk cId="1709089215" sldId="260"/>
            <ac:spMk id="5" creationId="{76A5ACB8-ACD8-4240-954C-1F379BAA68F1}"/>
          </ac:spMkLst>
        </pc:spChg>
        <pc:spChg chg="mod">
          <ac:chgData name="김 진우" userId="95328e79cae90190" providerId="LiveId" clId="{047BE3C3-3ADE-4D25-9342-13C41BB1174F}" dt="2022-03-20T08:19:17.140" v="89"/>
          <ac:spMkLst>
            <pc:docMk/>
            <pc:sldMk cId="1709089215" sldId="260"/>
            <ac:spMk id="83" creationId="{00000000-0000-0000-0000-000000000000}"/>
          </ac:spMkLst>
        </pc:spChg>
        <pc:picChg chg="del">
          <ac:chgData name="김 진우" userId="95328e79cae90190" providerId="LiveId" clId="{047BE3C3-3ADE-4D25-9342-13C41BB1174F}" dt="2022-03-20T08:19:22.714" v="91" actId="478"/>
          <ac:picMkLst>
            <pc:docMk/>
            <pc:sldMk cId="1709089215" sldId="260"/>
            <ac:picMk id="4" creationId="{113AF716-E1F0-4554-9117-031609F6AEC5}"/>
          </ac:picMkLst>
        </pc:picChg>
        <pc:picChg chg="add mod">
          <ac:chgData name="김 진우" userId="95328e79cae90190" providerId="LiveId" clId="{047BE3C3-3ADE-4D25-9342-13C41BB1174F}" dt="2022-03-20T08:24:11.352" v="115" actId="1076"/>
          <ac:picMkLst>
            <pc:docMk/>
            <pc:sldMk cId="1709089215" sldId="260"/>
            <ac:picMk id="7" creationId="{3FA6C2F1-B980-4997-B4DC-47CD11653182}"/>
          </ac:picMkLst>
        </pc:picChg>
        <pc:picChg chg="add mod">
          <ac:chgData name="김 진우" userId="95328e79cae90190" providerId="LiveId" clId="{047BE3C3-3ADE-4D25-9342-13C41BB1174F}" dt="2022-03-20T08:24:09.642" v="114" actId="1076"/>
          <ac:picMkLst>
            <pc:docMk/>
            <pc:sldMk cId="1709089215" sldId="260"/>
            <ac:picMk id="9" creationId="{3146B9FE-F103-46AF-925E-DE635CBBF9C3}"/>
          </ac:picMkLst>
        </pc:picChg>
        <pc:picChg chg="add mod">
          <ac:chgData name="김 진우" userId="95328e79cae90190" providerId="LiveId" clId="{047BE3C3-3ADE-4D25-9342-13C41BB1174F}" dt="2022-03-20T08:24:44.785" v="119" actId="1076"/>
          <ac:picMkLst>
            <pc:docMk/>
            <pc:sldMk cId="1709089215" sldId="260"/>
            <ac:picMk id="11" creationId="{7BFFD9AC-D332-4A7C-A880-34664EF061C6}"/>
          </ac:picMkLst>
        </pc:picChg>
      </pc:sldChg>
      <pc:sldChg chg="delSp new del mod">
        <pc:chgData name="김 진우" userId="95328e79cae90190" providerId="LiveId" clId="{047BE3C3-3ADE-4D25-9342-13C41BB1174F}" dt="2022-03-20T08:18:54.881" v="38" actId="47"/>
        <pc:sldMkLst>
          <pc:docMk/>
          <pc:sldMk cId="3685230653" sldId="260"/>
        </pc:sldMkLst>
        <pc:spChg chg="del">
          <ac:chgData name="김 진우" userId="95328e79cae90190" providerId="LiveId" clId="{047BE3C3-3ADE-4D25-9342-13C41BB1174F}" dt="2022-03-20T08:18:44.191" v="37" actId="478"/>
          <ac:spMkLst>
            <pc:docMk/>
            <pc:sldMk cId="3685230653" sldId="260"/>
            <ac:spMk id="2" creationId="{64364E47-C458-4AE3-9DB0-868A61C7FF97}"/>
          </ac:spMkLst>
        </pc:spChg>
      </pc:sldChg>
      <pc:sldChg chg="addSp delSp modSp add mod">
        <pc:chgData name="김 진우" userId="95328e79cae90190" providerId="LiveId" clId="{047BE3C3-3ADE-4D25-9342-13C41BB1174F}" dt="2022-03-27T07:13:56.758" v="270" actId="1076"/>
        <pc:sldMkLst>
          <pc:docMk/>
          <pc:sldMk cId="1478805007" sldId="261"/>
        </pc:sldMkLst>
        <pc:spChg chg="del mod">
          <ac:chgData name="김 진우" userId="95328e79cae90190" providerId="LiveId" clId="{047BE3C3-3ADE-4D25-9342-13C41BB1174F}" dt="2022-03-20T08:25:14.323" v="162" actId="478"/>
          <ac:spMkLst>
            <pc:docMk/>
            <pc:sldMk cId="1478805007" sldId="261"/>
            <ac:spMk id="3" creationId="{36F6CB5F-4FE2-4CF6-8FC3-0BE920FE90B3}"/>
          </ac:spMkLst>
        </pc:spChg>
        <pc:spChg chg="del">
          <ac:chgData name="김 진우" userId="95328e79cae90190" providerId="LiveId" clId="{047BE3C3-3ADE-4D25-9342-13C41BB1174F}" dt="2022-03-20T08:25:12.288" v="160" actId="478"/>
          <ac:spMkLst>
            <pc:docMk/>
            <pc:sldMk cId="1478805007" sldId="261"/>
            <ac:spMk id="5" creationId="{76A5ACB8-ACD8-4240-954C-1F379BAA68F1}"/>
          </ac:spMkLst>
        </pc:spChg>
        <pc:spChg chg="mod">
          <ac:chgData name="김 진우" userId="95328e79cae90190" providerId="LiveId" clId="{047BE3C3-3ADE-4D25-9342-13C41BB1174F}" dt="2022-03-20T08:25:05.363" v="156"/>
          <ac:spMkLst>
            <pc:docMk/>
            <pc:sldMk cId="1478805007" sldId="261"/>
            <ac:spMk id="83" creationId="{00000000-0000-0000-0000-000000000000}"/>
          </ac:spMkLst>
        </pc:spChg>
        <pc:picChg chg="add mod">
          <ac:chgData name="김 진우" userId="95328e79cae90190" providerId="LiveId" clId="{047BE3C3-3ADE-4D25-9342-13C41BB1174F}" dt="2022-03-26T11:44:52.701" v="240" actId="1076"/>
          <ac:picMkLst>
            <pc:docMk/>
            <pc:sldMk cId="1478805007" sldId="261"/>
            <ac:picMk id="3" creationId="{D65B962E-2E0C-47AD-BF8C-90DDFF839286}"/>
          </ac:picMkLst>
        </pc:picChg>
        <pc:picChg chg="add mod">
          <ac:chgData name="김 진우" userId="95328e79cae90190" providerId="LiveId" clId="{047BE3C3-3ADE-4D25-9342-13C41BB1174F}" dt="2022-03-27T07:13:56.758" v="270" actId="1076"/>
          <ac:picMkLst>
            <pc:docMk/>
            <pc:sldMk cId="1478805007" sldId="261"/>
            <ac:picMk id="5" creationId="{E729A16D-6F8B-40B2-9B59-728717C478AD}"/>
          </ac:picMkLst>
        </pc:picChg>
        <pc:picChg chg="del">
          <ac:chgData name="김 진우" userId="95328e79cae90190" providerId="LiveId" clId="{047BE3C3-3ADE-4D25-9342-13C41BB1174F}" dt="2022-03-20T08:25:10.444" v="157" actId="478"/>
          <ac:picMkLst>
            <pc:docMk/>
            <pc:sldMk cId="1478805007" sldId="261"/>
            <ac:picMk id="7" creationId="{3FA6C2F1-B980-4997-B4DC-47CD11653182}"/>
          </ac:picMkLst>
        </pc:picChg>
        <pc:picChg chg="add mod">
          <ac:chgData name="김 진우" userId="95328e79cae90190" providerId="LiveId" clId="{047BE3C3-3ADE-4D25-9342-13C41BB1174F}" dt="2022-03-26T11:52:27.789" v="252" actId="1076"/>
          <ac:picMkLst>
            <pc:docMk/>
            <pc:sldMk cId="1478805007" sldId="261"/>
            <ac:picMk id="7" creationId="{E8E8DA42-0D81-4364-B64F-C9B595076D7D}"/>
          </ac:picMkLst>
        </pc:picChg>
        <pc:picChg chg="del">
          <ac:chgData name="김 진우" userId="95328e79cae90190" providerId="LiveId" clId="{047BE3C3-3ADE-4D25-9342-13C41BB1174F}" dt="2022-03-20T08:25:10.987" v="159" actId="478"/>
          <ac:picMkLst>
            <pc:docMk/>
            <pc:sldMk cId="1478805007" sldId="261"/>
            <ac:picMk id="9" creationId="{3146B9FE-F103-46AF-925E-DE635CBBF9C3}"/>
          </ac:picMkLst>
        </pc:picChg>
        <pc:picChg chg="add mod">
          <ac:chgData name="김 진우" userId="95328e79cae90190" providerId="LiveId" clId="{047BE3C3-3ADE-4D25-9342-13C41BB1174F}" dt="2022-03-26T11:52:50.237" v="258" actId="1076"/>
          <ac:picMkLst>
            <pc:docMk/>
            <pc:sldMk cId="1478805007" sldId="261"/>
            <ac:picMk id="9" creationId="{ED143184-4BB1-4227-8CAE-B497AFA1506C}"/>
          </ac:picMkLst>
        </pc:picChg>
        <pc:picChg chg="del">
          <ac:chgData name="김 진우" userId="95328e79cae90190" providerId="LiveId" clId="{047BE3C3-3ADE-4D25-9342-13C41BB1174F}" dt="2022-03-20T08:25:10.723" v="158" actId="478"/>
          <ac:picMkLst>
            <pc:docMk/>
            <pc:sldMk cId="1478805007" sldId="261"/>
            <ac:picMk id="11" creationId="{7BFFD9AC-D332-4A7C-A880-34664EF061C6}"/>
          </ac:picMkLst>
        </pc:picChg>
      </pc:sldChg>
      <pc:sldChg chg="new del">
        <pc:chgData name="김 진우" userId="95328e79cae90190" providerId="LiveId" clId="{047BE3C3-3ADE-4D25-9342-13C41BB1174F}" dt="2022-03-20T08:25:23.603" v="164" actId="680"/>
        <pc:sldMkLst>
          <pc:docMk/>
          <pc:sldMk cId="298109149" sldId="262"/>
        </pc:sldMkLst>
      </pc:sldChg>
      <pc:sldChg chg="modSp add mod">
        <pc:chgData name="김 진우" userId="95328e79cae90190" providerId="LiveId" clId="{047BE3C3-3ADE-4D25-9342-13C41BB1174F}" dt="2022-03-20T08:25:31.328" v="187"/>
        <pc:sldMkLst>
          <pc:docMk/>
          <pc:sldMk cId="1366948457" sldId="262"/>
        </pc:sldMkLst>
        <pc:spChg chg="mod">
          <ac:chgData name="김 진우" userId="95328e79cae90190" providerId="LiveId" clId="{047BE3C3-3ADE-4D25-9342-13C41BB1174F}" dt="2022-03-20T08:25:31.328" v="187"/>
          <ac:spMkLst>
            <pc:docMk/>
            <pc:sldMk cId="1366948457" sldId="262"/>
            <ac:spMk id="83" creationId="{00000000-0000-0000-0000-000000000000}"/>
          </ac:spMkLst>
        </pc:spChg>
      </pc:sldChg>
      <pc:sldChg chg="new del">
        <pc:chgData name="김 진우" userId="95328e79cae90190" providerId="LiveId" clId="{047BE3C3-3ADE-4D25-9342-13C41BB1174F}" dt="2022-03-26T12:10:49.010" v="260" actId="2696"/>
        <pc:sldMkLst>
          <pc:docMk/>
          <pc:sldMk cId="1230254570" sldId="263"/>
        </pc:sldMkLst>
      </pc:sldChg>
      <pc:sldMasterChg chg="delSldLayout">
        <pc:chgData name="김 진우" userId="95328e79cae90190" providerId="LiveId" clId="{047BE3C3-3ADE-4D25-9342-13C41BB1174F}" dt="2022-03-26T12:10:49.010" v="260" actId="2696"/>
        <pc:sldMasterMkLst>
          <pc:docMk/>
          <pc:sldMasterMk cId="0" sldId="2147483659"/>
        </pc:sldMasterMkLst>
        <pc:sldLayoutChg chg="del">
          <pc:chgData name="김 진우" userId="95328e79cae90190" providerId="LiveId" clId="{047BE3C3-3ADE-4D25-9342-13C41BB1174F}" dt="2022-03-20T08:18:54.881" v="38" actId="47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김 진우" userId="95328e79cae90190" providerId="LiveId" clId="{047BE3C3-3ADE-4D25-9342-13C41BB1174F}" dt="2022-03-26T12:10:49.010" v="260" actId="2696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255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15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468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스터디 </a:t>
            </a:r>
            <a:r>
              <a:rPr lang="ko-KR" altLang="en-US" sz="2500" b="1" dirty="0" err="1">
                <a:solidFill>
                  <a:srgbClr val="19264B"/>
                </a:solidFill>
              </a:rPr>
              <a:t>핸즈온</a:t>
            </a:r>
            <a:r>
              <a:rPr lang="ko-KR" altLang="en-US" sz="2500" b="1" dirty="0">
                <a:solidFill>
                  <a:srgbClr val="19264B"/>
                </a:solidFill>
              </a:rPr>
              <a:t> </a:t>
            </a:r>
            <a:r>
              <a:rPr lang="en-US" altLang="ko-KR" sz="2500" b="1" dirty="0">
                <a:solidFill>
                  <a:srgbClr val="19264B"/>
                </a:solidFill>
              </a:rPr>
              <a:t>3</a:t>
            </a:r>
            <a:r>
              <a:rPr lang="ko-KR" altLang="en-US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03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김진우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/>
              <a:t>까먹음</a:t>
            </a:r>
            <a:endParaRPr sz="28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2821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김</a:t>
            </a:r>
            <a:r>
              <a:rPr lang="ko-KR" altLang="en-US" dirty="0"/>
              <a:t>태윤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 </a:t>
            </a:r>
            <a:r>
              <a:rPr lang="ko-KR" altLang="en-US" dirty="0" err="1"/>
              <a:t>유창준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3 : </a:t>
            </a:r>
            <a:r>
              <a:rPr lang="ko-KR" altLang="en-US" dirty="0"/>
              <a:t>유상준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스터디원</a:t>
            </a:r>
            <a:r>
              <a:rPr lang="ko-KR" altLang="en-US" dirty="0"/>
              <a:t> </a:t>
            </a:r>
            <a:r>
              <a:rPr lang="en-US" altLang="ko-KR" dirty="0"/>
              <a:t>4 : </a:t>
            </a:r>
            <a:r>
              <a:rPr lang="ko-KR" altLang="en-US" dirty="0"/>
              <a:t>김진우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EAFE73-9B43-4F15-B966-0C56BC09D2B1}"/>
              </a:ext>
            </a:extLst>
          </p:cNvPr>
          <p:cNvSpPr txBox="1"/>
          <p:nvPr/>
        </p:nvSpPr>
        <p:spPr>
          <a:xfrm>
            <a:off x="1750219" y="1064419"/>
            <a:ext cx="28217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1.Training Models</a:t>
            </a:r>
          </a:p>
          <a:p>
            <a:endParaRPr lang="en-US" altLang="ko-KR" dirty="0"/>
          </a:p>
          <a:p>
            <a:r>
              <a:rPr lang="en-US" altLang="ko-KR" dirty="0"/>
              <a:t>2.Support Vector machine</a:t>
            </a:r>
          </a:p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코드 리뷰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1.Training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Models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EAFE73-9B43-4F15-B966-0C56BC09D2B1}"/>
              </a:ext>
            </a:extLst>
          </p:cNvPr>
          <p:cNvSpPr txBox="1"/>
          <p:nvPr/>
        </p:nvSpPr>
        <p:spPr>
          <a:xfrm>
            <a:off x="1750219" y="1064419"/>
            <a:ext cx="345757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Linear Regression</a:t>
            </a:r>
          </a:p>
          <a:p>
            <a:endParaRPr lang="en-US" altLang="ko-KR" dirty="0"/>
          </a:p>
          <a:p>
            <a:r>
              <a:rPr lang="en-US" altLang="ko-KR" dirty="0"/>
              <a:t>2) Gradient Descent</a:t>
            </a:r>
          </a:p>
          <a:p>
            <a:endParaRPr lang="en-US" altLang="ko-KR" dirty="0"/>
          </a:p>
          <a:p>
            <a:r>
              <a:rPr lang="en-US" altLang="ko-KR" dirty="0"/>
              <a:t>3) Polynomial Regression</a:t>
            </a:r>
          </a:p>
          <a:p>
            <a:endParaRPr lang="en-US" altLang="ko-KR" dirty="0"/>
          </a:p>
          <a:p>
            <a:r>
              <a:rPr lang="en-US" altLang="ko-KR" dirty="0"/>
              <a:t>4) Learning Curves</a:t>
            </a:r>
          </a:p>
          <a:p>
            <a:endParaRPr lang="en-US" altLang="ko-KR" dirty="0"/>
          </a:p>
          <a:p>
            <a:r>
              <a:rPr lang="en-US" altLang="ko-KR" dirty="0"/>
              <a:t>5) Regularized Regression Models</a:t>
            </a:r>
          </a:p>
          <a:p>
            <a:endParaRPr lang="en-US" altLang="ko-KR" dirty="0"/>
          </a:p>
          <a:p>
            <a:r>
              <a:rPr lang="en-US" altLang="ko-KR" dirty="0"/>
              <a:t>6) Logistic Regression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1220F59-CC2F-409E-9D74-E3AD12A86EDE}"/>
              </a:ext>
            </a:extLst>
          </p:cNvPr>
          <p:cNvGrpSpPr/>
          <p:nvPr/>
        </p:nvGrpSpPr>
        <p:grpSpPr>
          <a:xfrm>
            <a:off x="4913191" y="1293650"/>
            <a:ext cx="3873622" cy="2356806"/>
            <a:chOff x="4834609" y="1568125"/>
            <a:chExt cx="3352801" cy="179051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9E04D99-AB2B-4977-967D-32864C106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34609" y="1568125"/>
              <a:ext cx="3236119" cy="57483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C301FDD-1C56-4F79-825A-CEC3FAC1D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34609" y="2216715"/>
              <a:ext cx="3352801" cy="61808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0F45F60-DCFF-4E38-B43C-97CF1AA83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34609" y="2809491"/>
              <a:ext cx="1930522" cy="549151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3038A2EF-1639-4472-A14A-937CB9269A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7330" y="1243546"/>
            <a:ext cx="4466670" cy="24069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76F5247-BC65-46D0-BFC5-BAC345464E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7317" y="1229225"/>
            <a:ext cx="4482287" cy="251637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3C591AA-2B97-4277-95C6-267553915F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7574" y="1298297"/>
            <a:ext cx="4566426" cy="2378227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A7ED9FE6-8A4A-477E-8186-B8001FAFD868}"/>
              </a:ext>
            </a:extLst>
          </p:cNvPr>
          <p:cNvGrpSpPr/>
          <p:nvPr/>
        </p:nvGrpSpPr>
        <p:grpSpPr>
          <a:xfrm>
            <a:off x="5415091" y="1055550"/>
            <a:ext cx="2869822" cy="2774067"/>
            <a:chOff x="5165327" y="447764"/>
            <a:chExt cx="3675770" cy="3531711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C2F7881-D601-4738-A84F-08F23C9D3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65327" y="447764"/>
              <a:ext cx="3549755" cy="1768111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1E974D6-C296-481B-BF09-CA317C3A8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201112" y="2080955"/>
              <a:ext cx="3639985" cy="1898520"/>
            </a:xfrm>
            <a:prstGeom prst="rect">
              <a:avLst/>
            </a:prstGeom>
          </p:spPr>
        </p:pic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6D6EACB6-D1BE-4FFC-940A-D594FA3352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09123" y="1229224"/>
            <a:ext cx="4154731" cy="239898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2C3B1A2-CF02-4FCE-B3FF-C1E9AA1077D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02485" y="1532990"/>
            <a:ext cx="4412076" cy="175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1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2.Support Vector machine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EAFE73-9B43-4F15-B966-0C56BC09D2B1}"/>
              </a:ext>
            </a:extLst>
          </p:cNvPr>
          <p:cNvSpPr txBox="1"/>
          <p:nvPr/>
        </p:nvSpPr>
        <p:spPr>
          <a:xfrm>
            <a:off x="1750219" y="1064419"/>
            <a:ext cx="34575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Linear SVM Classification</a:t>
            </a:r>
          </a:p>
          <a:p>
            <a:endParaRPr lang="en-US" altLang="ko-KR" dirty="0"/>
          </a:p>
          <a:p>
            <a:r>
              <a:rPr lang="en-US" altLang="ko-KR" dirty="0"/>
              <a:t>2) Nonlinear SVM Classification</a:t>
            </a:r>
          </a:p>
          <a:p>
            <a:endParaRPr lang="en-US" altLang="ko-KR" dirty="0"/>
          </a:p>
          <a:p>
            <a:r>
              <a:rPr lang="en-US" altLang="ko-KR" dirty="0"/>
              <a:t>3) SVM Regression</a:t>
            </a:r>
          </a:p>
          <a:p>
            <a:endParaRPr lang="en-US" altLang="ko-KR" dirty="0"/>
          </a:p>
          <a:p>
            <a:r>
              <a:rPr lang="en-US" altLang="ko-KR" dirty="0"/>
              <a:t>4) Under the hood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10D5B5-84F5-4C9E-9A61-66BEE2762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818" y="2807166"/>
            <a:ext cx="6166393" cy="16004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825FBB-D20F-4456-AE4A-4469FFDAC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9819" y="2664857"/>
            <a:ext cx="5267435" cy="21359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CCA985-2EBB-40B6-B55F-CA1799A5DB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5251" y="2571750"/>
            <a:ext cx="4883956" cy="231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3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코드 리뷰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1BD98-AEEA-436C-9989-67E5B2EAEFAD}"/>
              </a:ext>
            </a:extLst>
          </p:cNvPr>
          <p:cNvSpPr txBox="1"/>
          <p:nvPr/>
        </p:nvSpPr>
        <p:spPr>
          <a:xfrm>
            <a:off x="1750219" y="1064419"/>
            <a:ext cx="70580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타이타닉</a:t>
            </a:r>
            <a:r>
              <a:rPr lang="en-US" altLang="ko-KR" dirty="0"/>
              <a:t>(https://github.com/CUAI-CAU/HandsOn-ML-Study-T3_2022/blob/main/titanic/%ED%83%80%EC%9D%B4%ED%83%80%EB%8B%89.ipynb)</a:t>
            </a:r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소득 예측</a:t>
            </a:r>
            <a:r>
              <a:rPr lang="en-US" altLang="ko-KR" dirty="0"/>
              <a:t>(https://github.com/CUAI-CAU/HandsOn-ML-Study-T3_2022/blob/main/income_classification/Income_classification.ipynb)</a:t>
            </a:r>
          </a:p>
          <a:p>
            <a:endParaRPr lang="en-US" altLang="ko-KR" dirty="0"/>
          </a:p>
          <a:p>
            <a:r>
              <a:rPr lang="en-US" altLang="ko-KR" dirty="0"/>
              <a:t>3.(https://github.com/CUAI-CAU/HandsOn-ML-Study-T3_2022/tree/main/TaeYunKim)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7686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193</Words>
  <Application>Microsoft Office PowerPoint</Application>
  <PresentationFormat>화면 슬라이드 쇼(16:9)</PresentationFormat>
  <Paragraphs>46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NanumGothic ExtraBold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</dc:creator>
  <cp:lastModifiedBy>김 진우</cp:lastModifiedBy>
  <cp:revision>2</cp:revision>
  <dcterms:modified xsi:type="dcterms:W3CDTF">2022-04-30T03:04:48Z</dcterms:modified>
</cp:coreProperties>
</file>