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13"/>
  </p:sldMasterIdLst>
  <p:notesMasterIdLst>
    <p:notesMasterId r:id="rId15"/>
  </p:notesMasterIdLst>
  <p:sldIdLst>
    <p:sldId id="256" r:id="rId17"/>
    <p:sldId id="257" r:id="rId19"/>
    <p:sldId id="259" r:id="rId21"/>
    <p:sldId id="258" r:id="rId22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8" userDrawn="0">
          <p15:clr>
            <a:srgbClr val="A4A3A4"/>
          </p15:clr>
        </p15:guide>
        <p15:guide id="2" pos="2878" userDrawn="0">
          <p15:clr>
            <a:srgbClr val="A4A3A4"/>
          </p15:clr>
        </p15:guide>
      </p15:sldGuideLst>
    </p:ext>
  </p:extLst>
  <p:embeddedFontLst>
    <p:embeddedFont>
      <p:font typeface="NanumGothic ExtraBold" panose="" pitchFamily="-2048" charset="-2048">
        <p:bold r:id="rId1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8"/>
        <p:guide pos="2878"/>
      </p:guideLst>
    </p:cSldViewPr>
  </p:slideViewPr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NanumGothicExtraBold-bold.fntdata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image1.png"></Relationship><Relationship Id="rId4" Type="http://schemas.openxmlformats.org/officeDocument/2006/relationships/image" Target="../media/fImage23110544741.png"></Relationship><Relationship Id="rId5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image1.png"></Relationship><Relationship Id="rId4" Type="http://schemas.openxmlformats.org/officeDocument/2006/relationships/image" Target="../media/fImage152548467.png"></Relationship><Relationship Id="rId5" Type="http://schemas.openxmlformats.org/officeDocument/2006/relationships/image" Target="../media/fImage152596334.png"></Relationship><Relationship Id="rId6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image" Target="../media/image1.png"></Relationship><Relationship Id="rId4" Type="http://schemas.openxmlformats.org/officeDocument/2006/relationships/image" Target="../media/fImage152566500.png"></Relationship><Relationship Id="rId5" Type="http://schemas.openxmlformats.org/officeDocument/2006/relationships/image" Target="../media/fImage16669629169.png"></Relationship><Relationship Id="rId6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8100"/>
            <a:ext cx="1181100" cy="52197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850" y="2710180"/>
            <a:ext cx="4980305" cy="1562735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19264B"/>
                </a:solidFill>
              </a:rPr>
              <a:t>CUAI </a:t>
            </a:r>
            <a:r>
              <a:rPr lang="ko-KR" sz="2500" b="1">
                <a:solidFill>
                  <a:srgbClr val="19264B"/>
                </a:solidFill>
              </a:rPr>
              <a:t>핸즈온 </a:t>
            </a:r>
            <a:r>
              <a:rPr sz="2500" b="1">
                <a:solidFill>
                  <a:srgbClr val="19264B"/>
                </a:solidFill>
              </a:rPr>
              <a:t>스터</a:t>
            </a:r>
            <a:r>
              <a:rPr lang="ko-KR" sz="2500" b="1">
                <a:solidFill>
                  <a:srgbClr val="19264B"/>
                </a:solidFill>
              </a:rPr>
              <a:t>디</a:t>
            </a:r>
            <a:r>
              <a:rPr sz="2500" b="1">
                <a:solidFill>
                  <a:srgbClr val="19264B"/>
                </a:solidFill>
              </a:rPr>
              <a:t> </a:t>
            </a:r>
            <a:r>
              <a:rPr lang="ko-KR" sz="2500" b="1">
                <a:solidFill>
                  <a:srgbClr val="19264B"/>
                </a:solidFill>
              </a:rPr>
              <a:t>3</a:t>
            </a:r>
            <a:r>
              <a:rPr sz="2500" b="1">
                <a:solidFill>
                  <a:srgbClr val="19264B"/>
                </a:solidFill>
              </a:rPr>
              <a:t>팀</a:t>
            </a:r>
            <a:endParaRPr lang="ko-KR" altLang="en-US" sz="2500" b="1">
              <a:solidFill>
                <a:srgbClr val="19264B"/>
              </a:solidFill>
            </a:endParaRPr>
          </a:p>
          <a:p>
            <a:pPr marL="0" indent="0" rtl="0" algn="l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>
                <a:solidFill>
                  <a:srgbClr val="19264B"/>
                </a:solidFill>
              </a:rPr>
              <a:t>2022.03.</a:t>
            </a:r>
            <a:r>
              <a:rPr lang="ko-KR">
                <a:solidFill>
                  <a:srgbClr val="19264B"/>
                </a:solidFill>
              </a:rPr>
              <a:t>15</a:t>
            </a:r>
            <a:endParaRPr lang="ko-KR" altLang="en-US">
              <a:solidFill>
                <a:srgbClr val="19264B"/>
              </a:solidFill>
            </a:endParaRPr>
          </a:p>
          <a:p>
            <a:pPr marL="0" indent="0" rtl="0" algn="l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>
              <a:solidFill>
                <a:srgbClr val="19264B"/>
              </a:solidFill>
            </a:endParaRPr>
          </a:p>
          <a:p>
            <a:pPr marL="0" indent="0" rtl="0" algn="l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>
              <a:solidFill>
                <a:srgbClr val="19264B"/>
              </a:solidFill>
            </a:endParaRPr>
          </a:p>
          <a:p>
            <a:pPr marL="0" indent="0" rtl="0" algn="l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solidFill>
                  <a:srgbClr val="19264B"/>
                </a:solidFill>
              </a:rPr>
              <a:t>발표자 : </a:t>
            </a:r>
            <a:r>
              <a:rPr lang="ko-KR" sz="1100">
                <a:solidFill>
                  <a:srgbClr val="19264B"/>
                </a:solidFill>
              </a:rPr>
              <a:t>김태윤</a:t>
            </a:r>
            <a:endParaRPr lang="ko-KR" altLang="en-US" sz="110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720" y="-38100"/>
            <a:ext cx="0" cy="218694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9005" y="3071495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>
            <a:spLocks/>
          </p:cNvSpPr>
          <p:nvPr/>
        </p:nvSpPr>
        <p:spPr>
          <a:xfrm rot="0">
            <a:off x="0" y="-38100"/>
            <a:ext cx="1181735" cy="5220335"/>
          </a:xfrm>
          <a:prstGeom prst="rect"/>
          <a:solidFill>
            <a:srgbClr val="19264B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cxnSp>
        <p:nvCxnSpPr>
          <p:cNvPr id="63" name="Google Shape;63;p14"/>
          <p:cNvCxnSpPr/>
          <p:nvPr/>
        </p:nvCxnSpPr>
        <p:spPr>
          <a:xfrm>
            <a:off x="172720" y="-38100"/>
            <a:ext cx="0" cy="218694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9005" y="3071495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>
            <a:spLocks/>
          </p:cNvSpPr>
          <p:nvPr/>
        </p:nvSpPr>
        <p:spPr>
          <a:xfrm rot="0">
            <a:off x="1586865" y="1262380"/>
            <a:ext cx="4288155" cy="3226435"/>
          </a:xfrm>
          <a:prstGeom prst="rect"/>
          <a:solidFill>
            <a:srgbClr val="EFEFEF"/>
          </a:solidFill>
          <a:ln w="38100" cap="flat" cmpd="sng">
            <a:solidFill>
              <a:srgbClr val="19264B">
                <a:alpha val="100000"/>
              </a:srgbClr>
            </a:solidFill>
            <a:prstDash val="solid"/>
            <a:round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/>
              <a:t>이곳에 만나서 찍은 사진을 넣어주세요.</a:t>
            </a:r>
            <a:endParaRPr lang="ko-KR" altLang="en-US" sz="1200"/>
          </a:p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/>
              <a:t>(비대면일 경우엔 화면 캡쳐 이용)</a:t>
            </a:r>
            <a:endParaRPr lang="ko-KR" altLang="en-US" sz="1200"/>
          </a:p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/>
              <a:t>얼굴이 나오게 찍어주셔야 합니다:D</a:t>
            </a:r>
            <a:endParaRPr lang="ko-KR" altLang="en-US"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9065" y="306705"/>
            <a:ext cx="4979670" cy="492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910" y="1819910"/>
            <a:ext cx="2282825" cy="1690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/>
              <a:t>스터디원 1 : </a:t>
            </a:r>
            <a:r>
              <a:rPr lang="ko-KR"/>
              <a:t>김진우</a:t>
            </a:r>
            <a:endParaRPr lang="ko-KR" altLang="en-US"/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/>
              <a:t>스터디원 2 : </a:t>
            </a:r>
            <a:r>
              <a:rPr lang="ko-KR"/>
              <a:t>김태윤</a:t>
            </a:r>
            <a:endParaRPr lang="ko-KR" altLang="en-US"/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/>
              <a:t>스터디원 3 : </a:t>
            </a:r>
            <a:r>
              <a:rPr lang="ko-KR"/>
              <a:t>오창준</a:t>
            </a:r>
            <a:endParaRPr lang="ko-KR" altLang="en-US"/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/>
              <a:t>스터디원 4 : 유상준</a:t>
            </a:r>
            <a:endParaRPr lang="ko-KR" altLang="en-US"/>
          </a:p>
        </p:txBody>
      </p:sp>
      <p:pic>
        <p:nvPicPr>
          <p:cNvPr id="68" name="그림 1" descr="C:/Users/xodbs/AppData/Roaming/PolarisOffice/ETemp/944_11838864/fImage231105447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96390" y="1278255"/>
            <a:ext cx="4275455" cy="32048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>
            <a:spLocks/>
          </p:cNvSpPr>
          <p:nvPr/>
        </p:nvSpPr>
        <p:spPr>
          <a:xfrm rot="0">
            <a:off x="0" y="-38100"/>
            <a:ext cx="1181735" cy="5220335"/>
          </a:xfrm>
          <a:prstGeom prst="rect"/>
          <a:solidFill>
            <a:srgbClr val="19264B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cxnSp>
        <p:nvCxnSpPr>
          <p:cNvPr id="81" name="Google Shape;81;p16"/>
          <p:cNvCxnSpPr/>
          <p:nvPr/>
        </p:nvCxnSpPr>
        <p:spPr>
          <a:xfrm>
            <a:off x="172720" y="-38100"/>
            <a:ext cx="0" cy="218694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9005" y="3071495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9065" y="306705"/>
            <a:ext cx="4980305" cy="537210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스터디 활동 계획</a:t>
            </a:r>
            <a:endParaRPr lang="ko-KR" altLang="en-US" sz="2000">
              <a:solidFill>
                <a:srgbClr val="19264B"/>
              </a:solidFill>
              <a:latin typeface="NanumGothic ExtraBold" charset="0"/>
              <a:ea typeface="NanumGothic ExtraBold" charset="0"/>
              <a:cs typeface="NanumGothic ExtraBold" charset="0"/>
            </a:endParaRPr>
          </a:p>
        </p:txBody>
      </p:sp>
      <p:pic>
        <p:nvPicPr>
          <p:cNvPr id="84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 flipH="1">
            <a:off x="1688465" y="1321435"/>
            <a:ext cx="78740" cy="376555"/>
          </a:xfrm>
          <a:prstGeom prst="rect"/>
          <a:noFill/>
        </p:spPr>
      </p:pic>
      <p:sp>
        <p:nvSpPr>
          <p:cNvPr id="85" name="텍스트 상자 8"/>
          <p:cNvSpPr txBox="1">
            <a:spLocks/>
          </p:cNvSpPr>
          <p:nvPr/>
        </p:nvSpPr>
        <p:spPr>
          <a:xfrm rot="0">
            <a:off x="1731645" y="1324610"/>
            <a:ext cx="40271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나눔고딕" charset="0"/>
                <a:ea typeface="나눔고딕" charset="0"/>
              </a:rPr>
              <a:t>내용 및 진행 방식</a:t>
            </a:r>
            <a:endParaRPr lang="ko-KR" altLang="en-US" sz="1800" b="1">
              <a:latin typeface="나눔고딕" charset="0"/>
              <a:ea typeface="나눔고딕" charset="0"/>
            </a:endParaRPr>
          </a:p>
        </p:txBody>
      </p:sp>
      <p:sp>
        <p:nvSpPr>
          <p:cNvPr id="86" name="텍스트 상자 11"/>
          <p:cNvSpPr txBox="1">
            <a:spLocks/>
          </p:cNvSpPr>
          <p:nvPr/>
        </p:nvSpPr>
        <p:spPr>
          <a:xfrm>
            <a:off x="1749425" y="1724025"/>
            <a:ext cx="4720590" cy="1386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>
                <a:latin typeface="나눔고딕" charset="0"/>
                <a:ea typeface="나눔고딕" charset="0"/>
              </a:rPr>
              <a:t>핸즈온</a:t>
            </a:r>
            <a:r>
              <a:rPr lang="ko-KR" sz="1400">
                <a:latin typeface="나눔고딕" charset="0"/>
                <a:ea typeface="나눔고딕" charset="0"/>
              </a:rPr>
              <a:t> </a:t>
            </a:r>
            <a:r>
              <a:rPr lang="ko-KR" sz="1400">
                <a:latin typeface="나눔고딕" charset="0"/>
                <a:ea typeface="나눔고딕" charset="0"/>
              </a:rPr>
              <a:t>머신러닝</a:t>
            </a:r>
            <a:r>
              <a:rPr lang="ko-KR" sz="1400">
                <a:latin typeface="나눔고딕" charset="0"/>
                <a:ea typeface="나눔고딕" charset="0"/>
              </a:rPr>
              <a:t> </a:t>
            </a:r>
            <a:r>
              <a:rPr lang="ko-KR" sz="1400">
                <a:latin typeface="나눔고딕" charset="0"/>
                <a:ea typeface="나눔고딕" charset="0"/>
              </a:rPr>
              <a:t>학습</a:t>
            </a:r>
            <a:r>
              <a:rPr lang="ko-KR" sz="1400">
                <a:latin typeface="나눔고딕" charset="0"/>
                <a:ea typeface="나눔고딕" charset="0"/>
              </a:rPr>
              <a:t> </a:t>
            </a:r>
            <a:r>
              <a:rPr lang="ko-KR" sz="1400">
                <a:latin typeface="나눔고딕" charset="0"/>
                <a:ea typeface="나눔고딕" charset="0"/>
              </a:rPr>
              <a:t>및</a:t>
            </a:r>
            <a:r>
              <a:rPr lang="ko-KR" sz="1400">
                <a:latin typeface="나눔고딕" charset="0"/>
                <a:ea typeface="나눔고딕" charset="0"/>
              </a:rPr>
              <a:t> </a:t>
            </a:r>
            <a:r>
              <a:rPr lang="ko-KR" sz="1400">
                <a:latin typeface="나눔고딕" charset="0"/>
                <a:ea typeface="나눔고딕" charset="0"/>
              </a:rPr>
              <a:t>복습</a:t>
            </a:r>
            <a:endParaRPr lang="ko-KR" altLang="en-US" sz="1400"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>
                <a:latin typeface="나눔고딕" charset="0"/>
                <a:ea typeface="나눔고딕" charset="0"/>
              </a:rPr>
              <a:t>코드 실습</a:t>
            </a:r>
            <a:r>
              <a:rPr lang="ko-KR" sz="1400">
                <a:latin typeface="나눔고딕" charset="0"/>
                <a:ea typeface="나눔고딕" charset="0"/>
              </a:rPr>
              <a:t> 및 연습 문제 풀이</a:t>
            </a:r>
            <a:r>
              <a:rPr lang="ko-KR" sz="1400">
                <a:latin typeface="나눔고딕" charset="0"/>
                <a:ea typeface="나눔고딕" charset="0"/>
              </a:rPr>
              <a:t> </a:t>
            </a:r>
            <a:endParaRPr lang="ko-KR" altLang="en-US" sz="1400"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머신러</a:t>
            </a:r>
            <a:r>
              <a:rPr lang="ko-KR" sz="1400">
                <a:latin typeface="나눔고딕" charset="0"/>
                <a:ea typeface="나눔고딕" charset="0"/>
              </a:rPr>
              <a:t>닝 개념 정리 및 Basic track 과제 풀이</a:t>
            </a:r>
            <a:endParaRPr lang="ko-KR" altLang="en-US" sz="1400"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>
                <a:latin typeface="나눔고딕" charset="0"/>
                <a:ea typeface="나눔고딕" charset="0"/>
              </a:rPr>
              <a:t>스터디는 대면과 ZOOM을 통해 진행</a:t>
            </a:r>
            <a:endParaRPr lang="ko-KR" altLang="en-US" sz="1400">
              <a:latin typeface="나눔고딕" charset="0"/>
              <a:ea typeface="나눔고딕" charset="0"/>
            </a:endParaRPr>
          </a:p>
        </p:txBody>
      </p:sp>
      <p:pic>
        <p:nvPicPr>
          <p:cNvPr id="87" name="그림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 flipH="1">
            <a:off x="1691640" y="3450590"/>
            <a:ext cx="78740" cy="376555"/>
          </a:xfrm>
          <a:prstGeom prst="rect"/>
          <a:noFill/>
        </p:spPr>
      </p:pic>
      <p:sp>
        <p:nvSpPr>
          <p:cNvPr id="88" name="텍스트 상자 13"/>
          <p:cNvSpPr txBox="1">
            <a:spLocks/>
          </p:cNvSpPr>
          <p:nvPr/>
        </p:nvSpPr>
        <p:spPr>
          <a:xfrm rot="0">
            <a:off x="1734820" y="3453765"/>
            <a:ext cx="40271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나눔고딕" charset="0"/>
                <a:ea typeface="나눔고딕" charset="0"/>
              </a:rPr>
              <a:t>교</a:t>
            </a:r>
            <a:r>
              <a:rPr lang="ko-KR" sz="1800" b="1">
                <a:latin typeface="나눔고딕" charset="0"/>
                <a:ea typeface="나눔고딕" charset="0"/>
              </a:rPr>
              <a:t>재 및 참고자료</a:t>
            </a:r>
            <a:endParaRPr lang="ko-KR" altLang="en-US"/>
          </a:p>
        </p:txBody>
      </p:sp>
      <p:sp>
        <p:nvSpPr>
          <p:cNvPr id="89" name="텍스트 상자 14"/>
          <p:cNvSpPr txBox="1">
            <a:spLocks/>
          </p:cNvSpPr>
          <p:nvPr/>
        </p:nvSpPr>
        <p:spPr>
          <a:xfrm rot="0">
            <a:off x="1752600" y="3853180"/>
            <a:ext cx="4719955" cy="739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lang="ko-KR" sz="1400">
                <a:latin typeface="나눔고딕" charset="0"/>
                <a:ea typeface="나눔고딕" charset="0"/>
              </a:rPr>
              <a:t>주교재 : 핸즈온 머신러닝 2판</a:t>
            </a:r>
            <a:endParaRPr lang="ko-KR" altLang="en-US" sz="1400">
              <a:latin typeface="나눔고딕" charset="0"/>
              <a:ea typeface="나눔고딕" charset="0"/>
            </a:endParaRPr>
          </a:p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lang="ko-KR" sz="1400">
                <a:latin typeface="나눔고딕" charset="0"/>
                <a:ea typeface="나눔고딕" charset="0"/>
              </a:rPr>
              <a:t>부교재 : Github, Youtube 등 (코드 실습)</a:t>
            </a:r>
            <a:endParaRPr lang="ko-KR" altLang="en-US" sz="14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8100"/>
            <a:ext cx="1181100" cy="52197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720" y="-38100"/>
            <a:ext cx="0" cy="218694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9005" y="3071495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9065" y="306705"/>
            <a:ext cx="4980305" cy="537210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000">
                <a:solidFill>
                  <a:srgbClr val="19264B"/>
                </a:solidFill>
                <a:latin typeface="NanumGothic ExtraBold" charset="0"/>
                <a:ea typeface="NanumGothic ExtraBold" charset="0"/>
                <a:cs typeface="NanumGothic ExtraBold" charset="0"/>
              </a:rPr>
              <a:t>스터디 활동 계획</a:t>
            </a:r>
            <a:endParaRPr lang="ko-KR" altLang="en-US" sz="2000">
              <a:solidFill>
                <a:srgbClr val="19264B"/>
              </a:solidFill>
              <a:latin typeface="NanumGothic ExtraBold" charset="0"/>
              <a:ea typeface="NanumGothic ExtraBold" charset="0"/>
              <a:cs typeface="NanumGothic ExtraBold" charset="0"/>
            </a:endParaRPr>
          </a:p>
        </p:txBody>
      </p:sp>
      <p:pic>
        <p:nvPicPr>
          <p:cNvPr id="76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 flipH="1">
            <a:off x="1688465" y="1321435"/>
            <a:ext cx="78740" cy="376555"/>
          </a:xfrm>
          <a:prstGeom prst="rect"/>
          <a:noFill/>
        </p:spPr>
      </p:pic>
      <p:sp>
        <p:nvSpPr>
          <p:cNvPr id="77" name="텍스트 상자 10"/>
          <p:cNvSpPr txBox="1">
            <a:spLocks/>
          </p:cNvSpPr>
          <p:nvPr/>
        </p:nvSpPr>
        <p:spPr>
          <a:xfrm rot="0">
            <a:off x="1731645" y="1324610"/>
            <a:ext cx="40271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나눔고딕" charset="0"/>
                <a:ea typeface="나눔고딕" charset="0"/>
              </a:rPr>
              <a:t>스터디 일정</a:t>
            </a:r>
            <a:endParaRPr lang="ko-KR" altLang="en-US" sz="1800" b="1">
              <a:latin typeface="나눔고딕" charset="0"/>
              <a:ea typeface="나눔고딕" charset="0"/>
            </a:endParaRPr>
          </a:p>
        </p:txBody>
      </p:sp>
      <p:pic>
        <p:nvPicPr>
          <p:cNvPr id="78" name="그림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97245" y="1506855"/>
            <a:ext cx="2818130" cy="3296285"/>
          </a:xfrm>
          <a:prstGeom prst="rect"/>
          <a:noFill/>
        </p:spPr>
      </p:pic>
      <p:sp>
        <p:nvSpPr>
          <p:cNvPr id="79" name="텍스트 상자 16"/>
          <p:cNvSpPr txBox="1">
            <a:spLocks/>
          </p:cNvSpPr>
          <p:nvPr/>
        </p:nvSpPr>
        <p:spPr>
          <a:xfrm>
            <a:off x="1749425" y="1724025"/>
            <a:ext cx="4720590" cy="1062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>
                <a:latin typeface="나눔고딕" charset="0"/>
                <a:ea typeface="나눔고딕" charset="0"/>
              </a:rPr>
              <a:t>스터디는 매주 진행</a:t>
            </a:r>
            <a:endParaRPr lang="ko-KR" altLang="en-US" sz="1400"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대면</a:t>
            </a:r>
            <a:r>
              <a:rPr lang="ko-KR" sz="1400">
                <a:latin typeface="나눔고딕" charset="0"/>
                <a:ea typeface="나눔고딕" charset="0"/>
              </a:rPr>
              <a:t>과 비대면을 혼합해서 진행</a:t>
            </a:r>
            <a:endParaRPr lang="ko-KR" altLang="en-US" sz="1400"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sz="1400">
                <a:latin typeface="나눔고딕" charset="0"/>
                <a:ea typeface="나눔고딕" charset="0"/>
              </a:rPr>
              <a:t>코드 실습은 모두 스터디 repo에 업로드 예정</a:t>
            </a:r>
            <a:endParaRPr lang="ko-KR" altLang="en-US" sz="14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김 태윤</cp:lastModifiedBy>
  <cp:version>9.103.97.45139</cp:version>
</cp:coreProperties>
</file>