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NanumGothic ExtraBold" panose="020B0600000101010101" charset="-127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8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26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95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21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90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 err="1">
                <a:solidFill>
                  <a:srgbClr val="19264B"/>
                </a:solidFill>
              </a:rPr>
              <a:t>핸즈온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3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29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오창준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057352" y="2057797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1 : </a:t>
            </a:r>
            <a:r>
              <a:rPr lang="ko-KR" altLang="en-US" dirty="0"/>
              <a:t>김진우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/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2 : </a:t>
            </a:r>
            <a:r>
              <a:rPr lang="ko-KR" altLang="en-US" dirty="0"/>
              <a:t>김태윤</a:t>
            </a: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/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3 : </a:t>
            </a:r>
            <a:r>
              <a:rPr lang="ko-KR" altLang="en-US" dirty="0" err="1"/>
              <a:t>오창준</a:t>
            </a:r>
            <a:endParaRPr lang="ko-KR" altLang="en-US" dirty="0"/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/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/>
              <a:t>유상준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 descr="텍스트, 사람, 실내, 천장이(가) 표시된 사진&#10;&#10;자동 생성된 설명">
            <a:extLst>
              <a:ext uri="{FF2B5EF4-FFF2-40B4-BE49-F238E27FC236}">
                <a16:creationId xmlns:a16="http://schemas.microsoft.com/office/drawing/2014/main" id="{AC06EF11-4641-490F-8E65-D02A1A7D4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973" y="1776370"/>
            <a:ext cx="3065929" cy="22994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03104" y="32480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23674C79-0944-4254-A3F4-D8EB3636E725}"/>
              </a:ext>
            </a:extLst>
          </p:cNvPr>
          <p:cNvSpPr txBox="1"/>
          <p:nvPr/>
        </p:nvSpPr>
        <p:spPr>
          <a:xfrm>
            <a:off x="1503104" y="1391605"/>
            <a:ext cx="49794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방식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내용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사항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53F4CF57-81D6-4652-9433-E091B9344696}"/>
              </a:ext>
            </a:extLst>
          </p:cNvPr>
          <p:cNvSpPr txBox="1"/>
          <p:nvPr/>
        </p:nvSpPr>
        <p:spPr>
          <a:xfrm>
            <a:off x="2511633" y="1289797"/>
            <a:ext cx="4979400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전체적인 느낌 공유 및 가벼운 질문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코드를 하나하나 보며 설명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처음부터 보며 구체적인 질의응답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대면 스터디에서 해결하지 못한 문제 해결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25388" y="33543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82606D7A-50FB-49B1-82F3-B9A57A7064FF}"/>
              </a:ext>
            </a:extLst>
          </p:cNvPr>
          <p:cNvSpPr txBox="1"/>
          <p:nvPr/>
        </p:nvSpPr>
        <p:spPr>
          <a:xfrm>
            <a:off x="1559858" y="1335089"/>
            <a:ext cx="7073153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분류와 회귀의 차이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분류 문제에서도 특성 스케일링을 사용하는 이유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Gradient descent for linear regression using Golang - Backlog">
            <a:extLst>
              <a:ext uri="{FF2B5EF4-FFF2-40B4-BE49-F238E27FC236}">
                <a16:creationId xmlns:a16="http://schemas.microsoft.com/office/drawing/2014/main" id="{537A1F75-09B3-4EE0-828B-DAEFEFB5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89" y="3007845"/>
            <a:ext cx="2244514" cy="148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chine Learning] Neural Networks:Representation - MangKyu's Diary">
            <a:extLst>
              <a:ext uri="{FF2B5EF4-FFF2-40B4-BE49-F238E27FC236}">
                <a16:creationId xmlns:a16="http://schemas.microsoft.com/office/drawing/2014/main" id="{BE5EC555-D13B-4588-AFE5-B564471F8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953" y="2846851"/>
            <a:ext cx="2495834" cy="180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9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25388" y="33543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293580-9070-402E-B1A0-8E858F025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859" y="2334743"/>
            <a:ext cx="3153335" cy="2365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32AC55-0BA8-4016-8DC1-C2E9F21B9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677" y="2334744"/>
            <a:ext cx="3153335" cy="2365001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82606D7A-50FB-49B1-82F3-B9A57A7064FF}"/>
              </a:ext>
            </a:extLst>
          </p:cNvPr>
          <p:cNvSpPr txBox="1"/>
          <p:nvPr/>
        </p:nvSpPr>
        <p:spPr>
          <a:xfrm>
            <a:off x="1559858" y="1335089"/>
            <a:ext cx="707315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곡선과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ROC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곡선 중 어떤 것을 선택할 것인가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1681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사항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EF42A-756D-4F78-ACE2-AAA620079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00" y="2142962"/>
            <a:ext cx="21240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326F3054-F080-4F60-A144-E0C3AF36D10D}"/>
              </a:ext>
            </a:extLst>
          </p:cNvPr>
          <p:cNvSpPr txBox="1"/>
          <p:nvPr/>
        </p:nvSpPr>
        <p:spPr>
          <a:xfrm>
            <a:off x="3953929" y="2571750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지금까지 책에서 배운 과정을 최대한 활용하여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캐글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타이타닉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문제 해결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3082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59435" y="2364274"/>
            <a:ext cx="4979400" cy="69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사진 출처</a:t>
            </a:r>
            <a:r>
              <a:rPr lang="en-US" altLang="ko-KR" sz="9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https://doorbw.tistory.com/169</a:t>
            </a:r>
            <a:endParaRPr sz="9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118908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115</Words>
  <Application>Microsoft Office PowerPoint</Application>
  <PresentationFormat>화면 슬라이드 쇼(16:9)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cjchangjun@naver.com</cp:lastModifiedBy>
  <cp:revision>11</cp:revision>
  <dcterms:modified xsi:type="dcterms:W3CDTF">2022-03-28T14:14:31Z</dcterms:modified>
</cp:coreProperties>
</file>