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95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6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90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8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5</a:t>
            </a:r>
            <a:r>
              <a:rPr lang="ko-KR" altLang="en-US" sz="2500" b="1" dirty="0">
                <a:solidFill>
                  <a:srgbClr val="19264B"/>
                </a:solidFill>
              </a:rPr>
              <a:t>기 </a:t>
            </a:r>
            <a:r>
              <a:rPr lang="ko-KR" altLang="en-US" sz="2500" b="1" dirty="0" err="1">
                <a:solidFill>
                  <a:srgbClr val="19264B"/>
                </a:solidFill>
              </a:rPr>
              <a:t>핸즈온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5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함정훈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김휘중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박도영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함정훈</a:t>
            </a:r>
            <a:endParaRPr dirty="0"/>
          </a:p>
        </p:txBody>
      </p:sp>
      <p:pic>
        <p:nvPicPr>
          <p:cNvPr id="3" name="그림 2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B65456D8-195E-49CB-B363-538BE0AF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86" y="1262100"/>
            <a:ext cx="4140255" cy="3506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308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내규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발표 순서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다짐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457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내규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매주 일요일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무단 결석 시 그 주차 발표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급한 일이 있으면 최소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시간 전에 알려주기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토요일 자정까지 그 주의 스터디 결과 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</a:t>
            </a: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Github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남기기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429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내규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별 스터디 내에서 발표를 하기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내부 스터디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학회 스터디 발표 순서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박도영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함정훈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김휘중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내부 스터디 발표 순서도 똑같음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사정이 있을 경우 발표 순서를 바꿀 수 있음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107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259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발표 순서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1D84F81-150D-4072-902B-D6C1BE2F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96112"/>
              </p:ext>
            </p:extLst>
          </p:nvPr>
        </p:nvGraphicFramePr>
        <p:xfrm>
          <a:off x="1609343" y="1055550"/>
          <a:ext cx="680313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5">
                  <a:extLst>
                    <a:ext uri="{9D8B030D-6E8A-4147-A177-3AD203B41FA5}">
                      <a16:colId xmlns:a16="http://schemas.microsoft.com/office/drawing/2014/main" val="167107597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3424426381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val="265672582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3982720617"/>
                    </a:ext>
                  </a:extLst>
                </a:gridCol>
                <a:gridCol w="1292354">
                  <a:extLst>
                    <a:ext uri="{9D8B030D-6E8A-4147-A177-3AD203B41FA5}">
                      <a16:colId xmlns:a16="http://schemas.microsoft.com/office/drawing/2014/main" val="858613654"/>
                    </a:ext>
                  </a:extLst>
                </a:gridCol>
              </a:tblGrid>
              <a:tr h="32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학회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내부 스터디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발표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42112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함정훈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박도영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0261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함정훈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9427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박도영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04/03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김휘중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978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</a:t>
                      </a:r>
                      <a:r>
                        <a:rPr lang="en-US" altLang="ko-KR" dirty="0"/>
                        <a:t> 2</a:t>
                      </a:r>
                      <a:r>
                        <a:rPr lang="ko-KR" altLang="en-US" dirty="0"/>
                        <a:t>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박도영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50862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김휘중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함정훈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9309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김휘중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74429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박도영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23870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지원자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함정훈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4407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김휘중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9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4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380446" cy="4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  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다짐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김휘중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“CUAI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들어오고 싶어했던 초심 끝까지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  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유지하면서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팀원들한테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피해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안가도록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최선을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  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다하겠습니다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파이팅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~!”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박도영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책에 나온 내용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함께 공부했던 내용은 완전히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   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습득하겠습니다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열심히 해보아요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~”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함정훈 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“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항상 성실하고 열심히 참여하겠습니다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다들           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    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파이팅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~!!”</a:t>
            </a: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54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688080" y="1594574"/>
            <a:ext cx="49794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" sz="4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70005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271</Words>
  <Application>Microsoft Office PowerPoint</Application>
  <PresentationFormat>화면 슬라이드 쇼(16:9)</PresentationFormat>
  <Paragraphs>110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TRAPHOON</dc:creator>
  <cp:lastModifiedBy>jhh6861@gmail.com</cp:lastModifiedBy>
  <cp:revision>3</cp:revision>
  <dcterms:modified xsi:type="dcterms:W3CDTF">2022-03-14T12:13:41Z</dcterms:modified>
</cp:coreProperties>
</file>