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15" r:id="rId3"/>
    <p:sldId id="258" r:id="rId4"/>
    <p:sldId id="314" r:id="rId5"/>
    <p:sldId id="313" r:id="rId6"/>
    <p:sldId id="317" r:id="rId7"/>
    <p:sldId id="316" r:id="rId8"/>
    <p:sldId id="318" r:id="rId9"/>
    <p:sldId id="306" r:id="rId10"/>
  </p:sldIdLst>
  <p:sldSz cx="9144000" cy="5143500" type="screen16x9"/>
  <p:notesSz cx="6858000" cy="9144000"/>
  <p:embeddedFontLst>
    <p:embeddedFont>
      <p:font typeface="NanumGothic ExtraBold" panose="020B0600000101010101" charset="-127"/>
      <p:bold r:id="rId12"/>
    </p:embeddedFont>
    <p:embeddedFont>
      <p:font typeface="나눔스퀘어_ac Bold" panose="020B0600000101010101" pitchFamily="50" charset="-127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49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u="none" strike="noStrike" dirty="0" err="1">
                <a:effectLst/>
              </a:rPr>
              <a:t>MLPClassifier</a:t>
            </a:r>
            <a:r>
              <a:rPr lang="en-US" altLang="ko-KR" u="none" strike="noStrike" dirty="0">
                <a:effectLst/>
              </a:rPr>
              <a:t> </a:t>
            </a:r>
            <a:r>
              <a:rPr lang="ko-KR" altLang="en-US" u="none" strike="noStrike" dirty="0">
                <a:effectLst/>
              </a:rPr>
              <a:t>로 다중 레이블 분류 수행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73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96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2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055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899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94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6931891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" sz="2500" b="1" dirty="0" err="1">
                <a:solidFill>
                  <a:srgbClr val="19264B"/>
                </a:solidFill>
              </a:rPr>
              <a:t>Kaggle</a:t>
            </a:r>
            <a:r>
              <a:rPr lang="en-US" altLang="ko" sz="2500" b="1" dirty="0">
                <a:solidFill>
                  <a:srgbClr val="19264B"/>
                </a:solidFill>
              </a:rPr>
              <a:t>/DACON Study</a:t>
            </a:r>
          </a:p>
          <a:p>
            <a:pPr lvl="0">
              <a:lnSpc>
                <a:spcPct val="115000"/>
              </a:lnSpc>
            </a:pPr>
            <a:r>
              <a:rPr lang="ko" dirty="0">
                <a:solidFill>
                  <a:srgbClr val="19264B"/>
                </a:solidFill>
              </a:rPr>
              <a:t>2022.</a:t>
            </a:r>
            <a:r>
              <a:rPr lang="en-US" altLang="ko" dirty="0">
                <a:solidFill>
                  <a:srgbClr val="19264B"/>
                </a:solidFill>
              </a:rPr>
              <a:t>10.05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>
                <a:solidFill>
                  <a:srgbClr val="19264B"/>
                </a:solidFill>
              </a:rPr>
              <a:t>김민주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788" y="1402199"/>
            <a:ext cx="42530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김민주 경영학과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김준엽 소프트웨어학과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박정현 응용통계학과</a:t>
            </a:r>
          </a:p>
        </p:txBody>
      </p:sp>
    </p:spTree>
    <p:extLst>
      <p:ext uri="{BB962C8B-B14F-4D97-AF65-F5344CB8AC3E}">
        <p14:creationId xmlns:p14="http://schemas.microsoft.com/office/powerpoint/2010/main" val="31090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(UPDATED)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788" y="1402199"/>
            <a:ext cx="42530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김민주 경영학과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박정현 응용통계학과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2855" y="1055550"/>
            <a:ext cx="7146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중간고사 이후</a:t>
            </a:r>
            <a:r>
              <a:rPr lang="en-US" altLang="ko-KR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~10</a:t>
            </a:r>
            <a:r>
              <a:rPr lang="ko-KR" altLang="en-US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31</a:t>
            </a:r>
            <a:r>
              <a:rPr lang="ko-KR" altLang="en-US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endParaRPr lang="en-US" altLang="ko-KR" dirty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3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Kaggle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경진대회 선택해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리뷰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Predict Closed Questions on Stack Overflow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9961BD-F62A-6878-C09A-C48A5639E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32" y="1860273"/>
            <a:ext cx="7594601" cy="22276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F404F3-C7CA-A793-E9E7-B3D39A046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810" y="4087950"/>
            <a:ext cx="7797801" cy="284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1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4A713-8438-168B-84E1-9F5B5A429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843" y="1844133"/>
            <a:ext cx="5370563" cy="3170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2E7C44-488B-E40C-8B6A-0C96379AA47A}"/>
              </a:ext>
            </a:extLst>
          </p:cNvPr>
          <p:cNvSpPr txBox="1"/>
          <p:nvPr/>
        </p:nvSpPr>
        <p:spPr>
          <a:xfrm>
            <a:off x="1912855" y="1055550"/>
            <a:ext cx="7146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중간고사 이후</a:t>
            </a:r>
            <a:r>
              <a:rPr lang="en-US" altLang="ko-KR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~10</a:t>
            </a:r>
            <a:r>
              <a:rPr lang="ko-KR" altLang="en-US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31</a:t>
            </a:r>
            <a:r>
              <a:rPr lang="ko-KR" altLang="en-US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endParaRPr lang="en-US" altLang="ko-KR" dirty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3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소방안전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경진대회 참여</a:t>
            </a:r>
            <a:endParaRPr lang="en-US" altLang="ko-KR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58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B9084A-EC9F-6326-B883-D57D4E732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42" y="1346200"/>
            <a:ext cx="7471166" cy="362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9222D-15FF-4021-BF0A-2E5E112AAFD3}"/>
              </a:ext>
            </a:extLst>
          </p:cNvPr>
          <p:cNvSpPr txBox="1"/>
          <p:nvPr/>
        </p:nvSpPr>
        <p:spPr>
          <a:xfrm>
            <a:off x="1912854" y="1055551"/>
            <a:ext cx="66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👍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2021’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대상 수상 코드 제공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62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285FFE-9E55-63F7-B426-0A2A712B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887754"/>
            <a:ext cx="4233883" cy="3637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72C28-B0B4-345A-8A7A-5BAE7CEA8EF4}"/>
              </a:ext>
            </a:extLst>
          </p:cNvPr>
          <p:cNvSpPr txBox="1"/>
          <p:nvPr/>
        </p:nvSpPr>
        <p:spPr>
          <a:xfrm>
            <a:off x="1912855" y="1445022"/>
            <a:ext cx="104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2021’</a:t>
            </a:r>
            <a:r>
              <a:rPr lang="ko-KR" altLang="en-US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B93838-0AFC-214D-DBF6-1F1B890C89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155"/>
          <a:stretch/>
        </p:blipFill>
        <p:spPr>
          <a:xfrm>
            <a:off x="5075060" y="2260604"/>
            <a:ext cx="3721808" cy="3102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624EC-479A-04C1-1E88-DEC1FCDACE5A}"/>
              </a:ext>
            </a:extLst>
          </p:cNvPr>
          <p:cNvSpPr txBox="1"/>
          <p:nvPr/>
        </p:nvSpPr>
        <p:spPr>
          <a:xfrm>
            <a:off x="6189133" y="1396202"/>
            <a:ext cx="104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2022’</a:t>
            </a:r>
            <a:r>
              <a:rPr lang="ko-KR" altLang="en-US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9906C-6DBC-9373-0BE3-96534275E7CF}"/>
              </a:ext>
            </a:extLst>
          </p:cNvPr>
          <p:cNvSpPr txBox="1"/>
          <p:nvPr/>
        </p:nvSpPr>
        <p:spPr>
          <a:xfrm>
            <a:off x="1912854" y="1055551"/>
            <a:ext cx="66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👎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 change</a:t>
            </a:r>
          </a:p>
        </p:txBody>
      </p:sp>
    </p:spTree>
    <p:extLst>
      <p:ext uri="{BB962C8B-B14F-4D97-AF65-F5344CB8AC3E}">
        <p14:creationId xmlns:p14="http://schemas.microsoft.com/office/powerpoint/2010/main" val="273247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일정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19150-45A0-7AD5-09BC-768DC0ABD27C}"/>
              </a:ext>
            </a:extLst>
          </p:cNvPr>
          <p:cNvSpPr txBox="1"/>
          <p:nvPr/>
        </p:nvSpPr>
        <p:spPr>
          <a:xfrm>
            <a:off x="1912855" y="1055550"/>
            <a:ext cx="71464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 1 </a:t>
            </a:r>
          </a:p>
          <a:p>
            <a:endParaRPr lang="en-US" altLang="ko-KR" dirty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80%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drop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 등 제공 데이터 상의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insight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도출</a:t>
            </a:r>
            <a:endParaRPr lang="en-US" altLang="ko-KR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 2</a:t>
            </a:r>
          </a:p>
          <a:p>
            <a:endParaRPr lang="en-US" altLang="ko-KR" dirty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외부 데이터 활용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 3 </a:t>
            </a:r>
          </a:p>
          <a:p>
            <a:endParaRPr lang="en-US" altLang="ko-KR" dirty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169845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93426" y="2125489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4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67505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125</Words>
  <Application>Microsoft Office PowerPoint</Application>
  <PresentationFormat>화면 슬라이드 쇼(16:9)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나눔스퀘어_ac Bold</vt:lpstr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정현우</cp:lastModifiedBy>
  <cp:revision>14</cp:revision>
  <dcterms:modified xsi:type="dcterms:W3CDTF">2022-11-08T10:10:55Z</dcterms:modified>
</cp:coreProperties>
</file>