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314" r:id="rId4"/>
    <p:sldId id="313" r:id="rId5"/>
    <p:sldId id="306" r:id="rId6"/>
  </p:sldIdLst>
  <p:sldSz cx="9144000" cy="5143500" type="screen16x9"/>
  <p:notesSz cx="6858000" cy="9144000"/>
  <p:embeddedFontLst>
    <p:embeddedFont>
      <p:font typeface="나눔스퀘어_ac Bold" panose="020B0600000101010101" pitchFamily="50" charset="-127"/>
      <p:bold r:id="rId8"/>
    </p:embeddedFont>
    <p:embeddedFont>
      <p:font typeface="NanumGothic ExtraBold" panose="020B0600000101010101" charset="-127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3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96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931891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2500" b="1" dirty="0" err="1">
                <a:solidFill>
                  <a:srgbClr val="19264B"/>
                </a:solidFill>
              </a:rPr>
              <a:t>Kaggle</a:t>
            </a:r>
            <a:r>
              <a:rPr lang="en-US" altLang="ko" sz="2500" b="1" dirty="0">
                <a:solidFill>
                  <a:srgbClr val="19264B"/>
                </a:solidFill>
              </a:rPr>
              <a:t>/DACON </a:t>
            </a:r>
            <a:r>
              <a:rPr lang="en-US" altLang="ko" sz="2500" b="1" dirty="0" smtClean="0">
                <a:solidFill>
                  <a:srgbClr val="19264B"/>
                </a:solidFill>
              </a:rPr>
              <a:t>Study</a:t>
            </a:r>
          </a:p>
          <a:p>
            <a:pPr lvl="0">
              <a:lnSpc>
                <a:spcPct val="115000"/>
              </a:lnSpc>
            </a:pPr>
            <a:r>
              <a:rPr lang="ko" dirty="0" smtClean="0">
                <a:solidFill>
                  <a:srgbClr val="19264B"/>
                </a:solidFill>
              </a:rPr>
              <a:t>2022.</a:t>
            </a:r>
            <a:r>
              <a:rPr lang="en-US" altLang="ko" dirty="0" smtClean="0">
                <a:solidFill>
                  <a:srgbClr val="19264B"/>
                </a:solidFill>
              </a:rPr>
              <a:t>10.05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</a:t>
            </a:r>
            <a:r>
              <a:rPr lang="ko" sz="1100" dirty="0" smtClean="0">
                <a:solidFill>
                  <a:srgbClr val="19264B"/>
                </a:solidFill>
              </a:rPr>
              <a:t>:</a:t>
            </a:r>
            <a:r>
              <a:rPr lang="en-US" altLang="ko" sz="1100" dirty="0" smtClean="0">
                <a:solidFill>
                  <a:srgbClr val="19264B"/>
                </a:solidFill>
              </a:rPr>
              <a:t> </a:t>
            </a:r>
            <a:r>
              <a:rPr lang="ko-KR" altLang="en-US" sz="1100" dirty="0" smtClean="0">
                <a:solidFill>
                  <a:srgbClr val="19264B"/>
                </a:solidFill>
              </a:rPr>
              <a:t>박정현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788" y="1402199"/>
            <a:ext cx="4253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김민주 경영학과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김준엽 소프트웨어학과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박정현 응용통계학과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 일정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788" y="1402199"/>
            <a:ext cx="42530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이전</a:t>
            </a:r>
            <a:endParaRPr lang="en-US" altLang="ko-KR" dirty="0" smtClean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3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DACON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경진대회 선택해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리뷰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중간고사 이후 </a:t>
            </a:r>
            <a:endParaRPr lang="en-US" altLang="ko-KR" dirty="0" smtClean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진행 중인 경진대회 참가 예정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11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1208" y="978195"/>
            <a:ext cx="6811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이번주 목요일에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DACON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농업 </a:t>
            </a:r>
            <a:r>
              <a:rPr lang="ko-KR" altLang="en-US" dirty="0"/>
              <a:t>환경 변화에 따른 작물 병해 진단 </a:t>
            </a:r>
            <a:r>
              <a:rPr lang="en-US" altLang="ko-KR" dirty="0"/>
              <a:t>AI </a:t>
            </a:r>
            <a:r>
              <a:rPr lang="ko-KR" altLang="en-US" dirty="0" smtClean="0"/>
              <a:t>경진대회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코드 리뷰 진행 예정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23" y="1788336"/>
            <a:ext cx="5233695" cy="30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93426" y="2125489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4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67505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</Words>
  <Application>Microsoft Office PowerPoint</Application>
  <PresentationFormat>화면 슬라이드 쇼(16:9)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 Bold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박정현</cp:lastModifiedBy>
  <cp:revision>12</cp:revision>
  <dcterms:modified xsi:type="dcterms:W3CDTF">2022-10-03T17:41:26Z</dcterms:modified>
</cp:coreProperties>
</file>