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315" r:id="rId3"/>
    <p:sldId id="313" r:id="rId4"/>
    <p:sldId id="316" r:id="rId5"/>
    <p:sldId id="319" r:id="rId6"/>
    <p:sldId id="317" r:id="rId7"/>
    <p:sldId id="320" r:id="rId8"/>
    <p:sldId id="321" r:id="rId9"/>
    <p:sldId id="318" r:id="rId10"/>
    <p:sldId id="306" r:id="rId11"/>
  </p:sldIdLst>
  <p:sldSz cx="9144000" cy="5143500" type="screen16x9"/>
  <p:notesSz cx="6858000" cy="9144000"/>
  <p:embeddedFontLst>
    <p:embeddedFont>
      <p:font typeface="NanumGothic ExtraBold" panose="020B0600000101010101" charset="-127"/>
      <p:bold r:id="rId13"/>
    </p:embeddedFont>
    <p:embeddedFont>
      <p:font typeface="나눔스퀘어_ac Bold" panose="020B0600000101010101" pitchFamily="50" charset="-127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0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944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494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960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055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581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420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581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431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89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49" y="2710050"/>
            <a:ext cx="6931891" cy="131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altLang="ko" sz="2500" b="1" dirty="0" err="1">
                <a:solidFill>
                  <a:srgbClr val="19264B"/>
                </a:solidFill>
              </a:rPr>
              <a:t>Kaggle</a:t>
            </a:r>
            <a:r>
              <a:rPr lang="en-US" altLang="ko" sz="2500" b="1" dirty="0">
                <a:solidFill>
                  <a:srgbClr val="19264B"/>
                </a:solidFill>
              </a:rPr>
              <a:t>/DACON Study</a:t>
            </a:r>
          </a:p>
          <a:p>
            <a:pPr lvl="0">
              <a:lnSpc>
                <a:spcPct val="115000"/>
              </a:lnSpc>
            </a:pPr>
            <a:r>
              <a:rPr lang="ko" dirty="0" smtClean="0">
                <a:solidFill>
                  <a:srgbClr val="19264B"/>
                </a:solidFill>
              </a:rPr>
              <a:t>2022.</a:t>
            </a:r>
            <a:r>
              <a:rPr lang="en-US" altLang="ko" dirty="0" smtClean="0">
                <a:solidFill>
                  <a:srgbClr val="19264B"/>
                </a:solidFill>
              </a:rPr>
              <a:t>11.22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</a:t>
            </a:r>
            <a:r>
              <a:rPr lang="en-US" altLang="ko" sz="1100" dirty="0">
                <a:solidFill>
                  <a:srgbClr val="19264B"/>
                </a:solidFill>
              </a:rPr>
              <a:t> </a:t>
            </a:r>
            <a:r>
              <a:rPr lang="ko-KR" altLang="en-US" sz="1100" dirty="0" smtClean="0">
                <a:solidFill>
                  <a:srgbClr val="19264B"/>
                </a:solidFill>
              </a:rPr>
              <a:t>박정현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2493426" y="2125489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endParaRPr sz="4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675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29788" y="1402199"/>
            <a:ext cx="42530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김민주 경영학과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박정현 응용통계학과</a:t>
            </a:r>
          </a:p>
        </p:txBody>
      </p:sp>
    </p:spTree>
    <p:extLst>
      <p:ext uri="{BB962C8B-B14F-4D97-AF65-F5344CB8AC3E}">
        <p14:creationId xmlns:p14="http://schemas.microsoft.com/office/powerpoint/2010/main" val="310909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진행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B4A713-8438-168B-84E1-9F5B5A429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843" y="1475537"/>
            <a:ext cx="5370563" cy="31707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2E7C44-488B-E40C-8B6A-0C96379AA47A}"/>
              </a:ext>
            </a:extLst>
          </p:cNvPr>
          <p:cNvSpPr txBox="1"/>
          <p:nvPr/>
        </p:nvSpPr>
        <p:spPr>
          <a:xfrm>
            <a:off x="1912855" y="1055550"/>
            <a:ext cx="714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소방안전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 경진대회 참여</a:t>
            </a:r>
            <a:endParaRPr lang="en-US" altLang="ko-KR" i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58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진행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29906C-6DBC-9373-0BE3-96534275E7CF}"/>
              </a:ext>
            </a:extLst>
          </p:cNvPr>
          <p:cNvSpPr txBox="1"/>
          <p:nvPr/>
        </p:nvSpPr>
        <p:spPr>
          <a:xfrm>
            <a:off x="1721469" y="811950"/>
            <a:ext cx="662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Dataset 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설명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733" y="1493873"/>
            <a:ext cx="2740891" cy="33054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1978" y="1493873"/>
            <a:ext cx="2672821" cy="32969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29906C-6DBC-9373-0BE3-96534275E7CF}"/>
              </a:ext>
            </a:extLst>
          </p:cNvPr>
          <p:cNvSpPr txBox="1"/>
          <p:nvPr/>
        </p:nvSpPr>
        <p:spPr>
          <a:xfrm>
            <a:off x="2770548" y="1175995"/>
            <a:ext cx="1893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Grid</a:t>
            </a:r>
            <a:r>
              <a:rPr lang="ko-KR" altLang="en-US" sz="11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별 유동인구 정보</a:t>
            </a:r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29906C-6DBC-9373-0BE3-96534275E7CF}"/>
              </a:ext>
            </a:extLst>
          </p:cNvPr>
          <p:cNvSpPr txBox="1"/>
          <p:nvPr/>
        </p:nvSpPr>
        <p:spPr>
          <a:xfrm>
            <a:off x="5978037" y="1175995"/>
            <a:ext cx="1893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Grid</a:t>
            </a:r>
            <a:r>
              <a:rPr lang="ko-KR" altLang="en-US" sz="11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별 사고 발생 빈도 정보</a:t>
            </a:r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247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진행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29906C-6DBC-9373-0BE3-96534275E7CF}"/>
              </a:ext>
            </a:extLst>
          </p:cNvPr>
          <p:cNvSpPr txBox="1"/>
          <p:nvPr/>
        </p:nvSpPr>
        <p:spPr>
          <a:xfrm>
            <a:off x="1721469" y="811950"/>
            <a:ext cx="662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답안지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설명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092" y="1539269"/>
            <a:ext cx="5621501" cy="31708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29906C-6DBC-9373-0BE3-96534275E7CF}"/>
              </a:ext>
            </a:extLst>
          </p:cNvPr>
          <p:cNvSpPr txBox="1"/>
          <p:nvPr/>
        </p:nvSpPr>
        <p:spPr>
          <a:xfrm>
            <a:off x="2012092" y="1198693"/>
            <a:ext cx="4693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매월 마지막 날짜에</a:t>
            </a:r>
            <a:r>
              <a:rPr lang="en-US" altLang="ko-KR" sz="11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1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사고유형별 </a:t>
            </a:r>
            <a:r>
              <a:rPr lang="ko-KR" altLang="en-US" sz="11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구급출동이</a:t>
            </a:r>
            <a:r>
              <a:rPr lang="ko-KR" altLang="en-US" sz="11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발생할 것으로 예측 되는 격자 </a:t>
            </a:r>
            <a:r>
              <a:rPr lang="en-US" altLang="ko-KR" sz="11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 </a:t>
            </a:r>
            <a:r>
              <a:rPr lang="ko-KR" altLang="en-US" sz="11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</a:t>
            </a:r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26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진행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9222D-15FF-4021-BF0A-2E5E112AAFD3}"/>
              </a:ext>
            </a:extLst>
          </p:cNvPr>
          <p:cNvSpPr txBox="1"/>
          <p:nvPr/>
        </p:nvSpPr>
        <p:spPr>
          <a:xfrm>
            <a:off x="1856147" y="993379"/>
            <a:ext cx="6621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sz="11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Feature</a:t>
            </a:r>
            <a:r>
              <a:rPr lang="ko-KR" altLang="en-US" sz="11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수가 많아 일년 동안 사고 발생 횟수가 </a:t>
            </a:r>
            <a:r>
              <a:rPr lang="en-US" altLang="ko-KR" sz="11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24 </a:t>
            </a:r>
            <a:r>
              <a:rPr lang="ko-KR" altLang="en-US" sz="11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이하인 사고 유형은 모델링 하지 않고 발생 예측 확률 </a:t>
            </a:r>
            <a:r>
              <a:rPr lang="en-US" altLang="ko-KR" sz="11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</a:t>
            </a:r>
            <a:r>
              <a:rPr lang="ko-KR" altLang="en-US" sz="11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가정</a:t>
            </a:r>
            <a:endParaRPr lang="en-US" altLang="ko-KR" sz="11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11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총 </a:t>
            </a:r>
            <a:r>
              <a:rPr lang="en-US" altLang="ko-KR" sz="11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17</a:t>
            </a:r>
            <a:r>
              <a:rPr lang="ko-KR" altLang="en-US" sz="11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사고 유형 선택</a:t>
            </a:r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147" y="2004312"/>
            <a:ext cx="5848363" cy="25104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29906C-6DBC-9373-0BE3-96534275E7CF}"/>
              </a:ext>
            </a:extLst>
          </p:cNvPr>
          <p:cNvSpPr txBox="1"/>
          <p:nvPr/>
        </p:nvSpPr>
        <p:spPr>
          <a:xfrm>
            <a:off x="1721469" y="811950"/>
            <a:ext cx="662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feature(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사고 발생 유형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별로 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EDA 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및 데이터 모델링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562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진행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9906C-6DBC-9373-0BE3-96534275E7CF}"/>
              </a:ext>
            </a:extLst>
          </p:cNvPr>
          <p:cNvSpPr txBox="1"/>
          <p:nvPr/>
        </p:nvSpPr>
        <p:spPr>
          <a:xfrm>
            <a:off x="1728557" y="811950"/>
            <a:ext cx="662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EDA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568" y="2057567"/>
            <a:ext cx="2316841" cy="23342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t="5087" b="1386"/>
          <a:stretch/>
        </p:blipFill>
        <p:spPr>
          <a:xfrm>
            <a:off x="6795800" y="2651908"/>
            <a:ext cx="2006492" cy="17399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9821" y="2651909"/>
            <a:ext cx="1965941" cy="17399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29906C-6DBC-9373-0BE3-96534275E7CF}"/>
              </a:ext>
            </a:extLst>
          </p:cNvPr>
          <p:cNvSpPr txBox="1"/>
          <p:nvPr/>
        </p:nvSpPr>
        <p:spPr>
          <a:xfrm>
            <a:off x="2407977" y="1704961"/>
            <a:ext cx="17660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월별 발생 횟수 파악</a:t>
            </a:r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29906C-6DBC-9373-0BE3-96534275E7CF}"/>
              </a:ext>
            </a:extLst>
          </p:cNvPr>
          <p:cNvSpPr txBox="1"/>
          <p:nvPr/>
        </p:nvSpPr>
        <p:spPr>
          <a:xfrm>
            <a:off x="4861827" y="2318106"/>
            <a:ext cx="17660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GRID</a:t>
            </a:r>
            <a:r>
              <a:rPr lang="ko-KR" altLang="en-US" sz="11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별 </a:t>
            </a:r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</a:t>
            </a:r>
            <a:r>
              <a:rPr lang="ko-KR" altLang="en-US" sz="11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간 발생 횟수</a:t>
            </a:r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29906C-6DBC-9373-0BE3-96534275E7CF}"/>
              </a:ext>
            </a:extLst>
          </p:cNvPr>
          <p:cNvSpPr txBox="1"/>
          <p:nvPr/>
        </p:nvSpPr>
        <p:spPr>
          <a:xfrm>
            <a:off x="7222255" y="2301620"/>
            <a:ext cx="17660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GRID</a:t>
            </a:r>
            <a:r>
              <a:rPr lang="ko-KR" altLang="en-US" sz="11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별 유동인구</a:t>
            </a:r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29906C-6DBC-9373-0BE3-96534275E7CF}"/>
              </a:ext>
            </a:extLst>
          </p:cNvPr>
          <p:cNvSpPr txBox="1"/>
          <p:nvPr/>
        </p:nvSpPr>
        <p:spPr>
          <a:xfrm>
            <a:off x="5497488" y="1881352"/>
            <a:ext cx="2596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발생 횟수와 유동인구 사이의 유사성 발견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29906C-6DBC-9373-0BE3-96534275E7CF}"/>
              </a:ext>
            </a:extLst>
          </p:cNvPr>
          <p:cNvSpPr txBox="1"/>
          <p:nvPr/>
        </p:nvSpPr>
        <p:spPr>
          <a:xfrm>
            <a:off x="1962474" y="1154056"/>
            <a:ext cx="6621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</a:t>
            </a:r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낙상사고</a:t>
            </a:r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(HARAR_OCRN_CNT) </a:t>
            </a:r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분포 파악 </a:t>
            </a:r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577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진행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29906C-6DBC-9373-0BE3-96534275E7CF}"/>
              </a:ext>
            </a:extLst>
          </p:cNvPr>
          <p:cNvSpPr txBox="1"/>
          <p:nvPr/>
        </p:nvSpPr>
        <p:spPr>
          <a:xfrm>
            <a:off x="1721469" y="811950"/>
            <a:ext cx="662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MODELING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29906C-6DBC-9373-0BE3-96534275E7CF}"/>
              </a:ext>
            </a:extLst>
          </p:cNvPr>
          <p:cNvSpPr txBox="1"/>
          <p:nvPr/>
        </p:nvSpPr>
        <p:spPr>
          <a:xfrm>
            <a:off x="2012092" y="1198693"/>
            <a:ext cx="4693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관련 </a:t>
            </a:r>
            <a:r>
              <a:rPr lang="en-US" altLang="ko-KR" sz="11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 </a:t>
            </a:r>
            <a:r>
              <a:rPr lang="ko-KR" altLang="en-US" sz="11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수집 및 모델링 방법 선택 </a:t>
            </a:r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786" y="1655608"/>
            <a:ext cx="3325869" cy="290810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1457" y="1655608"/>
            <a:ext cx="3268004" cy="18505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509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진행 일정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F19150-45A0-7AD5-09BC-768DC0ABD27C}"/>
              </a:ext>
            </a:extLst>
          </p:cNvPr>
          <p:cNvSpPr txBox="1"/>
          <p:nvPr/>
        </p:nvSpPr>
        <p:spPr>
          <a:xfrm>
            <a:off x="1912855" y="1055550"/>
            <a:ext cx="714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</a:t>
            </a:r>
            <a:r>
              <a:rPr lang="en-US" altLang="ko-KR" dirty="0" smtClean="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feature</a:t>
            </a:r>
            <a:r>
              <a:rPr lang="ko-KR" altLang="en-US" dirty="0" smtClean="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별 모델링 진행 및 격자 예측 답안지 작성</a:t>
            </a:r>
            <a:r>
              <a:rPr lang="en-US" altLang="ko-KR" dirty="0" smtClean="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…!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9906C-6DBC-9373-0BE3-96534275E7CF}"/>
              </a:ext>
            </a:extLst>
          </p:cNvPr>
          <p:cNvSpPr txBox="1"/>
          <p:nvPr/>
        </p:nvSpPr>
        <p:spPr>
          <a:xfrm>
            <a:off x="1721469" y="811950"/>
            <a:ext cx="662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남은 일주일간 </a:t>
            </a:r>
            <a:endParaRPr lang="en-US" altLang="ko-KR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84507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149</Words>
  <Application>Microsoft Office PowerPoint</Application>
  <PresentationFormat>화면 슬라이드 쇼(16:9)</PresentationFormat>
  <Paragraphs>37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NanumGothic ExtraBold</vt:lpstr>
      <vt:lpstr>Symbol</vt:lpstr>
      <vt:lpstr>Arial</vt:lpstr>
      <vt:lpstr>나눔스퀘어_ac Bold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박정현</cp:lastModifiedBy>
  <cp:revision>20</cp:revision>
  <dcterms:modified xsi:type="dcterms:W3CDTF">2022-11-21T17:47:57Z</dcterms:modified>
</cp:coreProperties>
</file>