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6362" autoAdjust="0"/>
  </p:normalViewPr>
  <p:slideViewPr>
    <p:cSldViewPr snapToGrid="0">
      <p:cViewPr varScale="1">
        <p:scale>
          <a:sx n="60" d="100"/>
          <a:sy n="60" d="100"/>
        </p:scale>
        <p:origin x="72" y="11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 k" userId="ee6f1e9d05b7c814" providerId="LiveId" clId="{D703B016-87C4-475A-BD49-5DDCD7B5D303}"/>
    <pc:docChg chg="undo redo custSel addSld delSld modSld">
      <pc:chgData name="th k" userId="ee6f1e9d05b7c814" providerId="LiveId" clId="{D703B016-87C4-475A-BD49-5DDCD7B5D303}" dt="2022-05-02T18:42:48.449" v="5675" actId="20577"/>
      <pc:docMkLst>
        <pc:docMk/>
      </pc:docMkLst>
      <pc:sldChg chg="modSp mod">
        <pc:chgData name="th k" userId="ee6f1e9d05b7c814" providerId="LiveId" clId="{D703B016-87C4-475A-BD49-5DDCD7B5D303}" dt="2022-05-02T18:15:20.049" v="4585" actId="20577"/>
        <pc:sldMkLst>
          <pc:docMk/>
          <pc:sldMk cId="3178589271" sldId="256"/>
        </pc:sldMkLst>
        <pc:spChg chg="mod">
          <ac:chgData name="th k" userId="ee6f1e9d05b7c814" providerId="LiveId" clId="{D703B016-87C4-475A-BD49-5DDCD7B5D303}" dt="2022-05-02T18:15:20.049" v="4585" actId="20577"/>
          <ac:spMkLst>
            <pc:docMk/>
            <pc:sldMk cId="3178589271" sldId="256"/>
            <ac:spMk id="2" creationId="{3204616F-CFF7-8B0A-2C60-B8D05A4FD674}"/>
          </ac:spMkLst>
        </pc:spChg>
        <pc:spChg chg="mod">
          <ac:chgData name="th k" userId="ee6f1e9d05b7c814" providerId="LiveId" clId="{D703B016-87C4-475A-BD49-5DDCD7B5D303}" dt="2022-05-02T18:15:14.900" v="4583" actId="1076"/>
          <ac:spMkLst>
            <pc:docMk/>
            <pc:sldMk cId="3178589271" sldId="256"/>
            <ac:spMk id="3" creationId="{3EE8A3CC-4DC2-08C6-F631-4CB853ACFA2E}"/>
          </ac:spMkLst>
        </pc:spChg>
      </pc:sldChg>
      <pc:sldChg chg="addSp modSp mod modAnim">
        <pc:chgData name="th k" userId="ee6f1e9d05b7c814" providerId="LiveId" clId="{D703B016-87C4-475A-BD49-5DDCD7B5D303}" dt="2022-05-02T18:03:57.878" v="4516" actId="1076"/>
        <pc:sldMkLst>
          <pc:docMk/>
          <pc:sldMk cId="2660011762" sldId="258"/>
        </pc:sldMkLst>
        <pc:spChg chg="mod">
          <ac:chgData name="th k" userId="ee6f1e9d05b7c814" providerId="LiveId" clId="{D703B016-87C4-475A-BD49-5DDCD7B5D303}" dt="2022-05-02T18:03:55.234" v="4515" actId="20577"/>
          <ac:spMkLst>
            <pc:docMk/>
            <pc:sldMk cId="2660011762" sldId="258"/>
            <ac:spMk id="3" creationId="{53C5B65A-A119-3182-9CE2-BC43E8CF711F}"/>
          </ac:spMkLst>
        </pc:spChg>
        <pc:picChg chg="add mod">
          <ac:chgData name="th k" userId="ee6f1e9d05b7c814" providerId="LiveId" clId="{D703B016-87C4-475A-BD49-5DDCD7B5D303}" dt="2022-05-02T18:03:57.878" v="4516" actId="1076"/>
          <ac:picMkLst>
            <pc:docMk/>
            <pc:sldMk cId="2660011762" sldId="258"/>
            <ac:picMk id="5" creationId="{011F51C9-8673-26F0-8671-F4E24958D692}"/>
          </ac:picMkLst>
        </pc:picChg>
      </pc:sldChg>
      <pc:sldChg chg="modSp mod">
        <pc:chgData name="th k" userId="ee6f1e9d05b7c814" providerId="LiveId" clId="{D703B016-87C4-475A-BD49-5DDCD7B5D303}" dt="2022-05-02T18:05:18.221" v="4529" actId="20577"/>
        <pc:sldMkLst>
          <pc:docMk/>
          <pc:sldMk cId="2683331366" sldId="259"/>
        </pc:sldMkLst>
        <pc:spChg chg="mod">
          <ac:chgData name="th k" userId="ee6f1e9d05b7c814" providerId="LiveId" clId="{D703B016-87C4-475A-BD49-5DDCD7B5D303}" dt="2022-05-02T18:05:18.221" v="4529" actId="20577"/>
          <ac:spMkLst>
            <pc:docMk/>
            <pc:sldMk cId="2683331366" sldId="259"/>
            <ac:spMk id="3" creationId="{909B093A-ED17-913B-F004-25604C50A054}"/>
          </ac:spMkLst>
        </pc:spChg>
      </pc:sldChg>
      <pc:sldChg chg="del">
        <pc:chgData name="th k" userId="ee6f1e9d05b7c814" providerId="LiveId" clId="{D703B016-87C4-475A-BD49-5DDCD7B5D303}" dt="2022-05-02T14:39:26.553" v="113" actId="47"/>
        <pc:sldMkLst>
          <pc:docMk/>
          <pc:sldMk cId="370164833" sldId="260"/>
        </pc:sldMkLst>
      </pc:sldChg>
      <pc:sldChg chg="addSp modSp new mod">
        <pc:chgData name="th k" userId="ee6f1e9d05b7c814" providerId="LiveId" clId="{D703B016-87C4-475A-BD49-5DDCD7B5D303}" dt="2022-05-02T14:42:40.653" v="384" actId="20577"/>
        <pc:sldMkLst>
          <pc:docMk/>
          <pc:sldMk cId="2509966664" sldId="262"/>
        </pc:sldMkLst>
        <pc:spChg chg="mod">
          <ac:chgData name="th k" userId="ee6f1e9d05b7c814" providerId="LiveId" clId="{D703B016-87C4-475A-BD49-5DDCD7B5D303}" dt="2022-05-02T14:39:56.019" v="144" actId="1076"/>
          <ac:spMkLst>
            <pc:docMk/>
            <pc:sldMk cId="2509966664" sldId="262"/>
            <ac:spMk id="2" creationId="{1F1DA419-B7A0-06C5-A3EA-0D71D8522ABB}"/>
          </ac:spMkLst>
        </pc:spChg>
        <pc:spChg chg="mod">
          <ac:chgData name="th k" userId="ee6f1e9d05b7c814" providerId="LiveId" clId="{D703B016-87C4-475A-BD49-5DDCD7B5D303}" dt="2022-05-02T14:42:40.653" v="384" actId="20577"/>
          <ac:spMkLst>
            <pc:docMk/>
            <pc:sldMk cId="2509966664" sldId="262"/>
            <ac:spMk id="3" creationId="{2C0C2D3B-6ECD-123E-4C99-7B1552AC84BC}"/>
          </ac:spMkLst>
        </pc:spChg>
        <pc:picChg chg="add mod">
          <ac:chgData name="th k" userId="ee6f1e9d05b7c814" providerId="LiveId" clId="{D703B016-87C4-475A-BD49-5DDCD7B5D303}" dt="2022-05-02T14:40:29.270" v="146" actId="1076"/>
          <ac:picMkLst>
            <pc:docMk/>
            <pc:sldMk cId="2509966664" sldId="262"/>
            <ac:picMk id="1026" creationId="{8005ADA5-274F-D8B9-3681-BDD0FA3A2382}"/>
          </ac:picMkLst>
        </pc:picChg>
      </pc:sldChg>
      <pc:sldChg chg="modSp new mod">
        <pc:chgData name="th k" userId="ee6f1e9d05b7c814" providerId="LiveId" clId="{D703B016-87C4-475A-BD49-5DDCD7B5D303}" dt="2022-05-02T14:43:41.701" v="512" actId="20577"/>
        <pc:sldMkLst>
          <pc:docMk/>
          <pc:sldMk cId="801478520" sldId="263"/>
        </pc:sldMkLst>
        <pc:spChg chg="mod">
          <ac:chgData name="th k" userId="ee6f1e9d05b7c814" providerId="LiveId" clId="{D703B016-87C4-475A-BD49-5DDCD7B5D303}" dt="2022-05-02T14:43:02.160" v="409" actId="20577"/>
          <ac:spMkLst>
            <pc:docMk/>
            <pc:sldMk cId="801478520" sldId="263"/>
            <ac:spMk id="2" creationId="{EC1286A6-453B-59B4-1A10-BB4F4286632A}"/>
          </ac:spMkLst>
        </pc:spChg>
        <pc:spChg chg="mod">
          <ac:chgData name="th k" userId="ee6f1e9d05b7c814" providerId="LiveId" clId="{D703B016-87C4-475A-BD49-5DDCD7B5D303}" dt="2022-05-02T14:43:41.701" v="512" actId="20577"/>
          <ac:spMkLst>
            <pc:docMk/>
            <pc:sldMk cId="801478520" sldId="263"/>
            <ac:spMk id="3" creationId="{77BFEFFF-D47E-8C82-E6C3-3CB48F30DFFF}"/>
          </ac:spMkLst>
        </pc:spChg>
      </pc:sldChg>
      <pc:sldChg chg="modSp new mod">
        <pc:chgData name="th k" userId="ee6f1e9d05b7c814" providerId="LiveId" clId="{D703B016-87C4-475A-BD49-5DDCD7B5D303}" dt="2022-05-02T14:50:18.163" v="1243" actId="20577"/>
        <pc:sldMkLst>
          <pc:docMk/>
          <pc:sldMk cId="1618527369" sldId="264"/>
        </pc:sldMkLst>
        <pc:spChg chg="mod">
          <ac:chgData name="th k" userId="ee6f1e9d05b7c814" providerId="LiveId" clId="{D703B016-87C4-475A-BD49-5DDCD7B5D303}" dt="2022-05-02T14:47:23.143" v="937" actId="20577"/>
          <ac:spMkLst>
            <pc:docMk/>
            <pc:sldMk cId="1618527369" sldId="264"/>
            <ac:spMk id="2" creationId="{96E84EB0-CFDB-0D28-3B2F-83C4803BB7F7}"/>
          </ac:spMkLst>
        </pc:spChg>
        <pc:spChg chg="mod">
          <ac:chgData name="th k" userId="ee6f1e9d05b7c814" providerId="LiveId" clId="{D703B016-87C4-475A-BD49-5DDCD7B5D303}" dt="2022-05-02T14:50:18.163" v="1243" actId="20577"/>
          <ac:spMkLst>
            <pc:docMk/>
            <pc:sldMk cId="1618527369" sldId="264"/>
            <ac:spMk id="3" creationId="{A29407CD-2E1B-5615-7B8E-B5B739991724}"/>
          </ac:spMkLst>
        </pc:spChg>
      </pc:sldChg>
      <pc:sldChg chg="addSp delSp modSp new mod modAnim">
        <pc:chgData name="th k" userId="ee6f1e9d05b7c814" providerId="LiveId" clId="{D703B016-87C4-475A-BD49-5DDCD7B5D303}" dt="2022-05-02T18:11:24.164" v="4582" actId="14100"/>
        <pc:sldMkLst>
          <pc:docMk/>
          <pc:sldMk cId="461111203" sldId="265"/>
        </pc:sldMkLst>
        <pc:spChg chg="mod">
          <ac:chgData name="th k" userId="ee6f1e9d05b7c814" providerId="LiveId" clId="{D703B016-87C4-475A-BD49-5DDCD7B5D303}" dt="2022-05-02T14:50:22.556" v="1263" actId="20577"/>
          <ac:spMkLst>
            <pc:docMk/>
            <pc:sldMk cId="461111203" sldId="265"/>
            <ac:spMk id="2" creationId="{A5C75A8B-28FA-8CEC-36C9-B8FB9DF2D490}"/>
          </ac:spMkLst>
        </pc:spChg>
        <pc:spChg chg="mod">
          <ac:chgData name="th k" userId="ee6f1e9d05b7c814" providerId="LiveId" clId="{D703B016-87C4-475A-BD49-5DDCD7B5D303}" dt="2022-05-02T17:07:45.521" v="3063" actId="20577"/>
          <ac:spMkLst>
            <pc:docMk/>
            <pc:sldMk cId="461111203" sldId="265"/>
            <ac:spMk id="3" creationId="{76E91C11-2BE1-3D19-3A08-4A0CB8BD8A6B}"/>
          </ac:spMkLst>
        </pc:spChg>
        <pc:spChg chg="add mod">
          <ac:chgData name="th k" userId="ee6f1e9d05b7c814" providerId="LiveId" clId="{D703B016-87C4-475A-BD49-5DDCD7B5D303}" dt="2022-05-02T18:11:13.494" v="4580" actId="1076"/>
          <ac:spMkLst>
            <pc:docMk/>
            <pc:sldMk cId="461111203" sldId="265"/>
            <ac:spMk id="4" creationId="{00EAF3E7-A046-63F0-4299-F5BB1406D34C}"/>
          </ac:spMkLst>
        </pc:spChg>
        <pc:spChg chg="add mod">
          <ac:chgData name="th k" userId="ee6f1e9d05b7c814" providerId="LiveId" clId="{D703B016-87C4-475A-BD49-5DDCD7B5D303}" dt="2022-05-02T18:11:15.502" v="4581" actId="1076"/>
          <ac:spMkLst>
            <pc:docMk/>
            <pc:sldMk cId="461111203" sldId="265"/>
            <ac:spMk id="9" creationId="{2D572EAC-CB8B-34B1-6FD7-0CE680721C70}"/>
          </ac:spMkLst>
        </pc:spChg>
        <pc:picChg chg="add del">
          <ac:chgData name="th k" userId="ee6f1e9d05b7c814" providerId="LiveId" clId="{D703B016-87C4-475A-BD49-5DDCD7B5D303}" dt="2022-05-02T18:06:39.643" v="4531"/>
          <ac:picMkLst>
            <pc:docMk/>
            <pc:sldMk cId="461111203" sldId="265"/>
            <ac:picMk id="5122" creationId="{81EFDA32-91FE-8037-827B-B56B6AA45E99}"/>
          </ac:picMkLst>
        </pc:picChg>
        <pc:picChg chg="add mod">
          <ac:chgData name="th k" userId="ee6f1e9d05b7c814" providerId="LiveId" clId="{D703B016-87C4-475A-BD49-5DDCD7B5D303}" dt="2022-05-02T18:11:24.164" v="4582" actId="14100"/>
          <ac:picMkLst>
            <pc:docMk/>
            <pc:sldMk cId="461111203" sldId="265"/>
            <ac:picMk id="5124" creationId="{EAEAEF3E-298C-860E-437F-3D5FD9E2624A}"/>
          </ac:picMkLst>
        </pc:picChg>
        <pc:picChg chg="add mod">
          <ac:chgData name="th k" userId="ee6f1e9d05b7c814" providerId="LiveId" clId="{D703B016-87C4-475A-BD49-5DDCD7B5D303}" dt="2022-05-02T18:11:11.963" v="4579" actId="1076"/>
          <ac:picMkLst>
            <pc:docMk/>
            <pc:sldMk cId="461111203" sldId="265"/>
            <ac:picMk id="5126" creationId="{64042C79-BFA6-36C5-7A73-5D9B1C14AF55}"/>
          </ac:picMkLst>
        </pc:picChg>
        <pc:picChg chg="add mod">
          <ac:chgData name="th k" userId="ee6f1e9d05b7c814" providerId="LiveId" clId="{D703B016-87C4-475A-BD49-5DDCD7B5D303}" dt="2022-05-02T18:11:07.498" v="4577" actId="1076"/>
          <ac:picMkLst>
            <pc:docMk/>
            <pc:sldMk cId="461111203" sldId="265"/>
            <ac:picMk id="5128" creationId="{AB1B2E04-A321-9D40-FF00-371E5E1AB830}"/>
          </ac:picMkLst>
        </pc:picChg>
      </pc:sldChg>
      <pc:sldChg chg="addSp modSp new mod">
        <pc:chgData name="th k" userId="ee6f1e9d05b7c814" providerId="LiveId" clId="{D703B016-87C4-475A-BD49-5DDCD7B5D303}" dt="2022-05-02T18:20:46.223" v="4628" actId="20577"/>
        <pc:sldMkLst>
          <pc:docMk/>
          <pc:sldMk cId="584344712" sldId="266"/>
        </pc:sldMkLst>
        <pc:spChg chg="mod">
          <ac:chgData name="th k" userId="ee6f1e9d05b7c814" providerId="LiveId" clId="{D703B016-87C4-475A-BD49-5DDCD7B5D303}" dt="2022-05-02T14:52:55.687" v="1978" actId="20577"/>
          <ac:spMkLst>
            <pc:docMk/>
            <pc:sldMk cId="584344712" sldId="266"/>
            <ac:spMk id="2" creationId="{95B984AD-F391-D012-47CA-8FED2FA25AA0}"/>
          </ac:spMkLst>
        </pc:spChg>
        <pc:spChg chg="mod">
          <ac:chgData name="th k" userId="ee6f1e9d05b7c814" providerId="LiveId" clId="{D703B016-87C4-475A-BD49-5DDCD7B5D303}" dt="2022-05-02T18:20:46.223" v="4628" actId="20577"/>
          <ac:spMkLst>
            <pc:docMk/>
            <pc:sldMk cId="584344712" sldId="266"/>
            <ac:spMk id="3" creationId="{AF6995EE-70FB-BDAA-10CF-EC88F2563B43}"/>
          </ac:spMkLst>
        </pc:spChg>
        <pc:picChg chg="add mod">
          <ac:chgData name="th k" userId="ee6f1e9d05b7c814" providerId="LiveId" clId="{D703B016-87C4-475A-BD49-5DDCD7B5D303}" dt="2022-05-02T18:16:52.029" v="4627" actId="1076"/>
          <ac:picMkLst>
            <pc:docMk/>
            <pc:sldMk cId="584344712" sldId="266"/>
            <ac:picMk id="4" creationId="{17483A04-0F5F-7C21-EEEE-295827CC1622}"/>
          </ac:picMkLst>
        </pc:picChg>
      </pc:sldChg>
      <pc:sldChg chg="addSp modSp new del mod">
        <pc:chgData name="th k" userId="ee6f1e9d05b7c814" providerId="LiveId" clId="{D703B016-87C4-475A-BD49-5DDCD7B5D303}" dt="2022-05-02T17:07:25.671" v="3059" actId="47"/>
        <pc:sldMkLst>
          <pc:docMk/>
          <pc:sldMk cId="1372897762" sldId="267"/>
        </pc:sldMkLst>
        <pc:spChg chg="mod">
          <ac:chgData name="th k" userId="ee6f1e9d05b7c814" providerId="LiveId" clId="{D703B016-87C4-475A-BD49-5DDCD7B5D303}" dt="2022-05-02T14:55:24.880" v="2494" actId="20577"/>
          <ac:spMkLst>
            <pc:docMk/>
            <pc:sldMk cId="1372897762" sldId="267"/>
            <ac:spMk id="2" creationId="{166ED391-C545-09BF-5A4F-9C88A0932805}"/>
          </ac:spMkLst>
        </pc:spChg>
        <pc:spChg chg="mod">
          <ac:chgData name="th k" userId="ee6f1e9d05b7c814" providerId="LiveId" clId="{D703B016-87C4-475A-BD49-5DDCD7B5D303}" dt="2022-05-02T14:57:30.341" v="2676" actId="1076"/>
          <ac:spMkLst>
            <pc:docMk/>
            <pc:sldMk cId="1372897762" sldId="267"/>
            <ac:spMk id="3" creationId="{F8CA5B8B-2899-301F-E849-B52F03893272}"/>
          </ac:spMkLst>
        </pc:spChg>
        <pc:picChg chg="add mod">
          <ac:chgData name="th k" userId="ee6f1e9d05b7c814" providerId="LiveId" clId="{D703B016-87C4-475A-BD49-5DDCD7B5D303}" dt="2022-05-02T14:57:34.308" v="2679" actId="1076"/>
          <ac:picMkLst>
            <pc:docMk/>
            <pc:sldMk cId="1372897762" sldId="267"/>
            <ac:picMk id="2050" creationId="{4ECAD36E-4F83-588E-E2EF-04FCE86A514D}"/>
          </ac:picMkLst>
        </pc:picChg>
      </pc:sldChg>
      <pc:sldChg chg="addSp delSp modSp new mod">
        <pc:chgData name="th k" userId="ee6f1e9d05b7c814" providerId="LiveId" clId="{D703B016-87C4-475A-BD49-5DDCD7B5D303}" dt="2022-05-02T18:16:43.108" v="4621" actId="478"/>
        <pc:sldMkLst>
          <pc:docMk/>
          <pc:sldMk cId="787401179" sldId="268"/>
        </pc:sldMkLst>
        <pc:spChg chg="mod">
          <ac:chgData name="th k" userId="ee6f1e9d05b7c814" providerId="LiveId" clId="{D703B016-87C4-475A-BD49-5DDCD7B5D303}" dt="2022-05-02T17:04:16.815" v="2698" actId="20577"/>
          <ac:spMkLst>
            <pc:docMk/>
            <pc:sldMk cId="787401179" sldId="268"/>
            <ac:spMk id="2" creationId="{06245446-5B5D-7143-6469-B5CBEEF1CE05}"/>
          </ac:spMkLst>
        </pc:spChg>
        <pc:spChg chg="mod">
          <ac:chgData name="th k" userId="ee6f1e9d05b7c814" providerId="LiveId" clId="{D703B016-87C4-475A-BD49-5DDCD7B5D303}" dt="2022-05-02T17:08:36.968" v="3144" actId="20577"/>
          <ac:spMkLst>
            <pc:docMk/>
            <pc:sldMk cId="787401179" sldId="268"/>
            <ac:spMk id="3" creationId="{8BB71D3E-6650-6E29-414A-FDF02334A0C7}"/>
          </ac:spMkLst>
        </pc:spChg>
        <pc:picChg chg="add del mod">
          <ac:chgData name="th k" userId="ee6f1e9d05b7c814" providerId="LiveId" clId="{D703B016-87C4-475A-BD49-5DDCD7B5D303}" dt="2022-05-02T18:16:43.108" v="4621" actId="478"/>
          <ac:picMkLst>
            <pc:docMk/>
            <pc:sldMk cId="787401179" sldId="268"/>
            <ac:picMk id="6146" creationId="{948202DD-BFF2-4D3C-45D9-5020E757AA47}"/>
          </ac:picMkLst>
        </pc:picChg>
      </pc:sldChg>
      <pc:sldChg chg="addSp delSp modSp new mod modAnim">
        <pc:chgData name="th k" userId="ee6f1e9d05b7c814" providerId="LiveId" clId="{D703B016-87C4-475A-BD49-5DDCD7B5D303}" dt="2022-05-02T18:01:51.599" v="4506"/>
        <pc:sldMkLst>
          <pc:docMk/>
          <pc:sldMk cId="3036867177" sldId="269"/>
        </pc:sldMkLst>
        <pc:spChg chg="mod">
          <ac:chgData name="th k" userId="ee6f1e9d05b7c814" providerId="LiveId" clId="{D703B016-87C4-475A-BD49-5DDCD7B5D303}" dt="2022-05-02T17:27:49.324" v="3169" actId="20577"/>
          <ac:spMkLst>
            <pc:docMk/>
            <pc:sldMk cId="3036867177" sldId="269"/>
            <ac:spMk id="2" creationId="{C32A0DF1-3FA4-8A34-0738-CAA0BCAD8350}"/>
          </ac:spMkLst>
        </pc:spChg>
        <pc:spChg chg="mod">
          <ac:chgData name="th k" userId="ee6f1e9d05b7c814" providerId="LiveId" clId="{D703B016-87C4-475A-BD49-5DDCD7B5D303}" dt="2022-05-02T17:57:28.930" v="4502" actId="20578"/>
          <ac:spMkLst>
            <pc:docMk/>
            <pc:sldMk cId="3036867177" sldId="269"/>
            <ac:spMk id="3" creationId="{99834DEF-E44A-4E62-1BC6-2B858B1146DE}"/>
          </ac:spMkLst>
        </pc:spChg>
        <pc:picChg chg="add del mod">
          <ac:chgData name="th k" userId="ee6f1e9d05b7c814" providerId="LiveId" clId="{D703B016-87C4-475A-BD49-5DDCD7B5D303}" dt="2022-05-02T17:29:51.450" v="3381" actId="478"/>
          <ac:picMkLst>
            <pc:docMk/>
            <pc:sldMk cId="3036867177" sldId="269"/>
            <ac:picMk id="3074" creationId="{4E34B550-2B31-B661-2077-EB8C0BEEB516}"/>
          </ac:picMkLst>
        </pc:picChg>
        <pc:picChg chg="add mod">
          <ac:chgData name="th k" userId="ee6f1e9d05b7c814" providerId="LiveId" clId="{D703B016-87C4-475A-BD49-5DDCD7B5D303}" dt="2022-05-02T17:29:53.925" v="3382" actId="1076"/>
          <ac:picMkLst>
            <pc:docMk/>
            <pc:sldMk cId="3036867177" sldId="269"/>
            <ac:picMk id="3076" creationId="{1729EA59-AEBF-EC4F-4D36-C91B2975759D}"/>
          </ac:picMkLst>
        </pc:picChg>
        <pc:picChg chg="add mod">
          <ac:chgData name="th k" userId="ee6f1e9d05b7c814" providerId="LiveId" clId="{D703B016-87C4-475A-BD49-5DDCD7B5D303}" dt="2022-05-02T18:01:49.436" v="4505" actId="1076"/>
          <ac:picMkLst>
            <pc:docMk/>
            <pc:sldMk cId="3036867177" sldId="269"/>
            <ac:picMk id="3078" creationId="{45BD780C-66BD-6566-CC94-7CD33513610D}"/>
          </ac:picMkLst>
        </pc:picChg>
      </pc:sldChg>
      <pc:sldChg chg="addSp modSp new mod">
        <pc:chgData name="th k" userId="ee6f1e9d05b7c814" providerId="LiveId" clId="{D703B016-87C4-475A-BD49-5DDCD7B5D303}" dt="2022-05-02T18:35:05.773" v="5616" actId="20577"/>
        <pc:sldMkLst>
          <pc:docMk/>
          <pc:sldMk cId="776859950" sldId="270"/>
        </pc:sldMkLst>
        <pc:spChg chg="mod">
          <ac:chgData name="th k" userId="ee6f1e9d05b7c814" providerId="LiveId" clId="{D703B016-87C4-475A-BD49-5DDCD7B5D303}" dt="2022-05-02T17:31:43.436" v="3445" actId="20577"/>
          <ac:spMkLst>
            <pc:docMk/>
            <pc:sldMk cId="776859950" sldId="270"/>
            <ac:spMk id="2" creationId="{309D87D0-54C0-3C18-54E7-BDE555C87C0A}"/>
          </ac:spMkLst>
        </pc:spChg>
        <pc:spChg chg="mod">
          <ac:chgData name="th k" userId="ee6f1e9d05b7c814" providerId="LiveId" clId="{D703B016-87C4-475A-BD49-5DDCD7B5D303}" dt="2022-05-02T18:35:05.773" v="5616" actId="20577"/>
          <ac:spMkLst>
            <pc:docMk/>
            <pc:sldMk cId="776859950" sldId="270"/>
            <ac:spMk id="3" creationId="{DEE5F4E1-19D0-6710-D5CC-9AD13EF8E5AC}"/>
          </ac:spMkLst>
        </pc:spChg>
        <pc:picChg chg="add mod">
          <ac:chgData name="th k" userId="ee6f1e9d05b7c814" providerId="LiveId" clId="{D703B016-87C4-475A-BD49-5DDCD7B5D303}" dt="2022-05-02T18:25:11.862" v="4696" actId="1076"/>
          <ac:picMkLst>
            <pc:docMk/>
            <pc:sldMk cId="776859950" sldId="270"/>
            <ac:picMk id="7170" creationId="{8D4CA752-25F5-E826-784B-0CE5C1B47F41}"/>
          </ac:picMkLst>
        </pc:picChg>
      </pc:sldChg>
      <pc:sldChg chg="addSp delSp modSp new mod">
        <pc:chgData name="th k" userId="ee6f1e9d05b7c814" providerId="LiveId" clId="{D703B016-87C4-475A-BD49-5DDCD7B5D303}" dt="2022-05-02T17:50:22.846" v="4462" actId="1076"/>
        <pc:sldMkLst>
          <pc:docMk/>
          <pc:sldMk cId="3886464973" sldId="271"/>
        </pc:sldMkLst>
        <pc:spChg chg="mod">
          <ac:chgData name="th k" userId="ee6f1e9d05b7c814" providerId="LiveId" clId="{D703B016-87C4-475A-BD49-5DDCD7B5D303}" dt="2022-05-02T17:47:55.452" v="3998" actId="20577"/>
          <ac:spMkLst>
            <pc:docMk/>
            <pc:sldMk cId="3886464973" sldId="271"/>
            <ac:spMk id="2" creationId="{0F7D14BA-7C57-098B-DCD1-283881740120}"/>
          </ac:spMkLst>
        </pc:spChg>
        <pc:spChg chg="mod">
          <ac:chgData name="th k" userId="ee6f1e9d05b7c814" providerId="LiveId" clId="{D703B016-87C4-475A-BD49-5DDCD7B5D303}" dt="2022-05-02T17:49:54.990" v="4458" actId="20577"/>
          <ac:spMkLst>
            <pc:docMk/>
            <pc:sldMk cId="3886464973" sldId="271"/>
            <ac:spMk id="3" creationId="{36465AF1-164C-8301-8EC4-8AA2C256B716}"/>
          </ac:spMkLst>
        </pc:spChg>
        <pc:spChg chg="add del">
          <ac:chgData name="th k" userId="ee6f1e9d05b7c814" providerId="LiveId" clId="{D703B016-87C4-475A-BD49-5DDCD7B5D303}" dt="2022-05-02T17:47:52.136" v="3994" actId="22"/>
          <ac:spMkLst>
            <pc:docMk/>
            <pc:sldMk cId="3886464973" sldId="271"/>
            <ac:spMk id="5" creationId="{7095DBD3-6EC6-7359-AADD-2284C4BAFEDD}"/>
          </ac:spMkLst>
        </pc:spChg>
        <pc:picChg chg="add mod">
          <ac:chgData name="th k" userId="ee6f1e9d05b7c814" providerId="LiveId" clId="{D703B016-87C4-475A-BD49-5DDCD7B5D303}" dt="2022-05-02T17:50:22.846" v="4462" actId="1076"/>
          <ac:picMkLst>
            <pc:docMk/>
            <pc:sldMk cId="3886464973" sldId="271"/>
            <ac:picMk id="4098" creationId="{2E151DAE-AE87-AD0B-344E-1E3D645F2B75}"/>
          </ac:picMkLst>
        </pc:picChg>
      </pc:sldChg>
      <pc:sldChg chg="modSp new mod">
        <pc:chgData name="th k" userId="ee6f1e9d05b7c814" providerId="LiveId" clId="{D703B016-87C4-475A-BD49-5DDCD7B5D303}" dt="2022-05-02T18:35:29.944" v="5619" actId="20577"/>
        <pc:sldMkLst>
          <pc:docMk/>
          <pc:sldMk cId="410422760" sldId="272"/>
        </pc:sldMkLst>
        <pc:spChg chg="mod">
          <ac:chgData name="th k" userId="ee6f1e9d05b7c814" providerId="LiveId" clId="{D703B016-87C4-475A-BD49-5DDCD7B5D303}" dt="2022-05-02T18:26:39.323" v="4698"/>
          <ac:spMkLst>
            <pc:docMk/>
            <pc:sldMk cId="410422760" sldId="272"/>
            <ac:spMk id="2" creationId="{A0080821-F710-AD52-C247-7E0B205D8B52}"/>
          </ac:spMkLst>
        </pc:spChg>
        <pc:spChg chg="mod">
          <ac:chgData name="th k" userId="ee6f1e9d05b7c814" providerId="LiveId" clId="{D703B016-87C4-475A-BD49-5DDCD7B5D303}" dt="2022-05-02T18:35:29.944" v="5619" actId="20577"/>
          <ac:spMkLst>
            <pc:docMk/>
            <pc:sldMk cId="410422760" sldId="272"/>
            <ac:spMk id="3" creationId="{0AE4EC25-51E7-FDD3-D846-51EEA6789E70}"/>
          </ac:spMkLst>
        </pc:spChg>
      </pc:sldChg>
      <pc:sldChg chg="delSp modSp new mod">
        <pc:chgData name="th k" userId="ee6f1e9d05b7c814" providerId="LiveId" clId="{D703B016-87C4-475A-BD49-5DDCD7B5D303}" dt="2022-05-02T18:42:48.449" v="5675" actId="20577"/>
        <pc:sldMkLst>
          <pc:docMk/>
          <pc:sldMk cId="826632963" sldId="273"/>
        </pc:sldMkLst>
        <pc:spChg chg="mod">
          <ac:chgData name="th k" userId="ee6f1e9d05b7c814" providerId="LiveId" clId="{D703B016-87C4-475A-BD49-5DDCD7B5D303}" dt="2022-05-02T18:42:48.449" v="5675" actId="20577"/>
          <ac:spMkLst>
            <pc:docMk/>
            <pc:sldMk cId="826632963" sldId="273"/>
            <ac:spMk id="2" creationId="{160D8849-6E0D-7415-DF98-EA280A08F015}"/>
          </ac:spMkLst>
        </pc:spChg>
        <pc:spChg chg="del">
          <ac:chgData name="th k" userId="ee6f1e9d05b7c814" providerId="LiveId" clId="{D703B016-87C4-475A-BD49-5DDCD7B5D303}" dt="2022-05-02T18:41:32.821" v="5662" actId="478"/>
          <ac:spMkLst>
            <pc:docMk/>
            <pc:sldMk cId="826632963" sldId="273"/>
            <ac:spMk id="3" creationId="{6ABBD31F-DFB2-6FF4-FBE1-31CE15757D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FFBC5-6A2E-ACFC-8846-47EC248E6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2264C4-4AE8-84B8-A7FA-698C31F2B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89035-5448-D747-6B45-06181FAB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E9B-BCAD-4697-ACE6-A131D6ECCE6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62801-8018-C612-588D-5A8BBE25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58324-68CF-0617-CF5B-BE919ED8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EDAD-6DF5-42A8-BF9F-87BFBED0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5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FE69D-8873-223B-8462-7E0ADF2A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33341D-836A-E41B-80FA-6D050259F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56B3D-EDBF-7335-4C4C-9600254C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E9B-BCAD-4697-ACE6-A131D6ECCE6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42F4B-8CFD-0421-687A-217F8228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2A303-E34F-A1B2-AB66-722FCE7E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EDAD-6DF5-42A8-BF9F-87BFBED0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8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EE00A1-8BF0-236C-855A-726AE8518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CCD2F-C4CB-C82F-B805-B69AC1021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70368-9AA6-5B40-26A8-519096A1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E9B-BCAD-4697-ACE6-A131D6ECCE6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B45C2-0FA6-349F-0BD1-4FF809AB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925B5-6232-B6C0-2653-0D8BE6EA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EDAD-6DF5-42A8-BF9F-87BFBED0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7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0A663-A9A3-AAB7-9079-B3650E34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6BCD0-556D-FA3A-1DA3-926D3C9F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4D7B6-777E-332A-4D85-52452080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E9B-BCAD-4697-ACE6-A131D6ECCE6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1F238-6D30-1152-61C4-ED63DA06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A2BEB-30BE-9ABE-6D78-FF0339B4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EDAD-6DF5-42A8-BF9F-87BFBED0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99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4209F-81A3-DD4A-B7FD-A676DD84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03CF3-4368-A24C-5C70-D916FA196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8D07F-D2DC-6FCD-046C-790D72B2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E9B-BCAD-4697-ACE6-A131D6ECCE6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3BC8A-819D-2E5F-3C07-745D4FA9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F584E-44AF-A034-2A08-B283C1F7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EDAD-6DF5-42A8-BF9F-87BFBED0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4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A9E8F-5F5F-A4E4-B213-DD96016A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E7B3D-6688-F739-C79B-356190D9A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82A1B-882F-0618-0307-5B2AA93F0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573DC-3450-CF08-3348-DC419F9F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E9B-BCAD-4697-ACE6-A131D6ECCE6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469EB-3B2F-A967-462A-D356860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20107E-FEB0-AB12-7936-BD221E9D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EDAD-6DF5-42A8-BF9F-87BFBED0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AF17D-5F37-4F5A-89D3-C0FE83E5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195AB0-1224-B71A-BA03-49C3463DE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FC04B-1888-9FD3-A8FD-33580F1D6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942949-CFFA-151F-61EC-8AD94FAAB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2208D8-2EC1-AC4F-EA65-A7B70AD85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40738C-635D-8C40-5C2D-85E68DE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E9B-BCAD-4697-ACE6-A131D6ECCE6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0646C9-629C-892F-5945-68247200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6ECAF1-70EF-3A3D-F631-D7DDA635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EDAD-6DF5-42A8-BF9F-87BFBED0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9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B6D2B-E2D6-2805-7B98-49CB11E8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3C5893-4103-7870-865F-C33411AD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E9B-BCAD-4697-ACE6-A131D6ECCE6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1D85BB-36A5-59A3-0237-DD3219FD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E334D9-365E-0C83-0BB3-449D3A0E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EDAD-6DF5-42A8-BF9F-87BFBED0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8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BDCE93-80AB-59AF-E4D1-ECEB5440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E9B-BCAD-4697-ACE6-A131D6ECCE6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5265A-748D-9D03-4372-CCDF9F32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86A894-0789-960D-428A-36C78508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EDAD-6DF5-42A8-BF9F-87BFBED0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3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A035D-801A-C7D8-31A0-16425FEA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60C99-998D-59AE-149C-32007EEA7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65A5EE-28D9-8C9D-8265-6D6292796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D26BA-2D97-D30D-BC20-A3488105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E9B-BCAD-4697-ACE6-A131D6ECCE6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D5DD5-C133-D585-A654-AB030673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911D8-D371-A7EC-564C-4E236F4B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EDAD-6DF5-42A8-BF9F-87BFBED0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25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91CE-7E3F-549A-DBF9-4452DDC9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8E53DC-9020-EA6F-A1D2-CA353CC2F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BD817A-067E-2B53-5BB7-FBFCA300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7BD49-2D64-3F7D-9A51-5B3B8FDA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E9B-BCAD-4697-ACE6-A131D6ECCE6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D2223B-FCDE-717F-B90C-CA3D4123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FD40D-B4C5-31EB-1388-3CDE0166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EDAD-6DF5-42A8-BF9F-87BFBED0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2981D8-04CB-33D1-FD52-2E43D76D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AF4AF-DB89-D8EC-D886-F76CE135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A867F-D91F-8FEF-D34F-16B475D03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DE9B-BCAD-4697-ACE6-A131D6ECCE6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A0BB4-69BB-95E3-21D3-B9C717EE1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E8F55-B11F-B890-7C62-4379F7CF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1EDAD-6DF5-42A8-BF9F-87BFBED0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7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4616F-CFF7-8B0A-2C60-B8D05A4FD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960" y="1435872"/>
            <a:ext cx="9144000" cy="2387600"/>
          </a:xfrm>
        </p:spPr>
        <p:txBody>
          <a:bodyPr/>
          <a:lstStyle/>
          <a:p>
            <a:r>
              <a:rPr lang="ko-KR" altLang="en-US" dirty="0"/>
              <a:t>신용카드 사용자 연체</a:t>
            </a:r>
            <a:br>
              <a:rPr lang="en-US" altLang="ko-KR" dirty="0"/>
            </a:br>
            <a:r>
              <a:rPr lang="ko-KR" altLang="en-US" dirty="0"/>
              <a:t>예측 </a:t>
            </a:r>
            <a:r>
              <a:rPr lang="en-US" altLang="ko-KR" dirty="0"/>
              <a:t>AI </a:t>
            </a:r>
            <a:r>
              <a:rPr lang="ko-KR" altLang="en-US" dirty="0"/>
              <a:t>경진대회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E8A3CC-4DC2-08C6-F631-4CB853ACF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960" y="3915547"/>
            <a:ext cx="9144000" cy="1655762"/>
          </a:xfrm>
        </p:spPr>
        <p:txBody>
          <a:bodyPr/>
          <a:lstStyle/>
          <a:p>
            <a:r>
              <a:rPr lang="en-US" altLang="ko-KR" dirty="0"/>
              <a:t>Kaggle/</a:t>
            </a:r>
            <a:r>
              <a:rPr lang="en-US" altLang="ko-KR" dirty="0" err="1"/>
              <a:t>Dacon</a:t>
            </a:r>
            <a:r>
              <a:rPr lang="en-US" altLang="ko-KR" dirty="0"/>
              <a:t> 3</a:t>
            </a:r>
            <a:r>
              <a:rPr lang="ko-KR" altLang="en-US" dirty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17858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984AD-F391-D012-47CA-8FED2FA2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hot encoding(2)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995EE-70FB-BDAA-10CF-EC88F2563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 모델은 하나의 회귀 식에서 모든 변수의 영향을 동시에 계산하며 기울기를 줄임</a:t>
            </a:r>
            <a:endParaRPr lang="en-US" altLang="ko-KR" dirty="0"/>
          </a:p>
          <a:p>
            <a:r>
              <a:rPr lang="ko-KR" altLang="en-US" dirty="0"/>
              <a:t>선형 모델 또한 변수가 많아지면 과적합의</a:t>
            </a:r>
            <a:r>
              <a:rPr lang="en-US" altLang="ko-KR" dirty="0"/>
              <a:t> </a:t>
            </a:r>
            <a:r>
              <a:rPr lang="ko-KR" altLang="en-US" dirty="0"/>
              <a:t>가능이 있지만</a:t>
            </a:r>
            <a:r>
              <a:rPr lang="en-US" altLang="ko-KR" dirty="0"/>
              <a:t>, </a:t>
            </a:r>
            <a:r>
              <a:rPr lang="ko-KR" altLang="en-US" dirty="0"/>
              <a:t>이는 정칙화로 해결 가능</a:t>
            </a:r>
            <a:endParaRPr lang="en-US" altLang="ko-KR" dirty="0"/>
          </a:p>
          <a:p>
            <a:r>
              <a:rPr lang="ko-KR" altLang="en-US" dirty="0"/>
              <a:t>하지만 트리 계열은 과대적합을 넘어 해당 변수의 중요도가 너무 낮아지는 문제를 가져옴</a:t>
            </a:r>
            <a:r>
              <a:rPr lang="en-US" altLang="ko-KR" dirty="0"/>
              <a:t>. </a:t>
            </a:r>
            <a:r>
              <a:rPr lang="ko-KR" altLang="en-US" dirty="0"/>
              <a:t>따라서 트리 계열 알고리즘에선 잘 사용하지 않음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7483A04-0F5F-7C21-EEEE-295827CC1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53" y="4331970"/>
            <a:ext cx="5679024" cy="252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34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45446-5B5D-7143-6469-B5CBEEF1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Ordinal encoding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71D3E-6650-6E29-414A-FDF02334A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범주형 특성에 대한 순서형 인코딩</a:t>
            </a:r>
            <a:endParaRPr lang="en-US" altLang="ko-KR" dirty="0"/>
          </a:p>
          <a:p>
            <a:r>
              <a:rPr lang="ko-KR" altLang="en-US" dirty="0"/>
              <a:t>각 범주를 특성으로 변경하지 않고</a:t>
            </a:r>
            <a:r>
              <a:rPr lang="en-US" altLang="ko-KR" dirty="0"/>
              <a:t>, </a:t>
            </a:r>
            <a:r>
              <a:rPr lang="ko-KR" altLang="en-US" dirty="0"/>
              <a:t>그 안에서 변경함</a:t>
            </a:r>
            <a:endParaRPr lang="en-US" altLang="ko-KR" dirty="0"/>
          </a:p>
          <a:p>
            <a:r>
              <a:rPr lang="en-US" altLang="ko-KR" dirty="0"/>
              <a:t>One-hot encoding</a:t>
            </a:r>
            <a:r>
              <a:rPr lang="ko-KR" altLang="en-US" dirty="0"/>
              <a:t>을 하기 애매할 때 쓰기 좋음</a:t>
            </a:r>
            <a:endParaRPr lang="en-US" altLang="ko-KR" dirty="0"/>
          </a:p>
          <a:p>
            <a:r>
              <a:rPr lang="ko-KR" altLang="en-US" dirty="0"/>
              <a:t>트리 모델은 중요한 </a:t>
            </a:r>
            <a:r>
              <a:rPr lang="en-US" altLang="ko-KR" dirty="0"/>
              <a:t>feature</a:t>
            </a:r>
            <a:r>
              <a:rPr lang="ko-KR" altLang="en-US" dirty="0"/>
              <a:t>가 상위 노드를 점하여 분기하는데</a:t>
            </a:r>
            <a:r>
              <a:rPr lang="en-US" altLang="ko-KR" dirty="0"/>
              <a:t>, one-hot encoding</a:t>
            </a:r>
            <a:r>
              <a:rPr lang="ko-KR" altLang="en-US" dirty="0"/>
              <a:t>은 뽑히기 불리하므로 </a:t>
            </a:r>
            <a:r>
              <a:rPr lang="en-US" altLang="ko-KR" dirty="0"/>
              <a:t>ordinal encoding</a:t>
            </a:r>
            <a:r>
              <a:rPr lang="ko-KR" altLang="en-US" dirty="0"/>
              <a:t>을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0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A0DF1-3FA4-8A34-0738-CAA0BCAD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boosting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34DEF-E44A-4E62-1BC6-2B858B11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데이터의 일부를 학습시켜 만든 모델로 다른 데이터를 예측한 후 알게 되는 </a:t>
            </a:r>
            <a:r>
              <a:rPr lang="en-US" altLang="ko-KR" dirty="0"/>
              <a:t>residual(negative</a:t>
            </a:r>
            <a:r>
              <a:rPr lang="ko-KR" altLang="en-US" dirty="0"/>
              <a:t> </a:t>
            </a:r>
            <a:r>
              <a:rPr lang="en-US" altLang="ko-KR" dirty="0"/>
              <a:t>gradient)</a:t>
            </a:r>
            <a:r>
              <a:rPr lang="ko-KR" altLang="en-US" dirty="0"/>
              <a:t>을 이용</a:t>
            </a:r>
            <a:endParaRPr lang="en-US" altLang="ko-KR" dirty="0"/>
          </a:p>
          <a:p>
            <a:r>
              <a:rPr lang="ko-KR" altLang="en-US" dirty="0"/>
              <a:t>과적합이 일어날 가능성이 높음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729EA59-AEBF-EC4F-4D36-C91B29757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409950"/>
            <a:ext cx="9525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5BD780C-66BD-6566-CC94-7CD33513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59" y="973931"/>
            <a:ext cx="8739082" cy="487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6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D87D0-54C0-3C18-54E7-BDE555C8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catboost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5F4E1-19D0-6710-D5CC-9AD13EF8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Gbm</a:t>
            </a:r>
            <a:r>
              <a:rPr lang="ko-KR" altLang="en-US" dirty="0"/>
              <a:t>의 </a:t>
            </a:r>
            <a:r>
              <a:rPr lang="ko-KR" altLang="en-US" dirty="0" err="1"/>
              <a:t>과적합</a:t>
            </a:r>
            <a:r>
              <a:rPr lang="ko-KR" altLang="en-US" dirty="0"/>
              <a:t> 문제를 해결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 err="1"/>
              <a:t>xgboost</a:t>
            </a:r>
            <a:r>
              <a:rPr lang="ko-KR" altLang="en-US" dirty="0"/>
              <a:t>나 </a:t>
            </a:r>
            <a:r>
              <a:rPr lang="en-US" altLang="ko-KR" dirty="0" err="1"/>
              <a:t>lightgbm</a:t>
            </a:r>
            <a:r>
              <a:rPr lang="ko-KR" altLang="en-US" dirty="0"/>
              <a:t>보다 개선된 학습 속도</a:t>
            </a:r>
            <a:endParaRPr lang="en-US" altLang="ko-KR" dirty="0"/>
          </a:p>
          <a:p>
            <a:r>
              <a:rPr lang="en-US" altLang="ko-KR" dirty="0"/>
              <a:t>Symmetric tree (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Mulish"/>
              </a:rPr>
              <a:t>regularization)</a:t>
            </a:r>
            <a:endParaRPr lang="en-US" altLang="ko-KR" dirty="0"/>
          </a:p>
          <a:p>
            <a:r>
              <a:rPr lang="en-US" altLang="ko-KR" dirty="0"/>
              <a:t>Categorial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combination</a:t>
            </a:r>
          </a:p>
          <a:p>
            <a:r>
              <a:rPr lang="en-US" altLang="ko-KR" dirty="0"/>
              <a:t>Ordered boosting</a:t>
            </a:r>
          </a:p>
          <a:p>
            <a:r>
              <a:rPr lang="en-US" altLang="ko-KR" dirty="0"/>
              <a:t>Ordered target encoding</a:t>
            </a:r>
          </a:p>
        </p:txBody>
      </p:sp>
      <p:pic>
        <p:nvPicPr>
          <p:cNvPr id="7170" name="Picture 2" descr="Symmetric trees">
            <a:extLst>
              <a:ext uri="{FF2B5EF4-FFF2-40B4-BE49-F238E27FC236}">
                <a16:creationId xmlns:a16="http://schemas.microsoft.com/office/drawing/2014/main" id="{8D4CA752-25F5-E826-784B-0CE5C1B47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519" y="4162699"/>
            <a:ext cx="6834118" cy="24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85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80821-F710-AD52-C247-7E0B205D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Ordered boosting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4EC25-51E7-FDD3-D846-51EEA678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 err="1"/>
              <a:t>gbm</a:t>
            </a:r>
            <a:r>
              <a:rPr lang="ko-KR" altLang="en-US" dirty="0"/>
              <a:t>은 다음 </a:t>
            </a:r>
            <a:r>
              <a:rPr lang="en-US" altLang="ko-KR" dirty="0"/>
              <a:t>tree</a:t>
            </a:r>
            <a:r>
              <a:rPr lang="ko-KR" altLang="en-US" dirty="0"/>
              <a:t>를 만들 때</a:t>
            </a:r>
            <a:r>
              <a:rPr lang="en-US" altLang="ko-KR" dirty="0"/>
              <a:t> </a:t>
            </a:r>
            <a:r>
              <a:rPr lang="ko-KR" altLang="en-US" dirty="0"/>
              <a:t>현재 모델에서 쓰인 데이터를 다시 쓰기 때문에</a:t>
            </a:r>
            <a:r>
              <a:rPr lang="en-US" altLang="ko-KR" dirty="0"/>
              <a:t> </a:t>
            </a:r>
            <a:r>
              <a:rPr lang="ko-KR" altLang="en-US" dirty="0" err="1"/>
              <a:t>오버피팅에</a:t>
            </a:r>
            <a:r>
              <a:rPr lang="ko-KR" altLang="en-US" dirty="0"/>
              <a:t> 취약함</a:t>
            </a:r>
            <a:r>
              <a:rPr lang="en-US" altLang="ko-KR" dirty="0"/>
              <a:t>. (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Light"/>
              </a:rPr>
              <a:t>Prediction Shift, target leakage)</a:t>
            </a:r>
            <a:endParaRPr lang="en-US" altLang="ko-KR" b="0" i="0" dirty="0">
              <a:solidFill>
                <a:srgbClr val="222222"/>
              </a:solidFill>
              <a:effectLst/>
              <a:latin typeface="AppleSDGothicNeo-Regular"/>
            </a:endParaRPr>
          </a:p>
          <a:p>
            <a:r>
              <a:rPr lang="ko-KR" altLang="en-US" dirty="0" err="1"/>
              <a:t>부스팅을</a:t>
            </a:r>
            <a:r>
              <a:rPr lang="ko-KR" altLang="en-US" dirty="0"/>
              <a:t> 거친 예측 모델</a:t>
            </a:r>
            <a:r>
              <a:rPr lang="en-US" altLang="ko-KR" dirty="0"/>
              <a:t> F</a:t>
            </a:r>
            <a:r>
              <a:rPr lang="ko-KR" altLang="en-US" dirty="0"/>
              <a:t>는 훈련 예제들의 </a:t>
            </a:r>
            <a:r>
              <a:rPr lang="en-US" altLang="ko-KR" dirty="0"/>
              <a:t>target</a:t>
            </a:r>
            <a:r>
              <a:rPr lang="ko-KR" altLang="en-US" dirty="0"/>
              <a:t>에 의존함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</a:t>
            </a:r>
            <a:r>
              <a:rPr lang="en-US" altLang="ko-KR" dirty="0" err="1"/>
              <a:t>testdata</a:t>
            </a:r>
            <a:r>
              <a:rPr lang="en-US" altLang="ko-KR" dirty="0"/>
              <a:t> x</a:t>
            </a:r>
            <a:r>
              <a:rPr lang="ko-KR" altLang="en-US" dirty="0"/>
              <a:t>의 분포</a:t>
            </a:r>
            <a:r>
              <a:rPr lang="en-US" altLang="ko-KR" dirty="0"/>
              <a:t>( p(f(x)|x) )</a:t>
            </a:r>
            <a:r>
              <a:rPr lang="ko-KR" altLang="en-US" dirty="0"/>
              <a:t>에서 </a:t>
            </a:r>
            <a:r>
              <a:rPr lang="en-US" altLang="ko-KR" dirty="0" err="1"/>
              <a:t>traindata</a:t>
            </a:r>
            <a:r>
              <a:rPr lang="ko-KR" altLang="en-US" dirty="0"/>
              <a:t>의 분포로의 이동</a:t>
            </a:r>
            <a:r>
              <a:rPr lang="en-US" altLang="ko-KR" dirty="0"/>
              <a:t>(shift of the distribution)</a:t>
            </a:r>
            <a:r>
              <a:rPr lang="ko-KR" altLang="en-US" dirty="0"/>
              <a:t>이라고 하며</a:t>
            </a:r>
            <a:r>
              <a:rPr lang="en-US" altLang="ko-KR" dirty="0"/>
              <a:t>, </a:t>
            </a:r>
            <a:r>
              <a:rPr lang="ko-KR" altLang="en-US" dirty="0"/>
              <a:t>이는 결국 </a:t>
            </a:r>
            <a:r>
              <a:rPr lang="en-US" altLang="ko-KR" dirty="0"/>
              <a:t>prediction shift</a:t>
            </a:r>
            <a:r>
              <a:rPr lang="ko-KR" altLang="en-US" dirty="0"/>
              <a:t>를 초래함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ordered boosting</a:t>
            </a:r>
            <a:r>
              <a:rPr lang="ko-KR" altLang="en-US" dirty="0"/>
              <a:t>을 사용해 </a:t>
            </a:r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leakage</a:t>
            </a:r>
            <a:r>
              <a:rPr lang="ko-KR" altLang="en-US" dirty="0"/>
              <a:t>를 피할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42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D14BA-7C57-098B-DCD1-28388174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importance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65AF1-164C-8301-8EC4-8AA2C256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Permutation importance</a:t>
            </a:r>
          </a:p>
          <a:p>
            <a:pPr marL="0" indent="0">
              <a:buNone/>
            </a:pPr>
            <a:r>
              <a:rPr lang="ko-KR" altLang="en-US" dirty="0"/>
              <a:t>해당 변수가 랜덤으로 분포된다면 어느 정도로 성능이 떨어지는가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Drop column importance</a:t>
            </a:r>
          </a:p>
          <a:p>
            <a:pPr marL="0" indent="0">
              <a:buNone/>
            </a:pPr>
            <a:r>
              <a:rPr lang="ko-KR" altLang="en-US" dirty="0"/>
              <a:t>모든 변수를 사용해 학습시켰을 때와 특정 변수를 제외하고 학습시켰을 때의 정확도 차이로 변수 중요도를 결정</a:t>
            </a:r>
            <a:endParaRPr lang="en-US" altLang="ko-KR" dirty="0"/>
          </a:p>
        </p:txBody>
      </p:sp>
      <p:pic>
        <p:nvPicPr>
          <p:cNvPr id="4098" name="Picture 2" descr="Permutation Importance | Kaggle">
            <a:extLst>
              <a:ext uri="{FF2B5EF4-FFF2-40B4-BE49-F238E27FC236}">
                <a16:creationId xmlns:a16="http://schemas.microsoft.com/office/drawing/2014/main" id="{2E151DAE-AE87-AD0B-344E-1E3D645F2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3999"/>
            <a:ext cx="5094872" cy="16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46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D8849-6E0D-7415-DF98-EA280A08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942" y="2766218"/>
            <a:ext cx="7664116" cy="1325563"/>
          </a:xfrm>
        </p:spPr>
        <p:txBody>
          <a:bodyPr/>
          <a:lstStyle/>
          <a:p>
            <a:r>
              <a:rPr lang="en-US" altLang="ko-KR" dirty="0"/>
              <a:t>Thank you for your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63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0ABAB-2B0C-68EE-603F-906B6A8A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AB774-BABC-DA1C-2B4E-FE8DCA243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Private 1</a:t>
            </a:r>
            <a:r>
              <a:rPr lang="ko-KR" altLang="en-US" dirty="0"/>
              <a:t>위 </a:t>
            </a:r>
            <a:r>
              <a:rPr lang="en-US" altLang="ko-KR" dirty="0"/>
              <a:t>0.6581</a:t>
            </a:r>
          </a:p>
          <a:p>
            <a:r>
              <a:rPr lang="en-US" altLang="ko-KR" dirty="0" err="1"/>
              <a:t>Logloss</a:t>
            </a:r>
            <a:r>
              <a:rPr lang="ko-KR" altLang="en-US" dirty="0"/>
              <a:t>를 가장 크게 낮출 수 있었던 요소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en-US" altLang="ko-KR" dirty="0" err="1"/>
              <a:t>catboost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random forest, </a:t>
            </a:r>
            <a:r>
              <a:rPr lang="en-US" altLang="ko-KR" dirty="0" err="1"/>
              <a:t>lgbm</a:t>
            </a:r>
            <a:r>
              <a:rPr lang="en-US" altLang="ko-KR" dirty="0"/>
              <a:t>, </a:t>
            </a:r>
            <a:r>
              <a:rPr lang="en-US" altLang="ko-KR" dirty="0" err="1"/>
              <a:t>xgb</a:t>
            </a:r>
            <a:r>
              <a:rPr lang="en-US" altLang="ko-KR" dirty="0"/>
              <a:t>, voting, stacking </a:t>
            </a:r>
            <a:r>
              <a:rPr lang="ko-KR" altLang="en-US" dirty="0"/>
              <a:t>전부 시도해봤지만 파라미터 튜닝을 하지 않은 </a:t>
            </a:r>
            <a:r>
              <a:rPr lang="en-US" altLang="ko-KR" dirty="0" err="1"/>
              <a:t>catboost</a:t>
            </a:r>
            <a:r>
              <a:rPr lang="ko-KR" altLang="en-US" dirty="0"/>
              <a:t>에 미치지 못했음 </a:t>
            </a:r>
            <a:r>
              <a:rPr lang="en-US" altLang="ko-KR" dirty="0"/>
              <a:t>(</a:t>
            </a:r>
            <a:r>
              <a:rPr lang="ko-KR" altLang="en-US" dirty="0" err="1"/>
              <a:t>과적합</a:t>
            </a:r>
            <a:r>
              <a:rPr lang="ko-KR" altLang="en-US" dirty="0"/>
              <a:t> 이슈 때문인 듯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615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1842D-8DF4-1493-1E72-D7ED5C11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A5010-A266-7501-C483-1A73C7A9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Categorial</a:t>
            </a:r>
          </a:p>
          <a:p>
            <a:pPr marL="0" indent="0">
              <a:buNone/>
            </a:pPr>
            <a:r>
              <a:rPr lang="en-US" altLang="ko-KR" dirty="0"/>
              <a:t>Gender(male, female), Car(o, x), Reality(o, x), Income type(working, pensioner…), </a:t>
            </a:r>
            <a:r>
              <a:rPr lang="en-US" altLang="ko-KR" dirty="0" err="1"/>
              <a:t>Edu_type</a:t>
            </a:r>
            <a:r>
              <a:rPr lang="en-US" altLang="ko-KR" dirty="0"/>
              <a:t>(higher, secondary…), </a:t>
            </a:r>
            <a:r>
              <a:rPr lang="en-US" altLang="ko-KR" dirty="0" err="1"/>
              <a:t>Family_type</a:t>
            </a:r>
            <a:r>
              <a:rPr lang="en-US" altLang="ko-KR" dirty="0"/>
              <a:t>(married, single…), </a:t>
            </a:r>
            <a:r>
              <a:rPr lang="en-US" altLang="ko-KR" dirty="0" err="1"/>
              <a:t>Flag_mobil</a:t>
            </a:r>
            <a:r>
              <a:rPr lang="en-US" altLang="ko-KR" dirty="0"/>
              <a:t>(1, 1, ,.., 1 – </a:t>
            </a:r>
            <a:r>
              <a:rPr lang="ko-KR" altLang="en-US" dirty="0"/>
              <a:t>모든 값이 </a:t>
            </a:r>
            <a:r>
              <a:rPr lang="en-US" altLang="ko-KR" dirty="0"/>
              <a:t>1),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occyp_type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(sales staff, drivers…), </a:t>
            </a:r>
            <a:endParaRPr lang="en-US" altLang="ko-KR" dirty="0"/>
          </a:p>
          <a:p>
            <a:r>
              <a:rPr lang="en-US" altLang="ko-KR" dirty="0"/>
              <a:t>Numerical</a:t>
            </a:r>
          </a:p>
          <a:p>
            <a:pPr marL="0" indent="0">
              <a:buNone/>
            </a:pPr>
            <a:r>
              <a:rPr lang="en-US" altLang="ko-KR" dirty="0" err="1"/>
              <a:t>Child_num</a:t>
            </a:r>
            <a:r>
              <a:rPr lang="en-US" altLang="ko-KR" dirty="0"/>
              <a:t>(0, 1, 2…), </a:t>
            </a:r>
            <a:r>
              <a:rPr lang="en-US" altLang="ko-KR" dirty="0" err="1"/>
              <a:t>Imcome_total</a:t>
            </a:r>
            <a:r>
              <a:rPr lang="en-US" altLang="ko-KR" dirty="0"/>
              <a:t>(315000, 180000…), </a:t>
            </a:r>
            <a:r>
              <a:rPr lang="en-US" altLang="ko-KR" dirty="0" err="1"/>
              <a:t>Days_birth</a:t>
            </a:r>
            <a:r>
              <a:rPr lang="en-US" altLang="ko-KR" dirty="0"/>
              <a:t>(-17340, -9886…), </a:t>
            </a:r>
            <a:r>
              <a:rPr lang="en-US" altLang="ko-KR" dirty="0" err="1"/>
              <a:t>Days_employed</a:t>
            </a:r>
            <a:r>
              <a:rPr lang="en-US" altLang="ko-KR" dirty="0"/>
              <a:t>(-981, -23), Work phone(0, 1…), Phone(0, 1, …), Email(0, 1, …),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family_size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(2, 3, …),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begin_month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(-6, -5, …), credit(0, 1, 2 …)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05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892D5-71D1-00F2-C783-18F8231A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5B65A-A119-3182-9CE2-BC43E8CF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이상치 처리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의미없는</a:t>
            </a:r>
            <a:r>
              <a:rPr lang="ko-KR" altLang="en-US" dirty="0"/>
              <a:t> 변수 제거 </a:t>
            </a:r>
            <a:r>
              <a:rPr lang="en-US" altLang="ko-KR" dirty="0"/>
              <a:t>(index)</a:t>
            </a:r>
            <a:endParaRPr lang="en-US" altLang="ko-KR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파생변수 생성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경험적으로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id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생성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각 컬럼의 값들을 더해서 고유한 한 사람을 파악함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파생변수와 </a:t>
            </a:r>
            <a:r>
              <a:rPr lang="ko-KR" altLang="en-US" dirty="0" err="1"/>
              <a:t>다중공선을</a:t>
            </a:r>
            <a:r>
              <a:rPr lang="ko-KR" altLang="en-US" dirty="0"/>
              <a:t> 보이는 특징 삭제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Numeric feature Scaling(</a:t>
            </a:r>
            <a:r>
              <a:rPr lang="en-US" altLang="ko-KR" dirty="0" err="1"/>
              <a:t>standardscale</a:t>
            </a:r>
            <a:r>
              <a:rPr lang="en-US" altLang="ko-KR" dirty="0"/>
              <a:t>), categorial feature encoding(</a:t>
            </a:r>
            <a:r>
              <a:rPr lang="en-US" altLang="ko-KR" dirty="0" err="1"/>
              <a:t>ordinalEncoder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Clustering</a:t>
            </a:r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1F51C9-8673-26F0-8671-F4E24958D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78" y="1617173"/>
            <a:ext cx="9545644" cy="36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4ECC6-B2E5-C017-52E2-38DEEFD1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B093A-ED17-913B-F004-25604C50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Catboost</a:t>
            </a:r>
            <a:endParaRPr lang="en-US" altLang="ko-KR" dirty="0"/>
          </a:p>
          <a:p>
            <a:r>
              <a:rPr lang="en-US" altLang="ko-KR" dirty="0"/>
              <a:t>Fold</a:t>
            </a:r>
            <a:r>
              <a:rPr lang="ko-KR" altLang="en-US" dirty="0"/>
              <a:t>는 </a:t>
            </a:r>
            <a:r>
              <a:rPr lang="en-US" altLang="ko-KR" dirty="0"/>
              <a:t>5~17</a:t>
            </a:r>
            <a:r>
              <a:rPr lang="ko-KR" altLang="en-US" dirty="0"/>
              <a:t>까지 </a:t>
            </a:r>
            <a:r>
              <a:rPr lang="en-US" altLang="ko-KR" dirty="0"/>
              <a:t>grid search (15 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Hyper parameter</a:t>
            </a:r>
            <a:r>
              <a:rPr lang="ko-KR" altLang="en-US" dirty="0"/>
              <a:t>는 </a:t>
            </a:r>
            <a:r>
              <a:rPr lang="en-US" altLang="ko-KR" dirty="0"/>
              <a:t>default</a:t>
            </a:r>
            <a:r>
              <a:rPr lang="ko-KR" altLang="en-US" dirty="0"/>
              <a:t>일 때가 가장 좋았음 </a:t>
            </a:r>
            <a:r>
              <a:rPr lang="en-US" altLang="ko-KR" dirty="0"/>
              <a:t>(</a:t>
            </a:r>
            <a:r>
              <a:rPr lang="ko-KR" altLang="en-US" dirty="0"/>
              <a:t>튜닝 </a:t>
            </a:r>
            <a:r>
              <a:rPr lang="en-US" altLang="ko-KR" dirty="0"/>
              <a:t>x)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333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DA419-B7A0-06C5-A3EA-0D71D852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importance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C2D3B-6ECD-123E-4C99-7B1552AC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7337" cy="4351338"/>
          </a:xfrm>
        </p:spPr>
        <p:txBody>
          <a:bodyPr/>
          <a:lstStyle/>
          <a:p>
            <a:r>
              <a:rPr lang="en-US" altLang="ko-KR" dirty="0"/>
              <a:t>Id</a:t>
            </a:r>
            <a:r>
              <a:rPr lang="ko-KR" altLang="en-US" dirty="0"/>
              <a:t>의 점수가 가장 높음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feature</a:t>
            </a:r>
            <a:r>
              <a:rPr lang="ko-KR" altLang="en-US" dirty="0">
                <a:sym typeface="Wingdings" panose="05000000000000000000" pitchFamily="2" charset="2"/>
              </a:rPr>
              <a:t>를 전부 짬뽕했으니 당연한 거 아닌가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 err="1">
                <a:sym typeface="Wingdings" panose="05000000000000000000" pitchFamily="2" charset="2"/>
              </a:rPr>
              <a:t>Ordinalencoder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ko-KR" altLang="en-US" dirty="0" err="1">
                <a:sym typeface="Wingdings" panose="05000000000000000000" pitchFamily="2" charset="2"/>
              </a:rPr>
              <a:t>의미없는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en-US" altLang="ko-KR" dirty="0">
                <a:sym typeface="Wingdings" panose="05000000000000000000" pitchFamily="2" charset="2"/>
              </a:rPr>
              <a:t>feature</a:t>
            </a:r>
            <a:r>
              <a:rPr lang="ko-KR" altLang="en-US" dirty="0">
                <a:sym typeface="Wingdings" panose="05000000000000000000" pitchFamily="2" charset="2"/>
              </a:rPr>
              <a:t>에 의미를 부여한 것인가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05ADA5-274F-D8B9-3681-BDD0FA3A2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67" y="1639094"/>
            <a:ext cx="70770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96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86A6-453B-59B4-1A10-BB4F4286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FEFFF-D47E-8C82-E6C3-3CB48F30D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Ordinal encoder</a:t>
            </a:r>
          </a:p>
          <a:p>
            <a:r>
              <a:rPr lang="en-US" altLang="ko-KR" dirty="0" err="1"/>
              <a:t>Catboost</a:t>
            </a:r>
            <a:r>
              <a:rPr lang="en-US" altLang="ko-KR" dirty="0"/>
              <a:t> (gradient boosting)</a:t>
            </a:r>
          </a:p>
          <a:p>
            <a:r>
              <a:rPr lang="en-US" altLang="ko-KR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80147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84EB0-CFDB-0D28-3B2F-83C4803B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407CD-2E1B-5615-7B8E-B5B739991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좋은 성능을 위해 </a:t>
            </a:r>
            <a:r>
              <a:rPr lang="en-US" altLang="ko-KR" dirty="0"/>
              <a:t>feature engineering</a:t>
            </a:r>
            <a:r>
              <a:rPr lang="ko-KR" altLang="en-US" dirty="0"/>
              <a:t>을 함</a:t>
            </a:r>
            <a:endParaRPr lang="en-US" altLang="ko-KR" dirty="0"/>
          </a:p>
          <a:p>
            <a:r>
              <a:rPr lang="ko-KR" altLang="en-US" dirty="0"/>
              <a:t>특징 선택</a:t>
            </a:r>
            <a:r>
              <a:rPr lang="en-US" altLang="ko-KR" dirty="0"/>
              <a:t>, </a:t>
            </a:r>
            <a:r>
              <a:rPr lang="ko-KR" altLang="en-US" dirty="0"/>
              <a:t>조합</a:t>
            </a:r>
            <a:r>
              <a:rPr lang="en-US" altLang="ko-KR" dirty="0"/>
              <a:t>, </a:t>
            </a:r>
            <a:r>
              <a:rPr lang="ko-KR" altLang="en-US" dirty="0"/>
              <a:t>제거 등</a:t>
            </a:r>
            <a:endParaRPr lang="en-US" altLang="ko-KR" dirty="0"/>
          </a:p>
          <a:p>
            <a:r>
              <a:rPr lang="ko-KR" altLang="en-US" dirty="0"/>
              <a:t>범주형 데이터는 그 전에</a:t>
            </a:r>
            <a:r>
              <a:rPr lang="en-US" altLang="ko-KR" dirty="0"/>
              <a:t>, </a:t>
            </a:r>
            <a:r>
              <a:rPr lang="ko-KR" altLang="en-US" dirty="0"/>
              <a:t>숫자로 인코딩을 해줘야 함</a:t>
            </a:r>
            <a:endParaRPr lang="en-US" altLang="ko-KR" dirty="0"/>
          </a:p>
          <a:p>
            <a:r>
              <a:rPr lang="ko-KR" altLang="en-US" dirty="0"/>
              <a:t>정보 손실을 최소화하기 위해선 데이터에 맞는 인코딩 방법을 사용해야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52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75A8B-28FA-8CEC-36C9-B8FB9DF2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hot encoding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91C11-2BE1-3D19-3A08-4A0CB8BD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는 가지를 분기할 때마다 하나의 변수를 선택할 때의 정보 이득을 계산함</a:t>
            </a:r>
            <a:endParaRPr lang="en-US" altLang="ko-KR" dirty="0"/>
          </a:p>
          <a:p>
            <a:r>
              <a:rPr lang="en-US" altLang="ko-KR" dirty="0"/>
              <a:t>One hot encoding</a:t>
            </a:r>
            <a:r>
              <a:rPr lang="ko-KR" altLang="en-US" dirty="0"/>
              <a:t>은 하나의 변수를 여러 개로 나누는 방식 </a:t>
            </a:r>
            <a:r>
              <a:rPr lang="en-US" altLang="ko-KR" dirty="0">
                <a:sym typeface="Wingdings" panose="05000000000000000000" pitchFamily="2" charset="2"/>
              </a:rPr>
              <a:t> 1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en-US" altLang="ko-KR" dirty="0">
                <a:sym typeface="Wingdings" panose="05000000000000000000" pitchFamily="2" charset="2"/>
              </a:rPr>
              <a:t>feature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개로 </a:t>
            </a:r>
            <a:r>
              <a:rPr lang="ko-KR" altLang="en-US" dirty="0" err="1">
                <a:sym typeface="Wingdings" panose="05000000000000000000" pitchFamily="2" charset="2"/>
              </a:rPr>
              <a:t>늘어나버림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하나의 변수에 대한 정보 이득이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개로 </a:t>
            </a:r>
            <a:r>
              <a:rPr lang="ko-KR" altLang="en-US" dirty="0" err="1">
                <a:sym typeface="Wingdings" panose="05000000000000000000" pitchFamily="2" charset="2"/>
              </a:rPr>
              <a:t>나눠지기</a:t>
            </a:r>
            <a:r>
              <a:rPr lang="ko-KR" altLang="en-US" dirty="0">
                <a:sym typeface="Wingdings" panose="05000000000000000000" pitchFamily="2" charset="2"/>
              </a:rPr>
              <a:t> 때문에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해당 변수가 높은 정보 이득을 가질 확률이 줄어들고 중요도가 낮아지게 됨</a:t>
            </a:r>
            <a:endParaRPr lang="ko-KR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AEAEF3E-298C-860E-437F-3D5FD9E2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854" y="4443547"/>
            <a:ext cx="4255613" cy="233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4042C79-BFA6-36C5-7A73-5D9B1C14A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04" y="4443547"/>
            <a:ext cx="3751370" cy="241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B1B2E04-A321-9D40-FF00-371E5E1A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39" y="1385284"/>
            <a:ext cx="5555971" cy="40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EAF3E7-A046-63F0-4299-F5BB1406D34C}"/>
              </a:ext>
            </a:extLst>
          </p:cNvPr>
          <p:cNvSpPr txBox="1"/>
          <p:nvPr/>
        </p:nvSpPr>
        <p:spPr>
          <a:xfrm>
            <a:off x="2935004" y="617895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2EAC-CB8B-34B1-6FD7-0CE680721C70}"/>
              </a:ext>
            </a:extLst>
          </p:cNvPr>
          <p:cNvSpPr txBox="1"/>
          <p:nvPr/>
        </p:nvSpPr>
        <p:spPr>
          <a:xfrm>
            <a:off x="9884229" y="610678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sparse</a:t>
            </a:r>
          </a:p>
        </p:txBody>
      </p:sp>
    </p:spTree>
    <p:extLst>
      <p:ext uri="{BB962C8B-B14F-4D97-AF65-F5344CB8AC3E}">
        <p14:creationId xmlns:p14="http://schemas.microsoft.com/office/powerpoint/2010/main" val="46111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680</Words>
  <Application>Microsoft Office PowerPoint</Application>
  <PresentationFormat>와이드스크린</PresentationFormat>
  <Paragraphs>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AppleSDGothicNeo-Regular</vt:lpstr>
      <vt:lpstr>-apple-system</vt:lpstr>
      <vt:lpstr>Mulish</vt:lpstr>
      <vt:lpstr>Noto Sans Light</vt:lpstr>
      <vt:lpstr>Malgun Gothic</vt:lpstr>
      <vt:lpstr>Malgun Gothic</vt:lpstr>
      <vt:lpstr>Arial</vt:lpstr>
      <vt:lpstr>Wingdings</vt:lpstr>
      <vt:lpstr>Office 테마</vt:lpstr>
      <vt:lpstr>신용카드 사용자 연체 예측 AI 경진대회</vt:lpstr>
      <vt:lpstr>introduction</vt:lpstr>
      <vt:lpstr>Data</vt:lpstr>
      <vt:lpstr>Data preprocessing</vt:lpstr>
      <vt:lpstr>Model</vt:lpstr>
      <vt:lpstr>Feature importance</vt:lpstr>
      <vt:lpstr>Study</vt:lpstr>
      <vt:lpstr>encoding</vt:lpstr>
      <vt:lpstr>One hot encoding</vt:lpstr>
      <vt:lpstr>One hot encoding(2)</vt:lpstr>
      <vt:lpstr>Ordinal encoding</vt:lpstr>
      <vt:lpstr>Gradient boosting</vt:lpstr>
      <vt:lpstr>catboost</vt:lpstr>
      <vt:lpstr>Ordered boosting</vt:lpstr>
      <vt:lpstr>Feature importance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신용카드 사용자 연체 예측 AI 경진대회</dc:title>
  <dc:creator>th k</dc:creator>
  <cp:lastModifiedBy>th k</cp:lastModifiedBy>
  <cp:revision>13</cp:revision>
  <dcterms:created xsi:type="dcterms:W3CDTF">2022-05-02T14:33:06Z</dcterms:created>
  <dcterms:modified xsi:type="dcterms:W3CDTF">2022-05-02T18:42:49Z</dcterms:modified>
</cp:coreProperties>
</file>