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anumGothic ExtraBold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anumGothicExtraBold-bold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8d7eca5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8d7eca5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310ed035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310ed03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10ed03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310ed03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f34c476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2f34c476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19264B"/>
                </a:solidFill>
              </a:rPr>
              <a:t>NLP 논문 구현 스터디</a:t>
            </a:r>
            <a:endParaRPr b="1" sz="2500">
              <a:solidFill>
                <a:srgbClr val="19264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9264B"/>
                </a:solidFill>
              </a:rPr>
              <a:t>2022.04.05</a:t>
            </a:r>
            <a:endParaRPr>
              <a:solidFill>
                <a:srgbClr val="19264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264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264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9264B"/>
                </a:solidFill>
              </a:rPr>
              <a:t>발표자 : 박경빈</a:t>
            </a:r>
            <a:endParaRPr sz="110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12589" l="9718" r="32016" t="40100"/>
          <a:stretch/>
        </p:blipFill>
        <p:spPr>
          <a:xfrm>
            <a:off x="1408975" y="1681500"/>
            <a:ext cx="4894848" cy="22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476700" y="2870400"/>
            <a:ext cx="230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박경빈(소프트웨어학부)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서희재(컴퓨터공학과)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이주현(프랑스어문학과)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506675" y="1321000"/>
            <a:ext cx="4987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1.  seq2seq 설명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2. 논문 구현 진행상황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3. 앞으로의 계획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seq2seq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40264" l="59448" r="19931" t="21149"/>
          <a:stretch/>
        </p:blipFill>
        <p:spPr>
          <a:xfrm>
            <a:off x="1567275" y="1121850"/>
            <a:ext cx="2545776" cy="267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7275" y="4044250"/>
            <a:ext cx="4436926" cy="8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182325" y="1502850"/>
            <a:ext cx="45894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Encoder : to encode a variable-length sequence into a fixed-length vector representation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Decoder : to decode a given fixed-length vector representation back into a variable-length sequence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385700" y="3996650"/>
            <a:ext cx="1056300" cy="995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9" name="Google Shape;89;p16"/>
          <p:cNvCxnSpPr>
            <a:stCxn id="88" idx="7"/>
          </p:cNvCxnSpPr>
          <p:nvPr/>
        </p:nvCxnSpPr>
        <p:spPr>
          <a:xfrm flipH="1" rot="10800000">
            <a:off x="4287308" y="2593867"/>
            <a:ext cx="2501400" cy="154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 flipH="1" rot="10800000">
            <a:off x="6598225" y="2533225"/>
            <a:ext cx="1342200" cy="8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7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seq2seq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025" y="1643063"/>
            <a:ext cx="72675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8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논문 구현 진행 상황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599250" y="1096275"/>
            <a:ext cx="586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진행하고자 했던 예제 코드 : </a:t>
            </a:r>
            <a:r>
              <a:rPr lang="ko">
                <a:solidFill>
                  <a:schemeClr val="dk1"/>
                </a:solidFill>
              </a:rPr>
              <a:t>https://github.com/bentrevett/pytorch-seq2seq/blob/master/2%20-%20Learning%20Phrase%20Representations%20using%20RNN%20Encoder-Decoder%20for%20Statistical%20Machine%20Translation.ipynb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4">
            <a:alphaModFix/>
          </a:blip>
          <a:srcRect b="7703" l="12396" r="13104" t="21430"/>
          <a:stretch/>
        </p:blipFill>
        <p:spPr>
          <a:xfrm>
            <a:off x="1789400" y="2377375"/>
            <a:ext cx="4564325" cy="24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6198200" y="3731638"/>
            <a:ext cx="253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/>
              <a:t>torchtext.legacy의 사용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Multi30K 데이터 사용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9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논문 구현 진행 상황 &amp; 앞으로의 계획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1599250" y="1059425"/>
            <a:ext cx="650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PyTorch 튜토리얼에서 제공하는 코드를 바탕으로 데이터에 맞게 변환할 예정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>
                <a:solidFill>
                  <a:schemeClr val="dk1"/>
                </a:solidFill>
              </a:rPr>
              <a:t>https://tutorials.pytorch.kr/intermediate/seq2seq_translation_tutorial.html#id5)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5896575" y="3763125"/>
            <a:ext cx="257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 Repository에 스터디 진행 상황 및 Reference를 꾸준히 업로드할 예정입니다:)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7405" l="25159" r="17017" t="26709"/>
          <a:stretch/>
        </p:blipFill>
        <p:spPr>
          <a:xfrm>
            <a:off x="1642475" y="1934975"/>
            <a:ext cx="4149509" cy="265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