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9" r:id="rId4"/>
    <p:sldId id="264" r:id="rId5"/>
    <p:sldId id="261" r:id="rId6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8"/>
      <p:bold r:id="rId9"/>
    </p:embeddedFont>
    <p:embeddedFont>
      <p:font typeface="NanumGothic ExtraBold" panose="020D0604000000000000" pitchFamily="34" charset="-127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033"/>
  </p:normalViewPr>
  <p:slideViewPr>
    <p:cSldViewPr snapToGrid="0">
      <p:cViewPr>
        <p:scale>
          <a:sx n="100" d="100"/>
          <a:sy n="100" d="100"/>
        </p:scale>
        <p:origin x="1960" y="1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44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8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5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NLP </a:t>
            </a:r>
            <a:r>
              <a:rPr lang="ko" altLang="en-US" sz="2500" b="1" dirty="0">
                <a:solidFill>
                  <a:srgbClr val="19264B"/>
                </a:solidFill>
              </a:rPr>
              <a:t>구현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</a:t>
            </a:r>
            <a:r>
              <a:rPr lang="en-US" altLang="ko" dirty="0">
                <a:solidFill>
                  <a:srgbClr val="19264B"/>
                </a:solidFill>
              </a:rPr>
              <a:t>0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이주현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E2F8B-1450-7F29-CC25-249F38E08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5" y="346158"/>
            <a:ext cx="7905095" cy="3876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CA393-C60C-5012-EAEC-FE091C119B39}"/>
              </a:ext>
            </a:extLst>
          </p:cNvPr>
          <p:cNvSpPr txBox="1"/>
          <p:nvPr/>
        </p:nvSpPr>
        <p:spPr>
          <a:xfrm>
            <a:off x="5172739" y="4728002"/>
            <a:ext cx="3971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출처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/ndb796/Deep-Learning-Paper-Review-and-Practice/blob/master/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lecture_notes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/Seq2Seq.pdf</a:t>
            </a:r>
            <a:endParaRPr lang="en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q2Seq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시퀀스투시퀀스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703CF-E20A-8035-8C7D-C42027FF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73" y="1332428"/>
            <a:ext cx="7802027" cy="2329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0816B7-391D-0746-02EE-BB7574238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886" y="1055550"/>
            <a:ext cx="3812114" cy="283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q2Seq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시퀀스투시퀀스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AC30-98C1-3E55-1D9D-26C7A0750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1"/>
          <a:stretch/>
        </p:blipFill>
        <p:spPr>
          <a:xfrm>
            <a:off x="1353963" y="1258561"/>
            <a:ext cx="8470899" cy="375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703CF-E20A-8035-8C7D-C42027FF00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716"/>
          <a:stretch/>
        </p:blipFill>
        <p:spPr>
          <a:xfrm>
            <a:off x="6079073" y="52250"/>
            <a:ext cx="3064927" cy="23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0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2DE7120-C773-6D48-7323-37D8F1A8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53" y="-4500"/>
            <a:ext cx="3478964" cy="5148000"/>
          </a:xfrm>
          <a:prstGeom prst="rect">
            <a:avLst/>
          </a:prstGeom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9BFCC1C6-4BD5-A816-5162-F285E2C3E79E}"/>
              </a:ext>
            </a:extLst>
          </p:cNvPr>
          <p:cNvSpPr txBox="1"/>
          <p:nvPr/>
        </p:nvSpPr>
        <p:spPr>
          <a:xfrm>
            <a:off x="1353975" y="221633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트랜스포머</a:t>
            </a:r>
            <a:endParaRPr sz="2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E55A7-BC2F-C858-1DE6-68C4710ADAB6}"/>
              </a:ext>
            </a:extLst>
          </p:cNvPr>
          <p:cNvSpPr/>
          <p:nvPr/>
        </p:nvSpPr>
        <p:spPr>
          <a:xfrm>
            <a:off x="3837798" y="1660173"/>
            <a:ext cx="1630737" cy="2999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C8C06-C69E-3216-BA28-9DCFFE1B8E6F}"/>
              </a:ext>
            </a:extLst>
          </p:cNvPr>
          <p:cNvSpPr txBox="1"/>
          <p:nvPr/>
        </p:nvSpPr>
        <p:spPr>
          <a:xfrm>
            <a:off x="1806726" y="2670616"/>
            <a:ext cx="197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인코더 → </a:t>
            </a:r>
            <a:r>
              <a:rPr lang="en-US" altLang="ko-KR" sz="1800" b="1" dirty="0">
                <a:solidFill>
                  <a:srgbClr val="C00000"/>
                </a:solidFill>
              </a:rPr>
              <a:t>BERT</a:t>
            </a:r>
            <a:endParaRPr lang="en-KR" sz="18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9A443-D8B8-00C9-DB9B-945FB934C392}"/>
              </a:ext>
            </a:extLst>
          </p:cNvPr>
          <p:cNvSpPr txBox="1"/>
          <p:nvPr/>
        </p:nvSpPr>
        <p:spPr>
          <a:xfrm>
            <a:off x="1829265" y="3065758"/>
            <a:ext cx="2255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dirty="0"/>
              <a:t>Bidirectional </a:t>
            </a:r>
            <a:r>
              <a:rPr lang="en-US" b="1" dirty="0"/>
              <a:t>Encoder</a:t>
            </a:r>
            <a:r>
              <a:rPr lang="en-US" dirty="0"/>
              <a:t> Representations from Transformers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12817-E5F1-EA5F-9DF6-BA6D900F36F1}"/>
              </a:ext>
            </a:extLst>
          </p:cNvPr>
          <p:cNvSpPr txBox="1"/>
          <p:nvPr/>
        </p:nvSpPr>
        <p:spPr>
          <a:xfrm>
            <a:off x="7081177" y="2670616"/>
            <a:ext cx="197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>
                <a:solidFill>
                  <a:srgbClr val="C00000"/>
                </a:solidFill>
              </a:rPr>
              <a:t>디코더</a:t>
            </a:r>
            <a:r>
              <a:rPr lang="ko-KR" altLang="en-US" sz="1800" b="1" dirty="0">
                <a:solidFill>
                  <a:srgbClr val="C00000"/>
                </a:solidFill>
              </a:rPr>
              <a:t> → </a:t>
            </a:r>
            <a:r>
              <a:rPr lang="en-US" altLang="ko-KR" sz="1800" b="1" dirty="0">
                <a:solidFill>
                  <a:srgbClr val="C00000"/>
                </a:solidFill>
              </a:rPr>
              <a:t>GPT</a:t>
            </a:r>
            <a:endParaRPr lang="en-KR" sz="1800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0974-43E6-EDA5-4300-BCFFF84C20E1}"/>
              </a:ext>
            </a:extLst>
          </p:cNvPr>
          <p:cNvSpPr/>
          <p:nvPr/>
        </p:nvSpPr>
        <p:spPr>
          <a:xfrm>
            <a:off x="5393376" y="221634"/>
            <a:ext cx="1630737" cy="45462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58540-E93E-E8C5-1843-76706F4570C2}"/>
              </a:ext>
            </a:extLst>
          </p:cNvPr>
          <p:cNvSpPr txBox="1"/>
          <p:nvPr/>
        </p:nvSpPr>
        <p:spPr>
          <a:xfrm>
            <a:off x="7024113" y="3065758"/>
            <a:ext cx="225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dirty="0"/>
              <a:t>Generative Pre-trained Transformer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DE0C6941-B2F1-1DC9-415F-79593A73CD60}"/>
              </a:ext>
            </a:extLst>
          </p:cNvPr>
          <p:cNvSpPr txBox="1"/>
          <p:nvPr/>
        </p:nvSpPr>
        <p:spPr>
          <a:xfrm>
            <a:off x="1582158" y="797241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</a:t>
            </a: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Attention is all you need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7E233-3EB4-02E0-96E8-E93A03482E9B}"/>
              </a:ext>
            </a:extLst>
          </p:cNvPr>
          <p:cNvSpPr txBox="1"/>
          <p:nvPr/>
        </p:nvSpPr>
        <p:spPr>
          <a:xfrm>
            <a:off x="1740377" y="3844577"/>
            <a:ext cx="225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문장의 의미 추출을 잘함</a:t>
            </a:r>
            <a:endParaRPr lang="en-KR" b="1" dirty="0">
              <a:solidFill>
                <a:srgbClr val="00206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148BA7-2FF4-10D0-8CD5-D7A49000460C}"/>
              </a:ext>
            </a:extLst>
          </p:cNvPr>
          <p:cNvSpPr txBox="1"/>
          <p:nvPr/>
        </p:nvSpPr>
        <p:spPr>
          <a:xfrm>
            <a:off x="7082057" y="3804422"/>
            <a:ext cx="225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문장 생성을 잘함</a:t>
            </a:r>
            <a:endParaRPr lang="en-KR" b="1" dirty="0">
              <a:solidFill>
                <a:srgbClr val="00206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1" grpId="0"/>
      <p:bldP spid="12" grpId="0" animBg="1"/>
      <p:bldP spid="13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Macintosh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NanumGothic</vt:lpstr>
      <vt:lpstr>NanumGothic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이주현</cp:lastModifiedBy>
  <cp:revision>5</cp:revision>
  <dcterms:modified xsi:type="dcterms:W3CDTF">2022-05-09T17:19:31Z</dcterms:modified>
</cp:coreProperties>
</file>