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74" r:id="rId5"/>
    <p:sldId id="273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나눔고딕" panose="020D0604000000000000" pitchFamily="50" charset="-127"/>
      <p:regular r:id="rId9"/>
      <p:bold r:id="rId10"/>
    </p:embeddedFont>
    <p:embeddedFont>
      <p:font typeface="나눔고딕 ExtraBold" panose="020D0904000000000000" pitchFamily="50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0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하계 </a:t>
            </a:r>
            <a:r>
              <a:rPr lang="ko-KR" altLang="en-US" sz="2500" b="1" dirty="0" err="1">
                <a:solidFill>
                  <a:srgbClr val="19264B"/>
                </a:solidFill>
              </a:rPr>
              <a:t>컨프런스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NLP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14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</a:rPr>
              <a:t>곽수민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05333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곽수민 응용통계학과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유상준 전자전기공학과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이재형 글로벌금융학과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B62784E-0D1B-4A5B-AC1E-8FFB7D8711B1}"/>
              </a:ext>
            </a:extLst>
          </p:cNvPr>
          <p:cNvSpPr txBox="1"/>
          <p:nvPr/>
        </p:nvSpPr>
        <p:spPr>
          <a:xfrm>
            <a:off x="3594076" y="563381"/>
            <a:ext cx="5286579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카카오톡 대화내용 기반 생일선물 추천 서비스</a:t>
            </a:r>
            <a:endParaRPr lang="en-US" altLang="ko-KR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대화내용을 바탕으로 성별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연령별로 </a:t>
            </a: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계층에 맞는 선물을 추천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대화내용을 입력 데이터로 입력하면  </a:t>
            </a: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상대방의 연령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 등을 예측한 뒤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계층이 선호하는 선물을 추천</a:t>
            </a:r>
            <a:endParaRPr lang="en-US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AIHUB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 </a:t>
            </a:r>
            <a:r>
              <a:rPr lang="en-US" altLang="ko-KR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8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D9377-7D2D-BD89-6106-FCF92A61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55" y="967497"/>
            <a:ext cx="1612203" cy="1612203"/>
          </a:xfrm>
          <a:prstGeom prst="rect">
            <a:avLst/>
          </a:prstGeom>
        </p:spPr>
      </p:pic>
      <p:pic>
        <p:nvPicPr>
          <p:cNvPr id="5" name="그림 4" descr="선물포장지이(가) 표시된 사진&#10;&#10;자동 생성된 설명">
            <a:extLst>
              <a:ext uri="{FF2B5EF4-FFF2-40B4-BE49-F238E27FC236}">
                <a16:creationId xmlns:a16="http://schemas.microsoft.com/office/drawing/2014/main" id="{B9586216-D8FA-CF3F-F9F0-7321A984F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942617"/>
            <a:ext cx="2115520" cy="220088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9B2767D-1DE0-1D69-81CD-34ACC459040A}"/>
              </a:ext>
            </a:extLst>
          </p:cNvPr>
          <p:cNvSpPr/>
          <p:nvPr/>
        </p:nvSpPr>
        <p:spPr>
          <a:xfrm>
            <a:off x="2334080" y="2467671"/>
            <a:ext cx="265309" cy="436738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소통 방식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B62784E-0D1B-4A5B-AC1E-8FFB7D8711B1}"/>
              </a:ext>
            </a:extLst>
          </p:cNvPr>
          <p:cNvSpPr txBox="1"/>
          <p:nvPr/>
        </p:nvSpPr>
        <p:spPr>
          <a:xfrm>
            <a:off x="1408964" y="3540560"/>
            <a:ext cx="747169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Notion</a:t>
            </a:r>
            <a:r>
              <a:rPr lang="ko-KR" altLang="en-US" sz="2000" b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 자료 및 아이디어 공유</a:t>
            </a:r>
            <a:endParaRPr lang="en-US" altLang="ko-KR" sz="20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</a:t>
            </a: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이상 정기 회의</a:t>
            </a: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대면</a:t>
            </a: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모두 활용</a:t>
            </a: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r>
              <a:rPr 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7101B6-7C94-0AE5-C293-C134BFB90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112" y="925919"/>
            <a:ext cx="5116197" cy="2380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3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116</Words>
  <Application>Microsoft Office PowerPoint</Application>
  <PresentationFormat>화면 슬라이드 쇼(16:9)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NanumGothic ExtraBold</vt:lpstr>
      <vt:lpstr>나눔고딕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곽수민</cp:lastModifiedBy>
  <cp:revision>92</cp:revision>
  <dcterms:modified xsi:type="dcterms:W3CDTF">2022-07-04T09:25:51Z</dcterms:modified>
</cp:coreProperties>
</file>