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74" r:id="rId5"/>
    <p:sldId id="273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  <p:embeddedFont>
      <p:font typeface="나눔고딕" panose="020D0604000000000000" pitchFamily="50" charset="-127"/>
      <p:regular r:id="rId9"/>
      <p:bold r:id="rId10"/>
    </p:embeddedFont>
    <p:embeddedFont>
      <p:font typeface="나눔고딕 ExtraBold" panose="020D0904000000000000" pitchFamily="50" charset="-127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8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46100" y="2671950"/>
            <a:ext cx="4979400" cy="181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하계 컨퍼런스 </a:t>
            </a:r>
            <a:r>
              <a:rPr lang="en-US" altLang="ko" sz="2500" b="1" dirty="0">
                <a:solidFill>
                  <a:srgbClr val="19264B"/>
                </a:solidFill>
              </a:rPr>
              <a:t>NLP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14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7.26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</a:rPr>
              <a:t>유상준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53963" y="2641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목표 및 방향성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B62784E-0D1B-4A5B-AC1E-8FFB7D8711B1}"/>
              </a:ext>
            </a:extLst>
          </p:cNvPr>
          <p:cNvSpPr txBox="1"/>
          <p:nvPr/>
        </p:nvSpPr>
        <p:spPr>
          <a:xfrm>
            <a:off x="1715913" y="713894"/>
            <a:ext cx="6985024" cy="30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한국어 </a:t>
            </a:r>
            <a:r>
              <a:rPr lang="en-US" altLang="ko-KR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SNS 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대화기반 </a:t>
            </a:r>
            <a:r>
              <a:rPr lang="ko-KR" altLang="en-US" sz="2000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만들기</a:t>
            </a:r>
            <a:endParaRPr lang="en-US" altLang="ko-KR"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6F92FF-B1E9-45CD-B477-98B35F0C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37" y="1833292"/>
            <a:ext cx="3698886" cy="27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2B381C-EC72-4670-80C4-647CE9B0D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63" y="1855558"/>
            <a:ext cx="3698887" cy="27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510575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해결할 문제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565774" y="1147025"/>
            <a:ext cx="732422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한국어의 특성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교착어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오탈자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처리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    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비지도학습 형태소 분석기 이용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맞춤법 교정 진행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AC458F-889F-4DBE-AC56-D24B57434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7" b="28384"/>
          <a:stretch/>
        </p:blipFill>
        <p:spPr bwMode="auto">
          <a:xfrm>
            <a:off x="4441824" y="1147025"/>
            <a:ext cx="4448175" cy="115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C62201-05C7-40BC-A80F-D70A1C68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0" y="2762437"/>
            <a:ext cx="4065589" cy="219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C15EFDD1-6990-430B-9D09-97DCDBDA6E95}"/>
              </a:ext>
            </a:extLst>
          </p:cNvPr>
          <p:cNvSpPr txBox="1"/>
          <p:nvPr/>
        </p:nvSpPr>
        <p:spPr>
          <a:xfrm>
            <a:off x="1565772" y="2571750"/>
            <a:ext cx="276332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짧은 대화내용 </a:t>
            </a:r>
            <a:r>
              <a:rPr lang="ko-KR" altLang="en-US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임베딩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및 토큰화 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E05526A-9257-4F62-9B9D-A1F016CA2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77" y="3072917"/>
            <a:ext cx="3295523" cy="18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앞으로의 일정 및 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5EA85E24-B6D1-418B-903C-6A85EEAF7225}"/>
              </a:ext>
            </a:extLst>
          </p:cNvPr>
          <p:cNvSpPr txBox="1"/>
          <p:nvPr/>
        </p:nvSpPr>
        <p:spPr>
          <a:xfrm>
            <a:off x="1646032" y="1216875"/>
            <a:ext cx="6837568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참고할 논문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The Design and Implementation of </a:t>
            </a:r>
            <a:r>
              <a:rPr lang="en-US" altLang="ko-KR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XiaoIce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이루다의 기반 프레임워크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Towards a Human-like Open-Domain Chatbot (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구글의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Meena)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7/23 ~ 7/30 :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및 형태소분석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맞춤법교정 문제 등 </a:t>
            </a:r>
            <a:r>
              <a:rPr lang="ko-KR" altLang="en-US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완료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7/31 ~ 8/6 : </a:t>
            </a:r>
            <a:r>
              <a:rPr lang="en-US" altLang="ko-KR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DialogBert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 학습 및 조정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8/7 ~ 8/16 : Fine tuning</a:t>
            </a:r>
            <a:r>
              <a:rPr lang="ko-KR" altLang="en-US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최종성능 향상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매주 일요일 오전에 대면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개별적 개발 및 논문 리딩</a:t>
            </a: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34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112</Words>
  <Application>Microsoft Office PowerPoint</Application>
  <PresentationFormat>화면 슬라이드 쇼(16:9)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NanumGothic ExtraBold</vt:lpstr>
      <vt:lpstr>나눔고딕 ExtraBold</vt:lpstr>
      <vt:lpstr>Arial</vt:lpstr>
      <vt:lpstr>나눔고딕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유상준</cp:lastModifiedBy>
  <cp:revision>135</cp:revision>
  <dcterms:modified xsi:type="dcterms:W3CDTF">2022-07-25T14:17:28Z</dcterms:modified>
</cp:coreProperties>
</file>