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27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2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PYTORCH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김민기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중훈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김민기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이주호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CCE1F-D8F2-4F20-9327-8BAAD2594E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" t="30572" r="33432" b="21080"/>
          <a:stretch/>
        </p:blipFill>
        <p:spPr>
          <a:xfrm>
            <a:off x="1734247" y="1270716"/>
            <a:ext cx="4017605" cy="18158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2AB610-BBAE-4359-8798-7F4891ECE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22" t="30405" r="1028" b="21930"/>
          <a:stretch/>
        </p:blipFill>
        <p:spPr>
          <a:xfrm>
            <a:off x="2619059" y="3016729"/>
            <a:ext cx="2223527" cy="1668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교재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D5B1-1F4C-49AE-A029-E499670FA9B4}"/>
              </a:ext>
            </a:extLst>
          </p:cNvPr>
          <p:cNvSpPr txBox="1"/>
          <p:nvPr/>
        </p:nvSpPr>
        <p:spPr>
          <a:xfrm>
            <a:off x="1408975" y="972765"/>
            <a:ext cx="707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모두를 위한 딥러닝 시즌 </a:t>
            </a:r>
            <a:r>
              <a:rPr lang="en-US" altLang="ko-KR" dirty="0"/>
              <a:t>2 –PYTORCH</a:t>
            </a:r>
            <a:r>
              <a:rPr lang="ko-KR" altLang="en-US" dirty="0"/>
              <a:t>의 코드와 강의를 한 학기 동안 공부하기로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57621-118B-472D-AFF0-92165C39C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95" y="1566955"/>
            <a:ext cx="4246124" cy="3348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7496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방식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55272-223D-46B9-850D-4E5A25A22D20}"/>
              </a:ext>
            </a:extLst>
          </p:cNvPr>
          <p:cNvSpPr txBox="1"/>
          <p:nvPr/>
        </p:nvSpPr>
        <p:spPr>
          <a:xfrm>
            <a:off x="1471308" y="1332689"/>
            <a:ext cx="62013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스터디 횟수 </a:t>
            </a:r>
            <a:r>
              <a:rPr lang="en-US" altLang="ko-KR" dirty="0"/>
              <a:t>: </a:t>
            </a:r>
            <a:r>
              <a:rPr lang="ko-KR" altLang="en-US" dirty="0"/>
              <a:t>주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스터디 방식 </a:t>
            </a:r>
            <a:r>
              <a:rPr lang="en-US" altLang="ko-KR" dirty="0"/>
              <a:t>: </a:t>
            </a:r>
            <a:r>
              <a:rPr lang="ko-KR" altLang="en-US" dirty="0"/>
              <a:t>대면 기본</a:t>
            </a:r>
            <a:r>
              <a:rPr lang="en-US" altLang="ko-KR" dirty="0"/>
              <a:t> (</a:t>
            </a:r>
            <a:r>
              <a:rPr lang="ko-KR" altLang="en-US" dirty="0"/>
              <a:t>일정이 있으면 </a:t>
            </a:r>
            <a:r>
              <a:rPr lang="ko-KR" altLang="en-US" dirty="0" err="1"/>
              <a:t>비대면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 주에 한 명씩 번갈아 가면서 맡은 부분 발표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및 강의는 각자 실습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일찍 끝나면 데이터셋에 적용해볼 예정</a:t>
            </a:r>
          </a:p>
        </p:txBody>
      </p:sp>
    </p:spTree>
    <p:extLst>
      <p:ext uri="{BB962C8B-B14F-4D97-AF65-F5344CB8AC3E}">
        <p14:creationId xmlns:p14="http://schemas.microsoft.com/office/powerpoint/2010/main" val="224001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60979" y="224754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967477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화면 슬라이드 쇼(16:9)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김민기</cp:lastModifiedBy>
  <cp:revision>2</cp:revision>
  <dcterms:modified xsi:type="dcterms:W3CDTF">2022-03-14T12:05:24Z</dcterms:modified>
</cp:coreProperties>
</file>