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1" r:id="rId9"/>
  </p:sldIdLst>
  <p:sldSz cx="9144000" cy="5143500" type="screen16x9"/>
  <p:notesSz cx="6858000" cy="9144000"/>
  <p:embeddedFontLst>
    <p:embeddedFont>
      <p:font typeface="NanumGothic ExtraBold" panose="020B0600000101010101" charset="-127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31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27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27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73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12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PYTORCH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김중훈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중훈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김민기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이주호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5CCE1F-D8F2-4F20-9327-8BAAD2594E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" t="30572" r="33432" b="21080"/>
          <a:stretch/>
        </p:blipFill>
        <p:spPr>
          <a:xfrm>
            <a:off x="1734247" y="1270716"/>
            <a:ext cx="4017605" cy="18158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2AB610-BBAE-4359-8798-7F4891ECE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22" t="30405" r="1028" b="21930"/>
          <a:stretch/>
        </p:blipFill>
        <p:spPr>
          <a:xfrm>
            <a:off x="2532662" y="3016729"/>
            <a:ext cx="2535524" cy="16685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9BD1AC-0FB8-4B51-8672-28D92F1C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707" y="1269711"/>
            <a:ext cx="5805563" cy="3242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53975" y="37496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4C812E-7080-4520-8523-972634F34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943" y="1155667"/>
            <a:ext cx="6138530" cy="34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53975" y="37496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AB2A5-60B5-4BA3-8824-BF1000C75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73" y="1160596"/>
            <a:ext cx="5043473" cy="28223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FFDE37-3443-4FD2-AEF2-A5FF9EBDAA94}"/>
              </a:ext>
            </a:extLst>
          </p:cNvPr>
          <p:cNvSpPr txBox="1"/>
          <p:nvPr/>
        </p:nvSpPr>
        <p:spPr>
          <a:xfrm>
            <a:off x="6523038" y="1882195"/>
            <a:ext cx="2448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Image Captioning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Sentiment Classification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Machine Translation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Video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01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53975" y="37496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4EAB4-17EC-457B-BDB6-2A4C1D99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222" y="1372504"/>
            <a:ext cx="5838162" cy="32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2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53975" y="374968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00790-DE69-4FD2-905B-187E19C65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188" y="1361589"/>
            <a:ext cx="5808779" cy="32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60979" y="224754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967477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68</Words>
  <Application>Microsoft Office PowerPoint</Application>
  <PresentationFormat>화면 슬라이드 쇼(16:9)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14</cp:revision>
  <dcterms:modified xsi:type="dcterms:W3CDTF">2022-05-02T05:53:23Z</dcterms:modified>
</cp:coreProperties>
</file>