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</p:sldIdLst>
  <p:sldSz cx="9144000" cy="5143500" type="screen16x9"/>
  <p:notesSz cx="6858000" cy="9144000"/>
  <p:embeddedFontLst>
    <p:embeddedFont>
      <p:font typeface="NanumGothic ExtraBold" panose="020D0604000000000000" pitchFamily="34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/>
    <p:restoredTop sz="94588"/>
  </p:normalViewPr>
  <p:slideViewPr>
    <p:cSldViewPr snapToGrid="0">
      <p:cViewPr>
        <p:scale>
          <a:sx n="140" d="100"/>
          <a:sy n="140" d="100"/>
        </p:scale>
        <p:origin x="14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7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6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6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 err="1">
                <a:solidFill>
                  <a:srgbClr val="19264B"/>
                </a:solidFill>
              </a:rPr>
              <a:t>Pytorch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-KR" dirty="0">
                <a:solidFill>
                  <a:srgbClr val="19264B"/>
                </a:solidFill>
              </a:rPr>
              <a:t>05.</a:t>
            </a:r>
            <a:r>
              <a:rPr lang="ko-KR" altLang="en-US" dirty="0">
                <a:solidFill>
                  <a:srgbClr val="19264B"/>
                </a:solidFill>
              </a:rPr>
              <a:t> </a:t>
            </a:r>
            <a:r>
              <a:rPr lang="en-US" altLang="ko-KR" dirty="0">
                <a:solidFill>
                  <a:srgbClr val="19264B"/>
                </a:solidFill>
              </a:rPr>
              <a:t>24(</a:t>
            </a:r>
            <a:r>
              <a:rPr lang="ko-KR" altLang="en-US" dirty="0">
                <a:solidFill>
                  <a:srgbClr val="19264B"/>
                </a:solidFill>
              </a:rPr>
              <a:t>토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최윤한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D4ECD-4860-6245-CCB1-AD622C630927}"/>
              </a:ext>
            </a:extLst>
          </p:cNvPr>
          <p:cNvSpPr txBox="1"/>
          <p:nvPr/>
        </p:nvSpPr>
        <p:spPr>
          <a:xfrm>
            <a:off x="2329732" y="1224501"/>
            <a:ext cx="538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4000" dirty="0"/>
              <a:t>스터디 인증</a:t>
            </a:r>
            <a:endParaRPr kumimoji="1" lang="en-US" altLang="ko-KR" sz="4000" dirty="0"/>
          </a:p>
          <a:p>
            <a:pPr marL="342900" indent="-342900">
              <a:buAutoNum type="arabicPeriod"/>
            </a:pPr>
            <a:r>
              <a:rPr kumimoji="1" lang="ko-KR" altLang="en-US" sz="4000" dirty="0"/>
              <a:t>스터디 내용 발표</a:t>
            </a:r>
            <a:endParaRPr kumimoji="1" lang="en-US" altLang="ko-KR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698688" y="1838413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altLang="en-US" dirty="0"/>
              <a:t>최윤한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" altLang="en-US" dirty="0"/>
              <a:t>김가윤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" altLang="en-US" dirty="0"/>
              <a:t>서희재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0F2183-EAD8-72B9-0A1C-9D1E3BC55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660" y="915958"/>
            <a:ext cx="3379388" cy="4046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61375" y="951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자연어처리란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E4AE1C2A-4DC8-8197-3F1F-53DB59E5B9A6}"/>
              </a:ext>
            </a:extLst>
          </p:cNvPr>
          <p:cNvSpPr txBox="1"/>
          <p:nvPr/>
        </p:nvSpPr>
        <p:spPr>
          <a:xfrm>
            <a:off x="1561375" y="4592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CD5-1C1D-04C2-7AF6-D9960C317F15}"/>
              </a:ext>
            </a:extLst>
          </p:cNvPr>
          <p:cNvSpPr txBox="1"/>
          <p:nvPr/>
        </p:nvSpPr>
        <p:spPr>
          <a:xfrm>
            <a:off x="1490472" y="1575682"/>
            <a:ext cx="6345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자연어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" altLang="ko-Kore-KR" b="1" i="0" dirty="0">
                <a:solidFill>
                  <a:srgbClr val="000000"/>
                </a:solidFill>
                <a:effectLst/>
                <a:latin typeface="-apple-system"/>
              </a:rPr>
              <a:t>natural language)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란 우리가 일상 생활에서 사용하는 언어를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자연어 처리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-apple-system"/>
              </a:rPr>
              <a:t>natural language processing)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란 이러한 자연어의 의미를 분석하여 컴퓨터가 처리할 수 있도록 하는 일을 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자연어 처리는 음성 인식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내용 요약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번역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사용자의 감성 분석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텍스트 분류 작업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스팸 메일 분류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뉴스 기사 카테고리 분류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질의 응답 시스템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챗봇과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같은 곳에서 사용되는 분야입니다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출처 </a:t>
            </a:r>
            <a:r>
              <a:rPr lang="en-US" altLang="ko-KR" dirty="0">
                <a:latin typeface="-apple-system"/>
              </a:rPr>
              <a:t>:</a:t>
            </a:r>
            <a:r>
              <a:rPr lang="ko-KR" altLang="en-US" dirty="0">
                <a:latin typeface="-apple-system"/>
              </a:rPr>
              <a:t> </a:t>
            </a:r>
            <a:r>
              <a:rPr lang="en" altLang="ko-KR" dirty="0">
                <a:latin typeface="-apple-system"/>
              </a:rPr>
              <a:t>https://</a:t>
            </a:r>
            <a:r>
              <a:rPr lang="en" altLang="ko-KR" dirty="0" err="1">
                <a:latin typeface="-apple-system"/>
              </a:rPr>
              <a:t>wikidocs.net</a:t>
            </a:r>
            <a:r>
              <a:rPr lang="en" altLang="ko-KR" dirty="0">
                <a:latin typeface="-apple-system"/>
              </a:rPr>
              <a:t>/21667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네이버 영화 감성 분류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D3B01-B3E1-3C9D-B64C-0E4D6ADE84E2}"/>
              </a:ext>
            </a:extLst>
          </p:cNvPr>
          <p:cNvSpPr txBox="1"/>
          <p:nvPr/>
        </p:nvSpPr>
        <p:spPr>
          <a:xfrm>
            <a:off x="1408975" y="10555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https://github.com/e9t/nsmc/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B9E0A-0A2D-F28D-C61F-82E6C16B285F}"/>
              </a:ext>
            </a:extLst>
          </p:cNvPr>
          <p:cNvSpPr txBox="1"/>
          <p:nvPr/>
        </p:nvSpPr>
        <p:spPr>
          <a:xfrm>
            <a:off x="1408975" y="145046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200,000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 리뷰로 구성된 데이터로 영화 리뷰에 대한 텍스트와 해당 리뷰가 긍정인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부정인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표시한 레이블로 구성되어져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해당 데이터를 다운로드 받아 감성 분류를 수행하는 모델을 만들어보겠습니다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F0659D-2A20-636E-05E4-9778393B7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906" y="2595712"/>
            <a:ext cx="4126630" cy="22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9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3886" y="269827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BERT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en" altLang="ko-Kore-KR" sz="2000" dirty="0"/>
              <a:t>Bidirectional Encoder Representations from Transformers)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E93D8E-D2E3-A008-562A-48FEE68F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31" y="1199397"/>
            <a:ext cx="2561157" cy="36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이후 학습 방향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7F67-B0A6-C6E0-76FF-47D15B2E6469}"/>
              </a:ext>
            </a:extLst>
          </p:cNvPr>
          <p:cNvSpPr txBox="1"/>
          <p:nvPr/>
        </p:nvSpPr>
        <p:spPr>
          <a:xfrm>
            <a:off x="1353975" y="7813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https://github.com/graykode/nlp-tutorial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AC866-2612-47E6-1D5B-BA3F3FF0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02" y="1390821"/>
            <a:ext cx="4650265" cy="3445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8842C9-B24C-AFAD-BBA0-096EC2FAD7E9}"/>
              </a:ext>
            </a:extLst>
          </p:cNvPr>
          <p:cNvSpPr txBox="1"/>
          <p:nvPr/>
        </p:nvSpPr>
        <p:spPr>
          <a:xfrm>
            <a:off x="1408975" y="10861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NLP tutorial </a:t>
            </a:r>
            <a:r>
              <a:rPr lang="en-US" altLang="ko-KR" dirty="0"/>
              <a:t>(transformer, BERT </a:t>
            </a:r>
            <a:r>
              <a:rPr lang="ko-KR" altLang="en-US" dirty="0"/>
              <a:t>추가 학습</a:t>
            </a:r>
            <a:r>
              <a:rPr lang="en-US" altLang="ko-KR" dirty="0"/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22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B6334CFB-6E94-B398-4A61-0AAFB67DE233}"/>
              </a:ext>
            </a:extLst>
          </p:cNvPr>
          <p:cNvSpPr txBox="1"/>
          <p:nvPr/>
        </p:nvSpPr>
        <p:spPr>
          <a:xfrm>
            <a:off x="3164623" y="1863548"/>
            <a:ext cx="49794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4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928834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200</Words>
  <Application>Microsoft Macintosh PowerPoint</Application>
  <PresentationFormat>화면 슬라이드 쇼(16:9)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 ExtraBold</vt:lpstr>
      <vt:lpstr>Arial</vt:lpstr>
      <vt:lpstr>-apple-system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최윤한</cp:lastModifiedBy>
  <cp:revision>11</cp:revision>
  <dcterms:modified xsi:type="dcterms:W3CDTF">2022-05-23T12:28:07Z</dcterms:modified>
</cp:coreProperties>
</file>