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3" r:id="rId9"/>
  </p:sldIdLst>
  <p:sldSz cx="9144000" cy="5143500" type="screen16x9"/>
  <p:notesSz cx="6858000" cy="9144000"/>
  <p:embeddedFontLst>
    <p:embeddedFont>
      <p:font typeface="굴림" panose="020B0600000101010101" pitchFamily="34" charset="-127"/>
      <p:regular r:id="rId11"/>
    </p:embeddedFont>
    <p:embeddedFont>
      <p:font typeface="맑은 고딕" panose="020B0503020000020004" pitchFamily="34" charset="-127"/>
      <p:regular r:id="rId12"/>
      <p:bold r:id="rId13"/>
    </p:embeddedFont>
    <p:embeddedFont>
      <p:font typeface="NanumGothic ExtraBold" panose="020D0604000000000000" pitchFamily="34" charset="-127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56" d="100"/>
          <a:sy n="156" d="100"/>
        </p:scale>
        <p:origin x="2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54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18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11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1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torch.kr/?_gl=1*1u5fizq*_ga*MjExNjIzOTYyLjE2NjMzOTEwNTE.*_ga_LZRD6GXDLF*MTY2MzU5MDM4NS4zLjEuMTY2MzU5MTM1NC4yNS4wLjA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pytorch.kr/?_gl=1*1u5fizq*_ga*MjExNjIzOTYyLjE2NjMzOTEwNTE.*_ga_LZRD6GXDLF*MTY2MzU5MDM4NS4zLjEuMTY2MzU5MTM1NC4yNS4wLjA.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pytorch.kr/?_gl=1*1u5fizq*_ga*MjExNjIzOTYyLjE2NjMzOTEwNTE.*_ga_LZRD6GXDLF*MTY2MzU5MDM4NS4zLjEuMTY2MzU5MTM1NC4yNS4wLjA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pytorch.kr/?_gl=1*1u5fizq*_ga*MjExNjIzOTYyLjE2NjMzOTEwNTE.*_ga_LZRD6GXDLF*MTY2MzU5MDM4NS4zLjEuMTY2MzU5MTM1NC4yNS4wLjA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78117" y="2288019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 err="1">
                <a:solidFill>
                  <a:srgbClr val="19264B"/>
                </a:solidFill>
              </a:rPr>
              <a:t>PyTorch</a:t>
            </a:r>
            <a:r>
              <a:rPr lang="en-US" altLang="ko-KR" sz="2500" b="1" dirty="0">
                <a:solidFill>
                  <a:srgbClr val="19264B"/>
                </a:solidFill>
              </a:rPr>
              <a:t> Study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9.20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이성학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6FF7-56E2-4017-BBA2-3F6C65581401}"/>
              </a:ext>
            </a:extLst>
          </p:cNvPr>
          <p:cNvSpPr txBox="1"/>
          <p:nvPr/>
        </p:nvSpPr>
        <p:spPr>
          <a:xfrm>
            <a:off x="1862418" y="1713198"/>
            <a:ext cx="39261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>
                <a:latin typeface="+mj-ea"/>
                <a:ea typeface="+mj-ea"/>
              </a:rPr>
              <a:t>스터디원</a:t>
            </a:r>
            <a:r>
              <a:rPr lang="ko-KR" altLang="en-US" sz="2000" dirty="0">
                <a:latin typeface="+mj-ea"/>
                <a:ea typeface="+mj-ea"/>
              </a:rPr>
              <a:t> 소개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2.   </a:t>
            </a:r>
            <a:r>
              <a:rPr lang="ko-KR" altLang="en-US" sz="2000" dirty="0">
                <a:latin typeface="+mj-ea"/>
                <a:ea typeface="+mj-ea"/>
              </a:rPr>
              <a:t>스터디 진행 방식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296591"/>
            <a:ext cx="2076549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김정우 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경영학과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)</a:t>
            </a:r>
            <a:endParaRPr lang="en-US"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굴림" panose="020B0600000101010101" pitchFamily="50" charset="-127"/>
                <a:ea typeface="문체부 돋음체" panose="020B0609000101010101" pitchFamily="49" charset="-127"/>
              </a:rPr>
              <a:t>이성학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컴퓨터공학과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)</a:t>
            </a:r>
            <a:endParaRPr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허인 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응용통계학과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)</a:t>
            </a:r>
            <a:endParaRPr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방안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899CA-61EF-420A-86C9-77A5D279B73C}"/>
              </a:ext>
            </a:extLst>
          </p:cNvPr>
          <p:cNvSpPr txBox="1"/>
          <p:nvPr/>
        </p:nvSpPr>
        <p:spPr>
          <a:xfrm>
            <a:off x="1549652" y="1285275"/>
            <a:ext cx="47123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When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수요일 </a:t>
            </a:r>
            <a:r>
              <a:rPr lang="en-US" altLang="ko-KR" dirty="0">
                <a:latin typeface="+mj-ea"/>
                <a:ea typeface="+mj-ea"/>
              </a:rPr>
              <a:t>17:00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~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310</a:t>
            </a:r>
            <a:r>
              <a:rPr lang="ko-KR" altLang="en-US" dirty="0">
                <a:latin typeface="+mj-ea"/>
                <a:ea typeface="+mj-ea"/>
              </a:rPr>
              <a:t>관에서 만남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 스터디 장소 미정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What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  <a:hlinkClick r:id="rId4"/>
              </a:rPr>
              <a:t>: PyTorch Tutorial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한국 </a:t>
            </a:r>
            <a:r>
              <a:rPr lang="ko-KR" altLang="en-US" dirty="0" err="1">
                <a:latin typeface="+mj-ea"/>
                <a:ea typeface="+mj-ea"/>
              </a:rPr>
              <a:t>파이토치</a:t>
            </a:r>
            <a:r>
              <a:rPr lang="ko-KR" altLang="en-US" dirty="0">
                <a:latin typeface="+mj-ea"/>
                <a:ea typeface="+mj-ea"/>
              </a:rPr>
              <a:t> 사용자 모임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How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 한 챕터 씩 공부한 후 설명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방안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899CA-61EF-420A-86C9-77A5D279B73C}"/>
              </a:ext>
            </a:extLst>
          </p:cNvPr>
          <p:cNvSpPr txBox="1"/>
          <p:nvPr/>
        </p:nvSpPr>
        <p:spPr>
          <a:xfrm>
            <a:off x="1549652" y="1285275"/>
            <a:ext cx="47123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When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수요일 </a:t>
            </a:r>
            <a:r>
              <a:rPr lang="en-US" altLang="ko-KR" dirty="0">
                <a:latin typeface="+mj-ea"/>
                <a:ea typeface="+mj-ea"/>
              </a:rPr>
              <a:t>17:00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~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310</a:t>
            </a:r>
            <a:r>
              <a:rPr lang="ko-KR" altLang="en-US" dirty="0">
                <a:latin typeface="+mj-ea"/>
                <a:ea typeface="+mj-ea"/>
              </a:rPr>
              <a:t>관에서 만남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 스터디 장소 미정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What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  <a:hlinkClick r:id="rId4"/>
              </a:rPr>
              <a:t>: PyTorch Tutorial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한국 </a:t>
            </a:r>
            <a:r>
              <a:rPr lang="ko-KR" altLang="en-US" dirty="0" err="1">
                <a:latin typeface="+mj-ea"/>
                <a:ea typeface="+mj-ea"/>
              </a:rPr>
              <a:t>파이토치</a:t>
            </a:r>
            <a:r>
              <a:rPr lang="ko-KR" altLang="en-US" dirty="0">
                <a:latin typeface="+mj-ea"/>
                <a:ea typeface="+mj-ea"/>
              </a:rPr>
              <a:t> 사용자 모임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How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 한 챕터 씩 공부한 후 설명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0BE22D-2591-1B36-FC6B-1A491BD8C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257" y="2622142"/>
            <a:ext cx="3984171" cy="20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9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방안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899CA-61EF-420A-86C9-77A5D279B73C}"/>
              </a:ext>
            </a:extLst>
          </p:cNvPr>
          <p:cNvSpPr txBox="1"/>
          <p:nvPr/>
        </p:nvSpPr>
        <p:spPr>
          <a:xfrm>
            <a:off x="1549652" y="1285275"/>
            <a:ext cx="47123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When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수요일 </a:t>
            </a:r>
            <a:r>
              <a:rPr lang="en-US" altLang="ko-KR" dirty="0">
                <a:latin typeface="+mj-ea"/>
                <a:ea typeface="+mj-ea"/>
              </a:rPr>
              <a:t>17:00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~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310</a:t>
            </a:r>
            <a:r>
              <a:rPr lang="ko-KR" altLang="en-US" dirty="0">
                <a:latin typeface="+mj-ea"/>
                <a:ea typeface="+mj-ea"/>
              </a:rPr>
              <a:t>관에서 만남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 스터디 장소 미정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What</a:t>
            </a:r>
            <a:r>
              <a:rPr lang="en-US" altLang="ko-KR" dirty="0">
                <a:latin typeface="+mj-ea"/>
                <a:ea typeface="+mj-ea"/>
              </a:rPr>
              <a:t> 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  <a:hlinkClick r:id="rId4"/>
              </a:rPr>
              <a:t>PyTorch Tutorial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한국 </a:t>
            </a:r>
            <a:r>
              <a:rPr lang="ko-KR" altLang="en-US" dirty="0" err="1">
                <a:latin typeface="+mj-ea"/>
                <a:ea typeface="+mj-ea"/>
              </a:rPr>
              <a:t>파이토치</a:t>
            </a:r>
            <a:r>
              <a:rPr lang="ko-KR" altLang="en-US" dirty="0">
                <a:latin typeface="+mj-ea"/>
                <a:ea typeface="+mj-ea"/>
              </a:rPr>
              <a:t> 사용자 모임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How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 한 챕터 씩 공부한 후 설명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A96B-8439-CA99-5E02-36A930D7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180" y="2615060"/>
            <a:ext cx="4011300" cy="20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방안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899CA-61EF-420A-86C9-77A5D279B73C}"/>
              </a:ext>
            </a:extLst>
          </p:cNvPr>
          <p:cNvSpPr txBox="1"/>
          <p:nvPr/>
        </p:nvSpPr>
        <p:spPr>
          <a:xfrm>
            <a:off x="1549652" y="1285275"/>
            <a:ext cx="47123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When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수요일 </a:t>
            </a:r>
            <a:r>
              <a:rPr lang="en-US" altLang="ko-KR" dirty="0">
                <a:latin typeface="+mj-ea"/>
                <a:ea typeface="+mj-ea"/>
              </a:rPr>
              <a:t>17:00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~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310</a:t>
            </a:r>
            <a:r>
              <a:rPr lang="ko-KR" altLang="en-US" dirty="0">
                <a:latin typeface="+mj-ea"/>
                <a:ea typeface="+mj-ea"/>
              </a:rPr>
              <a:t>관에서 만남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 스터디 장소 미정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What</a:t>
            </a:r>
            <a:r>
              <a:rPr lang="en-US" altLang="ko-KR" dirty="0">
                <a:latin typeface="+mj-ea"/>
                <a:ea typeface="+mj-ea"/>
              </a:rPr>
              <a:t> 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  <a:hlinkClick r:id="rId4"/>
              </a:rPr>
              <a:t>PyTorch Tutorial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한국 </a:t>
            </a:r>
            <a:r>
              <a:rPr lang="ko-KR" altLang="en-US" dirty="0" err="1">
                <a:latin typeface="+mj-ea"/>
                <a:ea typeface="+mj-ea"/>
              </a:rPr>
              <a:t>파이토치</a:t>
            </a:r>
            <a:r>
              <a:rPr lang="ko-KR" altLang="en-US" dirty="0">
                <a:latin typeface="+mj-ea"/>
                <a:ea typeface="+mj-ea"/>
              </a:rPr>
              <a:t> 사용자 모임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How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 한 챕터 씩 공부한 후 설명</a:t>
            </a:r>
            <a:r>
              <a:rPr lang="en-US" altLang="ko-KR" dirty="0">
                <a:latin typeface="+mj-ea"/>
                <a:ea typeface="+mj-ea"/>
              </a:rPr>
              <a:t> &amp; notion</a:t>
            </a:r>
            <a:r>
              <a:rPr lang="ko-KR" altLang="en-US" dirty="0">
                <a:latin typeface="+mj-ea"/>
                <a:ea typeface="+mj-ea"/>
              </a:rPr>
              <a:t> 사용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E10E0C-6CA7-7EF6-4C62-DD943F56F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243" y="1600888"/>
            <a:ext cx="2894032" cy="30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4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593087" y="2160883"/>
            <a:ext cx="306071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 </a:t>
            </a: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865902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177</Words>
  <Application>Microsoft Macintosh PowerPoint</Application>
  <PresentationFormat>화면 슬라이드 쇼(16:9)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NanumGothic ExtraBold</vt:lpstr>
      <vt:lpstr>Arial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이성학</cp:lastModifiedBy>
  <cp:revision>25</cp:revision>
  <dcterms:modified xsi:type="dcterms:W3CDTF">2022-09-19T13:03:00Z</dcterms:modified>
</cp:coreProperties>
</file>