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62" r:id="rId3"/>
    <p:sldId id="266" r:id="rId4"/>
    <p:sldId id="269" r:id="rId5"/>
    <p:sldId id="267" r:id="rId6"/>
    <p:sldId id="270" r:id="rId7"/>
    <p:sldId id="271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hzuy0bul3SEZQLc+NyCZy6hF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304E6E-8E54-418E-B111-5B4D1EC3D9D0}">
  <a:tblStyle styleId="{45304E6E-8E54-418E-B111-5B4D1EC3D9D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4dcee17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c44dcee17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4dcee17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c44dcee17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111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4dcee17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c44dcee17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345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4dcee17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c44dcee17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074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4dcee17b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c44dcee17b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9DDDF-0022-47AF-AAD1-9C3704D6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0C33B-98A5-43A7-A7B0-B932E413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76048-1F7C-4997-8626-73427823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EFD3-762D-4FF4-9BE4-EC26DA8AC642}" type="datetimeFigureOut">
              <a:rPr lang="ko-KR" altLang="en-US" smtClean="0"/>
              <a:t>2021. 5. 3.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1A7CF-CB87-4957-8CBB-DDA45B06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583B0-E106-4646-8501-BDC30EDB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333B5-E805-4EE3-928D-038A20FA7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ss20-02.tistory.com/29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4B993-D1D9-4FF9-9049-190B1DE6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5305" y="2045960"/>
            <a:ext cx="8520600" cy="841800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실습 스터디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1078F49-1549-4D2E-81A6-DD5690E330CF}"/>
              </a:ext>
            </a:extLst>
          </p:cNvPr>
          <p:cNvSpPr txBox="1">
            <a:spLocks/>
          </p:cNvSpPr>
          <p:nvPr/>
        </p:nvSpPr>
        <p:spPr>
          <a:xfrm>
            <a:off x="2001713" y="2887760"/>
            <a:ext cx="6395965" cy="1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b="1" dirty="0"/>
              <a:t>구건모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신재현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유승태</a:t>
            </a:r>
            <a:endParaRPr lang="ko-KR" altLang="en-US" sz="1000" b="1" dirty="0"/>
          </a:p>
        </p:txBody>
      </p:sp>
      <p:grpSp>
        <p:nvGrpSpPr>
          <p:cNvPr id="4" name="Google Shape;149;gc44dcee17b_2_97">
            <a:extLst>
              <a:ext uri="{FF2B5EF4-FFF2-40B4-BE49-F238E27FC236}">
                <a16:creationId xmlns:a16="http://schemas.microsoft.com/office/drawing/2014/main" id="{99D36EFB-2E1E-4FD0-A193-69E7E7B67C3A}"/>
              </a:ext>
            </a:extLst>
          </p:cNvPr>
          <p:cNvGrpSpPr/>
          <p:nvPr/>
        </p:nvGrpSpPr>
        <p:grpSpPr>
          <a:xfrm>
            <a:off x="7193082" y="-2534"/>
            <a:ext cx="1443039" cy="5146034"/>
            <a:chOff x="3023419" y="1430594"/>
            <a:chExt cx="2164450" cy="2156700"/>
          </a:xfrm>
        </p:grpSpPr>
        <p:sp>
          <p:nvSpPr>
            <p:cNvPr id="5" name="Google Shape;150;gc44dcee17b_2_97">
              <a:extLst>
                <a:ext uri="{FF2B5EF4-FFF2-40B4-BE49-F238E27FC236}">
                  <a16:creationId xmlns:a16="http://schemas.microsoft.com/office/drawing/2014/main" id="{9CDA9F05-3AA6-475A-8152-10985719E8C8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1;gc44dcee17b_2_97">
              <a:extLst>
                <a:ext uri="{FF2B5EF4-FFF2-40B4-BE49-F238E27FC236}">
                  <a16:creationId xmlns:a16="http://schemas.microsoft.com/office/drawing/2014/main" id="{73E6FB2F-1D22-46B2-999B-5C6F7B2643C3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2;gc44dcee17b_2_97">
              <a:extLst>
                <a:ext uri="{FF2B5EF4-FFF2-40B4-BE49-F238E27FC236}">
                  <a16:creationId xmlns:a16="http://schemas.microsoft.com/office/drawing/2014/main" id="{A968D932-52C5-4BB4-A447-FE3C00C063B0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54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4dcee17b_2_97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보고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c44dcee17b_2_97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</a:rPr>
              <a:t>스터디 활동 </a:t>
            </a:r>
            <a:r>
              <a:rPr lang="ko-KR" altLang="en-US" sz="2300" b="1" dirty="0">
                <a:solidFill>
                  <a:srgbClr val="000000"/>
                </a:solidFill>
              </a:rPr>
              <a:t>보고</a:t>
            </a:r>
            <a:r>
              <a:rPr lang="ko" sz="2300" b="1" dirty="0">
                <a:solidFill>
                  <a:srgbClr val="000000"/>
                </a:solidFill>
              </a:rPr>
              <a:t> </a:t>
            </a:r>
            <a:r>
              <a:rPr lang="ko" sz="2100" b="1" dirty="0">
                <a:solidFill>
                  <a:srgbClr val="757070"/>
                </a:solidFill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</a:rPr>
              <a:t>내용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149" name="Google Shape;149;gc44dcee17b_2_97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150" name="Google Shape;150;gc44dcee17b_2_97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c44dcee17b_2_97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c44dcee17b_2_97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2;gc44dcee17b_2_50">
            <a:extLst>
              <a:ext uri="{FF2B5EF4-FFF2-40B4-BE49-F238E27FC236}">
                <a16:creationId xmlns:a16="http://schemas.microsoft.com/office/drawing/2014/main" id="{3A0E98DD-EA89-412A-A21E-4A7B565811C9}"/>
              </a:ext>
            </a:extLst>
          </p:cNvPr>
          <p:cNvSpPr/>
          <p:nvPr/>
        </p:nvSpPr>
        <p:spPr>
          <a:xfrm>
            <a:off x="566400" y="13731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3;gc44dcee17b_2_50">
            <a:extLst>
              <a:ext uri="{FF2B5EF4-FFF2-40B4-BE49-F238E27FC236}">
                <a16:creationId xmlns:a16="http://schemas.microsoft.com/office/drawing/2014/main" id="{93E578A3-4583-4332-8102-C338F71C51DA}"/>
              </a:ext>
            </a:extLst>
          </p:cNvPr>
          <p:cNvSpPr txBox="1"/>
          <p:nvPr/>
        </p:nvSpPr>
        <p:spPr>
          <a:xfrm>
            <a:off x="688280" y="1419475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</a:t>
            </a:r>
            <a:r>
              <a:rPr lang="en-US" alt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주차 </a:t>
            </a:r>
            <a:r>
              <a:rPr lang="ko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64002-939F-3C4E-8210-EC20F09D50BA}"/>
              </a:ext>
            </a:extLst>
          </p:cNvPr>
          <p:cNvSpPr txBox="1"/>
          <p:nvPr/>
        </p:nvSpPr>
        <p:spPr>
          <a:xfrm>
            <a:off x="571350" y="1937451"/>
            <a:ext cx="19070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합성곱</a:t>
            </a:r>
            <a:r>
              <a:rPr kumimoji="1" lang="ko-KR" altLang="en-US" dirty="0"/>
              <a:t> 연산</a:t>
            </a:r>
            <a:endParaRPr kumimoji="1" lang="en-US" altLang="ko-KR" dirty="0"/>
          </a:p>
          <a:p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필터</a:t>
            </a:r>
            <a:endParaRPr kumimoji="1" lang="en-US" altLang="ko-KR" dirty="0"/>
          </a:p>
          <a:p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스트라이드</a:t>
            </a:r>
            <a:endParaRPr kumimoji="1" lang="en-US" altLang="ko-KR" dirty="0"/>
          </a:p>
          <a:p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패딩</a:t>
            </a:r>
            <a:endParaRPr kumimoji="1" lang="en-US" altLang="ko-KR" dirty="0"/>
          </a:p>
          <a:p>
            <a:r>
              <a:rPr kumimoji="1" lang="ko-KR" altLang="en-US" dirty="0" err="1"/>
              <a:t>풀링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CNN</a:t>
            </a:r>
            <a:r>
              <a:rPr kumimoji="1" lang="ko-KR" altLang="en-US" dirty="0"/>
              <a:t>의 다양한 응용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RNN</a:t>
            </a:r>
            <a:r>
              <a:rPr kumimoji="1" lang="ko-KR" altLang="en-US" dirty="0"/>
              <a:t>은 일단 </a:t>
            </a:r>
            <a:r>
              <a:rPr kumimoji="1" lang="en-US" altLang="ko-KR" sz="1800" i="1" dirty="0"/>
              <a:t>skip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FD78B-0C6E-6044-B1D8-9DB91F6417B0}"/>
              </a:ext>
            </a:extLst>
          </p:cNvPr>
          <p:cNvSpPr txBox="1"/>
          <p:nvPr/>
        </p:nvSpPr>
        <p:spPr>
          <a:xfrm>
            <a:off x="5228922" y="1433765"/>
            <a:ext cx="196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스터디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주차 내용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4ADED-4E02-6042-B42E-12A47D8A9D4A}"/>
              </a:ext>
            </a:extLst>
          </p:cNvPr>
          <p:cNvSpPr txBox="1"/>
          <p:nvPr/>
        </p:nvSpPr>
        <p:spPr>
          <a:xfrm>
            <a:off x="5144494" y="1959880"/>
            <a:ext cx="1907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VGGNet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ResNet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4dcee17b_2_97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보고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c44dcee17b_2_97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</a:rPr>
              <a:t>스터디 활동 </a:t>
            </a:r>
            <a:r>
              <a:rPr lang="ko-KR" altLang="en-US" sz="2300" b="1" dirty="0">
                <a:solidFill>
                  <a:srgbClr val="000000"/>
                </a:solidFill>
              </a:rPr>
              <a:t>보고</a:t>
            </a:r>
            <a:r>
              <a:rPr lang="ko" sz="2300" b="1" dirty="0">
                <a:solidFill>
                  <a:srgbClr val="000000"/>
                </a:solidFill>
              </a:rPr>
              <a:t> </a:t>
            </a:r>
            <a:r>
              <a:rPr lang="ko" sz="2100" b="1" dirty="0">
                <a:solidFill>
                  <a:srgbClr val="757070"/>
                </a:solidFill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</a:rPr>
              <a:t>내용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149" name="Google Shape;149;gc44dcee17b_2_97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150" name="Google Shape;150;gc44dcee17b_2_97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c44dcee17b_2_97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c44dcee17b_2_97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2;gc44dcee17b_2_50">
            <a:extLst>
              <a:ext uri="{FF2B5EF4-FFF2-40B4-BE49-F238E27FC236}">
                <a16:creationId xmlns:a16="http://schemas.microsoft.com/office/drawing/2014/main" id="{3A0E98DD-EA89-412A-A21E-4A7B565811C9}"/>
              </a:ext>
            </a:extLst>
          </p:cNvPr>
          <p:cNvSpPr/>
          <p:nvPr/>
        </p:nvSpPr>
        <p:spPr>
          <a:xfrm>
            <a:off x="566400" y="13731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3;gc44dcee17b_2_50">
            <a:extLst>
              <a:ext uri="{FF2B5EF4-FFF2-40B4-BE49-F238E27FC236}">
                <a16:creationId xmlns:a16="http://schemas.microsoft.com/office/drawing/2014/main" id="{93E578A3-4583-4332-8102-C338F71C51DA}"/>
              </a:ext>
            </a:extLst>
          </p:cNvPr>
          <p:cNvSpPr txBox="1"/>
          <p:nvPr/>
        </p:nvSpPr>
        <p:spPr>
          <a:xfrm>
            <a:off x="688280" y="1419475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</a:t>
            </a:r>
            <a:r>
              <a:rPr lang="en-US" altLang="ko-KR" dirty="0">
                <a:solidFill>
                  <a:schemeClr val="dk1"/>
                </a:solidFill>
              </a:rPr>
              <a:t>3</a:t>
            </a: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주차 </a:t>
            </a:r>
            <a:r>
              <a:rPr lang="ko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450F1-606D-4631-AA2D-1C3A66D508CC}"/>
              </a:ext>
            </a:extLst>
          </p:cNvPr>
          <p:cNvSpPr txBox="1"/>
          <p:nvPr/>
        </p:nvSpPr>
        <p:spPr>
          <a:xfrm>
            <a:off x="4974284" y="4405878"/>
            <a:ext cx="262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합성곱</a:t>
            </a:r>
            <a:r>
              <a:rPr lang="en-US" altLang="ko-KR" dirty="0"/>
              <a:t>(Convolution) </a:t>
            </a:r>
            <a:r>
              <a:rPr lang="ko-KR" altLang="en-US" dirty="0"/>
              <a:t>연산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D701E2-27D9-6048-818D-ADED7868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80" y="1956022"/>
            <a:ext cx="5614792" cy="21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E790C-4206-46FF-A3DA-2C78EBAD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latinLnBrk="1"/>
            <a:r>
              <a:rPr lang="ko-KR" altLang="en-US" b="0" i="0" dirty="0" err="1">
                <a:solidFill>
                  <a:srgbClr val="666666"/>
                </a:solidFill>
                <a:effectLst/>
                <a:latin typeface="NanumSquareWebFont-R"/>
              </a:rPr>
              <a:t>합성곱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SquareWebFont-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SquareWebFont-R"/>
              </a:rPr>
              <a:t>(Convolution)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SquareWebFont-R"/>
              </a:rPr>
              <a:t>연산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78FDB2-0147-4363-A7AE-A9F23781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22" y="1406516"/>
            <a:ext cx="4501889" cy="37301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B2B428-9E10-4B77-925A-2CD46BC919D2}"/>
              </a:ext>
            </a:extLst>
          </p:cNvPr>
          <p:cNvSpPr txBox="1"/>
          <p:nvPr/>
        </p:nvSpPr>
        <p:spPr>
          <a:xfrm>
            <a:off x="720790" y="1268016"/>
            <a:ext cx="2785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필터</a:t>
            </a:r>
            <a:r>
              <a:rPr lang="en-US" altLang="ko-KR" sz="1050" dirty="0"/>
              <a:t>(</a:t>
            </a:r>
            <a:r>
              <a:rPr lang="ko-KR" altLang="en-US" sz="1050" dirty="0"/>
              <a:t>커널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D08B0E-642D-4FF3-B31F-DAA7EACE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04" y="1646219"/>
            <a:ext cx="1113764" cy="1580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B64FB6-EF29-413A-8550-A006700CB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85" y="1646219"/>
            <a:ext cx="1110887" cy="15011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236B53-9CDD-4E1C-AB10-340E5F052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37" y="3271584"/>
            <a:ext cx="2262260" cy="17147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4D302C-C73C-4EE9-B2A3-98258B6A1042}"/>
              </a:ext>
            </a:extLst>
          </p:cNvPr>
          <p:cNvSpPr txBox="1"/>
          <p:nvPr/>
        </p:nvSpPr>
        <p:spPr>
          <a:xfrm>
            <a:off x="5527746" y="437255"/>
            <a:ext cx="3500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hlinkClick r:id="rId6"/>
              </a:rPr>
              <a:t>[Computer Vision] </a:t>
            </a:r>
            <a:r>
              <a:rPr lang="ko-KR" altLang="en-US" sz="1050" dirty="0" err="1">
                <a:hlinkClick r:id="rId6"/>
              </a:rPr>
              <a:t>엣지</a:t>
            </a:r>
            <a:r>
              <a:rPr lang="ko-KR" altLang="en-US" sz="1050" dirty="0">
                <a:hlinkClick r:id="rId6"/>
              </a:rPr>
              <a:t> 검출</a:t>
            </a:r>
            <a:r>
              <a:rPr lang="en-US" altLang="ko-KR" sz="1050" dirty="0">
                <a:hlinkClick r:id="rId6"/>
              </a:rPr>
              <a:t>(Edge Detection) (tistory.com)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064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4dcee17b_2_97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보고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c44dcee17b_2_97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</a:rPr>
              <a:t>스터디 활동 </a:t>
            </a:r>
            <a:r>
              <a:rPr lang="ko-KR" altLang="en-US" sz="2300" b="1" dirty="0">
                <a:solidFill>
                  <a:srgbClr val="000000"/>
                </a:solidFill>
              </a:rPr>
              <a:t>보고</a:t>
            </a:r>
            <a:r>
              <a:rPr lang="ko" sz="2300" b="1" dirty="0">
                <a:solidFill>
                  <a:srgbClr val="000000"/>
                </a:solidFill>
              </a:rPr>
              <a:t> </a:t>
            </a:r>
            <a:r>
              <a:rPr lang="ko" sz="2100" b="1" dirty="0">
                <a:solidFill>
                  <a:srgbClr val="757070"/>
                </a:solidFill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</a:rPr>
              <a:t>내용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149" name="Google Shape;149;gc44dcee17b_2_97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150" name="Google Shape;150;gc44dcee17b_2_97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c44dcee17b_2_97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c44dcee17b_2_97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02;gc44dcee17b_2_50">
            <a:extLst>
              <a:ext uri="{FF2B5EF4-FFF2-40B4-BE49-F238E27FC236}">
                <a16:creationId xmlns:a16="http://schemas.microsoft.com/office/drawing/2014/main" id="{3A0E98DD-EA89-412A-A21E-4A7B565811C9}"/>
              </a:ext>
            </a:extLst>
          </p:cNvPr>
          <p:cNvSpPr/>
          <p:nvPr/>
        </p:nvSpPr>
        <p:spPr>
          <a:xfrm>
            <a:off x="566400" y="13731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51AECC0-BDF3-824B-B20C-1079D721B0A9}"/>
              </a:ext>
            </a:extLst>
          </p:cNvPr>
          <p:cNvSpPr txBox="1">
            <a:spLocks/>
          </p:cNvSpPr>
          <p:nvPr/>
        </p:nvSpPr>
        <p:spPr>
          <a:xfrm>
            <a:off x="765302" y="1321973"/>
            <a:ext cx="8237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latinLnBrk="1"/>
            <a:r>
              <a:rPr lang="ko-KR" altLang="en-US" dirty="0" err="1">
                <a:solidFill>
                  <a:srgbClr val="666666"/>
                </a:solidFill>
                <a:latin typeface="NanumSquareWebFont-R"/>
              </a:rPr>
              <a:t>합성곱</a:t>
            </a:r>
            <a:r>
              <a:rPr lang="ko-KR" altLang="en-US" dirty="0">
                <a:solidFill>
                  <a:srgbClr val="666666"/>
                </a:solidFill>
                <a:latin typeface="NanumSquareWebFont-R"/>
              </a:rPr>
              <a:t> </a:t>
            </a:r>
            <a:r>
              <a:rPr lang="en-US" altLang="ko-KR" dirty="0">
                <a:solidFill>
                  <a:srgbClr val="666666"/>
                </a:solidFill>
                <a:latin typeface="NanumSquareWebFont-R"/>
              </a:rPr>
              <a:t>(Convolution) </a:t>
            </a:r>
            <a:r>
              <a:rPr lang="ko-KR" altLang="en-US" dirty="0">
                <a:solidFill>
                  <a:srgbClr val="666666"/>
                </a:solidFill>
                <a:latin typeface="NanumSquareWebFont-R"/>
              </a:rPr>
              <a:t>연산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7195BC-4881-2B4B-B145-6F3A5F7E0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66" y="2834720"/>
            <a:ext cx="6255144" cy="1867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23F6FB-C2E5-DA46-A95C-4BF540E30C4C}"/>
              </a:ext>
            </a:extLst>
          </p:cNvPr>
          <p:cNvSpPr txBox="1"/>
          <p:nvPr/>
        </p:nvSpPr>
        <p:spPr>
          <a:xfrm>
            <a:off x="870919" y="2053631"/>
            <a:ext cx="42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스트라이드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71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E790C-4206-46FF-A3DA-2C78EBAD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latinLnBrk="1"/>
            <a:r>
              <a:rPr lang="ko-KR" altLang="en-US" b="0" i="0" dirty="0" err="1">
                <a:solidFill>
                  <a:srgbClr val="666666"/>
                </a:solidFill>
                <a:effectLst/>
                <a:latin typeface="NanumSquareWebFont-R"/>
              </a:rPr>
              <a:t>합성곱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SquareWebFont-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SquareWebFont-R"/>
              </a:rPr>
              <a:t>(Convolution)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anumSquareWebFont-R"/>
              </a:rPr>
              <a:t>연산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B417F-3E64-4F56-AE86-4732C62D2CB0}"/>
              </a:ext>
            </a:extLst>
          </p:cNvPr>
          <p:cNvSpPr txBox="1"/>
          <p:nvPr/>
        </p:nvSpPr>
        <p:spPr>
          <a:xfrm>
            <a:off x="769775" y="1268016"/>
            <a:ext cx="31770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패딩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FF49AF-6C76-4A70-9DE9-7050AF48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77" y="1720366"/>
            <a:ext cx="6957284" cy="26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E790C-4206-46FF-A3DA-2C78EBAD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latinLnBrk="1"/>
            <a:r>
              <a:rPr lang="ko-KR" altLang="en-US" b="0" i="0" dirty="0" err="1">
                <a:solidFill>
                  <a:srgbClr val="666666"/>
                </a:solidFill>
                <a:effectLst/>
                <a:latin typeface="NanumSquareWebFont-R"/>
              </a:rPr>
              <a:t>풀링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anumSquareWebFont-R"/>
              </a:rPr>
              <a:t>(Pooling)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BBD356-3245-44B9-9154-C00400BD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03" y="1268016"/>
            <a:ext cx="7278795" cy="32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2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4dcee17b_2_97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스터디 활동 </a:t>
            </a:r>
            <a:r>
              <a:rPr lang="ko-KR" altLang="en-US" sz="27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보고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c44dcee17b_2_97"/>
          <p:cNvSpPr txBox="1">
            <a:spLocks noGrp="1"/>
          </p:cNvSpPr>
          <p:nvPr>
            <p:ph type="subTitle" idx="1"/>
          </p:nvPr>
        </p:nvSpPr>
        <p:spPr>
          <a:xfrm>
            <a:off x="566399" y="674575"/>
            <a:ext cx="4248899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 dirty="0">
                <a:solidFill>
                  <a:srgbClr val="000000"/>
                </a:solidFill>
              </a:rPr>
              <a:t>스터디 활동 </a:t>
            </a:r>
            <a:r>
              <a:rPr lang="ko-KR" altLang="en-US" sz="2300" b="1" dirty="0">
                <a:solidFill>
                  <a:srgbClr val="000000"/>
                </a:solidFill>
              </a:rPr>
              <a:t>보고</a:t>
            </a:r>
            <a:r>
              <a:rPr lang="ko" sz="2300" b="1" dirty="0">
                <a:solidFill>
                  <a:srgbClr val="000000"/>
                </a:solidFill>
              </a:rPr>
              <a:t> </a:t>
            </a:r>
            <a:r>
              <a:rPr lang="ko" sz="2100" b="1" dirty="0">
                <a:solidFill>
                  <a:srgbClr val="757070"/>
                </a:solidFill>
              </a:rPr>
              <a:t>| </a:t>
            </a:r>
            <a:r>
              <a:rPr lang="ko-KR" altLang="en-US" sz="2100" b="1" dirty="0">
                <a:solidFill>
                  <a:srgbClr val="757070"/>
                </a:solidFill>
              </a:rPr>
              <a:t>교재 진도</a:t>
            </a:r>
            <a:endParaRPr sz="2300" b="1" dirty="0">
              <a:solidFill>
                <a:srgbClr val="757070"/>
              </a:solidFill>
            </a:endParaRPr>
          </a:p>
        </p:txBody>
      </p:sp>
      <p:grpSp>
        <p:nvGrpSpPr>
          <p:cNvPr id="149" name="Google Shape;149;gc44dcee17b_2_97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150" name="Google Shape;150;gc44dcee17b_2_97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c44dcee17b_2_97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c44dcee17b_2_97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9C054F-2B39-4789-8F17-30380782EA89}"/>
              </a:ext>
            </a:extLst>
          </p:cNvPr>
          <p:cNvSpPr txBox="1"/>
          <p:nvPr/>
        </p:nvSpPr>
        <p:spPr>
          <a:xfrm>
            <a:off x="5909438" y="2869550"/>
            <a:ext cx="2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구건모</a:t>
            </a:r>
            <a:r>
              <a:rPr lang="ko-KR" altLang="en-US" dirty="0"/>
              <a:t> 발표 </a:t>
            </a:r>
            <a:r>
              <a:rPr lang="en-US" altLang="ko-KR" dirty="0"/>
              <a:t>(this week)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24073-BB1D-465E-83A8-79546E39FF1E}"/>
              </a:ext>
            </a:extLst>
          </p:cNvPr>
          <p:cNvSpPr txBox="1"/>
          <p:nvPr/>
        </p:nvSpPr>
        <p:spPr>
          <a:xfrm>
            <a:off x="5909438" y="4036055"/>
            <a:ext cx="22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신재현 발표</a:t>
            </a:r>
            <a:r>
              <a:rPr lang="en-US" altLang="ko-KR" dirty="0"/>
              <a:t> (next week)</a:t>
            </a:r>
            <a:endParaRPr lang="ko-KR" altLang="en-US" dirty="0"/>
          </a:p>
        </p:txBody>
      </p:sp>
      <p:sp>
        <p:nvSpPr>
          <p:cNvPr id="19" name="Google Shape;102;gc44dcee17b_2_50">
            <a:extLst>
              <a:ext uri="{FF2B5EF4-FFF2-40B4-BE49-F238E27FC236}">
                <a16:creationId xmlns:a16="http://schemas.microsoft.com/office/drawing/2014/main" id="{3F962E3E-8CFA-42B7-B96E-3EEDECBE2B68}"/>
              </a:ext>
            </a:extLst>
          </p:cNvPr>
          <p:cNvSpPr/>
          <p:nvPr/>
        </p:nvSpPr>
        <p:spPr>
          <a:xfrm>
            <a:off x="566400" y="1373142"/>
            <a:ext cx="34200" cy="368400"/>
          </a:xfrm>
          <a:prstGeom prst="rect">
            <a:avLst/>
          </a:prstGeom>
          <a:solidFill>
            <a:srgbClr val="004DA6"/>
          </a:solidFill>
          <a:ln w="12700" cap="flat" cmpd="sng">
            <a:solidFill>
              <a:srgbClr val="004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3;gc44dcee17b_2_50">
            <a:extLst>
              <a:ext uri="{FF2B5EF4-FFF2-40B4-BE49-F238E27FC236}">
                <a16:creationId xmlns:a16="http://schemas.microsoft.com/office/drawing/2014/main" id="{28970EA6-8E14-4937-A389-2C27AFCAAC7A}"/>
              </a:ext>
            </a:extLst>
          </p:cNvPr>
          <p:cNvSpPr txBox="1"/>
          <p:nvPr/>
        </p:nvSpPr>
        <p:spPr>
          <a:xfrm>
            <a:off x="688280" y="1419475"/>
            <a:ext cx="3226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</a:rPr>
              <a:t>강의</a:t>
            </a: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진도 현황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9E7561-671B-0447-AF1E-C2B09509301E}"/>
              </a:ext>
            </a:extLst>
          </p:cNvPr>
          <p:cNvGrpSpPr/>
          <p:nvPr/>
        </p:nvGrpSpPr>
        <p:grpSpPr>
          <a:xfrm>
            <a:off x="818996" y="2229948"/>
            <a:ext cx="4918441" cy="2558531"/>
            <a:chOff x="-195988" y="2367108"/>
            <a:chExt cx="4918441" cy="2558531"/>
          </a:xfrm>
        </p:grpSpPr>
        <p:sp>
          <p:nvSpPr>
            <p:cNvPr id="14" name="오른쪽 중괄호 13">
              <a:extLst>
                <a:ext uri="{FF2B5EF4-FFF2-40B4-BE49-F238E27FC236}">
                  <a16:creationId xmlns:a16="http://schemas.microsoft.com/office/drawing/2014/main" id="{41D2A44D-1862-451F-B016-B9DBD412F919}"/>
                </a:ext>
              </a:extLst>
            </p:cNvPr>
            <p:cNvSpPr/>
            <p:nvPr/>
          </p:nvSpPr>
          <p:spPr>
            <a:xfrm>
              <a:off x="4003013" y="2674824"/>
              <a:ext cx="693625" cy="971550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중괄호 14">
              <a:extLst>
                <a:ext uri="{FF2B5EF4-FFF2-40B4-BE49-F238E27FC236}">
                  <a16:creationId xmlns:a16="http://schemas.microsoft.com/office/drawing/2014/main" id="{5F1EAB71-76FF-40BC-A169-77F3156F2894}"/>
                </a:ext>
              </a:extLst>
            </p:cNvPr>
            <p:cNvSpPr/>
            <p:nvPr/>
          </p:nvSpPr>
          <p:spPr>
            <a:xfrm>
              <a:off x="4028828" y="3876177"/>
              <a:ext cx="693625" cy="901855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961BC24-6CDA-BD46-B32B-7A2C31F3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5988" y="2367108"/>
              <a:ext cx="4199001" cy="2558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11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44dcee17b_2_107"/>
          <p:cNvSpPr txBox="1"/>
          <p:nvPr/>
        </p:nvSpPr>
        <p:spPr>
          <a:xfrm>
            <a:off x="447738" y="503870"/>
            <a:ext cx="4248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" sz="27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스터디 활동 보고</a:t>
            </a:r>
            <a:endParaRPr sz="2700" b="1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c44dcee17b_2_107"/>
          <p:cNvSpPr txBox="1">
            <a:spLocks noGrp="1"/>
          </p:cNvSpPr>
          <p:nvPr>
            <p:ph type="subTitle" idx="1"/>
          </p:nvPr>
        </p:nvSpPr>
        <p:spPr>
          <a:xfrm>
            <a:off x="566400" y="674575"/>
            <a:ext cx="36936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" sz="2300" b="1">
                <a:solidFill>
                  <a:srgbClr val="000000"/>
                </a:solidFill>
              </a:rPr>
              <a:t>스터디 활동 보고 </a:t>
            </a:r>
            <a:endParaRPr sz="2300" b="1">
              <a:solidFill>
                <a:srgbClr val="757070"/>
              </a:solidFill>
            </a:endParaRPr>
          </a:p>
        </p:txBody>
      </p:sp>
      <p:grpSp>
        <p:nvGrpSpPr>
          <p:cNvPr id="160" name="Google Shape;160;gc44dcee17b_2_107"/>
          <p:cNvGrpSpPr/>
          <p:nvPr/>
        </p:nvGrpSpPr>
        <p:grpSpPr>
          <a:xfrm>
            <a:off x="7193082" y="-2534"/>
            <a:ext cx="1443039" cy="202298"/>
            <a:chOff x="3023419" y="1430594"/>
            <a:chExt cx="2164450" cy="2156700"/>
          </a:xfrm>
        </p:grpSpPr>
        <p:sp>
          <p:nvSpPr>
            <p:cNvPr id="161" name="Google Shape;161;gc44dcee17b_2_107"/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c44dcee17b_2_107"/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c44dcee17b_2_107"/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9D3A7F-15AF-41CA-9F43-B5C51C3426CC}"/>
              </a:ext>
            </a:extLst>
          </p:cNvPr>
          <p:cNvSpPr txBox="1"/>
          <p:nvPr/>
        </p:nvSpPr>
        <p:spPr>
          <a:xfrm>
            <a:off x="5035923" y="3845858"/>
            <a:ext cx="342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대면으로 스터디를 고속터미널 </a:t>
            </a:r>
            <a:r>
              <a:rPr lang="ko-KR" altLang="en-US" dirty="0" err="1"/>
              <a:t>로하스</a:t>
            </a:r>
            <a:r>
              <a:rPr lang="ko-KR" altLang="en-US" dirty="0"/>
              <a:t> 갤러리 카페에서 진행 후 인증샷 촬영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6317E1-CC04-4946-A313-5089CC08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8" y="1328702"/>
            <a:ext cx="7823200" cy="1564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153</Words>
  <Application>Microsoft Macintosh PowerPoint</Application>
  <PresentationFormat>화면 슬라이드 쇼(16:9)</PresentationFormat>
  <Paragraphs>44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NanumSquareWebFont-R</vt:lpstr>
      <vt:lpstr>Arial</vt:lpstr>
      <vt:lpstr>Simple Light</vt:lpstr>
      <vt:lpstr>Pytorch 실습 스터디</vt:lpstr>
      <vt:lpstr>PowerPoint 프레젠테이션</vt:lpstr>
      <vt:lpstr>PowerPoint 프레젠테이션</vt:lpstr>
      <vt:lpstr>합성곱 (Convolution) 연산</vt:lpstr>
      <vt:lpstr>PowerPoint 프레젠테이션</vt:lpstr>
      <vt:lpstr>합성곱 (Convolution) 연산</vt:lpstr>
      <vt:lpstr>풀링(Pooling)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신재현</cp:lastModifiedBy>
  <cp:revision>10</cp:revision>
  <dcterms:modified xsi:type="dcterms:W3CDTF">2021-05-03T14:03:58Z</dcterms:modified>
</cp:coreProperties>
</file>