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1" r:id="rId4"/>
    <p:sldId id="270" r:id="rId5"/>
    <p:sldId id="272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나현" initials="유" lastIdx="1" clrIdx="0">
    <p:extLst>
      <p:ext uri="{19B8F6BF-5375-455C-9EA6-DF929625EA0E}">
        <p15:presenceInfo xmlns:p15="http://schemas.microsoft.com/office/powerpoint/2012/main" userId="S::nahyunryou@cau.ac.kr::661337ca-902f-45e7-b8c6-cb57ac831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36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70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59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하계 </a:t>
            </a:r>
            <a:r>
              <a:rPr lang="en-US" altLang="ko-KR" sz="2500" b="1" dirty="0">
                <a:solidFill>
                  <a:srgbClr val="19264B"/>
                </a:solidFill>
              </a:rPr>
              <a:t>DA 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7.04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유나현 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및</a:t>
            </a:r>
            <a:r>
              <a:rPr kumimoji="0" lang="ko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 플랫폼 </a:t>
            </a:r>
            <a:r>
              <a:rPr kumimoji="0" lang="ko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806256" y="2928136"/>
            <a:ext cx="22821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1: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이윤지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2: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이혜연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3: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방수민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4: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유나현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354584-3044-95C9-21C1-1DCC2F0DB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77" y="1066912"/>
            <a:ext cx="5091185" cy="37224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 플랫폼 소개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6E2E3-8E65-921A-D73F-F20356F53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66226"/>
            <a:ext cx="7430529" cy="2795974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C5A804F0-F4D1-C7CA-0C58-CC1032762186}"/>
              </a:ext>
            </a:extLst>
          </p:cNvPr>
          <p:cNvSpPr txBox="1"/>
          <p:nvPr/>
        </p:nvSpPr>
        <p:spPr>
          <a:xfrm>
            <a:off x="1591685" y="3722607"/>
            <a:ext cx="7065107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지방자치단체는 도시문제와 데이터셋을 제공하고 참여자는 데이터 연계분석을 통해 도시문제해결을 위한 데이터 모델을 경쟁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우수한 모델은 공유되어 학습할 수 있으며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다른 지자체의 도시문제 해결에 활용</a:t>
            </a:r>
          </a:p>
        </p:txBody>
      </p:sp>
    </p:spTree>
    <p:extLst>
      <p:ext uri="{BB962C8B-B14F-4D97-AF65-F5344CB8AC3E}">
        <p14:creationId xmlns:p14="http://schemas.microsoft.com/office/powerpoint/2010/main" val="293131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75320" y="32074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해결 과제 </a:t>
            </a:r>
            <a:r>
              <a:rPr kumimoji="0" lang="ko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CA8E0891-2121-7FF6-6557-D1558F37C195}"/>
              </a:ext>
            </a:extLst>
          </p:cNvPr>
          <p:cNvSpPr txBox="1"/>
          <p:nvPr/>
        </p:nvSpPr>
        <p:spPr>
          <a:xfrm>
            <a:off x="1898623" y="1212169"/>
            <a:ext cx="652415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김해시 시민안전 사각지대 해소를 위한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CCTV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설치위치 선정</a:t>
            </a:r>
          </a:p>
        </p:txBody>
      </p:sp>
      <p:sp>
        <p:nvSpPr>
          <p:cNvPr id="14" name="Google Shape;66;p14">
            <a:extLst>
              <a:ext uri="{FF2B5EF4-FFF2-40B4-BE49-F238E27FC236}">
                <a16:creationId xmlns:a16="http://schemas.microsoft.com/office/drawing/2014/main" id="{FA55CEE1-F337-420B-D739-F2EFE9F625FE}"/>
              </a:ext>
            </a:extLst>
          </p:cNvPr>
          <p:cNvSpPr txBox="1"/>
          <p:nvPr/>
        </p:nvSpPr>
        <p:spPr>
          <a:xfrm>
            <a:off x="1475320" y="2103599"/>
            <a:ext cx="7495805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분석목적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각종 사건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‧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사고로부터 보다 안전한 도시를 조성하고 시민의 안전한 생활을 보장하기 위하여 범죄가 발생할 수 없는 환경을 조성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- 112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신고접수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인구관련 데이터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시설물 데이터 등 다양한 데이터를 활용하여 시민안전 사각지대 분석을 수행하고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시민안전을 최대한 확보할 수 있도록 최적의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CCTV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설치위치를 선정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해결과제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CCTV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설치위치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개소 제시</a:t>
            </a:r>
          </a:p>
        </p:txBody>
      </p:sp>
    </p:spTree>
    <p:extLst>
      <p:ext uri="{BB962C8B-B14F-4D97-AF65-F5344CB8AC3E}">
        <p14:creationId xmlns:p14="http://schemas.microsoft.com/office/powerpoint/2010/main" val="105934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716414-D481-1986-6106-58CD6D20A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739" y="320740"/>
            <a:ext cx="3287984" cy="4597886"/>
          </a:xfrm>
          <a:prstGeom prst="rect">
            <a:avLst/>
          </a:prstGeom>
        </p:spPr>
      </p:pic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D63D05BF-36D1-4510-22AF-50D7AAB0C6B7}"/>
              </a:ext>
            </a:extLst>
          </p:cNvPr>
          <p:cNvSpPr txBox="1"/>
          <p:nvPr/>
        </p:nvSpPr>
        <p:spPr>
          <a:xfrm>
            <a:off x="1475320" y="32074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FBF88B41-F2F2-4A88-1A9B-788303C5D5F5}"/>
              </a:ext>
            </a:extLst>
          </p:cNvPr>
          <p:cNvSpPr txBox="1"/>
          <p:nvPr/>
        </p:nvSpPr>
        <p:spPr>
          <a:xfrm>
            <a:off x="1475320" y="1110569"/>
            <a:ext cx="6524152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GEOJSON, CSV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21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크롤링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외부 데이터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7778663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145</Words>
  <Application>Microsoft Office PowerPoint</Application>
  <PresentationFormat>화면 슬라이드 쇼(16:9)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유나현</dc:creator>
  <cp:lastModifiedBy>유나현</cp:lastModifiedBy>
  <cp:revision>34</cp:revision>
  <dcterms:modified xsi:type="dcterms:W3CDTF">2022-07-04T15:31:59Z</dcterms:modified>
</cp:coreProperties>
</file>