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BB95B-FB42-4427-A082-C21C6608E274}" v="341" dt="2020-04-16T09:28:1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영현" userId="1d0daa34ad703825" providerId="LiveId" clId="{D2EBB95B-FB42-4427-A082-C21C6608E274}"/>
    <pc:docChg chg="undo custSel addSld modSld">
      <pc:chgData name="이 영현" userId="1d0daa34ad703825" providerId="LiveId" clId="{D2EBB95B-FB42-4427-A082-C21C6608E274}" dt="2020-04-16T09:28:17.940" v="2564" actId="1076"/>
      <pc:docMkLst>
        <pc:docMk/>
      </pc:docMkLst>
      <pc:sldChg chg="modSp">
        <pc:chgData name="이 영현" userId="1d0daa34ad703825" providerId="LiveId" clId="{D2EBB95B-FB42-4427-A082-C21C6608E274}" dt="2020-04-16T01:57:07.321" v="305" actId="20577"/>
        <pc:sldMkLst>
          <pc:docMk/>
          <pc:sldMk cId="1026744125" sldId="263"/>
        </pc:sldMkLst>
        <pc:spChg chg="mod">
          <ac:chgData name="이 영현" userId="1d0daa34ad703825" providerId="LiveId" clId="{D2EBB95B-FB42-4427-A082-C21C6608E274}" dt="2020-04-16T01:57:07.321" v="305" actId="20577"/>
          <ac:spMkLst>
            <pc:docMk/>
            <pc:sldMk cId="1026744125" sldId="263"/>
            <ac:spMk id="3" creationId="{5BC5B4B9-CD9C-4BE9-93EC-61EFBF55765B}"/>
          </ac:spMkLst>
        </pc:spChg>
      </pc:sldChg>
      <pc:sldChg chg="modSp">
        <pc:chgData name="이 영현" userId="1d0daa34ad703825" providerId="LiveId" clId="{D2EBB95B-FB42-4427-A082-C21C6608E274}" dt="2020-04-16T02:00:09.066" v="506" actId="1036"/>
        <pc:sldMkLst>
          <pc:docMk/>
          <pc:sldMk cId="2312173454" sldId="264"/>
        </pc:sldMkLst>
        <pc:spChg chg="mod">
          <ac:chgData name="이 영현" userId="1d0daa34ad703825" providerId="LiveId" clId="{D2EBB95B-FB42-4427-A082-C21C6608E274}" dt="2020-04-16T02:00:09.066" v="506" actId="1036"/>
          <ac:spMkLst>
            <pc:docMk/>
            <pc:sldMk cId="2312173454" sldId="264"/>
            <ac:spMk id="2" creationId="{3072F6C0-8460-4170-94AE-6B8A17C0394F}"/>
          </ac:spMkLst>
        </pc:spChg>
        <pc:spChg chg="mod">
          <ac:chgData name="이 영현" userId="1d0daa34ad703825" providerId="LiveId" clId="{D2EBB95B-FB42-4427-A082-C21C6608E274}" dt="2020-04-16T01:59:39.764" v="493" actId="14100"/>
          <ac:spMkLst>
            <pc:docMk/>
            <pc:sldMk cId="2312173454" sldId="264"/>
            <ac:spMk id="3" creationId="{5BC5B4B9-CD9C-4BE9-93EC-61EFBF55765B}"/>
          </ac:spMkLst>
        </pc:spChg>
      </pc:sldChg>
      <pc:sldChg chg="modSp add">
        <pc:chgData name="이 영현" userId="1d0daa34ad703825" providerId="LiveId" clId="{D2EBB95B-FB42-4427-A082-C21C6608E274}" dt="2020-04-16T02:10:18.983" v="1107" actId="404"/>
        <pc:sldMkLst>
          <pc:docMk/>
          <pc:sldMk cId="1388154221" sldId="265"/>
        </pc:sldMkLst>
        <pc:spChg chg="mod">
          <ac:chgData name="이 영현" userId="1d0daa34ad703825" providerId="LiveId" clId="{D2EBB95B-FB42-4427-A082-C21C6608E274}" dt="2020-04-16T02:10:18.983" v="1107" actId="404"/>
          <ac:spMkLst>
            <pc:docMk/>
            <pc:sldMk cId="1388154221" sldId="265"/>
            <ac:spMk id="3" creationId="{5BC5B4B9-CD9C-4BE9-93EC-61EFBF55765B}"/>
          </ac:spMkLst>
        </pc:spChg>
      </pc:sldChg>
      <pc:sldChg chg="modSp add">
        <pc:chgData name="이 영현" userId="1d0daa34ad703825" providerId="LiveId" clId="{D2EBB95B-FB42-4427-A082-C21C6608E274}" dt="2020-04-16T02:20:00.122" v="1525"/>
        <pc:sldMkLst>
          <pc:docMk/>
          <pc:sldMk cId="3218923622" sldId="266"/>
        </pc:sldMkLst>
        <pc:spChg chg="mod">
          <ac:chgData name="이 영현" userId="1d0daa34ad703825" providerId="LiveId" clId="{D2EBB95B-FB42-4427-A082-C21C6608E274}" dt="2020-04-16T02:11:27.436" v="1241" actId="20577"/>
          <ac:spMkLst>
            <pc:docMk/>
            <pc:sldMk cId="3218923622" sldId="266"/>
            <ac:spMk id="2" creationId="{3072F6C0-8460-4170-94AE-6B8A17C0394F}"/>
          </ac:spMkLst>
        </pc:spChg>
        <pc:spChg chg="mod">
          <ac:chgData name="이 영현" userId="1d0daa34ad703825" providerId="LiveId" clId="{D2EBB95B-FB42-4427-A082-C21C6608E274}" dt="2020-04-16T02:20:00.122" v="1525"/>
          <ac:spMkLst>
            <pc:docMk/>
            <pc:sldMk cId="3218923622" sldId="266"/>
            <ac:spMk id="3" creationId="{5BC5B4B9-CD9C-4BE9-93EC-61EFBF55765B}"/>
          </ac:spMkLst>
        </pc:spChg>
      </pc:sldChg>
      <pc:sldChg chg="addSp delSp modSp add">
        <pc:chgData name="이 영현" userId="1d0daa34ad703825" providerId="LiveId" clId="{D2EBB95B-FB42-4427-A082-C21C6608E274}" dt="2020-04-16T02:24:19.980" v="1599" actId="1036"/>
        <pc:sldMkLst>
          <pc:docMk/>
          <pc:sldMk cId="296204085" sldId="267"/>
        </pc:sldMkLst>
        <pc:spChg chg="mod">
          <ac:chgData name="이 영현" userId="1d0daa34ad703825" providerId="LiveId" clId="{D2EBB95B-FB42-4427-A082-C21C6608E274}" dt="2020-04-16T02:23:50.241" v="1583" actId="20577"/>
          <ac:spMkLst>
            <pc:docMk/>
            <pc:sldMk cId="296204085" sldId="267"/>
            <ac:spMk id="2" creationId="{3072F6C0-8460-4170-94AE-6B8A17C0394F}"/>
          </ac:spMkLst>
        </pc:spChg>
        <pc:spChg chg="del mod">
          <ac:chgData name="이 영현" userId="1d0daa34ad703825" providerId="LiveId" clId="{D2EBB95B-FB42-4427-A082-C21C6608E274}" dt="2020-04-16T02:20:45.072" v="1528"/>
          <ac:spMkLst>
            <pc:docMk/>
            <pc:sldMk cId="296204085" sldId="267"/>
            <ac:spMk id="3" creationId="{5BC5B4B9-CD9C-4BE9-93EC-61EFBF55765B}"/>
          </ac:spMkLst>
        </pc:spChg>
        <pc:picChg chg="add mod">
          <ac:chgData name="이 영현" userId="1d0daa34ad703825" providerId="LiveId" clId="{D2EBB95B-FB42-4427-A082-C21C6608E274}" dt="2020-04-16T02:24:19.980" v="1599" actId="1036"/>
          <ac:picMkLst>
            <pc:docMk/>
            <pc:sldMk cId="296204085" sldId="267"/>
            <ac:picMk id="1026" creationId="{718347C8-B64A-470A-A275-2BE107634EAA}"/>
          </ac:picMkLst>
        </pc:picChg>
      </pc:sldChg>
      <pc:sldChg chg="addSp delSp modSp add">
        <pc:chgData name="이 영현" userId="1d0daa34ad703825" providerId="LiveId" clId="{D2EBB95B-FB42-4427-A082-C21C6608E274}" dt="2020-04-16T09:16:57.434" v="2424" actId="1076"/>
        <pc:sldMkLst>
          <pc:docMk/>
          <pc:sldMk cId="1504921559" sldId="268"/>
        </pc:sldMkLst>
        <pc:spChg chg="mod">
          <ac:chgData name="이 영현" userId="1d0daa34ad703825" providerId="LiveId" clId="{D2EBB95B-FB42-4427-A082-C21C6608E274}" dt="2020-04-16T02:31:47.651" v="1957" actId="404"/>
          <ac:spMkLst>
            <pc:docMk/>
            <pc:sldMk cId="1504921559" sldId="268"/>
            <ac:spMk id="2" creationId="{3072F6C0-8460-4170-94AE-6B8A17C0394F}"/>
          </ac:spMkLst>
        </pc:spChg>
        <pc:spChg chg="add mod">
          <ac:chgData name="이 영현" userId="1d0daa34ad703825" providerId="LiveId" clId="{D2EBB95B-FB42-4427-A082-C21C6608E274}" dt="2020-04-16T02:31:26.694" v="1947" actId="20577"/>
          <ac:spMkLst>
            <pc:docMk/>
            <pc:sldMk cId="1504921559" sldId="268"/>
            <ac:spMk id="3" creationId="{1B5DF731-F5EB-4099-B876-A1AE6E5B6C55}"/>
          </ac:spMkLst>
        </pc:spChg>
        <pc:picChg chg="add mod">
          <ac:chgData name="이 영현" userId="1d0daa34ad703825" providerId="LiveId" clId="{D2EBB95B-FB42-4427-A082-C21C6608E274}" dt="2020-04-16T09:16:57.434" v="2424" actId="1076"/>
          <ac:picMkLst>
            <pc:docMk/>
            <pc:sldMk cId="1504921559" sldId="268"/>
            <ac:picMk id="4" creationId="{4E02BC35-85A0-44AE-9CF6-FBD287E01366}"/>
          </ac:picMkLst>
        </pc:picChg>
        <pc:picChg chg="del">
          <ac:chgData name="이 영현" userId="1d0daa34ad703825" providerId="LiveId" clId="{D2EBB95B-FB42-4427-A082-C21C6608E274}" dt="2020-04-16T02:24:52.717" v="1601" actId="478"/>
          <ac:picMkLst>
            <pc:docMk/>
            <pc:sldMk cId="1504921559" sldId="268"/>
            <ac:picMk id="1026" creationId="{718347C8-B64A-470A-A275-2BE107634EAA}"/>
          </ac:picMkLst>
        </pc:picChg>
        <pc:picChg chg="add mod">
          <ac:chgData name="이 영현" userId="1d0daa34ad703825" providerId="LiveId" clId="{D2EBB95B-FB42-4427-A082-C21C6608E274}" dt="2020-04-16T09:16:53.801" v="2423" actId="1076"/>
          <ac:picMkLst>
            <pc:docMk/>
            <pc:sldMk cId="1504921559" sldId="268"/>
            <ac:picMk id="2050" creationId="{99555B21-F0CF-4F02-99F5-5923585520E6}"/>
          </ac:picMkLst>
        </pc:picChg>
      </pc:sldChg>
      <pc:sldChg chg="modSp add">
        <pc:chgData name="이 영현" userId="1d0daa34ad703825" providerId="LiveId" clId="{D2EBB95B-FB42-4427-A082-C21C6608E274}" dt="2020-04-16T02:31:56.967" v="1959" actId="1076"/>
        <pc:sldMkLst>
          <pc:docMk/>
          <pc:sldMk cId="1095405037" sldId="269"/>
        </pc:sldMkLst>
        <pc:spChg chg="mod">
          <ac:chgData name="이 영현" userId="1d0daa34ad703825" providerId="LiveId" clId="{D2EBB95B-FB42-4427-A082-C21C6608E274}" dt="2020-04-16T02:31:08.172" v="1921" actId="404"/>
          <ac:spMkLst>
            <pc:docMk/>
            <pc:sldMk cId="1095405037" sldId="269"/>
            <ac:spMk id="2" creationId="{3072F6C0-8460-4170-94AE-6B8A17C0394F}"/>
          </ac:spMkLst>
        </pc:spChg>
        <pc:spChg chg="mod">
          <ac:chgData name="이 영현" userId="1d0daa34ad703825" providerId="LiveId" clId="{D2EBB95B-FB42-4427-A082-C21C6608E274}" dt="2020-04-16T02:31:15.737" v="1945" actId="20577"/>
          <ac:spMkLst>
            <pc:docMk/>
            <pc:sldMk cId="1095405037" sldId="269"/>
            <ac:spMk id="3" creationId="{1B5DF731-F5EB-4099-B876-A1AE6E5B6C55}"/>
          </ac:spMkLst>
        </pc:spChg>
        <pc:picChg chg="mod">
          <ac:chgData name="이 영현" userId="1d0daa34ad703825" providerId="LiveId" clId="{D2EBB95B-FB42-4427-A082-C21C6608E274}" dt="2020-04-16T02:31:56.967" v="1959" actId="1076"/>
          <ac:picMkLst>
            <pc:docMk/>
            <pc:sldMk cId="1095405037" sldId="269"/>
            <ac:picMk id="2050" creationId="{99555B21-F0CF-4F02-99F5-5923585520E6}"/>
          </ac:picMkLst>
        </pc:picChg>
      </pc:sldChg>
      <pc:sldChg chg="addSp delSp modSp add">
        <pc:chgData name="이 영현" userId="1d0daa34ad703825" providerId="LiveId" clId="{D2EBB95B-FB42-4427-A082-C21C6608E274}" dt="2020-04-16T02:34:15.327" v="2057"/>
        <pc:sldMkLst>
          <pc:docMk/>
          <pc:sldMk cId="1912597678" sldId="270"/>
        </pc:sldMkLst>
        <pc:spChg chg="mod">
          <ac:chgData name="이 영현" userId="1d0daa34ad703825" providerId="LiveId" clId="{D2EBB95B-FB42-4427-A082-C21C6608E274}" dt="2020-04-16T02:33:08.989" v="2052" actId="27636"/>
          <ac:spMkLst>
            <pc:docMk/>
            <pc:sldMk cId="1912597678" sldId="270"/>
            <ac:spMk id="3" creationId="{1B5DF731-F5EB-4099-B876-A1AE6E5B6C55}"/>
          </ac:spMkLst>
        </pc:spChg>
        <pc:spChg chg="add del">
          <ac:chgData name="이 영현" userId="1d0daa34ad703825" providerId="LiveId" clId="{D2EBB95B-FB42-4427-A082-C21C6608E274}" dt="2020-04-16T02:34:15.327" v="2057"/>
          <ac:spMkLst>
            <pc:docMk/>
            <pc:sldMk cId="1912597678" sldId="270"/>
            <ac:spMk id="4" creationId="{6ACBBEEA-7558-4A4F-A8C7-96A83D8FA0DD}"/>
          </ac:spMkLst>
        </pc:spChg>
        <pc:picChg chg="mod">
          <ac:chgData name="이 영현" userId="1d0daa34ad703825" providerId="LiveId" clId="{D2EBB95B-FB42-4427-A082-C21C6608E274}" dt="2020-04-16T02:33:18.685" v="2055" actId="1076"/>
          <ac:picMkLst>
            <pc:docMk/>
            <pc:sldMk cId="1912597678" sldId="270"/>
            <ac:picMk id="2050" creationId="{99555B21-F0CF-4F02-99F5-5923585520E6}"/>
          </ac:picMkLst>
        </pc:picChg>
      </pc:sldChg>
      <pc:sldChg chg="delSp modSp add">
        <pc:chgData name="이 영현" userId="1d0daa34ad703825" providerId="LiveId" clId="{D2EBB95B-FB42-4427-A082-C21C6608E274}" dt="2020-04-16T02:35:37.544" v="2361" actId="20577"/>
        <pc:sldMkLst>
          <pc:docMk/>
          <pc:sldMk cId="1501701786" sldId="271"/>
        </pc:sldMkLst>
        <pc:spChg chg="mod">
          <ac:chgData name="이 영현" userId="1d0daa34ad703825" providerId="LiveId" clId="{D2EBB95B-FB42-4427-A082-C21C6608E274}" dt="2020-04-16T02:34:21.959" v="2065"/>
          <ac:spMkLst>
            <pc:docMk/>
            <pc:sldMk cId="1501701786" sldId="271"/>
            <ac:spMk id="2" creationId="{3072F6C0-8460-4170-94AE-6B8A17C0394F}"/>
          </ac:spMkLst>
        </pc:spChg>
        <pc:spChg chg="mod">
          <ac:chgData name="이 영현" userId="1d0daa34ad703825" providerId="LiveId" clId="{D2EBB95B-FB42-4427-A082-C21C6608E274}" dt="2020-04-16T02:35:37.544" v="2361" actId="20577"/>
          <ac:spMkLst>
            <pc:docMk/>
            <pc:sldMk cId="1501701786" sldId="271"/>
            <ac:spMk id="3" creationId="{1B5DF731-F5EB-4099-B876-A1AE6E5B6C55}"/>
          </ac:spMkLst>
        </pc:spChg>
        <pc:picChg chg="del">
          <ac:chgData name="이 영현" userId="1d0daa34ad703825" providerId="LiveId" clId="{D2EBB95B-FB42-4427-A082-C21C6608E274}" dt="2020-04-16T02:34:22.710" v="2066" actId="478"/>
          <ac:picMkLst>
            <pc:docMk/>
            <pc:sldMk cId="1501701786" sldId="271"/>
            <ac:picMk id="2050" creationId="{99555B21-F0CF-4F02-99F5-5923585520E6}"/>
          </ac:picMkLst>
        </pc:picChg>
      </pc:sldChg>
      <pc:sldChg chg="modSp add">
        <pc:chgData name="이 영현" userId="1d0daa34ad703825" providerId="LiveId" clId="{D2EBB95B-FB42-4427-A082-C21C6608E274}" dt="2020-04-16T09:12:50.814" v="2381"/>
        <pc:sldMkLst>
          <pc:docMk/>
          <pc:sldMk cId="163376188" sldId="272"/>
        </pc:sldMkLst>
        <pc:spChg chg="mod">
          <ac:chgData name="이 영현" userId="1d0daa34ad703825" providerId="LiveId" clId="{D2EBB95B-FB42-4427-A082-C21C6608E274}" dt="2020-04-16T09:12:50.814" v="2381"/>
          <ac:spMkLst>
            <pc:docMk/>
            <pc:sldMk cId="163376188" sldId="272"/>
            <ac:spMk id="2" creationId="{B957F972-FD1F-4DF8-8F78-44EFB791CD76}"/>
          </ac:spMkLst>
        </pc:spChg>
      </pc:sldChg>
      <pc:sldChg chg="addSp modSp add">
        <pc:chgData name="이 영현" userId="1d0daa34ad703825" providerId="LiveId" clId="{D2EBB95B-FB42-4427-A082-C21C6608E274}" dt="2020-04-16T09:27:46.353" v="2559" actId="14100"/>
        <pc:sldMkLst>
          <pc:docMk/>
          <pc:sldMk cId="3130861542" sldId="273"/>
        </pc:sldMkLst>
        <pc:spChg chg="mod">
          <ac:chgData name="이 영현" userId="1d0daa34ad703825" providerId="LiveId" clId="{D2EBB95B-FB42-4427-A082-C21C6608E274}" dt="2020-04-16T09:13:16.606" v="2417" actId="255"/>
          <ac:spMkLst>
            <pc:docMk/>
            <pc:sldMk cId="3130861542" sldId="273"/>
            <ac:spMk id="2" creationId="{3072F6C0-8460-4170-94AE-6B8A17C0394F}"/>
          </ac:spMkLst>
        </pc:spChg>
        <pc:spChg chg="mod">
          <ac:chgData name="이 영현" userId="1d0daa34ad703825" providerId="LiveId" clId="{D2EBB95B-FB42-4427-A082-C21C6608E274}" dt="2020-04-16T09:18:04.506" v="2425" actId="20577"/>
          <ac:spMkLst>
            <pc:docMk/>
            <pc:sldMk cId="3130861542" sldId="273"/>
            <ac:spMk id="3" creationId="{1B5DF731-F5EB-4099-B876-A1AE6E5B6C55}"/>
          </ac:spMkLst>
        </pc:spChg>
        <pc:picChg chg="add mod">
          <ac:chgData name="이 영현" userId="1d0daa34ad703825" providerId="LiveId" clId="{D2EBB95B-FB42-4427-A082-C21C6608E274}" dt="2020-04-16T09:27:46.353" v="2559" actId="14100"/>
          <ac:picMkLst>
            <pc:docMk/>
            <pc:sldMk cId="3130861542" sldId="273"/>
            <ac:picMk id="4" creationId="{FF11CD5A-B465-4509-8484-62C78CC8F494}"/>
          </ac:picMkLst>
        </pc:picChg>
      </pc:sldChg>
      <pc:sldChg chg="modSp add">
        <pc:chgData name="이 영현" userId="1d0daa34ad703825" providerId="LiveId" clId="{D2EBB95B-FB42-4427-A082-C21C6608E274}" dt="2020-04-16T09:24:52.714" v="2510" actId="404"/>
        <pc:sldMkLst>
          <pc:docMk/>
          <pc:sldMk cId="2202050126" sldId="274"/>
        </pc:sldMkLst>
        <pc:spChg chg="mod">
          <ac:chgData name="이 영현" userId="1d0daa34ad703825" providerId="LiveId" clId="{D2EBB95B-FB42-4427-A082-C21C6608E274}" dt="2020-04-16T09:24:52.714" v="2510" actId="404"/>
          <ac:spMkLst>
            <pc:docMk/>
            <pc:sldMk cId="2202050126" sldId="274"/>
            <ac:spMk id="2" creationId="{3072F6C0-8460-4170-94AE-6B8A17C0394F}"/>
          </ac:spMkLst>
        </pc:spChg>
      </pc:sldChg>
      <pc:sldChg chg="modSp add">
        <pc:chgData name="이 영현" userId="1d0daa34ad703825" providerId="LiveId" clId="{D2EBB95B-FB42-4427-A082-C21C6608E274}" dt="2020-04-16T09:25:15.731" v="2555"/>
        <pc:sldMkLst>
          <pc:docMk/>
          <pc:sldMk cId="2301204789" sldId="275"/>
        </pc:sldMkLst>
        <pc:spChg chg="mod">
          <ac:chgData name="이 영현" userId="1d0daa34ad703825" providerId="LiveId" clId="{D2EBB95B-FB42-4427-A082-C21C6608E274}" dt="2020-04-16T09:25:15.731" v="2555"/>
          <ac:spMkLst>
            <pc:docMk/>
            <pc:sldMk cId="2301204789" sldId="275"/>
            <ac:spMk id="2" creationId="{3072F6C0-8460-4170-94AE-6B8A17C0394F}"/>
          </ac:spMkLst>
        </pc:spChg>
      </pc:sldChg>
      <pc:sldChg chg="addSp delSp modSp add">
        <pc:chgData name="이 영현" userId="1d0daa34ad703825" providerId="LiveId" clId="{D2EBB95B-FB42-4427-A082-C21C6608E274}" dt="2020-04-16T09:28:17.940" v="2564" actId="1076"/>
        <pc:sldMkLst>
          <pc:docMk/>
          <pc:sldMk cId="2479088463" sldId="276"/>
        </pc:sldMkLst>
        <pc:picChg chg="del">
          <ac:chgData name="이 영현" userId="1d0daa34ad703825" providerId="LiveId" clId="{D2EBB95B-FB42-4427-A082-C21C6608E274}" dt="2020-04-16T09:27:56.174" v="2561" actId="478"/>
          <ac:picMkLst>
            <pc:docMk/>
            <pc:sldMk cId="2479088463" sldId="276"/>
            <ac:picMk id="4" creationId="{FF11CD5A-B465-4509-8484-62C78CC8F494}"/>
          </ac:picMkLst>
        </pc:picChg>
        <pc:picChg chg="add mod">
          <ac:chgData name="이 영현" userId="1d0daa34ad703825" providerId="LiveId" clId="{D2EBB95B-FB42-4427-A082-C21C6608E274}" dt="2020-04-16T09:28:17.940" v="2564" actId="1076"/>
          <ac:picMkLst>
            <pc:docMk/>
            <pc:sldMk cId="2479088463" sldId="276"/>
            <ac:picMk id="5" creationId="{AFB8D737-339D-468A-B6C2-5668D3EFF4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FE152-3B8C-4F52-92FA-D14756582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65A9E-C84E-4E1E-938E-96D636D7C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E39AA-1B95-40D1-8CD0-AEFFF76F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0BFE4-688F-4B08-B100-F581C07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69106-6AEF-4DCA-AC18-4065C68A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1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CF3BE-E622-4E49-AD4E-50447863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BDB08D-9B1F-4EA0-BCB7-CE3398615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28332-3B1F-4483-A348-3C9E1A7D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EBA1E-BDFC-43F1-B842-E5F6385C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679A7-B6F0-4BFC-852C-08AEA380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595831-105D-4263-B042-DD5047339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EAE608-F978-4449-A2D4-020ECA26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A3156-C6AA-4466-A0B2-6D065013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AE926-C66E-415A-9DC9-33568F65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6D2B5-3C83-4E04-9943-E48247C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368E6-064B-4577-9502-5F6D604E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B9AF0-74EF-4C61-8346-152DC74E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2F860-8994-4378-82DA-6E2BF184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A995-05EA-46BB-8D78-83ACECEB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0D164-770B-4066-AEF2-50F868A4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8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A52E5-4B69-47E8-9588-92162FA2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D2665-D2A5-4C65-B45D-DE36B7C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AEC88-B30F-438A-BB78-264EE003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04BB4-039B-4E3E-8578-FD6A17F8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39358-287F-4507-BC36-3D17EC72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B4B02-FF26-465F-9910-E613521D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BFEFA-7490-4FCA-B795-933864FD0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43637-747D-496E-984C-B3836F48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13CFA-D070-4056-9BA2-69E2F0EC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E08A3-7BFB-4497-8D6D-B779F00B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B0AA1-AE9E-46FA-8B6F-D6EAB656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6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B7946-5157-4B6C-B130-5EC81F1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61E6A-486C-4134-A5C8-82F00CBC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7D834-76F2-4AD8-8ABF-31C98276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291F22-80A0-43B2-B3E5-5E2BF7A21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DD2717-FCEE-4BBE-A0FE-169C0128E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6F442-49D3-4343-B334-9222D6BB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8F016A-7F51-462D-A6DD-7DAB9E2A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4A7D3E-FCCC-40C0-9712-1C60E92D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5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9727-2D0C-4567-AF53-4AFFB614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76ACFA-F3EA-4C2F-8A8C-4FA034F6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93497D-5F6B-476E-B66B-B5432409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27E4B-6721-495B-9DF5-35529C2E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4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648EFD-532F-421A-92A4-44460A7C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A91505-0872-47F5-8202-8EBCB0BE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E0B919-CB10-4520-B159-0010DFE4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1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D509C-23EA-4E04-972D-74060768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787A6-3DC9-4AAB-B9F4-58A597461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AB22E-ADED-4C2E-8128-C1C83E7C2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20392-0C81-4B0F-A402-C3270834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D59723-522E-49B1-A231-CEA638C2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69AA5-5DF1-428D-94EC-7A079B95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3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3B30D-7484-44D4-A9F5-F3F81CE1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728EF-64D2-4B6B-AB21-82FDFCE86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3E62D-9F94-4675-8537-D5B121E62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84C5B-00AD-4AE1-A10E-F8AF109D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2C9C4-90B0-4438-BC6A-F5AAE4D5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C6658-EA7D-4B9D-8C1E-EC3821ED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5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43EBB-BC26-4D47-825A-5B6BFC7D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0A3F3-B4EA-45CB-8418-DF1E3043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F9A48-DB5D-4B36-B018-8FE5ECB4A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4881-E9EC-4CBD-AFEF-0AE379C580F1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7F2F9-1B78-4F52-A09A-6BEA871A1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56D40-A228-4CD2-8E73-9E34A19C7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1163-710A-493B-8E61-B7C01DBC1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482B-8C9F-4353-B61B-0EA5E086E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NLP</a:t>
            </a:r>
            <a:r>
              <a:rPr lang="ko-KR" altLang="en-US" sz="2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스터디 </a:t>
            </a:r>
            <a:r>
              <a:rPr lang="en-US" altLang="ko-KR" sz="2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1</a:t>
            </a:r>
            <a:r>
              <a:rPr lang="ko-KR" altLang="en-US" sz="2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주차</a:t>
            </a:r>
            <a:br>
              <a:rPr lang="en-US" altLang="ko-KR" sz="2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b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한국어 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임베딩</a:t>
            </a:r>
            <a:endParaRPr lang="ko-KR" altLang="en-US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6E77F0-6621-45B0-B4E6-58914CF7C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25656"/>
          </a:xfrm>
        </p:spPr>
        <p:txBody>
          <a:bodyPr>
            <a:normAutofit/>
          </a:bodyPr>
          <a:lstStyle/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2.4 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어떤 단어가 같이 쓰였는가</a:t>
            </a:r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3.1 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한국어 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전처리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– 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데이터 확보</a:t>
            </a:r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이영현</a:t>
            </a:r>
          </a:p>
        </p:txBody>
      </p:sp>
    </p:spTree>
    <p:extLst>
      <p:ext uri="{BB962C8B-B14F-4D97-AF65-F5344CB8AC3E}">
        <p14:creationId xmlns:p14="http://schemas.microsoft.com/office/powerpoint/2010/main" val="129111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분포와 의미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5B4B9-CD9C-4BE9-93EC-61EFBF55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33847" cy="48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(2)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품사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단어를 문법적 성질의 공통성에 따라 언어학자들이 몇 갈래로 묶어 놓은 것</a:t>
            </a:r>
            <a:b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endParaRPr lang="en-US" altLang="ko-KR" sz="24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결정적인 품사 분류 기준</a:t>
            </a:r>
            <a:endParaRPr lang="en-US" altLang="ko-KR" sz="2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기능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해당 단어가 문장 내에서 점하는 역할에 초점을 맞춰 품사를 분류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			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-&gt; </a:t>
            </a:r>
            <a:r>
              <a:rPr lang="ko-KR" altLang="en-US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결정적인 분류 기준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즉 어떤 단어의 기능이 그 단어의 분포와 매우 밀접한 관련을 맺고 있음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&lt;</a:t>
            </a:r>
            <a:r>
              <a:rPr lang="ko-KR" altLang="en-US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정리</a:t>
            </a:r>
            <a: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기능 </a:t>
            </a:r>
            <a: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– </a:t>
            </a:r>
            <a:r>
              <a:rPr lang="ko-KR" altLang="en-US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특정 단어가 문장 내에서 어떤 역할을 하는지</a:t>
            </a:r>
            <a:endParaRPr lang="en-US" altLang="ko-KR" sz="24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</a:t>
            </a:r>
            <a: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– </a:t>
            </a:r>
            <a:r>
              <a:rPr lang="ko-KR" altLang="en-US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그 단어가 어느 자리에 있는지</a:t>
            </a:r>
            <a: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1600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임베딩에</a:t>
            </a:r>
            <a:r>
              <a:rPr lang="ko-KR" altLang="en-US" sz="1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분포 정보를 함축하게 되면 해당 벡터에 해당 단어의 의미를 자연스레 </a:t>
            </a:r>
            <a:r>
              <a:rPr lang="ko-KR" altLang="en-US" sz="1600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내재시킬</a:t>
            </a:r>
            <a:r>
              <a:rPr lang="ko-KR" altLang="en-US" sz="1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수 있게 된다  </a:t>
            </a:r>
            <a:r>
              <a:rPr lang="en-US" altLang="ko-KR" sz="1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-&gt; </a:t>
            </a:r>
            <a:r>
              <a:rPr lang="ko-KR" altLang="en-US" sz="1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</a:t>
            </a:r>
            <a:r>
              <a:rPr lang="en-US" altLang="ko-KR" sz="1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= </a:t>
            </a:r>
            <a:r>
              <a:rPr lang="ko-KR" altLang="en-US" sz="1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의미</a:t>
            </a:r>
            <a:endParaRPr lang="en-US" altLang="ko-KR" sz="105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15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/>
          <a:lstStyle/>
          <a:p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점별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상호 정보량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(PMI)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C5B4B9-CD9C-4BE9-93EC-61EFBF557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3847" cy="48979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6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두 확률 변수 </a:t>
                </a:r>
                <a:r>
                  <a:rPr lang="en-US" altLang="ko-KR" sz="14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random</a:t>
                </a:r>
                <a:r>
                  <a:rPr lang="ko-KR" altLang="en-US" sz="14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variable</a:t>
                </a:r>
                <a:r>
                  <a:rPr lang="ko-KR" altLang="en-US" sz="26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 사이의 상관성을 계량하는 단위</a:t>
                </a:r>
                <a:br>
                  <a:rPr lang="en-US" altLang="ko-KR" sz="26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</a:br>
                <a:endParaRPr lang="en-US" altLang="ko-KR" sz="26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ko-KR" altLang="en-US" sz="26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두 단어의 등장이 독립일 때 대비해 </a:t>
                </a:r>
                <a:r>
                  <a:rPr lang="ko-KR" altLang="en-US" sz="2600" u="sng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얼마나 자주 같이 등장하는지를 수치화 </a:t>
                </a:r>
                <a:r>
                  <a:rPr lang="ko-KR" altLang="en-US" sz="26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한 것</a:t>
                </a:r>
                <a:endParaRPr lang="en-US" altLang="ko-KR" sz="26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26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600" b="0" i="1" smtClean="0">
                          <a:latin typeface="Cambria Math" panose="02040503050406030204" pitchFamily="18" charset="0"/>
                          <a:ea typeface="KoPub바탕체 Medium" panose="02020603020101020101" pitchFamily="18" charset="-127"/>
                        </a:rPr>
                        <m:t>𝑃𝑀𝐼</m:t>
                      </m:r>
                      <m:d>
                        <m:d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</a:rPr>
                            <m:t>𝐴</m:t>
                          </m:r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</a:rPr>
                            <m:t>, </m:t>
                          </m:r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</a:rPr>
                            <m:t>𝐵</m:t>
                          </m:r>
                        </m:e>
                      </m:d>
                      <m:r>
                        <a:rPr lang="en-US" altLang="ko-KR" sz="2600" b="0" i="1" smtClean="0">
                          <a:latin typeface="Cambria Math" panose="02040503050406030204" pitchFamily="18" charset="0"/>
                          <a:ea typeface="KoPub바탕체 Medium" panose="02020603020101020101" pitchFamily="18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600" b="0" i="0" smtClean="0">
                              <a:latin typeface="Cambria Math" panose="02040503050406030204" pitchFamily="18" charset="0"/>
                              <a:ea typeface="KoPub바탕체 Medium" panose="02020603020101020101" pitchFamily="18" charset="-127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</a:rPr>
                                <m:t>𝑃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</a:rPr>
                                <m:t>(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</a:rPr>
                                <m:t>𝐴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</a:rPr>
                                <m:t>, 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</a:rPr>
                                <m:t>𝐵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2600" b="0" i="1" smtClean="0">
                                      <a:latin typeface="Cambria Math" panose="02040503050406030204" pitchFamily="18" charset="0"/>
                                      <a:ea typeface="KoPub바탕체 Mediu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600" b="0" i="1" smtClean="0">
                                      <a:latin typeface="Cambria Math" panose="02040503050406030204" pitchFamily="18" charset="0"/>
                                      <a:ea typeface="KoPub바탕체 Medium" panose="02020603020101020101" pitchFamily="18" charset="-127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KoPub바탕체 Medium" panose="02020603020101020101" pitchFamily="18" charset="-127"/>
                                </a:rPr>
                                <m:t> 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6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26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26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-&gt; </a:t>
                </a:r>
                <a:r>
                  <a:rPr lang="ko-KR" altLang="en-US" sz="26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분포</a:t>
                </a:r>
                <a:r>
                  <a:rPr lang="en-US" altLang="ko-KR" sz="26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 </a:t>
                </a:r>
                <a:r>
                  <a:rPr lang="ko-KR" altLang="en-US" sz="2600" dirty="0">
                    <a:latin typeface="KoPub바탕체 Medium" panose="02020603020101020101" pitchFamily="18" charset="-127"/>
                    <a:ea typeface="KoPub바탕체 Medium" panose="02020603020101020101" pitchFamily="18" charset="-127"/>
                  </a:rPr>
                  <a:t>가정에 따른 가중치 할당 기법</a:t>
                </a:r>
                <a:endParaRPr lang="en-US" altLang="ko-KR" sz="26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1050" dirty="0">
                  <a:latin typeface="KoPub바탕체 Medium" panose="02020603020101020101" pitchFamily="18" charset="-127"/>
                  <a:ea typeface="KoPub바탕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C5B4B9-CD9C-4BE9-93EC-61EFBF557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3847" cy="4897905"/>
              </a:xfrm>
              <a:blipFill>
                <a:blip r:embed="rId2"/>
                <a:stretch>
                  <a:fillRect l="-956" t="-1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92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단어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-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문맥 행렬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(co-occurrence matrix)</a:t>
            </a:r>
            <a:endParaRPr lang="ko-KR" altLang="en-US" dirty="0"/>
          </a:p>
        </p:txBody>
      </p:sp>
      <p:pic>
        <p:nvPicPr>
          <p:cNvPr id="1026" name="Picture 2" descr="머신러닝의 자연어 처리기술(I)">
            <a:extLst>
              <a:ext uri="{FF2B5EF4-FFF2-40B4-BE49-F238E27FC236}">
                <a16:creationId xmlns:a16="http://schemas.microsoft.com/office/drawing/2014/main" id="{718347C8-B64A-470A-A275-2BE107634E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2" b="6536"/>
          <a:stretch/>
        </p:blipFill>
        <p:spPr bwMode="auto">
          <a:xfrm>
            <a:off x="2190263" y="1846733"/>
            <a:ext cx="7865264" cy="425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Word2Vec  </a:t>
            </a:r>
            <a:r>
              <a:rPr lang="ko-KR" altLang="en-US" sz="1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가정의 대표적 모델</a:t>
            </a:r>
            <a:r>
              <a:rPr lang="en-US" altLang="ko-KR" sz="1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1800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임베딩</a:t>
            </a:r>
            <a:r>
              <a:rPr lang="ko-KR" altLang="en-US" sz="1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기법</a:t>
            </a:r>
            <a:endParaRPr lang="ko-KR" altLang="en-US" sz="2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DF731-F5EB-4099-B876-A1AE6E5B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41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CBOW</a:t>
            </a:r>
          </a:p>
          <a:p>
            <a:pPr marL="0" indent="0">
              <a:buNone/>
            </a:pP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문맥 단어들을 가지고 타깃 단어 하나를 맞추는 과정에서 학습</a:t>
            </a:r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ko-KR" altLang="en-US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pic>
        <p:nvPicPr>
          <p:cNvPr id="2050" name="Picture 2" descr="CBOW and Skip-gram models architecture [1] | Download Scientific ...">
            <a:extLst>
              <a:ext uri="{FF2B5EF4-FFF2-40B4-BE49-F238E27FC236}">
                <a16:creationId xmlns:a16="http://schemas.microsoft.com/office/drawing/2014/main" id="{99555B21-F0CF-4F02-99F5-592358552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39"/>
          <a:stretch/>
        </p:blipFill>
        <p:spPr bwMode="auto">
          <a:xfrm>
            <a:off x="1378580" y="3009716"/>
            <a:ext cx="3232909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02BC35-85A0-44AE-9CF6-FBD287E0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332" y="2616689"/>
            <a:ext cx="5602088" cy="40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2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Word2Vec  </a:t>
            </a:r>
            <a:r>
              <a:rPr lang="ko-KR" altLang="en-US" sz="1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가정의 대표적 모델</a:t>
            </a:r>
            <a:r>
              <a:rPr lang="en-US" altLang="ko-KR" sz="1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1800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임베딩</a:t>
            </a:r>
            <a:r>
              <a:rPr lang="ko-KR" altLang="en-US" sz="1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기법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DF731-F5EB-4099-B876-A1AE6E5B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41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Skip-gram</a:t>
            </a:r>
          </a:p>
          <a:p>
            <a:pPr marL="0" indent="0">
              <a:buNone/>
            </a:pP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타깃 단어들을 가지고 문맥 단어가 무엇일지 예측하는 과정에서 학습</a:t>
            </a:r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ko-KR" altLang="en-US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pic>
        <p:nvPicPr>
          <p:cNvPr id="2050" name="Picture 2" descr="CBOW and Skip-gram models architecture [1] | Download Scientific ...">
            <a:extLst>
              <a:ext uri="{FF2B5EF4-FFF2-40B4-BE49-F238E27FC236}">
                <a16:creationId xmlns:a16="http://schemas.microsoft.com/office/drawing/2014/main" id="{99555B21-F0CF-4F02-99F5-59235855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7" y="3009716"/>
            <a:ext cx="62579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40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Word2Vec  </a:t>
            </a:r>
            <a:r>
              <a:rPr lang="ko-KR" altLang="en-US" sz="1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가정의 대표적 모델</a:t>
            </a:r>
            <a:r>
              <a:rPr lang="en-US" altLang="ko-KR" sz="1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1800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임베딩</a:t>
            </a:r>
            <a:r>
              <a:rPr lang="ko-KR" altLang="en-US" sz="18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기법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DF731-F5EB-4099-B876-A1AE6E5B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4152"/>
            <a:ext cx="10515600" cy="4815257"/>
          </a:xfrm>
        </p:spPr>
        <p:txBody>
          <a:bodyPr>
            <a:normAutofit/>
          </a:bodyPr>
          <a:lstStyle/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정보를 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임베딩에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함축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-&gt; 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문맥을 고려한다는 의미</a:t>
            </a:r>
          </a:p>
        </p:txBody>
      </p:sp>
      <p:pic>
        <p:nvPicPr>
          <p:cNvPr id="2050" name="Picture 2" descr="CBOW and Skip-gram models architecture [1] | Download Scientific ...">
            <a:extLst>
              <a:ext uri="{FF2B5EF4-FFF2-40B4-BE49-F238E27FC236}">
                <a16:creationId xmlns:a16="http://schemas.microsoft.com/office/drawing/2014/main" id="{99555B21-F0CF-4F02-99F5-59235855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6" y="1902851"/>
            <a:ext cx="62579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59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요약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DF731-F5EB-4099-B876-A1AE6E5B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4152"/>
            <a:ext cx="10515600" cy="481525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가정에서는 문장에서 어떤 단어가 같이 쓰였는지를 중요하게 따진다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</a:t>
            </a: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백오브워즈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가정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언어 모델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가정은 말뭉치의 통계적 패턴을 서로 다른 각도에서 분석하는 것이며 상호 보완적이다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</a:t>
            </a: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70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7F972-FD1F-4DF8-8F78-44EFB791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842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데이터 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전처리</a:t>
            </a:r>
            <a:endParaRPr lang="ko-KR" altLang="en-US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7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한국어 위키백과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DF731-F5EB-4099-B876-A1AE6E5B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4152"/>
            <a:ext cx="10515600" cy="4815257"/>
          </a:xfrm>
        </p:spPr>
        <p:txBody>
          <a:bodyPr>
            <a:normAutofit/>
          </a:bodyPr>
          <a:lstStyle/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1CD5A-B465-4509-8484-62C78CC8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1684151"/>
            <a:ext cx="8677835" cy="47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6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한국어 위키백과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DF731-F5EB-4099-B876-A1AE6E5B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4152"/>
            <a:ext cx="10515600" cy="4815257"/>
          </a:xfrm>
        </p:spPr>
        <p:txBody>
          <a:bodyPr>
            <a:normAutofit/>
          </a:bodyPr>
          <a:lstStyle/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B8D737-339D-468A-B6C2-5668D3EF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15" y="1906121"/>
            <a:ext cx="617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8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7F972-FD1F-4DF8-8F78-44EFB791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842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어떤 단어가 같이 쓰였는가</a:t>
            </a:r>
          </a:p>
        </p:txBody>
      </p:sp>
    </p:spTree>
    <p:extLst>
      <p:ext uri="{BB962C8B-B14F-4D97-AF65-F5344CB8AC3E}">
        <p14:creationId xmlns:p14="http://schemas.microsoft.com/office/powerpoint/2010/main" val="3125234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KorQuAD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 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한국어 기계 독해를 위한 데이터 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DF731-F5EB-4099-B876-A1AE6E5B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4152"/>
            <a:ext cx="10515600" cy="4815257"/>
          </a:xfrm>
        </p:spPr>
        <p:txBody>
          <a:bodyPr>
            <a:normAutofit/>
          </a:bodyPr>
          <a:lstStyle/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05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네이버 영화 리뷰 말뭉치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DF731-F5EB-4099-B876-A1AE6E5B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4152"/>
            <a:ext cx="10515600" cy="4815257"/>
          </a:xfrm>
        </p:spPr>
        <p:txBody>
          <a:bodyPr>
            <a:normAutofit/>
          </a:bodyPr>
          <a:lstStyle/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20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2A331-7558-4E63-B2CE-22A096B8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가정이란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?</a:t>
            </a:r>
            <a:endParaRPr lang="ko-KR" altLang="en-US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B3EED-DF4E-4059-8E2E-7003409A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b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특정 범위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(= 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윈도우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)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내에 동시에 등장하는 이웃 단어 또는 문맥의 집합을 가리킴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	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in 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자연어처리</a:t>
            </a:r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가정의 전제</a:t>
            </a:r>
            <a:b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어떤 단어 쌍이 비슷한 문맥 환경에서 자주 등장한다면 그 의미 또한 유사할 것</a:t>
            </a:r>
            <a:b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단어의 의미는 곧 그 언어에서의 활용이다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” –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비트겐슈타인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7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가정이란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5B4B9-CD9C-4BE9-93EC-61EFBF55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662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예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)</a:t>
            </a:r>
            <a:b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타깃 단어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빨래  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-&gt;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문맥 단어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청소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요리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물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속옷</a:t>
            </a:r>
            <a:b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타깃 단어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세탁  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-&gt;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문맥 단어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청소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요리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물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옷</a:t>
            </a:r>
            <a:endParaRPr lang="en-US" altLang="ko-KR" sz="22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빨래 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VS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세탁</a:t>
            </a:r>
            <a:endParaRPr lang="en-US" altLang="ko-KR" sz="22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정보 </a:t>
            </a: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= </a:t>
            </a:r>
            <a:r>
              <a:rPr lang="ko-KR" altLang="en-US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의미</a:t>
            </a:r>
            <a:b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2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???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2E5FFC-97A6-424A-8837-457B558B0A2C}"/>
              </a:ext>
            </a:extLst>
          </p:cNvPr>
          <p:cNvSpPr/>
          <p:nvPr/>
        </p:nvSpPr>
        <p:spPr>
          <a:xfrm>
            <a:off x="7597588" y="1727828"/>
            <a:ext cx="4119284" cy="75539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C89006-43B6-4323-9E44-B7DEA5AECEF6}"/>
              </a:ext>
            </a:extLst>
          </p:cNvPr>
          <p:cNvSpPr/>
          <p:nvPr/>
        </p:nvSpPr>
        <p:spPr>
          <a:xfrm>
            <a:off x="7597588" y="2600698"/>
            <a:ext cx="4119284" cy="48362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691AF-E89E-4781-BF88-2CC156FBDBE2}"/>
              </a:ext>
            </a:extLst>
          </p:cNvPr>
          <p:cNvSpPr txBox="1"/>
          <p:nvPr/>
        </p:nvSpPr>
        <p:spPr>
          <a:xfrm>
            <a:off x="7597588" y="1727829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 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특기 는 자칭 청소 와 </a:t>
            </a:r>
            <a:r>
              <a:rPr lang="ko-KR" altLang="en-US" sz="14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빨래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지만 요리 는 절망 적</a:t>
            </a: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  <a:b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 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재 를 우려낸 물 로 </a:t>
            </a:r>
            <a:r>
              <a:rPr lang="ko-KR" altLang="en-US" sz="14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빨래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할 때 나</a:t>
            </a: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  <a:b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 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개울가 에서 속옷 </a:t>
            </a:r>
            <a:r>
              <a:rPr lang="ko-KR" altLang="en-US" sz="14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빨래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를 하 는 남녀</a:t>
            </a: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  <a:b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b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 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찬 물 로 옷 을 </a:t>
            </a:r>
            <a:r>
              <a:rPr lang="ko-KR" altLang="en-US" sz="14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세탁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한다</a:t>
            </a: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  <a:b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 </a:t>
            </a:r>
            <a:r>
              <a:rPr lang="ko-KR" altLang="en-US" sz="14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세탁</a:t>
            </a: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청소</a:t>
            </a: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요리 와 가사 는</a:t>
            </a:r>
            <a:r>
              <a:rPr lang="en-US" altLang="ko-KR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050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분포와 의미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5B4B9-CD9C-4BE9-93EC-61EFBF55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3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(1)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형태소</a:t>
            </a:r>
            <a:b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의미</a:t>
            </a:r>
            <a:r>
              <a:rPr lang="ko-KR" altLang="en-US" sz="1100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어휘적인</a:t>
            </a:r>
            <a:r>
              <a:rPr lang="ko-KR" altLang="en-US" sz="11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것뿐 아닌 문법적인 것도 </a:t>
            </a:r>
            <a:r>
              <a:rPr lang="ko-KR" altLang="en-US" sz="1100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포함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를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가지는 최소 단위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더 쪼개면 뜻을 잃어버림</a:t>
            </a:r>
            <a:b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FFF00"/>
                </a:highlight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철수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가 </a:t>
            </a:r>
            <a:r>
              <a:rPr lang="ko-KR" altLang="en-US" dirty="0">
                <a:highlight>
                  <a:srgbClr val="FFFF00"/>
                </a:highlight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밥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을 먹었다</a:t>
            </a:r>
            <a:b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계열 관계 </a:t>
            </a:r>
            <a:r>
              <a: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paradigmatic relation</a:t>
            </a:r>
            <a:b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해당 형태소 자리에 다른 형태소가 대치돼 쓰일 수 있는가</a:t>
            </a:r>
            <a:b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b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영희가 빵을 먹었다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-&gt;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철수와 밥 자리에 영희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빵을 쓸 수 있음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=&gt;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철수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밥은 형태소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!</a:t>
            </a:r>
            <a:b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b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언어학자들이 특정 타깃 단어 주변의 문맥 정보를 바탕으로 형태소를 확인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즉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말뭉치의 </a:t>
            </a:r>
            <a:r>
              <a:rPr lang="ko-KR" altLang="en-US" sz="2600" u="sng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 정보와 형태소가 밀접한 관계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를 이루고 있음</a:t>
            </a:r>
            <a:endParaRPr lang="en-US" altLang="ko-KR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65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분포와 의미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5B4B9-CD9C-4BE9-93EC-61EFBF55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33847" cy="477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(2)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품사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단어를 문법적 성질의 공통성에 따라 언어학자들이 몇 갈래로 묶어 놓은 것</a:t>
            </a:r>
            <a:b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endParaRPr lang="en-US" altLang="ko-KR" sz="24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품사 분류 기준 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–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기능 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function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의미 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meaning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형식 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form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등</a:t>
            </a:r>
            <a:endParaRPr lang="en-US" altLang="ko-KR" sz="2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sz="14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이 샘의 </a:t>
            </a:r>
            <a:r>
              <a:rPr lang="ko-KR" altLang="en-US" sz="1400" dirty="0">
                <a:solidFill>
                  <a:srgbClr val="FF0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깊이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가 얼마냐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?</a:t>
            </a: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저 산의 </a:t>
            </a:r>
            <a:r>
              <a:rPr lang="ko-KR" altLang="en-US" sz="1400" dirty="0">
                <a:solidFill>
                  <a:srgbClr val="FF0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높이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가 얼마냐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?</a:t>
            </a: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이 샘이 </a:t>
            </a:r>
            <a:r>
              <a:rPr lang="ko-KR" altLang="en-US" sz="1400" dirty="0">
                <a:solidFill>
                  <a:srgbClr val="0070C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깊다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</a:t>
            </a: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저 산이 </a:t>
            </a:r>
            <a:r>
              <a:rPr lang="ko-KR" altLang="en-US" sz="1400" dirty="0">
                <a:solidFill>
                  <a:srgbClr val="0070C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높다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기능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깊이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높이 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–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문장의 주어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깊다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높다 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–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문장의 서술어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105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12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한 단어가 문장 가운데서 다른 단어와 맺는 관계를 가리킴</a:t>
            </a:r>
            <a:endParaRPr lang="en-US" altLang="ko-KR" sz="14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58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분포와 의미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5B4B9-CD9C-4BE9-93EC-61EFBF55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33847" cy="477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(2)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품사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단어를 문법적 성질의 공통성에 따라 언어학자들이 몇 갈래로 묶어 놓은 것</a:t>
            </a:r>
            <a:b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endParaRPr lang="en-US" altLang="ko-KR" sz="24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품사 분류 기준 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–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기능</a:t>
            </a:r>
            <a:r>
              <a:rPr lang="ko-KR" altLang="en-US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function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의미 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meaning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형식 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form</a:t>
            </a:r>
            <a: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등</a:t>
            </a:r>
            <a:endParaRPr lang="en-US" altLang="ko-KR" sz="2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sz="1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이 샘의 </a:t>
            </a:r>
            <a:r>
              <a:rPr lang="ko-KR" altLang="en-US" sz="1400" dirty="0">
                <a:solidFill>
                  <a:srgbClr val="FF0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깊이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가 얼마냐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?</a:t>
            </a: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저 산의 </a:t>
            </a:r>
            <a:r>
              <a:rPr lang="ko-KR" altLang="en-US" sz="1400" dirty="0">
                <a:solidFill>
                  <a:srgbClr val="FF0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높이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가 얼마냐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?</a:t>
            </a: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이 샘이 </a:t>
            </a:r>
            <a:r>
              <a:rPr lang="ko-KR" altLang="en-US" sz="1400" dirty="0">
                <a:solidFill>
                  <a:srgbClr val="0070C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깊다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</a:t>
            </a: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저 산이 </a:t>
            </a:r>
            <a:r>
              <a:rPr lang="ko-KR" altLang="en-US" sz="1400" dirty="0">
                <a:solidFill>
                  <a:srgbClr val="0070C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높다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3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의미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어휘적 의미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;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깊이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깊다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/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높이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높다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형식적 의미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;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깊이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높이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/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깊다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높다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	</a:t>
            </a:r>
            <a:r>
              <a:rPr lang="ko-KR" altLang="en-US" sz="105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어떤 단어가 사물의 이름을 나타내느냐</a:t>
            </a:r>
            <a:r>
              <a:rPr lang="en-US" altLang="ko-KR" sz="105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105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그렇지 않으면 움직임이나 성질</a:t>
            </a:r>
            <a:r>
              <a:rPr lang="en-US" altLang="ko-KR" sz="105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105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상태를 나타내느냐</a:t>
            </a:r>
            <a:endParaRPr lang="en-US" altLang="ko-KR" sz="2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40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분포와 의미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5B4B9-CD9C-4BE9-93EC-61EFBF55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33847" cy="477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(2)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품사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단어를 문법적 성질의 공통성에 따라 언어학자들이 몇 갈래로 묶어 놓은 것</a:t>
            </a:r>
            <a:b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endParaRPr lang="en-US" altLang="ko-KR" sz="24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품사 분류 기준 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–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기능</a:t>
            </a:r>
            <a:r>
              <a:rPr lang="ko-KR" altLang="en-US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function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의미 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meaning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형식 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form</a:t>
            </a:r>
            <a: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등</a:t>
            </a:r>
            <a:endParaRPr lang="en-US" altLang="ko-KR" sz="2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endParaRPr lang="en-US" altLang="ko-KR" sz="1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이 샘의 </a:t>
            </a:r>
            <a:r>
              <a:rPr lang="ko-KR" altLang="en-US" sz="1400" dirty="0">
                <a:solidFill>
                  <a:srgbClr val="FF0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깊이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가 얼마냐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?</a:t>
            </a: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저 산의 </a:t>
            </a:r>
            <a:r>
              <a:rPr lang="ko-KR" altLang="en-US" sz="1400" dirty="0">
                <a:solidFill>
                  <a:srgbClr val="FF0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높이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가 얼마냐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?</a:t>
            </a: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이 샘이 </a:t>
            </a:r>
            <a:r>
              <a:rPr lang="ko-KR" altLang="en-US" sz="1400" dirty="0">
                <a:solidFill>
                  <a:srgbClr val="0070C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깊다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</a:t>
            </a:r>
          </a:p>
          <a:p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저 산이 </a:t>
            </a:r>
            <a:r>
              <a:rPr lang="ko-KR" altLang="en-US" sz="1400" dirty="0">
                <a:solidFill>
                  <a:srgbClr val="0070C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높다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3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형식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깊이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높이 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변화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X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/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깊다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높다 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변화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O 	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깊었다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/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높았다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, 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깊겠다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/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높겠다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en-US" altLang="ko-KR" sz="10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105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단어의 형태적 특징 의미</a:t>
            </a:r>
            <a:endParaRPr lang="en-US" altLang="ko-KR" sz="2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74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F6C0-8460-4170-94AE-6B8A17C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90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분포와 의미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5B4B9-CD9C-4BE9-93EC-61EFBF55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33847" cy="489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(2)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품사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: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단어를 문법적 성질의 공통성에 따라 언어학자들이 몇 갈래로 묶어 놓은 것</a:t>
            </a:r>
            <a:b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endParaRPr lang="en-US" altLang="ko-KR" sz="24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결정적인 품사 분류 기준</a:t>
            </a:r>
            <a:endParaRPr lang="en-US" altLang="ko-KR" sz="2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의미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-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공부하다 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움직임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-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공부 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사물의 이름</a:t>
            </a:r>
            <a:b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공부라는 단어에는 움직임이라는 의미가 전혀 없는 것일까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?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	</a:t>
            </a:r>
            <a:endParaRPr lang="en-US" altLang="ko-KR" sz="2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  <a:p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형식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(a)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영수가 학교에 간다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 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명사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(b)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영수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! </a:t>
            </a:r>
            <a:r>
              <a:rPr lang="ko-KR" altLang="en-US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조용히 해</a:t>
            </a:r>
            <a: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 </a:t>
            </a:r>
            <a:r>
              <a:rPr lang="ko-KR" altLang="en-US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감탄사</a:t>
            </a:r>
            <a:br>
              <a:rPr lang="en-US" altLang="ko-KR" sz="2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</a:b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형태는 같지만 기능과 의미가 달라졌음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			</a:t>
            </a:r>
            <a:r>
              <a:rPr lang="en-US" altLang="ko-KR" sz="1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en-US" altLang="ko-KR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-&gt; </a:t>
            </a:r>
            <a:r>
              <a:rPr lang="ko-KR" altLang="en-US" sz="24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결정적인 분류 기준 될 수 없음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17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200</Words>
  <Application>Microsoft Office PowerPoint</Application>
  <PresentationFormat>와이드스크린</PresentationFormat>
  <Paragraphs>113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KoPub바탕체 Medium</vt:lpstr>
      <vt:lpstr>나눔스퀘어라운드 Light</vt:lpstr>
      <vt:lpstr>맑은 고딕</vt:lpstr>
      <vt:lpstr>Arial</vt:lpstr>
      <vt:lpstr>Cambria Math</vt:lpstr>
      <vt:lpstr>Wingdings</vt:lpstr>
      <vt:lpstr>Office 테마</vt:lpstr>
      <vt:lpstr>NLP 스터디 1주차  한국어 임베딩</vt:lpstr>
      <vt:lpstr>어떤 단어가 같이 쓰였는가</vt:lpstr>
      <vt:lpstr>분포 가정이란?</vt:lpstr>
      <vt:lpstr>분포 가정이란?</vt:lpstr>
      <vt:lpstr>분포와 의미</vt:lpstr>
      <vt:lpstr>분포와 의미</vt:lpstr>
      <vt:lpstr>분포와 의미</vt:lpstr>
      <vt:lpstr>분포와 의미</vt:lpstr>
      <vt:lpstr>분포와 의미</vt:lpstr>
      <vt:lpstr>분포와 의미</vt:lpstr>
      <vt:lpstr>점별 상호 정보량(PMI)</vt:lpstr>
      <vt:lpstr>단어-문맥 행렬(co-occurrence matrix)</vt:lpstr>
      <vt:lpstr>Word2Vec  분포 가정의 대표적 모델, 임베딩 기법</vt:lpstr>
      <vt:lpstr>Word2Vec  분포 가정의 대표적 모델, 임베딩 기법</vt:lpstr>
      <vt:lpstr>Word2Vec  분포 가정의 대표적 모델, 임베딩 기법</vt:lpstr>
      <vt:lpstr>요약</vt:lpstr>
      <vt:lpstr>데이터 전처리</vt:lpstr>
      <vt:lpstr>한국어 위키백과</vt:lpstr>
      <vt:lpstr>한국어 위키백과</vt:lpstr>
      <vt:lpstr>KorQuAD  한국어 기계 독해를 위한 데이터 셋</vt:lpstr>
      <vt:lpstr>네이버 영화 리뷰 말뭉치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스터디 1주차  한국어 임베딩</dc:title>
  <dc:creator>이 영현</dc:creator>
  <cp:lastModifiedBy>이 영현</cp:lastModifiedBy>
  <cp:revision>9</cp:revision>
  <dcterms:created xsi:type="dcterms:W3CDTF">2020-04-15T12:59:44Z</dcterms:created>
  <dcterms:modified xsi:type="dcterms:W3CDTF">2020-04-16T09:28:22Z</dcterms:modified>
</cp:coreProperties>
</file>