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2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58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8" autoAdjust="0"/>
    <p:restoredTop sz="94842" autoAdjust="0"/>
  </p:normalViewPr>
  <p:slideViewPr>
    <p:cSldViewPr snapToGrid="0">
      <p:cViewPr varScale="1">
        <p:scale>
          <a:sx n="76" d="100"/>
          <a:sy n="76" d="100"/>
        </p:scale>
        <p:origin x="12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5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4A873-5A21-433F-8184-F64C2B2C779C}" type="datetimeFigureOut">
              <a:rPr kumimoji="1" lang="ja-JP" altLang="en-US" smtClean="0"/>
              <a:t>2015/7/21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45599-8C98-440D-806B-E8AA892C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878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765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28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8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10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108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765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20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02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552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15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623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57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01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56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5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33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81EFD-DF2A-4745-8CE6-A8A0D4BDB9F6}" type="datetimeFigureOut">
              <a:rPr kumimoji="1" lang="ja-JP" altLang="en-US" smtClean="0"/>
              <a:t>2015/7/21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51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kumimoji="1" sz="40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89213" y="598118"/>
            <a:ext cx="8915399" cy="2262781"/>
          </a:xfrm>
        </p:spPr>
        <p:txBody>
          <a:bodyPr>
            <a:normAutofit/>
          </a:bodyPr>
          <a:lstStyle/>
          <a:p>
            <a:r>
              <a:rPr kumimoji="1" lang="ja-JP" altLang="en-US" sz="5500" dirty="0" smtClean="0"/>
              <a:t>会話プログラム</a:t>
            </a:r>
            <a:endParaRPr kumimoji="1" lang="ja-JP" altLang="en-US" sz="55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89214" y="3384032"/>
            <a:ext cx="8659160" cy="1126283"/>
          </a:xfrm>
        </p:spPr>
        <p:txBody>
          <a:bodyPr>
            <a:normAutofit/>
          </a:bodyPr>
          <a:lstStyle/>
          <a:p>
            <a:r>
              <a:rPr lang="ja-JP" altLang="en-US" sz="4000" dirty="0" smtClean="0"/>
              <a:t>Ｆ班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0491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 txBox="1">
            <a:spLocks/>
          </p:cNvSpPr>
          <p:nvPr/>
        </p:nvSpPr>
        <p:spPr>
          <a:xfrm>
            <a:off x="2592924" y="191199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4000" dirty="0"/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70679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3000" dirty="0" smtClean="0"/>
              <a:t>Ｓコース</a:t>
            </a:r>
            <a:endParaRPr kumimoji="1" lang="ja-JP" altLang="en-US" sz="30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589212" y="2739466"/>
            <a:ext cx="4577744" cy="3354060"/>
          </a:xfrm>
        </p:spPr>
        <p:txBody>
          <a:bodyPr/>
          <a:lstStyle/>
          <a:p>
            <a:r>
              <a:rPr kumimoji="1" lang="ja-JP" altLang="en-US" sz="2500" dirty="0" smtClean="0"/>
              <a:t>松本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 dirty="0" smtClean="0"/>
              <a:t>プログラマー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メイン</a:t>
            </a:r>
            <a:r>
              <a:rPr lang="en-US" altLang="ja-JP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 sz="2500" dirty="0" smtClean="0"/>
              <a:t>山本</a:t>
            </a:r>
            <a:endParaRPr kumimoji="1" lang="en-US" altLang="ja-JP" sz="2500" dirty="0" smtClean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kumimoji="1" lang="ja-JP" altLang="en-US" sz="2000" dirty="0" smtClean="0"/>
              <a:t>ディレクター</a:t>
            </a:r>
            <a:r>
              <a:rPr kumimoji="1" lang="en-US" altLang="ja-JP" sz="2000" dirty="0" smtClean="0"/>
              <a:t>/</a:t>
            </a:r>
            <a:r>
              <a:rPr kumimoji="1" lang="ja-JP" altLang="en-US" sz="2000" dirty="0" smtClean="0"/>
              <a:t>プログラマー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サブ</a:t>
            </a:r>
            <a:r>
              <a:rPr kumimoji="1" lang="en-US" altLang="ja-JP" sz="2000" dirty="0" smtClean="0"/>
              <a:t>)</a:t>
            </a:r>
            <a:endParaRPr kumimoji="1" lang="ja-JP" altLang="en-US" sz="200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8027329" y="1969475"/>
            <a:ext cx="3999001" cy="576262"/>
          </a:xfrm>
        </p:spPr>
        <p:txBody>
          <a:bodyPr/>
          <a:lstStyle/>
          <a:p>
            <a:r>
              <a:rPr kumimoji="1" lang="ja-JP" altLang="en-US" sz="3000" dirty="0" smtClean="0"/>
              <a:t>Ｉコース</a:t>
            </a:r>
            <a:endParaRPr kumimoji="1" lang="ja-JP" altLang="en-US" sz="30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7687657" y="2736238"/>
            <a:ext cx="4338674" cy="3354060"/>
          </a:xfrm>
        </p:spPr>
        <p:txBody>
          <a:bodyPr/>
          <a:lstStyle/>
          <a:p>
            <a:r>
              <a:rPr kumimoji="1" lang="ja-JP" altLang="en-US" sz="2500" dirty="0" smtClean="0"/>
              <a:t>伊勢</a:t>
            </a:r>
            <a:endParaRPr kumimoji="1" lang="en-US" altLang="ja-JP" sz="2500" dirty="0" smtClean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 dirty="0" smtClean="0"/>
              <a:t>デザイナー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キャラ</a:t>
            </a:r>
            <a:r>
              <a:rPr lang="en-US" altLang="ja-JP" sz="2000" dirty="0" smtClean="0"/>
              <a:t>)</a:t>
            </a:r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r>
              <a:rPr kumimoji="1" lang="ja-JP" altLang="en-US" sz="2500" dirty="0" smtClean="0"/>
              <a:t>槙野</a:t>
            </a:r>
            <a:endParaRPr kumimoji="1" lang="en-US" altLang="ja-JP" sz="2500" dirty="0" smtClean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 dirty="0" smtClean="0"/>
              <a:t>シナリオライター</a:t>
            </a:r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r>
              <a:rPr kumimoji="1" lang="ja-JP" altLang="en-US" sz="2500" dirty="0" smtClean="0"/>
              <a:t>澤野</a:t>
            </a:r>
            <a:endParaRPr kumimoji="1" lang="en-US" altLang="ja-JP" sz="2500" dirty="0" smtClean="0"/>
          </a:p>
          <a:p>
            <a:pPr marL="0" indent="0">
              <a:buNone/>
            </a:pPr>
            <a:r>
              <a:rPr kumimoji="1" lang="en-US" altLang="ja-JP" sz="2000" dirty="0" smtClean="0"/>
              <a:t>	</a:t>
            </a:r>
            <a:r>
              <a:rPr kumimoji="1" lang="ja-JP" altLang="en-US" sz="2000" dirty="0" smtClean="0"/>
              <a:t>デザイナー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画面</a:t>
            </a:r>
            <a:r>
              <a:rPr kumimoji="1" lang="en-US" altLang="ja-JP" sz="2000" dirty="0" smtClean="0"/>
              <a:t>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365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タイトル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500" dirty="0" smtClean="0"/>
              <a:t>ペットの「ペチ」と</a:t>
            </a:r>
            <a:r>
              <a:rPr lang="ja-JP" altLang="en-US" sz="2500" dirty="0"/>
              <a:t>会話する選択方式の</a:t>
            </a:r>
            <a:r>
              <a:rPr lang="ja-JP" altLang="en-US" sz="2500" dirty="0" smtClean="0"/>
              <a:t>プログラム</a:t>
            </a:r>
            <a:endParaRPr lang="en-US" altLang="ja-JP" sz="2500" dirty="0" smtClean="0"/>
          </a:p>
          <a:p>
            <a:r>
              <a:rPr lang="ja-JP" altLang="en-US" sz="2500" dirty="0" smtClean="0"/>
              <a:t>エンディング</a:t>
            </a:r>
            <a:r>
              <a:rPr lang="ja-JP" altLang="en-US" sz="2500" dirty="0"/>
              <a:t>　</a:t>
            </a:r>
            <a:r>
              <a:rPr lang="ja-JP" altLang="en-US" sz="2500" dirty="0" smtClean="0"/>
              <a:t>全８種</a:t>
            </a:r>
            <a:endParaRPr lang="en-US" altLang="ja-JP" sz="1000" dirty="0"/>
          </a:p>
          <a:p>
            <a:pPr marL="0" indent="0">
              <a:lnSpc>
                <a:spcPct val="300000"/>
              </a:lnSpc>
              <a:buNone/>
            </a:pPr>
            <a:r>
              <a:rPr lang="ja-JP" altLang="en-US" sz="2500" dirty="0"/>
              <a:t>ある晴れた日、散歩をしているとペチが突然しゃべり出す。</a:t>
            </a:r>
            <a:endParaRPr lang="en-US" altLang="ja-JP" sz="2500" dirty="0"/>
          </a:p>
          <a:p>
            <a:pPr marL="0" indent="0">
              <a:buNone/>
            </a:pPr>
            <a:r>
              <a:rPr lang="ja-JP" altLang="en-US" sz="2500" dirty="0"/>
              <a:t>ストーリーを進めてまともなエンディングに辿り着こう</a:t>
            </a:r>
            <a:r>
              <a:rPr lang="ja-JP" altLang="en-US" sz="2500" dirty="0" smtClean="0"/>
              <a:t>！</a:t>
            </a:r>
            <a:endParaRPr lang="en-US" altLang="ja-JP" sz="2500" dirty="0"/>
          </a:p>
          <a:p>
            <a:endParaRPr lang="ja-JP" altLang="en-US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2076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開発環境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3000" dirty="0" smtClean="0"/>
              <a:t>HTML5</a:t>
            </a:r>
          </a:p>
          <a:p>
            <a:pPr>
              <a:lnSpc>
                <a:spcPct val="150000"/>
              </a:lnSpc>
            </a:pPr>
            <a:r>
              <a:rPr lang="en-US" altLang="ja-JP" sz="3000" dirty="0"/>
              <a:t>Illustrator CC (</a:t>
            </a:r>
            <a:r>
              <a:rPr lang="ja-JP" altLang="en-US" sz="3000" dirty="0"/>
              <a:t>画像編集</a:t>
            </a:r>
            <a:r>
              <a:rPr lang="en-US" altLang="ja-JP" sz="3000" dirty="0" smtClean="0"/>
              <a:t>)</a:t>
            </a:r>
            <a:endParaRPr kumimoji="1" lang="en-US" altLang="ja-JP" sz="3000" dirty="0" smtClean="0"/>
          </a:p>
          <a:p>
            <a:pPr>
              <a:lnSpc>
                <a:spcPct val="150000"/>
              </a:lnSpc>
            </a:pPr>
            <a:r>
              <a:rPr lang="en-US" altLang="ja-JP" sz="3000" dirty="0"/>
              <a:t>JavaScript (</a:t>
            </a:r>
            <a:r>
              <a:rPr lang="ja-JP" altLang="en-US" sz="3000" dirty="0"/>
              <a:t>プログラム</a:t>
            </a:r>
            <a:r>
              <a:rPr lang="en-US" altLang="ja-JP" sz="3000" dirty="0" smtClean="0"/>
              <a:t>)</a:t>
            </a:r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7194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シナリオ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8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キャラクター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2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レイアウト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18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プログラム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6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34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241</TotalTime>
  <Words>45</Words>
  <Application>Microsoft Office PowerPoint</Application>
  <PresentationFormat>ワイド画面</PresentationFormat>
  <Paragraphs>30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ＭＳ Ｐゴシック</vt:lpstr>
      <vt:lpstr>メイリオ</vt:lpstr>
      <vt:lpstr>Arial</vt:lpstr>
      <vt:lpstr>Calibri</vt:lpstr>
      <vt:lpstr>Century Gothic</vt:lpstr>
      <vt:lpstr>Wingdings 3</vt:lpstr>
      <vt:lpstr>ウィスプ</vt:lpstr>
      <vt:lpstr>会話プログラム</vt:lpstr>
      <vt:lpstr>メンバー</vt:lpstr>
      <vt:lpstr>タイトル</vt:lpstr>
      <vt:lpstr>開発環境</vt:lpstr>
      <vt:lpstr>シナリオ</vt:lpstr>
      <vt:lpstr>キャラクター</vt:lpstr>
      <vt:lpstr>レイアウト</vt:lpstr>
      <vt:lpstr>プログラム</vt:lpstr>
      <vt:lpstr>まとめ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会話プログラム</dc:title>
  <dc:creator>1403020</dc:creator>
  <cp:lastModifiedBy>1403020</cp:lastModifiedBy>
  <cp:revision>39</cp:revision>
  <dcterms:created xsi:type="dcterms:W3CDTF">2015-07-13T06:13:04Z</dcterms:created>
  <dcterms:modified xsi:type="dcterms:W3CDTF">2015-07-21T06:11:51Z</dcterms:modified>
</cp:coreProperties>
</file>