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8" autoAdjust="0"/>
    <p:restoredTop sz="85137" autoAdjust="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4A873-5A21-433F-8184-F64C2B2C779C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45599-8C98-440D-806B-E8AA892C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7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45599-8C98-440D-806B-E8AA892C6D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07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45599-8C98-440D-806B-E8AA892C6DD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70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45599-8C98-440D-806B-E8AA892C6DD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02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6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28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8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0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10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76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2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0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52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5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2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57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01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6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5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5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89213" y="598118"/>
            <a:ext cx="8915399" cy="2262781"/>
          </a:xfrm>
        </p:spPr>
        <p:txBody>
          <a:bodyPr>
            <a:normAutofit/>
          </a:bodyPr>
          <a:lstStyle/>
          <a:p>
            <a:r>
              <a:rPr kumimoji="1" lang="ja-JP" altLang="en-US" sz="5500" dirty="0" smtClean="0"/>
              <a:t>会話プログラム</a:t>
            </a:r>
            <a:endParaRPr kumimoji="1" lang="ja-JP" altLang="en-US" sz="55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89214" y="3384032"/>
            <a:ext cx="8659160" cy="1126283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Ｆ班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49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2592924" y="191199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7067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3000" dirty="0" smtClean="0"/>
              <a:t>Ｓコース</a:t>
            </a:r>
            <a:endParaRPr kumimoji="1" lang="ja-JP" altLang="en-US" sz="3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89212" y="2739466"/>
            <a:ext cx="4577744" cy="3354060"/>
          </a:xfrm>
        </p:spPr>
        <p:txBody>
          <a:bodyPr/>
          <a:lstStyle/>
          <a:p>
            <a:r>
              <a:rPr kumimoji="1" lang="ja-JP" altLang="en-US" sz="2500" dirty="0" smtClean="0"/>
              <a:t>松本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プログラマー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メイン</a:t>
            </a:r>
            <a:r>
              <a:rPr lang="en-US" altLang="ja-JP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z="2500" dirty="0" smtClean="0"/>
              <a:t>山本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ja-JP" altLang="en-US" sz="2000" dirty="0" smtClean="0"/>
              <a:t>ディレクター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プログラマー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サブ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8027329" y="1969475"/>
            <a:ext cx="3999001" cy="576262"/>
          </a:xfrm>
        </p:spPr>
        <p:txBody>
          <a:bodyPr/>
          <a:lstStyle/>
          <a:p>
            <a:r>
              <a:rPr kumimoji="1" lang="ja-JP" altLang="en-US" sz="3000" dirty="0" smtClean="0"/>
              <a:t>Ｉコース</a:t>
            </a:r>
            <a:endParaRPr kumimoji="1" lang="ja-JP" altLang="en-US" sz="30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687657" y="2736238"/>
            <a:ext cx="4338674" cy="3354060"/>
          </a:xfrm>
        </p:spPr>
        <p:txBody>
          <a:bodyPr/>
          <a:lstStyle/>
          <a:p>
            <a:r>
              <a:rPr kumimoji="1" lang="ja-JP" altLang="en-US" sz="2500" dirty="0" smtClean="0"/>
              <a:t>伊勢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デザイナー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キャラ</a:t>
            </a:r>
            <a:r>
              <a:rPr lang="en-US" altLang="ja-JP" sz="2000" dirty="0" smtClean="0"/>
              <a:t>)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500" dirty="0" smtClean="0"/>
              <a:t>槙野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シナリオライター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500" dirty="0" smtClean="0"/>
              <a:t>澤野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デザイナー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画面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36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「オレとペットの非日常」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500" dirty="0" smtClean="0"/>
              <a:t>ペットの「ペチ」と</a:t>
            </a:r>
            <a:r>
              <a:rPr lang="ja-JP" altLang="en-US" sz="2500" dirty="0"/>
              <a:t>会話する選択方式の</a:t>
            </a:r>
            <a:r>
              <a:rPr lang="ja-JP" altLang="en-US" sz="2500" dirty="0" smtClean="0"/>
              <a:t>プログラム</a:t>
            </a:r>
            <a:endParaRPr lang="en-US" altLang="ja-JP" sz="2500" dirty="0" smtClean="0"/>
          </a:p>
          <a:p>
            <a:r>
              <a:rPr lang="ja-JP" altLang="en-US" sz="2500" dirty="0" smtClean="0"/>
              <a:t>エンディング</a:t>
            </a:r>
            <a:r>
              <a:rPr lang="ja-JP" altLang="en-US" sz="2500" dirty="0"/>
              <a:t>　</a:t>
            </a:r>
            <a:r>
              <a:rPr lang="ja-JP" altLang="en-US" sz="2500" dirty="0" smtClean="0"/>
              <a:t>全８種</a:t>
            </a:r>
            <a:endParaRPr lang="en-US" altLang="ja-JP" sz="1000" dirty="0"/>
          </a:p>
          <a:p>
            <a:pPr marL="0" indent="0">
              <a:lnSpc>
                <a:spcPct val="300000"/>
              </a:lnSpc>
              <a:buNone/>
            </a:pPr>
            <a:r>
              <a:rPr lang="ja-JP" altLang="en-US" sz="2500" dirty="0"/>
              <a:t>ある晴れた日、散歩をしているとペチが突然しゃべり出す。</a:t>
            </a:r>
            <a:endParaRPr lang="en-US" altLang="ja-JP" sz="2500" dirty="0"/>
          </a:p>
          <a:p>
            <a:pPr marL="0" indent="0">
              <a:buNone/>
            </a:pPr>
            <a:r>
              <a:rPr lang="ja-JP" altLang="en-US" sz="2500" dirty="0"/>
              <a:t>ストーリーを進めてまともなエンディングに辿り着こう</a:t>
            </a:r>
            <a:r>
              <a:rPr lang="ja-JP" altLang="en-US" sz="2500" dirty="0" smtClean="0"/>
              <a:t>！</a:t>
            </a:r>
            <a:endParaRPr lang="en-US" altLang="ja-JP" sz="2500" dirty="0"/>
          </a:p>
          <a:p>
            <a:endParaRPr lang="ja-JP" altLang="en-US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07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開発環境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000" dirty="0" smtClean="0"/>
              <a:t> </a:t>
            </a:r>
            <a:r>
              <a:rPr kumimoji="1" lang="en-US" altLang="ja-JP" sz="3000" dirty="0" smtClean="0"/>
              <a:t>HTML5/CSS3(</a:t>
            </a:r>
            <a:r>
              <a:rPr kumimoji="1" lang="ja-JP" altLang="en-US" sz="3000" dirty="0" smtClean="0"/>
              <a:t>レイアウト</a:t>
            </a:r>
            <a:r>
              <a:rPr kumimoji="1" lang="en-US" altLang="ja-JP" sz="3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sz="3000" dirty="0" smtClean="0"/>
              <a:t> </a:t>
            </a:r>
            <a:r>
              <a:rPr lang="en-US" altLang="ja-JP" sz="3000" dirty="0" smtClean="0"/>
              <a:t>JavaScript </a:t>
            </a:r>
            <a:r>
              <a:rPr lang="en-US" altLang="ja-JP" sz="3000" dirty="0"/>
              <a:t>(</a:t>
            </a:r>
            <a:r>
              <a:rPr lang="ja-JP" altLang="en-US" sz="3000" dirty="0"/>
              <a:t>プログラム</a:t>
            </a:r>
            <a:r>
              <a:rPr lang="en-US" altLang="ja-JP" sz="3000" dirty="0" smtClean="0"/>
              <a:t>)</a:t>
            </a:r>
            <a:endParaRPr kumimoji="1" lang="en-US" altLang="ja-JP" sz="3000" dirty="0" smtClean="0"/>
          </a:p>
          <a:p>
            <a:pPr>
              <a:lnSpc>
                <a:spcPct val="150000"/>
              </a:lnSpc>
            </a:pPr>
            <a:r>
              <a:rPr lang="ja-JP" altLang="en-US" sz="3000" dirty="0" smtClean="0"/>
              <a:t> </a:t>
            </a:r>
            <a:r>
              <a:rPr lang="en-US" altLang="ja-JP" sz="3000" dirty="0" smtClean="0"/>
              <a:t>Illustrator </a:t>
            </a:r>
            <a:r>
              <a:rPr lang="en-US" altLang="ja-JP" sz="3000" dirty="0"/>
              <a:t>CC (</a:t>
            </a:r>
            <a:r>
              <a:rPr lang="ja-JP" altLang="en-US" sz="3000" dirty="0"/>
              <a:t>画像編集</a:t>
            </a:r>
            <a:r>
              <a:rPr lang="en-US" altLang="ja-JP" sz="3000" dirty="0" smtClean="0"/>
              <a:t>)</a:t>
            </a:r>
            <a:endParaRPr kumimoji="1" lang="en-US" altLang="ja-JP" sz="3000" dirty="0" smtClean="0"/>
          </a:p>
          <a:p>
            <a:pPr>
              <a:lnSpc>
                <a:spcPct val="150000"/>
              </a:lnSpc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7194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8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プログラム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3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446</TotalTime>
  <Words>60</Words>
  <Application>Microsoft Office PowerPoint</Application>
  <PresentationFormat>ワイド画面</PresentationFormat>
  <Paragraphs>33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Century Gothic</vt:lpstr>
      <vt:lpstr>Wingdings 3</vt:lpstr>
      <vt:lpstr>ウィスプ</vt:lpstr>
      <vt:lpstr>会話プログラム</vt:lpstr>
      <vt:lpstr>メンバー</vt:lpstr>
      <vt:lpstr>「オレとペットの非日常」</vt:lpstr>
      <vt:lpstr>開発環境</vt:lpstr>
      <vt:lpstr>シナリオ</vt:lpstr>
      <vt:lpstr>キャラクター</vt:lpstr>
      <vt:lpstr>レイアウト</vt:lpstr>
      <vt:lpstr>プログラム</vt:lpstr>
      <vt:lpstr>まとめ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会話プログラム</dc:title>
  <dc:creator>1403020</dc:creator>
  <cp:lastModifiedBy>1403020</cp:lastModifiedBy>
  <cp:revision>48</cp:revision>
  <dcterms:created xsi:type="dcterms:W3CDTF">2015-07-13T06:13:04Z</dcterms:created>
  <dcterms:modified xsi:type="dcterms:W3CDTF">2015-07-24T07:35:52Z</dcterms:modified>
</cp:coreProperties>
</file>