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7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28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8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0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10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76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2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0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5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2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57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0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6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5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1EFD-DF2A-4745-8CE6-A8A0D4BDB9F6}" type="datetimeFigureOut">
              <a:rPr kumimoji="1" lang="ja-JP" altLang="en-US" smtClean="0"/>
              <a:t>2015/7/13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BE0151-407A-4792-892D-0218FB1DE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会話プログラム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Ｆ班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491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Ｓコース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松本</a:t>
            </a:r>
            <a:r>
              <a:rPr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プログラマー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メイン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山本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dirty="0" smtClean="0"/>
              <a:t>ディレクター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プログラマー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サブ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Ｉコース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伊勢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デザイナー</a:t>
            </a:r>
            <a:r>
              <a:rPr lang="en-US" altLang="ja-JP" dirty="0" smtClean="0"/>
              <a:t>(</a:t>
            </a:r>
            <a:r>
              <a:rPr lang="ja-JP" altLang="en-US" dirty="0" smtClean="0"/>
              <a:t>キャラ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槙野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シナリオライター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澤野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デザイナー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36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0991" y="1911998"/>
            <a:ext cx="6770017" cy="663777"/>
          </a:xfrm>
        </p:spPr>
        <p:txBody>
          <a:bodyPr/>
          <a:lstStyle/>
          <a:p>
            <a:r>
              <a:rPr kumimoji="1" lang="ja-JP" altLang="en-US" dirty="0" smtClean="0"/>
              <a:t>ご静聴ありがとうございました。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79234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13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Century Gothic</vt:lpstr>
      <vt:lpstr>Wingdings 3</vt:lpstr>
      <vt:lpstr>ウィスプ</vt:lpstr>
      <vt:lpstr>会話プログラム</vt:lpstr>
      <vt:lpstr>メンバー</vt:lpstr>
      <vt:lpstr>ご静聴ありがとうございました。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会話プログラム</dc:title>
  <dc:creator>1403020</dc:creator>
  <cp:lastModifiedBy>1403020</cp:lastModifiedBy>
  <cp:revision>3</cp:revision>
  <dcterms:created xsi:type="dcterms:W3CDTF">2015-07-13T06:13:04Z</dcterms:created>
  <dcterms:modified xsi:type="dcterms:W3CDTF">2015-07-13T06:25:08Z</dcterms:modified>
</cp:coreProperties>
</file>