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aipl.tech/goto/d64788fbd89593a724592076c53ba741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533" y="231536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06" y="213846"/>
            <a:ext cx="9601200" cy="1485900"/>
          </a:xfrm>
        </p:spPr>
        <p:txBody>
          <a:bodyPr/>
          <a:lstStyle/>
          <a:p>
            <a:pPr algn="ctr"/>
            <a:r>
              <a:rPr lang="en-IN" sz="3600" dirty="0"/>
              <a:t>DELIVERIES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2F09-A5E0-412D-AA9C-B5EE6CF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4" y="4341682"/>
            <a:ext cx="4593167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47C3C-2C60-487A-BE15-EB683A4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990600"/>
            <a:ext cx="1966918" cy="577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9D1EE-2413-4EB5-89C1-9960145C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4" y="3955181"/>
            <a:ext cx="5404564" cy="24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C7DF0-A919-46BE-AB2E-55112BE5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6405">
            <a:off x="831857" y="1490467"/>
            <a:ext cx="6262078" cy="2838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807E2-B75B-4692-9B73-924DA61FB499}"/>
              </a:ext>
            </a:extLst>
          </p:cNvPr>
          <p:cNvSpPr/>
          <p:nvPr/>
        </p:nvSpPr>
        <p:spPr>
          <a:xfrm>
            <a:off x="2309768" y="6476638"/>
            <a:ext cx="698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http://bdaipl.tech/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B828-A8FF-439C-9029-28AF78A9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451">
            <a:off x="6551164" y="1411615"/>
            <a:ext cx="4013298" cy="17668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10CD0-DED2-4CBC-8A82-9C35E55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17218" y="3274810"/>
            <a:ext cx="2600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B555B-AAFB-470F-9474-E1A5A245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352550"/>
            <a:ext cx="9020175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57BB-8345-43F7-9B39-CE3508B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56C3-C3BF-41EA-A8B8-B45E1A6B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46287">
            <a:off x="9983522" y="1104901"/>
            <a:ext cx="16737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68F7-894A-4F6E-90B2-3C72C37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4165">
            <a:off x="1371600" y="1119188"/>
            <a:ext cx="1844179" cy="388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678AE-B654-4B7A-B4DE-487D966B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28" y="4773966"/>
            <a:ext cx="4783772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035E-4692-4A04-A7E1-2393FB3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107" y="3272893"/>
            <a:ext cx="1811602" cy="201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6A34D-9CDB-4B3F-A994-7C08E1203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3640863"/>
            <a:ext cx="474345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1ACD3-3CE8-4C73-9463-5163A50F8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172" y="5405301"/>
            <a:ext cx="3790950" cy="18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7CAEB6-2762-403E-98B1-8B96D27C6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3A55BE-E875-414E-8964-9F4BD06F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A1FECA8-74A7-4D1C-9D1E-6EDE1F961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4332575"/>
            <a:ext cx="6667283" cy="1284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MATCHES DASHBOARD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6D45B24-0DF2-400B-959B-C5DAAB2A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46" b="3"/>
          <a:stretch/>
        </p:blipFill>
        <p:spPr>
          <a:xfrm>
            <a:off x="7" y="10"/>
            <a:ext cx="3953173" cy="360315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E2A51C4-3A28-4A32-9F73-596313028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5" r="3666" b="1"/>
          <a:stretch/>
        </p:blipFill>
        <p:spPr>
          <a:xfrm rot="21600000">
            <a:off x="4114039" y="-1"/>
            <a:ext cx="3963922" cy="36031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77A40-CC4F-4DCA-8B0C-F69AC4CA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51" r="30245" b="2"/>
          <a:stretch/>
        </p:blipFill>
        <p:spPr>
          <a:xfrm>
            <a:off x="8228071" y="10"/>
            <a:ext cx="3963922" cy="360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C2A6D-3065-455F-952D-7597339E5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4" r="26113" b="1"/>
          <a:stretch/>
        </p:blipFill>
        <p:spPr>
          <a:xfrm>
            <a:off x="2" y="3752849"/>
            <a:ext cx="3953173" cy="31051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C5244-D093-4A7D-A584-16112DC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72533" y="3928371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43443B-89B2-40A6-9815-5707140D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80235" y="5080476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E30CD-D026-407A-ACC9-788AAC18E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962" y="2268031"/>
            <a:ext cx="4066309" cy="23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to the Kibana’s 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cap="all"/>
            </a:br>
            <a:endParaRPr lang="en-US" sz="6000" cap="al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/>
              <a:t>THANKS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011" y="1340840"/>
            <a:ext cx="2743200" cy="2743200"/>
          </a:xfrm>
          <a:prstGeom prst="rect">
            <a:avLst/>
          </a:prstGeom>
        </p:spPr>
      </p:pic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6825A4C-581A-4D7F-9485-66C6237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68" y="3083566"/>
            <a:ext cx="2749177" cy="2522369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24" y="2913005"/>
            <a:ext cx="1068469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45" y="1942138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383" y="2890057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125" y="3794011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616" y="5199137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F447BB-7E36-4CB1-9F8A-0EC994B5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0030" y="4025995"/>
            <a:ext cx="1314633" cy="2857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2E3FC1-1007-4435-A5C2-7CF8DE97B4BA}"/>
              </a:ext>
            </a:extLst>
          </p:cNvPr>
          <p:cNvSpPr txBox="1"/>
          <p:nvPr/>
        </p:nvSpPr>
        <p:spPr>
          <a:xfrm>
            <a:off x="1110990" y="3551908"/>
            <a:ext cx="11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  <p:pic>
        <p:nvPicPr>
          <p:cNvPr id="21" name="Google Shape;83;p15">
            <a:extLst>
              <a:ext uri="{FF2B5EF4-FFF2-40B4-BE49-F238E27FC236}">
                <a16:creationId xmlns:a16="http://schemas.microsoft.com/office/drawing/2014/main" id="{0D5598CE-A0FA-46FE-8AFD-F4E2E6307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128930" y="30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" name="Google Shape;83;p15">
            <a:extLst>
              <a:ext uri="{FF2B5EF4-FFF2-40B4-BE49-F238E27FC236}">
                <a16:creationId xmlns:a16="http://schemas.microsoft.com/office/drawing/2014/main" id="{6D478D57-9C9A-43A6-B666-36D269F494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37003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" name="Google Shape;83;p15">
            <a:extLst>
              <a:ext uri="{FF2B5EF4-FFF2-40B4-BE49-F238E27FC236}">
                <a16:creationId xmlns:a16="http://schemas.microsoft.com/office/drawing/2014/main" id="{A8FA5886-4C0B-4056-AA1C-B9311C9FF6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31438" flipH="1">
            <a:off x="4638304" y="2582896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83;p15">
            <a:extLst>
              <a:ext uri="{FF2B5EF4-FFF2-40B4-BE49-F238E27FC236}">
                <a16:creationId xmlns:a16="http://schemas.microsoft.com/office/drawing/2014/main" id="{1BB21787-A0D3-4C08-BE86-C2266202D7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764603" y="317846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" name="Google Shape;83;p15">
            <a:extLst>
              <a:ext uri="{FF2B5EF4-FFF2-40B4-BE49-F238E27FC236}">
                <a16:creationId xmlns:a16="http://schemas.microsoft.com/office/drawing/2014/main" id="{94CEE992-BCAE-4D9F-B038-906F324AF8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11935" flipH="1">
            <a:off x="4712618" y="364513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" name="Google Shape;83;p15">
            <a:extLst>
              <a:ext uri="{FF2B5EF4-FFF2-40B4-BE49-F238E27FC236}">
                <a16:creationId xmlns:a16="http://schemas.microsoft.com/office/drawing/2014/main" id="{60E1106E-209A-4CF9-9315-4EE39FA8DC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4830" flipH="1">
            <a:off x="6084629" y="23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" name="Google Shape;83;p15">
            <a:extLst>
              <a:ext uri="{FF2B5EF4-FFF2-40B4-BE49-F238E27FC236}">
                <a16:creationId xmlns:a16="http://schemas.microsoft.com/office/drawing/2014/main" id="{95086EF3-36B9-4223-9B6A-4A4238D76E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97175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" name="Google Shape;83;p15">
            <a:extLst>
              <a:ext uri="{FF2B5EF4-FFF2-40B4-BE49-F238E27FC236}">
                <a16:creationId xmlns:a16="http://schemas.microsoft.com/office/drawing/2014/main" id="{E99E2574-8594-43EB-885F-86DDFD3F05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20432" flipH="1">
            <a:off x="6020140" y="3954649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" name="Google Shape;83;p15">
            <a:extLst>
              <a:ext uri="{FF2B5EF4-FFF2-40B4-BE49-F238E27FC236}">
                <a16:creationId xmlns:a16="http://schemas.microsoft.com/office/drawing/2014/main" id="{475BBE58-7AC8-49A0-951C-6D481A39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6187" flipH="1">
            <a:off x="5518813" y="4688367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" name="Google Shape;83;p15">
            <a:extLst>
              <a:ext uri="{FF2B5EF4-FFF2-40B4-BE49-F238E27FC236}">
                <a16:creationId xmlns:a16="http://schemas.microsoft.com/office/drawing/2014/main" id="{4777EB39-881B-4874-BDE9-E1ECDDA519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46187" flipH="1">
            <a:off x="5212099" y="470253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DELIVERIES DASHBOARD</vt:lpstr>
      <vt:lpstr>PLAYERS DASHBOARD</vt:lpstr>
      <vt:lpstr>MATCHES DASHBOARD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2</cp:revision>
  <dcterms:created xsi:type="dcterms:W3CDTF">2020-04-22T20:32:33Z</dcterms:created>
  <dcterms:modified xsi:type="dcterms:W3CDTF">2020-04-22T21:16:34Z</dcterms:modified>
</cp:coreProperties>
</file>