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bdaipl.tech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2080C-7498-4AB9-BBBF-CFC036C9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5685" y="1283846"/>
            <a:ext cx="4798243" cy="2356822"/>
          </a:xfrm>
        </p:spPr>
        <p:txBody>
          <a:bodyPr>
            <a:normAutofit/>
          </a:bodyPr>
          <a:lstStyle/>
          <a:p>
            <a:r>
              <a:rPr lang="en-IN" sz="4500" dirty="0"/>
              <a:t>Data Analysis &amp; Visualisations of IPL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3F4DD-2D1B-4413-ACB9-16365E268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" y="6446290"/>
            <a:ext cx="12115800" cy="39052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Nithin Veer Reddy | Mohan </a:t>
            </a:r>
            <a:r>
              <a:rPr lang="en-IN" dirty="0" err="1"/>
              <a:t>Dwarampudi</a:t>
            </a:r>
            <a:r>
              <a:rPr lang="en-IN" dirty="0"/>
              <a:t> |</a:t>
            </a:r>
            <a:r>
              <a:rPr lang="en-IN" dirty="0" err="1"/>
              <a:t>Abhinivesh</a:t>
            </a:r>
            <a:r>
              <a:rPr lang="en-IN" dirty="0"/>
              <a:t> </a:t>
            </a:r>
            <a:r>
              <a:rPr lang="en-IN" dirty="0" err="1"/>
              <a:t>Palusa</a:t>
            </a:r>
            <a:r>
              <a:rPr lang="en-IN" dirty="0"/>
              <a:t> | </a:t>
            </a:r>
            <a:r>
              <a:rPr lang="en-IN" dirty="0" err="1"/>
              <a:t>Lokin</a:t>
            </a:r>
            <a:r>
              <a:rPr lang="en-IN" dirty="0"/>
              <a:t> Sai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603BEBA-A149-414B-B6C7-42A41F65E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3" y="2462257"/>
            <a:ext cx="4207669" cy="213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3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B5A354-C6A5-403F-BD7F-A4164EF5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634901"/>
            <a:ext cx="6900380" cy="35881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65F733-D937-4ECE-9808-8FAA68BF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7533" y="2315362"/>
            <a:ext cx="3608724" cy="2827090"/>
          </a:xfrm>
        </p:spPr>
        <p:txBody>
          <a:bodyPr>
            <a:normAutofit/>
          </a:bodyPr>
          <a:lstStyle/>
          <a:p>
            <a:r>
              <a:rPr lang="en-US" sz="1600" dirty="0"/>
              <a:t>Two node cluster</a:t>
            </a:r>
          </a:p>
          <a:p>
            <a:r>
              <a:rPr lang="en-US" sz="1600" dirty="0"/>
              <a:t>Served out via Load Balancer</a:t>
            </a:r>
          </a:p>
          <a:p>
            <a:r>
              <a:rPr lang="en-US" sz="1600" dirty="0"/>
              <a:t>Load Balancer endpoint would be the face of the </a:t>
            </a:r>
            <a:r>
              <a:rPr lang="en-US" sz="1600" dirty="0" err="1"/>
              <a:t>elasticsearch</a:t>
            </a:r>
            <a:endParaRPr lang="en-US" sz="1600" dirty="0"/>
          </a:p>
          <a:p>
            <a:r>
              <a:rPr lang="en-US" sz="1600" dirty="0"/>
              <a:t>Separate indices for all three types of data sources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824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B428C-FD61-4DDB-BEC5-791BE58A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47" y="640080"/>
            <a:ext cx="6096635" cy="557784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AE2DE5-A5DB-4052-AB07-9CD95ECA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645" y="1296099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Face of the project</a:t>
            </a:r>
          </a:p>
          <a:p>
            <a:r>
              <a:rPr lang="en-US" sz="1600" dirty="0"/>
              <a:t>Dashboards are generated separately for each index.</a:t>
            </a:r>
          </a:p>
          <a:p>
            <a:r>
              <a:rPr lang="en-US" sz="1600" dirty="0"/>
              <a:t>Visualizations such as Geo Tagging, Heatmaps, Custom Metrics, Pie Charts, Bar Graphs</a:t>
            </a:r>
          </a:p>
          <a:p>
            <a:r>
              <a:rPr lang="en-US" sz="1600" dirty="0"/>
              <a:t>Filters applied on a visualization is applied across the dashboard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46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F57B-A503-4A11-B7EE-91112954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40B6-9A37-4872-9838-88C3B1E7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24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6DE5-A3DA-48CD-9D18-968511FF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B398-3AAE-458E-82CD-0D50D92F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0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092C9-E625-4F71-84E9-A1E85439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827126"/>
            <a:ext cx="6900380" cy="32037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5F4683-CCC5-4075-9B2C-6E088925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Port Forwarding</a:t>
            </a:r>
          </a:p>
          <a:p>
            <a:r>
              <a:rPr lang="en-US" sz="1600" dirty="0"/>
              <a:t>Forwards request received on 80 </a:t>
            </a:r>
            <a:r>
              <a:rPr lang="en-US" sz="1600"/>
              <a:t>to the Kibana’s </a:t>
            </a:r>
            <a:r>
              <a:rPr lang="en-US" sz="1600" dirty="0"/>
              <a:t>listening port</a:t>
            </a:r>
          </a:p>
          <a:p>
            <a:r>
              <a:rPr lang="en-US" sz="1600" dirty="0"/>
              <a:t>Making Kibana as face of the application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433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35DDB-B53E-4E50-A5FB-C548B8ED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2400" cap="all" dirty="0"/>
            </a:br>
            <a:endParaRPr lang="en-US" sz="24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B18A-A9BF-4AE7-BAC2-77605319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6895" y="253167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6000" b="1" dirty="0"/>
              <a:t>THANKS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BE8F7AB-5204-4F25-B0A4-63203AB5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879" y="1340841"/>
            <a:ext cx="4375510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1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B9EF-167D-41EA-8B1C-463EF2E8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8920-AF12-4A89-AE98-359EECFC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art and practice of visualizing data is becoming ever more important in bridging the human-computer gap to mediate analytical insight in a meaningful way.</a:t>
            </a:r>
            <a:br>
              <a:rPr lang="en-US" sz="2800" dirty="0"/>
            </a:br>
            <a:r>
              <a:rPr lang="en-US" sz="2800" i="1" dirty="0"/>
              <a:t>―</a:t>
            </a:r>
            <a:r>
              <a:rPr lang="en-US" sz="2800" i="1" dirty="0" err="1"/>
              <a:t>Edd</a:t>
            </a:r>
            <a:r>
              <a:rPr lang="en-US" sz="2800" i="1" dirty="0"/>
              <a:t> </a:t>
            </a:r>
            <a:r>
              <a:rPr lang="en-US" sz="2800" i="1" dirty="0" err="1"/>
              <a:t>Dumbill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5434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402BA81-829B-4B62-B4DA-93D441B1E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7577" y="3040565"/>
            <a:ext cx="2317973" cy="1338263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8BB26D-9177-46B2-8C7B-A37EB87D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590" y="3063988"/>
            <a:ext cx="1572357" cy="730023"/>
          </a:xfrm>
          <a:prstGeom prst="rect">
            <a:avLst/>
          </a:prstGeom>
        </p:spPr>
      </p:pic>
      <p:pic>
        <p:nvPicPr>
          <p:cNvPr id="22" name="Google Shape;83;p15">
            <a:extLst>
              <a:ext uri="{FF2B5EF4-FFF2-40B4-BE49-F238E27FC236}">
                <a16:creationId xmlns:a16="http://schemas.microsoft.com/office/drawing/2014/main" id="{AFB07186-B858-4EB0-BBA5-803129C2CF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7448108" y="3207412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2C970F-6777-4ED1-8DF4-E467D8CE9E3B}"/>
              </a:ext>
            </a:extLst>
          </p:cNvPr>
          <p:cNvSpPr txBox="1"/>
          <p:nvPr/>
        </p:nvSpPr>
        <p:spPr>
          <a:xfrm>
            <a:off x="10125697" y="4402251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linkClick r:id="rId5"/>
              </a:rPr>
              <a:t>http://bdaipl.tech</a:t>
            </a:r>
            <a:endParaRPr lang="en-IN" b="1" dirty="0"/>
          </a:p>
        </p:txBody>
      </p:sp>
      <p:pic>
        <p:nvPicPr>
          <p:cNvPr id="26" name="Google Shape;83;p15">
            <a:extLst>
              <a:ext uri="{FF2B5EF4-FFF2-40B4-BE49-F238E27FC236}">
                <a16:creationId xmlns:a16="http://schemas.microsoft.com/office/drawing/2014/main" id="{80B7ADF7-CB73-4F55-8D19-23F66E68871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8889161" y="3393490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7" name="Google Shape;83;p15">
            <a:extLst>
              <a:ext uri="{FF2B5EF4-FFF2-40B4-BE49-F238E27FC236}">
                <a16:creationId xmlns:a16="http://schemas.microsoft.com/office/drawing/2014/main" id="{B6FDE5CA-D0AB-40DC-A053-C5EE6ABC0A7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830183" y="3137230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6177C0A-6C26-4F27-9305-5C5B57222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024" y="2913005"/>
            <a:ext cx="1068469" cy="9775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4B659A-6A82-4843-96F4-8186194F6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423" y="2944243"/>
            <a:ext cx="1878251" cy="9775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05A4A3D-15AB-4A6A-AAEE-2ECE2AE92A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926" y="1857824"/>
            <a:ext cx="1364146" cy="87153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3F300D-4AC1-4B20-A66A-B3F3CA5888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0101" y="2680370"/>
            <a:ext cx="1364146" cy="8715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9F7D459-2A4E-4E3D-A4FD-D22AF47C0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0101" y="3709697"/>
            <a:ext cx="1364146" cy="871538"/>
          </a:xfrm>
          <a:prstGeom prst="rect">
            <a:avLst/>
          </a:prstGeom>
        </p:spPr>
      </p:pic>
      <p:pic>
        <p:nvPicPr>
          <p:cNvPr id="38" name="Google Shape;74;p15">
            <a:extLst>
              <a:ext uri="{FF2B5EF4-FFF2-40B4-BE49-F238E27FC236}">
                <a16:creationId xmlns:a16="http://schemas.microsoft.com/office/drawing/2014/main" id="{9300CE0C-0535-4F0C-9B7C-21F7B8B8967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78982" y="4844516"/>
            <a:ext cx="886384" cy="73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87CEF1-5A66-496E-8139-B7F966162F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4484" y="2909787"/>
            <a:ext cx="1364146" cy="87153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0B5C9E0-C779-4000-95A9-FEB4AC20EC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029" y="2761036"/>
            <a:ext cx="1009916" cy="100991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DF447BB-7E36-4CB1-9F8A-0EC994B584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82885" y="3899708"/>
            <a:ext cx="1314633" cy="2857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22DE550-04E3-4A4D-A46D-B2161A2596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1088" y="2934406"/>
            <a:ext cx="847222" cy="82032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2E3FC1-1007-4435-A5C2-7CF8DE97B4BA}"/>
              </a:ext>
            </a:extLst>
          </p:cNvPr>
          <p:cNvSpPr txBox="1"/>
          <p:nvPr/>
        </p:nvSpPr>
        <p:spPr>
          <a:xfrm>
            <a:off x="1110990" y="3551908"/>
            <a:ext cx="114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Raw Data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A5E772BD-58AC-449C-804B-34B1D88FA6B3}"/>
              </a:ext>
            </a:extLst>
          </p:cNvPr>
          <p:cNvSpPr txBox="1">
            <a:spLocks/>
          </p:cNvSpPr>
          <p:nvPr/>
        </p:nvSpPr>
        <p:spPr>
          <a:xfrm>
            <a:off x="1038823" y="239988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1575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40C73B-D581-4997-89E7-C956D1F1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644" y="1342842"/>
            <a:ext cx="5696251" cy="3581400"/>
          </a:xfr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9A667326-B432-4AD5-9906-36883260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020"/>
            <a:ext cx="9601200" cy="1485900"/>
          </a:xfrm>
        </p:spPr>
        <p:txBody>
          <a:bodyPr/>
          <a:lstStyle/>
          <a:p>
            <a:pPr algn="ctr"/>
            <a:r>
              <a:rPr lang="en-IN" dirty="0"/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59627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3588-4BCC-4FE1-B3E4-7C0D41DC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118608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IN" sz="8800" dirty="0"/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200436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93D6-37E3-496D-B4B4-D731921F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A3BF-349F-4338-A580-E0A9DDB5C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has been sourced from multiple areas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Scrapping popular cricketing websites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Scrapping wiki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Google API – Geo 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Kaggle competitions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i="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i="0" dirty="0"/>
              <a:t>All the data is further stored into S3.</a:t>
            </a:r>
            <a:endParaRPr lang="en-IN" sz="3200" i="0" dirty="0"/>
          </a:p>
        </p:txBody>
      </p:sp>
    </p:spTree>
    <p:extLst>
      <p:ext uri="{BB962C8B-B14F-4D97-AF65-F5344CB8AC3E}">
        <p14:creationId xmlns:p14="http://schemas.microsoft.com/office/powerpoint/2010/main" val="7311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00EB-1AF1-4D7B-833A-778FFAB6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817" y="1138806"/>
            <a:ext cx="9601200" cy="1485900"/>
          </a:xfrm>
        </p:spPr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AFE6-7885-4F91-ADDF-1EC015BD2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789339"/>
            <a:ext cx="9601200" cy="3581400"/>
          </a:xfrm>
        </p:spPr>
        <p:txBody>
          <a:bodyPr/>
          <a:lstStyle/>
          <a:p>
            <a:r>
              <a:rPr lang="en-IN" dirty="0"/>
              <a:t>Raw data received in S3 is pushed into AWS DynamoDB.</a:t>
            </a:r>
          </a:p>
          <a:p>
            <a:r>
              <a:rPr lang="en-IN" dirty="0"/>
              <a:t>S3 event invokes AWS Lambda which does the data parsing before it is rested in DynamoDB.</a:t>
            </a:r>
          </a:p>
          <a:p>
            <a:r>
              <a:rPr lang="en-IN" dirty="0"/>
              <a:t>Three tables – Player, Matches, Deliveries</a:t>
            </a:r>
          </a:p>
          <a:p>
            <a:r>
              <a:rPr lang="en-IN" dirty="0"/>
              <a:t>Data in DynamoDB acts a source of truth for all the further operations.</a:t>
            </a:r>
          </a:p>
        </p:txBody>
      </p:sp>
    </p:spTree>
    <p:extLst>
      <p:ext uri="{BB962C8B-B14F-4D97-AF65-F5344CB8AC3E}">
        <p14:creationId xmlns:p14="http://schemas.microsoft.com/office/powerpoint/2010/main" val="170983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CAD3-B4E2-44CB-8570-E1C9AB1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B426-AF13-4CD0-B4BE-01CF7341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semi parsed data is transformed into a meaningful entity  - JSON.</a:t>
            </a:r>
          </a:p>
          <a:p>
            <a:r>
              <a:rPr lang="en-IN" dirty="0"/>
              <a:t>Triggers on </a:t>
            </a:r>
            <a:r>
              <a:rPr lang="en-IN" dirty="0" err="1"/>
              <a:t>DynamoDb</a:t>
            </a:r>
            <a:r>
              <a:rPr lang="en-IN" dirty="0"/>
              <a:t> would invoke AWS Lambda whenever a new entry is added into </a:t>
            </a:r>
            <a:r>
              <a:rPr lang="en-IN" dirty="0" err="1"/>
              <a:t>DynamoDb</a:t>
            </a:r>
            <a:r>
              <a:rPr lang="en-IN" dirty="0"/>
              <a:t>.</a:t>
            </a:r>
          </a:p>
          <a:p>
            <a:r>
              <a:rPr lang="en-IN" dirty="0"/>
              <a:t>AWS Lambda transforms the data into a meaningful patterns, which are further loaded into </a:t>
            </a:r>
            <a:r>
              <a:rPr lang="en-IN" dirty="0" err="1"/>
              <a:t>elasticsearch</a:t>
            </a:r>
            <a:r>
              <a:rPr lang="en-IN" dirty="0"/>
              <a:t> cluster.</a:t>
            </a:r>
          </a:p>
          <a:p>
            <a:r>
              <a:rPr lang="en-IN" dirty="0"/>
              <a:t>AWS Lambda would fetch additional geo data through Google API</a:t>
            </a:r>
          </a:p>
          <a:p>
            <a:r>
              <a:rPr lang="en-IN" dirty="0"/>
              <a:t>AWS Lambda uses Redis for a quick key-value mapping lookup.</a:t>
            </a:r>
          </a:p>
        </p:txBody>
      </p:sp>
    </p:spTree>
    <p:extLst>
      <p:ext uri="{BB962C8B-B14F-4D97-AF65-F5344CB8AC3E}">
        <p14:creationId xmlns:p14="http://schemas.microsoft.com/office/powerpoint/2010/main" val="55120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1538-C908-49EA-9826-BE02D3A5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5CD0-9231-4200-A029-D0EA0216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Elasticsearch indexes all the incoming data from lambdas.</a:t>
            </a:r>
          </a:p>
          <a:p>
            <a:r>
              <a:rPr lang="en-IN" dirty="0"/>
              <a:t>Data on </a:t>
            </a:r>
            <a:r>
              <a:rPr lang="en-IN" dirty="0" err="1"/>
              <a:t>elasticsearch</a:t>
            </a:r>
            <a:r>
              <a:rPr lang="en-IN" dirty="0"/>
              <a:t> is split on the nodes in the cluster.</a:t>
            </a:r>
          </a:p>
          <a:p>
            <a:r>
              <a:rPr lang="en-IN" dirty="0"/>
              <a:t>All the three formats of the data are stored in different indices.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IN" i="0" dirty="0"/>
              <a:t>matches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IN" i="0" dirty="0"/>
              <a:t>players</a:t>
            </a:r>
          </a:p>
          <a:p>
            <a:pPr marL="1044702" lvl="1" indent="-514350">
              <a:buFont typeface="+mj-lt"/>
              <a:buAutoNum type="romanLcPeriod"/>
            </a:pPr>
            <a:r>
              <a:rPr lang="en-IN" i="0" dirty="0"/>
              <a:t>deliveries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1207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339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Franklin Gothic Book</vt:lpstr>
      <vt:lpstr>Wingdings</vt:lpstr>
      <vt:lpstr>Crop</vt:lpstr>
      <vt:lpstr>Data Analysis &amp; Visualisations of IPL</vt:lpstr>
      <vt:lpstr>MOTIVATION</vt:lpstr>
      <vt:lpstr>PowerPoint Presentation</vt:lpstr>
      <vt:lpstr>TECH STACK</vt:lpstr>
      <vt:lpstr>ETL</vt:lpstr>
      <vt:lpstr>EXTRACT</vt:lpstr>
      <vt:lpstr>Cont…</vt:lpstr>
      <vt:lpstr>TRANSFORM</vt:lpstr>
      <vt:lpstr>LOAD</vt:lpstr>
      <vt:lpstr>PowerPoint Presentation</vt:lpstr>
      <vt:lpstr>PowerPoint Presentation</vt:lpstr>
      <vt:lpstr>DASHBOARDS</vt:lpstr>
      <vt:lpstr>Cont…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&amp; Visualisations of IPL</dc:title>
  <dc:creator>Nithin Kankanti</dc:creator>
  <cp:lastModifiedBy>Nithin Kankanti</cp:lastModifiedBy>
  <cp:revision>8</cp:revision>
  <dcterms:created xsi:type="dcterms:W3CDTF">2020-04-22T09:15:46Z</dcterms:created>
  <dcterms:modified xsi:type="dcterms:W3CDTF">2020-04-22T18:27:27Z</dcterms:modified>
</cp:coreProperties>
</file>