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://bdaipl.tech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2080C-7498-4AB9-BBBF-CFC036C9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5685" y="1283846"/>
            <a:ext cx="4798243" cy="2356822"/>
          </a:xfrm>
        </p:spPr>
        <p:txBody>
          <a:bodyPr>
            <a:normAutofit/>
          </a:bodyPr>
          <a:lstStyle/>
          <a:p>
            <a:r>
              <a:rPr lang="en-IN" sz="4500" dirty="0"/>
              <a:t>Data Analysis &amp; Visualisations of IPL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3F4DD-2D1B-4413-ACB9-16365E268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" y="6446290"/>
            <a:ext cx="12115800" cy="39052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Nithin Veer Reddy | Mohan </a:t>
            </a:r>
            <a:r>
              <a:rPr lang="en-IN" dirty="0" err="1"/>
              <a:t>Dwarampudi</a:t>
            </a:r>
            <a:r>
              <a:rPr lang="en-IN" dirty="0"/>
              <a:t> |</a:t>
            </a:r>
            <a:r>
              <a:rPr lang="en-IN" dirty="0" err="1"/>
              <a:t>Abhinivesh</a:t>
            </a:r>
            <a:r>
              <a:rPr lang="en-IN" dirty="0"/>
              <a:t> </a:t>
            </a:r>
            <a:r>
              <a:rPr lang="en-IN" dirty="0" err="1"/>
              <a:t>Palusa</a:t>
            </a:r>
            <a:r>
              <a:rPr lang="en-IN" dirty="0"/>
              <a:t> | </a:t>
            </a:r>
            <a:r>
              <a:rPr lang="en-IN" dirty="0" err="1"/>
              <a:t>Lokin</a:t>
            </a:r>
            <a:r>
              <a:rPr lang="en-IN" dirty="0"/>
              <a:t> Sai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603BEBA-A149-414B-B6C7-42A41F65E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03" y="2462257"/>
            <a:ext cx="4207669" cy="213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3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B9EF-167D-41EA-8B1C-463EF2E8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8920-AF12-4A89-AE98-359EECFC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art and practice of visualizing data is becoming ever more important in bridging the human-computer gap to mediate analytical insight in a meaningful way.</a:t>
            </a:r>
            <a:br>
              <a:rPr lang="en-US" sz="2800" dirty="0"/>
            </a:br>
            <a:r>
              <a:rPr lang="en-US" sz="2800" i="1" dirty="0"/>
              <a:t>―</a:t>
            </a:r>
            <a:r>
              <a:rPr lang="en-US" sz="2800" i="1" dirty="0" err="1"/>
              <a:t>Edd</a:t>
            </a:r>
            <a:r>
              <a:rPr lang="en-US" sz="2800" i="1" dirty="0"/>
              <a:t> </a:t>
            </a:r>
            <a:r>
              <a:rPr lang="en-US" sz="2800" i="1" dirty="0" err="1"/>
              <a:t>Dumbill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5434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402BA81-829B-4B62-B4DA-93D441B1E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7577" y="3040565"/>
            <a:ext cx="2317973" cy="1338263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8BB26D-9177-46B2-8C7B-A37EB87DE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590" y="3063988"/>
            <a:ext cx="1572357" cy="730023"/>
          </a:xfrm>
          <a:prstGeom prst="rect">
            <a:avLst/>
          </a:prstGeom>
        </p:spPr>
      </p:pic>
      <p:pic>
        <p:nvPicPr>
          <p:cNvPr id="22" name="Google Shape;83;p15">
            <a:extLst>
              <a:ext uri="{FF2B5EF4-FFF2-40B4-BE49-F238E27FC236}">
                <a16:creationId xmlns:a16="http://schemas.microsoft.com/office/drawing/2014/main" id="{AFB07186-B858-4EB0-BBA5-803129C2CF7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7448108" y="3207412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2C970F-6777-4ED1-8DF4-E467D8CE9E3B}"/>
              </a:ext>
            </a:extLst>
          </p:cNvPr>
          <p:cNvSpPr txBox="1"/>
          <p:nvPr/>
        </p:nvSpPr>
        <p:spPr>
          <a:xfrm>
            <a:off x="10125697" y="4402251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linkClick r:id="rId5"/>
              </a:rPr>
              <a:t>http://bdaipl.tech</a:t>
            </a:r>
            <a:endParaRPr lang="en-IN" b="1" dirty="0"/>
          </a:p>
        </p:txBody>
      </p:sp>
      <p:pic>
        <p:nvPicPr>
          <p:cNvPr id="26" name="Google Shape;83;p15">
            <a:extLst>
              <a:ext uri="{FF2B5EF4-FFF2-40B4-BE49-F238E27FC236}">
                <a16:creationId xmlns:a16="http://schemas.microsoft.com/office/drawing/2014/main" id="{80B7ADF7-CB73-4F55-8D19-23F66E68871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8889161" y="3393490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7" name="Google Shape;83;p15">
            <a:extLst>
              <a:ext uri="{FF2B5EF4-FFF2-40B4-BE49-F238E27FC236}">
                <a16:creationId xmlns:a16="http://schemas.microsoft.com/office/drawing/2014/main" id="{B6FDE5CA-D0AB-40DC-A053-C5EE6ABC0A7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830183" y="3137230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6177C0A-6C26-4F27-9305-5C5B57222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4024" y="2913005"/>
            <a:ext cx="1068469" cy="9775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54B659A-6A82-4843-96F4-8186194F60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423" y="2944243"/>
            <a:ext cx="1878251" cy="9775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05A4A3D-15AB-4A6A-AAEE-2ECE2AE92A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926" y="1857824"/>
            <a:ext cx="1364146" cy="87153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3F300D-4AC1-4B20-A66A-B3F3CA5888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0101" y="2680370"/>
            <a:ext cx="1364146" cy="8715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9F7D459-2A4E-4E3D-A4FD-D22AF47C0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0101" y="3709697"/>
            <a:ext cx="1364146" cy="871538"/>
          </a:xfrm>
          <a:prstGeom prst="rect">
            <a:avLst/>
          </a:prstGeom>
        </p:spPr>
      </p:pic>
      <p:pic>
        <p:nvPicPr>
          <p:cNvPr id="38" name="Google Shape;74;p15">
            <a:extLst>
              <a:ext uri="{FF2B5EF4-FFF2-40B4-BE49-F238E27FC236}">
                <a16:creationId xmlns:a16="http://schemas.microsoft.com/office/drawing/2014/main" id="{9300CE0C-0535-4F0C-9B7C-21F7B8B8967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78982" y="4844516"/>
            <a:ext cx="886384" cy="73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B87CEF1-5A66-496E-8139-B7F966162F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4484" y="2909787"/>
            <a:ext cx="1364146" cy="87153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0B5C9E0-C779-4000-95A9-FEB4AC20EC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029" y="2761036"/>
            <a:ext cx="1009916" cy="100991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DF447BB-7E36-4CB1-9F8A-0EC994B584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82885" y="3899708"/>
            <a:ext cx="1314633" cy="2857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22DE550-04E3-4A4D-A46D-B2161A2596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1088" y="2934406"/>
            <a:ext cx="847222" cy="82032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2E3FC1-1007-4435-A5C2-7CF8DE97B4BA}"/>
              </a:ext>
            </a:extLst>
          </p:cNvPr>
          <p:cNvSpPr txBox="1"/>
          <p:nvPr/>
        </p:nvSpPr>
        <p:spPr>
          <a:xfrm>
            <a:off x="1110990" y="3551908"/>
            <a:ext cx="114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Raw Data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A5444FFF-5AD7-4B23-97F5-5A6FE511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IN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6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31575000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Data Analysis &amp; Visualisations of IPL</vt:lpstr>
      <vt:lpstr>MOTIVATION</vt:lpstr>
      <vt:lpstr>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&amp; Visualisations of IPL</dc:title>
  <dc:creator>Nithin Veer Reddy Kankanti</dc:creator>
  <cp:lastModifiedBy>Nithin Kankanti</cp:lastModifiedBy>
  <cp:revision>13</cp:revision>
  <dcterms:created xsi:type="dcterms:W3CDTF">2020-04-22T02:55:52Z</dcterms:created>
  <dcterms:modified xsi:type="dcterms:W3CDTF">2020-04-22T07:39:14Z</dcterms:modified>
</cp:coreProperties>
</file>