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aipl.tech/goto/d64788fbd89593a724592076c53ba741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533" y="231536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06" y="213846"/>
            <a:ext cx="9601200" cy="1485900"/>
          </a:xfrm>
        </p:spPr>
        <p:txBody>
          <a:bodyPr/>
          <a:lstStyle/>
          <a:p>
            <a:pPr algn="ctr"/>
            <a:r>
              <a:rPr lang="en-IN" sz="3600" dirty="0"/>
              <a:t>DELIVERIES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2F09-A5E0-412D-AA9C-B5EE6CF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4" y="4341682"/>
            <a:ext cx="4593167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47C3C-2C60-487A-BE15-EB683A4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990600"/>
            <a:ext cx="1966918" cy="577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9D1EE-2413-4EB5-89C1-9960145C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4" y="3955181"/>
            <a:ext cx="5404564" cy="24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C7DF0-A919-46BE-AB2E-55112BE5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6405">
            <a:off x="831857" y="1490467"/>
            <a:ext cx="6262078" cy="2838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807E2-B75B-4692-9B73-924DA61FB499}"/>
              </a:ext>
            </a:extLst>
          </p:cNvPr>
          <p:cNvSpPr/>
          <p:nvPr/>
        </p:nvSpPr>
        <p:spPr>
          <a:xfrm>
            <a:off x="2309768" y="6476638"/>
            <a:ext cx="698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http://bdaipl.tech/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B828-A8FF-439C-9029-28AF78A9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451">
            <a:off x="6551164" y="1411615"/>
            <a:ext cx="4013298" cy="17668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10CD0-DED2-4CBC-8A82-9C35E55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17218" y="3274810"/>
            <a:ext cx="2600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81ACD3-3CE8-4C73-9463-5163A50F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172" y="5405301"/>
            <a:ext cx="3790950" cy="1843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B555B-AAFB-470F-9474-E1A5A245F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352550"/>
            <a:ext cx="9020175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57BB-8345-43F7-9B39-CE3508B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56C3-C3BF-41EA-A8B8-B45E1A6B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20746287">
            <a:off x="9983522" y="1104901"/>
            <a:ext cx="16737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68F7-894A-4F6E-90B2-3C72C371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54165">
            <a:off x="1371600" y="1119188"/>
            <a:ext cx="1844179" cy="388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678AE-B654-4B7A-B4DE-487D966B0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28" y="4773966"/>
            <a:ext cx="4783772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035E-4692-4A04-A7E1-2393FB3C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175" y="3843201"/>
            <a:ext cx="1811602" cy="20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B398-3AAE-458E-82CD-0D50D92F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to the Kibana’s 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400" cap="all" dirty="0"/>
            </a:br>
            <a:endParaRPr lang="en-US" sz="24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895" y="253167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b="1" dirty="0"/>
              <a:t>THANKS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24" y="2913005"/>
            <a:ext cx="1068469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926" y="1857824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2680370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3709697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8982" y="4844516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F447BB-7E36-4CB1-9F8A-0EC994B5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2885" y="3899708"/>
            <a:ext cx="1314633" cy="2857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2E3FC1-1007-4435-A5C2-7CF8DE97B4BA}"/>
              </a:ext>
            </a:extLst>
          </p:cNvPr>
          <p:cNvSpPr txBox="1"/>
          <p:nvPr/>
        </p:nvSpPr>
        <p:spPr>
          <a:xfrm>
            <a:off x="1110990" y="3551908"/>
            <a:ext cx="11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DELIVERIES DASHBOARD</vt:lpstr>
      <vt:lpstr>PLAYERS DASHBOARD</vt:lpstr>
      <vt:lpstr>Cont…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18</cp:revision>
  <dcterms:created xsi:type="dcterms:W3CDTF">2020-04-22T09:15:46Z</dcterms:created>
  <dcterms:modified xsi:type="dcterms:W3CDTF">2020-04-22T20:06:59Z</dcterms:modified>
</cp:coreProperties>
</file>