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1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5.jpg" Type="http://schemas.openxmlformats.org/officeDocument/2006/relationships/image" Id="rId3"/><Relationship Target="../media/image00.pn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jpg" Type="http://schemas.openxmlformats.org/officeDocument/2006/relationships/image" Id="rId4"/><Relationship Target="../media/image07.jpg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jpg" Type="http://schemas.openxmlformats.org/officeDocument/2006/relationships/image" Id="rId4"/><Relationship Target="../media/image04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9" name="Shape 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885512" x="904575"/>
            <a:ext cy="2660325" cx="3547100"/>
          </a:xfrm>
          <a:prstGeom prst="rect">
            <a:avLst/>
          </a:prstGeom>
          <a:ln w="7620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20" name="Shape 20"/>
          <p:cNvSpPr txBox="1"/>
          <p:nvPr/>
        </p:nvSpPr>
        <p:spPr>
          <a:xfrm>
            <a:off y="2844775" x="4451675"/>
            <a:ext cy="1094400" cx="84681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4266" lang="en-US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MOBILE QUERY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y="3962400" x="3556000"/>
            <a:ext cy="534400" cx="69184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933" lang="en-US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Learning and Big Data</a:t>
            </a:r>
          </a:p>
        </p:txBody>
      </p:sp>
      <p:sp>
        <p:nvSpPr>
          <p:cNvPr id="22" name="Shape 22"/>
          <p:cNvSpPr txBox="1"/>
          <p:nvPr/>
        </p:nvSpPr>
        <p:spPr>
          <a:xfrm>
            <a:off y="6908775" x="1085525"/>
            <a:ext cy="483500" cx="79095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E3E73C"/>
                </a:solidFill>
              </a:rPr>
              <a:t>Greg, Lei, Lexie, Liang &amp; Masha</a:t>
            </a:r>
          </a:p>
        </p:txBody>
      </p:sp>
      <p:pic>
        <p:nvPicPr>
          <p:cNvPr id="23" name="Shape 2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4749775" x="7533100"/>
            <a:ext cy="2159000" cx="2159000"/>
          </a:xfrm>
          <a:prstGeom prst="rect">
            <a:avLst/>
          </a:prstGeom>
          <a:ln w="7620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/>
        </p:nvSpPr>
        <p:spPr>
          <a:xfrm>
            <a:off y="628200" x="686625"/>
            <a:ext cy="603674" cx="89046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3200" lang="en-US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rPr>
              <a:t>Hi there.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y="1219200" x="711200"/>
            <a:ext cy="500474" cx="827637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I’m the first slide!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y="2336775" x="508000"/>
            <a:ext cy="4334100" cx="48795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where text goes.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Look at us saying smart things.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We’re smart.</a:t>
            </a:r>
          </a:p>
          <a:p>
            <a:pPr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 lvl="0" marR="0" indent="-397933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  <a:buFont typeface="trebuchet ms"/>
              <a:buChar char="●"/>
            </a:pPr>
            <a:r>
              <a:rPr sz="2666" lang="en-US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Better text will be here soon.</a:t>
            </a:r>
          </a:p>
          <a:p>
            <a:pPr rtl="0" lvl="0" marR="0" indent="-397933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  <a:buFont typeface="trebuchet ms"/>
              <a:buChar char="●"/>
            </a:pPr>
            <a:r>
              <a:rPr sz="2666" lang="en-US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Lexie is tired now.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393837" x="5334025"/>
            <a:ext cy="3468725" cx="4624948"/>
          </a:xfrm>
          <a:prstGeom prst="rect">
            <a:avLst/>
          </a:prstGeom>
          <a:ln w="7620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32" name="Shape 3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3761875" x="5085350"/>
            <a:ext cy="2227175" cx="22271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/>
        </p:nvSpPr>
        <p:spPr>
          <a:xfrm>
            <a:off y="608150" x="683550"/>
            <a:ext cy="603674" cx="89046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3200" lang="en-US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include some sample code.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y="1130050" x="693750"/>
            <a:ext cy="500474" cx="827637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Yay sample code!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y="3048000" x="812800"/>
            <a:ext cy="1704599" cx="86050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	for (this:thing)</a:t>
            </a:r>
          </a:p>
          <a:p>
            <a:pPr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		if (condition)</a:t>
            </a:r>
          </a:p>
          <a:p>
            <a:pPr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			result.add(1);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y="2438400" x="914400"/>
            <a:ext cy="547549" cx="36695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2666" lang="en-US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Simplified algorithm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772050" x="5331875"/>
            <a:ext cy="4600199" cx="4313248"/>
          </a:xfrm>
          <a:prstGeom prst="rect">
            <a:avLst/>
          </a:prstGeom>
          <a:ln w="7620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/>
        </p:nvSpPr>
        <p:spPr>
          <a:xfrm>
            <a:off y="3149575" x="1320800"/>
            <a:ext cy="1293999" cx="75090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4266" lang="en-US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rPr>
              <a:t>THE END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3200" lang="en-US">
                <a:solidFill>
                  <a:srgbClr val="5A672D"/>
                </a:solidFill>
              </a:rPr>
              <a:t>We get As now.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