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Merriweather-boldItalic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d1539a20_1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d1539a20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Cassandra since it offers faster writes, cassandra is scaled by adding nodes  and data is </a:t>
            </a:r>
            <a:r>
              <a:rPr lang="en"/>
              <a:t>replicated</a:t>
            </a:r>
            <a:r>
              <a:rPr lang="en"/>
              <a:t> across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 is used to index and have fast reads of our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3 microservices, 1 pull data from github, 2 inserting into cassandra and 3 for analytics on data reading from elastic. 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d1539a20_3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d1539a2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Django </a:t>
            </a:r>
            <a:r>
              <a:rPr lang="en"/>
              <a:t>Frontend is also a microservice.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our services are contanarised using Docker and they are scaled by adding more pods in Kubernetes.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d1539a20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d1539a2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FGF9Y5ypGD4oJEKtMcEm63x2uqqsFlRG/view" TargetMode="External"/><Relationship Id="rId4" Type="http://schemas.openxmlformats.org/officeDocument/2006/relationships/hyperlink" Target="https://drive.google.com/file/d/1FGF9Y5ypGD4oJEKtMcEm63x2uqqsFlRG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0510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unito"/>
                <a:ea typeface="Nunito"/>
                <a:cs typeface="Nunito"/>
                <a:sym typeface="Nunito"/>
              </a:rPr>
              <a:t>GITHUB ANALYZER 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812625" y="3312350"/>
            <a:ext cx="3970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KARTHIK  SIDDARAMANNA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SHREYAS  GOPALAKRISHNA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SIDDARTHA  SHANKAR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VISHWANATH  KULKARNI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62950" y="2333575"/>
            <a:ext cx="3970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KODE KALLAS</a:t>
            </a:r>
            <a:endParaRPr sz="22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00650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PROJECT DETAILS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63675" y="1658750"/>
            <a:ext cx="8468700" cy="2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System to analyse, visualize and monitor Github Organization’s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Hierarchy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System which solves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How Organizations are developed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Popular Languages used in the Organization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Countries c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ontributing for the Organization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Issue suggestions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Overview of Contributors and Languages of Repositories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scalable system which is orchestrated to analyse large amounts of data.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0" y="0"/>
            <a:ext cx="3000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ARCHITECTURE</a:t>
            </a:r>
            <a:endParaRPr b="1"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500" y="33150"/>
            <a:ext cx="4757375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230225"/>
            <a:ext cx="37065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1094125"/>
            <a:ext cx="41664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Cassandra - Fast Writes</a:t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Scaled by adding nodes</a:t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Elasticsearch - Fast Indexing and Fas</a:t>
            </a: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t Reads </a:t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Scaled by adding clusters</a:t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3 Flask </a:t>
            </a: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Backend </a:t>
            </a: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MicroService Pods</a:t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Gith</a:t>
            </a: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ub Data Crawler</a:t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Cassandra APIs  </a:t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Git</a:t>
            </a: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hub Ana</a:t>
            </a: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lytics</a:t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	Scaled by adding pods</a:t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3" y="946424"/>
            <a:ext cx="4300724" cy="35363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5157200" y="274475"/>
            <a:ext cx="37065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SCALABILITY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230225"/>
            <a:ext cx="37065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37625" y="827875"/>
            <a:ext cx="41664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omfortaa"/>
              <a:buChar char="●"/>
            </a:pPr>
            <a:r>
              <a:rPr lang="en" sz="17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Django based MicroService for frontend</a:t>
            </a:r>
            <a:endParaRPr sz="17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omfortaa"/>
              <a:buChar char="●"/>
            </a:pPr>
            <a:r>
              <a:rPr lang="en" sz="17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Docker - Containerizing for all </a:t>
            </a:r>
            <a:endParaRPr sz="17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omfortaa"/>
              <a:buChar char="●"/>
            </a:pPr>
            <a:r>
              <a:rPr lang="en" sz="17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Kubernetes -</a:t>
            </a: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Container Orchestration system</a:t>
            </a:r>
            <a:endParaRPr sz="17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3" y="946424"/>
            <a:ext cx="4300724" cy="35363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5157200" y="274475"/>
            <a:ext cx="37065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SCALABILITY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 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https://drive.google.com/file/d/1FGF9Y5ypGD4oJEKtMcEm63x2uqqsFlRG/view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81000" y="1347600"/>
            <a:ext cx="35913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Limited documentation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cassandra-driver libraries in python and almost no support in forums. All bugs had to be resolved by going through library code.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Pulling data using APIs and data movement across databases takes lot of time.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Elassandra uses an </a:t>
            </a:r>
            <a:r>
              <a:rPr b="1"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older version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Elasticsearch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Kibana.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Github </a:t>
            </a:r>
            <a:r>
              <a:rPr b="1"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rate limit of 5000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request per developer per day.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Kubernetes pods setup and microservice </a:t>
            </a:r>
            <a:r>
              <a:rPr b="1"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 b="1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5127850" y="500925"/>
            <a:ext cx="37065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LEARNINGS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67950" y="1347600"/>
            <a:ext cx="41664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en" sz="1400">
                <a:solidFill>
                  <a:schemeClr val="accent1"/>
                </a:solidFill>
              </a:rPr>
              <a:t>Java has better support in forums. A Springboot application would have been better for elassandra-apis.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en" sz="1400">
                <a:solidFill>
                  <a:schemeClr val="accent1"/>
                </a:solidFill>
              </a:rPr>
              <a:t>Used Multithreading to improve latency time to get data and move across databases.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en" sz="1400">
                <a:solidFill>
                  <a:schemeClr val="accent1"/>
                </a:solidFill>
              </a:rPr>
              <a:t>Elassandra vs custom deployment of Elasticsearch and Cassandra should be evaluated.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en" sz="1400">
                <a:solidFill>
                  <a:schemeClr val="accent1"/>
                </a:solidFill>
              </a:rPr>
              <a:t>Pooled Data extraction by rotating Github Token among 4 developers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en" sz="1400">
                <a:solidFill>
                  <a:schemeClr val="accent1"/>
                </a:solidFill>
              </a:rPr>
              <a:t>Kubernetes </a:t>
            </a:r>
            <a:r>
              <a:rPr lang="en" sz="1400">
                <a:solidFill>
                  <a:schemeClr val="accent1"/>
                </a:solidFill>
              </a:rPr>
              <a:t>Internal Communication</a:t>
            </a:r>
            <a:r>
              <a:rPr lang="en" sz="1400">
                <a:solidFill>
                  <a:schemeClr val="accent1"/>
                </a:solidFill>
              </a:rPr>
              <a:t> and IP address assignment for External Access</a:t>
            </a:r>
            <a:endParaRPr sz="1400">
              <a:solidFill>
                <a:schemeClr val="accen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 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