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swald Medium"/>
      <p:regular r:id="rId17"/>
      <p:bold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Medium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font" Target="fonts/Oswal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50" y="789363"/>
            <a:ext cx="7027700" cy="35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What We Did Not Accomplish: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027525" y="1092525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Work with any motion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did not accomplish this, due to the limit of our hardware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Audio feedback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planned to have a sound indicate whether the user is moving correctly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we wanted to implement persistent storage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Micro:bit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holders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26" y="46150"/>
            <a:ext cx="1915374" cy="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Improvements</a:t>
            </a: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: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014450" y="1219125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Other teams could work on: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Compatibility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any motion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Immediate Feedback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Persistent Storage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Make Micro:Bit Holder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26" y="46150"/>
            <a:ext cx="1915374" cy="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014450" y="1219125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549" y="2082350"/>
            <a:ext cx="4931451" cy="25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94800" y="482500"/>
            <a:ext cx="66393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questions?</a:t>
            </a:r>
            <a:endParaRPr sz="60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Our Project: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014450" y="1219125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virtual personal trainer that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correct movements a user wants to learn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Gives feedback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the user to help them replicate the correct movements whenever they want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26" y="46150"/>
            <a:ext cx="1915374" cy="9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4288" y="2740250"/>
            <a:ext cx="2931424" cy="21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652872">
            <a:off x="4492742" y="2564634"/>
            <a:ext cx="1110465" cy="235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Hardware</a:t>
            </a: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: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014450" y="1219125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Kinect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3d skeletal point data in the user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Micro:Bits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more detailed accelerometer data on certain points on the body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26" y="46150"/>
            <a:ext cx="1915374" cy="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Hardware</a:t>
            </a: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 Difficulties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26250" y="1263600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extraction was a major part of this project, as acquiring meaningful data took a long time.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Wireless Microbits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Kinect while using MacOS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Communication/concatenating data streams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26" y="40063"/>
            <a:ext cx="1915374" cy="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0808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25" y="-135137"/>
            <a:ext cx="7759750" cy="54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0808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00" y="-129013"/>
            <a:ext cx="7742201" cy="54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Software: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222875" y="1286700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Processing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Reading and concatenating data from serial port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DTW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Time Warping Algorithm implemented in Python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PyQt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Interface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26" y="40063"/>
            <a:ext cx="1915374" cy="9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852" y="3204313"/>
            <a:ext cx="675048" cy="7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36" y="1232025"/>
            <a:ext cx="773701" cy="77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b="37355" l="37206" r="43544" t="0"/>
          <a:stretch/>
        </p:blipFill>
        <p:spPr>
          <a:xfrm>
            <a:off x="469075" y="2203097"/>
            <a:ext cx="702600" cy="70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Software Difficulties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26250" y="1263600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order to accomplish our goals, we needed a more detailed DTW algorithm than wekinator for feedback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flow with multiple embedded systems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a software application that had certain needs, i.e. opening up pipes and reading data/stopping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26" y="40063"/>
            <a:ext cx="1915374" cy="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164050" y="-9650"/>
            <a:ext cx="9308100" cy="1027500"/>
          </a:xfrm>
          <a:prstGeom prst="rect">
            <a:avLst/>
          </a:prstGeom>
          <a:noFill/>
          <a:ln cap="flat" cmpd="sng" w="9525">
            <a:solidFill>
              <a:srgbClr val="FF7C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What We Accomplished</a:t>
            </a:r>
            <a:r>
              <a:rPr b="1" lang="en" sz="3600">
                <a:latin typeface="Oswald"/>
                <a:ea typeface="Oswald"/>
                <a:cs typeface="Oswald"/>
                <a:sym typeface="Oswald"/>
              </a:rPr>
              <a:t>: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027525" y="1092525"/>
            <a:ext cx="73236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all data received (24 total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points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18 data points from the Kinect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 Data points from the Micro:Bits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stream of data with our Python DTW algorithm to </a:t>
            </a: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areas of user improvement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the results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our UI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25" y="4138087"/>
            <a:ext cx="1340550" cy="10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00" y="3087114"/>
            <a:ext cx="1461000" cy="48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0" l="21292" r="24347" t="0"/>
          <a:stretch/>
        </p:blipFill>
        <p:spPr>
          <a:xfrm>
            <a:off x="4046124" y="3657105"/>
            <a:ext cx="2040825" cy="115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1326" y="46150"/>
            <a:ext cx="1915374" cy="9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9350" y="3473123"/>
            <a:ext cx="1461000" cy="152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6675" y="3700647"/>
            <a:ext cx="1068001" cy="1068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>
            <a:stCxn id="122" idx="3"/>
            <a:endCxn id="119" idx="1"/>
          </p:cNvCxnSpPr>
          <p:nvPr/>
        </p:nvCxnSpPr>
        <p:spPr>
          <a:xfrm>
            <a:off x="3074677" y="4234660"/>
            <a:ext cx="97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Shape 124"/>
          <p:cNvCxnSpPr>
            <a:stCxn id="119" idx="3"/>
            <a:endCxn id="121" idx="1"/>
          </p:cNvCxnSpPr>
          <p:nvPr/>
        </p:nvCxnSpPr>
        <p:spPr>
          <a:xfrm>
            <a:off x="6086948" y="4234671"/>
            <a:ext cx="116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>
            <a:stCxn id="117" idx="0"/>
            <a:endCxn id="122" idx="1"/>
          </p:cNvCxnSpPr>
          <p:nvPr/>
        </p:nvCxnSpPr>
        <p:spPr>
          <a:xfrm flipH="1" rot="-5400000">
            <a:off x="1436100" y="3664087"/>
            <a:ext cx="96600" cy="1044600"/>
          </a:xfrm>
          <a:prstGeom prst="curvedConnector4">
            <a:avLst>
              <a:gd fmla="val -246506" name="adj1"/>
              <a:gd fmla="val 82082" name="adj2"/>
            </a:avLst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>
            <a:stCxn id="118" idx="2"/>
            <a:endCxn id="122" idx="1"/>
          </p:cNvCxnSpPr>
          <p:nvPr/>
        </p:nvCxnSpPr>
        <p:spPr>
          <a:xfrm flipH="1" rot="-5400000">
            <a:off x="1154100" y="3382125"/>
            <a:ext cx="660600" cy="1044600"/>
          </a:xfrm>
          <a:prstGeom prst="curvedConnector2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