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notesMasterIdLst>
    <p:notesMasterId r:id="rId24"/>
  </p:notesMasterIdLst>
  <p:sldIdLst>
    <p:sldId id="335" r:id="rId5"/>
    <p:sldId id="339" r:id="rId6"/>
    <p:sldId id="308" r:id="rId7"/>
    <p:sldId id="338" r:id="rId8"/>
    <p:sldId id="344" r:id="rId9"/>
    <p:sldId id="343" r:id="rId10"/>
    <p:sldId id="342" r:id="rId11"/>
    <p:sldId id="311" r:id="rId12"/>
    <p:sldId id="340" r:id="rId13"/>
    <p:sldId id="345" r:id="rId14"/>
    <p:sldId id="346" r:id="rId15"/>
    <p:sldId id="347" r:id="rId16"/>
    <p:sldId id="348" r:id="rId17"/>
    <p:sldId id="350" r:id="rId18"/>
    <p:sldId id="349" r:id="rId19"/>
    <p:sldId id="351" r:id="rId20"/>
    <p:sldId id="352" r:id="rId21"/>
    <p:sldId id="353" r:id="rId22"/>
    <p:sldId id="35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36363A"/>
    <a:srgbClr val="D9D9D9"/>
    <a:srgbClr val="FF3300"/>
    <a:srgbClr val="2D2D2F"/>
    <a:srgbClr val="29292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84786" autoAdjust="0"/>
  </p:normalViewPr>
  <p:slideViewPr>
    <p:cSldViewPr snapToGrid="0">
      <p:cViewPr varScale="1">
        <p:scale>
          <a:sx n="72" d="100"/>
          <a:sy n="72" d="100"/>
        </p:scale>
        <p:origin x="1086" y="-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71A8F-5380-4468-8C63-797E2CE4C166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980B-562F-4114-B854-5A3EE7F51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3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81A3F-C9AD-117F-EEDC-D571CC3BC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DACDB-12CF-449A-D5D7-DA13A1386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94E07F-DC8B-1A49-1E34-02BB1322D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DF9A5-F73C-2D3B-7334-D150E15B32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42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4F7E2-4D8B-D9F1-5618-985E5B34E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9A5BD-009A-B930-F527-834EDE1245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9FECF-64D2-F89D-5E71-735B536E0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18E3E-0DF1-BBB2-7733-C411D9482E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42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522B5-F914-2130-4892-9624B576E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102E38-A622-E12C-B40F-DA4304C6A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3981BC-514C-4636-A924-9E30080D9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1E22A-8B6A-F80D-9DD8-6A8AD9768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60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3D479-42D4-F553-8DBB-93E60A3F1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3296E6-216A-1B6D-D841-79587BFBF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55DD32-90B2-C7AD-3347-77CEB8589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856F-77F4-5798-BC78-EBDDC9BE2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7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6888E-F8A4-EA67-F8D5-D6954724F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8370ED-04BF-4CC0-D44B-35B4BE952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ACFC58-2D2C-D82F-A860-19D17A932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92554-8B6A-E06B-8D06-1AD9FA1B5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7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15A4E-BCF4-9844-9FC8-7BD0BF14A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9E803-54C8-0EA9-57C6-B20D26D24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FCED28-F773-8C9E-3195-81D8DE312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880FD-B6CA-1857-D0B5-60E39527E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96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31CFF-CDC5-95F9-BAC4-E4E685A62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8E34D-EA66-C9D2-9CF8-1A6E9141F0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B8522-640C-1F53-9A8E-EFF7C4C73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F89CB-E04A-2630-EB2D-886F3339CD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537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534CF-185D-C769-EC14-2CCE9D544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616A16-CA1D-2478-39F4-DD733F76C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36973-8095-636D-3F02-F9E61030D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7C0D2-D7DC-135D-1B5F-4D68812FF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78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F18AF-4441-9596-E071-1D82782CA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AF04F1-2930-095F-4D47-492F1C864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23753-FD26-0BB2-F4C1-3881B7493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B7BF1-CE6B-0550-24F4-B545C13BF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6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18681-6AEC-96E9-075C-CB30F4DA9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B8789A-F7FA-B7B8-41AB-9C74795A7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8B7F1-7D59-92D2-3DFB-8E4BE584E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8C9AF-CCF0-EB6F-93ED-050200C7F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64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EDB46-7554-7F61-01D2-701834D94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5C75A6-145C-D781-A089-FC1F7694FE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EA6966-44F3-DE93-217A-492F3CB64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A5A80-39A3-12DF-61B8-1C48D3142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2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64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CE677-6F93-21C2-F9C0-1A151AB66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536B8C-DF10-80BB-CC14-2B9E793AC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B9E12-7180-B34A-EFE8-95E6AE722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E760C-A8D2-96BF-6503-1749A2543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27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6B464-61D7-9877-FE06-68A481D0E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29FA72-2909-8262-5435-C133DC303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7342BD-F21F-CA6E-5BFF-5E480B2F6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DEAC5-A14B-1FC6-AD1C-E4E955DCD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7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0663B-36C7-42D0-B36C-246EA83B2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9CFA75-8E82-0843-2E4F-04C1660BCB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27A8E8-DF21-243C-BA9E-FE1B309A7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AEBC7-B02D-2C9C-C7F0-64CD4EE27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81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2059-0912-4559-FF13-627832357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1DC30A-4679-02D2-27E3-B8B93719A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58038-A201-B4EE-80D7-96ED7F21D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1756D-8CD4-CC23-C179-02FBB0E4F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E980B-562F-4114-B854-5A3EE7F51E6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90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8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04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08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86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81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1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5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6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90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3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87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5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94000"/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8.png"/><Relationship Id="rId26" Type="http://schemas.openxmlformats.org/officeDocument/2006/relationships/image" Target="../media/image27.png"/><Relationship Id="rId3" Type="http://schemas.openxmlformats.org/officeDocument/2006/relationships/image" Target="../media/image29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sv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37.png"/><Relationship Id="rId28" Type="http://schemas.openxmlformats.org/officeDocument/2006/relationships/image" Target="../media/image26.png"/><Relationship Id="rId10" Type="http://schemas.openxmlformats.org/officeDocument/2006/relationships/image" Target="../media/image11.png"/><Relationship Id="rId19" Type="http://schemas.openxmlformats.org/officeDocument/2006/relationships/image" Target="../media/image19.svg"/><Relationship Id="rId4" Type="http://schemas.openxmlformats.org/officeDocument/2006/relationships/image" Target="../media/image30.svg"/><Relationship Id="rId9" Type="http://schemas.openxmlformats.org/officeDocument/2006/relationships/image" Target="../media/image10.svg"/><Relationship Id="rId14" Type="http://schemas.openxmlformats.org/officeDocument/2006/relationships/image" Target="../media/image31.png"/><Relationship Id="rId22" Type="http://schemas.openxmlformats.org/officeDocument/2006/relationships/image" Target="../media/image36.png"/><Relationship Id="rId27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8.png"/><Relationship Id="rId26" Type="http://schemas.openxmlformats.org/officeDocument/2006/relationships/image" Target="../media/image27.png"/><Relationship Id="rId3" Type="http://schemas.openxmlformats.org/officeDocument/2006/relationships/image" Target="../media/image29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svg"/><Relationship Id="rId20" Type="http://schemas.openxmlformats.org/officeDocument/2006/relationships/image" Target="../media/image34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37.png"/><Relationship Id="rId28" Type="http://schemas.openxmlformats.org/officeDocument/2006/relationships/image" Target="../media/image26.png"/><Relationship Id="rId10" Type="http://schemas.openxmlformats.org/officeDocument/2006/relationships/image" Target="../media/image11.png"/><Relationship Id="rId19" Type="http://schemas.openxmlformats.org/officeDocument/2006/relationships/image" Target="../media/image19.svg"/><Relationship Id="rId4" Type="http://schemas.openxmlformats.org/officeDocument/2006/relationships/image" Target="../media/image30.svg"/><Relationship Id="rId9" Type="http://schemas.openxmlformats.org/officeDocument/2006/relationships/image" Target="../media/image10.svg"/><Relationship Id="rId14" Type="http://schemas.openxmlformats.org/officeDocument/2006/relationships/image" Target="../media/image31.png"/><Relationship Id="rId22" Type="http://schemas.openxmlformats.org/officeDocument/2006/relationships/image" Target="../media/image36.png"/><Relationship Id="rId27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8.png"/><Relationship Id="rId26" Type="http://schemas.openxmlformats.org/officeDocument/2006/relationships/image" Target="../media/image27.png"/><Relationship Id="rId3" Type="http://schemas.openxmlformats.org/officeDocument/2006/relationships/image" Target="../media/image29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svg"/><Relationship Id="rId20" Type="http://schemas.openxmlformats.org/officeDocument/2006/relationships/image" Target="../media/image34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37.png"/><Relationship Id="rId28" Type="http://schemas.openxmlformats.org/officeDocument/2006/relationships/image" Target="../media/image26.png"/><Relationship Id="rId10" Type="http://schemas.openxmlformats.org/officeDocument/2006/relationships/image" Target="../media/image11.png"/><Relationship Id="rId19" Type="http://schemas.openxmlformats.org/officeDocument/2006/relationships/image" Target="../media/image19.svg"/><Relationship Id="rId4" Type="http://schemas.openxmlformats.org/officeDocument/2006/relationships/image" Target="../media/image30.svg"/><Relationship Id="rId9" Type="http://schemas.openxmlformats.org/officeDocument/2006/relationships/image" Target="../media/image10.svg"/><Relationship Id="rId14" Type="http://schemas.openxmlformats.org/officeDocument/2006/relationships/image" Target="../media/image31.png"/><Relationship Id="rId22" Type="http://schemas.openxmlformats.org/officeDocument/2006/relationships/image" Target="../media/image36.png"/><Relationship Id="rId27" Type="http://schemas.openxmlformats.org/officeDocument/2006/relationships/image" Target="../media/image28.svg"/><Relationship Id="rId30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8.png"/><Relationship Id="rId26" Type="http://schemas.openxmlformats.org/officeDocument/2006/relationships/image" Target="../media/image27.png"/><Relationship Id="rId3" Type="http://schemas.openxmlformats.org/officeDocument/2006/relationships/image" Target="../media/image29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6.sv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37.png"/><Relationship Id="rId28" Type="http://schemas.openxmlformats.org/officeDocument/2006/relationships/image" Target="../media/image26.png"/><Relationship Id="rId10" Type="http://schemas.openxmlformats.org/officeDocument/2006/relationships/image" Target="../media/image11.png"/><Relationship Id="rId19" Type="http://schemas.openxmlformats.org/officeDocument/2006/relationships/image" Target="../media/image19.svg"/><Relationship Id="rId4" Type="http://schemas.openxmlformats.org/officeDocument/2006/relationships/image" Target="../media/image30.svg"/><Relationship Id="rId9" Type="http://schemas.openxmlformats.org/officeDocument/2006/relationships/image" Target="../media/image10.svg"/><Relationship Id="rId14" Type="http://schemas.openxmlformats.org/officeDocument/2006/relationships/image" Target="../media/image31.png"/><Relationship Id="rId22" Type="http://schemas.openxmlformats.org/officeDocument/2006/relationships/image" Target="../media/image36.png"/><Relationship Id="rId27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8.png"/><Relationship Id="rId26" Type="http://schemas.openxmlformats.org/officeDocument/2006/relationships/image" Target="../media/image27.png"/><Relationship Id="rId3" Type="http://schemas.openxmlformats.org/officeDocument/2006/relationships/image" Target="../media/image29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6.svg"/><Relationship Id="rId20" Type="http://schemas.openxmlformats.org/officeDocument/2006/relationships/image" Target="../media/image34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37.png"/><Relationship Id="rId28" Type="http://schemas.openxmlformats.org/officeDocument/2006/relationships/image" Target="../media/image26.png"/><Relationship Id="rId10" Type="http://schemas.openxmlformats.org/officeDocument/2006/relationships/image" Target="../media/image11.png"/><Relationship Id="rId19" Type="http://schemas.openxmlformats.org/officeDocument/2006/relationships/image" Target="../media/image19.svg"/><Relationship Id="rId4" Type="http://schemas.openxmlformats.org/officeDocument/2006/relationships/image" Target="../media/image30.svg"/><Relationship Id="rId9" Type="http://schemas.openxmlformats.org/officeDocument/2006/relationships/image" Target="../media/image10.svg"/><Relationship Id="rId14" Type="http://schemas.openxmlformats.org/officeDocument/2006/relationships/image" Target="../media/image31.png"/><Relationship Id="rId22" Type="http://schemas.openxmlformats.org/officeDocument/2006/relationships/image" Target="../media/image36.png"/><Relationship Id="rId27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8.png"/><Relationship Id="rId26" Type="http://schemas.openxmlformats.org/officeDocument/2006/relationships/image" Target="../media/image27.png"/><Relationship Id="rId3" Type="http://schemas.openxmlformats.org/officeDocument/2006/relationships/image" Target="../media/image29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6.sv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37.png"/><Relationship Id="rId28" Type="http://schemas.openxmlformats.org/officeDocument/2006/relationships/image" Target="../media/image26.png"/><Relationship Id="rId10" Type="http://schemas.openxmlformats.org/officeDocument/2006/relationships/image" Target="../media/image11.png"/><Relationship Id="rId19" Type="http://schemas.openxmlformats.org/officeDocument/2006/relationships/image" Target="../media/image19.svg"/><Relationship Id="rId4" Type="http://schemas.openxmlformats.org/officeDocument/2006/relationships/image" Target="../media/image30.svg"/><Relationship Id="rId9" Type="http://schemas.openxmlformats.org/officeDocument/2006/relationships/image" Target="../media/image10.svg"/><Relationship Id="rId14" Type="http://schemas.openxmlformats.org/officeDocument/2006/relationships/image" Target="../media/image31.png"/><Relationship Id="rId22" Type="http://schemas.openxmlformats.org/officeDocument/2006/relationships/image" Target="../media/image36.png"/><Relationship Id="rId27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8.png"/><Relationship Id="rId26" Type="http://schemas.openxmlformats.org/officeDocument/2006/relationships/image" Target="../media/image27.png"/><Relationship Id="rId3" Type="http://schemas.openxmlformats.org/officeDocument/2006/relationships/image" Target="../media/image29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.sv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37.png"/><Relationship Id="rId28" Type="http://schemas.openxmlformats.org/officeDocument/2006/relationships/image" Target="../media/image26.png"/><Relationship Id="rId10" Type="http://schemas.openxmlformats.org/officeDocument/2006/relationships/image" Target="../media/image11.png"/><Relationship Id="rId19" Type="http://schemas.openxmlformats.org/officeDocument/2006/relationships/image" Target="../media/image19.svg"/><Relationship Id="rId4" Type="http://schemas.openxmlformats.org/officeDocument/2006/relationships/image" Target="../media/image30.svg"/><Relationship Id="rId9" Type="http://schemas.openxmlformats.org/officeDocument/2006/relationships/image" Target="../media/image10.svg"/><Relationship Id="rId14" Type="http://schemas.openxmlformats.org/officeDocument/2006/relationships/image" Target="../media/image31.png"/><Relationship Id="rId22" Type="http://schemas.openxmlformats.org/officeDocument/2006/relationships/image" Target="../media/image36.png"/><Relationship Id="rId27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8.png"/><Relationship Id="rId26" Type="http://schemas.openxmlformats.org/officeDocument/2006/relationships/image" Target="../media/image27.png"/><Relationship Id="rId3" Type="http://schemas.openxmlformats.org/officeDocument/2006/relationships/image" Target="../media/image29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6.sv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37.png"/><Relationship Id="rId28" Type="http://schemas.openxmlformats.org/officeDocument/2006/relationships/image" Target="../media/image26.png"/><Relationship Id="rId10" Type="http://schemas.openxmlformats.org/officeDocument/2006/relationships/image" Target="../media/image11.png"/><Relationship Id="rId19" Type="http://schemas.openxmlformats.org/officeDocument/2006/relationships/image" Target="../media/image19.svg"/><Relationship Id="rId4" Type="http://schemas.openxmlformats.org/officeDocument/2006/relationships/image" Target="../media/image30.svg"/><Relationship Id="rId9" Type="http://schemas.openxmlformats.org/officeDocument/2006/relationships/image" Target="../media/image10.svg"/><Relationship Id="rId14" Type="http://schemas.openxmlformats.org/officeDocument/2006/relationships/image" Target="../media/image31.png"/><Relationship Id="rId22" Type="http://schemas.openxmlformats.org/officeDocument/2006/relationships/image" Target="../media/image36.png"/><Relationship Id="rId27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8.png"/><Relationship Id="rId26" Type="http://schemas.openxmlformats.org/officeDocument/2006/relationships/image" Target="../media/image27.png"/><Relationship Id="rId3" Type="http://schemas.openxmlformats.org/officeDocument/2006/relationships/image" Target="../media/image29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6.sv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37.png"/><Relationship Id="rId28" Type="http://schemas.openxmlformats.org/officeDocument/2006/relationships/image" Target="../media/image26.png"/><Relationship Id="rId10" Type="http://schemas.openxmlformats.org/officeDocument/2006/relationships/image" Target="../media/image11.png"/><Relationship Id="rId19" Type="http://schemas.openxmlformats.org/officeDocument/2006/relationships/image" Target="../media/image19.svg"/><Relationship Id="rId4" Type="http://schemas.openxmlformats.org/officeDocument/2006/relationships/image" Target="../media/image30.svg"/><Relationship Id="rId9" Type="http://schemas.openxmlformats.org/officeDocument/2006/relationships/image" Target="../media/image10.svg"/><Relationship Id="rId14" Type="http://schemas.openxmlformats.org/officeDocument/2006/relationships/image" Target="../media/image31.png"/><Relationship Id="rId22" Type="http://schemas.openxmlformats.org/officeDocument/2006/relationships/image" Target="../media/image36.png"/><Relationship Id="rId27" Type="http://schemas.openxmlformats.org/officeDocument/2006/relationships/image" Target="../media/image2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8.png"/><Relationship Id="rId26" Type="http://schemas.openxmlformats.org/officeDocument/2006/relationships/image" Target="../media/image27.png"/><Relationship Id="rId3" Type="http://schemas.openxmlformats.org/officeDocument/2006/relationships/image" Target="../media/image29.pn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6.sv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37.png"/><Relationship Id="rId28" Type="http://schemas.openxmlformats.org/officeDocument/2006/relationships/image" Target="../media/image26.png"/><Relationship Id="rId10" Type="http://schemas.openxmlformats.org/officeDocument/2006/relationships/image" Target="../media/image11.png"/><Relationship Id="rId19" Type="http://schemas.openxmlformats.org/officeDocument/2006/relationships/image" Target="../media/image19.svg"/><Relationship Id="rId4" Type="http://schemas.openxmlformats.org/officeDocument/2006/relationships/image" Target="../media/image30.svg"/><Relationship Id="rId9" Type="http://schemas.openxmlformats.org/officeDocument/2006/relationships/image" Target="../media/image10.svg"/><Relationship Id="rId14" Type="http://schemas.openxmlformats.org/officeDocument/2006/relationships/image" Target="../media/image31.png"/><Relationship Id="rId22" Type="http://schemas.openxmlformats.org/officeDocument/2006/relationships/image" Target="../media/image36.png"/><Relationship Id="rId27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sv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23" Type="http://schemas.openxmlformats.org/officeDocument/2006/relationships/image" Target="../media/image27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svg"/><Relationship Id="rId27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svg"/><Relationship Id="rId27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svg"/><Relationship Id="rId27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svg"/><Relationship Id="rId27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8.svg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5.svg"/><Relationship Id="rId28" Type="http://schemas.openxmlformats.org/officeDocument/2006/relationships/image" Target="../media/image30.sv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34.png"/><Relationship Id="rId26" Type="http://schemas.openxmlformats.org/officeDocument/2006/relationships/image" Target="../media/image26.png"/><Relationship Id="rId3" Type="http://schemas.openxmlformats.org/officeDocument/2006/relationships/image" Target="../media/image29.png"/><Relationship Id="rId21" Type="http://schemas.openxmlformats.org/officeDocument/2006/relationships/image" Target="../media/image37.png"/><Relationship Id="rId7" Type="http://schemas.openxmlformats.org/officeDocument/2006/relationships/image" Target="../media/image32.png"/><Relationship Id="rId12" Type="http://schemas.openxmlformats.org/officeDocument/2006/relationships/image" Target="../media/image13.png"/><Relationship Id="rId17" Type="http://schemas.openxmlformats.org/officeDocument/2006/relationships/image" Target="../media/image33.png"/><Relationship Id="rId25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sv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24" Type="http://schemas.openxmlformats.org/officeDocument/2006/relationships/image" Target="../media/image27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5.svg"/><Relationship Id="rId28" Type="http://schemas.openxmlformats.org/officeDocument/2006/relationships/image" Target="../media/image19.svg"/><Relationship Id="rId10" Type="http://schemas.openxmlformats.org/officeDocument/2006/relationships/image" Target="../media/image11.png"/><Relationship Id="rId19" Type="http://schemas.openxmlformats.org/officeDocument/2006/relationships/image" Target="../media/image35.png"/><Relationship Id="rId4" Type="http://schemas.openxmlformats.org/officeDocument/2006/relationships/image" Target="../media/image30.svg"/><Relationship Id="rId9" Type="http://schemas.openxmlformats.org/officeDocument/2006/relationships/image" Target="../media/image10.svg"/><Relationship Id="rId14" Type="http://schemas.openxmlformats.org/officeDocument/2006/relationships/image" Target="../media/image31.png"/><Relationship Id="rId22" Type="http://schemas.openxmlformats.org/officeDocument/2006/relationships/image" Target="../media/image24.png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13F3C8-C12A-2D09-6DE0-62E95C6736B6}"/>
              </a:ext>
            </a:extLst>
          </p:cNvPr>
          <p:cNvSpPr txBox="1"/>
          <p:nvPr/>
        </p:nvSpPr>
        <p:spPr>
          <a:xfrm>
            <a:off x="4118535" y="7142116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Ashwin Chandrasekaran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5BE79-1FE9-25D5-F185-F6A1776B16F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159413-85EC-F36D-2501-3BF8B2BAA865}"/>
              </a:ext>
            </a:extLst>
          </p:cNvPr>
          <p:cNvSpPr txBox="1">
            <a:spLocks/>
          </p:cNvSpPr>
          <p:nvPr/>
        </p:nvSpPr>
        <p:spPr>
          <a:xfrm>
            <a:off x="2628785" y="2966291"/>
            <a:ext cx="1075648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27FCE35-30C2-812C-D344-3A99AD35E880}"/>
              </a:ext>
            </a:extLst>
          </p:cNvPr>
          <p:cNvSpPr txBox="1">
            <a:spLocks/>
          </p:cNvSpPr>
          <p:nvPr/>
        </p:nvSpPr>
        <p:spPr>
          <a:xfrm>
            <a:off x="3014317" y="2885806"/>
            <a:ext cx="5115140" cy="10863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bg1"/>
                </a:solidFill>
                <a:latin typeface="+mn-lt"/>
              </a:rPr>
              <a:t>etwork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         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mation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3F9ADF0-FBB5-6412-3072-15B805422407}"/>
              </a:ext>
            </a:extLst>
          </p:cNvPr>
          <p:cNvSpPr txBox="1">
            <a:spLocks/>
          </p:cNvSpPr>
          <p:nvPr/>
        </p:nvSpPr>
        <p:spPr>
          <a:xfrm>
            <a:off x="3318901" y="2975248"/>
            <a:ext cx="467188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Auto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AB0FF55-ABE4-AB52-3085-80F3AEC3E1DA}"/>
              </a:ext>
            </a:extLst>
          </p:cNvPr>
          <p:cNvSpPr txBox="1">
            <a:spLocks/>
          </p:cNvSpPr>
          <p:nvPr/>
        </p:nvSpPr>
        <p:spPr>
          <a:xfrm>
            <a:off x="7609862" y="2975248"/>
            <a:ext cx="176464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424398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1CA97-A3DD-6B47-3F7F-38BD752E8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Programmer male outline">
            <a:extLst>
              <a:ext uri="{FF2B5EF4-FFF2-40B4-BE49-F238E27FC236}">
                <a16:creationId xmlns:a16="http://schemas.microsoft.com/office/drawing/2014/main" id="{878ED8CC-E761-C6A4-1DDF-336AB1E19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008" y="2703094"/>
            <a:ext cx="1006266" cy="100626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6A8956D-07EF-4174-DC5C-C64E7FF507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2950" y="2832300"/>
            <a:ext cx="1354873" cy="400185"/>
          </a:xfrm>
          <a:prstGeom prst="rect">
            <a:avLst/>
          </a:prstGeom>
        </p:spPr>
      </p:pic>
      <p:pic>
        <p:nvPicPr>
          <p:cNvPr id="10" name="Picture 9" descr="A white and black logo&#10;&#10;Description automatically generated">
            <a:extLst>
              <a:ext uri="{FF2B5EF4-FFF2-40B4-BE49-F238E27FC236}">
                <a16:creationId xmlns:a16="http://schemas.microsoft.com/office/drawing/2014/main" id="{38992C85-9DE2-FDDC-CD8A-00BFFD4911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971" y="1200498"/>
            <a:ext cx="495998" cy="6374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EADC9B-B4E7-0355-7177-796FC51C41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4209" y="373854"/>
            <a:ext cx="641732" cy="64173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C92A61F-8820-2249-9ED4-6BC288EB7FF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03500" y="369825"/>
            <a:ext cx="457710" cy="64576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3417B5-9B9E-D73F-6FC7-29760B29D5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89325" y="668329"/>
            <a:ext cx="829456" cy="84685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34E41DB-01D7-9DFD-6EAB-6B623DE8EBCE}"/>
              </a:ext>
            </a:extLst>
          </p:cNvPr>
          <p:cNvSpPr txBox="1">
            <a:spLocks/>
          </p:cNvSpPr>
          <p:nvPr/>
        </p:nvSpPr>
        <p:spPr>
          <a:xfrm>
            <a:off x="10028808" y="3104076"/>
            <a:ext cx="1555162" cy="370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7FAC9E4-0A1F-4193-0B32-AB32AEDCF42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3" y="3504085"/>
            <a:ext cx="544476" cy="719731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22E95D1B-4D12-D782-A5A1-F9B4C0A431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3944" y="4689675"/>
            <a:ext cx="748411" cy="733137"/>
          </a:xfrm>
          <a:prstGeom prst="rect">
            <a:avLst/>
          </a:prstGeom>
        </p:spPr>
      </p:pic>
      <p:pic>
        <p:nvPicPr>
          <p:cNvPr id="36" name="Picture 35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D7050572-00AC-3139-62CA-58BAE5C7C5B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27" y="3381646"/>
            <a:ext cx="395767" cy="395767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842D4DD-FC32-3C07-B5A0-497ACE9D34C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b="13750"/>
          <a:stretch/>
        </p:blipFill>
        <p:spPr>
          <a:xfrm>
            <a:off x="1121918" y="5437642"/>
            <a:ext cx="678851" cy="93495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46FF806-2370-3861-8D38-B3141EF28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149" y="2834239"/>
            <a:ext cx="827945" cy="8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2A753C1F-1E98-CCC4-1188-8C3B1935ECFF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289" y="5994128"/>
            <a:ext cx="1111229" cy="423656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119BD0D-5B9A-8E64-EA42-2B9B6BF0F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701" y="599990"/>
            <a:ext cx="2701385" cy="10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33876F45-BEF2-39BA-CBCD-D5ED4110F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2137" y="5556375"/>
            <a:ext cx="827945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17B5D07-1AAE-E343-03FB-CE544785BDF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310675" y="5498237"/>
            <a:ext cx="859099" cy="72164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4BF1ADF-2320-B030-1485-6AF8204DFAB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668784" y="2807816"/>
            <a:ext cx="535269" cy="573830"/>
          </a:xfrm>
          <a:prstGeom prst="rect">
            <a:avLst/>
          </a:prstGeom>
        </p:spPr>
      </p:pic>
      <p:pic>
        <p:nvPicPr>
          <p:cNvPr id="2056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A8041852-F3E7-A59A-09DB-22755EAAE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823" y="3102761"/>
            <a:ext cx="748412" cy="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FEBB35-80CB-7699-E69D-7929A4F334C5}"/>
              </a:ext>
            </a:extLst>
          </p:cNvPr>
          <p:cNvSpPr/>
          <p:nvPr/>
        </p:nvSpPr>
        <p:spPr>
          <a:xfrm>
            <a:off x="2986502" y="245164"/>
            <a:ext cx="1417877" cy="169318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61442E-F056-F908-7605-E3A952CD2ECD}"/>
              </a:ext>
            </a:extLst>
          </p:cNvPr>
          <p:cNvSpPr/>
          <p:nvPr/>
        </p:nvSpPr>
        <p:spPr>
          <a:xfrm>
            <a:off x="9031285" y="5300762"/>
            <a:ext cx="2103177" cy="125579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C77742-538F-1CFC-3DE8-76E8C45CF6DD}"/>
              </a:ext>
            </a:extLst>
          </p:cNvPr>
          <p:cNvSpPr/>
          <p:nvPr/>
        </p:nvSpPr>
        <p:spPr>
          <a:xfrm>
            <a:off x="2635146" y="2603807"/>
            <a:ext cx="2101590" cy="1327386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00D631-5B79-9CB7-3971-F40DDE2E5D2A}"/>
              </a:ext>
            </a:extLst>
          </p:cNvPr>
          <p:cNvCxnSpPr>
            <a:cxnSpLocks/>
            <a:stCxn id="13" idx="0"/>
            <a:endCxn id="3" idx="1"/>
          </p:cNvCxnSpPr>
          <p:nvPr/>
        </p:nvCxnSpPr>
        <p:spPr>
          <a:xfrm rot="5400000" flipH="1" flipV="1">
            <a:off x="1422654" y="1139247"/>
            <a:ext cx="1611335" cy="1516361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C19A3D-8F2E-9E76-4A2C-FF82569CE10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3685941" y="1938353"/>
            <a:ext cx="9500" cy="6654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FF92AF-F5CB-57B7-AB37-E7FA5C833F9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77127" y="3931193"/>
            <a:ext cx="8814" cy="6654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2610F5-051C-87CC-59E8-6BE63A7F2A14}"/>
              </a:ext>
            </a:extLst>
          </p:cNvPr>
          <p:cNvCxnSpPr>
            <a:cxnSpLocks/>
          </p:cNvCxnSpPr>
          <p:nvPr/>
        </p:nvCxnSpPr>
        <p:spPr>
          <a:xfrm flipH="1">
            <a:off x="1749531" y="5112493"/>
            <a:ext cx="1534413" cy="4438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371FAA-6A6A-DE64-0701-B18FC8B66C95}"/>
              </a:ext>
            </a:extLst>
          </p:cNvPr>
          <p:cNvCxnSpPr>
            <a:cxnSpLocks/>
            <a:stCxn id="37" idx="0"/>
            <a:endCxn id="13" idx="2"/>
          </p:cNvCxnSpPr>
          <p:nvPr/>
        </p:nvCxnSpPr>
        <p:spPr>
          <a:xfrm flipV="1">
            <a:off x="1461344" y="3709360"/>
            <a:ext cx="8797" cy="17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69FBED-8988-1282-3457-6BE72E2D0ABB}"/>
              </a:ext>
            </a:extLst>
          </p:cNvPr>
          <p:cNvCxnSpPr>
            <a:cxnSpLocks/>
            <a:stCxn id="37" idx="3"/>
            <a:endCxn id="2" idx="1"/>
          </p:cNvCxnSpPr>
          <p:nvPr/>
        </p:nvCxnSpPr>
        <p:spPr>
          <a:xfrm>
            <a:off x="1800769" y="5905117"/>
            <a:ext cx="7230516" cy="2354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FD5B89F-8A03-3D19-6FBB-A389E24713E2}"/>
              </a:ext>
            </a:extLst>
          </p:cNvPr>
          <p:cNvCxnSpPr>
            <a:cxnSpLocks/>
          </p:cNvCxnSpPr>
          <p:nvPr/>
        </p:nvCxnSpPr>
        <p:spPr>
          <a:xfrm flipV="1">
            <a:off x="10028808" y="1351722"/>
            <a:ext cx="0" cy="384961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AB885D9-D468-CF7F-C4D2-C3CA1CA3F286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7618781" y="1091758"/>
            <a:ext cx="166275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7DFFA4-1255-4295-A6CA-86B92AF98849}"/>
              </a:ext>
            </a:extLst>
          </p:cNvPr>
          <p:cNvCxnSpPr>
            <a:cxnSpLocks/>
            <a:stCxn id="18" idx="1"/>
            <a:endCxn id="3" idx="3"/>
          </p:cNvCxnSpPr>
          <p:nvPr/>
        </p:nvCxnSpPr>
        <p:spPr>
          <a:xfrm flipH="1">
            <a:off x="4404379" y="1091758"/>
            <a:ext cx="2384946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73B6DF6F-A76D-D2C3-FEA6-1F2D10642146}"/>
              </a:ext>
            </a:extLst>
          </p:cNvPr>
          <p:cNvCxnSpPr>
            <a:cxnSpLocks/>
          </p:cNvCxnSpPr>
          <p:nvPr/>
        </p:nvCxnSpPr>
        <p:spPr>
          <a:xfrm flipH="1" flipV="1">
            <a:off x="4404379" y="1885589"/>
            <a:ext cx="4729987" cy="334970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TextBox 1063">
            <a:extLst>
              <a:ext uri="{FF2B5EF4-FFF2-40B4-BE49-F238E27FC236}">
                <a16:creationId xmlns:a16="http://schemas.microsoft.com/office/drawing/2014/main" id="{65A76304-D202-E47F-AAF4-43446C7BD3B0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65" name="Title 1">
            <a:extLst>
              <a:ext uri="{FF2B5EF4-FFF2-40B4-BE49-F238E27FC236}">
                <a16:creationId xmlns:a16="http://schemas.microsoft.com/office/drawing/2014/main" id="{A3DBE4E8-14B5-973D-FDA9-559536F6611F}"/>
              </a:ext>
            </a:extLst>
          </p:cNvPr>
          <p:cNvSpPr txBox="1">
            <a:spLocks/>
          </p:cNvSpPr>
          <p:nvPr/>
        </p:nvSpPr>
        <p:spPr>
          <a:xfrm>
            <a:off x="225548" y="7103521"/>
            <a:ext cx="2791670" cy="6160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115362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F574A-6814-D78D-DC8E-33B0357AF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2" name="Graphic 2081" descr="Programmer male outline">
            <a:extLst>
              <a:ext uri="{FF2B5EF4-FFF2-40B4-BE49-F238E27FC236}">
                <a16:creationId xmlns:a16="http://schemas.microsoft.com/office/drawing/2014/main" id="{B8A0D48F-1795-F368-C0C8-D0F946E2A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14982" y="8656720"/>
            <a:ext cx="1006266" cy="1006266"/>
          </a:xfrm>
          <a:prstGeom prst="rect">
            <a:avLst/>
          </a:prstGeom>
        </p:spPr>
      </p:pic>
      <p:pic>
        <p:nvPicPr>
          <p:cNvPr id="2083" name="Graphic 2082">
            <a:extLst>
              <a:ext uri="{FF2B5EF4-FFF2-40B4-BE49-F238E27FC236}">
                <a16:creationId xmlns:a16="http://schemas.microsoft.com/office/drawing/2014/main" id="{5CDB61EC-51B6-E03B-20CC-DBA4920102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7002" y="9347397"/>
            <a:ext cx="1354873" cy="400185"/>
          </a:xfrm>
          <a:prstGeom prst="rect">
            <a:avLst/>
          </a:prstGeom>
        </p:spPr>
      </p:pic>
      <p:pic>
        <p:nvPicPr>
          <p:cNvPr id="2084" name="Picture 2083" descr="A white and black logo&#10;&#10;Description automatically generated">
            <a:extLst>
              <a:ext uri="{FF2B5EF4-FFF2-40B4-BE49-F238E27FC236}">
                <a16:creationId xmlns:a16="http://schemas.microsoft.com/office/drawing/2014/main" id="{E6552324-31EF-55A5-A115-DA0853C229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67" y="3640903"/>
            <a:ext cx="495998" cy="637435"/>
          </a:xfrm>
          <a:prstGeom prst="rect">
            <a:avLst/>
          </a:prstGeom>
        </p:spPr>
      </p:pic>
      <p:pic>
        <p:nvPicPr>
          <p:cNvPr id="2085" name="Graphic 2084">
            <a:extLst>
              <a:ext uri="{FF2B5EF4-FFF2-40B4-BE49-F238E27FC236}">
                <a16:creationId xmlns:a16="http://schemas.microsoft.com/office/drawing/2014/main" id="{1A0A23B8-EF1D-5BA1-7872-C5DECF3D1A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605" y="2814259"/>
            <a:ext cx="641732" cy="641732"/>
          </a:xfrm>
          <a:prstGeom prst="rect">
            <a:avLst/>
          </a:prstGeom>
        </p:spPr>
      </p:pic>
      <p:pic>
        <p:nvPicPr>
          <p:cNvPr id="2086" name="Graphic 2085">
            <a:extLst>
              <a:ext uri="{FF2B5EF4-FFF2-40B4-BE49-F238E27FC236}">
                <a16:creationId xmlns:a16="http://schemas.microsoft.com/office/drawing/2014/main" id="{23834797-1708-0CB1-1647-D6C48ABBDA3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3896" y="2810230"/>
            <a:ext cx="457710" cy="645761"/>
          </a:xfrm>
          <a:prstGeom prst="rect">
            <a:avLst/>
          </a:prstGeom>
        </p:spPr>
      </p:pic>
      <p:pic>
        <p:nvPicPr>
          <p:cNvPr id="2087" name="Graphic 2086">
            <a:extLst>
              <a:ext uri="{FF2B5EF4-FFF2-40B4-BE49-F238E27FC236}">
                <a16:creationId xmlns:a16="http://schemas.microsoft.com/office/drawing/2014/main" id="{1609631F-550C-B78C-FC02-816ABA68D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232542" y="3206109"/>
            <a:ext cx="829456" cy="846858"/>
          </a:xfrm>
          <a:prstGeom prst="rect">
            <a:avLst/>
          </a:prstGeom>
        </p:spPr>
      </p:pic>
      <p:sp>
        <p:nvSpPr>
          <p:cNvPr id="2088" name="Title 1">
            <a:extLst>
              <a:ext uri="{FF2B5EF4-FFF2-40B4-BE49-F238E27FC236}">
                <a16:creationId xmlns:a16="http://schemas.microsoft.com/office/drawing/2014/main" id="{5549F308-37A2-BA92-F55B-137F15FA4061}"/>
              </a:ext>
            </a:extLst>
          </p:cNvPr>
          <p:cNvSpPr txBox="1">
            <a:spLocks/>
          </p:cNvSpPr>
          <p:nvPr/>
        </p:nvSpPr>
        <p:spPr>
          <a:xfrm>
            <a:off x="19464869" y="14058069"/>
            <a:ext cx="1555162" cy="370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2089" name="Picture 2088">
            <a:extLst>
              <a:ext uri="{FF2B5EF4-FFF2-40B4-BE49-F238E27FC236}">
                <a16:creationId xmlns:a16="http://schemas.microsoft.com/office/drawing/2014/main" id="{21CD4BD0-BD38-164E-D742-F3BDF25CB4E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086" y="15536774"/>
            <a:ext cx="544476" cy="719731"/>
          </a:xfrm>
          <a:prstGeom prst="rect">
            <a:avLst/>
          </a:prstGeom>
        </p:spPr>
      </p:pic>
      <p:pic>
        <p:nvPicPr>
          <p:cNvPr id="2090" name="Graphic 2089">
            <a:extLst>
              <a:ext uri="{FF2B5EF4-FFF2-40B4-BE49-F238E27FC236}">
                <a16:creationId xmlns:a16="http://schemas.microsoft.com/office/drawing/2014/main" id="{D1DC2EFF-2551-C26A-A05E-68035FF77A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9504" y="14803637"/>
            <a:ext cx="748411" cy="733137"/>
          </a:xfrm>
          <a:prstGeom prst="rect">
            <a:avLst/>
          </a:prstGeom>
        </p:spPr>
      </p:pic>
      <p:pic>
        <p:nvPicPr>
          <p:cNvPr id="2091" name="Picture 2090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7E271287-6DA7-5DDE-1989-F13B01277A1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79" y="9896743"/>
            <a:ext cx="395767" cy="395767"/>
          </a:xfrm>
          <a:prstGeom prst="rect">
            <a:avLst/>
          </a:prstGeom>
        </p:spPr>
      </p:pic>
      <p:pic>
        <p:nvPicPr>
          <p:cNvPr id="2092" name="Graphic 2091">
            <a:extLst>
              <a:ext uri="{FF2B5EF4-FFF2-40B4-BE49-F238E27FC236}">
                <a16:creationId xmlns:a16="http://schemas.microsoft.com/office/drawing/2014/main" id="{16467E72-5FF9-CD90-D195-0DA32E314B8C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b="13750"/>
          <a:stretch/>
        </p:blipFill>
        <p:spPr>
          <a:xfrm>
            <a:off x="-1292242" y="19891809"/>
            <a:ext cx="678851" cy="934950"/>
          </a:xfrm>
          <a:prstGeom prst="rect">
            <a:avLst/>
          </a:prstGeom>
        </p:spPr>
      </p:pic>
      <p:pic>
        <p:nvPicPr>
          <p:cNvPr id="2093" name="Picture 10">
            <a:extLst>
              <a:ext uri="{FF2B5EF4-FFF2-40B4-BE49-F238E27FC236}">
                <a16:creationId xmlns:a16="http://schemas.microsoft.com/office/drawing/2014/main" id="{3396892E-5D87-8847-28B2-BD11533ED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01" y="9349336"/>
            <a:ext cx="827945" cy="8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2093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0AD96DCB-76AE-406A-E40D-C68CCAAAA1E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225" y="19469100"/>
            <a:ext cx="1111229" cy="423656"/>
          </a:xfrm>
          <a:prstGeom prst="rect">
            <a:avLst/>
          </a:prstGeom>
        </p:spPr>
      </p:pic>
      <p:pic>
        <p:nvPicPr>
          <p:cNvPr id="2095" name="Picture 12">
            <a:extLst>
              <a:ext uri="{FF2B5EF4-FFF2-40B4-BE49-F238E27FC236}">
                <a16:creationId xmlns:a16="http://schemas.microsoft.com/office/drawing/2014/main" id="{A18CAC5D-7B43-6405-079D-DAD84F329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918" y="3137770"/>
            <a:ext cx="2701385" cy="10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808EE4FF-73FB-AFFE-7C12-0EF633ADF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232" y="19891809"/>
            <a:ext cx="827945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Graphic 2096">
            <a:extLst>
              <a:ext uri="{FF2B5EF4-FFF2-40B4-BE49-F238E27FC236}">
                <a16:creationId xmlns:a16="http://schemas.microsoft.com/office/drawing/2014/main" id="{4D9188B2-8826-16ED-0373-5AD2579D788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605770" y="19833671"/>
            <a:ext cx="859099" cy="721642"/>
          </a:xfrm>
          <a:prstGeom prst="rect">
            <a:avLst/>
          </a:prstGeom>
        </p:spPr>
      </p:pic>
      <p:pic>
        <p:nvPicPr>
          <p:cNvPr id="2098" name="Graphic 2097">
            <a:extLst>
              <a:ext uri="{FF2B5EF4-FFF2-40B4-BE49-F238E27FC236}">
                <a16:creationId xmlns:a16="http://schemas.microsoft.com/office/drawing/2014/main" id="{78F5BA23-4863-231C-5EDB-8C2151FD228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067042" y="12937510"/>
            <a:ext cx="535269" cy="573830"/>
          </a:xfrm>
          <a:prstGeom prst="rect">
            <a:avLst/>
          </a:prstGeom>
        </p:spPr>
      </p:pic>
      <p:pic>
        <p:nvPicPr>
          <p:cNvPr id="2099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C525C1D9-67D8-9AE6-518E-24AEFF8DD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884" y="14056754"/>
            <a:ext cx="748412" cy="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Rectangle: Rounded Corners 2099">
            <a:extLst>
              <a:ext uri="{FF2B5EF4-FFF2-40B4-BE49-F238E27FC236}">
                <a16:creationId xmlns:a16="http://schemas.microsoft.com/office/drawing/2014/main" id="{69191192-43E9-098A-3129-8A93DAC773B4}"/>
              </a:ext>
            </a:extLst>
          </p:cNvPr>
          <p:cNvSpPr/>
          <p:nvPr/>
        </p:nvSpPr>
        <p:spPr>
          <a:xfrm>
            <a:off x="686898" y="2685569"/>
            <a:ext cx="1417877" cy="169318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Rectangle: Rounded Corners 2100">
            <a:extLst>
              <a:ext uri="{FF2B5EF4-FFF2-40B4-BE49-F238E27FC236}">
                <a16:creationId xmlns:a16="http://schemas.microsoft.com/office/drawing/2014/main" id="{32FEE6B8-E9CB-66FE-B9D8-58F666D69245}"/>
              </a:ext>
            </a:extLst>
          </p:cNvPr>
          <p:cNvSpPr/>
          <p:nvPr/>
        </p:nvSpPr>
        <p:spPr>
          <a:xfrm>
            <a:off x="18326380" y="19636196"/>
            <a:ext cx="2103177" cy="125579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Rectangle: Rounded Corners 2101">
            <a:extLst>
              <a:ext uri="{FF2B5EF4-FFF2-40B4-BE49-F238E27FC236}">
                <a16:creationId xmlns:a16="http://schemas.microsoft.com/office/drawing/2014/main" id="{AAE4A7DA-6CAB-415D-1CA1-7349023625CC}"/>
              </a:ext>
            </a:extLst>
          </p:cNvPr>
          <p:cNvSpPr/>
          <p:nvPr/>
        </p:nvSpPr>
        <p:spPr>
          <a:xfrm>
            <a:off x="369198" y="9118904"/>
            <a:ext cx="2101590" cy="1327386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3" name="Connector: Elbow 2102">
            <a:extLst>
              <a:ext uri="{FF2B5EF4-FFF2-40B4-BE49-F238E27FC236}">
                <a16:creationId xmlns:a16="http://schemas.microsoft.com/office/drawing/2014/main" id="{20A08431-52CF-4BBC-C8CE-76D1F5AF8865}"/>
              </a:ext>
            </a:extLst>
          </p:cNvPr>
          <p:cNvCxnSpPr>
            <a:cxnSpLocks/>
            <a:stCxn id="2082" idx="0"/>
            <a:endCxn id="2100" idx="1"/>
          </p:cNvCxnSpPr>
          <p:nvPr/>
        </p:nvCxnSpPr>
        <p:spPr>
          <a:xfrm rot="5400000" flipH="1" flipV="1">
            <a:off x="-2624754" y="5345069"/>
            <a:ext cx="5124556" cy="1498747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Straight Arrow Connector 2103">
            <a:extLst>
              <a:ext uri="{FF2B5EF4-FFF2-40B4-BE49-F238E27FC236}">
                <a16:creationId xmlns:a16="http://schemas.microsoft.com/office/drawing/2014/main" id="{8B0F4F80-A291-4C12-2B39-0DC8924245EB}"/>
              </a:ext>
            </a:extLst>
          </p:cNvPr>
          <p:cNvCxnSpPr>
            <a:cxnSpLocks/>
            <a:stCxn id="2100" idx="2"/>
            <a:endCxn id="2102" idx="0"/>
          </p:cNvCxnSpPr>
          <p:nvPr/>
        </p:nvCxnSpPr>
        <p:spPr>
          <a:xfrm>
            <a:off x="1395837" y="4378758"/>
            <a:ext cx="24156" cy="47401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Straight Arrow Connector 2104">
            <a:extLst>
              <a:ext uri="{FF2B5EF4-FFF2-40B4-BE49-F238E27FC236}">
                <a16:creationId xmlns:a16="http://schemas.microsoft.com/office/drawing/2014/main" id="{EC7E70F8-CB48-33F4-9029-3CA6535B39FE}"/>
              </a:ext>
            </a:extLst>
          </p:cNvPr>
          <p:cNvCxnSpPr>
            <a:cxnSpLocks/>
            <a:stCxn id="2102" idx="2"/>
            <a:endCxn id="2090" idx="0"/>
          </p:cNvCxnSpPr>
          <p:nvPr/>
        </p:nvCxnSpPr>
        <p:spPr>
          <a:xfrm flipH="1">
            <a:off x="1303710" y="10446290"/>
            <a:ext cx="116283" cy="435734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6" name="Straight Arrow Connector 2105">
            <a:extLst>
              <a:ext uri="{FF2B5EF4-FFF2-40B4-BE49-F238E27FC236}">
                <a16:creationId xmlns:a16="http://schemas.microsoft.com/office/drawing/2014/main" id="{1F1C6F8D-81CE-42B7-9DA6-2C5F0ADB80B7}"/>
              </a:ext>
            </a:extLst>
          </p:cNvPr>
          <p:cNvCxnSpPr>
            <a:cxnSpLocks/>
            <a:stCxn id="2090" idx="1"/>
            <a:endCxn id="2092" idx="3"/>
          </p:cNvCxnSpPr>
          <p:nvPr/>
        </p:nvCxnSpPr>
        <p:spPr>
          <a:xfrm flipH="1">
            <a:off x="-613391" y="15170206"/>
            <a:ext cx="1542895" cy="51890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Straight Arrow Connector 2106">
            <a:extLst>
              <a:ext uri="{FF2B5EF4-FFF2-40B4-BE49-F238E27FC236}">
                <a16:creationId xmlns:a16="http://schemas.microsoft.com/office/drawing/2014/main" id="{E19AADC5-B04C-E7A5-7763-4BAC7E0A53C3}"/>
              </a:ext>
            </a:extLst>
          </p:cNvPr>
          <p:cNvCxnSpPr>
            <a:cxnSpLocks/>
            <a:stCxn id="2092" idx="0"/>
            <a:endCxn id="2082" idx="2"/>
          </p:cNvCxnSpPr>
          <p:nvPr/>
        </p:nvCxnSpPr>
        <p:spPr>
          <a:xfrm flipV="1">
            <a:off x="-952816" y="9662986"/>
            <a:ext cx="140967" cy="1022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8" name="Straight Arrow Connector 2107">
            <a:extLst>
              <a:ext uri="{FF2B5EF4-FFF2-40B4-BE49-F238E27FC236}">
                <a16:creationId xmlns:a16="http://schemas.microsoft.com/office/drawing/2014/main" id="{4AB40A6C-6AC1-1697-BA8E-687D9E7C2B62}"/>
              </a:ext>
            </a:extLst>
          </p:cNvPr>
          <p:cNvCxnSpPr>
            <a:cxnSpLocks/>
            <a:stCxn id="2092" idx="3"/>
            <a:endCxn id="2101" idx="1"/>
          </p:cNvCxnSpPr>
          <p:nvPr/>
        </p:nvCxnSpPr>
        <p:spPr>
          <a:xfrm flipV="1">
            <a:off x="-613391" y="20264096"/>
            <a:ext cx="18939771" cy="951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Arrow Connector 2108">
            <a:extLst>
              <a:ext uri="{FF2B5EF4-FFF2-40B4-BE49-F238E27FC236}">
                <a16:creationId xmlns:a16="http://schemas.microsoft.com/office/drawing/2014/main" id="{B1DAD4A8-D489-9121-E79E-6CDDE04B6C63}"/>
              </a:ext>
            </a:extLst>
          </p:cNvPr>
          <p:cNvCxnSpPr>
            <a:cxnSpLocks/>
            <a:stCxn id="2101" idx="0"/>
            <a:endCxn id="2095" idx="2"/>
          </p:cNvCxnSpPr>
          <p:nvPr/>
        </p:nvCxnSpPr>
        <p:spPr>
          <a:xfrm flipV="1">
            <a:off x="19377969" y="4144036"/>
            <a:ext cx="170642" cy="154921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0" name="Straight Arrow Connector 2109">
            <a:extLst>
              <a:ext uri="{FF2B5EF4-FFF2-40B4-BE49-F238E27FC236}">
                <a16:creationId xmlns:a16="http://schemas.microsoft.com/office/drawing/2014/main" id="{9395480A-5E1C-00AA-CF94-7800FAB955D2}"/>
              </a:ext>
            </a:extLst>
          </p:cNvPr>
          <p:cNvCxnSpPr>
            <a:cxnSpLocks/>
            <a:endCxn id="2087" idx="3"/>
          </p:cNvCxnSpPr>
          <p:nvPr/>
        </p:nvCxnSpPr>
        <p:spPr>
          <a:xfrm flipH="1">
            <a:off x="17061998" y="3629538"/>
            <a:ext cx="166275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1" name="Straight Arrow Connector 2110">
            <a:extLst>
              <a:ext uri="{FF2B5EF4-FFF2-40B4-BE49-F238E27FC236}">
                <a16:creationId xmlns:a16="http://schemas.microsoft.com/office/drawing/2014/main" id="{56A2E404-77E5-B112-A2DB-2F19EA7B69C3}"/>
              </a:ext>
            </a:extLst>
          </p:cNvPr>
          <p:cNvCxnSpPr>
            <a:cxnSpLocks/>
            <a:stCxn id="2087" idx="1"/>
            <a:endCxn id="2100" idx="3"/>
          </p:cNvCxnSpPr>
          <p:nvPr/>
        </p:nvCxnSpPr>
        <p:spPr>
          <a:xfrm flipH="1" flipV="1">
            <a:off x="2104775" y="3532164"/>
            <a:ext cx="14127767" cy="973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Arrow Connector 2111">
            <a:extLst>
              <a:ext uri="{FF2B5EF4-FFF2-40B4-BE49-F238E27FC236}">
                <a16:creationId xmlns:a16="http://schemas.microsoft.com/office/drawing/2014/main" id="{666019FA-6BF6-2001-AABF-A6EE83517C36}"/>
              </a:ext>
            </a:extLst>
          </p:cNvPr>
          <p:cNvCxnSpPr>
            <a:cxnSpLocks/>
          </p:cNvCxnSpPr>
          <p:nvPr/>
        </p:nvCxnSpPr>
        <p:spPr>
          <a:xfrm flipH="1" flipV="1">
            <a:off x="2070340" y="4310332"/>
            <a:ext cx="16535430" cy="15158768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4" name="TextBox 2113">
            <a:extLst>
              <a:ext uri="{FF2B5EF4-FFF2-40B4-BE49-F238E27FC236}">
                <a16:creationId xmlns:a16="http://schemas.microsoft.com/office/drawing/2014/main" id="{E3051869-8EFB-8CD2-94B7-7DA43472E4EE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9F4C9-5011-57BC-8939-E58BEE139BB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081433" y="1392618"/>
            <a:ext cx="8808881" cy="43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97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C462E-0261-1B41-870B-BD706CFC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62" descr="Programmer male outline">
            <a:extLst>
              <a:ext uri="{FF2B5EF4-FFF2-40B4-BE49-F238E27FC236}">
                <a16:creationId xmlns:a16="http://schemas.microsoft.com/office/drawing/2014/main" id="{96083C05-0B42-5A04-4361-96ECC7843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14982" y="2446420"/>
            <a:ext cx="1006266" cy="1006266"/>
          </a:xfrm>
          <a:prstGeom prst="rect">
            <a:avLst/>
          </a:prstGeom>
        </p:spPr>
      </p:pic>
      <p:pic>
        <p:nvPicPr>
          <p:cNvPr id="1024" name="Graphic 1023">
            <a:extLst>
              <a:ext uri="{FF2B5EF4-FFF2-40B4-BE49-F238E27FC236}">
                <a16:creationId xmlns:a16="http://schemas.microsoft.com/office/drawing/2014/main" id="{D0E325BF-78E4-C867-774E-3729371D11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7002" y="3137097"/>
            <a:ext cx="1354873" cy="400185"/>
          </a:xfrm>
          <a:prstGeom prst="rect">
            <a:avLst/>
          </a:prstGeom>
        </p:spPr>
      </p:pic>
      <p:pic>
        <p:nvPicPr>
          <p:cNvPr id="1025" name="Picture 1024" descr="A white and black logo&#10;&#10;Description automatically generated">
            <a:extLst>
              <a:ext uri="{FF2B5EF4-FFF2-40B4-BE49-F238E27FC236}">
                <a16:creationId xmlns:a16="http://schemas.microsoft.com/office/drawing/2014/main" id="{9E547043-4F20-9C37-44ED-A255C9E87A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67" y="-2569397"/>
            <a:ext cx="495998" cy="637435"/>
          </a:xfrm>
          <a:prstGeom prst="rect">
            <a:avLst/>
          </a:prstGeom>
        </p:spPr>
      </p:pic>
      <p:pic>
        <p:nvPicPr>
          <p:cNvPr id="1026" name="Graphic 1025">
            <a:extLst>
              <a:ext uri="{FF2B5EF4-FFF2-40B4-BE49-F238E27FC236}">
                <a16:creationId xmlns:a16="http://schemas.microsoft.com/office/drawing/2014/main" id="{A251930D-4229-4570-DA87-275CFF9E1B5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605" y="-3396041"/>
            <a:ext cx="641732" cy="641732"/>
          </a:xfrm>
          <a:prstGeom prst="rect">
            <a:avLst/>
          </a:prstGeom>
        </p:spPr>
      </p:pic>
      <p:pic>
        <p:nvPicPr>
          <p:cNvPr id="1027" name="Graphic 1026">
            <a:extLst>
              <a:ext uri="{FF2B5EF4-FFF2-40B4-BE49-F238E27FC236}">
                <a16:creationId xmlns:a16="http://schemas.microsoft.com/office/drawing/2014/main" id="{894EAF90-41CC-AB0F-34F4-747154FCE8F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3896" y="-3400070"/>
            <a:ext cx="457710" cy="645761"/>
          </a:xfrm>
          <a:prstGeom prst="rect">
            <a:avLst/>
          </a:prstGeom>
        </p:spPr>
      </p:pic>
      <p:pic>
        <p:nvPicPr>
          <p:cNvPr id="1028" name="Graphic 1027">
            <a:extLst>
              <a:ext uri="{FF2B5EF4-FFF2-40B4-BE49-F238E27FC236}">
                <a16:creationId xmlns:a16="http://schemas.microsoft.com/office/drawing/2014/main" id="{3B2CCE47-253E-CB30-84C1-5349E3E2FC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232542" y="-3004191"/>
            <a:ext cx="829456" cy="846858"/>
          </a:xfrm>
          <a:prstGeom prst="rect">
            <a:avLst/>
          </a:prstGeom>
        </p:spPr>
      </p:pic>
      <p:sp>
        <p:nvSpPr>
          <p:cNvPr id="1029" name="Title 1">
            <a:extLst>
              <a:ext uri="{FF2B5EF4-FFF2-40B4-BE49-F238E27FC236}">
                <a16:creationId xmlns:a16="http://schemas.microsoft.com/office/drawing/2014/main" id="{92BB4EC7-E8E9-8EC5-EEAA-DF21759CF403}"/>
              </a:ext>
            </a:extLst>
          </p:cNvPr>
          <p:cNvSpPr txBox="1">
            <a:spLocks/>
          </p:cNvSpPr>
          <p:nvPr/>
        </p:nvSpPr>
        <p:spPr>
          <a:xfrm>
            <a:off x="19464869" y="7847769"/>
            <a:ext cx="1555162" cy="370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8BC5E6BB-1D2D-ABE7-104E-9810B03D893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086" y="9326474"/>
            <a:ext cx="544476" cy="719731"/>
          </a:xfrm>
          <a:prstGeom prst="rect">
            <a:avLst/>
          </a:prstGeom>
        </p:spPr>
      </p:pic>
      <p:pic>
        <p:nvPicPr>
          <p:cNvPr id="1032" name="Graphic 1031">
            <a:extLst>
              <a:ext uri="{FF2B5EF4-FFF2-40B4-BE49-F238E27FC236}">
                <a16:creationId xmlns:a16="http://schemas.microsoft.com/office/drawing/2014/main" id="{CE65CE5B-EDF6-F6AC-CC4A-45AEB1DB16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9504" y="8593337"/>
            <a:ext cx="748411" cy="733137"/>
          </a:xfrm>
          <a:prstGeom prst="rect">
            <a:avLst/>
          </a:prstGeom>
        </p:spPr>
      </p:pic>
      <p:pic>
        <p:nvPicPr>
          <p:cNvPr id="1033" name="Picture 1032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41FF0A5F-A0B0-4650-FE5F-06EE6BF4419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79" y="3686443"/>
            <a:ext cx="395767" cy="395767"/>
          </a:xfrm>
          <a:prstGeom prst="rect">
            <a:avLst/>
          </a:prstGeom>
        </p:spPr>
      </p:pic>
      <p:pic>
        <p:nvPicPr>
          <p:cNvPr id="1035" name="Graphic 1034">
            <a:extLst>
              <a:ext uri="{FF2B5EF4-FFF2-40B4-BE49-F238E27FC236}">
                <a16:creationId xmlns:a16="http://schemas.microsoft.com/office/drawing/2014/main" id="{817702EA-C3E3-BBFC-6312-AD6B4FDEDB7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b="13750"/>
          <a:stretch/>
        </p:blipFill>
        <p:spPr>
          <a:xfrm>
            <a:off x="-1292242" y="13681509"/>
            <a:ext cx="678851" cy="934950"/>
          </a:xfrm>
          <a:prstGeom prst="rect">
            <a:avLst/>
          </a:prstGeom>
        </p:spPr>
      </p:pic>
      <p:pic>
        <p:nvPicPr>
          <p:cNvPr id="1037" name="Picture 10">
            <a:extLst>
              <a:ext uri="{FF2B5EF4-FFF2-40B4-BE49-F238E27FC236}">
                <a16:creationId xmlns:a16="http://schemas.microsoft.com/office/drawing/2014/main" id="{A5D428F3-9546-410C-39EA-5C2C7A95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01" y="3139036"/>
            <a:ext cx="827945" cy="8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037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840CEFB3-E006-2AF3-E506-9FEE2CA6682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225" y="13258800"/>
            <a:ext cx="1111229" cy="423656"/>
          </a:xfrm>
          <a:prstGeom prst="rect">
            <a:avLst/>
          </a:prstGeom>
        </p:spPr>
      </p:pic>
      <p:pic>
        <p:nvPicPr>
          <p:cNvPr id="1039" name="Picture 12">
            <a:extLst>
              <a:ext uri="{FF2B5EF4-FFF2-40B4-BE49-F238E27FC236}">
                <a16:creationId xmlns:a16="http://schemas.microsoft.com/office/drawing/2014/main" id="{4A00710D-5FAF-914B-BD9F-9324940AF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918" y="-3072530"/>
            <a:ext cx="2701385" cy="10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C7A078DF-C335-83A3-483B-FB529C6A8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232" y="13681509"/>
            <a:ext cx="827945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Graphic 1040">
            <a:extLst>
              <a:ext uri="{FF2B5EF4-FFF2-40B4-BE49-F238E27FC236}">
                <a16:creationId xmlns:a16="http://schemas.microsoft.com/office/drawing/2014/main" id="{97C44793-B463-84F4-57EE-F391B940EE1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605770" y="13623371"/>
            <a:ext cx="859099" cy="721642"/>
          </a:xfrm>
          <a:prstGeom prst="rect">
            <a:avLst/>
          </a:prstGeom>
        </p:spPr>
      </p:pic>
      <p:pic>
        <p:nvPicPr>
          <p:cNvPr id="1042" name="Graphic 1041">
            <a:extLst>
              <a:ext uri="{FF2B5EF4-FFF2-40B4-BE49-F238E27FC236}">
                <a16:creationId xmlns:a16="http://schemas.microsoft.com/office/drawing/2014/main" id="{C79CBB8F-B87A-6ECB-9645-8EB9FCFFE68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067042" y="6727210"/>
            <a:ext cx="535269" cy="573830"/>
          </a:xfrm>
          <a:prstGeom prst="rect">
            <a:avLst/>
          </a:prstGeom>
        </p:spPr>
      </p:pic>
      <p:pic>
        <p:nvPicPr>
          <p:cNvPr id="1043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85C71645-05FE-E7A0-99A0-0A75D7E82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884" y="7846454"/>
            <a:ext cx="748412" cy="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: Rounded Corners 1043">
            <a:extLst>
              <a:ext uri="{FF2B5EF4-FFF2-40B4-BE49-F238E27FC236}">
                <a16:creationId xmlns:a16="http://schemas.microsoft.com/office/drawing/2014/main" id="{D13F59EF-A934-A732-594C-49CB0E829F71}"/>
              </a:ext>
            </a:extLst>
          </p:cNvPr>
          <p:cNvSpPr/>
          <p:nvPr/>
        </p:nvSpPr>
        <p:spPr>
          <a:xfrm>
            <a:off x="686898" y="-3524731"/>
            <a:ext cx="1417877" cy="169318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469F0F9B-9E84-BE10-4FAC-FC3281D071AE}"/>
              </a:ext>
            </a:extLst>
          </p:cNvPr>
          <p:cNvSpPr/>
          <p:nvPr/>
        </p:nvSpPr>
        <p:spPr>
          <a:xfrm>
            <a:off x="18326380" y="13425896"/>
            <a:ext cx="2103177" cy="125579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249D4C48-3AA3-AEDE-0CE0-CDEC5233EC32}"/>
              </a:ext>
            </a:extLst>
          </p:cNvPr>
          <p:cNvSpPr/>
          <p:nvPr/>
        </p:nvSpPr>
        <p:spPr>
          <a:xfrm>
            <a:off x="369198" y="2908604"/>
            <a:ext cx="2101590" cy="1327386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1D140CD9-25F5-9562-1C3F-7E80BFDC486F}"/>
              </a:ext>
            </a:extLst>
          </p:cNvPr>
          <p:cNvCxnSpPr>
            <a:cxnSpLocks/>
            <a:stCxn id="63" idx="0"/>
            <a:endCxn id="1044" idx="1"/>
          </p:cNvCxnSpPr>
          <p:nvPr/>
        </p:nvCxnSpPr>
        <p:spPr>
          <a:xfrm rot="5400000" flipH="1" flipV="1">
            <a:off x="-2624754" y="-865231"/>
            <a:ext cx="5124556" cy="1498747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68029055-8E6F-C331-4ED7-96715A788FD9}"/>
              </a:ext>
            </a:extLst>
          </p:cNvPr>
          <p:cNvCxnSpPr>
            <a:cxnSpLocks/>
            <a:stCxn id="1044" idx="2"/>
            <a:endCxn id="1046" idx="0"/>
          </p:cNvCxnSpPr>
          <p:nvPr/>
        </p:nvCxnSpPr>
        <p:spPr>
          <a:xfrm>
            <a:off x="1395837" y="-1831542"/>
            <a:ext cx="24156" cy="47401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54B13DDB-E4F0-A1A2-38FE-B2F9EFFEF5C5}"/>
              </a:ext>
            </a:extLst>
          </p:cNvPr>
          <p:cNvCxnSpPr>
            <a:cxnSpLocks/>
            <a:stCxn id="1046" idx="2"/>
            <a:endCxn id="1032" idx="0"/>
          </p:cNvCxnSpPr>
          <p:nvPr/>
        </p:nvCxnSpPr>
        <p:spPr>
          <a:xfrm flipH="1">
            <a:off x="1303710" y="4235990"/>
            <a:ext cx="116283" cy="435734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A909314C-8221-9DC7-CE01-FEF118A84526}"/>
              </a:ext>
            </a:extLst>
          </p:cNvPr>
          <p:cNvCxnSpPr>
            <a:cxnSpLocks/>
            <a:stCxn id="1032" idx="1"/>
            <a:endCxn id="1035" idx="3"/>
          </p:cNvCxnSpPr>
          <p:nvPr/>
        </p:nvCxnSpPr>
        <p:spPr>
          <a:xfrm flipH="1">
            <a:off x="-613391" y="8959906"/>
            <a:ext cx="1542895" cy="51890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4ACDF9BB-E296-58C4-C134-2118BDAFF3E1}"/>
              </a:ext>
            </a:extLst>
          </p:cNvPr>
          <p:cNvCxnSpPr>
            <a:cxnSpLocks/>
            <a:stCxn id="1035" idx="0"/>
            <a:endCxn id="63" idx="2"/>
          </p:cNvCxnSpPr>
          <p:nvPr/>
        </p:nvCxnSpPr>
        <p:spPr>
          <a:xfrm flipV="1">
            <a:off x="-952816" y="3452686"/>
            <a:ext cx="140967" cy="1022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48893D00-0123-BF80-DF04-36808AF83D44}"/>
              </a:ext>
            </a:extLst>
          </p:cNvPr>
          <p:cNvCxnSpPr>
            <a:cxnSpLocks/>
            <a:stCxn id="1035" idx="3"/>
            <a:endCxn id="1045" idx="1"/>
          </p:cNvCxnSpPr>
          <p:nvPr/>
        </p:nvCxnSpPr>
        <p:spPr>
          <a:xfrm flipV="1">
            <a:off x="-613391" y="14053796"/>
            <a:ext cx="18939771" cy="951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68EE40F9-EE8C-EE21-42FC-0C4711477EED}"/>
              </a:ext>
            </a:extLst>
          </p:cNvPr>
          <p:cNvCxnSpPr>
            <a:cxnSpLocks/>
            <a:stCxn id="1045" idx="0"/>
            <a:endCxn id="1039" idx="2"/>
          </p:cNvCxnSpPr>
          <p:nvPr/>
        </p:nvCxnSpPr>
        <p:spPr>
          <a:xfrm flipV="1">
            <a:off x="19377969" y="-2066264"/>
            <a:ext cx="170642" cy="154921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CE149E4A-2294-18AF-94AE-DFA4F8F753B0}"/>
              </a:ext>
            </a:extLst>
          </p:cNvPr>
          <p:cNvCxnSpPr>
            <a:cxnSpLocks/>
            <a:endCxn id="1028" idx="3"/>
          </p:cNvCxnSpPr>
          <p:nvPr/>
        </p:nvCxnSpPr>
        <p:spPr>
          <a:xfrm flipH="1">
            <a:off x="17061998" y="-2580762"/>
            <a:ext cx="166275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1054">
            <a:extLst>
              <a:ext uri="{FF2B5EF4-FFF2-40B4-BE49-F238E27FC236}">
                <a16:creationId xmlns:a16="http://schemas.microsoft.com/office/drawing/2014/main" id="{0FA732F8-1197-F653-A065-F4BCB9D95D21}"/>
              </a:ext>
            </a:extLst>
          </p:cNvPr>
          <p:cNvCxnSpPr>
            <a:cxnSpLocks/>
            <a:stCxn id="1028" idx="1"/>
            <a:endCxn id="1044" idx="3"/>
          </p:cNvCxnSpPr>
          <p:nvPr/>
        </p:nvCxnSpPr>
        <p:spPr>
          <a:xfrm flipH="1" flipV="1">
            <a:off x="2104775" y="-2678136"/>
            <a:ext cx="14127767" cy="973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64652108-BF28-8666-C4D0-47414B00B8C6}"/>
              </a:ext>
            </a:extLst>
          </p:cNvPr>
          <p:cNvCxnSpPr>
            <a:cxnSpLocks/>
          </p:cNvCxnSpPr>
          <p:nvPr/>
        </p:nvCxnSpPr>
        <p:spPr>
          <a:xfrm flipH="1" flipV="1">
            <a:off x="2104775" y="-1709284"/>
            <a:ext cx="16500995" cy="14968084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TextBox 1056">
            <a:extLst>
              <a:ext uri="{FF2B5EF4-FFF2-40B4-BE49-F238E27FC236}">
                <a16:creationId xmlns:a16="http://schemas.microsoft.com/office/drawing/2014/main" id="{DB708FF3-F8EC-B294-FB16-8166E1DFD14A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3FFFD-61C0-ECF4-20A1-532CDC724CC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651836" y="1683684"/>
            <a:ext cx="3967068" cy="3490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A0A08-6C62-B5F7-BB1A-D2D93DC7DCB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799953" y="2139383"/>
            <a:ext cx="5167416" cy="262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7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EE3D7-E243-A156-DE89-B2F431821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raphic 1134" descr="Programmer male outline">
            <a:extLst>
              <a:ext uri="{FF2B5EF4-FFF2-40B4-BE49-F238E27FC236}">
                <a16:creationId xmlns:a16="http://schemas.microsoft.com/office/drawing/2014/main" id="{346CCE9C-B588-C5BE-2719-D81C5E0B1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314982" y="-3001880"/>
            <a:ext cx="1006266" cy="1006266"/>
          </a:xfrm>
          <a:prstGeom prst="rect">
            <a:avLst/>
          </a:prstGeom>
        </p:spPr>
      </p:pic>
      <p:pic>
        <p:nvPicPr>
          <p:cNvPr id="1136" name="Graphic 1135">
            <a:extLst>
              <a:ext uri="{FF2B5EF4-FFF2-40B4-BE49-F238E27FC236}">
                <a16:creationId xmlns:a16="http://schemas.microsoft.com/office/drawing/2014/main" id="{26DF5827-193A-7CB5-D770-D3AC356EB6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7002" y="-2311203"/>
            <a:ext cx="1354873" cy="400185"/>
          </a:xfrm>
          <a:prstGeom prst="rect">
            <a:avLst/>
          </a:prstGeom>
        </p:spPr>
      </p:pic>
      <p:pic>
        <p:nvPicPr>
          <p:cNvPr id="1137" name="Picture 1136" descr="A white and black logo&#10;&#10;Description automatically generated">
            <a:extLst>
              <a:ext uri="{FF2B5EF4-FFF2-40B4-BE49-F238E27FC236}">
                <a16:creationId xmlns:a16="http://schemas.microsoft.com/office/drawing/2014/main" id="{0E7FACF0-DDE4-B02B-DFF7-817F3A85A9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67" y="-8017697"/>
            <a:ext cx="495998" cy="637435"/>
          </a:xfrm>
          <a:prstGeom prst="rect">
            <a:avLst/>
          </a:prstGeom>
        </p:spPr>
      </p:pic>
      <p:pic>
        <p:nvPicPr>
          <p:cNvPr id="1138" name="Graphic 1137">
            <a:extLst>
              <a:ext uri="{FF2B5EF4-FFF2-40B4-BE49-F238E27FC236}">
                <a16:creationId xmlns:a16="http://schemas.microsoft.com/office/drawing/2014/main" id="{FA287C44-3BE5-842B-0D64-14BDD5D4FB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4605" y="-8844341"/>
            <a:ext cx="641732" cy="641732"/>
          </a:xfrm>
          <a:prstGeom prst="rect">
            <a:avLst/>
          </a:prstGeom>
        </p:spPr>
      </p:pic>
      <p:pic>
        <p:nvPicPr>
          <p:cNvPr id="1139" name="Graphic 1138">
            <a:extLst>
              <a:ext uri="{FF2B5EF4-FFF2-40B4-BE49-F238E27FC236}">
                <a16:creationId xmlns:a16="http://schemas.microsoft.com/office/drawing/2014/main" id="{012809C4-41CC-4D39-7081-5CF888CD995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3896" y="-8848370"/>
            <a:ext cx="457710" cy="645761"/>
          </a:xfrm>
          <a:prstGeom prst="rect">
            <a:avLst/>
          </a:prstGeom>
        </p:spPr>
      </p:pic>
      <p:pic>
        <p:nvPicPr>
          <p:cNvPr id="1140" name="Graphic 1139">
            <a:extLst>
              <a:ext uri="{FF2B5EF4-FFF2-40B4-BE49-F238E27FC236}">
                <a16:creationId xmlns:a16="http://schemas.microsoft.com/office/drawing/2014/main" id="{BD3DA2B4-4AC5-B580-1EC9-875C23AB6B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232542" y="-8452491"/>
            <a:ext cx="829456" cy="846858"/>
          </a:xfrm>
          <a:prstGeom prst="rect">
            <a:avLst/>
          </a:prstGeom>
        </p:spPr>
      </p:pic>
      <p:sp>
        <p:nvSpPr>
          <p:cNvPr id="1141" name="Title 1">
            <a:extLst>
              <a:ext uri="{FF2B5EF4-FFF2-40B4-BE49-F238E27FC236}">
                <a16:creationId xmlns:a16="http://schemas.microsoft.com/office/drawing/2014/main" id="{D1966343-A53A-B41C-06D2-5EE114A080B2}"/>
              </a:ext>
            </a:extLst>
          </p:cNvPr>
          <p:cNvSpPr txBox="1">
            <a:spLocks/>
          </p:cNvSpPr>
          <p:nvPr/>
        </p:nvSpPr>
        <p:spPr>
          <a:xfrm>
            <a:off x="19464869" y="2399469"/>
            <a:ext cx="1555162" cy="370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79C6780D-44F1-D8EA-3E26-29257C83CB0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086" y="3878174"/>
            <a:ext cx="544476" cy="719731"/>
          </a:xfrm>
          <a:prstGeom prst="rect">
            <a:avLst/>
          </a:prstGeom>
        </p:spPr>
      </p:pic>
      <p:pic>
        <p:nvPicPr>
          <p:cNvPr id="1143" name="Graphic 1142">
            <a:extLst>
              <a:ext uri="{FF2B5EF4-FFF2-40B4-BE49-F238E27FC236}">
                <a16:creationId xmlns:a16="http://schemas.microsoft.com/office/drawing/2014/main" id="{02FD07E5-09BB-4946-FF67-DA13402457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9504" y="3145037"/>
            <a:ext cx="748411" cy="733137"/>
          </a:xfrm>
          <a:prstGeom prst="rect">
            <a:avLst/>
          </a:prstGeom>
        </p:spPr>
      </p:pic>
      <p:pic>
        <p:nvPicPr>
          <p:cNvPr id="1144" name="Picture 1143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4F145B5D-82AC-B26A-DA49-7B0BDF7E6AF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79" y="-1761857"/>
            <a:ext cx="395767" cy="395767"/>
          </a:xfrm>
          <a:prstGeom prst="rect">
            <a:avLst/>
          </a:prstGeom>
        </p:spPr>
      </p:pic>
      <p:pic>
        <p:nvPicPr>
          <p:cNvPr id="1145" name="Graphic 1144">
            <a:extLst>
              <a:ext uri="{FF2B5EF4-FFF2-40B4-BE49-F238E27FC236}">
                <a16:creationId xmlns:a16="http://schemas.microsoft.com/office/drawing/2014/main" id="{45F67CC6-341D-EDCC-FD8E-8BE2FE983D61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b="13750"/>
          <a:stretch/>
        </p:blipFill>
        <p:spPr>
          <a:xfrm>
            <a:off x="-1292242" y="8233209"/>
            <a:ext cx="678851" cy="934950"/>
          </a:xfrm>
          <a:prstGeom prst="rect">
            <a:avLst/>
          </a:prstGeom>
        </p:spPr>
      </p:pic>
      <p:pic>
        <p:nvPicPr>
          <p:cNvPr id="1146" name="Picture 10">
            <a:extLst>
              <a:ext uri="{FF2B5EF4-FFF2-40B4-BE49-F238E27FC236}">
                <a16:creationId xmlns:a16="http://schemas.microsoft.com/office/drawing/2014/main" id="{53A41ACF-65CB-E199-4143-4ABB3C70A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01" y="-2309264"/>
            <a:ext cx="827945" cy="8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" name="Picture 1146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2C6F20D1-7C31-4C25-65E1-173886338E1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225" y="7810500"/>
            <a:ext cx="1111229" cy="423656"/>
          </a:xfrm>
          <a:prstGeom prst="rect">
            <a:avLst/>
          </a:prstGeom>
        </p:spPr>
      </p:pic>
      <p:pic>
        <p:nvPicPr>
          <p:cNvPr id="1148" name="Picture 12">
            <a:extLst>
              <a:ext uri="{FF2B5EF4-FFF2-40B4-BE49-F238E27FC236}">
                <a16:creationId xmlns:a16="http://schemas.microsoft.com/office/drawing/2014/main" id="{1C93ED01-08D3-D18A-88B2-E2A432928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918" y="-8520830"/>
            <a:ext cx="2701385" cy="10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9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4354A3C3-DB26-353D-F04F-F83CD1D1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7232" y="8233209"/>
            <a:ext cx="827945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0" name="Graphic 1149">
            <a:extLst>
              <a:ext uri="{FF2B5EF4-FFF2-40B4-BE49-F238E27FC236}">
                <a16:creationId xmlns:a16="http://schemas.microsoft.com/office/drawing/2014/main" id="{E1BE4C11-D40C-C7A2-BBEA-5FE27054709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8605770" y="8175071"/>
            <a:ext cx="859099" cy="721642"/>
          </a:xfrm>
          <a:prstGeom prst="rect">
            <a:avLst/>
          </a:prstGeom>
        </p:spPr>
      </p:pic>
      <p:pic>
        <p:nvPicPr>
          <p:cNvPr id="1151" name="Graphic 1150">
            <a:extLst>
              <a:ext uri="{FF2B5EF4-FFF2-40B4-BE49-F238E27FC236}">
                <a16:creationId xmlns:a16="http://schemas.microsoft.com/office/drawing/2014/main" id="{8CF1843B-8AF1-D045-D0D7-71125C15E57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067042" y="1278910"/>
            <a:ext cx="535269" cy="573830"/>
          </a:xfrm>
          <a:prstGeom prst="rect">
            <a:avLst/>
          </a:prstGeom>
        </p:spPr>
      </p:pic>
      <p:pic>
        <p:nvPicPr>
          <p:cNvPr id="1152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CA4D9A60-DBB4-8A35-941D-FE9518B21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884" y="2398154"/>
            <a:ext cx="748412" cy="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3" name="Rectangle: Rounded Corners 1152">
            <a:extLst>
              <a:ext uri="{FF2B5EF4-FFF2-40B4-BE49-F238E27FC236}">
                <a16:creationId xmlns:a16="http://schemas.microsoft.com/office/drawing/2014/main" id="{C53FBABB-E30E-2AA5-5479-1A847A92348E}"/>
              </a:ext>
            </a:extLst>
          </p:cNvPr>
          <p:cNvSpPr/>
          <p:nvPr/>
        </p:nvSpPr>
        <p:spPr>
          <a:xfrm>
            <a:off x="686898" y="-8973031"/>
            <a:ext cx="1417877" cy="169318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Rectangle: Rounded Corners 1153">
            <a:extLst>
              <a:ext uri="{FF2B5EF4-FFF2-40B4-BE49-F238E27FC236}">
                <a16:creationId xmlns:a16="http://schemas.microsoft.com/office/drawing/2014/main" id="{BE78E8A8-7D9F-9A42-3F3E-3708A23EEA30}"/>
              </a:ext>
            </a:extLst>
          </p:cNvPr>
          <p:cNvSpPr/>
          <p:nvPr/>
        </p:nvSpPr>
        <p:spPr>
          <a:xfrm>
            <a:off x="18326380" y="7977596"/>
            <a:ext cx="2103177" cy="125579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Rectangle: Rounded Corners 1154">
            <a:extLst>
              <a:ext uri="{FF2B5EF4-FFF2-40B4-BE49-F238E27FC236}">
                <a16:creationId xmlns:a16="http://schemas.microsoft.com/office/drawing/2014/main" id="{4CDC778A-C64D-B17C-B33D-8CB90D3448C8}"/>
              </a:ext>
            </a:extLst>
          </p:cNvPr>
          <p:cNvSpPr/>
          <p:nvPr/>
        </p:nvSpPr>
        <p:spPr>
          <a:xfrm>
            <a:off x="369198" y="-2539696"/>
            <a:ext cx="2101590" cy="1327386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6" name="Connector: Elbow 1155">
            <a:extLst>
              <a:ext uri="{FF2B5EF4-FFF2-40B4-BE49-F238E27FC236}">
                <a16:creationId xmlns:a16="http://schemas.microsoft.com/office/drawing/2014/main" id="{8ED81426-C04E-52E0-8387-C8055FC14152}"/>
              </a:ext>
            </a:extLst>
          </p:cNvPr>
          <p:cNvCxnSpPr>
            <a:cxnSpLocks/>
            <a:stCxn id="1135" idx="0"/>
            <a:endCxn id="1153" idx="1"/>
          </p:cNvCxnSpPr>
          <p:nvPr/>
        </p:nvCxnSpPr>
        <p:spPr>
          <a:xfrm rot="5400000" flipH="1" flipV="1">
            <a:off x="-2624754" y="-6313531"/>
            <a:ext cx="5124556" cy="1498747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4F0BBE04-7F79-7C8E-55E3-D07A9ED90BFC}"/>
              </a:ext>
            </a:extLst>
          </p:cNvPr>
          <p:cNvCxnSpPr>
            <a:cxnSpLocks/>
            <a:stCxn id="1153" idx="2"/>
            <a:endCxn id="1155" idx="0"/>
          </p:cNvCxnSpPr>
          <p:nvPr/>
        </p:nvCxnSpPr>
        <p:spPr>
          <a:xfrm>
            <a:off x="1395837" y="-7279842"/>
            <a:ext cx="24156" cy="47401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8" name="Straight Arrow Connector 1157">
            <a:extLst>
              <a:ext uri="{FF2B5EF4-FFF2-40B4-BE49-F238E27FC236}">
                <a16:creationId xmlns:a16="http://schemas.microsoft.com/office/drawing/2014/main" id="{9045A9C9-CF69-720D-B8F2-329051394CD7}"/>
              </a:ext>
            </a:extLst>
          </p:cNvPr>
          <p:cNvCxnSpPr>
            <a:cxnSpLocks/>
            <a:stCxn id="1155" idx="2"/>
            <a:endCxn id="1143" idx="0"/>
          </p:cNvCxnSpPr>
          <p:nvPr/>
        </p:nvCxnSpPr>
        <p:spPr>
          <a:xfrm flipH="1">
            <a:off x="1303710" y="-1212310"/>
            <a:ext cx="116283" cy="435734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DC7CDB79-84E8-DC3C-38CA-DC51770D6185}"/>
              </a:ext>
            </a:extLst>
          </p:cNvPr>
          <p:cNvCxnSpPr>
            <a:cxnSpLocks/>
            <a:stCxn id="1143" idx="1"/>
            <a:endCxn id="1145" idx="3"/>
          </p:cNvCxnSpPr>
          <p:nvPr/>
        </p:nvCxnSpPr>
        <p:spPr>
          <a:xfrm flipH="1">
            <a:off x="-613391" y="3511606"/>
            <a:ext cx="1542895" cy="51890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E3F6314F-30AC-70D5-E4CB-0D51AEFED535}"/>
              </a:ext>
            </a:extLst>
          </p:cNvPr>
          <p:cNvCxnSpPr>
            <a:cxnSpLocks/>
            <a:stCxn id="1145" idx="0"/>
            <a:endCxn id="1135" idx="2"/>
          </p:cNvCxnSpPr>
          <p:nvPr/>
        </p:nvCxnSpPr>
        <p:spPr>
          <a:xfrm flipV="1">
            <a:off x="-952816" y="-1995614"/>
            <a:ext cx="140967" cy="1022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AD5551AE-F3D4-F25B-A009-575EEA28E10D}"/>
              </a:ext>
            </a:extLst>
          </p:cNvPr>
          <p:cNvCxnSpPr>
            <a:cxnSpLocks/>
            <a:stCxn id="1145" idx="3"/>
            <a:endCxn id="1154" idx="1"/>
          </p:cNvCxnSpPr>
          <p:nvPr/>
        </p:nvCxnSpPr>
        <p:spPr>
          <a:xfrm flipV="1">
            <a:off x="-613391" y="8605496"/>
            <a:ext cx="18939771" cy="951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2" name="Straight Arrow Connector 1161">
            <a:extLst>
              <a:ext uri="{FF2B5EF4-FFF2-40B4-BE49-F238E27FC236}">
                <a16:creationId xmlns:a16="http://schemas.microsoft.com/office/drawing/2014/main" id="{8A6DA67D-E2E2-697C-08EC-C9658C88D291}"/>
              </a:ext>
            </a:extLst>
          </p:cNvPr>
          <p:cNvCxnSpPr>
            <a:cxnSpLocks/>
            <a:stCxn id="1154" idx="0"/>
            <a:endCxn id="1148" idx="2"/>
          </p:cNvCxnSpPr>
          <p:nvPr/>
        </p:nvCxnSpPr>
        <p:spPr>
          <a:xfrm flipV="1">
            <a:off x="19377969" y="-7514564"/>
            <a:ext cx="170642" cy="154921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Straight Arrow Connector 1162">
            <a:extLst>
              <a:ext uri="{FF2B5EF4-FFF2-40B4-BE49-F238E27FC236}">
                <a16:creationId xmlns:a16="http://schemas.microsoft.com/office/drawing/2014/main" id="{4EC64ABC-BF9F-F9C3-851E-3C0393190F4A}"/>
              </a:ext>
            </a:extLst>
          </p:cNvPr>
          <p:cNvCxnSpPr>
            <a:cxnSpLocks/>
            <a:endCxn id="1140" idx="3"/>
          </p:cNvCxnSpPr>
          <p:nvPr/>
        </p:nvCxnSpPr>
        <p:spPr>
          <a:xfrm flipH="1">
            <a:off x="17061998" y="-8029062"/>
            <a:ext cx="166275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EE604E78-28C9-7FEE-7918-8D88928AA248}"/>
              </a:ext>
            </a:extLst>
          </p:cNvPr>
          <p:cNvCxnSpPr>
            <a:cxnSpLocks/>
            <a:stCxn id="1140" idx="1"/>
            <a:endCxn id="1153" idx="3"/>
          </p:cNvCxnSpPr>
          <p:nvPr/>
        </p:nvCxnSpPr>
        <p:spPr>
          <a:xfrm flipH="1" flipV="1">
            <a:off x="2104775" y="-8126436"/>
            <a:ext cx="14127767" cy="973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Straight Arrow Connector 1164">
            <a:extLst>
              <a:ext uri="{FF2B5EF4-FFF2-40B4-BE49-F238E27FC236}">
                <a16:creationId xmlns:a16="http://schemas.microsoft.com/office/drawing/2014/main" id="{47409EEF-1DCD-1F04-96B7-0B9E668C4585}"/>
              </a:ext>
            </a:extLst>
          </p:cNvPr>
          <p:cNvCxnSpPr>
            <a:cxnSpLocks/>
          </p:cNvCxnSpPr>
          <p:nvPr/>
        </p:nvCxnSpPr>
        <p:spPr>
          <a:xfrm flipH="1" flipV="1">
            <a:off x="2104775" y="-7157584"/>
            <a:ext cx="16500995" cy="14968084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8" name="TextBox 1197">
            <a:extLst>
              <a:ext uri="{FF2B5EF4-FFF2-40B4-BE49-F238E27FC236}">
                <a16:creationId xmlns:a16="http://schemas.microsoft.com/office/drawing/2014/main" id="{093741F8-1341-9627-BE2C-8C6EBF93CA45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D1978-0594-6F59-6997-BC3E9785AC3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20290" y="2053259"/>
            <a:ext cx="5270024" cy="26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6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0FC34-A2A5-094E-81C2-7DB03EB5A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Programmer male outline">
            <a:extLst>
              <a:ext uri="{FF2B5EF4-FFF2-40B4-BE49-F238E27FC236}">
                <a16:creationId xmlns:a16="http://schemas.microsoft.com/office/drawing/2014/main" id="{F618DBC5-14C4-7626-A991-E39C14E33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718" y="-7821530"/>
            <a:ext cx="1006266" cy="1006266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38E3F399-7FF3-6553-46E9-3F1EA651F8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8702" y="-7130853"/>
            <a:ext cx="1354873" cy="400185"/>
          </a:xfrm>
          <a:prstGeom prst="rect">
            <a:avLst/>
          </a:prstGeom>
        </p:spPr>
      </p:pic>
      <p:pic>
        <p:nvPicPr>
          <p:cNvPr id="41" name="Picture 40" descr="A white and black logo&#10;&#10;Description automatically generated">
            <a:extLst>
              <a:ext uri="{FF2B5EF4-FFF2-40B4-BE49-F238E27FC236}">
                <a16:creationId xmlns:a16="http://schemas.microsoft.com/office/drawing/2014/main" id="{6ADF0310-5977-1315-581F-E5AF04D5D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67" y="-12837347"/>
            <a:ext cx="495998" cy="63743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BE12EEB6-A629-079A-0FE6-BDB27C3EEA2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16305" y="-13663991"/>
            <a:ext cx="641732" cy="641732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CE6B4498-B46E-4760-C44E-9447FE8BAA0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75596" y="-13668020"/>
            <a:ext cx="457710" cy="645761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1138B284-7F50-DADA-B7C5-691D6D78FB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404242" y="-13272141"/>
            <a:ext cx="829456" cy="846858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977F6954-3838-5FD3-3B93-BCCB7FB385A6}"/>
              </a:ext>
            </a:extLst>
          </p:cNvPr>
          <p:cNvSpPr txBox="1">
            <a:spLocks/>
          </p:cNvSpPr>
          <p:nvPr/>
        </p:nvSpPr>
        <p:spPr>
          <a:xfrm>
            <a:off x="21636569" y="-2420181"/>
            <a:ext cx="1555162" cy="370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E1109A1-FB69-0354-C8E3-28CB0B94EC4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786" y="-941476"/>
            <a:ext cx="544476" cy="719731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228BD91-DFF4-A711-CD30-D8A7514695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01204" y="-1674613"/>
            <a:ext cx="748411" cy="733137"/>
          </a:xfrm>
          <a:prstGeom prst="rect">
            <a:avLst/>
          </a:prstGeom>
        </p:spPr>
      </p:pic>
      <p:pic>
        <p:nvPicPr>
          <p:cNvPr id="48" name="Picture 47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ED0D67DB-E760-A893-B7CB-D7F2E95AEF5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879" y="-6581507"/>
            <a:ext cx="395767" cy="395767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88CE275D-9249-ACE7-2408-1C64427D6B51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b="13750"/>
          <a:stretch/>
        </p:blipFill>
        <p:spPr>
          <a:xfrm>
            <a:off x="879458" y="3413559"/>
            <a:ext cx="678851" cy="934950"/>
          </a:xfrm>
          <a:prstGeom prst="rect">
            <a:avLst/>
          </a:prstGeom>
        </p:spPr>
      </p:pic>
      <p:pic>
        <p:nvPicPr>
          <p:cNvPr id="50" name="Picture 10">
            <a:extLst>
              <a:ext uri="{FF2B5EF4-FFF2-40B4-BE49-F238E27FC236}">
                <a16:creationId xmlns:a16="http://schemas.microsoft.com/office/drawing/2014/main" id="{D0F50F2D-D408-1319-F135-DAB0E57F3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01" y="-7128914"/>
            <a:ext cx="827945" cy="8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0972142F-3E30-8999-85FF-46626F8A2FFF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925" y="2990850"/>
            <a:ext cx="1111229" cy="423656"/>
          </a:xfrm>
          <a:prstGeom prst="rect">
            <a:avLst/>
          </a:prstGeom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id="{8AABF1B9-CA08-13E0-F7AC-EC8F1F24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618" y="-13340480"/>
            <a:ext cx="2701385" cy="10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E138C925-92EA-82A2-649E-EE828AE8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8932" y="3413559"/>
            <a:ext cx="827945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1FFE03F9-D9FA-D635-AA61-A806FCA84B0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777470" y="3355421"/>
            <a:ext cx="859099" cy="721642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2F54B85E-9382-CE41-0D04-934DAB541BE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238742" y="-3540740"/>
            <a:ext cx="535269" cy="573830"/>
          </a:xfrm>
          <a:prstGeom prst="rect">
            <a:avLst/>
          </a:prstGeom>
        </p:spPr>
      </p:pic>
      <p:pic>
        <p:nvPicPr>
          <p:cNvPr id="56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72ECA1F3-4C53-AD58-9185-40EAF172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584" y="-2421496"/>
            <a:ext cx="748412" cy="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AC4E8A8-83DF-E5E6-53D9-E336BDE78FAF}"/>
              </a:ext>
            </a:extLst>
          </p:cNvPr>
          <p:cNvSpPr/>
          <p:nvPr/>
        </p:nvSpPr>
        <p:spPr>
          <a:xfrm>
            <a:off x="2858598" y="-13792681"/>
            <a:ext cx="1417877" cy="169318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17A4824-81C8-06EA-BBB8-37D700A156DE}"/>
              </a:ext>
            </a:extLst>
          </p:cNvPr>
          <p:cNvSpPr/>
          <p:nvPr/>
        </p:nvSpPr>
        <p:spPr>
          <a:xfrm>
            <a:off x="20498080" y="3157946"/>
            <a:ext cx="2103177" cy="125579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6A789A9-17B6-155A-BD77-5550C3C4F014}"/>
              </a:ext>
            </a:extLst>
          </p:cNvPr>
          <p:cNvSpPr/>
          <p:nvPr/>
        </p:nvSpPr>
        <p:spPr>
          <a:xfrm>
            <a:off x="2540898" y="-7359346"/>
            <a:ext cx="2101590" cy="1327386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0CFAE66-E4FE-0905-13B2-40DA47D9B54B}"/>
              </a:ext>
            </a:extLst>
          </p:cNvPr>
          <p:cNvCxnSpPr>
            <a:cxnSpLocks/>
            <a:stCxn id="39" idx="0"/>
            <a:endCxn id="57" idx="1"/>
          </p:cNvCxnSpPr>
          <p:nvPr/>
        </p:nvCxnSpPr>
        <p:spPr>
          <a:xfrm rot="5400000" flipH="1" flipV="1">
            <a:off x="-453054" y="-11133181"/>
            <a:ext cx="5124556" cy="1498747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51A140-751D-2652-3451-AE445A4F4745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3567537" y="-12099492"/>
            <a:ext cx="24156" cy="47401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10E85870-1404-0A59-3961-DFD61C250D56}"/>
              </a:ext>
            </a:extLst>
          </p:cNvPr>
          <p:cNvCxnSpPr>
            <a:cxnSpLocks/>
            <a:stCxn id="59" idx="2"/>
            <a:endCxn id="47" idx="0"/>
          </p:cNvCxnSpPr>
          <p:nvPr/>
        </p:nvCxnSpPr>
        <p:spPr>
          <a:xfrm flipH="1">
            <a:off x="3475410" y="-6031960"/>
            <a:ext cx="116283" cy="435734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88288946-E806-E2FB-4B2A-42ED01EBD425}"/>
              </a:ext>
            </a:extLst>
          </p:cNvPr>
          <p:cNvCxnSpPr>
            <a:cxnSpLocks/>
            <a:stCxn id="47" idx="1"/>
            <a:endCxn id="49" idx="3"/>
          </p:cNvCxnSpPr>
          <p:nvPr/>
        </p:nvCxnSpPr>
        <p:spPr>
          <a:xfrm flipH="1">
            <a:off x="1558309" y="-1308044"/>
            <a:ext cx="1542895" cy="51890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F46F1645-A515-4C4F-0760-80B099A9EF45}"/>
              </a:ext>
            </a:extLst>
          </p:cNvPr>
          <p:cNvCxnSpPr>
            <a:cxnSpLocks/>
            <a:stCxn id="49" idx="0"/>
            <a:endCxn id="39" idx="2"/>
          </p:cNvCxnSpPr>
          <p:nvPr/>
        </p:nvCxnSpPr>
        <p:spPr>
          <a:xfrm flipV="1">
            <a:off x="1218884" y="-6815264"/>
            <a:ext cx="140967" cy="1022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BFC9FA24-E8C3-9217-6603-288F9815C4E0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 flipV="1">
            <a:off x="1558309" y="3785846"/>
            <a:ext cx="18939771" cy="951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D879CA33-914B-12BC-87D2-C26CC78561E5}"/>
              </a:ext>
            </a:extLst>
          </p:cNvPr>
          <p:cNvCxnSpPr>
            <a:cxnSpLocks/>
            <a:stCxn id="58" idx="0"/>
            <a:endCxn id="52" idx="2"/>
          </p:cNvCxnSpPr>
          <p:nvPr/>
        </p:nvCxnSpPr>
        <p:spPr>
          <a:xfrm flipV="1">
            <a:off x="21549669" y="-12334214"/>
            <a:ext cx="170642" cy="154921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83B36E70-0733-B527-8F59-4B009FC725BA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19233698" y="-12848712"/>
            <a:ext cx="166275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F3D574E5-30A4-3DED-9C0F-A5EE824EB692}"/>
              </a:ext>
            </a:extLst>
          </p:cNvPr>
          <p:cNvCxnSpPr>
            <a:cxnSpLocks/>
            <a:stCxn id="44" idx="1"/>
            <a:endCxn id="57" idx="3"/>
          </p:cNvCxnSpPr>
          <p:nvPr/>
        </p:nvCxnSpPr>
        <p:spPr>
          <a:xfrm flipH="1" flipV="1">
            <a:off x="4276475" y="-12946086"/>
            <a:ext cx="14127767" cy="973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CB914D25-25D0-8327-502A-1EB16964DF57}"/>
              </a:ext>
            </a:extLst>
          </p:cNvPr>
          <p:cNvCxnSpPr>
            <a:cxnSpLocks/>
          </p:cNvCxnSpPr>
          <p:nvPr/>
        </p:nvCxnSpPr>
        <p:spPr>
          <a:xfrm flipH="1" flipV="1">
            <a:off x="4276475" y="-11977234"/>
            <a:ext cx="16500995" cy="14968084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TextBox 1061">
            <a:extLst>
              <a:ext uri="{FF2B5EF4-FFF2-40B4-BE49-F238E27FC236}">
                <a16:creationId xmlns:a16="http://schemas.microsoft.com/office/drawing/2014/main" id="{3FCC8087-7B11-4440-E13F-D58DCE9AA8F5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31B13-BAA0-B620-AC5A-6BF9F72FC8F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109224" y="1794817"/>
            <a:ext cx="9258419" cy="38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49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91AA6-630C-E7FD-B6FB-D2D44ED51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Programmer male outline">
            <a:extLst>
              <a:ext uri="{FF2B5EF4-FFF2-40B4-BE49-F238E27FC236}">
                <a16:creationId xmlns:a16="http://schemas.microsoft.com/office/drawing/2014/main" id="{25ACAC9C-68D5-488B-5EC1-51CB827FF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335782" y="-7954880"/>
            <a:ext cx="1006266" cy="100626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22585B5-E7C4-BB80-E4DB-29236F91A6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863798" y="-7264203"/>
            <a:ext cx="1354873" cy="400185"/>
          </a:xfrm>
          <a:prstGeom prst="rect">
            <a:avLst/>
          </a:prstGeom>
        </p:spPr>
      </p:pic>
      <p:pic>
        <p:nvPicPr>
          <p:cNvPr id="29" name="Picture 28" descr="A white and black logo&#10;&#10;Description automatically generated">
            <a:extLst>
              <a:ext uri="{FF2B5EF4-FFF2-40B4-BE49-F238E27FC236}">
                <a16:creationId xmlns:a16="http://schemas.microsoft.com/office/drawing/2014/main" id="{BEC016E2-71A7-A1EF-F732-9A0E08B66E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66433" y="-12970697"/>
            <a:ext cx="495998" cy="63743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0034F769-9D38-8B3D-B494-07CE63407D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3276195" y="-13797341"/>
            <a:ext cx="641732" cy="64173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255C6F6D-07E7-9EFA-5C14-31CACACE8F8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2516904" y="-13801370"/>
            <a:ext cx="457710" cy="645761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169A8D2-4207-0B03-C54C-E68E91C611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445858" y="-13405491"/>
            <a:ext cx="829456" cy="846858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E41AC614-4A33-9841-4545-460C182890CA}"/>
              </a:ext>
            </a:extLst>
          </p:cNvPr>
          <p:cNvSpPr txBox="1">
            <a:spLocks/>
          </p:cNvSpPr>
          <p:nvPr/>
        </p:nvSpPr>
        <p:spPr>
          <a:xfrm>
            <a:off x="1786469" y="-2553531"/>
            <a:ext cx="1555162" cy="370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5DCCA4B-0C73-CE9B-C748-0820F49429D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6364" y="-2914712"/>
            <a:ext cx="544476" cy="719731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39DB0DE-5686-0057-93FD-1CEDE6A7D3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3091296" y="-1807963"/>
            <a:ext cx="748411" cy="733137"/>
          </a:xfrm>
          <a:prstGeom prst="rect">
            <a:avLst/>
          </a:prstGeom>
        </p:spPr>
      </p:pic>
      <p:pic>
        <p:nvPicPr>
          <p:cNvPr id="43" name="Picture 42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8CC13C0A-FA8C-CE74-A0B8-7868A6DE2FF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9621" y="-6714857"/>
            <a:ext cx="395767" cy="395767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725C5AB2-11DF-CF8E-1469-FB1B99755623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b="13750"/>
          <a:stretch/>
        </p:blipFill>
        <p:spPr>
          <a:xfrm>
            <a:off x="-15313042" y="3280209"/>
            <a:ext cx="678851" cy="934950"/>
          </a:xfrm>
          <a:prstGeom prst="rect">
            <a:avLst/>
          </a:prstGeom>
        </p:spPr>
      </p:pic>
      <p:pic>
        <p:nvPicPr>
          <p:cNvPr id="46" name="Picture 10">
            <a:extLst>
              <a:ext uri="{FF2B5EF4-FFF2-40B4-BE49-F238E27FC236}">
                <a16:creationId xmlns:a16="http://schemas.microsoft.com/office/drawing/2014/main" id="{88F83E6F-AE19-5BBD-3A2D-E5F742E8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44599" y="-7262264"/>
            <a:ext cx="827945" cy="8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9CA478FC-8B52-3CAF-6752-B2C93A221FF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5755" y="3068381"/>
            <a:ext cx="1111229" cy="423656"/>
          </a:xfrm>
          <a:prstGeom prst="rect">
            <a:avLst/>
          </a:prstGeom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F1623E49-75CC-3362-343A-8324004C6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18" y="-13473830"/>
            <a:ext cx="2701385" cy="10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E3665DCC-37B9-0034-1A8F-39D11E1A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32" y="3280209"/>
            <a:ext cx="827945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0BA449B5-19A7-9DEE-7F4F-201121127C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27370" y="3222071"/>
            <a:ext cx="859099" cy="721642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2FF1795D-E064-9106-1125-C6B26A500BD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1611358" y="-3674090"/>
            <a:ext cx="535269" cy="573830"/>
          </a:xfrm>
          <a:prstGeom prst="rect">
            <a:avLst/>
          </a:prstGeom>
        </p:spPr>
      </p:pic>
      <p:pic>
        <p:nvPicPr>
          <p:cNvPr id="54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4F7F70CC-FFAC-97D9-B967-C3A8E3960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84" y="-2554846"/>
            <a:ext cx="748412" cy="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64283E5-FC1E-C59C-2C28-B83BB8AEFF24}"/>
              </a:ext>
            </a:extLst>
          </p:cNvPr>
          <p:cNvSpPr/>
          <p:nvPr/>
        </p:nvSpPr>
        <p:spPr>
          <a:xfrm>
            <a:off x="-13333902" y="-13926031"/>
            <a:ext cx="1417877" cy="169318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59A2D51-D1A6-D330-54D7-B183D7331DF4}"/>
              </a:ext>
            </a:extLst>
          </p:cNvPr>
          <p:cNvSpPr/>
          <p:nvPr/>
        </p:nvSpPr>
        <p:spPr>
          <a:xfrm>
            <a:off x="647980" y="3024596"/>
            <a:ext cx="2103177" cy="125579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C30D9F-27ED-4850-818D-9C5453A97DF5}"/>
              </a:ext>
            </a:extLst>
          </p:cNvPr>
          <p:cNvSpPr/>
          <p:nvPr/>
        </p:nvSpPr>
        <p:spPr>
          <a:xfrm>
            <a:off x="-13651602" y="-7492696"/>
            <a:ext cx="2101590" cy="1327386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02C1BF7-1E34-DC5E-C910-41520521E9EC}"/>
              </a:ext>
            </a:extLst>
          </p:cNvPr>
          <p:cNvCxnSpPr>
            <a:cxnSpLocks/>
            <a:stCxn id="26" idx="0"/>
            <a:endCxn id="55" idx="1"/>
          </p:cNvCxnSpPr>
          <p:nvPr/>
        </p:nvCxnSpPr>
        <p:spPr>
          <a:xfrm rot="5400000" flipH="1" flipV="1">
            <a:off x="-16645554" y="-11266531"/>
            <a:ext cx="5124556" cy="1498747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211389-E253-FC67-68E4-A2E4605F9C7F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>
            <a:off x="-12624963" y="-12232842"/>
            <a:ext cx="24156" cy="47401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3D0DD1-B939-BF83-E834-D1E932F7493E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 flipH="1">
            <a:off x="-12717090" y="-6165310"/>
            <a:ext cx="116283" cy="435734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D24D4B6-8409-CB75-BBB4-5541EB673ED8}"/>
              </a:ext>
            </a:extLst>
          </p:cNvPr>
          <p:cNvCxnSpPr>
            <a:cxnSpLocks/>
            <a:stCxn id="42" idx="1"/>
            <a:endCxn id="44" idx="3"/>
          </p:cNvCxnSpPr>
          <p:nvPr/>
        </p:nvCxnSpPr>
        <p:spPr>
          <a:xfrm flipH="1">
            <a:off x="-14634191" y="-1441394"/>
            <a:ext cx="1542895" cy="51890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0FC8BC-E046-70DB-1BF9-FCD94726F8DE}"/>
              </a:ext>
            </a:extLst>
          </p:cNvPr>
          <p:cNvCxnSpPr>
            <a:cxnSpLocks/>
            <a:stCxn id="44" idx="0"/>
            <a:endCxn id="26" idx="2"/>
          </p:cNvCxnSpPr>
          <p:nvPr/>
        </p:nvCxnSpPr>
        <p:spPr>
          <a:xfrm flipV="1">
            <a:off x="-14973616" y="-6948614"/>
            <a:ext cx="140967" cy="1022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C1105405-E3B6-2A39-BB7A-269BD94566CE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-14634191" y="3652496"/>
            <a:ext cx="15282171" cy="951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31302E0D-98F5-4026-0B83-745909031371}"/>
              </a:ext>
            </a:extLst>
          </p:cNvPr>
          <p:cNvCxnSpPr>
            <a:cxnSpLocks/>
            <a:stCxn id="56" idx="0"/>
            <a:endCxn id="48" idx="2"/>
          </p:cNvCxnSpPr>
          <p:nvPr/>
        </p:nvCxnSpPr>
        <p:spPr>
          <a:xfrm flipV="1">
            <a:off x="1699569" y="-12467564"/>
            <a:ext cx="170642" cy="154921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07CF2D45-E17F-AFC1-D003-FDFD5C1AAB27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-616402" y="-12982062"/>
            <a:ext cx="166275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1DF724E-685F-C3EA-22F6-9A9A674DE6A1}"/>
              </a:ext>
            </a:extLst>
          </p:cNvPr>
          <p:cNvCxnSpPr>
            <a:cxnSpLocks/>
            <a:stCxn id="33" idx="1"/>
            <a:endCxn id="55" idx="3"/>
          </p:cNvCxnSpPr>
          <p:nvPr/>
        </p:nvCxnSpPr>
        <p:spPr>
          <a:xfrm flipH="1" flipV="1">
            <a:off x="-11916025" y="-13079436"/>
            <a:ext cx="10470167" cy="973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3E0335C2-4396-ACCD-A64D-C4325D05E644}"/>
              </a:ext>
            </a:extLst>
          </p:cNvPr>
          <p:cNvCxnSpPr>
            <a:cxnSpLocks/>
          </p:cNvCxnSpPr>
          <p:nvPr/>
        </p:nvCxnSpPr>
        <p:spPr>
          <a:xfrm flipH="1" flipV="1">
            <a:off x="-11916025" y="-12110584"/>
            <a:ext cx="12714965" cy="15178965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BD7DF63-1E87-F5FF-1684-7598CCF7F95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65008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9762B-6325-3C55-F2AA-AA3C48E4D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Programmer male outline">
            <a:extLst>
              <a:ext uri="{FF2B5EF4-FFF2-40B4-BE49-F238E27FC236}">
                <a16:creationId xmlns:a16="http://schemas.microsoft.com/office/drawing/2014/main" id="{A156C00A-E1D1-A3FE-4F52-63B8E949A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5354832" y="8828170"/>
            <a:ext cx="1006266" cy="100626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E5583E3-06F1-6C84-3EB8-75660C9861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2882848" y="9518847"/>
            <a:ext cx="1354873" cy="400185"/>
          </a:xfrm>
          <a:prstGeom prst="rect">
            <a:avLst/>
          </a:prstGeom>
        </p:spPr>
      </p:pic>
      <p:pic>
        <p:nvPicPr>
          <p:cNvPr id="29" name="Picture 28" descr="A white and black logo&#10;&#10;Description automatically generated">
            <a:extLst>
              <a:ext uri="{FF2B5EF4-FFF2-40B4-BE49-F238E27FC236}">
                <a16:creationId xmlns:a16="http://schemas.microsoft.com/office/drawing/2014/main" id="{7CFBA730-34D1-0916-9EAD-6AFDCFC003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85483" y="3812353"/>
            <a:ext cx="495998" cy="63743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B7F7A661-702D-0C7F-737C-F2388EB79D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3295245" y="2985709"/>
            <a:ext cx="641732" cy="64173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B39EA02A-CF2E-2A61-26A7-3EC6B7CEFC2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2535954" y="2981680"/>
            <a:ext cx="457710" cy="645761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BBB7AD8-AFC9-DF6E-B537-B342E80C7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464908" y="3377559"/>
            <a:ext cx="829456" cy="846858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6EAA5FEC-4F91-3C32-F1DA-8A5B13B51E5A}"/>
              </a:ext>
            </a:extLst>
          </p:cNvPr>
          <p:cNvSpPr txBox="1">
            <a:spLocks/>
          </p:cNvSpPr>
          <p:nvPr/>
        </p:nvSpPr>
        <p:spPr>
          <a:xfrm>
            <a:off x="1767419" y="14229519"/>
            <a:ext cx="1555162" cy="370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B271174-F3E2-C432-945B-34A88889757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5414" y="13868338"/>
            <a:ext cx="544476" cy="719731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A2DC30F-EF39-8897-A180-84F4A62A09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3110346" y="14975087"/>
            <a:ext cx="748411" cy="733137"/>
          </a:xfrm>
          <a:prstGeom prst="rect">
            <a:avLst/>
          </a:prstGeom>
        </p:spPr>
      </p:pic>
      <p:pic>
        <p:nvPicPr>
          <p:cNvPr id="43" name="Picture 42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09CC2303-2037-9D0C-7A2E-BAEF8432C09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28671" y="10068193"/>
            <a:ext cx="395767" cy="395767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6E58D4D6-1B9A-B43F-48B2-9832FCA7CDD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b="13750"/>
          <a:stretch/>
        </p:blipFill>
        <p:spPr>
          <a:xfrm>
            <a:off x="-15332092" y="20063259"/>
            <a:ext cx="678851" cy="934950"/>
          </a:xfrm>
          <a:prstGeom prst="rect">
            <a:avLst/>
          </a:prstGeom>
        </p:spPr>
      </p:pic>
      <p:pic>
        <p:nvPicPr>
          <p:cNvPr id="46" name="Picture 10">
            <a:extLst>
              <a:ext uri="{FF2B5EF4-FFF2-40B4-BE49-F238E27FC236}">
                <a16:creationId xmlns:a16="http://schemas.microsoft.com/office/drawing/2014/main" id="{8475FE5A-A064-E2BB-6DAA-F1B8A48DF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63649" y="9520786"/>
            <a:ext cx="827945" cy="8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B1E4FBEC-3C08-AA46-D8CF-7872B013387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4805" y="19851431"/>
            <a:ext cx="1111229" cy="423656"/>
          </a:xfrm>
          <a:prstGeom prst="rect">
            <a:avLst/>
          </a:prstGeom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591E57A9-D4E1-AF8B-7326-9A85D5D62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68" y="3309220"/>
            <a:ext cx="2701385" cy="10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711F8588-1782-901A-8594-D3C6F4D61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782" y="20063259"/>
            <a:ext cx="827945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B8B08DC-8154-6D73-6A3E-2537AF031E2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08320" y="20005121"/>
            <a:ext cx="859099" cy="721642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3D6C1A5B-19AC-8F79-0087-11B187CC519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1630408" y="13108960"/>
            <a:ext cx="535269" cy="573830"/>
          </a:xfrm>
          <a:prstGeom prst="rect">
            <a:avLst/>
          </a:prstGeom>
        </p:spPr>
      </p:pic>
      <p:pic>
        <p:nvPicPr>
          <p:cNvPr id="54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58C80DED-8514-5BA5-95F4-3FC7FE6A6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4" y="14228204"/>
            <a:ext cx="748412" cy="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5E40BF3-8432-0191-63D2-2A192EC7253A}"/>
              </a:ext>
            </a:extLst>
          </p:cNvPr>
          <p:cNvSpPr/>
          <p:nvPr/>
        </p:nvSpPr>
        <p:spPr>
          <a:xfrm>
            <a:off x="-13352952" y="2857019"/>
            <a:ext cx="1417877" cy="169318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6D2D8FB-7B3A-79C3-8CCE-1F94AFCDEF4C}"/>
              </a:ext>
            </a:extLst>
          </p:cNvPr>
          <p:cNvSpPr/>
          <p:nvPr/>
        </p:nvSpPr>
        <p:spPr>
          <a:xfrm>
            <a:off x="628930" y="19807646"/>
            <a:ext cx="2103177" cy="125579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BDACF1C-A33E-0D5D-762A-93CCA08897FA}"/>
              </a:ext>
            </a:extLst>
          </p:cNvPr>
          <p:cNvSpPr/>
          <p:nvPr/>
        </p:nvSpPr>
        <p:spPr>
          <a:xfrm>
            <a:off x="-13670652" y="9290354"/>
            <a:ext cx="2101590" cy="1327386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A8A49B1-D5CE-CD8B-E7B9-022D42860B14}"/>
              </a:ext>
            </a:extLst>
          </p:cNvPr>
          <p:cNvCxnSpPr>
            <a:cxnSpLocks/>
            <a:stCxn id="26" idx="0"/>
            <a:endCxn id="55" idx="1"/>
          </p:cNvCxnSpPr>
          <p:nvPr/>
        </p:nvCxnSpPr>
        <p:spPr>
          <a:xfrm rot="5400000" flipH="1" flipV="1">
            <a:off x="-16664604" y="5516519"/>
            <a:ext cx="5124556" cy="1498747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959FB3-17A2-A913-963E-DB23D90A6B18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>
            <a:off x="-12644013" y="4550208"/>
            <a:ext cx="24156" cy="47401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93CB54-4DDE-E9CC-D2E9-6685A525D02D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 flipH="1">
            <a:off x="-12736140" y="10617740"/>
            <a:ext cx="116283" cy="435734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296D0B9-FF3C-DA4C-E044-F2034AEA5BA9}"/>
              </a:ext>
            </a:extLst>
          </p:cNvPr>
          <p:cNvCxnSpPr>
            <a:cxnSpLocks/>
            <a:stCxn id="42" idx="1"/>
            <a:endCxn id="44" idx="3"/>
          </p:cNvCxnSpPr>
          <p:nvPr/>
        </p:nvCxnSpPr>
        <p:spPr>
          <a:xfrm flipH="1">
            <a:off x="-14653241" y="15341656"/>
            <a:ext cx="1542895" cy="51890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066E57-5B27-E7F7-1A4A-89E894035711}"/>
              </a:ext>
            </a:extLst>
          </p:cNvPr>
          <p:cNvCxnSpPr>
            <a:cxnSpLocks/>
            <a:stCxn id="44" idx="0"/>
            <a:endCxn id="26" idx="2"/>
          </p:cNvCxnSpPr>
          <p:nvPr/>
        </p:nvCxnSpPr>
        <p:spPr>
          <a:xfrm flipV="1">
            <a:off x="-14992666" y="9834436"/>
            <a:ext cx="140967" cy="1022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50AAAB6E-C126-9434-C670-A7C9D7239AD4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-14653241" y="20435546"/>
            <a:ext cx="15282171" cy="951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8E2F7713-C148-5F62-1DA2-131228884760}"/>
              </a:ext>
            </a:extLst>
          </p:cNvPr>
          <p:cNvCxnSpPr>
            <a:cxnSpLocks/>
            <a:stCxn id="56" idx="0"/>
            <a:endCxn id="48" idx="2"/>
          </p:cNvCxnSpPr>
          <p:nvPr/>
        </p:nvCxnSpPr>
        <p:spPr>
          <a:xfrm flipV="1">
            <a:off x="1680519" y="4315486"/>
            <a:ext cx="170642" cy="154921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C5672B92-0F42-C474-377A-C63CCF5116AA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-635452" y="3800988"/>
            <a:ext cx="166275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C22C5E79-2B8F-0203-EA62-4FD9027CB426}"/>
              </a:ext>
            </a:extLst>
          </p:cNvPr>
          <p:cNvCxnSpPr>
            <a:cxnSpLocks/>
            <a:stCxn id="33" idx="1"/>
            <a:endCxn id="55" idx="3"/>
          </p:cNvCxnSpPr>
          <p:nvPr/>
        </p:nvCxnSpPr>
        <p:spPr>
          <a:xfrm flipH="1" flipV="1">
            <a:off x="-11935075" y="3703614"/>
            <a:ext cx="10470167" cy="973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24A31544-5FCD-F68D-1FAB-F0E7A0B905A7}"/>
              </a:ext>
            </a:extLst>
          </p:cNvPr>
          <p:cNvCxnSpPr>
            <a:cxnSpLocks/>
          </p:cNvCxnSpPr>
          <p:nvPr/>
        </p:nvCxnSpPr>
        <p:spPr>
          <a:xfrm flipH="1" flipV="1">
            <a:off x="-11935075" y="4672466"/>
            <a:ext cx="12714965" cy="15178965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6EB3626-6B59-FF2D-E7A1-5C4C742323D8}"/>
              </a:ext>
            </a:extLst>
          </p:cNvPr>
          <p:cNvSpPr txBox="1"/>
          <p:nvPr/>
        </p:nvSpPr>
        <p:spPr>
          <a:xfrm>
            <a:off x="11810487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00187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961A6-28C0-BD5A-350C-AF7D47A0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rogrammer male outline">
            <a:extLst>
              <a:ext uri="{FF2B5EF4-FFF2-40B4-BE49-F238E27FC236}">
                <a16:creationId xmlns:a16="http://schemas.microsoft.com/office/drawing/2014/main" id="{BBA3071E-6566-3234-3DF2-EE93B02E6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516382" y="8599570"/>
            <a:ext cx="1006266" cy="100626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4E454EA-D009-DC69-AACF-BDF0075A7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044398" y="9290247"/>
            <a:ext cx="1354873" cy="400185"/>
          </a:xfrm>
          <a:prstGeom prst="rect">
            <a:avLst/>
          </a:prstGeom>
        </p:spPr>
      </p:pic>
      <p:pic>
        <p:nvPicPr>
          <p:cNvPr id="5" name="Picture 4" descr="A white and black logo&#10;&#10;Description automatically generated">
            <a:extLst>
              <a:ext uri="{FF2B5EF4-FFF2-40B4-BE49-F238E27FC236}">
                <a16:creationId xmlns:a16="http://schemas.microsoft.com/office/drawing/2014/main" id="{9544A2D1-4560-FC9E-7758-23BE9D1B17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47033" y="3583753"/>
            <a:ext cx="495998" cy="63743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CDF4B53-68C1-E819-0CF5-9CABE31C93A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0456795" y="2757109"/>
            <a:ext cx="641732" cy="6417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431D3A7-C4DE-D8D9-D63D-69A708A021A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9697504" y="2753080"/>
            <a:ext cx="457710" cy="64576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8DFA3BD-1E14-4E1F-DCAD-597F776330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73542" y="3148959"/>
            <a:ext cx="829456" cy="84685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845C1E2-AD70-0C7E-AA58-91A5C8F7AD17}"/>
              </a:ext>
            </a:extLst>
          </p:cNvPr>
          <p:cNvSpPr txBox="1">
            <a:spLocks/>
          </p:cNvSpPr>
          <p:nvPr/>
        </p:nvSpPr>
        <p:spPr>
          <a:xfrm>
            <a:off x="14245169" y="14000919"/>
            <a:ext cx="1555162" cy="370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FCA227-826B-38B7-FEA0-B0074AA0E10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748" y="15479624"/>
            <a:ext cx="544476" cy="7197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4288894-37D2-AFE0-0834-93FC8C0E0D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0271896" y="14746487"/>
            <a:ext cx="748411" cy="733137"/>
          </a:xfrm>
          <a:prstGeom prst="rect">
            <a:avLst/>
          </a:prstGeom>
        </p:spPr>
      </p:pic>
      <p:pic>
        <p:nvPicPr>
          <p:cNvPr id="12" name="Picture 11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6A7CC669-E3C9-0B80-A071-8338C6541FE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90221" y="9839593"/>
            <a:ext cx="395767" cy="3957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8E7144-B45D-599A-0B59-29143C549DD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b="13750"/>
          <a:stretch/>
        </p:blipFill>
        <p:spPr>
          <a:xfrm>
            <a:off x="-12493642" y="19834659"/>
            <a:ext cx="678851" cy="934950"/>
          </a:xfrm>
          <a:prstGeom prst="rect">
            <a:avLst/>
          </a:prstGeom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DA6BB567-80C1-2B6F-F23B-2684F717B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25199" y="9292186"/>
            <a:ext cx="827945" cy="8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351D1576-324F-E114-64F0-2FA027F7C58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55" y="19622831"/>
            <a:ext cx="1111229" cy="423656"/>
          </a:xfrm>
          <a:prstGeom prst="rect">
            <a:avLst/>
          </a:prstGeom>
        </p:spPr>
      </p:pic>
      <p:pic>
        <p:nvPicPr>
          <p:cNvPr id="16" name="Picture 12">
            <a:extLst>
              <a:ext uri="{FF2B5EF4-FFF2-40B4-BE49-F238E27FC236}">
                <a16:creationId xmlns:a16="http://schemas.microsoft.com/office/drawing/2014/main" id="{53E41E35-7CC8-953A-F661-7E18EC9A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218" y="3080620"/>
            <a:ext cx="2701385" cy="10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301D2567-8451-1462-602A-C7DA8B5BD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532" y="19834659"/>
            <a:ext cx="827945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027DE80-C155-5ADB-F215-0D4E362CF71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386070" y="19776521"/>
            <a:ext cx="859099" cy="72164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4CED63F-7AEA-1FDF-BDD6-AFC29F94223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6084" y="14756935"/>
            <a:ext cx="535269" cy="573830"/>
          </a:xfrm>
          <a:prstGeom prst="rect">
            <a:avLst/>
          </a:prstGeom>
        </p:spPr>
      </p:pic>
      <p:pic>
        <p:nvPicPr>
          <p:cNvPr id="20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BD82C752-BC9D-C087-F75F-EE6DDAF4B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184" y="13999604"/>
            <a:ext cx="748412" cy="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9C46B2-116B-A178-8AA4-680CAF450972}"/>
              </a:ext>
            </a:extLst>
          </p:cNvPr>
          <p:cNvSpPr/>
          <p:nvPr/>
        </p:nvSpPr>
        <p:spPr>
          <a:xfrm>
            <a:off x="-10514502" y="2628419"/>
            <a:ext cx="1417877" cy="169318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4EE629-B56E-1F7A-ADF1-A9A016335352}"/>
              </a:ext>
            </a:extLst>
          </p:cNvPr>
          <p:cNvSpPr/>
          <p:nvPr/>
        </p:nvSpPr>
        <p:spPr>
          <a:xfrm>
            <a:off x="13106680" y="19579046"/>
            <a:ext cx="2103177" cy="125579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9594DB-7CF7-4DA8-9152-30E0E34A9A35}"/>
              </a:ext>
            </a:extLst>
          </p:cNvPr>
          <p:cNvSpPr/>
          <p:nvPr/>
        </p:nvSpPr>
        <p:spPr>
          <a:xfrm>
            <a:off x="-10832202" y="9061754"/>
            <a:ext cx="2101590" cy="1327386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BB4A3BA-C5BC-0238-A6DB-7CFD13853FD0}"/>
              </a:ext>
            </a:extLst>
          </p:cNvPr>
          <p:cNvCxnSpPr>
            <a:cxnSpLocks/>
            <a:stCxn id="3" idx="0"/>
            <a:endCxn id="21" idx="1"/>
          </p:cNvCxnSpPr>
          <p:nvPr/>
        </p:nvCxnSpPr>
        <p:spPr>
          <a:xfrm rot="5400000" flipH="1" flipV="1">
            <a:off x="-13826154" y="5287919"/>
            <a:ext cx="5124556" cy="1498747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DDB9E9-D027-C9DD-0E36-F92F23B6764A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-9805563" y="4321608"/>
            <a:ext cx="24156" cy="47401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082901-B740-79C0-D033-671F12D52656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-9897690" y="10389140"/>
            <a:ext cx="116283" cy="435734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4AD15D-AD47-753C-36BD-2379273C7B2D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>
            <a:off x="-11814791" y="15113056"/>
            <a:ext cx="1542895" cy="51890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71A924-44A8-2D56-139D-E21FA1E01235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V="1">
            <a:off x="-12154216" y="9605836"/>
            <a:ext cx="140967" cy="1022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E68850-BCBA-F7D9-B78F-A3637E9DA6D9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-11814791" y="20206946"/>
            <a:ext cx="24921471" cy="951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966D21-3196-3F76-B85F-07ABF0626954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flipV="1">
            <a:off x="14158269" y="4086886"/>
            <a:ext cx="170642" cy="154921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CAA270-DB2C-8E97-F557-8F5CD671A23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202998" y="3572388"/>
            <a:ext cx="11360602" cy="1136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D08645-4C11-FFBE-E0FB-559CFB693B56}"/>
              </a:ext>
            </a:extLst>
          </p:cNvPr>
          <p:cNvCxnSpPr>
            <a:cxnSpLocks/>
            <a:stCxn id="8" idx="1"/>
            <a:endCxn id="21" idx="3"/>
          </p:cNvCxnSpPr>
          <p:nvPr/>
        </p:nvCxnSpPr>
        <p:spPr>
          <a:xfrm flipH="1" flipV="1">
            <a:off x="-9096625" y="3475014"/>
            <a:ext cx="10470167" cy="973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F30923-6486-E3FC-C7F2-9568A095A4CF}"/>
              </a:ext>
            </a:extLst>
          </p:cNvPr>
          <p:cNvCxnSpPr>
            <a:cxnSpLocks/>
          </p:cNvCxnSpPr>
          <p:nvPr/>
        </p:nvCxnSpPr>
        <p:spPr>
          <a:xfrm flipH="1" flipV="1">
            <a:off x="-9096625" y="4443866"/>
            <a:ext cx="12714965" cy="15178965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03E6C5-9338-076C-7180-A43B35571301}"/>
              </a:ext>
            </a:extLst>
          </p:cNvPr>
          <p:cNvSpPr txBox="1"/>
          <p:nvPr/>
        </p:nvSpPr>
        <p:spPr>
          <a:xfrm>
            <a:off x="11810487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38613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5765A-83EB-6D18-F8CA-148D81414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Programmer male outline">
            <a:extLst>
              <a:ext uri="{FF2B5EF4-FFF2-40B4-BE49-F238E27FC236}">
                <a16:creationId xmlns:a16="http://schemas.microsoft.com/office/drawing/2014/main" id="{36564EAA-E647-4B60-4207-104E5C60F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335282" y="-2773280"/>
            <a:ext cx="1006266" cy="100626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E3A1DDC-5514-1B14-2F85-D62D62C65D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863298" y="-2082603"/>
            <a:ext cx="1354873" cy="400185"/>
          </a:xfrm>
          <a:prstGeom prst="rect">
            <a:avLst/>
          </a:prstGeom>
        </p:spPr>
      </p:pic>
      <p:pic>
        <p:nvPicPr>
          <p:cNvPr id="29" name="Picture 28" descr="A white and black logo&#10;&#10;Description automatically generated">
            <a:extLst>
              <a:ext uri="{FF2B5EF4-FFF2-40B4-BE49-F238E27FC236}">
                <a16:creationId xmlns:a16="http://schemas.microsoft.com/office/drawing/2014/main" id="{BDEE2578-41EC-C65B-00BC-EDA481B0B4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5933" y="-7789097"/>
            <a:ext cx="495998" cy="63743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3401148-69AB-D528-D79C-B4FB05C873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275695" y="-8615741"/>
            <a:ext cx="641732" cy="64173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79E0938D-23E5-B3F8-A5D6-6EC7E2C199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16404" y="-8619770"/>
            <a:ext cx="457710" cy="645761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838ACA0-97AC-128D-7681-4BC3907611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54642" y="-8223891"/>
            <a:ext cx="829456" cy="846858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EA6A864A-DC6F-7A92-AE8F-96B6873AAFFF}"/>
              </a:ext>
            </a:extLst>
          </p:cNvPr>
          <p:cNvSpPr txBox="1">
            <a:spLocks/>
          </p:cNvSpPr>
          <p:nvPr/>
        </p:nvSpPr>
        <p:spPr>
          <a:xfrm>
            <a:off x="15426269" y="2628069"/>
            <a:ext cx="1555162" cy="370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5CB233A-0F3C-71E6-DF8F-DCA314E636B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2" y="4106774"/>
            <a:ext cx="544476" cy="719731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16133BD-8176-511F-0760-FD79F3678C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090796" y="3373637"/>
            <a:ext cx="748411" cy="733137"/>
          </a:xfrm>
          <a:prstGeom prst="rect">
            <a:avLst/>
          </a:prstGeom>
        </p:spPr>
      </p:pic>
      <p:pic>
        <p:nvPicPr>
          <p:cNvPr id="43" name="Picture 42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3A24DFC5-3956-F763-7D52-0D59A486E4E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9121" y="-1533257"/>
            <a:ext cx="395767" cy="395767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A1398B1C-CB7F-1193-ADD7-E2CAF806C785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b="13750"/>
          <a:stretch/>
        </p:blipFill>
        <p:spPr>
          <a:xfrm>
            <a:off x="-11312542" y="8461809"/>
            <a:ext cx="678851" cy="934950"/>
          </a:xfrm>
          <a:prstGeom prst="rect">
            <a:avLst/>
          </a:prstGeom>
        </p:spPr>
      </p:pic>
      <p:pic>
        <p:nvPicPr>
          <p:cNvPr id="46" name="Picture 10">
            <a:extLst>
              <a:ext uri="{FF2B5EF4-FFF2-40B4-BE49-F238E27FC236}">
                <a16:creationId xmlns:a16="http://schemas.microsoft.com/office/drawing/2014/main" id="{50DD7541-0154-C782-1E0E-281670775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44099" y="-2080664"/>
            <a:ext cx="827945" cy="8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01CED8FE-803A-CEBD-9FE1-C42C1A7C9DF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45" y="8249981"/>
            <a:ext cx="1111229" cy="423656"/>
          </a:xfrm>
          <a:prstGeom prst="rect">
            <a:avLst/>
          </a:prstGeom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42907861-B190-E2C6-A55C-BA1C1A35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318" y="-8292230"/>
            <a:ext cx="2701385" cy="10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2FB03044-EDF4-6E21-2ACB-17E02054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632" y="8461809"/>
            <a:ext cx="827945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DF5781A4-5F55-908B-A9AA-528AF3A3C49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567170" y="8403671"/>
            <a:ext cx="859099" cy="721642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8E25623D-C3B1-9457-6ECB-FD6ACE4183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448799" y="3276985"/>
            <a:ext cx="535269" cy="573830"/>
          </a:xfrm>
          <a:prstGeom prst="rect">
            <a:avLst/>
          </a:prstGeom>
        </p:spPr>
      </p:pic>
      <p:pic>
        <p:nvPicPr>
          <p:cNvPr id="54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82413368-0980-D03E-CE88-DE18538C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284" y="2626754"/>
            <a:ext cx="748412" cy="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893A11-589D-496B-A54D-74E67E199C5E}"/>
              </a:ext>
            </a:extLst>
          </p:cNvPr>
          <p:cNvSpPr/>
          <p:nvPr/>
        </p:nvSpPr>
        <p:spPr>
          <a:xfrm>
            <a:off x="-9333402" y="-8744431"/>
            <a:ext cx="1417877" cy="169318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3630AFD-F2EF-7C37-2984-08140ACAACCB}"/>
              </a:ext>
            </a:extLst>
          </p:cNvPr>
          <p:cNvSpPr/>
          <p:nvPr/>
        </p:nvSpPr>
        <p:spPr>
          <a:xfrm>
            <a:off x="14287780" y="8206196"/>
            <a:ext cx="2103177" cy="125579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EBE102B-8E95-F81B-A795-4402F86F31AE}"/>
              </a:ext>
            </a:extLst>
          </p:cNvPr>
          <p:cNvSpPr/>
          <p:nvPr/>
        </p:nvSpPr>
        <p:spPr>
          <a:xfrm>
            <a:off x="-9651102" y="-2311096"/>
            <a:ext cx="2101590" cy="1327386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5207FFEE-B220-C654-5A27-8633327E516C}"/>
              </a:ext>
            </a:extLst>
          </p:cNvPr>
          <p:cNvCxnSpPr>
            <a:cxnSpLocks/>
            <a:stCxn id="26" idx="0"/>
            <a:endCxn id="55" idx="1"/>
          </p:cNvCxnSpPr>
          <p:nvPr/>
        </p:nvCxnSpPr>
        <p:spPr>
          <a:xfrm rot="5400000" flipH="1" flipV="1">
            <a:off x="-12645054" y="-6084931"/>
            <a:ext cx="5124556" cy="1498747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407FD5D-03ED-0776-14D2-DEB338D1FF32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>
            <a:off x="-8624463" y="-7051242"/>
            <a:ext cx="24156" cy="47401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3994B18-A289-38D9-BE58-D53AB1259772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 flipH="1">
            <a:off x="-8716590" y="-983710"/>
            <a:ext cx="116283" cy="435734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0F9EB6-2A16-12F7-25E3-BB07B8B6FF34}"/>
              </a:ext>
            </a:extLst>
          </p:cNvPr>
          <p:cNvCxnSpPr>
            <a:cxnSpLocks/>
            <a:stCxn id="42" idx="1"/>
            <a:endCxn id="44" idx="3"/>
          </p:cNvCxnSpPr>
          <p:nvPr/>
        </p:nvCxnSpPr>
        <p:spPr>
          <a:xfrm flipH="1">
            <a:off x="-10633691" y="3740206"/>
            <a:ext cx="1542895" cy="51890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CDCC02-7E6C-F9D5-1359-75219A489998}"/>
              </a:ext>
            </a:extLst>
          </p:cNvPr>
          <p:cNvCxnSpPr>
            <a:cxnSpLocks/>
            <a:stCxn id="44" idx="0"/>
            <a:endCxn id="26" idx="2"/>
          </p:cNvCxnSpPr>
          <p:nvPr/>
        </p:nvCxnSpPr>
        <p:spPr>
          <a:xfrm flipV="1">
            <a:off x="-10973116" y="-1767014"/>
            <a:ext cx="140967" cy="1022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C868AD6-40B3-E67B-8860-F1D985E10012}"/>
              </a:ext>
            </a:extLst>
          </p:cNvPr>
          <p:cNvCxnSpPr>
            <a:cxnSpLocks/>
            <a:stCxn id="44" idx="3"/>
            <a:endCxn id="56" idx="1"/>
          </p:cNvCxnSpPr>
          <p:nvPr/>
        </p:nvCxnSpPr>
        <p:spPr>
          <a:xfrm flipV="1">
            <a:off x="-10633691" y="8834096"/>
            <a:ext cx="24921471" cy="951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6A4637E3-E2EE-6451-C39B-DA78BB23B42A}"/>
              </a:ext>
            </a:extLst>
          </p:cNvPr>
          <p:cNvCxnSpPr>
            <a:cxnSpLocks/>
            <a:stCxn id="56" idx="0"/>
            <a:endCxn id="48" idx="2"/>
          </p:cNvCxnSpPr>
          <p:nvPr/>
        </p:nvCxnSpPr>
        <p:spPr>
          <a:xfrm flipV="1">
            <a:off x="15339369" y="-7285964"/>
            <a:ext cx="170642" cy="154921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43255D84-F9CD-F6B0-80B6-E166F96BFD68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3384098" y="-7800462"/>
            <a:ext cx="11360602" cy="1136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0539D4BF-46BF-B5EE-F2AA-6AFA9ED1DB05}"/>
              </a:ext>
            </a:extLst>
          </p:cNvPr>
          <p:cNvCxnSpPr>
            <a:cxnSpLocks/>
            <a:stCxn id="33" idx="1"/>
            <a:endCxn id="55" idx="3"/>
          </p:cNvCxnSpPr>
          <p:nvPr/>
        </p:nvCxnSpPr>
        <p:spPr>
          <a:xfrm flipH="1" flipV="1">
            <a:off x="-7915525" y="-7897836"/>
            <a:ext cx="10470167" cy="973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3EDBF6FD-07A6-F762-30F0-23F4A77ABEEB}"/>
              </a:ext>
            </a:extLst>
          </p:cNvPr>
          <p:cNvCxnSpPr>
            <a:cxnSpLocks/>
          </p:cNvCxnSpPr>
          <p:nvPr/>
        </p:nvCxnSpPr>
        <p:spPr>
          <a:xfrm flipH="1" flipV="1">
            <a:off x="-7915525" y="-6928984"/>
            <a:ext cx="12714965" cy="15178965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7C84422-08A1-CB57-9A9E-847F505A1822}"/>
              </a:ext>
            </a:extLst>
          </p:cNvPr>
          <p:cNvSpPr txBox="1">
            <a:spLocks/>
          </p:cNvSpPr>
          <p:nvPr/>
        </p:nvSpPr>
        <p:spPr>
          <a:xfrm>
            <a:off x="11637998" y="3429000"/>
            <a:ext cx="2791670" cy="6160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6B664-4730-BE0A-FEF5-352A39BE58E4}"/>
              </a:ext>
            </a:extLst>
          </p:cNvPr>
          <p:cNvSpPr txBox="1"/>
          <p:nvPr/>
        </p:nvSpPr>
        <p:spPr>
          <a:xfrm>
            <a:off x="11810487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32084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A2DF8-C431-6F93-C915-52ABE0E2E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Programmer male outline">
            <a:extLst>
              <a:ext uri="{FF2B5EF4-FFF2-40B4-BE49-F238E27FC236}">
                <a16:creationId xmlns:a16="http://schemas.microsoft.com/office/drawing/2014/main" id="{2B76AA9F-C85D-E0B8-43B1-95F86ACCB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1335282" y="-2773280"/>
            <a:ext cx="1006266" cy="100626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C3AEF63-CAAB-FEBB-8A9B-4367D5DA2E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863298" y="-2082603"/>
            <a:ext cx="1354873" cy="400185"/>
          </a:xfrm>
          <a:prstGeom prst="rect">
            <a:avLst/>
          </a:prstGeom>
        </p:spPr>
      </p:pic>
      <p:pic>
        <p:nvPicPr>
          <p:cNvPr id="29" name="Picture 28" descr="A white and black logo&#10;&#10;Description automatically generated">
            <a:extLst>
              <a:ext uri="{FF2B5EF4-FFF2-40B4-BE49-F238E27FC236}">
                <a16:creationId xmlns:a16="http://schemas.microsoft.com/office/drawing/2014/main" id="{C596B601-6B36-9A7B-1E16-E9C5185DD6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65933" y="-7789097"/>
            <a:ext cx="495998" cy="63743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747AEBA-3032-EF07-F8F3-3A84BD9C08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275695" y="-8615741"/>
            <a:ext cx="641732" cy="64173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4B45DF4-1DA1-CF3E-70E8-F46AAA503C4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516404" y="-8619770"/>
            <a:ext cx="457710" cy="645761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E25E5510-DE28-BF60-AA2A-E4F55B91F2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54642" y="-8223891"/>
            <a:ext cx="829456" cy="846858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9F7C172F-8B56-73C3-FA22-ACA9955F9BD6}"/>
              </a:ext>
            </a:extLst>
          </p:cNvPr>
          <p:cNvSpPr txBox="1">
            <a:spLocks/>
          </p:cNvSpPr>
          <p:nvPr/>
        </p:nvSpPr>
        <p:spPr>
          <a:xfrm>
            <a:off x="15426269" y="2628069"/>
            <a:ext cx="1555162" cy="370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749FDE6-A847-1E3A-4A04-69E12BD939F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87948" y="4106774"/>
            <a:ext cx="544476" cy="719731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081FD66B-33C6-631B-4BAF-848FB0ECCB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9090796" y="3373637"/>
            <a:ext cx="748411" cy="733137"/>
          </a:xfrm>
          <a:prstGeom prst="rect">
            <a:avLst/>
          </a:prstGeom>
        </p:spPr>
      </p:pic>
      <p:pic>
        <p:nvPicPr>
          <p:cNvPr id="43" name="Picture 42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EE1F610A-BE13-0347-9A46-D4C8AA3B629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09121" y="-1533257"/>
            <a:ext cx="395767" cy="395767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04FDB3D3-DC0F-A06E-2041-3995D5B22C6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b="13750"/>
          <a:stretch/>
        </p:blipFill>
        <p:spPr>
          <a:xfrm>
            <a:off x="-11312542" y="8461809"/>
            <a:ext cx="678851" cy="934950"/>
          </a:xfrm>
          <a:prstGeom prst="rect">
            <a:avLst/>
          </a:prstGeom>
        </p:spPr>
      </p:pic>
      <p:pic>
        <p:nvPicPr>
          <p:cNvPr id="46" name="Picture 10">
            <a:extLst>
              <a:ext uri="{FF2B5EF4-FFF2-40B4-BE49-F238E27FC236}">
                <a16:creationId xmlns:a16="http://schemas.microsoft.com/office/drawing/2014/main" id="{03E5FAE0-C3E0-B2C3-441F-F2F05F911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44099" y="-2080664"/>
            <a:ext cx="827945" cy="8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94821C30-738E-4FDC-5E79-24DDBB26209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45" y="8249981"/>
            <a:ext cx="1111229" cy="423656"/>
          </a:xfrm>
          <a:prstGeom prst="rect">
            <a:avLst/>
          </a:prstGeom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F5BE031B-4D4B-FF00-2D4C-112BE8F1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318" y="-8292230"/>
            <a:ext cx="2701385" cy="10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4D65ECE7-CA19-D768-23DB-ED8BEDB61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632" y="8461809"/>
            <a:ext cx="827945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C6F56B7-465D-357B-BF56-D4D2C371F09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567170" y="8403671"/>
            <a:ext cx="859099" cy="721642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C058D6F6-AD2E-73C9-9E0D-1038F8722A1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2856501" y="3276985"/>
            <a:ext cx="535269" cy="573830"/>
          </a:xfrm>
          <a:prstGeom prst="rect">
            <a:avLst/>
          </a:prstGeom>
        </p:spPr>
      </p:pic>
      <p:pic>
        <p:nvPicPr>
          <p:cNvPr id="54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B8671BC1-520B-15D5-24B4-BC45B6DDB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284" y="2626754"/>
            <a:ext cx="748412" cy="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AC67C0F-8778-FD5E-574B-F3148EB98901}"/>
              </a:ext>
            </a:extLst>
          </p:cNvPr>
          <p:cNvSpPr/>
          <p:nvPr/>
        </p:nvSpPr>
        <p:spPr>
          <a:xfrm>
            <a:off x="-9333402" y="-8744431"/>
            <a:ext cx="1417877" cy="169318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72C1E66-67F6-4E5C-B169-BA4E86292EEC}"/>
              </a:ext>
            </a:extLst>
          </p:cNvPr>
          <p:cNvSpPr/>
          <p:nvPr/>
        </p:nvSpPr>
        <p:spPr>
          <a:xfrm>
            <a:off x="14287780" y="8206196"/>
            <a:ext cx="2103177" cy="1255799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7228CAE-CF44-C709-43D7-598E0E35519C}"/>
              </a:ext>
            </a:extLst>
          </p:cNvPr>
          <p:cNvSpPr/>
          <p:nvPr/>
        </p:nvSpPr>
        <p:spPr>
          <a:xfrm>
            <a:off x="-9651102" y="-2311096"/>
            <a:ext cx="2101590" cy="1327386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90C4455-9C3F-52D8-FCF5-9D469FB51263}"/>
              </a:ext>
            </a:extLst>
          </p:cNvPr>
          <p:cNvCxnSpPr>
            <a:cxnSpLocks/>
            <a:stCxn id="26" idx="0"/>
            <a:endCxn id="55" idx="1"/>
          </p:cNvCxnSpPr>
          <p:nvPr/>
        </p:nvCxnSpPr>
        <p:spPr>
          <a:xfrm rot="5400000" flipH="1" flipV="1">
            <a:off x="-12645054" y="-6084931"/>
            <a:ext cx="5124556" cy="1498747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E977DE-8251-8A2E-EC9F-A1F3733A20C3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>
            <a:off x="-8624463" y="-7051242"/>
            <a:ext cx="24156" cy="47401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2A72DC-2FA3-3F88-BC0F-B64AD2BFD983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 flipH="1">
            <a:off x="-8716590" y="-983710"/>
            <a:ext cx="116283" cy="435734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0F7B92-00F3-8FAD-88EA-8DC3B7121957}"/>
              </a:ext>
            </a:extLst>
          </p:cNvPr>
          <p:cNvCxnSpPr>
            <a:cxnSpLocks/>
            <a:stCxn id="42" idx="1"/>
            <a:endCxn id="44" idx="3"/>
          </p:cNvCxnSpPr>
          <p:nvPr/>
        </p:nvCxnSpPr>
        <p:spPr>
          <a:xfrm flipH="1">
            <a:off x="-10633691" y="3740206"/>
            <a:ext cx="1542895" cy="518907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608DF7-839A-9A09-3A3C-89762BAB5137}"/>
              </a:ext>
            </a:extLst>
          </p:cNvPr>
          <p:cNvCxnSpPr>
            <a:cxnSpLocks/>
            <a:stCxn id="44" idx="0"/>
            <a:endCxn id="26" idx="2"/>
          </p:cNvCxnSpPr>
          <p:nvPr/>
        </p:nvCxnSpPr>
        <p:spPr>
          <a:xfrm flipV="1">
            <a:off x="-10973116" y="-1767014"/>
            <a:ext cx="140967" cy="1022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C28595D9-2087-0FFC-9F69-BA90265C2AF1}"/>
              </a:ext>
            </a:extLst>
          </p:cNvPr>
          <p:cNvCxnSpPr>
            <a:cxnSpLocks/>
          </p:cNvCxnSpPr>
          <p:nvPr/>
        </p:nvCxnSpPr>
        <p:spPr>
          <a:xfrm flipV="1">
            <a:off x="-10633691" y="8774774"/>
            <a:ext cx="24921471" cy="951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CC8DEF8-0E58-F55F-93DF-99FDAA1226B7}"/>
              </a:ext>
            </a:extLst>
          </p:cNvPr>
          <p:cNvCxnSpPr>
            <a:cxnSpLocks/>
            <a:stCxn id="56" idx="0"/>
            <a:endCxn id="48" idx="2"/>
          </p:cNvCxnSpPr>
          <p:nvPr/>
        </p:nvCxnSpPr>
        <p:spPr>
          <a:xfrm flipV="1">
            <a:off x="15339369" y="-7285964"/>
            <a:ext cx="170642" cy="154921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CCEE960B-CF1D-167C-B9ED-DEE4F75F38B9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3384098" y="-7800462"/>
            <a:ext cx="11360602" cy="1136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2C8B9806-044B-F55F-0762-616C3B917AB0}"/>
              </a:ext>
            </a:extLst>
          </p:cNvPr>
          <p:cNvCxnSpPr>
            <a:cxnSpLocks/>
            <a:stCxn id="33" idx="1"/>
            <a:endCxn id="55" idx="3"/>
          </p:cNvCxnSpPr>
          <p:nvPr/>
        </p:nvCxnSpPr>
        <p:spPr>
          <a:xfrm flipH="1" flipV="1">
            <a:off x="-7915525" y="-7897836"/>
            <a:ext cx="10470167" cy="9737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6CAFA65-ED28-AA78-AB24-FF37C508809F}"/>
              </a:ext>
            </a:extLst>
          </p:cNvPr>
          <p:cNvCxnSpPr>
            <a:cxnSpLocks/>
          </p:cNvCxnSpPr>
          <p:nvPr/>
        </p:nvCxnSpPr>
        <p:spPr>
          <a:xfrm flipH="1" flipV="1">
            <a:off x="-12220825" y="-6928984"/>
            <a:ext cx="12714965" cy="15178965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3AA6BE-3B20-7ECC-7DAF-51B837876754}"/>
              </a:ext>
            </a:extLst>
          </p:cNvPr>
          <p:cNvSpPr txBox="1">
            <a:spLocks/>
          </p:cNvSpPr>
          <p:nvPr/>
        </p:nvSpPr>
        <p:spPr>
          <a:xfrm>
            <a:off x="4700165" y="3429000"/>
            <a:ext cx="2791670" cy="6160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683A5-EB54-4938-D2A6-63DCDA02E9CA}"/>
              </a:ext>
            </a:extLst>
          </p:cNvPr>
          <p:cNvSpPr txBox="1"/>
          <p:nvPr/>
        </p:nvSpPr>
        <p:spPr>
          <a:xfrm>
            <a:off x="11810487" y="6488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61163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0033E-3DFC-36C2-143B-1A74F6733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047F38-422B-0115-0A2D-7B3AAF6359AF}"/>
              </a:ext>
            </a:extLst>
          </p:cNvPr>
          <p:cNvSpPr txBox="1"/>
          <p:nvPr/>
        </p:nvSpPr>
        <p:spPr>
          <a:xfrm>
            <a:off x="4118535" y="5965448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Ashwin Chandrasekaran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F0452-BBC1-3013-1B39-444E3E3614A8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BC1540-416C-AD46-1A8A-F49748F33557}"/>
              </a:ext>
            </a:extLst>
          </p:cNvPr>
          <p:cNvSpPr txBox="1">
            <a:spLocks/>
          </p:cNvSpPr>
          <p:nvPr/>
        </p:nvSpPr>
        <p:spPr>
          <a:xfrm>
            <a:off x="2628785" y="2966291"/>
            <a:ext cx="1075648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177022-775D-B01A-91DB-8AF585E28F67}"/>
              </a:ext>
            </a:extLst>
          </p:cNvPr>
          <p:cNvSpPr txBox="1">
            <a:spLocks/>
          </p:cNvSpPr>
          <p:nvPr/>
        </p:nvSpPr>
        <p:spPr>
          <a:xfrm>
            <a:off x="3014317" y="2885806"/>
            <a:ext cx="5115140" cy="10863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chemeClr val="bg1"/>
                </a:solidFill>
                <a:latin typeface="+mn-lt"/>
              </a:rPr>
              <a:t>etwork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         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mation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F50E6EC-13E7-DC69-BE1D-462929B3E744}"/>
              </a:ext>
            </a:extLst>
          </p:cNvPr>
          <p:cNvSpPr txBox="1">
            <a:spLocks/>
          </p:cNvSpPr>
          <p:nvPr/>
        </p:nvSpPr>
        <p:spPr>
          <a:xfrm>
            <a:off x="3318901" y="2975248"/>
            <a:ext cx="467188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Auto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C1DFF13-9610-07DD-E23C-265C790E9283}"/>
              </a:ext>
            </a:extLst>
          </p:cNvPr>
          <p:cNvSpPr txBox="1">
            <a:spLocks/>
          </p:cNvSpPr>
          <p:nvPr/>
        </p:nvSpPr>
        <p:spPr>
          <a:xfrm>
            <a:off x="7609862" y="2975248"/>
            <a:ext cx="176464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4063157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344525E-A8FF-8542-79E9-715A7139924C}"/>
              </a:ext>
            </a:extLst>
          </p:cNvPr>
          <p:cNvSpPr txBox="1">
            <a:spLocks/>
          </p:cNvSpPr>
          <p:nvPr/>
        </p:nvSpPr>
        <p:spPr>
          <a:xfrm>
            <a:off x="4338627" y="2975248"/>
            <a:ext cx="1075648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8A98F-6FC3-2BDF-CF00-4749E9B69CF8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DD14090-78EE-CDD9-97D4-CB46013C12AD}"/>
              </a:ext>
            </a:extLst>
          </p:cNvPr>
          <p:cNvSpPr txBox="1">
            <a:spLocks/>
          </p:cNvSpPr>
          <p:nvPr/>
        </p:nvSpPr>
        <p:spPr>
          <a:xfrm>
            <a:off x="3318901" y="2975248"/>
            <a:ext cx="467188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Auto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53ACA47-BE28-8B86-A3F9-F9097880F616}"/>
              </a:ext>
            </a:extLst>
          </p:cNvPr>
          <p:cNvSpPr txBox="1">
            <a:spLocks/>
          </p:cNvSpPr>
          <p:nvPr/>
        </p:nvSpPr>
        <p:spPr>
          <a:xfrm>
            <a:off x="5895407" y="2975248"/>
            <a:ext cx="176464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HUB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6CA413-7C73-B2C8-10F9-4F0A186195DA}"/>
              </a:ext>
            </a:extLst>
          </p:cNvPr>
          <p:cNvSpPr txBox="1"/>
          <p:nvPr/>
        </p:nvSpPr>
        <p:spPr>
          <a:xfrm>
            <a:off x="4118535" y="7230368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Ashwin Chandrasekaran</a:t>
            </a:r>
            <a:endParaRPr lang="en-US" sz="1200" dirty="0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C6D98485-7728-DF3D-E9BE-F02957BAE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8518" y="7929996"/>
            <a:ext cx="154787" cy="45719"/>
          </a:xfrm>
          <a:prstGeom prst="rect">
            <a:avLst/>
          </a:prstGeom>
        </p:spPr>
      </p:pic>
      <p:pic>
        <p:nvPicPr>
          <p:cNvPr id="64" name="Picture 63" descr="A white and black logo&#10;&#10;Description automatically generated">
            <a:extLst>
              <a:ext uri="{FF2B5EF4-FFF2-40B4-BE49-F238E27FC236}">
                <a16:creationId xmlns:a16="http://schemas.microsoft.com/office/drawing/2014/main" id="{F6ABDB46-ED17-ADBE-A80A-BBA0A29291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59" y="8790016"/>
            <a:ext cx="45719" cy="58756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4127F0B4-C522-8CFF-F572-CEC616FF6C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9241" y="8344826"/>
            <a:ext cx="45719" cy="45719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1119CC36-73D0-1FD1-1D7E-98A65844A5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13017" y="8029686"/>
            <a:ext cx="46671" cy="65846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4A115B47-6729-701F-45F7-380EDCE1DE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20403" y="8270259"/>
            <a:ext cx="45719" cy="46678"/>
          </a:xfrm>
          <a:prstGeom prst="rect">
            <a:avLst/>
          </a:prstGeom>
        </p:spPr>
      </p:pic>
      <p:sp>
        <p:nvSpPr>
          <p:cNvPr id="68" name="Title 1">
            <a:extLst>
              <a:ext uri="{FF2B5EF4-FFF2-40B4-BE49-F238E27FC236}">
                <a16:creationId xmlns:a16="http://schemas.microsoft.com/office/drawing/2014/main" id="{FD49DFB3-A8BE-0B3E-D75F-7BE31AC1684C}"/>
              </a:ext>
            </a:extLst>
          </p:cNvPr>
          <p:cNvSpPr txBox="1">
            <a:spLocks/>
          </p:cNvSpPr>
          <p:nvPr/>
        </p:nvSpPr>
        <p:spPr>
          <a:xfrm rot="10800000" flipV="1">
            <a:off x="8229242" y="8880745"/>
            <a:ext cx="725190" cy="45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48E36D4B-9DDD-87E6-690E-7EBD1AEB79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1062" y="7473818"/>
            <a:ext cx="46671" cy="45719"/>
          </a:xfrm>
          <a:prstGeom prst="rect">
            <a:avLst/>
          </a:prstGeom>
        </p:spPr>
      </p:pic>
      <p:pic>
        <p:nvPicPr>
          <p:cNvPr id="70" name="Picture 69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C75AEB21-B121-DB10-DA25-A12085B041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496638" y="8627246"/>
            <a:ext cx="45719" cy="45719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261057B0-609E-5BE7-F4F4-470934DDAB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b="13750"/>
          <a:stretch/>
        </p:blipFill>
        <p:spPr>
          <a:xfrm>
            <a:off x="8931572" y="7196905"/>
            <a:ext cx="45719" cy="75468"/>
          </a:xfrm>
          <a:prstGeom prst="rect">
            <a:avLst/>
          </a:prstGeom>
        </p:spPr>
      </p:pic>
      <p:pic>
        <p:nvPicPr>
          <p:cNvPr id="72" name="Picture 10">
            <a:extLst>
              <a:ext uri="{FF2B5EF4-FFF2-40B4-BE49-F238E27FC236}">
                <a16:creationId xmlns:a16="http://schemas.microsoft.com/office/drawing/2014/main" id="{F1CAAE5A-26C4-7852-E71C-4C98F690A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476">
            <a:off x="8831937" y="8589293"/>
            <a:ext cx="53262" cy="5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48E8BE74-6D4D-8737-65CC-D4A980B6396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9502" flipV="1">
            <a:off x="9067433" y="7526173"/>
            <a:ext cx="119919" cy="45719"/>
          </a:xfrm>
          <a:prstGeom prst="rect">
            <a:avLst/>
          </a:prstGeom>
        </p:spPr>
      </p:pic>
      <p:pic>
        <p:nvPicPr>
          <p:cNvPr id="74" name="Picture 12">
            <a:extLst>
              <a:ext uri="{FF2B5EF4-FFF2-40B4-BE49-F238E27FC236}">
                <a16:creationId xmlns:a16="http://schemas.microsoft.com/office/drawing/2014/main" id="{CA0DA0BE-128D-2D48-7FA1-3374D3814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71" y="8757801"/>
            <a:ext cx="349536" cy="1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13EA9F54-5065-9E42-CC14-D3C1F9D0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733" y="7285487"/>
            <a:ext cx="5056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D789CE3F-5576-36A3-CDE6-ACC1630C8C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9274298" y="8615925"/>
            <a:ext cx="55304" cy="46455"/>
          </a:xfrm>
          <a:prstGeom prst="rect">
            <a:avLst/>
          </a:prstGeom>
        </p:spPr>
      </p:pic>
      <p:pic>
        <p:nvPicPr>
          <p:cNvPr id="77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6FA85EE4-E12E-5378-1263-B1C715229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1550" y="8802246"/>
            <a:ext cx="8127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92DF1C4B-BA08-A512-0570-05300A993BC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274960" y="8186805"/>
            <a:ext cx="45719" cy="49013"/>
          </a:xfrm>
          <a:prstGeom prst="rect">
            <a:avLst/>
          </a:prstGeom>
        </p:spPr>
      </p:pic>
      <p:pic>
        <p:nvPicPr>
          <p:cNvPr id="79" name="Graphic 78" descr="Programmer male outline">
            <a:extLst>
              <a:ext uri="{FF2B5EF4-FFF2-40B4-BE49-F238E27FC236}">
                <a16:creationId xmlns:a16="http://schemas.microsoft.com/office/drawing/2014/main" id="{9EB0F15E-F1C4-05A7-AF31-790057CD45D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875114" y="6984917"/>
            <a:ext cx="1981597" cy="19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59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00E5F-AE53-61F6-42C9-F13D16EAF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1B149-4FC2-930A-A542-8B8167815EBA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97962F-2F22-25F9-F859-70F32278C24F}"/>
              </a:ext>
            </a:extLst>
          </p:cNvPr>
          <p:cNvSpPr txBox="1">
            <a:spLocks/>
          </p:cNvSpPr>
          <p:nvPr/>
        </p:nvSpPr>
        <p:spPr>
          <a:xfrm>
            <a:off x="1333668" y="7176948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Network Management and Automation System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84847D0-DAE0-8069-0855-AF316B5455BB}"/>
              </a:ext>
            </a:extLst>
          </p:cNvPr>
          <p:cNvSpPr txBox="1">
            <a:spLocks/>
          </p:cNvSpPr>
          <p:nvPr/>
        </p:nvSpPr>
        <p:spPr>
          <a:xfrm>
            <a:off x="1159450" y="8060261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effectLst/>
                <a:latin typeface="-apple-system"/>
              </a:rPr>
              <a:t>Network Source Of Truth</a:t>
            </a:r>
            <a:endParaRPr lang="en-US" sz="19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1EBFD-EE29-C9C7-0CFD-D2FBBDE42915}"/>
              </a:ext>
            </a:extLst>
          </p:cNvPr>
          <p:cNvSpPr txBox="1">
            <a:spLocks/>
          </p:cNvSpPr>
          <p:nvPr/>
        </p:nvSpPr>
        <p:spPr>
          <a:xfrm>
            <a:off x="1192050" y="8943574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effectLst/>
                <a:latin typeface="-apple-system"/>
              </a:rPr>
              <a:t>AI </a:t>
            </a:r>
            <a:r>
              <a:rPr lang="en-US" sz="1900" dirty="0" err="1">
                <a:solidFill>
                  <a:srgbClr val="FFFFFF"/>
                </a:solidFill>
                <a:effectLst/>
                <a:latin typeface="-apple-system"/>
              </a:rPr>
              <a:t>Assitant</a:t>
            </a:r>
            <a:endParaRPr lang="en-US" sz="19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A96CF8C-C95A-CF43-F273-732BA8D807FB}"/>
              </a:ext>
            </a:extLst>
          </p:cNvPr>
          <p:cNvSpPr txBox="1">
            <a:spLocks/>
          </p:cNvSpPr>
          <p:nvPr/>
        </p:nvSpPr>
        <p:spPr>
          <a:xfrm>
            <a:off x="2238956" y="1756045"/>
            <a:ext cx="1075648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DA498C-732C-34A3-BAA3-79017C452817}"/>
              </a:ext>
            </a:extLst>
          </p:cNvPr>
          <p:cNvSpPr txBox="1">
            <a:spLocks/>
          </p:cNvSpPr>
          <p:nvPr/>
        </p:nvSpPr>
        <p:spPr>
          <a:xfrm>
            <a:off x="1219230" y="1756045"/>
            <a:ext cx="467188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Auto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89DC6B-0746-AB72-E168-9CBA6B0E227A}"/>
              </a:ext>
            </a:extLst>
          </p:cNvPr>
          <p:cNvSpPr txBox="1">
            <a:spLocks/>
          </p:cNvSpPr>
          <p:nvPr/>
        </p:nvSpPr>
        <p:spPr>
          <a:xfrm>
            <a:off x="3795736" y="1756045"/>
            <a:ext cx="176464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HUB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4DEEC3AB-F505-7F91-3E48-D9EB9BD44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8518" y="3240766"/>
            <a:ext cx="154787" cy="45719"/>
          </a:xfrm>
          <a:prstGeom prst="rect">
            <a:avLst/>
          </a:prstGeom>
        </p:spPr>
      </p:pic>
      <p:pic>
        <p:nvPicPr>
          <p:cNvPr id="95" name="Picture 94" descr="A white and black logo&#10;&#10;Description automatically generated">
            <a:extLst>
              <a:ext uri="{FF2B5EF4-FFF2-40B4-BE49-F238E27FC236}">
                <a16:creationId xmlns:a16="http://schemas.microsoft.com/office/drawing/2014/main" id="{8A1F1BA5-31D7-66EC-7675-20416DEEDE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59" y="4100786"/>
            <a:ext cx="45719" cy="58756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B4D07D8A-9E14-8BC4-56F1-1E507C657F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9241" y="3655596"/>
            <a:ext cx="45719" cy="4571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8C8DB84E-2A8B-45F1-8772-7D1CDF38A0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3017" y="3340456"/>
            <a:ext cx="46671" cy="65846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4D7071D2-6D20-113A-656C-A265137323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20403" y="3581029"/>
            <a:ext cx="45719" cy="46678"/>
          </a:xfrm>
          <a:prstGeom prst="rect">
            <a:avLst/>
          </a:prstGeom>
        </p:spPr>
      </p:pic>
      <p:sp>
        <p:nvSpPr>
          <p:cNvPr id="99" name="Title 1">
            <a:extLst>
              <a:ext uri="{FF2B5EF4-FFF2-40B4-BE49-F238E27FC236}">
                <a16:creationId xmlns:a16="http://schemas.microsoft.com/office/drawing/2014/main" id="{347C591D-C642-09EC-3EAB-80101FF459E9}"/>
              </a:ext>
            </a:extLst>
          </p:cNvPr>
          <p:cNvSpPr txBox="1">
            <a:spLocks/>
          </p:cNvSpPr>
          <p:nvPr/>
        </p:nvSpPr>
        <p:spPr>
          <a:xfrm rot="10800000" flipV="1">
            <a:off x="8229242" y="4191515"/>
            <a:ext cx="725190" cy="45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EF193E59-DC5F-D93C-DF24-88D58BD81D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41062" y="2784588"/>
            <a:ext cx="46671" cy="45719"/>
          </a:xfrm>
          <a:prstGeom prst="rect">
            <a:avLst/>
          </a:prstGeom>
        </p:spPr>
      </p:pic>
      <p:pic>
        <p:nvPicPr>
          <p:cNvPr id="101" name="Picture 100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EAE27B63-07F4-DAA8-C91B-200FA262F0E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496638" y="3938016"/>
            <a:ext cx="45719" cy="45719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BC1AFF8C-5B90-A80B-DC1A-F3EEAB48AD6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b="13750"/>
          <a:stretch/>
        </p:blipFill>
        <p:spPr>
          <a:xfrm>
            <a:off x="8931572" y="2507675"/>
            <a:ext cx="45719" cy="75468"/>
          </a:xfrm>
          <a:prstGeom prst="rect">
            <a:avLst/>
          </a:prstGeom>
        </p:spPr>
      </p:pic>
      <p:pic>
        <p:nvPicPr>
          <p:cNvPr id="103" name="Picture 10">
            <a:extLst>
              <a:ext uri="{FF2B5EF4-FFF2-40B4-BE49-F238E27FC236}">
                <a16:creationId xmlns:a16="http://schemas.microsoft.com/office/drawing/2014/main" id="{EF784AA6-414C-0D92-00D6-824B90545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476">
            <a:off x="8831937" y="3900063"/>
            <a:ext cx="53262" cy="5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FC4D413A-72AE-F58C-F49E-84EB2B728A7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9502" flipV="1">
            <a:off x="9067433" y="2836943"/>
            <a:ext cx="119919" cy="45719"/>
          </a:xfrm>
          <a:prstGeom prst="rect">
            <a:avLst/>
          </a:prstGeom>
        </p:spPr>
      </p:pic>
      <p:pic>
        <p:nvPicPr>
          <p:cNvPr id="105" name="Picture 12">
            <a:extLst>
              <a:ext uri="{FF2B5EF4-FFF2-40B4-BE49-F238E27FC236}">
                <a16:creationId xmlns:a16="http://schemas.microsoft.com/office/drawing/2014/main" id="{190C6C13-0BD7-9294-2F6B-C6AA68AB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71" y="4068571"/>
            <a:ext cx="349536" cy="1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3E7F0E8C-5A2F-935B-203C-5F1B5D93F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733" y="2596257"/>
            <a:ext cx="5056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C212C709-B270-5149-4901-775AE83118B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9274298" y="3926695"/>
            <a:ext cx="55304" cy="46455"/>
          </a:xfrm>
          <a:prstGeom prst="rect">
            <a:avLst/>
          </a:prstGeom>
        </p:spPr>
      </p:pic>
      <p:pic>
        <p:nvPicPr>
          <p:cNvPr id="108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73E187BE-9139-D136-FF1C-DCBCC2F08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1550" y="4113016"/>
            <a:ext cx="8127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BEFC1D86-85FD-4FC8-BD88-2903DEE96FE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74960" y="3497575"/>
            <a:ext cx="45719" cy="49013"/>
          </a:xfrm>
          <a:prstGeom prst="rect">
            <a:avLst/>
          </a:prstGeom>
        </p:spPr>
      </p:pic>
      <p:pic>
        <p:nvPicPr>
          <p:cNvPr id="110" name="Graphic 109" descr="Programmer male outline">
            <a:extLst>
              <a:ext uri="{FF2B5EF4-FFF2-40B4-BE49-F238E27FC236}">
                <a16:creationId xmlns:a16="http://schemas.microsoft.com/office/drawing/2014/main" id="{94C63F00-F577-E22C-E672-4E784031910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5114" y="2295687"/>
            <a:ext cx="1981597" cy="19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80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FA70-4D94-C392-97B4-41BEF9100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D69EF39-B212-A356-3872-6FD0C184A9EC}"/>
              </a:ext>
            </a:extLst>
          </p:cNvPr>
          <p:cNvSpPr txBox="1">
            <a:spLocks/>
          </p:cNvSpPr>
          <p:nvPr/>
        </p:nvSpPr>
        <p:spPr>
          <a:xfrm>
            <a:off x="1333668" y="3016428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Network Management and Automation System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8FA27C-6B43-C0EE-FC5D-D24F5A1753E9}"/>
              </a:ext>
            </a:extLst>
          </p:cNvPr>
          <p:cNvSpPr txBox="1">
            <a:spLocks/>
          </p:cNvSpPr>
          <p:nvPr/>
        </p:nvSpPr>
        <p:spPr>
          <a:xfrm>
            <a:off x="1159450" y="6924881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effectLst/>
                <a:latin typeface="-apple-system"/>
              </a:rPr>
              <a:t>Network Source Of Truth</a:t>
            </a:r>
            <a:endParaRPr lang="en-US" sz="19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E0F8FC-B9D5-7452-E136-45A70BFBC612}"/>
              </a:ext>
            </a:extLst>
          </p:cNvPr>
          <p:cNvSpPr txBox="1">
            <a:spLocks/>
          </p:cNvSpPr>
          <p:nvPr/>
        </p:nvSpPr>
        <p:spPr>
          <a:xfrm>
            <a:off x="1192050" y="7808194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effectLst/>
                <a:latin typeface="-apple-system"/>
              </a:rPr>
              <a:t>AI </a:t>
            </a:r>
            <a:r>
              <a:rPr lang="en-US" sz="1900" dirty="0" err="1">
                <a:solidFill>
                  <a:srgbClr val="FFFFFF"/>
                </a:solidFill>
                <a:effectLst/>
                <a:latin typeface="-apple-system"/>
              </a:rPr>
              <a:t>Assitant</a:t>
            </a:r>
            <a:endParaRPr lang="en-US" sz="19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9012D3-6C0A-46A3-FA26-120F8C651A6C}"/>
              </a:ext>
            </a:extLst>
          </p:cNvPr>
          <p:cNvSpPr txBox="1">
            <a:spLocks/>
          </p:cNvSpPr>
          <p:nvPr/>
        </p:nvSpPr>
        <p:spPr>
          <a:xfrm>
            <a:off x="2238956" y="1756045"/>
            <a:ext cx="1075648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E0AE24-435F-D723-9EC7-384C048F6F25}"/>
              </a:ext>
            </a:extLst>
          </p:cNvPr>
          <p:cNvSpPr txBox="1">
            <a:spLocks/>
          </p:cNvSpPr>
          <p:nvPr/>
        </p:nvSpPr>
        <p:spPr>
          <a:xfrm>
            <a:off x="1219230" y="1756045"/>
            <a:ext cx="467188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Auto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329683-39D1-D5A4-DE4D-833ADA0D480C}"/>
              </a:ext>
            </a:extLst>
          </p:cNvPr>
          <p:cNvSpPr txBox="1">
            <a:spLocks/>
          </p:cNvSpPr>
          <p:nvPr/>
        </p:nvSpPr>
        <p:spPr>
          <a:xfrm>
            <a:off x="3795736" y="1756045"/>
            <a:ext cx="176464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HUB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F18991EF-1562-3305-2B5C-E73D7D51CA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8518" y="3240766"/>
            <a:ext cx="154787" cy="45719"/>
          </a:xfrm>
          <a:prstGeom prst="rect">
            <a:avLst/>
          </a:prstGeom>
        </p:spPr>
      </p:pic>
      <p:pic>
        <p:nvPicPr>
          <p:cNvPr id="77" name="Picture 76" descr="A white and black logo&#10;&#10;Description automatically generated">
            <a:extLst>
              <a:ext uri="{FF2B5EF4-FFF2-40B4-BE49-F238E27FC236}">
                <a16:creationId xmlns:a16="http://schemas.microsoft.com/office/drawing/2014/main" id="{9D3723F8-DDB3-9256-48D1-DFEE897B7D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59" y="4100786"/>
            <a:ext cx="45719" cy="58756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EAE6CC9E-7EB9-8EDF-0F8B-A53B1E5014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9241" y="3655596"/>
            <a:ext cx="45719" cy="45719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8287A97-B991-FF99-F570-179F95E800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3017" y="3340456"/>
            <a:ext cx="46671" cy="65846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914B757B-39C0-2DE9-0624-FF2ABCBADC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20403" y="3581029"/>
            <a:ext cx="45719" cy="46678"/>
          </a:xfrm>
          <a:prstGeom prst="rect">
            <a:avLst/>
          </a:prstGeom>
        </p:spPr>
      </p:pic>
      <p:sp>
        <p:nvSpPr>
          <p:cNvPr id="81" name="Title 1">
            <a:extLst>
              <a:ext uri="{FF2B5EF4-FFF2-40B4-BE49-F238E27FC236}">
                <a16:creationId xmlns:a16="http://schemas.microsoft.com/office/drawing/2014/main" id="{AB419844-CB2E-3E4E-F519-9127ABC5490C}"/>
              </a:ext>
            </a:extLst>
          </p:cNvPr>
          <p:cNvSpPr txBox="1">
            <a:spLocks/>
          </p:cNvSpPr>
          <p:nvPr/>
        </p:nvSpPr>
        <p:spPr>
          <a:xfrm rot="10800000" flipV="1">
            <a:off x="8229242" y="4191515"/>
            <a:ext cx="725190" cy="45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CE04367E-CC00-34DA-3D3C-5F7EFD8896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41062" y="2784588"/>
            <a:ext cx="46671" cy="45719"/>
          </a:xfrm>
          <a:prstGeom prst="rect">
            <a:avLst/>
          </a:prstGeom>
        </p:spPr>
      </p:pic>
      <p:pic>
        <p:nvPicPr>
          <p:cNvPr id="83" name="Picture 82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0817C09E-76B8-9A13-99E0-74DED2E8258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496638" y="3938016"/>
            <a:ext cx="45719" cy="45719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92A89764-0CDC-F55A-EA7F-6379FB032AA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b="13750"/>
          <a:stretch/>
        </p:blipFill>
        <p:spPr>
          <a:xfrm>
            <a:off x="8931572" y="2507675"/>
            <a:ext cx="45719" cy="75468"/>
          </a:xfrm>
          <a:prstGeom prst="rect">
            <a:avLst/>
          </a:prstGeom>
        </p:spPr>
      </p:pic>
      <p:pic>
        <p:nvPicPr>
          <p:cNvPr id="85" name="Picture 10">
            <a:extLst>
              <a:ext uri="{FF2B5EF4-FFF2-40B4-BE49-F238E27FC236}">
                <a16:creationId xmlns:a16="http://schemas.microsoft.com/office/drawing/2014/main" id="{5718D128-6B26-DBCC-1F82-D1F4EF3D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476">
            <a:off x="8831937" y="3900063"/>
            <a:ext cx="53262" cy="5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FE6A097D-21E2-B2E8-16A0-6AF0D8C3AB6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9502" flipV="1">
            <a:off x="9067433" y="2836943"/>
            <a:ext cx="119919" cy="45719"/>
          </a:xfrm>
          <a:prstGeom prst="rect">
            <a:avLst/>
          </a:prstGeom>
        </p:spPr>
      </p:pic>
      <p:pic>
        <p:nvPicPr>
          <p:cNvPr id="87" name="Picture 12">
            <a:extLst>
              <a:ext uri="{FF2B5EF4-FFF2-40B4-BE49-F238E27FC236}">
                <a16:creationId xmlns:a16="http://schemas.microsoft.com/office/drawing/2014/main" id="{773821C8-DC19-B14B-5E87-72263831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71" y="4068571"/>
            <a:ext cx="349536" cy="1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079046C9-3A5B-BD39-4061-19519926E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733" y="2596257"/>
            <a:ext cx="5056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12A02ADF-5B59-9602-B1C6-7F29E9877CE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9274298" y="3926695"/>
            <a:ext cx="55304" cy="46455"/>
          </a:xfrm>
          <a:prstGeom prst="rect">
            <a:avLst/>
          </a:prstGeom>
        </p:spPr>
      </p:pic>
      <p:pic>
        <p:nvPicPr>
          <p:cNvPr id="90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86FE040F-2EF6-C3C5-B3BB-95BC44CB6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1550" y="4113016"/>
            <a:ext cx="8127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426088DD-C52A-0394-5917-0D709FD392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74960" y="3497575"/>
            <a:ext cx="45719" cy="49013"/>
          </a:xfrm>
          <a:prstGeom prst="rect">
            <a:avLst/>
          </a:prstGeom>
        </p:spPr>
      </p:pic>
      <p:pic>
        <p:nvPicPr>
          <p:cNvPr id="92" name="Graphic 91" descr="Programmer male outline">
            <a:extLst>
              <a:ext uri="{FF2B5EF4-FFF2-40B4-BE49-F238E27FC236}">
                <a16:creationId xmlns:a16="http://schemas.microsoft.com/office/drawing/2014/main" id="{1073613D-3464-B350-85BF-726D732E127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5114" y="2295687"/>
            <a:ext cx="1981597" cy="19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65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E77C1-4090-6CA3-0DAC-2C705D8E3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EC590-A103-36E7-3889-804A2E3284DE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842DAF-FE37-DDAB-2F13-4F15EA7DD37D}"/>
              </a:ext>
            </a:extLst>
          </p:cNvPr>
          <p:cNvSpPr txBox="1">
            <a:spLocks/>
          </p:cNvSpPr>
          <p:nvPr/>
        </p:nvSpPr>
        <p:spPr>
          <a:xfrm>
            <a:off x="1333668" y="3016428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Network Management and Automation System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89EF153-89E0-7F2E-61EF-0849574F7531}"/>
              </a:ext>
            </a:extLst>
          </p:cNvPr>
          <p:cNvSpPr txBox="1">
            <a:spLocks/>
          </p:cNvSpPr>
          <p:nvPr/>
        </p:nvSpPr>
        <p:spPr>
          <a:xfrm>
            <a:off x="1159450" y="3899741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effectLst/>
                <a:latin typeface="-apple-system"/>
              </a:rPr>
              <a:t>Network Source Of Truth</a:t>
            </a:r>
            <a:endParaRPr lang="en-US" sz="19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88AB69-84C8-B2AA-78D9-44DC05D11BE6}"/>
              </a:ext>
            </a:extLst>
          </p:cNvPr>
          <p:cNvSpPr txBox="1">
            <a:spLocks/>
          </p:cNvSpPr>
          <p:nvPr/>
        </p:nvSpPr>
        <p:spPr>
          <a:xfrm>
            <a:off x="1192050" y="7190974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effectLst/>
                <a:latin typeface="-apple-system"/>
              </a:rPr>
              <a:t>AI </a:t>
            </a:r>
            <a:r>
              <a:rPr lang="en-US" sz="1900" dirty="0" err="1">
                <a:solidFill>
                  <a:srgbClr val="FFFFFF"/>
                </a:solidFill>
                <a:effectLst/>
                <a:latin typeface="-apple-system"/>
              </a:rPr>
              <a:t>Assitant</a:t>
            </a:r>
            <a:endParaRPr lang="en-US" sz="19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05F220-0247-2472-AD7D-CD6B8AEA00A5}"/>
              </a:ext>
            </a:extLst>
          </p:cNvPr>
          <p:cNvSpPr txBox="1">
            <a:spLocks/>
          </p:cNvSpPr>
          <p:nvPr/>
        </p:nvSpPr>
        <p:spPr>
          <a:xfrm>
            <a:off x="2238956" y="1756045"/>
            <a:ext cx="1075648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6BA50F-6437-BD5D-A427-91DB23733E12}"/>
              </a:ext>
            </a:extLst>
          </p:cNvPr>
          <p:cNvSpPr txBox="1">
            <a:spLocks/>
          </p:cNvSpPr>
          <p:nvPr/>
        </p:nvSpPr>
        <p:spPr>
          <a:xfrm>
            <a:off x="1219230" y="1756045"/>
            <a:ext cx="467188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Auto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A6E774-9FC8-421A-F9F8-1E6EC8B6D1F5}"/>
              </a:ext>
            </a:extLst>
          </p:cNvPr>
          <p:cNvSpPr txBox="1">
            <a:spLocks/>
          </p:cNvSpPr>
          <p:nvPr/>
        </p:nvSpPr>
        <p:spPr>
          <a:xfrm>
            <a:off x="3795736" y="1756045"/>
            <a:ext cx="176464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HUB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29A2BB1C-1561-4CAD-F1C4-2A1D20649C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8518" y="3240766"/>
            <a:ext cx="154787" cy="45719"/>
          </a:xfrm>
          <a:prstGeom prst="rect">
            <a:avLst/>
          </a:prstGeom>
        </p:spPr>
      </p:pic>
      <p:pic>
        <p:nvPicPr>
          <p:cNvPr id="92" name="Picture 91" descr="A white and black logo&#10;&#10;Description automatically generated">
            <a:extLst>
              <a:ext uri="{FF2B5EF4-FFF2-40B4-BE49-F238E27FC236}">
                <a16:creationId xmlns:a16="http://schemas.microsoft.com/office/drawing/2014/main" id="{46DC6A17-8801-A2F2-EF4B-89D5E73C1A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59" y="4100786"/>
            <a:ext cx="45719" cy="58756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0CBCAE9D-23F8-2CDC-3555-49337D56D00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9241" y="3655596"/>
            <a:ext cx="45719" cy="45719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08BED391-9FC6-611B-B468-D8DAA32A80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3017" y="3340456"/>
            <a:ext cx="46671" cy="65846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3D21C66B-C87B-0D3D-221E-83F4CAF925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20403" y="3581029"/>
            <a:ext cx="45719" cy="46678"/>
          </a:xfrm>
          <a:prstGeom prst="rect">
            <a:avLst/>
          </a:prstGeom>
        </p:spPr>
      </p:pic>
      <p:sp>
        <p:nvSpPr>
          <p:cNvPr id="96" name="Title 1">
            <a:extLst>
              <a:ext uri="{FF2B5EF4-FFF2-40B4-BE49-F238E27FC236}">
                <a16:creationId xmlns:a16="http://schemas.microsoft.com/office/drawing/2014/main" id="{427EBF8C-399A-1897-7846-F86B7BED4493}"/>
              </a:ext>
            </a:extLst>
          </p:cNvPr>
          <p:cNvSpPr txBox="1">
            <a:spLocks/>
          </p:cNvSpPr>
          <p:nvPr/>
        </p:nvSpPr>
        <p:spPr>
          <a:xfrm rot="10800000" flipV="1">
            <a:off x="8229242" y="4191515"/>
            <a:ext cx="725190" cy="45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2B19162-B89E-79C8-07BB-71016B7F17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41062" y="2784588"/>
            <a:ext cx="46671" cy="45719"/>
          </a:xfrm>
          <a:prstGeom prst="rect">
            <a:avLst/>
          </a:prstGeom>
        </p:spPr>
      </p:pic>
      <p:pic>
        <p:nvPicPr>
          <p:cNvPr id="98" name="Picture 97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1AD8ABFA-0829-C129-0041-0F48303139D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496638" y="3938016"/>
            <a:ext cx="45719" cy="45719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975CEC0D-612E-9F21-BF09-309E679FE37B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b="13750"/>
          <a:stretch/>
        </p:blipFill>
        <p:spPr>
          <a:xfrm>
            <a:off x="8931572" y="2507675"/>
            <a:ext cx="45719" cy="75468"/>
          </a:xfrm>
          <a:prstGeom prst="rect">
            <a:avLst/>
          </a:prstGeom>
        </p:spPr>
      </p:pic>
      <p:pic>
        <p:nvPicPr>
          <p:cNvPr id="100" name="Picture 10">
            <a:extLst>
              <a:ext uri="{FF2B5EF4-FFF2-40B4-BE49-F238E27FC236}">
                <a16:creationId xmlns:a16="http://schemas.microsoft.com/office/drawing/2014/main" id="{4F699C61-81FC-1DEF-0D84-942B2F17E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476">
            <a:off x="8831937" y="3900063"/>
            <a:ext cx="53262" cy="5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9F0B555F-03C9-B336-1126-B82941298B1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9502" flipV="1">
            <a:off x="9067433" y="2836943"/>
            <a:ext cx="119919" cy="45719"/>
          </a:xfrm>
          <a:prstGeom prst="rect">
            <a:avLst/>
          </a:prstGeom>
        </p:spPr>
      </p:pic>
      <p:pic>
        <p:nvPicPr>
          <p:cNvPr id="102" name="Picture 12">
            <a:extLst>
              <a:ext uri="{FF2B5EF4-FFF2-40B4-BE49-F238E27FC236}">
                <a16:creationId xmlns:a16="http://schemas.microsoft.com/office/drawing/2014/main" id="{801CB4B6-AC5F-AF16-0277-CDA806769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71" y="4068571"/>
            <a:ext cx="349536" cy="1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573AC945-4959-39E3-E157-04ECFECD4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733" y="2596257"/>
            <a:ext cx="5056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C7344172-877C-24B2-5F34-FB7C0E36E4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9274298" y="3926695"/>
            <a:ext cx="55304" cy="46455"/>
          </a:xfrm>
          <a:prstGeom prst="rect">
            <a:avLst/>
          </a:prstGeom>
        </p:spPr>
      </p:pic>
      <p:pic>
        <p:nvPicPr>
          <p:cNvPr id="105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9F8286CD-8A57-6C6B-5557-554E833EB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1550" y="4113016"/>
            <a:ext cx="8127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93DA1D42-9C0E-E913-ABAF-E4C96BA4023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74960" y="3497575"/>
            <a:ext cx="45719" cy="49013"/>
          </a:xfrm>
          <a:prstGeom prst="rect">
            <a:avLst/>
          </a:prstGeom>
        </p:spPr>
      </p:pic>
      <p:pic>
        <p:nvPicPr>
          <p:cNvPr id="107" name="Graphic 106" descr="Programmer male outline">
            <a:extLst>
              <a:ext uri="{FF2B5EF4-FFF2-40B4-BE49-F238E27FC236}">
                <a16:creationId xmlns:a16="http://schemas.microsoft.com/office/drawing/2014/main" id="{048A0FC9-36C1-4862-5AAC-4815000B53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5114" y="2295687"/>
            <a:ext cx="1981597" cy="19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0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153B9-39E9-5222-6319-1D16F0F46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4642B-B3B4-C79B-3751-C412B0272A6A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7F6A25-5AD9-BAB3-940E-30E296A44A43}"/>
              </a:ext>
            </a:extLst>
          </p:cNvPr>
          <p:cNvSpPr txBox="1">
            <a:spLocks/>
          </p:cNvSpPr>
          <p:nvPr/>
        </p:nvSpPr>
        <p:spPr>
          <a:xfrm>
            <a:off x="1333668" y="3016428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Network Management and Automation System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EE713A-ACF7-3B0B-0F2A-7E88F0174066}"/>
              </a:ext>
            </a:extLst>
          </p:cNvPr>
          <p:cNvSpPr txBox="1">
            <a:spLocks/>
          </p:cNvSpPr>
          <p:nvPr/>
        </p:nvSpPr>
        <p:spPr>
          <a:xfrm>
            <a:off x="1159450" y="3899741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effectLst/>
                <a:latin typeface="-apple-system"/>
              </a:rPr>
              <a:t>Network Source Of Truth</a:t>
            </a:r>
            <a:endParaRPr lang="en-US" sz="19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733EC4-D69D-B9D3-CC54-C301B6D93FE7}"/>
              </a:ext>
            </a:extLst>
          </p:cNvPr>
          <p:cNvSpPr txBox="1">
            <a:spLocks/>
          </p:cNvSpPr>
          <p:nvPr/>
        </p:nvSpPr>
        <p:spPr>
          <a:xfrm>
            <a:off x="1192050" y="4783054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effectLst/>
                <a:latin typeface="-apple-system"/>
              </a:rPr>
              <a:t>AI </a:t>
            </a:r>
            <a:r>
              <a:rPr lang="en-US" sz="1900" dirty="0" err="1">
                <a:solidFill>
                  <a:srgbClr val="FFFFFF"/>
                </a:solidFill>
                <a:effectLst/>
                <a:latin typeface="-apple-system"/>
              </a:rPr>
              <a:t>Assitant</a:t>
            </a:r>
            <a:endParaRPr lang="en-US" sz="19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70978F3-093E-9AD5-660A-10782EF0AD02}"/>
              </a:ext>
            </a:extLst>
          </p:cNvPr>
          <p:cNvSpPr txBox="1">
            <a:spLocks/>
          </p:cNvSpPr>
          <p:nvPr/>
        </p:nvSpPr>
        <p:spPr>
          <a:xfrm>
            <a:off x="2238956" y="1756045"/>
            <a:ext cx="1075648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AE6E57-0BA7-2F46-71B8-454968E90439}"/>
              </a:ext>
            </a:extLst>
          </p:cNvPr>
          <p:cNvSpPr txBox="1">
            <a:spLocks/>
          </p:cNvSpPr>
          <p:nvPr/>
        </p:nvSpPr>
        <p:spPr>
          <a:xfrm>
            <a:off x="1219230" y="1756045"/>
            <a:ext cx="467188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Auto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779803-5FB1-417A-874C-B1FEB5A071DD}"/>
              </a:ext>
            </a:extLst>
          </p:cNvPr>
          <p:cNvSpPr txBox="1">
            <a:spLocks/>
          </p:cNvSpPr>
          <p:nvPr/>
        </p:nvSpPr>
        <p:spPr>
          <a:xfrm>
            <a:off x="3795736" y="1756045"/>
            <a:ext cx="176464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HUB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72701936-E2BB-AEB8-91E0-3CBF582BC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8518" y="3240766"/>
            <a:ext cx="154787" cy="45719"/>
          </a:xfrm>
          <a:prstGeom prst="rect">
            <a:avLst/>
          </a:prstGeom>
        </p:spPr>
      </p:pic>
      <p:pic>
        <p:nvPicPr>
          <p:cNvPr id="79" name="Picture 78" descr="A white and black logo&#10;&#10;Description automatically generated">
            <a:extLst>
              <a:ext uri="{FF2B5EF4-FFF2-40B4-BE49-F238E27FC236}">
                <a16:creationId xmlns:a16="http://schemas.microsoft.com/office/drawing/2014/main" id="{B11B32DC-BC31-4F96-9878-CE42B4E0BC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759" y="4100786"/>
            <a:ext cx="45719" cy="58756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7FDCE9C4-33E7-665A-A5BC-159283F90C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9241" y="3655596"/>
            <a:ext cx="45719" cy="45719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DF70942-CE43-98EC-ECB4-8E801026EF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13017" y="3340456"/>
            <a:ext cx="46671" cy="65846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0F33CB79-F46A-FEB3-85BB-8FB81E0BEE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20403" y="3581029"/>
            <a:ext cx="45719" cy="46678"/>
          </a:xfrm>
          <a:prstGeom prst="rect">
            <a:avLst/>
          </a:prstGeom>
        </p:spPr>
      </p:pic>
      <p:sp>
        <p:nvSpPr>
          <p:cNvPr id="83" name="Title 1">
            <a:extLst>
              <a:ext uri="{FF2B5EF4-FFF2-40B4-BE49-F238E27FC236}">
                <a16:creationId xmlns:a16="http://schemas.microsoft.com/office/drawing/2014/main" id="{5D6522FE-12DF-8033-B9DC-AC6DF63C7995}"/>
              </a:ext>
            </a:extLst>
          </p:cNvPr>
          <p:cNvSpPr txBox="1">
            <a:spLocks/>
          </p:cNvSpPr>
          <p:nvPr/>
        </p:nvSpPr>
        <p:spPr>
          <a:xfrm rot="10800000" flipV="1">
            <a:off x="8229242" y="4191515"/>
            <a:ext cx="725190" cy="45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70C9EE74-0E87-170B-520F-8A6B253AFD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41062" y="2784588"/>
            <a:ext cx="46671" cy="45719"/>
          </a:xfrm>
          <a:prstGeom prst="rect">
            <a:avLst/>
          </a:prstGeom>
        </p:spPr>
      </p:pic>
      <p:pic>
        <p:nvPicPr>
          <p:cNvPr id="85" name="Picture 84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BB710111-C88F-00EE-A01F-46DA2328BE3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496638" y="3938016"/>
            <a:ext cx="45719" cy="45719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76239A52-57A3-AA97-39AB-246E0260C60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b="13750"/>
          <a:stretch/>
        </p:blipFill>
        <p:spPr>
          <a:xfrm>
            <a:off x="8931572" y="2507675"/>
            <a:ext cx="45719" cy="75468"/>
          </a:xfrm>
          <a:prstGeom prst="rect">
            <a:avLst/>
          </a:prstGeom>
        </p:spPr>
      </p:pic>
      <p:pic>
        <p:nvPicPr>
          <p:cNvPr id="87" name="Picture 10">
            <a:extLst>
              <a:ext uri="{FF2B5EF4-FFF2-40B4-BE49-F238E27FC236}">
                <a16:creationId xmlns:a16="http://schemas.microsoft.com/office/drawing/2014/main" id="{F98B5D06-CDC9-7FBC-8AD0-B7FC44344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476">
            <a:off x="8831937" y="3900063"/>
            <a:ext cx="53262" cy="5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87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1DCC6E3B-4A0E-ADC8-F3B5-463E76F896C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9502" flipV="1">
            <a:off x="9067433" y="2836943"/>
            <a:ext cx="119919" cy="45719"/>
          </a:xfrm>
          <a:prstGeom prst="rect">
            <a:avLst/>
          </a:prstGeom>
        </p:spPr>
      </p:pic>
      <p:pic>
        <p:nvPicPr>
          <p:cNvPr id="89" name="Picture 12">
            <a:extLst>
              <a:ext uri="{FF2B5EF4-FFF2-40B4-BE49-F238E27FC236}">
                <a16:creationId xmlns:a16="http://schemas.microsoft.com/office/drawing/2014/main" id="{FEDEF198-6138-B103-96C2-03242E95E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71" y="4068571"/>
            <a:ext cx="349536" cy="1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22DFBEC9-D31F-C5FC-ADC5-FFBEA220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733" y="2596257"/>
            <a:ext cx="5056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BB2DEE3D-F290-140F-EA8B-000294435C0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9274298" y="3926695"/>
            <a:ext cx="55304" cy="46455"/>
          </a:xfrm>
          <a:prstGeom prst="rect">
            <a:avLst/>
          </a:prstGeom>
        </p:spPr>
      </p:pic>
      <p:pic>
        <p:nvPicPr>
          <p:cNvPr id="92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07DE486A-CEAB-3229-C047-954130D1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1550" y="4113016"/>
            <a:ext cx="8127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A71A2A44-829D-16CB-B488-D5DCE304F40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74960" y="3497575"/>
            <a:ext cx="45719" cy="49013"/>
          </a:xfrm>
          <a:prstGeom prst="rect">
            <a:avLst/>
          </a:prstGeom>
        </p:spPr>
      </p:pic>
      <p:pic>
        <p:nvPicPr>
          <p:cNvPr id="93" name="Graphic 92" descr="Programmer male outline">
            <a:extLst>
              <a:ext uri="{FF2B5EF4-FFF2-40B4-BE49-F238E27FC236}">
                <a16:creationId xmlns:a16="http://schemas.microsoft.com/office/drawing/2014/main" id="{51D3D0A7-8A72-6A9E-33E1-C7759A94F9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75114" y="2295687"/>
            <a:ext cx="1981597" cy="1981597"/>
          </a:xfrm>
          <a:prstGeom prst="rect">
            <a:avLst/>
          </a:prstGeom>
        </p:spPr>
      </p:pic>
      <p:sp>
        <p:nvSpPr>
          <p:cNvPr id="95" name="Title 1">
            <a:extLst>
              <a:ext uri="{FF2B5EF4-FFF2-40B4-BE49-F238E27FC236}">
                <a16:creationId xmlns:a16="http://schemas.microsoft.com/office/drawing/2014/main" id="{63FEEE09-B1ED-9E9E-6E58-77D9B2496A51}"/>
              </a:ext>
            </a:extLst>
          </p:cNvPr>
          <p:cNvSpPr txBox="1">
            <a:spLocks/>
          </p:cNvSpPr>
          <p:nvPr/>
        </p:nvSpPr>
        <p:spPr>
          <a:xfrm>
            <a:off x="4745039" y="6778398"/>
            <a:ext cx="2791670" cy="6160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NMAS</a:t>
            </a:r>
          </a:p>
        </p:txBody>
      </p:sp>
    </p:spTree>
    <p:extLst>
      <p:ext uri="{BB962C8B-B14F-4D97-AF65-F5344CB8AC3E}">
        <p14:creationId xmlns:p14="http://schemas.microsoft.com/office/powerpoint/2010/main" val="2869127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E1C038-2FE4-0115-76B6-1A4536562CB8}"/>
              </a:ext>
            </a:extLst>
          </p:cNvPr>
          <p:cNvSpPr txBox="1">
            <a:spLocks/>
          </p:cNvSpPr>
          <p:nvPr/>
        </p:nvSpPr>
        <p:spPr>
          <a:xfrm>
            <a:off x="4745039" y="3835173"/>
            <a:ext cx="2791670" cy="6160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NMAS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DA39BB-71A9-BDEF-1DFA-D1C0C69D36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8604" y="2970708"/>
            <a:ext cx="154787" cy="45719"/>
          </a:xfrm>
          <a:prstGeom prst="rect">
            <a:avLst/>
          </a:prstGeom>
        </p:spPr>
      </p:pic>
      <p:pic>
        <p:nvPicPr>
          <p:cNvPr id="10" name="Picture 9" descr="A white and black logo&#10;&#10;Description automatically generated">
            <a:extLst>
              <a:ext uri="{FF2B5EF4-FFF2-40B4-BE49-F238E27FC236}">
                <a16:creationId xmlns:a16="http://schemas.microsoft.com/office/drawing/2014/main" id="{37D795AB-F2F5-8D9A-36A3-8719366328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45" y="3830728"/>
            <a:ext cx="45719" cy="5875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3D7D8A2-BEA3-3B9B-DF2E-D54D11916D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9327" y="3385538"/>
            <a:ext cx="45719" cy="4571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347DCA3-1D60-467D-AD4C-99EAE3DE73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3103" y="3070398"/>
            <a:ext cx="46671" cy="658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843EE53-BD20-7939-9784-1323EBFCBE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50489" y="3310971"/>
            <a:ext cx="45719" cy="4667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F8C6063-F3BB-ED91-4764-99541F246B6C}"/>
              </a:ext>
            </a:extLst>
          </p:cNvPr>
          <p:cNvSpPr txBox="1">
            <a:spLocks/>
          </p:cNvSpPr>
          <p:nvPr/>
        </p:nvSpPr>
        <p:spPr>
          <a:xfrm rot="10800000" flipV="1">
            <a:off x="5459328" y="3921457"/>
            <a:ext cx="725190" cy="45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291012F7-1BAB-26C1-2B95-3BAF28EF8D08}"/>
              </a:ext>
            </a:extLst>
          </p:cNvPr>
          <p:cNvSpPr txBox="1">
            <a:spLocks/>
          </p:cNvSpPr>
          <p:nvPr/>
        </p:nvSpPr>
        <p:spPr>
          <a:xfrm>
            <a:off x="12804038" y="2793894"/>
            <a:ext cx="1774995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Edge Devices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6C02C90F-5D2A-8F15-A6F9-0BC68109C19A}"/>
              </a:ext>
            </a:extLst>
          </p:cNvPr>
          <p:cNvSpPr txBox="1">
            <a:spLocks/>
          </p:cNvSpPr>
          <p:nvPr/>
        </p:nvSpPr>
        <p:spPr>
          <a:xfrm>
            <a:off x="12804037" y="3429000"/>
            <a:ext cx="1774995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Core Devices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5E5DFF36-E4F4-1B12-2F73-C64CF2BB8BE8}"/>
              </a:ext>
            </a:extLst>
          </p:cNvPr>
          <p:cNvSpPr txBox="1">
            <a:spLocks/>
          </p:cNvSpPr>
          <p:nvPr/>
        </p:nvSpPr>
        <p:spPr>
          <a:xfrm>
            <a:off x="12804036" y="4064106"/>
            <a:ext cx="1774995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Server Devices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FB197BD2-08AB-0BF6-D2EA-315AD1A25A29}"/>
              </a:ext>
            </a:extLst>
          </p:cNvPr>
          <p:cNvSpPr txBox="1">
            <a:spLocks/>
          </p:cNvSpPr>
          <p:nvPr/>
        </p:nvSpPr>
        <p:spPr>
          <a:xfrm>
            <a:off x="15969342" y="2794520"/>
            <a:ext cx="2291152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Show Commands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8182D699-0BD9-4B84-50D6-F7B2BAAE4584}"/>
              </a:ext>
            </a:extLst>
          </p:cNvPr>
          <p:cNvSpPr txBox="1">
            <a:spLocks/>
          </p:cNvSpPr>
          <p:nvPr/>
        </p:nvSpPr>
        <p:spPr>
          <a:xfrm>
            <a:off x="15969342" y="3266548"/>
            <a:ext cx="2291152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Config Download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E39551F-02B1-D62C-0820-A11534ED97D9}"/>
              </a:ext>
            </a:extLst>
          </p:cNvPr>
          <p:cNvSpPr txBox="1">
            <a:spLocks/>
          </p:cNvSpPr>
          <p:nvPr/>
        </p:nvSpPr>
        <p:spPr>
          <a:xfrm>
            <a:off x="15969034" y="3772500"/>
            <a:ext cx="2291152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Difference Comparator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0FFB271-C82B-7430-6463-493917E46714}"/>
              </a:ext>
            </a:extLst>
          </p:cNvPr>
          <p:cNvSpPr txBox="1">
            <a:spLocks/>
          </p:cNvSpPr>
          <p:nvPr/>
        </p:nvSpPr>
        <p:spPr>
          <a:xfrm>
            <a:off x="15969034" y="4305151"/>
            <a:ext cx="2291152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IP Validation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915DDFC9-4E83-E23D-4E82-4A89B7DD2359}"/>
              </a:ext>
            </a:extLst>
          </p:cNvPr>
          <p:cNvSpPr txBox="1">
            <a:spLocks/>
          </p:cNvSpPr>
          <p:nvPr/>
        </p:nvSpPr>
        <p:spPr>
          <a:xfrm>
            <a:off x="15969034" y="4837802"/>
            <a:ext cx="2291152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Ping Test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AEABB169-2091-1D40-4CD8-3EC5E7C1CEB2}"/>
              </a:ext>
            </a:extLst>
          </p:cNvPr>
          <p:cNvSpPr txBox="1">
            <a:spLocks/>
          </p:cNvSpPr>
          <p:nvPr/>
        </p:nvSpPr>
        <p:spPr>
          <a:xfrm>
            <a:off x="12424243" y="1889281"/>
            <a:ext cx="2377927" cy="6160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5400" dir="17880000">
              <a:srgbClr val="0070C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Main Components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19FD0A58-BFA9-7657-B912-218EAE6986EF}"/>
              </a:ext>
            </a:extLst>
          </p:cNvPr>
          <p:cNvSpPr txBox="1">
            <a:spLocks/>
          </p:cNvSpPr>
          <p:nvPr/>
        </p:nvSpPr>
        <p:spPr>
          <a:xfrm>
            <a:off x="15581028" y="1866037"/>
            <a:ext cx="2377927" cy="6160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5400" dir="17880000">
              <a:srgbClr val="0070C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Additional Features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2518D4B-1273-1381-CDF1-5F671CB412D5}"/>
              </a:ext>
            </a:extLst>
          </p:cNvPr>
          <p:cNvCxnSpPr>
            <a:cxnSpLocks/>
          </p:cNvCxnSpPr>
          <p:nvPr/>
        </p:nvCxnSpPr>
        <p:spPr>
          <a:xfrm>
            <a:off x="12614140" y="2552465"/>
            <a:ext cx="0" cy="169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A1CCF9-2436-4D08-C830-4A5D3735D996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2614140" y="2979253"/>
            <a:ext cx="189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D3A4C72-9F0E-45C7-74ED-E96417AD332F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12614140" y="3614359"/>
            <a:ext cx="1898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B2359C-AE7F-280C-FAE9-28B5D1DFFBBE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2614140" y="4249465"/>
            <a:ext cx="189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33457E-6EBA-3985-9E3D-AB6E4E357039}"/>
              </a:ext>
            </a:extLst>
          </p:cNvPr>
          <p:cNvCxnSpPr>
            <a:cxnSpLocks/>
          </p:cNvCxnSpPr>
          <p:nvPr/>
        </p:nvCxnSpPr>
        <p:spPr>
          <a:xfrm>
            <a:off x="15779139" y="2514530"/>
            <a:ext cx="0" cy="2527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CFAFEC-37F3-3481-C54C-50A4ABB783C2}"/>
              </a:ext>
            </a:extLst>
          </p:cNvPr>
          <p:cNvCxnSpPr>
            <a:cxnSpLocks/>
          </p:cNvCxnSpPr>
          <p:nvPr/>
        </p:nvCxnSpPr>
        <p:spPr>
          <a:xfrm flipH="1">
            <a:off x="15779136" y="2980356"/>
            <a:ext cx="189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6E7DFBD-0758-A64B-AAD8-EBFA07695E7E}"/>
              </a:ext>
            </a:extLst>
          </p:cNvPr>
          <p:cNvCxnSpPr>
            <a:cxnSpLocks/>
          </p:cNvCxnSpPr>
          <p:nvPr/>
        </p:nvCxnSpPr>
        <p:spPr>
          <a:xfrm flipH="1">
            <a:off x="15779136" y="3429000"/>
            <a:ext cx="189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8C8C66C-6CFE-2069-E3EE-C9432B5A7E2A}"/>
              </a:ext>
            </a:extLst>
          </p:cNvPr>
          <p:cNvCxnSpPr>
            <a:cxnSpLocks/>
          </p:cNvCxnSpPr>
          <p:nvPr/>
        </p:nvCxnSpPr>
        <p:spPr>
          <a:xfrm flipH="1">
            <a:off x="15779136" y="3952875"/>
            <a:ext cx="189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E1CD72-DE50-0F9E-EFF4-562455CA7493}"/>
              </a:ext>
            </a:extLst>
          </p:cNvPr>
          <p:cNvCxnSpPr>
            <a:cxnSpLocks/>
          </p:cNvCxnSpPr>
          <p:nvPr/>
        </p:nvCxnSpPr>
        <p:spPr>
          <a:xfrm flipH="1">
            <a:off x="15779136" y="4483100"/>
            <a:ext cx="189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17EF37-10B3-E4C8-961A-D9DF15C3118D}"/>
              </a:ext>
            </a:extLst>
          </p:cNvPr>
          <p:cNvCxnSpPr>
            <a:cxnSpLocks/>
          </p:cNvCxnSpPr>
          <p:nvPr/>
        </p:nvCxnSpPr>
        <p:spPr>
          <a:xfrm flipH="1">
            <a:off x="15779136" y="5038725"/>
            <a:ext cx="189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4CC521-C962-FC83-619E-40C8D534D84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D2568-C476-EFFB-007E-23F2E7D76F69}"/>
              </a:ext>
            </a:extLst>
          </p:cNvPr>
          <p:cNvSpPr txBox="1">
            <a:spLocks/>
          </p:cNvSpPr>
          <p:nvPr/>
        </p:nvSpPr>
        <p:spPr>
          <a:xfrm>
            <a:off x="-3193666" y="3126695"/>
            <a:ext cx="1075648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5F85525-BB99-C938-1BD9-586C7C22548C}"/>
              </a:ext>
            </a:extLst>
          </p:cNvPr>
          <p:cNvSpPr txBox="1">
            <a:spLocks/>
          </p:cNvSpPr>
          <p:nvPr/>
        </p:nvSpPr>
        <p:spPr>
          <a:xfrm>
            <a:off x="-4213392" y="3126695"/>
            <a:ext cx="467188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Auto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C383B81-6AF0-BDA7-FC04-01F60BE2C6DF}"/>
              </a:ext>
            </a:extLst>
          </p:cNvPr>
          <p:cNvSpPr txBox="1">
            <a:spLocks/>
          </p:cNvSpPr>
          <p:nvPr/>
        </p:nvSpPr>
        <p:spPr>
          <a:xfrm>
            <a:off x="-3092117" y="912532"/>
            <a:ext cx="1075648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N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3CC79E4-E1F3-785F-A3FE-D187192E883D}"/>
              </a:ext>
            </a:extLst>
          </p:cNvPr>
          <p:cNvSpPr txBox="1">
            <a:spLocks/>
          </p:cNvSpPr>
          <p:nvPr/>
        </p:nvSpPr>
        <p:spPr>
          <a:xfrm>
            <a:off x="-4111843" y="912532"/>
            <a:ext cx="467188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Auto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E58D06B-C173-E627-703E-326A0F880083}"/>
              </a:ext>
            </a:extLst>
          </p:cNvPr>
          <p:cNvSpPr txBox="1">
            <a:spLocks/>
          </p:cNvSpPr>
          <p:nvPr/>
        </p:nvSpPr>
        <p:spPr>
          <a:xfrm>
            <a:off x="-1535337" y="912532"/>
            <a:ext cx="1764640" cy="9075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HUB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59D60AE-C15A-6EE8-A65C-120C668DCCB2}"/>
              </a:ext>
            </a:extLst>
          </p:cNvPr>
          <p:cNvSpPr txBox="1">
            <a:spLocks/>
          </p:cNvSpPr>
          <p:nvPr/>
        </p:nvSpPr>
        <p:spPr>
          <a:xfrm>
            <a:off x="-5434312" y="3016428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Network Management and Automation System</a:t>
            </a:r>
            <a:endParaRPr lang="en-US" b="1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B567896-6A5E-AAC6-2820-FEF149F2F7B4}"/>
              </a:ext>
            </a:extLst>
          </p:cNvPr>
          <p:cNvSpPr txBox="1">
            <a:spLocks/>
          </p:cNvSpPr>
          <p:nvPr/>
        </p:nvSpPr>
        <p:spPr>
          <a:xfrm>
            <a:off x="-5608530" y="3899741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effectLst/>
                <a:latin typeface="-apple-system"/>
              </a:rPr>
              <a:t>Network Source Of Truth</a:t>
            </a:r>
            <a:endParaRPr lang="en-US" sz="19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8CD10CC-14B5-601D-D5FE-8B317D2C3EEC}"/>
              </a:ext>
            </a:extLst>
          </p:cNvPr>
          <p:cNvSpPr txBox="1">
            <a:spLocks/>
          </p:cNvSpPr>
          <p:nvPr/>
        </p:nvSpPr>
        <p:spPr>
          <a:xfrm>
            <a:off x="-5575930" y="4783054"/>
            <a:ext cx="5272571" cy="3761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  <a:effectLst/>
                <a:latin typeface="-apple-system"/>
              </a:rPr>
              <a:t>AI </a:t>
            </a:r>
            <a:r>
              <a:rPr lang="en-US" sz="1900" dirty="0" err="1">
                <a:solidFill>
                  <a:srgbClr val="FFFFFF"/>
                </a:solidFill>
                <a:effectLst/>
                <a:latin typeface="-apple-system"/>
              </a:rPr>
              <a:t>Assitant</a:t>
            </a:r>
            <a:endParaRPr lang="en-US" sz="1900" dirty="0">
              <a:solidFill>
                <a:schemeClr val="tx1">
                  <a:lumMod val="85000"/>
                </a:schemeClr>
              </a:solidFill>
              <a:latin typeface="+mn-lt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D8C7CDD5-B0BD-7616-8713-FE2D4ADC1B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1148" y="2514530"/>
            <a:ext cx="46671" cy="45719"/>
          </a:xfrm>
          <a:prstGeom prst="rect">
            <a:avLst/>
          </a:prstGeom>
        </p:spPr>
      </p:pic>
      <p:pic>
        <p:nvPicPr>
          <p:cNvPr id="36" name="Picture 35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F6F79424-85AF-D9CB-B80F-BB72C401818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726724" y="3667958"/>
            <a:ext cx="45719" cy="4571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0BE8CC45-E5FE-4EA7-1579-D6B8C7E8A6D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b="13750"/>
          <a:stretch/>
        </p:blipFill>
        <p:spPr>
          <a:xfrm>
            <a:off x="6161658" y="2237617"/>
            <a:ext cx="45719" cy="75468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6E40B7C-A9C1-1137-F3C1-C4D6E5871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476">
            <a:off x="6062023" y="3630005"/>
            <a:ext cx="53262" cy="5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D20122A4-3F19-161E-BAB3-24840F3B9B0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9502" flipV="1">
            <a:off x="6297519" y="2566885"/>
            <a:ext cx="119919" cy="45719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AA77A45-9421-4D8C-6D48-F83D67A7E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557" y="3798513"/>
            <a:ext cx="349536" cy="1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7AACF33-653E-87A8-951E-EF4DBFBC687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68" y="6869052"/>
            <a:ext cx="675863" cy="893408"/>
          </a:xfrm>
          <a:prstGeom prst="rect">
            <a:avLst/>
          </a:prstGeom>
        </p:spPr>
      </p:pic>
      <p:pic>
        <p:nvPicPr>
          <p:cNvPr id="41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5B736D2F-135A-E6DC-D283-0DA3943D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819" y="2326199"/>
            <a:ext cx="5056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F291DCCB-1361-7D3A-3916-A19F85B5352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6504384" y="3656637"/>
            <a:ext cx="55304" cy="46455"/>
          </a:xfrm>
          <a:prstGeom prst="rect">
            <a:avLst/>
          </a:prstGeom>
        </p:spPr>
      </p:pic>
      <p:pic>
        <p:nvPicPr>
          <p:cNvPr id="43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9D34248E-0A53-6CF0-519B-4D70EBC1A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91636" y="3842958"/>
            <a:ext cx="8127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1BE8825-8756-6979-6A9E-1CFEEFFC628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513059" y="3226842"/>
            <a:ext cx="45719" cy="49013"/>
          </a:xfrm>
          <a:prstGeom prst="rect">
            <a:avLst/>
          </a:prstGeom>
        </p:spPr>
      </p:pic>
      <p:pic>
        <p:nvPicPr>
          <p:cNvPr id="13" name="Graphic 12" descr="Programmer male outline">
            <a:extLst>
              <a:ext uri="{FF2B5EF4-FFF2-40B4-BE49-F238E27FC236}">
                <a16:creationId xmlns:a16="http://schemas.microsoft.com/office/drawing/2014/main" id="{E7DCC807-8046-E097-6045-7EDE979586D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105200" y="2025629"/>
            <a:ext cx="1981597" cy="198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70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A46A2-8D58-8B71-3AF6-EF6C13DD3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Programmer male outline">
            <a:extLst>
              <a:ext uri="{FF2B5EF4-FFF2-40B4-BE49-F238E27FC236}">
                <a16:creationId xmlns:a16="http://schemas.microsoft.com/office/drawing/2014/main" id="{039961CF-480E-90EC-F6F2-755AFC1A3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5200" y="2025629"/>
            <a:ext cx="1981597" cy="19815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5BADF81-D18A-6DFE-F0A8-2D718BACC636}"/>
              </a:ext>
            </a:extLst>
          </p:cNvPr>
          <p:cNvSpPr txBox="1">
            <a:spLocks/>
          </p:cNvSpPr>
          <p:nvPr/>
        </p:nvSpPr>
        <p:spPr>
          <a:xfrm>
            <a:off x="4745039" y="3835173"/>
            <a:ext cx="2791670" cy="6160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NMAS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C23990-3A1A-736F-AAF4-35B5245F13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147" y="3614359"/>
            <a:ext cx="1907476" cy="563406"/>
          </a:xfrm>
          <a:prstGeom prst="rect">
            <a:avLst/>
          </a:prstGeom>
        </p:spPr>
      </p:pic>
      <p:pic>
        <p:nvPicPr>
          <p:cNvPr id="10" name="Picture 9" descr="A white and black logo&#10;&#10;Description automatically generated">
            <a:extLst>
              <a:ext uri="{FF2B5EF4-FFF2-40B4-BE49-F238E27FC236}">
                <a16:creationId xmlns:a16="http://schemas.microsoft.com/office/drawing/2014/main" id="{3CBEC601-4A4F-CB7D-9FFD-B7533DAE6B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29" y="3617879"/>
            <a:ext cx="495998" cy="63743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042DEF3-299C-1183-FDA2-F50722A39CB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2568" y="5290232"/>
            <a:ext cx="739050" cy="7390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AC8A2ED-F81E-9419-CCD5-34E1FB4A8E2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55432" y="368005"/>
            <a:ext cx="535269" cy="75518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2A3245F-9BD4-D7F6-A1EE-14184015AB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84577" y="2950531"/>
            <a:ext cx="829456" cy="84685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48307CF-ACC9-0CD2-5A6A-6831EBFE0E27}"/>
              </a:ext>
            </a:extLst>
          </p:cNvPr>
          <p:cNvSpPr txBox="1">
            <a:spLocks/>
          </p:cNvSpPr>
          <p:nvPr/>
        </p:nvSpPr>
        <p:spPr>
          <a:xfrm>
            <a:off x="6677368" y="5134131"/>
            <a:ext cx="1555162" cy="37071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SNMP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7CE5B067-AEB7-E046-6FA7-3CC9598BFEE8}"/>
              </a:ext>
            </a:extLst>
          </p:cNvPr>
          <p:cNvSpPr txBox="1">
            <a:spLocks/>
          </p:cNvSpPr>
          <p:nvPr/>
        </p:nvSpPr>
        <p:spPr>
          <a:xfrm>
            <a:off x="12804038" y="2793894"/>
            <a:ext cx="1774995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Edge Devices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8183F173-1139-25B8-783D-26229DE39CC0}"/>
              </a:ext>
            </a:extLst>
          </p:cNvPr>
          <p:cNvSpPr txBox="1">
            <a:spLocks/>
          </p:cNvSpPr>
          <p:nvPr/>
        </p:nvSpPr>
        <p:spPr>
          <a:xfrm>
            <a:off x="12804037" y="3429000"/>
            <a:ext cx="1774995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Core Devices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44B5A5D-F85D-399C-4849-586EFD0F9B84}"/>
              </a:ext>
            </a:extLst>
          </p:cNvPr>
          <p:cNvSpPr txBox="1">
            <a:spLocks/>
          </p:cNvSpPr>
          <p:nvPr/>
        </p:nvSpPr>
        <p:spPr>
          <a:xfrm>
            <a:off x="12804036" y="4064106"/>
            <a:ext cx="1774995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Server Devices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C4234553-45DA-3C73-4A93-3D1DC384B4FB}"/>
              </a:ext>
            </a:extLst>
          </p:cNvPr>
          <p:cNvSpPr txBox="1">
            <a:spLocks/>
          </p:cNvSpPr>
          <p:nvPr/>
        </p:nvSpPr>
        <p:spPr>
          <a:xfrm>
            <a:off x="15969342" y="2794520"/>
            <a:ext cx="2291152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Show Commands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BFADCED-0AA8-0444-F4F7-F445A66BCF8E}"/>
              </a:ext>
            </a:extLst>
          </p:cNvPr>
          <p:cNvSpPr txBox="1">
            <a:spLocks/>
          </p:cNvSpPr>
          <p:nvPr/>
        </p:nvSpPr>
        <p:spPr>
          <a:xfrm>
            <a:off x="15969342" y="3266548"/>
            <a:ext cx="2291152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Config Download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C6931A68-41F2-307A-2F93-B8072DC28E93}"/>
              </a:ext>
            </a:extLst>
          </p:cNvPr>
          <p:cNvSpPr txBox="1">
            <a:spLocks/>
          </p:cNvSpPr>
          <p:nvPr/>
        </p:nvSpPr>
        <p:spPr>
          <a:xfrm>
            <a:off x="15969034" y="3772500"/>
            <a:ext cx="2291152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Difference Comparator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B5445FC-D086-758F-9DA1-3E7E132BB0A9}"/>
              </a:ext>
            </a:extLst>
          </p:cNvPr>
          <p:cNvSpPr txBox="1">
            <a:spLocks/>
          </p:cNvSpPr>
          <p:nvPr/>
        </p:nvSpPr>
        <p:spPr>
          <a:xfrm>
            <a:off x="15969034" y="4305151"/>
            <a:ext cx="2291152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IP Validation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105594D-0103-5B2B-60A2-4E170C16B4B8}"/>
              </a:ext>
            </a:extLst>
          </p:cNvPr>
          <p:cNvSpPr txBox="1">
            <a:spLocks/>
          </p:cNvSpPr>
          <p:nvPr/>
        </p:nvSpPr>
        <p:spPr>
          <a:xfrm>
            <a:off x="15969034" y="4837802"/>
            <a:ext cx="2291152" cy="3707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Ping Test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F62324DB-52F3-9068-F69B-2183B6B798FF}"/>
              </a:ext>
            </a:extLst>
          </p:cNvPr>
          <p:cNvSpPr txBox="1">
            <a:spLocks/>
          </p:cNvSpPr>
          <p:nvPr/>
        </p:nvSpPr>
        <p:spPr>
          <a:xfrm>
            <a:off x="12424243" y="1889281"/>
            <a:ext cx="2377927" cy="6160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5400" dir="17880000">
              <a:srgbClr val="0070C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Main Components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93EE0A09-D438-CD95-7BB4-9BADF071C363}"/>
              </a:ext>
            </a:extLst>
          </p:cNvPr>
          <p:cNvSpPr txBox="1">
            <a:spLocks/>
          </p:cNvSpPr>
          <p:nvPr/>
        </p:nvSpPr>
        <p:spPr>
          <a:xfrm>
            <a:off x="15581028" y="1866037"/>
            <a:ext cx="2377927" cy="61608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25400" dir="17880000">
              <a:srgbClr val="0070C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</a:schemeClr>
                </a:solidFill>
                <a:latin typeface="+mn-lt"/>
              </a:rPr>
              <a:t>Additional Features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3AE5CB-AB52-DFDB-6DAA-1FC1EA3A6A63}"/>
              </a:ext>
            </a:extLst>
          </p:cNvPr>
          <p:cNvCxnSpPr>
            <a:cxnSpLocks/>
          </p:cNvCxnSpPr>
          <p:nvPr/>
        </p:nvCxnSpPr>
        <p:spPr>
          <a:xfrm>
            <a:off x="12614140" y="2552465"/>
            <a:ext cx="0" cy="1697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F78C39-6A36-C4CC-479D-F4EBDCE62281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2614140" y="2979253"/>
            <a:ext cx="189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8E62D8E-AF9A-237C-D903-31A46E7215D6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12614140" y="3614359"/>
            <a:ext cx="1898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9ED49A-CB64-BFAA-5566-4076C0AFF829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2614140" y="4249465"/>
            <a:ext cx="1898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ACB5FBB-8706-DC0C-B8BF-CD9D58200F20}"/>
              </a:ext>
            </a:extLst>
          </p:cNvPr>
          <p:cNvCxnSpPr>
            <a:cxnSpLocks/>
          </p:cNvCxnSpPr>
          <p:nvPr/>
        </p:nvCxnSpPr>
        <p:spPr>
          <a:xfrm>
            <a:off x="15779139" y="2514530"/>
            <a:ext cx="0" cy="2527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531CBA8-0F69-3A06-4428-7C2A7E99AF85}"/>
              </a:ext>
            </a:extLst>
          </p:cNvPr>
          <p:cNvCxnSpPr>
            <a:cxnSpLocks/>
          </p:cNvCxnSpPr>
          <p:nvPr/>
        </p:nvCxnSpPr>
        <p:spPr>
          <a:xfrm flipH="1">
            <a:off x="15779136" y="2980356"/>
            <a:ext cx="189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6B4133E-397E-6C9A-F947-ED1BEFE7913F}"/>
              </a:ext>
            </a:extLst>
          </p:cNvPr>
          <p:cNvCxnSpPr>
            <a:cxnSpLocks/>
          </p:cNvCxnSpPr>
          <p:nvPr/>
        </p:nvCxnSpPr>
        <p:spPr>
          <a:xfrm flipH="1">
            <a:off x="15779136" y="3429000"/>
            <a:ext cx="189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2220CA3-3A2E-F292-DEA7-8AA59FA96688}"/>
              </a:ext>
            </a:extLst>
          </p:cNvPr>
          <p:cNvCxnSpPr>
            <a:cxnSpLocks/>
          </p:cNvCxnSpPr>
          <p:nvPr/>
        </p:nvCxnSpPr>
        <p:spPr>
          <a:xfrm flipH="1">
            <a:off x="15779136" y="3952875"/>
            <a:ext cx="189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9CCB74-4962-1AB6-7AB5-F75DDB557F23}"/>
              </a:ext>
            </a:extLst>
          </p:cNvPr>
          <p:cNvCxnSpPr>
            <a:cxnSpLocks/>
          </p:cNvCxnSpPr>
          <p:nvPr/>
        </p:nvCxnSpPr>
        <p:spPr>
          <a:xfrm flipH="1">
            <a:off x="15779136" y="4483100"/>
            <a:ext cx="189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9ECC40A-528C-5375-591A-527A8D957591}"/>
              </a:ext>
            </a:extLst>
          </p:cNvPr>
          <p:cNvCxnSpPr>
            <a:cxnSpLocks/>
          </p:cNvCxnSpPr>
          <p:nvPr/>
        </p:nvCxnSpPr>
        <p:spPr>
          <a:xfrm flipH="1">
            <a:off x="15779136" y="5038725"/>
            <a:ext cx="1898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C65113-AE9A-5E2F-1916-D6A76DC26348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0183B52-7309-D008-089B-8233D3880CD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68" y="5964592"/>
            <a:ext cx="675863" cy="8934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71FCCC75-1360-B97C-AE50-65C2068880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78654" y="360018"/>
            <a:ext cx="748411" cy="733137"/>
          </a:xfrm>
          <a:prstGeom prst="rect">
            <a:avLst/>
          </a:prstGeom>
        </p:spPr>
      </p:pic>
      <p:pic>
        <p:nvPicPr>
          <p:cNvPr id="36" name="Picture 35" descr="A green and white file folder with a white paper&#10;&#10;Description automatically generated">
            <a:extLst>
              <a:ext uri="{FF2B5EF4-FFF2-40B4-BE49-F238E27FC236}">
                <a16:creationId xmlns:a16="http://schemas.microsoft.com/office/drawing/2014/main" id="{8F905183-CE9E-A411-4E23-885A566816D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932" y="5775537"/>
            <a:ext cx="635759" cy="635759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C11F80-FF6B-AADB-43DC-DF68F4D0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067" y="4210780"/>
            <a:ext cx="827945" cy="8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black and green snake with text&#10;&#10;Description automatically generated">
            <a:extLst>
              <a:ext uri="{FF2B5EF4-FFF2-40B4-BE49-F238E27FC236}">
                <a16:creationId xmlns:a16="http://schemas.microsoft.com/office/drawing/2014/main" id="{2C2086DC-01E5-67B4-683B-06CF280DEA9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812" y="1410706"/>
            <a:ext cx="1251225" cy="477030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BB1825D-0786-66C5-59B6-77110842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44" y="1633234"/>
            <a:ext cx="2701385" cy="10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- srl-labs/containerlab: container-based networking labs">
            <a:extLst>
              <a:ext uri="{FF2B5EF4-FFF2-40B4-BE49-F238E27FC236}">
                <a16:creationId xmlns:a16="http://schemas.microsoft.com/office/drawing/2014/main" id="{73E06DB6-0066-AF1B-A653-F43CA1B4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007" y="205228"/>
            <a:ext cx="827945" cy="7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8478B65-F038-CD9C-95FD-0A42B0B78E1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57350" y="2618432"/>
            <a:ext cx="859099" cy="72164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5C94C26-AAD6-2621-3AE6-0E8E4A2A4E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2524" y="1866037"/>
            <a:ext cx="535269" cy="573830"/>
          </a:xfrm>
          <a:prstGeom prst="rect">
            <a:avLst/>
          </a:prstGeom>
        </p:spPr>
      </p:pic>
      <p:pic>
        <p:nvPicPr>
          <p:cNvPr id="2056" name="Picture 8" descr="Demystifying gRPC: A Comprehensive Guide to High-Performance APIs | by  Barkhayot | Medium">
            <a:extLst>
              <a:ext uri="{FF2B5EF4-FFF2-40B4-BE49-F238E27FC236}">
                <a16:creationId xmlns:a16="http://schemas.microsoft.com/office/drawing/2014/main" id="{A93E249B-B08F-D088-CEEC-F62021AD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25" y="5744336"/>
            <a:ext cx="1091137" cy="61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218CF763-6DFA-5C98-A8E4-31E5C3748EE8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 b="13750"/>
          <a:stretch/>
        </p:blipFill>
        <p:spPr>
          <a:xfrm>
            <a:off x="6726589" y="589435"/>
            <a:ext cx="608716" cy="8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84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A2B84911A8B847A19DCB5B71D4B1FC" ma:contentTypeVersion="15" ma:contentTypeDescription="Create a new document." ma:contentTypeScope="" ma:versionID="c85aa0ce1d9acc189f47304ae170ae14">
  <xsd:schema xmlns:xsd="http://www.w3.org/2001/XMLSchema" xmlns:xs="http://www.w3.org/2001/XMLSchema" xmlns:p="http://schemas.microsoft.com/office/2006/metadata/properties" xmlns:ns3="a3e186a9-70b4-46cc-8ca2-a49ced064b78" xmlns:ns4="1c80ee4a-af81-4bfc-b5b6-77efdb220455" targetNamespace="http://schemas.microsoft.com/office/2006/metadata/properties" ma:root="true" ma:fieldsID="39906a2524f5567065221f969e7a4a2d" ns3:_="" ns4:_="">
    <xsd:import namespace="a3e186a9-70b4-46cc-8ca2-a49ced064b78"/>
    <xsd:import namespace="1c80ee4a-af81-4bfc-b5b6-77efdb2204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186a9-70b4-46cc-8ca2-a49ced064b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0ee4a-af81-4bfc-b5b6-77efdb22045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3e186a9-70b4-46cc-8ca2-a49ced064b78" xsi:nil="true"/>
  </documentManagement>
</p:properties>
</file>

<file path=customXml/itemProps1.xml><?xml version="1.0" encoding="utf-8"?>
<ds:datastoreItem xmlns:ds="http://schemas.openxmlformats.org/officeDocument/2006/customXml" ds:itemID="{C5A64EEA-5677-4042-AF85-D87ADFBBED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186a9-70b4-46cc-8ca2-a49ced064b78"/>
    <ds:schemaRef ds:uri="1c80ee4a-af81-4bfc-b5b6-77efdb2204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DA04F1-8002-4F8A-B4EB-5C73AE0502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B62029-B94D-4BAA-BFC1-A4E62B55F051}">
  <ds:schemaRefs>
    <ds:schemaRef ds:uri="http://purl.org/dc/dcmitype/"/>
    <ds:schemaRef ds:uri="http://purl.org/dc/elements/1.1/"/>
    <ds:schemaRef ds:uri="http://schemas.microsoft.com/office/2006/documentManagement/types"/>
    <ds:schemaRef ds:uri="1c80ee4a-af81-4bfc-b5b6-77efdb220455"/>
    <ds:schemaRef ds:uri="http://schemas.microsoft.com/office/infopath/2007/PartnerControls"/>
    <ds:schemaRef ds:uri="a3e186a9-70b4-46cc-8ca2-a49ced064b78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1404</TotalTime>
  <Words>189</Words>
  <Application>Microsoft Office PowerPoint</Application>
  <PresentationFormat>Widescreen</PresentationFormat>
  <Paragraphs>123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 Rounded MT Bold</vt:lpstr>
      <vt:lpstr>Calibri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Manoharan</dc:creator>
  <cp:lastModifiedBy>Ashwin Chandrasekaran</cp:lastModifiedBy>
  <cp:revision>10</cp:revision>
  <dcterms:created xsi:type="dcterms:W3CDTF">2013-07-15T20:26:40Z</dcterms:created>
  <dcterms:modified xsi:type="dcterms:W3CDTF">2025-05-05T00:00:10Z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0x010100FCA2B84911A8B847A19DCB5B71D4B1FC</vt:lpwstr>
  </property>
</Properties>
</file>