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632" y="729048"/>
            <a:ext cx="11578281" cy="925839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VB</a:t>
            </a:r>
            <a:r>
              <a:rPr lang="zh-CN" altLang="en-US" dirty="0" smtClean="0"/>
              <a:t>的</a:t>
            </a:r>
            <a:r>
              <a:rPr lang="zh-CN" altLang="en-US" dirty="0"/>
              <a:t>网络攻防基础环境搭建实例讲解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58961" y="3224197"/>
            <a:ext cx="7197726" cy="14054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800" dirty="0" err="1" smtClean="0">
                <a:latin typeface="+mj-ea"/>
                <a:ea typeface="+mj-ea"/>
              </a:rPr>
              <a:t>Burnymcdull</a:t>
            </a:r>
            <a:endParaRPr lang="en-US" altLang="zh-CN" sz="4800" dirty="0" smtClean="0">
              <a:latin typeface="+mj-ea"/>
              <a:ea typeface="+mj-ea"/>
            </a:endParaRPr>
          </a:p>
          <a:p>
            <a:r>
              <a:rPr lang="en-US" altLang="zh-CN" sz="4800" dirty="0" smtClean="0">
                <a:latin typeface="+mj-ea"/>
                <a:ea typeface="+mj-ea"/>
              </a:rPr>
              <a:t>2017.9.28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816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228" y="2376616"/>
            <a:ext cx="10131425" cy="1762897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latin typeface="+mj-ea"/>
              </a:rPr>
              <a:t>end</a:t>
            </a:r>
            <a:endParaRPr lang="zh-CN" altLang="en-US" sz="8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461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任务要求：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节点：靶机、网关、攻击者主机</a:t>
            </a:r>
          </a:p>
          <a:p>
            <a:r>
              <a:rPr lang="zh-CN" altLang="en-US" dirty="0"/>
              <a:t>连通性</a:t>
            </a:r>
          </a:p>
          <a:p>
            <a:pPr lvl="1"/>
            <a:r>
              <a:rPr lang="zh-CN" altLang="en-US" dirty="0"/>
              <a:t>靶机可以直接访问攻击者主机</a:t>
            </a:r>
          </a:p>
          <a:p>
            <a:pPr lvl="1"/>
            <a:r>
              <a:rPr lang="zh-CN" altLang="en-US" dirty="0"/>
              <a:t>攻击者主机无法直接访问靶机</a:t>
            </a:r>
          </a:p>
          <a:p>
            <a:pPr lvl="1"/>
            <a:r>
              <a:rPr lang="zh-CN" altLang="en-US" dirty="0"/>
              <a:t>网关可以直接访问攻击者主机和靶机</a:t>
            </a:r>
          </a:p>
          <a:p>
            <a:pPr lvl="1"/>
            <a:r>
              <a:rPr lang="zh-CN" altLang="en-US" dirty="0"/>
              <a:t>靶机的所有对外上下行流量必须经过网关</a:t>
            </a:r>
          </a:p>
          <a:p>
            <a:pPr lvl="1"/>
            <a:r>
              <a:rPr lang="zh-CN" altLang="en-US" dirty="0"/>
              <a:t>所有节点均可以访问互联网</a:t>
            </a:r>
          </a:p>
          <a:p>
            <a:r>
              <a:rPr lang="zh-CN" altLang="en-US" dirty="0"/>
              <a:t>其他要求</a:t>
            </a:r>
          </a:p>
          <a:p>
            <a:pPr lvl="1"/>
            <a:r>
              <a:rPr lang="zh-CN" altLang="en-US" dirty="0"/>
              <a:t>所有节点制作成基础镜像（多重加载的虚拟硬盘）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环境：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Kali</a:t>
            </a:r>
            <a:r>
              <a:rPr lang="zh-CN" altLang="zh-CN" dirty="0"/>
              <a:t>：网关</a:t>
            </a:r>
          </a:p>
          <a:p>
            <a:r>
              <a:rPr lang="en-US" altLang="zh-CN" dirty="0"/>
              <a:t>Kali-1</a:t>
            </a:r>
            <a:r>
              <a:rPr lang="zh-CN" altLang="zh-CN" dirty="0"/>
              <a:t>：靶机</a:t>
            </a:r>
          </a:p>
          <a:p>
            <a:r>
              <a:rPr lang="en-US" altLang="zh-CN" dirty="0"/>
              <a:t>Kali-2</a:t>
            </a:r>
            <a:r>
              <a:rPr lang="zh-CN" altLang="zh-CN" dirty="0"/>
              <a:t>：攻击者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2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Kali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42066"/>
            <a:ext cx="10131425" cy="3649133"/>
          </a:xfrm>
        </p:spPr>
        <p:txBody>
          <a:bodyPr/>
          <a:lstStyle/>
          <a:p>
            <a:r>
              <a:rPr lang="en-US" altLang="zh-CN" dirty="0"/>
              <a:t>Kali: </a:t>
            </a:r>
            <a:r>
              <a:rPr lang="zh-CN" altLang="en-US" dirty="0"/>
              <a:t>网关拥有两个网卡 一个内部网络网卡 一个</a:t>
            </a:r>
            <a:r>
              <a:rPr lang="en-US" altLang="zh-CN" dirty="0"/>
              <a:t>NAT</a:t>
            </a:r>
            <a:r>
              <a:rPr lang="zh-CN" altLang="en-US" dirty="0" smtClean="0"/>
              <a:t>网卡</a:t>
            </a:r>
            <a:endParaRPr lang="en-US" altLang="zh-CN" dirty="0" smtClean="0"/>
          </a:p>
          <a:p>
            <a:r>
              <a:rPr lang="zh-CN" altLang="zh-CN" dirty="0"/>
              <a:t>使用了多重加载，减少了系统重复安装的麻烦</a:t>
            </a:r>
          </a:p>
          <a:p>
            <a:r>
              <a:rPr lang="zh-CN" altLang="zh-CN" dirty="0"/>
              <a:t>内部网络地址：</a:t>
            </a:r>
            <a:r>
              <a:rPr lang="en-US" altLang="zh-CN" dirty="0"/>
              <a:t>192.168.56.101</a:t>
            </a:r>
            <a:endParaRPr lang="zh-CN" altLang="zh-CN" dirty="0"/>
          </a:p>
          <a:p>
            <a:r>
              <a:rPr lang="en-US" altLang="zh-CN" dirty="0"/>
              <a:t>NAT</a:t>
            </a:r>
            <a:r>
              <a:rPr lang="zh-CN" altLang="zh-CN" dirty="0"/>
              <a:t>网卡地址：</a:t>
            </a:r>
            <a:r>
              <a:rPr lang="en-US" altLang="zh-CN" dirty="0"/>
              <a:t>10.0.2.4</a:t>
            </a:r>
            <a:endParaRPr lang="zh-CN" altLang="zh-CN" dirty="0"/>
          </a:p>
          <a:p>
            <a:r>
              <a:rPr lang="en-US" altLang="zh-CN" dirty="0"/>
              <a:t>DNS server</a:t>
            </a:r>
            <a:r>
              <a:rPr lang="zh-CN" altLang="zh-CN" dirty="0"/>
              <a:t>：</a:t>
            </a:r>
            <a:r>
              <a:rPr lang="en-US" altLang="zh-CN" dirty="0"/>
              <a:t>202.205.16.4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79" y="2397325"/>
            <a:ext cx="5273497" cy="6706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079" y="3323202"/>
            <a:ext cx="5273497" cy="7864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079" y="4433918"/>
            <a:ext cx="5141051" cy="23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Kali-1</a:t>
            </a:r>
            <a:r>
              <a:rPr lang="zh-CN" altLang="zh-CN" dirty="0" smtClean="0"/>
              <a:t>：</a:t>
            </a:r>
            <a:r>
              <a:rPr lang="zh-CN" altLang="en-US" dirty="0" smtClean="0"/>
              <a:t>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配置靶机的网络设置</a:t>
            </a:r>
          </a:p>
          <a:p>
            <a:r>
              <a:rPr lang="zh-CN" altLang="zh-CN" dirty="0"/>
              <a:t>地址：</a:t>
            </a:r>
            <a:r>
              <a:rPr lang="en-US" altLang="zh-CN" dirty="0"/>
              <a:t>192.168.56.100</a:t>
            </a:r>
            <a:endParaRPr lang="zh-CN" altLang="zh-CN" dirty="0"/>
          </a:p>
          <a:p>
            <a:r>
              <a:rPr lang="zh-CN" altLang="zh-CN" dirty="0"/>
              <a:t>网关是</a:t>
            </a:r>
            <a:r>
              <a:rPr lang="en-US" altLang="zh-CN" dirty="0"/>
              <a:t>192.168.56.101</a:t>
            </a:r>
            <a:endParaRPr lang="zh-CN" altLang="zh-CN" dirty="0"/>
          </a:p>
          <a:p>
            <a:r>
              <a:rPr lang="zh-CN" altLang="en-US" dirty="0" smtClean="0"/>
              <a:t>采用的是内部网络网卡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48" y="1510727"/>
            <a:ext cx="4916559" cy="3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Kali-2</a:t>
            </a:r>
            <a:r>
              <a:rPr lang="zh-CN" altLang="en-US" dirty="0" smtClean="0"/>
              <a:t>：攻击机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配置攻击机的</a:t>
            </a:r>
            <a:r>
              <a:rPr lang="en-US" altLang="zh-CN" dirty="0"/>
              <a:t>NAT</a:t>
            </a:r>
            <a:r>
              <a:rPr lang="zh-CN" altLang="en-US" dirty="0"/>
              <a:t>设置 自动获取</a:t>
            </a:r>
          </a:p>
          <a:p>
            <a:r>
              <a:rPr lang="zh-CN" altLang="en-US" dirty="0"/>
              <a:t>地址：</a:t>
            </a:r>
            <a:r>
              <a:rPr lang="en-US" altLang="zh-CN" dirty="0"/>
              <a:t>10.0.2.5</a:t>
            </a:r>
          </a:p>
          <a:p>
            <a:r>
              <a:rPr lang="en-US" altLang="zh-CN" dirty="0"/>
              <a:t>DNS server</a:t>
            </a:r>
            <a:r>
              <a:rPr lang="zh-CN" altLang="en-US" dirty="0"/>
              <a:t>：</a:t>
            </a:r>
            <a:r>
              <a:rPr lang="en-US" altLang="zh-CN" dirty="0" smtClean="0"/>
              <a:t>202.205.16.4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351155"/>
            <a:ext cx="6029044" cy="32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3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对于网关的额外设置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</a:t>
            </a:r>
            <a:r>
              <a:rPr lang="en-US" altLang="zh-CN" dirty="0" err="1" smtClean="0"/>
              <a:t>iptable</a:t>
            </a:r>
            <a:r>
              <a:rPr lang="zh-CN" altLang="zh-CN" dirty="0"/>
              <a:t>对网关进行配置，允许靶机通过网关访问外部网络</a:t>
            </a:r>
          </a:p>
          <a:p>
            <a:r>
              <a:rPr lang="zh-CN" altLang="zh-CN" dirty="0"/>
              <a:t>因为内部网络的原因，攻击者主机无法访问靶机但是靶机可以访问攻击者主机</a:t>
            </a:r>
          </a:p>
          <a:p>
            <a:r>
              <a:rPr lang="zh-CN" altLang="zh-CN" dirty="0"/>
              <a:t>更改</a:t>
            </a:r>
            <a:r>
              <a:rPr lang="en-US" altLang="zh-CN" dirty="0" err="1"/>
              <a:t>ip_forward</a:t>
            </a:r>
            <a:r>
              <a:rPr lang="zh-CN" altLang="zh-CN" dirty="0"/>
              <a:t>：</a:t>
            </a:r>
            <a:r>
              <a:rPr lang="en-US" altLang="zh-CN" dirty="0"/>
              <a:t>0-&gt;1 </a:t>
            </a:r>
            <a:r>
              <a:rPr lang="zh-CN" altLang="zh-CN" dirty="0"/>
              <a:t>允许进行转发 </a:t>
            </a:r>
          </a:p>
          <a:p>
            <a:r>
              <a:rPr lang="zh-CN" altLang="zh-CN" dirty="0"/>
              <a:t>靶机可以直接访问攻击者主机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99" y="5028986"/>
            <a:ext cx="10157896" cy="3414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9" y="5541316"/>
            <a:ext cx="10157896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8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具体要求展示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靶机可以直接访问攻击者主机</a:t>
            </a:r>
          </a:p>
          <a:p>
            <a:pPr lvl="1"/>
            <a:r>
              <a:rPr lang="zh-CN" altLang="en-US" dirty="0"/>
              <a:t>攻击者主机无法直接访问靶机</a:t>
            </a:r>
          </a:p>
          <a:p>
            <a:pPr lvl="1"/>
            <a:r>
              <a:rPr lang="zh-CN" altLang="en-US" dirty="0"/>
              <a:t>网关可以直接访问攻击者主机和靶机</a:t>
            </a:r>
          </a:p>
          <a:p>
            <a:pPr lvl="1"/>
            <a:r>
              <a:rPr lang="zh-CN" altLang="en-US" dirty="0"/>
              <a:t>靶机的所有对外上下行流量必须经过网关</a:t>
            </a:r>
          </a:p>
          <a:p>
            <a:pPr lvl="1"/>
            <a:r>
              <a:rPr lang="zh-CN" altLang="en-US" dirty="0"/>
              <a:t>所有节点均可以访问互联网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0" y="788981"/>
            <a:ext cx="5273497" cy="9205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62" y="1979266"/>
            <a:ext cx="5273497" cy="847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61" y="3311607"/>
            <a:ext cx="5273497" cy="8474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661" y="4428733"/>
            <a:ext cx="5273497" cy="23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38" y="160638"/>
            <a:ext cx="6975583" cy="59941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73" y="160638"/>
            <a:ext cx="4733279" cy="1993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273" y="2473344"/>
            <a:ext cx="4733279" cy="17253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273" y="4587977"/>
            <a:ext cx="4733279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9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29</TotalTime>
  <Words>270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天体</vt:lpstr>
      <vt:lpstr>基于VB的网络攻防基础环境搭建实例讲解</vt:lpstr>
      <vt:lpstr>任务要求：</vt:lpstr>
      <vt:lpstr>实验环境：</vt:lpstr>
      <vt:lpstr>Kali 网关</vt:lpstr>
      <vt:lpstr>Kali-1：靶机</vt:lpstr>
      <vt:lpstr>Kali-2：攻击机</vt:lpstr>
      <vt:lpstr>对于网关的额外设置</vt:lpstr>
      <vt:lpstr>具体要求展示</vt:lpstr>
      <vt:lpstr>PowerPoint 演示文稿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施子瑜</dc:creator>
  <cp:lastModifiedBy>施子瑜</cp:lastModifiedBy>
  <cp:revision>3</cp:revision>
  <dcterms:created xsi:type="dcterms:W3CDTF">2017-09-27T15:50:15Z</dcterms:created>
  <dcterms:modified xsi:type="dcterms:W3CDTF">2017-09-27T16:19:57Z</dcterms:modified>
</cp:coreProperties>
</file>