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7B6D63-D1F8-473B-ABB3-60BE3075E340}" type="datetimeFigureOut">
              <a:rPr lang="es-MX" smtClean="0"/>
              <a:t>04/04/2018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366C2D-19A2-431C-90BD-CD6F4FBD0293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Inicializar la Pagina Web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7467600" cy="4525963"/>
          </a:xfrm>
        </p:spPr>
        <p:txBody>
          <a:bodyPr/>
          <a:lstStyle/>
          <a:p>
            <a:r>
              <a:rPr lang="es-MX" dirty="0" smtClean="0"/>
              <a:t>1. Abrimos 3 terminales en la carpeta </a:t>
            </a:r>
            <a:r>
              <a:rPr lang="es-MX" dirty="0" err="1" smtClean="0"/>
              <a:t>serviceSocialApp</a:t>
            </a:r>
            <a:r>
              <a:rPr lang="es-MX" dirty="0" smtClean="0"/>
              <a:t> y accedemos al su</a:t>
            </a:r>
          </a:p>
          <a:p>
            <a:endParaRPr lang="es-MX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5076999" cy="342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0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649491"/>
          </a:xfrm>
        </p:spPr>
        <p:txBody>
          <a:bodyPr/>
          <a:lstStyle/>
          <a:p>
            <a:r>
              <a:rPr lang="es-MX" dirty="0" smtClean="0"/>
              <a:t>2. Abriendo esta carpeta con </a:t>
            </a:r>
            <a:r>
              <a:rPr lang="es-MX" dirty="0" err="1" smtClean="0"/>
              <a:t>atom</a:t>
            </a:r>
            <a:r>
              <a:rPr lang="es-MX" dirty="0"/>
              <a:t> </a:t>
            </a:r>
            <a:r>
              <a:rPr lang="es-MX" dirty="0" smtClean="0"/>
              <a:t>copiamos lo que viene en testrcp.sh en la carpeta</a:t>
            </a:r>
            <a:br>
              <a:rPr lang="es-MX" dirty="0" smtClean="0"/>
            </a:br>
            <a:r>
              <a:rPr lang="es-MX" dirty="0" smtClean="0"/>
              <a:t>scripts 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Lo pegamos en una de las terminales que abrimos y lo </a:t>
            </a:r>
            <a:br>
              <a:rPr lang="es-MX" dirty="0" smtClean="0"/>
            </a:br>
            <a:r>
              <a:rPr lang="es-MX" dirty="0" smtClean="0"/>
              <a:t>ejecutamos</a:t>
            </a:r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84784"/>
            <a:ext cx="4817368" cy="246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610369"/>
            <a:ext cx="4392488" cy="221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13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352928" cy="4525963"/>
          </a:xfrm>
        </p:spPr>
        <p:txBody>
          <a:bodyPr/>
          <a:lstStyle/>
          <a:p>
            <a:r>
              <a:rPr lang="es-MX" dirty="0" smtClean="0"/>
              <a:t>3. </a:t>
            </a:r>
            <a:r>
              <a:rPr lang="es-MX" sz="2400" dirty="0" smtClean="0"/>
              <a:t>En otra de las terminales que abrimos ingresamos el </a:t>
            </a:r>
            <a:r>
              <a:rPr lang="es-MX" sz="2400" dirty="0" err="1" smtClean="0"/>
              <a:t>codigo</a:t>
            </a:r>
            <a:r>
              <a:rPr lang="es-MX" sz="2400" dirty="0" smtClean="0"/>
              <a:t>: </a:t>
            </a:r>
            <a:br>
              <a:rPr lang="es-MX" sz="2400" dirty="0" smtClean="0"/>
            </a:br>
            <a:r>
              <a:rPr lang="es-MX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truffle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migrate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MX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s-MX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MX" sz="2400" dirty="0" smtClean="0"/>
              <a:t>y esperamos a que cargue</a:t>
            </a:r>
          </a:p>
          <a:p>
            <a:endParaRPr lang="es-MX" sz="2400" dirty="0"/>
          </a:p>
          <a:p>
            <a:endParaRPr lang="es-MX" sz="2400" dirty="0" smtClean="0"/>
          </a:p>
          <a:p>
            <a:endParaRPr lang="es-MX" sz="2400" dirty="0"/>
          </a:p>
          <a:p>
            <a:endParaRPr lang="es-MX" sz="2400" dirty="0" smtClean="0"/>
          </a:p>
          <a:p>
            <a:r>
              <a:rPr lang="es-MX" sz="2400" dirty="0" smtClean="0"/>
              <a:t>Al estar todo correcto carga </a:t>
            </a:r>
            <a:r>
              <a:rPr lang="es-MX" sz="2400" dirty="0" err="1" smtClean="0"/>
              <a:t>asi</a:t>
            </a:r>
            <a:endParaRPr lang="es-MX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7" y="1670463"/>
            <a:ext cx="78771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861048"/>
            <a:ext cx="6718673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98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7467600" cy="5793507"/>
          </a:xfrm>
        </p:spPr>
        <p:txBody>
          <a:bodyPr/>
          <a:lstStyle/>
          <a:p>
            <a:r>
              <a:rPr lang="es-MX" dirty="0" smtClean="0"/>
              <a:t>4. En la terminal que nos queda libre cargamos el siguiente </a:t>
            </a:r>
            <a:r>
              <a:rPr lang="es-MX" dirty="0" err="1" smtClean="0"/>
              <a:t>codigo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sz="2400" dirty="0" smtClean="0"/>
              <a:t>Si todo esta bien sale lo siguiente y vemos que el puerto que abrió fue el 8080</a:t>
            </a:r>
          </a:p>
          <a:p>
            <a:pPr marL="36576" indent="0">
              <a:buNone/>
            </a:pP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152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9" y="3789040"/>
            <a:ext cx="5702350" cy="274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13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649491"/>
          </a:xfrm>
        </p:spPr>
        <p:txBody>
          <a:bodyPr/>
          <a:lstStyle/>
          <a:p>
            <a:r>
              <a:rPr lang="es-MX" dirty="0" smtClean="0"/>
              <a:t>5. Abrimos </a:t>
            </a:r>
            <a:r>
              <a:rPr lang="es-MX" dirty="0" err="1" smtClean="0"/>
              <a:t>chrome</a:t>
            </a:r>
            <a:r>
              <a:rPr lang="es-MX" dirty="0" smtClean="0"/>
              <a:t> y en la </a:t>
            </a:r>
            <a:r>
              <a:rPr lang="es-MX" dirty="0" err="1" smtClean="0"/>
              <a:t>url</a:t>
            </a:r>
            <a:r>
              <a:rPr lang="es-MX" dirty="0" smtClean="0"/>
              <a:t> ponemos:</a:t>
            </a:r>
            <a:br>
              <a:rPr lang="es-MX" dirty="0" smtClean="0"/>
            </a:br>
            <a:r>
              <a:rPr lang="es-MX" dirty="0" smtClean="0"/>
              <a:t>localhost:8080</a:t>
            </a:r>
          </a:p>
          <a:p>
            <a:endParaRPr lang="es-MX" dirty="0"/>
          </a:p>
          <a:p>
            <a:r>
              <a:rPr lang="es-MX" dirty="0" smtClean="0"/>
              <a:t>Nos abre lo que se alcanzo a diseñar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24744"/>
            <a:ext cx="34671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3" y="2636912"/>
            <a:ext cx="480127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640"/>
            <a:ext cx="7467600" cy="5937523"/>
          </a:xfrm>
        </p:spPr>
        <p:txBody>
          <a:bodyPr>
            <a:normAutofit/>
          </a:bodyPr>
          <a:lstStyle/>
          <a:p>
            <a:r>
              <a:rPr lang="es-MX" sz="2400" dirty="0" smtClean="0"/>
              <a:t>Si escribo que “si” o “no” me manda o abre una ventana donde se debe aceptar el pago de la transacción a realizarse</a:t>
            </a:r>
          </a:p>
          <a:p>
            <a:endParaRPr lang="es-MX" sz="2400" dirty="0"/>
          </a:p>
          <a:p>
            <a:r>
              <a:rPr lang="es-MX" sz="2400" dirty="0" smtClean="0"/>
              <a:t>Como podemos ver se</a:t>
            </a:r>
            <a:br>
              <a:rPr lang="es-MX" sz="2400" dirty="0" smtClean="0"/>
            </a:br>
            <a:r>
              <a:rPr lang="es-MX" sz="2400" dirty="0" smtClean="0"/>
              <a:t>cuenta con 50 ETH al </a:t>
            </a:r>
            <a:br>
              <a:rPr lang="es-MX" sz="2400" dirty="0" smtClean="0"/>
            </a:br>
            <a:r>
              <a:rPr lang="es-MX" sz="2400" dirty="0" smtClean="0"/>
              <a:t>aceptar la transacción</a:t>
            </a:r>
            <a:br>
              <a:rPr lang="es-MX" sz="2400" dirty="0" smtClean="0"/>
            </a:br>
            <a:r>
              <a:rPr lang="es-MX" sz="2400" dirty="0" smtClean="0"/>
              <a:t>se cobra el gas y solo</a:t>
            </a:r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realiza esta función ya </a:t>
            </a:r>
            <a:br>
              <a:rPr lang="es-MX" sz="2400" dirty="0" smtClean="0"/>
            </a:br>
            <a:r>
              <a:rPr lang="es-MX" sz="2400" dirty="0" smtClean="0"/>
              <a:t>que no alcanzamos a </a:t>
            </a:r>
            <a:br>
              <a:rPr lang="es-MX" sz="2400" dirty="0" smtClean="0"/>
            </a:br>
            <a:r>
              <a:rPr lang="es-MX" sz="2400" dirty="0" smtClean="0"/>
              <a:t>concluir mas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59096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3039244" cy="423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292735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47</TotalTime>
  <Words>118</Words>
  <Application>Microsoft Office PowerPoint</Application>
  <PresentationFormat>Presentación en pantalla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Técnico</vt:lpstr>
      <vt:lpstr>Inicializar la Pagina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E4300</dc:creator>
  <cp:lastModifiedBy>E4300</cp:lastModifiedBy>
  <cp:revision>5</cp:revision>
  <dcterms:created xsi:type="dcterms:W3CDTF">2018-04-04T07:16:46Z</dcterms:created>
  <dcterms:modified xsi:type="dcterms:W3CDTF">2018-04-04T08:03:48Z</dcterms:modified>
</cp:coreProperties>
</file>