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5539-B7D0-4924-B65D-63E1338AF6BA}" type="datetimeFigureOut">
              <a:rPr lang="es-MX" smtClean="0"/>
              <a:t>03/04/2018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654D-FF79-4064-9C94-5A4AD007C2BF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5539-B7D0-4924-B65D-63E1338AF6BA}" type="datetimeFigureOut">
              <a:rPr lang="es-MX" smtClean="0"/>
              <a:t>03/04/2018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654D-FF79-4064-9C94-5A4AD007C2B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5539-B7D0-4924-B65D-63E1338AF6BA}" type="datetimeFigureOut">
              <a:rPr lang="es-MX" smtClean="0"/>
              <a:t>03/04/2018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654D-FF79-4064-9C94-5A4AD007C2B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5539-B7D0-4924-B65D-63E1338AF6BA}" type="datetimeFigureOut">
              <a:rPr lang="es-MX" smtClean="0"/>
              <a:t>03/04/2018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654D-FF79-4064-9C94-5A4AD007C2B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5539-B7D0-4924-B65D-63E1338AF6BA}" type="datetimeFigureOut">
              <a:rPr lang="es-MX" smtClean="0"/>
              <a:t>03/04/2018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654D-FF79-4064-9C94-5A4AD007C2BF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5539-B7D0-4924-B65D-63E1338AF6BA}" type="datetimeFigureOut">
              <a:rPr lang="es-MX" smtClean="0"/>
              <a:t>03/04/2018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654D-FF79-4064-9C94-5A4AD007C2B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5539-B7D0-4924-B65D-63E1338AF6BA}" type="datetimeFigureOut">
              <a:rPr lang="es-MX" smtClean="0"/>
              <a:t>03/04/2018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654D-FF79-4064-9C94-5A4AD007C2B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5539-B7D0-4924-B65D-63E1338AF6BA}" type="datetimeFigureOut">
              <a:rPr lang="es-MX" smtClean="0"/>
              <a:t>03/04/2018</a:t>
            </a:fld>
            <a:endParaRPr lang="es-MX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3A654D-FF79-4064-9C94-5A4AD007C2BF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5539-B7D0-4924-B65D-63E1338AF6BA}" type="datetimeFigureOut">
              <a:rPr lang="es-MX" smtClean="0"/>
              <a:t>03/04/2018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654D-FF79-4064-9C94-5A4AD007C2B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5539-B7D0-4924-B65D-63E1338AF6BA}" type="datetimeFigureOut">
              <a:rPr lang="es-MX" smtClean="0"/>
              <a:t>03/04/2018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D3A654D-FF79-4064-9C94-5A4AD007C2B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B05539-B7D0-4924-B65D-63E1338AF6BA}" type="datetimeFigureOut">
              <a:rPr lang="es-MX" smtClean="0"/>
              <a:t>03/04/2018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654D-FF79-4064-9C94-5A4AD007C2B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B05539-B7D0-4924-B65D-63E1338AF6BA}" type="datetimeFigureOut">
              <a:rPr lang="es-MX" smtClean="0"/>
              <a:t>03/04/2018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D3A654D-FF79-4064-9C94-5A4AD007C2BF}" type="slidenum">
              <a:rPr lang="es-MX" smtClean="0"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6552728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7467600" cy="778098"/>
          </a:xfrm>
        </p:spPr>
        <p:txBody>
          <a:bodyPr>
            <a:normAutofit fontScale="90000"/>
          </a:bodyPr>
          <a:lstStyle/>
          <a:p>
            <a:r>
              <a:rPr lang="es-MX" sz="4100" dirty="0" smtClean="0"/>
              <a:t>Smart-</a:t>
            </a:r>
            <a:r>
              <a:rPr lang="es-MX" sz="4100" dirty="0" err="1" smtClean="0"/>
              <a:t>contract</a:t>
            </a:r>
            <a:r>
              <a:rPr lang="es-MX" dirty="0"/>
              <a:t/>
            </a:r>
            <a:br>
              <a:rPr lang="es-MX" dirty="0"/>
            </a:br>
            <a:r>
              <a:rPr lang="es-MX" sz="2800" dirty="0" smtClean="0"/>
              <a:t>Registro de alumnos e instituciones al servicio social  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37239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>
            <a:normAutofit fontScale="90000"/>
          </a:bodyPr>
          <a:lstStyle/>
          <a:p>
            <a:r>
              <a:rPr lang="es-MX" sz="4100" dirty="0">
                <a:solidFill>
                  <a:prstClr val="white"/>
                </a:solidFill>
              </a:rPr>
              <a:t>Smart-</a:t>
            </a:r>
            <a:r>
              <a:rPr lang="es-MX" sz="4100" dirty="0" err="1">
                <a:solidFill>
                  <a:prstClr val="white"/>
                </a:solidFill>
              </a:rPr>
              <a:t>contract</a:t>
            </a:r>
            <a:r>
              <a:rPr lang="es-MX" dirty="0">
                <a:solidFill>
                  <a:prstClr val="white"/>
                </a:solidFill>
              </a:rPr>
              <a:t/>
            </a:r>
            <a:br>
              <a:rPr lang="es-MX" dirty="0">
                <a:solidFill>
                  <a:prstClr val="white"/>
                </a:solidFill>
              </a:rPr>
            </a:br>
            <a:r>
              <a:rPr lang="es-MX" sz="2800" dirty="0">
                <a:solidFill>
                  <a:prstClr val="white"/>
                </a:solidFill>
              </a:rPr>
              <a:t>Registro de alumnos e instituciones al servicio social </a:t>
            </a:r>
            <a:endParaRPr lang="es-MX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6768752" cy="4994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948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100" dirty="0">
                <a:solidFill>
                  <a:prstClr val="white"/>
                </a:solidFill>
              </a:rPr>
              <a:t>Smart-</a:t>
            </a:r>
            <a:r>
              <a:rPr lang="es-MX" sz="4100" dirty="0" err="1">
                <a:solidFill>
                  <a:prstClr val="white"/>
                </a:solidFill>
              </a:rPr>
              <a:t>contract</a:t>
            </a:r>
            <a:r>
              <a:rPr lang="es-MX" sz="4100" dirty="0">
                <a:solidFill>
                  <a:prstClr val="white"/>
                </a:solidFill>
              </a:rPr>
              <a:t/>
            </a:r>
            <a:br>
              <a:rPr lang="es-MX" sz="4100" dirty="0">
                <a:solidFill>
                  <a:prstClr val="white"/>
                </a:solidFill>
              </a:rPr>
            </a:br>
            <a:r>
              <a:rPr lang="es-MX" sz="2800" dirty="0">
                <a:solidFill>
                  <a:prstClr val="white"/>
                </a:solidFill>
              </a:rPr>
              <a:t>Registro de alumnos e instituciones al servicio social </a:t>
            </a:r>
            <a:endParaRPr lang="es-MX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943100"/>
            <a:ext cx="6768752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26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7467600" cy="4929411"/>
          </a:xfrm>
        </p:spPr>
        <p:txBody>
          <a:bodyPr/>
          <a:lstStyle/>
          <a:p>
            <a:r>
              <a:rPr lang="es-MX" sz="2000" dirty="0" smtClean="0"/>
              <a:t>Ya puesto el código en remix le damos </a:t>
            </a:r>
            <a:r>
              <a:rPr lang="es-MX" sz="2000" dirty="0" err="1" smtClean="0"/>
              <a:t>click</a:t>
            </a:r>
            <a:r>
              <a:rPr lang="es-MX" sz="2000" dirty="0" smtClean="0"/>
              <a:t> en </a:t>
            </a:r>
          </a:p>
          <a:p>
            <a:r>
              <a:rPr lang="es-MX" dirty="0" smtClean="0"/>
              <a:t>Para registrar un alumno se necesita: </a:t>
            </a:r>
          </a:p>
          <a:p>
            <a:r>
              <a:rPr lang="es-MX" sz="1800" dirty="0" smtClean="0"/>
              <a:t>“numero de la cuenta”, “nombre del alumno”, “nombre de la escuela a que pertenece”, código de escuela</a:t>
            </a:r>
          </a:p>
          <a:p>
            <a:pPr marL="36576" indent="0">
              <a:buNone/>
            </a:pPr>
            <a:r>
              <a:rPr lang="es-MX" sz="1800" dirty="0"/>
              <a:t>	</a:t>
            </a:r>
            <a:r>
              <a:rPr lang="es-MX" sz="1800" dirty="0" smtClean="0"/>
              <a:t>Por ejemplo: </a:t>
            </a:r>
          </a:p>
          <a:p>
            <a:pPr marL="36576" indent="0">
              <a:buNone/>
            </a:pPr>
            <a:r>
              <a:rPr lang="es-MX" sz="1800" dirty="0" smtClean="0"/>
              <a:t>	“0x14723a09acff6d2a60dcdf7aa4aff308fddc160c”, “Luis 	</a:t>
            </a:r>
            <a:r>
              <a:rPr lang="es-MX" sz="1800" dirty="0" err="1" smtClean="0"/>
              <a:t>Gonzalez</a:t>
            </a:r>
            <a:r>
              <a:rPr lang="es-MX" sz="1800" dirty="0" smtClean="0"/>
              <a:t>”, “CUCEI”, 206008765 </a:t>
            </a:r>
            <a:r>
              <a:rPr lang="es-MX" sz="1100" dirty="0" smtClean="0"/>
              <a:t>(no copiar y pegar de aquí no funciona si lo haces </a:t>
            </a:r>
            <a:r>
              <a:rPr lang="es-MX" sz="1100" dirty="0" err="1" smtClean="0"/>
              <a:t>asi</a:t>
            </a:r>
            <a:r>
              <a:rPr lang="es-MX" sz="1100" dirty="0" smtClean="0"/>
              <a:t>)</a:t>
            </a:r>
          </a:p>
          <a:p>
            <a:pPr marL="36576" indent="0">
              <a:buNone/>
            </a:pPr>
            <a:r>
              <a:rPr lang="es-MX" sz="1600" dirty="0" smtClean="0"/>
              <a:t>Nota: las cuentas salen de </a:t>
            </a:r>
          </a:p>
          <a:p>
            <a:endParaRPr lang="es-MX" sz="1800" dirty="0" smtClean="0"/>
          </a:p>
          <a:p>
            <a:pPr marL="36576" indent="0">
              <a:buNone/>
            </a:pPr>
            <a:r>
              <a:rPr lang="es-MX" sz="1600" dirty="0" smtClean="0"/>
              <a:t>Se debe asegurar que este </a:t>
            </a:r>
            <a:r>
              <a:rPr lang="es-MX" sz="1600" dirty="0" err="1" smtClean="0"/>
              <a:t>selecionado</a:t>
            </a:r>
            <a:r>
              <a:rPr lang="es-MX" sz="1600" dirty="0" smtClean="0"/>
              <a:t> JavaScript VM en </a:t>
            </a:r>
            <a:r>
              <a:rPr lang="es-MX" sz="1600" dirty="0" err="1" smtClean="0"/>
              <a:t>environment</a:t>
            </a:r>
            <a:r>
              <a:rPr lang="es-MX" sz="1600" dirty="0" smtClean="0"/>
              <a:t>, solo copiamos y pegamos la cuenta que queremos registrar</a:t>
            </a:r>
            <a:endParaRPr lang="es-MX" sz="1600" dirty="0"/>
          </a:p>
          <a:p>
            <a:r>
              <a:rPr lang="es-MX" sz="1800" dirty="0" smtClean="0"/>
              <a:t>Se carga la información y damos </a:t>
            </a:r>
            <a:r>
              <a:rPr lang="es-MX" sz="1800" dirty="0" err="1" smtClean="0"/>
              <a:t>click</a:t>
            </a:r>
            <a:r>
              <a:rPr lang="es-MX" sz="1800" dirty="0" smtClean="0"/>
              <a:t> en </a:t>
            </a:r>
            <a:r>
              <a:rPr lang="es-MX" sz="1800" dirty="0" err="1" smtClean="0"/>
              <a:t>setAlumno</a:t>
            </a:r>
            <a:r>
              <a:rPr lang="es-MX" sz="1800" dirty="0" smtClean="0"/>
              <a:t> para realizar el registro</a:t>
            </a:r>
            <a:endParaRPr lang="es-MX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157192"/>
            <a:ext cx="3024336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198" y="1295951"/>
            <a:ext cx="8096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738" y="3719510"/>
            <a:ext cx="3810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27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registrar </a:t>
            </a:r>
            <a:r>
              <a:rPr lang="es-MX" dirty="0" smtClean="0"/>
              <a:t>una Institución/empresa se </a:t>
            </a:r>
            <a:r>
              <a:rPr lang="es-MX" dirty="0"/>
              <a:t>necesita: </a:t>
            </a:r>
          </a:p>
          <a:p>
            <a:pPr lvl="0">
              <a:buClr>
                <a:srgbClr val="6EA0B0"/>
              </a:buClr>
            </a:pPr>
            <a:r>
              <a:rPr lang="es-MX" sz="1800" dirty="0">
                <a:solidFill>
                  <a:prstClr val="white"/>
                </a:solidFill>
              </a:rPr>
              <a:t>“numero de la cuenta”, “nombre </a:t>
            </a:r>
            <a:r>
              <a:rPr lang="es-MX" sz="1800" dirty="0" smtClean="0">
                <a:solidFill>
                  <a:prstClr val="white"/>
                </a:solidFill>
              </a:rPr>
              <a:t>de la empresa”, “dirección de la empresa”, “nombre de quien solicita el trabajo”</a:t>
            </a:r>
            <a:endParaRPr lang="es-MX" sz="1800" dirty="0">
              <a:solidFill>
                <a:prstClr val="white"/>
              </a:solidFill>
            </a:endParaRPr>
          </a:p>
          <a:p>
            <a:pPr marL="36576" lvl="0" indent="0">
              <a:buClr>
                <a:srgbClr val="6EA0B0"/>
              </a:buClr>
              <a:buNone/>
            </a:pPr>
            <a:r>
              <a:rPr lang="es-MX" sz="1800" dirty="0">
                <a:solidFill>
                  <a:prstClr val="white"/>
                </a:solidFill>
              </a:rPr>
              <a:t>	</a:t>
            </a:r>
            <a:r>
              <a:rPr lang="es-MX" sz="1800" dirty="0" smtClean="0">
                <a:solidFill>
                  <a:prstClr val="white"/>
                </a:solidFill>
              </a:rPr>
              <a:t>Por </a:t>
            </a:r>
            <a:r>
              <a:rPr lang="es-MX" sz="1800" dirty="0">
                <a:solidFill>
                  <a:prstClr val="white"/>
                </a:solidFill>
              </a:rPr>
              <a:t>ejemplo: </a:t>
            </a:r>
          </a:p>
          <a:p>
            <a:pPr marL="36576" lvl="0" indent="0">
              <a:buClr>
                <a:srgbClr val="6EA0B0"/>
              </a:buClr>
              <a:buNone/>
            </a:pPr>
            <a:r>
              <a:rPr lang="es-MX" sz="1800" dirty="0">
                <a:solidFill>
                  <a:prstClr val="white"/>
                </a:solidFill>
              </a:rPr>
              <a:t>	</a:t>
            </a:r>
            <a:r>
              <a:rPr lang="es-MX" sz="1800" dirty="0" smtClean="0">
                <a:solidFill>
                  <a:prstClr val="white"/>
                </a:solidFill>
              </a:rPr>
              <a:t>“</a:t>
            </a:r>
            <a:r>
              <a:rPr lang="es-MX" sz="1800" dirty="0"/>
              <a:t>0x4b0897b0513fdc7c541b6d9d7e929c4e5364d2db</a:t>
            </a:r>
            <a:r>
              <a:rPr lang="es-MX" sz="1800" dirty="0" smtClean="0">
                <a:solidFill>
                  <a:prstClr val="white"/>
                </a:solidFill>
              </a:rPr>
              <a:t>”, “IBM”, 	“periférico sur 321”, “Alejandro </a:t>
            </a:r>
            <a:r>
              <a:rPr lang="es-MX" sz="1800" dirty="0" err="1" smtClean="0">
                <a:solidFill>
                  <a:prstClr val="white"/>
                </a:solidFill>
              </a:rPr>
              <a:t>Miravalle</a:t>
            </a:r>
            <a:r>
              <a:rPr lang="es-MX" sz="1800" dirty="0" smtClean="0">
                <a:solidFill>
                  <a:prstClr val="white"/>
                </a:solidFill>
              </a:rPr>
              <a:t>”</a:t>
            </a:r>
          </a:p>
          <a:p>
            <a:pPr>
              <a:buClr>
                <a:srgbClr val="6EA0B0"/>
              </a:buClr>
            </a:pPr>
            <a:r>
              <a:rPr lang="es-MX" sz="1800" dirty="0" smtClean="0"/>
              <a:t>Se carga la información y damos </a:t>
            </a:r>
            <a:r>
              <a:rPr lang="es-MX" sz="1800" dirty="0" err="1" smtClean="0"/>
              <a:t>click</a:t>
            </a:r>
            <a:r>
              <a:rPr lang="es-MX" sz="1800" dirty="0" smtClean="0"/>
              <a:t> en </a:t>
            </a:r>
            <a:r>
              <a:rPr lang="es-MX" sz="1800" dirty="0" err="1" smtClean="0"/>
              <a:t>setInstitucion</a:t>
            </a:r>
            <a:r>
              <a:rPr lang="es-MX" sz="1800" dirty="0" smtClean="0"/>
              <a:t> para realizar el registro</a:t>
            </a:r>
            <a:endParaRPr lang="es-MX" sz="1600" dirty="0">
              <a:solidFill>
                <a:prstClr val="white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528882"/>
            <a:ext cx="2664296" cy="348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59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800" dirty="0" smtClean="0"/>
              <a:t>Ya registrados alumnos y empresas podemos ver todas las cuentas registradas de alumnos en </a:t>
            </a:r>
            <a:r>
              <a:rPr lang="es-MX" sz="2800" dirty="0" err="1" smtClean="0"/>
              <a:t>getAlumnoAccts</a:t>
            </a:r>
            <a:endParaRPr lang="es-MX" sz="2800" dirty="0" smtClean="0"/>
          </a:p>
          <a:p>
            <a:endParaRPr lang="es-MX" dirty="0" smtClean="0"/>
          </a:p>
          <a:p>
            <a:endParaRPr lang="es-MX" dirty="0"/>
          </a:p>
          <a:p>
            <a:r>
              <a:rPr lang="es-MX" sz="2800" dirty="0" smtClean="0"/>
              <a:t>Y todas las cuentas registradas de instituciones/empresas en </a:t>
            </a:r>
            <a:r>
              <a:rPr lang="es-MX" sz="2800" dirty="0" err="1" smtClean="0"/>
              <a:t>getInstitutionAccts</a:t>
            </a:r>
            <a:endParaRPr lang="es-MX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40968"/>
            <a:ext cx="510056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470296"/>
            <a:ext cx="5400599" cy="887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098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También podemos buscar la información de una institución/empresa por medio de su numero de cuenta, ingresando el numero de cuenta de la institución/empresa en la función </a:t>
            </a:r>
            <a:r>
              <a:rPr lang="es-MX" dirty="0" err="1" smtClean="0"/>
              <a:t>getInstitution</a:t>
            </a:r>
            <a:r>
              <a:rPr lang="es-MX" dirty="0"/>
              <a:t> </a:t>
            </a:r>
            <a:r>
              <a:rPr lang="es-MX" dirty="0" smtClean="0"/>
              <a:t>y </a:t>
            </a:r>
            <a:r>
              <a:rPr lang="es-MX" dirty="0" err="1" smtClean="0"/>
              <a:t>clickeando</a:t>
            </a:r>
            <a:r>
              <a:rPr lang="es-MX" dirty="0" smtClean="0"/>
              <a:t> en </a:t>
            </a:r>
            <a:r>
              <a:rPr lang="es-MX" dirty="0" err="1"/>
              <a:t>getInstitution</a:t>
            </a:r>
            <a:r>
              <a:rPr lang="es-MX" dirty="0"/>
              <a:t> </a:t>
            </a:r>
            <a:r>
              <a:rPr lang="es-MX" dirty="0" smtClean="0"/>
              <a:t>:</a:t>
            </a:r>
          </a:p>
          <a:p>
            <a:endParaRPr lang="es-MX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84" y="5085184"/>
            <a:ext cx="5631393" cy="835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15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69438" y="1209605"/>
            <a:ext cx="7467600" cy="4525963"/>
          </a:xfrm>
        </p:spPr>
        <p:txBody>
          <a:bodyPr/>
          <a:lstStyle/>
          <a:p>
            <a:r>
              <a:rPr lang="es-MX" dirty="0" smtClean="0"/>
              <a:t>Para realizar el registro del alumno a una institución /empresa se necesita de:</a:t>
            </a:r>
          </a:p>
          <a:p>
            <a:r>
              <a:rPr lang="es-MX" sz="1800" dirty="0" smtClean="0"/>
              <a:t>“cuenta de </a:t>
            </a:r>
            <a:r>
              <a:rPr lang="es-MX" sz="1800" dirty="0" err="1" smtClean="0"/>
              <a:t>alumno”,”nombre</a:t>
            </a:r>
            <a:r>
              <a:rPr lang="es-MX" sz="1800" dirty="0" smtClean="0"/>
              <a:t> de alumno”,”</a:t>
            </a:r>
            <a:r>
              <a:rPr lang="es-MX" sz="1800" dirty="0" err="1" smtClean="0"/>
              <a:t>codigo</a:t>
            </a:r>
            <a:r>
              <a:rPr lang="es-MX" sz="1800" dirty="0" smtClean="0"/>
              <a:t> escolar de </a:t>
            </a:r>
            <a:r>
              <a:rPr lang="es-MX" sz="1800" dirty="0" err="1" smtClean="0"/>
              <a:t>alumno”,”cuenta</a:t>
            </a:r>
            <a:r>
              <a:rPr lang="es-MX" sz="1800" dirty="0" smtClean="0"/>
              <a:t> de empresa” </a:t>
            </a:r>
          </a:p>
          <a:p>
            <a:pPr marL="36576" indent="0">
              <a:buNone/>
            </a:pPr>
            <a:r>
              <a:rPr lang="es-MX" sz="1800" dirty="0" smtClean="0"/>
              <a:t>	ejemplo: </a:t>
            </a:r>
            <a:r>
              <a:rPr lang="es-MX" sz="1800" dirty="0"/>
              <a:t>"0x14723a09acff6d2a60dcdf7aa4aff308fddc160c", </a:t>
            </a:r>
            <a:r>
              <a:rPr lang="es-MX" sz="1800" dirty="0" smtClean="0"/>
              <a:t>		"</a:t>
            </a:r>
            <a:r>
              <a:rPr lang="es-MX" sz="1800" dirty="0" err="1"/>
              <a:t>Ivan</a:t>
            </a:r>
            <a:r>
              <a:rPr lang="es-MX" sz="1800" dirty="0"/>
              <a:t> contreras", "208009354", </a:t>
            </a:r>
            <a:r>
              <a:rPr lang="es-MX" sz="1800" dirty="0" smtClean="0"/>
              <a:t>			              "0x583031d1113ad414f02576bd6afabfb302140225“</a:t>
            </a:r>
          </a:p>
          <a:p>
            <a:endParaRPr lang="es-MX" sz="1800" dirty="0"/>
          </a:p>
          <a:p>
            <a:endParaRPr lang="es-MX" sz="1800" dirty="0" smtClean="0"/>
          </a:p>
          <a:p>
            <a:r>
              <a:rPr lang="es-MX" sz="2400" dirty="0" smtClean="0"/>
              <a:t>Para ver en que institución/empresa se registro el alumno usamos la función </a:t>
            </a:r>
            <a:r>
              <a:rPr lang="es-MX" sz="2400" dirty="0" err="1" smtClean="0"/>
              <a:t>getSelInst</a:t>
            </a:r>
            <a:r>
              <a:rPr lang="es-MX" sz="2400" dirty="0" smtClean="0"/>
              <a:t> ingresando el numero de cuenta del alumno registrado:</a:t>
            </a:r>
            <a:endParaRPr lang="es-MX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753724"/>
            <a:ext cx="3465985" cy="47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517232"/>
            <a:ext cx="4569738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835180"/>
      </p:ext>
    </p:extLst>
  </p:cSld>
  <p:clrMapOvr>
    <a:masterClrMapping/>
  </p:clrMapOvr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191</TotalTime>
  <Words>171</Words>
  <Application>Microsoft Office PowerPoint</Application>
  <PresentationFormat>Presentación en pantalla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Técnico</vt:lpstr>
      <vt:lpstr>Smart-contract Registro de alumnos e instituciones al servicio social  </vt:lpstr>
      <vt:lpstr>Smart-contract Registro de alumnos e instituciones al servicio social </vt:lpstr>
      <vt:lpstr>Smart-contract Registro de alumnos e instituciones al servicio social </vt:lpstr>
      <vt:lpstr>Uso</vt:lpstr>
      <vt:lpstr>Uso</vt:lpstr>
      <vt:lpstr>Uso</vt:lpstr>
      <vt:lpstr>Uso</vt:lpstr>
      <vt:lpstr>Uso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E4300</dc:creator>
  <cp:lastModifiedBy>E4300</cp:lastModifiedBy>
  <cp:revision>12</cp:revision>
  <dcterms:created xsi:type="dcterms:W3CDTF">2018-04-04T04:04:58Z</dcterms:created>
  <dcterms:modified xsi:type="dcterms:W3CDTF">2018-04-04T07:16:12Z</dcterms:modified>
</cp:coreProperties>
</file>