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3wwN44C2F93XaDPs83x7FMHOU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vin Miller - HCPF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1089" autoAdjust="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11-04T17:39:09.822" idx="1">
    <p:pos x="529" y="1059"/>
    <p:text>as you review with projects, the outcomes on this slide should directly relate back to goals presented earlier.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jYUt8Yw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Month Range: July 2019 – June 2022 (3 Fiscal Years)</a:t>
            </a:r>
          </a:p>
          <a:p>
            <a:r>
              <a:rPr lang="en-US" dirty="0"/>
              <a:t>ISP vs non-ISP unique members attributed per month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34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Month Range: July 2019 – June 2022 (3 Fiscal Years)</a:t>
            </a:r>
          </a:p>
          <a:p>
            <a:r>
              <a:rPr lang="en-US" dirty="0"/>
              <a:t>ISP vs non-ISP unique members attributed per month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59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2b6bed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82b6bed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2b6bed41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2b6bed41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4" name="Google Shape;14;p10"/>
          <p:cNvGrpSpPr/>
          <p:nvPr/>
        </p:nvGrpSpPr>
        <p:grpSpPr>
          <a:xfrm>
            <a:off x="0" y="6173431"/>
            <a:ext cx="12192000" cy="684571"/>
            <a:chOff x="0" y="6173431"/>
            <a:chExt cx="12192000" cy="684571"/>
          </a:xfrm>
        </p:grpSpPr>
        <p:sp>
          <p:nvSpPr>
            <p:cNvPr id="15" name="Google Shape;15;p10"/>
            <p:cNvSpPr/>
            <p:nvPr/>
          </p:nvSpPr>
          <p:spPr>
            <a:xfrm>
              <a:off x="0" y="6173433"/>
              <a:ext cx="12192000" cy="684569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" name="Google Shape;16;p1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173431"/>
              <a:ext cx="2016271" cy="6845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0" name="Google Shape;20;p11"/>
          <p:cNvGrpSpPr/>
          <p:nvPr/>
        </p:nvGrpSpPr>
        <p:grpSpPr>
          <a:xfrm>
            <a:off x="0" y="6173431"/>
            <a:ext cx="12192000" cy="684571"/>
            <a:chOff x="0" y="6173431"/>
            <a:chExt cx="12192000" cy="684571"/>
          </a:xfrm>
        </p:grpSpPr>
        <p:sp>
          <p:nvSpPr>
            <p:cNvPr id="21" name="Google Shape;21;p11"/>
            <p:cNvSpPr/>
            <p:nvPr/>
          </p:nvSpPr>
          <p:spPr>
            <a:xfrm>
              <a:off x="0" y="6173433"/>
              <a:ext cx="12192000" cy="684569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" name="Google Shape;22;p1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173431"/>
              <a:ext cx="2016271" cy="6845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35" name="Google Shape;35;p13"/>
          <p:cNvGrpSpPr/>
          <p:nvPr/>
        </p:nvGrpSpPr>
        <p:grpSpPr>
          <a:xfrm>
            <a:off x="0" y="6173431"/>
            <a:ext cx="12192000" cy="684571"/>
            <a:chOff x="0" y="6173431"/>
            <a:chExt cx="12192000" cy="684571"/>
          </a:xfrm>
        </p:grpSpPr>
        <p:sp>
          <p:nvSpPr>
            <p:cNvPr id="36" name="Google Shape;36;p13"/>
            <p:cNvSpPr/>
            <p:nvPr/>
          </p:nvSpPr>
          <p:spPr>
            <a:xfrm>
              <a:off x="0" y="6173433"/>
              <a:ext cx="12192000" cy="684569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" name="Google Shape;37;p1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173431"/>
              <a:ext cx="2016271" cy="6845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89807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i="1"/>
              <a:t>UPL Project Name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HCPF Site Visit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i="1"/>
              <a:t>(Date)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E377D-A701-4C67-8594-69B6D5DCD3A2}"/>
              </a:ext>
            </a:extLst>
          </p:cNvPr>
          <p:cNvSpPr txBox="1"/>
          <p:nvPr/>
        </p:nvSpPr>
        <p:spPr>
          <a:xfrm>
            <a:off x="3049571" y="3282182"/>
            <a:ext cx="6099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45EA-9DA1-4E8A-8C06-653CFD04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Attribution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6B423-F149-49F3-9D27-40EEFFE5D7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8" r="3080" b="5845"/>
          <a:stretch/>
        </p:blipFill>
        <p:spPr>
          <a:xfrm>
            <a:off x="2228032" y="1370123"/>
            <a:ext cx="8019555" cy="467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0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45EA-9DA1-4E8A-8C06-653CFD04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001"/>
            <a:ext cx="10515600" cy="1325563"/>
          </a:xfrm>
        </p:spPr>
        <p:txBody>
          <a:bodyPr/>
          <a:lstStyle/>
          <a:p>
            <a:r>
              <a:rPr lang="en-US" dirty="0"/>
              <a:t>Member Attribution</a:t>
            </a:r>
          </a:p>
        </p:txBody>
      </p:sp>
    </p:spTree>
    <p:extLst>
      <p:ext uri="{BB962C8B-B14F-4D97-AF65-F5344CB8AC3E}">
        <p14:creationId xmlns:p14="http://schemas.microsoft.com/office/powerpoint/2010/main" val="86957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About Us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/>
              <a:t>Insert headshot and short bio of key project personnel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Information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/>
              <a:t>Items to include: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i="1"/>
              <a:t>Background, rationale, outcome goals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i="1"/>
              <a:t>Clinic location where activities are taking place (e.g. Children’s Hospital Colorado Special Care Clinic, Anschutz Internal Medicine)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i="1"/>
              <a:t>What UPL funding supports (High Level - ex. workforce, clinical capacity, etc.)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i="1"/>
              <a:t>What year the project is on (Year 1, Year 2)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Key Accomplishments &amp; Highlights</a:t>
            </a:r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2"/>
          </p:nvPr>
        </p:nvSpPr>
        <p:spPr>
          <a:xfrm>
            <a:off x="839788" y="1681163"/>
            <a:ext cx="5332412" cy="4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/>
              <a:t>Add data to show project accomplishments, with a particular focus on data that shows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i="1"/>
              <a:t>increased Medicaid volume to primary or specialty care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i="1"/>
              <a:t>expansion of services available to Medicaid patients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i="1"/>
              <a:t>Telehealth activity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i="1"/>
              <a:t>Rural/Frontier outreach or services provided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i="1"/>
              <a:t>Improvement in quality of care provided to Medicaid patients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4"/>
          </p:nvPr>
        </p:nvSpPr>
        <p:spPr>
          <a:xfrm>
            <a:off x="7297946" y="2214235"/>
            <a:ext cx="3479471" cy="3242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None/>
            </a:pPr>
            <a:r>
              <a:rPr lang="en-US" b="1" i="1">
                <a:solidFill>
                  <a:srgbClr val="FFC000"/>
                </a:solidFill>
              </a:rPr>
              <a:t>Include maps, bar graphs, line charts, etc to visualize the data in a compelling way!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Success Stories</a:t>
            </a:r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/>
              <a:t>Add patient/provider testimonials or other qualitative story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/>
              <a:t>Show the human impact of this funding on Medicaid members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FY 23 &amp; 24 Enhancements and Outlook</a:t>
            </a: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/>
              <a:t>Include upcoming milestones for your project in FY23 and FY24 (e.g. operational or data reporting enhancements, additional outreach to Medicaid patients, telehealth initiatives, expansion of services, etc)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2b6bed41b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Community Engagement</a:t>
            </a:r>
            <a:endParaRPr/>
          </a:p>
        </p:txBody>
      </p:sp>
      <p:sp>
        <p:nvSpPr>
          <p:cNvPr id="122" name="Google Shape;122;g182b6bed41b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i="1"/>
              <a:t>Discuss community engagement strategy, partners, successes, barriers, next steps, etc. </a:t>
            </a:r>
            <a:endParaRPr i="1"/>
          </a:p>
          <a:p>
            <a:pPr marL="228600" lvl="0" indent="-1651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i="1"/>
              <a:t>Is there support from CUSOM or the Department to help enhance this engagement? </a:t>
            </a:r>
            <a:endParaRPr i="1"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2b6bed41b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FY24 Future Planning</a:t>
            </a:r>
            <a:endParaRPr dirty="0"/>
          </a:p>
        </p:txBody>
      </p:sp>
      <p:sp>
        <p:nvSpPr>
          <p:cNvPr id="128" name="Google Shape;128;g182b6bed41b_0_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651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i="1" dirty="0"/>
              <a:t>What kind of support do you and your team need?</a:t>
            </a:r>
            <a:endParaRPr i="1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i="1" dirty="0"/>
              <a:t>Are there challenges you are currently facing?</a:t>
            </a:r>
            <a:endParaRPr i="1" dirty="0"/>
          </a:p>
          <a:p>
            <a:pPr marL="228600" lvl="0" indent="-1651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i="1" dirty="0"/>
              <a:t>Do you have the administrative and staff capacity to complete goals?</a:t>
            </a:r>
            <a:endParaRPr i="1" dirty="0"/>
          </a:p>
          <a:p>
            <a:pPr marL="228600" lvl="0" indent="-1651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i="1" dirty="0"/>
              <a:t>How do you or plan to measure success?</a:t>
            </a:r>
            <a:endParaRPr i="1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i="1" dirty="0"/>
              <a:t>What about access to care success?</a:t>
            </a:r>
            <a:endParaRPr i="1" dirty="0"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/>
              <a:t>Add any specific items you want to ask HCPF about or bring to HCPF’s attention. Could include things like reimbursement, data sharing, policy changes.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383</Words>
  <Application>Microsoft Office PowerPoint</Application>
  <PresentationFormat>Widescreen</PresentationFormat>
  <Paragraphs>44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UPL Project Name</vt:lpstr>
      <vt:lpstr>About Us</vt:lpstr>
      <vt:lpstr>Project Information</vt:lpstr>
      <vt:lpstr>Key Accomplishments &amp; Highlights</vt:lpstr>
      <vt:lpstr>Success Stories</vt:lpstr>
      <vt:lpstr>FY 23 &amp; 24 Enhancements and Outlook</vt:lpstr>
      <vt:lpstr>Community Engagement</vt:lpstr>
      <vt:lpstr>FY24 Future Planning</vt:lpstr>
      <vt:lpstr>Discussion</vt:lpstr>
      <vt:lpstr>Thank you!</vt:lpstr>
      <vt:lpstr>Member Attribution</vt:lpstr>
      <vt:lpstr>Member Attribution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UPL Project Name</dc:title>
  <dc:creator>Heather Hume</dc:creator>
  <cp:lastModifiedBy>Wiggins, Kimberly</cp:lastModifiedBy>
  <cp:revision>7</cp:revision>
  <dcterms:created xsi:type="dcterms:W3CDTF">2020-02-12T20:10:58Z</dcterms:created>
  <dcterms:modified xsi:type="dcterms:W3CDTF">2023-03-02T01:48:57Z</dcterms:modified>
</cp:coreProperties>
</file>