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3wwN44C2F93XaDPs83x7FMHOU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vin Miller - HCPF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1089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9" Type="http://schemas.openxmlformats.org/officeDocument/2006/relationships/viewProps" Target="view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Month Range: July 2019 – June 2022 (3 Fiscal Years)</a:t>
            </a:r>
          </a:p>
          <a:p>
            <a:r>
              <a:rPr lang="en-US" dirty="0"/>
              <a:t>ISP vs non-ISP unique members attributed per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3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Month Range: July 2019 – June 2022 (3 Fiscal Years)</a:t>
            </a:r>
          </a:p>
          <a:p>
            <a:r>
              <a:rPr lang="en-US" dirty="0"/>
              <a:t>ISP vs non-ISP unique members attributed per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5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0" name="Google Shape;20;p11"/>
          <p:cNvGrpSpPr/>
          <p:nvPr/>
        </p:nvGrpSpPr>
        <p:grpSpPr>
          <a:xfrm>
            <a:off x="0" y="6173431"/>
            <a:ext cx="12192000" cy="684571"/>
            <a:chOff x="0" y="6173431"/>
            <a:chExt cx="12192000" cy="684571"/>
          </a:xfrm>
        </p:grpSpPr>
        <p:sp>
          <p:nvSpPr>
            <p:cNvPr id="21" name="Google Shape;21;p11"/>
            <p:cNvSpPr/>
            <p:nvPr/>
          </p:nvSpPr>
          <p:spPr>
            <a:xfrm>
              <a:off x="0" y="6173433"/>
              <a:ext cx="12192000" cy="684569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" name="Google Shape;22;p1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173431"/>
              <a:ext cx="2016271" cy="684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35" name="Google Shape;35;p13"/>
          <p:cNvGrpSpPr/>
          <p:nvPr/>
        </p:nvGrpSpPr>
        <p:grpSpPr>
          <a:xfrm>
            <a:off x="0" y="6173431"/>
            <a:ext cx="12192000" cy="684571"/>
            <a:chOff x="0" y="6173431"/>
            <a:chExt cx="12192000" cy="684571"/>
          </a:xfrm>
        </p:grpSpPr>
        <p:sp>
          <p:nvSpPr>
            <p:cNvPr id="36" name="Google Shape;36;p13"/>
            <p:cNvSpPr/>
            <p:nvPr/>
          </p:nvSpPr>
          <p:spPr>
            <a:xfrm>
              <a:off x="0" y="6173433"/>
              <a:ext cx="12192000" cy="684569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" name="Google Shape;37;p1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173431"/>
              <a:ext cx="2016271" cy="684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661B725-BAE2-4BBC-9C48-E9CB632C4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4467" y="141051"/>
            <a:ext cx="8463065" cy="59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0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C5AFE83-BA81-4403-A30D-03F620DC5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3353" y="127755"/>
            <a:ext cx="8489004" cy="59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7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42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 Project Name</dc:title>
  <dc:creator>Heather Hume</dc:creator>
  <cp:lastModifiedBy>Wiggins, Kimberly</cp:lastModifiedBy>
  <cp:revision>9</cp:revision>
  <dcterms:created xsi:type="dcterms:W3CDTF">2020-02-12T20:10:58Z</dcterms:created>
  <dcterms:modified xsi:type="dcterms:W3CDTF">2023-03-02T22:19:42Z</dcterms:modified>
</cp:coreProperties>
</file>