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63" r:id="rId5"/>
    <p:sldId id="264" r:id="rId6"/>
    <p:sldId id="267" r:id="rId7"/>
    <p:sldId id="268" r:id="rId8"/>
    <p:sldId id="269" r:id="rId9"/>
    <p:sldId id="276" r:id="rId10"/>
    <p:sldId id="261" r:id="rId11"/>
    <p:sldId id="265" r:id="rId12"/>
    <p:sldId id="266" r:id="rId13"/>
    <p:sldId id="262" r:id="rId14"/>
    <p:sldId id="278" r:id="rId15"/>
    <p:sldId id="260" r:id="rId16"/>
    <p:sldId id="279" r:id="rId17"/>
    <p:sldId id="271" r:id="rId18"/>
    <p:sldId id="274" r:id="rId19"/>
    <p:sldId id="272" r:id="rId20"/>
    <p:sldId id="273" r:id="rId21"/>
    <p:sldId id="277" r:id="rId22"/>
    <p:sldId id="270" r:id="rId23"/>
    <p:sldId id="275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694"/>
    <a:srgbClr val="A2B9E2"/>
    <a:srgbClr val="4472C4"/>
    <a:srgbClr val="162746"/>
    <a:srgbClr val="374AFF"/>
    <a:srgbClr val="7986FF"/>
    <a:srgbClr val="84810D"/>
    <a:srgbClr val="CECE14"/>
    <a:srgbClr val="395944"/>
    <a:srgbClr val="679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정" userId="7d5eee5b11d3c156" providerId="LiveId" clId="{DF799E93-4484-4AC0-B38A-587D57F1CCB7}"/>
    <pc:docChg chg="undo custSel addSld delSld modSld sldOrd">
      <pc:chgData name="한정" userId="7d5eee5b11d3c156" providerId="LiveId" clId="{DF799E93-4484-4AC0-B38A-587D57F1CCB7}" dt="2018-02-22T08:31:04.672" v="3904"/>
      <pc:docMkLst>
        <pc:docMk/>
      </pc:docMkLst>
      <pc:sldChg chg="modSp">
        <pc:chgData name="한정" userId="7d5eee5b11d3c156" providerId="LiveId" clId="{DF799E93-4484-4AC0-B38A-587D57F1CCB7}" dt="2018-02-07T08:21:58.959" v="2345" actId="1076"/>
        <pc:sldMkLst>
          <pc:docMk/>
          <pc:sldMk cId="2831911670" sldId="256"/>
        </pc:sldMkLst>
        <pc:spChg chg="mod">
          <ac:chgData name="한정" userId="7d5eee5b11d3c156" providerId="LiveId" clId="{DF799E93-4484-4AC0-B38A-587D57F1CCB7}" dt="2018-02-07T08:21:55.059" v="2344" actId="1076"/>
          <ac:spMkLst>
            <pc:docMk/>
            <pc:sldMk cId="2831911670" sldId="256"/>
            <ac:spMk id="2" creationId="{BC41BBA6-0E17-4E41-BC58-3197869D88CF}"/>
          </ac:spMkLst>
        </pc:spChg>
        <pc:spChg chg="mod">
          <ac:chgData name="한정" userId="7d5eee5b11d3c156" providerId="LiveId" clId="{DF799E93-4484-4AC0-B38A-587D57F1CCB7}" dt="2018-02-07T08:21:58.959" v="2345" actId="1076"/>
          <ac:spMkLst>
            <pc:docMk/>
            <pc:sldMk cId="2831911670" sldId="256"/>
            <ac:spMk id="3" creationId="{123121C6-27CD-485C-9DAD-E8614E89AE32}"/>
          </ac:spMkLst>
        </pc:spChg>
      </pc:sldChg>
      <pc:sldChg chg="addSp delSp modSp add ord">
        <pc:chgData name="한정" userId="7d5eee5b11d3c156" providerId="LiveId" clId="{DF799E93-4484-4AC0-B38A-587D57F1CCB7}" dt="2018-02-07T06:31:54.231" v="2152" actId="1076"/>
        <pc:sldMkLst>
          <pc:docMk/>
          <pc:sldMk cId="2236702105" sldId="270"/>
        </pc:sldMkLst>
        <pc:spChg chg="del">
          <ac:chgData name="한정" userId="7d5eee5b11d3c156" providerId="LiveId" clId="{DF799E93-4484-4AC0-B38A-587D57F1CCB7}" dt="2018-02-06T03:43:43.504" v="1" actId="478"/>
          <ac:spMkLst>
            <pc:docMk/>
            <pc:sldMk cId="2236702105" sldId="270"/>
            <ac:spMk id="2" creationId="{1F5F06AA-9354-4F76-A78E-897FE3E069C5}"/>
          </ac:spMkLst>
        </pc:spChg>
        <pc:spChg chg="del">
          <ac:chgData name="한정" userId="7d5eee5b11d3c156" providerId="LiveId" clId="{DF799E93-4484-4AC0-B38A-587D57F1CCB7}" dt="2018-02-06T03:43:43.504" v="1" actId="478"/>
          <ac:spMkLst>
            <pc:docMk/>
            <pc:sldMk cId="2236702105" sldId="270"/>
            <ac:spMk id="3" creationId="{BBBC4388-3DCA-49F7-B5BD-7C1545C62D86}"/>
          </ac:spMkLst>
        </pc:spChg>
        <pc:spChg chg="add mod">
          <ac:chgData name="한정" userId="7d5eee5b11d3c156" providerId="LiveId" clId="{DF799E93-4484-4AC0-B38A-587D57F1CCB7}" dt="2018-02-06T05:24:13.517" v="436" actId="1076"/>
          <ac:spMkLst>
            <pc:docMk/>
            <pc:sldMk cId="2236702105" sldId="270"/>
            <ac:spMk id="4" creationId="{C5EB7012-645F-488D-BAFC-02F5D03464B0}"/>
          </ac:spMkLst>
        </pc:spChg>
        <pc:spChg chg="add mod">
          <ac:chgData name="한정" userId="7d5eee5b11d3c156" providerId="LiveId" clId="{DF799E93-4484-4AC0-B38A-587D57F1CCB7}" dt="2018-02-06T05:24:13.517" v="436" actId="1076"/>
          <ac:spMkLst>
            <pc:docMk/>
            <pc:sldMk cId="2236702105" sldId="270"/>
            <ac:spMk id="5" creationId="{78D177C6-552F-4D46-9B9F-2223708E080D}"/>
          </ac:spMkLst>
        </pc:spChg>
        <pc:spChg chg="add mod">
          <ac:chgData name="한정" userId="7d5eee5b11d3c156" providerId="LiveId" clId="{DF799E93-4484-4AC0-B38A-587D57F1CCB7}" dt="2018-02-06T05:24:13.517" v="436" actId="1076"/>
          <ac:spMkLst>
            <pc:docMk/>
            <pc:sldMk cId="2236702105" sldId="270"/>
            <ac:spMk id="6" creationId="{C1357705-2B3F-4850-9FFD-7CA74132A919}"/>
          </ac:spMkLst>
        </pc:spChg>
        <pc:spChg chg="add mod">
          <ac:chgData name="한정" userId="7d5eee5b11d3c156" providerId="LiveId" clId="{DF799E93-4484-4AC0-B38A-587D57F1CCB7}" dt="2018-02-06T05:24:13.517" v="436" actId="1076"/>
          <ac:spMkLst>
            <pc:docMk/>
            <pc:sldMk cId="2236702105" sldId="270"/>
            <ac:spMk id="7" creationId="{230BAF43-D1FE-4079-B131-A11917654EFD}"/>
          </ac:spMkLst>
        </pc:spChg>
        <pc:spChg chg="add mod">
          <ac:chgData name="한정" userId="7d5eee5b11d3c156" providerId="LiveId" clId="{DF799E93-4484-4AC0-B38A-587D57F1CCB7}" dt="2018-02-06T05:24:38.814" v="439" actId="1076"/>
          <ac:spMkLst>
            <pc:docMk/>
            <pc:sldMk cId="2236702105" sldId="270"/>
            <ac:spMk id="8" creationId="{4B1D2318-80BD-4CD6-8D36-F6EF2B42A404}"/>
          </ac:spMkLst>
        </pc:spChg>
        <pc:spChg chg="add mod">
          <ac:chgData name="한정" userId="7d5eee5b11d3c156" providerId="LiveId" clId="{DF799E93-4484-4AC0-B38A-587D57F1CCB7}" dt="2018-02-06T06:59:09.362" v="440" actId="1076"/>
          <ac:spMkLst>
            <pc:docMk/>
            <pc:sldMk cId="2236702105" sldId="270"/>
            <ac:spMk id="9" creationId="{A7550706-BDDF-4637-A72E-7ACDD081BEC0}"/>
          </ac:spMkLst>
        </pc:spChg>
        <pc:spChg chg="add mod">
          <ac:chgData name="한정" userId="7d5eee5b11d3c156" providerId="LiveId" clId="{DF799E93-4484-4AC0-B38A-587D57F1CCB7}" dt="2018-02-06T05:24:13.517" v="436" actId="1076"/>
          <ac:spMkLst>
            <pc:docMk/>
            <pc:sldMk cId="2236702105" sldId="270"/>
            <ac:spMk id="10" creationId="{359BC3D2-1460-41DB-89ED-1560F07F85E5}"/>
          </ac:spMkLst>
        </pc:spChg>
        <pc:spChg chg="add mod">
          <ac:chgData name="한정" userId="7d5eee5b11d3c156" providerId="LiveId" clId="{DF799E93-4484-4AC0-B38A-587D57F1CCB7}" dt="2018-02-06T05:24:13.517" v="436" actId="1076"/>
          <ac:spMkLst>
            <pc:docMk/>
            <pc:sldMk cId="2236702105" sldId="270"/>
            <ac:spMk id="11" creationId="{63C7E809-C0A4-4E82-8E08-AF0837C145FD}"/>
          </ac:spMkLst>
        </pc:spChg>
        <pc:spChg chg="add mod">
          <ac:chgData name="한정" userId="7d5eee5b11d3c156" providerId="LiveId" clId="{DF799E93-4484-4AC0-B38A-587D57F1CCB7}" dt="2018-02-06T05:24:13.517" v="436" actId="1076"/>
          <ac:spMkLst>
            <pc:docMk/>
            <pc:sldMk cId="2236702105" sldId="270"/>
            <ac:spMk id="12" creationId="{8773EAC9-4FB7-436E-A8DD-B8CE97CEC5AD}"/>
          </ac:spMkLst>
        </pc:spChg>
        <pc:spChg chg="add mod">
          <ac:chgData name="한정" userId="7d5eee5b11d3c156" providerId="LiveId" clId="{DF799E93-4484-4AC0-B38A-587D57F1CCB7}" dt="2018-02-06T05:24:13.517" v="436" actId="1076"/>
          <ac:spMkLst>
            <pc:docMk/>
            <pc:sldMk cId="2236702105" sldId="270"/>
            <ac:spMk id="13" creationId="{00BCCA2D-1731-4B49-81E8-15A1EFFF7941}"/>
          </ac:spMkLst>
        </pc:spChg>
        <pc:spChg chg="add mod ord">
          <ac:chgData name="한정" userId="7d5eee5b11d3c156" providerId="LiveId" clId="{DF799E93-4484-4AC0-B38A-587D57F1CCB7}" dt="2018-02-06T06:59:24.250" v="462" actId="14100"/>
          <ac:spMkLst>
            <pc:docMk/>
            <pc:sldMk cId="2236702105" sldId="270"/>
            <ac:spMk id="14" creationId="{55B2CE35-9F8C-45D6-B62B-5A793263B62B}"/>
          </ac:spMkLst>
        </pc:spChg>
        <pc:spChg chg="add mod">
          <ac:chgData name="한정" userId="7d5eee5b11d3c156" providerId="LiveId" clId="{DF799E93-4484-4AC0-B38A-587D57F1CCB7}" dt="2018-02-06T06:59:18.173" v="461" actId="1037"/>
          <ac:spMkLst>
            <pc:docMk/>
            <pc:sldMk cId="2236702105" sldId="270"/>
            <ac:spMk id="15" creationId="{31D8B40F-A63E-4EA4-9E8D-9B58D1DA4ED7}"/>
          </ac:spMkLst>
        </pc:spChg>
      </pc:sldChg>
      <pc:sldChg chg="addSp delSp modSp add">
        <pc:chgData name="한정" userId="7d5eee5b11d3c156" providerId="LiveId" clId="{DF799E93-4484-4AC0-B38A-587D57F1CCB7}" dt="2018-02-06T03:58:06.279" v="252" actId="1076"/>
        <pc:sldMkLst>
          <pc:docMk/>
          <pc:sldMk cId="3513474748" sldId="271"/>
        </pc:sldMkLst>
        <pc:spChg chg="del">
          <ac:chgData name="한정" userId="7d5eee5b11d3c156" providerId="LiveId" clId="{DF799E93-4484-4AC0-B38A-587D57F1CCB7}" dt="2018-02-06T03:54:29.949" v="114" actId="478"/>
          <ac:spMkLst>
            <pc:docMk/>
            <pc:sldMk cId="3513474748" sldId="271"/>
            <ac:spMk id="2" creationId="{17415379-9767-4AFF-B185-E9BDBDEBE089}"/>
          </ac:spMkLst>
        </pc:spChg>
        <pc:spChg chg="del">
          <ac:chgData name="한정" userId="7d5eee5b11d3c156" providerId="LiveId" clId="{DF799E93-4484-4AC0-B38A-587D57F1CCB7}" dt="2018-02-06T03:54:29.949" v="114" actId="478"/>
          <ac:spMkLst>
            <pc:docMk/>
            <pc:sldMk cId="3513474748" sldId="271"/>
            <ac:spMk id="3" creationId="{FF95F44D-4423-4F6C-9AC5-34EFB0D49A75}"/>
          </ac:spMkLst>
        </pc:spChg>
        <pc:spChg chg="add mod">
          <ac:chgData name="한정" userId="7d5eee5b11d3c156" providerId="LiveId" clId="{DF799E93-4484-4AC0-B38A-587D57F1CCB7}" dt="2018-02-06T03:57:12.276" v="241" actId="208"/>
          <ac:spMkLst>
            <pc:docMk/>
            <pc:sldMk cId="3513474748" sldId="271"/>
            <ac:spMk id="4" creationId="{D7566BE4-79A6-448C-9F84-849B24A739E7}"/>
          </ac:spMkLst>
        </pc:spChg>
        <pc:spChg chg="add mod">
          <ac:chgData name="한정" userId="7d5eee5b11d3c156" providerId="LiveId" clId="{DF799E93-4484-4AC0-B38A-587D57F1CCB7}" dt="2018-02-06T03:58:03.360" v="251" actId="208"/>
          <ac:spMkLst>
            <pc:docMk/>
            <pc:sldMk cId="3513474748" sldId="271"/>
            <ac:spMk id="5" creationId="{C6910269-F9FC-4B09-AD09-C54528AB5F4D}"/>
          </ac:spMkLst>
        </pc:spChg>
        <pc:spChg chg="add mod">
          <ac:chgData name="한정" userId="7d5eee5b11d3c156" providerId="LiveId" clId="{DF799E93-4484-4AC0-B38A-587D57F1CCB7}" dt="2018-02-06T03:57:32.068" v="244" actId="208"/>
          <ac:spMkLst>
            <pc:docMk/>
            <pc:sldMk cId="3513474748" sldId="271"/>
            <ac:spMk id="6" creationId="{AF89698F-C189-4274-B06C-1CE0AD740D87}"/>
          </ac:spMkLst>
        </pc:spChg>
        <pc:spChg chg="add mod">
          <ac:chgData name="한정" userId="7d5eee5b11d3c156" providerId="LiveId" clId="{DF799E93-4484-4AC0-B38A-587D57F1CCB7}" dt="2018-02-06T03:57:46.271" v="248" actId="208"/>
          <ac:spMkLst>
            <pc:docMk/>
            <pc:sldMk cId="3513474748" sldId="271"/>
            <ac:spMk id="7" creationId="{C8FFA319-B3FF-4A2A-8FB2-E05687BAF116}"/>
          </ac:spMkLst>
        </pc:spChg>
        <pc:spChg chg="add mod">
          <ac:chgData name="한정" userId="7d5eee5b11d3c156" providerId="LiveId" clId="{DF799E93-4484-4AC0-B38A-587D57F1CCB7}" dt="2018-02-06T03:57:19.799" v="242" actId="1076"/>
          <ac:spMkLst>
            <pc:docMk/>
            <pc:sldMk cId="3513474748" sldId="271"/>
            <ac:spMk id="8" creationId="{42CDC4DD-77DE-4607-87E0-79551E4ED307}"/>
          </ac:spMkLst>
        </pc:spChg>
        <pc:spChg chg="add mod">
          <ac:chgData name="한정" userId="7d5eee5b11d3c156" providerId="LiveId" clId="{DF799E93-4484-4AC0-B38A-587D57F1CCB7}" dt="2018-02-06T03:58:06.279" v="252" actId="1076"/>
          <ac:spMkLst>
            <pc:docMk/>
            <pc:sldMk cId="3513474748" sldId="271"/>
            <ac:spMk id="9" creationId="{67666F86-BF57-4D61-9E7A-AD0ADE55C812}"/>
          </ac:spMkLst>
        </pc:spChg>
        <pc:spChg chg="add mod">
          <ac:chgData name="한정" userId="7d5eee5b11d3c156" providerId="LiveId" clId="{DF799E93-4484-4AC0-B38A-587D57F1CCB7}" dt="2018-02-06T03:57:37.902" v="246" actId="1076"/>
          <ac:spMkLst>
            <pc:docMk/>
            <pc:sldMk cId="3513474748" sldId="271"/>
            <ac:spMk id="10" creationId="{381CA62A-BE0D-41A4-BC6A-193C3E34BDE4}"/>
          </ac:spMkLst>
        </pc:spChg>
        <pc:spChg chg="add mod">
          <ac:chgData name="한정" userId="7d5eee5b11d3c156" providerId="LiveId" clId="{DF799E93-4484-4AC0-B38A-587D57F1CCB7}" dt="2018-02-06T03:57:49.054" v="249" actId="1076"/>
          <ac:spMkLst>
            <pc:docMk/>
            <pc:sldMk cId="3513474748" sldId="271"/>
            <ac:spMk id="11" creationId="{15A244D8-5304-4F47-9CCE-ACAED5B8491C}"/>
          </ac:spMkLst>
        </pc:spChg>
      </pc:sldChg>
      <pc:sldChg chg="addSp delSp modSp add ord modNotesTx">
        <pc:chgData name="한정" userId="7d5eee5b11d3c156" providerId="LiveId" clId="{DF799E93-4484-4AC0-B38A-587D57F1CCB7}" dt="2018-02-07T05:44:52.312" v="2062" actId="1038"/>
        <pc:sldMkLst>
          <pc:docMk/>
          <pc:sldMk cId="2864356040" sldId="272"/>
        </pc:sldMkLst>
        <pc:spChg chg="del">
          <ac:chgData name="한정" userId="7d5eee5b11d3c156" providerId="LiveId" clId="{DF799E93-4484-4AC0-B38A-587D57F1CCB7}" dt="2018-02-06T07:54:22.612" v="464" actId="478"/>
          <ac:spMkLst>
            <pc:docMk/>
            <pc:sldMk cId="2864356040" sldId="272"/>
            <ac:spMk id="2" creationId="{C9184979-547F-4E8D-8FD2-1678FA409C56}"/>
          </ac:spMkLst>
        </pc:spChg>
        <pc:spChg chg="add mod">
          <ac:chgData name="한정" userId="7d5eee5b11d3c156" providerId="LiveId" clId="{DF799E93-4484-4AC0-B38A-587D57F1CCB7}" dt="2018-02-07T05:39:57.282" v="1933" actId="1076"/>
          <ac:spMkLst>
            <pc:docMk/>
            <pc:sldMk cId="2864356040" sldId="272"/>
            <ac:spMk id="2" creationId="{BD31134C-69A3-4987-B770-4495C0A6F767}"/>
          </ac:spMkLst>
        </pc:spChg>
        <pc:spChg chg="add mod">
          <ac:chgData name="한정" userId="7d5eee5b11d3c156" providerId="LiveId" clId="{DF799E93-4484-4AC0-B38A-587D57F1CCB7}" dt="2018-02-07T05:38:19.315" v="1911" actId="14100"/>
          <ac:spMkLst>
            <pc:docMk/>
            <pc:sldMk cId="2864356040" sldId="272"/>
            <ac:spMk id="3" creationId="{9CAA5199-2372-491F-A931-A04F16E74C79}"/>
          </ac:spMkLst>
        </pc:spChg>
        <pc:spChg chg="del">
          <ac:chgData name="한정" userId="7d5eee5b11d3c156" providerId="LiveId" clId="{DF799E93-4484-4AC0-B38A-587D57F1CCB7}" dt="2018-02-06T07:54:22.612" v="464" actId="478"/>
          <ac:spMkLst>
            <pc:docMk/>
            <pc:sldMk cId="2864356040" sldId="272"/>
            <ac:spMk id="3" creationId="{B24B913B-5110-464B-850B-CF82320373DB}"/>
          </ac:spMkLst>
        </pc:spChg>
        <pc:spChg chg="add mod">
          <ac:chgData name="한정" userId="7d5eee5b11d3c156" providerId="LiveId" clId="{DF799E93-4484-4AC0-B38A-587D57F1CCB7}" dt="2018-02-06T07:59:31.030" v="671" actId="14100"/>
          <ac:spMkLst>
            <pc:docMk/>
            <pc:sldMk cId="2864356040" sldId="272"/>
            <ac:spMk id="4" creationId="{D8F081C6-330E-42AD-972D-B47617BF8718}"/>
          </ac:spMkLst>
        </pc:spChg>
        <pc:spChg chg="add mod">
          <ac:chgData name="한정" userId="7d5eee5b11d3c156" providerId="LiveId" clId="{DF799E93-4484-4AC0-B38A-587D57F1CCB7}" dt="2018-02-07T05:39:34.738" v="1929" actId="14100"/>
          <ac:spMkLst>
            <pc:docMk/>
            <pc:sldMk cId="2864356040" sldId="272"/>
            <ac:spMk id="5" creationId="{942ECC55-0055-4C9F-8FC7-FADC8FB88C32}"/>
          </ac:spMkLst>
        </pc:spChg>
        <pc:spChg chg="add del">
          <ac:chgData name="한정" userId="7d5eee5b11d3c156" providerId="LiveId" clId="{DF799E93-4484-4AC0-B38A-587D57F1CCB7}" dt="2018-02-06T07:54:39.353" v="472" actId="478"/>
          <ac:spMkLst>
            <pc:docMk/>
            <pc:sldMk cId="2864356040" sldId="272"/>
            <ac:spMk id="5" creationId="{62C45391-CB33-4422-A0DA-0D60474F2F66}"/>
          </ac:spMkLst>
        </pc:spChg>
        <pc:spChg chg="add mod">
          <ac:chgData name="한정" userId="7d5eee5b11d3c156" providerId="LiveId" clId="{DF799E93-4484-4AC0-B38A-587D57F1CCB7}" dt="2018-02-07T05:38:27.184" v="1915" actId="1076"/>
          <ac:spMkLst>
            <pc:docMk/>
            <pc:sldMk cId="2864356040" sldId="272"/>
            <ac:spMk id="6" creationId="{4AE676DD-F618-4799-8D78-4EF675E1C22A}"/>
          </ac:spMkLst>
        </pc:spChg>
        <pc:spChg chg="add mod">
          <ac:chgData name="한정" userId="7d5eee5b11d3c156" providerId="LiveId" clId="{DF799E93-4484-4AC0-B38A-587D57F1CCB7}" dt="2018-02-06T07:59:31.030" v="671" actId="14100"/>
          <ac:spMkLst>
            <pc:docMk/>
            <pc:sldMk cId="2864356040" sldId="272"/>
            <ac:spMk id="7" creationId="{DE9144FD-ADEF-440C-BCEC-A3ED20F2FAD2}"/>
          </ac:spMkLst>
        </pc:spChg>
        <pc:spChg chg="add mod">
          <ac:chgData name="한정" userId="7d5eee5b11d3c156" providerId="LiveId" clId="{DF799E93-4484-4AC0-B38A-587D57F1CCB7}" dt="2018-02-06T07:55:26.749" v="531" actId="1038"/>
          <ac:spMkLst>
            <pc:docMk/>
            <pc:sldMk cId="2864356040" sldId="272"/>
            <ac:spMk id="8" creationId="{6A5665B6-2A1F-42BC-9E23-F3B906988AB8}"/>
          </ac:spMkLst>
        </pc:spChg>
        <pc:spChg chg="add mod">
          <ac:chgData name="한정" userId="7d5eee5b11d3c156" providerId="LiveId" clId="{DF799E93-4484-4AC0-B38A-587D57F1CCB7}" dt="2018-02-06T07:55:41.074" v="549" actId="20577"/>
          <ac:spMkLst>
            <pc:docMk/>
            <pc:sldMk cId="2864356040" sldId="272"/>
            <ac:spMk id="9" creationId="{A034800D-BB23-4337-B00F-E28E0183CB02}"/>
          </ac:spMkLst>
        </pc:spChg>
        <pc:spChg chg="add mod">
          <ac:chgData name="한정" userId="7d5eee5b11d3c156" providerId="LiveId" clId="{DF799E93-4484-4AC0-B38A-587D57F1CCB7}" dt="2018-02-06T07:55:54.878" v="575" actId="20577"/>
          <ac:spMkLst>
            <pc:docMk/>
            <pc:sldMk cId="2864356040" sldId="272"/>
            <ac:spMk id="10" creationId="{5740A2A9-C966-49B6-A985-6BE1F2C05F37}"/>
          </ac:spMkLst>
        </pc:spChg>
        <pc:spChg chg="add mod">
          <ac:chgData name="한정" userId="7d5eee5b11d3c156" providerId="LiveId" clId="{DF799E93-4484-4AC0-B38A-587D57F1CCB7}" dt="2018-02-06T08:03:18.812" v="783" actId="1076"/>
          <ac:spMkLst>
            <pc:docMk/>
            <pc:sldMk cId="2864356040" sldId="272"/>
            <ac:spMk id="11" creationId="{920B831E-4E57-41B7-8647-67F98C926518}"/>
          </ac:spMkLst>
        </pc:spChg>
        <pc:spChg chg="add mod">
          <ac:chgData name="한정" userId="7d5eee5b11d3c156" providerId="LiveId" clId="{DF799E93-4484-4AC0-B38A-587D57F1CCB7}" dt="2018-02-06T07:56:35.206" v="603" actId="14100"/>
          <ac:spMkLst>
            <pc:docMk/>
            <pc:sldMk cId="2864356040" sldId="272"/>
            <ac:spMk id="12" creationId="{F6B2E41C-4FCA-4532-8CFC-EDE155CAF8DC}"/>
          </ac:spMkLst>
        </pc:spChg>
        <pc:spChg chg="add mod">
          <ac:chgData name="한정" userId="7d5eee5b11d3c156" providerId="LiveId" clId="{DF799E93-4484-4AC0-B38A-587D57F1CCB7}" dt="2018-02-06T07:56:42.295" v="610" actId="1076"/>
          <ac:spMkLst>
            <pc:docMk/>
            <pc:sldMk cId="2864356040" sldId="272"/>
            <ac:spMk id="13" creationId="{71192544-88A3-4900-B3F6-2C3934FF0F0C}"/>
          </ac:spMkLst>
        </pc:spChg>
        <pc:spChg chg="add mod">
          <ac:chgData name="한정" userId="7d5eee5b11d3c156" providerId="LiveId" clId="{DF799E93-4484-4AC0-B38A-587D57F1CCB7}" dt="2018-02-06T07:56:54.435" v="620" actId="20577"/>
          <ac:spMkLst>
            <pc:docMk/>
            <pc:sldMk cId="2864356040" sldId="272"/>
            <ac:spMk id="14" creationId="{B98CB102-AEC1-4091-877E-BC40D5AEE129}"/>
          </ac:spMkLst>
        </pc:spChg>
        <pc:spChg chg="add mod">
          <ac:chgData name="한정" userId="7d5eee5b11d3c156" providerId="LiveId" clId="{DF799E93-4484-4AC0-B38A-587D57F1CCB7}" dt="2018-02-06T07:58:52.590" v="648" actId="20577"/>
          <ac:spMkLst>
            <pc:docMk/>
            <pc:sldMk cId="2864356040" sldId="272"/>
            <ac:spMk id="15" creationId="{F47657E9-2D04-4CC3-B0F8-93DD0F20E6BF}"/>
          </ac:spMkLst>
        </pc:spChg>
        <pc:spChg chg="add mod">
          <ac:chgData name="한정" userId="7d5eee5b11d3c156" providerId="LiveId" clId="{DF799E93-4484-4AC0-B38A-587D57F1CCB7}" dt="2018-02-06T07:58:51.729" v="647" actId="20577"/>
          <ac:spMkLst>
            <pc:docMk/>
            <pc:sldMk cId="2864356040" sldId="272"/>
            <ac:spMk id="16" creationId="{09971B0F-D6D6-43D1-A9BC-DEB2F7B11546}"/>
          </ac:spMkLst>
        </pc:spChg>
        <pc:spChg chg="add mod">
          <ac:chgData name="한정" userId="7d5eee5b11d3c156" providerId="LiveId" clId="{DF799E93-4484-4AC0-B38A-587D57F1CCB7}" dt="2018-02-06T07:58:50.061" v="646" actId="20577"/>
          <ac:spMkLst>
            <pc:docMk/>
            <pc:sldMk cId="2864356040" sldId="272"/>
            <ac:spMk id="17" creationId="{4600012B-4837-4750-9D6A-F536B67D9828}"/>
          </ac:spMkLst>
        </pc:spChg>
        <pc:spChg chg="add mod">
          <ac:chgData name="한정" userId="7d5eee5b11d3c156" providerId="LiveId" clId="{DF799E93-4484-4AC0-B38A-587D57F1CCB7}" dt="2018-02-06T08:01:21.895" v="721" actId="20577"/>
          <ac:spMkLst>
            <pc:docMk/>
            <pc:sldMk cId="2864356040" sldId="272"/>
            <ac:spMk id="18" creationId="{D954DE99-97C5-4957-8A33-0D8C4D22F445}"/>
          </ac:spMkLst>
        </pc:spChg>
        <pc:spChg chg="add mod">
          <ac:chgData name="한정" userId="7d5eee5b11d3c156" providerId="LiveId" clId="{DF799E93-4484-4AC0-B38A-587D57F1CCB7}" dt="2018-02-06T07:59:52.499" v="679" actId="14100"/>
          <ac:spMkLst>
            <pc:docMk/>
            <pc:sldMk cId="2864356040" sldId="272"/>
            <ac:spMk id="19" creationId="{033DEF5B-6C45-40DC-8AB1-01232C93C2F1}"/>
          </ac:spMkLst>
        </pc:spChg>
        <pc:spChg chg="add mod">
          <ac:chgData name="한정" userId="7d5eee5b11d3c156" providerId="LiveId" clId="{DF799E93-4484-4AC0-B38A-587D57F1CCB7}" dt="2018-02-06T08:03:27.670" v="784" actId="14100"/>
          <ac:spMkLst>
            <pc:docMk/>
            <pc:sldMk cId="2864356040" sldId="272"/>
            <ac:spMk id="20" creationId="{A3175D52-E745-4224-87F4-B0669A57BEAD}"/>
          </ac:spMkLst>
        </pc:spChg>
        <pc:spChg chg="add mod">
          <ac:chgData name="한정" userId="7d5eee5b11d3c156" providerId="LiveId" clId="{DF799E93-4484-4AC0-B38A-587D57F1CCB7}" dt="2018-02-06T08:03:47.619" v="788" actId="1076"/>
          <ac:spMkLst>
            <pc:docMk/>
            <pc:sldMk cId="2864356040" sldId="272"/>
            <ac:spMk id="21" creationId="{2127C007-00C0-4A18-B388-F80735EF985F}"/>
          </ac:spMkLst>
        </pc:spChg>
        <pc:spChg chg="add mod">
          <ac:chgData name="한정" userId="7d5eee5b11d3c156" providerId="LiveId" clId="{DF799E93-4484-4AC0-B38A-587D57F1CCB7}" dt="2018-02-06T08:03:44.271" v="787" actId="1076"/>
          <ac:spMkLst>
            <pc:docMk/>
            <pc:sldMk cId="2864356040" sldId="272"/>
            <ac:spMk id="22" creationId="{28F8A668-C98D-4507-BD66-7FFFF44D6E07}"/>
          </ac:spMkLst>
        </pc:spChg>
        <pc:spChg chg="add mod">
          <ac:chgData name="한정" userId="7d5eee5b11d3c156" providerId="LiveId" clId="{DF799E93-4484-4AC0-B38A-587D57F1CCB7}" dt="2018-02-06T08:02:46.096" v="774" actId="20577"/>
          <ac:spMkLst>
            <pc:docMk/>
            <pc:sldMk cId="2864356040" sldId="272"/>
            <ac:spMk id="23" creationId="{B6501F5E-553A-439F-94BC-8FD855DD55D7}"/>
          </ac:spMkLst>
        </pc:spChg>
        <pc:spChg chg="add mod">
          <ac:chgData name="한정" userId="7d5eee5b11d3c156" providerId="LiveId" clId="{DF799E93-4484-4AC0-B38A-587D57F1CCB7}" dt="2018-02-07T05:38:01.038" v="1906" actId="14100"/>
          <ac:spMkLst>
            <pc:docMk/>
            <pc:sldMk cId="2864356040" sldId="272"/>
            <ac:spMk id="24" creationId="{EA04BC36-0221-4C51-95FC-CA48A6DEEEFD}"/>
          </ac:spMkLst>
        </pc:spChg>
        <pc:spChg chg="add mod">
          <ac:chgData name="한정" userId="7d5eee5b11d3c156" providerId="LiveId" clId="{DF799E93-4484-4AC0-B38A-587D57F1CCB7}" dt="2018-02-07T05:39:11.371" v="1925" actId="14100"/>
          <ac:spMkLst>
            <pc:docMk/>
            <pc:sldMk cId="2864356040" sldId="272"/>
            <ac:spMk id="25" creationId="{E2C8F82E-E26C-4B3A-BE4B-120FD15D9588}"/>
          </ac:spMkLst>
        </pc:spChg>
        <pc:spChg chg="add mod">
          <ac:chgData name="한정" userId="7d5eee5b11d3c156" providerId="LiveId" clId="{DF799E93-4484-4AC0-B38A-587D57F1CCB7}" dt="2018-02-07T05:38:44.362" v="1918" actId="14100"/>
          <ac:spMkLst>
            <pc:docMk/>
            <pc:sldMk cId="2864356040" sldId="272"/>
            <ac:spMk id="26" creationId="{E99BC54B-067C-4AD8-8387-0EA5DDFE5E24}"/>
          </ac:spMkLst>
        </pc:spChg>
        <pc:spChg chg="add mod">
          <ac:chgData name="한정" userId="7d5eee5b11d3c156" providerId="LiveId" clId="{DF799E93-4484-4AC0-B38A-587D57F1CCB7}" dt="2018-02-07T05:38:59.230" v="1924" actId="14100"/>
          <ac:spMkLst>
            <pc:docMk/>
            <pc:sldMk cId="2864356040" sldId="272"/>
            <ac:spMk id="27" creationId="{CA142A19-B829-467F-8D53-BEFBCDFF835D}"/>
          </ac:spMkLst>
        </pc:spChg>
        <pc:spChg chg="add mod">
          <ac:chgData name="한정" userId="7d5eee5b11d3c156" providerId="LiveId" clId="{DF799E93-4484-4AC0-B38A-587D57F1CCB7}" dt="2018-02-07T05:39:49.105" v="1931" actId="1076"/>
          <ac:spMkLst>
            <pc:docMk/>
            <pc:sldMk cId="2864356040" sldId="272"/>
            <ac:spMk id="28" creationId="{F2C8E57C-2B9B-4245-AB2F-213657EBC21C}"/>
          </ac:spMkLst>
        </pc:spChg>
        <pc:spChg chg="add mod">
          <ac:chgData name="한정" userId="7d5eee5b11d3c156" providerId="LiveId" clId="{DF799E93-4484-4AC0-B38A-587D57F1CCB7}" dt="2018-02-07T05:40:01.238" v="1935" actId="1076"/>
          <ac:spMkLst>
            <pc:docMk/>
            <pc:sldMk cId="2864356040" sldId="272"/>
            <ac:spMk id="29" creationId="{EFAE6E45-0D98-4C92-A2FA-5099EC0B959B}"/>
          </ac:spMkLst>
        </pc:spChg>
        <pc:spChg chg="add mod">
          <ac:chgData name="한정" userId="7d5eee5b11d3c156" providerId="LiveId" clId="{DF799E93-4484-4AC0-B38A-587D57F1CCB7}" dt="2018-02-07T05:40:28.938" v="1939" actId="1076"/>
          <ac:spMkLst>
            <pc:docMk/>
            <pc:sldMk cId="2864356040" sldId="272"/>
            <ac:spMk id="30" creationId="{9C0AA015-9362-437D-9B33-255A692EF941}"/>
          </ac:spMkLst>
        </pc:spChg>
        <pc:spChg chg="add mod">
          <ac:chgData name="한정" userId="7d5eee5b11d3c156" providerId="LiveId" clId="{DF799E93-4484-4AC0-B38A-587D57F1CCB7}" dt="2018-02-07T05:40:41.032" v="1945" actId="14100"/>
          <ac:spMkLst>
            <pc:docMk/>
            <pc:sldMk cId="2864356040" sldId="272"/>
            <ac:spMk id="31" creationId="{21015854-7175-4FCE-8BF8-D76305B7C2FE}"/>
          </ac:spMkLst>
        </pc:spChg>
        <pc:spChg chg="add mod">
          <ac:chgData name="한정" userId="7d5eee5b11d3c156" providerId="LiveId" clId="{DF799E93-4484-4AC0-B38A-587D57F1CCB7}" dt="2018-02-07T05:42:53.510" v="1994" actId="208"/>
          <ac:spMkLst>
            <pc:docMk/>
            <pc:sldMk cId="2864356040" sldId="272"/>
            <ac:spMk id="32" creationId="{0EF1664B-0E03-416D-900D-279182EC95BD}"/>
          </ac:spMkLst>
        </pc:spChg>
        <pc:spChg chg="add mod">
          <ac:chgData name="한정" userId="7d5eee5b11d3c156" providerId="LiveId" clId="{DF799E93-4484-4AC0-B38A-587D57F1CCB7}" dt="2018-02-07T05:42:53.510" v="1994" actId="208"/>
          <ac:spMkLst>
            <pc:docMk/>
            <pc:sldMk cId="2864356040" sldId="272"/>
            <ac:spMk id="33" creationId="{C7DF6222-D2C5-4089-8B58-7B7DDE89BB75}"/>
          </ac:spMkLst>
        </pc:spChg>
        <pc:spChg chg="add mod">
          <ac:chgData name="한정" userId="7d5eee5b11d3c156" providerId="LiveId" clId="{DF799E93-4484-4AC0-B38A-587D57F1CCB7}" dt="2018-02-07T05:42:53.510" v="1994" actId="208"/>
          <ac:spMkLst>
            <pc:docMk/>
            <pc:sldMk cId="2864356040" sldId="272"/>
            <ac:spMk id="34" creationId="{259A95D0-B27B-4B87-9F3F-08B0CC680817}"/>
          </ac:spMkLst>
        </pc:spChg>
        <pc:spChg chg="add del mod">
          <ac:chgData name="한정" userId="7d5eee5b11d3c156" providerId="LiveId" clId="{DF799E93-4484-4AC0-B38A-587D57F1CCB7}" dt="2018-02-07T05:43:12.938" v="1997" actId="478"/>
          <ac:spMkLst>
            <pc:docMk/>
            <pc:sldMk cId="2864356040" sldId="272"/>
            <ac:spMk id="36" creationId="{264288BA-2422-406A-8291-8B909270C812}"/>
          </ac:spMkLst>
        </pc:spChg>
        <pc:spChg chg="add mod">
          <ac:chgData name="한정" userId="7d5eee5b11d3c156" providerId="LiveId" clId="{DF799E93-4484-4AC0-B38A-587D57F1CCB7}" dt="2018-02-07T05:43:43.019" v="2005" actId="1076"/>
          <ac:spMkLst>
            <pc:docMk/>
            <pc:sldMk cId="2864356040" sldId="272"/>
            <ac:spMk id="37" creationId="{C5FBC388-7245-4BB1-9E27-6DD28FDCED4E}"/>
          </ac:spMkLst>
        </pc:spChg>
        <pc:spChg chg="add mod ord">
          <ac:chgData name="한정" userId="7d5eee5b11d3c156" providerId="LiveId" clId="{DF799E93-4484-4AC0-B38A-587D57F1CCB7}" dt="2018-02-07T05:44:25.279" v="2017" actId="164"/>
          <ac:spMkLst>
            <pc:docMk/>
            <pc:sldMk cId="2864356040" sldId="272"/>
            <ac:spMk id="38" creationId="{D02E4D3C-966B-4D6B-8F90-568E5FB27F33}"/>
          </ac:spMkLst>
        </pc:spChg>
        <pc:spChg chg="add mod">
          <ac:chgData name="한정" userId="7d5eee5b11d3c156" providerId="LiveId" clId="{DF799E93-4484-4AC0-B38A-587D57F1CCB7}" dt="2018-02-07T05:44:25.279" v="2017" actId="164"/>
          <ac:spMkLst>
            <pc:docMk/>
            <pc:sldMk cId="2864356040" sldId="272"/>
            <ac:spMk id="39" creationId="{724F779A-0DC4-431C-BD79-810692229EDE}"/>
          </ac:spMkLst>
        </pc:spChg>
        <pc:spChg chg="add mod">
          <ac:chgData name="한정" userId="7d5eee5b11d3c156" providerId="LiveId" clId="{DF799E93-4484-4AC0-B38A-587D57F1CCB7}" dt="2018-02-07T05:44:36.258" v="2019" actId="11529"/>
          <ac:spMkLst>
            <pc:docMk/>
            <pc:sldMk cId="2864356040" sldId="272"/>
            <ac:spMk id="41" creationId="{CFCBD7F7-6284-4E3A-A95A-B21320422860}"/>
          </ac:spMkLst>
        </pc:spChg>
        <pc:spChg chg="add mod">
          <ac:chgData name="한정" userId="7d5eee5b11d3c156" providerId="LiveId" clId="{DF799E93-4484-4AC0-B38A-587D57F1CCB7}" dt="2018-02-07T05:44:52.312" v="2062" actId="1038"/>
          <ac:spMkLst>
            <pc:docMk/>
            <pc:sldMk cId="2864356040" sldId="272"/>
            <ac:spMk id="42" creationId="{D2E4AE52-2BB7-4BD2-8B28-54986BC1B06E}"/>
          </ac:spMkLst>
        </pc:spChg>
        <pc:grpChg chg="add del mod">
          <ac:chgData name="한정" userId="7d5eee5b11d3c156" providerId="LiveId" clId="{DF799E93-4484-4AC0-B38A-587D57F1CCB7}" dt="2018-02-07T05:43:03.734" v="1995" actId="478"/>
          <ac:grpSpMkLst>
            <pc:docMk/>
            <pc:sldMk cId="2864356040" sldId="272"/>
            <ac:grpSpMk id="35" creationId="{DB5F8F8D-0F24-4B7E-B28D-343C6055F7B3}"/>
          </ac:grpSpMkLst>
        </pc:grpChg>
        <pc:grpChg chg="add mod">
          <ac:chgData name="한정" userId="7d5eee5b11d3c156" providerId="LiveId" clId="{DF799E93-4484-4AC0-B38A-587D57F1CCB7}" dt="2018-02-07T05:44:29.656" v="2018" actId="1076"/>
          <ac:grpSpMkLst>
            <pc:docMk/>
            <pc:sldMk cId="2864356040" sldId="272"/>
            <ac:grpSpMk id="40" creationId="{63D5959B-FA78-45DE-A01C-E9A2A36B522A}"/>
          </ac:grpSpMkLst>
        </pc:grpChg>
      </pc:sldChg>
      <pc:sldChg chg="addSp delSp modSp add ord">
        <pc:chgData name="한정" userId="7d5eee5b11d3c156" providerId="LiveId" clId="{DF799E93-4484-4AC0-B38A-587D57F1CCB7}" dt="2018-02-06T09:04:41.908" v="1396" actId="1076"/>
        <pc:sldMkLst>
          <pc:docMk/>
          <pc:sldMk cId="3941110682" sldId="273"/>
        </pc:sldMkLst>
        <pc:spChg chg="del">
          <ac:chgData name="한정" userId="7d5eee5b11d3c156" providerId="LiveId" clId="{DF799E93-4484-4AC0-B38A-587D57F1CCB7}" dt="2018-02-06T08:04:52.688" v="839" actId="478"/>
          <ac:spMkLst>
            <pc:docMk/>
            <pc:sldMk cId="3941110682" sldId="273"/>
            <ac:spMk id="2" creationId="{73D027C5-EF7D-448D-A714-A1321F509D69}"/>
          </ac:spMkLst>
        </pc:spChg>
        <pc:spChg chg="del">
          <ac:chgData name="한정" userId="7d5eee5b11d3c156" providerId="LiveId" clId="{DF799E93-4484-4AC0-B38A-587D57F1CCB7}" dt="2018-02-06T08:04:52.688" v="839" actId="478"/>
          <ac:spMkLst>
            <pc:docMk/>
            <pc:sldMk cId="3941110682" sldId="273"/>
            <ac:spMk id="3" creationId="{AE8C02C5-BD5C-4688-A572-DC5689B0262E}"/>
          </ac:spMkLst>
        </pc:spChg>
        <pc:spChg chg="add mod">
          <ac:chgData name="한정" userId="7d5eee5b11d3c156" providerId="LiveId" clId="{DF799E93-4484-4AC0-B38A-587D57F1CCB7}" dt="2018-02-06T08:05:03.613" v="840" actId="11529"/>
          <ac:spMkLst>
            <pc:docMk/>
            <pc:sldMk cId="3941110682" sldId="273"/>
            <ac:spMk id="4" creationId="{E30B7311-7285-418C-8941-EFA7414CC62B}"/>
          </ac:spMkLst>
        </pc:spChg>
        <pc:spChg chg="add mod">
          <ac:chgData name="한정" userId="7d5eee5b11d3c156" providerId="LiveId" clId="{DF799E93-4484-4AC0-B38A-587D57F1CCB7}" dt="2018-02-06T08:08:35.141" v="988" actId="14100"/>
          <ac:spMkLst>
            <pc:docMk/>
            <pc:sldMk cId="3941110682" sldId="273"/>
            <ac:spMk id="5" creationId="{7B818216-2B94-4DAD-B96B-6B6C5B56CDF4}"/>
          </ac:spMkLst>
        </pc:spChg>
        <pc:spChg chg="add mod">
          <ac:chgData name="한정" userId="7d5eee5b11d3c156" providerId="LiveId" clId="{DF799E93-4484-4AC0-B38A-587D57F1CCB7}" dt="2018-02-06T08:05:15.659" v="847" actId="1076"/>
          <ac:spMkLst>
            <pc:docMk/>
            <pc:sldMk cId="3941110682" sldId="273"/>
            <ac:spMk id="6" creationId="{D779D5EF-66C4-4FB8-9E20-C3D0B8A8DEA8}"/>
          </ac:spMkLst>
        </pc:spChg>
        <pc:spChg chg="add mod">
          <ac:chgData name="한정" userId="7d5eee5b11d3c156" providerId="LiveId" clId="{DF799E93-4484-4AC0-B38A-587D57F1CCB7}" dt="2018-02-06T08:05:12.229" v="846" actId="1076"/>
          <ac:spMkLst>
            <pc:docMk/>
            <pc:sldMk cId="3941110682" sldId="273"/>
            <ac:spMk id="7" creationId="{BBB6D970-EA57-4D45-9DFE-44FEEB137FFC}"/>
          </ac:spMkLst>
        </pc:spChg>
        <pc:spChg chg="add mod">
          <ac:chgData name="한정" userId="7d5eee5b11d3c156" providerId="LiveId" clId="{DF799E93-4484-4AC0-B38A-587D57F1CCB7}" dt="2018-02-06T08:06:08.082" v="894" actId="14100"/>
          <ac:spMkLst>
            <pc:docMk/>
            <pc:sldMk cId="3941110682" sldId="273"/>
            <ac:spMk id="8" creationId="{DAB5463E-CA02-4612-B496-5A0254DB1D1C}"/>
          </ac:spMkLst>
        </pc:spChg>
        <pc:spChg chg="add mod">
          <ac:chgData name="한정" userId="7d5eee5b11d3c156" providerId="LiveId" clId="{DF799E93-4484-4AC0-B38A-587D57F1CCB7}" dt="2018-02-06T08:06:29.986" v="900" actId="14100"/>
          <ac:spMkLst>
            <pc:docMk/>
            <pc:sldMk cId="3941110682" sldId="273"/>
            <ac:spMk id="9" creationId="{9B644B0F-02A7-47F6-9AE1-02731A3036A6}"/>
          </ac:spMkLst>
        </pc:spChg>
        <pc:spChg chg="add mod">
          <ac:chgData name="한정" userId="7d5eee5b11d3c156" providerId="LiveId" clId="{DF799E93-4484-4AC0-B38A-587D57F1CCB7}" dt="2018-02-06T08:06:46.321" v="912" actId="14100"/>
          <ac:spMkLst>
            <pc:docMk/>
            <pc:sldMk cId="3941110682" sldId="273"/>
            <ac:spMk id="10" creationId="{B2E0116F-F9FD-44F0-8957-AD40844040C4}"/>
          </ac:spMkLst>
        </pc:spChg>
        <pc:spChg chg="add mod">
          <ac:chgData name="한정" userId="7d5eee5b11d3c156" providerId="LiveId" clId="{DF799E93-4484-4AC0-B38A-587D57F1CCB7}" dt="2018-02-06T08:06:57.102" v="923" actId="1076"/>
          <ac:spMkLst>
            <pc:docMk/>
            <pc:sldMk cId="3941110682" sldId="273"/>
            <ac:spMk id="11" creationId="{B980C122-F6F4-469E-B258-277125A1BC93}"/>
          </ac:spMkLst>
        </pc:spChg>
        <pc:spChg chg="add mod">
          <ac:chgData name="한정" userId="7d5eee5b11d3c156" providerId="LiveId" clId="{DF799E93-4484-4AC0-B38A-587D57F1CCB7}" dt="2018-02-06T08:07:06.785" v="938" actId="20577"/>
          <ac:spMkLst>
            <pc:docMk/>
            <pc:sldMk cId="3941110682" sldId="273"/>
            <ac:spMk id="12" creationId="{63D3B5F7-D4B5-40BC-94AB-3A259E187BE4}"/>
          </ac:spMkLst>
        </pc:spChg>
        <pc:spChg chg="add mod">
          <ac:chgData name="한정" userId="7d5eee5b11d3c156" providerId="LiveId" clId="{DF799E93-4484-4AC0-B38A-587D57F1CCB7}" dt="2018-02-06T08:07:17.497" v="942" actId="20577"/>
          <ac:spMkLst>
            <pc:docMk/>
            <pc:sldMk cId="3941110682" sldId="273"/>
            <ac:spMk id="13" creationId="{CDA19F17-7B01-4E39-8517-E00DFD5A2C80}"/>
          </ac:spMkLst>
        </pc:spChg>
        <pc:spChg chg="add mod">
          <ac:chgData name="한정" userId="7d5eee5b11d3c156" providerId="LiveId" clId="{DF799E93-4484-4AC0-B38A-587D57F1CCB7}" dt="2018-02-06T08:07:29.534" v="968" actId="1076"/>
          <ac:spMkLst>
            <pc:docMk/>
            <pc:sldMk cId="3941110682" sldId="273"/>
            <ac:spMk id="14" creationId="{1A76464C-FDDD-4B4E-95C8-92C2B5E176EE}"/>
          </ac:spMkLst>
        </pc:spChg>
        <pc:spChg chg="add mod">
          <ac:chgData name="한정" userId="7d5eee5b11d3c156" providerId="LiveId" clId="{DF799E93-4484-4AC0-B38A-587D57F1CCB7}" dt="2018-02-06T08:07:50.767" v="972" actId="1076"/>
          <ac:spMkLst>
            <pc:docMk/>
            <pc:sldMk cId="3941110682" sldId="273"/>
            <ac:spMk id="15" creationId="{53CF3DB4-67FF-43B3-8FBE-09117E685B28}"/>
          </ac:spMkLst>
        </pc:spChg>
        <pc:spChg chg="add mod">
          <ac:chgData name="한정" userId="7d5eee5b11d3c156" providerId="LiveId" clId="{DF799E93-4484-4AC0-B38A-587D57F1CCB7}" dt="2018-02-06T08:07:54.477" v="974" actId="1076"/>
          <ac:spMkLst>
            <pc:docMk/>
            <pc:sldMk cId="3941110682" sldId="273"/>
            <ac:spMk id="16" creationId="{04E189E5-9907-4879-B0F0-2092509E276B}"/>
          </ac:spMkLst>
        </pc:spChg>
        <pc:spChg chg="add mod">
          <ac:chgData name="한정" userId="7d5eee5b11d3c156" providerId="LiveId" clId="{DF799E93-4484-4AC0-B38A-587D57F1CCB7}" dt="2018-02-06T08:07:59.180" v="976" actId="1076"/>
          <ac:spMkLst>
            <pc:docMk/>
            <pc:sldMk cId="3941110682" sldId="273"/>
            <ac:spMk id="17" creationId="{A0A03F39-FD03-4C99-A48E-8FC5A2741D31}"/>
          </ac:spMkLst>
        </pc:spChg>
        <pc:spChg chg="add mod">
          <ac:chgData name="한정" userId="7d5eee5b11d3c156" providerId="LiveId" clId="{DF799E93-4484-4AC0-B38A-587D57F1CCB7}" dt="2018-02-06T08:09:16.718" v="1020" actId="1076"/>
          <ac:spMkLst>
            <pc:docMk/>
            <pc:sldMk cId="3941110682" sldId="273"/>
            <ac:spMk id="18" creationId="{1A94911F-31F6-4723-AE73-3B0DB3789DEA}"/>
          </ac:spMkLst>
        </pc:spChg>
        <pc:spChg chg="add mod">
          <ac:chgData name="한정" userId="7d5eee5b11d3c156" providerId="LiveId" clId="{DF799E93-4484-4AC0-B38A-587D57F1CCB7}" dt="2018-02-06T08:08:49.575" v="990" actId="1076"/>
          <ac:spMkLst>
            <pc:docMk/>
            <pc:sldMk cId="3941110682" sldId="273"/>
            <ac:spMk id="19" creationId="{728ED231-A232-4200-8043-E0E35B2630EC}"/>
          </ac:spMkLst>
        </pc:spChg>
        <pc:spChg chg="add mod">
          <ac:chgData name="한정" userId="7d5eee5b11d3c156" providerId="LiveId" clId="{DF799E93-4484-4AC0-B38A-587D57F1CCB7}" dt="2018-02-06T08:08:55.470" v="994" actId="20577"/>
          <ac:spMkLst>
            <pc:docMk/>
            <pc:sldMk cId="3941110682" sldId="273"/>
            <ac:spMk id="20" creationId="{AF60C8B6-DC89-4591-9259-CEB635B27EE9}"/>
          </ac:spMkLst>
        </pc:spChg>
        <pc:spChg chg="add mod">
          <ac:chgData name="한정" userId="7d5eee5b11d3c156" providerId="LiveId" clId="{DF799E93-4484-4AC0-B38A-587D57F1CCB7}" dt="2018-02-06T08:09:20.010" v="1021" actId="1076"/>
          <ac:spMkLst>
            <pc:docMk/>
            <pc:sldMk cId="3941110682" sldId="273"/>
            <ac:spMk id="21" creationId="{FB64937E-8EC7-4E7A-ABF5-284FD9B8C679}"/>
          </ac:spMkLst>
        </pc:spChg>
        <pc:spChg chg="add mod">
          <ac:chgData name="한정" userId="7d5eee5b11d3c156" providerId="LiveId" clId="{DF799E93-4484-4AC0-B38A-587D57F1CCB7}" dt="2018-02-06T08:09:38.638" v="1043" actId="1076"/>
          <ac:spMkLst>
            <pc:docMk/>
            <pc:sldMk cId="3941110682" sldId="273"/>
            <ac:spMk id="22" creationId="{340B53B2-07C0-4C39-9495-A9E738E90135}"/>
          </ac:spMkLst>
        </pc:spChg>
        <pc:spChg chg="add mod">
          <ac:chgData name="한정" userId="7d5eee5b11d3c156" providerId="LiveId" clId="{DF799E93-4484-4AC0-B38A-587D57F1CCB7}" dt="2018-02-06T08:09:47.071" v="1063" actId="1076"/>
          <ac:spMkLst>
            <pc:docMk/>
            <pc:sldMk cId="3941110682" sldId="273"/>
            <ac:spMk id="23" creationId="{E1FF6CFE-04DA-461B-8C4F-87BB97360C90}"/>
          </ac:spMkLst>
        </pc:spChg>
        <pc:spChg chg="add mod">
          <ac:chgData name="한정" userId="7d5eee5b11d3c156" providerId="LiveId" clId="{DF799E93-4484-4AC0-B38A-587D57F1CCB7}" dt="2018-02-06T08:10:10.657" v="1133" actId="14100"/>
          <ac:spMkLst>
            <pc:docMk/>
            <pc:sldMk cId="3941110682" sldId="273"/>
            <ac:spMk id="24" creationId="{AA6C066E-1527-4278-BDBB-D9E0F4BD8C65}"/>
          </ac:spMkLst>
        </pc:spChg>
        <pc:spChg chg="add mod">
          <ac:chgData name="한정" userId="7d5eee5b11d3c156" providerId="LiveId" clId="{DF799E93-4484-4AC0-B38A-587D57F1CCB7}" dt="2018-02-06T08:10:23.724" v="1144" actId="1076"/>
          <ac:spMkLst>
            <pc:docMk/>
            <pc:sldMk cId="3941110682" sldId="273"/>
            <ac:spMk id="25" creationId="{9EFBD576-E108-4E25-BC37-80EB784B560C}"/>
          </ac:spMkLst>
        </pc:spChg>
        <pc:spChg chg="add mod">
          <ac:chgData name="한정" userId="7d5eee5b11d3c156" providerId="LiveId" clId="{DF799E93-4484-4AC0-B38A-587D57F1CCB7}" dt="2018-02-06T08:10:30.826" v="1152" actId="1076"/>
          <ac:spMkLst>
            <pc:docMk/>
            <pc:sldMk cId="3941110682" sldId="273"/>
            <ac:spMk id="26" creationId="{1F8BC6E8-28BF-4BF3-B2ED-4AAB8655AACA}"/>
          </ac:spMkLst>
        </pc:spChg>
        <pc:spChg chg="add mod">
          <ac:chgData name="한정" userId="7d5eee5b11d3c156" providerId="LiveId" clId="{DF799E93-4484-4AC0-B38A-587D57F1CCB7}" dt="2018-02-06T08:10:45.563" v="1163" actId="1076"/>
          <ac:spMkLst>
            <pc:docMk/>
            <pc:sldMk cId="3941110682" sldId="273"/>
            <ac:spMk id="27" creationId="{DF776C0A-AC18-4A5B-8749-1E20809DE1DE}"/>
          </ac:spMkLst>
        </pc:spChg>
        <pc:spChg chg="add mod">
          <ac:chgData name="한정" userId="7d5eee5b11d3c156" providerId="LiveId" clId="{DF799E93-4484-4AC0-B38A-587D57F1CCB7}" dt="2018-02-06T08:10:51.176" v="1173" actId="1076"/>
          <ac:spMkLst>
            <pc:docMk/>
            <pc:sldMk cId="3941110682" sldId="273"/>
            <ac:spMk id="28" creationId="{9C215783-B260-45AC-A6E8-61A12611DA2F}"/>
          </ac:spMkLst>
        </pc:spChg>
        <pc:spChg chg="add mod">
          <ac:chgData name="한정" userId="7d5eee5b11d3c156" providerId="LiveId" clId="{DF799E93-4484-4AC0-B38A-587D57F1CCB7}" dt="2018-02-06T08:11:03.072" v="1193" actId="1076"/>
          <ac:spMkLst>
            <pc:docMk/>
            <pc:sldMk cId="3941110682" sldId="273"/>
            <ac:spMk id="29" creationId="{C7B5CBC6-1805-44EE-8BAF-EEBBC307305F}"/>
          </ac:spMkLst>
        </pc:spChg>
        <pc:spChg chg="add mod">
          <ac:chgData name="한정" userId="7d5eee5b11d3c156" providerId="LiveId" clId="{DF799E93-4484-4AC0-B38A-587D57F1CCB7}" dt="2018-02-06T08:11:16.366" v="1212" actId="1076"/>
          <ac:spMkLst>
            <pc:docMk/>
            <pc:sldMk cId="3941110682" sldId="273"/>
            <ac:spMk id="30" creationId="{3F5BB2E5-3541-4E2D-B214-572442E6509B}"/>
          </ac:spMkLst>
        </pc:spChg>
        <pc:spChg chg="add mod">
          <ac:chgData name="한정" userId="7d5eee5b11d3c156" providerId="LiveId" clId="{DF799E93-4484-4AC0-B38A-587D57F1CCB7}" dt="2018-02-06T08:11:32.730" v="1217" actId="1076"/>
          <ac:spMkLst>
            <pc:docMk/>
            <pc:sldMk cId="3941110682" sldId="273"/>
            <ac:spMk id="31" creationId="{C41C144D-181F-4414-94DA-299E234CAB08}"/>
          </ac:spMkLst>
        </pc:spChg>
        <pc:spChg chg="add mod">
          <ac:chgData name="한정" userId="7d5eee5b11d3c156" providerId="LiveId" clId="{DF799E93-4484-4AC0-B38A-587D57F1CCB7}" dt="2018-02-06T08:11:45.387" v="1251" actId="1037"/>
          <ac:spMkLst>
            <pc:docMk/>
            <pc:sldMk cId="3941110682" sldId="273"/>
            <ac:spMk id="32" creationId="{518DD8C5-921A-420A-9FFB-F45C081D28CD}"/>
          </ac:spMkLst>
        </pc:spChg>
      </pc:sldChg>
      <pc:sldChg chg="addSp delSp modSp add ord">
        <pc:chgData name="한정" userId="7d5eee5b11d3c156" providerId="LiveId" clId="{DF799E93-4484-4AC0-B38A-587D57F1CCB7}" dt="2018-02-07T08:21:23.602" v="2320" actId="1076"/>
        <pc:sldMkLst>
          <pc:docMk/>
          <pc:sldMk cId="2238554223" sldId="274"/>
        </pc:sldMkLst>
        <pc:spChg chg="del">
          <ac:chgData name="한정" userId="7d5eee5b11d3c156" providerId="LiveId" clId="{DF799E93-4484-4AC0-B38A-587D57F1CCB7}" dt="2018-02-06T08:24:14.726" v="1253" actId="478"/>
          <ac:spMkLst>
            <pc:docMk/>
            <pc:sldMk cId="2238554223" sldId="274"/>
            <ac:spMk id="2" creationId="{BEF08CE5-AAEB-4FB0-AC19-118541835A0E}"/>
          </ac:spMkLst>
        </pc:spChg>
        <pc:spChg chg="del">
          <ac:chgData name="한정" userId="7d5eee5b11d3c156" providerId="LiveId" clId="{DF799E93-4484-4AC0-B38A-587D57F1CCB7}" dt="2018-02-06T08:24:14.726" v="1253" actId="478"/>
          <ac:spMkLst>
            <pc:docMk/>
            <pc:sldMk cId="2238554223" sldId="274"/>
            <ac:spMk id="3" creationId="{D4E82BBD-CADD-452B-8901-9EBE5010797C}"/>
          </ac:spMkLst>
        </pc:spChg>
        <pc:spChg chg="add mod">
          <ac:chgData name="한정" userId="7d5eee5b11d3c156" providerId="LiveId" clId="{DF799E93-4484-4AC0-B38A-587D57F1CCB7}" dt="2018-02-07T08:21:23.602" v="2320" actId="1076"/>
          <ac:spMkLst>
            <pc:docMk/>
            <pc:sldMk cId="2238554223" sldId="274"/>
            <ac:spMk id="4" creationId="{BFB804FA-A89D-45A5-ADB5-B20A68F28ECC}"/>
          </ac:spMkLst>
        </pc:spChg>
      </pc:sldChg>
      <pc:sldChg chg="addSp delSp modSp add ord modNotesTx">
        <pc:chgData name="한정" userId="7d5eee5b11d3c156" providerId="LiveId" clId="{DF799E93-4484-4AC0-B38A-587D57F1CCB7}" dt="2018-02-08T04:57:48.672" v="2390" actId="20577"/>
        <pc:sldMkLst>
          <pc:docMk/>
          <pc:sldMk cId="1262700639" sldId="275"/>
        </pc:sldMkLst>
        <pc:spChg chg="add del mod">
          <ac:chgData name="한정" userId="7d5eee5b11d3c156" providerId="LiveId" clId="{DF799E93-4484-4AC0-B38A-587D57F1CCB7}" dt="2018-02-06T09:46:16.262" v="1642" actId="478"/>
          <ac:spMkLst>
            <pc:docMk/>
            <pc:sldMk cId="1262700639" sldId="275"/>
            <ac:spMk id="2" creationId="{5B608D5B-E8B7-40A9-955E-54F21242411A}"/>
          </ac:spMkLst>
        </pc:spChg>
        <pc:spChg chg="add 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3" creationId="{BFF33A51-6F92-421D-A655-139EDECE55B9}"/>
          </ac:spMkLst>
        </pc:spChg>
        <pc:spChg chg="mod">
          <ac:chgData name="한정" userId="7d5eee5b11d3c156" providerId="LiveId" clId="{DF799E93-4484-4AC0-B38A-587D57F1CCB7}" dt="2018-02-07T05:36:19.579" v="1887" actId="14100"/>
          <ac:spMkLst>
            <pc:docMk/>
            <pc:sldMk cId="1262700639" sldId="275"/>
            <ac:spMk id="4" creationId="{D8F081C6-330E-42AD-972D-B47617BF8718}"/>
          </ac:spMkLst>
        </pc:spChg>
        <pc:spChg chg="add mod">
          <ac:chgData name="한정" userId="7d5eee5b11d3c156" providerId="LiveId" clId="{DF799E93-4484-4AC0-B38A-587D57F1CCB7}" dt="2018-02-06T10:33:48.326" v="1823" actId="1036"/>
          <ac:spMkLst>
            <pc:docMk/>
            <pc:sldMk cId="1262700639" sldId="275"/>
            <ac:spMk id="5" creationId="{79ABBCDA-EBAD-4511-BF1F-E5118C0C2C58}"/>
          </ac:spMkLst>
        </pc:spChg>
        <pc:spChg chg="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6" creationId="{4AE676DD-F618-4799-8D78-4EF675E1C22A}"/>
          </ac:spMkLst>
        </pc:spChg>
        <pc:spChg chg="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7" creationId="{DE9144FD-ADEF-440C-BCEC-A3ED20F2FAD2}"/>
          </ac:spMkLst>
        </pc:spChg>
        <pc:spChg chg="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8" creationId="{6A5665B6-2A1F-42BC-9E23-F3B906988AB8}"/>
          </ac:spMkLst>
        </pc:spChg>
        <pc:spChg chg="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9" creationId="{A034800D-BB23-4337-B00F-E28E0183CB02}"/>
          </ac:spMkLst>
        </pc:spChg>
        <pc:spChg chg="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10" creationId="{5740A2A9-C966-49B6-A985-6BE1F2C05F37}"/>
          </ac:spMkLst>
        </pc:spChg>
        <pc:spChg chg="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11" creationId="{920B831E-4E57-41B7-8647-67F98C926518}"/>
          </ac:spMkLst>
        </pc:spChg>
        <pc:spChg chg="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12" creationId="{F6B2E41C-4FCA-4532-8CFC-EDE155CAF8DC}"/>
          </ac:spMkLst>
        </pc:spChg>
        <pc:spChg chg="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13" creationId="{71192544-88A3-4900-B3F6-2C3934FF0F0C}"/>
          </ac:spMkLst>
        </pc:spChg>
        <pc:spChg chg="del">
          <ac:chgData name="한정" userId="7d5eee5b11d3c156" providerId="LiveId" clId="{DF799E93-4484-4AC0-B38A-587D57F1CCB7}" dt="2018-02-06T08:24:32.928" v="1255" actId="478"/>
          <ac:spMkLst>
            <pc:docMk/>
            <pc:sldMk cId="1262700639" sldId="275"/>
            <ac:spMk id="14" creationId="{B98CB102-AEC1-4091-877E-BC40D5AEE129}"/>
          </ac:spMkLst>
        </pc:spChg>
        <pc:spChg chg="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15" creationId="{F47657E9-2D04-4CC3-B0F8-93DD0F20E6BF}"/>
          </ac:spMkLst>
        </pc:spChg>
        <pc:spChg chg="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16" creationId="{09971B0F-D6D6-43D1-A9BC-DEB2F7B11546}"/>
          </ac:spMkLst>
        </pc:spChg>
        <pc:spChg chg="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17" creationId="{4600012B-4837-4750-9D6A-F536B67D9828}"/>
          </ac:spMkLst>
        </pc:spChg>
        <pc:spChg chg="del">
          <ac:chgData name="한정" userId="7d5eee5b11d3c156" providerId="LiveId" clId="{DF799E93-4484-4AC0-B38A-587D57F1CCB7}" dt="2018-02-06T08:24:35.991" v="1256" actId="478"/>
          <ac:spMkLst>
            <pc:docMk/>
            <pc:sldMk cId="1262700639" sldId="275"/>
            <ac:spMk id="18" creationId="{D954DE99-97C5-4957-8A33-0D8C4D22F445}"/>
          </ac:spMkLst>
        </pc:spChg>
        <pc:spChg chg="del">
          <ac:chgData name="한정" userId="7d5eee5b11d3c156" providerId="LiveId" clId="{DF799E93-4484-4AC0-B38A-587D57F1CCB7}" dt="2018-02-06T08:24:41.046" v="1257" actId="478"/>
          <ac:spMkLst>
            <pc:docMk/>
            <pc:sldMk cId="1262700639" sldId="275"/>
            <ac:spMk id="19" creationId="{033DEF5B-6C45-40DC-8AB1-01232C93C2F1}"/>
          </ac:spMkLst>
        </pc:spChg>
        <pc:spChg chg="del">
          <ac:chgData name="한정" userId="7d5eee5b11d3c156" providerId="LiveId" clId="{DF799E93-4484-4AC0-B38A-587D57F1CCB7}" dt="2018-02-06T08:24:41.046" v="1257" actId="478"/>
          <ac:spMkLst>
            <pc:docMk/>
            <pc:sldMk cId="1262700639" sldId="275"/>
            <ac:spMk id="20" creationId="{A3175D52-E745-4224-87F4-B0669A57BEAD}"/>
          </ac:spMkLst>
        </pc:spChg>
        <pc:spChg chg="del">
          <ac:chgData name="한정" userId="7d5eee5b11d3c156" providerId="LiveId" clId="{DF799E93-4484-4AC0-B38A-587D57F1CCB7}" dt="2018-02-06T08:24:41.046" v="1257" actId="478"/>
          <ac:spMkLst>
            <pc:docMk/>
            <pc:sldMk cId="1262700639" sldId="275"/>
            <ac:spMk id="21" creationId="{2127C007-00C0-4A18-B388-F80735EF985F}"/>
          </ac:spMkLst>
        </pc:spChg>
        <pc:spChg chg="del">
          <ac:chgData name="한정" userId="7d5eee5b11d3c156" providerId="LiveId" clId="{DF799E93-4484-4AC0-B38A-587D57F1CCB7}" dt="2018-02-06T08:24:41.046" v="1257" actId="478"/>
          <ac:spMkLst>
            <pc:docMk/>
            <pc:sldMk cId="1262700639" sldId="275"/>
            <ac:spMk id="22" creationId="{28F8A668-C98D-4507-BD66-7FFFF44D6E07}"/>
          </ac:spMkLst>
        </pc:spChg>
        <pc:spChg chg="del">
          <ac:chgData name="한정" userId="7d5eee5b11d3c156" providerId="LiveId" clId="{DF799E93-4484-4AC0-B38A-587D57F1CCB7}" dt="2018-02-06T08:24:41.046" v="1257" actId="478"/>
          <ac:spMkLst>
            <pc:docMk/>
            <pc:sldMk cId="1262700639" sldId="275"/>
            <ac:spMk id="23" creationId="{B6501F5E-553A-439F-94BC-8FD855DD55D7}"/>
          </ac:spMkLst>
        </pc:spChg>
        <pc:spChg chg="add 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24" creationId="{B2263855-0868-41AB-8C15-5D3D540F4448}"/>
          </ac:spMkLst>
        </pc:spChg>
        <pc:spChg chg="add 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25" creationId="{6C8F05C6-CD86-4186-8019-2BA3796EF23E}"/>
          </ac:spMkLst>
        </pc:spChg>
        <pc:spChg chg="add del mod">
          <ac:chgData name="한정" userId="7d5eee5b11d3c156" providerId="LiveId" clId="{DF799E93-4484-4AC0-B38A-587D57F1CCB7}" dt="2018-02-06T09:46:16.262" v="1642" actId="478"/>
          <ac:spMkLst>
            <pc:docMk/>
            <pc:sldMk cId="1262700639" sldId="275"/>
            <ac:spMk id="26" creationId="{450791B5-DA45-4641-AD91-2F0474A81C18}"/>
          </ac:spMkLst>
        </pc:spChg>
        <pc:spChg chg="add del 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27" creationId="{ACEC9B95-8C1B-49B1-8D68-6EF201B20179}"/>
          </ac:spMkLst>
        </pc:spChg>
        <pc:spChg chg="add 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28" creationId="{AD52490E-1E26-467A-B688-19A41FC6C727}"/>
          </ac:spMkLst>
        </pc:spChg>
        <pc:spChg chg="add 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29" creationId="{86BF575B-881C-41B2-8339-C48CA35E9A0C}"/>
          </ac:spMkLst>
        </pc:spChg>
        <pc:spChg chg="add 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30" creationId="{A64065FD-8E95-433A-8F93-F8352201AD4B}"/>
          </ac:spMkLst>
        </pc:spChg>
        <pc:spChg chg="add 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31" creationId="{CCFEBDEC-AC2B-4CF9-A917-0DF6EC1F6D2D}"/>
          </ac:spMkLst>
        </pc:spChg>
        <pc:spChg chg="add 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32" creationId="{34B57E6C-4130-42A9-87A3-C0DFEFCE3F19}"/>
          </ac:spMkLst>
        </pc:spChg>
        <pc:spChg chg="add mod">
          <ac:chgData name="한정" userId="7d5eee5b11d3c156" providerId="LiveId" clId="{DF799E93-4484-4AC0-B38A-587D57F1CCB7}" dt="2018-02-06T10:03:09.208" v="1725" actId="571"/>
          <ac:spMkLst>
            <pc:docMk/>
            <pc:sldMk cId="1262700639" sldId="275"/>
            <ac:spMk id="33" creationId="{E94FEDB5-76EF-4E97-97E3-D963069313E2}"/>
          </ac:spMkLst>
        </pc:spChg>
        <pc:spChg chg="add mod">
          <ac:chgData name="한정" userId="7d5eee5b11d3c156" providerId="LiveId" clId="{DF799E93-4484-4AC0-B38A-587D57F1CCB7}" dt="2018-02-06T10:03:09.208" v="1725" actId="571"/>
          <ac:spMkLst>
            <pc:docMk/>
            <pc:sldMk cId="1262700639" sldId="275"/>
            <ac:spMk id="34" creationId="{F46C89CC-9707-40F3-B9EB-6FBA4FD1C77E}"/>
          </ac:spMkLst>
        </pc:spChg>
        <pc:spChg chg="add del mod">
          <ac:chgData name="한정" userId="7d5eee5b11d3c156" providerId="LiveId" clId="{DF799E93-4484-4AC0-B38A-587D57F1CCB7}" dt="2018-02-06T10:03:47.328" v="1737" actId="478"/>
          <ac:spMkLst>
            <pc:docMk/>
            <pc:sldMk cId="1262700639" sldId="275"/>
            <ac:spMk id="35" creationId="{6B69FC7F-D4EA-4181-A361-F85080243EE0}"/>
          </ac:spMkLst>
        </pc:spChg>
        <pc:spChg chg="add del mod">
          <ac:chgData name="한정" userId="7d5eee5b11d3c156" providerId="LiveId" clId="{DF799E93-4484-4AC0-B38A-587D57F1CCB7}" dt="2018-02-07T05:36:17.072" v="1886" actId="478"/>
          <ac:spMkLst>
            <pc:docMk/>
            <pc:sldMk cId="1262700639" sldId="275"/>
            <ac:spMk id="35" creationId="{F8FEF03A-476C-4AED-9081-A4822973617F}"/>
          </ac:spMkLst>
        </pc:spChg>
        <pc:spChg chg="add del mod">
          <ac:chgData name="한정" userId="7d5eee5b11d3c156" providerId="LiveId" clId="{DF799E93-4484-4AC0-B38A-587D57F1CCB7}" dt="2018-02-07T05:36:12.335" v="1876" actId="478"/>
          <ac:spMkLst>
            <pc:docMk/>
            <pc:sldMk cId="1262700639" sldId="275"/>
            <ac:spMk id="36" creationId="{518E225C-D6B2-4985-BCDE-65D14173F866}"/>
          </ac:spMkLst>
        </pc:spChg>
        <pc:spChg chg="add del mod">
          <ac:chgData name="한정" userId="7d5eee5b11d3c156" providerId="LiveId" clId="{DF799E93-4484-4AC0-B38A-587D57F1CCB7}" dt="2018-02-06T10:03:47.328" v="1737" actId="478"/>
          <ac:spMkLst>
            <pc:docMk/>
            <pc:sldMk cId="1262700639" sldId="275"/>
            <ac:spMk id="36" creationId="{7DBFFD63-3549-4AA9-8C5D-6F9AB6D327D6}"/>
          </ac:spMkLst>
        </pc:spChg>
        <pc:spChg chg="add 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37" creationId="{0DC309D7-AEE0-48C0-B49C-8F3352CD940F}"/>
          </ac:spMkLst>
        </pc:spChg>
        <pc:spChg chg="add del mod">
          <ac:chgData name="한정" userId="7d5eee5b11d3c156" providerId="LiveId" clId="{DF799E93-4484-4AC0-B38A-587D57F1CCB7}" dt="2018-02-07T05:36:11.677" v="1874" actId="478"/>
          <ac:spMkLst>
            <pc:docMk/>
            <pc:sldMk cId="1262700639" sldId="275"/>
            <ac:spMk id="38" creationId="{39CE5A47-18F6-44C1-AB51-09C16174DA39}"/>
          </ac:spMkLst>
        </pc:spChg>
        <pc:spChg chg="add mod">
          <ac:chgData name="한정" userId="7d5eee5b11d3c156" providerId="LiveId" clId="{DF799E93-4484-4AC0-B38A-587D57F1CCB7}" dt="2018-02-06T10:04:24.693" v="1744" actId="571"/>
          <ac:spMkLst>
            <pc:docMk/>
            <pc:sldMk cId="1262700639" sldId="275"/>
            <ac:spMk id="38" creationId="{AFF6C829-51AC-486D-8127-C1784F21298C}"/>
          </ac:spMkLst>
        </pc:spChg>
        <pc:spChg chg="add mod">
          <ac:chgData name="한정" userId="7d5eee5b11d3c156" providerId="LiveId" clId="{DF799E93-4484-4AC0-B38A-587D57F1CCB7}" dt="2018-02-06T10:04:24.693" v="1744" actId="571"/>
          <ac:spMkLst>
            <pc:docMk/>
            <pc:sldMk cId="1262700639" sldId="275"/>
            <ac:spMk id="39" creationId="{5F8DDDE6-2FAA-461C-96D5-9EFC07C4D155}"/>
          </ac:spMkLst>
        </pc:spChg>
        <pc:spChg chg="add 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40" creationId="{B605CC1E-D8D4-4F6F-B759-76561541FC7A}"/>
          </ac:spMkLst>
        </pc:spChg>
        <pc:spChg chg="add 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41" creationId="{B826EEF7-FB4E-4475-B7BB-2FA225C63C5C}"/>
          </ac:spMkLst>
        </pc:spChg>
        <pc:spChg chg="add 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42" creationId="{26F9661D-C6D2-4221-AEB8-64AEED13ECF4}"/>
          </ac:spMkLst>
        </pc:spChg>
        <pc:spChg chg="add mod">
          <ac:chgData name="한정" userId="7d5eee5b11d3c156" providerId="LiveId" clId="{DF799E93-4484-4AC0-B38A-587D57F1CCB7}" dt="2018-02-08T04:57:48.672" v="2390" actId="20577"/>
          <ac:spMkLst>
            <pc:docMk/>
            <pc:sldMk cId="1262700639" sldId="275"/>
            <ac:spMk id="43" creationId="{B242877F-CA50-46D4-9535-B65B7E07AE9F}"/>
          </ac:spMkLst>
        </pc:spChg>
        <pc:spChg chg="add 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44" creationId="{DC2BDF24-332D-4CE6-9FB0-CA2A282EDF3A}"/>
          </ac:spMkLst>
        </pc:spChg>
        <pc:spChg chg="add 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45" creationId="{72073D64-BB15-42A9-A380-A4A02BAB0224}"/>
          </ac:spMkLst>
        </pc:spChg>
        <pc:spChg chg="add 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47" creationId="{19598911-B88A-4704-8178-0F11E2935CC2}"/>
          </ac:spMkLst>
        </pc:spChg>
        <pc:spChg chg="add 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48" creationId="{7680F09F-8FA5-4599-AE58-1A2A698E0B4D}"/>
          </ac:spMkLst>
        </pc:spChg>
        <pc:spChg chg="add mod">
          <ac:chgData name="한정" userId="7d5eee5b11d3c156" providerId="LiveId" clId="{DF799E93-4484-4AC0-B38A-587D57F1CCB7}" dt="2018-02-06T10:33:11.302" v="1821" actId="1076"/>
          <ac:spMkLst>
            <pc:docMk/>
            <pc:sldMk cId="1262700639" sldId="275"/>
            <ac:spMk id="49" creationId="{ED8A07D5-70D7-4B54-BB7A-684F4F54FD0F}"/>
          </ac:spMkLst>
        </pc:spChg>
        <pc:spChg chg="add del mod">
          <ac:chgData name="한정" userId="7d5eee5b11d3c156" providerId="LiveId" clId="{DF799E93-4484-4AC0-B38A-587D57F1CCB7}" dt="2018-02-07T06:47:51.785" v="2318" actId="478"/>
          <ac:spMkLst>
            <pc:docMk/>
            <pc:sldMk cId="1262700639" sldId="275"/>
            <ac:spMk id="50" creationId="{E3761025-D645-4EEE-A579-17F1AE0E3CFF}"/>
          </ac:spMkLst>
        </pc:spChg>
        <pc:picChg chg="add del mod">
          <ac:chgData name="한정" userId="7d5eee5b11d3c156" providerId="LiveId" clId="{DF799E93-4484-4AC0-B38A-587D57F1CCB7}" dt="2018-02-06T10:17:32.125" v="1791" actId="478"/>
          <ac:picMkLst>
            <pc:docMk/>
            <pc:sldMk cId="1262700639" sldId="275"/>
            <ac:picMk id="46" creationId="{416ED89D-78D3-419F-911F-5CE4E3968028}"/>
          </ac:picMkLst>
        </pc:picChg>
      </pc:sldChg>
      <pc:sldChg chg="addSp delSp modSp add">
        <pc:chgData name="한정" userId="7d5eee5b11d3c156" providerId="LiveId" clId="{DF799E93-4484-4AC0-B38A-587D57F1CCB7}" dt="2018-02-07T06:33:27.436" v="2229" actId="1076"/>
        <pc:sldMkLst>
          <pc:docMk/>
          <pc:sldMk cId="2597880094" sldId="276"/>
        </pc:sldMkLst>
        <pc:spChg chg="del">
          <ac:chgData name="한정" userId="7d5eee5b11d3c156" providerId="LiveId" clId="{DF799E93-4484-4AC0-B38A-587D57F1CCB7}" dt="2018-02-06T09:15:03.906" v="1503" actId="478"/>
          <ac:spMkLst>
            <pc:docMk/>
            <pc:sldMk cId="2597880094" sldId="276"/>
            <ac:spMk id="2" creationId="{9D3354A0-0F00-4121-AB71-061E104CF085}"/>
          </ac:spMkLst>
        </pc:spChg>
        <pc:spChg chg="add mod">
          <ac:chgData name="한정" userId="7d5eee5b11d3c156" providerId="LiveId" clId="{DF799E93-4484-4AC0-B38A-587D57F1CCB7}" dt="2018-02-07T06:33:27.436" v="2229" actId="1076"/>
          <ac:spMkLst>
            <pc:docMk/>
            <pc:sldMk cId="2597880094" sldId="276"/>
            <ac:spMk id="2" creationId="{8A63EE4E-17D4-434B-B77D-F0B7AD56B62B}"/>
          </ac:spMkLst>
        </pc:spChg>
        <pc:spChg chg="del">
          <ac:chgData name="한정" userId="7d5eee5b11d3c156" providerId="LiveId" clId="{DF799E93-4484-4AC0-B38A-587D57F1CCB7}" dt="2018-02-06T09:15:03.906" v="1503" actId="478"/>
          <ac:spMkLst>
            <pc:docMk/>
            <pc:sldMk cId="2597880094" sldId="276"/>
            <ac:spMk id="3" creationId="{93561274-5BCB-44F6-ADC5-30CE57F84BC1}"/>
          </ac:spMkLst>
        </pc:spChg>
      </pc:sldChg>
      <pc:sldChg chg="delSp modSp add">
        <pc:chgData name="한정" userId="7d5eee5b11d3c156" providerId="LiveId" clId="{DF799E93-4484-4AC0-B38A-587D57F1CCB7}" dt="2018-02-08T06:52:28.369" v="2426" actId="1076"/>
        <pc:sldMkLst>
          <pc:docMk/>
          <pc:sldMk cId="3089354835" sldId="277"/>
        </pc:sldMkLst>
        <pc:spChg chg="mod">
          <ac:chgData name="한정" userId="7d5eee5b11d3c156" providerId="LiveId" clId="{DF799E93-4484-4AC0-B38A-587D57F1CCB7}" dt="2018-02-08T06:52:28.369" v="2426" actId="1076"/>
          <ac:spMkLst>
            <pc:docMk/>
            <pc:sldMk cId="3089354835" sldId="277"/>
            <ac:spMk id="2" creationId="{530FE6E9-F372-40D8-911D-EE19D6CB61F1}"/>
          </ac:spMkLst>
        </pc:spChg>
        <pc:spChg chg="del">
          <ac:chgData name="한정" userId="7d5eee5b11d3c156" providerId="LiveId" clId="{DF799E93-4484-4AC0-B38A-587D57F1CCB7}" dt="2018-02-07T06:32:03.023" v="2154" actId="478"/>
          <ac:spMkLst>
            <pc:docMk/>
            <pc:sldMk cId="3089354835" sldId="277"/>
            <ac:spMk id="3" creationId="{ADC90E75-26A5-4A8A-A49D-81782456B65B}"/>
          </ac:spMkLst>
        </pc:spChg>
      </pc:sldChg>
      <pc:sldChg chg="delSp modSp add">
        <pc:chgData name="한정" userId="7d5eee5b11d3c156" providerId="LiveId" clId="{DF799E93-4484-4AC0-B38A-587D57F1CCB7}" dt="2018-02-07T06:33:56.972" v="2267" actId="1076"/>
        <pc:sldMkLst>
          <pc:docMk/>
          <pc:sldMk cId="380554049" sldId="278"/>
        </pc:sldMkLst>
        <pc:spChg chg="mod">
          <ac:chgData name="한정" userId="7d5eee5b11d3c156" providerId="LiveId" clId="{DF799E93-4484-4AC0-B38A-587D57F1CCB7}" dt="2018-02-07T06:33:56.972" v="2267" actId="1076"/>
          <ac:spMkLst>
            <pc:docMk/>
            <pc:sldMk cId="380554049" sldId="278"/>
            <ac:spMk id="2" creationId="{90B92188-2003-4814-A628-7AFF838D4815}"/>
          </ac:spMkLst>
        </pc:spChg>
        <pc:spChg chg="del">
          <ac:chgData name="한정" userId="7d5eee5b11d3c156" providerId="LiveId" clId="{DF799E93-4484-4AC0-B38A-587D57F1CCB7}" dt="2018-02-07T06:33:40.950" v="2231" actId="478"/>
          <ac:spMkLst>
            <pc:docMk/>
            <pc:sldMk cId="380554049" sldId="278"/>
            <ac:spMk id="3" creationId="{7AED13BA-A188-4BB8-A0CC-B4587F6E071F}"/>
          </ac:spMkLst>
        </pc:spChg>
      </pc:sldChg>
      <pc:sldChg chg="delSp modSp add">
        <pc:chgData name="한정" userId="7d5eee5b11d3c156" providerId="LiveId" clId="{DF799E93-4484-4AC0-B38A-587D57F1CCB7}" dt="2018-02-07T06:34:18.935" v="2310" actId="1076"/>
        <pc:sldMkLst>
          <pc:docMk/>
          <pc:sldMk cId="2136867536" sldId="279"/>
        </pc:sldMkLst>
        <pc:spChg chg="mod">
          <ac:chgData name="한정" userId="7d5eee5b11d3c156" providerId="LiveId" clId="{DF799E93-4484-4AC0-B38A-587D57F1CCB7}" dt="2018-02-07T06:34:18.935" v="2310" actId="1076"/>
          <ac:spMkLst>
            <pc:docMk/>
            <pc:sldMk cId="2136867536" sldId="279"/>
            <ac:spMk id="2" creationId="{27623FA4-8737-4C29-8765-ED817B22E889}"/>
          </ac:spMkLst>
        </pc:spChg>
        <pc:spChg chg="del">
          <ac:chgData name="한정" userId="7d5eee5b11d3c156" providerId="LiveId" clId="{DF799E93-4484-4AC0-B38A-587D57F1CCB7}" dt="2018-02-07T06:34:12.037" v="2308" actId="478"/>
          <ac:spMkLst>
            <pc:docMk/>
            <pc:sldMk cId="2136867536" sldId="279"/>
            <ac:spMk id="3" creationId="{BC4C7387-984E-4579-9246-D071955B37F8}"/>
          </ac:spMkLst>
        </pc:spChg>
      </pc:sldChg>
      <pc:sldChg chg="addSp delSp modSp add">
        <pc:chgData name="한정" userId="7d5eee5b11d3c156" providerId="LiveId" clId="{DF799E93-4484-4AC0-B38A-587D57F1CCB7}" dt="2018-02-08T04:59:41.870" v="2406" actId="20577"/>
        <pc:sldMkLst>
          <pc:docMk/>
          <pc:sldMk cId="1737481472" sldId="280"/>
        </pc:sldMkLst>
        <pc:spChg chg="add mod">
          <ac:chgData name="한정" userId="7d5eee5b11d3c156" providerId="LiveId" clId="{DF799E93-4484-4AC0-B38A-587D57F1CCB7}" dt="2018-02-08T04:57:01.601" v="2384" actId="14100"/>
          <ac:spMkLst>
            <pc:docMk/>
            <pc:sldMk cId="1737481472" sldId="280"/>
            <ac:spMk id="2" creationId="{2FB3A1A5-C689-486C-BEDA-0332698555BA}"/>
          </ac:spMkLst>
        </pc:spChg>
        <pc:spChg chg="mod">
          <ac:chgData name="한정" userId="7d5eee5b11d3c156" providerId="LiveId" clId="{DF799E93-4484-4AC0-B38A-587D57F1CCB7}" dt="2018-02-08T04:56:01.520" v="2349" actId="14100"/>
          <ac:spMkLst>
            <pc:docMk/>
            <pc:sldMk cId="1737481472" sldId="280"/>
            <ac:spMk id="3" creationId="{BFF33A51-6F92-421D-A655-139EDECE55B9}"/>
          </ac:spMkLst>
        </pc:spChg>
        <pc:spChg chg="mod">
          <ac:chgData name="한정" userId="7d5eee5b11d3c156" providerId="LiveId" clId="{DF799E93-4484-4AC0-B38A-587D57F1CCB7}" dt="2018-02-08T04:59:41.870" v="2406" actId="20577"/>
          <ac:spMkLst>
            <pc:docMk/>
            <pc:sldMk cId="1737481472" sldId="280"/>
            <ac:spMk id="12" creationId="{F6B2E41C-4FCA-4532-8CFC-EDE155CAF8DC}"/>
          </ac:spMkLst>
        </pc:spChg>
        <pc:spChg chg="mod">
          <ac:chgData name="한정" userId="7d5eee5b11d3c156" providerId="LiveId" clId="{DF799E93-4484-4AC0-B38A-587D57F1CCB7}" dt="2018-02-08T04:59:35.491" v="2398" actId="20577"/>
          <ac:spMkLst>
            <pc:docMk/>
            <pc:sldMk cId="1737481472" sldId="280"/>
            <ac:spMk id="13" creationId="{71192544-88A3-4900-B3F6-2C3934FF0F0C}"/>
          </ac:spMkLst>
        </pc:spChg>
        <pc:spChg chg="mod">
          <ac:chgData name="한정" userId="7d5eee5b11d3c156" providerId="LiveId" clId="{DF799E93-4484-4AC0-B38A-587D57F1CCB7}" dt="2018-02-08T04:54:51.928" v="2348" actId="1076"/>
          <ac:spMkLst>
            <pc:docMk/>
            <pc:sldMk cId="1737481472" sldId="280"/>
            <ac:spMk id="15" creationId="{F47657E9-2D04-4CC3-B0F8-93DD0F20E6BF}"/>
          </ac:spMkLst>
        </pc:spChg>
        <pc:spChg chg="del">
          <ac:chgData name="한정" userId="7d5eee5b11d3c156" providerId="LiveId" clId="{DF799E93-4484-4AC0-B38A-587D57F1CCB7}" dt="2018-02-08T04:54:44.239" v="2347" actId="478"/>
          <ac:spMkLst>
            <pc:docMk/>
            <pc:sldMk cId="1737481472" sldId="280"/>
            <ac:spMk id="24" creationId="{B2263855-0868-41AB-8C15-5D3D540F4448}"/>
          </ac:spMkLst>
        </pc:spChg>
        <pc:spChg chg="mod">
          <ac:chgData name="한정" userId="7d5eee5b11d3c156" providerId="LiveId" clId="{DF799E93-4484-4AC0-B38A-587D57F1CCB7}" dt="2018-02-08T04:56:06.622" v="2351" actId="1076"/>
          <ac:spMkLst>
            <pc:docMk/>
            <pc:sldMk cId="1737481472" sldId="280"/>
            <ac:spMk id="29" creationId="{86BF575B-881C-41B2-8339-C48CA35E9A0C}"/>
          </ac:spMkLst>
        </pc:spChg>
        <pc:spChg chg="mod">
          <ac:chgData name="한정" userId="7d5eee5b11d3c156" providerId="LiveId" clId="{DF799E93-4484-4AC0-B38A-587D57F1CCB7}" dt="2018-02-08T04:56:11.723" v="2353" actId="1076"/>
          <ac:spMkLst>
            <pc:docMk/>
            <pc:sldMk cId="1737481472" sldId="280"/>
            <ac:spMk id="30" creationId="{A64065FD-8E95-433A-8F93-F8352201AD4B}"/>
          </ac:spMkLst>
        </pc:spChg>
        <pc:spChg chg="mod">
          <ac:chgData name="한정" userId="7d5eee5b11d3c156" providerId="LiveId" clId="{DF799E93-4484-4AC0-B38A-587D57F1CCB7}" dt="2018-02-08T04:56:17.070" v="2355" actId="14100"/>
          <ac:spMkLst>
            <pc:docMk/>
            <pc:sldMk cId="1737481472" sldId="280"/>
            <ac:spMk id="31" creationId="{CCFEBDEC-AC2B-4CF9-A917-0DF6EC1F6D2D}"/>
          </ac:spMkLst>
        </pc:spChg>
        <pc:spChg chg="mod">
          <ac:chgData name="한정" userId="7d5eee5b11d3c156" providerId="LiveId" clId="{DF799E93-4484-4AC0-B38A-587D57F1CCB7}" dt="2018-02-08T04:57:43.399" v="2388" actId="20577"/>
          <ac:spMkLst>
            <pc:docMk/>
            <pc:sldMk cId="1737481472" sldId="280"/>
            <ac:spMk id="43" creationId="{B242877F-CA50-46D4-9535-B65B7E07AE9F}"/>
          </ac:spMkLst>
        </pc:spChg>
      </pc:sldChg>
      <pc:sldChg chg="addSp modSp add">
        <pc:chgData name="한정" userId="7d5eee5b11d3c156" providerId="LiveId" clId="{DF799E93-4484-4AC0-B38A-587D57F1CCB7}" dt="2018-02-08T06:58:00.273" v="2566" actId="1076"/>
        <pc:sldMkLst>
          <pc:docMk/>
          <pc:sldMk cId="3397337096" sldId="281"/>
        </pc:sldMkLst>
        <pc:spChg chg="add mod ord">
          <ac:chgData name="한정" userId="7d5eee5b11d3c156" providerId="LiveId" clId="{DF799E93-4484-4AC0-B38A-587D57F1CCB7}" dt="2018-02-08T06:56:36.146" v="2484" actId="208"/>
          <ac:spMkLst>
            <pc:docMk/>
            <pc:sldMk cId="3397337096" sldId="281"/>
            <ac:spMk id="14" creationId="{EBE53AD6-0F17-441E-873B-8E7BAA28154C}"/>
          </ac:spMkLst>
        </pc:spChg>
        <pc:spChg chg="add mod">
          <ac:chgData name="한정" userId="7d5eee5b11d3c156" providerId="LiveId" clId="{DF799E93-4484-4AC0-B38A-587D57F1CCB7}" dt="2018-02-08T06:58:00.273" v="2566" actId="1076"/>
          <ac:spMkLst>
            <pc:docMk/>
            <pc:sldMk cId="3397337096" sldId="281"/>
            <ac:spMk id="18" creationId="{CDBB62DC-F090-44AC-B294-8704B272B9E1}"/>
          </ac:spMkLst>
        </pc:spChg>
      </pc:sldChg>
      <pc:sldChg chg="addSp delSp modSp add">
        <pc:chgData name="한정" userId="7d5eee5b11d3c156" providerId="LiveId" clId="{DF799E93-4484-4AC0-B38A-587D57F1CCB7}" dt="2018-02-08T07:48:56.534" v="2641" actId="1038"/>
        <pc:sldMkLst>
          <pc:docMk/>
          <pc:sldMk cId="89962223" sldId="282"/>
        </pc:sldMkLst>
        <pc:spChg chg="mod">
          <ac:chgData name="한정" userId="7d5eee5b11d3c156" providerId="LiveId" clId="{DF799E93-4484-4AC0-B38A-587D57F1CCB7}" dt="2018-02-08T06:59:20.019" v="2612" actId="1038"/>
          <ac:spMkLst>
            <pc:docMk/>
            <pc:sldMk cId="89962223" sldId="282"/>
            <ac:spMk id="2" creationId="{2FB3A1A5-C689-486C-BEDA-0332698555BA}"/>
          </ac:spMkLst>
        </pc:spChg>
        <pc:spChg chg="mod">
          <ac:chgData name="한정" userId="7d5eee5b11d3c156" providerId="LiveId" clId="{DF799E93-4484-4AC0-B38A-587D57F1CCB7}" dt="2018-02-08T06:59:52.671" v="2633" actId="14100"/>
          <ac:spMkLst>
            <pc:docMk/>
            <pc:sldMk cId="89962223" sldId="282"/>
            <ac:spMk id="3" creationId="{BFF33A51-6F92-421D-A655-139EDECE55B9}"/>
          </ac:spMkLst>
        </pc:spChg>
        <pc:spChg chg="mod">
          <ac:chgData name="한정" userId="7d5eee5b11d3c156" providerId="LiveId" clId="{DF799E93-4484-4AC0-B38A-587D57F1CCB7}" dt="2018-02-08T07:05:18.129" v="2637" actId="1076"/>
          <ac:spMkLst>
            <pc:docMk/>
            <pc:sldMk cId="89962223" sldId="282"/>
            <ac:spMk id="5" creationId="{79ABBCDA-EBAD-4511-BF1F-E5118C0C2C58}"/>
          </ac:spMkLst>
        </pc:spChg>
        <pc:spChg chg="mod">
          <ac:chgData name="한정" userId="7d5eee5b11d3c156" providerId="LiveId" clId="{DF799E93-4484-4AC0-B38A-587D57F1CCB7}" dt="2018-02-08T06:59:01.310" v="2604" actId="20577"/>
          <ac:spMkLst>
            <pc:docMk/>
            <pc:sldMk cId="89962223" sldId="282"/>
            <ac:spMk id="12" creationId="{F6B2E41C-4FCA-4532-8CFC-EDE155CAF8DC}"/>
          </ac:spMkLst>
        </pc:spChg>
        <pc:spChg chg="mod">
          <ac:chgData name="한정" userId="7d5eee5b11d3c156" providerId="LiveId" clId="{DF799E93-4484-4AC0-B38A-587D57F1CCB7}" dt="2018-02-08T06:58:46.072" v="2578" actId="6549"/>
          <ac:spMkLst>
            <pc:docMk/>
            <pc:sldMk cId="89962223" sldId="282"/>
            <ac:spMk id="13" creationId="{71192544-88A3-4900-B3F6-2C3934FF0F0C}"/>
          </ac:spMkLst>
        </pc:spChg>
        <pc:spChg chg="mod">
          <ac:chgData name="한정" userId="7d5eee5b11d3c156" providerId="LiveId" clId="{DF799E93-4484-4AC0-B38A-587D57F1CCB7}" dt="2018-02-08T06:59:45.465" v="2631" actId="20577"/>
          <ac:spMkLst>
            <pc:docMk/>
            <pc:sldMk cId="89962223" sldId="282"/>
            <ac:spMk id="15" creationId="{F47657E9-2D04-4CC3-B0F8-93DD0F20E6BF}"/>
          </ac:spMkLst>
        </pc:spChg>
        <pc:spChg chg="add del">
          <ac:chgData name="한정" userId="7d5eee5b11d3c156" providerId="LiveId" clId="{DF799E93-4484-4AC0-B38A-587D57F1CCB7}" dt="2018-02-08T07:48:56.534" v="2641" actId="1038"/>
          <ac:spMkLst>
            <pc:docMk/>
            <pc:sldMk cId="89962223" sldId="282"/>
            <ac:spMk id="19" creationId="{966BCBA3-B446-408B-9B54-6AFF5E2C0AAC}"/>
          </ac:spMkLst>
        </pc:spChg>
        <pc:spChg chg="mod">
          <ac:chgData name="한정" userId="7d5eee5b11d3c156" providerId="LiveId" clId="{DF799E93-4484-4AC0-B38A-587D57F1CCB7}" dt="2018-02-08T06:59:57.541" v="2635" actId="14100"/>
          <ac:spMkLst>
            <pc:docMk/>
            <pc:sldMk cId="89962223" sldId="282"/>
            <ac:spMk id="29" creationId="{86BF575B-881C-41B2-8339-C48CA35E9A0C}"/>
          </ac:spMkLst>
        </pc:spChg>
        <pc:spChg chg="del">
          <ac:chgData name="한정" userId="7d5eee5b11d3c156" providerId="LiveId" clId="{DF799E93-4484-4AC0-B38A-587D57F1CCB7}" dt="2018-02-08T06:59:24.091" v="2613" actId="478"/>
          <ac:spMkLst>
            <pc:docMk/>
            <pc:sldMk cId="89962223" sldId="282"/>
            <ac:spMk id="30" creationId="{A64065FD-8E95-433A-8F93-F8352201AD4B}"/>
          </ac:spMkLst>
        </pc:spChg>
        <pc:spChg chg="mod">
          <ac:chgData name="한정" userId="7d5eee5b11d3c156" providerId="LiveId" clId="{DF799E93-4484-4AC0-B38A-587D57F1CCB7}" dt="2018-02-08T06:59:15.813" v="2607" actId="14100"/>
          <ac:spMkLst>
            <pc:docMk/>
            <pc:sldMk cId="89962223" sldId="282"/>
            <ac:spMk id="31" creationId="{CCFEBDEC-AC2B-4CF9-A917-0DF6EC1F6D2D}"/>
          </ac:spMkLst>
        </pc:spChg>
        <pc:spChg chg="mod">
          <ac:chgData name="한정" userId="7d5eee5b11d3c156" providerId="LiveId" clId="{DF799E93-4484-4AC0-B38A-587D57F1CCB7}" dt="2018-02-08T06:59:06.618" v="2605" actId="1076"/>
          <ac:spMkLst>
            <pc:docMk/>
            <pc:sldMk cId="89962223" sldId="282"/>
            <ac:spMk id="44" creationId="{DC2BDF24-332D-4CE6-9FB0-CA2A282EDF3A}"/>
          </ac:spMkLst>
        </pc:spChg>
      </pc:sldChg>
      <pc:sldChg chg="addSp delSp modSp add">
        <pc:chgData name="한정" userId="7d5eee5b11d3c156" providerId="LiveId" clId="{DF799E93-4484-4AC0-B38A-587D57F1CCB7}" dt="2018-02-08T14:27:55.135" v="2778" actId="13822"/>
        <pc:sldMkLst>
          <pc:docMk/>
          <pc:sldMk cId="2036260706" sldId="283"/>
        </pc:sldMkLst>
        <pc:spChg chg="del">
          <ac:chgData name="한정" userId="7d5eee5b11d3c156" providerId="LiveId" clId="{DF799E93-4484-4AC0-B38A-587D57F1CCB7}" dt="2018-02-08T08:20:16.758" v="2643" actId="478"/>
          <ac:spMkLst>
            <pc:docMk/>
            <pc:sldMk cId="2036260706" sldId="283"/>
            <ac:spMk id="2" creationId="{2FB3A1A5-C689-486C-BEDA-0332698555BA}"/>
          </ac:spMkLst>
        </pc:spChg>
        <pc:spChg chg="del">
          <ac:chgData name="한정" userId="7d5eee5b11d3c156" providerId="LiveId" clId="{DF799E93-4484-4AC0-B38A-587D57F1CCB7}" dt="2018-02-08T08:20:16.758" v="2643" actId="478"/>
          <ac:spMkLst>
            <pc:docMk/>
            <pc:sldMk cId="2036260706" sldId="283"/>
            <ac:spMk id="3" creationId="{BFF33A51-6F92-421D-A655-139EDECE55B9}"/>
          </ac:spMkLst>
        </pc:spChg>
        <pc:spChg chg="mod">
          <ac:chgData name="한정" userId="7d5eee5b11d3c156" providerId="LiveId" clId="{DF799E93-4484-4AC0-B38A-587D57F1CCB7}" dt="2018-02-08T09:19:08.744" v="2727" actId="1076"/>
          <ac:spMkLst>
            <pc:docMk/>
            <pc:sldMk cId="2036260706" sldId="283"/>
            <ac:spMk id="4" creationId="{D8F081C6-330E-42AD-972D-B47617BF8718}"/>
          </ac:spMkLst>
        </pc:spChg>
        <pc:spChg chg="del">
          <ac:chgData name="한정" userId="7d5eee5b11d3c156" providerId="LiveId" clId="{DF799E93-4484-4AC0-B38A-587D57F1CCB7}" dt="2018-02-08T08:20:16.758" v="2643" actId="478"/>
          <ac:spMkLst>
            <pc:docMk/>
            <pc:sldMk cId="2036260706" sldId="283"/>
            <ac:spMk id="5" creationId="{79ABBCDA-EBAD-4511-BF1F-E5118C0C2C58}"/>
          </ac:spMkLst>
        </pc:spChg>
        <pc:spChg chg="mod">
          <ac:chgData name="한정" userId="7d5eee5b11d3c156" providerId="LiveId" clId="{DF799E93-4484-4AC0-B38A-587D57F1CCB7}" dt="2018-02-08T14:25:32.063" v="2738" actId="14100"/>
          <ac:spMkLst>
            <pc:docMk/>
            <pc:sldMk cId="2036260706" sldId="283"/>
            <ac:spMk id="6" creationId="{4AE676DD-F618-4799-8D78-4EF675E1C22A}"/>
          </ac:spMkLst>
        </pc:spChg>
        <pc:spChg chg="mod">
          <ac:chgData name="한정" userId="7d5eee5b11d3c156" providerId="LiveId" clId="{DF799E93-4484-4AC0-B38A-587D57F1CCB7}" dt="2018-02-08T14:25:36.860" v="2739" actId="14100"/>
          <ac:spMkLst>
            <pc:docMk/>
            <pc:sldMk cId="2036260706" sldId="283"/>
            <ac:spMk id="7" creationId="{DE9144FD-ADEF-440C-BCEC-A3ED20F2FAD2}"/>
          </ac:spMkLst>
        </pc:spChg>
        <pc:spChg chg="mod">
          <ac:chgData name="한정" userId="7d5eee5b11d3c156" providerId="LiveId" clId="{DF799E93-4484-4AC0-B38A-587D57F1CCB7}" dt="2018-02-08T09:19:08.744" v="2727" actId="1076"/>
          <ac:spMkLst>
            <pc:docMk/>
            <pc:sldMk cId="2036260706" sldId="283"/>
            <ac:spMk id="8" creationId="{6A5665B6-2A1F-42BC-9E23-F3B906988AB8}"/>
          </ac:spMkLst>
        </pc:spChg>
        <pc:spChg chg="mod">
          <ac:chgData name="한정" userId="7d5eee5b11d3c156" providerId="LiveId" clId="{DF799E93-4484-4AC0-B38A-587D57F1CCB7}" dt="2018-02-08T09:19:08.744" v="2727" actId="1076"/>
          <ac:spMkLst>
            <pc:docMk/>
            <pc:sldMk cId="2036260706" sldId="283"/>
            <ac:spMk id="9" creationId="{A034800D-BB23-4337-B00F-E28E0183CB02}"/>
          </ac:spMkLst>
        </pc:spChg>
        <pc:spChg chg="mod">
          <ac:chgData name="한정" userId="7d5eee5b11d3c156" providerId="LiveId" clId="{DF799E93-4484-4AC0-B38A-587D57F1CCB7}" dt="2018-02-08T09:19:08.744" v="2727" actId="1076"/>
          <ac:spMkLst>
            <pc:docMk/>
            <pc:sldMk cId="2036260706" sldId="283"/>
            <ac:spMk id="10" creationId="{5740A2A9-C966-49B6-A985-6BE1F2C05F37}"/>
          </ac:spMkLst>
        </pc:spChg>
        <pc:spChg chg="mod">
          <ac:chgData name="한정" userId="7d5eee5b11d3c156" providerId="LiveId" clId="{DF799E93-4484-4AC0-B38A-587D57F1CCB7}" dt="2018-02-08T09:19:08.744" v="2727" actId="1076"/>
          <ac:spMkLst>
            <pc:docMk/>
            <pc:sldMk cId="2036260706" sldId="283"/>
            <ac:spMk id="11" creationId="{920B831E-4E57-41B7-8647-67F98C926518}"/>
          </ac:spMkLst>
        </pc:spChg>
        <pc:spChg chg="del mod">
          <ac:chgData name="한정" userId="7d5eee5b11d3c156" providerId="LiveId" clId="{DF799E93-4484-4AC0-B38A-587D57F1CCB7}" dt="2018-02-08T14:25:41.470" v="2740" actId="478"/>
          <ac:spMkLst>
            <pc:docMk/>
            <pc:sldMk cId="2036260706" sldId="283"/>
            <ac:spMk id="12" creationId="{F6B2E41C-4FCA-4532-8CFC-EDE155CAF8DC}"/>
          </ac:spMkLst>
        </pc:spChg>
        <pc:spChg chg="mod">
          <ac:chgData name="한정" userId="7d5eee5b11d3c156" providerId="LiveId" clId="{DF799E93-4484-4AC0-B38A-587D57F1CCB7}" dt="2018-02-08T09:19:08.744" v="2727" actId="1076"/>
          <ac:spMkLst>
            <pc:docMk/>
            <pc:sldMk cId="2036260706" sldId="283"/>
            <ac:spMk id="13" creationId="{71192544-88A3-4900-B3F6-2C3934FF0F0C}"/>
          </ac:spMkLst>
        </pc:spChg>
        <pc:spChg chg="mod">
          <ac:chgData name="한정" userId="7d5eee5b11d3c156" providerId="LiveId" clId="{DF799E93-4484-4AC0-B38A-587D57F1CCB7}" dt="2018-02-08T09:19:08.744" v="2727" actId="1076"/>
          <ac:spMkLst>
            <pc:docMk/>
            <pc:sldMk cId="2036260706" sldId="283"/>
            <ac:spMk id="14" creationId="{EBE53AD6-0F17-441E-873B-8E7BAA28154C}"/>
          </ac:spMkLst>
        </pc:spChg>
        <pc:spChg chg="del mod">
          <ac:chgData name="한정" userId="7d5eee5b11d3c156" providerId="LiveId" clId="{DF799E93-4484-4AC0-B38A-587D57F1CCB7}" dt="2018-02-08T14:26:36.422" v="2750" actId="478"/>
          <ac:spMkLst>
            <pc:docMk/>
            <pc:sldMk cId="2036260706" sldId="283"/>
            <ac:spMk id="15" creationId="{F47657E9-2D04-4CC3-B0F8-93DD0F20E6BF}"/>
          </ac:spMkLst>
        </pc:spChg>
        <pc:spChg chg="mod">
          <ac:chgData name="한정" userId="7d5eee5b11d3c156" providerId="LiveId" clId="{DF799E93-4484-4AC0-B38A-587D57F1CCB7}" dt="2018-02-08T09:19:08.744" v="2727" actId="1076"/>
          <ac:spMkLst>
            <pc:docMk/>
            <pc:sldMk cId="2036260706" sldId="283"/>
            <ac:spMk id="16" creationId="{09971B0F-D6D6-43D1-A9BC-DEB2F7B11546}"/>
          </ac:spMkLst>
        </pc:spChg>
        <pc:spChg chg="del mod">
          <ac:chgData name="한정" userId="7d5eee5b11d3c156" providerId="LiveId" clId="{DF799E93-4484-4AC0-B38A-587D57F1CCB7}" dt="2018-02-08T09:13:17.193" v="2648" actId="478"/>
          <ac:spMkLst>
            <pc:docMk/>
            <pc:sldMk cId="2036260706" sldId="283"/>
            <ac:spMk id="17" creationId="{4600012B-4837-4750-9D6A-F536B67D9828}"/>
          </ac:spMkLst>
        </pc:spChg>
        <pc:spChg chg="mod">
          <ac:chgData name="한정" userId="7d5eee5b11d3c156" providerId="LiveId" clId="{DF799E93-4484-4AC0-B38A-587D57F1CCB7}" dt="2018-02-08T09:19:08.744" v="2727" actId="1076"/>
          <ac:spMkLst>
            <pc:docMk/>
            <pc:sldMk cId="2036260706" sldId="283"/>
            <ac:spMk id="18" creationId="{CDBB62DC-F090-44AC-B294-8704B272B9E1}"/>
          </ac:spMkLst>
        </pc:spChg>
        <pc:spChg chg="add del mod">
          <ac:chgData name="한정" userId="7d5eee5b11d3c156" providerId="LiveId" clId="{DF799E93-4484-4AC0-B38A-587D57F1CCB7}" dt="2018-02-08T09:17:51.527" v="2709" actId="478"/>
          <ac:spMkLst>
            <pc:docMk/>
            <pc:sldMk cId="2036260706" sldId="283"/>
            <ac:spMk id="19" creationId="{0EDCDDB8-041D-4F8B-8D21-FB60A4D44592}"/>
          </ac:spMkLst>
        </pc:spChg>
        <pc:spChg chg="mod">
          <ac:chgData name="한정" userId="7d5eee5b11d3c156" providerId="LiveId" clId="{DF799E93-4484-4AC0-B38A-587D57F1CCB7}" dt="2018-02-08T09:19:08.744" v="2727" actId="1076"/>
          <ac:spMkLst>
            <pc:docMk/>
            <pc:sldMk cId="2036260706" sldId="283"/>
            <ac:spMk id="25" creationId="{6C8F05C6-CD86-4186-8019-2BA3796EF23E}"/>
          </ac:spMkLst>
        </pc:spChg>
        <pc:spChg chg="mod">
          <ac:chgData name="한정" userId="7d5eee5b11d3c156" providerId="LiveId" clId="{DF799E93-4484-4AC0-B38A-587D57F1CCB7}" dt="2018-02-08T09:19:08.744" v="2727" actId="1076"/>
          <ac:spMkLst>
            <pc:docMk/>
            <pc:sldMk cId="2036260706" sldId="283"/>
            <ac:spMk id="27" creationId="{ACEC9B95-8C1B-49B1-8D68-6EF201B20179}"/>
          </ac:spMkLst>
        </pc:spChg>
        <pc:spChg chg="mod">
          <ac:chgData name="한정" userId="7d5eee5b11d3c156" providerId="LiveId" clId="{DF799E93-4484-4AC0-B38A-587D57F1CCB7}" dt="2018-02-08T09:19:08.744" v="2727" actId="1076"/>
          <ac:spMkLst>
            <pc:docMk/>
            <pc:sldMk cId="2036260706" sldId="283"/>
            <ac:spMk id="28" creationId="{AD52490E-1E26-467A-B688-19A41FC6C727}"/>
          </ac:spMkLst>
        </pc:spChg>
        <pc:spChg chg="del">
          <ac:chgData name="한정" userId="7d5eee5b11d3c156" providerId="LiveId" clId="{DF799E93-4484-4AC0-B38A-587D57F1CCB7}" dt="2018-02-08T08:20:16.758" v="2643" actId="478"/>
          <ac:spMkLst>
            <pc:docMk/>
            <pc:sldMk cId="2036260706" sldId="283"/>
            <ac:spMk id="29" creationId="{86BF575B-881C-41B2-8339-C48CA35E9A0C}"/>
          </ac:spMkLst>
        </pc:spChg>
        <pc:spChg chg="del">
          <ac:chgData name="한정" userId="7d5eee5b11d3c156" providerId="LiveId" clId="{DF799E93-4484-4AC0-B38A-587D57F1CCB7}" dt="2018-02-08T08:20:16.758" v="2643" actId="478"/>
          <ac:spMkLst>
            <pc:docMk/>
            <pc:sldMk cId="2036260706" sldId="283"/>
            <ac:spMk id="31" creationId="{CCFEBDEC-AC2B-4CF9-A917-0DF6EC1F6D2D}"/>
          </ac:spMkLst>
        </pc:spChg>
        <pc:spChg chg="del">
          <ac:chgData name="한정" userId="7d5eee5b11d3c156" providerId="LiveId" clId="{DF799E93-4484-4AC0-B38A-587D57F1CCB7}" dt="2018-02-08T08:20:16.758" v="2643" actId="478"/>
          <ac:spMkLst>
            <pc:docMk/>
            <pc:sldMk cId="2036260706" sldId="283"/>
            <ac:spMk id="32" creationId="{34B57E6C-4130-42A9-87A3-C0DFEFCE3F19}"/>
          </ac:spMkLst>
        </pc:spChg>
        <pc:spChg chg="add del mod">
          <ac:chgData name="한정" userId="7d5eee5b11d3c156" providerId="LiveId" clId="{DF799E93-4484-4AC0-B38A-587D57F1CCB7}" dt="2018-02-08T14:25:44.877" v="2741" actId="478"/>
          <ac:spMkLst>
            <pc:docMk/>
            <pc:sldMk cId="2036260706" sldId="283"/>
            <ac:spMk id="33" creationId="{01B9B652-9E36-4F46-8B20-DA34043BDC8A}"/>
          </ac:spMkLst>
        </pc:spChg>
        <pc:spChg chg="add mod">
          <ac:chgData name="한정" userId="7d5eee5b11d3c156" providerId="LiveId" clId="{DF799E93-4484-4AC0-B38A-587D57F1CCB7}" dt="2018-02-08T14:27:37.124" v="2777" actId="14100"/>
          <ac:spMkLst>
            <pc:docMk/>
            <pc:sldMk cId="2036260706" sldId="283"/>
            <ac:spMk id="36" creationId="{73AFF15C-249E-4B71-B205-D8DD91AFB50B}"/>
          </ac:spMkLst>
        </pc:spChg>
        <pc:spChg chg="del">
          <ac:chgData name="한정" userId="7d5eee5b11d3c156" providerId="LiveId" clId="{DF799E93-4484-4AC0-B38A-587D57F1CCB7}" dt="2018-02-08T08:20:16.758" v="2643" actId="478"/>
          <ac:spMkLst>
            <pc:docMk/>
            <pc:sldMk cId="2036260706" sldId="283"/>
            <ac:spMk id="37" creationId="{0DC309D7-AEE0-48C0-B49C-8F3352CD940F}"/>
          </ac:spMkLst>
        </pc:spChg>
        <pc:spChg chg="add del mod">
          <ac:chgData name="한정" userId="7d5eee5b11d3c156" providerId="LiveId" clId="{DF799E93-4484-4AC0-B38A-587D57F1CCB7}" dt="2018-02-08T09:17:54.460" v="2710" actId="478"/>
          <ac:spMkLst>
            <pc:docMk/>
            <pc:sldMk cId="2036260706" sldId="283"/>
            <ac:spMk id="38" creationId="{13867DC8-4561-40B1-8945-937FCB170ED8}"/>
          </ac:spMkLst>
        </pc:spChg>
        <pc:spChg chg="add mod">
          <ac:chgData name="한정" userId="7d5eee5b11d3c156" providerId="LiveId" clId="{DF799E93-4484-4AC0-B38A-587D57F1CCB7}" dt="2018-02-08T09:19:08.744" v="2727" actId="1076"/>
          <ac:spMkLst>
            <pc:docMk/>
            <pc:sldMk cId="2036260706" sldId="283"/>
            <ac:spMk id="39" creationId="{F730A5B2-00C4-44F0-BBDB-7FD9F3A5212F}"/>
          </ac:spMkLst>
        </pc:spChg>
        <pc:spChg chg="del">
          <ac:chgData name="한정" userId="7d5eee5b11d3c156" providerId="LiveId" clId="{DF799E93-4484-4AC0-B38A-587D57F1CCB7}" dt="2018-02-08T08:20:16.758" v="2643" actId="478"/>
          <ac:spMkLst>
            <pc:docMk/>
            <pc:sldMk cId="2036260706" sldId="283"/>
            <ac:spMk id="40" creationId="{B605CC1E-D8D4-4F6F-B759-76561541FC7A}"/>
          </ac:spMkLst>
        </pc:spChg>
        <pc:spChg chg="del">
          <ac:chgData name="한정" userId="7d5eee5b11d3c156" providerId="LiveId" clId="{DF799E93-4484-4AC0-B38A-587D57F1CCB7}" dt="2018-02-08T08:20:16.758" v="2643" actId="478"/>
          <ac:spMkLst>
            <pc:docMk/>
            <pc:sldMk cId="2036260706" sldId="283"/>
            <ac:spMk id="41" creationId="{B826EEF7-FB4E-4475-B7BB-2FA225C63C5C}"/>
          </ac:spMkLst>
        </pc:spChg>
        <pc:spChg chg="del">
          <ac:chgData name="한정" userId="7d5eee5b11d3c156" providerId="LiveId" clId="{DF799E93-4484-4AC0-B38A-587D57F1CCB7}" dt="2018-02-08T08:20:16.758" v="2643" actId="478"/>
          <ac:spMkLst>
            <pc:docMk/>
            <pc:sldMk cId="2036260706" sldId="283"/>
            <ac:spMk id="42" creationId="{26F9661D-C6D2-4221-AEB8-64AEED13ECF4}"/>
          </ac:spMkLst>
        </pc:spChg>
        <pc:spChg chg="mod">
          <ac:chgData name="한정" userId="7d5eee5b11d3c156" providerId="LiveId" clId="{DF799E93-4484-4AC0-B38A-587D57F1CCB7}" dt="2018-02-08T09:19:08.744" v="2727" actId="1076"/>
          <ac:spMkLst>
            <pc:docMk/>
            <pc:sldMk cId="2036260706" sldId="283"/>
            <ac:spMk id="43" creationId="{B242877F-CA50-46D4-9535-B65B7E07AE9F}"/>
          </ac:spMkLst>
        </pc:spChg>
        <pc:spChg chg="del">
          <ac:chgData name="한정" userId="7d5eee5b11d3c156" providerId="LiveId" clId="{DF799E93-4484-4AC0-B38A-587D57F1CCB7}" dt="2018-02-08T08:20:16.758" v="2643" actId="478"/>
          <ac:spMkLst>
            <pc:docMk/>
            <pc:sldMk cId="2036260706" sldId="283"/>
            <ac:spMk id="44" creationId="{DC2BDF24-332D-4CE6-9FB0-CA2A282EDF3A}"/>
          </ac:spMkLst>
        </pc:spChg>
        <pc:spChg chg="del">
          <ac:chgData name="한정" userId="7d5eee5b11d3c156" providerId="LiveId" clId="{DF799E93-4484-4AC0-B38A-587D57F1CCB7}" dt="2018-02-08T08:20:16.758" v="2643" actId="478"/>
          <ac:spMkLst>
            <pc:docMk/>
            <pc:sldMk cId="2036260706" sldId="283"/>
            <ac:spMk id="45" creationId="{72073D64-BB15-42A9-A380-A4A02BAB0224}"/>
          </ac:spMkLst>
        </pc:spChg>
        <pc:spChg chg="add mod">
          <ac:chgData name="한정" userId="7d5eee5b11d3c156" providerId="LiveId" clId="{DF799E93-4484-4AC0-B38A-587D57F1CCB7}" dt="2018-02-08T14:27:22.516" v="2772" actId="1076"/>
          <ac:spMkLst>
            <pc:docMk/>
            <pc:sldMk cId="2036260706" sldId="283"/>
            <ac:spMk id="46" creationId="{A85CB63C-5F71-42C0-9DD9-CF7C1B208811}"/>
          </ac:spMkLst>
        </pc:spChg>
        <pc:spChg chg="del">
          <ac:chgData name="한정" userId="7d5eee5b11d3c156" providerId="LiveId" clId="{DF799E93-4484-4AC0-B38A-587D57F1CCB7}" dt="2018-02-08T08:20:16.758" v="2643" actId="478"/>
          <ac:spMkLst>
            <pc:docMk/>
            <pc:sldMk cId="2036260706" sldId="283"/>
            <ac:spMk id="47" creationId="{19598911-B88A-4704-8178-0F11E2935CC2}"/>
          </ac:spMkLst>
        </pc:spChg>
        <pc:spChg chg="del">
          <ac:chgData name="한정" userId="7d5eee5b11d3c156" providerId="LiveId" clId="{DF799E93-4484-4AC0-B38A-587D57F1CCB7}" dt="2018-02-08T08:20:16.758" v="2643" actId="478"/>
          <ac:spMkLst>
            <pc:docMk/>
            <pc:sldMk cId="2036260706" sldId="283"/>
            <ac:spMk id="48" creationId="{7680F09F-8FA5-4599-AE58-1A2A698E0B4D}"/>
          </ac:spMkLst>
        </pc:spChg>
        <pc:spChg chg="del">
          <ac:chgData name="한정" userId="7d5eee5b11d3c156" providerId="LiveId" clId="{DF799E93-4484-4AC0-B38A-587D57F1CCB7}" dt="2018-02-08T08:20:16.758" v="2643" actId="478"/>
          <ac:spMkLst>
            <pc:docMk/>
            <pc:sldMk cId="2036260706" sldId="283"/>
            <ac:spMk id="49" creationId="{ED8A07D5-70D7-4B54-BB7A-684F4F54FD0F}"/>
          </ac:spMkLst>
        </pc:spChg>
        <pc:spChg chg="add mod">
          <ac:chgData name="한정" userId="7d5eee5b11d3c156" providerId="LiveId" clId="{DF799E93-4484-4AC0-B38A-587D57F1CCB7}" dt="2018-02-08T09:19:08.744" v="2727" actId="1076"/>
          <ac:spMkLst>
            <pc:docMk/>
            <pc:sldMk cId="2036260706" sldId="283"/>
            <ac:spMk id="50" creationId="{D7B59B21-7E49-41E7-A828-9DCD6765CEA8}"/>
          </ac:spMkLst>
        </pc:spChg>
        <pc:spChg chg="add mod">
          <ac:chgData name="한정" userId="7d5eee5b11d3c156" providerId="LiveId" clId="{DF799E93-4484-4AC0-B38A-587D57F1CCB7}" dt="2018-02-08T09:19:08.744" v="2727" actId="1076"/>
          <ac:spMkLst>
            <pc:docMk/>
            <pc:sldMk cId="2036260706" sldId="283"/>
            <ac:spMk id="51" creationId="{6F43CA0B-7121-4D64-8E8D-53AB74B2B66D}"/>
          </ac:spMkLst>
        </pc:spChg>
        <pc:spChg chg="add mod">
          <ac:chgData name="한정" userId="7d5eee5b11d3c156" providerId="LiveId" clId="{DF799E93-4484-4AC0-B38A-587D57F1CCB7}" dt="2018-02-08T09:15:28.259" v="2681" actId="571"/>
          <ac:spMkLst>
            <pc:docMk/>
            <pc:sldMk cId="2036260706" sldId="283"/>
            <ac:spMk id="52" creationId="{F10BD294-976D-4908-B13D-3B15AD012741}"/>
          </ac:spMkLst>
        </pc:spChg>
        <pc:spChg chg="add mod">
          <ac:chgData name="한정" userId="7d5eee5b11d3c156" providerId="LiveId" clId="{DF799E93-4484-4AC0-B38A-587D57F1CCB7}" dt="2018-02-08T09:15:28.259" v="2681" actId="571"/>
          <ac:spMkLst>
            <pc:docMk/>
            <pc:sldMk cId="2036260706" sldId="283"/>
            <ac:spMk id="53" creationId="{AD67708E-6629-448D-81D8-F9CBE6C70824}"/>
          </ac:spMkLst>
        </pc:spChg>
        <pc:spChg chg="add mod">
          <ac:chgData name="한정" userId="7d5eee5b11d3c156" providerId="LiveId" clId="{DF799E93-4484-4AC0-B38A-587D57F1CCB7}" dt="2018-02-08T09:19:08.744" v="2727" actId="1076"/>
          <ac:spMkLst>
            <pc:docMk/>
            <pc:sldMk cId="2036260706" sldId="283"/>
            <ac:spMk id="54" creationId="{2EE18287-191C-41DB-A541-17EA0FA3D644}"/>
          </ac:spMkLst>
        </pc:spChg>
        <pc:spChg chg="add mod">
          <ac:chgData name="한정" userId="7d5eee5b11d3c156" providerId="LiveId" clId="{DF799E93-4484-4AC0-B38A-587D57F1CCB7}" dt="2018-02-08T09:19:08.744" v="2727" actId="1076"/>
          <ac:spMkLst>
            <pc:docMk/>
            <pc:sldMk cId="2036260706" sldId="283"/>
            <ac:spMk id="55" creationId="{705F2459-3179-48F3-A3C7-6130393433F3}"/>
          </ac:spMkLst>
        </pc:spChg>
        <pc:spChg chg="add mod">
          <ac:chgData name="한정" userId="7d5eee5b11d3c156" providerId="LiveId" clId="{DF799E93-4484-4AC0-B38A-587D57F1CCB7}" dt="2018-02-08T09:19:08.744" v="2727" actId="1076"/>
          <ac:spMkLst>
            <pc:docMk/>
            <pc:sldMk cId="2036260706" sldId="283"/>
            <ac:spMk id="56" creationId="{ED9FB74F-DE97-44C5-9B2B-0B33AF2BD523}"/>
          </ac:spMkLst>
        </pc:spChg>
        <pc:spChg chg="add mod">
          <ac:chgData name="한정" userId="7d5eee5b11d3c156" providerId="LiveId" clId="{DF799E93-4484-4AC0-B38A-587D57F1CCB7}" dt="2018-02-08T09:19:08.744" v="2727" actId="1076"/>
          <ac:spMkLst>
            <pc:docMk/>
            <pc:sldMk cId="2036260706" sldId="283"/>
            <ac:spMk id="57" creationId="{2687BF31-E2D7-4CB1-A98D-C4053C1423F9}"/>
          </ac:spMkLst>
        </pc:spChg>
        <pc:spChg chg="add mod">
          <ac:chgData name="한정" userId="7d5eee5b11d3c156" providerId="LiveId" clId="{DF799E93-4484-4AC0-B38A-587D57F1CCB7}" dt="2018-02-08T09:20:40.264" v="2737" actId="1076"/>
          <ac:spMkLst>
            <pc:docMk/>
            <pc:sldMk cId="2036260706" sldId="283"/>
            <ac:spMk id="58" creationId="{CEA381BB-2F24-441B-BD20-CD76D06519D6}"/>
          </ac:spMkLst>
        </pc:spChg>
        <pc:spChg chg="add mod">
          <ac:chgData name="한정" userId="7d5eee5b11d3c156" providerId="LiveId" clId="{DF799E93-4484-4AC0-B38A-587D57F1CCB7}" dt="2018-02-08T09:19:08.744" v="2727" actId="1076"/>
          <ac:spMkLst>
            <pc:docMk/>
            <pc:sldMk cId="2036260706" sldId="283"/>
            <ac:spMk id="59" creationId="{671C3499-847F-47FE-B949-EF0DA2F54F22}"/>
          </ac:spMkLst>
        </pc:spChg>
        <pc:spChg chg="add mod">
          <ac:chgData name="한정" userId="7d5eee5b11d3c156" providerId="LiveId" clId="{DF799E93-4484-4AC0-B38A-587D57F1CCB7}" dt="2018-02-08T09:19:08.744" v="2727" actId="1076"/>
          <ac:spMkLst>
            <pc:docMk/>
            <pc:sldMk cId="2036260706" sldId="283"/>
            <ac:spMk id="60" creationId="{461DF3D9-BC9E-4953-ACAA-62E9F3214563}"/>
          </ac:spMkLst>
        </pc:spChg>
        <pc:spChg chg="add mod">
          <ac:chgData name="한정" userId="7d5eee5b11d3c156" providerId="LiveId" clId="{DF799E93-4484-4AC0-B38A-587D57F1CCB7}" dt="2018-02-08T14:27:33.952" v="2776" actId="14100"/>
          <ac:spMkLst>
            <pc:docMk/>
            <pc:sldMk cId="2036260706" sldId="283"/>
            <ac:spMk id="61" creationId="{3F6F7C54-6AAD-435E-B93E-E0C144809FD1}"/>
          </ac:spMkLst>
        </pc:spChg>
        <pc:spChg chg="add mod">
          <ac:chgData name="한정" userId="7d5eee5b11d3c156" providerId="LiveId" clId="{DF799E93-4484-4AC0-B38A-587D57F1CCB7}" dt="2018-02-08T14:27:55.135" v="2778" actId="13822"/>
          <ac:spMkLst>
            <pc:docMk/>
            <pc:sldMk cId="2036260706" sldId="283"/>
            <ac:spMk id="69" creationId="{D7380BEC-FBD3-43CB-B2FC-352D219588F1}"/>
          </ac:spMkLst>
        </pc:spChg>
        <pc:cxnChg chg="add del mod">
          <ac:chgData name="한정" userId="7d5eee5b11d3c156" providerId="LiveId" clId="{DF799E93-4484-4AC0-B38A-587D57F1CCB7}" dt="2018-02-08T09:18:25.208" v="2719" actId="478"/>
          <ac:cxnSpMkLst>
            <pc:docMk/>
            <pc:sldMk cId="2036260706" sldId="283"/>
            <ac:cxnSpMk id="21" creationId="{21586B25-9084-48A5-BB30-77FDEB32F0F4}"/>
          </ac:cxnSpMkLst>
        </pc:cxnChg>
        <pc:cxnChg chg="add mod">
          <ac:chgData name="한정" userId="7d5eee5b11d3c156" providerId="LiveId" clId="{DF799E93-4484-4AC0-B38A-587D57F1CCB7}" dt="2018-02-08T14:26:36.422" v="2750" actId="478"/>
          <ac:cxnSpMkLst>
            <pc:docMk/>
            <pc:sldMk cId="2036260706" sldId="283"/>
            <ac:cxnSpMk id="23" creationId="{B607E7E5-DBDA-4175-BC9F-6579583367C3}"/>
          </ac:cxnSpMkLst>
        </pc:cxnChg>
      </pc:sldChg>
      <pc:sldChg chg="modSp add">
        <pc:chgData name="한정" userId="7d5eee5b11d3c156" providerId="LiveId" clId="{DF799E93-4484-4AC0-B38A-587D57F1CCB7}" dt="2018-02-08T14:31:36.825" v="3280" actId="1038"/>
        <pc:sldMkLst>
          <pc:docMk/>
          <pc:sldMk cId="57912131" sldId="284"/>
        </pc:sldMkLst>
        <pc:spChg chg="mod">
          <ac:chgData name="한정" userId="7d5eee5b11d3c156" providerId="LiveId" clId="{DF799E93-4484-4AC0-B38A-587D57F1CCB7}" dt="2018-02-08T14:31:30.762" v="3264" actId="1038"/>
          <ac:spMkLst>
            <pc:docMk/>
            <pc:sldMk cId="57912131" sldId="284"/>
            <ac:spMk id="9" creationId="{A034800D-BB23-4337-B00F-E28E0183CB02}"/>
          </ac:spMkLst>
        </pc:spChg>
        <pc:spChg chg="mod">
          <ac:chgData name="한정" userId="7d5eee5b11d3c156" providerId="LiveId" clId="{DF799E93-4484-4AC0-B38A-587D57F1CCB7}" dt="2018-02-08T14:31:36.825" v="3280" actId="1038"/>
          <ac:spMkLst>
            <pc:docMk/>
            <pc:sldMk cId="57912131" sldId="284"/>
            <ac:spMk id="10" creationId="{5740A2A9-C966-49B6-A985-6BE1F2C05F37}"/>
          </ac:spMkLst>
        </pc:spChg>
        <pc:spChg chg="mod">
          <ac:chgData name="한정" userId="7d5eee5b11d3c156" providerId="LiveId" clId="{DF799E93-4484-4AC0-B38A-587D57F1CCB7}" dt="2018-02-08T14:28:14.934" v="2823" actId="1038"/>
          <ac:spMkLst>
            <pc:docMk/>
            <pc:sldMk cId="57912131" sldId="284"/>
            <ac:spMk id="11" creationId="{920B831E-4E57-41B7-8647-67F98C926518}"/>
          </ac:spMkLst>
        </pc:spChg>
        <pc:spChg chg="mod">
          <ac:chgData name="한정" userId="7d5eee5b11d3c156" providerId="LiveId" clId="{DF799E93-4484-4AC0-B38A-587D57F1CCB7}" dt="2018-02-08T14:28:39.375" v="2910" actId="1038"/>
          <ac:spMkLst>
            <pc:docMk/>
            <pc:sldMk cId="57912131" sldId="284"/>
            <ac:spMk id="13" creationId="{71192544-88A3-4900-B3F6-2C3934FF0F0C}"/>
          </ac:spMkLst>
        </pc:spChg>
        <pc:spChg chg="mod">
          <ac:chgData name="한정" userId="7d5eee5b11d3c156" providerId="LiveId" clId="{DF799E93-4484-4AC0-B38A-587D57F1CCB7}" dt="2018-02-08T14:29:57.846" v="3188" actId="1038"/>
          <ac:spMkLst>
            <pc:docMk/>
            <pc:sldMk cId="57912131" sldId="284"/>
            <ac:spMk id="16" creationId="{09971B0F-D6D6-43D1-A9BC-DEB2F7B11546}"/>
          </ac:spMkLst>
        </pc:spChg>
        <pc:spChg chg="mod">
          <ac:chgData name="한정" userId="7d5eee5b11d3c156" providerId="LiveId" clId="{DF799E93-4484-4AC0-B38A-587D57F1CCB7}" dt="2018-02-08T14:30:13.754" v="3225" actId="1076"/>
          <ac:spMkLst>
            <pc:docMk/>
            <pc:sldMk cId="57912131" sldId="284"/>
            <ac:spMk id="18" creationId="{CDBB62DC-F090-44AC-B294-8704B272B9E1}"/>
          </ac:spMkLst>
        </pc:spChg>
        <pc:spChg chg="mod">
          <ac:chgData name="한정" userId="7d5eee5b11d3c156" providerId="LiveId" clId="{DF799E93-4484-4AC0-B38A-587D57F1CCB7}" dt="2018-02-08T14:29:09.137" v="3036" actId="1038"/>
          <ac:spMkLst>
            <pc:docMk/>
            <pc:sldMk cId="57912131" sldId="284"/>
            <ac:spMk id="25" creationId="{6C8F05C6-CD86-4186-8019-2BA3796EF23E}"/>
          </ac:spMkLst>
        </pc:spChg>
        <pc:spChg chg="mod">
          <ac:chgData name="한정" userId="7d5eee5b11d3c156" providerId="LiveId" clId="{DF799E93-4484-4AC0-B38A-587D57F1CCB7}" dt="2018-02-08T14:28:25.576" v="2865" actId="1038"/>
          <ac:spMkLst>
            <pc:docMk/>
            <pc:sldMk cId="57912131" sldId="284"/>
            <ac:spMk id="27" creationId="{ACEC9B95-8C1B-49B1-8D68-6EF201B20179}"/>
          </ac:spMkLst>
        </pc:spChg>
        <pc:spChg chg="mod">
          <ac:chgData name="한정" userId="7d5eee5b11d3c156" providerId="LiveId" clId="{DF799E93-4484-4AC0-B38A-587D57F1CCB7}" dt="2018-02-08T14:28:11.278" v="2815" actId="1038"/>
          <ac:spMkLst>
            <pc:docMk/>
            <pc:sldMk cId="57912131" sldId="284"/>
            <ac:spMk id="28" creationId="{AD52490E-1E26-467A-B688-19A41FC6C727}"/>
          </ac:spMkLst>
        </pc:spChg>
        <pc:spChg chg="mod">
          <ac:chgData name="한정" userId="7d5eee5b11d3c156" providerId="LiveId" clId="{DF799E93-4484-4AC0-B38A-587D57F1CCB7}" dt="2018-02-08T14:28:50.282" v="2953" actId="20577"/>
          <ac:spMkLst>
            <pc:docMk/>
            <pc:sldMk cId="57912131" sldId="284"/>
            <ac:spMk id="43" creationId="{B242877F-CA50-46D4-9535-B65B7E07AE9F}"/>
          </ac:spMkLst>
        </pc:spChg>
        <pc:spChg chg="mod">
          <ac:chgData name="한정" userId="7d5eee5b11d3c156" providerId="LiveId" clId="{DF799E93-4484-4AC0-B38A-587D57F1CCB7}" dt="2018-02-08T14:31:15.135" v="3242" actId="14100"/>
          <ac:spMkLst>
            <pc:docMk/>
            <pc:sldMk cId="57912131" sldId="284"/>
            <ac:spMk id="50" creationId="{D7B59B21-7E49-41E7-A828-9DCD6765CEA8}"/>
          </ac:spMkLst>
        </pc:spChg>
        <pc:spChg chg="mod">
          <ac:chgData name="한정" userId="7d5eee5b11d3c156" providerId="LiveId" clId="{DF799E93-4484-4AC0-B38A-587D57F1CCB7}" dt="2018-02-08T14:31:02.602" v="3240" actId="1035"/>
          <ac:spMkLst>
            <pc:docMk/>
            <pc:sldMk cId="57912131" sldId="284"/>
            <ac:spMk id="54" creationId="{2EE18287-191C-41DB-A541-17EA0FA3D644}"/>
          </ac:spMkLst>
        </pc:spChg>
        <pc:spChg chg="mod">
          <ac:chgData name="한정" userId="7d5eee5b11d3c156" providerId="LiveId" clId="{DF799E93-4484-4AC0-B38A-587D57F1CCB7}" dt="2018-02-08T14:31:09.322" v="3241" actId="14100"/>
          <ac:spMkLst>
            <pc:docMk/>
            <pc:sldMk cId="57912131" sldId="284"/>
            <ac:spMk id="55" creationId="{705F2459-3179-48F3-A3C7-6130393433F3}"/>
          </ac:spMkLst>
        </pc:spChg>
        <pc:spChg chg="mod">
          <ac:chgData name="한정" userId="7d5eee5b11d3c156" providerId="LiveId" clId="{DF799E93-4484-4AC0-B38A-587D57F1CCB7}" dt="2018-02-08T14:28:31.030" v="2879" actId="1038"/>
          <ac:spMkLst>
            <pc:docMk/>
            <pc:sldMk cId="57912131" sldId="284"/>
            <ac:spMk id="58" creationId="{CEA381BB-2F24-441B-BD20-CD76D06519D6}"/>
          </ac:spMkLst>
        </pc:spChg>
        <pc:spChg chg="mod">
          <ac:chgData name="한정" userId="7d5eee5b11d3c156" providerId="LiveId" clId="{DF799E93-4484-4AC0-B38A-587D57F1CCB7}" dt="2018-02-08T14:30:41.116" v="3231" actId="1037"/>
          <ac:spMkLst>
            <pc:docMk/>
            <pc:sldMk cId="57912131" sldId="284"/>
            <ac:spMk id="59" creationId="{671C3499-847F-47FE-B949-EF0DA2F54F22}"/>
          </ac:spMkLst>
        </pc:spChg>
        <pc:spChg chg="mod">
          <ac:chgData name="한정" userId="7d5eee5b11d3c156" providerId="LiveId" clId="{DF799E93-4484-4AC0-B38A-587D57F1CCB7}" dt="2018-02-08T14:30:43.616" v="3233" actId="1037"/>
          <ac:spMkLst>
            <pc:docMk/>
            <pc:sldMk cId="57912131" sldId="284"/>
            <ac:spMk id="60" creationId="{461DF3D9-BC9E-4953-ACAA-62E9F3214563}"/>
          </ac:spMkLst>
        </pc:spChg>
        <pc:spChg chg="mod">
          <ac:chgData name="한정" userId="7d5eee5b11d3c156" providerId="LiveId" clId="{DF799E93-4484-4AC0-B38A-587D57F1CCB7}" dt="2018-02-08T14:28:59.611" v="2986" actId="1038"/>
          <ac:spMkLst>
            <pc:docMk/>
            <pc:sldMk cId="57912131" sldId="284"/>
            <ac:spMk id="69" creationId="{D7380BEC-FBD3-43CB-B2FC-352D219588F1}"/>
          </ac:spMkLst>
        </pc:spChg>
      </pc:sldChg>
      <pc:sldChg chg="modSp add">
        <pc:chgData name="한정" userId="7d5eee5b11d3c156" providerId="LiveId" clId="{DF799E93-4484-4AC0-B38A-587D57F1CCB7}" dt="2018-02-10T06:22:23.977" v="3309" actId="1076"/>
        <pc:sldMkLst>
          <pc:docMk/>
          <pc:sldMk cId="793718950" sldId="285"/>
        </pc:sldMkLst>
        <pc:spChg chg="mod">
          <ac:chgData name="한정" userId="7d5eee5b11d3c156" providerId="LiveId" clId="{DF799E93-4484-4AC0-B38A-587D57F1CCB7}" dt="2018-02-10T06:22:23.977" v="3309" actId="1076"/>
          <ac:spMkLst>
            <pc:docMk/>
            <pc:sldMk cId="793718950" sldId="285"/>
            <ac:spMk id="2" creationId="{530FE6E9-F372-40D8-911D-EE19D6CB61F1}"/>
          </ac:spMkLst>
        </pc:spChg>
      </pc:sldChg>
      <pc:sldChg chg="addSp delSp modSp add">
        <pc:chgData name="한정" userId="7d5eee5b11d3c156" providerId="LiveId" clId="{DF799E93-4484-4AC0-B38A-587D57F1CCB7}" dt="2018-02-10T06:33:52.901" v="3901" actId="1076"/>
        <pc:sldMkLst>
          <pc:docMk/>
          <pc:sldMk cId="1449602829" sldId="286"/>
        </pc:sldMkLst>
        <pc:spChg chg="add mod">
          <ac:chgData name="한정" userId="7d5eee5b11d3c156" providerId="LiveId" clId="{DF799E93-4484-4AC0-B38A-587D57F1CCB7}" dt="2018-02-10T06:30:49.905" v="3820" actId="1076"/>
          <ac:spMkLst>
            <pc:docMk/>
            <pc:sldMk cId="1449602829" sldId="286"/>
            <ac:spMk id="2" creationId="{7B60DF5D-D9BC-427E-B273-5AF84B4D616D}"/>
          </ac:spMkLst>
        </pc:spChg>
        <pc:spChg chg="add mod">
          <ac:chgData name="한정" userId="7d5eee5b11d3c156" providerId="LiveId" clId="{DF799E93-4484-4AC0-B38A-587D57F1CCB7}" dt="2018-02-10T06:33:05.965" v="3887" actId="1076"/>
          <ac:spMkLst>
            <pc:docMk/>
            <pc:sldMk cId="1449602829" sldId="286"/>
            <ac:spMk id="3" creationId="{5B5429FE-BF3B-4D28-8615-3D187108F6C6}"/>
          </ac:spMkLst>
        </pc:spChg>
        <pc:spChg chg="mod">
          <ac:chgData name="한정" userId="7d5eee5b11d3c156" providerId="LiveId" clId="{DF799E93-4484-4AC0-B38A-587D57F1CCB7}" dt="2018-02-10T06:27:12.063" v="3603" actId="14100"/>
          <ac:spMkLst>
            <pc:docMk/>
            <pc:sldMk cId="1449602829" sldId="286"/>
            <ac:spMk id="4" creationId="{D8F081C6-330E-42AD-972D-B47617BF8718}"/>
          </ac:spMkLst>
        </pc:spChg>
        <pc:spChg chg="add mod">
          <ac:chgData name="한정" userId="7d5eee5b11d3c156" providerId="LiveId" clId="{DF799E93-4484-4AC0-B38A-587D57F1CCB7}" dt="2018-02-10T06:33:45.822" v="3897" actId="1076"/>
          <ac:spMkLst>
            <pc:docMk/>
            <pc:sldMk cId="1449602829" sldId="286"/>
            <ac:spMk id="5" creationId="{77C8B924-F28E-4FD0-80CA-F701C15287FD}"/>
          </ac:spMkLst>
        </pc:spChg>
        <pc:spChg chg="mod">
          <ac:chgData name="한정" userId="7d5eee5b11d3c156" providerId="LiveId" clId="{DF799E93-4484-4AC0-B38A-587D57F1CCB7}" dt="2018-02-10T06:29:14.426" v="3778" actId="14100"/>
          <ac:spMkLst>
            <pc:docMk/>
            <pc:sldMk cId="1449602829" sldId="286"/>
            <ac:spMk id="6" creationId="{4AE676DD-F618-4799-8D78-4EF675E1C22A}"/>
          </ac:spMkLst>
        </pc:spChg>
        <pc:spChg chg="mod">
          <ac:chgData name="한정" userId="7d5eee5b11d3c156" providerId="LiveId" clId="{DF799E93-4484-4AC0-B38A-587D57F1CCB7}" dt="2018-02-10T06:28:06.852" v="3723" actId="1037"/>
          <ac:spMkLst>
            <pc:docMk/>
            <pc:sldMk cId="1449602829" sldId="286"/>
            <ac:spMk id="7" creationId="{DE9144FD-ADEF-440C-BCEC-A3ED20F2FAD2}"/>
          </ac:spMkLst>
        </pc:spChg>
        <pc:spChg chg="mod">
          <ac:chgData name="한정" userId="7d5eee5b11d3c156" providerId="LiveId" clId="{DF799E93-4484-4AC0-B38A-587D57F1CCB7}" dt="2018-02-10T06:27:17.622" v="3623" actId="1038"/>
          <ac:spMkLst>
            <pc:docMk/>
            <pc:sldMk cId="1449602829" sldId="286"/>
            <ac:spMk id="8" creationId="{6A5665B6-2A1F-42BC-9E23-F3B906988AB8}"/>
          </ac:spMkLst>
        </pc:spChg>
        <pc:spChg chg="mod">
          <ac:chgData name="한정" userId="7d5eee5b11d3c156" providerId="LiveId" clId="{DF799E93-4484-4AC0-B38A-587D57F1CCB7}" dt="2018-02-10T06:29:09.786" v="3777" actId="1037"/>
          <ac:spMkLst>
            <pc:docMk/>
            <pc:sldMk cId="1449602829" sldId="286"/>
            <ac:spMk id="9" creationId="{A034800D-BB23-4337-B00F-E28E0183CB02}"/>
          </ac:spMkLst>
        </pc:spChg>
        <pc:spChg chg="mod">
          <ac:chgData name="한정" userId="7d5eee5b11d3c156" providerId="LiveId" clId="{DF799E93-4484-4AC0-B38A-587D57F1CCB7}" dt="2018-02-10T06:27:35.617" v="3708" actId="1037"/>
          <ac:spMkLst>
            <pc:docMk/>
            <pc:sldMk cId="1449602829" sldId="286"/>
            <ac:spMk id="10" creationId="{5740A2A9-C966-49B6-A985-6BE1F2C05F37}"/>
          </ac:spMkLst>
        </pc:spChg>
        <pc:spChg chg="mod">
          <ac:chgData name="한정" userId="7d5eee5b11d3c156" providerId="LiveId" clId="{DF799E93-4484-4AC0-B38A-587D57F1CCB7}" dt="2018-02-10T06:27:57.917" v="3717" actId="1036"/>
          <ac:spMkLst>
            <pc:docMk/>
            <pc:sldMk cId="1449602829" sldId="286"/>
            <ac:spMk id="11" creationId="{920B831E-4E57-41B7-8647-67F98C926518}"/>
          </ac:spMkLst>
        </pc:spChg>
        <pc:spChg chg="mod">
          <ac:chgData name="한정" userId="7d5eee5b11d3c156" providerId="LiveId" clId="{DF799E93-4484-4AC0-B38A-587D57F1CCB7}" dt="2018-02-10T06:30:05.498" v="3795" actId="1076"/>
          <ac:spMkLst>
            <pc:docMk/>
            <pc:sldMk cId="1449602829" sldId="286"/>
            <ac:spMk id="13" creationId="{71192544-88A3-4900-B3F6-2C3934FF0F0C}"/>
          </ac:spMkLst>
        </pc:spChg>
        <pc:spChg chg="mod">
          <ac:chgData name="한정" userId="7d5eee5b11d3c156" providerId="LiveId" clId="{DF799E93-4484-4AC0-B38A-587D57F1CCB7}" dt="2018-02-10T06:32:31.518" v="3868" actId="1076"/>
          <ac:spMkLst>
            <pc:docMk/>
            <pc:sldMk cId="1449602829" sldId="286"/>
            <ac:spMk id="14" creationId="{EBE53AD6-0F17-441E-873B-8E7BAA28154C}"/>
          </ac:spMkLst>
        </pc:spChg>
        <pc:spChg chg="mod">
          <ac:chgData name="한정" userId="7d5eee5b11d3c156" providerId="LiveId" clId="{DF799E93-4484-4AC0-B38A-587D57F1CCB7}" dt="2018-02-10T06:27:35.617" v="3708" actId="1037"/>
          <ac:spMkLst>
            <pc:docMk/>
            <pc:sldMk cId="1449602829" sldId="286"/>
            <ac:spMk id="16" creationId="{09971B0F-D6D6-43D1-A9BC-DEB2F7B11546}"/>
          </ac:spMkLst>
        </pc:spChg>
        <pc:spChg chg="mod">
          <ac:chgData name="한정" userId="7d5eee5b11d3c156" providerId="LiveId" clId="{DF799E93-4484-4AC0-B38A-587D57F1CCB7}" dt="2018-02-10T06:32:15.762" v="3865" actId="1076"/>
          <ac:spMkLst>
            <pc:docMk/>
            <pc:sldMk cId="1449602829" sldId="286"/>
            <ac:spMk id="18" creationId="{CDBB62DC-F090-44AC-B294-8704B272B9E1}"/>
          </ac:spMkLst>
        </pc:spChg>
        <pc:spChg chg="mod">
          <ac:chgData name="한정" userId="7d5eee5b11d3c156" providerId="LiveId" clId="{DF799E93-4484-4AC0-B38A-587D57F1CCB7}" dt="2018-02-10T06:27:35.617" v="3708" actId="1037"/>
          <ac:spMkLst>
            <pc:docMk/>
            <pc:sldMk cId="1449602829" sldId="286"/>
            <ac:spMk id="25" creationId="{6C8F05C6-CD86-4186-8019-2BA3796EF23E}"/>
          </ac:spMkLst>
        </pc:spChg>
        <pc:spChg chg="del mod">
          <ac:chgData name="한정" userId="7d5eee5b11d3c156" providerId="LiveId" clId="{DF799E93-4484-4AC0-B38A-587D57F1CCB7}" dt="2018-02-10T06:26:59.483" v="3595" actId="478"/>
          <ac:spMkLst>
            <pc:docMk/>
            <pc:sldMk cId="1449602829" sldId="286"/>
            <ac:spMk id="27" creationId="{ACEC9B95-8C1B-49B1-8D68-6EF201B20179}"/>
          </ac:spMkLst>
        </pc:spChg>
        <pc:spChg chg="del mod">
          <ac:chgData name="한정" userId="7d5eee5b11d3c156" providerId="LiveId" clId="{DF799E93-4484-4AC0-B38A-587D57F1CCB7}" dt="2018-02-10T06:26:51.934" v="3592" actId="478"/>
          <ac:spMkLst>
            <pc:docMk/>
            <pc:sldMk cId="1449602829" sldId="286"/>
            <ac:spMk id="28" creationId="{AD52490E-1E26-467A-B688-19A41FC6C727}"/>
          </ac:spMkLst>
        </pc:spChg>
        <pc:spChg chg="add mod">
          <ac:chgData name="한정" userId="7d5eee5b11d3c156" providerId="LiveId" clId="{DF799E93-4484-4AC0-B38A-587D57F1CCB7}" dt="2018-02-10T06:27:35.617" v="3708" actId="1037"/>
          <ac:spMkLst>
            <pc:docMk/>
            <pc:sldMk cId="1449602829" sldId="286"/>
            <ac:spMk id="32" creationId="{54CDAA0F-FFF7-4EAF-A3DA-6133653965B8}"/>
          </ac:spMkLst>
        </pc:spChg>
        <pc:spChg chg="add mod">
          <ac:chgData name="한정" userId="7d5eee5b11d3c156" providerId="LiveId" clId="{DF799E93-4484-4AC0-B38A-587D57F1CCB7}" dt="2018-02-10T06:30:26.396" v="3797" actId="20577"/>
          <ac:spMkLst>
            <pc:docMk/>
            <pc:sldMk cId="1449602829" sldId="286"/>
            <ac:spMk id="33" creationId="{C7260265-FF37-4847-ACA1-C2F10EA1004C}"/>
          </ac:spMkLst>
        </pc:spChg>
        <pc:spChg chg="add mod">
          <ac:chgData name="한정" userId="7d5eee5b11d3c156" providerId="LiveId" clId="{DF799E93-4484-4AC0-B38A-587D57F1CCB7}" dt="2018-02-10T06:28:01.148" v="3721" actId="1035"/>
          <ac:spMkLst>
            <pc:docMk/>
            <pc:sldMk cId="1449602829" sldId="286"/>
            <ac:spMk id="34" creationId="{83C026BD-47F5-4FDB-A2FB-01DCE4D8136A}"/>
          </ac:spMkLst>
        </pc:spChg>
        <pc:spChg chg="add mod">
          <ac:chgData name="한정" userId="7d5eee5b11d3c156" providerId="LiveId" clId="{DF799E93-4484-4AC0-B38A-587D57F1CCB7}" dt="2018-02-10T06:31:26.630" v="3844" actId="1076"/>
          <ac:spMkLst>
            <pc:docMk/>
            <pc:sldMk cId="1449602829" sldId="286"/>
            <ac:spMk id="35" creationId="{2FA243A3-0BEF-4B7A-922F-6C395BA39C7D}"/>
          </ac:spMkLst>
        </pc:spChg>
        <pc:spChg chg="del">
          <ac:chgData name="한정" userId="7d5eee5b11d3c156" providerId="LiveId" clId="{DF799E93-4484-4AC0-B38A-587D57F1CCB7}" dt="2018-02-10T06:23:23.897" v="3322" actId="478"/>
          <ac:spMkLst>
            <pc:docMk/>
            <pc:sldMk cId="1449602829" sldId="286"/>
            <ac:spMk id="36" creationId="{73AFF15C-249E-4B71-B205-D8DD91AFB50B}"/>
          </ac:spMkLst>
        </pc:spChg>
        <pc:spChg chg="add mod">
          <ac:chgData name="한정" userId="7d5eee5b11d3c156" providerId="LiveId" clId="{DF799E93-4484-4AC0-B38A-587D57F1CCB7}" dt="2018-02-10T06:31:31.049" v="3845" actId="1076"/>
          <ac:spMkLst>
            <pc:docMk/>
            <pc:sldMk cId="1449602829" sldId="286"/>
            <ac:spMk id="37" creationId="{F7F0B054-7EF6-49EB-95B6-F074332EEB6F}"/>
          </ac:spMkLst>
        </pc:spChg>
        <pc:spChg chg="add mod">
          <ac:chgData name="한정" userId="7d5eee5b11d3c156" providerId="LiveId" clId="{DF799E93-4484-4AC0-B38A-587D57F1CCB7}" dt="2018-02-10T06:32:48.574" v="3885" actId="20577"/>
          <ac:spMkLst>
            <pc:docMk/>
            <pc:sldMk cId="1449602829" sldId="286"/>
            <ac:spMk id="38" creationId="{902B7498-EF9C-4435-B40F-F0958CEDD1B3}"/>
          </ac:spMkLst>
        </pc:spChg>
        <pc:spChg chg="del">
          <ac:chgData name="한정" userId="7d5eee5b11d3c156" providerId="LiveId" clId="{DF799E93-4484-4AC0-B38A-587D57F1CCB7}" dt="2018-02-10T06:23:23.897" v="3322" actId="478"/>
          <ac:spMkLst>
            <pc:docMk/>
            <pc:sldMk cId="1449602829" sldId="286"/>
            <ac:spMk id="39" creationId="{F730A5B2-00C4-44F0-BBDB-7FD9F3A5212F}"/>
          </ac:spMkLst>
        </pc:spChg>
        <pc:spChg chg="add mod">
          <ac:chgData name="한정" userId="7d5eee5b11d3c156" providerId="LiveId" clId="{DF799E93-4484-4AC0-B38A-587D57F1CCB7}" dt="2018-02-10T06:33:12.646" v="3889" actId="1076"/>
          <ac:spMkLst>
            <pc:docMk/>
            <pc:sldMk cId="1449602829" sldId="286"/>
            <ac:spMk id="40" creationId="{93ACE6D8-E504-4116-B8AC-4CB112D46553}"/>
          </ac:spMkLst>
        </pc:spChg>
        <pc:spChg chg="add mod">
          <ac:chgData name="한정" userId="7d5eee5b11d3c156" providerId="LiveId" clId="{DF799E93-4484-4AC0-B38A-587D57F1CCB7}" dt="2018-02-10T06:33:16.438" v="3891" actId="1076"/>
          <ac:spMkLst>
            <pc:docMk/>
            <pc:sldMk cId="1449602829" sldId="286"/>
            <ac:spMk id="41" creationId="{92FABED7-4670-42D9-A048-9C6551387408}"/>
          </ac:spMkLst>
        </pc:spChg>
        <pc:spChg chg="add mod">
          <ac:chgData name="한정" userId="7d5eee5b11d3c156" providerId="LiveId" clId="{DF799E93-4484-4AC0-B38A-587D57F1CCB7}" dt="2018-02-10T06:33:23.525" v="3893" actId="1076"/>
          <ac:spMkLst>
            <pc:docMk/>
            <pc:sldMk cId="1449602829" sldId="286"/>
            <ac:spMk id="42" creationId="{BF4175C1-DB5E-41A9-BA48-1496B1E5F4F9}"/>
          </ac:spMkLst>
        </pc:spChg>
        <pc:spChg chg="mod">
          <ac:chgData name="한정" userId="7d5eee5b11d3c156" providerId="LiveId" clId="{DF799E93-4484-4AC0-B38A-587D57F1CCB7}" dt="2018-02-10T06:30:20.342" v="3796" actId="1076"/>
          <ac:spMkLst>
            <pc:docMk/>
            <pc:sldMk cId="1449602829" sldId="286"/>
            <ac:spMk id="43" creationId="{B242877F-CA50-46D4-9535-B65B7E07AE9F}"/>
          </ac:spMkLst>
        </pc:spChg>
        <pc:spChg chg="add del">
          <ac:chgData name="한정" userId="7d5eee5b11d3c156" providerId="LiveId" clId="{DF799E93-4484-4AC0-B38A-587D57F1CCB7}" dt="2018-02-10T06:33:28.288" v="3895" actId="1076"/>
          <ac:spMkLst>
            <pc:docMk/>
            <pc:sldMk cId="1449602829" sldId="286"/>
            <ac:spMk id="44" creationId="{4940239D-1862-4DF6-BCA9-C5777431B4A6}"/>
          </ac:spMkLst>
        </pc:spChg>
        <pc:spChg chg="add mod">
          <ac:chgData name="한정" userId="7d5eee5b11d3c156" providerId="LiveId" clId="{DF799E93-4484-4AC0-B38A-587D57F1CCB7}" dt="2018-02-10T06:33:49.649" v="3899" actId="1076"/>
          <ac:spMkLst>
            <pc:docMk/>
            <pc:sldMk cId="1449602829" sldId="286"/>
            <ac:spMk id="45" creationId="{2993A0C8-742B-47FD-9463-7BE2FD88DE04}"/>
          </ac:spMkLst>
        </pc:spChg>
        <pc:spChg chg="del">
          <ac:chgData name="한정" userId="7d5eee5b11d3c156" providerId="LiveId" clId="{DF799E93-4484-4AC0-B38A-587D57F1CCB7}" dt="2018-02-10T06:23:23.897" v="3322" actId="478"/>
          <ac:spMkLst>
            <pc:docMk/>
            <pc:sldMk cId="1449602829" sldId="286"/>
            <ac:spMk id="46" creationId="{A85CB63C-5F71-42C0-9DD9-CF7C1B208811}"/>
          </ac:spMkLst>
        </pc:spChg>
        <pc:spChg chg="add mod">
          <ac:chgData name="한정" userId="7d5eee5b11d3c156" providerId="LiveId" clId="{DF799E93-4484-4AC0-B38A-587D57F1CCB7}" dt="2018-02-10T06:33:52.901" v="3901" actId="1076"/>
          <ac:spMkLst>
            <pc:docMk/>
            <pc:sldMk cId="1449602829" sldId="286"/>
            <ac:spMk id="47" creationId="{AF059004-9D1C-4505-A07F-A52CE8246C92}"/>
          </ac:spMkLst>
        </pc:spChg>
        <pc:spChg chg="del">
          <ac:chgData name="한정" userId="7d5eee5b11d3c156" providerId="LiveId" clId="{DF799E93-4484-4AC0-B38A-587D57F1CCB7}" dt="2018-02-10T06:23:23.897" v="3322" actId="478"/>
          <ac:spMkLst>
            <pc:docMk/>
            <pc:sldMk cId="1449602829" sldId="286"/>
            <ac:spMk id="50" creationId="{D7B59B21-7E49-41E7-A828-9DCD6765CEA8}"/>
          </ac:spMkLst>
        </pc:spChg>
        <pc:spChg chg="del">
          <ac:chgData name="한정" userId="7d5eee5b11d3c156" providerId="LiveId" clId="{DF799E93-4484-4AC0-B38A-587D57F1CCB7}" dt="2018-02-10T06:23:23.897" v="3322" actId="478"/>
          <ac:spMkLst>
            <pc:docMk/>
            <pc:sldMk cId="1449602829" sldId="286"/>
            <ac:spMk id="51" creationId="{6F43CA0B-7121-4D64-8E8D-53AB74B2B66D}"/>
          </ac:spMkLst>
        </pc:spChg>
        <pc:spChg chg="del">
          <ac:chgData name="한정" userId="7d5eee5b11d3c156" providerId="LiveId" clId="{DF799E93-4484-4AC0-B38A-587D57F1CCB7}" dt="2018-02-10T06:23:23.897" v="3322" actId="478"/>
          <ac:spMkLst>
            <pc:docMk/>
            <pc:sldMk cId="1449602829" sldId="286"/>
            <ac:spMk id="54" creationId="{2EE18287-191C-41DB-A541-17EA0FA3D644}"/>
          </ac:spMkLst>
        </pc:spChg>
        <pc:spChg chg="del">
          <ac:chgData name="한정" userId="7d5eee5b11d3c156" providerId="LiveId" clId="{DF799E93-4484-4AC0-B38A-587D57F1CCB7}" dt="2018-02-10T06:23:23.897" v="3322" actId="478"/>
          <ac:spMkLst>
            <pc:docMk/>
            <pc:sldMk cId="1449602829" sldId="286"/>
            <ac:spMk id="55" creationId="{705F2459-3179-48F3-A3C7-6130393433F3}"/>
          </ac:spMkLst>
        </pc:spChg>
        <pc:spChg chg="del">
          <ac:chgData name="한정" userId="7d5eee5b11d3c156" providerId="LiveId" clId="{DF799E93-4484-4AC0-B38A-587D57F1CCB7}" dt="2018-02-10T06:23:23.897" v="3322" actId="478"/>
          <ac:spMkLst>
            <pc:docMk/>
            <pc:sldMk cId="1449602829" sldId="286"/>
            <ac:spMk id="56" creationId="{ED9FB74F-DE97-44C5-9B2B-0B33AF2BD523}"/>
          </ac:spMkLst>
        </pc:spChg>
        <pc:spChg chg="del">
          <ac:chgData name="한정" userId="7d5eee5b11d3c156" providerId="LiveId" clId="{DF799E93-4484-4AC0-B38A-587D57F1CCB7}" dt="2018-02-10T06:23:23.897" v="3322" actId="478"/>
          <ac:spMkLst>
            <pc:docMk/>
            <pc:sldMk cId="1449602829" sldId="286"/>
            <ac:spMk id="57" creationId="{2687BF31-E2D7-4CB1-A98D-C4053C1423F9}"/>
          </ac:spMkLst>
        </pc:spChg>
        <pc:spChg chg="mod">
          <ac:chgData name="한정" userId="7d5eee5b11d3c156" providerId="LiveId" clId="{DF799E93-4484-4AC0-B38A-587D57F1CCB7}" dt="2018-02-10T06:32:40.498" v="3869" actId="1076"/>
          <ac:spMkLst>
            <pc:docMk/>
            <pc:sldMk cId="1449602829" sldId="286"/>
            <ac:spMk id="58" creationId="{CEA381BB-2F24-441B-BD20-CD76D06519D6}"/>
          </ac:spMkLst>
        </pc:spChg>
        <pc:spChg chg="del">
          <ac:chgData name="한정" userId="7d5eee5b11d3c156" providerId="LiveId" clId="{DF799E93-4484-4AC0-B38A-587D57F1CCB7}" dt="2018-02-10T06:23:23.897" v="3322" actId="478"/>
          <ac:spMkLst>
            <pc:docMk/>
            <pc:sldMk cId="1449602829" sldId="286"/>
            <ac:spMk id="59" creationId="{671C3499-847F-47FE-B949-EF0DA2F54F22}"/>
          </ac:spMkLst>
        </pc:spChg>
        <pc:spChg chg="del">
          <ac:chgData name="한정" userId="7d5eee5b11d3c156" providerId="LiveId" clId="{DF799E93-4484-4AC0-B38A-587D57F1CCB7}" dt="2018-02-10T06:23:23.897" v="3322" actId="478"/>
          <ac:spMkLst>
            <pc:docMk/>
            <pc:sldMk cId="1449602829" sldId="286"/>
            <ac:spMk id="60" creationId="{461DF3D9-BC9E-4953-ACAA-62E9F3214563}"/>
          </ac:spMkLst>
        </pc:spChg>
        <pc:spChg chg="del">
          <ac:chgData name="한정" userId="7d5eee5b11d3c156" providerId="LiveId" clId="{DF799E93-4484-4AC0-B38A-587D57F1CCB7}" dt="2018-02-10T06:23:23.897" v="3322" actId="478"/>
          <ac:spMkLst>
            <pc:docMk/>
            <pc:sldMk cId="1449602829" sldId="286"/>
            <ac:spMk id="61" creationId="{3F6F7C54-6AAD-435E-B93E-E0C144809FD1}"/>
          </ac:spMkLst>
        </pc:spChg>
        <pc:spChg chg="mod">
          <ac:chgData name="한정" userId="7d5eee5b11d3c156" providerId="LiveId" clId="{DF799E93-4484-4AC0-B38A-587D57F1CCB7}" dt="2018-02-10T06:31:46.658" v="3847" actId="14100"/>
          <ac:spMkLst>
            <pc:docMk/>
            <pc:sldMk cId="1449602829" sldId="286"/>
            <ac:spMk id="69" creationId="{D7380BEC-FBD3-43CB-B2FC-352D219588F1}"/>
          </ac:spMkLst>
        </pc:spChg>
        <pc:cxnChg chg="del">
          <ac:chgData name="한정" userId="7d5eee5b11d3c156" providerId="LiveId" clId="{DF799E93-4484-4AC0-B38A-587D57F1CCB7}" dt="2018-02-10T06:23:23.897" v="3322" actId="478"/>
          <ac:cxnSpMkLst>
            <pc:docMk/>
            <pc:sldMk cId="1449602829" sldId="286"/>
            <ac:cxnSpMk id="23" creationId="{B607E7E5-DBDA-4175-BC9F-6579583367C3}"/>
          </ac:cxnSpMkLst>
        </pc:cxnChg>
      </pc:sldChg>
      <pc:sldChg chg="addSp delSp add">
        <pc:chgData name="한정" userId="7d5eee5b11d3c156" providerId="LiveId" clId="{DF799E93-4484-4AC0-B38A-587D57F1CCB7}" dt="2018-02-22T08:31:04.672" v="3904"/>
        <pc:sldMkLst>
          <pc:docMk/>
          <pc:sldMk cId="4136866249" sldId="287"/>
        </pc:sldMkLst>
        <pc:spChg chg="del">
          <ac:chgData name="한정" userId="7d5eee5b11d3c156" providerId="LiveId" clId="{DF799E93-4484-4AC0-B38A-587D57F1CCB7}" dt="2018-02-22T08:30:33.084" v="3903" actId="478"/>
          <ac:spMkLst>
            <pc:docMk/>
            <pc:sldMk cId="4136866249" sldId="287"/>
            <ac:spMk id="2" creationId="{BA5C49B0-7CCB-4C02-ADAC-DD24BDA900E8}"/>
          </ac:spMkLst>
        </pc:spChg>
        <pc:spChg chg="del">
          <ac:chgData name="한정" userId="7d5eee5b11d3c156" providerId="LiveId" clId="{DF799E93-4484-4AC0-B38A-587D57F1CCB7}" dt="2018-02-22T08:30:33.084" v="3903" actId="478"/>
          <ac:spMkLst>
            <pc:docMk/>
            <pc:sldMk cId="4136866249" sldId="287"/>
            <ac:spMk id="3" creationId="{6748BE6C-F737-4A6E-884A-213A1CCE1D62}"/>
          </ac:spMkLst>
        </pc:spChg>
        <pc:spChg chg="add">
          <ac:chgData name="한정" userId="7d5eee5b11d3c156" providerId="LiveId" clId="{DF799E93-4484-4AC0-B38A-587D57F1CCB7}" dt="2018-02-22T08:31:04.672" v="3904"/>
          <ac:spMkLst>
            <pc:docMk/>
            <pc:sldMk cId="4136866249" sldId="287"/>
            <ac:spMk id="4" creationId="{6313A8AE-9AE3-46E7-ACBA-52576B01B479}"/>
          </ac:spMkLst>
        </pc:spChg>
        <pc:spChg chg="add">
          <ac:chgData name="한정" userId="7d5eee5b11d3c156" providerId="LiveId" clId="{DF799E93-4484-4AC0-B38A-587D57F1CCB7}" dt="2018-02-22T08:31:04.672" v="3904"/>
          <ac:spMkLst>
            <pc:docMk/>
            <pc:sldMk cId="4136866249" sldId="287"/>
            <ac:spMk id="5" creationId="{490734C2-161C-41DF-8D8F-8F875D855FDB}"/>
          </ac:spMkLst>
        </pc:spChg>
        <pc:spChg chg="add">
          <ac:chgData name="한정" userId="7d5eee5b11d3c156" providerId="LiveId" clId="{DF799E93-4484-4AC0-B38A-587D57F1CCB7}" dt="2018-02-22T08:31:04.672" v="3904"/>
          <ac:spMkLst>
            <pc:docMk/>
            <pc:sldMk cId="4136866249" sldId="287"/>
            <ac:spMk id="6" creationId="{9AD2F94F-38EE-484A-90A3-0E854B8C822E}"/>
          </ac:spMkLst>
        </pc:spChg>
        <pc:spChg chg="add">
          <ac:chgData name="한정" userId="7d5eee5b11d3c156" providerId="LiveId" clId="{DF799E93-4484-4AC0-B38A-587D57F1CCB7}" dt="2018-02-22T08:31:04.672" v="3904"/>
          <ac:spMkLst>
            <pc:docMk/>
            <pc:sldMk cId="4136866249" sldId="287"/>
            <ac:spMk id="24" creationId="{D1CB026C-08BF-4505-983C-A11ADF7EBC3E}"/>
          </ac:spMkLst>
        </pc:spChg>
        <pc:spChg chg="add">
          <ac:chgData name="한정" userId="7d5eee5b11d3c156" providerId="LiveId" clId="{DF799E93-4484-4AC0-B38A-587D57F1CCB7}" dt="2018-02-22T08:31:04.672" v="3904"/>
          <ac:spMkLst>
            <pc:docMk/>
            <pc:sldMk cId="4136866249" sldId="287"/>
            <ac:spMk id="25" creationId="{275EB29C-4B2C-4DCC-86C9-50C11A3B5950}"/>
          </ac:spMkLst>
        </pc:spChg>
        <pc:spChg chg="add">
          <ac:chgData name="한정" userId="7d5eee5b11d3c156" providerId="LiveId" clId="{DF799E93-4484-4AC0-B38A-587D57F1CCB7}" dt="2018-02-22T08:31:04.672" v="3904"/>
          <ac:spMkLst>
            <pc:docMk/>
            <pc:sldMk cId="4136866249" sldId="287"/>
            <ac:spMk id="27" creationId="{14C4F410-5569-492C-A917-A56D6B0A8F0F}"/>
          </ac:spMkLst>
        </pc:spChg>
        <pc:spChg chg="add">
          <ac:chgData name="한정" userId="7d5eee5b11d3c156" providerId="LiveId" clId="{DF799E93-4484-4AC0-B38A-587D57F1CCB7}" dt="2018-02-22T08:31:04.672" v="3904"/>
          <ac:spMkLst>
            <pc:docMk/>
            <pc:sldMk cId="4136866249" sldId="287"/>
            <ac:spMk id="28" creationId="{276A8D26-F511-4F6E-B05E-CEE15581E2C9}"/>
          </ac:spMkLst>
        </pc:spChg>
        <pc:spChg chg="add">
          <ac:chgData name="한정" userId="7d5eee5b11d3c156" providerId="LiveId" clId="{DF799E93-4484-4AC0-B38A-587D57F1CCB7}" dt="2018-02-22T08:31:04.672" v="3904"/>
          <ac:spMkLst>
            <pc:docMk/>
            <pc:sldMk cId="4136866249" sldId="287"/>
            <ac:spMk id="29" creationId="{70C34A97-9028-4E4F-B137-ECFDBE5961EA}"/>
          </ac:spMkLst>
        </pc:spChg>
        <pc:spChg chg="add">
          <ac:chgData name="한정" userId="7d5eee5b11d3c156" providerId="LiveId" clId="{DF799E93-4484-4AC0-B38A-587D57F1CCB7}" dt="2018-02-22T08:31:04.672" v="3904"/>
          <ac:spMkLst>
            <pc:docMk/>
            <pc:sldMk cId="4136866249" sldId="287"/>
            <ac:spMk id="30" creationId="{150631AC-8F49-48F9-82D9-A49224389164}"/>
          </ac:spMkLst>
        </pc:spChg>
        <pc:spChg chg="add">
          <ac:chgData name="한정" userId="7d5eee5b11d3c156" providerId="LiveId" clId="{DF799E93-4484-4AC0-B38A-587D57F1CCB7}" dt="2018-02-22T08:31:04.672" v="3904"/>
          <ac:spMkLst>
            <pc:docMk/>
            <pc:sldMk cId="4136866249" sldId="287"/>
            <ac:spMk id="31" creationId="{69AFEBF6-0EFF-4946-B341-D146EA860C01}"/>
          </ac:spMkLst>
        </pc:spChg>
        <pc:spChg chg="add">
          <ac:chgData name="한정" userId="7d5eee5b11d3c156" providerId="LiveId" clId="{DF799E93-4484-4AC0-B38A-587D57F1CCB7}" dt="2018-02-22T08:31:04.672" v="3904"/>
          <ac:spMkLst>
            <pc:docMk/>
            <pc:sldMk cId="4136866249" sldId="287"/>
            <ac:spMk id="32" creationId="{2D51FC5D-E1C7-4473-B6B9-2DD77C0EF483}"/>
          </ac:spMkLst>
        </pc:spChg>
        <pc:spChg chg="add">
          <ac:chgData name="한정" userId="7d5eee5b11d3c156" providerId="LiveId" clId="{DF799E93-4484-4AC0-B38A-587D57F1CCB7}" dt="2018-02-22T08:31:04.672" v="3904"/>
          <ac:spMkLst>
            <pc:docMk/>
            <pc:sldMk cId="4136866249" sldId="287"/>
            <ac:spMk id="33" creationId="{F73ACD18-6EEE-45AF-BA50-3710003D9E13}"/>
          </ac:spMkLst>
        </pc:spChg>
        <pc:spChg chg="add">
          <ac:chgData name="한정" userId="7d5eee5b11d3c156" providerId="LiveId" clId="{DF799E93-4484-4AC0-B38A-587D57F1CCB7}" dt="2018-02-22T08:31:04.672" v="3904"/>
          <ac:spMkLst>
            <pc:docMk/>
            <pc:sldMk cId="4136866249" sldId="287"/>
            <ac:spMk id="34" creationId="{E6704F05-30CE-40F9-8E0D-DED0817C6B4F}"/>
          </ac:spMkLst>
        </pc:spChg>
        <pc:spChg chg="add">
          <ac:chgData name="한정" userId="7d5eee5b11d3c156" providerId="LiveId" clId="{DF799E93-4484-4AC0-B38A-587D57F1CCB7}" dt="2018-02-22T08:31:04.672" v="3904"/>
          <ac:spMkLst>
            <pc:docMk/>
            <pc:sldMk cId="4136866249" sldId="287"/>
            <ac:spMk id="35" creationId="{65AE3DF1-C8B9-413A-9167-1077829B153A}"/>
          </ac:spMkLst>
        </pc:spChg>
        <pc:spChg chg="add">
          <ac:chgData name="한정" userId="7d5eee5b11d3c156" providerId="LiveId" clId="{DF799E93-4484-4AC0-B38A-587D57F1CCB7}" dt="2018-02-22T08:31:04.672" v="3904"/>
          <ac:spMkLst>
            <pc:docMk/>
            <pc:sldMk cId="4136866249" sldId="287"/>
            <ac:spMk id="37" creationId="{CD34357C-8AFF-4B04-B745-9619C459419A}"/>
          </ac:spMkLst>
        </pc:spChg>
        <pc:spChg chg="add">
          <ac:chgData name="한정" userId="7d5eee5b11d3c156" providerId="LiveId" clId="{DF799E93-4484-4AC0-B38A-587D57F1CCB7}" dt="2018-02-22T08:31:04.672" v="3904"/>
          <ac:spMkLst>
            <pc:docMk/>
            <pc:sldMk cId="4136866249" sldId="287"/>
            <ac:spMk id="38" creationId="{05052F36-926D-4F96-A855-BD83F1102930}"/>
          </ac:spMkLst>
        </pc:spChg>
        <pc:spChg chg="add">
          <ac:chgData name="한정" userId="7d5eee5b11d3c156" providerId="LiveId" clId="{DF799E93-4484-4AC0-B38A-587D57F1CCB7}" dt="2018-02-22T08:31:04.672" v="3904"/>
          <ac:spMkLst>
            <pc:docMk/>
            <pc:sldMk cId="4136866249" sldId="287"/>
            <ac:spMk id="39" creationId="{97FC491B-EAE1-4403-B582-85FAA0DC79D9}"/>
          </ac:spMkLst>
        </pc:spChg>
        <pc:spChg chg="add">
          <ac:chgData name="한정" userId="7d5eee5b11d3c156" providerId="LiveId" clId="{DF799E93-4484-4AC0-B38A-587D57F1CCB7}" dt="2018-02-22T08:31:04.672" v="3904"/>
          <ac:spMkLst>
            <pc:docMk/>
            <pc:sldMk cId="4136866249" sldId="287"/>
            <ac:spMk id="40" creationId="{15DC4322-FBD5-4645-A2F0-B18373F5F51E}"/>
          </ac:spMkLst>
        </pc:spChg>
        <pc:grpChg chg="add">
          <ac:chgData name="한정" userId="7d5eee5b11d3c156" providerId="LiveId" clId="{DF799E93-4484-4AC0-B38A-587D57F1CCB7}" dt="2018-02-22T08:31:04.672" v="3904"/>
          <ac:grpSpMkLst>
            <pc:docMk/>
            <pc:sldMk cId="4136866249" sldId="287"/>
            <ac:grpSpMk id="7" creationId="{B8FA69BF-518E-4208-AE4C-689100582A18}"/>
          </ac:grpSpMkLst>
        </pc:grpChg>
        <pc:grpChg chg="add">
          <ac:chgData name="한정" userId="7d5eee5b11d3c156" providerId="LiveId" clId="{DF799E93-4484-4AC0-B38A-587D57F1CCB7}" dt="2018-02-22T08:31:04.672" v="3904"/>
          <ac:grpSpMkLst>
            <pc:docMk/>
            <pc:sldMk cId="4136866249" sldId="287"/>
            <ac:grpSpMk id="13" creationId="{1FFEF55D-7ACF-47D8-A35A-B9D0C1DACD78}"/>
          </ac:grpSpMkLst>
        </pc:grpChg>
        <pc:grpChg chg="add">
          <ac:chgData name="한정" userId="7d5eee5b11d3c156" providerId="LiveId" clId="{DF799E93-4484-4AC0-B38A-587D57F1CCB7}" dt="2018-02-22T08:31:04.672" v="3904"/>
          <ac:grpSpMkLst>
            <pc:docMk/>
            <pc:sldMk cId="4136866249" sldId="287"/>
            <ac:grpSpMk id="17" creationId="{616FC16B-B690-4056-8787-F287D36F63E7}"/>
          </ac:grpSpMkLst>
        </pc:grpChg>
        <pc:picChg chg="add">
          <ac:chgData name="한정" userId="7d5eee5b11d3c156" providerId="LiveId" clId="{DF799E93-4484-4AC0-B38A-587D57F1CCB7}" dt="2018-02-22T08:31:04.672" v="3904"/>
          <ac:picMkLst>
            <pc:docMk/>
            <pc:sldMk cId="4136866249" sldId="287"/>
            <ac:picMk id="26" creationId="{F13E1F31-BAED-4384-AE72-E9996066B97A}"/>
          </ac:picMkLst>
        </pc:picChg>
        <pc:picChg chg="add">
          <ac:chgData name="한정" userId="7d5eee5b11d3c156" providerId="LiveId" clId="{DF799E93-4484-4AC0-B38A-587D57F1CCB7}" dt="2018-02-22T08:31:04.672" v="3904"/>
          <ac:picMkLst>
            <pc:docMk/>
            <pc:sldMk cId="4136866249" sldId="287"/>
            <ac:picMk id="36" creationId="{2EEF2BEF-0660-4ACA-AB4F-C7B635FC5C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60362-9C62-41EC-B0B9-69E29B4B7ED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D4CB8-780D-4448-8520-6E742FF0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50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28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Images Savers &lt;- </a:t>
            </a:r>
            <a:r>
              <a:rPr lang="ko-KR" altLang="en-US" dirty="0"/>
              <a:t>이미지 중복 제거 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06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Deduplication = </a:t>
            </a:r>
            <a:r>
              <a:rPr lang="ko-KR" altLang="en-US" dirty="0"/>
              <a:t>중복 제거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10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Deduplication = </a:t>
            </a:r>
            <a:r>
              <a:rPr lang="ko-KR" altLang="en-US" dirty="0"/>
              <a:t>중복 제거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76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Deduplication = </a:t>
            </a:r>
            <a:r>
              <a:rPr lang="ko-KR" altLang="en-US" dirty="0"/>
              <a:t>중복 제거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01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Deduplication = </a:t>
            </a:r>
            <a:r>
              <a:rPr lang="ko-KR" altLang="en-US" dirty="0"/>
              <a:t>중복 제거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00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Deduplication = </a:t>
            </a:r>
            <a:r>
              <a:rPr lang="ko-KR" altLang="en-US" dirty="0"/>
              <a:t>중복 제거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36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Deduplication = </a:t>
            </a:r>
            <a:r>
              <a:rPr lang="ko-KR" altLang="en-US" dirty="0"/>
              <a:t>중복 제거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581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Deduplication = </a:t>
            </a:r>
            <a:r>
              <a:rPr lang="ko-KR" altLang="en-US" dirty="0"/>
              <a:t>중복 제거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02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크롤러에서</a:t>
            </a:r>
            <a:r>
              <a:rPr lang="ko-KR" altLang="en-US" dirty="0"/>
              <a:t> 이미지는 파일 스트림 형식으로 전송</a:t>
            </a:r>
            <a:endParaRPr lang="en-US" altLang="ko-KR" dirty="0"/>
          </a:p>
          <a:p>
            <a:r>
              <a:rPr lang="ko-KR" altLang="en-US" dirty="0"/>
              <a:t>첫 이미지만 이미지 저장소에 저장하고 나머지 이미지는 중복제거 모듈을 거쳐서 이미지 저장소에 저장이 됨</a:t>
            </a:r>
            <a:endParaRPr lang="en-US" altLang="ko-KR" dirty="0"/>
          </a:p>
          <a:p>
            <a:r>
              <a:rPr lang="ko-KR" altLang="en-US" dirty="0"/>
              <a:t>저장된 이미지는 이미지 관리 서비스로 인해 이미지 경로가 </a:t>
            </a:r>
            <a:r>
              <a:rPr lang="en-US" altLang="ko-KR" dirty="0"/>
              <a:t>DB</a:t>
            </a:r>
            <a:r>
              <a:rPr lang="ko-KR" altLang="en-US" dirty="0"/>
              <a:t>에 저장이 되고 웹서버의 이미지 요청에 응답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47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크롤러에서</a:t>
            </a:r>
            <a:r>
              <a:rPr lang="ko-KR" altLang="en-US" dirty="0"/>
              <a:t> 이미지는 파일 스트림 형식으로 전송</a:t>
            </a:r>
            <a:endParaRPr lang="en-US" altLang="ko-KR" dirty="0"/>
          </a:p>
          <a:p>
            <a:r>
              <a:rPr lang="ko-KR" altLang="en-US" dirty="0"/>
              <a:t>첫 이미지만 이미지 저장소에 저장하고 나머지 이미지는 중복제거 모듈을 거쳐서 이미지 저장소에 저장이 됨</a:t>
            </a:r>
            <a:endParaRPr lang="en-US" altLang="ko-KR" dirty="0"/>
          </a:p>
          <a:p>
            <a:r>
              <a:rPr lang="ko-KR" altLang="en-US" dirty="0"/>
              <a:t>저장된 이미지는 이미지 관리 서비스로 인해 이미지 경로가 </a:t>
            </a:r>
            <a:r>
              <a:rPr lang="en-US" altLang="ko-KR" dirty="0"/>
              <a:t>DB</a:t>
            </a:r>
            <a:r>
              <a:rPr lang="ko-KR" altLang="en-US" dirty="0"/>
              <a:t>에 저장이 되고 웹서버의 이미지 요청에 응답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6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크롤러에서</a:t>
            </a:r>
            <a:r>
              <a:rPr lang="ko-KR" altLang="en-US" dirty="0"/>
              <a:t> 이미지는 파일 스트림 형식으로 전송</a:t>
            </a:r>
            <a:endParaRPr lang="en-US" altLang="ko-KR" dirty="0"/>
          </a:p>
          <a:p>
            <a:r>
              <a:rPr lang="ko-KR" altLang="en-US" dirty="0"/>
              <a:t>첫 이미지만 이미지 저장소에 저장하고 나머지 이미지는 중복제거 모듈을 거쳐서 이미지 저장소에 저장이 됨</a:t>
            </a:r>
            <a:endParaRPr lang="en-US" altLang="ko-KR" dirty="0"/>
          </a:p>
          <a:p>
            <a:r>
              <a:rPr lang="ko-KR" altLang="en-US" dirty="0"/>
              <a:t>저장된 이미지는 이미지 관리 서비스로 인해 이미지 경로가 </a:t>
            </a:r>
            <a:r>
              <a:rPr lang="en-US" altLang="ko-KR" dirty="0"/>
              <a:t>DB</a:t>
            </a:r>
            <a:r>
              <a:rPr lang="ko-KR" altLang="en-US" dirty="0"/>
              <a:t>에 저장이 되고 웹서버의 이미지 요청에 응답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29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크롤러에서</a:t>
            </a:r>
            <a:r>
              <a:rPr lang="ko-KR" altLang="en-US" dirty="0"/>
              <a:t> 이미지는 파일 스트림 형식으로 전송</a:t>
            </a:r>
            <a:endParaRPr lang="en-US" altLang="ko-KR" dirty="0"/>
          </a:p>
          <a:p>
            <a:r>
              <a:rPr lang="ko-KR" altLang="en-US" dirty="0"/>
              <a:t>첫 이미지만 이미지 저장소에 저장하고 나머지 이미지는 중복제거 모듈을 거쳐서 이미지 저장소에 저장이 됨</a:t>
            </a:r>
            <a:endParaRPr lang="en-US" altLang="ko-KR" dirty="0"/>
          </a:p>
          <a:p>
            <a:r>
              <a:rPr lang="ko-KR" altLang="en-US" dirty="0"/>
              <a:t>저장된 이미지는 이미지 관리 서비스로 인해 이미지 경로가 </a:t>
            </a:r>
            <a:r>
              <a:rPr lang="en-US" altLang="ko-KR" dirty="0"/>
              <a:t>DB</a:t>
            </a:r>
            <a:r>
              <a:rPr lang="ko-KR" altLang="en-US" dirty="0"/>
              <a:t>에 저장이 되고 웹서버의 이미지 요청에 응답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19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크롤러에서</a:t>
            </a:r>
            <a:r>
              <a:rPr lang="ko-KR" altLang="en-US" dirty="0"/>
              <a:t> 이미지는 파일 스트림 형식으로 전송</a:t>
            </a:r>
            <a:endParaRPr lang="en-US" altLang="ko-KR" dirty="0"/>
          </a:p>
          <a:p>
            <a:r>
              <a:rPr lang="ko-KR" altLang="en-US" dirty="0"/>
              <a:t>첫 이미지만 이미지 저장소에 저장하고 나머지 이미지는 중복제거 모듈을 거쳐서 이미지 저장소에 저장이 됨</a:t>
            </a:r>
            <a:endParaRPr lang="en-US" altLang="ko-KR" dirty="0"/>
          </a:p>
          <a:p>
            <a:r>
              <a:rPr lang="ko-KR" altLang="en-US" dirty="0"/>
              <a:t>저장된 이미지는 이미지 관리 서비스로 인해 이미지 경로가 </a:t>
            </a:r>
            <a:r>
              <a:rPr lang="en-US" altLang="ko-KR" dirty="0"/>
              <a:t>DB</a:t>
            </a:r>
            <a:r>
              <a:rPr lang="ko-KR" altLang="en-US" dirty="0"/>
              <a:t>에 저장이 되고 웹서버의 이미지 요청에 응답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61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252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80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수집 저장 처리 분석 표현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디바이스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1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27BDC-BFE0-46E5-AB15-6FF2F85E8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E01AA2-C49E-4554-A7B2-E17A48FC3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3EB9A-D25C-460E-9FFF-2A8D1E0B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CD3C-B272-44C5-91D0-D7F02418FFD4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81677-1B52-445A-BD55-88535427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42CBC-01C4-409E-8BDC-FF2FB071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7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A130-6BA4-47A9-8648-A43D51BF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DB28A4-90D5-4F43-BC12-E2831BDCA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AADD4-AA58-41B4-B46A-584F8A29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CD3C-B272-44C5-91D0-D7F02418FFD4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847D2-3902-4E38-A296-194049E4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330A1-B000-4D48-907A-A6892940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BCA2CA-4A30-4302-915F-7D8CA4233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73D2F6-5297-4537-B890-5CC884D99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591EE-803C-4F8C-9CFB-20A24BF5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CD3C-B272-44C5-91D0-D7F02418FFD4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7FF4D-D1D7-42E5-9FE6-41D83873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50993-4F3D-4ED0-A919-E3D2C6C6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97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D7212-6024-4220-990B-B2EBB9DD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B3B5E-2836-4396-8E77-6518FBA1B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861F1-58EA-49E0-9F77-99B244A0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CD3C-B272-44C5-91D0-D7F02418FFD4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886BA-FB83-4F4B-B232-E7E188D7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0D599-AA07-4A6C-90BE-69D4DCAC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156EA-AA6E-45CA-A15B-11A1FF25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D543F-5E5F-4D70-9422-DA9B76E85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9558E-F5B7-4B71-8D61-481E3103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CD3C-B272-44C5-91D0-D7F02418FFD4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8651C-7A67-4BBF-810F-6081DE5B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4E9FF-C00B-4F73-A605-F9BBFF5D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6A7D9-E8CC-42EE-9A31-A07B44B5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B0B5F-E687-4732-BD75-177669F14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7C364-470D-4699-ADE5-EEA6273F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66AF6C-115E-4394-B5D0-AAA34108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CD3C-B272-44C5-91D0-D7F02418FFD4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64196-1BF9-4B52-B41B-22C32730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860DE-0DDF-4A9A-987F-0E8E6268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5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8ED64-05C2-43FD-A216-9D8A18FA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7EA477-3969-45B6-BEB1-5D106594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12895E-8969-41F1-993E-43662358F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67C3A5-9EE0-48D7-9D1A-02370B997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92939E-8313-407F-93D2-8D720C591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7CBFF9-1B2D-4AC1-B696-9E71DD36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CD3C-B272-44C5-91D0-D7F02418FFD4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F6B7ED-5616-45DA-B3AC-D75C2A04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98B4C2-C123-4158-87D1-B132CE41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9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D1020-44AD-4062-AA4F-5244E5DB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6752F5-2FC2-473C-8767-E47797EA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CD3C-B272-44C5-91D0-D7F02418FFD4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41F213-21E3-47A4-85CE-C39C4A43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973B62-3BA0-4680-97DD-265AFD39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7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82F1A6-EEF3-427A-97EE-B8AFEAA8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CD3C-B272-44C5-91D0-D7F02418FFD4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D1B936-1FE0-4405-9406-1D6AF206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DB9ED1-BA2B-44CF-9F05-D12452C0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1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4BDF6-24DD-480F-8185-2BE5BCD7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47BCA-B2AB-40AE-831A-5A46AA9C6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C2E59-4778-4081-8E2E-6960013A0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0491E-2B25-4897-B94C-66C62F48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CD3C-B272-44C5-91D0-D7F02418FFD4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D9535-75B3-4DFE-A62B-D4B14A30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45A0D-7535-4674-80F3-861DC19D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13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8F951-F60D-42DB-913E-6257ED64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302C80-5E06-4330-BA10-D56C6A0AB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62A3FA-79C6-4834-A7D3-9CB353BDD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A2C39D-DD0C-49C7-B1FB-4AE0429A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CD3C-B272-44C5-91D0-D7F02418FFD4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031237-2BAA-450F-AC17-00B1F39F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350AE-BCCA-4FD2-9483-04489207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0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09163E-7087-4403-8D7A-D7ADF82E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DEE98-7B81-4A86-902B-B775C476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FBC1B-CC2B-4505-9AE8-5685FED51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9CD3C-B272-44C5-91D0-D7F02418FFD4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CAA1C-705A-4A37-9F36-5988DB768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00275-7983-424D-BE8A-1077EA845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0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1BBA6-0E17-4E41-BC58-3197869D8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5154"/>
            <a:ext cx="9144000" cy="1082121"/>
          </a:xfrm>
        </p:spPr>
        <p:txBody>
          <a:bodyPr/>
          <a:lstStyle/>
          <a:p>
            <a:r>
              <a:rPr lang="ko-KR" altLang="en-US" dirty="0"/>
              <a:t>이미지 분류를 위한 웹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3121C6-27CD-485C-9DAD-E8614E89A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4950"/>
            <a:ext cx="9144000" cy="1655762"/>
          </a:xfrm>
        </p:spPr>
        <p:txBody>
          <a:bodyPr/>
          <a:lstStyle/>
          <a:p>
            <a:r>
              <a:rPr lang="ko-KR" altLang="en-US" dirty="0"/>
              <a:t>아키텍처 그리기</a:t>
            </a:r>
          </a:p>
        </p:txBody>
      </p:sp>
    </p:spTree>
    <p:extLst>
      <p:ext uri="{BB962C8B-B14F-4D97-AF65-F5344CB8AC3E}">
        <p14:creationId xmlns:p14="http://schemas.microsoft.com/office/powerpoint/2010/main" val="283191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0F1476-9DAA-49FD-900E-04B1B7348E6F}"/>
              </a:ext>
            </a:extLst>
          </p:cNvPr>
          <p:cNvSpPr/>
          <p:nvPr/>
        </p:nvSpPr>
        <p:spPr>
          <a:xfrm>
            <a:off x="5151854" y="417690"/>
            <a:ext cx="5008146" cy="56696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CF6D97-FAD8-4368-A017-8E8C373C65F4}"/>
              </a:ext>
            </a:extLst>
          </p:cNvPr>
          <p:cNvSpPr/>
          <p:nvPr/>
        </p:nvSpPr>
        <p:spPr>
          <a:xfrm>
            <a:off x="5601255" y="1226865"/>
            <a:ext cx="963086" cy="10103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</a:t>
            </a:r>
            <a:br>
              <a:rPr lang="en-US" altLang="ko-KR" dirty="0"/>
            </a:br>
            <a:r>
              <a:rPr lang="ko-KR" altLang="en-US" dirty="0"/>
              <a:t>서버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942411C-1F72-4E66-94B9-7613B2662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4" b="95313" l="6641" r="94922">
                        <a14:foregroundMark x1="46094" y1="21875" x2="12500" y2="14453"/>
                        <a14:foregroundMark x1="12500" y1="14453" x2="44922" y2="25000"/>
                        <a14:foregroundMark x1="44922" y1="25000" x2="16016" y2="44531"/>
                        <a14:foregroundMark x1="16016" y1="44531" x2="55078" y2="40625"/>
                        <a14:foregroundMark x1="55078" y1="40625" x2="25781" y2="59766"/>
                        <a14:foregroundMark x1="39130" y1="80469" x2="44922" y2="89453"/>
                        <a14:foregroundMark x1="38878" y1="80078" x2="39130" y2="80469"/>
                        <a14:foregroundMark x1="38122" y1="78906" x2="38878" y2="80078"/>
                        <a14:foregroundMark x1="37618" y1="78125" x2="38122" y2="78906"/>
                        <a14:foregroundMark x1="37390" y1="77771" x2="37618" y2="78125"/>
                        <a14:foregroundMark x1="34700" y1="73599" x2="35898" y2="75458"/>
                        <a14:foregroundMark x1="25781" y1="59766" x2="34503" y2="73295"/>
                        <a14:foregroundMark x1="44922" y1="89453" x2="73438" y2="68750"/>
                        <a14:foregroundMark x1="73438" y1="68750" x2="67188" y2="48438"/>
                        <a14:foregroundMark x1="10156" y1="34766" x2="9375" y2="24219"/>
                        <a14:foregroundMark x1="37500" y1="42578" x2="28516" y2="65234"/>
                        <a14:foregroundMark x1="28125" y1="51563" x2="31250" y2="45703"/>
                        <a14:foregroundMark x1="32374" y1="80920" x2="32422" y2="81641"/>
                        <a14:foregroundMark x1="30078" y1="46484" x2="32092" y2="76683"/>
                        <a14:foregroundMark x1="34028" y1="82294" x2="66016" y2="95313"/>
                        <a14:foregroundMark x1="32422" y1="81641" x2="32762" y2="81780"/>
                        <a14:foregroundMark x1="66016" y1="95313" x2="63672" y2="79688"/>
                        <a14:foregroundMark x1="63281" y1="8984" x2="80469" y2="8984"/>
                        <a14:foregroundMark x1="17578" y1="8984" x2="35547" y2="8984"/>
                        <a14:foregroundMark x1="6641" y1="26172" x2="6641" y2="31641"/>
                        <a14:foregroundMark x1="88672" y1="17188" x2="92578" y2="32031"/>
                        <a14:foregroundMark x1="94922" y1="26172" x2="94531" y2="30859"/>
                        <a14:foregroundMark x1="89063" y1="21094" x2="91797" y2="26953"/>
                        <a14:foregroundMark x1="19141" y1="15234" x2="9766" y2="20703"/>
                        <a14:foregroundMark x1="9766" y1="20703" x2="8594" y2="25781"/>
                        <a14:foregroundMark x1="55469" y1="19531" x2="53906" y2="29688"/>
                        <a14:backgroundMark x1="32422" y1="78906" x2="32422" y2="78906"/>
                        <a14:backgroundMark x1="32422" y1="80469" x2="32422" y2="80469"/>
                        <a14:backgroundMark x1="31250" y1="78125" x2="31250" y2="78125"/>
                        <a14:backgroundMark x1="31250" y1="76953" x2="31250" y2="76953"/>
                        <a14:backgroundMark x1="31250" y1="76953" x2="31641" y2="78125"/>
                        <a14:backgroundMark x1="31641" y1="80078" x2="31641" y2="80078"/>
                        <a14:backgroundMark x1="31641" y1="80078" x2="31641" y2="80078"/>
                        <a14:backgroundMark x1="33203" y1="80469" x2="31641" y2="79297"/>
                        <a14:backgroundMark x1="29688" y1="82031" x2="31641" y2="80469"/>
                        <a14:backgroundMark x1="31250" y1="76953" x2="31641" y2="7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7830" y="3730010"/>
            <a:ext cx="1295664" cy="1414841"/>
          </a:xfrm>
          <a:prstGeom prst="rect">
            <a:avLst/>
          </a:prstGeom>
        </p:spPr>
      </p:pic>
      <p:sp>
        <p:nvSpPr>
          <p:cNvPr id="13" name="화살표: 왼쪽 19">
            <a:extLst>
              <a:ext uri="{FF2B5EF4-FFF2-40B4-BE49-F238E27FC236}">
                <a16:creationId xmlns:a16="http://schemas.microsoft.com/office/drawing/2014/main" id="{F5202BD8-E485-4B89-AD27-CF8B5A145927}"/>
              </a:ext>
            </a:extLst>
          </p:cNvPr>
          <p:cNvSpPr/>
          <p:nvPr/>
        </p:nvSpPr>
        <p:spPr>
          <a:xfrm>
            <a:off x="4245351" y="1750461"/>
            <a:ext cx="1354962" cy="369333"/>
          </a:xfrm>
          <a:prstGeom prst="leftArrow">
            <a:avLst>
              <a:gd name="adj1" fmla="val 39380"/>
              <a:gd name="adj2" fmla="val 1115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오른쪽 22">
            <a:extLst>
              <a:ext uri="{FF2B5EF4-FFF2-40B4-BE49-F238E27FC236}">
                <a16:creationId xmlns:a16="http://schemas.microsoft.com/office/drawing/2014/main" id="{DE44C8DC-3015-406F-BDEF-A2DD8C1FE518}"/>
              </a:ext>
            </a:extLst>
          </p:cNvPr>
          <p:cNvSpPr/>
          <p:nvPr/>
        </p:nvSpPr>
        <p:spPr>
          <a:xfrm>
            <a:off x="4256101" y="1357070"/>
            <a:ext cx="1344211" cy="379374"/>
          </a:xfrm>
          <a:prstGeom prst="rightArrow">
            <a:avLst>
              <a:gd name="adj1" fmla="val 36897"/>
              <a:gd name="adj2" fmla="val 10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CB5B2-A3D2-4D15-9636-6555B5A3FE56}"/>
              </a:ext>
            </a:extLst>
          </p:cNvPr>
          <p:cNvSpPr txBox="1"/>
          <p:nvPr/>
        </p:nvSpPr>
        <p:spPr>
          <a:xfrm>
            <a:off x="4653069" y="1987470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8F2AE-F397-49F4-8DB1-983B1FB43237}"/>
              </a:ext>
            </a:extLst>
          </p:cNvPr>
          <p:cNvSpPr txBox="1"/>
          <p:nvPr/>
        </p:nvSpPr>
        <p:spPr>
          <a:xfrm>
            <a:off x="4214452" y="1144121"/>
            <a:ext cx="87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라벨링</a:t>
            </a:r>
            <a:endParaRPr lang="ko-KR" altLang="en-US" dirty="0"/>
          </a:p>
        </p:txBody>
      </p:sp>
      <p:sp>
        <p:nvSpPr>
          <p:cNvPr id="18" name="화살표: 오른쪽 22">
            <a:extLst>
              <a:ext uri="{FF2B5EF4-FFF2-40B4-BE49-F238E27FC236}">
                <a16:creationId xmlns:a16="http://schemas.microsoft.com/office/drawing/2014/main" id="{6124B4AA-2E9F-4F64-A1A2-95B5F29C0CA5}"/>
              </a:ext>
            </a:extLst>
          </p:cNvPr>
          <p:cNvSpPr/>
          <p:nvPr/>
        </p:nvSpPr>
        <p:spPr>
          <a:xfrm>
            <a:off x="6564341" y="1328158"/>
            <a:ext cx="1067267" cy="330633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2DAC5C5-33F4-40FE-9B9B-85E9C4D087C9}"/>
              </a:ext>
            </a:extLst>
          </p:cNvPr>
          <p:cNvGrpSpPr/>
          <p:nvPr/>
        </p:nvGrpSpPr>
        <p:grpSpPr>
          <a:xfrm>
            <a:off x="7615387" y="723342"/>
            <a:ext cx="1314354" cy="2085925"/>
            <a:chOff x="7022237" y="506027"/>
            <a:chExt cx="1314354" cy="2085925"/>
          </a:xfrm>
        </p:grpSpPr>
        <p:sp>
          <p:nvSpPr>
            <p:cNvPr id="36" name="원통형 35">
              <a:extLst>
                <a:ext uri="{FF2B5EF4-FFF2-40B4-BE49-F238E27FC236}">
                  <a16:creationId xmlns:a16="http://schemas.microsoft.com/office/drawing/2014/main" id="{B691A49E-962E-46FC-A243-AE3D3A71236B}"/>
                </a:ext>
              </a:extLst>
            </p:cNvPr>
            <p:cNvSpPr/>
            <p:nvPr/>
          </p:nvSpPr>
          <p:spPr>
            <a:xfrm>
              <a:off x="7022237" y="1939774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원통형 36">
              <a:extLst>
                <a:ext uri="{FF2B5EF4-FFF2-40B4-BE49-F238E27FC236}">
                  <a16:creationId xmlns:a16="http://schemas.microsoft.com/office/drawing/2014/main" id="{892F210C-EF96-4100-9B7F-6A887860B300}"/>
                </a:ext>
              </a:extLst>
            </p:cNvPr>
            <p:cNvSpPr/>
            <p:nvPr/>
          </p:nvSpPr>
          <p:spPr>
            <a:xfrm>
              <a:off x="7022237" y="1460513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원통형 37">
              <a:extLst>
                <a:ext uri="{FF2B5EF4-FFF2-40B4-BE49-F238E27FC236}">
                  <a16:creationId xmlns:a16="http://schemas.microsoft.com/office/drawing/2014/main" id="{A6616C17-3E8B-409D-8973-2BB5ED284BAA}"/>
                </a:ext>
              </a:extLst>
            </p:cNvPr>
            <p:cNvSpPr/>
            <p:nvPr/>
          </p:nvSpPr>
          <p:spPr>
            <a:xfrm>
              <a:off x="7022237" y="987871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원통형 38">
              <a:extLst>
                <a:ext uri="{FF2B5EF4-FFF2-40B4-BE49-F238E27FC236}">
                  <a16:creationId xmlns:a16="http://schemas.microsoft.com/office/drawing/2014/main" id="{6B704BDF-ED0E-4831-94D0-43BAE385DB1A}"/>
                </a:ext>
              </a:extLst>
            </p:cNvPr>
            <p:cNvSpPr/>
            <p:nvPr/>
          </p:nvSpPr>
          <p:spPr>
            <a:xfrm>
              <a:off x="7022237" y="506027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51" name="화살표: 위쪽 16">
            <a:extLst>
              <a:ext uri="{FF2B5EF4-FFF2-40B4-BE49-F238E27FC236}">
                <a16:creationId xmlns:a16="http://schemas.microsoft.com/office/drawing/2014/main" id="{3A054915-E00A-413C-8C8F-18492C07F214}"/>
              </a:ext>
            </a:extLst>
          </p:cNvPr>
          <p:cNvSpPr/>
          <p:nvPr/>
        </p:nvSpPr>
        <p:spPr>
          <a:xfrm rot="13193357">
            <a:off x="7171601" y="2272270"/>
            <a:ext cx="318313" cy="1305891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E37B6E7-9EDB-40D0-B67E-06A74A1BEF0A}"/>
              </a:ext>
            </a:extLst>
          </p:cNvPr>
          <p:cNvSpPr/>
          <p:nvPr/>
        </p:nvSpPr>
        <p:spPr>
          <a:xfrm>
            <a:off x="7824665" y="1453876"/>
            <a:ext cx="927961" cy="436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라벨</a:t>
            </a: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32BBE6-92C7-4891-951D-9D6FA9B9193F}"/>
              </a:ext>
            </a:extLst>
          </p:cNvPr>
          <p:cNvSpPr/>
          <p:nvPr/>
        </p:nvSpPr>
        <p:spPr>
          <a:xfrm>
            <a:off x="7704976" y="2163016"/>
            <a:ext cx="1167340" cy="451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 경로</a:t>
            </a:r>
            <a:endParaRPr lang="en-US" altLang="ko-KR" sz="1400" dirty="0"/>
          </a:p>
        </p:txBody>
      </p:sp>
      <p:sp>
        <p:nvSpPr>
          <p:cNvPr id="40" name="화살표: 위쪽 16">
            <a:extLst>
              <a:ext uri="{FF2B5EF4-FFF2-40B4-BE49-F238E27FC236}">
                <a16:creationId xmlns:a16="http://schemas.microsoft.com/office/drawing/2014/main" id="{E889C7F3-9DE5-47C1-95CE-7743E273D8A1}"/>
              </a:ext>
            </a:extLst>
          </p:cNvPr>
          <p:cNvSpPr/>
          <p:nvPr/>
        </p:nvSpPr>
        <p:spPr>
          <a:xfrm rot="2585604">
            <a:off x="7314385" y="2375899"/>
            <a:ext cx="318313" cy="1778628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6" descr="웹페이지 목업에 대한 이미지 검색결과">
            <a:extLst>
              <a:ext uri="{FF2B5EF4-FFF2-40B4-BE49-F238E27FC236}">
                <a16:creationId xmlns:a16="http://schemas.microsoft.com/office/drawing/2014/main" id="{F0D9F84E-BC18-4378-AC71-00DBD3193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3" t="-290" r="8155" b="290"/>
          <a:stretch/>
        </p:blipFill>
        <p:spPr bwMode="auto">
          <a:xfrm>
            <a:off x="2233180" y="1194409"/>
            <a:ext cx="2022921" cy="138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화살표: 아래쪽 15">
            <a:extLst>
              <a:ext uri="{FF2B5EF4-FFF2-40B4-BE49-F238E27FC236}">
                <a16:creationId xmlns:a16="http://schemas.microsoft.com/office/drawing/2014/main" id="{E5AB1475-19AB-41DF-B711-52FD1B451DCD}"/>
              </a:ext>
            </a:extLst>
          </p:cNvPr>
          <p:cNvSpPr/>
          <p:nvPr/>
        </p:nvSpPr>
        <p:spPr>
          <a:xfrm>
            <a:off x="2896353" y="2574548"/>
            <a:ext cx="386704" cy="1148782"/>
          </a:xfrm>
          <a:prstGeom prst="downArrow">
            <a:avLst>
              <a:gd name="adj1" fmla="val 33595"/>
              <a:gd name="adj2" fmla="val 924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위쪽 16">
            <a:extLst>
              <a:ext uri="{FF2B5EF4-FFF2-40B4-BE49-F238E27FC236}">
                <a16:creationId xmlns:a16="http://schemas.microsoft.com/office/drawing/2014/main" id="{4FB6C6A4-7F23-4BCF-9AB8-C702E0DD022E}"/>
              </a:ext>
            </a:extLst>
          </p:cNvPr>
          <p:cNvSpPr/>
          <p:nvPr/>
        </p:nvSpPr>
        <p:spPr>
          <a:xfrm>
            <a:off x="3315504" y="2578100"/>
            <a:ext cx="386704" cy="1142483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22">
            <a:extLst>
              <a:ext uri="{FF2B5EF4-FFF2-40B4-BE49-F238E27FC236}">
                <a16:creationId xmlns:a16="http://schemas.microsoft.com/office/drawing/2014/main" id="{F101A4CA-F2DE-42FB-B109-1A2DE6C6E735}"/>
              </a:ext>
            </a:extLst>
          </p:cNvPr>
          <p:cNvSpPr/>
          <p:nvPr/>
        </p:nvSpPr>
        <p:spPr>
          <a:xfrm rot="10800000">
            <a:off x="6564341" y="1705842"/>
            <a:ext cx="1054256" cy="341619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화살표: 오른쪽 22">
            <a:extLst>
              <a:ext uri="{FF2B5EF4-FFF2-40B4-BE49-F238E27FC236}">
                <a16:creationId xmlns:a16="http://schemas.microsoft.com/office/drawing/2014/main" id="{8B5C2EAE-6CF0-4F93-9AB1-E27B61609F9E}"/>
              </a:ext>
            </a:extLst>
          </p:cNvPr>
          <p:cNvSpPr/>
          <p:nvPr/>
        </p:nvSpPr>
        <p:spPr>
          <a:xfrm rot="5400000">
            <a:off x="5651540" y="4213758"/>
            <a:ext cx="1270101" cy="390925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ECA110-852D-42E3-8D07-BAA762B0D2DB}"/>
              </a:ext>
            </a:extLst>
          </p:cNvPr>
          <p:cNvSpPr txBox="1"/>
          <p:nvPr/>
        </p:nvSpPr>
        <p:spPr>
          <a:xfrm>
            <a:off x="2871190" y="5144851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A3C88E-7304-4C89-82D7-1BB6B4283380}"/>
              </a:ext>
            </a:extLst>
          </p:cNvPr>
          <p:cNvSpPr txBox="1"/>
          <p:nvPr/>
        </p:nvSpPr>
        <p:spPr>
          <a:xfrm>
            <a:off x="6594047" y="421386"/>
            <a:ext cx="131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223A87-7BAA-49AF-B8AB-22947FCB616E}"/>
              </a:ext>
            </a:extLst>
          </p:cNvPr>
          <p:cNvSpPr/>
          <p:nvPr/>
        </p:nvSpPr>
        <p:spPr>
          <a:xfrm>
            <a:off x="5300806" y="3358513"/>
            <a:ext cx="1619530" cy="724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관리서비스</a:t>
            </a:r>
            <a:endParaRPr lang="en-US" altLang="ko-KR" dirty="0"/>
          </a:p>
        </p:txBody>
      </p:sp>
      <p:sp>
        <p:nvSpPr>
          <p:cNvPr id="48" name="화살표: 위쪽 16">
            <a:extLst>
              <a:ext uri="{FF2B5EF4-FFF2-40B4-BE49-F238E27FC236}">
                <a16:creationId xmlns:a16="http://schemas.microsoft.com/office/drawing/2014/main" id="{1A49958C-72C5-4897-BB23-11E32A682E8D}"/>
              </a:ext>
            </a:extLst>
          </p:cNvPr>
          <p:cNvSpPr/>
          <p:nvPr/>
        </p:nvSpPr>
        <p:spPr>
          <a:xfrm rot="10800000">
            <a:off x="6116413" y="2237490"/>
            <a:ext cx="385273" cy="1121020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22">
            <a:extLst>
              <a:ext uri="{FF2B5EF4-FFF2-40B4-BE49-F238E27FC236}">
                <a16:creationId xmlns:a16="http://schemas.microsoft.com/office/drawing/2014/main" id="{81ADAE84-1074-44C5-8D6E-6224BB9C6592}"/>
              </a:ext>
            </a:extLst>
          </p:cNvPr>
          <p:cNvSpPr/>
          <p:nvPr/>
        </p:nvSpPr>
        <p:spPr>
          <a:xfrm rot="16200000">
            <a:off x="5382925" y="4367999"/>
            <a:ext cx="961618" cy="390926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원통형 54">
            <a:extLst>
              <a:ext uri="{FF2B5EF4-FFF2-40B4-BE49-F238E27FC236}">
                <a16:creationId xmlns:a16="http://schemas.microsoft.com/office/drawing/2014/main" id="{48F197F3-3A02-4193-8CFA-F4FBF2F2E9B4}"/>
              </a:ext>
            </a:extLst>
          </p:cNvPr>
          <p:cNvSpPr/>
          <p:nvPr/>
        </p:nvSpPr>
        <p:spPr>
          <a:xfrm>
            <a:off x="5515475" y="5044271"/>
            <a:ext cx="1314354" cy="852672"/>
          </a:xfrm>
          <a:prstGeom prst="can">
            <a:avLst>
              <a:gd name="adj" fmla="val 20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ko-KR" altLang="en-US" dirty="0"/>
              <a:t>저장소</a:t>
            </a:r>
            <a:endParaRPr lang="en-US" altLang="ko-KR" dirty="0"/>
          </a:p>
        </p:txBody>
      </p:sp>
      <p:sp>
        <p:nvSpPr>
          <p:cNvPr id="50" name="화살표: 위쪽 16">
            <a:extLst>
              <a:ext uri="{FF2B5EF4-FFF2-40B4-BE49-F238E27FC236}">
                <a16:creationId xmlns:a16="http://schemas.microsoft.com/office/drawing/2014/main" id="{F74A3C64-2866-46A2-9551-6C34DF647C02}"/>
              </a:ext>
            </a:extLst>
          </p:cNvPr>
          <p:cNvSpPr/>
          <p:nvPr/>
        </p:nvSpPr>
        <p:spPr>
          <a:xfrm>
            <a:off x="5673608" y="2237489"/>
            <a:ext cx="390926" cy="1121021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60DBA3-EDCE-4F45-84D5-A070264C4BAB}"/>
              </a:ext>
            </a:extLst>
          </p:cNvPr>
          <p:cNvSpPr/>
          <p:nvPr/>
        </p:nvSpPr>
        <p:spPr>
          <a:xfrm>
            <a:off x="8403635" y="4723218"/>
            <a:ext cx="1402080" cy="1148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웹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크롤링</a:t>
            </a:r>
            <a:r>
              <a:rPr lang="ko-KR" altLang="en-US" dirty="0">
                <a:solidFill>
                  <a:sysClr val="windowText" lastClr="000000"/>
                </a:solidFill>
              </a:rPr>
              <a:t> 모듈</a:t>
            </a:r>
          </a:p>
        </p:txBody>
      </p:sp>
      <p:sp>
        <p:nvSpPr>
          <p:cNvPr id="56" name="화살표: 오른쪽 22">
            <a:extLst>
              <a:ext uri="{FF2B5EF4-FFF2-40B4-BE49-F238E27FC236}">
                <a16:creationId xmlns:a16="http://schemas.microsoft.com/office/drawing/2014/main" id="{BA385EAF-5EB9-4FF0-AC7F-8C67BD63EB52}"/>
              </a:ext>
            </a:extLst>
          </p:cNvPr>
          <p:cNvSpPr/>
          <p:nvPr/>
        </p:nvSpPr>
        <p:spPr>
          <a:xfrm>
            <a:off x="6837409" y="5049245"/>
            <a:ext cx="1566226" cy="374906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화살표: 오른쪽 22">
            <a:extLst>
              <a:ext uri="{FF2B5EF4-FFF2-40B4-BE49-F238E27FC236}">
                <a16:creationId xmlns:a16="http://schemas.microsoft.com/office/drawing/2014/main" id="{D1132F93-6EEE-4163-8198-914646F4EBF6}"/>
              </a:ext>
            </a:extLst>
          </p:cNvPr>
          <p:cNvSpPr/>
          <p:nvPr/>
        </p:nvSpPr>
        <p:spPr>
          <a:xfrm rot="10800000">
            <a:off x="6837409" y="5410238"/>
            <a:ext cx="1566226" cy="374905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43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0F1476-9DAA-49FD-900E-04B1B7348E6F}"/>
              </a:ext>
            </a:extLst>
          </p:cNvPr>
          <p:cNvSpPr/>
          <p:nvPr/>
        </p:nvSpPr>
        <p:spPr>
          <a:xfrm>
            <a:off x="5151854" y="417689"/>
            <a:ext cx="5008146" cy="6297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CF6D97-FAD8-4368-A017-8E8C373C65F4}"/>
              </a:ext>
            </a:extLst>
          </p:cNvPr>
          <p:cNvSpPr/>
          <p:nvPr/>
        </p:nvSpPr>
        <p:spPr>
          <a:xfrm>
            <a:off x="5601255" y="1226865"/>
            <a:ext cx="963086" cy="10103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</a:t>
            </a:r>
            <a:br>
              <a:rPr lang="en-US" altLang="ko-KR" dirty="0"/>
            </a:br>
            <a:r>
              <a:rPr lang="ko-KR" altLang="en-US" dirty="0"/>
              <a:t>서버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942411C-1F72-4E66-94B9-7613B2662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4" b="95313" l="6641" r="94922">
                        <a14:foregroundMark x1="46094" y1="21875" x2="12500" y2="14453"/>
                        <a14:foregroundMark x1="12500" y1="14453" x2="44922" y2="25000"/>
                        <a14:foregroundMark x1="44922" y1="25000" x2="16016" y2="44531"/>
                        <a14:foregroundMark x1="16016" y1="44531" x2="55078" y2="40625"/>
                        <a14:foregroundMark x1="55078" y1="40625" x2="25781" y2="59766"/>
                        <a14:foregroundMark x1="39130" y1="80469" x2="44922" y2="89453"/>
                        <a14:foregroundMark x1="38878" y1="80078" x2="39130" y2="80469"/>
                        <a14:foregroundMark x1="38122" y1="78906" x2="38878" y2="80078"/>
                        <a14:foregroundMark x1="37618" y1="78125" x2="38122" y2="78906"/>
                        <a14:foregroundMark x1="37390" y1="77771" x2="37618" y2="78125"/>
                        <a14:foregroundMark x1="34700" y1="73599" x2="35898" y2="75458"/>
                        <a14:foregroundMark x1="25781" y1="59766" x2="34503" y2="73295"/>
                        <a14:foregroundMark x1="44922" y1="89453" x2="73438" y2="68750"/>
                        <a14:foregroundMark x1="73438" y1="68750" x2="67188" y2="48438"/>
                        <a14:foregroundMark x1="10156" y1="34766" x2="9375" y2="24219"/>
                        <a14:foregroundMark x1="37500" y1="42578" x2="28516" y2="65234"/>
                        <a14:foregroundMark x1="28125" y1="51563" x2="31250" y2="45703"/>
                        <a14:foregroundMark x1="32374" y1="80920" x2="32422" y2="81641"/>
                        <a14:foregroundMark x1="30078" y1="46484" x2="32092" y2="76683"/>
                        <a14:foregroundMark x1="34028" y1="82294" x2="66016" y2="95313"/>
                        <a14:foregroundMark x1="32422" y1="81641" x2="32762" y2="81780"/>
                        <a14:foregroundMark x1="66016" y1="95313" x2="63672" y2="79688"/>
                        <a14:foregroundMark x1="63281" y1="8984" x2="80469" y2="8984"/>
                        <a14:foregroundMark x1="17578" y1="8984" x2="35547" y2="8984"/>
                        <a14:foregroundMark x1="6641" y1="26172" x2="6641" y2="31641"/>
                        <a14:foregroundMark x1="88672" y1="17188" x2="92578" y2="32031"/>
                        <a14:foregroundMark x1="94922" y1="26172" x2="94531" y2="30859"/>
                        <a14:foregroundMark x1="89063" y1="21094" x2="91797" y2="26953"/>
                        <a14:foregroundMark x1="19141" y1="15234" x2="9766" y2="20703"/>
                        <a14:foregroundMark x1="9766" y1="20703" x2="8594" y2="25781"/>
                        <a14:foregroundMark x1="55469" y1="19531" x2="53906" y2="29688"/>
                        <a14:backgroundMark x1="32422" y1="78906" x2="32422" y2="78906"/>
                        <a14:backgroundMark x1="32422" y1="80469" x2="32422" y2="80469"/>
                        <a14:backgroundMark x1="31250" y1="78125" x2="31250" y2="78125"/>
                        <a14:backgroundMark x1="31250" y1="76953" x2="31250" y2="76953"/>
                        <a14:backgroundMark x1="31250" y1="76953" x2="31641" y2="78125"/>
                        <a14:backgroundMark x1="31641" y1="80078" x2="31641" y2="80078"/>
                        <a14:backgroundMark x1="31641" y1="80078" x2="31641" y2="80078"/>
                        <a14:backgroundMark x1="33203" y1="80469" x2="31641" y2="79297"/>
                        <a14:backgroundMark x1="29688" y1="82031" x2="31641" y2="80469"/>
                        <a14:backgroundMark x1="31250" y1="76953" x2="31641" y2="7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3193" y="3731978"/>
            <a:ext cx="2060200" cy="2249700"/>
          </a:xfrm>
          <a:prstGeom prst="rect">
            <a:avLst/>
          </a:prstGeom>
        </p:spPr>
      </p:pic>
      <p:sp>
        <p:nvSpPr>
          <p:cNvPr id="13" name="화살표: 왼쪽 19">
            <a:extLst>
              <a:ext uri="{FF2B5EF4-FFF2-40B4-BE49-F238E27FC236}">
                <a16:creationId xmlns:a16="http://schemas.microsoft.com/office/drawing/2014/main" id="{F5202BD8-E485-4B89-AD27-CF8B5A145927}"/>
              </a:ext>
            </a:extLst>
          </p:cNvPr>
          <p:cNvSpPr/>
          <p:nvPr/>
        </p:nvSpPr>
        <p:spPr>
          <a:xfrm>
            <a:off x="4245351" y="1672153"/>
            <a:ext cx="1354962" cy="447641"/>
          </a:xfrm>
          <a:prstGeom prst="leftArrow">
            <a:avLst>
              <a:gd name="adj1" fmla="val 50985"/>
              <a:gd name="adj2" fmla="val 1115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오른쪽 22">
            <a:extLst>
              <a:ext uri="{FF2B5EF4-FFF2-40B4-BE49-F238E27FC236}">
                <a16:creationId xmlns:a16="http://schemas.microsoft.com/office/drawing/2014/main" id="{DE44C8DC-3015-406F-BDEF-A2DD8C1FE518}"/>
              </a:ext>
            </a:extLst>
          </p:cNvPr>
          <p:cNvSpPr/>
          <p:nvPr/>
        </p:nvSpPr>
        <p:spPr>
          <a:xfrm>
            <a:off x="4256101" y="1292624"/>
            <a:ext cx="1344211" cy="443820"/>
          </a:xfrm>
          <a:prstGeom prst="rightArrow">
            <a:avLst>
              <a:gd name="adj1" fmla="val 49774"/>
              <a:gd name="adj2" fmla="val 10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CB5B2-A3D2-4D15-9636-6555B5A3FE56}"/>
              </a:ext>
            </a:extLst>
          </p:cNvPr>
          <p:cNvSpPr txBox="1"/>
          <p:nvPr/>
        </p:nvSpPr>
        <p:spPr>
          <a:xfrm>
            <a:off x="4653069" y="1751724"/>
            <a:ext cx="89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이미지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8F2AE-F397-49F4-8DB1-983B1FB43237}"/>
              </a:ext>
            </a:extLst>
          </p:cNvPr>
          <p:cNvSpPr txBox="1"/>
          <p:nvPr/>
        </p:nvSpPr>
        <p:spPr>
          <a:xfrm>
            <a:off x="4370996" y="1364376"/>
            <a:ext cx="87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라벨</a:t>
            </a:r>
          </a:p>
        </p:txBody>
      </p:sp>
      <p:sp>
        <p:nvSpPr>
          <p:cNvPr id="18" name="화살표: 오른쪽 22">
            <a:extLst>
              <a:ext uri="{FF2B5EF4-FFF2-40B4-BE49-F238E27FC236}">
                <a16:creationId xmlns:a16="http://schemas.microsoft.com/office/drawing/2014/main" id="{6124B4AA-2E9F-4F64-A1A2-95B5F29C0CA5}"/>
              </a:ext>
            </a:extLst>
          </p:cNvPr>
          <p:cNvSpPr/>
          <p:nvPr/>
        </p:nvSpPr>
        <p:spPr>
          <a:xfrm>
            <a:off x="6563800" y="1545446"/>
            <a:ext cx="1067267" cy="362310"/>
          </a:xfrm>
          <a:prstGeom prst="rightArrow">
            <a:avLst>
              <a:gd name="adj1" fmla="val 68445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라벨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2DAC5C5-33F4-40FE-9B9B-85E9C4D087C9}"/>
              </a:ext>
            </a:extLst>
          </p:cNvPr>
          <p:cNvGrpSpPr/>
          <p:nvPr/>
        </p:nvGrpSpPr>
        <p:grpSpPr>
          <a:xfrm>
            <a:off x="7615387" y="723342"/>
            <a:ext cx="1314354" cy="2085925"/>
            <a:chOff x="7022237" y="506027"/>
            <a:chExt cx="1314354" cy="2085925"/>
          </a:xfrm>
        </p:grpSpPr>
        <p:sp>
          <p:nvSpPr>
            <p:cNvPr id="36" name="원통형 35">
              <a:extLst>
                <a:ext uri="{FF2B5EF4-FFF2-40B4-BE49-F238E27FC236}">
                  <a16:creationId xmlns:a16="http://schemas.microsoft.com/office/drawing/2014/main" id="{B691A49E-962E-46FC-A243-AE3D3A71236B}"/>
                </a:ext>
              </a:extLst>
            </p:cNvPr>
            <p:cNvSpPr/>
            <p:nvPr/>
          </p:nvSpPr>
          <p:spPr>
            <a:xfrm>
              <a:off x="7022237" y="1939774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원통형 36">
              <a:extLst>
                <a:ext uri="{FF2B5EF4-FFF2-40B4-BE49-F238E27FC236}">
                  <a16:creationId xmlns:a16="http://schemas.microsoft.com/office/drawing/2014/main" id="{892F210C-EF96-4100-9B7F-6A887860B300}"/>
                </a:ext>
              </a:extLst>
            </p:cNvPr>
            <p:cNvSpPr/>
            <p:nvPr/>
          </p:nvSpPr>
          <p:spPr>
            <a:xfrm>
              <a:off x="7022237" y="1460513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원통형 37">
              <a:extLst>
                <a:ext uri="{FF2B5EF4-FFF2-40B4-BE49-F238E27FC236}">
                  <a16:creationId xmlns:a16="http://schemas.microsoft.com/office/drawing/2014/main" id="{A6616C17-3E8B-409D-8973-2BB5ED284BAA}"/>
                </a:ext>
              </a:extLst>
            </p:cNvPr>
            <p:cNvSpPr/>
            <p:nvPr/>
          </p:nvSpPr>
          <p:spPr>
            <a:xfrm>
              <a:off x="7022237" y="987871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원통형 38">
              <a:extLst>
                <a:ext uri="{FF2B5EF4-FFF2-40B4-BE49-F238E27FC236}">
                  <a16:creationId xmlns:a16="http://schemas.microsoft.com/office/drawing/2014/main" id="{6B704BDF-ED0E-4831-94D0-43BAE385DB1A}"/>
                </a:ext>
              </a:extLst>
            </p:cNvPr>
            <p:cNvSpPr/>
            <p:nvPr/>
          </p:nvSpPr>
          <p:spPr>
            <a:xfrm>
              <a:off x="7022237" y="506027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E37B6E7-9EDB-40D0-B67E-06A74A1BEF0A}"/>
              </a:ext>
            </a:extLst>
          </p:cNvPr>
          <p:cNvSpPr/>
          <p:nvPr/>
        </p:nvSpPr>
        <p:spPr>
          <a:xfrm>
            <a:off x="7824665" y="1453876"/>
            <a:ext cx="927961" cy="436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라벨</a:t>
            </a: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32BBE6-92C7-4891-951D-9D6FA9B9193F}"/>
              </a:ext>
            </a:extLst>
          </p:cNvPr>
          <p:cNvSpPr/>
          <p:nvPr/>
        </p:nvSpPr>
        <p:spPr>
          <a:xfrm>
            <a:off x="7704976" y="2163016"/>
            <a:ext cx="1167340" cy="451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 경로</a:t>
            </a:r>
            <a:endParaRPr lang="en-US" altLang="ko-KR" sz="1400" dirty="0"/>
          </a:p>
        </p:txBody>
      </p:sp>
      <p:sp>
        <p:nvSpPr>
          <p:cNvPr id="40" name="화살표: 위쪽 16">
            <a:extLst>
              <a:ext uri="{FF2B5EF4-FFF2-40B4-BE49-F238E27FC236}">
                <a16:creationId xmlns:a16="http://schemas.microsoft.com/office/drawing/2014/main" id="{E889C7F3-9DE5-47C1-95CE-7743E273D8A1}"/>
              </a:ext>
            </a:extLst>
          </p:cNvPr>
          <p:cNvSpPr/>
          <p:nvPr/>
        </p:nvSpPr>
        <p:spPr>
          <a:xfrm rot="2585604">
            <a:off x="7116863" y="2390404"/>
            <a:ext cx="607820" cy="1778628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6" descr="웹페이지 목업에 대한 이미지 검색결과">
            <a:extLst>
              <a:ext uri="{FF2B5EF4-FFF2-40B4-BE49-F238E27FC236}">
                <a16:creationId xmlns:a16="http://schemas.microsoft.com/office/drawing/2014/main" id="{F0D9F84E-BC18-4378-AC71-00DBD3193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3" t="-290" r="8155" b="290"/>
          <a:stretch/>
        </p:blipFill>
        <p:spPr bwMode="auto">
          <a:xfrm>
            <a:off x="2233180" y="1194409"/>
            <a:ext cx="2022921" cy="138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화살표: 오른쪽 22">
            <a:extLst>
              <a:ext uri="{FF2B5EF4-FFF2-40B4-BE49-F238E27FC236}">
                <a16:creationId xmlns:a16="http://schemas.microsoft.com/office/drawing/2014/main" id="{F101A4CA-F2DE-42FB-B109-1A2DE6C6E735}"/>
              </a:ext>
            </a:extLst>
          </p:cNvPr>
          <p:cNvSpPr/>
          <p:nvPr/>
        </p:nvSpPr>
        <p:spPr>
          <a:xfrm rot="10800000">
            <a:off x="6570306" y="1885348"/>
            <a:ext cx="1054256" cy="402657"/>
          </a:xfrm>
          <a:prstGeom prst="rightArrow">
            <a:avLst>
              <a:gd name="adj1" fmla="val 54638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화살표: 오른쪽 22">
            <a:extLst>
              <a:ext uri="{FF2B5EF4-FFF2-40B4-BE49-F238E27FC236}">
                <a16:creationId xmlns:a16="http://schemas.microsoft.com/office/drawing/2014/main" id="{8B5C2EAE-6CF0-4F93-9AB1-E27B61609F9E}"/>
              </a:ext>
            </a:extLst>
          </p:cNvPr>
          <p:cNvSpPr/>
          <p:nvPr/>
        </p:nvSpPr>
        <p:spPr>
          <a:xfrm rot="5400000">
            <a:off x="5651540" y="4213758"/>
            <a:ext cx="1270101" cy="390925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ECA110-852D-42E3-8D07-BAA762B0D2DB}"/>
              </a:ext>
            </a:extLst>
          </p:cNvPr>
          <p:cNvSpPr txBox="1"/>
          <p:nvPr/>
        </p:nvSpPr>
        <p:spPr>
          <a:xfrm>
            <a:off x="2697620" y="5874647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A3C88E-7304-4C89-82D7-1BB6B4283380}"/>
              </a:ext>
            </a:extLst>
          </p:cNvPr>
          <p:cNvSpPr txBox="1"/>
          <p:nvPr/>
        </p:nvSpPr>
        <p:spPr>
          <a:xfrm>
            <a:off x="6594047" y="421386"/>
            <a:ext cx="131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223A87-7BAA-49AF-B8AB-22947FCB616E}"/>
              </a:ext>
            </a:extLst>
          </p:cNvPr>
          <p:cNvSpPr/>
          <p:nvPr/>
        </p:nvSpPr>
        <p:spPr>
          <a:xfrm>
            <a:off x="5300806" y="3358513"/>
            <a:ext cx="1619530" cy="724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관리서비스</a:t>
            </a:r>
            <a:endParaRPr lang="en-US" altLang="ko-KR" dirty="0"/>
          </a:p>
        </p:txBody>
      </p:sp>
      <p:sp>
        <p:nvSpPr>
          <p:cNvPr id="48" name="화살표: 위쪽 16">
            <a:extLst>
              <a:ext uri="{FF2B5EF4-FFF2-40B4-BE49-F238E27FC236}">
                <a16:creationId xmlns:a16="http://schemas.microsoft.com/office/drawing/2014/main" id="{1A49958C-72C5-4897-BB23-11E32A682E8D}"/>
              </a:ext>
            </a:extLst>
          </p:cNvPr>
          <p:cNvSpPr/>
          <p:nvPr/>
        </p:nvSpPr>
        <p:spPr>
          <a:xfrm rot="10800000">
            <a:off x="6116412" y="2237490"/>
            <a:ext cx="453893" cy="1121020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22">
            <a:extLst>
              <a:ext uri="{FF2B5EF4-FFF2-40B4-BE49-F238E27FC236}">
                <a16:creationId xmlns:a16="http://schemas.microsoft.com/office/drawing/2014/main" id="{81ADAE84-1074-44C5-8D6E-6224BB9C6592}"/>
              </a:ext>
            </a:extLst>
          </p:cNvPr>
          <p:cNvSpPr/>
          <p:nvPr/>
        </p:nvSpPr>
        <p:spPr>
          <a:xfrm rot="16200000">
            <a:off x="5382925" y="4367999"/>
            <a:ext cx="961618" cy="390926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원통형 54">
            <a:extLst>
              <a:ext uri="{FF2B5EF4-FFF2-40B4-BE49-F238E27FC236}">
                <a16:creationId xmlns:a16="http://schemas.microsoft.com/office/drawing/2014/main" id="{48F197F3-3A02-4193-8CFA-F4FBF2F2E9B4}"/>
              </a:ext>
            </a:extLst>
          </p:cNvPr>
          <p:cNvSpPr/>
          <p:nvPr/>
        </p:nvSpPr>
        <p:spPr>
          <a:xfrm>
            <a:off x="5515475" y="5044270"/>
            <a:ext cx="1314354" cy="1156721"/>
          </a:xfrm>
          <a:prstGeom prst="can">
            <a:avLst>
              <a:gd name="adj" fmla="val 20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ko-KR" altLang="en-US" dirty="0"/>
              <a:t>저장소</a:t>
            </a:r>
            <a:endParaRPr lang="en-US" altLang="ko-KR" dirty="0"/>
          </a:p>
        </p:txBody>
      </p:sp>
      <p:sp>
        <p:nvSpPr>
          <p:cNvPr id="50" name="화살표: 위쪽 16">
            <a:extLst>
              <a:ext uri="{FF2B5EF4-FFF2-40B4-BE49-F238E27FC236}">
                <a16:creationId xmlns:a16="http://schemas.microsoft.com/office/drawing/2014/main" id="{F74A3C64-2866-46A2-9551-6C34DF647C02}"/>
              </a:ext>
            </a:extLst>
          </p:cNvPr>
          <p:cNvSpPr/>
          <p:nvPr/>
        </p:nvSpPr>
        <p:spPr>
          <a:xfrm>
            <a:off x="5673608" y="2237489"/>
            <a:ext cx="390926" cy="1121021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60DBA3-EDCE-4F45-84D5-A070264C4BAB}"/>
              </a:ext>
            </a:extLst>
          </p:cNvPr>
          <p:cNvSpPr/>
          <p:nvPr/>
        </p:nvSpPr>
        <p:spPr>
          <a:xfrm>
            <a:off x="8421760" y="5052911"/>
            <a:ext cx="1402080" cy="1148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웹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크롤링</a:t>
            </a:r>
            <a:r>
              <a:rPr lang="ko-KR" altLang="en-US" dirty="0">
                <a:solidFill>
                  <a:sysClr val="windowText" lastClr="000000"/>
                </a:solidFill>
              </a:rPr>
              <a:t> 모듈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735B346-EA3D-4E26-930B-AB5B3C98E2CF}"/>
              </a:ext>
            </a:extLst>
          </p:cNvPr>
          <p:cNvGrpSpPr/>
          <p:nvPr/>
        </p:nvGrpSpPr>
        <p:grpSpPr>
          <a:xfrm>
            <a:off x="2742741" y="2570424"/>
            <a:ext cx="509861" cy="1159586"/>
            <a:chOff x="1333812" y="2750226"/>
            <a:chExt cx="509861" cy="1166144"/>
          </a:xfrm>
        </p:grpSpPr>
        <p:sp>
          <p:nvSpPr>
            <p:cNvPr id="54" name="화살표: 아래쪽 15">
              <a:extLst>
                <a:ext uri="{FF2B5EF4-FFF2-40B4-BE49-F238E27FC236}">
                  <a16:creationId xmlns:a16="http://schemas.microsoft.com/office/drawing/2014/main" id="{23F53112-ED72-485F-8AEB-61AB06C59947}"/>
                </a:ext>
              </a:extLst>
            </p:cNvPr>
            <p:cNvSpPr/>
            <p:nvPr/>
          </p:nvSpPr>
          <p:spPr>
            <a:xfrm>
              <a:off x="1333812" y="2767588"/>
              <a:ext cx="509861" cy="1148782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EFB726-E7B0-4449-8B03-84F694BEBBAD}"/>
                </a:ext>
              </a:extLst>
            </p:cNvPr>
            <p:cNvSpPr txBox="1"/>
            <p:nvPr/>
          </p:nvSpPr>
          <p:spPr>
            <a:xfrm>
              <a:off x="1409977" y="2750226"/>
              <a:ext cx="369332" cy="96436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ko-KR" altLang="en-US" sz="1200" dirty="0"/>
                <a:t>라벨 이미지</a:t>
              </a:r>
              <a:endParaRPr lang="en-US" altLang="ko-KR" sz="12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F120DB5-8D59-41BC-B7D4-18F20A74BFE4}"/>
              </a:ext>
            </a:extLst>
          </p:cNvPr>
          <p:cNvGrpSpPr/>
          <p:nvPr/>
        </p:nvGrpSpPr>
        <p:grpSpPr>
          <a:xfrm>
            <a:off x="3187530" y="2575139"/>
            <a:ext cx="509861" cy="1156838"/>
            <a:chOff x="1778601" y="2761499"/>
            <a:chExt cx="509861" cy="1156838"/>
          </a:xfrm>
        </p:grpSpPr>
        <p:sp>
          <p:nvSpPr>
            <p:cNvPr id="60" name="화살표: 아래쪽 15">
              <a:extLst>
                <a:ext uri="{FF2B5EF4-FFF2-40B4-BE49-F238E27FC236}">
                  <a16:creationId xmlns:a16="http://schemas.microsoft.com/office/drawing/2014/main" id="{5E96B99B-59CC-4C55-BEFD-38C6696BE78B}"/>
                </a:ext>
              </a:extLst>
            </p:cNvPr>
            <p:cNvSpPr/>
            <p:nvPr/>
          </p:nvSpPr>
          <p:spPr>
            <a:xfrm rot="10800000">
              <a:off x="1778601" y="2761499"/>
              <a:ext cx="509861" cy="1156838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377CC7E-218B-4BB1-A691-B3FDAAEBC11A}"/>
                </a:ext>
              </a:extLst>
            </p:cNvPr>
            <p:cNvSpPr txBox="1"/>
            <p:nvPr/>
          </p:nvSpPr>
          <p:spPr>
            <a:xfrm>
              <a:off x="1846184" y="2993454"/>
              <a:ext cx="353943" cy="7447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100" dirty="0"/>
                <a:t>라벨 추가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0FFDFE7-A68C-4C9D-95AD-E717ED743189}"/>
              </a:ext>
            </a:extLst>
          </p:cNvPr>
          <p:cNvGrpSpPr/>
          <p:nvPr/>
        </p:nvGrpSpPr>
        <p:grpSpPr>
          <a:xfrm>
            <a:off x="2210231" y="2583195"/>
            <a:ext cx="509861" cy="1148782"/>
            <a:chOff x="1333812" y="2767588"/>
            <a:chExt cx="509861" cy="1148782"/>
          </a:xfrm>
        </p:grpSpPr>
        <p:sp>
          <p:nvSpPr>
            <p:cNvPr id="63" name="화살표: 아래쪽 15">
              <a:extLst>
                <a:ext uri="{FF2B5EF4-FFF2-40B4-BE49-F238E27FC236}">
                  <a16:creationId xmlns:a16="http://schemas.microsoft.com/office/drawing/2014/main" id="{549D85A4-845B-4837-87DC-295AA531F531}"/>
                </a:ext>
              </a:extLst>
            </p:cNvPr>
            <p:cNvSpPr/>
            <p:nvPr/>
          </p:nvSpPr>
          <p:spPr>
            <a:xfrm>
              <a:off x="1333812" y="2767588"/>
              <a:ext cx="509861" cy="1148782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B85A51-50D3-4E2C-A66F-ECFF01C6F1E5}"/>
                </a:ext>
              </a:extLst>
            </p:cNvPr>
            <p:cNvSpPr txBox="1"/>
            <p:nvPr/>
          </p:nvSpPr>
          <p:spPr>
            <a:xfrm>
              <a:off x="1409977" y="2940983"/>
              <a:ext cx="369332" cy="58285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ko-KR" altLang="en-US" sz="1200" dirty="0"/>
                <a:t>이미지</a:t>
              </a:r>
              <a:endParaRPr lang="en-US" altLang="ko-KR" sz="12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BEAF858-1500-43B4-9293-853C743A8832}"/>
              </a:ext>
            </a:extLst>
          </p:cNvPr>
          <p:cNvGrpSpPr/>
          <p:nvPr/>
        </p:nvGrpSpPr>
        <p:grpSpPr>
          <a:xfrm>
            <a:off x="3726999" y="2570424"/>
            <a:ext cx="509861" cy="1156838"/>
            <a:chOff x="1778601" y="2761499"/>
            <a:chExt cx="509861" cy="1156838"/>
          </a:xfrm>
        </p:grpSpPr>
        <p:sp>
          <p:nvSpPr>
            <p:cNvPr id="66" name="화살표: 아래쪽 15">
              <a:extLst>
                <a:ext uri="{FF2B5EF4-FFF2-40B4-BE49-F238E27FC236}">
                  <a16:creationId xmlns:a16="http://schemas.microsoft.com/office/drawing/2014/main" id="{F2CF0ABE-9BA0-4BB3-8011-0C81F1F705CA}"/>
                </a:ext>
              </a:extLst>
            </p:cNvPr>
            <p:cNvSpPr/>
            <p:nvPr/>
          </p:nvSpPr>
          <p:spPr>
            <a:xfrm rot="10800000">
              <a:off x="1778601" y="2761499"/>
              <a:ext cx="509861" cy="1156838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58DDB44-8D54-4DE1-BEF0-69403B1A34C3}"/>
                </a:ext>
              </a:extLst>
            </p:cNvPr>
            <p:cNvSpPr txBox="1"/>
            <p:nvPr/>
          </p:nvSpPr>
          <p:spPr>
            <a:xfrm>
              <a:off x="1846184" y="2993454"/>
              <a:ext cx="353943" cy="7447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100"/>
                <a:t>라벨 수정</a:t>
              </a:r>
              <a:endParaRPr lang="ko-KR" altLang="en-US" sz="1100" dirty="0"/>
            </a:p>
          </p:txBody>
        </p:sp>
      </p:grpSp>
      <p:sp>
        <p:nvSpPr>
          <p:cNvPr id="68" name="화살표: 오른쪽 22">
            <a:extLst>
              <a:ext uri="{FF2B5EF4-FFF2-40B4-BE49-F238E27FC236}">
                <a16:creationId xmlns:a16="http://schemas.microsoft.com/office/drawing/2014/main" id="{82FAFBF4-8A25-4E62-A242-D7ADBED42F1D}"/>
              </a:ext>
            </a:extLst>
          </p:cNvPr>
          <p:cNvSpPr/>
          <p:nvPr/>
        </p:nvSpPr>
        <p:spPr>
          <a:xfrm>
            <a:off x="6563800" y="1148198"/>
            <a:ext cx="1067267" cy="369264"/>
          </a:xfrm>
          <a:prstGeom prst="rightArrow">
            <a:avLst>
              <a:gd name="adj1" fmla="val 56243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이미지 요청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26410-FEB0-4D0F-B684-228B0D92AF65}"/>
              </a:ext>
            </a:extLst>
          </p:cNvPr>
          <p:cNvSpPr txBox="1"/>
          <p:nvPr/>
        </p:nvSpPr>
        <p:spPr>
          <a:xfrm>
            <a:off x="6632961" y="195269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경로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5680F-5795-4789-985F-801CB8A12E38}"/>
              </a:ext>
            </a:extLst>
          </p:cNvPr>
          <p:cNvSpPr txBox="1"/>
          <p:nvPr/>
        </p:nvSpPr>
        <p:spPr>
          <a:xfrm rot="2588773">
            <a:off x="7162363" y="2692488"/>
            <a:ext cx="430887" cy="12545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600" dirty="0"/>
              <a:t>이미지 경로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0B965-8866-4917-AE4E-2BC30A5101C1}"/>
              </a:ext>
            </a:extLst>
          </p:cNvPr>
          <p:cNvSpPr txBox="1"/>
          <p:nvPr/>
        </p:nvSpPr>
        <p:spPr>
          <a:xfrm>
            <a:off x="6157012" y="2215298"/>
            <a:ext cx="492443" cy="11070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900" dirty="0"/>
              <a:t>(</a:t>
            </a:r>
            <a:r>
              <a:rPr lang="ko-KR" altLang="en-US" sz="900" dirty="0"/>
              <a:t>이미지 경로 이용</a:t>
            </a:r>
            <a:r>
              <a:rPr lang="en-US" altLang="ko-KR" sz="900" dirty="0"/>
              <a:t>)</a:t>
            </a:r>
            <a:br>
              <a:rPr lang="en-US" altLang="ko-KR" sz="1100" dirty="0"/>
            </a:br>
            <a:r>
              <a:rPr lang="ko-KR" altLang="en-US" sz="1100" dirty="0"/>
              <a:t>이미지 요청</a:t>
            </a:r>
            <a:endParaRPr lang="en-US" altLang="ko-KR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5C2AA-0448-4AE4-A34A-1C954D82BA03}"/>
              </a:ext>
            </a:extLst>
          </p:cNvPr>
          <p:cNvSpPr txBox="1"/>
          <p:nvPr/>
        </p:nvSpPr>
        <p:spPr>
          <a:xfrm>
            <a:off x="5687324" y="2641896"/>
            <a:ext cx="369332" cy="5828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 dirty="0"/>
              <a:t>이미지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E62F72-CC07-419A-BCC9-8D978F51C8BA}"/>
              </a:ext>
            </a:extLst>
          </p:cNvPr>
          <p:cNvSpPr txBox="1"/>
          <p:nvPr/>
        </p:nvSpPr>
        <p:spPr>
          <a:xfrm>
            <a:off x="5676315" y="4431792"/>
            <a:ext cx="369332" cy="5828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 dirty="0"/>
              <a:t>이미지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EDA733-AF9B-48B5-9146-CCFF4DA7C5D7}"/>
              </a:ext>
            </a:extLst>
          </p:cNvPr>
          <p:cNvSpPr txBox="1"/>
          <p:nvPr/>
        </p:nvSpPr>
        <p:spPr>
          <a:xfrm>
            <a:off x="6112022" y="4094588"/>
            <a:ext cx="353943" cy="8954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100"/>
              <a:t>이미지 요청</a:t>
            </a:r>
            <a:endParaRPr lang="en-US" altLang="ko-KR" sz="1100" dirty="0"/>
          </a:p>
        </p:txBody>
      </p:sp>
      <p:sp>
        <p:nvSpPr>
          <p:cNvPr id="71" name="화살표: 위쪽 16">
            <a:extLst>
              <a:ext uri="{FF2B5EF4-FFF2-40B4-BE49-F238E27FC236}">
                <a16:creationId xmlns:a16="http://schemas.microsoft.com/office/drawing/2014/main" id="{AA6DC56B-C5C0-4BCB-B8B1-FA5A93CC0584}"/>
              </a:ext>
            </a:extLst>
          </p:cNvPr>
          <p:cNvSpPr/>
          <p:nvPr/>
        </p:nvSpPr>
        <p:spPr>
          <a:xfrm>
            <a:off x="6502946" y="4059624"/>
            <a:ext cx="424969" cy="984647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C7AE63-058F-4C97-A32E-2281D66F221A}"/>
              </a:ext>
            </a:extLst>
          </p:cNvPr>
          <p:cNvSpPr txBox="1"/>
          <p:nvPr/>
        </p:nvSpPr>
        <p:spPr>
          <a:xfrm>
            <a:off x="6529853" y="4166387"/>
            <a:ext cx="353943" cy="8954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100"/>
              <a:t>이미지 경로</a:t>
            </a:r>
          </a:p>
        </p:txBody>
      </p:sp>
      <p:sp>
        <p:nvSpPr>
          <p:cNvPr id="72" name="화살표: 오른쪽 22">
            <a:extLst>
              <a:ext uri="{FF2B5EF4-FFF2-40B4-BE49-F238E27FC236}">
                <a16:creationId xmlns:a16="http://schemas.microsoft.com/office/drawing/2014/main" id="{9524D99E-727C-47DC-AA32-6B33F7113A37}"/>
              </a:ext>
            </a:extLst>
          </p:cNvPr>
          <p:cNvSpPr/>
          <p:nvPr/>
        </p:nvSpPr>
        <p:spPr>
          <a:xfrm rot="10800000">
            <a:off x="6837409" y="5831856"/>
            <a:ext cx="1585072" cy="374905"/>
          </a:xfrm>
          <a:prstGeom prst="rightArrow">
            <a:avLst>
              <a:gd name="adj1" fmla="val 59763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4E835-85F5-428E-BA2C-D2C078A5607F}"/>
              </a:ext>
            </a:extLst>
          </p:cNvPr>
          <p:cNvSpPr txBox="1"/>
          <p:nvPr/>
        </p:nvSpPr>
        <p:spPr>
          <a:xfrm>
            <a:off x="7361994" y="58893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DF7A8A-6D20-4838-A7A8-2977CC7B2C20}"/>
              </a:ext>
            </a:extLst>
          </p:cNvPr>
          <p:cNvGrpSpPr/>
          <p:nvPr/>
        </p:nvGrpSpPr>
        <p:grpSpPr>
          <a:xfrm>
            <a:off x="6835106" y="5033613"/>
            <a:ext cx="1584351" cy="374905"/>
            <a:chOff x="6837408" y="5435177"/>
            <a:chExt cx="1584351" cy="374905"/>
          </a:xfrm>
        </p:grpSpPr>
        <p:sp>
          <p:nvSpPr>
            <p:cNvPr id="57" name="화살표: 오른쪽 22">
              <a:extLst>
                <a:ext uri="{FF2B5EF4-FFF2-40B4-BE49-F238E27FC236}">
                  <a16:creationId xmlns:a16="http://schemas.microsoft.com/office/drawing/2014/main" id="{D1132F93-6EEE-4163-8198-914646F4EBF6}"/>
                </a:ext>
              </a:extLst>
            </p:cNvPr>
            <p:cNvSpPr/>
            <p:nvPr/>
          </p:nvSpPr>
          <p:spPr>
            <a:xfrm rot="10800000">
              <a:off x="6837408" y="5435177"/>
              <a:ext cx="1584351" cy="374905"/>
            </a:xfrm>
            <a:prstGeom prst="rightArrow">
              <a:avLst>
                <a:gd name="adj1" fmla="val 55952"/>
                <a:gd name="adj2" fmla="val 7960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57C867A-6D37-4781-994F-601BACE76711}"/>
                </a:ext>
              </a:extLst>
            </p:cNvPr>
            <p:cNvSpPr txBox="1"/>
            <p:nvPr/>
          </p:nvSpPr>
          <p:spPr>
            <a:xfrm>
              <a:off x="6999715" y="5488828"/>
              <a:ext cx="1370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중복 제거 이미지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7438E7-CCF2-4593-BB4E-B46D7EB82149}"/>
              </a:ext>
            </a:extLst>
          </p:cNvPr>
          <p:cNvGrpSpPr/>
          <p:nvPr/>
        </p:nvGrpSpPr>
        <p:grpSpPr>
          <a:xfrm>
            <a:off x="6843113" y="5421547"/>
            <a:ext cx="1584350" cy="374906"/>
            <a:chOff x="6837409" y="5049245"/>
            <a:chExt cx="1584350" cy="374906"/>
          </a:xfrm>
        </p:grpSpPr>
        <p:sp>
          <p:nvSpPr>
            <p:cNvPr id="56" name="화살표: 오른쪽 22">
              <a:extLst>
                <a:ext uri="{FF2B5EF4-FFF2-40B4-BE49-F238E27FC236}">
                  <a16:creationId xmlns:a16="http://schemas.microsoft.com/office/drawing/2014/main" id="{BA385EAF-5EB9-4FF0-AC7F-8C67BD63EB52}"/>
                </a:ext>
              </a:extLst>
            </p:cNvPr>
            <p:cNvSpPr/>
            <p:nvPr/>
          </p:nvSpPr>
          <p:spPr>
            <a:xfrm>
              <a:off x="6837409" y="5049245"/>
              <a:ext cx="1584350" cy="374906"/>
            </a:xfrm>
            <a:prstGeom prst="rightArrow">
              <a:avLst>
                <a:gd name="adj1" fmla="val 48330"/>
                <a:gd name="adj2" fmla="val 7960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A5A8D6B-3D4D-4FCB-AD4D-B2FCD6A05AA5}"/>
                </a:ext>
              </a:extLst>
            </p:cNvPr>
            <p:cNvSpPr txBox="1"/>
            <p:nvPr/>
          </p:nvSpPr>
          <p:spPr>
            <a:xfrm>
              <a:off x="7006887" y="5092825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중복 제거 요청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06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1B8061-A753-4CF7-A8A3-4CADE51B76C4}"/>
              </a:ext>
            </a:extLst>
          </p:cNvPr>
          <p:cNvSpPr/>
          <p:nvPr/>
        </p:nvSpPr>
        <p:spPr>
          <a:xfrm>
            <a:off x="4064000" y="988972"/>
            <a:ext cx="5496560" cy="49444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화살표: 아래쪽 15">
            <a:extLst>
              <a:ext uri="{FF2B5EF4-FFF2-40B4-BE49-F238E27FC236}">
                <a16:creationId xmlns:a16="http://schemas.microsoft.com/office/drawing/2014/main" id="{1D5EBFDF-2C38-4D08-9161-19DFB2CE2D16}"/>
              </a:ext>
            </a:extLst>
          </p:cNvPr>
          <p:cNvSpPr/>
          <p:nvPr/>
        </p:nvSpPr>
        <p:spPr>
          <a:xfrm rot="5400000">
            <a:off x="7623956" y="2119925"/>
            <a:ext cx="481959" cy="774179"/>
          </a:xfrm>
          <a:prstGeom prst="downArrow">
            <a:avLst>
              <a:gd name="adj1" fmla="val 33595"/>
              <a:gd name="adj2" fmla="val 924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83ED35-4600-4AA9-ACC8-E887D6BF106B}"/>
              </a:ext>
            </a:extLst>
          </p:cNvPr>
          <p:cNvSpPr/>
          <p:nvPr/>
        </p:nvSpPr>
        <p:spPr>
          <a:xfrm>
            <a:off x="8252025" y="1637284"/>
            <a:ext cx="996527" cy="2028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br>
              <a:rPr lang="en-US" altLang="ko-KR" dirty="0"/>
            </a:br>
            <a:r>
              <a:rPr lang="ko-KR" altLang="en-US" dirty="0" err="1"/>
              <a:t>크롤러</a:t>
            </a:r>
            <a:endParaRPr lang="en-US" altLang="ko-KR" dirty="0"/>
          </a:p>
        </p:txBody>
      </p:sp>
      <p:sp>
        <p:nvSpPr>
          <p:cNvPr id="6" name="화살표: 오른쪽 22">
            <a:extLst>
              <a:ext uri="{FF2B5EF4-FFF2-40B4-BE49-F238E27FC236}">
                <a16:creationId xmlns:a16="http://schemas.microsoft.com/office/drawing/2014/main" id="{868787F5-DD1A-4011-8410-BDF01BA412C8}"/>
              </a:ext>
            </a:extLst>
          </p:cNvPr>
          <p:cNvSpPr/>
          <p:nvPr/>
        </p:nvSpPr>
        <p:spPr>
          <a:xfrm rot="16200000">
            <a:off x="5956344" y="3836967"/>
            <a:ext cx="2348660" cy="470651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461819-3DE0-4CA2-B85A-B7FEFC926C6D}"/>
              </a:ext>
            </a:extLst>
          </p:cNvPr>
          <p:cNvGrpSpPr/>
          <p:nvPr/>
        </p:nvGrpSpPr>
        <p:grpSpPr>
          <a:xfrm>
            <a:off x="9248552" y="2092391"/>
            <a:ext cx="2086806" cy="1378038"/>
            <a:chOff x="9741102" y="913507"/>
            <a:chExt cx="2086806" cy="137803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86044DA-8C1E-4580-80AA-B31097DCD3DF}"/>
                </a:ext>
              </a:extLst>
            </p:cNvPr>
            <p:cNvGrpSpPr/>
            <p:nvPr/>
          </p:nvGrpSpPr>
          <p:grpSpPr>
            <a:xfrm>
              <a:off x="9741102" y="1362133"/>
              <a:ext cx="1993783" cy="929412"/>
              <a:chOff x="7620357" y="2859291"/>
              <a:chExt cx="4025187" cy="1213073"/>
            </a:xfrm>
          </p:grpSpPr>
          <p:sp>
            <p:nvSpPr>
              <p:cNvPr id="10" name="화살표: 왼쪽 9">
                <a:extLst>
                  <a:ext uri="{FF2B5EF4-FFF2-40B4-BE49-F238E27FC236}">
                    <a16:creationId xmlns:a16="http://schemas.microsoft.com/office/drawing/2014/main" id="{100BC9EF-624D-4871-A7B3-B5DF828337F5}"/>
                  </a:ext>
                </a:extLst>
              </p:cNvPr>
              <p:cNvSpPr/>
              <p:nvPr/>
            </p:nvSpPr>
            <p:spPr>
              <a:xfrm>
                <a:off x="7620357" y="2859291"/>
                <a:ext cx="1971236" cy="426541"/>
              </a:xfrm>
              <a:prstGeom prst="leftArrow">
                <a:avLst>
                  <a:gd name="adj1" fmla="val 41980"/>
                  <a:gd name="adj2" fmla="val 11816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1BD8D1-36EB-4AF4-9C2F-611014E651AC}"/>
                  </a:ext>
                </a:extLst>
              </p:cNvPr>
              <p:cNvSpPr txBox="1"/>
              <p:nvPr/>
            </p:nvSpPr>
            <p:spPr>
              <a:xfrm>
                <a:off x="9763169" y="3590310"/>
                <a:ext cx="1882375" cy="482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Google</a:t>
                </a:r>
                <a:endParaRPr lang="ko-KR" altLang="en-US" dirty="0"/>
              </a:p>
            </p:txBody>
          </p:sp>
        </p:grpSp>
        <p:pic>
          <p:nvPicPr>
            <p:cNvPr id="9" name="Picture 4" descr="google에 대한 이미지 검색결과">
              <a:extLst>
                <a:ext uri="{FF2B5EF4-FFF2-40B4-BE49-F238E27FC236}">
                  <a16:creationId xmlns:a16="http://schemas.microsoft.com/office/drawing/2014/main" id="{7684B1E8-0CE7-4EE8-8F5D-A3F05ECE9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9470" y="913507"/>
              <a:ext cx="1118438" cy="1118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화살표: 오른쪽 22">
            <a:extLst>
              <a:ext uri="{FF2B5EF4-FFF2-40B4-BE49-F238E27FC236}">
                <a16:creationId xmlns:a16="http://schemas.microsoft.com/office/drawing/2014/main" id="{FA0AFBDB-635F-41B1-A430-4288AA4F264E}"/>
              </a:ext>
            </a:extLst>
          </p:cNvPr>
          <p:cNvSpPr/>
          <p:nvPr/>
        </p:nvSpPr>
        <p:spPr>
          <a:xfrm rot="5400000">
            <a:off x="5915921" y="2987896"/>
            <a:ext cx="1408365" cy="470653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C0005672-6CAC-49A4-BB6F-F48C6D8CF147}"/>
              </a:ext>
            </a:extLst>
          </p:cNvPr>
          <p:cNvSpPr/>
          <p:nvPr/>
        </p:nvSpPr>
        <p:spPr>
          <a:xfrm>
            <a:off x="6149231" y="2039275"/>
            <a:ext cx="1314354" cy="852672"/>
          </a:xfrm>
          <a:prstGeom prst="can">
            <a:avLst>
              <a:gd name="adj" fmla="val 20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ko-KR" altLang="en-US" dirty="0"/>
              <a:t>저장소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6FA3A2-BC91-4499-9CD1-7DD278F0ED9E}"/>
              </a:ext>
            </a:extLst>
          </p:cNvPr>
          <p:cNvSpPr/>
          <p:nvPr/>
        </p:nvSpPr>
        <p:spPr>
          <a:xfrm>
            <a:off x="5881430" y="3928340"/>
            <a:ext cx="2182322" cy="15940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중복 제거 모듈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65E0B6-60FA-4B09-AE9D-3B08B4D2BE77}"/>
              </a:ext>
            </a:extLst>
          </p:cNvPr>
          <p:cNvSpPr txBox="1"/>
          <p:nvPr/>
        </p:nvSpPr>
        <p:spPr>
          <a:xfrm>
            <a:off x="6150238" y="1156427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320136-30DA-4B90-8ABF-F1868ABCCAF8}"/>
              </a:ext>
            </a:extLst>
          </p:cNvPr>
          <p:cNvSpPr/>
          <p:nvPr/>
        </p:nvSpPr>
        <p:spPr>
          <a:xfrm>
            <a:off x="4248888" y="1691995"/>
            <a:ext cx="1402080" cy="1148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웹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</a:rPr>
              <a:t>앱</a:t>
            </a:r>
          </a:p>
        </p:txBody>
      </p:sp>
      <p:sp>
        <p:nvSpPr>
          <p:cNvPr id="24" name="화살표: 오른쪽 22">
            <a:extLst>
              <a:ext uri="{FF2B5EF4-FFF2-40B4-BE49-F238E27FC236}">
                <a16:creationId xmlns:a16="http://schemas.microsoft.com/office/drawing/2014/main" id="{725F8644-7E9C-4343-9ED5-CA975821C591}"/>
              </a:ext>
            </a:extLst>
          </p:cNvPr>
          <p:cNvSpPr/>
          <p:nvPr/>
        </p:nvSpPr>
        <p:spPr>
          <a:xfrm>
            <a:off x="5650967" y="2033260"/>
            <a:ext cx="507045" cy="374906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화살표: 오른쪽 22">
            <a:extLst>
              <a:ext uri="{FF2B5EF4-FFF2-40B4-BE49-F238E27FC236}">
                <a16:creationId xmlns:a16="http://schemas.microsoft.com/office/drawing/2014/main" id="{EB5C044C-C959-4941-AE82-194E77DA97B7}"/>
              </a:ext>
            </a:extLst>
          </p:cNvPr>
          <p:cNvSpPr/>
          <p:nvPr/>
        </p:nvSpPr>
        <p:spPr>
          <a:xfrm rot="10800000">
            <a:off x="5650967" y="2394252"/>
            <a:ext cx="507045" cy="374905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92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1B8061-A753-4CF7-A8A3-4CADE51B76C4}"/>
              </a:ext>
            </a:extLst>
          </p:cNvPr>
          <p:cNvSpPr/>
          <p:nvPr/>
        </p:nvSpPr>
        <p:spPr>
          <a:xfrm>
            <a:off x="1443038" y="853241"/>
            <a:ext cx="7358062" cy="49444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화살표: 아래쪽 15">
            <a:extLst>
              <a:ext uri="{FF2B5EF4-FFF2-40B4-BE49-F238E27FC236}">
                <a16:creationId xmlns:a16="http://schemas.microsoft.com/office/drawing/2014/main" id="{1D5EBFDF-2C38-4D08-9161-19DFB2CE2D16}"/>
              </a:ext>
            </a:extLst>
          </p:cNvPr>
          <p:cNvSpPr/>
          <p:nvPr/>
        </p:nvSpPr>
        <p:spPr>
          <a:xfrm rot="5400000">
            <a:off x="6303501" y="1366422"/>
            <a:ext cx="602605" cy="1569696"/>
          </a:xfrm>
          <a:prstGeom prst="downArrow">
            <a:avLst>
              <a:gd name="adj1" fmla="val 43079"/>
              <a:gd name="adj2" fmla="val 924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5">
            <a:extLst>
              <a:ext uri="{FF2B5EF4-FFF2-40B4-BE49-F238E27FC236}">
                <a16:creationId xmlns:a16="http://schemas.microsoft.com/office/drawing/2014/main" id="{D74F49C3-A910-47B9-BEC9-6E792EA43116}"/>
              </a:ext>
            </a:extLst>
          </p:cNvPr>
          <p:cNvSpPr/>
          <p:nvPr/>
        </p:nvSpPr>
        <p:spPr>
          <a:xfrm rot="2835751">
            <a:off x="6547354" y="2248460"/>
            <a:ext cx="602605" cy="1841082"/>
          </a:xfrm>
          <a:prstGeom prst="downArrow">
            <a:avLst>
              <a:gd name="adj1" fmla="val 43079"/>
              <a:gd name="adj2" fmla="val 924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83ED35-4600-4AA9-ACC8-E887D6BF106B}"/>
              </a:ext>
            </a:extLst>
          </p:cNvPr>
          <p:cNvSpPr/>
          <p:nvPr/>
        </p:nvSpPr>
        <p:spPr>
          <a:xfrm>
            <a:off x="7384709" y="1513578"/>
            <a:ext cx="996527" cy="2028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br>
              <a:rPr lang="en-US" altLang="ko-KR" dirty="0"/>
            </a:br>
            <a:r>
              <a:rPr lang="ko-KR" altLang="en-US" dirty="0" err="1"/>
              <a:t>크롤러</a:t>
            </a:r>
            <a:endParaRPr lang="en-US" altLang="ko-KR" dirty="0"/>
          </a:p>
        </p:txBody>
      </p:sp>
      <p:sp>
        <p:nvSpPr>
          <p:cNvPr id="6" name="화살표: 오른쪽 22">
            <a:extLst>
              <a:ext uri="{FF2B5EF4-FFF2-40B4-BE49-F238E27FC236}">
                <a16:creationId xmlns:a16="http://schemas.microsoft.com/office/drawing/2014/main" id="{868787F5-DD1A-4011-8410-BDF01BA412C8}"/>
              </a:ext>
            </a:extLst>
          </p:cNvPr>
          <p:cNvSpPr/>
          <p:nvPr/>
        </p:nvSpPr>
        <p:spPr>
          <a:xfrm rot="16200000">
            <a:off x="4902392" y="2954875"/>
            <a:ext cx="1127911" cy="545686"/>
          </a:xfrm>
          <a:prstGeom prst="rightArrow">
            <a:avLst>
              <a:gd name="adj1" fmla="val 36897"/>
              <a:gd name="adj2" fmla="val 796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461819-3DE0-4CA2-B85A-B7FEFC926C6D}"/>
              </a:ext>
            </a:extLst>
          </p:cNvPr>
          <p:cNvGrpSpPr/>
          <p:nvPr/>
        </p:nvGrpSpPr>
        <p:grpSpPr>
          <a:xfrm>
            <a:off x="8388442" y="1935268"/>
            <a:ext cx="2507827" cy="1118438"/>
            <a:chOff x="9741101" y="913507"/>
            <a:chExt cx="2507827" cy="1118438"/>
          </a:xfrm>
          <a:solidFill>
            <a:schemeClr val="accent2"/>
          </a:solidFill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86044DA-8C1E-4580-80AA-B31097DCD3DF}"/>
                </a:ext>
              </a:extLst>
            </p:cNvPr>
            <p:cNvGrpSpPr/>
            <p:nvPr/>
          </p:nvGrpSpPr>
          <p:grpSpPr>
            <a:xfrm>
              <a:off x="9741101" y="913507"/>
              <a:ext cx="1429693" cy="1118437"/>
              <a:chOff x="7620355" y="2273741"/>
              <a:chExt cx="2886363" cy="1459789"/>
            </a:xfrm>
            <a:grpFill/>
          </p:grpSpPr>
          <p:sp>
            <p:nvSpPr>
              <p:cNvPr id="10" name="화살표: 왼쪽 9">
                <a:extLst>
                  <a:ext uri="{FF2B5EF4-FFF2-40B4-BE49-F238E27FC236}">
                    <a16:creationId xmlns:a16="http://schemas.microsoft.com/office/drawing/2014/main" id="{100BC9EF-624D-4871-A7B3-B5DF828337F5}"/>
                  </a:ext>
                </a:extLst>
              </p:cNvPr>
              <p:cNvSpPr/>
              <p:nvPr/>
            </p:nvSpPr>
            <p:spPr>
              <a:xfrm>
                <a:off x="7620355" y="2273741"/>
                <a:ext cx="2823588" cy="1459789"/>
              </a:xfrm>
              <a:prstGeom prst="leftArrow">
                <a:avLst>
                  <a:gd name="adj1" fmla="val 67529"/>
                  <a:gd name="adj2" fmla="val 247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1BD8D1-36EB-4AF4-9C2F-611014E651AC}"/>
                  </a:ext>
                </a:extLst>
              </p:cNvPr>
              <p:cNvSpPr txBox="1"/>
              <p:nvPr/>
            </p:nvSpPr>
            <p:spPr>
              <a:xfrm>
                <a:off x="7683130" y="2782694"/>
                <a:ext cx="2823588" cy="4418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웹 내 이미지</a:t>
                </a:r>
              </a:p>
            </p:txBody>
          </p:sp>
        </p:grpSp>
        <p:pic>
          <p:nvPicPr>
            <p:cNvPr id="9" name="Picture 4" descr="google에 대한 이미지 검색결과">
              <a:extLst>
                <a:ext uri="{FF2B5EF4-FFF2-40B4-BE49-F238E27FC236}">
                  <a16:creationId xmlns:a16="http://schemas.microsoft.com/office/drawing/2014/main" id="{7684B1E8-0CE7-4EE8-8F5D-A3F05ECE9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0490" y="913507"/>
              <a:ext cx="1118438" cy="1118438"/>
            </a:xfrm>
            <a:prstGeom prst="rect">
              <a:avLst/>
            </a:prstGeom>
            <a:grpFill/>
            <a:extLst/>
          </p:spPr>
        </p:pic>
      </p:grpSp>
      <p:sp>
        <p:nvSpPr>
          <p:cNvPr id="14" name="화살표: 오른쪽 22">
            <a:extLst>
              <a:ext uri="{FF2B5EF4-FFF2-40B4-BE49-F238E27FC236}">
                <a16:creationId xmlns:a16="http://schemas.microsoft.com/office/drawing/2014/main" id="{FA0AFBDB-635F-41B1-A430-4288AA4F264E}"/>
              </a:ext>
            </a:extLst>
          </p:cNvPr>
          <p:cNvSpPr/>
          <p:nvPr/>
        </p:nvSpPr>
        <p:spPr>
          <a:xfrm rot="5400000">
            <a:off x="4348745" y="2929028"/>
            <a:ext cx="1094934" cy="608257"/>
          </a:xfrm>
          <a:prstGeom prst="rightArrow">
            <a:avLst>
              <a:gd name="adj1" fmla="val 36897"/>
              <a:gd name="adj2" fmla="val 796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C0005672-6CAC-49A4-BB6F-F48C6D8CF147}"/>
              </a:ext>
            </a:extLst>
          </p:cNvPr>
          <p:cNvSpPr/>
          <p:nvPr/>
        </p:nvSpPr>
        <p:spPr>
          <a:xfrm>
            <a:off x="4510459" y="1607016"/>
            <a:ext cx="1314354" cy="1067623"/>
          </a:xfrm>
          <a:prstGeom prst="can">
            <a:avLst>
              <a:gd name="adj" fmla="val 20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ko-KR" altLang="en-US" dirty="0"/>
              <a:t>저장소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6FA3A2-BC91-4499-9CD1-7DD278F0ED9E}"/>
              </a:ext>
            </a:extLst>
          </p:cNvPr>
          <p:cNvSpPr/>
          <p:nvPr/>
        </p:nvSpPr>
        <p:spPr>
          <a:xfrm>
            <a:off x="3988336" y="3792609"/>
            <a:ext cx="2182322" cy="15940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중복 제거 모듈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65E0B6-60FA-4B09-AE9D-3B08B4D2BE77}"/>
              </a:ext>
            </a:extLst>
          </p:cNvPr>
          <p:cNvSpPr txBox="1"/>
          <p:nvPr/>
        </p:nvSpPr>
        <p:spPr>
          <a:xfrm>
            <a:off x="5002254" y="954621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320136-30DA-4B90-8ABF-F1868ABCCAF8}"/>
              </a:ext>
            </a:extLst>
          </p:cNvPr>
          <p:cNvSpPr/>
          <p:nvPr/>
        </p:nvSpPr>
        <p:spPr>
          <a:xfrm>
            <a:off x="1918532" y="1537609"/>
            <a:ext cx="1402080" cy="1148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웹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</a:rPr>
              <a:t>앱</a:t>
            </a:r>
          </a:p>
        </p:txBody>
      </p:sp>
      <p:sp>
        <p:nvSpPr>
          <p:cNvPr id="24" name="화살표: 오른쪽 22">
            <a:extLst>
              <a:ext uri="{FF2B5EF4-FFF2-40B4-BE49-F238E27FC236}">
                <a16:creationId xmlns:a16="http://schemas.microsoft.com/office/drawing/2014/main" id="{725F8644-7E9C-4343-9ED5-CA975821C591}"/>
              </a:ext>
            </a:extLst>
          </p:cNvPr>
          <p:cNvSpPr/>
          <p:nvPr/>
        </p:nvSpPr>
        <p:spPr>
          <a:xfrm>
            <a:off x="3320612" y="1537609"/>
            <a:ext cx="1211067" cy="563277"/>
          </a:xfrm>
          <a:prstGeom prst="rightArrow">
            <a:avLst>
              <a:gd name="adj1" fmla="val 36897"/>
              <a:gd name="adj2" fmla="val 651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화살표: 오른쪽 22">
            <a:extLst>
              <a:ext uri="{FF2B5EF4-FFF2-40B4-BE49-F238E27FC236}">
                <a16:creationId xmlns:a16="http://schemas.microsoft.com/office/drawing/2014/main" id="{EB5C044C-C959-4941-AE82-194E77DA97B7}"/>
              </a:ext>
            </a:extLst>
          </p:cNvPr>
          <p:cNvSpPr/>
          <p:nvPr/>
        </p:nvSpPr>
        <p:spPr>
          <a:xfrm rot="10800000">
            <a:off x="3327818" y="2123922"/>
            <a:ext cx="1175434" cy="483546"/>
          </a:xfrm>
          <a:prstGeom prst="rightArrow">
            <a:avLst>
              <a:gd name="adj1" fmla="val 36897"/>
              <a:gd name="adj2" fmla="val 751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0BD7B-79AF-4708-8FE9-EB42A2D3D497}"/>
              </a:ext>
            </a:extLst>
          </p:cNvPr>
          <p:cNvSpPr txBox="1"/>
          <p:nvPr/>
        </p:nvSpPr>
        <p:spPr>
          <a:xfrm>
            <a:off x="6243846" y="19666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첫 이미지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5B07A9-23FB-4BF9-9642-5701A0385B61}"/>
              </a:ext>
            </a:extLst>
          </p:cNvPr>
          <p:cNvSpPr txBox="1"/>
          <p:nvPr/>
        </p:nvSpPr>
        <p:spPr>
          <a:xfrm rot="19121146">
            <a:off x="6216917" y="298666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나머지 이미지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59A70-B01C-4931-8FD0-BC9E14FD6D61}"/>
              </a:ext>
            </a:extLst>
          </p:cNvPr>
          <p:cNvSpPr txBox="1"/>
          <p:nvPr/>
        </p:nvSpPr>
        <p:spPr>
          <a:xfrm>
            <a:off x="5264601" y="2813505"/>
            <a:ext cx="400110" cy="9178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/>
              <a:t>중복 제거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D5D33-FC19-4EC1-B9B2-F5F8057268C3}"/>
              </a:ext>
            </a:extLst>
          </p:cNvPr>
          <p:cNvSpPr txBox="1"/>
          <p:nvPr/>
        </p:nvSpPr>
        <p:spPr>
          <a:xfrm>
            <a:off x="4520475" y="2636530"/>
            <a:ext cx="569387" cy="11823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1400" dirty="0"/>
              <a:t>비교 요청</a:t>
            </a:r>
            <a:endParaRPr lang="en-US" altLang="ko-KR" sz="14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첫 이미지 한정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8D8EEC-E12C-4CFC-865A-C508C9B25069}"/>
              </a:ext>
            </a:extLst>
          </p:cNvPr>
          <p:cNvSpPr txBox="1"/>
          <p:nvPr/>
        </p:nvSpPr>
        <p:spPr>
          <a:xfrm>
            <a:off x="3625715" y="221748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B8AED-952D-456D-806F-4B642D55DD46}"/>
              </a:ext>
            </a:extLst>
          </p:cNvPr>
          <p:cNvSpPr txBox="1"/>
          <p:nvPr/>
        </p:nvSpPr>
        <p:spPr>
          <a:xfrm>
            <a:off x="3385871" y="169373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이미지 요청</a:t>
            </a:r>
          </a:p>
        </p:txBody>
      </p:sp>
    </p:spTree>
    <p:extLst>
      <p:ext uri="{BB962C8B-B14F-4D97-AF65-F5344CB8AC3E}">
        <p14:creationId xmlns:p14="http://schemas.microsoft.com/office/powerpoint/2010/main" val="2187618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92188-2003-4814-A628-7AFF838D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286" y="2766218"/>
            <a:ext cx="8837428" cy="1325563"/>
          </a:xfrm>
        </p:spPr>
        <p:txBody>
          <a:bodyPr>
            <a:normAutofit/>
          </a:bodyPr>
          <a:lstStyle/>
          <a:p>
            <a:r>
              <a:rPr lang="ko-KR" altLang="en-US" sz="8800" dirty="0"/>
              <a:t>교수님 그림 참고</a:t>
            </a:r>
          </a:p>
        </p:txBody>
      </p:sp>
    </p:spTree>
    <p:extLst>
      <p:ext uri="{BB962C8B-B14F-4D97-AF65-F5344CB8AC3E}">
        <p14:creationId xmlns:p14="http://schemas.microsoft.com/office/powerpoint/2010/main" val="380554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1FAD4B93-BB0F-4C4C-B7C3-20A157BE12C3}"/>
              </a:ext>
            </a:extLst>
          </p:cNvPr>
          <p:cNvGrpSpPr/>
          <p:nvPr/>
        </p:nvGrpSpPr>
        <p:grpSpPr>
          <a:xfrm>
            <a:off x="3524975" y="139833"/>
            <a:ext cx="4225597" cy="6578334"/>
            <a:chOff x="1420210" y="408373"/>
            <a:chExt cx="5291307" cy="60634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423E1FD-2FCE-4260-A502-BC4AA9ED0F9C}"/>
                </a:ext>
              </a:extLst>
            </p:cNvPr>
            <p:cNvSpPr/>
            <p:nvPr/>
          </p:nvSpPr>
          <p:spPr>
            <a:xfrm>
              <a:off x="1420427" y="408373"/>
              <a:ext cx="5291090" cy="60634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B16005E-0963-44E2-AFC0-C8F9051678BE}"/>
                </a:ext>
              </a:extLst>
            </p:cNvPr>
            <p:cNvSpPr/>
            <p:nvPr/>
          </p:nvSpPr>
          <p:spPr>
            <a:xfrm>
              <a:off x="1420210" y="426845"/>
              <a:ext cx="5291089" cy="6337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이미지 분류를 위한 웹 앱</a:t>
              </a:r>
              <a:endParaRPr lang="ko-KR" altLang="en-US" b="1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B55454-78EB-4D38-ADB8-E1F691F972AB}"/>
              </a:ext>
            </a:extLst>
          </p:cNvPr>
          <p:cNvSpPr/>
          <p:nvPr/>
        </p:nvSpPr>
        <p:spPr>
          <a:xfrm>
            <a:off x="3622139" y="811263"/>
            <a:ext cx="4037869" cy="10335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A06A63-9DCE-4099-A0D9-0B612D2DDEB0}"/>
              </a:ext>
            </a:extLst>
          </p:cNvPr>
          <p:cNvSpPr/>
          <p:nvPr/>
        </p:nvSpPr>
        <p:spPr>
          <a:xfrm>
            <a:off x="3622138" y="869635"/>
            <a:ext cx="1290427" cy="387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rgbClr val="002060"/>
                </a:solidFill>
              </a:rPr>
              <a:t>Server</a:t>
            </a:r>
            <a:endParaRPr lang="ko-KR" altLang="en-US" sz="2500" b="1" dirty="0">
              <a:solidFill>
                <a:srgbClr val="00206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6B4C97E-14E0-41D0-8ADA-F4F3F56451F1}"/>
              </a:ext>
            </a:extLst>
          </p:cNvPr>
          <p:cNvSpPr/>
          <p:nvPr/>
        </p:nvSpPr>
        <p:spPr>
          <a:xfrm>
            <a:off x="5622394" y="886265"/>
            <a:ext cx="2037614" cy="20392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F1206DE-18CD-4684-97EC-E6E597CF832D}"/>
              </a:ext>
            </a:extLst>
          </p:cNvPr>
          <p:cNvSpPr/>
          <p:nvPr/>
        </p:nvSpPr>
        <p:spPr>
          <a:xfrm>
            <a:off x="3674778" y="1290765"/>
            <a:ext cx="1858815" cy="4868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웹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앱 서버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41AB9D7-A601-4324-9F70-2498320D501F}"/>
              </a:ext>
            </a:extLst>
          </p:cNvPr>
          <p:cNvSpPr/>
          <p:nvPr/>
        </p:nvSpPr>
        <p:spPr>
          <a:xfrm>
            <a:off x="3613743" y="1929189"/>
            <a:ext cx="1906200" cy="1618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EEB53C7-8AF2-4035-BEB4-FDBB7ACFE338}"/>
              </a:ext>
            </a:extLst>
          </p:cNvPr>
          <p:cNvSpPr/>
          <p:nvPr/>
        </p:nvSpPr>
        <p:spPr>
          <a:xfrm>
            <a:off x="3622409" y="1998865"/>
            <a:ext cx="1817834" cy="3217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rgbClr val="253B2F"/>
                </a:solidFill>
              </a:rPr>
              <a:t>Data Base</a:t>
            </a:r>
            <a:endParaRPr lang="ko-KR" altLang="en-US" sz="2500" b="1" dirty="0">
              <a:solidFill>
                <a:srgbClr val="253B2F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773680F-9D05-4078-A197-620B0BF1B8C5}"/>
              </a:ext>
            </a:extLst>
          </p:cNvPr>
          <p:cNvSpPr/>
          <p:nvPr/>
        </p:nvSpPr>
        <p:spPr>
          <a:xfrm>
            <a:off x="3674779" y="2965871"/>
            <a:ext cx="1765464" cy="4869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라벨링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09119D0-4D76-4581-93B4-A6B70A5E4CE3}"/>
              </a:ext>
            </a:extLst>
          </p:cNvPr>
          <p:cNvSpPr/>
          <p:nvPr/>
        </p:nvSpPr>
        <p:spPr>
          <a:xfrm>
            <a:off x="3674779" y="2383842"/>
            <a:ext cx="1765464" cy="4869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이미지 경로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E3740F0-DA3E-4B19-ABFC-1C5A4184561B}"/>
              </a:ext>
            </a:extLst>
          </p:cNvPr>
          <p:cNvSpPr/>
          <p:nvPr/>
        </p:nvSpPr>
        <p:spPr>
          <a:xfrm>
            <a:off x="5702547" y="1290764"/>
            <a:ext cx="1877308" cy="4868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이미지 관리 모듈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2159D7A-CEE0-4961-A0D2-39FA5B63E836}"/>
              </a:ext>
            </a:extLst>
          </p:cNvPr>
          <p:cNvSpPr/>
          <p:nvPr/>
        </p:nvSpPr>
        <p:spPr>
          <a:xfrm>
            <a:off x="5699048" y="2383939"/>
            <a:ext cx="1877308" cy="4868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사용자 관리 모듈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4E863D4-4557-443D-9128-0995383CD6D4}"/>
              </a:ext>
            </a:extLst>
          </p:cNvPr>
          <p:cNvSpPr/>
          <p:nvPr/>
        </p:nvSpPr>
        <p:spPr>
          <a:xfrm>
            <a:off x="3601729" y="3634997"/>
            <a:ext cx="4050043" cy="1222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2CD2F9-B761-4185-A341-304B4823AAC4}"/>
              </a:ext>
            </a:extLst>
          </p:cNvPr>
          <p:cNvSpPr/>
          <p:nvPr/>
        </p:nvSpPr>
        <p:spPr>
          <a:xfrm>
            <a:off x="5614159" y="3032875"/>
            <a:ext cx="2037613" cy="6021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      </a:t>
            </a:r>
            <a:r>
              <a:rPr lang="en-US" altLang="ko-KR" sz="2500" b="1" dirty="0">
                <a:solidFill>
                  <a:schemeClr val="accent4">
                    <a:lumMod val="75000"/>
                  </a:schemeClr>
                </a:solidFill>
              </a:rPr>
              <a:t>Big Data</a:t>
            </a:r>
            <a:endParaRPr lang="ko-KR" altLang="en-US" sz="25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BC139F9-23A9-4491-8C5D-405E1AEB42E6}"/>
              </a:ext>
            </a:extLst>
          </p:cNvPr>
          <p:cNvSpPr/>
          <p:nvPr/>
        </p:nvSpPr>
        <p:spPr>
          <a:xfrm>
            <a:off x="5699047" y="3732993"/>
            <a:ext cx="1863757" cy="4868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이미지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중복 제거 모듈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8ADF404-76B0-4853-BA63-3AD4063320E3}"/>
              </a:ext>
            </a:extLst>
          </p:cNvPr>
          <p:cNvSpPr/>
          <p:nvPr/>
        </p:nvSpPr>
        <p:spPr>
          <a:xfrm>
            <a:off x="5698367" y="4271825"/>
            <a:ext cx="1864437" cy="4868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웹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이미지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크롤링</a:t>
            </a:r>
            <a:r>
              <a:rPr lang="ko-KR" altLang="en-US" sz="1400" b="1" dirty="0">
                <a:solidFill>
                  <a:schemeClr val="tx1"/>
                </a:solidFill>
              </a:rPr>
              <a:t> 모듈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0FA9D81-2540-45FC-99B3-17E13F198D14}"/>
              </a:ext>
            </a:extLst>
          </p:cNvPr>
          <p:cNvGrpSpPr/>
          <p:nvPr/>
        </p:nvGrpSpPr>
        <p:grpSpPr>
          <a:xfrm>
            <a:off x="7576356" y="3953411"/>
            <a:ext cx="2257984" cy="1118438"/>
            <a:chOff x="9001856" y="844917"/>
            <a:chExt cx="2257984" cy="1118438"/>
          </a:xfrm>
        </p:grpSpPr>
        <p:sp>
          <p:nvSpPr>
            <p:cNvPr id="26" name="화살표: 왼쪽 9">
              <a:extLst>
                <a:ext uri="{FF2B5EF4-FFF2-40B4-BE49-F238E27FC236}">
                  <a16:creationId xmlns:a16="http://schemas.microsoft.com/office/drawing/2014/main" id="{8B7C5A28-DD2E-4C4E-9A1D-27A95A444318}"/>
                </a:ext>
              </a:extLst>
            </p:cNvPr>
            <p:cNvSpPr/>
            <p:nvPr/>
          </p:nvSpPr>
          <p:spPr>
            <a:xfrm>
              <a:off x="9001856" y="1047374"/>
              <a:ext cx="1139546" cy="708222"/>
            </a:xfrm>
            <a:prstGeom prst="leftArrow">
              <a:avLst>
                <a:gd name="adj1" fmla="val 4198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Picture 4" descr="google에 대한 이미지 검색결과">
              <a:extLst>
                <a:ext uri="{FF2B5EF4-FFF2-40B4-BE49-F238E27FC236}">
                  <a16:creationId xmlns:a16="http://schemas.microsoft.com/office/drawing/2014/main" id="{78D0A583-B334-4DB8-8D34-25904AF376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1402" y="844917"/>
              <a:ext cx="1118438" cy="1118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E8B730E-4903-439E-8A20-5DEAC4A7A7C7}"/>
              </a:ext>
            </a:extLst>
          </p:cNvPr>
          <p:cNvSpPr/>
          <p:nvPr/>
        </p:nvSpPr>
        <p:spPr>
          <a:xfrm>
            <a:off x="3674776" y="4271826"/>
            <a:ext cx="1864437" cy="4868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이미지 표현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E1D125C-F96F-4D52-92FB-EFD4CD44FB3F}"/>
              </a:ext>
            </a:extLst>
          </p:cNvPr>
          <p:cNvSpPr/>
          <p:nvPr/>
        </p:nvSpPr>
        <p:spPr>
          <a:xfrm>
            <a:off x="5699048" y="1836543"/>
            <a:ext cx="1877308" cy="4868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라벨 관리 모듈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49A50DC-6809-43D8-9F0C-031CB6632127}"/>
              </a:ext>
            </a:extLst>
          </p:cNvPr>
          <p:cNvSpPr/>
          <p:nvPr/>
        </p:nvSpPr>
        <p:spPr>
          <a:xfrm>
            <a:off x="3674777" y="3732993"/>
            <a:ext cx="1861125" cy="4868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이미지 저장소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CDCF4B-BAB6-4D93-9BA3-98A237835F5E}"/>
              </a:ext>
            </a:extLst>
          </p:cNvPr>
          <p:cNvSpPr/>
          <p:nvPr/>
        </p:nvSpPr>
        <p:spPr>
          <a:xfrm>
            <a:off x="3601729" y="4945370"/>
            <a:ext cx="4050043" cy="17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4C98F8-A962-4B31-A119-520BC13DCECB}"/>
              </a:ext>
            </a:extLst>
          </p:cNvPr>
          <p:cNvSpPr/>
          <p:nvPr/>
        </p:nvSpPr>
        <p:spPr>
          <a:xfrm>
            <a:off x="3621266" y="5027189"/>
            <a:ext cx="2352814" cy="328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User Interface</a:t>
            </a:r>
            <a:endParaRPr lang="ko-KR" altLang="en-US" sz="2500" b="1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BCB16BC-BD82-4EFB-B71E-972BC4B6C811}"/>
              </a:ext>
            </a:extLst>
          </p:cNvPr>
          <p:cNvSpPr/>
          <p:nvPr/>
        </p:nvSpPr>
        <p:spPr>
          <a:xfrm>
            <a:off x="3674778" y="5453645"/>
            <a:ext cx="1858815" cy="53652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웹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브라우저 서비스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3CA7850-994F-4556-9CC6-6EF4705DF564}"/>
              </a:ext>
            </a:extLst>
          </p:cNvPr>
          <p:cNvSpPr/>
          <p:nvPr/>
        </p:nvSpPr>
        <p:spPr>
          <a:xfrm>
            <a:off x="5698367" y="5453645"/>
            <a:ext cx="1863759" cy="53652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계정 연동 서비스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D8BCEC-4F45-4540-8466-75FA935E67FA}"/>
              </a:ext>
            </a:extLst>
          </p:cNvPr>
          <p:cNvSpPr/>
          <p:nvPr/>
        </p:nvSpPr>
        <p:spPr>
          <a:xfrm>
            <a:off x="3674778" y="6030336"/>
            <a:ext cx="1845165" cy="53652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이미지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랜덤 출력 서비스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B9A40A-B8F7-4CCA-AEAF-95A2611EC3AD}"/>
              </a:ext>
            </a:extLst>
          </p:cNvPr>
          <p:cNvSpPr/>
          <p:nvPr/>
        </p:nvSpPr>
        <p:spPr>
          <a:xfrm>
            <a:off x="5698367" y="6030336"/>
            <a:ext cx="1845165" cy="53652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이미지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라벨 입출력 서비스</a:t>
            </a:r>
          </a:p>
        </p:txBody>
      </p:sp>
    </p:spTree>
    <p:extLst>
      <p:ext uri="{BB962C8B-B14F-4D97-AF65-F5344CB8AC3E}">
        <p14:creationId xmlns:p14="http://schemas.microsoft.com/office/powerpoint/2010/main" val="2939527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23FA4-8737-4C29-8765-ED817B22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37" y="2766218"/>
            <a:ext cx="8412126" cy="1325563"/>
          </a:xfrm>
        </p:spPr>
        <p:txBody>
          <a:bodyPr>
            <a:normAutofit/>
          </a:bodyPr>
          <a:lstStyle/>
          <a:p>
            <a:r>
              <a:rPr lang="ko-KR" altLang="en-US" sz="8800" dirty="0"/>
              <a:t>스택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136867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566BE4-79A6-448C-9F84-849B24A739E7}"/>
              </a:ext>
            </a:extLst>
          </p:cNvPr>
          <p:cNvSpPr/>
          <p:nvPr/>
        </p:nvSpPr>
        <p:spPr>
          <a:xfrm>
            <a:off x="354423" y="5061097"/>
            <a:ext cx="11561130" cy="14389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910269-F9FC-4B09-AD09-C54528AB5F4D}"/>
              </a:ext>
            </a:extLst>
          </p:cNvPr>
          <p:cNvSpPr/>
          <p:nvPr/>
        </p:nvSpPr>
        <p:spPr>
          <a:xfrm>
            <a:off x="354422" y="3519376"/>
            <a:ext cx="11561130" cy="143893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89698F-C189-4274-B06C-1CE0AD740D87}"/>
              </a:ext>
            </a:extLst>
          </p:cNvPr>
          <p:cNvSpPr/>
          <p:nvPr/>
        </p:nvSpPr>
        <p:spPr>
          <a:xfrm>
            <a:off x="354421" y="1977655"/>
            <a:ext cx="11561130" cy="143893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FFA319-B3FF-4A2A-8FB2-E05687BAF116}"/>
              </a:ext>
            </a:extLst>
          </p:cNvPr>
          <p:cNvSpPr/>
          <p:nvPr/>
        </p:nvSpPr>
        <p:spPr>
          <a:xfrm>
            <a:off x="354420" y="435934"/>
            <a:ext cx="11561130" cy="14389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CDC4DD-77DE-4607-87E0-79551E4ED307}"/>
              </a:ext>
            </a:extLst>
          </p:cNvPr>
          <p:cNvSpPr/>
          <p:nvPr/>
        </p:nvSpPr>
        <p:spPr>
          <a:xfrm>
            <a:off x="152405" y="4983128"/>
            <a:ext cx="861232" cy="4394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666F86-BF57-4D61-9E7A-AD0ADE55C812}"/>
              </a:ext>
            </a:extLst>
          </p:cNvPr>
          <p:cNvSpPr/>
          <p:nvPr/>
        </p:nvSpPr>
        <p:spPr>
          <a:xfrm>
            <a:off x="152405" y="3441407"/>
            <a:ext cx="861232" cy="4394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1CA62A-BE0D-41A4-BC6A-193C3E34BDE4}"/>
              </a:ext>
            </a:extLst>
          </p:cNvPr>
          <p:cNvSpPr/>
          <p:nvPr/>
        </p:nvSpPr>
        <p:spPr>
          <a:xfrm>
            <a:off x="152405" y="1899686"/>
            <a:ext cx="861232" cy="4394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A244D8-5304-4F47-9CCE-ACAED5B8491C}"/>
              </a:ext>
            </a:extLst>
          </p:cNvPr>
          <p:cNvSpPr/>
          <p:nvPr/>
        </p:nvSpPr>
        <p:spPr>
          <a:xfrm>
            <a:off x="152405" y="357965"/>
            <a:ext cx="861232" cy="4394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474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B804FA-A89D-45A5-ADB5-B20A68F28ECC}"/>
              </a:ext>
            </a:extLst>
          </p:cNvPr>
          <p:cNvSpPr txBox="1"/>
          <p:nvPr/>
        </p:nvSpPr>
        <p:spPr>
          <a:xfrm>
            <a:off x="2245540" y="2705725"/>
            <a:ext cx="77009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/>
              <a:t>이하 </a:t>
            </a:r>
            <a:r>
              <a:rPr lang="ko-KR" altLang="en-US" sz="8800" dirty="0" err="1"/>
              <a:t>랩장</a:t>
            </a:r>
            <a:r>
              <a:rPr lang="ko-KR" altLang="en-US" sz="8800" dirty="0"/>
              <a:t> 그림</a:t>
            </a:r>
          </a:p>
        </p:txBody>
      </p:sp>
    </p:spTree>
    <p:extLst>
      <p:ext uri="{BB962C8B-B14F-4D97-AF65-F5344CB8AC3E}">
        <p14:creationId xmlns:p14="http://schemas.microsoft.com/office/powerpoint/2010/main" val="2238554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F081C6-330E-42AD-972D-B47617BF8718}"/>
              </a:ext>
            </a:extLst>
          </p:cNvPr>
          <p:cNvSpPr/>
          <p:nvPr/>
        </p:nvSpPr>
        <p:spPr>
          <a:xfrm>
            <a:off x="1488558" y="262270"/>
            <a:ext cx="3352800" cy="398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E676DD-F618-4799-8D78-4EF675E1C22A}"/>
              </a:ext>
            </a:extLst>
          </p:cNvPr>
          <p:cNvSpPr/>
          <p:nvPr/>
        </p:nvSpPr>
        <p:spPr>
          <a:xfrm>
            <a:off x="5043377" y="262270"/>
            <a:ext cx="3352800" cy="398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9144FD-ADEF-440C-BCEC-A3ED20F2FAD2}"/>
              </a:ext>
            </a:extLst>
          </p:cNvPr>
          <p:cNvSpPr/>
          <p:nvPr/>
        </p:nvSpPr>
        <p:spPr>
          <a:xfrm>
            <a:off x="8598196" y="262270"/>
            <a:ext cx="3352800" cy="398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665B6-2A1F-42BC-9E23-F3B906988AB8}"/>
              </a:ext>
            </a:extLst>
          </p:cNvPr>
          <p:cNvSpPr txBox="1"/>
          <p:nvPr/>
        </p:nvSpPr>
        <p:spPr>
          <a:xfrm>
            <a:off x="2778641" y="33315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UI/UX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4800D-BB23-4337-B00F-E28E0183CB02}"/>
              </a:ext>
            </a:extLst>
          </p:cNvPr>
          <p:cNvSpPr txBox="1"/>
          <p:nvPr/>
        </p:nvSpPr>
        <p:spPr>
          <a:xfrm>
            <a:off x="6010940" y="396949"/>
            <a:ext cx="13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DataServer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0A2A9-C966-49B6-A985-6BE1F2C05F37}"/>
              </a:ext>
            </a:extLst>
          </p:cNvPr>
          <p:cNvSpPr txBox="1"/>
          <p:nvPr/>
        </p:nvSpPr>
        <p:spPr>
          <a:xfrm>
            <a:off x="9413359" y="396949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CollectorServer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20B831E-4E57-41B7-8647-67F98C926518}"/>
              </a:ext>
            </a:extLst>
          </p:cNvPr>
          <p:cNvSpPr/>
          <p:nvPr/>
        </p:nvSpPr>
        <p:spPr>
          <a:xfrm>
            <a:off x="1701626" y="1000547"/>
            <a:ext cx="2895911" cy="87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6B2E41C-4FCA-4532-8CFC-EDE155CAF8DC}"/>
              </a:ext>
            </a:extLst>
          </p:cNvPr>
          <p:cNvSpPr/>
          <p:nvPr/>
        </p:nvSpPr>
        <p:spPr>
          <a:xfrm>
            <a:off x="5266660" y="981738"/>
            <a:ext cx="2955852" cy="87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Images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192544-88A3-4900-B3F6-2C3934FF0F0C}"/>
              </a:ext>
            </a:extLst>
          </p:cNvPr>
          <p:cNvSpPr/>
          <p:nvPr/>
        </p:nvSpPr>
        <p:spPr>
          <a:xfrm>
            <a:off x="5266661" y="1963478"/>
            <a:ext cx="2955851" cy="87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Tags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98CB102-AEC1-4091-877E-BC40D5AEE129}"/>
              </a:ext>
            </a:extLst>
          </p:cNvPr>
          <p:cNvSpPr/>
          <p:nvPr/>
        </p:nvSpPr>
        <p:spPr>
          <a:xfrm>
            <a:off x="5266661" y="2945218"/>
            <a:ext cx="2955851" cy="87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Emotions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47657E9-2D04-4CC3-B0F8-93DD0F20E6BF}"/>
              </a:ext>
            </a:extLst>
          </p:cNvPr>
          <p:cNvSpPr/>
          <p:nvPr/>
        </p:nvSpPr>
        <p:spPr>
          <a:xfrm>
            <a:off x="8796670" y="974648"/>
            <a:ext cx="1339702" cy="87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Images</a:t>
            </a:r>
          </a:p>
          <a:p>
            <a:pPr algn="ctr"/>
            <a:r>
              <a:rPr lang="en-US" altLang="ko-KR" dirty="0"/>
              <a:t>Savers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9971B0F-D6D6-43D1-A9BC-DEB2F7B11546}"/>
              </a:ext>
            </a:extLst>
          </p:cNvPr>
          <p:cNvSpPr/>
          <p:nvPr/>
        </p:nvSpPr>
        <p:spPr>
          <a:xfrm>
            <a:off x="8796670" y="1963478"/>
            <a:ext cx="1339702" cy="87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Images</a:t>
            </a:r>
          </a:p>
          <a:p>
            <a:pPr algn="ctr"/>
            <a:r>
              <a:rPr lang="en-US" altLang="ko-KR" dirty="0"/>
              <a:t>Crawler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600012B-4837-4750-9D6A-F536B67D9828}"/>
              </a:ext>
            </a:extLst>
          </p:cNvPr>
          <p:cNvSpPr/>
          <p:nvPr/>
        </p:nvSpPr>
        <p:spPr>
          <a:xfrm>
            <a:off x="10373833" y="974648"/>
            <a:ext cx="1339702" cy="87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Tags</a:t>
            </a:r>
          </a:p>
          <a:p>
            <a:pPr algn="ctr"/>
            <a:r>
              <a:rPr lang="en-US" altLang="ko-KR" dirty="0"/>
              <a:t>Crawler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954DE99-97C5-4957-8A33-0D8C4D22F445}"/>
              </a:ext>
            </a:extLst>
          </p:cNvPr>
          <p:cNvSpPr/>
          <p:nvPr/>
        </p:nvSpPr>
        <p:spPr>
          <a:xfrm>
            <a:off x="10369610" y="1963478"/>
            <a:ext cx="1339702" cy="87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Phrase</a:t>
            </a:r>
          </a:p>
          <a:p>
            <a:pPr algn="ctr"/>
            <a:r>
              <a:rPr lang="en-US" altLang="ko-KR" dirty="0"/>
              <a:t>tag</a:t>
            </a:r>
          </a:p>
          <a:p>
            <a:pPr algn="ctr"/>
            <a:r>
              <a:rPr lang="en-US" altLang="ko-KR" dirty="0"/>
              <a:t>Crawler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3DEF5B-6C45-40DC-8AB1-01232C93C2F1}"/>
              </a:ext>
            </a:extLst>
          </p:cNvPr>
          <p:cNvSpPr/>
          <p:nvPr/>
        </p:nvSpPr>
        <p:spPr>
          <a:xfrm>
            <a:off x="1488558" y="4780429"/>
            <a:ext cx="10462438" cy="189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3175D52-E745-4224-87F4-B0669A57BEAD}"/>
              </a:ext>
            </a:extLst>
          </p:cNvPr>
          <p:cNvSpPr/>
          <p:nvPr/>
        </p:nvSpPr>
        <p:spPr>
          <a:xfrm>
            <a:off x="1701626" y="5500577"/>
            <a:ext cx="2895911" cy="87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Emotions Learner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27C007-00C0-4A18-B388-F80735EF985F}"/>
              </a:ext>
            </a:extLst>
          </p:cNvPr>
          <p:cNvSpPr/>
          <p:nvPr/>
        </p:nvSpPr>
        <p:spPr>
          <a:xfrm>
            <a:off x="5266660" y="5500577"/>
            <a:ext cx="2955851" cy="87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Imitation Learner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8F8A668-C98D-4507-BD66-7FFFF44D6E07}"/>
              </a:ext>
            </a:extLst>
          </p:cNvPr>
          <p:cNvSpPr/>
          <p:nvPr/>
        </p:nvSpPr>
        <p:spPr>
          <a:xfrm>
            <a:off x="8818944" y="5500577"/>
            <a:ext cx="2955851" cy="87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Phrase Learner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501F5E-553A-439F-94BC-8FD855DD55D7}"/>
              </a:ext>
            </a:extLst>
          </p:cNvPr>
          <p:cNvSpPr txBox="1"/>
          <p:nvPr/>
        </p:nvSpPr>
        <p:spPr>
          <a:xfrm>
            <a:off x="1761565" y="4955837"/>
            <a:ext cx="20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Machine Learning</a:t>
            </a:r>
            <a:endParaRPr lang="ko-KR" altLang="en-US" dirty="0"/>
          </a:p>
        </p:txBody>
      </p:sp>
      <p:sp>
        <p:nvSpPr>
          <p:cNvPr id="2" name="화살표: 왼쪽/오른쪽 1">
            <a:extLst>
              <a:ext uri="{FF2B5EF4-FFF2-40B4-BE49-F238E27FC236}">
                <a16:creationId xmlns:a16="http://schemas.microsoft.com/office/drawing/2014/main" id="{BD31134C-69A3-4987-B770-4495C0A6F767}"/>
              </a:ext>
            </a:extLst>
          </p:cNvPr>
          <p:cNvSpPr/>
          <p:nvPr/>
        </p:nvSpPr>
        <p:spPr>
          <a:xfrm>
            <a:off x="4334382" y="1106519"/>
            <a:ext cx="1156448" cy="3561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EA04BC36-0221-4C51-95FC-CA48A6DEEEFD}"/>
              </a:ext>
            </a:extLst>
          </p:cNvPr>
          <p:cNvSpPr/>
          <p:nvPr/>
        </p:nvSpPr>
        <p:spPr>
          <a:xfrm rot="1842760">
            <a:off x="4244273" y="1799246"/>
            <a:ext cx="1291034" cy="352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왼쪽/오른쪽 24">
            <a:extLst>
              <a:ext uri="{FF2B5EF4-FFF2-40B4-BE49-F238E27FC236}">
                <a16:creationId xmlns:a16="http://schemas.microsoft.com/office/drawing/2014/main" id="{E2C8F82E-E26C-4B3A-BE4B-120FD15D9588}"/>
              </a:ext>
            </a:extLst>
          </p:cNvPr>
          <p:cNvSpPr/>
          <p:nvPr/>
        </p:nvSpPr>
        <p:spPr>
          <a:xfrm rot="18998615">
            <a:off x="3226641" y="4447713"/>
            <a:ext cx="3077647" cy="4905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9CAA5199-2372-491F-A931-A04F16E74C79}"/>
              </a:ext>
            </a:extLst>
          </p:cNvPr>
          <p:cNvSpPr/>
          <p:nvPr/>
        </p:nvSpPr>
        <p:spPr>
          <a:xfrm>
            <a:off x="5663609" y="4242547"/>
            <a:ext cx="432391" cy="13927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E99BC54B-067C-4AD8-8387-0EA5DDFE5E24}"/>
              </a:ext>
            </a:extLst>
          </p:cNvPr>
          <p:cNvSpPr/>
          <p:nvPr/>
        </p:nvSpPr>
        <p:spPr>
          <a:xfrm rot="10800000">
            <a:off x="6986630" y="4252394"/>
            <a:ext cx="432391" cy="13828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CA142A19-B829-467F-8D53-BEFBCDFF835D}"/>
              </a:ext>
            </a:extLst>
          </p:cNvPr>
          <p:cNvSpPr/>
          <p:nvPr/>
        </p:nvSpPr>
        <p:spPr>
          <a:xfrm rot="19326977">
            <a:off x="8419581" y="3423964"/>
            <a:ext cx="432391" cy="25081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42ECC55-0055-4C9F-8FC7-FADC8FB88C32}"/>
              </a:ext>
            </a:extLst>
          </p:cNvPr>
          <p:cNvSpPr/>
          <p:nvPr/>
        </p:nvSpPr>
        <p:spPr>
          <a:xfrm>
            <a:off x="10827149" y="2768259"/>
            <a:ext cx="424624" cy="2866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왼쪽 27">
            <a:extLst>
              <a:ext uri="{FF2B5EF4-FFF2-40B4-BE49-F238E27FC236}">
                <a16:creationId xmlns:a16="http://schemas.microsoft.com/office/drawing/2014/main" id="{F2C8E57C-2B9B-4245-AB2F-213657EBC21C}"/>
              </a:ext>
            </a:extLst>
          </p:cNvPr>
          <p:cNvSpPr/>
          <p:nvPr/>
        </p:nvSpPr>
        <p:spPr>
          <a:xfrm>
            <a:off x="9971568" y="1183845"/>
            <a:ext cx="567070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왼쪽/오른쪽 28">
            <a:extLst>
              <a:ext uri="{FF2B5EF4-FFF2-40B4-BE49-F238E27FC236}">
                <a16:creationId xmlns:a16="http://schemas.microsoft.com/office/drawing/2014/main" id="{EFAE6E45-0D98-4C92-A2FA-5099EC0B959B}"/>
              </a:ext>
            </a:extLst>
          </p:cNvPr>
          <p:cNvSpPr/>
          <p:nvPr/>
        </p:nvSpPr>
        <p:spPr>
          <a:xfrm>
            <a:off x="7904786" y="1035995"/>
            <a:ext cx="1156448" cy="3561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C0AA015-9362-437D-9B33-255A692EF941}"/>
              </a:ext>
            </a:extLst>
          </p:cNvPr>
          <p:cNvSpPr/>
          <p:nvPr/>
        </p:nvSpPr>
        <p:spPr>
          <a:xfrm rot="19913037">
            <a:off x="7845260" y="1731642"/>
            <a:ext cx="1291034" cy="352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왼쪽/오른쪽 30">
            <a:extLst>
              <a:ext uri="{FF2B5EF4-FFF2-40B4-BE49-F238E27FC236}">
                <a16:creationId xmlns:a16="http://schemas.microsoft.com/office/drawing/2014/main" id="{21015854-7175-4FCE-8BF8-D76305B7C2FE}"/>
              </a:ext>
            </a:extLst>
          </p:cNvPr>
          <p:cNvSpPr/>
          <p:nvPr/>
        </p:nvSpPr>
        <p:spPr>
          <a:xfrm rot="18452076">
            <a:off x="7598649" y="2260555"/>
            <a:ext cx="1909213" cy="352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으로 구부러짐 36">
            <a:extLst>
              <a:ext uri="{FF2B5EF4-FFF2-40B4-BE49-F238E27FC236}">
                <a16:creationId xmlns:a16="http://schemas.microsoft.com/office/drawing/2014/main" id="{C5FBC388-7245-4BB1-9E27-6DD28FDCED4E}"/>
              </a:ext>
            </a:extLst>
          </p:cNvPr>
          <p:cNvSpPr/>
          <p:nvPr/>
        </p:nvSpPr>
        <p:spPr>
          <a:xfrm rot="10800000">
            <a:off x="10026503" y="1542794"/>
            <a:ext cx="248093" cy="770580"/>
          </a:xfrm>
          <a:prstGeom prst="curvedRightArrow">
            <a:avLst>
              <a:gd name="adj1" fmla="val 102249"/>
              <a:gd name="adj2" fmla="val 155301"/>
              <a:gd name="adj3" fmla="val 39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3D5959B-FA78-45DE-A01C-E9A2A36B522A}"/>
              </a:ext>
            </a:extLst>
          </p:cNvPr>
          <p:cNvGrpSpPr/>
          <p:nvPr/>
        </p:nvGrpSpPr>
        <p:grpSpPr>
          <a:xfrm>
            <a:off x="131823" y="1494276"/>
            <a:ext cx="776855" cy="1098176"/>
            <a:chOff x="478465" y="1985266"/>
            <a:chExt cx="776855" cy="1098176"/>
          </a:xfrm>
        </p:grpSpPr>
        <p:sp>
          <p:nvSpPr>
            <p:cNvPr id="39" name="사다리꼴 38">
              <a:extLst>
                <a:ext uri="{FF2B5EF4-FFF2-40B4-BE49-F238E27FC236}">
                  <a16:creationId xmlns:a16="http://schemas.microsoft.com/office/drawing/2014/main" id="{724F779A-0DC4-431C-BD79-810692229EDE}"/>
                </a:ext>
              </a:extLst>
            </p:cNvPr>
            <p:cNvSpPr/>
            <p:nvPr/>
          </p:nvSpPr>
          <p:spPr>
            <a:xfrm>
              <a:off x="478465" y="2456661"/>
              <a:ext cx="776855" cy="62678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2E4D3C-966B-4D6B-8F90-568E5FB27F33}"/>
                </a:ext>
              </a:extLst>
            </p:cNvPr>
            <p:cNvSpPr/>
            <p:nvPr/>
          </p:nvSpPr>
          <p:spPr>
            <a:xfrm>
              <a:off x="583958" y="1985266"/>
              <a:ext cx="571708" cy="626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FCBD7F7-6284-4E3A-A95A-B21320422860}"/>
              </a:ext>
            </a:extLst>
          </p:cNvPr>
          <p:cNvSpPr/>
          <p:nvPr/>
        </p:nvSpPr>
        <p:spPr>
          <a:xfrm>
            <a:off x="937239" y="1672856"/>
            <a:ext cx="526926" cy="503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4AE52-2BB7-4BD2-8B28-54986BC1B06E}"/>
              </a:ext>
            </a:extLst>
          </p:cNvPr>
          <p:cNvSpPr txBox="1"/>
          <p:nvPr/>
        </p:nvSpPr>
        <p:spPr>
          <a:xfrm>
            <a:off x="138078" y="2558908"/>
            <a:ext cx="75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35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C14473-8DBE-4590-A6BA-354276FA7D01}"/>
              </a:ext>
            </a:extLst>
          </p:cNvPr>
          <p:cNvSpPr/>
          <p:nvPr/>
        </p:nvSpPr>
        <p:spPr>
          <a:xfrm>
            <a:off x="4387922" y="610730"/>
            <a:ext cx="3503436" cy="59072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89685F-7631-4B0C-9156-682B15DE835A}"/>
              </a:ext>
            </a:extLst>
          </p:cNvPr>
          <p:cNvSpPr/>
          <p:nvPr/>
        </p:nvSpPr>
        <p:spPr>
          <a:xfrm>
            <a:off x="4578223" y="1199515"/>
            <a:ext cx="963086" cy="10103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</a:t>
            </a:r>
            <a:br>
              <a:rPr lang="en-US" altLang="ko-KR" dirty="0"/>
            </a:br>
            <a:r>
              <a:rPr lang="ko-KR" altLang="en-US" dirty="0"/>
              <a:t>서버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CFA6CC-8ABE-4E3D-B57A-615095FEE843}"/>
              </a:ext>
            </a:extLst>
          </p:cNvPr>
          <p:cNvGrpSpPr/>
          <p:nvPr/>
        </p:nvGrpSpPr>
        <p:grpSpPr>
          <a:xfrm>
            <a:off x="8360899" y="3040652"/>
            <a:ext cx="3084394" cy="1629702"/>
            <a:chOff x="5668645" y="4349362"/>
            <a:chExt cx="3767932" cy="195805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E3C2492-62AB-4446-A136-093392F56CF2}"/>
                </a:ext>
              </a:extLst>
            </p:cNvPr>
            <p:cNvSpPr/>
            <p:nvPr/>
          </p:nvSpPr>
          <p:spPr>
            <a:xfrm>
              <a:off x="5668645" y="4349362"/>
              <a:ext cx="3767932" cy="1958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700" dirty="0">
                  <a:solidFill>
                    <a:schemeClr val="tx1"/>
                  </a:solidFill>
                </a:rPr>
                <a:t>이미지 비교</a:t>
              </a:r>
              <a:r>
                <a:rPr lang="en-US" altLang="ko-KR" sz="1700" dirty="0">
                  <a:solidFill>
                    <a:schemeClr val="tx1"/>
                  </a:solidFill>
                </a:rPr>
                <a:t>(</a:t>
              </a:r>
              <a:r>
                <a:rPr lang="ko-KR" altLang="en-US" sz="1700" dirty="0">
                  <a:solidFill>
                    <a:schemeClr val="tx1"/>
                  </a:solidFill>
                </a:rPr>
                <a:t>이미지 중복 확인</a:t>
              </a:r>
              <a:r>
                <a:rPr lang="en-US" altLang="ko-KR" sz="1700" dirty="0">
                  <a:solidFill>
                    <a:schemeClr val="tx1"/>
                  </a:solidFill>
                </a:rPr>
                <a:t>)</a:t>
              </a:r>
              <a:endParaRPr lang="en-US" altLang="ko-KR" sz="1700" dirty="0"/>
            </a:p>
          </p:txBody>
        </p:sp>
        <p:pic>
          <p:nvPicPr>
            <p:cNvPr id="12" name="Picture 4" descr="이미지 검색결과">
              <a:extLst>
                <a:ext uri="{FF2B5EF4-FFF2-40B4-BE49-F238E27FC236}">
                  <a16:creationId xmlns:a16="http://schemas.microsoft.com/office/drawing/2014/main" id="{C2E240DC-4497-436F-A950-C1B7733A8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337" y="4549940"/>
              <a:ext cx="1074743" cy="1323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이미지 검색결과">
              <a:extLst>
                <a:ext uri="{FF2B5EF4-FFF2-40B4-BE49-F238E27FC236}">
                  <a16:creationId xmlns:a16="http://schemas.microsoft.com/office/drawing/2014/main" id="{4EADB368-9DB9-4D11-AFDE-54DE6678F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1531" y="4549940"/>
              <a:ext cx="1177712" cy="1323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화살표: 아래쪽 15">
            <a:extLst>
              <a:ext uri="{FF2B5EF4-FFF2-40B4-BE49-F238E27FC236}">
                <a16:creationId xmlns:a16="http://schemas.microsoft.com/office/drawing/2014/main" id="{C3864520-0401-42C5-A49E-03A76C88CD7E}"/>
              </a:ext>
            </a:extLst>
          </p:cNvPr>
          <p:cNvSpPr/>
          <p:nvPr/>
        </p:nvSpPr>
        <p:spPr>
          <a:xfrm>
            <a:off x="6182823" y="4111572"/>
            <a:ext cx="449513" cy="689515"/>
          </a:xfrm>
          <a:prstGeom prst="downArrow">
            <a:avLst>
              <a:gd name="adj1" fmla="val 33595"/>
              <a:gd name="adj2" fmla="val 924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6">
            <a:extLst>
              <a:ext uri="{FF2B5EF4-FFF2-40B4-BE49-F238E27FC236}">
                <a16:creationId xmlns:a16="http://schemas.microsoft.com/office/drawing/2014/main" id="{BEEEA22D-DD49-40E2-A78C-6A5FB74A55C4}"/>
              </a:ext>
            </a:extLst>
          </p:cNvPr>
          <p:cNvSpPr/>
          <p:nvPr/>
        </p:nvSpPr>
        <p:spPr>
          <a:xfrm>
            <a:off x="6664782" y="4113463"/>
            <a:ext cx="449513" cy="685734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E6F3C68-4D10-42B1-9379-C4E94559B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94" b="95313" l="6641" r="94922">
                        <a14:foregroundMark x1="46094" y1="21875" x2="12500" y2="14453"/>
                        <a14:foregroundMark x1="12500" y1="14453" x2="44922" y2="25000"/>
                        <a14:foregroundMark x1="44922" y1="25000" x2="16016" y2="44531"/>
                        <a14:foregroundMark x1="16016" y1="44531" x2="55078" y2="40625"/>
                        <a14:foregroundMark x1="55078" y1="40625" x2="25781" y2="59766"/>
                        <a14:foregroundMark x1="39130" y1="80469" x2="44922" y2="89453"/>
                        <a14:foregroundMark x1="38878" y1="80078" x2="39130" y2="80469"/>
                        <a14:foregroundMark x1="38122" y1="78906" x2="38878" y2="80078"/>
                        <a14:foregroundMark x1="37618" y1="78125" x2="38122" y2="78906"/>
                        <a14:foregroundMark x1="37390" y1="77771" x2="37618" y2="78125"/>
                        <a14:foregroundMark x1="34700" y1="73599" x2="35898" y2="75458"/>
                        <a14:foregroundMark x1="25781" y1="59766" x2="34503" y2="73295"/>
                        <a14:foregroundMark x1="44922" y1="89453" x2="73438" y2="68750"/>
                        <a14:foregroundMark x1="73438" y1="68750" x2="67188" y2="48438"/>
                        <a14:foregroundMark x1="10156" y1="34766" x2="9375" y2="24219"/>
                        <a14:foregroundMark x1="37500" y1="42578" x2="28516" y2="65234"/>
                        <a14:foregroundMark x1="28125" y1="51563" x2="31250" y2="45703"/>
                        <a14:foregroundMark x1="32374" y1="80920" x2="32422" y2="81641"/>
                        <a14:foregroundMark x1="30078" y1="46484" x2="32092" y2="76683"/>
                        <a14:foregroundMark x1="34028" y1="82294" x2="66016" y2="95313"/>
                        <a14:foregroundMark x1="32422" y1="81641" x2="32762" y2="81780"/>
                        <a14:foregroundMark x1="66016" y1="95313" x2="63672" y2="79688"/>
                        <a14:foregroundMark x1="63281" y1="8984" x2="80469" y2="8984"/>
                        <a14:foregroundMark x1="17578" y1="8984" x2="35547" y2="8984"/>
                        <a14:foregroundMark x1="6641" y1="26172" x2="6641" y2="31641"/>
                        <a14:foregroundMark x1="88672" y1="17188" x2="92578" y2="32031"/>
                        <a14:foregroundMark x1="94922" y1="26172" x2="94531" y2="30859"/>
                        <a14:foregroundMark x1="89063" y1="21094" x2="91797" y2="26953"/>
                        <a14:foregroundMark x1="19141" y1="15234" x2="9766" y2="20703"/>
                        <a14:foregroundMark x1="9766" y1="20703" x2="8594" y2="25781"/>
                        <a14:foregroundMark x1="55469" y1="19531" x2="53906" y2="29688"/>
                        <a14:backgroundMark x1="32422" y1="78906" x2="32422" y2="78906"/>
                        <a14:backgroundMark x1="32422" y1="80469" x2="32422" y2="80469"/>
                        <a14:backgroundMark x1="31250" y1="78125" x2="31250" y2="78125"/>
                        <a14:backgroundMark x1="31250" y1="76953" x2="31250" y2="76953"/>
                        <a14:backgroundMark x1="31250" y1="76953" x2="31641" y2="78125"/>
                        <a14:backgroundMark x1="31641" y1="80078" x2="31641" y2="80078"/>
                        <a14:backgroundMark x1="31641" y1="80078" x2="31641" y2="80078"/>
                        <a14:backgroundMark x1="33203" y1="80469" x2="31641" y2="79297"/>
                        <a14:backgroundMark x1="29688" y1="82031" x2="31641" y2="80469"/>
                        <a14:backgroundMark x1="31250" y1="76953" x2="31641" y2="7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4723" y="3545977"/>
            <a:ext cx="1295664" cy="1414841"/>
          </a:xfrm>
          <a:prstGeom prst="rect">
            <a:avLst/>
          </a:prstGeom>
        </p:spPr>
      </p:pic>
      <p:sp>
        <p:nvSpPr>
          <p:cNvPr id="17" name="화살표: 왼쪽 19">
            <a:extLst>
              <a:ext uri="{FF2B5EF4-FFF2-40B4-BE49-F238E27FC236}">
                <a16:creationId xmlns:a16="http://schemas.microsoft.com/office/drawing/2014/main" id="{69B58081-602D-43F1-866A-D223B48459F0}"/>
              </a:ext>
            </a:extLst>
          </p:cNvPr>
          <p:cNvSpPr/>
          <p:nvPr/>
        </p:nvSpPr>
        <p:spPr>
          <a:xfrm>
            <a:off x="2940747" y="1668984"/>
            <a:ext cx="1638607" cy="462321"/>
          </a:xfrm>
          <a:prstGeom prst="leftArrow">
            <a:avLst>
              <a:gd name="adj1" fmla="val 39380"/>
              <a:gd name="adj2" fmla="val 1331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오른쪽 22">
            <a:extLst>
              <a:ext uri="{FF2B5EF4-FFF2-40B4-BE49-F238E27FC236}">
                <a16:creationId xmlns:a16="http://schemas.microsoft.com/office/drawing/2014/main" id="{5584E788-A5D2-4B63-8BCC-18593394628E}"/>
              </a:ext>
            </a:extLst>
          </p:cNvPr>
          <p:cNvSpPr/>
          <p:nvPr/>
        </p:nvSpPr>
        <p:spPr>
          <a:xfrm>
            <a:off x="2957238" y="1192646"/>
            <a:ext cx="1621832" cy="462321"/>
          </a:xfrm>
          <a:prstGeom prst="rightArrow">
            <a:avLst>
              <a:gd name="adj1" fmla="val 36897"/>
              <a:gd name="adj2" fmla="val 12663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0F416B-06AC-4A56-8399-117FA11C2624}"/>
              </a:ext>
            </a:extLst>
          </p:cNvPr>
          <p:cNvSpPr txBox="1"/>
          <p:nvPr/>
        </p:nvSpPr>
        <p:spPr>
          <a:xfrm>
            <a:off x="3169355" y="2094530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84660-37AB-401B-831B-7644BE181E37}"/>
              </a:ext>
            </a:extLst>
          </p:cNvPr>
          <p:cNvSpPr txBox="1"/>
          <p:nvPr/>
        </p:nvSpPr>
        <p:spPr>
          <a:xfrm>
            <a:off x="2819850" y="903917"/>
            <a:ext cx="1673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이미지 </a:t>
            </a:r>
            <a:r>
              <a:rPr lang="ko-KR" altLang="en-US" sz="1600" dirty="0" err="1"/>
              <a:t>라벨링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08590B-ECB8-4A08-A710-398118BD0ADC}"/>
              </a:ext>
            </a:extLst>
          </p:cNvPr>
          <p:cNvSpPr/>
          <p:nvPr/>
        </p:nvSpPr>
        <p:spPr>
          <a:xfrm>
            <a:off x="6111707" y="3387433"/>
            <a:ext cx="1051799" cy="724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ko-KR" altLang="en-US" dirty="0"/>
              <a:t>저장소</a:t>
            </a:r>
            <a:endParaRPr lang="en-US" altLang="ko-KR" dirty="0"/>
          </a:p>
        </p:txBody>
      </p:sp>
      <p:sp>
        <p:nvSpPr>
          <p:cNvPr id="22" name="화살표: 오른쪽 22">
            <a:extLst>
              <a:ext uri="{FF2B5EF4-FFF2-40B4-BE49-F238E27FC236}">
                <a16:creationId xmlns:a16="http://schemas.microsoft.com/office/drawing/2014/main" id="{11E6D8B6-0F5D-4A08-B552-D6FDB62232AE}"/>
              </a:ext>
            </a:extLst>
          </p:cNvPr>
          <p:cNvSpPr/>
          <p:nvPr/>
        </p:nvSpPr>
        <p:spPr>
          <a:xfrm>
            <a:off x="5542745" y="1340688"/>
            <a:ext cx="568961" cy="330633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762000-B2F4-42B9-9E6E-B133729D35D9}"/>
              </a:ext>
            </a:extLst>
          </p:cNvPr>
          <p:cNvSpPr/>
          <p:nvPr/>
        </p:nvSpPr>
        <p:spPr>
          <a:xfrm>
            <a:off x="8360899" y="856938"/>
            <a:ext cx="996527" cy="14680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br>
              <a:rPr lang="en-US" altLang="ko-KR" dirty="0"/>
            </a:br>
            <a:r>
              <a:rPr lang="ko-KR" altLang="en-US" dirty="0" err="1"/>
              <a:t>크롤러</a:t>
            </a:r>
            <a:endParaRPr lang="en-US" altLang="ko-KR" dirty="0"/>
          </a:p>
        </p:txBody>
      </p:sp>
      <p:sp>
        <p:nvSpPr>
          <p:cNvPr id="24" name="화살표: 오른쪽 22">
            <a:extLst>
              <a:ext uri="{FF2B5EF4-FFF2-40B4-BE49-F238E27FC236}">
                <a16:creationId xmlns:a16="http://schemas.microsoft.com/office/drawing/2014/main" id="{9467979B-C313-418B-85D5-94467188B9F7}"/>
              </a:ext>
            </a:extLst>
          </p:cNvPr>
          <p:cNvSpPr/>
          <p:nvPr/>
        </p:nvSpPr>
        <p:spPr>
          <a:xfrm rot="10800000">
            <a:off x="7164211" y="3564346"/>
            <a:ext cx="1198574" cy="436658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BCB5680-5B04-429F-B4D4-6CA520288D06}"/>
              </a:ext>
            </a:extLst>
          </p:cNvPr>
          <p:cNvGrpSpPr/>
          <p:nvPr/>
        </p:nvGrpSpPr>
        <p:grpSpPr>
          <a:xfrm>
            <a:off x="9385469" y="824164"/>
            <a:ext cx="1997073" cy="1425760"/>
            <a:chOff x="9878984" y="865786"/>
            <a:chExt cx="1997073" cy="142576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F40187-5BCA-4DDD-AA7A-91580C6EA50F}"/>
                </a:ext>
              </a:extLst>
            </p:cNvPr>
            <p:cNvGrpSpPr/>
            <p:nvPr/>
          </p:nvGrpSpPr>
          <p:grpSpPr>
            <a:xfrm>
              <a:off x="9878984" y="1036957"/>
              <a:ext cx="1855901" cy="1254589"/>
              <a:chOff x="7898723" y="2434869"/>
              <a:chExt cx="3746821" cy="1637495"/>
            </a:xfrm>
          </p:grpSpPr>
          <p:sp>
            <p:nvSpPr>
              <p:cNvPr id="8" name="화살표: 왼쪽 9">
                <a:extLst>
                  <a:ext uri="{FF2B5EF4-FFF2-40B4-BE49-F238E27FC236}">
                    <a16:creationId xmlns:a16="http://schemas.microsoft.com/office/drawing/2014/main" id="{7DB04BFC-EFEF-40FC-AC21-EDBBEBF467F4}"/>
                  </a:ext>
                </a:extLst>
              </p:cNvPr>
              <p:cNvSpPr/>
              <p:nvPr/>
            </p:nvSpPr>
            <p:spPr>
              <a:xfrm>
                <a:off x="7898723" y="2859291"/>
                <a:ext cx="1692868" cy="532738"/>
              </a:xfrm>
              <a:prstGeom prst="leftArrow">
                <a:avLst>
                  <a:gd name="adj1" fmla="val 41980"/>
                  <a:gd name="adj2" fmla="val 11816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457BF-3812-4ADA-B92A-765EBE2B3BDA}"/>
                  </a:ext>
                </a:extLst>
              </p:cNvPr>
              <p:cNvSpPr txBox="1"/>
              <p:nvPr/>
            </p:nvSpPr>
            <p:spPr>
              <a:xfrm>
                <a:off x="7979704" y="2434869"/>
                <a:ext cx="1882375" cy="482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이미지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71C20B-1E69-4D70-94E7-86D8C633944C}"/>
                  </a:ext>
                </a:extLst>
              </p:cNvPr>
              <p:cNvSpPr txBox="1"/>
              <p:nvPr/>
            </p:nvSpPr>
            <p:spPr>
              <a:xfrm>
                <a:off x="9763169" y="3590310"/>
                <a:ext cx="1882375" cy="482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Google</a:t>
                </a:r>
                <a:endParaRPr lang="ko-KR" altLang="en-US" dirty="0"/>
              </a:p>
            </p:txBody>
          </p:sp>
        </p:grpSp>
        <p:pic>
          <p:nvPicPr>
            <p:cNvPr id="1028" name="Picture 4" descr="google에 대한 이미지 검색결과">
              <a:extLst>
                <a:ext uri="{FF2B5EF4-FFF2-40B4-BE49-F238E27FC236}">
                  <a16:creationId xmlns:a16="http://schemas.microsoft.com/office/drawing/2014/main" id="{FF3C5A3F-9562-4913-8A19-01CC52EC9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7619" y="865786"/>
              <a:ext cx="1118438" cy="1118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A17AFFE-1D48-462A-848C-23DC32F12EB0}"/>
              </a:ext>
            </a:extLst>
          </p:cNvPr>
          <p:cNvGrpSpPr/>
          <p:nvPr/>
        </p:nvGrpSpPr>
        <p:grpSpPr>
          <a:xfrm>
            <a:off x="4605704" y="4793876"/>
            <a:ext cx="3084394" cy="1629702"/>
            <a:chOff x="5668645" y="4349362"/>
            <a:chExt cx="3767932" cy="19580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983F6A1-0B43-4CFE-B6FE-0524DE582F43}"/>
                </a:ext>
              </a:extLst>
            </p:cNvPr>
            <p:cNvSpPr/>
            <p:nvPr/>
          </p:nvSpPr>
          <p:spPr>
            <a:xfrm>
              <a:off x="5668645" y="4349362"/>
              <a:ext cx="3767932" cy="1958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700" dirty="0">
                  <a:solidFill>
                    <a:schemeClr val="tx1"/>
                  </a:solidFill>
                </a:rPr>
                <a:t>이미지 비교</a:t>
              </a:r>
              <a:r>
                <a:rPr lang="en-US" altLang="ko-KR" sz="1700" dirty="0">
                  <a:solidFill>
                    <a:schemeClr val="tx1"/>
                  </a:solidFill>
                </a:rPr>
                <a:t>(</a:t>
              </a:r>
              <a:r>
                <a:rPr lang="ko-KR" altLang="en-US" sz="1700" dirty="0">
                  <a:solidFill>
                    <a:schemeClr val="tx1"/>
                  </a:solidFill>
                </a:rPr>
                <a:t>이미지 중복 확인</a:t>
              </a:r>
              <a:r>
                <a:rPr lang="en-US" altLang="ko-KR" sz="1700" dirty="0">
                  <a:solidFill>
                    <a:schemeClr val="tx1"/>
                  </a:solidFill>
                </a:rPr>
                <a:t>)</a:t>
              </a:r>
              <a:endParaRPr lang="en-US" altLang="ko-KR" sz="1700" dirty="0"/>
            </a:p>
          </p:txBody>
        </p:sp>
        <p:pic>
          <p:nvPicPr>
            <p:cNvPr id="32" name="Picture 4" descr="이미지 검색결과">
              <a:extLst>
                <a:ext uri="{FF2B5EF4-FFF2-40B4-BE49-F238E27FC236}">
                  <a16:creationId xmlns:a16="http://schemas.microsoft.com/office/drawing/2014/main" id="{7FA0A3B3-8BE9-4147-B417-E3B48EE92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337" y="4549940"/>
              <a:ext cx="1074743" cy="1323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이미지 검색결과">
              <a:extLst>
                <a:ext uri="{FF2B5EF4-FFF2-40B4-BE49-F238E27FC236}">
                  <a16:creationId xmlns:a16="http://schemas.microsoft.com/office/drawing/2014/main" id="{E8A09346-4334-4934-A8C5-BC972ACBD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1531" y="4549940"/>
              <a:ext cx="1177712" cy="1323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화살표: 아래쪽 15">
            <a:extLst>
              <a:ext uri="{FF2B5EF4-FFF2-40B4-BE49-F238E27FC236}">
                <a16:creationId xmlns:a16="http://schemas.microsoft.com/office/drawing/2014/main" id="{50C4210F-D830-467B-801F-A7626D45C45D}"/>
              </a:ext>
            </a:extLst>
          </p:cNvPr>
          <p:cNvSpPr/>
          <p:nvPr/>
        </p:nvSpPr>
        <p:spPr>
          <a:xfrm>
            <a:off x="8634405" y="2326578"/>
            <a:ext cx="449513" cy="689515"/>
          </a:xfrm>
          <a:prstGeom prst="downArrow">
            <a:avLst>
              <a:gd name="adj1" fmla="val 33595"/>
              <a:gd name="adj2" fmla="val 924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1BA6173-5491-4C23-B7E2-B14A8000293C}"/>
              </a:ext>
            </a:extLst>
          </p:cNvPr>
          <p:cNvGrpSpPr/>
          <p:nvPr/>
        </p:nvGrpSpPr>
        <p:grpSpPr>
          <a:xfrm>
            <a:off x="6111707" y="916382"/>
            <a:ext cx="1314354" cy="2085925"/>
            <a:chOff x="7022237" y="506027"/>
            <a:chExt cx="1314354" cy="208592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047DF23-7E31-4EFD-BE5E-5655E6B116CA}"/>
                </a:ext>
              </a:extLst>
            </p:cNvPr>
            <p:cNvGrpSpPr/>
            <p:nvPr/>
          </p:nvGrpSpPr>
          <p:grpSpPr>
            <a:xfrm>
              <a:off x="7022237" y="506027"/>
              <a:ext cx="1314354" cy="2085925"/>
              <a:chOff x="7022237" y="506027"/>
              <a:chExt cx="1314354" cy="2085925"/>
            </a:xfrm>
          </p:grpSpPr>
          <p:sp>
            <p:nvSpPr>
              <p:cNvPr id="39" name="원통형 38">
                <a:extLst>
                  <a:ext uri="{FF2B5EF4-FFF2-40B4-BE49-F238E27FC236}">
                    <a16:creationId xmlns:a16="http://schemas.microsoft.com/office/drawing/2014/main" id="{4D6FE1A8-8FEE-495B-BA30-C1D3F0247DD4}"/>
                  </a:ext>
                </a:extLst>
              </p:cNvPr>
              <p:cNvSpPr/>
              <p:nvPr/>
            </p:nvSpPr>
            <p:spPr>
              <a:xfrm>
                <a:off x="7022237" y="1939774"/>
                <a:ext cx="1314354" cy="652178"/>
              </a:xfrm>
              <a:prstGeom prst="can">
                <a:avLst>
                  <a:gd name="adj" fmla="val 39974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원통형 37">
                <a:extLst>
                  <a:ext uri="{FF2B5EF4-FFF2-40B4-BE49-F238E27FC236}">
                    <a16:creationId xmlns:a16="http://schemas.microsoft.com/office/drawing/2014/main" id="{ACE9DE18-0DF4-4DF9-BE6C-87D06FDF3BA1}"/>
                  </a:ext>
                </a:extLst>
              </p:cNvPr>
              <p:cNvSpPr/>
              <p:nvPr/>
            </p:nvSpPr>
            <p:spPr>
              <a:xfrm>
                <a:off x="7022237" y="1460513"/>
                <a:ext cx="1314354" cy="652178"/>
              </a:xfrm>
              <a:prstGeom prst="can">
                <a:avLst>
                  <a:gd name="adj" fmla="val 39974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원통형 36">
                <a:extLst>
                  <a:ext uri="{FF2B5EF4-FFF2-40B4-BE49-F238E27FC236}">
                    <a16:creationId xmlns:a16="http://schemas.microsoft.com/office/drawing/2014/main" id="{3E0793D9-3145-4C08-BF65-43FF012BBA8A}"/>
                  </a:ext>
                </a:extLst>
              </p:cNvPr>
              <p:cNvSpPr/>
              <p:nvPr/>
            </p:nvSpPr>
            <p:spPr>
              <a:xfrm>
                <a:off x="7022237" y="987871"/>
                <a:ext cx="1314354" cy="652178"/>
              </a:xfrm>
              <a:prstGeom prst="can">
                <a:avLst>
                  <a:gd name="adj" fmla="val 39974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원통형 34">
                <a:extLst>
                  <a:ext uri="{FF2B5EF4-FFF2-40B4-BE49-F238E27FC236}">
                    <a16:creationId xmlns:a16="http://schemas.microsoft.com/office/drawing/2014/main" id="{F79DCF93-D1F9-432F-98BE-EC31A26FFAFB}"/>
                  </a:ext>
                </a:extLst>
              </p:cNvPr>
              <p:cNvSpPr/>
              <p:nvPr/>
            </p:nvSpPr>
            <p:spPr>
              <a:xfrm>
                <a:off x="7022237" y="506027"/>
                <a:ext cx="1314354" cy="652178"/>
              </a:xfrm>
              <a:prstGeom prst="can">
                <a:avLst>
                  <a:gd name="adj" fmla="val 39974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DB</a:t>
                </a:r>
                <a:endParaRPr lang="ko-KR" altLang="en-US" dirty="0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C661F93-7D60-4B63-A901-269F9A9E2592}"/>
                </a:ext>
              </a:extLst>
            </p:cNvPr>
            <p:cNvSpPr/>
            <p:nvPr/>
          </p:nvSpPr>
          <p:spPr>
            <a:xfrm>
              <a:off x="7234713" y="1293026"/>
              <a:ext cx="927961" cy="4365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라벨링</a:t>
              </a:r>
              <a:endParaRPr lang="en-US" altLang="ko-KR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38FB1F6-EDFF-487B-800F-BCC724825884}"/>
                </a:ext>
              </a:extLst>
            </p:cNvPr>
            <p:cNvSpPr/>
            <p:nvPr/>
          </p:nvSpPr>
          <p:spPr>
            <a:xfrm>
              <a:off x="7111826" y="1945701"/>
              <a:ext cx="1167340" cy="4518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이미지 경로</a:t>
              </a:r>
              <a:endParaRPr lang="en-US" altLang="ko-KR" sz="1400" dirty="0"/>
            </a:p>
          </p:txBody>
        </p:sp>
      </p:grpSp>
      <p:sp>
        <p:nvSpPr>
          <p:cNvPr id="43" name="화살표: 위쪽 16">
            <a:extLst>
              <a:ext uri="{FF2B5EF4-FFF2-40B4-BE49-F238E27FC236}">
                <a16:creationId xmlns:a16="http://schemas.microsoft.com/office/drawing/2014/main" id="{BD7D40C5-BA3F-4929-A85A-8C2676D2D11A}"/>
              </a:ext>
            </a:extLst>
          </p:cNvPr>
          <p:cNvSpPr/>
          <p:nvPr/>
        </p:nvSpPr>
        <p:spPr>
          <a:xfrm>
            <a:off x="6641780" y="3002307"/>
            <a:ext cx="318313" cy="385138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웹페이지 목업에 대한 이미지 검색결과">
            <a:extLst>
              <a:ext uri="{FF2B5EF4-FFF2-40B4-BE49-F238E27FC236}">
                <a16:creationId xmlns:a16="http://schemas.microsoft.com/office/drawing/2014/main" id="{2BD9164E-0B04-4C8C-81CE-CA88C3FB0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3" t="-290" r="8155" b="290"/>
          <a:stretch/>
        </p:blipFill>
        <p:spPr bwMode="auto">
          <a:xfrm>
            <a:off x="710646" y="855589"/>
            <a:ext cx="2249292" cy="153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화살표: 아래쪽 15">
            <a:extLst>
              <a:ext uri="{FF2B5EF4-FFF2-40B4-BE49-F238E27FC236}">
                <a16:creationId xmlns:a16="http://schemas.microsoft.com/office/drawing/2014/main" id="{F52EF98B-CE85-43E7-9B57-A9DD98FC4807}"/>
              </a:ext>
            </a:extLst>
          </p:cNvPr>
          <p:cNvSpPr/>
          <p:nvPr/>
        </p:nvSpPr>
        <p:spPr>
          <a:xfrm>
            <a:off x="1320437" y="2399942"/>
            <a:ext cx="449513" cy="1148782"/>
          </a:xfrm>
          <a:prstGeom prst="downArrow">
            <a:avLst>
              <a:gd name="adj1" fmla="val 33595"/>
              <a:gd name="adj2" fmla="val 924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위쪽 16">
            <a:extLst>
              <a:ext uri="{FF2B5EF4-FFF2-40B4-BE49-F238E27FC236}">
                <a16:creationId xmlns:a16="http://schemas.microsoft.com/office/drawing/2014/main" id="{9F42EC9C-3DCE-4B28-9BBA-A77AF181D53A}"/>
              </a:ext>
            </a:extLst>
          </p:cNvPr>
          <p:cNvSpPr/>
          <p:nvPr/>
        </p:nvSpPr>
        <p:spPr>
          <a:xfrm>
            <a:off x="1802396" y="2403494"/>
            <a:ext cx="449513" cy="1142483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22">
            <a:extLst>
              <a:ext uri="{FF2B5EF4-FFF2-40B4-BE49-F238E27FC236}">
                <a16:creationId xmlns:a16="http://schemas.microsoft.com/office/drawing/2014/main" id="{78CDD2CC-AD1D-40D5-BAE7-1F53214BE774}"/>
              </a:ext>
            </a:extLst>
          </p:cNvPr>
          <p:cNvSpPr/>
          <p:nvPr/>
        </p:nvSpPr>
        <p:spPr>
          <a:xfrm rot="10800000">
            <a:off x="5541309" y="1719459"/>
            <a:ext cx="576820" cy="341619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876023-3758-4888-BAF9-B4E9B6754C98}"/>
              </a:ext>
            </a:extLst>
          </p:cNvPr>
          <p:cNvSpPr txBox="1"/>
          <p:nvPr/>
        </p:nvSpPr>
        <p:spPr>
          <a:xfrm>
            <a:off x="1358083" y="4960818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715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0B7311-7285-418C-8941-EFA7414CC62B}"/>
              </a:ext>
            </a:extLst>
          </p:cNvPr>
          <p:cNvSpPr/>
          <p:nvPr/>
        </p:nvSpPr>
        <p:spPr>
          <a:xfrm>
            <a:off x="484094" y="248771"/>
            <a:ext cx="11154335" cy="124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818216-2B94-4DAD-B96B-6B6C5B56CDF4}"/>
              </a:ext>
            </a:extLst>
          </p:cNvPr>
          <p:cNvSpPr/>
          <p:nvPr/>
        </p:nvSpPr>
        <p:spPr>
          <a:xfrm>
            <a:off x="484095" y="1645024"/>
            <a:ext cx="5365376" cy="124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79D5EF-66C4-4FB8-9E20-C3D0B8A8DEA8}"/>
              </a:ext>
            </a:extLst>
          </p:cNvPr>
          <p:cNvSpPr/>
          <p:nvPr/>
        </p:nvSpPr>
        <p:spPr>
          <a:xfrm>
            <a:off x="484092" y="3969123"/>
            <a:ext cx="11154335" cy="124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6D970-EA57-4D45-9DFE-44FEEB137FFC}"/>
              </a:ext>
            </a:extLst>
          </p:cNvPr>
          <p:cNvSpPr/>
          <p:nvPr/>
        </p:nvSpPr>
        <p:spPr>
          <a:xfrm>
            <a:off x="484093" y="5365376"/>
            <a:ext cx="11154335" cy="124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B5463E-CA02-4612-B496-5A0254DB1D1C}"/>
              </a:ext>
            </a:extLst>
          </p:cNvPr>
          <p:cNvSpPr/>
          <p:nvPr/>
        </p:nvSpPr>
        <p:spPr>
          <a:xfrm>
            <a:off x="410135" y="121023"/>
            <a:ext cx="974912" cy="584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장치</a:t>
            </a:r>
            <a:r>
              <a:rPr lang="en-US" altLang="ko-KR" dirty="0"/>
              <a:t>(Device)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644B0F-02A7-47F6-9AE1-02731A3036A6}"/>
              </a:ext>
            </a:extLst>
          </p:cNvPr>
          <p:cNvSpPr/>
          <p:nvPr/>
        </p:nvSpPr>
        <p:spPr>
          <a:xfrm>
            <a:off x="410135" y="1580031"/>
            <a:ext cx="605118" cy="36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E0116F-F9FD-44F0-8957-AD40844040C4}"/>
              </a:ext>
            </a:extLst>
          </p:cNvPr>
          <p:cNvSpPr/>
          <p:nvPr/>
        </p:nvSpPr>
        <p:spPr>
          <a:xfrm>
            <a:off x="410134" y="3870513"/>
            <a:ext cx="907677" cy="36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저장소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80C122-F6F4-469E-B258-277125A1BC93}"/>
              </a:ext>
            </a:extLst>
          </p:cNvPr>
          <p:cNvSpPr/>
          <p:nvPr/>
        </p:nvSpPr>
        <p:spPr>
          <a:xfrm>
            <a:off x="410133" y="5277969"/>
            <a:ext cx="907677" cy="36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수집기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3D3B5F7-D4B5-40BC-94AB-3A259E187BE4}"/>
              </a:ext>
            </a:extLst>
          </p:cNvPr>
          <p:cNvSpPr/>
          <p:nvPr/>
        </p:nvSpPr>
        <p:spPr>
          <a:xfrm>
            <a:off x="1795182" y="413496"/>
            <a:ext cx="1445559" cy="904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스마트 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DA19F17-7B01-4E39-8517-E00DFD5A2C80}"/>
              </a:ext>
            </a:extLst>
          </p:cNvPr>
          <p:cNvSpPr/>
          <p:nvPr/>
        </p:nvSpPr>
        <p:spPr>
          <a:xfrm>
            <a:off x="3545541" y="413496"/>
            <a:ext cx="1445559" cy="904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A76464C-FDDD-4B4E-95C8-92C2B5E176EE}"/>
              </a:ext>
            </a:extLst>
          </p:cNvPr>
          <p:cNvSpPr/>
          <p:nvPr/>
        </p:nvSpPr>
        <p:spPr>
          <a:xfrm>
            <a:off x="5295900" y="398368"/>
            <a:ext cx="1445559" cy="904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태블릿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3CF3DB4-67FF-43B3-8FBE-09117E685B28}"/>
              </a:ext>
            </a:extLst>
          </p:cNvPr>
          <p:cNvSpPr/>
          <p:nvPr/>
        </p:nvSpPr>
        <p:spPr>
          <a:xfrm>
            <a:off x="7288305" y="786652"/>
            <a:ext cx="127747" cy="127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4E189E5-9907-4879-B0F0-2092509E276B}"/>
              </a:ext>
            </a:extLst>
          </p:cNvPr>
          <p:cNvSpPr/>
          <p:nvPr/>
        </p:nvSpPr>
        <p:spPr>
          <a:xfrm>
            <a:off x="7575175" y="786651"/>
            <a:ext cx="127747" cy="127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0A03F39-FD03-4C99-A48E-8FC5A2741D31}"/>
              </a:ext>
            </a:extLst>
          </p:cNvPr>
          <p:cNvSpPr/>
          <p:nvPr/>
        </p:nvSpPr>
        <p:spPr>
          <a:xfrm>
            <a:off x="7862045" y="786650"/>
            <a:ext cx="127747" cy="127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A94911F-31F6-4723-AE73-3B0DB3789DEA}"/>
              </a:ext>
            </a:extLst>
          </p:cNvPr>
          <p:cNvSpPr/>
          <p:nvPr/>
        </p:nvSpPr>
        <p:spPr>
          <a:xfrm>
            <a:off x="1795181" y="1848970"/>
            <a:ext cx="1445559" cy="813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8ED231-A232-4200-8043-E0E35B2630EC}"/>
              </a:ext>
            </a:extLst>
          </p:cNvPr>
          <p:cNvSpPr/>
          <p:nvPr/>
        </p:nvSpPr>
        <p:spPr>
          <a:xfrm>
            <a:off x="6100483" y="1645024"/>
            <a:ext cx="5537944" cy="124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60C8B6-DC89-4591-9259-CEB635B27EE9}"/>
              </a:ext>
            </a:extLst>
          </p:cNvPr>
          <p:cNvSpPr/>
          <p:nvPr/>
        </p:nvSpPr>
        <p:spPr>
          <a:xfrm>
            <a:off x="6026523" y="1580031"/>
            <a:ext cx="605118" cy="36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B64937E-8EC7-4E7A-ABF5-284FD9B8C679}"/>
              </a:ext>
            </a:extLst>
          </p:cNvPr>
          <p:cNvSpPr/>
          <p:nvPr/>
        </p:nvSpPr>
        <p:spPr>
          <a:xfrm>
            <a:off x="7116854" y="1860176"/>
            <a:ext cx="1752601" cy="813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DRL(</a:t>
            </a:r>
            <a:r>
              <a:rPr lang="ko-KR" altLang="en-US" dirty="0"/>
              <a:t>강화학습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40B53B2-07C0-4C39-9495-A9E738E90135}"/>
              </a:ext>
            </a:extLst>
          </p:cNvPr>
          <p:cNvSpPr/>
          <p:nvPr/>
        </p:nvSpPr>
        <p:spPr>
          <a:xfrm>
            <a:off x="2144804" y="3200399"/>
            <a:ext cx="1734671" cy="567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 제안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1FF6CFE-04DA-461B-8C4F-87BB97360C90}"/>
              </a:ext>
            </a:extLst>
          </p:cNvPr>
          <p:cNvSpPr/>
          <p:nvPr/>
        </p:nvSpPr>
        <p:spPr>
          <a:xfrm>
            <a:off x="4315384" y="3200400"/>
            <a:ext cx="1734671" cy="567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 달기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A6C066E-1527-4278-BDBB-D9E0F4BD8C65}"/>
              </a:ext>
            </a:extLst>
          </p:cNvPr>
          <p:cNvSpPr/>
          <p:nvPr/>
        </p:nvSpPr>
        <p:spPr>
          <a:xfrm>
            <a:off x="6489323" y="3186952"/>
            <a:ext cx="2264712" cy="567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감성적 검색에 따른 추천 방식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EFBD576-E108-4E25-BC37-80EB784B560C}"/>
              </a:ext>
            </a:extLst>
          </p:cNvPr>
          <p:cNvSpPr/>
          <p:nvPr/>
        </p:nvSpPr>
        <p:spPr>
          <a:xfrm>
            <a:off x="1795180" y="4175313"/>
            <a:ext cx="1445559" cy="822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F8BC6E8-28BF-4BF3-B2ED-4AAB8655AACA}"/>
              </a:ext>
            </a:extLst>
          </p:cNvPr>
          <p:cNvSpPr/>
          <p:nvPr/>
        </p:nvSpPr>
        <p:spPr>
          <a:xfrm>
            <a:off x="3545541" y="4175313"/>
            <a:ext cx="1445559" cy="822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F776C0A-AC18-4A5B-8749-1E20809DE1DE}"/>
              </a:ext>
            </a:extLst>
          </p:cNvPr>
          <p:cNvSpPr/>
          <p:nvPr/>
        </p:nvSpPr>
        <p:spPr>
          <a:xfrm>
            <a:off x="5295899" y="4182033"/>
            <a:ext cx="1445559" cy="822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감정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215783-B260-45AC-A6E8-61A12611DA2F}"/>
              </a:ext>
            </a:extLst>
          </p:cNvPr>
          <p:cNvSpPr/>
          <p:nvPr/>
        </p:nvSpPr>
        <p:spPr>
          <a:xfrm>
            <a:off x="1795180" y="5576046"/>
            <a:ext cx="1445559" cy="822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ko-KR" altLang="en-US" dirty="0"/>
              <a:t>수집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7B5CBC6-1805-44EE-8BAF-EEBBC307305F}"/>
              </a:ext>
            </a:extLst>
          </p:cNvPr>
          <p:cNvSpPr/>
          <p:nvPr/>
        </p:nvSpPr>
        <p:spPr>
          <a:xfrm>
            <a:off x="3545541" y="5576046"/>
            <a:ext cx="1445559" cy="822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 수집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F5BB2E5-3541-4E2D-B214-572442E6509B}"/>
              </a:ext>
            </a:extLst>
          </p:cNvPr>
          <p:cNvSpPr/>
          <p:nvPr/>
        </p:nvSpPr>
        <p:spPr>
          <a:xfrm>
            <a:off x="5271246" y="5576046"/>
            <a:ext cx="1445559" cy="822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감성 구문 </a:t>
            </a:r>
            <a:r>
              <a:rPr lang="ko-KR" altLang="en-US" dirty="0"/>
              <a:t>수집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41C144D-181F-4414-94DA-299E234CAB08}"/>
              </a:ext>
            </a:extLst>
          </p:cNvPr>
          <p:cNvSpPr/>
          <p:nvPr/>
        </p:nvSpPr>
        <p:spPr>
          <a:xfrm rot="10800000">
            <a:off x="9258301" y="3314698"/>
            <a:ext cx="618564" cy="31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8DD8C5-921A-420A-9FFB-F45C081D28CD}"/>
              </a:ext>
            </a:extLst>
          </p:cNvPr>
          <p:cNvSpPr txBox="1"/>
          <p:nvPr/>
        </p:nvSpPr>
        <p:spPr>
          <a:xfrm>
            <a:off x="10219763" y="32676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애매하다</a:t>
            </a:r>
          </a:p>
        </p:txBody>
      </p:sp>
    </p:spTree>
    <p:extLst>
      <p:ext uri="{BB962C8B-B14F-4D97-AF65-F5344CB8AC3E}">
        <p14:creationId xmlns:p14="http://schemas.microsoft.com/office/powerpoint/2010/main" val="3941110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FE6E9-F372-40D8-911D-EE19D6CB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433" y="2689141"/>
            <a:ext cx="9275134" cy="1479717"/>
          </a:xfrm>
        </p:spPr>
        <p:txBody>
          <a:bodyPr>
            <a:normAutofit fontScale="90000"/>
          </a:bodyPr>
          <a:lstStyle/>
          <a:p>
            <a:r>
              <a:rPr lang="ko-KR" altLang="en-US" sz="8800" dirty="0" err="1"/>
              <a:t>랩장</a:t>
            </a:r>
            <a:r>
              <a:rPr lang="ko-KR" altLang="en-US" sz="8800" dirty="0"/>
              <a:t> 그림 참고 이후</a:t>
            </a:r>
          </a:p>
        </p:txBody>
      </p:sp>
    </p:spTree>
    <p:extLst>
      <p:ext uri="{BB962C8B-B14F-4D97-AF65-F5344CB8AC3E}">
        <p14:creationId xmlns:p14="http://schemas.microsoft.com/office/powerpoint/2010/main" val="3089354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B2CE35-9F8C-45D6-B62B-5A793263B62B}"/>
              </a:ext>
            </a:extLst>
          </p:cNvPr>
          <p:cNvSpPr/>
          <p:nvPr/>
        </p:nvSpPr>
        <p:spPr>
          <a:xfrm>
            <a:off x="3827721" y="111642"/>
            <a:ext cx="5883349" cy="6578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EB7012-645F-488D-BAFC-02F5D03464B0}"/>
              </a:ext>
            </a:extLst>
          </p:cNvPr>
          <p:cNvSpPr/>
          <p:nvPr/>
        </p:nvSpPr>
        <p:spPr>
          <a:xfrm>
            <a:off x="5940056" y="3758606"/>
            <a:ext cx="1658679" cy="117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Storage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D177C6-552F-4D46-9B9F-2223708E080D}"/>
              </a:ext>
            </a:extLst>
          </p:cNvPr>
          <p:cNvSpPr/>
          <p:nvPr/>
        </p:nvSpPr>
        <p:spPr>
          <a:xfrm>
            <a:off x="3990755" y="3758607"/>
            <a:ext cx="1658679" cy="117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Tag</a:t>
            </a:r>
          </a:p>
          <a:p>
            <a:pPr algn="ctr"/>
            <a:r>
              <a:rPr lang="en-US" altLang="ko-KR" dirty="0"/>
              <a:t>Storage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357705-2B3F-4850-9FFD-7CA74132A919}"/>
              </a:ext>
            </a:extLst>
          </p:cNvPr>
          <p:cNvSpPr/>
          <p:nvPr/>
        </p:nvSpPr>
        <p:spPr>
          <a:xfrm>
            <a:off x="5940055" y="5339322"/>
            <a:ext cx="1658679" cy="117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Matching</a:t>
            </a:r>
          </a:p>
          <a:p>
            <a:pPr algn="ctr"/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0BAF43-D1FE-4079-B131-A11917654EFD}"/>
              </a:ext>
            </a:extLst>
          </p:cNvPr>
          <p:cNvSpPr/>
          <p:nvPr/>
        </p:nvSpPr>
        <p:spPr>
          <a:xfrm>
            <a:off x="3990755" y="324289"/>
            <a:ext cx="3607980" cy="295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1D2318-80BD-4CD6-8D36-F6EF2B42A404}"/>
              </a:ext>
            </a:extLst>
          </p:cNvPr>
          <p:cNvSpPr/>
          <p:nvPr/>
        </p:nvSpPr>
        <p:spPr>
          <a:xfrm>
            <a:off x="616688" y="1398365"/>
            <a:ext cx="1658679" cy="117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550706-BDDF-4637-A72E-7ACDD081BEC0}"/>
              </a:ext>
            </a:extLst>
          </p:cNvPr>
          <p:cNvSpPr/>
          <p:nvPr/>
        </p:nvSpPr>
        <p:spPr>
          <a:xfrm>
            <a:off x="7889357" y="3758606"/>
            <a:ext cx="1658679" cy="117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Crawler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9BC3D2-1460-41DB-89ED-1560F07F85E5}"/>
              </a:ext>
            </a:extLst>
          </p:cNvPr>
          <p:cNvSpPr txBox="1"/>
          <p:nvPr/>
        </p:nvSpPr>
        <p:spPr>
          <a:xfrm>
            <a:off x="5100084" y="324284"/>
            <a:ext cx="138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Web 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C7E809-C0A4-4E82-8E08-AF0837C145FD}"/>
              </a:ext>
            </a:extLst>
          </p:cNvPr>
          <p:cNvSpPr/>
          <p:nvPr/>
        </p:nvSpPr>
        <p:spPr>
          <a:xfrm>
            <a:off x="5458048" y="888002"/>
            <a:ext cx="1219200" cy="1098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How</a:t>
            </a:r>
          </a:p>
          <a:p>
            <a:pPr algn="ctr"/>
            <a:r>
              <a:rPr lang="en-US" altLang="ko-KR" dirty="0"/>
              <a:t>Showing Image?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773EAC9-4FB7-436E-A8DD-B8CE97CEC5AD}"/>
              </a:ext>
            </a:extLst>
          </p:cNvPr>
          <p:cNvSpPr/>
          <p:nvPr/>
        </p:nvSpPr>
        <p:spPr>
          <a:xfrm>
            <a:off x="4259227" y="888002"/>
            <a:ext cx="1100469" cy="1098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0BCCA2D-1731-4B49-81E8-15A1EFFF7941}"/>
              </a:ext>
            </a:extLst>
          </p:cNvPr>
          <p:cNvSpPr/>
          <p:nvPr/>
        </p:nvSpPr>
        <p:spPr>
          <a:xfrm>
            <a:off x="4259227" y="2094612"/>
            <a:ext cx="1219200" cy="1098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태그</a:t>
            </a:r>
            <a:endParaRPr lang="en-US" altLang="ko-KR" dirty="0"/>
          </a:p>
          <a:p>
            <a:pPr algn="ctr"/>
            <a:r>
              <a:rPr lang="ko-KR" altLang="en-US" dirty="0"/>
              <a:t>방법</a:t>
            </a:r>
            <a:r>
              <a:rPr lang="en-US" altLang="ko-KR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D8B40F-A63E-4EA4-9E8D-9B58D1DA4ED7}"/>
              </a:ext>
            </a:extLst>
          </p:cNvPr>
          <p:cNvSpPr txBox="1"/>
          <p:nvPr/>
        </p:nvSpPr>
        <p:spPr>
          <a:xfrm>
            <a:off x="8337703" y="1302969"/>
            <a:ext cx="83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</a:p>
          <a:p>
            <a:r>
              <a:rPr lang="en-US" altLang="ko-KR" dirty="0"/>
              <a:t>(Linux)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702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F081C6-330E-42AD-972D-B47617BF8718}"/>
              </a:ext>
            </a:extLst>
          </p:cNvPr>
          <p:cNvSpPr/>
          <p:nvPr/>
        </p:nvSpPr>
        <p:spPr>
          <a:xfrm>
            <a:off x="2513934" y="1438861"/>
            <a:ext cx="2201916" cy="3980277"/>
          </a:xfrm>
          <a:prstGeom prst="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E676DD-F618-4799-8D78-4EF675E1C22A}"/>
              </a:ext>
            </a:extLst>
          </p:cNvPr>
          <p:cNvSpPr/>
          <p:nvPr/>
        </p:nvSpPr>
        <p:spPr>
          <a:xfrm>
            <a:off x="4981593" y="1438861"/>
            <a:ext cx="2201916" cy="3980277"/>
          </a:xfrm>
          <a:prstGeom prst="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9144FD-ADEF-440C-BCEC-A3ED20F2FAD2}"/>
              </a:ext>
            </a:extLst>
          </p:cNvPr>
          <p:cNvSpPr/>
          <p:nvPr/>
        </p:nvSpPr>
        <p:spPr>
          <a:xfrm>
            <a:off x="7449252" y="1438861"/>
            <a:ext cx="4067736" cy="3980277"/>
          </a:xfrm>
          <a:prstGeom prst="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665B6-2A1F-42BC-9E23-F3B906988AB8}"/>
              </a:ext>
            </a:extLst>
          </p:cNvPr>
          <p:cNvSpPr txBox="1"/>
          <p:nvPr/>
        </p:nvSpPr>
        <p:spPr>
          <a:xfrm>
            <a:off x="3221728" y="150974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UI/UX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4800D-BB23-4337-B00F-E28E0183CB02}"/>
              </a:ext>
            </a:extLst>
          </p:cNvPr>
          <p:cNvSpPr txBox="1"/>
          <p:nvPr/>
        </p:nvSpPr>
        <p:spPr>
          <a:xfrm>
            <a:off x="5385647" y="1573540"/>
            <a:ext cx="140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Server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0A2A9-C966-49B6-A985-6BE1F2C05F37}"/>
              </a:ext>
            </a:extLst>
          </p:cNvPr>
          <p:cNvSpPr txBox="1"/>
          <p:nvPr/>
        </p:nvSpPr>
        <p:spPr>
          <a:xfrm>
            <a:off x="8552327" y="1573540"/>
            <a:ext cx="18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Collector Server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20B831E-4E57-41B7-8647-67F98C926518}"/>
              </a:ext>
            </a:extLst>
          </p:cNvPr>
          <p:cNvSpPr/>
          <p:nvPr/>
        </p:nvSpPr>
        <p:spPr>
          <a:xfrm>
            <a:off x="2660722" y="3257202"/>
            <a:ext cx="1901859" cy="871870"/>
          </a:xfrm>
          <a:prstGeom prst="round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6B2E41C-4FCA-4532-8CFC-EDE155CAF8DC}"/>
              </a:ext>
            </a:extLst>
          </p:cNvPr>
          <p:cNvSpPr/>
          <p:nvPr/>
        </p:nvSpPr>
        <p:spPr>
          <a:xfrm>
            <a:off x="5146851" y="4337266"/>
            <a:ext cx="1885959" cy="871870"/>
          </a:xfrm>
          <a:prstGeom prst="round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192544-88A3-4900-B3F6-2C3934FF0F0C}"/>
              </a:ext>
            </a:extLst>
          </p:cNvPr>
          <p:cNvSpPr/>
          <p:nvPr/>
        </p:nvSpPr>
        <p:spPr>
          <a:xfrm>
            <a:off x="5146851" y="2177138"/>
            <a:ext cx="1885959" cy="871870"/>
          </a:xfrm>
          <a:prstGeom prst="round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Tags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47657E9-2D04-4CC3-B0F8-93DD0F20E6BF}"/>
              </a:ext>
            </a:extLst>
          </p:cNvPr>
          <p:cNvSpPr/>
          <p:nvPr/>
        </p:nvSpPr>
        <p:spPr>
          <a:xfrm>
            <a:off x="9607962" y="3269677"/>
            <a:ext cx="1625374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9971B0F-D6D6-43D1-A9BC-DEB2F7B11546}"/>
              </a:ext>
            </a:extLst>
          </p:cNvPr>
          <p:cNvSpPr/>
          <p:nvPr/>
        </p:nvSpPr>
        <p:spPr>
          <a:xfrm>
            <a:off x="9607962" y="2176090"/>
            <a:ext cx="1625374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Crawler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600012B-4837-4750-9D6A-F536B67D9828}"/>
              </a:ext>
            </a:extLst>
          </p:cNvPr>
          <p:cNvSpPr/>
          <p:nvPr/>
        </p:nvSpPr>
        <p:spPr>
          <a:xfrm>
            <a:off x="7698936" y="2176090"/>
            <a:ext cx="1625374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Tags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Crawler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2263855-0868-41AB-8C15-5D3D540F4448}"/>
              </a:ext>
            </a:extLst>
          </p:cNvPr>
          <p:cNvSpPr/>
          <p:nvPr/>
        </p:nvSpPr>
        <p:spPr>
          <a:xfrm>
            <a:off x="9607962" y="4363338"/>
            <a:ext cx="1625374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Similarity Images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C8F05C6-CD86-4186-8019-2BA3796EF23E}"/>
              </a:ext>
            </a:extLst>
          </p:cNvPr>
          <p:cNvSpPr/>
          <p:nvPr/>
        </p:nvSpPr>
        <p:spPr>
          <a:xfrm>
            <a:off x="7620627" y="3705612"/>
            <a:ext cx="1781991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Deduplication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CEC9B95-8C1B-49B1-8D68-6EF201B20179}"/>
              </a:ext>
            </a:extLst>
          </p:cNvPr>
          <p:cNvSpPr/>
          <p:nvPr/>
        </p:nvSpPr>
        <p:spPr>
          <a:xfrm>
            <a:off x="2648875" y="4337266"/>
            <a:ext cx="1901859" cy="871870"/>
          </a:xfrm>
          <a:prstGeom prst="round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 Suggestion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D52490E-1E26-467A-B688-19A41FC6C727}"/>
              </a:ext>
            </a:extLst>
          </p:cNvPr>
          <p:cNvSpPr/>
          <p:nvPr/>
        </p:nvSpPr>
        <p:spPr>
          <a:xfrm>
            <a:off x="2648875" y="2175330"/>
            <a:ext cx="1901859" cy="871870"/>
          </a:xfrm>
          <a:prstGeom prst="round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Tags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Recommend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FF33A51-6F92-421D-A655-139EDECE55B9}"/>
              </a:ext>
            </a:extLst>
          </p:cNvPr>
          <p:cNvSpPr/>
          <p:nvPr/>
        </p:nvSpPr>
        <p:spPr>
          <a:xfrm rot="5400000">
            <a:off x="10521319" y="3047262"/>
            <a:ext cx="446754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86BF575B-881C-41B2-8339-C48CA35E9A0C}"/>
              </a:ext>
            </a:extLst>
          </p:cNvPr>
          <p:cNvSpPr/>
          <p:nvPr/>
        </p:nvSpPr>
        <p:spPr>
          <a:xfrm rot="9003641">
            <a:off x="9252606" y="3668761"/>
            <a:ext cx="459858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64065FD-8E95-433A-8F93-F8352201AD4B}"/>
              </a:ext>
            </a:extLst>
          </p:cNvPr>
          <p:cNvSpPr/>
          <p:nvPr/>
        </p:nvSpPr>
        <p:spPr>
          <a:xfrm rot="2038508">
            <a:off x="9293448" y="4370161"/>
            <a:ext cx="451184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CFEBDEC-AC2B-4CF9-A917-0DF6EC1F6D2D}"/>
              </a:ext>
            </a:extLst>
          </p:cNvPr>
          <p:cNvSpPr/>
          <p:nvPr/>
        </p:nvSpPr>
        <p:spPr>
          <a:xfrm rot="10800000">
            <a:off x="6892795" y="4792236"/>
            <a:ext cx="2856097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4B57E6C-4130-42A9-87A3-C0DFEFCE3F19}"/>
              </a:ext>
            </a:extLst>
          </p:cNvPr>
          <p:cNvSpPr/>
          <p:nvPr/>
        </p:nvSpPr>
        <p:spPr>
          <a:xfrm rot="10800000">
            <a:off x="6892796" y="2490485"/>
            <a:ext cx="953561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0DC309D7-AEE0-48C0-B49C-8F3352CD940F}"/>
              </a:ext>
            </a:extLst>
          </p:cNvPr>
          <p:cNvSpPr/>
          <p:nvPr/>
        </p:nvSpPr>
        <p:spPr>
          <a:xfrm rot="10800000">
            <a:off x="4416185" y="2476794"/>
            <a:ext cx="847165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B605CC1E-D8D4-4F6F-B759-76561541FC7A}"/>
              </a:ext>
            </a:extLst>
          </p:cNvPr>
          <p:cNvSpPr/>
          <p:nvPr/>
        </p:nvSpPr>
        <p:spPr>
          <a:xfrm rot="10800000">
            <a:off x="4411517" y="4639633"/>
            <a:ext cx="851832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B826EEF7-FB4E-4475-B7BB-2FA225C63C5C}"/>
              </a:ext>
            </a:extLst>
          </p:cNvPr>
          <p:cNvSpPr/>
          <p:nvPr/>
        </p:nvSpPr>
        <p:spPr>
          <a:xfrm rot="16200000">
            <a:off x="3889273" y="4097990"/>
            <a:ext cx="490819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26F9661D-C6D2-4221-AEB8-64AEED13ECF4}"/>
              </a:ext>
            </a:extLst>
          </p:cNvPr>
          <p:cNvSpPr/>
          <p:nvPr/>
        </p:nvSpPr>
        <p:spPr>
          <a:xfrm rot="19625761">
            <a:off x="4374867" y="3017731"/>
            <a:ext cx="1056647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242877F-CA50-46D4-9535-B65B7E07AE9F}"/>
              </a:ext>
            </a:extLst>
          </p:cNvPr>
          <p:cNvSpPr/>
          <p:nvPr/>
        </p:nvSpPr>
        <p:spPr>
          <a:xfrm>
            <a:off x="5152937" y="3257202"/>
            <a:ext cx="1885959" cy="871870"/>
          </a:xfrm>
          <a:prstGeom prst="round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Meta-data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C2BDF24-332D-4CE6-9FB0-CA2A282EDF3A}"/>
              </a:ext>
            </a:extLst>
          </p:cNvPr>
          <p:cNvSpPr/>
          <p:nvPr/>
        </p:nvSpPr>
        <p:spPr>
          <a:xfrm rot="16200000">
            <a:off x="6478980" y="4097989"/>
            <a:ext cx="490819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위쪽/아래쪽 4">
            <a:extLst>
              <a:ext uri="{FF2B5EF4-FFF2-40B4-BE49-F238E27FC236}">
                <a16:creationId xmlns:a16="http://schemas.microsoft.com/office/drawing/2014/main" id="{79ABBCDA-EBAD-4511-BF1F-E5118C0C2C58}"/>
              </a:ext>
            </a:extLst>
          </p:cNvPr>
          <p:cNvSpPr/>
          <p:nvPr/>
        </p:nvSpPr>
        <p:spPr>
          <a:xfrm>
            <a:off x="6547616" y="2904333"/>
            <a:ext cx="248770" cy="4908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72073D64-BB15-42A9-A380-A4A02BAB0224}"/>
              </a:ext>
            </a:extLst>
          </p:cNvPr>
          <p:cNvSpPr/>
          <p:nvPr/>
        </p:nvSpPr>
        <p:spPr>
          <a:xfrm rot="5400000">
            <a:off x="3903880" y="3040903"/>
            <a:ext cx="446754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9598911-B88A-4704-8178-0F11E2935CC2}"/>
              </a:ext>
            </a:extLst>
          </p:cNvPr>
          <p:cNvSpPr/>
          <p:nvPr/>
        </p:nvSpPr>
        <p:spPr>
          <a:xfrm>
            <a:off x="460504" y="3225439"/>
            <a:ext cx="1521694" cy="935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Users</a:t>
            </a:r>
            <a:endParaRPr lang="ko-KR" altLang="en-US" dirty="0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7680F09F-8FA5-4599-AE58-1A2A698E0B4D}"/>
              </a:ext>
            </a:extLst>
          </p:cNvPr>
          <p:cNvSpPr/>
          <p:nvPr/>
        </p:nvSpPr>
        <p:spPr>
          <a:xfrm rot="10800000">
            <a:off x="1819625" y="3343454"/>
            <a:ext cx="1000804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ED8A07D5-70D7-4B54-BB7A-684F4F54FD0F}"/>
              </a:ext>
            </a:extLst>
          </p:cNvPr>
          <p:cNvSpPr/>
          <p:nvPr/>
        </p:nvSpPr>
        <p:spPr>
          <a:xfrm>
            <a:off x="1866419" y="3765571"/>
            <a:ext cx="1000804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00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F081C6-330E-42AD-972D-B47617BF8718}"/>
              </a:ext>
            </a:extLst>
          </p:cNvPr>
          <p:cNvSpPr/>
          <p:nvPr/>
        </p:nvSpPr>
        <p:spPr>
          <a:xfrm>
            <a:off x="2513934" y="1438861"/>
            <a:ext cx="2201916" cy="3980277"/>
          </a:xfrm>
          <a:prstGeom prst="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E676DD-F618-4799-8D78-4EF675E1C22A}"/>
              </a:ext>
            </a:extLst>
          </p:cNvPr>
          <p:cNvSpPr/>
          <p:nvPr/>
        </p:nvSpPr>
        <p:spPr>
          <a:xfrm>
            <a:off x="4981593" y="1438861"/>
            <a:ext cx="2201916" cy="3980277"/>
          </a:xfrm>
          <a:prstGeom prst="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9144FD-ADEF-440C-BCEC-A3ED20F2FAD2}"/>
              </a:ext>
            </a:extLst>
          </p:cNvPr>
          <p:cNvSpPr/>
          <p:nvPr/>
        </p:nvSpPr>
        <p:spPr>
          <a:xfrm>
            <a:off x="7449252" y="1438861"/>
            <a:ext cx="4067736" cy="3980277"/>
          </a:xfrm>
          <a:prstGeom prst="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665B6-2A1F-42BC-9E23-F3B906988AB8}"/>
              </a:ext>
            </a:extLst>
          </p:cNvPr>
          <p:cNvSpPr txBox="1"/>
          <p:nvPr/>
        </p:nvSpPr>
        <p:spPr>
          <a:xfrm>
            <a:off x="3221728" y="150974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UI/UX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4800D-BB23-4337-B00F-E28E0183CB02}"/>
              </a:ext>
            </a:extLst>
          </p:cNvPr>
          <p:cNvSpPr txBox="1"/>
          <p:nvPr/>
        </p:nvSpPr>
        <p:spPr>
          <a:xfrm>
            <a:off x="5385647" y="1573540"/>
            <a:ext cx="140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Server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0A2A9-C966-49B6-A985-6BE1F2C05F37}"/>
              </a:ext>
            </a:extLst>
          </p:cNvPr>
          <p:cNvSpPr txBox="1"/>
          <p:nvPr/>
        </p:nvSpPr>
        <p:spPr>
          <a:xfrm>
            <a:off x="8552327" y="1573540"/>
            <a:ext cx="18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Collector Server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20B831E-4E57-41B7-8647-67F98C926518}"/>
              </a:ext>
            </a:extLst>
          </p:cNvPr>
          <p:cNvSpPr/>
          <p:nvPr/>
        </p:nvSpPr>
        <p:spPr>
          <a:xfrm>
            <a:off x="2660722" y="3257202"/>
            <a:ext cx="1901859" cy="871870"/>
          </a:xfrm>
          <a:prstGeom prst="round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6B2E41C-4FCA-4532-8CFC-EDE155CAF8DC}"/>
              </a:ext>
            </a:extLst>
          </p:cNvPr>
          <p:cNvSpPr/>
          <p:nvPr/>
        </p:nvSpPr>
        <p:spPr>
          <a:xfrm>
            <a:off x="5146851" y="4337266"/>
            <a:ext cx="1885959" cy="871870"/>
          </a:xfrm>
          <a:prstGeom prst="round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192544-88A3-4900-B3F6-2C3934FF0F0C}"/>
              </a:ext>
            </a:extLst>
          </p:cNvPr>
          <p:cNvSpPr/>
          <p:nvPr/>
        </p:nvSpPr>
        <p:spPr>
          <a:xfrm>
            <a:off x="5146851" y="2177138"/>
            <a:ext cx="1885959" cy="871870"/>
          </a:xfrm>
          <a:prstGeom prst="round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Tags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47657E9-2D04-4CC3-B0F8-93DD0F20E6BF}"/>
              </a:ext>
            </a:extLst>
          </p:cNvPr>
          <p:cNvSpPr/>
          <p:nvPr/>
        </p:nvSpPr>
        <p:spPr>
          <a:xfrm>
            <a:off x="9607962" y="3705612"/>
            <a:ext cx="1625374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9971B0F-D6D6-43D1-A9BC-DEB2F7B11546}"/>
              </a:ext>
            </a:extLst>
          </p:cNvPr>
          <p:cNvSpPr/>
          <p:nvPr/>
        </p:nvSpPr>
        <p:spPr>
          <a:xfrm>
            <a:off x="9607962" y="2176090"/>
            <a:ext cx="1625374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Crawler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600012B-4837-4750-9D6A-F536B67D9828}"/>
              </a:ext>
            </a:extLst>
          </p:cNvPr>
          <p:cNvSpPr/>
          <p:nvPr/>
        </p:nvSpPr>
        <p:spPr>
          <a:xfrm>
            <a:off x="7698936" y="2176090"/>
            <a:ext cx="1625374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Tags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Crawler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C8F05C6-CD86-4186-8019-2BA3796EF23E}"/>
              </a:ext>
            </a:extLst>
          </p:cNvPr>
          <p:cNvSpPr/>
          <p:nvPr/>
        </p:nvSpPr>
        <p:spPr>
          <a:xfrm>
            <a:off x="7620627" y="3705612"/>
            <a:ext cx="1781991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Deduplication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CEC9B95-8C1B-49B1-8D68-6EF201B20179}"/>
              </a:ext>
            </a:extLst>
          </p:cNvPr>
          <p:cNvSpPr/>
          <p:nvPr/>
        </p:nvSpPr>
        <p:spPr>
          <a:xfrm>
            <a:off x="2648875" y="4337266"/>
            <a:ext cx="1901859" cy="871870"/>
          </a:xfrm>
          <a:prstGeom prst="round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 Suggestion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D52490E-1E26-467A-B688-19A41FC6C727}"/>
              </a:ext>
            </a:extLst>
          </p:cNvPr>
          <p:cNvSpPr/>
          <p:nvPr/>
        </p:nvSpPr>
        <p:spPr>
          <a:xfrm>
            <a:off x="2648875" y="2175330"/>
            <a:ext cx="1901859" cy="871870"/>
          </a:xfrm>
          <a:prstGeom prst="round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Tags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Recommend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FF33A51-6F92-421D-A655-139EDECE55B9}"/>
              </a:ext>
            </a:extLst>
          </p:cNvPr>
          <p:cNvSpPr/>
          <p:nvPr/>
        </p:nvSpPr>
        <p:spPr>
          <a:xfrm rot="5400000">
            <a:off x="10278114" y="3290466"/>
            <a:ext cx="933163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86BF575B-881C-41B2-8339-C48CA35E9A0C}"/>
              </a:ext>
            </a:extLst>
          </p:cNvPr>
          <p:cNvSpPr/>
          <p:nvPr/>
        </p:nvSpPr>
        <p:spPr>
          <a:xfrm rot="10800000">
            <a:off x="9253191" y="3810041"/>
            <a:ext cx="459858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64065FD-8E95-433A-8F93-F8352201AD4B}"/>
              </a:ext>
            </a:extLst>
          </p:cNvPr>
          <p:cNvSpPr/>
          <p:nvPr/>
        </p:nvSpPr>
        <p:spPr>
          <a:xfrm>
            <a:off x="9289377" y="4166668"/>
            <a:ext cx="451184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B3A1A5-C689-486C-BEDA-0332698555BA}"/>
              </a:ext>
            </a:extLst>
          </p:cNvPr>
          <p:cNvSpPr/>
          <p:nvPr/>
        </p:nvSpPr>
        <p:spPr>
          <a:xfrm>
            <a:off x="9803219" y="4477869"/>
            <a:ext cx="141766" cy="5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CFEBDEC-AC2B-4CF9-A917-0DF6EC1F6D2D}"/>
              </a:ext>
            </a:extLst>
          </p:cNvPr>
          <p:cNvSpPr/>
          <p:nvPr/>
        </p:nvSpPr>
        <p:spPr>
          <a:xfrm rot="10800000">
            <a:off x="6793917" y="4792902"/>
            <a:ext cx="3151068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4B57E6C-4130-42A9-87A3-C0DFEFCE3F19}"/>
              </a:ext>
            </a:extLst>
          </p:cNvPr>
          <p:cNvSpPr/>
          <p:nvPr/>
        </p:nvSpPr>
        <p:spPr>
          <a:xfrm rot="10800000">
            <a:off x="6892796" y="2490485"/>
            <a:ext cx="953561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0DC309D7-AEE0-48C0-B49C-8F3352CD940F}"/>
              </a:ext>
            </a:extLst>
          </p:cNvPr>
          <p:cNvSpPr/>
          <p:nvPr/>
        </p:nvSpPr>
        <p:spPr>
          <a:xfrm rot="10800000">
            <a:off x="4416185" y="2476794"/>
            <a:ext cx="847165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B605CC1E-D8D4-4F6F-B759-76561541FC7A}"/>
              </a:ext>
            </a:extLst>
          </p:cNvPr>
          <p:cNvSpPr/>
          <p:nvPr/>
        </p:nvSpPr>
        <p:spPr>
          <a:xfrm rot="10800000">
            <a:off x="4411517" y="4639633"/>
            <a:ext cx="851832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B826EEF7-FB4E-4475-B7BB-2FA225C63C5C}"/>
              </a:ext>
            </a:extLst>
          </p:cNvPr>
          <p:cNvSpPr/>
          <p:nvPr/>
        </p:nvSpPr>
        <p:spPr>
          <a:xfrm rot="16200000">
            <a:off x="3889273" y="4097990"/>
            <a:ext cx="490819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26F9661D-C6D2-4221-AEB8-64AEED13ECF4}"/>
              </a:ext>
            </a:extLst>
          </p:cNvPr>
          <p:cNvSpPr/>
          <p:nvPr/>
        </p:nvSpPr>
        <p:spPr>
          <a:xfrm rot="19625761">
            <a:off x="4374867" y="3017731"/>
            <a:ext cx="1056647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242877F-CA50-46D4-9535-B65B7E07AE9F}"/>
              </a:ext>
            </a:extLst>
          </p:cNvPr>
          <p:cNvSpPr/>
          <p:nvPr/>
        </p:nvSpPr>
        <p:spPr>
          <a:xfrm>
            <a:off x="5152937" y="3257202"/>
            <a:ext cx="1885959" cy="871870"/>
          </a:xfrm>
          <a:prstGeom prst="round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Meta-data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C2BDF24-332D-4CE6-9FB0-CA2A282EDF3A}"/>
              </a:ext>
            </a:extLst>
          </p:cNvPr>
          <p:cNvSpPr/>
          <p:nvPr/>
        </p:nvSpPr>
        <p:spPr>
          <a:xfrm rot="16200000">
            <a:off x="6478980" y="4097989"/>
            <a:ext cx="490819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위쪽/아래쪽 4">
            <a:extLst>
              <a:ext uri="{FF2B5EF4-FFF2-40B4-BE49-F238E27FC236}">
                <a16:creationId xmlns:a16="http://schemas.microsoft.com/office/drawing/2014/main" id="{79ABBCDA-EBAD-4511-BF1F-E5118C0C2C58}"/>
              </a:ext>
            </a:extLst>
          </p:cNvPr>
          <p:cNvSpPr/>
          <p:nvPr/>
        </p:nvSpPr>
        <p:spPr>
          <a:xfrm>
            <a:off x="6547616" y="2904333"/>
            <a:ext cx="248770" cy="4908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72073D64-BB15-42A9-A380-A4A02BAB0224}"/>
              </a:ext>
            </a:extLst>
          </p:cNvPr>
          <p:cNvSpPr/>
          <p:nvPr/>
        </p:nvSpPr>
        <p:spPr>
          <a:xfrm rot="5400000">
            <a:off x="3903880" y="3040903"/>
            <a:ext cx="446754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9598911-B88A-4704-8178-0F11E2935CC2}"/>
              </a:ext>
            </a:extLst>
          </p:cNvPr>
          <p:cNvSpPr/>
          <p:nvPr/>
        </p:nvSpPr>
        <p:spPr>
          <a:xfrm>
            <a:off x="460504" y="3225439"/>
            <a:ext cx="1521694" cy="935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Users</a:t>
            </a:r>
            <a:endParaRPr lang="ko-KR" altLang="en-US" dirty="0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7680F09F-8FA5-4599-AE58-1A2A698E0B4D}"/>
              </a:ext>
            </a:extLst>
          </p:cNvPr>
          <p:cNvSpPr/>
          <p:nvPr/>
        </p:nvSpPr>
        <p:spPr>
          <a:xfrm rot="10800000">
            <a:off x="1819625" y="3343454"/>
            <a:ext cx="1000804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ED8A07D5-70D7-4B54-BB7A-684F4F54FD0F}"/>
              </a:ext>
            </a:extLst>
          </p:cNvPr>
          <p:cNvSpPr/>
          <p:nvPr/>
        </p:nvSpPr>
        <p:spPr>
          <a:xfrm>
            <a:off x="1866419" y="3765571"/>
            <a:ext cx="1000804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81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E53AD6-0F17-441E-873B-8E7BAA28154C}"/>
              </a:ext>
            </a:extLst>
          </p:cNvPr>
          <p:cNvSpPr/>
          <p:nvPr/>
        </p:nvSpPr>
        <p:spPr>
          <a:xfrm>
            <a:off x="2176130" y="637953"/>
            <a:ext cx="9640186" cy="49689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F081C6-330E-42AD-972D-B47617BF8718}"/>
              </a:ext>
            </a:extLst>
          </p:cNvPr>
          <p:cNvSpPr/>
          <p:nvPr/>
        </p:nvSpPr>
        <p:spPr>
          <a:xfrm>
            <a:off x="2513934" y="1438861"/>
            <a:ext cx="2201916" cy="3980277"/>
          </a:xfrm>
          <a:prstGeom prst="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E676DD-F618-4799-8D78-4EF675E1C22A}"/>
              </a:ext>
            </a:extLst>
          </p:cNvPr>
          <p:cNvSpPr/>
          <p:nvPr/>
        </p:nvSpPr>
        <p:spPr>
          <a:xfrm>
            <a:off x="4981593" y="1438861"/>
            <a:ext cx="2201916" cy="3980277"/>
          </a:xfrm>
          <a:prstGeom prst="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9144FD-ADEF-440C-BCEC-A3ED20F2FAD2}"/>
              </a:ext>
            </a:extLst>
          </p:cNvPr>
          <p:cNvSpPr/>
          <p:nvPr/>
        </p:nvSpPr>
        <p:spPr>
          <a:xfrm>
            <a:off x="7449252" y="1438861"/>
            <a:ext cx="4067736" cy="3980277"/>
          </a:xfrm>
          <a:prstGeom prst="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665B6-2A1F-42BC-9E23-F3B906988AB8}"/>
              </a:ext>
            </a:extLst>
          </p:cNvPr>
          <p:cNvSpPr txBox="1"/>
          <p:nvPr/>
        </p:nvSpPr>
        <p:spPr>
          <a:xfrm>
            <a:off x="3221728" y="150974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UI/UX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4800D-BB23-4337-B00F-E28E0183CB02}"/>
              </a:ext>
            </a:extLst>
          </p:cNvPr>
          <p:cNvSpPr txBox="1"/>
          <p:nvPr/>
        </p:nvSpPr>
        <p:spPr>
          <a:xfrm>
            <a:off x="5385647" y="1573540"/>
            <a:ext cx="140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Server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0A2A9-C966-49B6-A985-6BE1F2C05F37}"/>
              </a:ext>
            </a:extLst>
          </p:cNvPr>
          <p:cNvSpPr txBox="1"/>
          <p:nvPr/>
        </p:nvSpPr>
        <p:spPr>
          <a:xfrm>
            <a:off x="8552327" y="1573540"/>
            <a:ext cx="18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Collector Server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20B831E-4E57-41B7-8647-67F98C926518}"/>
              </a:ext>
            </a:extLst>
          </p:cNvPr>
          <p:cNvSpPr/>
          <p:nvPr/>
        </p:nvSpPr>
        <p:spPr>
          <a:xfrm>
            <a:off x="2660722" y="3257202"/>
            <a:ext cx="1901859" cy="871870"/>
          </a:xfrm>
          <a:prstGeom prst="round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6B2E41C-4FCA-4532-8CFC-EDE155CAF8DC}"/>
              </a:ext>
            </a:extLst>
          </p:cNvPr>
          <p:cNvSpPr/>
          <p:nvPr/>
        </p:nvSpPr>
        <p:spPr>
          <a:xfrm>
            <a:off x="5146851" y="4337266"/>
            <a:ext cx="1885959" cy="871870"/>
          </a:xfrm>
          <a:prstGeom prst="round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192544-88A3-4900-B3F6-2C3934FF0F0C}"/>
              </a:ext>
            </a:extLst>
          </p:cNvPr>
          <p:cNvSpPr/>
          <p:nvPr/>
        </p:nvSpPr>
        <p:spPr>
          <a:xfrm>
            <a:off x="5146851" y="2177138"/>
            <a:ext cx="1885959" cy="871870"/>
          </a:xfrm>
          <a:prstGeom prst="round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Tags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47657E9-2D04-4CC3-B0F8-93DD0F20E6BF}"/>
              </a:ext>
            </a:extLst>
          </p:cNvPr>
          <p:cNvSpPr/>
          <p:nvPr/>
        </p:nvSpPr>
        <p:spPr>
          <a:xfrm>
            <a:off x="9607962" y="3705612"/>
            <a:ext cx="1625374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9971B0F-D6D6-43D1-A9BC-DEB2F7B11546}"/>
              </a:ext>
            </a:extLst>
          </p:cNvPr>
          <p:cNvSpPr/>
          <p:nvPr/>
        </p:nvSpPr>
        <p:spPr>
          <a:xfrm>
            <a:off x="9607962" y="2176090"/>
            <a:ext cx="1625374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Crawler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600012B-4837-4750-9D6A-F536B67D9828}"/>
              </a:ext>
            </a:extLst>
          </p:cNvPr>
          <p:cNvSpPr/>
          <p:nvPr/>
        </p:nvSpPr>
        <p:spPr>
          <a:xfrm>
            <a:off x="7698936" y="2176090"/>
            <a:ext cx="1625374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Tags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Crawler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C8F05C6-CD86-4186-8019-2BA3796EF23E}"/>
              </a:ext>
            </a:extLst>
          </p:cNvPr>
          <p:cNvSpPr/>
          <p:nvPr/>
        </p:nvSpPr>
        <p:spPr>
          <a:xfrm>
            <a:off x="7620627" y="3705612"/>
            <a:ext cx="1781991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Deduplication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CEC9B95-8C1B-49B1-8D68-6EF201B20179}"/>
              </a:ext>
            </a:extLst>
          </p:cNvPr>
          <p:cNvSpPr/>
          <p:nvPr/>
        </p:nvSpPr>
        <p:spPr>
          <a:xfrm>
            <a:off x="2648875" y="4337266"/>
            <a:ext cx="1901859" cy="871870"/>
          </a:xfrm>
          <a:prstGeom prst="round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 Suggestion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D52490E-1E26-467A-B688-19A41FC6C727}"/>
              </a:ext>
            </a:extLst>
          </p:cNvPr>
          <p:cNvSpPr/>
          <p:nvPr/>
        </p:nvSpPr>
        <p:spPr>
          <a:xfrm>
            <a:off x="2648875" y="2175330"/>
            <a:ext cx="1901859" cy="871870"/>
          </a:xfrm>
          <a:prstGeom prst="round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Tags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Recommend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FF33A51-6F92-421D-A655-139EDECE55B9}"/>
              </a:ext>
            </a:extLst>
          </p:cNvPr>
          <p:cNvSpPr/>
          <p:nvPr/>
        </p:nvSpPr>
        <p:spPr>
          <a:xfrm rot="5400000">
            <a:off x="10278114" y="3290466"/>
            <a:ext cx="933163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86BF575B-881C-41B2-8339-C48CA35E9A0C}"/>
              </a:ext>
            </a:extLst>
          </p:cNvPr>
          <p:cNvSpPr/>
          <p:nvPr/>
        </p:nvSpPr>
        <p:spPr>
          <a:xfrm rot="10800000">
            <a:off x="9253191" y="3810041"/>
            <a:ext cx="459858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64065FD-8E95-433A-8F93-F8352201AD4B}"/>
              </a:ext>
            </a:extLst>
          </p:cNvPr>
          <p:cNvSpPr/>
          <p:nvPr/>
        </p:nvSpPr>
        <p:spPr>
          <a:xfrm>
            <a:off x="9289377" y="4166668"/>
            <a:ext cx="451184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B3A1A5-C689-486C-BEDA-0332698555BA}"/>
              </a:ext>
            </a:extLst>
          </p:cNvPr>
          <p:cNvSpPr/>
          <p:nvPr/>
        </p:nvSpPr>
        <p:spPr>
          <a:xfrm>
            <a:off x="9803219" y="4477869"/>
            <a:ext cx="141766" cy="5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CFEBDEC-AC2B-4CF9-A917-0DF6EC1F6D2D}"/>
              </a:ext>
            </a:extLst>
          </p:cNvPr>
          <p:cNvSpPr/>
          <p:nvPr/>
        </p:nvSpPr>
        <p:spPr>
          <a:xfrm rot="10800000">
            <a:off x="6793917" y="4792902"/>
            <a:ext cx="3151068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4B57E6C-4130-42A9-87A3-C0DFEFCE3F19}"/>
              </a:ext>
            </a:extLst>
          </p:cNvPr>
          <p:cNvSpPr/>
          <p:nvPr/>
        </p:nvSpPr>
        <p:spPr>
          <a:xfrm rot="10800000">
            <a:off x="6892796" y="2490485"/>
            <a:ext cx="953561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0DC309D7-AEE0-48C0-B49C-8F3352CD940F}"/>
              </a:ext>
            </a:extLst>
          </p:cNvPr>
          <p:cNvSpPr/>
          <p:nvPr/>
        </p:nvSpPr>
        <p:spPr>
          <a:xfrm rot="10800000">
            <a:off x="4416185" y="2476794"/>
            <a:ext cx="847165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B605CC1E-D8D4-4F6F-B759-76561541FC7A}"/>
              </a:ext>
            </a:extLst>
          </p:cNvPr>
          <p:cNvSpPr/>
          <p:nvPr/>
        </p:nvSpPr>
        <p:spPr>
          <a:xfrm rot="10800000">
            <a:off x="4411517" y="4639633"/>
            <a:ext cx="851832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B826EEF7-FB4E-4475-B7BB-2FA225C63C5C}"/>
              </a:ext>
            </a:extLst>
          </p:cNvPr>
          <p:cNvSpPr/>
          <p:nvPr/>
        </p:nvSpPr>
        <p:spPr>
          <a:xfrm rot="16200000">
            <a:off x="3889273" y="4097990"/>
            <a:ext cx="490819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26F9661D-C6D2-4221-AEB8-64AEED13ECF4}"/>
              </a:ext>
            </a:extLst>
          </p:cNvPr>
          <p:cNvSpPr/>
          <p:nvPr/>
        </p:nvSpPr>
        <p:spPr>
          <a:xfrm rot="19625761">
            <a:off x="4374867" y="3017731"/>
            <a:ext cx="1056647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242877F-CA50-46D4-9535-B65B7E07AE9F}"/>
              </a:ext>
            </a:extLst>
          </p:cNvPr>
          <p:cNvSpPr/>
          <p:nvPr/>
        </p:nvSpPr>
        <p:spPr>
          <a:xfrm>
            <a:off x="5152937" y="3257202"/>
            <a:ext cx="1885959" cy="871870"/>
          </a:xfrm>
          <a:prstGeom prst="round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Meta-data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C2BDF24-332D-4CE6-9FB0-CA2A282EDF3A}"/>
              </a:ext>
            </a:extLst>
          </p:cNvPr>
          <p:cNvSpPr/>
          <p:nvPr/>
        </p:nvSpPr>
        <p:spPr>
          <a:xfrm rot="16200000">
            <a:off x="6478980" y="4097989"/>
            <a:ext cx="490819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위쪽/아래쪽 4">
            <a:extLst>
              <a:ext uri="{FF2B5EF4-FFF2-40B4-BE49-F238E27FC236}">
                <a16:creationId xmlns:a16="http://schemas.microsoft.com/office/drawing/2014/main" id="{79ABBCDA-EBAD-4511-BF1F-E5118C0C2C58}"/>
              </a:ext>
            </a:extLst>
          </p:cNvPr>
          <p:cNvSpPr/>
          <p:nvPr/>
        </p:nvSpPr>
        <p:spPr>
          <a:xfrm>
            <a:off x="6547616" y="2904333"/>
            <a:ext cx="248770" cy="4908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72073D64-BB15-42A9-A380-A4A02BAB0224}"/>
              </a:ext>
            </a:extLst>
          </p:cNvPr>
          <p:cNvSpPr/>
          <p:nvPr/>
        </p:nvSpPr>
        <p:spPr>
          <a:xfrm rot="5400000">
            <a:off x="3903880" y="3040903"/>
            <a:ext cx="446754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9598911-B88A-4704-8178-0F11E2935CC2}"/>
              </a:ext>
            </a:extLst>
          </p:cNvPr>
          <p:cNvSpPr/>
          <p:nvPr/>
        </p:nvSpPr>
        <p:spPr>
          <a:xfrm>
            <a:off x="460504" y="3225439"/>
            <a:ext cx="1521694" cy="935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Users</a:t>
            </a:r>
            <a:endParaRPr lang="ko-KR" altLang="en-US" dirty="0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7680F09F-8FA5-4599-AE58-1A2A698E0B4D}"/>
              </a:ext>
            </a:extLst>
          </p:cNvPr>
          <p:cNvSpPr/>
          <p:nvPr/>
        </p:nvSpPr>
        <p:spPr>
          <a:xfrm rot="10800000">
            <a:off x="1819625" y="3343454"/>
            <a:ext cx="1000804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ED8A07D5-70D7-4B54-BB7A-684F4F54FD0F}"/>
              </a:ext>
            </a:extLst>
          </p:cNvPr>
          <p:cNvSpPr/>
          <p:nvPr/>
        </p:nvSpPr>
        <p:spPr>
          <a:xfrm>
            <a:off x="1866419" y="3765571"/>
            <a:ext cx="1000804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BB62DC-F090-44AC-B294-8704B272B9E1}"/>
              </a:ext>
            </a:extLst>
          </p:cNvPr>
          <p:cNvSpPr txBox="1"/>
          <p:nvPr/>
        </p:nvSpPr>
        <p:spPr>
          <a:xfrm>
            <a:off x="6197373" y="761776"/>
            <a:ext cx="1972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Server(Linux)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7337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E53AD6-0F17-441E-873B-8E7BAA28154C}"/>
              </a:ext>
            </a:extLst>
          </p:cNvPr>
          <p:cNvSpPr/>
          <p:nvPr/>
        </p:nvSpPr>
        <p:spPr>
          <a:xfrm>
            <a:off x="2176130" y="637953"/>
            <a:ext cx="9640186" cy="49689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F081C6-330E-42AD-972D-B47617BF8718}"/>
              </a:ext>
            </a:extLst>
          </p:cNvPr>
          <p:cNvSpPr/>
          <p:nvPr/>
        </p:nvSpPr>
        <p:spPr>
          <a:xfrm>
            <a:off x="2513934" y="1438861"/>
            <a:ext cx="2201916" cy="3980277"/>
          </a:xfrm>
          <a:prstGeom prst="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E676DD-F618-4799-8D78-4EF675E1C22A}"/>
              </a:ext>
            </a:extLst>
          </p:cNvPr>
          <p:cNvSpPr/>
          <p:nvPr/>
        </p:nvSpPr>
        <p:spPr>
          <a:xfrm>
            <a:off x="4981593" y="1438861"/>
            <a:ext cx="2201916" cy="3980277"/>
          </a:xfrm>
          <a:prstGeom prst="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9144FD-ADEF-440C-BCEC-A3ED20F2FAD2}"/>
              </a:ext>
            </a:extLst>
          </p:cNvPr>
          <p:cNvSpPr/>
          <p:nvPr/>
        </p:nvSpPr>
        <p:spPr>
          <a:xfrm>
            <a:off x="7449252" y="1438861"/>
            <a:ext cx="4067736" cy="3980277"/>
          </a:xfrm>
          <a:prstGeom prst="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665B6-2A1F-42BC-9E23-F3B906988AB8}"/>
              </a:ext>
            </a:extLst>
          </p:cNvPr>
          <p:cNvSpPr txBox="1"/>
          <p:nvPr/>
        </p:nvSpPr>
        <p:spPr>
          <a:xfrm>
            <a:off x="3221728" y="150974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UI/UX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4800D-BB23-4337-B00F-E28E0183CB02}"/>
              </a:ext>
            </a:extLst>
          </p:cNvPr>
          <p:cNvSpPr txBox="1"/>
          <p:nvPr/>
        </p:nvSpPr>
        <p:spPr>
          <a:xfrm>
            <a:off x="5385647" y="1573540"/>
            <a:ext cx="140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Server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0A2A9-C966-49B6-A985-6BE1F2C05F37}"/>
              </a:ext>
            </a:extLst>
          </p:cNvPr>
          <p:cNvSpPr txBox="1"/>
          <p:nvPr/>
        </p:nvSpPr>
        <p:spPr>
          <a:xfrm>
            <a:off x="8552327" y="1573540"/>
            <a:ext cx="18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Collector Server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20B831E-4E57-41B7-8647-67F98C926518}"/>
              </a:ext>
            </a:extLst>
          </p:cNvPr>
          <p:cNvSpPr/>
          <p:nvPr/>
        </p:nvSpPr>
        <p:spPr>
          <a:xfrm>
            <a:off x="2660722" y="3257202"/>
            <a:ext cx="1901859" cy="871870"/>
          </a:xfrm>
          <a:prstGeom prst="round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6B2E41C-4FCA-4532-8CFC-EDE155CAF8DC}"/>
              </a:ext>
            </a:extLst>
          </p:cNvPr>
          <p:cNvSpPr/>
          <p:nvPr/>
        </p:nvSpPr>
        <p:spPr>
          <a:xfrm>
            <a:off x="5146851" y="4337266"/>
            <a:ext cx="1885959" cy="871870"/>
          </a:xfrm>
          <a:prstGeom prst="round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Deduplicate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192544-88A3-4900-B3F6-2C3934FF0F0C}"/>
              </a:ext>
            </a:extLst>
          </p:cNvPr>
          <p:cNvSpPr/>
          <p:nvPr/>
        </p:nvSpPr>
        <p:spPr>
          <a:xfrm>
            <a:off x="5146851" y="2177138"/>
            <a:ext cx="1885959" cy="871870"/>
          </a:xfrm>
          <a:prstGeom prst="round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Tagging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47657E9-2D04-4CC3-B0F8-93DD0F20E6BF}"/>
              </a:ext>
            </a:extLst>
          </p:cNvPr>
          <p:cNvSpPr/>
          <p:nvPr/>
        </p:nvSpPr>
        <p:spPr>
          <a:xfrm>
            <a:off x="9607962" y="3705612"/>
            <a:ext cx="1625374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Crawling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9971B0F-D6D6-43D1-A9BC-DEB2F7B11546}"/>
              </a:ext>
            </a:extLst>
          </p:cNvPr>
          <p:cNvSpPr/>
          <p:nvPr/>
        </p:nvSpPr>
        <p:spPr>
          <a:xfrm>
            <a:off x="9607962" y="2176090"/>
            <a:ext cx="1625374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Crawler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600012B-4837-4750-9D6A-F536B67D9828}"/>
              </a:ext>
            </a:extLst>
          </p:cNvPr>
          <p:cNvSpPr/>
          <p:nvPr/>
        </p:nvSpPr>
        <p:spPr>
          <a:xfrm>
            <a:off x="7698936" y="2176090"/>
            <a:ext cx="1625374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Tags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Crawler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C8F05C6-CD86-4186-8019-2BA3796EF23E}"/>
              </a:ext>
            </a:extLst>
          </p:cNvPr>
          <p:cNvSpPr/>
          <p:nvPr/>
        </p:nvSpPr>
        <p:spPr>
          <a:xfrm>
            <a:off x="7620627" y="3705612"/>
            <a:ext cx="1781991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Deduplication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CEC9B95-8C1B-49B1-8D68-6EF201B20179}"/>
              </a:ext>
            </a:extLst>
          </p:cNvPr>
          <p:cNvSpPr/>
          <p:nvPr/>
        </p:nvSpPr>
        <p:spPr>
          <a:xfrm>
            <a:off x="2648875" y="4337266"/>
            <a:ext cx="1901859" cy="871870"/>
          </a:xfrm>
          <a:prstGeom prst="round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 Suggestion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D52490E-1E26-467A-B688-19A41FC6C727}"/>
              </a:ext>
            </a:extLst>
          </p:cNvPr>
          <p:cNvSpPr/>
          <p:nvPr/>
        </p:nvSpPr>
        <p:spPr>
          <a:xfrm>
            <a:off x="2648875" y="2175330"/>
            <a:ext cx="1901859" cy="871870"/>
          </a:xfrm>
          <a:prstGeom prst="round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Tags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Recommend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FF33A51-6F92-421D-A655-139EDECE55B9}"/>
              </a:ext>
            </a:extLst>
          </p:cNvPr>
          <p:cNvSpPr/>
          <p:nvPr/>
        </p:nvSpPr>
        <p:spPr>
          <a:xfrm rot="5400000">
            <a:off x="10561158" y="3291548"/>
            <a:ext cx="948045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86BF575B-881C-41B2-8339-C48CA35E9A0C}"/>
              </a:ext>
            </a:extLst>
          </p:cNvPr>
          <p:cNvSpPr/>
          <p:nvPr/>
        </p:nvSpPr>
        <p:spPr>
          <a:xfrm rot="10800000">
            <a:off x="9214884" y="3943106"/>
            <a:ext cx="498165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B3A1A5-C689-486C-BEDA-0332698555BA}"/>
              </a:ext>
            </a:extLst>
          </p:cNvPr>
          <p:cNvSpPr/>
          <p:nvPr/>
        </p:nvSpPr>
        <p:spPr>
          <a:xfrm>
            <a:off x="9152692" y="4487488"/>
            <a:ext cx="141766" cy="5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CFEBDEC-AC2B-4CF9-A917-0DF6EC1F6D2D}"/>
              </a:ext>
            </a:extLst>
          </p:cNvPr>
          <p:cNvSpPr/>
          <p:nvPr/>
        </p:nvSpPr>
        <p:spPr>
          <a:xfrm rot="10800000">
            <a:off x="6793917" y="4792901"/>
            <a:ext cx="2495460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4B57E6C-4130-42A9-87A3-C0DFEFCE3F19}"/>
              </a:ext>
            </a:extLst>
          </p:cNvPr>
          <p:cNvSpPr/>
          <p:nvPr/>
        </p:nvSpPr>
        <p:spPr>
          <a:xfrm rot="10800000">
            <a:off x="6892796" y="2490485"/>
            <a:ext cx="953561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0DC309D7-AEE0-48C0-B49C-8F3352CD940F}"/>
              </a:ext>
            </a:extLst>
          </p:cNvPr>
          <p:cNvSpPr/>
          <p:nvPr/>
        </p:nvSpPr>
        <p:spPr>
          <a:xfrm rot="10800000">
            <a:off x="4416185" y="2476794"/>
            <a:ext cx="847165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B605CC1E-D8D4-4F6F-B759-76561541FC7A}"/>
              </a:ext>
            </a:extLst>
          </p:cNvPr>
          <p:cNvSpPr/>
          <p:nvPr/>
        </p:nvSpPr>
        <p:spPr>
          <a:xfrm rot="10800000">
            <a:off x="4411517" y="4639633"/>
            <a:ext cx="851832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B826EEF7-FB4E-4475-B7BB-2FA225C63C5C}"/>
              </a:ext>
            </a:extLst>
          </p:cNvPr>
          <p:cNvSpPr/>
          <p:nvPr/>
        </p:nvSpPr>
        <p:spPr>
          <a:xfrm rot="16200000">
            <a:off x="3889273" y="4097990"/>
            <a:ext cx="490819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26F9661D-C6D2-4221-AEB8-64AEED13ECF4}"/>
              </a:ext>
            </a:extLst>
          </p:cNvPr>
          <p:cNvSpPr/>
          <p:nvPr/>
        </p:nvSpPr>
        <p:spPr>
          <a:xfrm rot="19625761">
            <a:off x="4374867" y="3017731"/>
            <a:ext cx="1056647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242877F-CA50-46D4-9535-B65B7E07AE9F}"/>
              </a:ext>
            </a:extLst>
          </p:cNvPr>
          <p:cNvSpPr/>
          <p:nvPr/>
        </p:nvSpPr>
        <p:spPr>
          <a:xfrm>
            <a:off x="5152937" y="3257202"/>
            <a:ext cx="1885959" cy="871870"/>
          </a:xfrm>
          <a:prstGeom prst="round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Meta-data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C2BDF24-332D-4CE6-9FB0-CA2A282EDF3A}"/>
              </a:ext>
            </a:extLst>
          </p:cNvPr>
          <p:cNvSpPr/>
          <p:nvPr/>
        </p:nvSpPr>
        <p:spPr>
          <a:xfrm rot="16200000">
            <a:off x="6590766" y="4081106"/>
            <a:ext cx="490819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위쪽/아래쪽 4">
            <a:extLst>
              <a:ext uri="{FF2B5EF4-FFF2-40B4-BE49-F238E27FC236}">
                <a16:creationId xmlns:a16="http://schemas.microsoft.com/office/drawing/2014/main" id="{79ABBCDA-EBAD-4511-BF1F-E5118C0C2C58}"/>
              </a:ext>
            </a:extLst>
          </p:cNvPr>
          <p:cNvSpPr/>
          <p:nvPr/>
        </p:nvSpPr>
        <p:spPr>
          <a:xfrm>
            <a:off x="6547863" y="2852690"/>
            <a:ext cx="248770" cy="6003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72073D64-BB15-42A9-A380-A4A02BAB0224}"/>
              </a:ext>
            </a:extLst>
          </p:cNvPr>
          <p:cNvSpPr/>
          <p:nvPr/>
        </p:nvSpPr>
        <p:spPr>
          <a:xfrm rot="5400000">
            <a:off x="3903880" y="3040903"/>
            <a:ext cx="446754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9598911-B88A-4704-8178-0F11E2935CC2}"/>
              </a:ext>
            </a:extLst>
          </p:cNvPr>
          <p:cNvSpPr/>
          <p:nvPr/>
        </p:nvSpPr>
        <p:spPr>
          <a:xfrm>
            <a:off x="460504" y="3225439"/>
            <a:ext cx="1521694" cy="935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Users</a:t>
            </a:r>
            <a:endParaRPr lang="ko-KR" altLang="en-US" dirty="0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7680F09F-8FA5-4599-AE58-1A2A698E0B4D}"/>
              </a:ext>
            </a:extLst>
          </p:cNvPr>
          <p:cNvSpPr/>
          <p:nvPr/>
        </p:nvSpPr>
        <p:spPr>
          <a:xfrm rot="10800000">
            <a:off x="1819625" y="3343454"/>
            <a:ext cx="1000804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ED8A07D5-70D7-4B54-BB7A-684F4F54FD0F}"/>
              </a:ext>
            </a:extLst>
          </p:cNvPr>
          <p:cNvSpPr/>
          <p:nvPr/>
        </p:nvSpPr>
        <p:spPr>
          <a:xfrm>
            <a:off x="1866419" y="3765571"/>
            <a:ext cx="1000804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BB62DC-F090-44AC-B294-8704B272B9E1}"/>
              </a:ext>
            </a:extLst>
          </p:cNvPr>
          <p:cNvSpPr txBox="1"/>
          <p:nvPr/>
        </p:nvSpPr>
        <p:spPr>
          <a:xfrm>
            <a:off x="6197373" y="761776"/>
            <a:ext cx="1972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Server(Linux)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962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E53AD6-0F17-441E-873B-8E7BAA28154C}"/>
              </a:ext>
            </a:extLst>
          </p:cNvPr>
          <p:cNvSpPr/>
          <p:nvPr/>
        </p:nvSpPr>
        <p:spPr>
          <a:xfrm>
            <a:off x="2502195" y="808074"/>
            <a:ext cx="8196246" cy="49689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F081C6-330E-42AD-972D-B47617BF8718}"/>
              </a:ext>
            </a:extLst>
          </p:cNvPr>
          <p:cNvSpPr/>
          <p:nvPr/>
        </p:nvSpPr>
        <p:spPr>
          <a:xfrm>
            <a:off x="2839999" y="1608982"/>
            <a:ext cx="2201916" cy="3980277"/>
          </a:xfrm>
          <a:prstGeom prst="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E676DD-F618-4799-8D78-4EF675E1C22A}"/>
              </a:ext>
            </a:extLst>
          </p:cNvPr>
          <p:cNvSpPr/>
          <p:nvPr/>
        </p:nvSpPr>
        <p:spPr>
          <a:xfrm>
            <a:off x="5307658" y="1608983"/>
            <a:ext cx="2201916" cy="2829232"/>
          </a:xfrm>
          <a:prstGeom prst="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9144FD-ADEF-440C-BCEC-A3ED20F2FAD2}"/>
              </a:ext>
            </a:extLst>
          </p:cNvPr>
          <p:cNvSpPr/>
          <p:nvPr/>
        </p:nvSpPr>
        <p:spPr>
          <a:xfrm>
            <a:off x="7775317" y="1608983"/>
            <a:ext cx="2566618" cy="2829232"/>
          </a:xfrm>
          <a:prstGeom prst="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665B6-2A1F-42BC-9E23-F3B906988AB8}"/>
              </a:ext>
            </a:extLst>
          </p:cNvPr>
          <p:cNvSpPr txBox="1"/>
          <p:nvPr/>
        </p:nvSpPr>
        <p:spPr>
          <a:xfrm>
            <a:off x="3547793" y="167986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UI/UX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4800D-BB23-4337-B00F-E28E0183CB02}"/>
              </a:ext>
            </a:extLst>
          </p:cNvPr>
          <p:cNvSpPr txBox="1"/>
          <p:nvPr/>
        </p:nvSpPr>
        <p:spPr>
          <a:xfrm>
            <a:off x="5711712" y="1743661"/>
            <a:ext cx="140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Server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0A2A9-C966-49B6-A985-6BE1F2C05F37}"/>
              </a:ext>
            </a:extLst>
          </p:cNvPr>
          <p:cNvSpPr txBox="1"/>
          <p:nvPr/>
        </p:nvSpPr>
        <p:spPr>
          <a:xfrm>
            <a:off x="7842991" y="1750629"/>
            <a:ext cx="18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Collector Server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20B831E-4E57-41B7-8647-67F98C926518}"/>
              </a:ext>
            </a:extLst>
          </p:cNvPr>
          <p:cNvSpPr/>
          <p:nvPr/>
        </p:nvSpPr>
        <p:spPr>
          <a:xfrm>
            <a:off x="2986787" y="3427323"/>
            <a:ext cx="1901859" cy="871870"/>
          </a:xfrm>
          <a:prstGeom prst="round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192544-88A3-4900-B3F6-2C3934FF0F0C}"/>
              </a:ext>
            </a:extLst>
          </p:cNvPr>
          <p:cNvSpPr/>
          <p:nvPr/>
        </p:nvSpPr>
        <p:spPr>
          <a:xfrm>
            <a:off x="5472916" y="2347259"/>
            <a:ext cx="1885959" cy="871870"/>
          </a:xfrm>
          <a:prstGeom prst="round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Tagging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9971B0F-D6D6-43D1-A9BC-DEB2F7B11546}"/>
              </a:ext>
            </a:extLst>
          </p:cNvPr>
          <p:cNvSpPr/>
          <p:nvPr/>
        </p:nvSpPr>
        <p:spPr>
          <a:xfrm>
            <a:off x="7954691" y="2370041"/>
            <a:ext cx="1749601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Crawler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C8F05C6-CD86-4186-8019-2BA3796EF23E}"/>
              </a:ext>
            </a:extLst>
          </p:cNvPr>
          <p:cNvSpPr/>
          <p:nvPr/>
        </p:nvSpPr>
        <p:spPr>
          <a:xfrm>
            <a:off x="7942166" y="3423874"/>
            <a:ext cx="1749601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Deduplication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CEC9B95-8C1B-49B1-8D68-6EF201B20179}"/>
              </a:ext>
            </a:extLst>
          </p:cNvPr>
          <p:cNvSpPr/>
          <p:nvPr/>
        </p:nvSpPr>
        <p:spPr>
          <a:xfrm>
            <a:off x="2974940" y="4507387"/>
            <a:ext cx="1901859" cy="871870"/>
          </a:xfrm>
          <a:prstGeom prst="round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 Suggestion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D52490E-1E26-467A-B688-19A41FC6C727}"/>
              </a:ext>
            </a:extLst>
          </p:cNvPr>
          <p:cNvSpPr/>
          <p:nvPr/>
        </p:nvSpPr>
        <p:spPr>
          <a:xfrm>
            <a:off x="2974940" y="2345451"/>
            <a:ext cx="1901859" cy="871870"/>
          </a:xfrm>
          <a:prstGeom prst="round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Tags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Recommend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242877F-CA50-46D4-9535-B65B7E07AE9F}"/>
              </a:ext>
            </a:extLst>
          </p:cNvPr>
          <p:cNvSpPr/>
          <p:nvPr/>
        </p:nvSpPr>
        <p:spPr>
          <a:xfrm>
            <a:off x="5479002" y="3427323"/>
            <a:ext cx="1885959" cy="871870"/>
          </a:xfrm>
          <a:prstGeom prst="round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Meta-data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BB62DC-F090-44AC-B294-8704B272B9E1}"/>
              </a:ext>
            </a:extLst>
          </p:cNvPr>
          <p:cNvSpPr txBox="1"/>
          <p:nvPr/>
        </p:nvSpPr>
        <p:spPr>
          <a:xfrm>
            <a:off x="5422480" y="939123"/>
            <a:ext cx="1972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Server(Linux)</a:t>
            </a:r>
            <a:endParaRPr lang="ko-KR" altLang="en-US" sz="2400" dirty="0"/>
          </a:p>
        </p:txBody>
      </p:sp>
      <p:sp>
        <p:nvSpPr>
          <p:cNvPr id="69" name="원통형 68">
            <a:extLst>
              <a:ext uri="{FF2B5EF4-FFF2-40B4-BE49-F238E27FC236}">
                <a16:creationId xmlns:a16="http://schemas.microsoft.com/office/drawing/2014/main" id="{D7380BEC-FBD3-43CB-B2FC-352D219588F1}"/>
              </a:ext>
            </a:extLst>
          </p:cNvPr>
          <p:cNvSpPr/>
          <p:nvPr/>
        </p:nvSpPr>
        <p:spPr>
          <a:xfrm>
            <a:off x="5472916" y="4647952"/>
            <a:ext cx="4231376" cy="932198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Images</a:t>
            </a:r>
          </a:p>
          <a:p>
            <a:pPr algn="ctr"/>
            <a:r>
              <a:rPr lang="en-US" altLang="ko-KR" dirty="0"/>
              <a:t>Storage</a:t>
            </a:r>
            <a:endParaRPr lang="ko-KR" altLang="en-US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3AFF15C-249E-4B71-B205-D8DD91AFB50B}"/>
              </a:ext>
            </a:extLst>
          </p:cNvPr>
          <p:cNvSpPr/>
          <p:nvPr/>
        </p:nvSpPr>
        <p:spPr>
          <a:xfrm rot="16200000">
            <a:off x="9197327" y="4293186"/>
            <a:ext cx="584221" cy="33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F730A5B2-00C4-44F0-BBDB-7FD9F3A5212F}"/>
              </a:ext>
            </a:extLst>
          </p:cNvPr>
          <p:cNvSpPr/>
          <p:nvPr/>
        </p:nvSpPr>
        <p:spPr>
          <a:xfrm rot="10800000">
            <a:off x="4728804" y="4753646"/>
            <a:ext cx="920919" cy="33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A85CB63C-5F71-42C0-9DD9-CF7C1B208811}"/>
              </a:ext>
            </a:extLst>
          </p:cNvPr>
          <p:cNvSpPr/>
          <p:nvPr/>
        </p:nvSpPr>
        <p:spPr>
          <a:xfrm rot="16200000">
            <a:off x="6801692" y="4246938"/>
            <a:ext cx="676718" cy="33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D7B59B21-7E49-41E7-A828-9DCD6765CEA8}"/>
              </a:ext>
            </a:extLst>
          </p:cNvPr>
          <p:cNvSpPr/>
          <p:nvPr/>
        </p:nvSpPr>
        <p:spPr>
          <a:xfrm rot="16200000">
            <a:off x="4248549" y="4213944"/>
            <a:ext cx="676718" cy="33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6F43CA0B-7121-4D64-8E8D-53AB74B2B66D}"/>
              </a:ext>
            </a:extLst>
          </p:cNvPr>
          <p:cNvSpPr/>
          <p:nvPr/>
        </p:nvSpPr>
        <p:spPr>
          <a:xfrm rot="5400000">
            <a:off x="4288617" y="3206336"/>
            <a:ext cx="622545" cy="33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2EE18287-191C-41DB-A541-17EA0FA3D644}"/>
              </a:ext>
            </a:extLst>
          </p:cNvPr>
          <p:cNvSpPr/>
          <p:nvPr/>
        </p:nvSpPr>
        <p:spPr>
          <a:xfrm rot="5400000">
            <a:off x="6724236" y="3248462"/>
            <a:ext cx="622545" cy="33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705F2459-3179-48F3-A3C7-6130393433F3}"/>
              </a:ext>
            </a:extLst>
          </p:cNvPr>
          <p:cNvSpPr/>
          <p:nvPr/>
        </p:nvSpPr>
        <p:spPr>
          <a:xfrm rot="16200000">
            <a:off x="5429367" y="3166874"/>
            <a:ext cx="676718" cy="33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ED9FB74F-DE97-44C5-9B2B-0B33AF2BD523}"/>
              </a:ext>
            </a:extLst>
          </p:cNvPr>
          <p:cNvSpPr/>
          <p:nvPr/>
        </p:nvSpPr>
        <p:spPr>
          <a:xfrm rot="10800000">
            <a:off x="4678458" y="2526829"/>
            <a:ext cx="920919" cy="33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2687BF31-E2D7-4CB1-A98D-C4053C1423F9}"/>
              </a:ext>
            </a:extLst>
          </p:cNvPr>
          <p:cNvSpPr/>
          <p:nvPr/>
        </p:nvSpPr>
        <p:spPr>
          <a:xfrm rot="19000273">
            <a:off x="4617681" y="3113832"/>
            <a:ext cx="1167058" cy="33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A381BB-2F24-441B-BD20-CD76D06519D6}"/>
              </a:ext>
            </a:extLst>
          </p:cNvPr>
          <p:cNvSpPr/>
          <p:nvPr/>
        </p:nvSpPr>
        <p:spPr>
          <a:xfrm>
            <a:off x="749207" y="3374684"/>
            <a:ext cx="1521694" cy="9353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Users</a:t>
            </a:r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671C3499-847F-47FE-B949-EF0DA2F54F22}"/>
              </a:ext>
            </a:extLst>
          </p:cNvPr>
          <p:cNvSpPr/>
          <p:nvPr/>
        </p:nvSpPr>
        <p:spPr>
          <a:xfrm rot="10800000">
            <a:off x="2145690" y="3513575"/>
            <a:ext cx="1000804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61DF3D9-BC9E-4953-ACAA-62E9F3214563}"/>
              </a:ext>
            </a:extLst>
          </p:cNvPr>
          <p:cNvSpPr/>
          <p:nvPr/>
        </p:nvSpPr>
        <p:spPr>
          <a:xfrm>
            <a:off x="2192484" y="3935692"/>
            <a:ext cx="1000804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3F6F7C54-6AAD-435E-B93E-E0C144809FD1}"/>
              </a:ext>
            </a:extLst>
          </p:cNvPr>
          <p:cNvSpPr/>
          <p:nvPr/>
        </p:nvSpPr>
        <p:spPr>
          <a:xfrm rot="5400000">
            <a:off x="7926428" y="4302297"/>
            <a:ext cx="566004" cy="33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607E7E5-DBDA-4175-BC9F-6579583367C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704292" y="2805976"/>
            <a:ext cx="12700" cy="2242347"/>
          </a:xfrm>
          <a:prstGeom prst="bentConnector3">
            <a:avLst>
              <a:gd name="adj1" fmla="val 3975000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260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E53AD6-0F17-441E-873B-8E7BAA28154C}"/>
              </a:ext>
            </a:extLst>
          </p:cNvPr>
          <p:cNvSpPr/>
          <p:nvPr/>
        </p:nvSpPr>
        <p:spPr>
          <a:xfrm>
            <a:off x="2502195" y="808074"/>
            <a:ext cx="8196246" cy="49689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F081C6-330E-42AD-972D-B47617BF8718}"/>
              </a:ext>
            </a:extLst>
          </p:cNvPr>
          <p:cNvSpPr/>
          <p:nvPr/>
        </p:nvSpPr>
        <p:spPr>
          <a:xfrm>
            <a:off x="2839999" y="1608982"/>
            <a:ext cx="2201916" cy="3980277"/>
          </a:xfrm>
          <a:prstGeom prst="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E676DD-F618-4799-8D78-4EF675E1C22A}"/>
              </a:ext>
            </a:extLst>
          </p:cNvPr>
          <p:cNvSpPr/>
          <p:nvPr/>
        </p:nvSpPr>
        <p:spPr>
          <a:xfrm>
            <a:off x="5307658" y="1608983"/>
            <a:ext cx="2201916" cy="2829232"/>
          </a:xfrm>
          <a:prstGeom prst="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9144FD-ADEF-440C-BCEC-A3ED20F2FAD2}"/>
              </a:ext>
            </a:extLst>
          </p:cNvPr>
          <p:cNvSpPr/>
          <p:nvPr/>
        </p:nvSpPr>
        <p:spPr>
          <a:xfrm>
            <a:off x="7775317" y="1608983"/>
            <a:ext cx="2566618" cy="2829232"/>
          </a:xfrm>
          <a:prstGeom prst="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665B6-2A1F-42BC-9E23-F3B906988AB8}"/>
              </a:ext>
            </a:extLst>
          </p:cNvPr>
          <p:cNvSpPr txBox="1"/>
          <p:nvPr/>
        </p:nvSpPr>
        <p:spPr>
          <a:xfrm>
            <a:off x="3547793" y="167986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UI/UX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4800D-BB23-4337-B00F-E28E0183CB02}"/>
              </a:ext>
            </a:extLst>
          </p:cNvPr>
          <p:cNvSpPr txBox="1"/>
          <p:nvPr/>
        </p:nvSpPr>
        <p:spPr>
          <a:xfrm>
            <a:off x="5994517" y="17436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0A2A9-C966-49B6-A985-6BE1F2C05F37}"/>
              </a:ext>
            </a:extLst>
          </p:cNvPr>
          <p:cNvSpPr txBox="1"/>
          <p:nvPr/>
        </p:nvSpPr>
        <p:spPr>
          <a:xfrm>
            <a:off x="8663127" y="17506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수집기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20B831E-4E57-41B7-8647-67F98C926518}"/>
              </a:ext>
            </a:extLst>
          </p:cNvPr>
          <p:cNvSpPr/>
          <p:nvPr/>
        </p:nvSpPr>
        <p:spPr>
          <a:xfrm>
            <a:off x="2986787" y="3427323"/>
            <a:ext cx="1901859" cy="871870"/>
          </a:xfrm>
          <a:prstGeom prst="round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웹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192544-88A3-4900-B3F6-2C3934FF0F0C}"/>
              </a:ext>
            </a:extLst>
          </p:cNvPr>
          <p:cNvSpPr/>
          <p:nvPr/>
        </p:nvSpPr>
        <p:spPr>
          <a:xfrm>
            <a:off x="5472916" y="2347259"/>
            <a:ext cx="1885959" cy="871870"/>
          </a:xfrm>
          <a:prstGeom prst="round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태그 저장소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9971B0F-D6D6-43D1-A9BC-DEB2F7B11546}"/>
              </a:ext>
            </a:extLst>
          </p:cNvPr>
          <p:cNvSpPr/>
          <p:nvPr/>
        </p:nvSpPr>
        <p:spPr>
          <a:xfrm>
            <a:off x="7954691" y="2370041"/>
            <a:ext cx="1749601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크롤러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C8F05C6-CD86-4186-8019-2BA3796EF23E}"/>
              </a:ext>
            </a:extLst>
          </p:cNvPr>
          <p:cNvSpPr/>
          <p:nvPr/>
        </p:nvSpPr>
        <p:spPr>
          <a:xfrm>
            <a:off x="7942166" y="3423874"/>
            <a:ext cx="1749601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중복제거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CEC9B95-8C1B-49B1-8D68-6EF201B20179}"/>
              </a:ext>
            </a:extLst>
          </p:cNvPr>
          <p:cNvSpPr/>
          <p:nvPr/>
        </p:nvSpPr>
        <p:spPr>
          <a:xfrm>
            <a:off x="2974940" y="4507387"/>
            <a:ext cx="1901859" cy="871870"/>
          </a:xfrm>
          <a:prstGeom prst="round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제안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방식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D52490E-1E26-467A-B688-19A41FC6C727}"/>
              </a:ext>
            </a:extLst>
          </p:cNvPr>
          <p:cNvSpPr/>
          <p:nvPr/>
        </p:nvSpPr>
        <p:spPr>
          <a:xfrm>
            <a:off x="2974940" y="2345451"/>
            <a:ext cx="1901859" cy="871870"/>
          </a:xfrm>
          <a:prstGeom prst="round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태그 추천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242877F-CA50-46D4-9535-B65B7E07AE9F}"/>
              </a:ext>
            </a:extLst>
          </p:cNvPr>
          <p:cNvSpPr/>
          <p:nvPr/>
        </p:nvSpPr>
        <p:spPr>
          <a:xfrm>
            <a:off x="5479002" y="3427323"/>
            <a:ext cx="1885959" cy="871870"/>
          </a:xfrm>
          <a:prstGeom prst="round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메타데이터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BB62DC-F090-44AC-B294-8704B272B9E1}"/>
              </a:ext>
            </a:extLst>
          </p:cNvPr>
          <p:cNvSpPr txBox="1"/>
          <p:nvPr/>
        </p:nvSpPr>
        <p:spPr>
          <a:xfrm>
            <a:off x="6011797" y="941718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서버</a:t>
            </a:r>
            <a:r>
              <a:rPr lang="en-US" altLang="ko-KR" sz="2400" dirty="0"/>
              <a:t>(Linux)</a:t>
            </a:r>
            <a:endParaRPr lang="ko-KR" altLang="en-US" sz="2400" dirty="0"/>
          </a:p>
        </p:txBody>
      </p:sp>
      <p:sp>
        <p:nvSpPr>
          <p:cNvPr id="69" name="원통형 68">
            <a:extLst>
              <a:ext uri="{FF2B5EF4-FFF2-40B4-BE49-F238E27FC236}">
                <a16:creationId xmlns:a16="http://schemas.microsoft.com/office/drawing/2014/main" id="{D7380BEC-FBD3-43CB-B2FC-352D219588F1}"/>
              </a:ext>
            </a:extLst>
          </p:cNvPr>
          <p:cNvSpPr/>
          <p:nvPr/>
        </p:nvSpPr>
        <p:spPr>
          <a:xfrm>
            <a:off x="5472916" y="4647952"/>
            <a:ext cx="4231376" cy="932198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저장소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3AFF15C-249E-4B71-B205-D8DD91AFB50B}"/>
              </a:ext>
            </a:extLst>
          </p:cNvPr>
          <p:cNvSpPr/>
          <p:nvPr/>
        </p:nvSpPr>
        <p:spPr>
          <a:xfrm rot="16200000">
            <a:off x="9197327" y="4293186"/>
            <a:ext cx="584221" cy="33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F730A5B2-00C4-44F0-BBDB-7FD9F3A5212F}"/>
              </a:ext>
            </a:extLst>
          </p:cNvPr>
          <p:cNvSpPr/>
          <p:nvPr/>
        </p:nvSpPr>
        <p:spPr>
          <a:xfrm rot="10800000">
            <a:off x="4728804" y="4753646"/>
            <a:ext cx="920919" cy="33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A85CB63C-5F71-42C0-9DD9-CF7C1B208811}"/>
              </a:ext>
            </a:extLst>
          </p:cNvPr>
          <p:cNvSpPr/>
          <p:nvPr/>
        </p:nvSpPr>
        <p:spPr>
          <a:xfrm rot="16200000">
            <a:off x="6801692" y="4246938"/>
            <a:ext cx="676718" cy="33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D7B59B21-7E49-41E7-A828-9DCD6765CEA8}"/>
              </a:ext>
            </a:extLst>
          </p:cNvPr>
          <p:cNvSpPr/>
          <p:nvPr/>
        </p:nvSpPr>
        <p:spPr>
          <a:xfrm rot="16200000">
            <a:off x="4284900" y="4177594"/>
            <a:ext cx="604018" cy="33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6F43CA0B-7121-4D64-8E8D-53AB74B2B66D}"/>
              </a:ext>
            </a:extLst>
          </p:cNvPr>
          <p:cNvSpPr/>
          <p:nvPr/>
        </p:nvSpPr>
        <p:spPr>
          <a:xfrm rot="5400000">
            <a:off x="4288617" y="3206336"/>
            <a:ext cx="622545" cy="33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2EE18287-191C-41DB-A541-17EA0FA3D644}"/>
              </a:ext>
            </a:extLst>
          </p:cNvPr>
          <p:cNvSpPr/>
          <p:nvPr/>
        </p:nvSpPr>
        <p:spPr>
          <a:xfrm rot="5400000">
            <a:off x="6724236" y="3182473"/>
            <a:ext cx="622545" cy="33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705F2459-3179-48F3-A3C7-6130393433F3}"/>
              </a:ext>
            </a:extLst>
          </p:cNvPr>
          <p:cNvSpPr/>
          <p:nvPr/>
        </p:nvSpPr>
        <p:spPr>
          <a:xfrm rot="16200000">
            <a:off x="5456454" y="3139788"/>
            <a:ext cx="622545" cy="33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ED9FB74F-DE97-44C5-9B2B-0B33AF2BD523}"/>
              </a:ext>
            </a:extLst>
          </p:cNvPr>
          <p:cNvSpPr/>
          <p:nvPr/>
        </p:nvSpPr>
        <p:spPr>
          <a:xfrm rot="10800000">
            <a:off x="4678458" y="2526829"/>
            <a:ext cx="920919" cy="33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2687BF31-E2D7-4CB1-A98D-C4053C1423F9}"/>
              </a:ext>
            </a:extLst>
          </p:cNvPr>
          <p:cNvSpPr/>
          <p:nvPr/>
        </p:nvSpPr>
        <p:spPr>
          <a:xfrm rot="19000273">
            <a:off x="4617681" y="3113832"/>
            <a:ext cx="1167058" cy="33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A381BB-2F24-441B-BD20-CD76D06519D6}"/>
              </a:ext>
            </a:extLst>
          </p:cNvPr>
          <p:cNvSpPr/>
          <p:nvPr/>
        </p:nvSpPr>
        <p:spPr>
          <a:xfrm>
            <a:off x="749207" y="3374684"/>
            <a:ext cx="1521694" cy="9353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</a:t>
            </a:r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671C3499-847F-47FE-B949-EF0DA2F54F22}"/>
              </a:ext>
            </a:extLst>
          </p:cNvPr>
          <p:cNvSpPr/>
          <p:nvPr/>
        </p:nvSpPr>
        <p:spPr>
          <a:xfrm rot="10800000">
            <a:off x="2089128" y="3513575"/>
            <a:ext cx="1000804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61DF3D9-BC9E-4953-ACAA-62E9F3214563}"/>
              </a:ext>
            </a:extLst>
          </p:cNvPr>
          <p:cNvSpPr/>
          <p:nvPr/>
        </p:nvSpPr>
        <p:spPr>
          <a:xfrm>
            <a:off x="2173630" y="3935692"/>
            <a:ext cx="1000804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3F6F7C54-6AAD-435E-B93E-E0C144809FD1}"/>
              </a:ext>
            </a:extLst>
          </p:cNvPr>
          <p:cNvSpPr/>
          <p:nvPr/>
        </p:nvSpPr>
        <p:spPr>
          <a:xfrm rot="5400000">
            <a:off x="7926428" y="4302297"/>
            <a:ext cx="566004" cy="33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607E7E5-DBDA-4175-BC9F-6579583367C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704292" y="2805976"/>
            <a:ext cx="12700" cy="2242347"/>
          </a:xfrm>
          <a:prstGeom prst="bentConnector3">
            <a:avLst>
              <a:gd name="adj1" fmla="val 3975000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12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FE6E9-F372-40D8-911D-EE19D6CB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164" y="2689141"/>
            <a:ext cx="8487672" cy="1479717"/>
          </a:xfrm>
        </p:spPr>
        <p:txBody>
          <a:bodyPr>
            <a:normAutofit/>
          </a:bodyPr>
          <a:lstStyle/>
          <a:p>
            <a:r>
              <a:rPr lang="ko-KR" altLang="en-US" sz="8800"/>
              <a:t>교수님 아키텍처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79371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0F1476-9DAA-49FD-900E-04B1B7348E6F}"/>
              </a:ext>
            </a:extLst>
          </p:cNvPr>
          <p:cNvSpPr/>
          <p:nvPr/>
        </p:nvSpPr>
        <p:spPr>
          <a:xfrm>
            <a:off x="3648174" y="610730"/>
            <a:ext cx="5907902" cy="56696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CF6D97-FAD8-4368-A017-8E8C373C65F4}"/>
              </a:ext>
            </a:extLst>
          </p:cNvPr>
          <p:cNvSpPr/>
          <p:nvPr/>
        </p:nvSpPr>
        <p:spPr>
          <a:xfrm>
            <a:off x="4097575" y="1419905"/>
            <a:ext cx="963086" cy="10103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</a:t>
            </a:r>
            <a:br>
              <a:rPr lang="en-US" altLang="ko-KR" dirty="0"/>
            </a:br>
            <a:r>
              <a:rPr lang="ko-KR" altLang="en-US" dirty="0"/>
              <a:t>서버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942411C-1F72-4E66-94B9-7613B2662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4" b="95313" l="6641" r="94922">
                        <a14:foregroundMark x1="46094" y1="21875" x2="12500" y2="14453"/>
                        <a14:foregroundMark x1="12500" y1="14453" x2="44922" y2="25000"/>
                        <a14:foregroundMark x1="44922" y1="25000" x2="16016" y2="44531"/>
                        <a14:foregroundMark x1="16016" y1="44531" x2="55078" y2="40625"/>
                        <a14:foregroundMark x1="55078" y1="40625" x2="25781" y2="59766"/>
                        <a14:foregroundMark x1="39130" y1="80469" x2="44922" y2="89453"/>
                        <a14:foregroundMark x1="38878" y1="80078" x2="39130" y2="80469"/>
                        <a14:foregroundMark x1="38122" y1="78906" x2="38878" y2="80078"/>
                        <a14:foregroundMark x1="37618" y1="78125" x2="38122" y2="78906"/>
                        <a14:foregroundMark x1="37390" y1="77771" x2="37618" y2="78125"/>
                        <a14:foregroundMark x1="34700" y1="73599" x2="35898" y2="75458"/>
                        <a14:foregroundMark x1="25781" y1="59766" x2="34503" y2="73295"/>
                        <a14:foregroundMark x1="44922" y1="89453" x2="73438" y2="68750"/>
                        <a14:foregroundMark x1="73438" y1="68750" x2="67188" y2="48438"/>
                        <a14:foregroundMark x1="10156" y1="34766" x2="9375" y2="24219"/>
                        <a14:foregroundMark x1="37500" y1="42578" x2="28516" y2="65234"/>
                        <a14:foregroundMark x1="28125" y1="51563" x2="31250" y2="45703"/>
                        <a14:foregroundMark x1="32374" y1="80920" x2="32422" y2="81641"/>
                        <a14:foregroundMark x1="30078" y1="46484" x2="32092" y2="76683"/>
                        <a14:foregroundMark x1="34028" y1="82294" x2="66016" y2="95313"/>
                        <a14:foregroundMark x1="32422" y1="81641" x2="32762" y2="81780"/>
                        <a14:foregroundMark x1="66016" y1="95313" x2="63672" y2="79688"/>
                        <a14:foregroundMark x1="63281" y1="8984" x2="80469" y2="8984"/>
                        <a14:foregroundMark x1="17578" y1="8984" x2="35547" y2="8984"/>
                        <a14:foregroundMark x1="6641" y1="26172" x2="6641" y2="31641"/>
                        <a14:foregroundMark x1="88672" y1="17188" x2="92578" y2="32031"/>
                        <a14:foregroundMark x1="94922" y1="26172" x2="94531" y2="30859"/>
                        <a14:foregroundMark x1="89063" y1="21094" x2="91797" y2="26953"/>
                        <a14:foregroundMark x1="19141" y1="15234" x2="9766" y2="20703"/>
                        <a14:foregroundMark x1="9766" y1="20703" x2="8594" y2="25781"/>
                        <a14:foregroundMark x1="55469" y1="19531" x2="53906" y2="29688"/>
                        <a14:backgroundMark x1="32422" y1="78906" x2="32422" y2="78906"/>
                        <a14:backgroundMark x1="32422" y1="80469" x2="32422" y2="80469"/>
                        <a14:backgroundMark x1="31250" y1="78125" x2="31250" y2="78125"/>
                        <a14:backgroundMark x1="31250" y1="76953" x2="31250" y2="76953"/>
                        <a14:backgroundMark x1="31250" y1="76953" x2="31641" y2="78125"/>
                        <a14:backgroundMark x1="31641" y1="80078" x2="31641" y2="80078"/>
                        <a14:backgroundMark x1="31641" y1="80078" x2="31641" y2="80078"/>
                        <a14:backgroundMark x1="33203" y1="80469" x2="31641" y2="79297"/>
                        <a14:backgroundMark x1="29688" y1="82031" x2="31641" y2="80469"/>
                        <a14:backgroundMark x1="31250" y1="76953" x2="31641" y2="7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4150" y="3923050"/>
            <a:ext cx="1295664" cy="1414841"/>
          </a:xfrm>
          <a:prstGeom prst="rect">
            <a:avLst/>
          </a:prstGeom>
        </p:spPr>
      </p:pic>
      <p:sp>
        <p:nvSpPr>
          <p:cNvPr id="13" name="화살표: 왼쪽 19">
            <a:extLst>
              <a:ext uri="{FF2B5EF4-FFF2-40B4-BE49-F238E27FC236}">
                <a16:creationId xmlns:a16="http://schemas.microsoft.com/office/drawing/2014/main" id="{F5202BD8-E485-4B89-AD27-CF8B5A145927}"/>
              </a:ext>
            </a:extLst>
          </p:cNvPr>
          <p:cNvSpPr/>
          <p:nvPr/>
        </p:nvSpPr>
        <p:spPr>
          <a:xfrm>
            <a:off x="2741671" y="1943501"/>
            <a:ext cx="1354962" cy="369333"/>
          </a:xfrm>
          <a:prstGeom prst="leftArrow">
            <a:avLst>
              <a:gd name="adj1" fmla="val 39380"/>
              <a:gd name="adj2" fmla="val 1115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오른쪽 22">
            <a:extLst>
              <a:ext uri="{FF2B5EF4-FFF2-40B4-BE49-F238E27FC236}">
                <a16:creationId xmlns:a16="http://schemas.microsoft.com/office/drawing/2014/main" id="{DE44C8DC-3015-406F-BDEF-A2DD8C1FE518}"/>
              </a:ext>
            </a:extLst>
          </p:cNvPr>
          <p:cNvSpPr/>
          <p:nvPr/>
        </p:nvSpPr>
        <p:spPr>
          <a:xfrm>
            <a:off x="2752421" y="1550110"/>
            <a:ext cx="1344211" cy="379374"/>
          </a:xfrm>
          <a:prstGeom prst="rightArrow">
            <a:avLst>
              <a:gd name="adj1" fmla="val 36897"/>
              <a:gd name="adj2" fmla="val 10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CB5B2-A3D2-4D15-9636-6555B5A3FE56}"/>
              </a:ext>
            </a:extLst>
          </p:cNvPr>
          <p:cNvSpPr txBox="1"/>
          <p:nvPr/>
        </p:nvSpPr>
        <p:spPr>
          <a:xfrm>
            <a:off x="3149389" y="2180510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8F2AE-F397-49F4-8DB1-983B1FB43237}"/>
              </a:ext>
            </a:extLst>
          </p:cNvPr>
          <p:cNvSpPr txBox="1"/>
          <p:nvPr/>
        </p:nvSpPr>
        <p:spPr>
          <a:xfrm>
            <a:off x="2710772" y="1337161"/>
            <a:ext cx="87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라벨링</a:t>
            </a:r>
            <a:endParaRPr lang="ko-KR" altLang="en-US" dirty="0"/>
          </a:p>
        </p:txBody>
      </p:sp>
      <p:sp>
        <p:nvSpPr>
          <p:cNvPr id="18" name="화살표: 오른쪽 22">
            <a:extLst>
              <a:ext uri="{FF2B5EF4-FFF2-40B4-BE49-F238E27FC236}">
                <a16:creationId xmlns:a16="http://schemas.microsoft.com/office/drawing/2014/main" id="{6124B4AA-2E9F-4F64-A1A2-95B5F29C0CA5}"/>
              </a:ext>
            </a:extLst>
          </p:cNvPr>
          <p:cNvSpPr/>
          <p:nvPr/>
        </p:nvSpPr>
        <p:spPr>
          <a:xfrm>
            <a:off x="5060661" y="1521198"/>
            <a:ext cx="1067267" cy="330633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아래쪽 15">
            <a:extLst>
              <a:ext uri="{FF2B5EF4-FFF2-40B4-BE49-F238E27FC236}">
                <a16:creationId xmlns:a16="http://schemas.microsoft.com/office/drawing/2014/main" id="{805C059C-1C91-4461-982B-326E569CDEE4}"/>
              </a:ext>
            </a:extLst>
          </p:cNvPr>
          <p:cNvSpPr/>
          <p:nvPr/>
        </p:nvSpPr>
        <p:spPr>
          <a:xfrm rot="2608368">
            <a:off x="7210200" y="2605632"/>
            <a:ext cx="481959" cy="3096728"/>
          </a:xfrm>
          <a:prstGeom prst="downArrow">
            <a:avLst>
              <a:gd name="adj1" fmla="val 33595"/>
              <a:gd name="adj2" fmla="val 924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ED6436-34BE-40F1-826F-4CDE41CEADF9}"/>
              </a:ext>
            </a:extLst>
          </p:cNvPr>
          <p:cNvSpPr/>
          <p:nvPr/>
        </p:nvSpPr>
        <p:spPr>
          <a:xfrm>
            <a:off x="8058985" y="1076221"/>
            <a:ext cx="996527" cy="2028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br>
              <a:rPr lang="en-US" altLang="ko-KR" dirty="0"/>
            </a:br>
            <a:r>
              <a:rPr lang="ko-KR" altLang="en-US" dirty="0" err="1"/>
              <a:t>크롤러</a:t>
            </a:r>
            <a:endParaRPr lang="en-US" altLang="ko-KR" dirty="0"/>
          </a:p>
        </p:txBody>
      </p:sp>
      <p:sp>
        <p:nvSpPr>
          <p:cNvPr id="20" name="화살표: 오른쪽 22">
            <a:extLst>
              <a:ext uri="{FF2B5EF4-FFF2-40B4-BE49-F238E27FC236}">
                <a16:creationId xmlns:a16="http://schemas.microsoft.com/office/drawing/2014/main" id="{D154FCD6-AEE7-4954-9E8F-5637D061EFF7}"/>
              </a:ext>
            </a:extLst>
          </p:cNvPr>
          <p:cNvSpPr/>
          <p:nvPr/>
        </p:nvSpPr>
        <p:spPr>
          <a:xfrm rot="10800000">
            <a:off x="6697123" y="5337161"/>
            <a:ext cx="977956" cy="383578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440AE64-5CFB-49B3-8127-8C24E8836B06}"/>
              </a:ext>
            </a:extLst>
          </p:cNvPr>
          <p:cNvGrpSpPr/>
          <p:nvPr/>
        </p:nvGrpSpPr>
        <p:grpSpPr>
          <a:xfrm>
            <a:off x="9055512" y="1452311"/>
            <a:ext cx="2086806" cy="1378038"/>
            <a:chOff x="9741102" y="913507"/>
            <a:chExt cx="2086806" cy="137803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1FA85BC-4291-477D-BC1A-AE8E7DA26C7A}"/>
                </a:ext>
              </a:extLst>
            </p:cNvPr>
            <p:cNvGrpSpPr/>
            <p:nvPr/>
          </p:nvGrpSpPr>
          <p:grpSpPr>
            <a:xfrm>
              <a:off x="9741102" y="1362133"/>
              <a:ext cx="1993783" cy="929412"/>
              <a:chOff x="7620357" y="2859291"/>
              <a:chExt cx="4025187" cy="1213073"/>
            </a:xfrm>
          </p:grpSpPr>
          <p:sp>
            <p:nvSpPr>
              <p:cNvPr id="24" name="화살표: 왼쪽 9">
                <a:extLst>
                  <a:ext uri="{FF2B5EF4-FFF2-40B4-BE49-F238E27FC236}">
                    <a16:creationId xmlns:a16="http://schemas.microsoft.com/office/drawing/2014/main" id="{68C92B3F-3E18-4508-9F5C-8165FDF612C6}"/>
                  </a:ext>
                </a:extLst>
              </p:cNvPr>
              <p:cNvSpPr/>
              <p:nvPr/>
            </p:nvSpPr>
            <p:spPr>
              <a:xfrm>
                <a:off x="7620357" y="2859291"/>
                <a:ext cx="1971236" cy="426541"/>
              </a:xfrm>
              <a:prstGeom prst="leftArrow">
                <a:avLst>
                  <a:gd name="adj1" fmla="val 41980"/>
                  <a:gd name="adj2" fmla="val 11816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83D59D-EC64-48A8-80F7-336371EFDAEF}"/>
                  </a:ext>
                </a:extLst>
              </p:cNvPr>
              <p:cNvSpPr txBox="1"/>
              <p:nvPr/>
            </p:nvSpPr>
            <p:spPr>
              <a:xfrm>
                <a:off x="9763169" y="3590310"/>
                <a:ext cx="1882375" cy="482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Google</a:t>
                </a:r>
                <a:endParaRPr lang="ko-KR" altLang="en-US" dirty="0"/>
              </a:p>
            </p:txBody>
          </p:sp>
        </p:grpSp>
        <p:pic>
          <p:nvPicPr>
            <p:cNvPr id="23" name="Picture 4" descr="google에 대한 이미지 검색결과">
              <a:extLst>
                <a:ext uri="{FF2B5EF4-FFF2-40B4-BE49-F238E27FC236}">
                  <a16:creationId xmlns:a16="http://schemas.microsoft.com/office/drawing/2014/main" id="{6AF29F66-FC90-4D5E-8D58-D1E92B0DA6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9470" y="913507"/>
              <a:ext cx="1118438" cy="1118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2DAC5C5-33F4-40FE-9B9B-85E9C4D087C9}"/>
              </a:ext>
            </a:extLst>
          </p:cNvPr>
          <p:cNvGrpSpPr/>
          <p:nvPr/>
        </p:nvGrpSpPr>
        <p:grpSpPr>
          <a:xfrm>
            <a:off x="6111707" y="916382"/>
            <a:ext cx="1314354" cy="2085925"/>
            <a:chOff x="7022237" y="506027"/>
            <a:chExt cx="1314354" cy="2085925"/>
          </a:xfrm>
        </p:grpSpPr>
        <p:sp>
          <p:nvSpPr>
            <p:cNvPr id="36" name="원통형 35">
              <a:extLst>
                <a:ext uri="{FF2B5EF4-FFF2-40B4-BE49-F238E27FC236}">
                  <a16:creationId xmlns:a16="http://schemas.microsoft.com/office/drawing/2014/main" id="{B691A49E-962E-46FC-A243-AE3D3A71236B}"/>
                </a:ext>
              </a:extLst>
            </p:cNvPr>
            <p:cNvSpPr/>
            <p:nvPr/>
          </p:nvSpPr>
          <p:spPr>
            <a:xfrm>
              <a:off x="7022237" y="1939774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원통형 36">
              <a:extLst>
                <a:ext uri="{FF2B5EF4-FFF2-40B4-BE49-F238E27FC236}">
                  <a16:creationId xmlns:a16="http://schemas.microsoft.com/office/drawing/2014/main" id="{892F210C-EF96-4100-9B7F-6A887860B300}"/>
                </a:ext>
              </a:extLst>
            </p:cNvPr>
            <p:cNvSpPr/>
            <p:nvPr/>
          </p:nvSpPr>
          <p:spPr>
            <a:xfrm>
              <a:off x="7022237" y="1460513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원통형 37">
              <a:extLst>
                <a:ext uri="{FF2B5EF4-FFF2-40B4-BE49-F238E27FC236}">
                  <a16:creationId xmlns:a16="http://schemas.microsoft.com/office/drawing/2014/main" id="{A6616C17-3E8B-409D-8973-2BB5ED284BAA}"/>
                </a:ext>
              </a:extLst>
            </p:cNvPr>
            <p:cNvSpPr/>
            <p:nvPr/>
          </p:nvSpPr>
          <p:spPr>
            <a:xfrm>
              <a:off x="7022237" y="987871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원통형 38">
              <a:extLst>
                <a:ext uri="{FF2B5EF4-FFF2-40B4-BE49-F238E27FC236}">
                  <a16:creationId xmlns:a16="http://schemas.microsoft.com/office/drawing/2014/main" id="{6B704BDF-ED0E-4831-94D0-43BAE385DB1A}"/>
                </a:ext>
              </a:extLst>
            </p:cNvPr>
            <p:cNvSpPr/>
            <p:nvPr/>
          </p:nvSpPr>
          <p:spPr>
            <a:xfrm>
              <a:off x="7022237" y="506027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51" name="화살표: 위쪽 16">
            <a:extLst>
              <a:ext uri="{FF2B5EF4-FFF2-40B4-BE49-F238E27FC236}">
                <a16:creationId xmlns:a16="http://schemas.microsoft.com/office/drawing/2014/main" id="{3A054915-E00A-413C-8C8F-18492C07F214}"/>
              </a:ext>
            </a:extLst>
          </p:cNvPr>
          <p:cNvSpPr/>
          <p:nvPr/>
        </p:nvSpPr>
        <p:spPr>
          <a:xfrm rot="13193357">
            <a:off x="5667921" y="2465310"/>
            <a:ext cx="318313" cy="1305891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E37B6E7-9EDB-40D0-B67E-06A74A1BEF0A}"/>
              </a:ext>
            </a:extLst>
          </p:cNvPr>
          <p:cNvSpPr/>
          <p:nvPr/>
        </p:nvSpPr>
        <p:spPr>
          <a:xfrm>
            <a:off x="6320985" y="1646916"/>
            <a:ext cx="927961" cy="436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라벨링</a:t>
            </a: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32BBE6-92C7-4891-951D-9D6FA9B9193F}"/>
              </a:ext>
            </a:extLst>
          </p:cNvPr>
          <p:cNvSpPr/>
          <p:nvPr/>
        </p:nvSpPr>
        <p:spPr>
          <a:xfrm>
            <a:off x="6201296" y="2356056"/>
            <a:ext cx="1167340" cy="451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 경로</a:t>
            </a:r>
            <a:endParaRPr lang="en-US" altLang="ko-KR" sz="1400" dirty="0"/>
          </a:p>
        </p:txBody>
      </p:sp>
      <p:sp>
        <p:nvSpPr>
          <p:cNvPr id="40" name="화살표: 위쪽 16">
            <a:extLst>
              <a:ext uri="{FF2B5EF4-FFF2-40B4-BE49-F238E27FC236}">
                <a16:creationId xmlns:a16="http://schemas.microsoft.com/office/drawing/2014/main" id="{E889C7F3-9DE5-47C1-95CE-7743E273D8A1}"/>
              </a:ext>
            </a:extLst>
          </p:cNvPr>
          <p:cNvSpPr/>
          <p:nvPr/>
        </p:nvSpPr>
        <p:spPr>
          <a:xfrm rot="2585604">
            <a:off x="5810705" y="2568939"/>
            <a:ext cx="318313" cy="1778628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6" descr="웹페이지 목업에 대한 이미지 검색결과">
            <a:extLst>
              <a:ext uri="{FF2B5EF4-FFF2-40B4-BE49-F238E27FC236}">
                <a16:creationId xmlns:a16="http://schemas.microsoft.com/office/drawing/2014/main" id="{F0D9F84E-BC18-4378-AC71-00DBD3193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3" t="-290" r="8155" b="290"/>
          <a:stretch/>
        </p:blipFill>
        <p:spPr bwMode="auto">
          <a:xfrm>
            <a:off x="729500" y="1387449"/>
            <a:ext cx="2022921" cy="138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화살표: 아래쪽 15">
            <a:extLst>
              <a:ext uri="{FF2B5EF4-FFF2-40B4-BE49-F238E27FC236}">
                <a16:creationId xmlns:a16="http://schemas.microsoft.com/office/drawing/2014/main" id="{E5AB1475-19AB-41DF-B711-52FD1B451DCD}"/>
              </a:ext>
            </a:extLst>
          </p:cNvPr>
          <p:cNvSpPr/>
          <p:nvPr/>
        </p:nvSpPr>
        <p:spPr>
          <a:xfrm>
            <a:off x="1392673" y="2767588"/>
            <a:ext cx="386704" cy="1148782"/>
          </a:xfrm>
          <a:prstGeom prst="downArrow">
            <a:avLst>
              <a:gd name="adj1" fmla="val 33595"/>
              <a:gd name="adj2" fmla="val 924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위쪽 16">
            <a:extLst>
              <a:ext uri="{FF2B5EF4-FFF2-40B4-BE49-F238E27FC236}">
                <a16:creationId xmlns:a16="http://schemas.microsoft.com/office/drawing/2014/main" id="{4FB6C6A4-7F23-4BCF-9AB8-C702E0DD022E}"/>
              </a:ext>
            </a:extLst>
          </p:cNvPr>
          <p:cNvSpPr/>
          <p:nvPr/>
        </p:nvSpPr>
        <p:spPr>
          <a:xfrm>
            <a:off x="1811824" y="2771140"/>
            <a:ext cx="386704" cy="1142483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22">
            <a:extLst>
              <a:ext uri="{FF2B5EF4-FFF2-40B4-BE49-F238E27FC236}">
                <a16:creationId xmlns:a16="http://schemas.microsoft.com/office/drawing/2014/main" id="{F101A4CA-F2DE-42FB-B109-1A2DE6C6E735}"/>
              </a:ext>
            </a:extLst>
          </p:cNvPr>
          <p:cNvSpPr/>
          <p:nvPr/>
        </p:nvSpPr>
        <p:spPr>
          <a:xfrm rot="10800000">
            <a:off x="5060661" y="1898882"/>
            <a:ext cx="1054256" cy="341619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화살표: 오른쪽 22">
            <a:extLst>
              <a:ext uri="{FF2B5EF4-FFF2-40B4-BE49-F238E27FC236}">
                <a16:creationId xmlns:a16="http://schemas.microsoft.com/office/drawing/2014/main" id="{8B5C2EAE-6CF0-4F93-9AB1-E27B61609F9E}"/>
              </a:ext>
            </a:extLst>
          </p:cNvPr>
          <p:cNvSpPr/>
          <p:nvPr/>
        </p:nvSpPr>
        <p:spPr>
          <a:xfrm rot="3409442">
            <a:off x="4557801" y="4563718"/>
            <a:ext cx="1270101" cy="385273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ECA110-852D-42E3-8D07-BAA762B0D2DB}"/>
              </a:ext>
            </a:extLst>
          </p:cNvPr>
          <p:cNvSpPr txBox="1"/>
          <p:nvPr/>
        </p:nvSpPr>
        <p:spPr>
          <a:xfrm>
            <a:off x="1367510" y="5337891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A3C88E-7304-4C89-82D7-1BB6B4283380}"/>
              </a:ext>
            </a:extLst>
          </p:cNvPr>
          <p:cNvSpPr txBox="1"/>
          <p:nvPr/>
        </p:nvSpPr>
        <p:spPr>
          <a:xfrm>
            <a:off x="5947015" y="577608"/>
            <a:ext cx="215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223A87-7BAA-49AF-B8AB-22947FCB616E}"/>
              </a:ext>
            </a:extLst>
          </p:cNvPr>
          <p:cNvSpPr/>
          <p:nvPr/>
        </p:nvSpPr>
        <p:spPr>
          <a:xfrm>
            <a:off x="3797126" y="3551553"/>
            <a:ext cx="1619530" cy="724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관리서비스</a:t>
            </a:r>
            <a:endParaRPr lang="en-US" altLang="ko-KR" dirty="0"/>
          </a:p>
        </p:txBody>
      </p:sp>
      <p:sp>
        <p:nvSpPr>
          <p:cNvPr id="48" name="화살표: 위쪽 16">
            <a:extLst>
              <a:ext uri="{FF2B5EF4-FFF2-40B4-BE49-F238E27FC236}">
                <a16:creationId xmlns:a16="http://schemas.microsoft.com/office/drawing/2014/main" id="{1A49958C-72C5-4897-BB23-11E32A682E8D}"/>
              </a:ext>
            </a:extLst>
          </p:cNvPr>
          <p:cNvSpPr/>
          <p:nvPr/>
        </p:nvSpPr>
        <p:spPr>
          <a:xfrm rot="10800000">
            <a:off x="4612733" y="2430530"/>
            <a:ext cx="385273" cy="1121020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22">
            <a:extLst>
              <a:ext uri="{FF2B5EF4-FFF2-40B4-BE49-F238E27FC236}">
                <a16:creationId xmlns:a16="http://schemas.microsoft.com/office/drawing/2014/main" id="{81ADAE84-1074-44C5-8D6E-6224BB9C6592}"/>
              </a:ext>
            </a:extLst>
          </p:cNvPr>
          <p:cNvSpPr/>
          <p:nvPr/>
        </p:nvSpPr>
        <p:spPr>
          <a:xfrm rot="14220634">
            <a:off x="4032377" y="4852790"/>
            <a:ext cx="1836440" cy="390926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원통형 54">
            <a:extLst>
              <a:ext uri="{FF2B5EF4-FFF2-40B4-BE49-F238E27FC236}">
                <a16:creationId xmlns:a16="http://schemas.microsoft.com/office/drawing/2014/main" id="{48F197F3-3A02-4193-8CFA-F4FBF2F2E9B4}"/>
              </a:ext>
            </a:extLst>
          </p:cNvPr>
          <p:cNvSpPr/>
          <p:nvPr/>
        </p:nvSpPr>
        <p:spPr>
          <a:xfrm>
            <a:off x="5379301" y="5265907"/>
            <a:ext cx="1314354" cy="852672"/>
          </a:xfrm>
          <a:prstGeom prst="can">
            <a:avLst>
              <a:gd name="adj" fmla="val 20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ko-KR" altLang="en-US" dirty="0"/>
              <a:t>저장소</a:t>
            </a:r>
            <a:endParaRPr lang="en-US" altLang="ko-KR" dirty="0"/>
          </a:p>
        </p:txBody>
      </p:sp>
      <p:sp>
        <p:nvSpPr>
          <p:cNvPr id="50" name="화살표: 위쪽 16">
            <a:extLst>
              <a:ext uri="{FF2B5EF4-FFF2-40B4-BE49-F238E27FC236}">
                <a16:creationId xmlns:a16="http://schemas.microsoft.com/office/drawing/2014/main" id="{F74A3C64-2866-46A2-9551-6C34DF647C02}"/>
              </a:ext>
            </a:extLst>
          </p:cNvPr>
          <p:cNvSpPr/>
          <p:nvPr/>
        </p:nvSpPr>
        <p:spPr>
          <a:xfrm>
            <a:off x="4169928" y="2430529"/>
            <a:ext cx="390926" cy="1121021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93668DE-9C0E-488E-AAD4-79AE03B20EEF}"/>
              </a:ext>
            </a:extLst>
          </p:cNvPr>
          <p:cNvSpPr/>
          <p:nvPr/>
        </p:nvSpPr>
        <p:spPr>
          <a:xfrm>
            <a:off x="7675079" y="5265907"/>
            <a:ext cx="1449645" cy="8359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중복 제거 모듈</a:t>
            </a:r>
            <a:endParaRPr lang="en-US" altLang="ko-KR" dirty="0"/>
          </a:p>
        </p:txBody>
      </p:sp>
      <p:sp>
        <p:nvSpPr>
          <p:cNvPr id="54" name="화살표: 오른쪽 22">
            <a:extLst>
              <a:ext uri="{FF2B5EF4-FFF2-40B4-BE49-F238E27FC236}">
                <a16:creationId xmlns:a16="http://schemas.microsoft.com/office/drawing/2014/main" id="{119C427F-4655-4877-941D-88FB651A45EC}"/>
              </a:ext>
            </a:extLst>
          </p:cNvPr>
          <p:cNvSpPr/>
          <p:nvPr/>
        </p:nvSpPr>
        <p:spPr>
          <a:xfrm>
            <a:off x="6697122" y="5725427"/>
            <a:ext cx="977956" cy="383578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292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E53AD6-0F17-441E-873B-8E7BAA28154C}"/>
              </a:ext>
            </a:extLst>
          </p:cNvPr>
          <p:cNvSpPr/>
          <p:nvPr/>
        </p:nvSpPr>
        <p:spPr>
          <a:xfrm>
            <a:off x="2101592" y="167416"/>
            <a:ext cx="7988812" cy="65231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F081C6-330E-42AD-972D-B47617BF8718}"/>
              </a:ext>
            </a:extLst>
          </p:cNvPr>
          <p:cNvSpPr/>
          <p:nvPr/>
        </p:nvSpPr>
        <p:spPr>
          <a:xfrm>
            <a:off x="2271513" y="999382"/>
            <a:ext cx="1337961" cy="3980277"/>
          </a:xfrm>
          <a:prstGeom prst="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E676DD-F618-4799-8D78-4EF675E1C22A}"/>
              </a:ext>
            </a:extLst>
          </p:cNvPr>
          <p:cNvSpPr/>
          <p:nvPr/>
        </p:nvSpPr>
        <p:spPr>
          <a:xfrm>
            <a:off x="6648179" y="1031467"/>
            <a:ext cx="3272307" cy="3980276"/>
          </a:xfrm>
          <a:prstGeom prst="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9144FD-ADEF-440C-BCEC-A3ED20F2FAD2}"/>
              </a:ext>
            </a:extLst>
          </p:cNvPr>
          <p:cNvSpPr/>
          <p:nvPr/>
        </p:nvSpPr>
        <p:spPr>
          <a:xfrm>
            <a:off x="4030493" y="999383"/>
            <a:ext cx="2201916" cy="3980276"/>
          </a:xfrm>
          <a:prstGeom prst="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665B6-2A1F-42BC-9E23-F3B906988AB8}"/>
              </a:ext>
            </a:extLst>
          </p:cNvPr>
          <p:cNvSpPr txBox="1"/>
          <p:nvPr/>
        </p:nvSpPr>
        <p:spPr>
          <a:xfrm>
            <a:off x="2546173" y="107026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UI/UX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4800D-BB23-4337-B00F-E28E0183CB02}"/>
              </a:ext>
            </a:extLst>
          </p:cNvPr>
          <p:cNvSpPr txBox="1"/>
          <p:nvPr/>
        </p:nvSpPr>
        <p:spPr>
          <a:xfrm>
            <a:off x="6917947" y="116614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매니저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0A2A9-C966-49B6-A985-6BE1F2C05F37}"/>
              </a:ext>
            </a:extLst>
          </p:cNvPr>
          <p:cNvSpPr txBox="1"/>
          <p:nvPr/>
        </p:nvSpPr>
        <p:spPr>
          <a:xfrm>
            <a:off x="4324749" y="115707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서비스 매니저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20B831E-4E57-41B7-8647-67F98C926518}"/>
              </a:ext>
            </a:extLst>
          </p:cNvPr>
          <p:cNvSpPr/>
          <p:nvPr/>
        </p:nvSpPr>
        <p:spPr>
          <a:xfrm>
            <a:off x="2429288" y="1754745"/>
            <a:ext cx="1035807" cy="1331026"/>
          </a:xfrm>
          <a:prstGeom prst="round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웹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192544-88A3-4900-B3F6-2C3934FF0F0C}"/>
              </a:ext>
            </a:extLst>
          </p:cNvPr>
          <p:cNvSpPr/>
          <p:nvPr/>
        </p:nvSpPr>
        <p:spPr>
          <a:xfrm>
            <a:off x="6851090" y="1753339"/>
            <a:ext cx="1523270" cy="1332432"/>
          </a:xfrm>
          <a:prstGeom prst="round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태그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9971B0F-D6D6-43D1-A9BC-DEB2F7B11546}"/>
              </a:ext>
            </a:extLst>
          </p:cNvPr>
          <p:cNvSpPr/>
          <p:nvPr/>
        </p:nvSpPr>
        <p:spPr>
          <a:xfrm>
            <a:off x="4241951" y="1760441"/>
            <a:ext cx="1749601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태그 추천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C8F05C6-CD86-4186-8019-2BA3796EF23E}"/>
              </a:ext>
            </a:extLst>
          </p:cNvPr>
          <p:cNvSpPr/>
          <p:nvPr/>
        </p:nvSpPr>
        <p:spPr>
          <a:xfrm>
            <a:off x="4229426" y="2814274"/>
            <a:ext cx="1749601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선택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242877F-CA50-46D4-9535-B65B7E07AE9F}"/>
              </a:ext>
            </a:extLst>
          </p:cNvPr>
          <p:cNvSpPr/>
          <p:nvPr/>
        </p:nvSpPr>
        <p:spPr>
          <a:xfrm>
            <a:off x="6851089" y="3294743"/>
            <a:ext cx="1523271" cy="1445234"/>
          </a:xfrm>
          <a:prstGeom prst="round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메타데이터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BB62DC-F090-44AC-B294-8704B272B9E1}"/>
              </a:ext>
            </a:extLst>
          </p:cNvPr>
          <p:cNvSpPr txBox="1"/>
          <p:nvPr/>
        </p:nvSpPr>
        <p:spPr>
          <a:xfrm>
            <a:off x="5576053" y="31487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서버</a:t>
            </a:r>
          </a:p>
        </p:txBody>
      </p:sp>
      <p:sp>
        <p:nvSpPr>
          <p:cNvPr id="69" name="원통형 68">
            <a:extLst>
              <a:ext uri="{FF2B5EF4-FFF2-40B4-BE49-F238E27FC236}">
                <a16:creationId xmlns:a16="http://schemas.microsoft.com/office/drawing/2014/main" id="{D7380BEC-FBD3-43CB-B2FC-352D219588F1}"/>
              </a:ext>
            </a:extLst>
          </p:cNvPr>
          <p:cNvSpPr/>
          <p:nvPr/>
        </p:nvSpPr>
        <p:spPr>
          <a:xfrm>
            <a:off x="2271512" y="5482571"/>
            <a:ext cx="7648973" cy="932198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저장소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태그</a:t>
            </a:r>
            <a:r>
              <a:rPr lang="en-US" altLang="ko-KR" dirty="0"/>
              <a:t>, </a:t>
            </a:r>
            <a:r>
              <a:rPr lang="ko-KR" altLang="en-US" dirty="0"/>
              <a:t>메타데이터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A381BB-2F24-441B-BD20-CD76D06519D6}"/>
              </a:ext>
            </a:extLst>
          </p:cNvPr>
          <p:cNvSpPr/>
          <p:nvPr/>
        </p:nvSpPr>
        <p:spPr>
          <a:xfrm>
            <a:off x="235506" y="2618073"/>
            <a:ext cx="1521694" cy="9353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4CDAA0F-FFF7-4EAF-A3DA-6133653965B8}"/>
              </a:ext>
            </a:extLst>
          </p:cNvPr>
          <p:cNvSpPr/>
          <p:nvPr/>
        </p:nvSpPr>
        <p:spPr>
          <a:xfrm>
            <a:off x="4229426" y="3868107"/>
            <a:ext cx="1749601" cy="871870"/>
          </a:xfrm>
          <a:prstGeom prst="roundRect">
            <a:avLst/>
          </a:prstGeom>
          <a:solidFill>
            <a:srgbClr val="CECE14"/>
          </a:solidFill>
          <a:ln>
            <a:solidFill>
              <a:srgbClr val="848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전략 매니저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7260265-FF37-4847-ACA1-C2F10EA1004C}"/>
              </a:ext>
            </a:extLst>
          </p:cNvPr>
          <p:cNvSpPr/>
          <p:nvPr/>
        </p:nvSpPr>
        <p:spPr>
          <a:xfrm>
            <a:off x="8569361" y="1754745"/>
            <a:ext cx="1207473" cy="2985232"/>
          </a:xfrm>
          <a:prstGeom prst="round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3C026BD-47F5-4FDB-A2FB-01DCE4D8136A}"/>
              </a:ext>
            </a:extLst>
          </p:cNvPr>
          <p:cNvSpPr/>
          <p:nvPr/>
        </p:nvSpPr>
        <p:spPr>
          <a:xfrm>
            <a:off x="2429288" y="3376287"/>
            <a:ext cx="1035807" cy="1331027"/>
          </a:xfrm>
          <a:prstGeom prst="roundRect">
            <a:avLst/>
          </a:prstGeom>
          <a:solidFill>
            <a:srgbClr val="7986FF"/>
          </a:solidFill>
          <a:ln>
            <a:solidFill>
              <a:srgbClr val="37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FA243A3-0BEF-4B7A-922F-6C395BA39C7D}"/>
              </a:ext>
            </a:extLst>
          </p:cNvPr>
          <p:cNvSpPr/>
          <p:nvPr/>
        </p:nvSpPr>
        <p:spPr>
          <a:xfrm>
            <a:off x="8685595" y="2697313"/>
            <a:ext cx="975003" cy="798700"/>
          </a:xfrm>
          <a:prstGeom prst="round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크롤러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60DF5D-D9BC-427E-B273-5AF84B4D616D}"/>
              </a:ext>
            </a:extLst>
          </p:cNvPr>
          <p:cNvSpPr txBox="1"/>
          <p:nvPr/>
        </p:nvSpPr>
        <p:spPr>
          <a:xfrm>
            <a:off x="8709476" y="187321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</a:t>
            </a:r>
            <a:br>
              <a:rPr lang="en-US" altLang="ko-KR" dirty="0"/>
            </a:br>
            <a:r>
              <a:rPr lang="ko-KR" altLang="en-US" dirty="0" err="1"/>
              <a:t>핸들러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7F0B054-7EF6-49EB-95B6-F074332EEB6F}"/>
              </a:ext>
            </a:extLst>
          </p:cNvPr>
          <p:cNvSpPr/>
          <p:nvPr/>
        </p:nvSpPr>
        <p:spPr>
          <a:xfrm>
            <a:off x="8685595" y="3700480"/>
            <a:ext cx="975003" cy="798700"/>
          </a:xfrm>
          <a:prstGeom prst="roundRect">
            <a:avLst/>
          </a:prstGeom>
          <a:solidFill>
            <a:srgbClr val="679D79"/>
          </a:solidFill>
          <a:ln>
            <a:solidFill>
              <a:srgbClr val="395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메타데이터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02B7498-EF9C-4435-B40F-F0958CEDD1B3}"/>
              </a:ext>
            </a:extLst>
          </p:cNvPr>
          <p:cNvSpPr/>
          <p:nvPr/>
        </p:nvSpPr>
        <p:spPr>
          <a:xfrm>
            <a:off x="10436186" y="2583515"/>
            <a:ext cx="1521694" cy="9353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인터넷</a:t>
            </a:r>
            <a:endParaRPr lang="ko-KR" altLang="en-US" dirty="0"/>
          </a:p>
        </p:txBody>
      </p:sp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id="{5B5429FE-BF3B-4D28-8615-3D187108F6C6}"/>
              </a:ext>
            </a:extLst>
          </p:cNvPr>
          <p:cNvSpPr/>
          <p:nvPr/>
        </p:nvSpPr>
        <p:spPr>
          <a:xfrm>
            <a:off x="3436401" y="2918789"/>
            <a:ext cx="798181" cy="536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왼쪽/오른쪽 39">
            <a:extLst>
              <a:ext uri="{FF2B5EF4-FFF2-40B4-BE49-F238E27FC236}">
                <a16:creationId xmlns:a16="http://schemas.microsoft.com/office/drawing/2014/main" id="{93ACE6D8-E504-4116-B8AC-4CB112D46553}"/>
              </a:ext>
            </a:extLst>
          </p:cNvPr>
          <p:cNvSpPr/>
          <p:nvPr/>
        </p:nvSpPr>
        <p:spPr>
          <a:xfrm>
            <a:off x="6028319" y="2914620"/>
            <a:ext cx="798181" cy="536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왼쪽/오른쪽 40">
            <a:extLst>
              <a:ext uri="{FF2B5EF4-FFF2-40B4-BE49-F238E27FC236}">
                <a16:creationId xmlns:a16="http://schemas.microsoft.com/office/drawing/2014/main" id="{92FABED7-4670-42D9-A048-9C6551387408}"/>
              </a:ext>
            </a:extLst>
          </p:cNvPr>
          <p:cNvSpPr/>
          <p:nvPr/>
        </p:nvSpPr>
        <p:spPr>
          <a:xfrm>
            <a:off x="1614427" y="2783193"/>
            <a:ext cx="798181" cy="536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왼쪽/오른쪽 41">
            <a:extLst>
              <a:ext uri="{FF2B5EF4-FFF2-40B4-BE49-F238E27FC236}">
                <a16:creationId xmlns:a16="http://schemas.microsoft.com/office/drawing/2014/main" id="{BF4175C1-DB5E-41A9-BA48-1496B1E5F4F9}"/>
              </a:ext>
            </a:extLst>
          </p:cNvPr>
          <p:cNvSpPr/>
          <p:nvPr/>
        </p:nvSpPr>
        <p:spPr>
          <a:xfrm>
            <a:off x="9727433" y="2806717"/>
            <a:ext cx="798181" cy="536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위쪽/아래쪽 4">
            <a:extLst>
              <a:ext uri="{FF2B5EF4-FFF2-40B4-BE49-F238E27FC236}">
                <a16:creationId xmlns:a16="http://schemas.microsoft.com/office/drawing/2014/main" id="{77C8B924-F28E-4FD0-80CA-F701C15287FD}"/>
              </a:ext>
            </a:extLst>
          </p:cNvPr>
          <p:cNvSpPr/>
          <p:nvPr/>
        </p:nvSpPr>
        <p:spPr>
          <a:xfrm>
            <a:off x="2675798" y="4875422"/>
            <a:ext cx="529389" cy="74737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위쪽/아래쪽 44">
            <a:extLst>
              <a:ext uri="{FF2B5EF4-FFF2-40B4-BE49-F238E27FC236}">
                <a16:creationId xmlns:a16="http://schemas.microsoft.com/office/drawing/2014/main" id="{2993A0C8-742B-47FD-9463-7BE2FD88DE04}"/>
              </a:ext>
            </a:extLst>
          </p:cNvPr>
          <p:cNvSpPr/>
          <p:nvPr/>
        </p:nvSpPr>
        <p:spPr>
          <a:xfrm>
            <a:off x="4801580" y="4837118"/>
            <a:ext cx="529389" cy="74737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위쪽/아래쪽 46">
            <a:extLst>
              <a:ext uri="{FF2B5EF4-FFF2-40B4-BE49-F238E27FC236}">
                <a16:creationId xmlns:a16="http://schemas.microsoft.com/office/drawing/2014/main" id="{AF059004-9D1C-4505-A07F-A52CE8246C92}"/>
              </a:ext>
            </a:extLst>
          </p:cNvPr>
          <p:cNvSpPr/>
          <p:nvPr/>
        </p:nvSpPr>
        <p:spPr>
          <a:xfrm>
            <a:off x="8019637" y="4869202"/>
            <a:ext cx="529389" cy="74737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602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13A8AE-9AE3-46E7-ACBA-52576B01B479}"/>
              </a:ext>
            </a:extLst>
          </p:cNvPr>
          <p:cNvSpPr/>
          <p:nvPr/>
        </p:nvSpPr>
        <p:spPr>
          <a:xfrm>
            <a:off x="2351694" y="1392057"/>
            <a:ext cx="7627165" cy="5023308"/>
          </a:xfrm>
          <a:prstGeom prst="rect">
            <a:avLst/>
          </a:prstGeom>
          <a:solidFill>
            <a:srgbClr val="C6B9A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734C2-161C-41DF-8D8F-8F875D855FDB}"/>
              </a:ext>
            </a:extLst>
          </p:cNvPr>
          <p:cNvSpPr txBox="1"/>
          <p:nvPr/>
        </p:nvSpPr>
        <p:spPr>
          <a:xfrm>
            <a:off x="7344899" y="2128664"/>
            <a:ext cx="168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매니저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2F94F-38EE-484A-90A3-0E854B8C822E}"/>
              </a:ext>
            </a:extLst>
          </p:cNvPr>
          <p:cNvSpPr txBox="1"/>
          <p:nvPr/>
        </p:nvSpPr>
        <p:spPr>
          <a:xfrm>
            <a:off x="5642186" y="1467116"/>
            <a:ext cx="90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서버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8FA69BF-518E-4208-AE4C-689100582A18}"/>
              </a:ext>
            </a:extLst>
          </p:cNvPr>
          <p:cNvGrpSpPr/>
          <p:nvPr/>
        </p:nvGrpSpPr>
        <p:grpSpPr>
          <a:xfrm>
            <a:off x="4292993" y="2038522"/>
            <a:ext cx="2102237" cy="2839448"/>
            <a:chOff x="4090756" y="2006610"/>
            <a:chExt cx="2102237" cy="283944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48BCC2C-19E4-4E2E-A10E-50BB61AB2988}"/>
                </a:ext>
              </a:extLst>
            </p:cNvPr>
            <p:cNvSpPr/>
            <p:nvPr/>
          </p:nvSpPr>
          <p:spPr>
            <a:xfrm>
              <a:off x="4090756" y="2006610"/>
              <a:ext cx="2102237" cy="2839448"/>
            </a:xfrm>
            <a:prstGeom prst="rect">
              <a:avLst/>
            </a:prstGeom>
            <a:solidFill>
              <a:srgbClr val="FFDB82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E5AB27-E86A-4666-9EFB-B6CC9D864ED6}"/>
                </a:ext>
              </a:extLst>
            </p:cNvPr>
            <p:cNvSpPr txBox="1"/>
            <p:nvPr/>
          </p:nvSpPr>
          <p:spPr>
            <a:xfrm>
              <a:off x="4306675" y="2059456"/>
              <a:ext cx="1670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서비스 매니저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7D66897-416E-4118-A475-47BB11CFF3F3}"/>
                </a:ext>
              </a:extLst>
            </p:cNvPr>
            <p:cNvSpPr/>
            <p:nvPr/>
          </p:nvSpPr>
          <p:spPr>
            <a:xfrm>
              <a:off x="4292642" y="2549534"/>
              <a:ext cx="1658440" cy="621974"/>
            </a:xfrm>
            <a:prstGeom prst="roundRect">
              <a:avLst/>
            </a:prstGeom>
            <a:solidFill>
              <a:srgbClr val="FAD228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태그 추천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B887B3D-52AE-4880-9B92-30A0ABFBFEC6}"/>
                </a:ext>
              </a:extLst>
            </p:cNvPr>
            <p:cNvSpPr/>
            <p:nvPr/>
          </p:nvSpPr>
          <p:spPr>
            <a:xfrm>
              <a:off x="4280684" y="3301317"/>
              <a:ext cx="1670398" cy="621974"/>
            </a:xfrm>
            <a:prstGeom prst="roundRect">
              <a:avLst/>
            </a:prstGeom>
            <a:solidFill>
              <a:srgbClr val="FAD228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 선택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AF6D204-F8C9-46CE-AD78-025E5069F64C}"/>
                </a:ext>
              </a:extLst>
            </p:cNvPr>
            <p:cNvSpPr/>
            <p:nvPr/>
          </p:nvSpPr>
          <p:spPr>
            <a:xfrm>
              <a:off x="4280684" y="4053099"/>
              <a:ext cx="1670398" cy="621974"/>
            </a:xfrm>
            <a:prstGeom prst="roundRect">
              <a:avLst/>
            </a:prstGeom>
            <a:solidFill>
              <a:srgbClr val="FAD228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다중 사용자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제어 서비스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FEF55D-7ACF-47D8-A35A-B9D0C1DACD78}"/>
              </a:ext>
            </a:extLst>
          </p:cNvPr>
          <p:cNvGrpSpPr/>
          <p:nvPr/>
        </p:nvGrpSpPr>
        <p:grpSpPr>
          <a:xfrm>
            <a:off x="2733955" y="2036020"/>
            <a:ext cx="1277393" cy="2839448"/>
            <a:chOff x="2411404" y="2006610"/>
            <a:chExt cx="1277393" cy="283944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846A1C2-ECAE-4349-BF04-BB85CE525129}"/>
                </a:ext>
              </a:extLst>
            </p:cNvPr>
            <p:cNvSpPr/>
            <p:nvPr/>
          </p:nvSpPr>
          <p:spPr>
            <a:xfrm>
              <a:off x="2411404" y="2006610"/>
              <a:ext cx="1277393" cy="283944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155D8EC-E0F2-4602-8984-FECD53670801}"/>
                </a:ext>
              </a:extLst>
            </p:cNvPr>
            <p:cNvSpPr/>
            <p:nvPr/>
          </p:nvSpPr>
          <p:spPr>
            <a:xfrm>
              <a:off x="2562036" y="2545470"/>
              <a:ext cx="988917" cy="94952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웹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C84CBDC-8B99-4405-82D0-9376FDED47D0}"/>
                </a:ext>
              </a:extLst>
            </p:cNvPr>
            <p:cNvSpPr/>
            <p:nvPr/>
          </p:nvSpPr>
          <p:spPr>
            <a:xfrm>
              <a:off x="2562036" y="3702245"/>
              <a:ext cx="988917" cy="94952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16FC16B-B690-4056-8787-F287D36F63E7}"/>
              </a:ext>
            </a:extLst>
          </p:cNvPr>
          <p:cNvGrpSpPr/>
          <p:nvPr/>
        </p:nvGrpSpPr>
        <p:grpSpPr>
          <a:xfrm>
            <a:off x="6589942" y="2029498"/>
            <a:ext cx="3124172" cy="2839448"/>
            <a:chOff x="6589942" y="2029498"/>
            <a:chExt cx="3124172" cy="283944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7C55C03-796E-4AAB-BC55-DAA9596DE2CA}"/>
                </a:ext>
              </a:extLst>
            </p:cNvPr>
            <p:cNvSpPr/>
            <p:nvPr/>
          </p:nvSpPr>
          <p:spPr>
            <a:xfrm>
              <a:off x="6589942" y="2029498"/>
              <a:ext cx="3124172" cy="28394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D19D8DF-8972-43E5-9FFD-79C9B9D91B4B}"/>
                </a:ext>
              </a:extLst>
            </p:cNvPr>
            <p:cNvSpPr/>
            <p:nvPr/>
          </p:nvSpPr>
          <p:spPr>
            <a:xfrm>
              <a:off x="6783667" y="2574879"/>
              <a:ext cx="1454313" cy="92011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태그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핸들러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E1093C5-8C49-4298-9524-DCFD4190E697}"/>
                </a:ext>
              </a:extLst>
            </p:cNvPr>
            <p:cNvSpPr/>
            <p:nvPr/>
          </p:nvSpPr>
          <p:spPr>
            <a:xfrm>
              <a:off x="6783666" y="3644073"/>
              <a:ext cx="1454314" cy="103100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메타데이터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 err="1">
                  <a:solidFill>
                    <a:schemeClr val="tx1"/>
                  </a:solidFill>
                </a:rPr>
                <a:t>핸들러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A766F61-83E5-46A9-89FE-CC7EBE5CDA14}"/>
                </a:ext>
              </a:extLst>
            </p:cNvPr>
            <p:cNvSpPr/>
            <p:nvPr/>
          </p:nvSpPr>
          <p:spPr>
            <a:xfrm>
              <a:off x="8424153" y="2574880"/>
              <a:ext cx="1152812" cy="2100194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48B3E27-5E7F-4BE6-AC0A-DA5270CC211E}"/>
                </a:ext>
              </a:extLst>
            </p:cNvPr>
            <p:cNvSpPr/>
            <p:nvPr/>
          </p:nvSpPr>
          <p:spPr>
            <a:xfrm>
              <a:off x="8535126" y="3333935"/>
              <a:ext cx="930865" cy="569776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크롤러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3ED391D-D9FC-4ECF-87FC-E17DBD905D3B}"/>
                </a:ext>
              </a:extLst>
            </p:cNvPr>
            <p:cNvSpPr/>
            <p:nvPr/>
          </p:nvSpPr>
          <p:spPr>
            <a:xfrm>
              <a:off x="8535126" y="4017616"/>
              <a:ext cx="930865" cy="569776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매니저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D1CB026C-08BF-4505-983C-A11ADF7EBC3E}"/>
              </a:ext>
            </a:extLst>
          </p:cNvPr>
          <p:cNvSpPr/>
          <p:nvPr/>
        </p:nvSpPr>
        <p:spPr>
          <a:xfrm>
            <a:off x="3859595" y="3374688"/>
            <a:ext cx="559517" cy="382400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왼쪽/오른쪽 24">
            <a:extLst>
              <a:ext uri="{FF2B5EF4-FFF2-40B4-BE49-F238E27FC236}">
                <a16:creationId xmlns:a16="http://schemas.microsoft.com/office/drawing/2014/main" id="{275EB29C-4B2C-4DCC-86C9-50C11A3B5950}"/>
              </a:ext>
            </a:extLst>
          </p:cNvPr>
          <p:cNvSpPr/>
          <p:nvPr/>
        </p:nvSpPr>
        <p:spPr>
          <a:xfrm>
            <a:off x="6244324" y="3373392"/>
            <a:ext cx="539342" cy="382400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 descr="컴퓨터, 사용자, 아이콘, Peolpe, 아바타, 그룹, 사람들">
            <a:extLst>
              <a:ext uri="{FF2B5EF4-FFF2-40B4-BE49-F238E27FC236}">
                <a16:creationId xmlns:a16="http://schemas.microsoft.com/office/drawing/2014/main" id="{F13E1F31-BAED-4384-AE72-E9996066B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2" y="2628724"/>
            <a:ext cx="1852331" cy="185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14C4F410-5569-492C-A917-A56D6B0A8F0F}"/>
              </a:ext>
            </a:extLst>
          </p:cNvPr>
          <p:cNvSpPr/>
          <p:nvPr/>
        </p:nvSpPr>
        <p:spPr>
          <a:xfrm>
            <a:off x="2064343" y="3373392"/>
            <a:ext cx="744050" cy="382400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통 41">
            <a:extLst>
              <a:ext uri="{FF2B5EF4-FFF2-40B4-BE49-F238E27FC236}">
                <a16:creationId xmlns:a16="http://schemas.microsoft.com/office/drawing/2014/main" id="{276A8D26-F511-4F6E-B05E-CEE15581E2C9}"/>
              </a:ext>
            </a:extLst>
          </p:cNvPr>
          <p:cNvSpPr/>
          <p:nvPr/>
        </p:nvSpPr>
        <p:spPr>
          <a:xfrm>
            <a:off x="2733954" y="5693481"/>
            <a:ext cx="6980159" cy="55768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원통 9">
            <a:extLst>
              <a:ext uri="{FF2B5EF4-FFF2-40B4-BE49-F238E27FC236}">
                <a16:creationId xmlns:a16="http://schemas.microsoft.com/office/drawing/2014/main" id="{70C34A97-9028-4E4F-B137-ECFDBE5961EA}"/>
              </a:ext>
            </a:extLst>
          </p:cNvPr>
          <p:cNvSpPr/>
          <p:nvPr/>
        </p:nvSpPr>
        <p:spPr>
          <a:xfrm>
            <a:off x="2733955" y="5225438"/>
            <a:ext cx="6980159" cy="539879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631AC-8F49-48F9-82D9-A49224389164}"/>
              </a:ext>
            </a:extLst>
          </p:cNvPr>
          <p:cNvSpPr txBox="1"/>
          <p:nvPr/>
        </p:nvSpPr>
        <p:spPr>
          <a:xfrm>
            <a:off x="4134128" y="5332656"/>
            <a:ext cx="4062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저장소</a:t>
            </a:r>
            <a:br>
              <a:rPr lang="en-US" altLang="ko-KR" sz="28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태그</a:t>
            </a:r>
            <a:r>
              <a:rPr lang="en-US" altLang="ko-KR" sz="2000" dirty="0"/>
              <a:t>, </a:t>
            </a:r>
            <a:r>
              <a:rPr lang="ko-KR" altLang="en-US" sz="2000" dirty="0"/>
              <a:t>메타데이터</a:t>
            </a:r>
            <a:r>
              <a:rPr lang="en-US" altLang="ko-KR" sz="2000" dirty="0"/>
              <a:t>, </a:t>
            </a:r>
            <a:r>
              <a:rPr lang="ko-KR" altLang="en-US" sz="2000" dirty="0"/>
              <a:t>이미지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1" name="화살표: 위쪽/아래쪽 30">
            <a:extLst>
              <a:ext uri="{FF2B5EF4-FFF2-40B4-BE49-F238E27FC236}">
                <a16:creationId xmlns:a16="http://schemas.microsoft.com/office/drawing/2014/main" id="{69AFEBF6-0EFF-4946-B341-D146EA860C01}"/>
              </a:ext>
            </a:extLst>
          </p:cNvPr>
          <p:cNvSpPr/>
          <p:nvPr/>
        </p:nvSpPr>
        <p:spPr>
          <a:xfrm>
            <a:off x="5301566" y="4768904"/>
            <a:ext cx="215941" cy="428858"/>
          </a:xfrm>
          <a:prstGeom prst="up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위쪽/아래쪽 101">
            <a:extLst>
              <a:ext uri="{FF2B5EF4-FFF2-40B4-BE49-F238E27FC236}">
                <a16:creationId xmlns:a16="http://schemas.microsoft.com/office/drawing/2014/main" id="{2D51FC5D-E1C7-4473-B6B9-2DD77C0EF483}"/>
              </a:ext>
            </a:extLst>
          </p:cNvPr>
          <p:cNvSpPr/>
          <p:nvPr/>
        </p:nvSpPr>
        <p:spPr>
          <a:xfrm>
            <a:off x="7880160" y="4800677"/>
            <a:ext cx="215941" cy="397085"/>
          </a:xfrm>
          <a:prstGeom prst="up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위쪽/아래쪽 101">
            <a:extLst>
              <a:ext uri="{FF2B5EF4-FFF2-40B4-BE49-F238E27FC236}">
                <a16:creationId xmlns:a16="http://schemas.microsoft.com/office/drawing/2014/main" id="{F73ACD18-6EEE-45AF-BA50-3710003D9E13}"/>
              </a:ext>
            </a:extLst>
          </p:cNvPr>
          <p:cNvSpPr/>
          <p:nvPr/>
        </p:nvSpPr>
        <p:spPr>
          <a:xfrm>
            <a:off x="3323973" y="4790777"/>
            <a:ext cx="215941" cy="428858"/>
          </a:xfrm>
          <a:prstGeom prst="up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704F05-30CE-40F9-8E0D-DED0817C6B4F}"/>
              </a:ext>
            </a:extLst>
          </p:cNvPr>
          <p:cNvSpPr txBox="1"/>
          <p:nvPr/>
        </p:nvSpPr>
        <p:spPr>
          <a:xfrm>
            <a:off x="7316829" y="2091368"/>
            <a:ext cx="167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매니저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AE3DF1-C8B9-413A-9167-1077829B153A}"/>
              </a:ext>
            </a:extLst>
          </p:cNvPr>
          <p:cNvSpPr txBox="1"/>
          <p:nvPr/>
        </p:nvSpPr>
        <p:spPr>
          <a:xfrm>
            <a:off x="8650828" y="2628724"/>
            <a:ext cx="81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이미지 </a:t>
            </a:r>
            <a:r>
              <a:rPr lang="ko-KR" altLang="en-US" sz="1500" dirty="0" err="1"/>
              <a:t>핸들러</a:t>
            </a:r>
            <a:endParaRPr lang="ko-KR" altLang="en-US" sz="1500" dirty="0"/>
          </a:p>
        </p:txBody>
      </p:sp>
      <p:pic>
        <p:nvPicPr>
          <p:cNvPr id="36" name="Picture 2" descr="http://res.heraldm.com/content/image/2014/03/12/20140312000717_0.jpg">
            <a:extLst>
              <a:ext uri="{FF2B5EF4-FFF2-40B4-BE49-F238E27FC236}">
                <a16:creationId xmlns:a16="http://schemas.microsoft.com/office/drawing/2014/main" id="{2EEF2BEF-0660-4ACA-AB4F-C7B635FC5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927"/>
          <a:stretch/>
        </p:blipFill>
        <p:spPr bwMode="auto">
          <a:xfrm>
            <a:off x="10249074" y="2695350"/>
            <a:ext cx="1784845" cy="173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화살표: 왼쪽/오른쪽 36">
            <a:extLst>
              <a:ext uri="{FF2B5EF4-FFF2-40B4-BE49-F238E27FC236}">
                <a16:creationId xmlns:a16="http://schemas.microsoft.com/office/drawing/2014/main" id="{CD34357C-8AFF-4B04-B745-9619C459419A}"/>
              </a:ext>
            </a:extLst>
          </p:cNvPr>
          <p:cNvSpPr/>
          <p:nvPr/>
        </p:nvSpPr>
        <p:spPr>
          <a:xfrm>
            <a:off x="9632378" y="3373392"/>
            <a:ext cx="692964" cy="382400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052F36-926D-4F96-A855-BD83F1102930}"/>
              </a:ext>
            </a:extLst>
          </p:cNvPr>
          <p:cNvSpPr txBox="1"/>
          <p:nvPr/>
        </p:nvSpPr>
        <p:spPr>
          <a:xfrm>
            <a:off x="2973284" y="2089829"/>
            <a:ext cx="91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UI/UX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FC491B-EAE1-4403-B582-85FAA0DC79D9}"/>
              </a:ext>
            </a:extLst>
          </p:cNvPr>
          <p:cNvSpPr txBox="1"/>
          <p:nvPr/>
        </p:nvSpPr>
        <p:spPr>
          <a:xfrm>
            <a:off x="450476" y="2178058"/>
            <a:ext cx="13663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/>
              <a:t>사용자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DC4322-FBD5-4645-A2F0-B18373F5F51E}"/>
              </a:ext>
            </a:extLst>
          </p:cNvPr>
          <p:cNvSpPr txBox="1"/>
          <p:nvPr/>
        </p:nvSpPr>
        <p:spPr>
          <a:xfrm>
            <a:off x="10458309" y="2249074"/>
            <a:ext cx="13663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/>
              <a:t>인터넷</a:t>
            </a:r>
          </a:p>
        </p:txBody>
      </p:sp>
    </p:spTree>
    <p:extLst>
      <p:ext uri="{BB962C8B-B14F-4D97-AF65-F5344CB8AC3E}">
        <p14:creationId xmlns:p14="http://schemas.microsoft.com/office/powerpoint/2010/main" val="413686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20D926-3ED6-40B0-A8D0-2F8C5A09B22E}"/>
              </a:ext>
            </a:extLst>
          </p:cNvPr>
          <p:cNvSpPr/>
          <p:nvPr/>
        </p:nvSpPr>
        <p:spPr>
          <a:xfrm>
            <a:off x="3322729" y="610730"/>
            <a:ext cx="6233348" cy="60522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586193-5E19-4274-A350-8F6D03D00190}"/>
              </a:ext>
            </a:extLst>
          </p:cNvPr>
          <p:cNvSpPr/>
          <p:nvPr/>
        </p:nvSpPr>
        <p:spPr>
          <a:xfrm>
            <a:off x="4097575" y="1419905"/>
            <a:ext cx="963086" cy="10103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</a:t>
            </a:r>
            <a:br>
              <a:rPr lang="en-US" altLang="ko-KR" dirty="0"/>
            </a:br>
            <a:r>
              <a:rPr lang="ko-KR" altLang="en-US" dirty="0"/>
              <a:t>서버</a:t>
            </a:r>
            <a:endParaRPr lang="en-US" altLang="ko-KR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5D9A971-B797-4130-83FA-9686D2E29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4" b="95313" l="6641" r="94922">
                        <a14:foregroundMark x1="46094" y1="21875" x2="12500" y2="14453"/>
                        <a14:foregroundMark x1="12500" y1="14453" x2="44922" y2="25000"/>
                        <a14:foregroundMark x1="44922" y1="25000" x2="16016" y2="44531"/>
                        <a14:foregroundMark x1="16016" y1="44531" x2="55078" y2="40625"/>
                        <a14:foregroundMark x1="55078" y1="40625" x2="25781" y2="59766"/>
                        <a14:foregroundMark x1="39130" y1="80469" x2="44922" y2="89453"/>
                        <a14:foregroundMark x1="38878" y1="80078" x2="39130" y2="80469"/>
                        <a14:foregroundMark x1="38122" y1="78906" x2="38878" y2="80078"/>
                        <a14:foregroundMark x1="37618" y1="78125" x2="38122" y2="78906"/>
                        <a14:foregroundMark x1="37390" y1="77771" x2="37618" y2="78125"/>
                        <a14:foregroundMark x1="34700" y1="73599" x2="35898" y2="75458"/>
                        <a14:foregroundMark x1="25781" y1="59766" x2="34503" y2="73295"/>
                        <a14:foregroundMark x1="44922" y1="89453" x2="73438" y2="68750"/>
                        <a14:foregroundMark x1="73438" y1="68750" x2="67188" y2="48438"/>
                        <a14:foregroundMark x1="10156" y1="34766" x2="9375" y2="24219"/>
                        <a14:foregroundMark x1="37500" y1="42578" x2="28516" y2="65234"/>
                        <a14:foregroundMark x1="28125" y1="51563" x2="31250" y2="45703"/>
                        <a14:foregroundMark x1="32374" y1="80920" x2="32422" y2="81641"/>
                        <a14:foregroundMark x1="30078" y1="46484" x2="32092" y2="76683"/>
                        <a14:foregroundMark x1="34028" y1="82294" x2="66016" y2="95313"/>
                        <a14:foregroundMark x1="32422" y1="81641" x2="32762" y2="81780"/>
                        <a14:foregroundMark x1="66016" y1="95313" x2="63672" y2="79688"/>
                        <a14:foregroundMark x1="63281" y1="8984" x2="80469" y2="8984"/>
                        <a14:foregroundMark x1="17578" y1="8984" x2="35547" y2="8984"/>
                        <a14:foregroundMark x1="6641" y1="26172" x2="6641" y2="31641"/>
                        <a14:foregroundMark x1="88672" y1="17188" x2="92578" y2="32031"/>
                        <a14:foregroundMark x1="94922" y1="26172" x2="94531" y2="30859"/>
                        <a14:foregroundMark x1="89063" y1="21094" x2="91797" y2="26953"/>
                        <a14:foregroundMark x1="19141" y1="15234" x2="9766" y2="20703"/>
                        <a14:foregroundMark x1="9766" y1="20703" x2="8594" y2="25781"/>
                        <a14:foregroundMark x1="55469" y1="19531" x2="53906" y2="29688"/>
                        <a14:backgroundMark x1="32422" y1="78906" x2="32422" y2="78906"/>
                        <a14:backgroundMark x1="32422" y1="80469" x2="32422" y2="80469"/>
                        <a14:backgroundMark x1="31250" y1="78125" x2="31250" y2="78125"/>
                        <a14:backgroundMark x1="31250" y1="76953" x2="31250" y2="76953"/>
                        <a14:backgroundMark x1="31250" y1="76953" x2="31641" y2="78125"/>
                        <a14:backgroundMark x1="31641" y1="80078" x2="31641" y2="80078"/>
                        <a14:backgroundMark x1="31641" y1="80078" x2="31641" y2="80078"/>
                        <a14:backgroundMark x1="33203" y1="80469" x2="31641" y2="79297"/>
                        <a14:backgroundMark x1="29688" y1="82031" x2="31641" y2="80469"/>
                        <a14:backgroundMark x1="31250" y1="76953" x2="31641" y2="7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4150" y="3923050"/>
            <a:ext cx="1295664" cy="1414841"/>
          </a:xfrm>
          <a:prstGeom prst="rect">
            <a:avLst/>
          </a:prstGeom>
        </p:spPr>
      </p:pic>
      <p:sp>
        <p:nvSpPr>
          <p:cNvPr id="46" name="화살표: 왼쪽 19">
            <a:extLst>
              <a:ext uri="{FF2B5EF4-FFF2-40B4-BE49-F238E27FC236}">
                <a16:creationId xmlns:a16="http://schemas.microsoft.com/office/drawing/2014/main" id="{DFF71716-C448-4DEF-A38D-848C8F1EC247}"/>
              </a:ext>
            </a:extLst>
          </p:cNvPr>
          <p:cNvSpPr/>
          <p:nvPr/>
        </p:nvSpPr>
        <p:spPr>
          <a:xfrm>
            <a:off x="2741671" y="1943501"/>
            <a:ext cx="1354962" cy="369333"/>
          </a:xfrm>
          <a:prstGeom prst="leftArrow">
            <a:avLst>
              <a:gd name="adj1" fmla="val 39380"/>
              <a:gd name="adj2" fmla="val 1115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화살표: 오른쪽 22">
            <a:extLst>
              <a:ext uri="{FF2B5EF4-FFF2-40B4-BE49-F238E27FC236}">
                <a16:creationId xmlns:a16="http://schemas.microsoft.com/office/drawing/2014/main" id="{6FEE484B-DF11-4DC9-922C-5B9641862352}"/>
              </a:ext>
            </a:extLst>
          </p:cNvPr>
          <p:cNvSpPr/>
          <p:nvPr/>
        </p:nvSpPr>
        <p:spPr>
          <a:xfrm>
            <a:off x="2752421" y="1550110"/>
            <a:ext cx="1344211" cy="379374"/>
          </a:xfrm>
          <a:prstGeom prst="rightArrow">
            <a:avLst>
              <a:gd name="adj1" fmla="val 36897"/>
              <a:gd name="adj2" fmla="val 10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화살표: 오른쪽 22">
            <a:extLst>
              <a:ext uri="{FF2B5EF4-FFF2-40B4-BE49-F238E27FC236}">
                <a16:creationId xmlns:a16="http://schemas.microsoft.com/office/drawing/2014/main" id="{C07D9962-37A8-4408-A0A5-BAA7CCE77ED1}"/>
              </a:ext>
            </a:extLst>
          </p:cNvPr>
          <p:cNvSpPr/>
          <p:nvPr/>
        </p:nvSpPr>
        <p:spPr>
          <a:xfrm>
            <a:off x="5060661" y="1521198"/>
            <a:ext cx="1067267" cy="330633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화살표: 아래쪽 15">
            <a:extLst>
              <a:ext uri="{FF2B5EF4-FFF2-40B4-BE49-F238E27FC236}">
                <a16:creationId xmlns:a16="http://schemas.microsoft.com/office/drawing/2014/main" id="{EFE0CB7B-AF40-40A4-87B2-594FAE6577F6}"/>
              </a:ext>
            </a:extLst>
          </p:cNvPr>
          <p:cNvSpPr/>
          <p:nvPr/>
        </p:nvSpPr>
        <p:spPr>
          <a:xfrm rot="2608368">
            <a:off x="7210200" y="2605632"/>
            <a:ext cx="481959" cy="3096728"/>
          </a:xfrm>
          <a:prstGeom prst="downArrow">
            <a:avLst>
              <a:gd name="adj1" fmla="val 33595"/>
              <a:gd name="adj2" fmla="val 924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화살표: 아래쪽 15">
            <a:extLst>
              <a:ext uri="{FF2B5EF4-FFF2-40B4-BE49-F238E27FC236}">
                <a16:creationId xmlns:a16="http://schemas.microsoft.com/office/drawing/2014/main" id="{FC73BB5D-40A6-4FF7-B817-05F8D62BE09F}"/>
              </a:ext>
            </a:extLst>
          </p:cNvPr>
          <p:cNvSpPr/>
          <p:nvPr/>
        </p:nvSpPr>
        <p:spPr>
          <a:xfrm>
            <a:off x="8236785" y="3104871"/>
            <a:ext cx="481959" cy="2158087"/>
          </a:xfrm>
          <a:prstGeom prst="downArrow">
            <a:avLst>
              <a:gd name="adj1" fmla="val 33595"/>
              <a:gd name="adj2" fmla="val 924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63B1A5C-F47D-4897-A32C-05E32764CFE9}"/>
              </a:ext>
            </a:extLst>
          </p:cNvPr>
          <p:cNvSpPr/>
          <p:nvPr/>
        </p:nvSpPr>
        <p:spPr>
          <a:xfrm>
            <a:off x="8058985" y="1076221"/>
            <a:ext cx="996527" cy="2028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br>
              <a:rPr lang="en-US" altLang="ko-KR" dirty="0"/>
            </a:br>
            <a:r>
              <a:rPr lang="ko-KR" altLang="en-US" dirty="0" err="1"/>
              <a:t>크롤러</a:t>
            </a:r>
            <a:endParaRPr lang="en-US" altLang="ko-KR" dirty="0"/>
          </a:p>
        </p:txBody>
      </p:sp>
      <p:sp>
        <p:nvSpPr>
          <p:cNvPr id="53" name="화살표: 오른쪽 22">
            <a:extLst>
              <a:ext uri="{FF2B5EF4-FFF2-40B4-BE49-F238E27FC236}">
                <a16:creationId xmlns:a16="http://schemas.microsoft.com/office/drawing/2014/main" id="{9F662C21-6517-4790-AC79-F164304B9E05}"/>
              </a:ext>
            </a:extLst>
          </p:cNvPr>
          <p:cNvSpPr/>
          <p:nvPr/>
        </p:nvSpPr>
        <p:spPr>
          <a:xfrm rot="10800000">
            <a:off x="6697123" y="5337161"/>
            <a:ext cx="977956" cy="383578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3C1460F-C55D-493A-9771-16B087D2299B}"/>
              </a:ext>
            </a:extLst>
          </p:cNvPr>
          <p:cNvGrpSpPr/>
          <p:nvPr/>
        </p:nvGrpSpPr>
        <p:grpSpPr>
          <a:xfrm>
            <a:off x="9043970" y="1471272"/>
            <a:ext cx="2568083" cy="1118438"/>
            <a:chOff x="9741102" y="931529"/>
            <a:chExt cx="2568083" cy="1118438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4C793EB-250D-48B0-9D72-31AECB22F6BC}"/>
                </a:ext>
              </a:extLst>
            </p:cNvPr>
            <p:cNvGrpSpPr/>
            <p:nvPr/>
          </p:nvGrpSpPr>
          <p:grpSpPr>
            <a:xfrm>
              <a:off x="9741102" y="981454"/>
              <a:ext cx="1530836" cy="940757"/>
              <a:chOff x="7620355" y="2362429"/>
              <a:chExt cx="3090557" cy="1227881"/>
            </a:xfrm>
          </p:grpSpPr>
          <p:sp>
            <p:nvSpPr>
              <p:cNvPr id="57" name="화살표: 왼쪽 9">
                <a:extLst>
                  <a:ext uri="{FF2B5EF4-FFF2-40B4-BE49-F238E27FC236}">
                    <a16:creationId xmlns:a16="http://schemas.microsoft.com/office/drawing/2014/main" id="{C596C534-701C-4E43-ADC4-53AD55177FA8}"/>
                  </a:ext>
                </a:extLst>
              </p:cNvPr>
              <p:cNvSpPr/>
              <p:nvPr/>
            </p:nvSpPr>
            <p:spPr>
              <a:xfrm>
                <a:off x="7620355" y="2400164"/>
                <a:ext cx="2926643" cy="1190146"/>
              </a:xfrm>
              <a:prstGeom prst="leftArrow">
                <a:avLst>
                  <a:gd name="adj1" fmla="val 41980"/>
                  <a:gd name="adj2" fmla="val 4295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F38ABF-E3DF-4558-BA85-87F34D543322}"/>
                  </a:ext>
                </a:extLst>
              </p:cNvPr>
              <p:cNvSpPr txBox="1"/>
              <p:nvPr/>
            </p:nvSpPr>
            <p:spPr>
              <a:xfrm>
                <a:off x="8294546" y="2362429"/>
                <a:ext cx="2416366" cy="401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웹 내 이미지</a:t>
                </a:r>
              </a:p>
            </p:txBody>
          </p:sp>
        </p:grpSp>
        <p:pic>
          <p:nvPicPr>
            <p:cNvPr id="56" name="Picture 4" descr="google에 대한 이미지 검색결과">
              <a:extLst>
                <a:ext uri="{FF2B5EF4-FFF2-40B4-BE49-F238E27FC236}">
                  <a16:creationId xmlns:a16="http://schemas.microsoft.com/office/drawing/2014/main" id="{DFE010AA-F136-4BFD-A764-B3F29BFAD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0747" y="931529"/>
              <a:ext cx="1118438" cy="1118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화살표: 위쪽 16">
            <a:extLst>
              <a:ext uri="{FF2B5EF4-FFF2-40B4-BE49-F238E27FC236}">
                <a16:creationId xmlns:a16="http://schemas.microsoft.com/office/drawing/2014/main" id="{913B4D76-8895-489E-9530-65D3A111C907}"/>
              </a:ext>
            </a:extLst>
          </p:cNvPr>
          <p:cNvSpPr/>
          <p:nvPr/>
        </p:nvSpPr>
        <p:spPr>
          <a:xfrm rot="13193357">
            <a:off x="5631905" y="2564558"/>
            <a:ext cx="318313" cy="1193573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6CC23A5-204C-4CAB-9DB5-7141B594BD85}"/>
              </a:ext>
            </a:extLst>
          </p:cNvPr>
          <p:cNvGrpSpPr/>
          <p:nvPr/>
        </p:nvGrpSpPr>
        <p:grpSpPr>
          <a:xfrm>
            <a:off x="6111707" y="916382"/>
            <a:ext cx="1314354" cy="2085925"/>
            <a:chOff x="7022237" y="506027"/>
            <a:chExt cx="1314354" cy="2085925"/>
          </a:xfrm>
        </p:grpSpPr>
        <p:sp>
          <p:nvSpPr>
            <p:cNvPr id="60" name="원통형 59">
              <a:extLst>
                <a:ext uri="{FF2B5EF4-FFF2-40B4-BE49-F238E27FC236}">
                  <a16:creationId xmlns:a16="http://schemas.microsoft.com/office/drawing/2014/main" id="{06FDB7DB-A557-44B3-89DF-2AA914B3601D}"/>
                </a:ext>
              </a:extLst>
            </p:cNvPr>
            <p:cNvSpPr/>
            <p:nvPr/>
          </p:nvSpPr>
          <p:spPr>
            <a:xfrm>
              <a:off x="7022237" y="1939774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통형 60">
              <a:extLst>
                <a:ext uri="{FF2B5EF4-FFF2-40B4-BE49-F238E27FC236}">
                  <a16:creationId xmlns:a16="http://schemas.microsoft.com/office/drawing/2014/main" id="{6E815704-0E24-4569-B85E-C2829D2E5EA8}"/>
                </a:ext>
              </a:extLst>
            </p:cNvPr>
            <p:cNvSpPr/>
            <p:nvPr/>
          </p:nvSpPr>
          <p:spPr>
            <a:xfrm>
              <a:off x="7022237" y="1460513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통형 61">
              <a:extLst>
                <a:ext uri="{FF2B5EF4-FFF2-40B4-BE49-F238E27FC236}">
                  <a16:creationId xmlns:a16="http://schemas.microsoft.com/office/drawing/2014/main" id="{2E130FF8-BF6C-4507-BA0F-25B5AD38D8B1}"/>
                </a:ext>
              </a:extLst>
            </p:cNvPr>
            <p:cNvSpPr/>
            <p:nvPr/>
          </p:nvSpPr>
          <p:spPr>
            <a:xfrm>
              <a:off x="7022237" y="987871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통형 62">
              <a:extLst>
                <a:ext uri="{FF2B5EF4-FFF2-40B4-BE49-F238E27FC236}">
                  <a16:creationId xmlns:a16="http://schemas.microsoft.com/office/drawing/2014/main" id="{0AD65559-7C51-4AA6-938F-068E58A21EBC}"/>
                </a:ext>
              </a:extLst>
            </p:cNvPr>
            <p:cNvSpPr/>
            <p:nvPr/>
          </p:nvSpPr>
          <p:spPr>
            <a:xfrm>
              <a:off x="7022237" y="506027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F8B667-E985-46A9-96CD-85265310C9DC}"/>
              </a:ext>
            </a:extLst>
          </p:cNvPr>
          <p:cNvSpPr/>
          <p:nvPr/>
        </p:nvSpPr>
        <p:spPr>
          <a:xfrm>
            <a:off x="6320985" y="1646916"/>
            <a:ext cx="927961" cy="436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라벨</a:t>
            </a:r>
            <a:endParaRPr lang="en-US" altLang="ko-KR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4470DD-0D9A-42B9-BF85-B37E400D03A6}"/>
              </a:ext>
            </a:extLst>
          </p:cNvPr>
          <p:cNvSpPr/>
          <p:nvPr/>
        </p:nvSpPr>
        <p:spPr>
          <a:xfrm>
            <a:off x="6201296" y="2356056"/>
            <a:ext cx="1167340" cy="451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 경로</a:t>
            </a:r>
            <a:endParaRPr lang="en-US" altLang="ko-KR" sz="1400" dirty="0"/>
          </a:p>
        </p:txBody>
      </p:sp>
      <p:sp>
        <p:nvSpPr>
          <p:cNvPr id="67" name="화살표: 위쪽 16">
            <a:extLst>
              <a:ext uri="{FF2B5EF4-FFF2-40B4-BE49-F238E27FC236}">
                <a16:creationId xmlns:a16="http://schemas.microsoft.com/office/drawing/2014/main" id="{84429A93-0233-4373-BC5D-4561EACD69B3}"/>
              </a:ext>
            </a:extLst>
          </p:cNvPr>
          <p:cNvSpPr/>
          <p:nvPr/>
        </p:nvSpPr>
        <p:spPr>
          <a:xfrm rot="2585604">
            <a:off x="5696756" y="2792317"/>
            <a:ext cx="318313" cy="1459361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Picture 6" descr="웹페이지 목업에 대한 이미지 검색결과">
            <a:extLst>
              <a:ext uri="{FF2B5EF4-FFF2-40B4-BE49-F238E27FC236}">
                <a16:creationId xmlns:a16="http://schemas.microsoft.com/office/drawing/2014/main" id="{5D1846EE-CCCE-45DD-B2F7-B3A89C2D5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3" t="-290" r="8155" b="290"/>
          <a:stretch/>
        </p:blipFill>
        <p:spPr bwMode="auto">
          <a:xfrm>
            <a:off x="729500" y="1387449"/>
            <a:ext cx="2022921" cy="138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화살표: 아래쪽 15">
            <a:extLst>
              <a:ext uri="{FF2B5EF4-FFF2-40B4-BE49-F238E27FC236}">
                <a16:creationId xmlns:a16="http://schemas.microsoft.com/office/drawing/2014/main" id="{B17E3245-EF7F-425C-B8E4-F0034C4CCDC9}"/>
              </a:ext>
            </a:extLst>
          </p:cNvPr>
          <p:cNvSpPr/>
          <p:nvPr/>
        </p:nvSpPr>
        <p:spPr>
          <a:xfrm>
            <a:off x="1392673" y="2767588"/>
            <a:ext cx="386704" cy="1148782"/>
          </a:xfrm>
          <a:prstGeom prst="downArrow">
            <a:avLst>
              <a:gd name="adj1" fmla="val 33595"/>
              <a:gd name="adj2" fmla="val 924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위쪽 16">
            <a:extLst>
              <a:ext uri="{FF2B5EF4-FFF2-40B4-BE49-F238E27FC236}">
                <a16:creationId xmlns:a16="http://schemas.microsoft.com/office/drawing/2014/main" id="{B96B7E89-681D-4C2F-9939-8561B827CA05}"/>
              </a:ext>
            </a:extLst>
          </p:cNvPr>
          <p:cNvSpPr/>
          <p:nvPr/>
        </p:nvSpPr>
        <p:spPr>
          <a:xfrm>
            <a:off x="1811824" y="2771140"/>
            <a:ext cx="386704" cy="1142483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오른쪽 22">
            <a:extLst>
              <a:ext uri="{FF2B5EF4-FFF2-40B4-BE49-F238E27FC236}">
                <a16:creationId xmlns:a16="http://schemas.microsoft.com/office/drawing/2014/main" id="{2DF771B6-6470-463F-AAC1-FBBBDB67BC21}"/>
              </a:ext>
            </a:extLst>
          </p:cNvPr>
          <p:cNvSpPr/>
          <p:nvPr/>
        </p:nvSpPr>
        <p:spPr>
          <a:xfrm rot="10800000">
            <a:off x="5060661" y="1898882"/>
            <a:ext cx="1054256" cy="341619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화살표: 오른쪽 22">
            <a:extLst>
              <a:ext uri="{FF2B5EF4-FFF2-40B4-BE49-F238E27FC236}">
                <a16:creationId xmlns:a16="http://schemas.microsoft.com/office/drawing/2014/main" id="{347EF1CD-5ED0-44FC-845B-819DDF9C4434}"/>
              </a:ext>
            </a:extLst>
          </p:cNvPr>
          <p:cNvSpPr/>
          <p:nvPr/>
        </p:nvSpPr>
        <p:spPr>
          <a:xfrm rot="3409442">
            <a:off x="4557801" y="4563718"/>
            <a:ext cx="1270101" cy="385273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DBE695-9F38-4C75-8A22-9BC3E62622AE}"/>
              </a:ext>
            </a:extLst>
          </p:cNvPr>
          <p:cNvSpPr txBox="1"/>
          <p:nvPr/>
        </p:nvSpPr>
        <p:spPr>
          <a:xfrm>
            <a:off x="1367510" y="5337891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C27EFE-FDC5-4924-923B-BA82C92BD6AA}"/>
              </a:ext>
            </a:extLst>
          </p:cNvPr>
          <p:cNvSpPr txBox="1"/>
          <p:nvPr/>
        </p:nvSpPr>
        <p:spPr>
          <a:xfrm>
            <a:off x="5780227" y="590624"/>
            <a:ext cx="131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E646A9-D12E-441A-89B7-081F991ED151}"/>
              </a:ext>
            </a:extLst>
          </p:cNvPr>
          <p:cNvSpPr/>
          <p:nvPr/>
        </p:nvSpPr>
        <p:spPr>
          <a:xfrm>
            <a:off x="3797126" y="3551553"/>
            <a:ext cx="1619530" cy="724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관리서비스</a:t>
            </a:r>
            <a:endParaRPr lang="en-US" altLang="ko-KR" dirty="0"/>
          </a:p>
        </p:txBody>
      </p:sp>
      <p:sp>
        <p:nvSpPr>
          <p:cNvPr id="76" name="화살표: 위쪽 16">
            <a:extLst>
              <a:ext uri="{FF2B5EF4-FFF2-40B4-BE49-F238E27FC236}">
                <a16:creationId xmlns:a16="http://schemas.microsoft.com/office/drawing/2014/main" id="{D8FDD4B8-98CF-426D-B3AC-A12E64D31300}"/>
              </a:ext>
            </a:extLst>
          </p:cNvPr>
          <p:cNvSpPr/>
          <p:nvPr/>
        </p:nvSpPr>
        <p:spPr>
          <a:xfrm rot="10800000">
            <a:off x="4612733" y="2430530"/>
            <a:ext cx="385273" cy="1121020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오른쪽 22">
            <a:extLst>
              <a:ext uri="{FF2B5EF4-FFF2-40B4-BE49-F238E27FC236}">
                <a16:creationId xmlns:a16="http://schemas.microsoft.com/office/drawing/2014/main" id="{50B3324E-8C85-43D9-8030-78EC546D9014}"/>
              </a:ext>
            </a:extLst>
          </p:cNvPr>
          <p:cNvSpPr/>
          <p:nvPr/>
        </p:nvSpPr>
        <p:spPr>
          <a:xfrm rot="14220634">
            <a:off x="4032377" y="4852790"/>
            <a:ext cx="1836440" cy="390926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원통형 77">
            <a:extLst>
              <a:ext uri="{FF2B5EF4-FFF2-40B4-BE49-F238E27FC236}">
                <a16:creationId xmlns:a16="http://schemas.microsoft.com/office/drawing/2014/main" id="{B5D65957-A3A0-4E65-933A-7B1C22FB4F70}"/>
              </a:ext>
            </a:extLst>
          </p:cNvPr>
          <p:cNvSpPr/>
          <p:nvPr/>
        </p:nvSpPr>
        <p:spPr>
          <a:xfrm>
            <a:off x="5379301" y="5265907"/>
            <a:ext cx="1314354" cy="852672"/>
          </a:xfrm>
          <a:prstGeom prst="can">
            <a:avLst>
              <a:gd name="adj" fmla="val 20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ko-KR" altLang="en-US" dirty="0"/>
              <a:t>저장소</a:t>
            </a:r>
            <a:endParaRPr lang="en-US" altLang="ko-KR" dirty="0"/>
          </a:p>
        </p:txBody>
      </p:sp>
      <p:sp>
        <p:nvSpPr>
          <p:cNvPr id="79" name="화살표: 위쪽 16">
            <a:extLst>
              <a:ext uri="{FF2B5EF4-FFF2-40B4-BE49-F238E27FC236}">
                <a16:creationId xmlns:a16="http://schemas.microsoft.com/office/drawing/2014/main" id="{AEFB4531-B060-4406-8AAC-80FB2BDC08F7}"/>
              </a:ext>
            </a:extLst>
          </p:cNvPr>
          <p:cNvSpPr/>
          <p:nvPr/>
        </p:nvSpPr>
        <p:spPr>
          <a:xfrm>
            <a:off x="4169928" y="2430529"/>
            <a:ext cx="390926" cy="1121021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A2747D7-9C1C-4925-8825-1A7F03BD17F5}"/>
              </a:ext>
            </a:extLst>
          </p:cNvPr>
          <p:cNvSpPr/>
          <p:nvPr/>
        </p:nvSpPr>
        <p:spPr>
          <a:xfrm>
            <a:off x="7675079" y="5265907"/>
            <a:ext cx="1449645" cy="8359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중복 제거 모듈</a:t>
            </a:r>
            <a:endParaRPr lang="en-US" altLang="ko-KR" dirty="0"/>
          </a:p>
        </p:txBody>
      </p:sp>
      <p:sp>
        <p:nvSpPr>
          <p:cNvPr id="81" name="화살표: 오른쪽 22">
            <a:extLst>
              <a:ext uri="{FF2B5EF4-FFF2-40B4-BE49-F238E27FC236}">
                <a16:creationId xmlns:a16="http://schemas.microsoft.com/office/drawing/2014/main" id="{E991ECD6-6965-4E78-A934-CA7F30CA6105}"/>
              </a:ext>
            </a:extLst>
          </p:cNvPr>
          <p:cNvSpPr/>
          <p:nvPr/>
        </p:nvSpPr>
        <p:spPr>
          <a:xfrm>
            <a:off x="6697122" y="5711979"/>
            <a:ext cx="977956" cy="383578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5C1E40C-C4FB-4BD4-BC2D-184C02FDBCF5}"/>
              </a:ext>
            </a:extLst>
          </p:cNvPr>
          <p:cNvSpPr txBox="1"/>
          <p:nvPr/>
        </p:nvSpPr>
        <p:spPr>
          <a:xfrm rot="18777002">
            <a:off x="6829409" y="368713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 이미지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693A618-0BB9-48F0-A3A7-CE7F2EF38AD0}"/>
              </a:ext>
            </a:extLst>
          </p:cNvPr>
          <p:cNvSpPr txBox="1"/>
          <p:nvPr/>
        </p:nvSpPr>
        <p:spPr>
          <a:xfrm>
            <a:off x="8487911" y="3186442"/>
            <a:ext cx="461665" cy="16456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나머지 이미지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87B41C-6BC6-4C71-806D-1BF14E7A8063}"/>
              </a:ext>
            </a:extLst>
          </p:cNvPr>
          <p:cNvSpPr txBox="1"/>
          <p:nvPr/>
        </p:nvSpPr>
        <p:spPr>
          <a:xfrm>
            <a:off x="6437404" y="5936330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비교 요청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첫 이미지 한정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B7F1F1A-FF31-4B19-94F3-061BE9A85F9A}"/>
              </a:ext>
            </a:extLst>
          </p:cNvPr>
          <p:cNvSpPr txBox="1"/>
          <p:nvPr/>
        </p:nvSpPr>
        <p:spPr>
          <a:xfrm>
            <a:off x="6928753" y="52149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중복 제거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A165226-2447-4500-9BDA-86679E0AD6A3}"/>
              </a:ext>
            </a:extLst>
          </p:cNvPr>
          <p:cNvSpPr txBox="1"/>
          <p:nvPr/>
        </p:nvSpPr>
        <p:spPr>
          <a:xfrm>
            <a:off x="3415087" y="4940413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이미지 경로</a:t>
            </a:r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0E4277-449C-4E33-9464-6C2E96AE799C}"/>
              </a:ext>
            </a:extLst>
          </p:cNvPr>
          <p:cNvSpPr txBox="1"/>
          <p:nvPr/>
        </p:nvSpPr>
        <p:spPr>
          <a:xfrm rot="18668684">
            <a:off x="5269317" y="3613088"/>
            <a:ext cx="1282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이미지 경로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9C628F-D9C4-4F93-8907-F6AE937882CA}"/>
              </a:ext>
            </a:extLst>
          </p:cNvPr>
          <p:cNvSpPr txBox="1"/>
          <p:nvPr/>
        </p:nvSpPr>
        <p:spPr>
          <a:xfrm>
            <a:off x="3928387" y="2750226"/>
            <a:ext cx="461665" cy="8281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979DEE-9204-4D5F-936C-0B72D78F965B}"/>
              </a:ext>
            </a:extLst>
          </p:cNvPr>
          <p:cNvSpPr txBox="1"/>
          <p:nvPr/>
        </p:nvSpPr>
        <p:spPr>
          <a:xfrm>
            <a:off x="4874042" y="2245105"/>
            <a:ext cx="523220" cy="13330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이미지 경로 이용</a:t>
            </a:r>
            <a:r>
              <a:rPr lang="en-US" altLang="ko-KR" sz="1100" dirty="0"/>
              <a:t>)</a:t>
            </a:r>
          </a:p>
          <a:p>
            <a:pPr algn="ctr"/>
            <a:r>
              <a:rPr lang="ko-KR" altLang="en-US" sz="1100" dirty="0"/>
              <a:t>이미지 요청</a:t>
            </a:r>
            <a:endParaRPr lang="en-US" altLang="ko-KR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D437E0D-6A09-4F97-8E85-F8AB4704A2DB}"/>
              </a:ext>
            </a:extLst>
          </p:cNvPr>
          <p:cNvSpPr txBox="1"/>
          <p:nvPr/>
        </p:nvSpPr>
        <p:spPr>
          <a:xfrm>
            <a:off x="2751685" y="2279366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랜덤 출력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3E39A8-7427-49A1-936A-189F5DCB9801}"/>
              </a:ext>
            </a:extLst>
          </p:cNvPr>
          <p:cNvSpPr txBox="1"/>
          <p:nvPr/>
        </p:nvSpPr>
        <p:spPr>
          <a:xfrm>
            <a:off x="2751685" y="130323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</a:t>
            </a:r>
            <a:r>
              <a:rPr lang="ko-KR" altLang="en-US" sz="1200" dirty="0" err="1"/>
              <a:t>라벨링</a:t>
            </a:r>
            <a:endParaRPr lang="ko-KR" alt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5DF9D0-0496-4D7D-8C1B-918EE7C65051}"/>
              </a:ext>
            </a:extLst>
          </p:cNvPr>
          <p:cNvSpPr txBox="1"/>
          <p:nvPr/>
        </p:nvSpPr>
        <p:spPr>
          <a:xfrm>
            <a:off x="939557" y="2750226"/>
            <a:ext cx="553998" cy="9643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1200" dirty="0"/>
              <a:t>라벨 이미지</a:t>
            </a:r>
            <a:endParaRPr lang="en-US" altLang="ko-KR" sz="1200" dirty="0"/>
          </a:p>
          <a:p>
            <a:pPr algn="ctr"/>
            <a:r>
              <a:rPr lang="ko-KR" altLang="en-US" sz="1200" dirty="0"/>
              <a:t>이미지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73B2CF-A5FD-4D92-AA47-F857FBD33628}"/>
              </a:ext>
            </a:extLst>
          </p:cNvPr>
          <p:cNvSpPr txBox="1"/>
          <p:nvPr/>
        </p:nvSpPr>
        <p:spPr>
          <a:xfrm>
            <a:off x="2153367" y="2779139"/>
            <a:ext cx="353943" cy="129618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100" dirty="0"/>
              <a:t>라벨 추가 및 수정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CA98AD8-083C-44C3-9E66-E66FEEB3BF56}"/>
              </a:ext>
            </a:extLst>
          </p:cNvPr>
          <p:cNvSpPr txBox="1"/>
          <p:nvPr/>
        </p:nvSpPr>
        <p:spPr>
          <a:xfrm>
            <a:off x="4997201" y="1114196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라벨 저장</a:t>
            </a:r>
            <a:r>
              <a:rPr lang="en-US" altLang="ko-KR" sz="1200" dirty="0"/>
              <a:t>/</a:t>
            </a:r>
          </a:p>
          <a:p>
            <a:pPr algn="ctr"/>
            <a:r>
              <a:rPr lang="ko-KR" altLang="en-US" sz="1200" dirty="0"/>
              <a:t>이미지 요청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D1AE027-ED32-489B-AA47-27374F4BE1AD}"/>
              </a:ext>
            </a:extLst>
          </p:cNvPr>
          <p:cNvSpPr txBox="1"/>
          <p:nvPr/>
        </p:nvSpPr>
        <p:spPr>
          <a:xfrm>
            <a:off x="5244053" y="212972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이미지 경로</a:t>
            </a:r>
          </a:p>
        </p:txBody>
      </p:sp>
    </p:spTree>
    <p:extLst>
      <p:ext uri="{BB962C8B-B14F-4D97-AF65-F5344CB8AC3E}">
        <p14:creationId xmlns:p14="http://schemas.microsoft.com/office/powerpoint/2010/main" val="162488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20D926-3ED6-40B0-A8D0-2F8C5A09B22E}"/>
              </a:ext>
            </a:extLst>
          </p:cNvPr>
          <p:cNvSpPr/>
          <p:nvPr/>
        </p:nvSpPr>
        <p:spPr>
          <a:xfrm>
            <a:off x="3322729" y="610730"/>
            <a:ext cx="6233348" cy="60522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586193-5E19-4274-A350-8F6D03D00190}"/>
              </a:ext>
            </a:extLst>
          </p:cNvPr>
          <p:cNvSpPr/>
          <p:nvPr/>
        </p:nvSpPr>
        <p:spPr>
          <a:xfrm>
            <a:off x="4097575" y="1419905"/>
            <a:ext cx="963086" cy="10103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</a:t>
            </a:r>
            <a:br>
              <a:rPr lang="en-US" altLang="ko-KR" dirty="0"/>
            </a:br>
            <a:r>
              <a:rPr lang="ko-KR" altLang="en-US" dirty="0"/>
              <a:t>서버</a:t>
            </a:r>
            <a:endParaRPr lang="en-US" altLang="ko-KR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5D9A971-B797-4130-83FA-9686D2E29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4" b="95313" l="6641" r="94922">
                        <a14:foregroundMark x1="46094" y1="21875" x2="12500" y2="14453"/>
                        <a14:foregroundMark x1="12500" y1="14453" x2="44922" y2="25000"/>
                        <a14:foregroundMark x1="44922" y1="25000" x2="16016" y2="44531"/>
                        <a14:foregroundMark x1="16016" y1="44531" x2="55078" y2="40625"/>
                        <a14:foregroundMark x1="55078" y1="40625" x2="25781" y2="59766"/>
                        <a14:foregroundMark x1="39130" y1="80469" x2="44922" y2="89453"/>
                        <a14:foregroundMark x1="38878" y1="80078" x2="39130" y2="80469"/>
                        <a14:foregroundMark x1="38122" y1="78906" x2="38878" y2="80078"/>
                        <a14:foregroundMark x1="37618" y1="78125" x2="38122" y2="78906"/>
                        <a14:foregroundMark x1="37390" y1="77771" x2="37618" y2="78125"/>
                        <a14:foregroundMark x1="34700" y1="73599" x2="35898" y2="75458"/>
                        <a14:foregroundMark x1="25781" y1="59766" x2="34503" y2="73295"/>
                        <a14:foregroundMark x1="44922" y1="89453" x2="73438" y2="68750"/>
                        <a14:foregroundMark x1="73438" y1="68750" x2="67188" y2="48438"/>
                        <a14:foregroundMark x1="10156" y1="34766" x2="9375" y2="24219"/>
                        <a14:foregroundMark x1="37500" y1="42578" x2="28516" y2="65234"/>
                        <a14:foregroundMark x1="28125" y1="51563" x2="31250" y2="45703"/>
                        <a14:foregroundMark x1="32374" y1="80920" x2="32422" y2="81641"/>
                        <a14:foregroundMark x1="30078" y1="46484" x2="32092" y2="76683"/>
                        <a14:foregroundMark x1="34028" y1="82294" x2="66016" y2="95313"/>
                        <a14:foregroundMark x1="32422" y1="81641" x2="32762" y2="81780"/>
                        <a14:foregroundMark x1="66016" y1="95313" x2="63672" y2="79688"/>
                        <a14:foregroundMark x1="63281" y1="8984" x2="80469" y2="8984"/>
                        <a14:foregroundMark x1="17578" y1="8984" x2="35547" y2="8984"/>
                        <a14:foregroundMark x1="6641" y1="26172" x2="6641" y2="31641"/>
                        <a14:foregroundMark x1="88672" y1="17188" x2="92578" y2="32031"/>
                        <a14:foregroundMark x1="94922" y1="26172" x2="94531" y2="30859"/>
                        <a14:foregroundMark x1="89063" y1="21094" x2="91797" y2="26953"/>
                        <a14:foregroundMark x1="19141" y1="15234" x2="9766" y2="20703"/>
                        <a14:foregroundMark x1="9766" y1="20703" x2="8594" y2="25781"/>
                        <a14:foregroundMark x1="55469" y1="19531" x2="53906" y2="29688"/>
                        <a14:backgroundMark x1="32422" y1="78906" x2="32422" y2="78906"/>
                        <a14:backgroundMark x1="32422" y1="80469" x2="32422" y2="80469"/>
                        <a14:backgroundMark x1="31250" y1="78125" x2="31250" y2="78125"/>
                        <a14:backgroundMark x1="31250" y1="76953" x2="31250" y2="76953"/>
                        <a14:backgroundMark x1="31250" y1="76953" x2="31641" y2="78125"/>
                        <a14:backgroundMark x1="31641" y1="80078" x2="31641" y2="80078"/>
                        <a14:backgroundMark x1="31641" y1="80078" x2="31641" y2="80078"/>
                        <a14:backgroundMark x1="33203" y1="80469" x2="31641" y2="79297"/>
                        <a14:backgroundMark x1="29688" y1="82031" x2="31641" y2="80469"/>
                        <a14:backgroundMark x1="31250" y1="76953" x2="31641" y2="7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500" y="3902540"/>
            <a:ext cx="2125725" cy="2321252"/>
          </a:xfrm>
          <a:prstGeom prst="rect">
            <a:avLst/>
          </a:prstGeom>
        </p:spPr>
      </p:pic>
      <p:sp>
        <p:nvSpPr>
          <p:cNvPr id="46" name="화살표: 왼쪽 19">
            <a:extLst>
              <a:ext uri="{FF2B5EF4-FFF2-40B4-BE49-F238E27FC236}">
                <a16:creationId xmlns:a16="http://schemas.microsoft.com/office/drawing/2014/main" id="{DFF71716-C448-4DEF-A38D-848C8F1EC247}"/>
              </a:ext>
            </a:extLst>
          </p:cNvPr>
          <p:cNvSpPr/>
          <p:nvPr/>
        </p:nvSpPr>
        <p:spPr>
          <a:xfrm>
            <a:off x="2741671" y="1922069"/>
            <a:ext cx="1350869" cy="445904"/>
          </a:xfrm>
          <a:prstGeom prst="leftArrow">
            <a:avLst>
              <a:gd name="adj1" fmla="val 39380"/>
              <a:gd name="adj2" fmla="val 1115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화살표: 오른쪽 22">
            <a:extLst>
              <a:ext uri="{FF2B5EF4-FFF2-40B4-BE49-F238E27FC236}">
                <a16:creationId xmlns:a16="http://schemas.microsoft.com/office/drawing/2014/main" id="{6FEE484B-DF11-4DC9-922C-5B9641862352}"/>
              </a:ext>
            </a:extLst>
          </p:cNvPr>
          <p:cNvSpPr/>
          <p:nvPr/>
        </p:nvSpPr>
        <p:spPr>
          <a:xfrm>
            <a:off x="2752422" y="1502980"/>
            <a:ext cx="1339416" cy="426504"/>
          </a:xfrm>
          <a:prstGeom prst="rightArrow">
            <a:avLst>
              <a:gd name="adj1" fmla="val 36897"/>
              <a:gd name="adj2" fmla="val 10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화살표: 아래쪽 15">
            <a:extLst>
              <a:ext uri="{FF2B5EF4-FFF2-40B4-BE49-F238E27FC236}">
                <a16:creationId xmlns:a16="http://schemas.microsoft.com/office/drawing/2014/main" id="{EFE0CB7B-AF40-40A4-87B2-594FAE6577F6}"/>
              </a:ext>
            </a:extLst>
          </p:cNvPr>
          <p:cNvSpPr/>
          <p:nvPr/>
        </p:nvSpPr>
        <p:spPr>
          <a:xfrm rot="2608368">
            <a:off x="7071519" y="2550342"/>
            <a:ext cx="620531" cy="3152292"/>
          </a:xfrm>
          <a:prstGeom prst="downArrow">
            <a:avLst>
              <a:gd name="adj1" fmla="val 33595"/>
              <a:gd name="adj2" fmla="val 924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화살표: 아래쪽 15">
            <a:extLst>
              <a:ext uri="{FF2B5EF4-FFF2-40B4-BE49-F238E27FC236}">
                <a16:creationId xmlns:a16="http://schemas.microsoft.com/office/drawing/2014/main" id="{FC73BB5D-40A6-4FF7-B817-05F8D62BE09F}"/>
              </a:ext>
            </a:extLst>
          </p:cNvPr>
          <p:cNvSpPr/>
          <p:nvPr/>
        </p:nvSpPr>
        <p:spPr>
          <a:xfrm>
            <a:off x="8236785" y="3104871"/>
            <a:ext cx="538734" cy="2158087"/>
          </a:xfrm>
          <a:prstGeom prst="downArrow">
            <a:avLst>
              <a:gd name="adj1" fmla="val 33595"/>
              <a:gd name="adj2" fmla="val 924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63B1A5C-F47D-4897-A32C-05E32764CFE9}"/>
              </a:ext>
            </a:extLst>
          </p:cNvPr>
          <p:cNvSpPr/>
          <p:nvPr/>
        </p:nvSpPr>
        <p:spPr>
          <a:xfrm>
            <a:off x="8058985" y="1076221"/>
            <a:ext cx="996527" cy="2028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br>
              <a:rPr lang="en-US" altLang="ko-KR" dirty="0"/>
            </a:br>
            <a:r>
              <a:rPr lang="ko-KR" altLang="en-US" dirty="0" err="1"/>
              <a:t>크롤러</a:t>
            </a:r>
            <a:endParaRPr lang="en-US" altLang="ko-KR" dirty="0"/>
          </a:p>
        </p:txBody>
      </p:sp>
      <p:sp>
        <p:nvSpPr>
          <p:cNvPr id="53" name="화살표: 오른쪽 22">
            <a:extLst>
              <a:ext uri="{FF2B5EF4-FFF2-40B4-BE49-F238E27FC236}">
                <a16:creationId xmlns:a16="http://schemas.microsoft.com/office/drawing/2014/main" id="{9F662C21-6517-4790-AC79-F164304B9E05}"/>
              </a:ext>
            </a:extLst>
          </p:cNvPr>
          <p:cNvSpPr/>
          <p:nvPr/>
        </p:nvSpPr>
        <p:spPr>
          <a:xfrm rot="10800000">
            <a:off x="6697123" y="5289852"/>
            <a:ext cx="977956" cy="430887"/>
          </a:xfrm>
          <a:prstGeom prst="rightArrow">
            <a:avLst>
              <a:gd name="adj1" fmla="val 36897"/>
              <a:gd name="adj2" fmla="val 796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3C1460F-C55D-493A-9771-16B087D2299B}"/>
              </a:ext>
            </a:extLst>
          </p:cNvPr>
          <p:cNvGrpSpPr/>
          <p:nvPr/>
        </p:nvGrpSpPr>
        <p:grpSpPr>
          <a:xfrm>
            <a:off x="9043970" y="1471272"/>
            <a:ext cx="2568083" cy="1118438"/>
            <a:chOff x="9741102" y="931529"/>
            <a:chExt cx="2568083" cy="1118438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4C793EB-250D-48B0-9D72-31AECB22F6BC}"/>
                </a:ext>
              </a:extLst>
            </p:cNvPr>
            <p:cNvGrpSpPr/>
            <p:nvPr/>
          </p:nvGrpSpPr>
          <p:grpSpPr>
            <a:xfrm>
              <a:off x="9741102" y="1010365"/>
              <a:ext cx="1449645" cy="911846"/>
              <a:chOff x="7620355" y="2400164"/>
              <a:chExt cx="2926643" cy="1190146"/>
            </a:xfrm>
          </p:grpSpPr>
          <p:sp>
            <p:nvSpPr>
              <p:cNvPr id="57" name="화살표: 왼쪽 9">
                <a:extLst>
                  <a:ext uri="{FF2B5EF4-FFF2-40B4-BE49-F238E27FC236}">
                    <a16:creationId xmlns:a16="http://schemas.microsoft.com/office/drawing/2014/main" id="{C596C534-701C-4E43-ADC4-53AD55177FA8}"/>
                  </a:ext>
                </a:extLst>
              </p:cNvPr>
              <p:cNvSpPr/>
              <p:nvPr/>
            </p:nvSpPr>
            <p:spPr>
              <a:xfrm>
                <a:off x="7620355" y="2400164"/>
                <a:ext cx="2926643" cy="1190146"/>
              </a:xfrm>
              <a:prstGeom prst="leftArrow">
                <a:avLst>
                  <a:gd name="adj1" fmla="val 41980"/>
                  <a:gd name="adj2" fmla="val 4295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F38ABF-E3DF-4558-BA85-87F34D543322}"/>
                  </a:ext>
                </a:extLst>
              </p:cNvPr>
              <p:cNvSpPr txBox="1"/>
              <p:nvPr/>
            </p:nvSpPr>
            <p:spPr>
              <a:xfrm>
                <a:off x="8110135" y="2826305"/>
                <a:ext cx="2416366" cy="401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웹 내 이미지</a:t>
                </a:r>
              </a:p>
            </p:txBody>
          </p:sp>
        </p:grpSp>
        <p:pic>
          <p:nvPicPr>
            <p:cNvPr id="56" name="Picture 4" descr="google에 대한 이미지 검색결과">
              <a:extLst>
                <a:ext uri="{FF2B5EF4-FFF2-40B4-BE49-F238E27FC236}">
                  <a16:creationId xmlns:a16="http://schemas.microsoft.com/office/drawing/2014/main" id="{DFE010AA-F136-4BFD-A764-B3F29BFAD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0747" y="931529"/>
              <a:ext cx="1118438" cy="1118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화살표: 위쪽 16">
            <a:extLst>
              <a:ext uri="{FF2B5EF4-FFF2-40B4-BE49-F238E27FC236}">
                <a16:creationId xmlns:a16="http://schemas.microsoft.com/office/drawing/2014/main" id="{913B4D76-8895-489E-9530-65D3A111C907}"/>
              </a:ext>
            </a:extLst>
          </p:cNvPr>
          <p:cNvSpPr/>
          <p:nvPr/>
        </p:nvSpPr>
        <p:spPr>
          <a:xfrm rot="13193357">
            <a:off x="5631905" y="2564558"/>
            <a:ext cx="318313" cy="1193573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6CC23A5-204C-4CAB-9DB5-7141B594BD85}"/>
              </a:ext>
            </a:extLst>
          </p:cNvPr>
          <p:cNvGrpSpPr/>
          <p:nvPr/>
        </p:nvGrpSpPr>
        <p:grpSpPr>
          <a:xfrm>
            <a:off x="6111707" y="916382"/>
            <a:ext cx="1314354" cy="2085925"/>
            <a:chOff x="7022237" y="506027"/>
            <a:chExt cx="1314354" cy="2085925"/>
          </a:xfrm>
        </p:grpSpPr>
        <p:sp>
          <p:nvSpPr>
            <p:cNvPr id="60" name="원통형 59">
              <a:extLst>
                <a:ext uri="{FF2B5EF4-FFF2-40B4-BE49-F238E27FC236}">
                  <a16:creationId xmlns:a16="http://schemas.microsoft.com/office/drawing/2014/main" id="{06FDB7DB-A557-44B3-89DF-2AA914B3601D}"/>
                </a:ext>
              </a:extLst>
            </p:cNvPr>
            <p:cNvSpPr/>
            <p:nvPr/>
          </p:nvSpPr>
          <p:spPr>
            <a:xfrm>
              <a:off x="7022237" y="1939774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통형 60">
              <a:extLst>
                <a:ext uri="{FF2B5EF4-FFF2-40B4-BE49-F238E27FC236}">
                  <a16:creationId xmlns:a16="http://schemas.microsoft.com/office/drawing/2014/main" id="{6E815704-0E24-4569-B85E-C2829D2E5EA8}"/>
                </a:ext>
              </a:extLst>
            </p:cNvPr>
            <p:cNvSpPr/>
            <p:nvPr/>
          </p:nvSpPr>
          <p:spPr>
            <a:xfrm>
              <a:off x="7022237" y="1460513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통형 61">
              <a:extLst>
                <a:ext uri="{FF2B5EF4-FFF2-40B4-BE49-F238E27FC236}">
                  <a16:creationId xmlns:a16="http://schemas.microsoft.com/office/drawing/2014/main" id="{2E130FF8-BF6C-4507-BA0F-25B5AD38D8B1}"/>
                </a:ext>
              </a:extLst>
            </p:cNvPr>
            <p:cNvSpPr/>
            <p:nvPr/>
          </p:nvSpPr>
          <p:spPr>
            <a:xfrm>
              <a:off x="7022237" y="987871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통형 62">
              <a:extLst>
                <a:ext uri="{FF2B5EF4-FFF2-40B4-BE49-F238E27FC236}">
                  <a16:creationId xmlns:a16="http://schemas.microsoft.com/office/drawing/2014/main" id="{0AD65559-7C51-4AA6-938F-068E58A21EBC}"/>
                </a:ext>
              </a:extLst>
            </p:cNvPr>
            <p:cNvSpPr/>
            <p:nvPr/>
          </p:nvSpPr>
          <p:spPr>
            <a:xfrm>
              <a:off x="7022237" y="506027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F8B667-E985-46A9-96CD-85265310C9DC}"/>
              </a:ext>
            </a:extLst>
          </p:cNvPr>
          <p:cNvSpPr/>
          <p:nvPr/>
        </p:nvSpPr>
        <p:spPr>
          <a:xfrm>
            <a:off x="6320985" y="1646916"/>
            <a:ext cx="927961" cy="436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라벨</a:t>
            </a:r>
            <a:endParaRPr lang="en-US" altLang="ko-KR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4470DD-0D9A-42B9-BF85-B37E400D03A6}"/>
              </a:ext>
            </a:extLst>
          </p:cNvPr>
          <p:cNvSpPr/>
          <p:nvPr/>
        </p:nvSpPr>
        <p:spPr>
          <a:xfrm>
            <a:off x="6201296" y="2356056"/>
            <a:ext cx="1167340" cy="451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 경로</a:t>
            </a:r>
            <a:endParaRPr lang="en-US" altLang="ko-KR" sz="1400" dirty="0"/>
          </a:p>
        </p:txBody>
      </p:sp>
      <p:sp>
        <p:nvSpPr>
          <p:cNvPr id="67" name="화살표: 위쪽 16">
            <a:extLst>
              <a:ext uri="{FF2B5EF4-FFF2-40B4-BE49-F238E27FC236}">
                <a16:creationId xmlns:a16="http://schemas.microsoft.com/office/drawing/2014/main" id="{84429A93-0233-4373-BC5D-4561EACD69B3}"/>
              </a:ext>
            </a:extLst>
          </p:cNvPr>
          <p:cNvSpPr/>
          <p:nvPr/>
        </p:nvSpPr>
        <p:spPr>
          <a:xfrm rot="2585604">
            <a:off x="5644338" y="2782929"/>
            <a:ext cx="440919" cy="1522280"/>
          </a:xfrm>
          <a:prstGeom prst="upArrow">
            <a:avLst>
              <a:gd name="adj1" fmla="val 36895"/>
              <a:gd name="adj2" fmla="val 919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Picture 6" descr="웹페이지 목업에 대한 이미지 검색결과">
            <a:extLst>
              <a:ext uri="{FF2B5EF4-FFF2-40B4-BE49-F238E27FC236}">
                <a16:creationId xmlns:a16="http://schemas.microsoft.com/office/drawing/2014/main" id="{5D1846EE-CCCE-45DD-B2F7-B3A89C2D5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3" t="-290" r="8155" b="290"/>
          <a:stretch/>
        </p:blipFill>
        <p:spPr bwMode="auto">
          <a:xfrm>
            <a:off x="729500" y="1387449"/>
            <a:ext cx="2022921" cy="138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화살표: 오른쪽 22">
            <a:extLst>
              <a:ext uri="{FF2B5EF4-FFF2-40B4-BE49-F238E27FC236}">
                <a16:creationId xmlns:a16="http://schemas.microsoft.com/office/drawing/2014/main" id="{347EF1CD-5ED0-44FC-845B-819DDF9C4434}"/>
              </a:ext>
            </a:extLst>
          </p:cNvPr>
          <p:cNvSpPr/>
          <p:nvPr/>
        </p:nvSpPr>
        <p:spPr>
          <a:xfrm rot="3409442">
            <a:off x="4466344" y="4562477"/>
            <a:ext cx="1270101" cy="385273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DBE695-9F38-4C75-8A22-9BC3E62622AE}"/>
              </a:ext>
            </a:extLst>
          </p:cNvPr>
          <p:cNvSpPr txBox="1"/>
          <p:nvPr/>
        </p:nvSpPr>
        <p:spPr>
          <a:xfrm>
            <a:off x="1345449" y="6149207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C27EFE-FDC5-4924-923B-BA82C92BD6AA}"/>
              </a:ext>
            </a:extLst>
          </p:cNvPr>
          <p:cNvSpPr txBox="1"/>
          <p:nvPr/>
        </p:nvSpPr>
        <p:spPr>
          <a:xfrm>
            <a:off x="5780227" y="590624"/>
            <a:ext cx="131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E646A9-D12E-441A-89B7-081F991ED151}"/>
              </a:ext>
            </a:extLst>
          </p:cNvPr>
          <p:cNvSpPr/>
          <p:nvPr/>
        </p:nvSpPr>
        <p:spPr>
          <a:xfrm>
            <a:off x="3797126" y="3551553"/>
            <a:ext cx="1619530" cy="724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관리서비스</a:t>
            </a:r>
            <a:endParaRPr lang="en-US" altLang="ko-KR" dirty="0"/>
          </a:p>
        </p:txBody>
      </p:sp>
      <p:sp>
        <p:nvSpPr>
          <p:cNvPr id="76" name="화살표: 위쪽 16">
            <a:extLst>
              <a:ext uri="{FF2B5EF4-FFF2-40B4-BE49-F238E27FC236}">
                <a16:creationId xmlns:a16="http://schemas.microsoft.com/office/drawing/2014/main" id="{D8FDD4B8-98CF-426D-B3AC-A12E64D31300}"/>
              </a:ext>
            </a:extLst>
          </p:cNvPr>
          <p:cNvSpPr/>
          <p:nvPr/>
        </p:nvSpPr>
        <p:spPr>
          <a:xfrm rot="10800000">
            <a:off x="4586701" y="2430530"/>
            <a:ext cx="431943" cy="1121020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화살표: 오른쪽 22">
            <a:extLst>
              <a:ext uri="{FF2B5EF4-FFF2-40B4-BE49-F238E27FC236}">
                <a16:creationId xmlns:a16="http://schemas.microsoft.com/office/drawing/2014/main" id="{89955B25-2756-490E-B168-EA2F0BB990B8}"/>
              </a:ext>
            </a:extLst>
          </p:cNvPr>
          <p:cNvSpPr/>
          <p:nvPr/>
        </p:nvSpPr>
        <p:spPr>
          <a:xfrm rot="14220634">
            <a:off x="3848216" y="4917193"/>
            <a:ext cx="1995412" cy="434294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CD1F56-45F0-4A92-9EDB-A0338370D434}"/>
              </a:ext>
            </a:extLst>
          </p:cNvPr>
          <p:cNvGrpSpPr/>
          <p:nvPr/>
        </p:nvGrpSpPr>
        <p:grpSpPr>
          <a:xfrm>
            <a:off x="5450759" y="4122821"/>
            <a:ext cx="520242" cy="1836440"/>
            <a:chOff x="4957627" y="4130963"/>
            <a:chExt cx="520242" cy="1836440"/>
          </a:xfrm>
        </p:grpSpPr>
        <p:sp>
          <p:nvSpPr>
            <p:cNvPr id="77" name="화살표: 오른쪽 22">
              <a:extLst>
                <a:ext uri="{FF2B5EF4-FFF2-40B4-BE49-F238E27FC236}">
                  <a16:creationId xmlns:a16="http://schemas.microsoft.com/office/drawing/2014/main" id="{50B3324E-8C85-43D9-8030-78EC546D9014}"/>
                </a:ext>
              </a:extLst>
            </p:cNvPr>
            <p:cNvSpPr/>
            <p:nvPr/>
          </p:nvSpPr>
          <p:spPr>
            <a:xfrm rot="14220634">
              <a:off x="4350216" y="4839749"/>
              <a:ext cx="1836440" cy="418867"/>
            </a:xfrm>
            <a:prstGeom prst="rightArrow">
              <a:avLst>
                <a:gd name="adj1" fmla="val 36897"/>
                <a:gd name="adj2" fmla="val 7960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87D5AC8-CC24-4436-A807-353AD4BB45AC}"/>
                </a:ext>
              </a:extLst>
            </p:cNvPr>
            <p:cNvSpPr txBox="1"/>
            <p:nvPr/>
          </p:nvSpPr>
          <p:spPr>
            <a:xfrm rot="19649393">
              <a:off x="4957627" y="4378755"/>
              <a:ext cx="369332" cy="96436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200" dirty="0"/>
                <a:t>이미지 경로</a:t>
              </a:r>
            </a:p>
          </p:txBody>
        </p:sp>
      </p:grpSp>
      <p:sp>
        <p:nvSpPr>
          <p:cNvPr id="78" name="원통형 77">
            <a:extLst>
              <a:ext uri="{FF2B5EF4-FFF2-40B4-BE49-F238E27FC236}">
                <a16:creationId xmlns:a16="http://schemas.microsoft.com/office/drawing/2014/main" id="{B5D65957-A3A0-4E65-933A-7B1C22FB4F70}"/>
              </a:ext>
            </a:extLst>
          </p:cNvPr>
          <p:cNvSpPr/>
          <p:nvPr/>
        </p:nvSpPr>
        <p:spPr>
          <a:xfrm>
            <a:off x="5181703" y="5265907"/>
            <a:ext cx="1511952" cy="883300"/>
          </a:xfrm>
          <a:prstGeom prst="can">
            <a:avLst>
              <a:gd name="adj" fmla="val 20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ko-KR" altLang="en-US" dirty="0"/>
              <a:t>저장소</a:t>
            </a:r>
            <a:endParaRPr lang="en-US" altLang="ko-KR" dirty="0"/>
          </a:p>
        </p:txBody>
      </p:sp>
      <p:sp>
        <p:nvSpPr>
          <p:cNvPr id="79" name="화살표: 위쪽 16">
            <a:extLst>
              <a:ext uri="{FF2B5EF4-FFF2-40B4-BE49-F238E27FC236}">
                <a16:creationId xmlns:a16="http://schemas.microsoft.com/office/drawing/2014/main" id="{AEFB4531-B060-4406-8AAC-80FB2BDC08F7}"/>
              </a:ext>
            </a:extLst>
          </p:cNvPr>
          <p:cNvSpPr/>
          <p:nvPr/>
        </p:nvSpPr>
        <p:spPr>
          <a:xfrm>
            <a:off x="4132587" y="2430529"/>
            <a:ext cx="473880" cy="1121021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A2747D7-9C1C-4925-8825-1A7F03BD17F5}"/>
              </a:ext>
            </a:extLst>
          </p:cNvPr>
          <p:cNvSpPr/>
          <p:nvPr/>
        </p:nvSpPr>
        <p:spPr>
          <a:xfrm>
            <a:off x="7675079" y="5265907"/>
            <a:ext cx="1449645" cy="8359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중복 제거 모듈</a:t>
            </a:r>
            <a:endParaRPr lang="en-US" altLang="ko-KR" dirty="0"/>
          </a:p>
        </p:txBody>
      </p:sp>
      <p:sp>
        <p:nvSpPr>
          <p:cNvPr id="81" name="화살표: 오른쪽 22">
            <a:extLst>
              <a:ext uri="{FF2B5EF4-FFF2-40B4-BE49-F238E27FC236}">
                <a16:creationId xmlns:a16="http://schemas.microsoft.com/office/drawing/2014/main" id="{E991ECD6-6965-4E78-A934-CA7F30CA6105}"/>
              </a:ext>
            </a:extLst>
          </p:cNvPr>
          <p:cNvSpPr/>
          <p:nvPr/>
        </p:nvSpPr>
        <p:spPr>
          <a:xfrm>
            <a:off x="6697122" y="5711978"/>
            <a:ext cx="977956" cy="440177"/>
          </a:xfrm>
          <a:prstGeom prst="rightArrow">
            <a:avLst>
              <a:gd name="adj1" fmla="val 36897"/>
              <a:gd name="adj2" fmla="val 796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5C1E40C-C4FB-4BD4-BC2D-184C02FDBCF5}"/>
              </a:ext>
            </a:extLst>
          </p:cNvPr>
          <p:cNvSpPr txBox="1"/>
          <p:nvPr/>
        </p:nvSpPr>
        <p:spPr>
          <a:xfrm rot="18777002">
            <a:off x="7048778" y="381792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첫 이미지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693A618-0BB9-48F0-A3A7-CE7F2EF38AD0}"/>
              </a:ext>
            </a:extLst>
          </p:cNvPr>
          <p:cNvSpPr txBox="1"/>
          <p:nvPr/>
        </p:nvSpPr>
        <p:spPr>
          <a:xfrm>
            <a:off x="8313720" y="3350754"/>
            <a:ext cx="400110" cy="12993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/>
              <a:t>나머지 이미지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87B41C-6BC6-4C71-806D-1BF14E7A8063}"/>
              </a:ext>
            </a:extLst>
          </p:cNvPr>
          <p:cNvSpPr txBox="1"/>
          <p:nvPr/>
        </p:nvSpPr>
        <p:spPr>
          <a:xfrm>
            <a:off x="6558852" y="5814882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비교 요청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첫 이미지 한정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B7F1F1A-FF31-4B19-94F3-061BE9A85F9A}"/>
              </a:ext>
            </a:extLst>
          </p:cNvPr>
          <p:cNvSpPr txBox="1"/>
          <p:nvPr/>
        </p:nvSpPr>
        <p:spPr>
          <a:xfrm>
            <a:off x="6921609" y="538640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중복 제거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0E4277-449C-4E33-9464-6C2E96AE799C}"/>
              </a:ext>
            </a:extLst>
          </p:cNvPr>
          <p:cNvSpPr txBox="1"/>
          <p:nvPr/>
        </p:nvSpPr>
        <p:spPr>
          <a:xfrm rot="18668684">
            <a:off x="5349221" y="343669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이미지 경로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9C628F-D9C4-4F93-8907-F6AE937882CA}"/>
              </a:ext>
            </a:extLst>
          </p:cNvPr>
          <p:cNvSpPr txBox="1"/>
          <p:nvPr/>
        </p:nvSpPr>
        <p:spPr>
          <a:xfrm>
            <a:off x="4177884" y="2807378"/>
            <a:ext cx="369332" cy="5828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 dirty="0"/>
              <a:t>이미지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979DEE-9204-4D5F-936C-0B72D78F965B}"/>
              </a:ext>
            </a:extLst>
          </p:cNvPr>
          <p:cNvSpPr txBox="1"/>
          <p:nvPr/>
        </p:nvSpPr>
        <p:spPr>
          <a:xfrm>
            <a:off x="4639399" y="2376657"/>
            <a:ext cx="507831" cy="12128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이미지 경로 이용</a:t>
            </a:r>
            <a:r>
              <a:rPr lang="en-US" altLang="ko-KR" sz="1000" dirty="0"/>
              <a:t>)</a:t>
            </a:r>
          </a:p>
          <a:p>
            <a:pPr algn="ctr"/>
            <a:r>
              <a:rPr lang="ko-KR" altLang="en-US" sz="1100" dirty="0"/>
              <a:t>이미지 요청</a:t>
            </a:r>
            <a:endParaRPr lang="en-US" altLang="ko-KR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D437E0D-6A09-4F97-8E85-F8AB4704A2DB}"/>
              </a:ext>
            </a:extLst>
          </p:cNvPr>
          <p:cNvSpPr txBox="1"/>
          <p:nvPr/>
        </p:nvSpPr>
        <p:spPr>
          <a:xfrm>
            <a:off x="2773117" y="2007899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랜덤 출력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3E39A8-7427-49A1-936A-189F5DCB9801}"/>
              </a:ext>
            </a:extLst>
          </p:cNvPr>
          <p:cNvSpPr txBox="1"/>
          <p:nvPr/>
        </p:nvSpPr>
        <p:spPr>
          <a:xfrm>
            <a:off x="2758829" y="158183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</a:t>
            </a:r>
            <a:r>
              <a:rPr lang="ko-KR" altLang="en-US" sz="1200" dirty="0" err="1"/>
              <a:t>라벨링</a:t>
            </a:r>
            <a:endParaRPr lang="ko-KR" altLang="en-US" sz="1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1113B8-0F95-4943-8F13-1D1AA6FADA1B}"/>
              </a:ext>
            </a:extLst>
          </p:cNvPr>
          <p:cNvGrpSpPr/>
          <p:nvPr/>
        </p:nvGrpSpPr>
        <p:grpSpPr>
          <a:xfrm>
            <a:off x="1333812" y="2756784"/>
            <a:ext cx="509861" cy="1159586"/>
            <a:chOff x="1333812" y="2750226"/>
            <a:chExt cx="509861" cy="1166144"/>
          </a:xfrm>
        </p:grpSpPr>
        <p:sp>
          <p:nvSpPr>
            <p:cNvPr id="69" name="화살표: 아래쪽 15">
              <a:extLst>
                <a:ext uri="{FF2B5EF4-FFF2-40B4-BE49-F238E27FC236}">
                  <a16:creationId xmlns:a16="http://schemas.microsoft.com/office/drawing/2014/main" id="{B17E3245-EF7F-425C-B8E4-F0034C4CCDC9}"/>
                </a:ext>
              </a:extLst>
            </p:cNvPr>
            <p:cNvSpPr/>
            <p:nvPr/>
          </p:nvSpPr>
          <p:spPr>
            <a:xfrm>
              <a:off x="1333812" y="2767588"/>
              <a:ext cx="509861" cy="1148782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F5DF9D0-0496-4D7D-8C1B-918EE7C65051}"/>
                </a:ext>
              </a:extLst>
            </p:cNvPr>
            <p:cNvSpPr txBox="1"/>
            <p:nvPr/>
          </p:nvSpPr>
          <p:spPr>
            <a:xfrm>
              <a:off x="1409977" y="2750226"/>
              <a:ext cx="369332" cy="96436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ko-KR" altLang="en-US" sz="1200" dirty="0"/>
                <a:t>라벨 이미지</a:t>
              </a:r>
              <a:endParaRPr lang="en-US" altLang="ko-KR" sz="12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0CA657-B745-40A3-A345-BE917BF4D606}"/>
              </a:ext>
            </a:extLst>
          </p:cNvPr>
          <p:cNvGrpSpPr/>
          <p:nvPr/>
        </p:nvGrpSpPr>
        <p:grpSpPr>
          <a:xfrm>
            <a:off x="1778601" y="2761499"/>
            <a:ext cx="509861" cy="1156838"/>
            <a:chOff x="1778601" y="2761499"/>
            <a:chExt cx="509861" cy="1156838"/>
          </a:xfrm>
        </p:grpSpPr>
        <p:sp>
          <p:nvSpPr>
            <p:cNvPr id="112" name="화살표: 아래쪽 15">
              <a:extLst>
                <a:ext uri="{FF2B5EF4-FFF2-40B4-BE49-F238E27FC236}">
                  <a16:creationId xmlns:a16="http://schemas.microsoft.com/office/drawing/2014/main" id="{169BD939-B26A-439B-921A-A578BC4A5824}"/>
                </a:ext>
              </a:extLst>
            </p:cNvPr>
            <p:cNvSpPr/>
            <p:nvPr/>
          </p:nvSpPr>
          <p:spPr>
            <a:xfrm rot="10800000">
              <a:off x="1778601" y="2761499"/>
              <a:ext cx="509861" cy="1156838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073B2CF-A5FD-4D92-AA47-F857FBD33628}"/>
                </a:ext>
              </a:extLst>
            </p:cNvPr>
            <p:cNvSpPr txBox="1"/>
            <p:nvPr/>
          </p:nvSpPr>
          <p:spPr>
            <a:xfrm>
              <a:off x="1846184" y="2993454"/>
              <a:ext cx="353943" cy="7447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100" dirty="0"/>
                <a:t>라벨 추가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296498-C1C1-4CB5-9995-6E89FFFAB71C}"/>
              </a:ext>
            </a:extLst>
          </p:cNvPr>
          <p:cNvGrpSpPr/>
          <p:nvPr/>
        </p:nvGrpSpPr>
        <p:grpSpPr>
          <a:xfrm>
            <a:off x="4994372" y="1672213"/>
            <a:ext cx="1127682" cy="362986"/>
            <a:chOff x="5014868" y="1474464"/>
            <a:chExt cx="1127682" cy="362986"/>
          </a:xfrm>
        </p:grpSpPr>
        <p:sp>
          <p:nvSpPr>
            <p:cNvPr id="50" name="화살표: 오른쪽 22">
              <a:extLst>
                <a:ext uri="{FF2B5EF4-FFF2-40B4-BE49-F238E27FC236}">
                  <a16:creationId xmlns:a16="http://schemas.microsoft.com/office/drawing/2014/main" id="{C07D9962-37A8-4408-A0A5-BAA7CCE77ED1}"/>
                </a:ext>
              </a:extLst>
            </p:cNvPr>
            <p:cNvSpPr/>
            <p:nvPr/>
          </p:nvSpPr>
          <p:spPr>
            <a:xfrm>
              <a:off x="5075283" y="1474464"/>
              <a:ext cx="1067267" cy="362986"/>
            </a:xfrm>
            <a:prstGeom prst="rightArrow">
              <a:avLst>
                <a:gd name="adj1" fmla="val 48705"/>
                <a:gd name="adj2" fmla="val 8132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CA98AD8-083C-44C3-9E66-E66FEEB3BF56}"/>
                </a:ext>
              </a:extLst>
            </p:cNvPr>
            <p:cNvSpPr txBox="1"/>
            <p:nvPr/>
          </p:nvSpPr>
          <p:spPr>
            <a:xfrm>
              <a:off x="5014868" y="1530867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이미지 요청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8E188A2-D69A-4B8E-BEAF-464E31513E65}"/>
              </a:ext>
            </a:extLst>
          </p:cNvPr>
          <p:cNvGrpSpPr/>
          <p:nvPr/>
        </p:nvGrpSpPr>
        <p:grpSpPr>
          <a:xfrm>
            <a:off x="5060111" y="1976597"/>
            <a:ext cx="1090548" cy="375474"/>
            <a:chOff x="5060661" y="1884593"/>
            <a:chExt cx="1090548" cy="375474"/>
          </a:xfrm>
        </p:grpSpPr>
        <p:sp>
          <p:nvSpPr>
            <p:cNvPr id="71" name="화살표: 오른쪽 22">
              <a:extLst>
                <a:ext uri="{FF2B5EF4-FFF2-40B4-BE49-F238E27FC236}">
                  <a16:creationId xmlns:a16="http://schemas.microsoft.com/office/drawing/2014/main" id="{2DF771B6-6470-463F-AAC1-FBBBDB67BC21}"/>
                </a:ext>
              </a:extLst>
            </p:cNvPr>
            <p:cNvSpPr/>
            <p:nvPr/>
          </p:nvSpPr>
          <p:spPr>
            <a:xfrm rot="10800000">
              <a:off x="5060661" y="1884593"/>
              <a:ext cx="1054256" cy="375474"/>
            </a:xfrm>
            <a:prstGeom prst="rightArrow">
              <a:avLst>
                <a:gd name="adj1" fmla="val 36897"/>
                <a:gd name="adj2" fmla="val 7960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D1AE027-ED32-489B-AA47-27374F4BE1AD}"/>
                </a:ext>
              </a:extLst>
            </p:cNvPr>
            <p:cNvSpPr txBox="1"/>
            <p:nvPr/>
          </p:nvSpPr>
          <p:spPr>
            <a:xfrm>
              <a:off x="5211528" y="1957397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이미지 경로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7C49C80-A970-4352-96BA-EFD4FC164620}"/>
              </a:ext>
            </a:extLst>
          </p:cNvPr>
          <p:cNvSpPr txBox="1"/>
          <p:nvPr/>
        </p:nvSpPr>
        <p:spPr>
          <a:xfrm rot="19649393">
            <a:off x="4615632" y="4750228"/>
            <a:ext cx="400110" cy="6646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/>
              <a:t>이미지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96ECCAC-45E0-4A18-B861-B926C6FCBDF5}"/>
              </a:ext>
            </a:extLst>
          </p:cNvPr>
          <p:cNvGrpSpPr/>
          <p:nvPr/>
        </p:nvGrpSpPr>
        <p:grpSpPr>
          <a:xfrm>
            <a:off x="5054787" y="1329735"/>
            <a:ext cx="1060386" cy="353637"/>
            <a:chOff x="5082164" y="1467662"/>
            <a:chExt cx="1060386" cy="391220"/>
          </a:xfrm>
        </p:grpSpPr>
        <p:sp>
          <p:nvSpPr>
            <p:cNvPr id="107" name="화살표: 오른쪽 22">
              <a:extLst>
                <a:ext uri="{FF2B5EF4-FFF2-40B4-BE49-F238E27FC236}">
                  <a16:creationId xmlns:a16="http://schemas.microsoft.com/office/drawing/2014/main" id="{DD1D3DDF-441C-4E8B-9F4C-B1B7E2ADAF25}"/>
                </a:ext>
              </a:extLst>
            </p:cNvPr>
            <p:cNvSpPr/>
            <p:nvPr/>
          </p:nvSpPr>
          <p:spPr>
            <a:xfrm>
              <a:off x="5082164" y="1467662"/>
              <a:ext cx="1060386" cy="391220"/>
            </a:xfrm>
            <a:prstGeom prst="rightArrow">
              <a:avLst>
                <a:gd name="adj1" fmla="val 53058"/>
                <a:gd name="adj2" fmla="val 7960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481531-F0D1-458D-A191-48D9B902E4E8}"/>
                </a:ext>
              </a:extLst>
            </p:cNvPr>
            <p:cNvSpPr txBox="1"/>
            <p:nvPr/>
          </p:nvSpPr>
          <p:spPr>
            <a:xfrm>
              <a:off x="5251309" y="1530867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/>
                <a:t>라벨</a:t>
              </a:r>
              <a:endParaRPr lang="ko-KR" altLang="en-US" sz="1100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6095CDD-260A-43D6-AC36-DBF4CBDD6AC5}"/>
              </a:ext>
            </a:extLst>
          </p:cNvPr>
          <p:cNvGrpSpPr/>
          <p:nvPr/>
        </p:nvGrpSpPr>
        <p:grpSpPr>
          <a:xfrm>
            <a:off x="801302" y="2769555"/>
            <a:ext cx="509861" cy="1148782"/>
            <a:chOff x="1333812" y="2767588"/>
            <a:chExt cx="509861" cy="1148782"/>
          </a:xfrm>
        </p:grpSpPr>
        <p:sp>
          <p:nvSpPr>
            <p:cNvPr id="110" name="화살표: 아래쪽 15">
              <a:extLst>
                <a:ext uri="{FF2B5EF4-FFF2-40B4-BE49-F238E27FC236}">
                  <a16:creationId xmlns:a16="http://schemas.microsoft.com/office/drawing/2014/main" id="{6562FD0E-395C-40C0-A73D-1AB173E2A49F}"/>
                </a:ext>
              </a:extLst>
            </p:cNvPr>
            <p:cNvSpPr/>
            <p:nvPr/>
          </p:nvSpPr>
          <p:spPr>
            <a:xfrm>
              <a:off x="1333812" y="2767588"/>
              <a:ext cx="509861" cy="1148782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754E73F-48E2-4278-8580-F40E31DAE325}"/>
                </a:ext>
              </a:extLst>
            </p:cNvPr>
            <p:cNvSpPr txBox="1"/>
            <p:nvPr/>
          </p:nvSpPr>
          <p:spPr>
            <a:xfrm>
              <a:off x="1409977" y="2940983"/>
              <a:ext cx="369332" cy="58285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ko-KR" altLang="en-US" sz="1200" dirty="0"/>
                <a:t>이미지</a:t>
              </a:r>
              <a:endParaRPr lang="en-US" altLang="ko-KR" sz="1200" dirty="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34078906-B8A4-45C4-BB60-DEEB8612C6FC}"/>
              </a:ext>
            </a:extLst>
          </p:cNvPr>
          <p:cNvGrpSpPr/>
          <p:nvPr/>
        </p:nvGrpSpPr>
        <p:grpSpPr>
          <a:xfrm>
            <a:off x="2318070" y="2756784"/>
            <a:ext cx="509861" cy="1156838"/>
            <a:chOff x="1778601" y="2761499"/>
            <a:chExt cx="509861" cy="1156838"/>
          </a:xfrm>
        </p:grpSpPr>
        <p:sp>
          <p:nvSpPr>
            <p:cNvPr id="114" name="화살표: 아래쪽 15">
              <a:extLst>
                <a:ext uri="{FF2B5EF4-FFF2-40B4-BE49-F238E27FC236}">
                  <a16:creationId xmlns:a16="http://schemas.microsoft.com/office/drawing/2014/main" id="{D0AFDFC9-1840-4331-9C9A-D13E6A8F0671}"/>
                </a:ext>
              </a:extLst>
            </p:cNvPr>
            <p:cNvSpPr/>
            <p:nvPr/>
          </p:nvSpPr>
          <p:spPr>
            <a:xfrm rot="10800000">
              <a:off x="1778601" y="2761499"/>
              <a:ext cx="509861" cy="1156838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7E06A4E-743E-4D76-AF84-E5C49AFE0F9B}"/>
                </a:ext>
              </a:extLst>
            </p:cNvPr>
            <p:cNvSpPr txBox="1"/>
            <p:nvPr/>
          </p:nvSpPr>
          <p:spPr>
            <a:xfrm>
              <a:off x="1846184" y="2993454"/>
              <a:ext cx="353943" cy="7447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100"/>
                <a:t>라벨 수정</a:t>
              </a:r>
              <a:endParaRPr lang="ko-KR" altLang="en-US" sz="1100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56E7F77-B311-406F-BB70-67909BF02799}"/>
              </a:ext>
            </a:extLst>
          </p:cNvPr>
          <p:cNvSpPr txBox="1"/>
          <p:nvPr/>
        </p:nvSpPr>
        <p:spPr>
          <a:xfrm rot="19649393">
            <a:off x="4905416" y="4252328"/>
            <a:ext cx="369332" cy="9643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/>
              <a:t>이미지 요청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92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20D926-3ED6-40B0-A8D0-2F8C5A09B22E}"/>
              </a:ext>
            </a:extLst>
          </p:cNvPr>
          <p:cNvSpPr/>
          <p:nvPr/>
        </p:nvSpPr>
        <p:spPr>
          <a:xfrm>
            <a:off x="3322729" y="610730"/>
            <a:ext cx="6233348" cy="60522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586193-5E19-4274-A350-8F6D03D00190}"/>
              </a:ext>
            </a:extLst>
          </p:cNvPr>
          <p:cNvSpPr/>
          <p:nvPr/>
        </p:nvSpPr>
        <p:spPr>
          <a:xfrm>
            <a:off x="4097575" y="1419905"/>
            <a:ext cx="963086" cy="10103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</a:t>
            </a:r>
            <a:br>
              <a:rPr lang="en-US" altLang="ko-KR" dirty="0"/>
            </a:br>
            <a:r>
              <a:rPr lang="ko-KR" altLang="en-US" dirty="0"/>
              <a:t>서버</a:t>
            </a:r>
            <a:endParaRPr lang="en-US" altLang="ko-KR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5D9A971-B797-4130-83FA-9686D2E29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4" b="95313" l="6641" r="94922">
                        <a14:foregroundMark x1="46094" y1="21875" x2="12500" y2="14453"/>
                        <a14:foregroundMark x1="12500" y1="14453" x2="44922" y2="25000"/>
                        <a14:foregroundMark x1="44922" y1="25000" x2="16016" y2="44531"/>
                        <a14:foregroundMark x1="16016" y1="44531" x2="55078" y2="40625"/>
                        <a14:foregroundMark x1="55078" y1="40625" x2="25781" y2="59766"/>
                        <a14:foregroundMark x1="39130" y1="80469" x2="44922" y2="89453"/>
                        <a14:foregroundMark x1="38878" y1="80078" x2="39130" y2="80469"/>
                        <a14:foregroundMark x1="38122" y1="78906" x2="38878" y2="80078"/>
                        <a14:foregroundMark x1="37618" y1="78125" x2="38122" y2="78906"/>
                        <a14:foregroundMark x1="37390" y1="77771" x2="37618" y2="78125"/>
                        <a14:foregroundMark x1="34700" y1="73599" x2="35898" y2="75458"/>
                        <a14:foregroundMark x1="25781" y1="59766" x2="34503" y2="73295"/>
                        <a14:foregroundMark x1="44922" y1="89453" x2="73438" y2="68750"/>
                        <a14:foregroundMark x1="73438" y1="68750" x2="67188" y2="48438"/>
                        <a14:foregroundMark x1="10156" y1="34766" x2="9375" y2="24219"/>
                        <a14:foregroundMark x1="37500" y1="42578" x2="28516" y2="65234"/>
                        <a14:foregroundMark x1="28125" y1="51563" x2="31250" y2="45703"/>
                        <a14:foregroundMark x1="32374" y1="80920" x2="32422" y2="81641"/>
                        <a14:foregroundMark x1="30078" y1="46484" x2="32092" y2="76683"/>
                        <a14:foregroundMark x1="34028" y1="82294" x2="66016" y2="95313"/>
                        <a14:foregroundMark x1="32422" y1="81641" x2="32762" y2="81780"/>
                        <a14:foregroundMark x1="66016" y1="95313" x2="63672" y2="79688"/>
                        <a14:foregroundMark x1="63281" y1="8984" x2="80469" y2="8984"/>
                        <a14:foregroundMark x1="17578" y1="8984" x2="35547" y2="8984"/>
                        <a14:foregroundMark x1="6641" y1="26172" x2="6641" y2="31641"/>
                        <a14:foregroundMark x1="88672" y1="17188" x2="92578" y2="32031"/>
                        <a14:foregroundMark x1="94922" y1="26172" x2="94531" y2="30859"/>
                        <a14:foregroundMark x1="89063" y1="21094" x2="91797" y2="26953"/>
                        <a14:foregroundMark x1="19141" y1="15234" x2="9766" y2="20703"/>
                        <a14:foregroundMark x1="9766" y1="20703" x2="8594" y2="25781"/>
                        <a14:foregroundMark x1="55469" y1="19531" x2="53906" y2="29688"/>
                        <a14:backgroundMark x1="32422" y1="78906" x2="32422" y2="78906"/>
                        <a14:backgroundMark x1="32422" y1="80469" x2="32422" y2="80469"/>
                        <a14:backgroundMark x1="31250" y1="78125" x2="31250" y2="78125"/>
                        <a14:backgroundMark x1="31250" y1="76953" x2="31250" y2="76953"/>
                        <a14:backgroundMark x1="31250" y1="76953" x2="31641" y2="78125"/>
                        <a14:backgroundMark x1="31641" y1="80078" x2="31641" y2="80078"/>
                        <a14:backgroundMark x1="31641" y1="80078" x2="31641" y2="80078"/>
                        <a14:backgroundMark x1="33203" y1="80469" x2="31641" y2="79297"/>
                        <a14:backgroundMark x1="29688" y1="82031" x2="31641" y2="80469"/>
                        <a14:backgroundMark x1="31250" y1="76953" x2="31641" y2="7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500" y="3902540"/>
            <a:ext cx="2125725" cy="2321252"/>
          </a:xfrm>
          <a:prstGeom prst="rect">
            <a:avLst/>
          </a:prstGeom>
        </p:spPr>
      </p:pic>
      <p:sp>
        <p:nvSpPr>
          <p:cNvPr id="46" name="화살표: 왼쪽 19">
            <a:extLst>
              <a:ext uri="{FF2B5EF4-FFF2-40B4-BE49-F238E27FC236}">
                <a16:creationId xmlns:a16="http://schemas.microsoft.com/office/drawing/2014/main" id="{DFF71716-C448-4DEF-A38D-848C8F1EC247}"/>
              </a:ext>
            </a:extLst>
          </p:cNvPr>
          <p:cNvSpPr/>
          <p:nvPr/>
        </p:nvSpPr>
        <p:spPr>
          <a:xfrm>
            <a:off x="2741671" y="1922069"/>
            <a:ext cx="1350869" cy="445904"/>
          </a:xfrm>
          <a:prstGeom prst="leftArrow">
            <a:avLst>
              <a:gd name="adj1" fmla="val 39380"/>
              <a:gd name="adj2" fmla="val 1115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화살표: 오른쪽 22">
            <a:extLst>
              <a:ext uri="{FF2B5EF4-FFF2-40B4-BE49-F238E27FC236}">
                <a16:creationId xmlns:a16="http://schemas.microsoft.com/office/drawing/2014/main" id="{6FEE484B-DF11-4DC9-922C-5B9641862352}"/>
              </a:ext>
            </a:extLst>
          </p:cNvPr>
          <p:cNvSpPr/>
          <p:nvPr/>
        </p:nvSpPr>
        <p:spPr>
          <a:xfrm>
            <a:off x="2752422" y="1502980"/>
            <a:ext cx="1339416" cy="426504"/>
          </a:xfrm>
          <a:prstGeom prst="rightArrow">
            <a:avLst>
              <a:gd name="adj1" fmla="val 36897"/>
              <a:gd name="adj2" fmla="val 10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화살표: 아래쪽 15">
            <a:extLst>
              <a:ext uri="{FF2B5EF4-FFF2-40B4-BE49-F238E27FC236}">
                <a16:creationId xmlns:a16="http://schemas.microsoft.com/office/drawing/2014/main" id="{EFE0CB7B-AF40-40A4-87B2-594FAE6577F6}"/>
              </a:ext>
            </a:extLst>
          </p:cNvPr>
          <p:cNvSpPr/>
          <p:nvPr/>
        </p:nvSpPr>
        <p:spPr>
          <a:xfrm rot="2608368">
            <a:off x="7071519" y="2550342"/>
            <a:ext cx="620531" cy="3152292"/>
          </a:xfrm>
          <a:prstGeom prst="downArrow">
            <a:avLst>
              <a:gd name="adj1" fmla="val 33595"/>
              <a:gd name="adj2" fmla="val 924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화살표: 아래쪽 15">
            <a:extLst>
              <a:ext uri="{FF2B5EF4-FFF2-40B4-BE49-F238E27FC236}">
                <a16:creationId xmlns:a16="http://schemas.microsoft.com/office/drawing/2014/main" id="{FC73BB5D-40A6-4FF7-B817-05F8D62BE09F}"/>
              </a:ext>
            </a:extLst>
          </p:cNvPr>
          <p:cNvSpPr/>
          <p:nvPr/>
        </p:nvSpPr>
        <p:spPr>
          <a:xfrm>
            <a:off x="8236785" y="3104871"/>
            <a:ext cx="538734" cy="2158087"/>
          </a:xfrm>
          <a:prstGeom prst="downArrow">
            <a:avLst>
              <a:gd name="adj1" fmla="val 33595"/>
              <a:gd name="adj2" fmla="val 924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63B1A5C-F47D-4897-A32C-05E32764CFE9}"/>
              </a:ext>
            </a:extLst>
          </p:cNvPr>
          <p:cNvSpPr/>
          <p:nvPr/>
        </p:nvSpPr>
        <p:spPr>
          <a:xfrm>
            <a:off x="8058985" y="1076221"/>
            <a:ext cx="996527" cy="2028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br>
              <a:rPr lang="en-US" altLang="ko-KR" dirty="0"/>
            </a:br>
            <a:r>
              <a:rPr lang="ko-KR" altLang="en-US" dirty="0" err="1"/>
              <a:t>크롤러</a:t>
            </a:r>
            <a:endParaRPr lang="en-US" altLang="ko-KR" dirty="0"/>
          </a:p>
        </p:txBody>
      </p:sp>
      <p:sp>
        <p:nvSpPr>
          <p:cNvPr id="53" name="화살표: 오른쪽 22">
            <a:extLst>
              <a:ext uri="{FF2B5EF4-FFF2-40B4-BE49-F238E27FC236}">
                <a16:creationId xmlns:a16="http://schemas.microsoft.com/office/drawing/2014/main" id="{9F662C21-6517-4790-AC79-F164304B9E05}"/>
              </a:ext>
            </a:extLst>
          </p:cNvPr>
          <p:cNvSpPr/>
          <p:nvPr/>
        </p:nvSpPr>
        <p:spPr>
          <a:xfrm rot="10800000">
            <a:off x="6697123" y="5289852"/>
            <a:ext cx="977956" cy="430887"/>
          </a:xfrm>
          <a:prstGeom prst="rightArrow">
            <a:avLst>
              <a:gd name="adj1" fmla="val 36897"/>
              <a:gd name="adj2" fmla="val 796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3C1460F-C55D-493A-9771-16B087D2299B}"/>
              </a:ext>
            </a:extLst>
          </p:cNvPr>
          <p:cNvGrpSpPr/>
          <p:nvPr/>
        </p:nvGrpSpPr>
        <p:grpSpPr>
          <a:xfrm>
            <a:off x="9043970" y="1471272"/>
            <a:ext cx="2568083" cy="1118438"/>
            <a:chOff x="9741102" y="931529"/>
            <a:chExt cx="2568083" cy="1118438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4C793EB-250D-48B0-9D72-31AECB22F6BC}"/>
                </a:ext>
              </a:extLst>
            </p:cNvPr>
            <p:cNvGrpSpPr/>
            <p:nvPr/>
          </p:nvGrpSpPr>
          <p:grpSpPr>
            <a:xfrm>
              <a:off x="9741102" y="1010365"/>
              <a:ext cx="1449645" cy="911846"/>
              <a:chOff x="7620355" y="2400164"/>
              <a:chExt cx="2926643" cy="1190146"/>
            </a:xfrm>
          </p:grpSpPr>
          <p:sp>
            <p:nvSpPr>
              <p:cNvPr id="57" name="화살표: 왼쪽 9">
                <a:extLst>
                  <a:ext uri="{FF2B5EF4-FFF2-40B4-BE49-F238E27FC236}">
                    <a16:creationId xmlns:a16="http://schemas.microsoft.com/office/drawing/2014/main" id="{C596C534-701C-4E43-ADC4-53AD55177FA8}"/>
                  </a:ext>
                </a:extLst>
              </p:cNvPr>
              <p:cNvSpPr/>
              <p:nvPr/>
            </p:nvSpPr>
            <p:spPr>
              <a:xfrm>
                <a:off x="7620355" y="2400164"/>
                <a:ext cx="2926643" cy="1190146"/>
              </a:xfrm>
              <a:prstGeom prst="leftArrow">
                <a:avLst>
                  <a:gd name="adj1" fmla="val 41980"/>
                  <a:gd name="adj2" fmla="val 4295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F38ABF-E3DF-4558-BA85-87F34D543322}"/>
                  </a:ext>
                </a:extLst>
              </p:cNvPr>
              <p:cNvSpPr txBox="1"/>
              <p:nvPr/>
            </p:nvSpPr>
            <p:spPr>
              <a:xfrm>
                <a:off x="8110135" y="2826305"/>
                <a:ext cx="2416366" cy="401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웹 내 이미지</a:t>
                </a:r>
              </a:p>
            </p:txBody>
          </p:sp>
        </p:grpSp>
        <p:pic>
          <p:nvPicPr>
            <p:cNvPr id="56" name="Picture 4" descr="google에 대한 이미지 검색결과">
              <a:extLst>
                <a:ext uri="{FF2B5EF4-FFF2-40B4-BE49-F238E27FC236}">
                  <a16:creationId xmlns:a16="http://schemas.microsoft.com/office/drawing/2014/main" id="{DFE010AA-F136-4BFD-A764-B3F29BFAD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0747" y="931529"/>
              <a:ext cx="1118438" cy="1118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6CC23A5-204C-4CAB-9DB5-7141B594BD85}"/>
              </a:ext>
            </a:extLst>
          </p:cNvPr>
          <p:cNvGrpSpPr/>
          <p:nvPr/>
        </p:nvGrpSpPr>
        <p:grpSpPr>
          <a:xfrm>
            <a:off x="6111707" y="916382"/>
            <a:ext cx="1314354" cy="2085925"/>
            <a:chOff x="7022237" y="506027"/>
            <a:chExt cx="1314354" cy="2085925"/>
          </a:xfrm>
        </p:grpSpPr>
        <p:sp>
          <p:nvSpPr>
            <p:cNvPr id="60" name="원통형 59">
              <a:extLst>
                <a:ext uri="{FF2B5EF4-FFF2-40B4-BE49-F238E27FC236}">
                  <a16:creationId xmlns:a16="http://schemas.microsoft.com/office/drawing/2014/main" id="{06FDB7DB-A557-44B3-89DF-2AA914B3601D}"/>
                </a:ext>
              </a:extLst>
            </p:cNvPr>
            <p:cNvSpPr/>
            <p:nvPr/>
          </p:nvSpPr>
          <p:spPr>
            <a:xfrm>
              <a:off x="7022237" y="1939774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통형 60">
              <a:extLst>
                <a:ext uri="{FF2B5EF4-FFF2-40B4-BE49-F238E27FC236}">
                  <a16:creationId xmlns:a16="http://schemas.microsoft.com/office/drawing/2014/main" id="{6E815704-0E24-4569-B85E-C2829D2E5EA8}"/>
                </a:ext>
              </a:extLst>
            </p:cNvPr>
            <p:cNvSpPr/>
            <p:nvPr/>
          </p:nvSpPr>
          <p:spPr>
            <a:xfrm>
              <a:off x="7022237" y="1460513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통형 61">
              <a:extLst>
                <a:ext uri="{FF2B5EF4-FFF2-40B4-BE49-F238E27FC236}">
                  <a16:creationId xmlns:a16="http://schemas.microsoft.com/office/drawing/2014/main" id="{2E130FF8-BF6C-4507-BA0F-25B5AD38D8B1}"/>
                </a:ext>
              </a:extLst>
            </p:cNvPr>
            <p:cNvSpPr/>
            <p:nvPr/>
          </p:nvSpPr>
          <p:spPr>
            <a:xfrm>
              <a:off x="7022237" y="987871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통형 62">
              <a:extLst>
                <a:ext uri="{FF2B5EF4-FFF2-40B4-BE49-F238E27FC236}">
                  <a16:creationId xmlns:a16="http://schemas.microsoft.com/office/drawing/2014/main" id="{0AD65559-7C51-4AA6-938F-068E58A21EBC}"/>
                </a:ext>
              </a:extLst>
            </p:cNvPr>
            <p:cNvSpPr/>
            <p:nvPr/>
          </p:nvSpPr>
          <p:spPr>
            <a:xfrm>
              <a:off x="7022237" y="506027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F8B667-E985-46A9-96CD-85265310C9DC}"/>
              </a:ext>
            </a:extLst>
          </p:cNvPr>
          <p:cNvSpPr/>
          <p:nvPr/>
        </p:nvSpPr>
        <p:spPr>
          <a:xfrm>
            <a:off x="6320985" y="1646916"/>
            <a:ext cx="927961" cy="436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라벨</a:t>
            </a:r>
            <a:endParaRPr lang="en-US" altLang="ko-KR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4470DD-0D9A-42B9-BF85-B37E400D03A6}"/>
              </a:ext>
            </a:extLst>
          </p:cNvPr>
          <p:cNvSpPr/>
          <p:nvPr/>
        </p:nvSpPr>
        <p:spPr>
          <a:xfrm>
            <a:off x="6201296" y="2356056"/>
            <a:ext cx="1167340" cy="451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 경로</a:t>
            </a:r>
            <a:endParaRPr lang="en-US" altLang="ko-KR" sz="1400" dirty="0"/>
          </a:p>
        </p:txBody>
      </p:sp>
      <p:pic>
        <p:nvPicPr>
          <p:cNvPr id="68" name="Picture 6" descr="웹페이지 목업에 대한 이미지 검색결과">
            <a:extLst>
              <a:ext uri="{FF2B5EF4-FFF2-40B4-BE49-F238E27FC236}">
                <a16:creationId xmlns:a16="http://schemas.microsoft.com/office/drawing/2014/main" id="{5D1846EE-CCCE-45DD-B2F7-B3A89C2D5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3" t="-290" r="8155" b="290"/>
          <a:stretch/>
        </p:blipFill>
        <p:spPr bwMode="auto">
          <a:xfrm>
            <a:off x="729500" y="1387449"/>
            <a:ext cx="2022921" cy="138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화살표: 오른쪽 22">
            <a:extLst>
              <a:ext uri="{FF2B5EF4-FFF2-40B4-BE49-F238E27FC236}">
                <a16:creationId xmlns:a16="http://schemas.microsoft.com/office/drawing/2014/main" id="{347EF1CD-5ED0-44FC-845B-819DDF9C4434}"/>
              </a:ext>
            </a:extLst>
          </p:cNvPr>
          <p:cNvSpPr/>
          <p:nvPr/>
        </p:nvSpPr>
        <p:spPr>
          <a:xfrm rot="3409442">
            <a:off x="4466344" y="4562477"/>
            <a:ext cx="1270101" cy="385273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DBE695-9F38-4C75-8A22-9BC3E62622AE}"/>
              </a:ext>
            </a:extLst>
          </p:cNvPr>
          <p:cNvSpPr txBox="1"/>
          <p:nvPr/>
        </p:nvSpPr>
        <p:spPr>
          <a:xfrm>
            <a:off x="1345449" y="6149207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C27EFE-FDC5-4924-923B-BA82C92BD6AA}"/>
              </a:ext>
            </a:extLst>
          </p:cNvPr>
          <p:cNvSpPr txBox="1"/>
          <p:nvPr/>
        </p:nvSpPr>
        <p:spPr>
          <a:xfrm>
            <a:off x="5780227" y="590624"/>
            <a:ext cx="131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E646A9-D12E-441A-89B7-081F991ED151}"/>
              </a:ext>
            </a:extLst>
          </p:cNvPr>
          <p:cNvSpPr/>
          <p:nvPr/>
        </p:nvSpPr>
        <p:spPr>
          <a:xfrm>
            <a:off x="3797126" y="3551553"/>
            <a:ext cx="1619530" cy="724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관리서비스</a:t>
            </a:r>
            <a:endParaRPr lang="en-US" altLang="ko-KR" dirty="0"/>
          </a:p>
        </p:txBody>
      </p:sp>
      <p:sp>
        <p:nvSpPr>
          <p:cNvPr id="76" name="화살표: 위쪽 16">
            <a:extLst>
              <a:ext uri="{FF2B5EF4-FFF2-40B4-BE49-F238E27FC236}">
                <a16:creationId xmlns:a16="http://schemas.microsoft.com/office/drawing/2014/main" id="{D8FDD4B8-98CF-426D-B3AC-A12E64D31300}"/>
              </a:ext>
            </a:extLst>
          </p:cNvPr>
          <p:cNvSpPr/>
          <p:nvPr/>
        </p:nvSpPr>
        <p:spPr>
          <a:xfrm rot="10800000">
            <a:off x="4586701" y="2430530"/>
            <a:ext cx="431943" cy="1121020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화살표: 오른쪽 22">
            <a:extLst>
              <a:ext uri="{FF2B5EF4-FFF2-40B4-BE49-F238E27FC236}">
                <a16:creationId xmlns:a16="http://schemas.microsoft.com/office/drawing/2014/main" id="{89955B25-2756-490E-B168-EA2F0BB990B8}"/>
              </a:ext>
            </a:extLst>
          </p:cNvPr>
          <p:cNvSpPr/>
          <p:nvPr/>
        </p:nvSpPr>
        <p:spPr>
          <a:xfrm rot="14220634">
            <a:off x="3848216" y="4917193"/>
            <a:ext cx="1995412" cy="434294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화살표: 오른쪽 22">
            <a:extLst>
              <a:ext uri="{FF2B5EF4-FFF2-40B4-BE49-F238E27FC236}">
                <a16:creationId xmlns:a16="http://schemas.microsoft.com/office/drawing/2014/main" id="{50B3324E-8C85-43D9-8030-78EC546D9014}"/>
              </a:ext>
            </a:extLst>
          </p:cNvPr>
          <p:cNvSpPr/>
          <p:nvPr/>
        </p:nvSpPr>
        <p:spPr>
          <a:xfrm rot="16974526">
            <a:off x="4999326" y="3752021"/>
            <a:ext cx="2629276" cy="712828"/>
          </a:xfrm>
          <a:prstGeom prst="rightArrow">
            <a:avLst>
              <a:gd name="adj1" fmla="val 36897"/>
              <a:gd name="adj2" fmla="val 796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87D5AC8-CC24-4436-A807-353AD4BB45AC}"/>
              </a:ext>
            </a:extLst>
          </p:cNvPr>
          <p:cNvSpPr txBox="1"/>
          <p:nvPr/>
        </p:nvSpPr>
        <p:spPr>
          <a:xfrm rot="765110">
            <a:off x="6084020" y="3517235"/>
            <a:ext cx="430887" cy="13518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/>
              <a:t>이미지 경로</a:t>
            </a:r>
          </a:p>
        </p:txBody>
      </p:sp>
      <p:sp>
        <p:nvSpPr>
          <p:cNvPr id="78" name="원통형 77">
            <a:extLst>
              <a:ext uri="{FF2B5EF4-FFF2-40B4-BE49-F238E27FC236}">
                <a16:creationId xmlns:a16="http://schemas.microsoft.com/office/drawing/2014/main" id="{B5D65957-A3A0-4E65-933A-7B1C22FB4F70}"/>
              </a:ext>
            </a:extLst>
          </p:cNvPr>
          <p:cNvSpPr/>
          <p:nvPr/>
        </p:nvSpPr>
        <p:spPr>
          <a:xfrm>
            <a:off x="5181703" y="5265907"/>
            <a:ext cx="1511952" cy="883300"/>
          </a:xfrm>
          <a:prstGeom prst="can">
            <a:avLst>
              <a:gd name="adj" fmla="val 20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ko-KR" altLang="en-US" dirty="0"/>
              <a:t>저장소</a:t>
            </a:r>
            <a:endParaRPr lang="en-US" altLang="ko-KR" dirty="0"/>
          </a:p>
        </p:txBody>
      </p:sp>
      <p:sp>
        <p:nvSpPr>
          <p:cNvPr id="79" name="화살표: 위쪽 16">
            <a:extLst>
              <a:ext uri="{FF2B5EF4-FFF2-40B4-BE49-F238E27FC236}">
                <a16:creationId xmlns:a16="http://schemas.microsoft.com/office/drawing/2014/main" id="{AEFB4531-B060-4406-8AAC-80FB2BDC08F7}"/>
              </a:ext>
            </a:extLst>
          </p:cNvPr>
          <p:cNvSpPr/>
          <p:nvPr/>
        </p:nvSpPr>
        <p:spPr>
          <a:xfrm>
            <a:off x="4132587" y="2430529"/>
            <a:ext cx="473880" cy="1121021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A2747D7-9C1C-4925-8825-1A7F03BD17F5}"/>
              </a:ext>
            </a:extLst>
          </p:cNvPr>
          <p:cNvSpPr/>
          <p:nvPr/>
        </p:nvSpPr>
        <p:spPr>
          <a:xfrm>
            <a:off x="7675079" y="5265907"/>
            <a:ext cx="1449645" cy="8359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중복 제거 모듈</a:t>
            </a:r>
            <a:endParaRPr lang="en-US" altLang="ko-KR" dirty="0"/>
          </a:p>
        </p:txBody>
      </p:sp>
      <p:sp>
        <p:nvSpPr>
          <p:cNvPr id="81" name="화살표: 오른쪽 22">
            <a:extLst>
              <a:ext uri="{FF2B5EF4-FFF2-40B4-BE49-F238E27FC236}">
                <a16:creationId xmlns:a16="http://schemas.microsoft.com/office/drawing/2014/main" id="{E991ECD6-6965-4E78-A934-CA7F30CA6105}"/>
              </a:ext>
            </a:extLst>
          </p:cNvPr>
          <p:cNvSpPr/>
          <p:nvPr/>
        </p:nvSpPr>
        <p:spPr>
          <a:xfrm>
            <a:off x="6697122" y="5711978"/>
            <a:ext cx="977956" cy="440177"/>
          </a:xfrm>
          <a:prstGeom prst="rightArrow">
            <a:avLst>
              <a:gd name="adj1" fmla="val 36897"/>
              <a:gd name="adj2" fmla="val 796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5C1E40C-C4FB-4BD4-BC2D-184C02FDBCF5}"/>
              </a:ext>
            </a:extLst>
          </p:cNvPr>
          <p:cNvSpPr txBox="1"/>
          <p:nvPr/>
        </p:nvSpPr>
        <p:spPr>
          <a:xfrm rot="18777002">
            <a:off x="7048778" y="381792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첫 이미지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693A618-0BB9-48F0-A3A7-CE7F2EF38AD0}"/>
              </a:ext>
            </a:extLst>
          </p:cNvPr>
          <p:cNvSpPr txBox="1"/>
          <p:nvPr/>
        </p:nvSpPr>
        <p:spPr>
          <a:xfrm>
            <a:off x="8313720" y="3350754"/>
            <a:ext cx="400110" cy="12993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/>
              <a:t>나머지 이미지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87B41C-6BC6-4C71-806D-1BF14E7A8063}"/>
              </a:ext>
            </a:extLst>
          </p:cNvPr>
          <p:cNvSpPr txBox="1"/>
          <p:nvPr/>
        </p:nvSpPr>
        <p:spPr>
          <a:xfrm>
            <a:off x="6558852" y="5814882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비교 요청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첫 이미지 한정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B7F1F1A-FF31-4B19-94F3-061BE9A85F9A}"/>
              </a:ext>
            </a:extLst>
          </p:cNvPr>
          <p:cNvSpPr txBox="1"/>
          <p:nvPr/>
        </p:nvSpPr>
        <p:spPr>
          <a:xfrm>
            <a:off x="6921609" y="538640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중복 제거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9C628F-D9C4-4F93-8907-F6AE937882CA}"/>
              </a:ext>
            </a:extLst>
          </p:cNvPr>
          <p:cNvSpPr txBox="1"/>
          <p:nvPr/>
        </p:nvSpPr>
        <p:spPr>
          <a:xfrm>
            <a:off x="4177884" y="2807378"/>
            <a:ext cx="369332" cy="5828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 dirty="0"/>
              <a:t>이미지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979DEE-9204-4D5F-936C-0B72D78F965B}"/>
              </a:ext>
            </a:extLst>
          </p:cNvPr>
          <p:cNvSpPr txBox="1"/>
          <p:nvPr/>
        </p:nvSpPr>
        <p:spPr>
          <a:xfrm>
            <a:off x="4639399" y="2376657"/>
            <a:ext cx="507831" cy="12128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이미지 경로 이용</a:t>
            </a:r>
            <a:r>
              <a:rPr lang="en-US" altLang="ko-KR" sz="1000" dirty="0"/>
              <a:t>)</a:t>
            </a:r>
          </a:p>
          <a:p>
            <a:pPr algn="ctr"/>
            <a:r>
              <a:rPr lang="ko-KR" altLang="en-US" sz="1100" dirty="0"/>
              <a:t>이미지 요청</a:t>
            </a:r>
            <a:endParaRPr lang="en-US" altLang="ko-KR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D437E0D-6A09-4F97-8E85-F8AB4704A2DB}"/>
              </a:ext>
            </a:extLst>
          </p:cNvPr>
          <p:cNvSpPr txBox="1"/>
          <p:nvPr/>
        </p:nvSpPr>
        <p:spPr>
          <a:xfrm>
            <a:off x="2773117" y="2007899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랜덤 출력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3E39A8-7427-49A1-936A-189F5DCB9801}"/>
              </a:ext>
            </a:extLst>
          </p:cNvPr>
          <p:cNvSpPr txBox="1"/>
          <p:nvPr/>
        </p:nvSpPr>
        <p:spPr>
          <a:xfrm>
            <a:off x="2758829" y="158183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</a:t>
            </a:r>
            <a:r>
              <a:rPr lang="ko-KR" altLang="en-US" sz="1200" dirty="0" err="1"/>
              <a:t>라벨링</a:t>
            </a:r>
            <a:endParaRPr lang="ko-KR" altLang="en-US" sz="1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1113B8-0F95-4943-8F13-1D1AA6FADA1B}"/>
              </a:ext>
            </a:extLst>
          </p:cNvPr>
          <p:cNvGrpSpPr/>
          <p:nvPr/>
        </p:nvGrpSpPr>
        <p:grpSpPr>
          <a:xfrm>
            <a:off x="1333812" y="2756784"/>
            <a:ext cx="509861" cy="1159586"/>
            <a:chOff x="1333812" y="2750226"/>
            <a:chExt cx="509861" cy="1166144"/>
          </a:xfrm>
        </p:grpSpPr>
        <p:sp>
          <p:nvSpPr>
            <p:cNvPr id="69" name="화살표: 아래쪽 15">
              <a:extLst>
                <a:ext uri="{FF2B5EF4-FFF2-40B4-BE49-F238E27FC236}">
                  <a16:creationId xmlns:a16="http://schemas.microsoft.com/office/drawing/2014/main" id="{B17E3245-EF7F-425C-B8E4-F0034C4CCDC9}"/>
                </a:ext>
              </a:extLst>
            </p:cNvPr>
            <p:cNvSpPr/>
            <p:nvPr/>
          </p:nvSpPr>
          <p:spPr>
            <a:xfrm>
              <a:off x="1333812" y="2767588"/>
              <a:ext cx="509861" cy="1148782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F5DF9D0-0496-4D7D-8C1B-918EE7C65051}"/>
                </a:ext>
              </a:extLst>
            </p:cNvPr>
            <p:cNvSpPr txBox="1"/>
            <p:nvPr/>
          </p:nvSpPr>
          <p:spPr>
            <a:xfrm>
              <a:off x="1409977" y="2750226"/>
              <a:ext cx="369332" cy="96436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ko-KR" altLang="en-US" sz="1200" dirty="0"/>
                <a:t>라벨 이미지</a:t>
              </a:r>
              <a:endParaRPr lang="en-US" altLang="ko-KR" sz="12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0CA657-B745-40A3-A345-BE917BF4D606}"/>
              </a:ext>
            </a:extLst>
          </p:cNvPr>
          <p:cNvGrpSpPr/>
          <p:nvPr/>
        </p:nvGrpSpPr>
        <p:grpSpPr>
          <a:xfrm>
            <a:off x="1778601" y="2761499"/>
            <a:ext cx="509861" cy="1156838"/>
            <a:chOff x="1778601" y="2761499"/>
            <a:chExt cx="509861" cy="1156838"/>
          </a:xfrm>
        </p:grpSpPr>
        <p:sp>
          <p:nvSpPr>
            <p:cNvPr id="112" name="화살표: 아래쪽 15">
              <a:extLst>
                <a:ext uri="{FF2B5EF4-FFF2-40B4-BE49-F238E27FC236}">
                  <a16:creationId xmlns:a16="http://schemas.microsoft.com/office/drawing/2014/main" id="{169BD939-B26A-439B-921A-A578BC4A5824}"/>
                </a:ext>
              </a:extLst>
            </p:cNvPr>
            <p:cNvSpPr/>
            <p:nvPr/>
          </p:nvSpPr>
          <p:spPr>
            <a:xfrm rot="10800000">
              <a:off x="1778601" y="2761499"/>
              <a:ext cx="509861" cy="1156838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073B2CF-A5FD-4D92-AA47-F857FBD33628}"/>
                </a:ext>
              </a:extLst>
            </p:cNvPr>
            <p:cNvSpPr txBox="1"/>
            <p:nvPr/>
          </p:nvSpPr>
          <p:spPr>
            <a:xfrm>
              <a:off x="1846184" y="2993454"/>
              <a:ext cx="353943" cy="7447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100" dirty="0"/>
                <a:t>라벨 추가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296498-C1C1-4CB5-9995-6E89FFFAB71C}"/>
              </a:ext>
            </a:extLst>
          </p:cNvPr>
          <p:cNvGrpSpPr/>
          <p:nvPr/>
        </p:nvGrpSpPr>
        <p:grpSpPr>
          <a:xfrm>
            <a:off x="4994372" y="1672213"/>
            <a:ext cx="1127682" cy="362986"/>
            <a:chOff x="5014868" y="1474464"/>
            <a:chExt cx="1127682" cy="362986"/>
          </a:xfrm>
        </p:grpSpPr>
        <p:sp>
          <p:nvSpPr>
            <p:cNvPr id="50" name="화살표: 오른쪽 22">
              <a:extLst>
                <a:ext uri="{FF2B5EF4-FFF2-40B4-BE49-F238E27FC236}">
                  <a16:creationId xmlns:a16="http://schemas.microsoft.com/office/drawing/2014/main" id="{C07D9962-37A8-4408-A0A5-BAA7CCE77ED1}"/>
                </a:ext>
              </a:extLst>
            </p:cNvPr>
            <p:cNvSpPr/>
            <p:nvPr/>
          </p:nvSpPr>
          <p:spPr>
            <a:xfrm>
              <a:off x="5075283" y="1474464"/>
              <a:ext cx="1067267" cy="362986"/>
            </a:xfrm>
            <a:prstGeom prst="rightArrow">
              <a:avLst>
                <a:gd name="adj1" fmla="val 48705"/>
                <a:gd name="adj2" fmla="val 8132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CA98AD8-083C-44C3-9E66-E66FEEB3BF56}"/>
                </a:ext>
              </a:extLst>
            </p:cNvPr>
            <p:cNvSpPr txBox="1"/>
            <p:nvPr/>
          </p:nvSpPr>
          <p:spPr>
            <a:xfrm>
              <a:off x="5014868" y="1530867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이미지 요청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8E188A2-D69A-4B8E-BEAF-464E31513E65}"/>
              </a:ext>
            </a:extLst>
          </p:cNvPr>
          <p:cNvGrpSpPr/>
          <p:nvPr/>
        </p:nvGrpSpPr>
        <p:grpSpPr>
          <a:xfrm>
            <a:off x="5060111" y="1976597"/>
            <a:ext cx="1090548" cy="375474"/>
            <a:chOff x="5060661" y="1884593"/>
            <a:chExt cx="1090548" cy="375474"/>
          </a:xfrm>
        </p:grpSpPr>
        <p:sp>
          <p:nvSpPr>
            <p:cNvPr id="71" name="화살표: 오른쪽 22">
              <a:extLst>
                <a:ext uri="{FF2B5EF4-FFF2-40B4-BE49-F238E27FC236}">
                  <a16:creationId xmlns:a16="http://schemas.microsoft.com/office/drawing/2014/main" id="{2DF771B6-6470-463F-AAC1-FBBBDB67BC21}"/>
                </a:ext>
              </a:extLst>
            </p:cNvPr>
            <p:cNvSpPr/>
            <p:nvPr/>
          </p:nvSpPr>
          <p:spPr>
            <a:xfrm rot="10800000">
              <a:off x="5060661" y="1884593"/>
              <a:ext cx="1054256" cy="375474"/>
            </a:xfrm>
            <a:prstGeom prst="rightArrow">
              <a:avLst>
                <a:gd name="adj1" fmla="val 36897"/>
                <a:gd name="adj2" fmla="val 7960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D1AE027-ED32-489B-AA47-27374F4BE1AD}"/>
                </a:ext>
              </a:extLst>
            </p:cNvPr>
            <p:cNvSpPr txBox="1"/>
            <p:nvPr/>
          </p:nvSpPr>
          <p:spPr>
            <a:xfrm>
              <a:off x="5211528" y="1957397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이미지 경로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7C49C80-A970-4352-96BA-EFD4FC164620}"/>
              </a:ext>
            </a:extLst>
          </p:cNvPr>
          <p:cNvSpPr txBox="1"/>
          <p:nvPr/>
        </p:nvSpPr>
        <p:spPr>
          <a:xfrm rot="19649393">
            <a:off x="4615632" y="4750228"/>
            <a:ext cx="400110" cy="6646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/>
              <a:t>이미지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96ECCAC-45E0-4A18-B861-B926C6FCBDF5}"/>
              </a:ext>
            </a:extLst>
          </p:cNvPr>
          <p:cNvGrpSpPr/>
          <p:nvPr/>
        </p:nvGrpSpPr>
        <p:grpSpPr>
          <a:xfrm>
            <a:off x="5054787" y="1329735"/>
            <a:ext cx="1060386" cy="353637"/>
            <a:chOff x="5082164" y="1467662"/>
            <a:chExt cx="1060386" cy="391220"/>
          </a:xfrm>
        </p:grpSpPr>
        <p:sp>
          <p:nvSpPr>
            <p:cNvPr id="107" name="화살표: 오른쪽 22">
              <a:extLst>
                <a:ext uri="{FF2B5EF4-FFF2-40B4-BE49-F238E27FC236}">
                  <a16:creationId xmlns:a16="http://schemas.microsoft.com/office/drawing/2014/main" id="{DD1D3DDF-441C-4E8B-9F4C-B1B7E2ADAF25}"/>
                </a:ext>
              </a:extLst>
            </p:cNvPr>
            <p:cNvSpPr/>
            <p:nvPr/>
          </p:nvSpPr>
          <p:spPr>
            <a:xfrm>
              <a:off x="5082164" y="1467662"/>
              <a:ext cx="1060386" cy="391220"/>
            </a:xfrm>
            <a:prstGeom prst="rightArrow">
              <a:avLst>
                <a:gd name="adj1" fmla="val 53058"/>
                <a:gd name="adj2" fmla="val 7960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481531-F0D1-458D-A191-48D9B902E4E8}"/>
                </a:ext>
              </a:extLst>
            </p:cNvPr>
            <p:cNvSpPr txBox="1"/>
            <p:nvPr/>
          </p:nvSpPr>
          <p:spPr>
            <a:xfrm>
              <a:off x="5251309" y="1530867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/>
                <a:t>라벨</a:t>
              </a:r>
              <a:endParaRPr lang="ko-KR" altLang="en-US" sz="1100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6095CDD-260A-43D6-AC36-DBF4CBDD6AC5}"/>
              </a:ext>
            </a:extLst>
          </p:cNvPr>
          <p:cNvGrpSpPr/>
          <p:nvPr/>
        </p:nvGrpSpPr>
        <p:grpSpPr>
          <a:xfrm>
            <a:off x="801302" y="2769555"/>
            <a:ext cx="509861" cy="1148782"/>
            <a:chOff x="1333812" y="2767588"/>
            <a:chExt cx="509861" cy="1148782"/>
          </a:xfrm>
        </p:grpSpPr>
        <p:sp>
          <p:nvSpPr>
            <p:cNvPr id="110" name="화살표: 아래쪽 15">
              <a:extLst>
                <a:ext uri="{FF2B5EF4-FFF2-40B4-BE49-F238E27FC236}">
                  <a16:creationId xmlns:a16="http://schemas.microsoft.com/office/drawing/2014/main" id="{6562FD0E-395C-40C0-A73D-1AB173E2A49F}"/>
                </a:ext>
              </a:extLst>
            </p:cNvPr>
            <p:cNvSpPr/>
            <p:nvPr/>
          </p:nvSpPr>
          <p:spPr>
            <a:xfrm>
              <a:off x="1333812" y="2767588"/>
              <a:ext cx="509861" cy="1148782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754E73F-48E2-4278-8580-F40E31DAE325}"/>
                </a:ext>
              </a:extLst>
            </p:cNvPr>
            <p:cNvSpPr txBox="1"/>
            <p:nvPr/>
          </p:nvSpPr>
          <p:spPr>
            <a:xfrm>
              <a:off x="1409977" y="2940983"/>
              <a:ext cx="369332" cy="58285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ko-KR" altLang="en-US" sz="1200" dirty="0"/>
                <a:t>이미지</a:t>
              </a:r>
              <a:endParaRPr lang="en-US" altLang="ko-KR" sz="1200" dirty="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34078906-B8A4-45C4-BB60-DEEB8612C6FC}"/>
              </a:ext>
            </a:extLst>
          </p:cNvPr>
          <p:cNvGrpSpPr/>
          <p:nvPr/>
        </p:nvGrpSpPr>
        <p:grpSpPr>
          <a:xfrm>
            <a:off x="2318070" y="2756784"/>
            <a:ext cx="509861" cy="1156838"/>
            <a:chOff x="1778601" y="2761499"/>
            <a:chExt cx="509861" cy="1156838"/>
          </a:xfrm>
        </p:grpSpPr>
        <p:sp>
          <p:nvSpPr>
            <p:cNvPr id="114" name="화살표: 아래쪽 15">
              <a:extLst>
                <a:ext uri="{FF2B5EF4-FFF2-40B4-BE49-F238E27FC236}">
                  <a16:creationId xmlns:a16="http://schemas.microsoft.com/office/drawing/2014/main" id="{D0AFDFC9-1840-4331-9C9A-D13E6A8F0671}"/>
                </a:ext>
              </a:extLst>
            </p:cNvPr>
            <p:cNvSpPr/>
            <p:nvPr/>
          </p:nvSpPr>
          <p:spPr>
            <a:xfrm rot="10800000">
              <a:off x="1778601" y="2761499"/>
              <a:ext cx="509861" cy="1156838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7E06A4E-743E-4D76-AF84-E5C49AFE0F9B}"/>
                </a:ext>
              </a:extLst>
            </p:cNvPr>
            <p:cNvSpPr txBox="1"/>
            <p:nvPr/>
          </p:nvSpPr>
          <p:spPr>
            <a:xfrm>
              <a:off x="1846184" y="2993454"/>
              <a:ext cx="353943" cy="7447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100"/>
                <a:t>라벨 수정</a:t>
              </a:r>
              <a:endParaRPr lang="ko-KR" altLang="en-US" sz="1100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56E7F77-B311-406F-BB70-67909BF02799}"/>
              </a:ext>
            </a:extLst>
          </p:cNvPr>
          <p:cNvSpPr txBox="1"/>
          <p:nvPr/>
        </p:nvSpPr>
        <p:spPr>
          <a:xfrm rot="19649393">
            <a:off x="4905416" y="4252328"/>
            <a:ext cx="369332" cy="9643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/>
              <a:t>이미지 요청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0603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20D926-3ED6-40B0-A8D0-2F8C5A09B22E}"/>
              </a:ext>
            </a:extLst>
          </p:cNvPr>
          <p:cNvSpPr/>
          <p:nvPr/>
        </p:nvSpPr>
        <p:spPr>
          <a:xfrm>
            <a:off x="2995033" y="271365"/>
            <a:ext cx="6789990" cy="64028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586193-5E19-4274-A350-8F6D03D00190}"/>
              </a:ext>
            </a:extLst>
          </p:cNvPr>
          <p:cNvSpPr/>
          <p:nvPr/>
        </p:nvSpPr>
        <p:spPr>
          <a:xfrm>
            <a:off x="3867707" y="966085"/>
            <a:ext cx="963086" cy="10103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</a:t>
            </a:r>
            <a:br>
              <a:rPr lang="en-US" altLang="ko-KR" dirty="0"/>
            </a:br>
            <a:r>
              <a:rPr lang="ko-KR" altLang="en-US" dirty="0"/>
              <a:t>서버</a:t>
            </a:r>
            <a:endParaRPr lang="en-US" altLang="ko-KR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5D9A971-B797-4130-83FA-9686D2E29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4" b="95313" l="6641" r="94922">
                        <a14:foregroundMark x1="46094" y1="21875" x2="12500" y2="14453"/>
                        <a14:foregroundMark x1="12500" y1="14453" x2="44922" y2="25000"/>
                        <a14:foregroundMark x1="44922" y1="25000" x2="16016" y2="44531"/>
                        <a14:foregroundMark x1="16016" y1="44531" x2="55078" y2="40625"/>
                        <a14:foregroundMark x1="55078" y1="40625" x2="25781" y2="59766"/>
                        <a14:foregroundMark x1="39130" y1="80469" x2="44922" y2="89453"/>
                        <a14:foregroundMark x1="38878" y1="80078" x2="39130" y2="80469"/>
                        <a14:foregroundMark x1="38122" y1="78906" x2="38878" y2="80078"/>
                        <a14:foregroundMark x1="37618" y1="78125" x2="38122" y2="78906"/>
                        <a14:foregroundMark x1="37390" y1="77771" x2="37618" y2="78125"/>
                        <a14:foregroundMark x1="34700" y1="73599" x2="35898" y2="75458"/>
                        <a14:foregroundMark x1="25781" y1="59766" x2="34503" y2="73295"/>
                        <a14:foregroundMark x1="44922" y1="89453" x2="73438" y2="68750"/>
                        <a14:foregroundMark x1="73438" y1="68750" x2="67188" y2="48438"/>
                        <a14:foregroundMark x1="10156" y1="34766" x2="9375" y2="24219"/>
                        <a14:foregroundMark x1="37500" y1="42578" x2="28516" y2="65234"/>
                        <a14:foregroundMark x1="28125" y1="51563" x2="31250" y2="45703"/>
                        <a14:foregroundMark x1="32374" y1="80920" x2="32422" y2="81641"/>
                        <a14:foregroundMark x1="30078" y1="46484" x2="32092" y2="76683"/>
                        <a14:foregroundMark x1="34028" y1="82294" x2="66016" y2="95313"/>
                        <a14:foregroundMark x1="32422" y1="81641" x2="32762" y2="81780"/>
                        <a14:foregroundMark x1="66016" y1="95313" x2="63672" y2="79688"/>
                        <a14:foregroundMark x1="63281" y1="8984" x2="80469" y2="8984"/>
                        <a14:foregroundMark x1="17578" y1="8984" x2="35547" y2="8984"/>
                        <a14:foregroundMark x1="6641" y1="26172" x2="6641" y2="31641"/>
                        <a14:foregroundMark x1="88672" y1="17188" x2="92578" y2="32031"/>
                        <a14:foregroundMark x1="94922" y1="26172" x2="94531" y2="30859"/>
                        <a14:foregroundMark x1="89063" y1="21094" x2="91797" y2="26953"/>
                        <a14:foregroundMark x1="19141" y1="15234" x2="9766" y2="20703"/>
                        <a14:foregroundMark x1="9766" y1="20703" x2="8594" y2="25781"/>
                        <a14:foregroundMark x1="55469" y1="19531" x2="53906" y2="29688"/>
                        <a14:backgroundMark x1="32422" y1="78906" x2="32422" y2="78906"/>
                        <a14:backgroundMark x1="32422" y1="80469" x2="32422" y2="80469"/>
                        <a14:backgroundMark x1="31250" y1="78125" x2="31250" y2="78125"/>
                        <a14:backgroundMark x1="31250" y1="76953" x2="31250" y2="76953"/>
                        <a14:backgroundMark x1="31250" y1="76953" x2="31641" y2="78125"/>
                        <a14:backgroundMark x1="31641" y1="80078" x2="31641" y2="80078"/>
                        <a14:backgroundMark x1="31641" y1="80078" x2="31641" y2="80078"/>
                        <a14:backgroundMark x1="33203" y1="80469" x2="31641" y2="79297"/>
                        <a14:backgroundMark x1="29688" y1="82031" x2="31641" y2="80469"/>
                        <a14:backgroundMark x1="31250" y1="76953" x2="31641" y2="7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947" y="4191347"/>
            <a:ext cx="2125725" cy="2321252"/>
          </a:xfrm>
          <a:prstGeom prst="rect">
            <a:avLst/>
          </a:prstGeom>
        </p:spPr>
      </p:pic>
      <p:sp>
        <p:nvSpPr>
          <p:cNvPr id="84" name="화살표: 왼쪽 83">
            <a:extLst>
              <a:ext uri="{FF2B5EF4-FFF2-40B4-BE49-F238E27FC236}">
                <a16:creationId xmlns:a16="http://schemas.microsoft.com/office/drawing/2014/main" id="{269AEF5A-5102-40DF-8C15-3DE6292CCAB8}"/>
              </a:ext>
            </a:extLst>
          </p:cNvPr>
          <p:cNvSpPr/>
          <p:nvPr/>
        </p:nvSpPr>
        <p:spPr>
          <a:xfrm rot="18901083">
            <a:off x="5631712" y="3827977"/>
            <a:ext cx="3423264" cy="612259"/>
          </a:xfrm>
          <a:prstGeom prst="leftArrow">
            <a:avLst>
              <a:gd name="adj1" fmla="val 50000"/>
              <a:gd name="adj2" fmla="val 79247"/>
            </a:avLst>
          </a:prstGeom>
          <a:pattFill prst="dkVert">
            <a:fgClr>
              <a:srgbClr val="ED7D31"/>
            </a:fgClr>
            <a:bgClr>
              <a:srgbClr val="A6A6A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63B1A5C-F47D-4897-A32C-05E32764CFE9}"/>
              </a:ext>
            </a:extLst>
          </p:cNvPr>
          <p:cNvSpPr/>
          <p:nvPr/>
        </p:nvSpPr>
        <p:spPr>
          <a:xfrm>
            <a:off x="8186484" y="1016165"/>
            <a:ext cx="996527" cy="2028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br>
              <a:rPr lang="en-US" altLang="ko-KR" dirty="0"/>
            </a:br>
            <a:r>
              <a:rPr lang="ko-KR" altLang="en-US" dirty="0" err="1"/>
              <a:t>크롤러</a:t>
            </a:r>
            <a:endParaRPr lang="en-US" altLang="ko-KR" dirty="0"/>
          </a:p>
        </p:txBody>
      </p:sp>
      <p:pic>
        <p:nvPicPr>
          <p:cNvPr id="56" name="Picture 4" descr="google에 대한 이미지 검색결과">
            <a:extLst>
              <a:ext uri="{FF2B5EF4-FFF2-40B4-BE49-F238E27FC236}">
                <a16:creationId xmlns:a16="http://schemas.microsoft.com/office/drawing/2014/main" id="{DFE010AA-F136-4BFD-A764-B3F29BFAD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615" y="1471272"/>
            <a:ext cx="1118438" cy="111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화살표: 왼쪽 104">
            <a:extLst>
              <a:ext uri="{FF2B5EF4-FFF2-40B4-BE49-F238E27FC236}">
                <a16:creationId xmlns:a16="http://schemas.microsoft.com/office/drawing/2014/main" id="{45BC430B-8EE0-4EB1-9314-3791F157A467}"/>
              </a:ext>
            </a:extLst>
          </p:cNvPr>
          <p:cNvSpPr/>
          <p:nvPr/>
        </p:nvSpPr>
        <p:spPr>
          <a:xfrm rot="19120679">
            <a:off x="4888350" y="2933292"/>
            <a:ext cx="1488799" cy="612259"/>
          </a:xfrm>
          <a:prstGeom prst="leftArrow">
            <a:avLst>
              <a:gd name="adj1" fmla="val 50000"/>
              <a:gd name="adj2" fmla="val 792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6CC23A5-204C-4CAB-9DB5-7141B594BD85}"/>
              </a:ext>
            </a:extLst>
          </p:cNvPr>
          <p:cNvGrpSpPr/>
          <p:nvPr/>
        </p:nvGrpSpPr>
        <p:grpSpPr>
          <a:xfrm>
            <a:off x="5851461" y="867195"/>
            <a:ext cx="1314354" cy="2085925"/>
            <a:chOff x="7022237" y="506027"/>
            <a:chExt cx="1314354" cy="2085925"/>
          </a:xfrm>
        </p:grpSpPr>
        <p:sp>
          <p:nvSpPr>
            <p:cNvPr id="60" name="원통형 59">
              <a:extLst>
                <a:ext uri="{FF2B5EF4-FFF2-40B4-BE49-F238E27FC236}">
                  <a16:creationId xmlns:a16="http://schemas.microsoft.com/office/drawing/2014/main" id="{06FDB7DB-A557-44B3-89DF-2AA914B3601D}"/>
                </a:ext>
              </a:extLst>
            </p:cNvPr>
            <p:cNvSpPr/>
            <p:nvPr/>
          </p:nvSpPr>
          <p:spPr>
            <a:xfrm>
              <a:off x="7022237" y="1939774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통형 60">
              <a:extLst>
                <a:ext uri="{FF2B5EF4-FFF2-40B4-BE49-F238E27FC236}">
                  <a16:creationId xmlns:a16="http://schemas.microsoft.com/office/drawing/2014/main" id="{6E815704-0E24-4569-B85E-C2829D2E5EA8}"/>
                </a:ext>
              </a:extLst>
            </p:cNvPr>
            <p:cNvSpPr/>
            <p:nvPr/>
          </p:nvSpPr>
          <p:spPr>
            <a:xfrm>
              <a:off x="7022237" y="1460513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통형 61">
              <a:extLst>
                <a:ext uri="{FF2B5EF4-FFF2-40B4-BE49-F238E27FC236}">
                  <a16:creationId xmlns:a16="http://schemas.microsoft.com/office/drawing/2014/main" id="{2E130FF8-BF6C-4507-BA0F-25B5AD38D8B1}"/>
                </a:ext>
              </a:extLst>
            </p:cNvPr>
            <p:cNvSpPr/>
            <p:nvPr/>
          </p:nvSpPr>
          <p:spPr>
            <a:xfrm>
              <a:off x="7022237" y="987871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통형 62">
              <a:extLst>
                <a:ext uri="{FF2B5EF4-FFF2-40B4-BE49-F238E27FC236}">
                  <a16:creationId xmlns:a16="http://schemas.microsoft.com/office/drawing/2014/main" id="{0AD65559-7C51-4AA6-938F-068E58A21EBC}"/>
                </a:ext>
              </a:extLst>
            </p:cNvPr>
            <p:cNvSpPr/>
            <p:nvPr/>
          </p:nvSpPr>
          <p:spPr>
            <a:xfrm>
              <a:off x="7022237" y="506027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F8B667-E985-46A9-96CD-85265310C9DC}"/>
              </a:ext>
            </a:extLst>
          </p:cNvPr>
          <p:cNvSpPr/>
          <p:nvPr/>
        </p:nvSpPr>
        <p:spPr>
          <a:xfrm>
            <a:off x="6060739" y="1597729"/>
            <a:ext cx="927961" cy="436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</a:t>
            </a:r>
            <a:endParaRPr lang="en-US" altLang="ko-KR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4470DD-0D9A-42B9-BF85-B37E400D03A6}"/>
              </a:ext>
            </a:extLst>
          </p:cNvPr>
          <p:cNvSpPr/>
          <p:nvPr/>
        </p:nvSpPr>
        <p:spPr>
          <a:xfrm>
            <a:off x="5941050" y="2306869"/>
            <a:ext cx="1167340" cy="451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 경로</a:t>
            </a:r>
            <a:endParaRPr lang="en-US" altLang="ko-KR" sz="1400" dirty="0"/>
          </a:p>
        </p:txBody>
      </p:sp>
      <p:pic>
        <p:nvPicPr>
          <p:cNvPr id="68" name="Picture 6" descr="웹페이지 목업에 대한 이미지 검색결과">
            <a:extLst>
              <a:ext uri="{FF2B5EF4-FFF2-40B4-BE49-F238E27FC236}">
                <a16:creationId xmlns:a16="http://schemas.microsoft.com/office/drawing/2014/main" id="{5D1846EE-CCCE-45DD-B2F7-B3A89C2D5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3" t="-290" r="8155" b="290"/>
          <a:stretch/>
        </p:blipFill>
        <p:spPr bwMode="auto">
          <a:xfrm>
            <a:off x="181719" y="768665"/>
            <a:ext cx="2238953" cy="153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FDBE695-9F38-4C75-8A22-9BC3E62622AE}"/>
              </a:ext>
            </a:extLst>
          </p:cNvPr>
          <p:cNvSpPr txBox="1"/>
          <p:nvPr/>
        </p:nvSpPr>
        <p:spPr>
          <a:xfrm>
            <a:off x="910896" y="6438014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C27EFE-FDC5-4924-923B-BA82C92BD6AA}"/>
              </a:ext>
            </a:extLst>
          </p:cNvPr>
          <p:cNvSpPr txBox="1"/>
          <p:nvPr/>
        </p:nvSpPr>
        <p:spPr>
          <a:xfrm>
            <a:off x="5732851" y="339461"/>
            <a:ext cx="131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117" name="화살표: 왼쪽 116">
            <a:extLst>
              <a:ext uri="{FF2B5EF4-FFF2-40B4-BE49-F238E27FC236}">
                <a16:creationId xmlns:a16="http://schemas.microsoft.com/office/drawing/2014/main" id="{6E355348-C500-488A-A485-B8BEE61F1948}"/>
              </a:ext>
            </a:extLst>
          </p:cNvPr>
          <p:cNvSpPr/>
          <p:nvPr/>
        </p:nvSpPr>
        <p:spPr>
          <a:xfrm rot="8317567">
            <a:off x="4427048" y="2653979"/>
            <a:ext cx="1644800" cy="612259"/>
          </a:xfrm>
          <a:prstGeom prst="leftArrow">
            <a:avLst>
              <a:gd name="adj1" fmla="val 50000"/>
              <a:gd name="adj2" fmla="val 792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E646A9-D12E-441A-89B7-081F991ED151}"/>
              </a:ext>
            </a:extLst>
          </p:cNvPr>
          <p:cNvSpPr/>
          <p:nvPr/>
        </p:nvSpPr>
        <p:spPr>
          <a:xfrm>
            <a:off x="3460290" y="3222478"/>
            <a:ext cx="1619530" cy="724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관리서비스</a:t>
            </a:r>
            <a:endParaRPr lang="en-US" altLang="ko-KR" dirty="0"/>
          </a:p>
        </p:txBody>
      </p:sp>
      <p:sp>
        <p:nvSpPr>
          <p:cNvPr id="99" name="화살표: 왼쪽 98">
            <a:extLst>
              <a:ext uri="{FF2B5EF4-FFF2-40B4-BE49-F238E27FC236}">
                <a16:creationId xmlns:a16="http://schemas.microsoft.com/office/drawing/2014/main" id="{DC57F7D4-CD78-4778-8283-FED8E0C66805}"/>
              </a:ext>
            </a:extLst>
          </p:cNvPr>
          <p:cNvSpPr/>
          <p:nvPr/>
        </p:nvSpPr>
        <p:spPr>
          <a:xfrm rot="6376073">
            <a:off x="4803219" y="3769031"/>
            <a:ext cx="2710600" cy="612259"/>
          </a:xfrm>
          <a:prstGeom prst="leftArrow">
            <a:avLst>
              <a:gd name="adj1" fmla="val 50000"/>
              <a:gd name="adj2" fmla="val 792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화살표: 왼쪽 87">
            <a:extLst>
              <a:ext uri="{FF2B5EF4-FFF2-40B4-BE49-F238E27FC236}">
                <a16:creationId xmlns:a16="http://schemas.microsoft.com/office/drawing/2014/main" id="{54F302C1-7092-4C11-9768-5F7E5CB191CE}"/>
              </a:ext>
            </a:extLst>
          </p:cNvPr>
          <p:cNvSpPr/>
          <p:nvPr/>
        </p:nvSpPr>
        <p:spPr>
          <a:xfrm rot="5400000">
            <a:off x="3382171" y="4334330"/>
            <a:ext cx="1387685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원통형 77">
            <a:extLst>
              <a:ext uri="{FF2B5EF4-FFF2-40B4-BE49-F238E27FC236}">
                <a16:creationId xmlns:a16="http://schemas.microsoft.com/office/drawing/2014/main" id="{B5D65957-A3A0-4E65-933A-7B1C22FB4F70}"/>
              </a:ext>
            </a:extLst>
          </p:cNvPr>
          <p:cNvSpPr/>
          <p:nvPr/>
        </p:nvSpPr>
        <p:spPr>
          <a:xfrm>
            <a:off x="3460290" y="5265907"/>
            <a:ext cx="2741006" cy="1246692"/>
          </a:xfrm>
          <a:prstGeom prst="can">
            <a:avLst>
              <a:gd name="adj" fmla="val 20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이미지</a:t>
            </a:r>
            <a:endParaRPr lang="en-US" altLang="ko-KR" sz="2400" dirty="0"/>
          </a:p>
          <a:p>
            <a:pPr algn="ctr"/>
            <a:r>
              <a:rPr lang="ko-KR" altLang="en-US" sz="2400" dirty="0"/>
              <a:t>저장소</a:t>
            </a:r>
            <a:endParaRPr lang="en-US" altLang="ko-KR" sz="24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A2747D7-9C1C-4925-8825-1A7F03BD17F5}"/>
              </a:ext>
            </a:extLst>
          </p:cNvPr>
          <p:cNvSpPr/>
          <p:nvPr/>
        </p:nvSpPr>
        <p:spPr>
          <a:xfrm>
            <a:off x="8093771" y="5265907"/>
            <a:ext cx="1449645" cy="12466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중복 제거 모듈</a:t>
            </a:r>
            <a:endParaRPr lang="en-US" altLang="ko-KR" dirty="0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F13A3831-420B-40CF-B400-1A6F457BB23F}"/>
              </a:ext>
            </a:extLst>
          </p:cNvPr>
          <p:cNvSpPr/>
          <p:nvPr/>
        </p:nvSpPr>
        <p:spPr>
          <a:xfrm>
            <a:off x="9183011" y="1317197"/>
            <a:ext cx="1310604" cy="1426585"/>
          </a:xfrm>
          <a:prstGeom prst="leftArrow">
            <a:avLst>
              <a:gd name="adj1" fmla="val 50000"/>
              <a:gd name="adj2" fmla="val 5923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웹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이미지</a:t>
            </a:r>
          </a:p>
        </p:txBody>
      </p:sp>
      <p:sp>
        <p:nvSpPr>
          <p:cNvPr id="70" name="화살표: 왼쪽 69">
            <a:extLst>
              <a:ext uri="{FF2B5EF4-FFF2-40B4-BE49-F238E27FC236}">
                <a16:creationId xmlns:a16="http://schemas.microsoft.com/office/drawing/2014/main" id="{20389EAC-D69C-4256-ABDE-CF1085FF3246}"/>
              </a:ext>
            </a:extLst>
          </p:cNvPr>
          <p:cNvSpPr/>
          <p:nvPr/>
        </p:nvSpPr>
        <p:spPr>
          <a:xfrm rot="16200000">
            <a:off x="7708048" y="3849231"/>
            <a:ext cx="2221093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화살표: 왼쪽 88">
            <a:extLst>
              <a:ext uri="{FF2B5EF4-FFF2-40B4-BE49-F238E27FC236}">
                <a16:creationId xmlns:a16="http://schemas.microsoft.com/office/drawing/2014/main" id="{D0F40221-F56E-4214-A225-AAA0E6A3AE11}"/>
              </a:ext>
            </a:extLst>
          </p:cNvPr>
          <p:cNvSpPr/>
          <p:nvPr/>
        </p:nvSpPr>
        <p:spPr>
          <a:xfrm>
            <a:off x="6201295" y="5334302"/>
            <a:ext cx="1892475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화살표: 왼쪽 89">
            <a:extLst>
              <a:ext uri="{FF2B5EF4-FFF2-40B4-BE49-F238E27FC236}">
                <a16:creationId xmlns:a16="http://schemas.microsoft.com/office/drawing/2014/main" id="{5B2736D2-A15B-4E9B-AA82-981C42BDFC60}"/>
              </a:ext>
            </a:extLst>
          </p:cNvPr>
          <p:cNvSpPr/>
          <p:nvPr/>
        </p:nvSpPr>
        <p:spPr>
          <a:xfrm rot="10800000">
            <a:off x="6203782" y="5859583"/>
            <a:ext cx="1892475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화살표: 왼쪽 99">
            <a:extLst>
              <a:ext uri="{FF2B5EF4-FFF2-40B4-BE49-F238E27FC236}">
                <a16:creationId xmlns:a16="http://schemas.microsoft.com/office/drawing/2014/main" id="{B70F4D7E-ADC0-4F9C-B17D-648FA7B81609}"/>
              </a:ext>
            </a:extLst>
          </p:cNvPr>
          <p:cNvSpPr/>
          <p:nvPr/>
        </p:nvSpPr>
        <p:spPr>
          <a:xfrm rot="5400000">
            <a:off x="3493545" y="2292335"/>
            <a:ext cx="1244008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화살표: 왼쪽 100">
            <a:extLst>
              <a:ext uri="{FF2B5EF4-FFF2-40B4-BE49-F238E27FC236}">
                <a16:creationId xmlns:a16="http://schemas.microsoft.com/office/drawing/2014/main" id="{62CA852A-98C3-453B-864D-E6B5E2A271FA}"/>
              </a:ext>
            </a:extLst>
          </p:cNvPr>
          <p:cNvSpPr/>
          <p:nvPr/>
        </p:nvSpPr>
        <p:spPr>
          <a:xfrm>
            <a:off x="2406977" y="831342"/>
            <a:ext cx="1460730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화살표: 왼쪽 103">
            <a:extLst>
              <a:ext uri="{FF2B5EF4-FFF2-40B4-BE49-F238E27FC236}">
                <a16:creationId xmlns:a16="http://schemas.microsoft.com/office/drawing/2014/main" id="{3B38E8C7-4B50-49C2-82AD-E5E7EFFA3D2C}"/>
              </a:ext>
            </a:extLst>
          </p:cNvPr>
          <p:cNvSpPr/>
          <p:nvPr/>
        </p:nvSpPr>
        <p:spPr>
          <a:xfrm rot="16200000">
            <a:off x="4019142" y="2292334"/>
            <a:ext cx="1244009" cy="612259"/>
          </a:xfrm>
          <a:prstGeom prst="leftArrow">
            <a:avLst>
              <a:gd name="adj1" fmla="val 50000"/>
              <a:gd name="adj2" fmla="val 792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화살표: 왼쪽 117">
            <a:extLst>
              <a:ext uri="{FF2B5EF4-FFF2-40B4-BE49-F238E27FC236}">
                <a16:creationId xmlns:a16="http://schemas.microsoft.com/office/drawing/2014/main" id="{55884514-3D40-4137-B956-EBF2695B0477}"/>
              </a:ext>
            </a:extLst>
          </p:cNvPr>
          <p:cNvSpPr/>
          <p:nvPr/>
        </p:nvSpPr>
        <p:spPr>
          <a:xfrm rot="16200000">
            <a:off x="3973098" y="4300131"/>
            <a:ext cx="1319291" cy="612259"/>
          </a:xfrm>
          <a:prstGeom prst="leftArrow">
            <a:avLst>
              <a:gd name="adj1" fmla="val 50000"/>
              <a:gd name="adj2" fmla="val 792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화살표: 왼쪽 118">
            <a:extLst>
              <a:ext uri="{FF2B5EF4-FFF2-40B4-BE49-F238E27FC236}">
                <a16:creationId xmlns:a16="http://schemas.microsoft.com/office/drawing/2014/main" id="{EFB886FD-AF67-48A9-9FFE-C50D957D3527}"/>
              </a:ext>
            </a:extLst>
          </p:cNvPr>
          <p:cNvSpPr/>
          <p:nvPr/>
        </p:nvSpPr>
        <p:spPr>
          <a:xfrm rot="16200000">
            <a:off x="-543165" y="2939345"/>
            <a:ext cx="1891744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화살표: 왼쪽 119">
            <a:extLst>
              <a:ext uri="{FF2B5EF4-FFF2-40B4-BE49-F238E27FC236}">
                <a16:creationId xmlns:a16="http://schemas.microsoft.com/office/drawing/2014/main" id="{2E7F1BFE-C525-4AD4-B057-93CE33D7F502}"/>
              </a:ext>
            </a:extLst>
          </p:cNvPr>
          <p:cNvSpPr/>
          <p:nvPr/>
        </p:nvSpPr>
        <p:spPr>
          <a:xfrm rot="5400000">
            <a:off x="1253614" y="2939346"/>
            <a:ext cx="1891744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화살표: 왼쪽 120">
            <a:extLst>
              <a:ext uri="{FF2B5EF4-FFF2-40B4-BE49-F238E27FC236}">
                <a16:creationId xmlns:a16="http://schemas.microsoft.com/office/drawing/2014/main" id="{381CFF72-0CE0-4EB3-B734-5C9E219FD3E9}"/>
              </a:ext>
            </a:extLst>
          </p:cNvPr>
          <p:cNvSpPr/>
          <p:nvPr/>
        </p:nvSpPr>
        <p:spPr>
          <a:xfrm rot="16200000">
            <a:off x="74529" y="2939346"/>
            <a:ext cx="1891744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화살표: 왼쪽 121">
            <a:extLst>
              <a:ext uri="{FF2B5EF4-FFF2-40B4-BE49-F238E27FC236}">
                <a16:creationId xmlns:a16="http://schemas.microsoft.com/office/drawing/2014/main" id="{C2FD6135-C544-4F50-B2ED-8F361CC6EED4}"/>
              </a:ext>
            </a:extLst>
          </p:cNvPr>
          <p:cNvSpPr/>
          <p:nvPr/>
        </p:nvSpPr>
        <p:spPr>
          <a:xfrm rot="5400000">
            <a:off x="632922" y="2943249"/>
            <a:ext cx="1891744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화살표: 왼쪽 122">
            <a:extLst>
              <a:ext uri="{FF2B5EF4-FFF2-40B4-BE49-F238E27FC236}">
                <a16:creationId xmlns:a16="http://schemas.microsoft.com/office/drawing/2014/main" id="{C51A2A97-ECE0-4E05-A5F4-5FFA7EC1E61D}"/>
              </a:ext>
            </a:extLst>
          </p:cNvPr>
          <p:cNvSpPr/>
          <p:nvPr/>
        </p:nvSpPr>
        <p:spPr>
          <a:xfrm rot="10800000">
            <a:off x="2415440" y="1340944"/>
            <a:ext cx="1467030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화살표: 왼쪽 123">
            <a:extLst>
              <a:ext uri="{FF2B5EF4-FFF2-40B4-BE49-F238E27FC236}">
                <a16:creationId xmlns:a16="http://schemas.microsoft.com/office/drawing/2014/main" id="{D6A60D90-6D7C-408D-9E65-7B8644642636}"/>
              </a:ext>
            </a:extLst>
          </p:cNvPr>
          <p:cNvSpPr/>
          <p:nvPr/>
        </p:nvSpPr>
        <p:spPr>
          <a:xfrm rot="10800000">
            <a:off x="4830790" y="1389443"/>
            <a:ext cx="1020669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화살표: 왼쪽 124">
            <a:extLst>
              <a:ext uri="{FF2B5EF4-FFF2-40B4-BE49-F238E27FC236}">
                <a16:creationId xmlns:a16="http://schemas.microsoft.com/office/drawing/2014/main" id="{3F2E1D65-2757-4303-B378-A1E487AA6F27}"/>
              </a:ext>
            </a:extLst>
          </p:cNvPr>
          <p:cNvSpPr/>
          <p:nvPr/>
        </p:nvSpPr>
        <p:spPr>
          <a:xfrm>
            <a:off x="4830790" y="885961"/>
            <a:ext cx="1020670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81D72-6FE8-441D-9705-0F5131C3BF22}"/>
              </a:ext>
            </a:extLst>
          </p:cNvPr>
          <p:cNvSpPr txBox="1"/>
          <p:nvPr/>
        </p:nvSpPr>
        <p:spPr>
          <a:xfrm>
            <a:off x="4446210" y="1971040"/>
            <a:ext cx="400110" cy="11086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/>
              <a:t>이미지 요청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6545AF9-860E-4E7C-9325-2F32B2E59E69}"/>
              </a:ext>
            </a:extLst>
          </p:cNvPr>
          <p:cNvSpPr txBox="1"/>
          <p:nvPr/>
        </p:nvSpPr>
        <p:spPr>
          <a:xfrm>
            <a:off x="4436050" y="3962400"/>
            <a:ext cx="400110" cy="11086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/>
              <a:t>이미지 요청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BB9F6-D3CA-45B7-BB8D-3DD82AEAE74C}"/>
              </a:ext>
            </a:extLst>
          </p:cNvPr>
          <p:cNvSpPr txBox="1"/>
          <p:nvPr/>
        </p:nvSpPr>
        <p:spPr>
          <a:xfrm>
            <a:off x="8601055" y="3548866"/>
            <a:ext cx="461665" cy="8281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이미지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B219E2-6905-4AC8-B335-CADD0AF6FEBD}"/>
              </a:ext>
            </a:extLst>
          </p:cNvPr>
          <p:cNvSpPr txBox="1"/>
          <p:nvPr/>
        </p:nvSpPr>
        <p:spPr>
          <a:xfrm>
            <a:off x="6238240" y="59944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비교군 이미지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4386E7-CFE9-490C-8812-C6ED9DAA61CE}"/>
              </a:ext>
            </a:extLst>
          </p:cNvPr>
          <p:cNvSpPr txBox="1"/>
          <p:nvPr/>
        </p:nvSpPr>
        <p:spPr>
          <a:xfrm>
            <a:off x="6461760" y="545592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제거된 이미지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E896869-A738-46A9-9226-28B5FE089F0E}"/>
              </a:ext>
            </a:extLst>
          </p:cNvPr>
          <p:cNvSpPr txBox="1"/>
          <p:nvPr/>
        </p:nvSpPr>
        <p:spPr>
          <a:xfrm>
            <a:off x="3856335" y="4229586"/>
            <a:ext cx="461665" cy="8281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이미지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2200300-F618-4EE7-AEC7-EDA5E9B14700}"/>
              </a:ext>
            </a:extLst>
          </p:cNvPr>
          <p:cNvSpPr txBox="1"/>
          <p:nvPr/>
        </p:nvSpPr>
        <p:spPr>
          <a:xfrm>
            <a:off x="3896975" y="2258546"/>
            <a:ext cx="461665" cy="8281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0E9E8A6-F7F3-4818-B449-4B2D9C14DD72}"/>
              </a:ext>
            </a:extLst>
          </p:cNvPr>
          <p:cNvSpPr txBox="1"/>
          <p:nvPr/>
        </p:nvSpPr>
        <p:spPr>
          <a:xfrm rot="18912069">
            <a:off x="6468028" y="385064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 비교군 이미지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1B34B3-57AE-4998-A3DB-C1FEF0C05BB2}"/>
              </a:ext>
            </a:extLst>
          </p:cNvPr>
          <p:cNvSpPr txBox="1"/>
          <p:nvPr/>
        </p:nvSpPr>
        <p:spPr>
          <a:xfrm rot="966229">
            <a:off x="5928975" y="3403600"/>
            <a:ext cx="461665" cy="1400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이미지 경로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740CB-C148-4DBF-A948-05EEC7C1B81E}"/>
              </a:ext>
            </a:extLst>
          </p:cNvPr>
          <p:cNvSpPr txBox="1"/>
          <p:nvPr/>
        </p:nvSpPr>
        <p:spPr>
          <a:xfrm>
            <a:off x="2824480" y="9580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ADBB6-FD75-4E77-9764-78871485CCCA}"/>
              </a:ext>
            </a:extLst>
          </p:cNvPr>
          <p:cNvSpPr txBox="1"/>
          <p:nvPr/>
        </p:nvSpPr>
        <p:spPr>
          <a:xfrm rot="2893882">
            <a:off x="5203576" y="2277684"/>
            <a:ext cx="338554" cy="11358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000" dirty="0"/>
              <a:t>이미지 경로 요청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CDB367-058D-487B-927B-1097C283FA59}"/>
              </a:ext>
            </a:extLst>
          </p:cNvPr>
          <p:cNvSpPr txBox="1"/>
          <p:nvPr/>
        </p:nvSpPr>
        <p:spPr>
          <a:xfrm rot="2893882">
            <a:off x="5401922" y="2792295"/>
            <a:ext cx="369332" cy="9643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 dirty="0"/>
              <a:t>이미지 경로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B9E6301-916E-4BBA-8249-DD1E10D0DE76}"/>
              </a:ext>
            </a:extLst>
          </p:cNvPr>
          <p:cNvSpPr txBox="1"/>
          <p:nvPr/>
        </p:nvSpPr>
        <p:spPr>
          <a:xfrm>
            <a:off x="188575" y="2664946"/>
            <a:ext cx="461665" cy="8281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7DEA643-DD2F-45E3-A174-86FFC712899A}"/>
              </a:ext>
            </a:extLst>
          </p:cNvPr>
          <p:cNvSpPr txBox="1"/>
          <p:nvPr/>
        </p:nvSpPr>
        <p:spPr>
          <a:xfrm>
            <a:off x="798175" y="2532866"/>
            <a:ext cx="461665" cy="11551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태그 추천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203EB21-248D-4A6F-84CF-8FEA23B76D4B}"/>
              </a:ext>
            </a:extLst>
          </p:cNvPr>
          <p:cNvSpPr txBox="1"/>
          <p:nvPr/>
        </p:nvSpPr>
        <p:spPr>
          <a:xfrm>
            <a:off x="1356975" y="2685266"/>
            <a:ext cx="461665" cy="11551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태그 작성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E4B24F9-B6C0-4328-B476-91400630D722}"/>
              </a:ext>
            </a:extLst>
          </p:cNvPr>
          <p:cNvSpPr txBox="1"/>
          <p:nvPr/>
        </p:nvSpPr>
        <p:spPr>
          <a:xfrm>
            <a:off x="1976735" y="2461746"/>
            <a:ext cx="461665" cy="17273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추천 태그 선택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09A39B-6BAF-419D-A67D-41C1850DB992}"/>
              </a:ext>
            </a:extLst>
          </p:cNvPr>
          <p:cNvSpPr txBox="1"/>
          <p:nvPr/>
        </p:nvSpPr>
        <p:spPr>
          <a:xfrm>
            <a:off x="2736955" y="14720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4319808-4D7E-40F0-8FDC-0DBC861D3B29}"/>
              </a:ext>
            </a:extLst>
          </p:cNvPr>
          <p:cNvSpPr txBox="1"/>
          <p:nvPr/>
        </p:nvSpPr>
        <p:spPr>
          <a:xfrm>
            <a:off x="5043275" y="1024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E919755-1CB4-4B2B-A639-12DA5719F09A}"/>
              </a:ext>
            </a:extLst>
          </p:cNvPr>
          <p:cNvSpPr txBox="1"/>
          <p:nvPr/>
        </p:nvSpPr>
        <p:spPr>
          <a:xfrm>
            <a:off x="4941675" y="15228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</a:t>
            </a:r>
          </a:p>
        </p:txBody>
      </p:sp>
    </p:spTree>
    <p:extLst>
      <p:ext uri="{BB962C8B-B14F-4D97-AF65-F5344CB8AC3E}">
        <p14:creationId xmlns:p14="http://schemas.microsoft.com/office/powerpoint/2010/main" val="43373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20D926-3ED6-40B0-A8D0-2F8C5A09B22E}"/>
              </a:ext>
            </a:extLst>
          </p:cNvPr>
          <p:cNvSpPr/>
          <p:nvPr/>
        </p:nvSpPr>
        <p:spPr>
          <a:xfrm>
            <a:off x="2995033" y="271365"/>
            <a:ext cx="6789990" cy="64028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586193-5E19-4274-A350-8F6D03D00190}"/>
              </a:ext>
            </a:extLst>
          </p:cNvPr>
          <p:cNvSpPr/>
          <p:nvPr/>
        </p:nvSpPr>
        <p:spPr>
          <a:xfrm>
            <a:off x="3867707" y="966085"/>
            <a:ext cx="963086" cy="10103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</a:t>
            </a:r>
            <a:br>
              <a:rPr lang="en-US" altLang="ko-KR" dirty="0"/>
            </a:br>
            <a:r>
              <a:rPr lang="ko-KR" altLang="en-US" dirty="0"/>
              <a:t>서버</a:t>
            </a:r>
            <a:endParaRPr lang="en-US" altLang="ko-KR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5D9A971-B797-4130-83FA-9686D2E29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4" b="95313" l="6641" r="94922">
                        <a14:foregroundMark x1="46094" y1="21875" x2="12500" y2="14453"/>
                        <a14:foregroundMark x1="12500" y1="14453" x2="44922" y2="25000"/>
                        <a14:foregroundMark x1="44922" y1="25000" x2="16016" y2="44531"/>
                        <a14:foregroundMark x1="16016" y1="44531" x2="55078" y2="40625"/>
                        <a14:foregroundMark x1="55078" y1="40625" x2="25781" y2="59766"/>
                        <a14:foregroundMark x1="39130" y1="80469" x2="44922" y2="89453"/>
                        <a14:foregroundMark x1="38878" y1="80078" x2="39130" y2="80469"/>
                        <a14:foregroundMark x1="38122" y1="78906" x2="38878" y2="80078"/>
                        <a14:foregroundMark x1="37618" y1="78125" x2="38122" y2="78906"/>
                        <a14:foregroundMark x1="37390" y1="77771" x2="37618" y2="78125"/>
                        <a14:foregroundMark x1="34700" y1="73599" x2="35898" y2="75458"/>
                        <a14:foregroundMark x1="25781" y1="59766" x2="34503" y2="73295"/>
                        <a14:foregroundMark x1="44922" y1="89453" x2="73438" y2="68750"/>
                        <a14:foregroundMark x1="73438" y1="68750" x2="67188" y2="48438"/>
                        <a14:foregroundMark x1="10156" y1="34766" x2="9375" y2="24219"/>
                        <a14:foregroundMark x1="37500" y1="42578" x2="28516" y2="65234"/>
                        <a14:foregroundMark x1="28125" y1="51563" x2="31250" y2="45703"/>
                        <a14:foregroundMark x1="32374" y1="80920" x2="32422" y2="81641"/>
                        <a14:foregroundMark x1="30078" y1="46484" x2="32092" y2="76683"/>
                        <a14:foregroundMark x1="34028" y1="82294" x2="66016" y2="95313"/>
                        <a14:foregroundMark x1="32422" y1="81641" x2="32762" y2="81780"/>
                        <a14:foregroundMark x1="66016" y1="95313" x2="63672" y2="79688"/>
                        <a14:foregroundMark x1="63281" y1="8984" x2="80469" y2="8984"/>
                        <a14:foregroundMark x1="17578" y1="8984" x2="35547" y2="8984"/>
                        <a14:foregroundMark x1="6641" y1="26172" x2="6641" y2="31641"/>
                        <a14:foregroundMark x1="88672" y1="17188" x2="92578" y2="32031"/>
                        <a14:foregroundMark x1="94922" y1="26172" x2="94531" y2="30859"/>
                        <a14:foregroundMark x1="89063" y1="21094" x2="91797" y2="26953"/>
                        <a14:foregroundMark x1="19141" y1="15234" x2="9766" y2="20703"/>
                        <a14:foregroundMark x1="9766" y1="20703" x2="8594" y2="25781"/>
                        <a14:foregroundMark x1="55469" y1="19531" x2="53906" y2="29688"/>
                        <a14:backgroundMark x1="32422" y1="78906" x2="32422" y2="78906"/>
                        <a14:backgroundMark x1="32422" y1="80469" x2="32422" y2="80469"/>
                        <a14:backgroundMark x1="31250" y1="78125" x2="31250" y2="78125"/>
                        <a14:backgroundMark x1="31250" y1="76953" x2="31250" y2="76953"/>
                        <a14:backgroundMark x1="31250" y1="76953" x2="31641" y2="78125"/>
                        <a14:backgroundMark x1="31641" y1="80078" x2="31641" y2="80078"/>
                        <a14:backgroundMark x1="31641" y1="80078" x2="31641" y2="80078"/>
                        <a14:backgroundMark x1="33203" y1="80469" x2="31641" y2="79297"/>
                        <a14:backgroundMark x1="29688" y1="82031" x2="31641" y2="80469"/>
                        <a14:backgroundMark x1="31250" y1="76953" x2="31641" y2="7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947" y="4191347"/>
            <a:ext cx="2125725" cy="2321252"/>
          </a:xfrm>
          <a:prstGeom prst="rect">
            <a:avLst/>
          </a:prstGeom>
        </p:spPr>
      </p:pic>
      <p:sp>
        <p:nvSpPr>
          <p:cNvPr id="70" name="화살표: 왼쪽 69">
            <a:extLst>
              <a:ext uri="{FF2B5EF4-FFF2-40B4-BE49-F238E27FC236}">
                <a16:creationId xmlns:a16="http://schemas.microsoft.com/office/drawing/2014/main" id="{20389EAC-D69C-4256-ABDE-CF1085FF3246}"/>
              </a:ext>
            </a:extLst>
          </p:cNvPr>
          <p:cNvSpPr/>
          <p:nvPr/>
        </p:nvSpPr>
        <p:spPr>
          <a:xfrm rot="18748761">
            <a:off x="5609382" y="3792405"/>
            <a:ext cx="3426941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63B1A5C-F47D-4897-A32C-05E32764CFE9}"/>
              </a:ext>
            </a:extLst>
          </p:cNvPr>
          <p:cNvSpPr/>
          <p:nvPr/>
        </p:nvSpPr>
        <p:spPr>
          <a:xfrm>
            <a:off x="8186484" y="1016165"/>
            <a:ext cx="996527" cy="2028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br>
              <a:rPr lang="en-US" altLang="ko-KR" dirty="0"/>
            </a:br>
            <a:r>
              <a:rPr lang="ko-KR" altLang="en-US" dirty="0" err="1"/>
              <a:t>크롤러</a:t>
            </a:r>
            <a:endParaRPr lang="en-US" altLang="ko-KR" dirty="0"/>
          </a:p>
        </p:txBody>
      </p:sp>
      <p:pic>
        <p:nvPicPr>
          <p:cNvPr id="56" name="Picture 4" descr="google에 대한 이미지 검색결과">
            <a:extLst>
              <a:ext uri="{FF2B5EF4-FFF2-40B4-BE49-F238E27FC236}">
                <a16:creationId xmlns:a16="http://schemas.microsoft.com/office/drawing/2014/main" id="{DFE010AA-F136-4BFD-A764-B3F29BFAD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615" y="1471272"/>
            <a:ext cx="1118438" cy="111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화살표: 왼쪽 104">
            <a:extLst>
              <a:ext uri="{FF2B5EF4-FFF2-40B4-BE49-F238E27FC236}">
                <a16:creationId xmlns:a16="http://schemas.microsoft.com/office/drawing/2014/main" id="{45BC430B-8EE0-4EB1-9314-3791F157A467}"/>
              </a:ext>
            </a:extLst>
          </p:cNvPr>
          <p:cNvSpPr/>
          <p:nvPr/>
        </p:nvSpPr>
        <p:spPr>
          <a:xfrm rot="19120679">
            <a:off x="4888350" y="2933292"/>
            <a:ext cx="1488799" cy="612259"/>
          </a:xfrm>
          <a:prstGeom prst="leftArrow">
            <a:avLst>
              <a:gd name="adj1" fmla="val 50000"/>
              <a:gd name="adj2" fmla="val 792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6CC23A5-204C-4CAB-9DB5-7141B594BD85}"/>
              </a:ext>
            </a:extLst>
          </p:cNvPr>
          <p:cNvGrpSpPr/>
          <p:nvPr/>
        </p:nvGrpSpPr>
        <p:grpSpPr>
          <a:xfrm>
            <a:off x="5851461" y="867195"/>
            <a:ext cx="1314354" cy="2085925"/>
            <a:chOff x="7022237" y="506027"/>
            <a:chExt cx="1314354" cy="2085925"/>
          </a:xfrm>
        </p:grpSpPr>
        <p:sp>
          <p:nvSpPr>
            <p:cNvPr id="60" name="원통형 59">
              <a:extLst>
                <a:ext uri="{FF2B5EF4-FFF2-40B4-BE49-F238E27FC236}">
                  <a16:creationId xmlns:a16="http://schemas.microsoft.com/office/drawing/2014/main" id="{06FDB7DB-A557-44B3-89DF-2AA914B3601D}"/>
                </a:ext>
              </a:extLst>
            </p:cNvPr>
            <p:cNvSpPr/>
            <p:nvPr/>
          </p:nvSpPr>
          <p:spPr>
            <a:xfrm>
              <a:off x="7022237" y="1939774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통형 60">
              <a:extLst>
                <a:ext uri="{FF2B5EF4-FFF2-40B4-BE49-F238E27FC236}">
                  <a16:creationId xmlns:a16="http://schemas.microsoft.com/office/drawing/2014/main" id="{6E815704-0E24-4569-B85E-C2829D2E5EA8}"/>
                </a:ext>
              </a:extLst>
            </p:cNvPr>
            <p:cNvSpPr/>
            <p:nvPr/>
          </p:nvSpPr>
          <p:spPr>
            <a:xfrm>
              <a:off x="7022237" y="1460513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통형 61">
              <a:extLst>
                <a:ext uri="{FF2B5EF4-FFF2-40B4-BE49-F238E27FC236}">
                  <a16:creationId xmlns:a16="http://schemas.microsoft.com/office/drawing/2014/main" id="{2E130FF8-BF6C-4507-BA0F-25B5AD38D8B1}"/>
                </a:ext>
              </a:extLst>
            </p:cNvPr>
            <p:cNvSpPr/>
            <p:nvPr/>
          </p:nvSpPr>
          <p:spPr>
            <a:xfrm>
              <a:off x="7022237" y="987871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통형 62">
              <a:extLst>
                <a:ext uri="{FF2B5EF4-FFF2-40B4-BE49-F238E27FC236}">
                  <a16:creationId xmlns:a16="http://schemas.microsoft.com/office/drawing/2014/main" id="{0AD65559-7C51-4AA6-938F-068E58A21EBC}"/>
                </a:ext>
              </a:extLst>
            </p:cNvPr>
            <p:cNvSpPr/>
            <p:nvPr/>
          </p:nvSpPr>
          <p:spPr>
            <a:xfrm>
              <a:off x="7022237" y="506027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F8B667-E985-46A9-96CD-85265310C9DC}"/>
              </a:ext>
            </a:extLst>
          </p:cNvPr>
          <p:cNvSpPr/>
          <p:nvPr/>
        </p:nvSpPr>
        <p:spPr>
          <a:xfrm>
            <a:off x="6060739" y="1597729"/>
            <a:ext cx="927961" cy="436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</a:t>
            </a:r>
            <a:endParaRPr lang="en-US" altLang="ko-KR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4470DD-0D9A-42B9-BF85-B37E400D03A6}"/>
              </a:ext>
            </a:extLst>
          </p:cNvPr>
          <p:cNvSpPr/>
          <p:nvPr/>
        </p:nvSpPr>
        <p:spPr>
          <a:xfrm>
            <a:off x="5941050" y="2306869"/>
            <a:ext cx="1167340" cy="451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 경로</a:t>
            </a:r>
            <a:endParaRPr lang="en-US" altLang="ko-KR" sz="1400" dirty="0"/>
          </a:p>
        </p:txBody>
      </p:sp>
      <p:pic>
        <p:nvPicPr>
          <p:cNvPr id="68" name="Picture 6" descr="웹페이지 목업에 대한 이미지 검색결과">
            <a:extLst>
              <a:ext uri="{FF2B5EF4-FFF2-40B4-BE49-F238E27FC236}">
                <a16:creationId xmlns:a16="http://schemas.microsoft.com/office/drawing/2014/main" id="{5D1846EE-CCCE-45DD-B2F7-B3A89C2D5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3" t="-290" r="8155" b="290"/>
          <a:stretch/>
        </p:blipFill>
        <p:spPr bwMode="auto">
          <a:xfrm>
            <a:off x="181719" y="768665"/>
            <a:ext cx="2238953" cy="153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FDBE695-9F38-4C75-8A22-9BC3E62622AE}"/>
              </a:ext>
            </a:extLst>
          </p:cNvPr>
          <p:cNvSpPr txBox="1"/>
          <p:nvPr/>
        </p:nvSpPr>
        <p:spPr>
          <a:xfrm>
            <a:off x="910896" y="6438014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C27EFE-FDC5-4924-923B-BA82C92BD6AA}"/>
              </a:ext>
            </a:extLst>
          </p:cNvPr>
          <p:cNvSpPr txBox="1"/>
          <p:nvPr/>
        </p:nvSpPr>
        <p:spPr>
          <a:xfrm>
            <a:off x="5732851" y="339461"/>
            <a:ext cx="131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117" name="화살표: 왼쪽 116">
            <a:extLst>
              <a:ext uri="{FF2B5EF4-FFF2-40B4-BE49-F238E27FC236}">
                <a16:creationId xmlns:a16="http://schemas.microsoft.com/office/drawing/2014/main" id="{6E355348-C500-488A-A485-B8BEE61F1948}"/>
              </a:ext>
            </a:extLst>
          </p:cNvPr>
          <p:cNvSpPr/>
          <p:nvPr/>
        </p:nvSpPr>
        <p:spPr>
          <a:xfrm rot="8317567">
            <a:off x="4427048" y="2653979"/>
            <a:ext cx="1644800" cy="612259"/>
          </a:xfrm>
          <a:prstGeom prst="leftArrow">
            <a:avLst>
              <a:gd name="adj1" fmla="val 50000"/>
              <a:gd name="adj2" fmla="val 792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7FC803-1F13-44B1-A185-01A927CF6F7D}"/>
              </a:ext>
            </a:extLst>
          </p:cNvPr>
          <p:cNvSpPr/>
          <p:nvPr/>
        </p:nvSpPr>
        <p:spPr>
          <a:xfrm>
            <a:off x="3096749" y="2784872"/>
            <a:ext cx="984114" cy="3039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화살표: 왼쪽 99">
            <a:extLst>
              <a:ext uri="{FF2B5EF4-FFF2-40B4-BE49-F238E27FC236}">
                <a16:creationId xmlns:a16="http://schemas.microsoft.com/office/drawing/2014/main" id="{B70F4D7E-ADC0-4F9C-B17D-648FA7B81609}"/>
              </a:ext>
            </a:extLst>
          </p:cNvPr>
          <p:cNvSpPr/>
          <p:nvPr/>
        </p:nvSpPr>
        <p:spPr>
          <a:xfrm rot="5400000">
            <a:off x="3560449" y="2225430"/>
            <a:ext cx="1110198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E646A9-D12E-441A-89B7-081F991ED151}"/>
              </a:ext>
            </a:extLst>
          </p:cNvPr>
          <p:cNvSpPr/>
          <p:nvPr/>
        </p:nvSpPr>
        <p:spPr>
          <a:xfrm>
            <a:off x="3460290" y="3222478"/>
            <a:ext cx="1619530" cy="724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관리서비스</a:t>
            </a:r>
            <a:endParaRPr lang="en-US" altLang="ko-KR" dirty="0"/>
          </a:p>
        </p:txBody>
      </p:sp>
      <p:sp>
        <p:nvSpPr>
          <p:cNvPr id="99" name="화살표: 왼쪽 98">
            <a:extLst>
              <a:ext uri="{FF2B5EF4-FFF2-40B4-BE49-F238E27FC236}">
                <a16:creationId xmlns:a16="http://schemas.microsoft.com/office/drawing/2014/main" id="{DC57F7D4-CD78-4778-8283-FED8E0C66805}"/>
              </a:ext>
            </a:extLst>
          </p:cNvPr>
          <p:cNvSpPr/>
          <p:nvPr/>
        </p:nvSpPr>
        <p:spPr>
          <a:xfrm rot="6376073">
            <a:off x="4803219" y="3769031"/>
            <a:ext cx="2710600" cy="612259"/>
          </a:xfrm>
          <a:prstGeom prst="leftArrow">
            <a:avLst>
              <a:gd name="adj1" fmla="val 50000"/>
              <a:gd name="adj2" fmla="val 792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원통형 77">
            <a:extLst>
              <a:ext uri="{FF2B5EF4-FFF2-40B4-BE49-F238E27FC236}">
                <a16:creationId xmlns:a16="http://schemas.microsoft.com/office/drawing/2014/main" id="{B5D65957-A3A0-4E65-933A-7B1C22FB4F70}"/>
              </a:ext>
            </a:extLst>
          </p:cNvPr>
          <p:cNvSpPr/>
          <p:nvPr/>
        </p:nvSpPr>
        <p:spPr>
          <a:xfrm>
            <a:off x="3460290" y="5265907"/>
            <a:ext cx="2741006" cy="1246692"/>
          </a:xfrm>
          <a:prstGeom prst="can">
            <a:avLst>
              <a:gd name="adj" fmla="val 20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이미지</a:t>
            </a:r>
            <a:endParaRPr lang="en-US" altLang="ko-KR" sz="2400" dirty="0"/>
          </a:p>
          <a:p>
            <a:pPr algn="ctr"/>
            <a:r>
              <a:rPr lang="ko-KR" altLang="en-US" sz="2400" dirty="0"/>
              <a:t>저장소</a:t>
            </a:r>
            <a:endParaRPr lang="en-US" altLang="ko-KR" sz="24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A2747D7-9C1C-4925-8825-1A7F03BD17F5}"/>
              </a:ext>
            </a:extLst>
          </p:cNvPr>
          <p:cNvSpPr/>
          <p:nvPr/>
        </p:nvSpPr>
        <p:spPr>
          <a:xfrm>
            <a:off x="8093771" y="5265907"/>
            <a:ext cx="1449645" cy="12466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중복 제거 모듈</a:t>
            </a:r>
            <a:endParaRPr lang="en-US" altLang="ko-KR" dirty="0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F13A3831-420B-40CF-B400-1A6F457BB23F}"/>
              </a:ext>
            </a:extLst>
          </p:cNvPr>
          <p:cNvSpPr/>
          <p:nvPr/>
        </p:nvSpPr>
        <p:spPr>
          <a:xfrm>
            <a:off x="9183011" y="1317197"/>
            <a:ext cx="1310604" cy="1426585"/>
          </a:xfrm>
          <a:prstGeom prst="leftArrow">
            <a:avLst>
              <a:gd name="adj1" fmla="val 50000"/>
              <a:gd name="adj2" fmla="val 5923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이미지</a:t>
            </a:r>
          </a:p>
        </p:txBody>
      </p:sp>
      <p:sp>
        <p:nvSpPr>
          <p:cNvPr id="89" name="화살표: 왼쪽 88">
            <a:extLst>
              <a:ext uri="{FF2B5EF4-FFF2-40B4-BE49-F238E27FC236}">
                <a16:creationId xmlns:a16="http://schemas.microsoft.com/office/drawing/2014/main" id="{D0F40221-F56E-4214-A225-AAA0E6A3AE11}"/>
              </a:ext>
            </a:extLst>
          </p:cNvPr>
          <p:cNvSpPr/>
          <p:nvPr/>
        </p:nvSpPr>
        <p:spPr>
          <a:xfrm>
            <a:off x="6201295" y="5334302"/>
            <a:ext cx="1892475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화살표: 왼쪽 89">
            <a:extLst>
              <a:ext uri="{FF2B5EF4-FFF2-40B4-BE49-F238E27FC236}">
                <a16:creationId xmlns:a16="http://schemas.microsoft.com/office/drawing/2014/main" id="{5B2736D2-A15B-4E9B-AA82-981C42BDFC60}"/>
              </a:ext>
            </a:extLst>
          </p:cNvPr>
          <p:cNvSpPr/>
          <p:nvPr/>
        </p:nvSpPr>
        <p:spPr>
          <a:xfrm rot="10800000">
            <a:off x="6203782" y="5859583"/>
            <a:ext cx="1892475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화살표: 왼쪽 100">
            <a:extLst>
              <a:ext uri="{FF2B5EF4-FFF2-40B4-BE49-F238E27FC236}">
                <a16:creationId xmlns:a16="http://schemas.microsoft.com/office/drawing/2014/main" id="{62CA852A-98C3-453B-864D-E6B5E2A271FA}"/>
              </a:ext>
            </a:extLst>
          </p:cNvPr>
          <p:cNvSpPr/>
          <p:nvPr/>
        </p:nvSpPr>
        <p:spPr>
          <a:xfrm>
            <a:off x="2406977" y="831342"/>
            <a:ext cx="1460730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화살표: 왼쪽 103">
            <a:extLst>
              <a:ext uri="{FF2B5EF4-FFF2-40B4-BE49-F238E27FC236}">
                <a16:creationId xmlns:a16="http://schemas.microsoft.com/office/drawing/2014/main" id="{3B38E8C7-4B50-49C2-82AD-E5E7EFFA3D2C}"/>
              </a:ext>
            </a:extLst>
          </p:cNvPr>
          <p:cNvSpPr/>
          <p:nvPr/>
        </p:nvSpPr>
        <p:spPr>
          <a:xfrm rot="16200000">
            <a:off x="4019142" y="2292334"/>
            <a:ext cx="1244009" cy="612259"/>
          </a:xfrm>
          <a:prstGeom prst="leftArrow">
            <a:avLst>
              <a:gd name="adj1" fmla="val 50000"/>
              <a:gd name="adj2" fmla="val 792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화살표: 왼쪽 117">
            <a:extLst>
              <a:ext uri="{FF2B5EF4-FFF2-40B4-BE49-F238E27FC236}">
                <a16:creationId xmlns:a16="http://schemas.microsoft.com/office/drawing/2014/main" id="{55884514-3D40-4137-B956-EBF2695B0477}"/>
              </a:ext>
            </a:extLst>
          </p:cNvPr>
          <p:cNvSpPr/>
          <p:nvPr/>
        </p:nvSpPr>
        <p:spPr>
          <a:xfrm rot="16200000">
            <a:off x="3973098" y="4300131"/>
            <a:ext cx="1319291" cy="612259"/>
          </a:xfrm>
          <a:prstGeom prst="leftArrow">
            <a:avLst>
              <a:gd name="adj1" fmla="val 50000"/>
              <a:gd name="adj2" fmla="val 792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화살표: 왼쪽 118">
            <a:extLst>
              <a:ext uri="{FF2B5EF4-FFF2-40B4-BE49-F238E27FC236}">
                <a16:creationId xmlns:a16="http://schemas.microsoft.com/office/drawing/2014/main" id="{EFB886FD-AF67-48A9-9FFE-C50D957D3527}"/>
              </a:ext>
            </a:extLst>
          </p:cNvPr>
          <p:cNvSpPr/>
          <p:nvPr/>
        </p:nvSpPr>
        <p:spPr>
          <a:xfrm rot="16200000">
            <a:off x="-543165" y="2939345"/>
            <a:ext cx="1891744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화살표: 왼쪽 119">
            <a:extLst>
              <a:ext uri="{FF2B5EF4-FFF2-40B4-BE49-F238E27FC236}">
                <a16:creationId xmlns:a16="http://schemas.microsoft.com/office/drawing/2014/main" id="{2E7F1BFE-C525-4AD4-B057-93CE33D7F502}"/>
              </a:ext>
            </a:extLst>
          </p:cNvPr>
          <p:cNvSpPr/>
          <p:nvPr/>
        </p:nvSpPr>
        <p:spPr>
          <a:xfrm rot="5400000">
            <a:off x="1253614" y="2939346"/>
            <a:ext cx="1891744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화살표: 왼쪽 120">
            <a:extLst>
              <a:ext uri="{FF2B5EF4-FFF2-40B4-BE49-F238E27FC236}">
                <a16:creationId xmlns:a16="http://schemas.microsoft.com/office/drawing/2014/main" id="{381CFF72-0CE0-4EB3-B734-5C9E219FD3E9}"/>
              </a:ext>
            </a:extLst>
          </p:cNvPr>
          <p:cNvSpPr/>
          <p:nvPr/>
        </p:nvSpPr>
        <p:spPr>
          <a:xfrm rot="16200000">
            <a:off x="74529" y="2939346"/>
            <a:ext cx="1891744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화살표: 왼쪽 121">
            <a:extLst>
              <a:ext uri="{FF2B5EF4-FFF2-40B4-BE49-F238E27FC236}">
                <a16:creationId xmlns:a16="http://schemas.microsoft.com/office/drawing/2014/main" id="{C2FD6135-C544-4F50-B2ED-8F361CC6EED4}"/>
              </a:ext>
            </a:extLst>
          </p:cNvPr>
          <p:cNvSpPr/>
          <p:nvPr/>
        </p:nvSpPr>
        <p:spPr>
          <a:xfrm rot="5400000">
            <a:off x="632922" y="2943249"/>
            <a:ext cx="1891744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화살표: 왼쪽 122">
            <a:extLst>
              <a:ext uri="{FF2B5EF4-FFF2-40B4-BE49-F238E27FC236}">
                <a16:creationId xmlns:a16="http://schemas.microsoft.com/office/drawing/2014/main" id="{C51A2A97-ECE0-4E05-A5F4-5FFA7EC1E61D}"/>
              </a:ext>
            </a:extLst>
          </p:cNvPr>
          <p:cNvSpPr/>
          <p:nvPr/>
        </p:nvSpPr>
        <p:spPr>
          <a:xfrm rot="10800000">
            <a:off x="2415440" y="1340944"/>
            <a:ext cx="1467030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화살표: 왼쪽 123">
            <a:extLst>
              <a:ext uri="{FF2B5EF4-FFF2-40B4-BE49-F238E27FC236}">
                <a16:creationId xmlns:a16="http://schemas.microsoft.com/office/drawing/2014/main" id="{D6A60D90-6D7C-408D-9E65-7B8644642636}"/>
              </a:ext>
            </a:extLst>
          </p:cNvPr>
          <p:cNvSpPr/>
          <p:nvPr/>
        </p:nvSpPr>
        <p:spPr>
          <a:xfrm rot="10800000">
            <a:off x="4830790" y="1389443"/>
            <a:ext cx="1020669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화살표: 왼쪽 124">
            <a:extLst>
              <a:ext uri="{FF2B5EF4-FFF2-40B4-BE49-F238E27FC236}">
                <a16:creationId xmlns:a16="http://schemas.microsoft.com/office/drawing/2014/main" id="{3F2E1D65-2757-4303-B378-A1E487AA6F27}"/>
              </a:ext>
            </a:extLst>
          </p:cNvPr>
          <p:cNvSpPr/>
          <p:nvPr/>
        </p:nvSpPr>
        <p:spPr>
          <a:xfrm>
            <a:off x="4830790" y="885961"/>
            <a:ext cx="1020670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81D72-6FE8-441D-9705-0F5131C3BF22}"/>
              </a:ext>
            </a:extLst>
          </p:cNvPr>
          <p:cNvSpPr txBox="1"/>
          <p:nvPr/>
        </p:nvSpPr>
        <p:spPr>
          <a:xfrm>
            <a:off x="4446210" y="1971040"/>
            <a:ext cx="400110" cy="11086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/>
              <a:t>이미지 요청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6545AF9-860E-4E7C-9325-2F32B2E59E69}"/>
              </a:ext>
            </a:extLst>
          </p:cNvPr>
          <p:cNvSpPr txBox="1"/>
          <p:nvPr/>
        </p:nvSpPr>
        <p:spPr>
          <a:xfrm>
            <a:off x="4436050" y="3962400"/>
            <a:ext cx="400110" cy="11086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/>
              <a:t>이미지 요청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B219E2-6905-4AC8-B335-CADD0AF6FEBD}"/>
              </a:ext>
            </a:extLst>
          </p:cNvPr>
          <p:cNvSpPr txBox="1"/>
          <p:nvPr/>
        </p:nvSpPr>
        <p:spPr>
          <a:xfrm>
            <a:off x="6737861" y="5994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4386E7-CFE9-490C-8812-C6ED9DAA61CE}"/>
              </a:ext>
            </a:extLst>
          </p:cNvPr>
          <p:cNvSpPr txBox="1"/>
          <p:nvPr/>
        </p:nvSpPr>
        <p:spPr>
          <a:xfrm>
            <a:off x="6753993" y="54559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1B34B3-57AE-4998-A3DB-C1FEF0C05BB2}"/>
              </a:ext>
            </a:extLst>
          </p:cNvPr>
          <p:cNvSpPr txBox="1"/>
          <p:nvPr/>
        </p:nvSpPr>
        <p:spPr>
          <a:xfrm rot="966229">
            <a:off x="5928975" y="3403600"/>
            <a:ext cx="461665" cy="1400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이미지 경로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740CB-C148-4DBF-A948-05EEC7C1B81E}"/>
              </a:ext>
            </a:extLst>
          </p:cNvPr>
          <p:cNvSpPr txBox="1"/>
          <p:nvPr/>
        </p:nvSpPr>
        <p:spPr>
          <a:xfrm>
            <a:off x="2824480" y="9580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ADBB6-FD75-4E77-9764-78871485CCCA}"/>
              </a:ext>
            </a:extLst>
          </p:cNvPr>
          <p:cNvSpPr txBox="1"/>
          <p:nvPr/>
        </p:nvSpPr>
        <p:spPr>
          <a:xfrm rot="2893882">
            <a:off x="5203576" y="2277684"/>
            <a:ext cx="338554" cy="11358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000" dirty="0"/>
              <a:t>이미지 경로 요청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CDB367-058D-487B-927B-1097C283FA59}"/>
              </a:ext>
            </a:extLst>
          </p:cNvPr>
          <p:cNvSpPr txBox="1"/>
          <p:nvPr/>
        </p:nvSpPr>
        <p:spPr>
          <a:xfrm rot="2893882">
            <a:off x="5401922" y="2792295"/>
            <a:ext cx="369332" cy="9643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 dirty="0"/>
              <a:t>이미지 경로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B9E6301-916E-4BBA-8249-DD1E10D0DE76}"/>
              </a:ext>
            </a:extLst>
          </p:cNvPr>
          <p:cNvSpPr txBox="1"/>
          <p:nvPr/>
        </p:nvSpPr>
        <p:spPr>
          <a:xfrm>
            <a:off x="188575" y="2664946"/>
            <a:ext cx="461665" cy="8281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7DEA643-DD2F-45E3-A174-86FFC712899A}"/>
              </a:ext>
            </a:extLst>
          </p:cNvPr>
          <p:cNvSpPr txBox="1"/>
          <p:nvPr/>
        </p:nvSpPr>
        <p:spPr>
          <a:xfrm>
            <a:off x="798175" y="2532866"/>
            <a:ext cx="461665" cy="11551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태그 추천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203EB21-248D-4A6F-84CF-8FEA23B76D4B}"/>
              </a:ext>
            </a:extLst>
          </p:cNvPr>
          <p:cNvSpPr txBox="1"/>
          <p:nvPr/>
        </p:nvSpPr>
        <p:spPr>
          <a:xfrm>
            <a:off x="1356975" y="2685266"/>
            <a:ext cx="461665" cy="11551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태그 작성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E4B24F9-B6C0-4328-B476-91400630D722}"/>
              </a:ext>
            </a:extLst>
          </p:cNvPr>
          <p:cNvSpPr txBox="1"/>
          <p:nvPr/>
        </p:nvSpPr>
        <p:spPr>
          <a:xfrm>
            <a:off x="1976735" y="2461746"/>
            <a:ext cx="461665" cy="17273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추천 태그 선택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09A39B-6BAF-419D-A67D-41C1850DB992}"/>
              </a:ext>
            </a:extLst>
          </p:cNvPr>
          <p:cNvSpPr txBox="1"/>
          <p:nvPr/>
        </p:nvSpPr>
        <p:spPr>
          <a:xfrm>
            <a:off x="2736955" y="14720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4319808-4D7E-40F0-8FDC-0DBC861D3B29}"/>
              </a:ext>
            </a:extLst>
          </p:cNvPr>
          <p:cNvSpPr txBox="1"/>
          <p:nvPr/>
        </p:nvSpPr>
        <p:spPr>
          <a:xfrm>
            <a:off x="5043275" y="1024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E919755-1CB4-4B2B-A639-12DA5719F09A}"/>
              </a:ext>
            </a:extLst>
          </p:cNvPr>
          <p:cNvSpPr txBox="1"/>
          <p:nvPr/>
        </p:nvSpPr>
        <p:spPr>
          <a:xfrm>
            <a:off x="4941675" y="15228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152AE1-3B6F-4C68-8B32-E90DDD80D07E}"/>
              </a:ext>
            </a:extLst>
          </p:cNvPr>
          <p:cNvSpPr txBox="1"/>
          <p:nvPr/>
        </p:nvSpPr>
        <p:spPr>
          <a:xfrm rot="18725726">
            <a:off x="6994689" y="38026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2FEF40E-5505-4C99-9A28-BEA5AEDE3AF9}"/>
              </a:ext>
            </a:extLst>
          </p:cNvPr>
          <p:cNvSpPr/>
          <p:nvPr/>
        </p:nvSpPr>
        <p:spPr>
          <a:xfrm rot="16200000">
            <a:off x="2478354" y="3533965"/>
            <a:ext cx="1546613" cy="3104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D12D226-B179-40A6-B81A-AE2C462C3C37}"/>
              </a:ext>
            </a:extLst>
          </p:cNvPr>
          <p:cNvSpPr/>
          <p:nvPr/>
        </p:nvSpPr>
        <p:spPr>
          <a:xfrm>
            <a:off x="3096195" y="4225606"/>
            <a:ext cx="984114" cy="3039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A72C9A2-4952-4D02-924C-330F71E5590C}"/>
              </a:ext>
            </a:extLst>
          </p:cNvPr>
          <p:cNvSpPr/>
          <p:nvPr/>
        </p:nvSpPr>
        <p:spPr>
          <a:xfrm rot="5400000">
            <a:off x="3440970" y="4640839"/>
            <a:ext cx="984114" cy="3039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2200300-F618-4EE7-AEC7-EDA5E9B14700}"/>
              </a:ext>
            </a:extLst>
          </p:cNvPr>
          <p:cNvSpPr txBox="1"/>
          <p:nvPr/>
        </p:nvSpPr>
        <p:spPr>
          <a:xfrm>
            <a:off x="3032228" y="3251174"/>
            <a:ext cx="461665" cy="8412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142617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3EE4E-17D4-434B-B77D-F0B7AD56B62B}"/>
              </a:ext>
            </a:extLst>
          </p:cNvPr>
          <p:cNvSpPr txBox="1"/>
          <p:nvPr/>
        </p:nvSpPr>
        <p:spPr>
          <a:xfrm>
            <a:off x="1642730" y="2705725"/>
            <a:ext cx="89065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/>
              <a:t>역할 별 아키텍처</a:t>
            </a:r>
          </a:p>
        </p:txBody>
      </p:sp>
    </p:spTree>
    <p:extLst>
      <p:ext uri="{BB962C8B-B14F-4D97-AF65-F5344CB8AC3E}">
        <p14:creationId xmlns:p14="http://schemas.microsoft.com/office/powerpoint/2010/main" val="259788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6969</TotalTime>
  <Words>1119</Words>
  <Application>Microsoft Office PowerPoint</Application>
  <PresentationFormat>와이드스크린</PresentationFormat>
  <Paragraphs>561</Paragraphs>
  <Slides>31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이미지 분류를 위한 웹 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교수님 그림 참고</vt:lpstr>
      <vt:lpstr>PowerPoint 프레젠테이션</vt:lpstr>
      <vt:lpstr>스택 다이어그램</vt:lpstr>
      <vt:lpstr>PowerPoint 프레젠테이션</vt:lpstr>
      <vt:lpstr>PowerPoint 프레젠테이션</vt:lpstr>
      <vt:lpstr>PowerPoint 프레젠테이션</vt:lpstr>
      <vt:lpstr>PowerPoint 프레젠테이션</vt:lpstr>
      <vt:lpstr>랩장 그림 참고 이후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교수님 아키텍처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 분류를 위한 웹 앱</dc:title>
  <dc:creator>한정</dc:creator>
  <cp:lastModifiedBy>한정</cp:lastModifiedBy>
  <cp:revision>60</cp:revision>
  <dcterms:created xsi:type="dcterms:W3CDTF">2017-12-29T03:37:50Z</dcterms:created>
  <dcterms:modified xsi:type="dcterms:W3CDTF">2018-02-22T08:31:07Z</dcterms:modified>
</cp:coreProperties>
</file>