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4" r:id="rId6"/>
    <p:sldId id="267" r:id="rId7"/>
    <p:sldId id="268" r:id="rId8"/>
    <p:sldId id="269" r:id="rId9"/>
    <p:sldId id="261" r:id="rId10"/>
    <p:sldId id="265" r:id="rId11"/>
    <p:sldId id="266" r:id="rId12"/>
    <p:sldId id="262" r:id="rId13"/>
    <p:sldId id="260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6A6A6"/>
    <a:srgbClr val="DDBBDB"/>
    <a:srgbClr val="000099"/>
    <a:srgbClr val="253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60362-9C62-41EC-B0B9-69E29B4B7ED8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4CB8-780D-4448-8520-6E742FF0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2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4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6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2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크롤러에서</a:t>
            </a:r>
            <a:r>
              <a:rPr lang="ko-KR" altLang="en-US" dirty="0"/>
              <a:t> 이미지는 파일 스트림 형식으로 전송</a:t>
            </a:r>
            <a:endParaRPr lang="en-US" altLang="ko-KR" dirty="0"/>
          </a:p>
          <a:p>
            <a:r>
              <a:rPr lang="ko-KR" altLang="en-US" dirty="0"/>
              <a:t>첫 이미지만 이미지 저장소에 저장하고 나머지 이미지는 중복제거 모듈을 거쳐서 이미지 저장소에 저장이 됨</a:t>
            </a:r>
            <a:endParaRPr lang="en-US" altLang="ko-KR" dirty="0"/>
          </a:p>
          <a:p>
            <a:r>
              <a:rPr lang="ko-KR" altLang="en-US" dirty="0"/>
              <a:t>저장된 이미지는 이미지 관리 서비스로 인해 이미지 경로가 </a:t>
            </a:r>
            <a:r>
              <a:rPr lang="en-US" altLang="ko-KR" dirty="0"/>
              <a:t>DB</a:t>
            </a:r>
            <a:r>
              <a:rPr lang="ko-KR" altLang="en-US" dirty="0"/>
              <a:t>에 저장이 되고 웹서버의 이미지 요청에 응답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6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 저장 처리 분석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디바이스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4CB8-780D-4448-8520-6E742FF001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1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7BDC-BFE0-46E5-AB15-6FF2F85E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E01AA2-C49E-4554-A7B2-E17A48F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EB9A-D25C-460E-9FFF-2A8D1E0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81677-1B52-445A-BD55-88535427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42CBC-01C4-409E-8BDC-FF2FB071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A130-6BA4-47A9-8648-A43D51BF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B28A4-90D5-4F43-BC12-E2831BDC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AADD4-AA58-41B4-B46A-584F8A29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847D2-3902-4E38-A296-194049E4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330A1-B000-4D48-907A-A6892940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CA2CA-4A30-4302-915F-7D8CA4233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3D2F6-5297-4537-B890-5CC884D9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591EE-803C-4F8C-9CFB-20A24BF5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7FF4D-D1D7-42E5-9FE6-41D83873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50993-4F3D-4ED0-A919-E3D2C6C6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D7212-6024-4220-990B-B2EBB9DD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B3B5E-2836-4396-8E77-6518FBA1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61F1-58EA-49E0-9F77-99B244A0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886BA-FB83-4F4B-B232-E7E188D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0D599-AA07-4A6C-90BE-69D4DCAC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56EA-AA6E-45CA-A15B-11A1FF25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D543F-5E5F-4D70-9422-DA9B76E8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9558E-F5B7-4B71-8D61-481E310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51C-7A67-4BBF-810F-6081DE5B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4E9FF-C00B-4F73-A605-F9BBFF5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6A7D9-E8CC-42EE-9A31-A07B44B5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0B5F-E687-4732-BD75-177669F14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7C364-470D-4699-ADE5-EEA6273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6AF6C-115E-4394-B5D0-AAA34108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64196-1BF9-4B52-B41B-22C32730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860DE-0DDF-4A9A-987F-0E8E6268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D64-05C2-43FD-A216-9D8A18FA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EA477-3969-45B6-BEB1-5D106594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2895E-8969-41F1-993E-43662358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7C3A5-9EE0-48D7-9D1A-02370B99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2939E-8313-407F-93D2-8D720C59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CBFF9-1B2D-4AC1-B696-9E71DD3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F6B7ED-5616-45DA-B3AC-D75C2A04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8B4C2-C123-4158-87D1-B132CE41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9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1020-44AD-4062-AA4F-5244E5D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752F5-2FC2-473C-8767-E47797EA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1F213-21E3-47A4-85CE-C39C4A4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73B62-3BA0-4680-97DD-265AFD3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2F1A6-EEF3-427A-97EE-B8AFEAA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D1B936-1FE0-4405-9406-1D6AF206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B9ED1-BA2B-44CF-9F05-D12452C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1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BDF6-24DD-480F-8185-2BE5BCD7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47BCA-B2AB-40AE-831A-5A46AA9C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C2E59-4778-4081-8E2E-6960013A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0491E-2B25-4897-B94C-66C62F48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9535-75B3-4DFE-A62B-D4B14A3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5A0D-7535-4674-80F3-861DC19D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3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F951-F60D-42DB-913E-6257ED64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302C80-5E06-4330-BA10-D56C6A0AB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2A3FA-79C6-4834-A7D3-9CB353BD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2C39D-DD0C-49C7-B1FB-4AE0429A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31237-2BAA-450F-AC17-00B1F39F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350AE-BCCA-4FD2-9483-0448920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9163E-7087-4403-8D7A-D7ADF82E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DEE98-7B81-4A86-902B-B775C476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FBC1B-CC2B-4505-9AE8-5685FED5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CD3C-B272-44C5-91D0-D7F02418FFD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AA1C-705A-4A37-9F36-5988DB76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0275-7983-424D-BE8A-1077EA84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19FB-0920-450C-A4DD-B6BE3D834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BBA6-0E17-4E41-BC58-3197869D8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이미지 분류를 위한 웹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121C6-27CD-485C-9DAD-E8614E89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1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5151854" y="417689"/>
            <a:ext cx="5008146" cy="6297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5601255" y="122686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3193" y="3731978"/>
            <a:ext cx="2060200" cy="2249700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4245351" y="1672153"/>
            <a:ext cx="1354962" cy="447641"/>
          </a:xfrm>
          <a:prstGeom prst="leftArrow">
            <a:avLst>
              <a:gd name="adj1" fmla="val 50985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4256101" y="1292624"/>
            <a:ext cx="1344211" cy="443820"/>
          </a:xfrm>
          <a:prstGeom prst="rightArrow">
            <a:avLst>
              <a:gd name="adj1" fmla="val 49774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4653069" y="1751724"/>
            <a:ext cx="89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4370996" y="1364376"/>
            <a:ext cx="87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라벨</a:t>
            </a:r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6563800" y="1545446"/>
            <a:ext cx="1067267" cy="362310"/>
          </a:xfrm>
          <a:prstGeom prst="rightArrow">
            <a:avLst>
              <a:gd name="adj1" fmla="val 68445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라벨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7615387" y="72334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7824665" y="145387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7704976" y="216301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7116863" y="2390404"/>
            <a:ext cx="607820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2233180" y="119440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6570306" y="1885348"/>
            <a:ext cx="1054256" cy="402657"/>
          </a:xfrm>
          <a:prstGeom prst="rightArrow">
            <a:avLst>
              <a:gd name="adj1" fmla="val 54638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5400000">
            <a:off x="5651540" y="4213758"/>
            <a:ext cx="1270101" cy="39092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2697620" y="587464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6594047" y="421386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5300806" y="335851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6116412" y="2237490"/>
            <a:ext cx="45389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6200000">
            <a:off x="5382925" y="4367999"/>
            <a:ext cx="961618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515475" y="5044270"/>
            <a:ext cx="1314354" cy="1156721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5673608" y="223748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0DBA3-EDCE-4F45-84D5-A070264C4BAB}"/>
              </a:ext>
            </a:extLst>
          </p:cNvPr>
          <p:cNvSpPr/>
          <p:nvPr/>
        </p:nvSpPr>
        <p:spPr>
          <a:xfrm>
            <a:off x="8421760" y="5052911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크롤링</a:t>
            </a:r>
            <a:r>
              <a:rPr lang="ko-KR" altLang="en-US" dirty="0">
                <a:solidFill>
                  <a:sysClr val="windowText" lastClr="000000"/>
                </a:solidFill>
              </a:rPr>
              <a:t> 모듈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735B346-EA3D-4E26-930B-AB5B3C98E2CF}"/>
              </a:ext>
            </a:extLst>
          </p:cNvPr>
          <p:cNvGrpSpPr/>
          <p:nvPr/>
        </p:nvGrpSpPr>
        <p:grpSpPr>
          <a:xfrm>
            <a:off x="2742741" y="2570424"/>
            <a:ext cx="509861" cy="1159586"/>
            <a:chOff x="1333812" y="2750226"/>
            <a:chExt cx="509861" cy="1166144"/>
          </a:xfrm>
        </p:grpSpPr>
        <p:sp>
          <p:nvSpPr>
            <p:cNvPr id="54" name="화살표: 아래쪽 15">
              <a:extLst>
                <a:ext uri="{FF2B5EF4-FFF2-40B4-BE49-F238E27FC236}">
                  <a16:creationId xmlns:a16="http://schemas.microsoft.com/office/drawing/2014/main" id="{23F53112-ED72-485F-8AEB-61AB06C59947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FB726-E7B0-4449-8B03-84F694BEBBAD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120DB5-8D59-41BC-B7D4-18F20A74BFE4}"/>
              </a:ext>
            </a:extLst>
          </p:cNvPr>
          <p:cNvGrpSpPr/>
          <p:nvPr/>
        </p:nvGrpSpPr>
        <p:grpSpPr>
          <a:xfrm>
            <a:off x="3187530" y="2575139"/>
            <a:ext cx="509861" cy="1156838"/>
            <a:chOff x="1778601" y="2761499"/>
            <a:chExt cx="509861" cy="1156838"/>
          </a:xfrm>
        </p:grpSpPr>
        <p:sp>
          <p:nvSpPr>
            <p:cNvPr id="60" name="화살표: 아래쪽 15">
              <a:extLst>
                <a:ext uri="{FF2B5EF4-FFF2-40B4-BE49-F238E27FC236}">
                  <a16:creationId xmlns:a16="http://schemas.microsoft.com/office/drawing/2014/main" id="{5E96B99B-59CC-4C55-BEFD-38C6696BE78B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377CC7E-218B-4BB1-A691-B3FDAAEBC11A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FDFE7-A68C-4C9D-95AD-E717ED743189}"/>
              </a:ext>
            </a:extLst>
          </p:cNvPr>
          <p:cNvGrpSpPr/>
          <p:nvPr/>
        </p:nvGrpSpPr>
        <p:grpSpPr>
          <a:xfrm>
            <a:off x="2210231" y="2583195"/>
            <a:ext cx="509861" cy="1148782"/>
            <a:chOff x="1333812" y="2767588"/>
            <a:chExt cx="509861" cy="1148782"/>
          </a:xfrm>
        </p:grpSpPr>
        <p:sp>
          <p:nvSpPr>
            <p:cNvPr id="63" name="화살표: 아래쪽 15">
              <a:extLst>
                <a:ext uri="{FF2B5EF4-FFF2-40B4-BE49-F238E27FC236}">
                  <a16:creationId xmlns:a16="http://schemas.microsoft.com/office/drawing/2014/main" id="{549D85A4-845B-4837-87DC-295AA531F531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B85A51-50D3-4E2C-A66F-ECFF01C6F1E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BEAF858-1500-43B4-9293-853C743A8832}"/>
              </a:ext>
            </a:extLst>
          </p:cNvPr>
          <p:cNvGrpSpPr/>
          <p:nvPr/>
        </p:nvGrpSpPr>
        <p:grpSpPr>
          <a:xfrm>
            <a:off x="3726999" y="2570424"/>
            <a:ext cx="509861" cy="1156838"/>
            <a:chOff x="1778601" y="2761499"/>
            <a:chExt cx="509861" cy="1156838"/>
          </a:xfrm>
        </p:grpSpPr>
        <p:sp>
          <p:nvSpPr>
            <p:cNvPr id="66" name="화살표: 아래쪽 15">
              <a:extLst>
                <a:ext uri="{FF2B5EF4-FFF2-40B4-BE49-F238E27FC236}">
                  <a16:creationId xmlns:a16="http://schemas.microsoft.com/office/drawing/2014/main" id="{F2CF0ABE-9BA0-4BB3-8011-0C81F1F705CA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8DDB44-8D54-4DE1-BEF0-69403B1A34C3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68" name="화살표: 오른쪽 22">
            <a:extLst>
              <a:ext uri="{FF2B5EF4-FFF2-40B4-BE49-F238E27FC236}">
                <a16:creationId xmlns:a16="http://schemas.microsoft.com/office/drawing/2014/main" id="{82FAFBF4-8A25-4E62-A242-D7ADBED42F1D}"/>
              </a:ext>
            </a:extLst>
          </p:cNvPr>
          <p:cNvSpPr/>
          <p:nvPr/>
        </p:nvSpPr>
        <p:spPr>
          <a:xfrm>
            <a:off x="6563800" y="1148198"/>
            <a:ext cx="1067267" cy="369264"/>
          </a:xfrm>
          <a:prstGeom prst="rightArrow">
            <a:avLst>
              <a:gd name="adj1" fmla="val 56243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이미지 요청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26410-FEB0-4D0F-B684-228B0D92AF65}"/>
              </a:ext>
            </a:extLst>
          </p:cNvPr>
          <p:cNvSpPr txBox="1"/>
          <p:nvPr/>
        </p:nvSpPr>
        <p:spPr>
          <a:xfrm>
            <a:off x="6632961" y="19526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5680F-5795-4789-985F-801CB8A12E38}"/>
              </a:ext>
            </a:extLst>
          </p:cNvPr>
          <p:cNvSpPr txBox="1"/>
          <p:nvPr/>
        </p:nvSpPr>
        <p:spPr>
          <a:xfrm rot="2588773">
            <a:off x="7162363" y="2692488"/>
            <a:ext cx="430887" cy="12545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dirty="0"/>
              <a:t>이미지 경로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0B965-8866-4917-AE4E-2BC30A5101C1}"/>
              </a:ext>
            </a:extLst>
          </p:cNvPr>
          <p:cNvSpPr txBox="1"/>
          <p:nvPr/>
        </p:nvSpPr>
        <p:spPr>
          <a:xfrm>
            <a:off x="6157012" y="2215298"/>
            <a:ext cx="492443" cy="11070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이미지 경로 이용</a:t>
            </a:r>
            <a:r>
              <a:rPr lang="en-US" altLang="ko-KR" sz="900" dirty="0"/>
              <a:t>)</a:t>
            </a:r>
            <a:br>
              <a:rPr lang="en-US" altLang="ko-KR" sz="1100" dirty="0"/>
            </a:br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5C2AA-0448-4AE4-A34A-1C954D82BA03}"/>
              </a:ext>
            </a:extLst>
          </p:cNvPr>
          <p:cNvSpPr txBox="1"/>
          <p:nvPr/>
        </p:nvSpPr>
        <p:spPr>
          <a:xfrm>
            <a:off x="5687324" y="2641896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E62F72-CC07-419A-BCC9-8D978F51C8BA}"/>
              </a:ext>
            </a:extLst>
          </p:cNvPr>
          <p:cNvSpPr txBox="1"/>
          <p:nvPr/>
        </p:nvSpPr>
        <p:spPr>
          <a:xfrm>
            <a:off x="5676315" y="4431792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EDA733-AF9B-48B5-9146-CCFF4DA7C5D7}"/>
              </a:ext>
            </a:extLst>
          </p:cNvPr>
          <p:cNvSpPr txBox="1"/>
          <p:nvPr/>
        </p:nvSpPr>
        <p:spPr>
          <a:xfrm>
            <a:off x="6112022" y="4094588"/>
            <a:ext cx="353943" cy="895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/>
              <a:t>이미지 요청</a:t>
            </a:r>
            <a:endParaRPr lang="en-US" altLang="ko-KR" sz="1100" dirty="0"/>
          </a:p>
        </p:txBody>
      </p:sp>
      <p:sp>
        <p:nvSpPr>
          <p:cNvPr id="71" name="화살표: 위쪽 16">
            <a:extLst>
              <a:ext uri="{FF2B5EF4-FFF2-40B4-BE49-F238E27FC236}">
                <a16:creationId xmlns:a16="http://schemas.microsoft.com/office/drawing/2014/main" id="{AA6DC56B-C5C0-4BCB-B8B1-FA5A93CC0584}"/>
              </a:ext>
            </a:extLst>
          </p:cNvPr>
          <p:cNvSpPr/>
          <p:nvPr/>
        </p:nvSpPr>
        <p:spPr>
          <a:xfrm>
            <a:off x="6502946" y="4059624"/>
            <a:ext cx="424969" cy="984647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7AE63-058F-4C97-A32E-2281D66F221A}"/>
              </a:ext>
            </a:extLst>
          </p:cNvPr>
          <p:cNvSpPr txBox="1"/>
          <p:nvPr/>
        </p:nvSpPr>
        <p:spPr>
          <a:xfrm>
            <a:off x="6529853" y="4166387"/>
            <a:ext cx="353943" cy="895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/>
              <a:t>이미지 경로</a:t>
            </a:r>
          </a:p>
        </p:txBody>
      </p:sp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9524D99E-727C-47DC-AA32-6B33F7113A37}"/>
              </a:ext>
            </a:extLst>
          </p:cNvPr>
          <p:cNvSpPr/>
          <p:nvPr/>
        </p:nvSpPr>
        <p:spPr>
          <a:xfrm rot="10800000">
            <a:off x="6837409" y="5831856"/>
            <a:ext cx="1585072" cy="374905"/>
          </a:xfrm>
          <a:prstGeom prst="rightArrow">
            <a:avLst>
              <a:gd name="adj1" fmla="val 59763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4E835-85F5-428E-BA2C-D2C078A5607F}"/>
              </a:ext>
            </a:extLst>
          </p:cNvPr>
          <p:cNvSpPr txBox="1"/>
          <p:nvPr/>
        </p:nvSpPr>
        <p:spPr>
          <a:xfrm>
            <a:off x="7361994" y="5889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DF7A8A-6D20-4838-A7A8-2977CC7B2C20}"/>
              </a:ext>
            </a:extLst>
          </p:cNvPr>
          <p:cNvGrpSpPr/>
          <p:nvPr/>
        </p:nvGrpSpPr>
        <p:grpSpPr>
          <a:xfrm>
            <a:off x="6835106" y="5033613"/>
            <a:ext cx="1584351" cy="374905"/>
            <a:chOff x="6837408" y="5435177"/>
            <a:chExt cx="1584351" cy="374905"/>
          </a:xfrm>
        </p:grpSpPr>
        <p:sp>
          <p:nvSpPr>
            <p:cNvPr id="57" name="화살표: 오른쪽 22">
              <a:extLst>
                <a:ext uri="{FF2B5EF4-FFF2-40B4-BE49-F238E27FC236}">
                  <a16:creationId xmlns:a16="http://schemas.microsoft.com/office/drawing/2014/main" id="{D1132F93-6EEE-4163-8198-914646F4EBF6}"/>
                </a:ext>
              </a:extLst>
            </p:cNvPr>
            <p:cNvSpPr/>
            <p:nvPr/>
          </p:nvSpPr>
          <p:spPr>
            <a:xfrm rot="10800000">
              <a:off x="6837408" y="5435177"/>
              <a:ext cx="1584351" cy="374905"/>
            </a:xfrm>
            <a:prstGeom prst="rightArrow">
              <a:avLst>
                <a:gd name="adj1" fmla="val 55952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7C867A-6D37-4781-994F-601BACE76711}"/>
                </a:ext>
              </a:extLst>
            </p:cNvPr>
            <p:cNvSpPr txBox="1"/>
            <p:nvPr/>
          </p:nvSpPr>
          <p:spPr>
            <a:xfrm>
              <a:off x="6999715" y="5488828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중복 제거 이미지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7438E7-CCF2-4593-BB4E-B46D7EB82149}"/>
              </a:ext>
            </a:extLst>
          </p:cNvPr>
          <p:cNvGrpSpPr/>
          <p:nvPr/>
        </p:nvGrpSpPr>
        <p:grpSpPr>
          <a:xfrm>
            <a:off x="6843113" y="5421547"/>
            <a:ext cx="1584350" cy="374906"/>
            <a:chOff x="6837409" y="5049245"/>
            <a:chExt cx="1584350" cy="374906"/>
          </a:xfrm>
        </p:grpSpPr>
        <p:sp>
          <p:nvSpPr>
            <p:cNvPr id="56" name="화살표: 오른쪽 22">
              <a:extLst>
                <a:ext uri="{FF2B5EF4-FFF2-40B4-BE49-F238E27FC236}">
                  <a16:creationId xmlns:a16="http://schemas.microsoft.com/office/drawing/2014/main" id="{BA385EAF-5EB9-4FF0-AC7F-8C67BD63EB52}"/>
                </a:ext>
              </a:extLst>
            </p:cNvPr>
            <p:cNvSpPr/>
            <p:nvPr/>
          </p:nvSpPr>
          <p:spPr>
            <a:xfrm>
              <a:off x="6837409" y="5049245"/>
              <a:ext cx="1584350" cy="374906"/>
            </a:xfrm>
            <a:prstGeom prst="rightArrow">
              <a:avLst>
                <a:gd name="adj1" fmla="val 48330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5A8D6B-3D4D-4FCB-AD4D-B2FCD6A05AA5}"/>
                </a:ext>
              </a:extLst>
            </p:cNvPr>
            <p:cNvSpPr txBox="1"/>
            <p:nvPr/>
          </p:nvSpPr>
          <p:spPr>
            <a:xfrm>
              <a:off x="7006887" y="509282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중복 제거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06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B8061-A753-4CF7-A8A3-4CADE51B76C4}"/>
              </a:ext>
            </a:extLst>
          </p:cNvPr>
          <p:cNvSpPr/>
          <p:nvPr/>
        </p:nvSpPr>
        <p:spPr>
          <a:xfrm>
            <a:off x="4064000" y="988972"/>
            <a:ext cx="5496560" cy="4944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아래쪽 15">
            <a:extLst>
              <a:ext uri="{FF2B5EF4-FFF2-40B4-BE49-F238E27FC236}">
                <a16:creationId xmlns:a16="http://schemas.microsoft.com/office/drawing/2014/main" id="{1D5EBFDF-2C38-4D08-9161-19DFB2CE2D16}"/>
              </a:ext>
            </a:extLst>
          </p:cNvPr>
          <p:cNvSpPr/>
          <p:nvPr/>
        </p:nvSpPr>
        <p:spPr>
          <a:xfrm rot="5400000">
            <a:off x="7623956" y="2119925"/>
            <a:ext cx="481959" cy="774179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3ED35-4600-4AA9-ACC8-E887D6BF106B}"/>
              </a:ext>
            </a:extLst>
          </p:cNvPr>
          <p:cNvSpPr/>
          <p:nvPr/>
        </p:nvSpPr>
        <p:spPr>
          <a:xfrm>
            <a:off x="8252025" y="1637284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6" name="화살표: 오른쪽 22">
            <a:extLst>
              <a:ext uri="{FF2B5EF4-FFF2-40B4-BE49-F238E27FC236}">
                <a16:creationId xmlns:a16="http://schemas.microsoft.com/office/drawing/2014/main" id="{868787F5-DD1A-4011-8410-BDF01BA412C8}"/>
              </a:ext>
            </a:extLst>
          </p:cNvPr>
          <p:cNvSpPr/>
          <p:nvPr/>
        </p:nvSpPr>
        <p:spPr>
          <a:xfrm rot="16200000">
            <a:off x="5956344" y="3836967"/>
            <a:ext cx="2348660" cy="470651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61819-3DE0-4CA2-B85A-B7FEFC926C6D}"/>
              </a:ext>
            </a:extLst>
          </p:cNvPr>
          <p:cNvGrpSpPr/>
          <p:nvPr/>
        </p:nvGrpSpPr>
        <p:grpSpPr>
          <a:xfrm>
            <a:off x="9248552" y="2092391"/>
            <a:ext cx="2086806" cy="1378038"/>
            <a:chOff x="9741102" y="913507"/>
            <a:chExt cx="2086806" cy="13780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6044DA-8C1E-4580-80AA-B31097DCD3DF}"/>
                </a:ext>
              </a:extLst>
            </p:cNvPr>
            <p:cNvGrpSpPr/>
            <p:nvPr/>
          </p:nvGrpSpPr>
          <p:grpSpPr>
            <a:xfrm>
              <a:off x="9741102" y="1362133"/>
              <a:ext cx="1993783" cy="929412"/>
              <a:chOff x="7620357" y="2859291"/>
              <a:chExt cx="4025187" cy="1213073"/>
            </a:xfrm>
          </p:grpSpPr>
          <p:sp>
            <p:nvSpPr>
              <p:cNvPr id="10" name="화살표: 왼쪽 9">
                <a:extLst>
                  <a:ext uri="{FF2B5EF4-FFF2-40B4-BE49-F238E27FC236}">
                    <a16:creationId xmlns:a16="http://schemas.microsoft.com/office/drawing/2014/main" id="{100BC9EF-624D-4871-A7B3-B5DF828337F5}"/>
                  </a:ext>
                </a:extLst>
              </p:cNvPr>
              <p:cNvSpPr/>
              <p:nvPr/>
            </p:nvSpPr>
            <p:spPr>
              <a:xfrm>
                <a:off x="7620357" y="2859291"/>
                <a:ext cx="1971236" cy="426541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BD8D1-36EB-4AF4-9C2F-611014E651AC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9" name="Picture 4" descr="google에 대한 이미지 검색결과">
              <a:extLst>
                <a:ext uri="{FF2B5EF4-FFF2-40B4-BE49-F238E27FC236}">
                  <a16:creationId xmlns:a16="http://schemas.microsoft.com/office/drawing/2014/main" id="{7684B1E8-0CE7-4EE8-8F5D-A3F05ECE9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470" y="91350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FA0AFBDB-635F-41B1-A430-4288AA4F264E}"/>
              </a:ext>
            </a:extLst>
          </p:cNvPr>
          <p:cNvSpPr/>
          <p:nvPr/>
        </p:nvSpPr>
        <p:spPr>
          <a:xfrm rot="5400000">
            <a:off x="5915921" y="2987896"/>
            <a:ext cx="1408365" cy="47065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0005672-6CAC-49A4-BB6F-F48C6D8CF147}"/>
              </a:ext>
            </a:extLst>
          </p:cNvPr>
          <p:cNvSpPr/>
          <p:nvPr/>
        </p:nvSpPr>
        <p:spPr>
          <a:xfrm>
            <a:off x="6149231" y="2039275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FA3A2-BC91-4499-9CD1-7DD278F0ED9E}"/>
              </a:ext>
            </a:extLst>
          </p:cNvPr>
          <p:cNvSpPr/>
          <p:nvPr/>
        </p:nvSpPr>
        <p:spPr>
          <a:xfrm>
            <a:off x="5881430" y="3928340"/>
            <a:ext cx="2182322" cy="1594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5E0B6-60FA-4B09-AE9D-3B08B4D2BE77}"/>
              </a:ext>
            </a:extLst>
          </p:cNvPr>
          <p:cNvSpPr txBox="1"/>
          <p:nvPr/>
        </p:nvSpPr>
        <p:spPr>
          <a:xfrm>
            <a:off x="6150238" y="115642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320136-30DA-4B90-8ABF-F1868ABCCAF8}"/>
              </a:ext>
            </a:extLst>
          </p:cNvPr>
          <p:cNvSpPr/>
          <p:nvPr/>
        </p:nvSpPr>
        <p:spPr>
          <a:xfrm>
            <a:off x="4248888" y="1691995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웹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앱</a:t>
            </a:r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725F8644-7E9C-4343-9ED5-CA975821C591}"/>
              </a:ext>
            </a:extLst>
          </p:cNvPr>
          <p:cNvSpPr/>
          <p:nvPr/>
        </p:nvSpPr>
        <p:spPr>
          <a:xfrm>
            <a:off x="5650967" y="2033260"/>
            <a:ext cx="507045" cy="37490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2">
            <a:extLst>
              <a:ext uri="{FF2B5EF4-FFF2-40B4-BE49-F238E27FC236}">
                <a16:creationId xmlns:a16="http://schemas.microsoft.com/office/drawing/2014/main" id="{EB5C044C-C959-4941-AE82-194E77DA97B7}"/>
              </a:ext>
            </a:extLst>
          </p:cNvPr>
          <p:cNvSpPr/>
          <p:nvPr/>
        </p:nvSpPr>
        <p:spPr>
          <a:xfrm rot="10800000">
            <a:off x="5650967" y="2394252"/>
            <a:ext cx="507045" cy="37490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92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B8061-A753-4CF7-A8A3-4CADE51B76C4}"/>
              </a:ext>
            </a:extLst>
          </p:cNvPr>
          <p:cNvSpPr/>
          <p:nvPr/>
        </p:nvSpPr>
        <p:spPr>
          <a:xfrm>
            <a:off x="1443038" y="853241"/>
            <a:ext cx="7358062" cy="4944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아래쪽 15">
            <a:extLst>
              <a:ext uri="{FF2B5EF4-FFF2-40B4-BE49-F238E27FC236}">
                <a16:creationId xmlns:a16="http://schemas.microsoft.com/office/drawing/2014/main" id="{1D5EBFDF-2C38-4D08-9161-19DFB2CE2D16}"/>
              </a:ext>
            </a:extLst>
          </p:cNvPr>
          <p:cNvSpPr/>
          <p:nvPr/>
        </p:nvSpPr>
        <p:spPr>
          <a:xfrm rot="5400000">
            <a:off x="6303501" y="1366422"/>
            <a:ext cx="602605" cy="1569696"/>
          </a:xfrm>
          <a:prstGeom prst="downArrow">
            <a:avLst>
              <a:gd name="adj1" fmla="val 43079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5">
            <a:extLst>
              <a:ext uri="{FF2B5EF4-FFF2-40B4-BE49-F238E27FC236}">
                <a16:creationId xmlns:a16="http://schemas.microsoft.com/office/drawing/2014/main" id="{D74F49C3-A910-47B9-BEC9-6E792EA43116}"/>
              </a:ext>
            </a:extLst>
          </p:cNvPr>
          <p:cNvSpPr/>
          <p:nvPr/>
        </p:nvSpPr>
        <p:spPr>
          <a:xfrm rot="2835751">
            <a:off x="6547354" y="2248460"/>
            <a:ext cx="602605" cy="1841082"/>
          </a:xfrm>
          <a:prstGeom prst="downArrow">
            <a:avLst>
              <a:gd name="adj1" fmla="val 43079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3ED35-4600-4AA9-ACC8-E887D6BF106B}"/>
              </a:ext>
            </a:extLst>
          </p:cNvPr>
          <p:cNvSpPr/>
          <p:nvPr/>
        </p:nvSpPr>
        <p:spPr>
          <a:xfrm>
            <a:off x="7384709" y="1513578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6" name="화살표: 오른쪽 22">
            <a:extLst>
              <a:ext uri="{FF2B5EF4-FFF2-40B4-BE49-F238E27FC236}">
                <a16:creationId xmlns:a16="http://schemas.microsoft.com/office/drawing/2014/main" id="{868787F5-DD1A-4011-8410-BDF01BA412C8}"/>
              </a:ext>
            </a:extLst>
          </p:cNvPr>
          <p:cNvSpPr/>
          <p:nvPr/>
        </p:nvSpPr>
        <p:spPr>
          <a:xfrm rot="16200000">
            <a:off x="4902392" y="2954875"/>
            <a:ext cx="1127911" cy="545686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61819-3DE0-4CA2-B85A-B7FEFC926C6D}"/>
              </a:ext>
            </a:extLst>
          </p:cNvPr>
          <p:cNvGrpSpPr/>
          <p:nvPr/>
        </p:nvGrpSpPr>
        <p:grpSpPr>
          <a:xfrm>
            <a:off x="8388442" y="1935268"/>
            <a:ext cx="2507827" cy="1118438"/>
            <a:chOff x="9741101" y="913507"/>
            <a:chExt cx="2507827" cy="1118438"/>
          </a:xfrm>
          <a:solidFill>
            <a:schemeClr val="accent2"/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6044DA-8C1E-4580-80AA-B31097DCD3DF}"/>
                </a:ext>
              </a:extLst>
            </p:cNvPr>
            <p:cNvGrpSpPr/>
            <p:nvPr/>
          </p:nvGrpSpPr>
          <p:grpSpPr>
            <a:xfrm>
              <a:off x="9741101" y="913507"/>
              <a:ext cx="1429693" cy="1118437"/>
              <a:chOff x="7620355" y="2273741"/>
              <a:chExt cx="2886363" cy="1459789"/>
            </a:xfrm>
            <a:grpFill/>
          </p:grpSpPr>
          <p:sp>
            <p:nvSpPr>
              <p:cNvPr id="10" name="화살표: 왼쪽 9">
                <a:extLst>
                  <a:ext uri="{FF2B5EF4-FFF2-40B4-BE49-F238E27FC236}">
                    <a16:creationId xmlns:a16="http://schemas.microsoft.com/office/drawing/2014/main" id="{100BC9EF-624D-4871-A7B3-B5DF828337F5}"/>
                  </a:ext>
                </a:extLst>
              </p:cNvPr>
              <p:cNvSpPr/>
              <p:nvPr/>
            </p:nvSpPr>
            <p:spPr>
              <a:xfrm>
                <a:off x="7620355" y="2273741"/>
                <a:ext cx="2823588" cy="1459789"/>
              </a:xfrm>
              <a:prstGeom prst="leftArrow">
                <a:avLst>
                  <a:gd name="adj1" fmla="val 67529"/>
                  <a:gd name="adj2" fmla="val 247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BD8D1-36EB-4AF4-9C2F-611014E651AC}"/>
                  </a:ext>
                </a:extLst>
              </p:cNvPr>
              <p:cNvSpPr txBox="1"/>
              <p:nvPr/>
            </p:nvSpPr>
            <p:spPr>
              <a:xfrm>
                <a:off x="7683130" y="2782694"/>
                <a:ext cx="2823588" cy="441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웹 내 이미지</a:t>
                </a:r>
              </a:p>
            </p:txBody>
          </p:sp>
        </p:grpSp>
        <p:pic>
          <p:nvPicPr>
            <p:cNvPr id="9" name="Picture 4" descr="google에 대한 이미지 검색결과">
              <a:extLst>
                <a:ext uri="{FF2B5EF4-FFF2-40B4-BE49-F238E27FC236}">
                  <a16:creationId xmlns:a16="http://schemas.microsoft.com/office/drawing/2014/main" id="{7684B1E8-0CE7-4EE8-8F5D-A3F05ECE9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490" y="913507"/>
              <a:ext cx="1118438" cy="1118438"/>
            </a:xfrm>
            <a:prstGeom prst="rect">
              <a:avLst/>
            </a:prstGeom>
            <a:grpFill/>
            <a:extLst/>
          </p:spPr>
        </p:pic>
      </p:grp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FA0AFBDB-635F-41B1-A430-4288AA4F264E}"/>
              </a:ext>
            </a:extLst>
          </p:cNvPr>
          <p:cNvSpPr/>
          <p:nvPr/>
        </p:nvSpPr>
        <p:spPr>
          <a:xfrm rot="5400000">
            <a:off x="4348745" y="2929028"/>
            <a:ext cx="1094934" cy="60825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0005672-6CAC-49A4-BB6F-F48C6D8CF147}"/>
              </a:ext>
            </a:extLst>
          </p:cNvPr>
          <p:cNvSpPr/>
          <p:nvPr/>
        </p:nvSpPr>
        <p:spPr>
          <a:xfrm>
            <a:off x="4510459" y="1607016"/>
            <a:ext cx="1314354" cy="1067623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FA3A2-BC91-4499-9CD1-7DD278F0ED9E}"/>
              </a:ext>
            </a:extLst>
          </p:cNvPr>
          <p:cNvSpPr/>
          <p:nvPr/>
        </p:nvSpPr>
        <p:spPr>
          <a:xfrm>
            <a:off x="3988336" y="3792609"/>
            <a:ext cx="2182322" cy="1594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5E0B6-60FA-4B09-AE9D-3B08B4D2BE77}"/>
              </a:ext>
            </a:extLst>
          </p:cNvPr>
          <p:cNvSpPr txBox="1"/>
          <p:nvPr/>
        </p:nvSpPr>
        <p:spPr>
          <a:xfrm>
            <a:off x="5002254" y="95462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320136-30DA-4B90-8ABF-F1868ABCCAF8}"/>
              </a:ext>
            </a:extLst>
          </p:cNvPr>
          <p:cNvSpPr/>
          <p:nvPr/>
        </p:nvSpPr>
        <p:spPr>
          <a:xfrm>
            <a:off x="1918532" y="1537609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웹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앱</a:t>
            </a:r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725F8644-7E9C-4343-9ED5-CA975821C591}"/>
              </a:ext>
            </a:extLst>
          </p:cNvPr>
          <p:cNvSpPr/>
          <p:nvPr/>
        </p:nvSpPr>
        <p:spPr>
          <a:xfrm>
            <a:off x="3320612" y="1537609"/>
            <a:ext cx="1211067" cy="563277"/>
          </a:xfrm>
          <a:prstGeom prst="rightArrow">
            <a:avLst>
              <a:gd name="adj1" fmla="val 36897"/>
              <a:gd name="adj2" fmla="val 651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2">
            <a:extLst>
              <a:ext uri="{FF2B5EF4-FFF2-40B4-BE49-F238E27FC236}">
                <a16:creationId xmlns:a16="http://schemas.microsoft.com/office/drawing/2014/main" id="{EB5C044C-C959-4941-AE82-194E77DA97B7}"/>
              </a:ext>
            </a:extLst>
          </p:cNvPr>
          <p:cNvSpPr/>
          <p:nvPr/>
        </p:nvSpPr>
        <p:spPr>
          <a:xfrm rot="10800000">
            <a:off x="3327818" y="2123922"/>
            <a:ext cx="1175434" cy="483546"/>
          </a:xfrm>
          <a:prstGeom prst="rightArrow">
            <a:avLst>
              <a:gd name="adj1" fmla="val 36897"/>
              <a:gd name="adj2" fmla="val 751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0BD7B-79AF-4708-8FE9-EB42A2D3D497}"/>
              </a:ext>
            </a:extLst>
          </p:cNvPr>
          <p:cNvSpPr txBox="1"/>
          <p:nvPr/>
        </p:nvSpPr>
        <p:spPr>
          <a:xfrm>
            <a:off x="6243846" y="19666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B07A9-23FB-4BF9-9642-5701A0385B61}"/>
              </a:ext>
            </a:extLst>
          </p:cNvPr>
          <p:cNvSpPr txBox="1"/>
          <p:nvPr/>
        </p:nvSpPr>
        <p:spPr>
          <a:xfrm rot="19121146">
            <a:off x="6216917" y="298666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9A70-B01C-4931-8FD0-BC9E14FD6D61}"/>
              </a:ext>
            </a:extLst>
          </p:cNvPr>
          <p:cNvSpPr txBox="1"/>
          <p:nvPr/>
        </p:nvSpPr>
        <p:spPr>
          <a:xfrm>
            <a:off x="5264601" y="2813505"/>
            <a:ext cx="400110" cy="9178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중복 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5D33-FC19-4EC1-B9B2-F5F8057268C3}"/>
              </a:ext>
            </a:extLst>
          </p:cNvPr>
          <p:cNvSpPr txBox="1"/>
          <p:nvPr/>
        </p:nvSpPr>
        <p:spPr>
          <a:xfrm>
            <a:off x="4520475" y="2636530"/>
            <a:ext cx="569387" cy="11823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400" dirty="0"/>
              <a:t>비교 요청</a:t>
            </a:r>
            <a:endParaRPr lang="en-US" altLang="ko-KR" sz="14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D8EEC-E12C-4CFC-865A-C508C9B25069}"/>
              </a:ext>
            </a:extLst>
          </p:cNvPr>
          <p:cNvSpPr txBox="1"/>
          <p:nvPr/>
        </p:nvSpPr>
        <p:spPr>
          <a:xfrm>
            <a:off x="3625715" y="22174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8AED-952D-456D-806F-4B642D55DD46}"/>
              </a:ext>
            </a:extLst>
          </p:cNvPr>
          <p:cNvSpPr txBox="1"/>
          <p:nvPr/>
        </p:nvSpPr>
        <p:spPr>
          <a:xfrm>
            <a:off x="3385871" y="169373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요청</a:t>
            </a:r>
          </a:p>
        </p:txBody>
      </p:sp>
    </p:spTree>
    <p:extLst>
      <p:ext uri="{BB962C8B-B14F-4D97-AF65-F5344CB8AC3E}">
        <p14:creationId xmlns:p14="http://schemas.microsoft.com/office/powerpoint/2010/main" val="218761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1FAD4B93-BB0F-4C4C-B7C3-20A157BE12C3}"/>
              </a:ext>
            </a:extLst>
          </p:cNvPr>
          <p:cNvGrpSpPr/>
          <p:nvPr/>
        </p:nvGrpSpPr>
        <p:grpSpPr>
          <a:xfrm>
            <a:off x="3524975" y="139833"/>
            <a:ext cx="4225597" cy="6578334"/>
            <a:chOff x="1420210" y="408373"/>
            <a:chExt cx="5291307" cy="60634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23E1FD-2FCE-4260-A502-BC4AA9ED0F9C}"/>
                </a:ext>
              </a:extLst>
            </p:cNvPr>
            <p:cNvSpPr/>
            <p:nvPr/>
          </p:nvSpPr>
          <p:spPr>
            <a:xfrm>
              <a:off x="1420427" y="408373"/>
              <a:ext cx="5291090" cy="60634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16005E-0963-44E2-AFC0-C8F9051678BE}"/>
                </a:ext>
              </a:extLst>
            </p:cNvPr>
            <p:cNvSpPr/>
            <p:nvPr/>
          </p:nvSpPr>
          <p:spPr>
            <a:xfrm>
              <a:off x="1420210" y="426845"/>
              <a:ext cx="5291089" cy="6337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이미지 분류를 위한 웹 앱</a:t>
              </a:r>
              <a:endParaRPr lang="ko-KR" altLang="en-US" b="1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B55454-78EB-4D38-ADB8-E1F691F972AB}"/>
              </a:ext>
            </a:extLst>
          </p:cNvPr>
          <p:cNvSpPr/>
          <p:nvPr/>
        </p:nvSpPr>
        <p:spPr>
          <a:xfrm>
            <a:off x="3622139" y="811263"/>
            <a:ext cx="4037869" cy="10335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06A63-9DCE-4099-A0D9-0B612D2DDEB0}"/>
              </a:ext>
            </a:extLst>
          </p:cNvPr>
          <p:cNvSpPr/>
          <p:nvPr/>
        </p:nvSpPr>
        <p:spPr>
          <a:xfrm>
            <a:off x="3622138" y="869635"/>
            <a:ext cx="1290427" cy="387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2060"/>
                </a:solidFill>
              </a:rPr>
              <a:t>Server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B4C97E-14E0-41D0-8ADA-F4F3F56451F1}"/>
              </a:ext>
            </a:extLst>
          </p:cNvPr>
          <p:cNvSpPr/>
          <p:nvPr/>
        </p:nvSpPr>
        <p:spPr>
          <a:xfrm>
            <a:off x="5622394" y="886265"/>
            <a:ext cx="2037614" cy="20392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F1206DE-18CD-4684-97EC-E6E597CF832D}"/>
              </a:ext>
            </a:extLst>
          </p:cNvPr>
          <p:cNvSpPr/>
          <p:nvPr/>
        </p:nvSpPr>
        <p:spPr>
          <a:xfrm>
            <a:off x="3674778" y="1290765"/>
            <a:ext cx="1858815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앱 서버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1AB9D7-A601-4324-9F70-2498320D501F}"/>
              </a:ext>
            </a:extLst>
          </p:cNvPr>
          <p:cNvSpPr/>
          <p:nvPr/>
        </p:nvSpPr>
        <p:spPr>
          <a:xfrm>
            <a:off x="3613743" y="1929189"/>
            <a:ext cx="1906200" cy="161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EB53C7-8AF2-4035-BEB4-FDBB7ACFE338}"/>
              </a:ext>
            </a:extLst>
          </p:cNvPr>
          <p:cNvSpPr/>
          <p:nvPr/>
        </p:nvSpPr>
        <p:spPr>
          <a:xfrm>
            <a:off x="3622409" y="1998865"/>
            <a:ext cx="1817834" cy="321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253B2F"/>
                </a:solidFill>
              </a:rPr>
              <a:t>Data Base</a:t>
            </a:r>
            <a:endParaRPr lang="ko-KR" altLang="en-US" sz="2500" b="1" dirty="0">
              <a:solidFill>
                <a:srgbClr val="253B2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773680F-9D05-4078-A197-620B0BF1B8C5}"/>
              </a:ext>
            </a:extLst>
          </p:cNvPr>
          <p:cNvSpPr/>
          <p:nvPr/>
        </p:nvSpPr>
        <p:spPr>
          <a:xfrm>
            <a:off x="3674779" y="2965871"/>
            <a:ext cx="1765464" cy="4869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라벨링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9119D0-4D76-4581-93B4-A6B70A5E4CE3}"/>
              </a:ext>
            </a:extLst>
          </p:cNvPr>
          <p:cNvSpPr/>
          <p:nvPr/>
        </p:nvSpPr>
        <p:spPr>
          <a:xfrm>
            <a:off x="3674779" y="2383842"/>
            <a:ext cx="1765464" cy="4869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이미지 경로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E3740F0-DA3E-4B19-ABFC-1C5A4184561B}"/>
              </a:ext>
            </a:extLst>
          </p:cNvPr>
          <p:cNvSpPr/>
          <p:nvPr/>
        </p:nvSpPr>
        <p:spPr>
          <a:xfrm>
            <a:off x="5702547" y="1290764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관리 모듈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2159D7A-CEE0-4961-A0D2-39FA5B63E836}"/>
              </a:ext>
            </a:extLst>
          </p:cNvPr>
          <p:cNvSpPr/>
          <p:nvPr/>
        </p:nvSpPr>
        <p:spPr>
          <a:xfrm>
            <a:off x="5699048" y="2383939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관리 모듈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863D4-4557-443D-9128-0995383CD6D4}"/>
              </a:ext>
            </a:extLst>
          </p:cNvPr>
          <p:cNvSpPr/>
          <p:nvPr/>
        </p:nvSpPr>
        <p:spPr>
          <a:xfrm>
            <a:off x="3601729" y="3634997"/>
            <a:ext cx="4050043" cy="1222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2CD2F9-B761-4185-A341-304B4823AAC4}"/>
              </a:ext>
            </a:extLst>
          </p:cNvPr>
          <p:cNvSpPr/>
          <p:nvPr/>
        </p:nvSpPr>
        <p:spPr>
          <a:xfrm>
            <a:off x="5614159" y="3032875"/>
            <a:ext cx="2037613" cy="6021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     </a:t>
            </a:r>
            <a:r>
              <a:rPr lang="en-US" altLang="ko-KR" sz="2500" b="1" dirty="0">
                <a:solidFill>
                  <a:schemeClr val="accent4">
                    <a:lumMod val="75000"/>
                  </a:schemeClr>
                </a:solidFill>
              </a:rPr>
              <a:t>Big Data</a:t>
            </a:r>
            <a:endParaRPr lang="ko-KR" altLang="en-US" sz="25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C139F9-23A9-4491-8C5D-405E1AEB42E6}"/>
              </a:ext>
            </a:extLst>
          </p:cNvPr>
          <p:cNvSpPr/>
          <p:nvPr/>
        </p:nvSpPr>
        <p:spPr>
          <a:xfrm>
            <a:off x="5699047" y="3732993"/>
            <a:ext cx="186375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중복 제거 모듈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8ADF404-76B0-4853-BA63-3AD4063320E3}"/>
              </a:ext>
            </a:extLst>
          </p:cNvPr>
          <p:cNvSpPr/>
          <p:nvPr/>
        </p:nvSpPr>
        <p:spPr>
          <a:xfrm>
            <a:off x="5698367" y="4271825"/>
            <a:ext cx="186443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이미지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크롤링</a:t>
            </a:r>
            <a:r>
              <a:rPr lang="ko-KR" altLang="en-US" sz="1400" b="1" dirty="0">
                <a:solidFill>
                  <a:schemeClr val="tx1"/>
                </a:solidFill>
              </a:rPr>
              <a:t> 모듈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FA9D81-2540-45FC-99B3-17E13F198D14}"/>
              </a:ext>
            </a:extLst>
          </p:cNvPr>
          <p:cNvGrpSpPr/>
          <p:nvPr/>
        </p:nvGrpSpPr>
        <p:grpSpPr>
          <a:xfrm>
            <a:off x="7576356" y="3953411"/>
            <a:ext cx="2257984" cy="1118438"/>
            <a:chOff x="9001856" y="844917"/>
            <a:chExt cx="2257984" cy="1118438"/>
          </a:xfrm>
        </p:grpSpPr>
        <p:sp>
          <p:nvSpPr>
            <p:cNvPr id="26" name="화살표: 왼쪽 9">
              <a:extLst>
                <a:ext uri="{FF2B5EF4-FFF2-40B4-BE49-F238E27FC236}">
                  <a16:creationId xmlns:a16="http://schemas.microsoft.com/office/drawing/2014/main" id="{8B7C5A28-DD2E-4C4E-9A1D-27A95A444318}"/>
                </a:ext>
              </a:extLst>
            </p:cNvPr>
            <p:cNvSpPr/>
            <p:nvPr/>
          </p:nvSpPr>
          <p:spPr>
            <a:xfrm>
              <a:off x="9001856" y="1047374"/>
              <a:ext cx="1139546" cy="708222"/>
            </a:xfrm>
            <a:prstGeom prst="leftArrow">
              <a:avLst>
                <a:gd name="adj1" fmla="val 4198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4" descr="google에 대한 이미지 검색결과">
              <a:extLst>
                <a:ext uri="{FF2B5EF4-FFF2-40B4-BE49-F238E27FC236}">
                  <a16:creationId xmlns:a16="http://schemas.microsoft.com/office/drawing/2014/main" id="{78D0A583-B334-4DB8-8D34-25904AF37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02" y="84491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E8B730E-4903-439E-8A20-5DEAC4A7A7C7}"/>
              </a:ext>
            </a:extLst>
          </p:cNvPr>
          <p:cNvSpPr/>
          <p:nvPr/>
        </p:nvSpPr>
        <p:spPr>
          <a:xfrm>
            <a:off x="3674776" y="4271826"/>
            <a:ext cx="1864437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표현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E1D125C-F96F-4D52-92FB-EFD4CD44FB3F}"/>
              </a:ext>
            </a:extLst>
          </p:cNvPr>
          <p:cNvSpPr/>
          <p:nvPr/>
        </p:nvSpPr>
        <p:spPr>
          <a:xfrm>
            <a:off x="5699048" y="1836543"/>
            <a:ext cx="1877308" cy="4868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라벨 관리 모듈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9A50DC-6809-43D8-9F0C-031CB6632127}"/>
              </a:ext>
            </a:extLst>
          </p:cNvPr>
          <p:cNvSpPr/>
          <p:nvPr/>
        </p:nvSpPr>
        <p:spPr>
          <a:xfrm>
            <a:off x="3674777" y="3732993"/>
            <a:ext cx="1861125" cy="486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이미지 저장소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DCF4B-BAB6-4D93-9BA3-98A237835F5E}"/>
              </a:ext>
            </a:extLst>
          </p:cNvPr>
          <p:cNvSpPr/>
          <p:nvPr/>
        </p:nvSpPr>
        <p:spPr>
          <a:xfrm>
            <a:off x="3601729" y="4945370"/>
            <a:ext cx="4050043" cy="17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4C98F8-A962-4B31-A119-520BC13DCECB}"/>
              </a:ext>
            </a:extLst>
          </p:cNvPr>
          <p:cNvSpPr/>
          <p:nvPr/>
        </p:nvSpPr>
        <p:spPr>
          <a:xfrm>
            <a:off x="3621266" y="5027189"/>
            <a:ext cx="2352814" cy="328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User Interface</a:t>
            </a:r>
            <a:endParaRPr lang="ko-KR" altLang="en-US" sz="25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CB16BC-BD82-4EFB-B71E-972BC4B6C811}"/>
              </a:ext>
            </a:extLst>
          </p:cNvPr>
          <p:cNvSpPr/>
          <p:nvPr/>
        </p:nvSpPr>
        <p:spPr>
          <a:xfrm>
            <a:off x="3674778" y="5453645"/>
            <a:ext cx="185881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웹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브라우저 서비스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3CA7850-994F-4556-9CC6-6EF4705DF564}"/>
              </a:ext>
            </a:extLst>
          </p:cNvPr>
          <p:cNvSpPr/>
          <p:nvPr/>
        </p:nvSpPr>
        <p:spPr>
          <a:xfrm>
            <a:off x="5698367" y="5453645"/>
            <a:ext cx="1863759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계정 연동 서비스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D8BCEC-4F45-4540-8466-75FA935E67FA}"/>
              </a:ext>
            </a:extLst>
          </p:cNvPr>
          <p:cNvSpPr/>
          <p:nvPr/>
        </p:nvSpPr>
        <p:spPr>
          <a:xfrm>
            <a:off x="3674778" y="6030336"/>
            <a:ext cx="184516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이미지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랜덤 출력 서비스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B9A40A-B8F7-4CCA-AEAF-95A2611EC3AD}"/>
              </a:ext>
            </a:extLst>
          </p:cNvPr>
          <p:cNvSpPr/>
          <p:nvPr/>
        </p:nvSpPr>
        <p:spPr>
          <a:xfrm>
            <a:off x="5698367" y="6030336"/>
            <a:ext cx="1845165" cy="5365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이미지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라벨 입출력 서비스</a:t>
            </a:r>
          </a:p>
        </p:txBody>
      </p:sp>
    </p:spTree>
    <p:extLst>
      <p:ext uri="{BB962C8B-B14F-4D97-AF65-F5344CB8AC3E}">
        <p14:creationId xmlns:p14="http://schemas.microsoft.com/office/powerpoint/2010/main" val="29395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14473-8DBE-4590-A6BA-354276FA7D01}"/>
              </a:ext>
            </a:extLst>
          </p:cNvPr>
          <p:cNvSpPr/>
          <p:nvPr/>
        </p:nvSpPr>
        <p:spPr>
          <a:xfrm>
            <a:off x="4387922" y="610730"/>
            <a:ext cx="3503436" cy="5907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9685F-7631-4B0C-9156-682B15DE835A}"/>
              </a:ext>
            </a:extLst>
          </p:cNvPr>
          <p:cNvSpPr/>
          <p:nvPr/>
        </p:nvSpPr>
        <p:spPr>
          <a:xfrm>
            <a:off x="4578223" y="119951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CFA6CC-8ABE-4E3D-B57A-615095FEE843}"/>
              </a:ext>
            </a:extLst>
          </p:cNvPr>
          <p:cNvGrpSpPr/>
          <p:nvPr/>
        </p:nvGrpSpPr>
        <p:grpSpPr>
          <a:xfrm>
            <a:off x="8360899" y="3040652"/>
            <a:ext cx="3084394" cy="1629702"/>
            <a:chOff x="5668645" y="4349362"/>
            <a:chExt cx="3767932" cy="19580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3C2492-62AB-4446-A136-093392F56CF2}"/>
                </a:ext>
              </a:extLst>
            </p:cNvPr>
            <p:cNvSpPr/>
            <p:nvPr/>
          </p:nvSpPr>
          <p:spPr>
            <a:xfrm>
              <a:off x="5668645" y="4349362"/>
              <a:ext cx="3767932" cy="195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이미지 비교</a:t>
              </a:r>
              <a:r>
                <a:rPr lang="en-US" altLang="ko-KR" sz="1700" dirty="0">
                  <a:solidFill>
                    <a:schemeClr val="tx1"/>
                  </a:solidFill>
                </a:rPr>
                <a:t>(</a:t>
              </a:r>
              <a:r>
                <a:rPr lang="ko-KR" altLang="en-US" sz="1700" dirty="0">
                  <a:solidFill>
                    <a:schemeClr val="tx1"/>
                  </a:solidFill>
                </a:rPr>
                <a:t>이미지 중복 확인</a:t>
              </a:r>
              <a:r>
                <a:rPr lang="en-US" altLang="ko-KR" sz="1700" dirty="0">
                  <a:solidFill>
                    <a:schemeClr val="tx1"/>
                  </a:solidFill>
                </a:rPr>
                <a:t>)</a:t>
              </a:r>
              <a:endParaRPr lang="en-US" altLang="ko-KR" sz="1700" dirty="0"/>
            </a:p>
          </p:txBody>
        </p:sp>
        <p:pic>
          <p:nvPicPr>
            <p:cNvPr id="12" name="Picture 4" descr="이미지 검색결과">
              <a:extLst>
                <a:ext uri="{FF2B5EF4-FFF2-40B4-BE49-F238E27FC236}">
                  <a16:creationId xmlns:a16="http://schemas.microsoft.com/office/drawing/2014/main" id="{C2E240DC-4497-436F-A950-C1B7733A8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337" y="4549940"/>
              <a:ext cx="1074743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이미지 검색결과">
              <a:extLst>
                <a:ext uri="{FF2B5EF4-FFF2-40B4-BE49-F238E27FC236}">
                  <a16:creationId xmlns:a16="http://schemas.microsoft.com/office/drawing/2014/main" id="{4EADB368-9DB9-4D11-AFDE-54DE6678F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531" y="4549940"/>
              <a:ext cx="1177712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화살표: 아래쪽 15">
            <a:extLst>
              <a:ext uri="{FF2B5EF4-FFF2-40B4-BE49-F238E27FC236}">
                <a16:creationId xmlns:a16="http://schemas.microsoft.com/office/drawing/2014/main" id="{C3864520-0401-42C5-A49E-03A76C88CD7E}"/>
              </a:ext>
            </a:extLst>
          </p:cNvPr>
          <p:cNvSpPr/>
          <p:nvPr/>
        </p:nvSpPr>
        <p:spPr>
          <a:xfrm>
            <a:off x="6182823" y="4111572"/>
            <a:ext cx="449513" cy="689515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6">
            <a:extLst>
              <a:ext uri="{FF2B5EF4-FFF2-40B4-BE49-F238E27FC236}">
                <a16:creationId xmlns:a16="http://schemas.microsoft.com/office/drawing/2014/main" id="{BEEEA22D-DD49-40E2-A78C-6A5FB74A55C4}"/>
              </a:ext>
            </a:extLst>
          </p:cNvPr>
          <p:cNvSpPr/>
          <p:nvPr/>
        </p:nvSpPr>
        <p:spPr>
          <a:xfrm>
            <a:off x="6664782" y="4113463"/>
            <a:ext cx="449513" cy="685734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6F3C68-4D10-42B1-9379-C4E94559B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723" y="3545977"/>
            <a:ext cx="1295664" cy="1414841"/>
          </a:xfrm>
          <a:prstGeom prst="rect">
            <a:avLst/>
          </a:prstGeom>
        </p:spPr>
      </p:pic>
      <p:sp>
        <p:nvSpPr>
          <p:cNvPr id="17" name="화살표: 왼쪽 19">
            <a:extLst>
              <a:ext uri="{FF2B5EF4-FFF2-40B4-BE49-F238E27FC236}">
                <a16:creationId xmlns:a16="http://schemas.microsoft.com/office/drawing/2014/main" id="{69B58081-602D-43F1-866A-D223B48459F0}"/>
              </a:ext>
            </a:extLst>
          </p:cNvPr>
          <p:cNvSpPr/>
          <p:nvPr/>
        </p:nvSpPr>
        <p:spPr>
          <a:xfrm>
            <a:off x="2940747" y="1668984"/>
            <a:ext cx="1638607" cy="462321"/>
          </a:xfrm>
          <a:prstGeom prst="leftArrow">
            <a:avLst>
              <a:gd name="adj1" fmla="val 39380"/>
              <a:gd name="adj2" fmla="val 1331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5584E788-A5D2-4B63-8BCC-18593394628E}"/>
              </a:ext>
            </a:extLst>
          </p:cNvPr>
          <p:cNvSpPr/>
          <p:nvPr/>
        </p:nvSpPr>
        <p:spPr>
          <a:xfrm>
            <a:off x="2957238" y="1192646"/>
            <a:ext cx="1621832" cy="462321"/>
          </a:xfrm>
          <a:prstGeom prst="rightArrow">
            <a:avLst>
              <a:gd name="adj1" fmla="val 36897"/>
              <a:gd name="adj2" fmla="val 1266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F416B-06AC-4A56-8399-117FA11C2624}"/>
              </a:ext>
            </a:extLst>
          </p:cNvPr>
          <p:cNvSpPr txBox="1"/>
          <p:nvPr/>
        </p:nvSpPr>
        <p:spPr>
          <a:xfrm>
            <a:off x="3169355" y="209453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84660-37AB-401B-831B-7644BE181E37}"/>
              </a:ext>
            </a:extLst>
          </p:cNvPr>
          <p:cNvSpPr txBox="1"/>
          <p:nvPr/>
        </p:nvSpPr>
        <p:spPr>
          <a:xfrm>
            <a:off x="2819850" y="903917"/>
            <a:ext cx="167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이미지 </a:t>
            </a:r>
            <a:r>
              <a:rPr lang="ko-KR" altLang="en-US" sz="1600" dirty="0" err="1"/>
              <a:t>라벨링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08590B-ECB8-4A08-A710-398118BD0ADC}"/>
              </a:ext>
            </a:extLst>
          </p:cNvPr>
          <p:cNvSpPr/>
          <p:nvPr/>
        </p:nvSpPr>
        <p:spPr>
          <a:xfrm>
            <a:off x="6111707" y="3387433"/>
            <a:ext cx="1051799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22" name="화살표: 오른쪽 22">
            <a:extLst>
              <a:ext uri="{FF2B5EF4-FFF2-40B4-BE49-F238E27FC236}">
                <a16:creationId xmlns:a16="http://schemas.microsoft.com/office/drawing/2014/main" id="{11E6D8B6-0F5D-4A08-B552-D6FDB62232AE}"/>
              </a:ext>
            </a:extLst>
          </p:cNvPr>
          <p:cNvSpPr/>
          <p:nvPr/>
        </p:nvSpPr>
        <p:spPr>
          <a:xfrm>
            <a:off x="5542745" y="1340688"/>
            <a:ext cx="568961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62000-B2F4-42B9-9E6E-B133729D35D9}"/>
              </a:ext>
            </a:extLst>
          </p:cNvPr>
          <p:cNvSpPr/>
          <p:nvPr/>
        </p:nvSpPr>
        <p:spPr>
          <a:xfrm>
            <a:off x="8360899" y="856938"/>
            <a:ext cx="996527" cy="1468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24" name="화살표: 오른쪽 22">
            <a:extLst>
              <a:ext uri="{FF2B5EF4-FFF2-40B4-BE49-F238E27FC236}">
                <a16:creationId xmlns:a16="http://schemas.microsoft.com/office/drawing/2014/main" id="{9467979B-C313-418B-85D5-94467188B9F7}"/>
              </a:ext>
            </a:extLst>
          </p:cNvPr>
          <p:cNvSpPr/>
          <p:nvPr/>
        </p:nvSpPr>
        <p:spPr>
          <a:xfrm rot="10800000">
            <a:off x="7164211" y="3564346"/>
            <a:ext cx="1198574" cy="43665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CB5680-5B04-429F-B4D4-6CA520288D06}"/>
              </a:ext>
            </a:extLst>
          </p:cNvPr>
          <p:cNvGrpSpPr/>
          <p:nvPr/>
        </p:nvGrpSpPr>
        <p:grpSpPr>
          <a:xfrm>
            <a:off x="9385469" y="824164"/>
            <a:ext cx="1997073" cy="1425760"/>
            <a:chOff x="9878984" y="865786"/>
            <a:chExt cx="1997073" cy="14257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F40187-5BCA-4DDD-AA7A-91580C6EA50F}"/>
                </a:ext>
              </a:extLst>
            </p:cNvPr>
            <p:cNvGrpSpPr/>
            <p:nvPr/>
          </p:nvGrpSpPr>
          <p:grpSpPr>
            <a:xfrm>
              <a:off x="9878984" y="1036957"/>
              <a:ext cx="1855901" cy="1254589"/>
              <a:chOff x="7898723" y="2434869"/>
              <a:chExt cx="3746821" cy="1637495"/>
            </a:xfrm>
          </p:grpSpPr>
          <p:sp>
            <p:nvSpPr>
              <p:cNvPr id="8" name="화살표: 왼쪽 9">
                <a:extLst>
                  <a:ext uri="{FF2B5EF4-FFF2-40B4-BE49-F238E27FC236}">
                    <a16:creationId xmlns:a16="http://schemas.microsoft.com/office/drawing/2014/main" id="{7DB04BFC-EFEF-40FC-AC21-EDBBEBF467F4}"/>
                  </a:ext>
                </a:extLst>
              </p:cNvPr>
              <p:cNvSpPr/>
              <p:nvPr/>
            </p:nvSpPr>
            <p:spPr>
              <a:xfrm>
                <a:off x="7898723" y="2859291"/>
                <a:ext cx="1692868" cy="532738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457BF-3812-4ADA-B92A-765EBE2B3BDA}"/>
                  </a:ext>
                </a:extLst>
              </p:cNvPr>
              <p:cNvSpPr txBox="1"/>
              <p:nvPr/>
            </p:nvSpPr>
            <p:spPr>
              <a:xfrm>
                <a:off x="7979704" y="2434869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71C20B-1E69-4D70-94E7-86D8C633944C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1028" name="Picture 4" descr="google에 대한 이미지 검색결과">
              <a:extLst>
                <a:ext uri="{FF2B5EF4-FFF2-40B4-BE49-F238E27FC236}">
                  <a16:creationId xmlns:a16="http://schemas.microsoft.com/office/drawing/2014/main" id="{FF3C5A3F-9562-4913-8A19-01CC52EC9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7619" y="865786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17AFFE-1D48-462A-848C-23DC32F12EB0}"/>
              </a:ext>
            </a:extLst>
          </p:cNvPr>
          <p:cNvGrpSpPr/>
          <p:nvPr/>
        </p:nvGrpSpPr>
        <p:grpSpPr>
          <a:xfrm>
            <a:off x="4605704" y="4793876"/>
            <a:ext cx="3084394" cy="1629702"/>
            <a:chOff x="5668645" y="4349362"/>
            <a:chExt cx="3767932" cy="19580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83F6A1-0B43-4CFE-B6FE-0524DE582F43}"/>
                </a:ext>
              </a:extLst>
            </p:cNvPr>
            <p:cNvSpPr/>
            <p:nvPr/>
          </p:nvSpPr>
          <p:spPr>
            <a:xfrm>
              <a:off x="5668645" y="4349362"/>
              <a:ext cx="3767932" cy="1958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이미지 비교</a:t>
              </a:r>
              <a:r>
                <a:rPr lang="en-US" altLang="ko-KR" sz="1700" dirty="0">
                  <a:solidFill>
                    <a:schemeClr val="tx1"/>
                  </a:solidFill>
                </a:rPr>
                <a:t>(</a:t>
              </a:r>
              <a:r>
                <a:rPr lang="ko-KR" altLang="en-US" sz="1700" dirty="0">
                  <a:solidFill>
                    <a:schemeClr val="tx1"/>
                  </a:solidFill>
                </a:rPr>
                <a:t>이미지 중복 확인</a:t>
              </a:r>
              <a:r>
                <a:rPr lang="en-US" altLang="ko-KR" sz="1700" dirty="0">
                  <a:solidFill>
                    <a:schemeClr val="tx1"/>
                  </a:solidFill>
                </a:rPr>
                <a:t>)</a:t>
              </a:r>
              <a:endParaRPr lang="en-US" altLang="ko-KR" sz="1700" dirty="0"/>
            </a:p>
          </p:txBody>
        </p:sp>
        <p:pic>
          <p:nvPicPr>
            <p:cNvPr id="32" name="Picture 4" descr="이미지 검색결과">
              <a:extLst>
                <a:ext uri="{FF2B5EF4-FFF2-40B4-BE49-F238E27FC236}">
                  <a16:creationId xmlns:a16="http://schemas.microsoft.com/office/drawing/2014/main" id="{7FA0A3B3-8BE9-4147-B417-E3B48EE92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337" y="4549940"/>
              <a:ext cx="1074743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이미지 검색결과">
              <a:extLst>
                <a:ext uri="{FF2B5EF4-FFF2-40B4-BE49-F238E27FC236}">
                  <a16:creationId xmlns:a16="http://schemas.microsoft.com/office/drawing/2014/main" id="{E8A09346-4334-4934-A8C5-BC972ACBD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531" y="4549940"/>
              <a:ext cx="1177712" cy="132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화살표: 아래쪽 15">
            <a:extLst>
              <a:ext uri="{FF2B5EF4-FFF2-40B4-BE49-F238E27FC236}">
                <a16:creationId xmlns:a16="http://schemas.microsoft.com/office/drawing/2014/main" id="{50C4210F-D830-467B-801F-A7626D45C45D}"/>
              </a:ext>
            </a:extLst>
          </p:cNvPr>
          <p:cNvSpPr/>
          <p:nvPr/>
        </p:nvSpPr>
        <p:spPr>
          <a:xfrm>
            <a:off x="8634405" y="2326578"/>
            <a:ext cx="449513" cy="689515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BA6173-5491-4C23-B7E2-B14A8000293C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047DF23-7E31-4EFD-BE5E-5655E6B116CA}"/>
                </a:ext>
              </a:extLst>
            </p:cNvPr>
            <p:cNvGrpSpPr/>
            <p:nvPr/>
          </p:nvGrpSpPr>
          <p:grpSpPr>
            <a:xfrm>
              <a:off x="7022237" y="506027"/>
              <a:ext cx="1314354" cy="2085925"/>
              <a:chOff x="7022237" y="506027"/>
              <a:chExt cx="1314354" cy="2085925"/>
            </a:xfrm>
          </p:grpSpPr>
          <p:sp>
            <p:nvSpPr>
              <p:cNvPr id="39" name="원통형 38">
                <a:extLst>
                  <a:ext uri="{FF2B5EF4-FFF2-40B4-BE49-F238E27FC236}">
                    <a16:creationId xmlns:a16="http://schemas.microsoft.com/office/drawing/2014/main" id="{4D6FE1A8-8FEE-495B-BA30-C1D3F0247DD4}"/>
                  </a:ext>
                </a:extLst>
              </p:cNvPr>
              <p:cNvSpPr/>
              <p:nvPr/>
            </p:nvSpPr>
            <p:spPr>
              <a:xfrm>
                <a:off x="7022237" y="1939774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원통형 37">
                <a:extLst>
                  <a:ext uri="{FF2B5EF4-FFF2-40B4-BE49-F238E27FC236}">
                    <a16:creationId xmlns:a16="http://schemas.microsoft.com/office/drawing/2014/main" id="{ACE9DE18-0DF4-4DF9-BE6C-87D06FDF3BA1}"/>
                  </a:ext>
                </a:extLst>
              </p:cNvPr>
              <p:cNvSpPr/>
              <p:nvPr/>
            </p:nvSpPr>
            <p:spPr>
              <a:xfrm>
                <a:off x="7022237" y="1460513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통형 36">
                <a:extLst>
                  <a:ext uri="{FF2B5EF4-FFF2-40B4-BE49-F238E27FC236}">
                    <a16:creationId xmlns:a16="http://schemas.microsoft.com/office/drawing/2014/main" id="{3E0793D9-3145-4C08-BF65-43FF012BBA8A}"/>
                  </a:ext>
                </a:extLst>
              </p:cNvPr>
              <p:cNvSpPr/>
              <p:nvPr/>
            </p:nvSpPr>
            <p:spPr>
              <a:xfrm>
                <a:off x="7022237" y="987871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통형 34">
                <a:extLst>
                  <a:ext uri="{FF2B5EF4-FFF2-40B4-BE49-F238E27FC236}">
                    <a16:creationId xmlns:a16="http://schemas.microsoft.com/office/drawing/2014/main" id="{F79DCF93-D1F9-432F-98BE-EC31A26FFAFB}"/>
                  </a:ext>
                </a:extLst>
              </p:cNvPr>
              <p:cNvSpPr/>
              <p:nvPr/>
            </p:nvSpPr>
            <p:spPr>
              <a:xfrm>
                <a:off x="7022237" y="506027"/>
                <a:ext cx="1314354" cy="652178"/>
              </a:xfrm>
              <a:prstGeom prst="can">
                <a:avLst>
                  <a:gd name="adj" fmla="val 39974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661F93-7D60-4B63-A901-269F9A9E2592}"/>
                </a:ext>
              </a:extLst>
            </p:cNvPr>
            <p:cNvSpPr/>
            <p:nvPr/>
          </p:nvSpPr>
          <p:spPr>
            <a:xfrm>
              <a:off x="7234713" y="1293026"/>
              <a:ext cx="927961" cy="4365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라벨링</a:t>
              </a:r>
              <a:endParaRPr lang="en-US" altLang="ko-KR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8FB1F6-EDFF-487B-800F-BCC724825884}"/>
                </a:ext>
              </a:extLst>
            </p:cNvPr>
            <p:cNvSpPr/>
            <p:nvPr/>
          </p:nvSpPr>
          <p:spPr>
            <a:xfrm>
              <a:off x="7111826" y="1945701"/>
              <a:ext cx="1167340" cy="4518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이미지 경로</a:t>
              </a:r>
              <a:endParaRPr lang="en-US" altLang="ko-KR" sz="1400" dirty="0"/>
            </a:p>
          </p:txBody>
        </p:sp>
      </p:grp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BD7D40C5-BA3F-4929-A85A-8C2676D2D11A}"/>
              </a:ext>
            </a:extLst>
          </p:cNvPr>
          <p:cNvSpPr/>
          <p:nvPr/>
        </p:nvSpPr>
        <p:spPr>
          <a:xfrm>
            <a:off x="6641780" y="3002307"/>
            <a:ext cx="318313" cy="38513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웹페이지 목업에 대한 이미지 검색결과">
            <a:extLst>
              <a:ext uri="{FF2B5EF4-FFF2-40B4-BE49-F238E27FC236}">
                <a16:creationId xmlns:a16="http://schemas.microsoft.com/office/drawing/2014/main" id="{2BD9164E-0B04-4C8C-81CE-CA88C3FB0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10646" y="855589"/>
            <a:ext cx="2249292" cy="153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화살표: 아래쪽 15">
            <a:extLst>
              <a:ext uri="{FF2B5EF4-FFF2-40B4-BE49-F238E27FC236}">
                <a16:creationId xmlns:a16="http://schemas.microsoft.com/office/drawing/2014/main" id="{F52EF98B-CE85-43E7-9B57-A9DD98FC4807}"/>
              </a:ext>
            </a:extLst>
          </p:cNvPr>
          <p:cNvSpPr/>
          <p:nvPr/>
        </p:nvSpPr>
        <p:spPr>
          <a:xfrm>
            <a:off x="1320437" y="2399942"/>
            <a:ext cx="449513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위쪽 16">
            <a:extLst>
              <a:ext uri="{FF2B5EF4-FFF2-40B4-BE49-F238E27FC236}">
                <a16:creationId xmlns:a16="http://schemas.microsoft.com/office/drawing/2014/main" id="{9F42EC9C-3DCE-4B28-9BBA-A77AF181D53A}"/>
              </a:ext>
            </a:extLst>
          </p:cNvPr>
          <p:cNvSpPr/>
          <p:nvPr/>
        </p:nvSpPr>
        <p:spPr>
          <a:xfrm>
            <a:off x="1802396" y="2403494"/>
            <a:ext cx="449513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78CDD2CC-AD1D-40D5-BAE7-1F53214BE774}"/>
              </a:ext>
            </a:extLst>
          </p:cNvPr>
          <p:cNvSpPr/>
          <p:nvPr/>
        </p:nvSpPr>
        <p:spPr>
          <a:xfrm rot="10800000">
            <a:off x="5541309" y="1719459"/>
            <a:ext cx="576820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876023-3758-4888-BAF9-B4E9B6754C98}"/>
              </a:ext>
            </a:extLst>
          </p:cNvPr>
          <p:cNvSpPr txBox="1"/>
          <p:nvPr/>
        </p:nvSpPr>
        <p:spPr>
          <a:xfrm>
            <a:off x="1358083" y="4960818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7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3648174" y="610730"/>
            <a:ext cx="5907902" cy="5669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150" y="3923050"/>
            <a:ext cx="1295664" cy="1414841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2741671" y="194350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2752421" y="155011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3149389" y="218051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2710772" y="1337161"/>
            <a:ext cx="8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5060661" y="152119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15">
            <a:extLst>
              <a:ext uri="{FF2B5EF4-FFF2-40B4-BE49-F238E27FC236}">
                <a16:creationId xmlns:a16="http://schemas.microsoft.com/office/drawing/2014/main" id="{805C059C-1C91-4461-982B-326E569CDEE4}"/>
              </a:ext>
            </a:extLst>
          </p:cNvPr>
          <p:cNvSpPr/>
          <p:nvPr/>
        </p:nvSpPr>
        <p:spPr>
          <a:xfrm rot="2608368">
            <a:off x="7210200" y="2605632"/>
            <a:ext cx="481959" cy="3096728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ED6436-34BE-40F1-826F-4CDE41CEADF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20" name="화살표: 오른쪽 22">
            <a:extLst>
              <a:ext uri="{FF2B5EF4-FFF2-40B4-BE49-F238E27FC236}">
                <a16:creationId xmlns:a16="http://schemas.microsoft.com/office/drawing/2014/main" id="{D154FCD6-AEE7-4954-9E8F-5637D061EFF7}"/>
              </a:ext>
            </a:extLst>
          </p:cNvPr>
          <p:cNvSpPr/>
          <p:nvPr/>
        </p:nvSpPr>
        <p:spPr>
          <a:xfrm rot="10800000">
            <a:off x="6697123" y="5337161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40AE64-5CFB-49B3-8127-8C24E8836B06}"/>
              </a:ext>
            </a:extLst>
          </p:cNvPr>
          <p:cNvGrpSpPr/>
          <p:nvPr/>
        </p:nvGrpSpPr>
        <p:grpSpPr>
          <a:xfrm>
            <a:off x="9055512" y="1452311"/>
            <a:ext cx="2086806" cy="1378038"/>
            <a:chOff x="9741102" y="913507"/>
            <a:chExt cx="2086806" cy="13780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1FA85BC-4291-477D-BC1A-AE8E7DA26C7A}"/>
                </a:ext>
              </a:extLst>
            </p:cNvPr>
            <p:cNvGrpSpPr/>
            <p:nvPr/>
          </p:nvGrpSpPr>
          <p:grpSpPr>
            <a:xfrm>
              <a:off x="9741102" y="1362133"/>
              <a:ext cx="1993783" cy="929412"/>
              <a:chOff x="7620357" y="2859291"/>
              <a:chExt cx="4025187" cy="1213073"/>
            </a:xfrm>
          </p:grpSpPr>
          <p:sp>
            <p:nvSpPr>
              <p:cNvPr id="24" name="화살표: 왼쪽 9">
                <a:extLst>
                  <a:ext uri="{FF2B5EF4-FFF2-40B4-BE49-F238E27FC236}">
                    <a16:creationId xmlns:a16="http://schemas.microsoft.com/office/drawing/2014/main" id="{68C92B3F-3E18-4508-9F5C-8165FDF612C6}"/>
                  </a:ext>
                </a:extLst>
              </p:cNvPr>
              <p:cNvSpPr/>
              <p:nvPr/>
            </p:nvSpPr>
            <p:spPr>
              <a:xfrm>
                <a:off x="7620357" y="2859291"/>
                <a:ext cx="1971236" cy="426541"/>
              </a:xfrm>
              <a:prstGeom prst="leftArrow">
                <a:avLst>
                  <a:gd name="adj1" fmla="val 41980"/>
                  <a:gd name="adj2" fmla="val 118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83D59D-EC64-48A8-80F7-336371EFDAEF}"/>
                  </a:ext>
                </a:extLst>
              </p:cNvPr>
              <p:cNvSpPr txBox="1"/>
              <p:nvPr/>
            </p:nvSpPr>
            <p:spPr>
              <a:xfrm>
                <a:off x="9763169" y="3590310"/>
                <a:ext cx="1882375" cy="482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Google</a:t>
                </a:r>
                <a:endParaRPr lang="ko-KR" altLang="en-US" dirty="0"/>
              </a:p>
            </p:txBody>
          </p:sp>
        </p:grpSp>
        <p:pic>
          <p:nvPicPr>
            <p:cNvPr id="23" name="Picture 4" descr="google에 대한 이미지 검색결과">
              <a:extLst>
                <a:ext uri="{FF2B5EF4-FFF2-40B4-BE49-F238E27FC236}">
                  <a16:creationId xmlns:a16="http://schemas.microsoft.com/office/drawing/2014/main" id="{6AF29F66-FC90-4D5E-8D58-D1E92B0DA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470" y="913507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51" name="화살표: 위쪽 16">
            <a:extLst>
              <a:ext uri="{FF2B5EF4-FFF2-40B4-BE49-F238E27FC236}">
                <a16:creationId xmlns:a16="http://schemas.microsoft.com/office/drawing/2014/main" id="{3A054915-E00A-413C-8C8F-18492C07F214}"/>
              </a:ext>
            </a:extLst>
          </p:cNvPr>
          <p:cNvSpPr/>
          <p:nvPr/>
        </p:nvSpPr>
        <p:spPr>
          <a:xfrm rot="13193357">
            <a:off x="5667921" y="2465310"/>
            <a:ext cx="318313" cy="130589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라벨링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5810705" y="2568939"/>
            <a:ext cx="318313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화살표: 아래쪽 15">
            <a:extLst>
              <a:ext uri="{FF2B5EF4-FFF2-40B4-BE49-F238E27FC236}">
                <a16:creationId xmlns:a16="http://schemas.microsoft.com/office/drawing/2014/main" id="{E5AB1475-19AB-41DF-B711-52FD1B451DCD}"/>
              </a:ext>
            </a:extLst>
          </p:cNvPr>
          <p:cNvSpPr/>
          <p:nvPr/>
        </p:nvSpPr>
        <p:spPr>
          <a:xfrm>
            <a:off x="1392673" y="276758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4FB6C6A4-7F23-4BCF-9AB8-C702E0DD022E}"/>
              </a:ext>
            </a:extLst>
          </p:cNvPr>
          <p:cNvSpPr/>
          <p:nvPr/>
        </p:nvSpPr>
        <p:spPr>
          <a:xfrm>
            <a:off x="1811824" y="277114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5060661" y="189888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3409442">
            <a:off x="4557801" y="4563718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1367510" y="533789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5947015" y="577608"/>
            <a:ext cx="215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4612733" y="243053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4220634">
            <a:off x="4032377" y="4852790"/>
            <a:ext cx="1836440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379301" y="5265907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4169928" y="243052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3668DE-9C0E-488E-AAD4-79AE03B20EEF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119C427F-4655-4877-941D-88FB651A45EC}"/>
              </a:ext>
            </a:extLst>
          </p:cNvPr>
          <p:cNvSpPr/>
          <p:nvPr/>
        </p:nvSpPr>
        <p:spPr>
          <a:xfrm>
            <a:off x="6697122" y="5725427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150" y="3923050"/>
            <a:ext cx="1295664" cy="1414841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4350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1" y="155011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오른쪽 22">
            <a:extLst>
              <a:ext uri="{FF2B5EF4-FFF2-40B4-BE49-F238E27FC236}">
                <a16:creationId xmlns:a16="http://schemas.microsoft.com/office/drawing/2014/main" id="{C07D9962-37A8-4408-A0A5-BAA7CCE77ED1}"/>
              </a:ext>
            </a:extLst>
          </p:cNvPr>
          <p:cNvSpPr/>
          <p:nvPr/>
        </p:nvSpPr>
        <p:spPr>
          <a:xfrm>
            <a:off x="5060661" y="152119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210200" y="2605632"/>
            <a:ext cx="481959" cy="3096728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481959" cy="2158087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337161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981454"/>
              <a:ext cx="1530836" cy="940757"/>
              <a:chOff x="7620355" y="2362429"/>
              <a:chExt cx="3090557" cy="1227881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294546" y="2362429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화살표: 위쪽 16">
            <a:extLst>
              <a:ext uri="{FF2B5EF4-FFF2-40B4-BE49-F238E27FC236}">
                <a16:creationId xmlns:a16="http://schemas.microsoft.com/office/drawing/2014/main" id="{913B4D76-8895-489E-9530-65D3A111C907}"/>
              </a:ext>
            </a:extLst>
          </p:cNvPr>
          <p:cNvSpPr/>
          <p:nvPr/>
        </p:nvSpPr>
        <p:spPr>
          <a:xfrm rot="13193357">
            <a:off x="5631905" y="2564558"/>
            <a:ext cx="318313" cy="119357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67" name="화살표: 위쪽 16">
            <a:extLst>
              <a:ext uri="{FF2B5EF4-FFF2-40B4-BE49-F238E27FC236}">
                <a16:creationId xmlns:a16="http://schemas.microsoft.com/office/drawing/2014/main" id="{84429A93-0233-4373-BC5D-4561EACD69B3}"/>
              </a:ext>
            </a:extLst>
          </p:cNvPr>
          <p:cNvSpPr/>
          <p:nvPr/>
        </p:nvSpPr>
        <p:spPr>
          <a:xfrm rot="2585604">
            <a:off x="5696756" y="2792317"/>
            <a:ext cx="318313" cy="145936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화살표: 아래쪽 15">
            <a:extLst>
              <a:ext uri="{FF2B5EF4-FFF2-40B4-BE49-F238E27FC236}">
                <a16:creationId xmlns:a16="http://schemas.microsoft.com/office/drawing/2014/main" id="{B17E3245-EF7F-425C-B8E4-F0034C4CCDC9}"/>
              </a:ext>
            </a:extLst>
          </p:cNvPr>
          <p:cNvSpPr/>
          <p:nvPr/>
        </p:nvSpPr>
        <p:spPr>
          <a:xfrm>
            <a:off x="1392673" y="276758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 16">
            <a:extLst>
              <a:ext uri="{FF2B5EF4-FFF2-40B4-BE49-F238E27FC236}">
                <a16:creationId xmlns:a16="http://schemas.microsoft.com/office/drawing/2014/main" id="{B96B7E89-681D-4C2F-9939-8561B827CA05}"/>
              </a:ext>
            </a:extLst>
          </p:cNvPr>
          <p:cNvSpPr/>
          <p:nvPr/>
        </p:nvSpPr>
        <p:spPr>
          <a:xfrm>
            <a:off x="1811824" y="277114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22">
            <a:extLst>
              <a:ext uri="{FF2B5EF4-FFF2-40B4-BE49-F238E27FC236}">
                <a16:creationId xmlns:a16="http://schemas.microsoft.com/office/drawing/2014/main" id="{2DF771B6-6470-463F-AAC1-FBBBDB67BC21}"/>
              </a:ext>
            </a:extLst>
          </p:cNvPr>
          <p:cNvSpPr/>
          <p:nvPr/>
        </p:nvSpPr>
        <p:spPr>
          <a:xfrm rot="10800000">
            <a:off x="5060661" y="189888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557801" y="4563718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67510" y="533789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612733" y="243053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22">
            <a:extLst>
              <a:ext uri="{FF2B5EF4-FFF2-40B4-BE49-F238E27FC236}">
                <a16:creationId xmlns:a16="http://schemas.microsoft.com/office/drawing/2014/main" id="{50B3324E-8C85-43D9-8030-78EC546D9014}"/>
              </a:ext>
            </a:extLst>
          </p:cNvPr>
          <p:cNvSpPr/>
          <p:nvPr/>
        </p:nvSpPr>
        <p:spPr>
          <a:xfrm rot="14220634">
            <a:off x="4032377" y="4852790"/>
            <a:ext cx="1836440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379301" y="5265907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69928" y="243052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9"/>
            <a:ext cx="977956" cy="383578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6829409" y="36871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487911" y="3186442"/>
            <a:ext cx="461665" cy="16456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437404" y="593633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8753" y="52149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65226-2447-4500-9BDA-86679E0AD6A3}"/>
              </a:ext>
            </a:extLst>
          </p:cNvPr>
          <p:cNvSpPr txBox="1"/>
          <p:nvPr/>
        </p:nvSpPr>
        <p:spPr>
          <a:xfrm>
            <a:off x="3415087" y="4940413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이미지 경로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E4277-449C-4E33-9464-6C2E96AE799C}"/>
              </a:ext>
            </a:extLst>
          </p:cNvPr>
          <p:cNvSpPr txBox="1"/>
          <p:nvPr/>
        </p:nvSpPr>
        <p:spPr>
          <a:xfrm rot="18668684">
            <a:off x="5269317" y="3613088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이미지 경로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3928387" y="275022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874042" y="2245105"/>
            <a:ext cx="523220" cy="13330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이미지 경로 이용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51685" y="227936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1685" y="13032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5DF9D0-0496-4D7D-8C1B-918EE7C65051}"/>
              </a:ext>
            </a:extLst>
          </p:cNvPr>
          <p:cNvSpPr txBox="1"/>
          <p:nvPr/>
        </p:nvSpPr>
        <p:spPr>
          <a:xfrm>
            <a:off x="939557" y="2750226"/>
            <a:ext cx="553998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1200" dirty="0"/>
              <a:t>라벨 이미지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73B2CF-A5FD-4D92-AA47-F857FBD33628}"/>
              </a:ext>
            </a:extLst>
          </p:cNvPr>
          <p:cNvSpPr txBox="1"/>
          <p:nvPr/>
        </p:nvSpPr>
        <p:spPr>
          <a:xfrm>
            <a:off x="2153367" y="2779139"/>
            <a:ext cx="353943" cy="12961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 dirty="0"/>
              <a:t>라벨 추가 및 수정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A98AD8-083C-44C3-9E66-E66FEEB3BF56}"/>
              </a:ext>
            </a:extLst>
          </p:cNvPr>
          <p:cNvSpPr txBox="1"/>
          <p:nvPr/>
        </p:nvSpPr>
        <p:spPr>
          <a:xfrm>
            <a:off x="4997201" y="111419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라벨 저장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이미지 요청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1AE027-ED32-489B-AA47-27374F4BE1AD}"/>
              </a:ext>
            </a:extLst>
          </p:cNvPr>
          <p:cNvSpPr txBox="1"/>
          <p:nvPr/>
        </p:nvSpPr>
        <p:spPr>
          <a:xfrm>
            <a:off x="5244053" y="212972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이미지 경로</a:t>
            </a:r>
          </a:p>
        </p:txBody>
      </p:sp>
    </p:spTree>
    <p:extLst>
      <p:ext uri="{BB962C8B-B14F-4D97-AF65-F5344CB8AC3E}">
        <p14:creationId xmlns:p14="http://schemas.microsoft.com/office/powerpoint/2010/main" val="162488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500" y="3902540"/>
            <a:ext cx="2125725" cy="2321252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22069"/>
            <a:ext cx="1350869" cy="445904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2" y="1502980"/>
            <a:ext cx="1339416" cy="42650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071519" y="2550342"/>
            <a:ext cx="620531" cy="3152292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538734" cy="2158087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289852"/>
            <a:ext cx="977956" cy="43088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1010365"/>
              <a:ext cx="1449645" cy="911846"/>
              <a:chOff x="7620355" y="2400164"/>
              <a:chExt cx="2926643" cy="1190146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110135" y="2826305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화살표: 위쪽 16">
            <a:extLst>
              <a:ext uri="{FF2B5EF4-FFF2-40B4-BE49-F238E27FC236}">
                <a16:creationId xmlns:a16="http://schemas.microsoft.com/office/drawing/2014/main" id="{913B4D76-8895-489E-9530-65D3A111C907}"/>
              </a:ext>
            </a:extLst>
          </p:cNvPr>
          <p:cNvSpPr/>
          <p:nvPr/>
        </p:nvSpPr>
        <p:spPr>
          <a:xfrm rot="13193357">
            <a:off x="5631905" y="2564558"/>
            <a:ext cx="318313" cy="119357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67" name="화살표: 위쪽 16">
            <a:extLst>
              <a:ext uri="{FF2B5EF4-FFF2-40B4-BE49-F238E27FC236}">
                <a16:creationId xmlns:a16="http://schemas.microsoft.com/office/drawing/2014/main" id="{84429A93-0233-4373-BC5D-4561EACD69B3}"/>
              </a:ext>
            </a:extLst>
          </p:cNvPr>
          <p:cNvSpPr/>
          <p:nvPr/>
        </p:nvSpPr>
        <p:spPr>
          <a:xfrm rot="2585604">
            <a:off x="5644338" y="2782929"/>
            <a:ext cx="440919" cy="1522280"/>
          </a:xfrm>
          <a:prstGeom prst="upArrow">
            <a:avLst>
              <a:gd name="adj1" fmla="val 36895"/>
              <a:gd name="adj2" fmla="val 919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466344" y="4562477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45449" y="614920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586701" y="2430530"/>
            <a:ext cx="43194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22">
            <a:extLst>
              <a:ext uri="{FF2B5EF4-FFF2-40B4-BE49-F238E27FC236}">
                <a16:creationId xmlns:a16="http://schemas.microsoft.com/office/drawing/2014/main" id="{89955B25-2756-490E-B168-EA2F0BB990B8}"/>
              </a:ext>
            </a:extLst>
          </p:cNvPr>
          <p:cNvSpPr/>
          <p:nvPr/>
        </p:nvSpPr>
        <p:spPr>
          <a:xfrm rot="14220634">
            <a:off x="3848216" y="4917193"/>
            <a:ext cx="1995412" cy="434294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CD1F56-45F0-4A92-9EDB-A0338370D434}"/>
              </a:ext>
            </a:extLst>
          </p:cNvPr>
          <p:cNvGrpSpPr/>
          <p:nvPr/>
        </p:nvGrpSpPr>
        <p:grpSpPr>
          <a:xfrm>
            <a:off x="5450759" y="4122821"/>
            <a:ext cx="520242" cy="1836440"/>
            <a:chOff x="4957627" y="4130963"/>
            <a:chExt cx="520242" cy="1836440"/>
          </a:xfrm>
        </p:grpSpPr>
        <p:sp>
          <p:nvSpPr>
            <p:cNvPr id="77" name="화살표: 오른쪽 22">
              <a:extLst>
                <a:ext uri="{FF2B5EF4-FFF2-40B4-BE49-F238E27FC236}">
                  <a16:creationId xmlns:a16="http://schemas.microsoft.com/office/drawing/2014/main" id="{50B3324E-8C85-43D9-8030-78EC546D9014}"/>
                </a:ext>
              </a:extLst>
            </p:cNvPr>
            <p:cNvSpPr/>
            <p:nvPr/>
          </p:nvSpPr>
          <p:spPr>
            <a:xfrm rot="14220634">
              <a:off x="4350216" y="4839749"/>
              <a:ext cx="1836440" cy="418867"/>
            </a:xfrm>
            <a:prstGeom prst="rightArrow">
              <a:avLst>
                <a:gd name="adj1" fmla="val 36897"/>
                <a:gd name="adj2" fmla="val 796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87D5AC8-CC24-4436-A807-353AD4BB45AC}"/>
                </a:ext>
              </a:extLst>
            </p:cNvPr>
            <p:cNvSpPr txBox="1"/>
            <p:nvPr/>
          </p:nvSpPr>
          <p:spPr>
            <a:xfrm rot="19649393">
              <a:off x="4957627" y="4378755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200" dirty="0"/>
                <a:t>이미지 경로</a:t>
              </a:r>
            </a:p>
          </p:txBody>
        </p:sp>
      </p:grp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181703" y="5265907"/>
            <a:ext cx="1511952" cy="883300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32587" y="2430529"/>
            <a:ext cx="473880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8"/>
            <a:ext cx="977956" cy="44017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7048778" y="38179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313720" y="3350754"/>
            <a:ext cx="400110" cy="1299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558852" y="5814882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1609" y="53864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E4277-449C-4E33-9464-6C2E96AE799C}"/>
              </a:ext>
            </a:extLst>
          </p:cNvPr>
          <p:cNvSpPr txBox="1"/>
          <p:nvPr/>
        </p:nvSpPr>
        <p:spPr>
          <a:xfrm rot="18668684">
            <a:off x="5349221" y="34366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이미지 경로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4177884" y="2807378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639399" y="2376657"/>
            <a:ext cx="507831" cy="12128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이미지 경로 이용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73117" y="200789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8829" y="15818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1113B8-0F95-4943-8F13-1D1AA6FADA1B}"/>
              </a:ext>
            </a:extLst>
          </p:cNvPr>
          <p:cNvGrpSpPr/>
          <p:nvPr/>
        </p:nvGrpSpPr>
        <p:grpSpPr>
          <a:xfrm>
            <a:off x="1333812" y="2756784"/>
            <a:ext cx="509861" cy="1159586"/>
            <a:chOff x="1333812" y="2750226"/>
            <a:chExt cx="509861" cy="1166144"/>
          </a:xfrm>
        </p:grpSpPr>
        <p:sp>
          <p:nvSpPr>
            <p:cNvPr id="69" name="화살표: 아래쪽 15">
              <a:extLst>
                <a:ext uri="{FF2B5EF4-FFF2-40B4-BE49-F238E27FC236}">
                  <a16:creationId xmlns:a16="http://schemas.microsoft.com/office/drawing/2014/main" id="{B17E3245-EF7F-425C-B8E4-F0034C4CCDC9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F5DF9D0-0496-4D7D-8C1B-918EE7C65051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CA657-B745-40A3-A345-BE917BF4D606}"/>
              </a:ext>
            </a:extLst>
          </p:cNvPr>
          <p:cNvGrpSpPr/>
          <p:nvPr/>
        </p:nvGrpSpPr>
        <p:grpSpPr>
          <a:xfrm>
            <a:off x="1778601" y="2761499"/>
            <a:ext cx="509861" cy="1156838"/>
            <a:chOff x="1778601" y="2761499"/>
            <a:chExt cx="509861" cy="1156838"/>
          </a:xfrm>
        </p:grpSpPr>
        <p:sp>
          <p:nvSpPr>
            <p:cNvPr id="112" name="화살표: 아래쪽 15">
              <a:extLst>
                <a:ext uri="{FF2B5EF4-FFF2-40B4-BE49-F238E27FC236}">
                  <a16:creationId xmlns:a16="http://schemas.microsoft.com/office/drawing/2014/main" id="{169BD939-B26A-439B-921A-A578BC4A5824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73B2CF-A5FD-4D92-AA47-F857FBD33628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296498-C1C1-4CB5-9995-6E89FFFAB71C}"/>
              </a:ext>
            </a:extLst>
          </p:cNvPr>
          <p:cNvGrpSpPr/>
          <p:nvPr/>
        </p:nvGrpSpPr>
        <p:grpSpPr>
          <a:xfrm>
            <a:off x="4994372" y="1672213"/>
            <a:ext cx="1127682" cy="362986"/>
            <a:chOff x="5014868" y="1474464"/>
            <a:chExt cx="1127682" cy="362986"/>
          </a:xfrm>
        </p:grpSpPr>
        <p:sp>
          <p:nvSpPr>
            <p:cNvPr id="50" name="화살표: 오른쪽 22">
              <a:extLst>
                <a:ext uri="{FF2B5EF4-FFF2-40B4-BE49-F238E27FC236}">
                  <a16:creationId xmlns:a16="http://schemas.microsoft.com/office/drawing/2014/main" id="{C07D9962-37A8-4408-A0A5-BAA7CCE77ED1}"/>
                </a:ext>
              </a:extLst>
            </p:cNvPr>
            <p:cNvSpPr/>
            <p:nvPr/>
          </p:nvSpPr>
          <p:spPr>
            <a:xfrm>
              <a:off x="5075283" y="1474464"/>
              <a:ext cx="1067267" cy="362986"/>
            </a:xfrm>
            <a:prstGeom prst="rightArrow">
              <a:avLst>
                <a:gd name="adj1" fmla="val 48705"/>
                <a:gd name="adj2" fmla="val 813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A98AD8-083C-44C3-9E66-E66FEEB3BF56}"/>
                </a:ext>
              </a:extLst>
            </p:cNvPr>
            <p:cNvSpPr txBox="1"/>
            <p:nvPr/>
          </p:nvSpPr>
          <p:spPr>
            <a:xfrm>
              <a:off x="5014868" y="153086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요청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E188A2-D69A-4B8E-BEAF-464E31513E65}"/>
              </a:ext>
            </a:extLst>
          </p:cNvPr>
          <p:cNvGrpSpPr/>
          <p:nvPr/>
        </p:nvGrpSpPr>
        <p:grpSpPr>
          <a:xfrm>
            <a:off x="5060111" y="1976597"/>
            <a:ext cx="1090548" cy="375474"/>
            <a:chOff x="5060661" y="1884593"/>
            <a:chExt cx="1090548" cy="375474"/>
          </a:xfrm>
        </p:grpSpPr>
        <p:sp>
          <p:nvSpPr>
            <p:cNvPr id="71" name="화살표: 오른쪽 22">
              <a:extLst>
                <a:ext uri="{FF2B5EF4-FFF2-40B4-BE49-F238E27FC236}">
                  <a16:creationId xmlns:a16="http://schemas.microsoft.com/office/drawing/2014/main" id="{2DF771B6-6470-463F-AAC1-FBBBDB67BC21}"/>
                </a:ext>
              </a:extLst>
            </p:cNvPr>
            <p:cNvSpPr/>
            <p:nvPr/>
          </p:nvSpPr>
          <p:spPr>
            <a:xfrm rot="10800000">
              <a:off x="5060661" y="1884593"/>
              <a:ext cx="1054256" cy="375474"/>
            </a:xfrm>
            <a:prstGeom prst="rightArrow">
              <a:avLst>
                <a:gd name="adj1" fmla="val 36897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1AE027-ED32-489B-AA47-27374F4BE1AD}"/>
                </a:ext>
              </a:extLst>
            </p:cNvPr>
            <p:cNvSpPr txBox="1"/>
            <p:nvPr/>
          </p:nvSpPr>
          <p:spPr>
            <a:xfrm>
              <a:off x="5211528" y="195739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경로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C49C80-A970-4352-96BA-EFD4FC164620}"/>
              </a:ext>
            </a:extLst>
          </p:cNvPr>
          <p:cNvSpPr txBox="1"/>
          <p:nvPr/>
        </p:nvSpPr>
        <p:spPr>
          <a:xfrm rot="19649393">
            <a:off x="4615632" y="4750228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96ECCAC-45E0-4A18-B861-B926C6FCBDF5}"/>
              </a:ext>
            </a:extLst>
          </p:cNvPr>
          <p:cNvGrpSpPr/>
          <p:nvPr/>
        </p:nvGrpSpPr>
        <p:grpSpPr>
          <a:xfrm>
            <a:off x="5054787" y="1329735"/>
            <a:ext cx="1060386" cy="353637"/>
            <a:chOff x="5082164" y="1467662"/>
            <a:chExt cx="1060386" cy="391220"/>
          </a:xfrm>
        </p:grpSpPr>
        <p:sp>
          <p:nvSpPr>
            <p:cNvPr id="107" name="화살표: 오른쪽 22">
              <a:extLst>
                <a:ext uri="{FF2B5EF4-FFF2-40B4-BE49-F238E27FC236}">
                  <a16:creationId xmlns:a16="http://schemas.microsoft.com/office/drawing/2014/main" id="{DD1D3DDF-441C-4E8B-9F4C-B1B7E2ADAF25}"/>
                </a:ext>
              </a:extLst>
            </p:cNvPr>
            <p:cNvSpPr/>
            <p:nvPr/>
          </p:nvSpPr>
          <p:spPr>
            <a:xfrm>
              <a:off x="5082164" y="1467662"/>
              <a:ext cx="1060386" cy="391220"/>
            </a:xfrm>
            <a:prstGeom prst="rightArrow">
              <a:avLst>
                <a:gd name="adj1" fmla="val 53058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481531-F0D1-458D-A191-48D9B902E4E8}"/>
                </a:ext>
              </a:extLst>
            </p:cNvPr>
            <p:cNvSpPr txBox="1"/>
            <p:nvPr/>
          </p:nvSpPr>
          <p:spPr>
            <a:xfrm>
              <a:off x="5251309" y="153086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/>
                <a:t>라벨</a:t>
              </a:r>
              <a:endParaRPr lang="ko-KR" altLang="en-US" sz="11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6095CDD-260A-43D6-AC36-DBF4CBDD6AC5}"/>
              </a:ext>
            </a:extLst>
          </p:cNvPr>
          <p:cNvGrpSpPr/>
          <p:nvPr/>
        </p:nvGrpSpPr>
        <p:grpSpPr>
          <a:xfrm>
            <a:off x="801302" y="2769555"/>
            <a:ext cx="509861" cy="1148782"/>
            <a:chOff x="1333812" y="2767588"/>
            <a:chExt cx="509861" cy="1148782"/>
          </a:xfrm>
        </p:grpSpPr>
        <p:sp>
          <p:nvSpPr>
            <p:cNvPr id="110" name="화살표: 아래쪽 15">
              <a:extLst>
                <a:ext uri="{FF2B5EF4-FFF2-40B4-BE49-F238E27FC236}">
                  <a16:creationId xmlns:a16="http://schemas.microsoft.com/office/drawing/2014/main" id="{6562FD0E-395C-40C0-A73D-1AB173E2A49F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54E73F-48E2-4278-8580-F40E31DAE32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4078906-B8A4-45C4-BB60-DEEB8612C6FC}"/>
              </a:ext>
            </a:extLst>
          </p:cNvPr>
          <p:cNvGrpSpPr/>
          <p:nvPr/>
        </p:nvGrpSpPr>
        <p:grpSpPr>
          <a:xfrm>
            <a:off x="2318070" y="2756784"/>
            <a:ext cx="509861" cy="1156838"/>
            <a:chOff x="1778601" y="2761499"/>
            <a:chExt cx="509861" cy="1156838"/>
          </a:xfrm>
        </p:grpSpPr>
        <p:sp>
          <p:nvSpPr>
            <p:cNvPr id="114" name="화살표: 아래쪽 15">
              <a:extLst>
                <a:ext uri="{FF2B5EF4-FFF2-40B4-BE49-F238E27FC236}">
                  <a16:creationId xmlns:a16="http://schemas.microsoft.com/office/drawing/2014/main" id="{D0AFDFC9-1840-4331-9C9A-D13E6A8F0671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E06A4E-743E-4D76-AF84-E5C49AFE0F9B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56E7F77-B311-406F-BB70-67909BF02799}"/>
              </a:ext>
            </a:extLst>
          </p:cNvPr>
          <p:cNvSpPr txBox="1"/>
          <p:nvPr/>
        </p:nvSpPr>
        <p:spPr>
          <a:xfrm rot="19649393">
            <a:off x="4905416" y="4252328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/>
              <a:t>이미지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3322729" y="610730"/>
            <a:ext cx="6233348" cy="605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4097575" y="141990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500" y="3902540"/>
            <a:ext cx="2125725" cy="2321252"/>
          </a:xfrm>
          <a:prstGeom prst="rect">
            <a:avLst/>
          </a:prstGeom>
        </p:spPr>
      </p:pic>
      <p:sp>
        <p:nvSpPr>
          <p:cNvPr id="46" name="화살표: 왼쪽 19">
            <a:extLst>
              <a:ext uri="{FF2B5EF4-FFF2-40B4-BE49-F238E27FC236}">
                <a16:creationId xmlns:a16="http://schemas.microsoft.com/office/drawing/2014/main" id="{DFF71716-C448-4DEF-A38D-848C8F1EC247}"/>
              </a:ext>
            </a:extLst>
          </p:cNvPr>
          <p:cNvSpPr/>
          <p:nvPr/>
        </p:nvSpPr>
        <p:spPr>
          <a:xfrm>
            <a:off x="2741671" y="1922069"/>
            <a:ext cx="1350869" cy="445904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22">
            <a:extLst>
              <a:ext uri="{FF2B5EF4-FFF2-40B4-BE49-F238E27FC236}">
                <a16:creationId xmlns:a16="http://schemas.microsoft.com/office/drawing/2014/main" id="{6FEE484B-DF11-4DC9-922C-5B9641862352}"/>
              </a:ext>
            </a:extLst>
          </p:cNvPr>
          <p:cNvSpPr/>
          <p:nvPr/>
        </p:nvSpPr>
        <p:spPr>
          <a:xfrm>
            <a:off x="2752422" y="1502980"/>
            <a:ext cx="1339416" cy="42650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아래쪽 15">
            <a:extLst>
              <a:ext uri="{FF2B5EF4-FFF2-40B4-BE49-F238E27FC236}">
                <a16:creationId xmlns:a16="http://schemas.microsoft.com/office/drawing/2014/main" id="{EFE0CB7B-AF40-40A4-87B2-594FAE6577F6}"/>
              </a:ext>
            </a:extLst>
          </p:cNvPr>
          <p:cNvSpPr/>
          <p:nvPr/>
        </p:nvSpPr>
        <p:spPr>
          <a:xfrm rot="2608368">
            <a:off x="7071519" y="2550342"/>
            <a:ext cx="620531" cy="3152292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15">
            <a:extLst>
              <a:ext uri="{FF2B5EF4-FFF2-40B4-BE49-F238E27FC236}">
                <a16:creationId xmlns:a16="http://schemas.microsoft.com/office/drawing/2014/main" id="{FC73BB5D-40A6-4FF7-B817-05F8D62BE09F}"/>
              </a:ext>
            </a:extLst>
          </p:cNvPr>
          <p:cNvSpPr/>
          <p:nvPr/>
        </p:nvSpPr>
        <p:spPr>
          <a:xfrm>
            <a:off x="8236785" y="3104871"/>
            <a:ext cx="538734" cy="2158087"/>
          </a:xfrm>
          <a:prstGeom prst="downArrow">
            <a:avLst>
              <a:gd name="adj1" fmla="val 33595"/>
              <a:gd name="adj2" fmla="val 924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058985" y="1076221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sp>
        <p:nvSpPr>
          <p:cNvPr id="53" name="화살표: 오른쪽 22">
            <a:extLst>
              <a:ext uri="{FF2B5EF4-FFF2-40B4-BE49-F238E27FC236}">
                <a16:creationId xmlns:a16="http://schemas.microsoft.com/office/drawing/2014/main" id="{9F662C21-6517-4790-AC79-F164304B9E05}"/>
              </a:ext>
            </a:extLst>
          </p:cNvPr>
          <p:cNvSpPr/>
          <p:nvPr/>
        </p:nvSpPr>
        <p:spPr>
          <a:xfrm rot="10800000">
            <a:off x="6697123" y="5289852"/>
            <a:ext cx="977956" cy="43088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C1460F-C55D-493A-9771-16B087D2299B}"/>
              </a:ext>
            </a:extLst>
          </p:cNvPr>
          <p:cNvGrpSpPr/>
          <p:nvPr/>
        </p:nvGrpSpPr>
        <p:grpSpPr>
          <a:xfrm>
            <a:off x="9043970" y="1471272"/>
            <a:ext cx="2568083" cy="1118438"/>
            <a:chOff x="9741102" y="931529"/>
            <a:chExt cx="2568083" cy="11184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4C793EB-250D-48B0-9D72-31AECB22F6BC}"/>
                </a:ext>
              </a:extLst>
            </p:cNvPr>
            <p:cNvGrpSpPr/>
            <p:nvPr/>
          </p:nvGrpSpPr>
          <p:grpSpPr>
            <a:xfrm>
              <a:off x="9741102" y="1010365"/>
              <a:ext cx="1449645" cy="911846"/>
              <a:chOff x="7620355" y="2400164"/>
              <a:chExt cx="2926643" cy="1190146"/>
            </a:xfrm>
          </p:grpSpPr>
          <p:sp>
            <p:nvSpPr>
              <p:cNvPr id="57" name="화살표: 왼쪽 9">
                <a:extLst>
                  <a:ext uri="{FF2B5EF4-FFF2-40B4-BE49-F238E27FC236}">
                    <a16:creationId xmlns:a16="http://schemas.microsoft.com/office/drawing/2014/main" id="{C596C534-701C-4E43-ADC4-53AD55177FA8}"/>
                  </a:ext>
                </a:extLst>
              </p:cNvPr>
              <p:cNvSpPr/>
              <p:nvPr/>
            </p:nvSpPr>
            <p:spPr>
              <a:xfrm>
                <a:off x="7620355" y="2400164"/>
                <a:ext cx="2926643" cy="1190146"/>
              </a:xfrm>
              <a:prstGeom prst="leftArrow">
                <a:avLst>
                  <a:gd name="adj1" fmla="val 41980"/>
                  <a:gd name="adj2" fmla="val 4295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F38ABF-E3DF-4558-BA85-87F34D543322}"/>
                  </a:ext>
                </a:extLst>
              </p:cNvPr>
              <p:cNvSpPr txBox="1"/>
              <p:nvPr/>
            </p:nvSpPr>
            <p:spPr>
              <a:xfrm>
                <a:off x="8110135" y="2826305"/>
                <a:ext cx="2416366" cy="401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웹 내 이미지</a:t>
                </a:r>
              </a:p>
            </p:txBody>
          </p:sp>
        </p:grpSp>
        <p:pic>
          <p:nvPicPr>
            <p:cNvPr id="56" name="Picture 4" descr="google에 대한 이미지 검색결과">
              <a:extLst>
                <a:ext uri="{FF2B5EF4-FFF2-40B4-BE49-F238E27FC236}">
                  <a16:creationId xmlns:a16="http://schemas.microsoft.com/office/drawing/2014/main" id="{DFE010AA-F136-4BFD-A764-B3F29BF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0747" y="931529"/>
              <a:ext cx="1118438" cy="1118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6111707" y="916382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320985" y="164691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6201296" y="235605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729500" y="138744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화살표: 오른쪽 22">
            <a:extLst>
              <a:ext uri="{FF2B5EF4-FFF2-40B4-BE49-F238E27FC236}">
                <a16:creationId xmlns:a16="http://schemas.microsoft.com/office/drawing/2014/main" id="{347EF1CD-5ED0-44FC-845B-819DDF9C4434}"/>
              </a:ext>
            </a:extLst>
          </p:cNvPr>
          <p:cNvSpPr/>
          <p:nvPr/>
        </p:nvSpPr>
        <p:spPr>
          <a:xfrm rot="3409442">
            <a:off x="4466344" y="4562477"/>
            <a:ext cx="1270101" cy="38527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1345449" y="6149207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80227" y="590624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797126" y="355155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76" name="화살표: 위쪽 16">
            <a:extLst>
              <a:ext uri="{FF2B5EF4-FFF2-40B4-BE49-F238E27FC236}">
                <a16:creationId xmlns:a16="http://schemas.microsoft.com/office/drawing/2014/main" id="{D8FDD4B8-98CF-426D-B3AC-A12E64D31300}"/>
              </a:ext>
            </a:extLst>
          </p:cNvPr>
          <p:cNvSpPr/>
          <p:nvPr/>
        </p:nvSpPr>
        <p:spPr>
          <a:xfrm rot="10800000">
            <a:off x="4586701" y="2430530"/>
            <a:ext cx="43194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22">
            <a:extLst>
              <a:ext uri="{FF2B5EF4-FFF2-40B4-BE49-F238E27FC236}">
                <a16:creationId xmlns:a16="http://schemas.microsoft.com/office/drawing/2014/main" id="{89955B25-2756-490E-B168-EA2F0BB990B8}"/>
              </a:ext>
            </a:extLst>
          </p:cNvPr>
          <p:cNvSpPr/>
          <p:nvPr/>
        </p:nvSpPr>
        <p:spPr>
          <a:xfrm rot="14220634">
            <a:off x="3848216" y="4917193"/>
            <a:ext cx="1995412" cy="434294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화살표: 오른쪽 22">
            <a:extLst>
              <a:ext uri="{FF2B5EF4-FFF2-40B4-BE49-F238E27FC236}">
                <a16:creationId xmlns:a16="http://schemas.microsoft.com/office/drawing/2014/main" id="{50B3324E-8C85-43D9-8030-78EC546D9014}"/>
              </a:ext>
            </a:extLst>
          </p:cNvPr>
          <p:cNvSpPr/>
          <p:nvPr/>
        </p:nvSpPr>
        <p:spPr>
          <a:xfrm rot="16974526">
            <a:off x="4999326" y="3752021"/>
            <a:ext cx="2629276" cy="712828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7D5AC8-CC24-4436-A807-353AD4BB45AC}"/>
              </a:ext>
            </a:extLst>
          </p:cNvPr>
          <p:cNvSpPr txBox="1"/>
          <p:nvPr/>
        </p:nvSpPr>
        <p:spPr>
          <a:xfrm rot="765110">
            <a:off x="6084020" y="3517235"/>
            <a:ext cx="430887" cy="1351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/>
              <a:t>이미지 경로</a:t>
            </a:r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5181703" y="5265907"/>
            <a:ext cx="1511952" cy="883300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79" name="화살표: 위쪽 16">
            <a:extLst>
              <a:ext uri="{FF2B5EF4-FFF2-40B4-BE49-F238E27FC236}">
                <a16:creationId xmlns:a16="http://schemas.microsoft.com/office/drawing/2014/main" id="{AEFB4531-B060-4406-8AAC-80FB2BDC08F7}"/>
              </a:ext>
            </a:extLst>
          </p:cNvPr>
          <p:cNvSpPr/>
          <p:nvPr/>
        </p:nvSpPr>
        <p:spPr>
          <a:xfrm>
            <a:off x="4132587" y="2430529"/>
            <a:ext cx="473880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7675079" y="5265907"/>
            <a:ext cx="1449645" cy="835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81" name="화살표: 오른쪽 22">
            <a:extLst>
              <a:ext uri="{FF2B5EF4-FFF2-40B4-BE49-F238E27FC236}">
                <a16:creationId xmlns:a16="http://schemas.microsoft.com/office/drawing/2014/main" id="{E991ECD6-6965-4E78-A934-CA7F30CA6105}"/>
              </a:ext>
            </a:extLst>
          </p:cNvPr>
          <p:cNvSpPr/>
          <p:nvPr/>
        </p:nvSpPr>
        <p:spPr>
          <a:xfrm>
            <a:off x="6697122" y="5711978"/>
            <a:ext cx="977956" cy="440177"/>
          </a:xfrm>
          <a:prstGeom prst="rightArrow">
            <a:avLst>
              <a:gd name="adj1" fmla="val 36897"/>
              <a:gd name="adj2" fmla="val 79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C1E40C-C4FB-4BD4-BC2D-184C02FDBCF5}"/>
              </a:ext>
            </a:extLst>
          </p:cNvPr>
          <p:cNvSpPr txBox="1"/>
          <p:nvPr/>
        </p:nvSpPr>
        <p:spPr>
          <a:xfrm rot="18777002">
            <a:off x="7048778" y="38179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첫 이미지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93A618-0BB9-48F0-A3A7-CE7F2EF38AD0}"/>
              </a:ext>
            </a:extLst>
          </p:cNvPr>
          <p:cNvSpPr txBox="1"/>
          <p:nvPr/>
        </p:nvSpPr>
        <p:spPr>
          <a:xfrm>
            <a:off x="8313720" y="3350754"/>
            <a:ext cx="400110" cy="1299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나머지 이미지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87B41C-6BC6-4C71-806D-1BF14E7A8063}"/>
              </a:ext>
            </a:extLst>
          </p:cNvPr>
          <p:cNvSpPr txBox="1"/>
          <p:nvPr/>
        </p:nvSpPr>
        <p:spPr>
          <a:xfrm>
            <a:off x="6558852" y="5814882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비교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첫 이미지 한정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7F1F1A-FF31-4B19-94F3-061BE9A85F9A}"/>
              </a:ext>
            </a:extLst>
          </p:cNvPr>
          <p:cNvSpPr txBox="1"/>
          <p:nvPr/>
        </p:nvSpPr>
        <p:spPr>
          <a:xfrm>
            <a:off x="6921609" y="53864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중복 제거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9C628F-D9C4-4F93-8907-F6AE937882CA}"/>
              </a:ext>
            </a:extLst>
          </p:cNvPr>
          <p:cNvSpPr txBox="1"/>
          <p:nvPr/>
        </p:nvSpPr>
        <p:spPr>
          <a:xfrm>
            <a:off x="4177884" y="2807378"/>
            <a:ext cx="369332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979DEE-9204-4D5F-936C-0B72D78F965B}"/>
              </a:ext>
            </a:extLst>
          </p:cNvPr>
          <p:cNvSpPr txBox="1"/>
          <p:nvPr/>
        </p:nvSpPr>
        <p:spPr>
          <a:xfrm>
            <a:off x="4639399" y="2376657"/>
            <a:ext cx="507831" cy="12128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이미지 경로 이용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100" dirty="0"/>
              <a:t>이미지 요청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437E0D-6A09-4F97-8E85-F8AB4704A2DB}"/>
              </a:ext>
            </a:extLst>
          </p:cNvPr>
          <p:cNvSpPr txBox="1"/>
          <p:nvPr/>
        </p:nvSpPr>
        <p:spPr>
          <a:xfrm>
            <a:off x="2773117" y="200789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랜덤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3E39A8-7427-49A1-936A-189F5DCB9801}"/>
              </a:ext>
            </a:extLst>
          </p:cNvPr>
          <p:cNvSpPr txBox="1"/>
          <p:nvPr/>
        </p:nvSpPr>
        <p:spPr>
          <a:xfrm>
            <a:off x="2758829" y="15818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</a:t>
            </a:r>
            <a:r>
              <a:rPr lang="ko-KR" altLang="en-US" sz="1200" dirty="0" err="1"/>
              <a:t>라벨링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1113B8-0F95-4943-8F13-1D1AA6FADA1B}"/>
              </a:ext>
            </a:extLst>
          </p:cNvPr>
          <p:cNvGrpSpPr/>
          <p:nvPr/>
        </p:nvGrpSpPr>
        <p:grpSpPr>
          <a:xfrm>
            <a:off x="1333812" y="2756784"/>
            <a:ext cx="509861" cy="1159586"/>
            <a:chOff x="1333812" y="2750226"/>
            <a:chExt cx="509861" cy="1166144"/>
          </a:xfrm>
        </p:grpSpPr>
        <p:sp>
          <p:nvSpPr>
            <p:cNvPr id="69" name="화살표: 아래쪽 15">
              <a:extLst>
                <a:ext uri="{FF2B5EF4-FFF2-40B4-BE49-F238E27FC236}">
                  <a16:creationId xmlns:a16="http://schemas.microsoft.com/office/drawing/2014/main" id="{B17E3245-EF7F-425C-B8E4-F0034C4CCDC9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F5DF9D0-0496-4D7D-8C1B-918EE7C65051}"/>
                </a:ext>
              </a:extLst>
            </p:cNvPr>
            <p:cNvSpPr txBox="1"/>
            <p:nvPr/>
          </p:nvSpPr>
          <p:spPr>
            <a:xfrm>
              <a:off x="1409977" y="2750226"/>
              <a:ext cx="369332" cy="964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라벨 이미지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CA657-B745-40A3-A345-BE917BF4D606}"/>
              </a:ext>
            </a:extLst>
          </p:cNvPr>
          <p:cNvGrpSpPr/>
          <p:nvPr/>
        </p:nvGrpSpPr>
        <p:grpSpPr>
          <a:xfrm>
            <a:off x="1778601" y="2761499"/>
            <a:ext cx="509861" cy="1156838"/>
            <a:chOff x="1778601" y="2761499"/>
            <a:chExt cx="509861" cy="1156838"/>
          </a:xfrm>
        </p:grpSpPr>
        <p:sp>
          <p:nvSpPr>
            <p:cNvPr id="112" name="화살표: 아래쪽 15">
              <a:extLst>
                <a:ext uri="{FF2B5EF4-FFF2-40B4-BE49-F238E27FC236}">
                  <a16:creationId xmlns:a16="http://schemas.microsoft.com/office/drawing/2014/main" id="{169BD939-B26A-439B-921A-A578BC4A5824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73B2CF-A5FD-4D92-AA47-F857FBD33628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 dirty="0"/>
                <a:t>라벨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296498-C1C1-4CB5-9995-6E89FFFAB71C}"/>
              </a:ext>
            </a:extLst>
          </p:cNvPr>
          <p:cNvGrpSpPr/>
          <p:nvPr/>
        </p:nvGrpSpPr>
        <p:grpSpPr>
          <a:xfrm>
            <a:off x="4994372" y="1672213"/>
            <a:ext cx="1127682" cy="362986"/>
            <a:chOff x="5014868" y="1474464"/>
            <a:chExt cx="1127682" cy="362986"/>
          </a:xfrm>
        </p:grpSpPr>
        <p:sp>
          <p:nvSpPr>
            <p:cNvPr id="50" name="화살표: 오른쪽 22">
              <a:extLst>
                <a:ext uri="{FF2B5EF4-FFF2-40B4-BE49-F238E27FC236}">
                  <a16:creationId xmlns:a16="http://schemas.microsoft.com/office/drawing/2014/main" id="{C07D9962-37A8-4408-A0A5-BAA7CCE77ED1}"/>
                </a:ext>
              </a:extLst>
            </p:cNvPr>
            <p:cNvSpPr/>
            <p:nvPr/>
          </p:nvSpPr>
          <p:spPr>
            <a:xfrm>
              <a:off x="5075283" y="1474464"/>
              <a:ext cx="1067267" cy="362986"/>
            </a:xfrm>
            <a:prstGeom prst="rightArrow">
              <a:avLst>
                <a:gd name="adj1" fmla="val 48705"/>
                <a:gd name="adj2" fmla="val 813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A98AD8-083C-44C3-9E66-E66FEEB3BF56}"/>
                </a:ext>
              </a:extLst>
            </p:cNvPr>
            <p:cNvSpPr txBox="1"/>
            <p:nvPr/>
          </p:nvSpPr>
          <p:spPr>
            <a:xfrm>
              <a:off x="5014868" y="153086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요청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E188A2-D69A-4B8E-BEAF-464E31513E65}"/>
              </a:ext>
            </a:extLst>
          </p:cNvPr>
          <p:cNvGrpSpPr/>
          <p:nvPr/>
        </p:nvGrpSpPr>
        <p:grpSpPr>
          <a:xfrm>
            <a:off x="5060111" y="1976597"/>
            <a:ext cx="1090548" cy="375474"/>
            <a:chOff x="5060661" y="1884593"/>
            <a:chExt cx="1090548" cy="375474"/>
          </a:xfrm>
        </p:grpSpPr>
        <p:sp>
          <p:nvSpPr>
            <p:cNvPr id="71" name="화살표: 오른쪽 22">
              <a:extLst>
                <a:ext uri="{FF2B5EF4-FFF2-40B4-BE49-F238E27FC236}">
                  <a16:creationId xmlns:a16="http://schemas.microsoft.com/office/drawing/2014/main" id="{2DF771B6-6470-463F-AAC1-FBBBDB67BC21}"/>
                </a:ext>
              </a:extLst>
            </p:cNvPr>
            <p:cNvSpPr/>
            <p:nvPr/>
          </p:nvSpPr>
          <p:spPr>
            <a:xfrm rot="10800000">
              <a:off x="5060661" y="1884593"/>
              <a:ext cx="1054256" cy="375474"/>
            </a:xfrm>
            <a:prstGeom prst="rightArrow">
              <a:avLst>
                <a:gd name="adj1" fmla="val 36897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1AE027-ED32-489B-AA47-27374F4BE1AD}"/>
                </a:ext>
              </a:extLst>
            </p:cNvPr>
            <p:cNvSpPr txBox="1"/>
            <p:nvPr/>
          </p:nvSpPr>
          <p:spPr>
            <a:xfrm>
              <a:off x="5211528" y="1957397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이미지 경로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C49C80-A970-4352-96BA-EFD4FC164620}"/>
              </a:ext>
            </a:extLst>
          </p:cNvPr>
          <p:cNvSpPr txBox="1"/>
          <p:nvPr/>
        </p:nvSpPr>
        <p:spPr>
          <a:xfrm rot="19649393">
            <a:off x="4615632" y="4750228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96ECCAC-45E0-4A18-B861-B926C6FCBDF5}"/>
              </a:ext>
            </a:extLst>
          </p:cNvPr>
          <p:cNvGrpSpPr/>
          <p:nvPr/>
        </p:nvGrpSpPr>
        <p:grpSpPr>
          <a:xfrm>
            <a:off x="5054787" y="1329735"/>
            <a:ext cx="1060386" cy="353637"/>
            <a:chOff x="5082164" y="1467662"/>
            <a:chExt cx="1060386" cy="391220"/>
          </a:xfrm>
        </p:grpSpPr>
        <p:sp>
          <p:nvSpPr>
            <p:cNvPr id="107" name="화살표: 오른쪽 22">
              <a:extLst>
                <a:ext uri="{FF2B5EF4-FFF2-40B4-BE49-F238E27FC236}">
                  <a16:creationId xmlns:a16="http://schemas.microsoft.com/office/drawing/2014/main" id="{DD1D3DDF-441C-4E8B-9F4C-B1B7E2ADAF25}"/>
                </a:ext>
              </a:extLst>
            </p:cNvPr>
            <p:cNvSpPr/>
            <p:nvPr/>
          </p:nvSpPr>
          <p:spPr>
            <a:xfrm>
              <a:off x="5082164" y="1467662"/>
              <a:ext cx="1060386" cy="391220"/>
            </a:xfrm>
            <a:prstGeom prst="rightArrow">
              <a:avLst>
                <a:gd name="adj1" fmla="val 53058"/>
                <a:gd name="adj2" fmla="val 796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481531-F0D1-458D-A191-48D9B902E4E8}"/>
                </a:ext>
              </a:extLst>
            </p:cNvPr>
            <p:cNvSpPr txBox="1"/>
            <p:nvPr/>
          </p:nvSpPr>
          <p:spPr>
            <a:xfrm>
              <a:off x="5251309" y="153086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/>
                <a:t>라벨</a:t>
              </a:r>
              <a:endParaRPr lang="ko-KR" altLang="en-US" sz="11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6095CDD-260A-43D6-AC36-DBF4CBDD6AC5}"/>
              </a:ext>
            </a:extLst>
          </p:cNvPr>
          <p:cNvGrpSpPr/>
          <p:nvPr/>
        </p:nvGrpSpPr>
        <p:grpSpPr>
          <a:xfrm>
            <a:off x="801302" y="2769555"/>
            <a:ext cx="509861" cy="1148782"/>
            <a:chOff x="1333812" y="2767588"/>
            <a:chExt cx="509861" cy="1148782"/>
          </a:xfrm>
        </p:grpSpPr>
        <p:sp>
          <p:nvSpPr>
            <p:cNvPr id="110" name="화살표: 아래쪽 15">
              <a:extLst>
                <a:ext uri="{FF2B5EF4-FFF2-40B4-BE49-F238E27FC236}">
                  <a16:creationId xmlns:a16="http://schemas.microsoft.com/office/drawing/2014/main" id="{6562FD0E-395C-40C0-A73D-1AB173E2A49F}"/>
                </a:ext>
              </a:extLst>
            </p:cNvPr>
            <p:cNvSpPr/>
            <p:nvPr/>
          </p:nvSpPr>
          <p:spPr>
            <a:xfrm>
              <a:off x="1333812" y="2767588"/>
              <a:ext cx="509861" cy="1148782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54E73F-48E2-4278-8580-F40E31DAE325}"/>
                </a:ext>
              </a:extLst>
            </p:cNvPr>
            <p:cNvSpPr txBox="1"/>
            <p:nvPr/>
          </p:nvSpPr>
          <p:spPr>
            <a:xfrm>
              <a:off x="1409977" y="2940983"/>
              <a:ext cx="369332" cy="5828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ko-KR" altLang="en-US" sz="1200" dirty="0"/>
                <a:t>이미지</a:t>
              </a:r>
              <a:endParaRPr lang="en-US" altLang="ko-KR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4078906-B8A4-45C4-BB60-DEEB8612C6FC}"/>
              </a:ext>
            </a:extLst>
          </p:cNvPr>
          <p:cNvGrpSpPr/>
          <p:nvPr/>
        </p:nvGrpSpPr>
        <p:grpSpPr>
          <a:xfrm>
            <a:off x="2318070" y="2756784"/>
            <a:ext cx="509861" cy="1156838"/>
            <a:chOff x="1778601" y="2761499"/>
            <a:chExt cx="509861" cy="1156838"/>
          </a:xfrm>
        </p:grpSpPr>
        <p:sp>
          <p:nvSpPr>
            <p:cNvPr id="114" name="화살표: 아래쪽 15">
              <a:extLst>
                <a:ext uri="{FF2B5EF4-FFF2-40B4-BE49-F238E27FC236}">
                  <a16:creationId xmlns:a16="http://schemas.microsoft.com/office/drawing/2014/main" id="{D0AFDFC9-1840-4331-9C9A-D13E6A8F0671}"/>
                </a:ext>
              </a:extLst>
            </p:cNvPr>
            <p:cNvSpPr/>
            <p:nvPr/>
          </p:nvSpPr>
          <p:spPr>
            <a:xfrm rot="10800000">
              <a:off x="1778601" y="2761499"/>
              <a:ext cx="509861" cy="1156838"/>
            </a:xfrm>
            <a:prstGeom prst="downArrow">
              <a:avLst>
                <a:gd name="adj1" fmla="val 33595"/>
                <a:gd name="adj2" fmla="val 799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E06A4E-743E-4D76-AF84-E5C49AFE0F9B}"/>
                </a:ext>
              </a:extLst>
            </p:cNvPr>
            <p:cNvSpPr txBox="1"/>
            <p:nvPr/>
          </p:nvSpPr>
          <p:spPr>
            <a:xfrm>
              <a:off x="1846184" y="2993454"/>
              <a:ext cx="353943" cy="744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100"/>
                <a:t>라벨 수정</a:t>
              </a:r>
              <a:endParaRPr lang="ko-KR" altLang="en-US" sz="11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56E7F77-B311-406F-BB70-67909BF02799}"/>
              </a:ext>
            </a:extLst>
          </p:cNvPr>
          <p:cNvSpPr txBox="1"/>
          <p:nvPr/>
        </p:nvSpPr>
        <p:spPr>
          <a:xfrm rot="19649393">
            <a:off x="4905416" y="4252328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/>
              <a:t>이미지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60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2995033" y="271365"/>
            <a:ext cx="6789990" cy="64028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3867707" y="96608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47" y="4191347"/>
            <a:ext cx="2125725" cy="2321252"/>
          </a:xfrm>
          <a:prstGeom prst="rect">
            <a:avLst/>
          </a:prstGeom>
        </p:spPr>
      </p:pic>
      <p:sp>
        <p:nvSpPr>
          <p:cNvPr id="84" name="화살표: 왼쪽 83">
            <a:extLst>
              <a:ext uri="{FF2B5EF4-FFF2-40B4-BE49-F238E27FC236}">
                <a16:creationId xmlns:a16="http://schemas.microsoft.com/office/drawing/2014/main" id="{269AEF5A-5102-40DF-8C15-3DE6292CCAB8}"/>
              </a:ext>
            </a:extLst>
          </p:cNvPr>
          <p:cNvSpPr/>
          <p:nvPr/>
        </p:nvSpPr>
        <p:spPr>
          <a:xfrm rot="18901083">
            <a:off x="5631712" y="3827977"/>
            <a:ext cx="3423264" cy="612259"/>
          </a:xfrm>
          <a:prstGeom prst="leftArrow">
            <a:avLst>
              <a:gd name="adj1" fmla="val 50000"/>
              <a:gd name="adj2" fmla="val 79247"/>
            </a:avLst>
          </a:prstGeom>
          <a:pattFill prst="dkVert">
            <a:fgClr>
              <a:srgbClr val="ED7D31"/>
            </a:fgClr>
            <a:bgClr>
              <a:srgbClr val="A6A6A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186484" y="1016165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pic>
        <p:nvPicPr>
          <p:cNvPr id="56" name="Picture 4" descr="google에 대한 이미지 검색결과">
            <a:extLst>
              <a:ext uri="{FF2B5EF4-FFF2-40B4-BE49-F238E27FC236}">
                <a16:creationId xmlns:a16="http://schemas.microsoft.com/office/drawing/2014/main" id="{DFE010AA-F136-4BFD-A764-B3F29BFA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615" y="1471272"/>
            <a:ext cx="1118438" cy="11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화살표: 왼쪽 104">
            <a:extLst>
              <a:ext uri="{FF2B5EF4-FFF2-40B4-BE49-F238E27FC236}">
                <a16:creationId xmlns:a16="http://schemas.microsoft.com/office/drawing/2014/main" id="{45BC430B-8EE0-4EB1-9314-3791F157A467}"/>
              </a:ext>
            </a:extLst>
          </p:cNvPr>
          <p:cNvSpPr/>
          <p:nvPr/>
        </p:nvSpPr>
        <p:spPr>
          <a:xfrm rot="19120679">
            <a:off x="4888350" y="2933292"/>
            <a:ext cx="148879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5851461" y="867195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060739" y="1597729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5941050" y="2306869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181719" y="768665"/>
            <a:ext cx="2238953" cy="15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910896" y="6438014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32851" y="339461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6E355348-C500-488A-A485-B8BEE61F1948}"/>
              </a:ext>
            </a:extLst>
          </p:cNvPr>
          <p:cNvSpPr/>
          <p:nvPr/>
        </p:nvSpPr>
        <p:spPr>
          <a:xfrm rot="8317567">
            <a:off x="4427048" y="2653979"/>
            <a:ext cx="16448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460290" y="3222478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99" name="화살표: 왼쪽 98">
            <a:extLst>
              <a:ext uri="{FF2B5EF4-FFF2-40B4-BE49-F238E27FC236}">
                <a16:creationId xmlns:a16="http://schemas.microsoft.com/office/drawing/2014/main" id="{DC57F7D4-CD78-4778-8283-FED8E0C66805}"/>
              </a:ext>
            </a:extLst>
          </p:cNvPr>
          <p:cNvSpPr/>
          <p:nvPr/>
        </p:nvSpPr>
        <p:spPr>
          <a:xfrm rot="6376073">
            <a:off x="4803219" y="3769031"/>
            <a:ext cx="27106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54F302C1-7092-4C11-9768-5F7E5CB191CE}"/>
              </a:ext>
            </a:extLst>
          </p:cNvPr>
          <p:cNvSpPr/>
          <p:nvPr/>
        </p:nvSpPr>
        <p:spPr>
          <a:xfrm rot="5400000">
            <a:off x="3382171" y="4334330"/>
            <a:ext cx="138768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3460290" y="5265907"/>
            <a:ext cx="2741006" cy="124669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이미지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저장소</a:t>
            </a:r>
            <a:endParaRPr lang="en-US" altLang="ko-KR" sz="2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8093771" y="5265907"/>
            <a:ext cx="1449645" cy="12466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13A3831-420B-40CF-B400-1A6F457BB23F}"/>
              </a:ext>
            </a:extLst>
          </p:cNvPr>
          <p:cNvSpPr/>
          <p:nvPr/>
        </p:nvSpPr>
        <p:spPr>
          <a:xfrm>
            <a:off x="9183011" y="1317197"/>
            <a:ext cx="1310604" cy="1426585"/>
          </a:xfrm>
          <a:prstGeom prst="leftArrow">
            <a:avLst>
              <a:gd name="adj1" fmla="val 50000"/>
              <a:gd name="adj2" fmla="val 592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</a:t>
            </a:r>
          </a:p>
        </p:txBody>
      </p:sp>
      <p:sp>
        <p:nvSpPr>
          <p:cNvPr id="70" name="화살표: 왼쪽 69">
            <a:extLst>
              <a:ext uri="{FF2B5EF4-FFF2-40B4-BE49-F238E27FC236}">
                <a16:creationId xmlns:a16="http://schemas.microsoft.com/office/drawing/2014/main" id="{20389EAC-D69C-4256-ABDE-CF1085FF3246}"/>
              </a:ext>
            </a:extLst>
          </p:cNvPr>
          <p:cNvSpPr/>
          <p:nvPr/>
        </p:nvSpPr>
        <p:spPr>
          <a:xfrm rot="16200000">
            <a:off x="7708048" y="3849231"/>
            <a:ext cx="2221093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D0F40221-F56E-4214-A225-AAA0E6A3AE11}"/>
              </a:ext>
            </a:extLst>
          </p:cNvPr>
          <p:cNvSpPr/>
          <p:nvPr/>
        </p:nvSpPr>
        <p:spPr>
          <a:xfrm>
            <a:off x="6201295" y="5334302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화살표: 왼쪽 89">
            <a:extLst>
              <a:ext uri="{FF2B5EF4-FFF2-40B4-BE49-F238E27FC236}">
                <a16:creationId xmlns:a16="http://schemas.microsoft.com/office/drawing/2014/main" id="{5B2736D2-A15B-4E9B-AA82-981C42BDFC60}"/>
              </a:ext>
            </a:extLst>
          </p:cNvPr>
          <p:cNvSpPr/>
          <p:nvPr/>
        </p:nvSpPr>
        <p:spPr>
          <a:xfrm rot="10800000">
            <a:off x="6203782" y="5859583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 99">
            <a:extLst>
              <a:ext uri="{FF2B5EF4-FFF2-40B4-BE49-F238E27FC236}">
                <a16:creationId xmlns:a16="http://schemas.microsoft.com/office/drawing/2014/main" id="{B70F4D7E-ADC0-4F9C-B17D-648FA7B81609}"/>
              </a:ext>
            </a:extLst>
          </p:cNvPr>
          <p:cNvSpPr/>
          <p:nvPr/>
        </p:nvSpPr>
        <p:spPr>
          <a:xfrm rot="5400000">
            <a:off x="3493545" y="2292335"/>
            <a:ext cx="1244008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화살표: 왼쪽 100">
            <a:extLst>
              <a:ext uri="{FF2B5EF4-FFF2-40B4-BE49-F238E27FC236}">
                <a16:creationId xmlns:a16="http://schemas.microsoft.com/office/drawing/2014/main" id="{62CA852A-98C3-453B-864D-E6B5E2A271FA}"/>
              </a:ext>
            </a:extLst>
          </p:cNvPr>
          <p:cNvSpPr/>
          <p:nvPr/>
        </p:nvSpPr>
        <p:spPr>
          <a:xfrm>
            <a:off x="2406977" y="831342"/>
            <a:ext cx="14607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3B38E8C7-4B50-49C2-82AD-E5E7EFFA3D2C}"/>
              </a:ext>
            </a:extLst>
          </p:cNvPr>
          <p:cNvSpPr/>
          <p:nvPr/>
        </p:nvSpPr>
        <p:spPr>
          <a:xfrm rot="16200000">
            <a:off x="4019142" y="2292334"/>
            <a:ext cx="124400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55884514-3D40-4137-B956-EBF2695B0477}"/>
              </a:ext>
            </a:extLst>
          </p:cNvPr>
          <p:cNvSpPr/>
          <p:nvPr/>
        </p:nvSpPr>
        <p:spPr>
          <a:xfrm rot="16200000">
            <a:off x="3973098" y="4300131"/>
            <a:ext cx="1319291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화살표: 왼쪽 118">
            <a:extLst>
              <a:ext uri="{FF2B5EF4-FFF2-40B4-BE49-F238E27FC236}">
                <a16:creationId xmlns:a16="http://schemas.microsoft.com/office/drawing/2014/main" id="{EFB886FD-AF67-48A9-9FFE-C50D957D3527}"/>
              </a:ext>
            </a:extLst>
          </p:cNvPr>
          <p:cNvSpPr/>
          <p:nvPr/>
        </p:nvSpPr>
        <p:spPr>
          <a:xfrm rot="16200000">
            <a:off x="-543165" y="2939345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 119">
            <a:extLst>
              <a:ext uri="{FF2B5EF4-FFF2-40B4-BE49-F238E27FC236}">
                <a16:creationId xmlns:a16="http://schemas.microsoft.com/office/drawing/2014/main" id="{2E7F1BFE-C525-4AD4-B057-93CE33D7F502}"/>
              </a:ext>
            </a:extLst>
          </p:cNvPr>
          <p:cNvSpPr/>
          <p:nvPr/>
        </p:nvSpPr>
        <p:spPr>
          <a:xfrm rot="5400000">
            <a:off x="1253614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381CFF72-0CE0-4EB3-B734-5C9E219FD3E9}"/>
              </a:ext>
            </a:extLst>
          </p:cNvPr>
          <p:cNvSpPr/>
          <p:nvPr/>
        </p:nvSpPr>
        <p:spPr>
          <a:xfrm rot="16200000">
            <a:off x="74529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왼쪽 121">
            <a:extLst>
              <a:ext uri="{FF2B5EF4-FFF2-40B4-BE49-F238E27FC236}">
                <a16:creationId xmlns:a16="http://schemas.microsoft.com/office/drawing/2014/main" id="{C2FD6135-C544-4F50-B2ED-8F361CC6EED4}"/>
              </a:ext>
            </a:extLst>
          </p:cNvPr>
          <p:cNvSpPr/>
          <p:nvPr/>
        </p:nvSpPr>
        <p:spPr>
          <a:xfrm rot="5400000">
            <a:off x="632922" y="2943249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화살표: 왼쪽 122">
            <a:extLst>
              <a:ext uri="{FF2B5EF4-FFF2-40B4-BE49-F238E27FC236}">
                <a16:creationId xmlns:a16="http://schemas.microsoft.com/office/drawing/2014/main" id="{C51A2A97-ECE0-4E05-A5F4-5FFA7EC1E61D}"/>
              </a:ext>
            </a:extLst>
          </p:cNvPr>
          <p:cNvSpPr/>
          <p:nvPr/>
        </p:nvSpPr>
        <p:spPr>
          <a:xfrm rot="10800000">
            <a:off x="2415440" y="1340944"/>
            <a:ext cx="14670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왼쪽 123">
            <a:extLst>
              <a:ext uri="{FF2B5EF4-FFF2-40B4-BE49-F238E27FC236}">
                <a16:creationId xmlns:a16="http://schemas.microsoft.com/office/drawing/2014/main" id="{D6A60D90-6D7C-408D-9E65-7B8644642636}"/>
              </a:ext>
            </a:extLst>
          </p:cNvPr>
          <p:cNvSpPr/>
          <p:nvPr/>
        </p:nvSpPr>
        <p:spPr>
          <a:xfrm rot="10800000">
            <a:off x="4830790" y="1389443"/>
            <a:ext cx="1020669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화살표: 왼쪽 124">
            <a:extLst>
              <a:ext uri="{FF2B5EF4-FFF2-40B4-BE49-F238E27FC236}">
                <a16:creationId xmlns:a16="http://schemas.microsoft.com/office/drawing/2014/main" id="{3F2E1D65-2757-4303-B378-A1E487AA6F27}"/>
              </a:ext>
            </a:extLst>
          </p:cNvPr>
          <p:cNvSpPr/>
          <p:nvPr/>
        </p:nvSpPr>
        <p:spPr>
          <a:xfrm>
            <a:off x="4830790" y="885961"/>
            <a:ext cx="102067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1D72-6FE8-441D-9705-0F5131C3BF22}"/>
              </a:ext>
            </a:extLst>
          </p:cNvPr>
          <p:cNvSpPr txBox="1"/>
          <p:nvPr/>
        </p:nvSpPr>
        <p:spPr>
          <a:xfrm>
            <a:off x="4446210" y="197104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545AF9-860E-4E7C-9325-2F32B2E59E69}"/>
              </a:ext>
            </a:extLst>
          </p:cNvPr>
          <p:cNvSpPr txBox="1"/>
          <p:nvPr/>
        </p:nvSpPr>
        <p:spPr>
          <a:xfrm>
            <a:off x="4436050" y="396240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BB9F6-D3CA-45B7-BB8D-3DD82AEAE74C}"/>
              </a:ext>
            </a:extLst>
          </p:cNvPr>
          <p:cNvSpPr txBox="1"/>
          <p:nvPr/>
        </p:nvSpPr>
        <p:spPr>
          <a:xfrm>
            <a:off x="8601055" y="354886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219E2-6905-4AC8-B335-CADD0AF6FEBD}"/>
              </a:ext>
            </a:extLst>
          </p:cNvPr>
          <p:cNvSpPr txBox="1"/>
          <p:nvPr/>
        </p:nvSpPr>
        <p:spPr>
          <a:xfrm>
            <a:off x="6238240" y="59944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비교군 이미지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4386E7-CFE9-490C-8812-C6ED9DAA61CE}"/>
              </a:ext>
            </a:extLst>
          </p:cNvPr>
          <p:cNvSpPr txBox="1"/>
          <p:nvPr/>
        </p:nvSpPr>
        <p:spPr>
          <a:xfrm>
            <a:off x="6461760" y="54559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제거된 이미지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896869-A738-46A9-9226-28B5FE089F0E}"/>
              </a:ext>
            </a:extLst>
          </p:cNvPr>
          <p:cNvSpPr txBox="1"/>
          <p:nvPr/>
        </p:nvSpPr>
        <p:spPr>
          <a:xfrm>
            <a:off x="3856335" y="422958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200300-F618-4EE7-AEC7-EDA5E9B14700}"/>
              </a:ext>
            </a:extLst>
          </p:cNvPr>
          <p:cNvSpPr txBox="1"/>
          <p:nvPr/>
        </p:nvSpPr>
        <p:spPr>
          <a:xfrm>
            <a:off x="3896975" y="22585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E9E8A6-F7F3-4818-B449-4B2D9C14DD72}"/>
              </a:ext>
            </a:extLst>
          </p:cNvPr>
          <p:cNvSpPr txBox="1"/>
          <p:nvPr/>
        </p:nvSpPr>
        <p:spPr>
          <a:xfrm rot="18912069">
            <a:off x="6468028" y="38506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비교군 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B34B3-57AE-4998-A3DB-C1FEF0C05BB2}"/>
              </a:ext>
            </a:extLst>
          </p:cNvPr>
          <p:cNvSpPr txBox="1"/>
          <p:nvPr/>
        </p:nvSpPr>
        <p:spPr>
          <a:xfrm rot="966229">
            <a:off x="5928975" y="3403600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40CB-C148-4DBF-A948-05EEC7C1B81E}"/>
              </a:ext>
            </a:extLst>
          </p:cNvPr>
          <p:cNvSpPr txBox="1"/>
          <p:nvPr/>
        </p:nvSpPr>
        <p:spPr>
          <a:xfrm>
            <a:off x="2824480" y="958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ADBB6-FD75-4E77-9764-78871485CCCA}"/>
              </a:ext>
            </a:extLst>
          </p:cNvPr>
          <p:cNvSpPr txBox="1"/>
          <p:nvPr/>
        </p:nvSpPr>
        <p:spPr>
          <a:xfrm rot="2893882">
            <a:off x="5203576" y="2277684"/>
            <a:ext cx="338554" cy="11358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이미지 경로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DB367-058D-487B-927B-1097C283FA59}"/>
              </a:ext>
            </a:extLst>
          </p:cNvPr>
          <p:cNvSpPr txBox="1"/>
          <p:nvPr/>
        </p:nvSpPr>
        <p:spPr>
          <a:xfrm rot="2893882">
            <a:off x="5401922" y="2792295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9E6301-916E-4BBA-8249-DD1E10D0DE76}"/>
              </a:ext>
            </a:extLst>
          </p:cNvPr>
          <p:cNvSpPr txBox="1"/>
          <p:nvPr/>
        </p:nvSpPr>
        <p:spPr>
          <a:xfrm>
            <a:off x="188575" y="26649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DEA643-DD2F-45E3-A174-86FFC712899A}"/>
              </a:ext>
            </a:extLst>
          </p:cNvPr>
          <p:cNvSpPr txBox="1"/>
          <p:nvPr/>
        </p:nvSpPr>
        <p:spPr>
          <a:xfrm>
            <a:off x="798175" y="25328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태그 추천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3EB21-248D-4A6F-84CF-8FEA23B76D4B}"/>
              </a:ext>
            </a:extLst>
          </p:cNvPr>
          <p:cNvSpPr txBox="1"/>
          <p:nvPr/>
        </p:nvSpPr>
        <p:spPr>
          <a:xfrm>
            <a:off x="1356975" y="26852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태그 작성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4B24F9-B6C0-4328-B476-91400630D722}"/>
              </a:ext>
            </a:extLst>
          </p:cNvPr>
          <p:cNvSpPr txBox="1"/>
          <p:nvPr/>
        </p:nvSpPr>
        <p:spPr>
          <a:xfrm>
            <a:off x="1976735" y="2461746"/>
            <a:ext cx="461665" cy="17273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추천 태그 선택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9A39B-6BAF-419D-A67D-41C1850DB992}"/>
              </a:ext>
            </a:extLst>
          </p:cNvPr>
          <p:cNvSpPr txBox="1"/>
          <p:nvPr/>
        </p:nvSpPr>
        <p:spPr>
          <a:xfrm>
            <a:off x="2736955" y="1472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319808-4D7E-40F0-8FDC-0DBC861D3B29}"/>
              </a:ext>
            </a:extLst>
          </p:cNvPr>
          <p:cNvSpPr txBox="1"/>
          <p:nvPr/>
        </p:nvSpPr>
        <p:spPr>
          <a:xfrm>
            <a:off x="5043275" y="1024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919755-1CB4-4B2B-A639-12DA5719F09A}"/>
              </a:ext>
            </a:extLst>
          </p:cNvPr>
          <p:cNvSpPr txBox="1"/>
          <p:nvPr/>
        </p:nvSpPr>
        <p:spPr>
          <a:xfrm>
            <a:off x="4941675" y="1522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4337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0D926-3ED6-40B0-A8D0-2F8C5A09B22E}"/>
              </a:ext>
            </a:extLst>
          </p:cNvPr>
          <p:cNvSpPr/>
          <p:nvPr/>
        </p:nvSpPr>
        <p:spPr>
          <a:xfrm>
            <a:off x="2995033" y="271365"/>
            <a:ext cx="6789990" cy="64028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586193-5E19-4274-A350-8F6D03D00190}"/>
              </a:ext>
            </a:extLst>
          </p:cNvPr>
          <p:cNvSpPr/>
          <p:nvPr/>
        </p:nvSpPr>
        <p:spPr>
          <a:xfrm>
            <a:off x="3867707" y="96608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5D9A971-B797-4130-83FA-9686D2E2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47" y="4191347"/>
            <a:ext cx="2125725" cy="2321252"/>
          </a:xfrm>
          <a:prstGeom prst="rect">
            <a:avLst/>
          </a:prstGeom>
        </p:spPr>
      </p:pic>
      <p:sp>
        <p:nvSpPr>
          <p:cNvPr id="70" name="화살표: 왼쪽 69">
            <a:extLst>
              <a:ext uri="{FF2B5EF4-FFF2-40B4-BE49-F238E27FC236}">
                <a16:creationId xmlns:a16="http://schemas.microsoft.com/office/drawing/2014/main" id="{20389EAC-D69C-4256-ABDE-CF1085FF3246}"/>
              </a:ext>
            </a:extLst>
          </p:cNvPr>
          <p:cNvSpPr/>
          <p:nvPr/>
        </p:nvSpPr>
        <p:spPr>
          <a:xfrm rot="18748761">
            <a:off x="5609382" y="3792405"/>
            <a:ext cx="3426941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3B1A5C-F47D-4897-A32C-05E32764CFE9}"/>
              </a:ext>
            </a:extLst>
          </p:cNvPr>
          <p:cNvSpPr/>
          <p:nvPr/>
        </p:nvSpPr>
        <p:spPr>
          <a:xfrm>
            <a:off x="8186484" y="1016165"/>
            <a:ext cx="996527" cy="2028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en-US" altLang="ko-KR" dirty="0"/>
          </a:p>
        </p:txBody>
      </p:sp>
      <p:pic>
        <p:nvPicPr>
          <p:cNvPr id="56" name="Picture 4" descr="google에 대한 이미지 검색결과">
            <a:extLst>
              <a:ext uri="{FF2B5EF4-FFF2-40B4-BE49-F238E27FC236}">
                <a16:creationId xmlns:a16="http://schemas.microsoft.com/office/drawing/2014/main" id="{DFE010AA-F136-4BFD-A764-B3F29BFA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615" y="1471272"/>
            <a:ext cx="1118438" cy="11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화살표: 왼쪽 104">
            <a:extLst>
              <a:ext uri="{FF2B5EF4-FFF2-40B4-BE49-F238E27FC236}">
                <a16:creationId xmlns:a16="http://schemas.microsoft.com/office/drawing/2014/main" id="{45BC430B-8EE0-4EB1-9314-3791F157A467}"/>
              </a:ext>
            </a:extLst>
          </p:cNvPr>
          <p:cNvSpPr/>
          <p:nvPr/>
        </p:nvSpPr>
        <p:spPr>
          <a:xfrm rot="19120679">
            <a:off x="4888350" y="2933292"/>
            <a:ext cx="148879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CC23A5-204C-4CAB-9DB5-7141B594BD85}"/>
              </a:ext>
            </a:extLst>
          </p:cNvPr>
          <p:cNvGrpSpPr/>
          <p:nvPr/>
        </p:nvGrpSpPr>
        <p:grpSpPr>
          <a:xfrm>
            <a:off x="5851461" y="867195"/>
            <a:ext cx="1314354" cy="2085925"/>
            <a:chOff x="7022237" y="506027"/>
            <a:chExt cx="1314354" cy="2085925"/>
          </a:xfrm>
        </p:grpSpPr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06FDB7DB-A557-44B3-89DF-2AA914B3601D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통형 60">
              <a:extLst>
                <a:ext uri="{FF2B5EF4-FFF2-40B4-BE49-F238E27FC236}">
                  <a16:creationId xmlns:a16="http://schemas.microsoft.com/office/drawing/2014/main" id="{6E815704-0E24-4569-B85E-C2829D2E5EA8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2E130FF8-BF6C-4507-BA0F-25B5AD38D8B1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0AD65559-7C51-4AA6-938F-068E58A21EBC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F8B667-E985-46A9-96CD-85265310C9DC}"/>
              </a:ext>
            </a:extLst>
          </p:cNvPr>
          <p:cNvSpPr/>
          <p:nvPr/>
        </p:nvSpPr>
        <p:spPr>
          <a:xfrm>
            <a:off x="6060739" y="1597729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4470DD-0D9A-42B9-BF85-B37E400D03A6}"/>
              </a:ext>
            </a:extLst>
          </p:cNvPr>
          <p:cNvSpPr/>
          <p:nvPr/>
        </p:nvSpPr>
        <p:spPr>
          <a:xfrm>
            <a:off x="5941050" y="2306869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pic>
        <p:nvPicPr>
          <p:cNvPr id="68" name="Picture 6" descr="웹페이지 목업에 대한 이미지 검색결과">
            <a:extLst>
              <a:ext uri="{FF2B5EF4-FFF2-40B4-BE49-F238E27FC236}">
                <a16:creationId xmlns:a16="http://schemas.microsoft.com/office/drawing/2014/main" id="{5D1846EE-CCCE-45DD-B2F7-B3A89C2D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181719" y="768665"/>
            <a:ext cx="2238953" cy="153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FDBE695-9F38-4C75-8A22-9BC3E62622AE}"/>
              </a:ext>
            </a:extLst>
          </p:cNvPr>
          <p:cNvSpPr txBox="1"/>
          <p:nvPr/>
        </p:nvSpPr>
        <p:spPr>
          <a:xfrm>
            <a:off x="910896" y="6438014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C27EFE-FDC5-4924-923B-BA82C92BD6AA}"/>
              </a:ext>
            </a:extLst>
          </p:cNvPr>
          <p:cNvSpPr txBox="1"/>
          <p:nvPr/>
        </p:nvSpPr>
        <p:spPr>
          <a:xfrm>
            <a:off x="5732851" y="339461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6E355348-C500-488A-A485-B8BEE61F1948}"/>
              </a:ext>
            </a:extLst>
          </p:cNvPr>
          <p:cNvSpPr/>
          <p:nvPr/>
        </p:nvSpPr>
        <p:spPr>
          <a:xfrm rot="8317567">
            <a:off x="4427048" y="2653979"/>
            <a:ext cx="16448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7FC803-1F13-44B1-A185-01A927CF6F7D}"/>
              </a:ext>
            </a:extLst>
          </p:cNvPr>
          <p:cNvSpPr/>
          <p:nvPr/>
        </p:nvSpPr>
        <p:spPr>
          <a:xfrm>
            <a:off x="3096749" y="2784872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왼쪽 99">
            <a:extLst>
              <a:ext uri="{FF2B5EF4-FFF2-40B4-BE49-F238E27FC236}">
                <a16:creationId xmlns:a16="http://schemas.microsoft.com/office/drawing/2014/main" id="{B70F4D7E-ADC0-4F9C-B17D-648FA7B81609}"/>
              </a:ext>
            </a:extLst>
          </p:cNvPr>
          <p:cNvSpPr/>
          <p:nvPr/>
        </p:nvSpPr>
        <p:spPr>
          <a:xfrm rot="5400000">
            <a:off x="3560449" y="2225430"/>
            <a:ext cx="1110198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E646A9-D12E-441A-89B7-081F991ED151}"/>
              </a:ext>
            </a:extLst>
          </p:cNvPr>
          <p:cNvSpPr/>
          <p:nvPr/>
        </p:nvSpPr>
        <p:spPr>
          <a:xfrm>
            <a:off x="3460290" y="3222478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99" name="화살표: 왼쪽 98">
            <a:extLst>
              <a:ext uri="{FF2B5EF4-FFF2-40B4-BE49-F238E27FC236}">
                <a16:creationId xmlns:a16="http://schemas.microsoft.com/office/drawing/2014/main" id="{DC57F7D4-CD78-4778-8283-FED8E0C66805}"/>
              </a:ext>
            </a:extLst>
          </p:cNvPr>
          <p:cNvSpPr/>
          <p:nvPr/>
        </p:nvSpPr>
        <p:spPr>
          <a:xfrm rot="6376073">
            <a:off x="4803219" y="3769031"/>
            <a:ext cx="2710600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B5D65957-A3A0-4E65-933A-7B1C22FB4F70}"/>
              </a:ext>
            </a:extLst>
          </p:cNvPr>
          <p:cNvSpPr/>
          <p:nvPr/>
        </p:nvSpPr>
        <p:spPr>
          <a:xfrm>
            <a:off x="3460290" y="5265907"/>
            <a:ext cx="2741006" cy="124669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이미지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저장소</a:t>
            </a:r>
            <a:endParaRPr lang="en-US" altLang="ko-KR" sz="2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2747D7-9C1C-4925-8825-1A7F03BD17F5}"/>
              </a:ext>
            </a:extLst>
          </p:cNvPr>
          <p:cNvSpPr/>
          <p:nvPr/>
        </p:nvSpPr>
        <p:spPr>
          <a:xfrm>
            <a:off x="8093771" y="5265907"/>
            <a:ext cx="1449645" cy="12466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중복 제거 모듈</a:t>
            </a:r>
            <a:endParaRPr lang="en-US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13A3831-420B-40CF-B400-1A6F457BB23F}"/>
              </a:ext>
            </a:extLst>
          </p:cNvPr>
          <p:cNvSpPr/>
          <p:nvPr/>
        </p:nvSpPr>
        <p:spPr>
          <a:xfrm>
            <a:off x="9183011" y="1317197"/>
            <a:ext cx="1310604" cy="1426585"/>
          </a:xfrm>
          <a:prstGeom prst="leftArrow">
            <a:avLst>
              <a:gd name="adj1" fmla="val 50000"/>
              <a:gd name="adj2" fmla="val 592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이미지</a:t>
            </a:r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D0F40221-F56E-4214-A225-AAA0E6A3AE11}"/>
              </a:ext>
            </a:extLst>
          </p:cNvPr>
          <p:cNvSpPr/>
          <p:nvPr/>
        </p:nvSpPr>
        <p:spPr>
          <a:xfrm>
            <a:off x="6201295" y="5334302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화살표: 왼쪽 89">
            <a:extLst>
              <a:ext uri="{FF2B5EF4-FFF2-40B4-BE49-F238E27FC236}">
                <a16:creationId xmlns:a16="http://schemas.microsoft.com/office/drawing/2014/main" id="{5B2736D2-A15B-4E9B-AA82-981C42BDFC60}"/>
              </a:ext>
            </a:extLst>
          </p:cNvPr>
          <p:cNvSpPr/>
          <p:nvPr/>
        </p:nvSpPr>
        <p:spPr>
          <a:xfrm rot="10800000">
            <a:off x="6203782" y="5859583"/>
            <a:ext cx="1892475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화살표: 왼쪽 100">
            <a:extLst>
              <a:ext uri="{FF2B5EF4-FFF2-40B4-BE49-F238E27FC236}">
                <a16:creationId xmlns:a16="http://schemas.microsoft.com/office/drawing/2014/main" id="{62CA852A-98C3-453B-864D-E6B5E2A271FA}"/>
              </a:ext>
            </a:extLst>
          </p:cNvPr>
          <p:cNvSpPr/>
          <p:nvPr/>
        </p:nvSpPr>
        <p:spPr>
          <a:xfrm>
            <a:off x="2406977" y="831342"/>
            <a:ext cx="14607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왼쪽 103">
            <a:extLst>
              <a:ext uri="{FF2B5EF4-FFF2-40B4-BE49-F238E27FC236}">
                <a16:creationId xmlns:a16="http://schemas.microsoft.com/office/drawing/2014/main" id="{3B38E8C7-4B50-49C2-82AD-E5E7EFFA3D2C}"/>
              </a:ext>
            </a:extLst>
          </p:cNvPr>
          <p:cNvSpPr/>
          <p:nvPr/>
        </p:nvSpPr>
        <p:spPr>
          <a:xfrm rot="16200000">
            <a:off x="4019142" y="2292334"/>
            <a:ext cx="1244009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55884514-3D40-4137-B956-EBF2695B0477}"/>
              </a:ext>
            </a:extLst>
          </p:cNvPr>
          <p:cNvSpPr/>
          <p:nvPr/>
        </p:nvSpPr>
        <p:spPr>
          <a:xfrm rot="16200000">
            <a:off x="3973098" y="4300131"/>
            <a:ext cx="1319291" cy="612259"/>
          </a:xfrm>
          <a:prstGeom prst="leftArrow">
            <a:avLst>
              <a:gd name="adj1" fmla="val 50000"/>
              <a:gd name="adj2" fmla="val 79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화살표: 왼쪽 118">
            <a:extLst>
              <a:ext uri="{FF2B5EF4-FFF2-40B4-BE49-F238E27FC236}">
                <a16:creationId xmlns:a16="http://schemas.microsoft.com/office/drawing/2014/main" id="{EFB886FD-AF67-48A9-9FFE-C50D957D3527}"/>
              </a:ext>
            </a:extLst>
          </p:cNvPr>
          <p:cNvSpPr/>
          <p:nvPr/>
        </p:nvSpPr>
        <p:spPr>
          <a:xfrm rot="16200000">
            <a:off x="-543165" y="2939345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 119">
            <a:extLst>
              <a:ext uri="{FF2B5EF4-FFF2-40B4-BE49-F238E27FC236}">
                <a16:creationId xmlns:a16="http://schemas.microsoft.com/office/drawing/2014/main" id="{2E7F1BFE-C525-4AD4-B057-93CE33D7F502}"/>
              </a:ext>
            </a:extLst>
          </p:cNvPr>
          <p:cNvSpPr/>
          <p:nvPr/>
        </p:nvSpPr>
        <p:spPr>
          <a:xfrm rot="5400000">
            <a:off x="1253614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화살표: 왼쪽 120">
            <a:extLst>
              <a:ext uri="{FF2B5EF4-FFF2-40B4-BE49-F238E27FC236}">
                <a16:creationId xmlns:a16="http://schemas.microsoft.com/office/drawing/2014/main" id="{381CFF72-0CE0-4EB3-B734-5C9E219FD3E9}"/>
              </a:ext>
            </a:extLst>
          </p:cNvPr>
          <p:cNvSpPr/>
          <p:nvPr/>
        </p:nvSpPr>
        <p:spPr>
          <a:xfrm rot="16200000">
            <a:off x="74529" y="2939346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왼쪽 121">
            <a:extLst>
              <a:ext uri="{FF2B5EF4-FFF2-40B4-BE49-F238E27FC236}">
                <a16:creationId xmlns:a16="http://schemas.microsoft.com/office/drawing/2014/main" id="{C2FD6135-C544-4F50-B2ED-8F361CC6EED4}"/>
              </a:ext>
            </a:extLst>
          </p:cNvPr>
          <p:cNvSpPr/>
          <p:nvPr/>
        </p:nvSpPr>
        <p:spPr>
          <a:xfrm rot="5400000">
            <a:off x="632922" y="2943249"/>
            <a:ext cx="1891744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화살표: 왼쪽 122">
            <a:extLst>
              <a:ext uri="{FF2B5EF4-FFF2-40B4-BE49-F238E27FC236}">
                <a16:creationId xmlns:a16="http://schemas.microsoft.com/office/drawing/2014/main" id="{C51A2A97-ECE0-4E05-A5F4-5FFA7EC1E61D}"/>
              </a:ext>
            </a:extLst>
          </p:cNvPr>
          <p:cNvSpPr/>
          <p:nvPr/>
        </p:nvSpPr>
        <p:spPr>
          <a:xfrm rot="10800000">
            <a:off x="2415440" y="1340944"/>
            <a:ext cx="146703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왼쪽 123">
            <a:extLst>
              <a:ext uri="{FF2B5EF4-FFF2-40B4-BE49-F238E27FC236}">
                <a16:creationId xmlns:a16="http://schemas.microsoft.com/office/drawing/2014/main" id="{D6A60D90-6D7C-408D-9E65-7B8644642636}"/>
              </a:ext>
            </a:extLst>
          </p:cNvPr>
          <p:cNvSpPr/>
          <p:nvPr/>
        </p:nvSpPr>
        <p:spPr>
          <a:xfrm rot="10800000">
            <a:off x="4830790" y="1389443"/>
            <a:ext cx="1020669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화살표: 왼쪽 124">
            <a:extLst>
              <a:ext uri="{FF2B5EF4-FFF2-40B4-BE49-F238E27FC236}">
                <a16:creationId xmlns:a16="http://schemas.microsoft.com/office/drawing/2014/main" id="{3F2E1D65-2757-4303-B378-A1E487AA6F27}"/>
              </a:ext>
            </a:extLst>
          </p:cNvPr>
          <p:cNvSpPr/>
          <p:nvPr/>
        </p:nvSpPr>
        <p:spPr>
          <a:xfrm>
            <a:off x="4830790" y="885961"/>
            <a:ext cx="1020670" cy="612259"/>
          </a:xfrm>
          <a:prstGeom prst="leftArrow">
            <a:avLst>
              <a:gd name="adj1" fmla="val 50000"/>
              <a:gd name="adj2" fmla="val 792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1D72-6FE8-441D-9705-0F5131C3BF22}"/>
              </a:ext>
            </a:extLst>
          </p:cNvPr>
          <p:cNvSpPr txBox="1"/>
          <p:nvPr/>
        </p:nvSpPr>
        <p:spPr>
          <a:xfrm>
            <a:off x="4446210" y="197104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545AF9-860E-4E7C-9325-2F32B2E59E69}"/>
              </a:ext>
            </a:extLst>
          </p:cNvPr>
          <p:cNvSpPr txBox="1"/>
          <p:nvPr/>
        </p:nvSpPr>
        <p:spPr>
          <a:xfrm>
            <a:off x="4436050" y="3962400"/>
            <a:ext cx="400110" cy="1108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이미지 요청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219E2-6905-4AC8-B335-CADD0AF6FEBD}"/>
              </a:ext>
            </a:extLst>
          </p:cNvPr>
          <p:cNvSpPr txBox="1"/>
          <p:nvPr/>
        </p:nvSpPr>
        <p:spPr>
          <a:xfrm>
            <a:off x="6737861" y="5994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4386E7-CFE9-490C-8812-C6ED9DAA61CE}"/>
              </a:ext>
            </a:extLst>
          </p:cNvPr>
          <p:cNvSpPr txBox="1"/>
          <p:nvPr/>
        </p:nvSpPr>
        <p:spPr>
          <a:xfrm>
            <a:off x="6753993" y="5455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B34B3-57AE-4998-A3DB-C1FEF0C05BB2}"/>
              </a:ext>
            </a:extLst>
          </p:cNvPr>
          <p:cNvSpPr txBox="1"/>
          <p:nvPr/>
        </p:nvSpPr>
        <p:spPr>
          <a:xfrm rot="966229">
            <a:off x="5928975" y="3403600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40CB-C148-4DBF-A948-05EEC7C1B81E}"/>
              </a:ext>
            </a:extLst>
          </p:cNvPr>
          <p:cNvSpPr txBox="1"/>
          <p:nvPr/>
        </p:nvSpPr>
        <p:spPr>
          <a:xfrm>
            <a:off x="2824480" y="958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ADBB6-FD75-4E77-9764-78871485CCCA}"/>
              </a:ext>
            </a:extLst>
          </p:cNvPr>
          <p:cNvSpPr txBox="1"/>
          <p:nvPr/>
        </p:nvSpPr>
        <p:spPr>
          <a:xfrm rot="2893882">
            <a:off x="5203576" y="2277684"/>
            <a:ext cx="338554" cy="11358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이미지 경로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DB367-058D-487B-927B-1097C283FA59}"/>
              </a:ext>
            </a:extLst>
          </p:cNvPr>
          <p:cNvSpPr txBox="1"/>
          <p:nvPr/>
        </p:nvSpPr>
        <p:spPr>
          <a:xfrm rot="2893882">
            <a:off x="5401922" y="2792295"/>
            <a:ext cx="369332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이미지 경로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9E6301-916E-4BBA-8249-DD1E10D0DE76}"/>
              </a:ext>
            </a:extLst>
          </p:cNvPr>
          <p:cNvSpPr txBox="1"/>
          <p:nvPr/>
        </p:nvSpPr>
        <p:spPr>
          <a:xfrm>
            <a:off x="188575" y="2664946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DEA643-DD2F-45E3-A174-86FFC712899A}"/>
              </a:ext>
            </a:extLst>
          </p:cNvPr>
          <p:cNvSpPr txBox="1"/>
          <p:nvPr/>
        </p:nvSpPr>
        <p:spPr>
          <a:xfrm>
            <a:off x="798175" y="25328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태그 추천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3EB21-248D-4A6F-84CF-8FEA23B76D4B}"/>
              </a:ext>
            </a:extLst>
          </p:cNvPr>
          <p:cNvSpPr txBox="1"/>
          <p:nvPr/>
        </p:nvSpPr>
        <p:spPr>
          <a:xfrm>
            <a:off x="1356975" y="2685266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태그 작성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4B24F9-B6C0-4328-B476-91400630D722}"/>
              </a:ext>
            </a:extLst>
          </p:cNvPr>
          <p:cNvSpPr txBox="1"/>
          <p:nvPr/>
        </p:nvSpPr>
        <p:spPr>
          <a:xfrm>
            <a:off x="1976735" y="2461746"/>
            <a:ext cx="461665" cy="17273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추천 태그 선택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9A39B-6BAF-419D-A67D-41C1850DB992}"/>
              </a:ext>
            </a:extLst>
          </p:cNvPr>
          <p:cNvSpPr txBox="1"/>
          <p:nvPr/>
        </p:nvSpPr>
        <p:spPr>
          <a:xfrm>
            <a:off x="2736955" y="1472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319808-4D7E-40F0-8FDC-0DBC861D3B29}"/>
              </a:ext>
            </a:extLst>
          </p:cNvPr>
          <p:cNvSpPr txBox="1"/>
          <p:nvPr/>
        </p:nvSpPr>
        <p:spPr>
          <a:xfrm>
            <a:off x="5043275" y="1024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919755-1CB4-4B2B-A639-12DA5719F09A}"/>
              </a:ext>
            </a:extLst>
          </p:cNvPr>
          <p:cNvSpPr txBox="1"/>
          <p:nvPr/>
        </p:nvSpPr>
        <p:spPr>
          <a:xfrm>
            <a:off x="4941675" y="1522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52AE1-3B6F-4C68-8B32-E90DDD80D07E}"/>
              </a:ext>
            </a:extLst>
          </p:cNvPr>
          <p:cNvSpPr txBox="1"/>
          <p:nvPr/>
        </p:nvSpPr>
        <p:spPr>
          <a:xfrm rot="18725726">
            <a:off x="6994689" y="3802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FEF40E-5505-4C99-9A28-BEA5AEDE3AF9}"/>
              </a:ext>
            </a:extLst>
          </p:cNvPr>
          <p:cNvSpPr/>
          <p:nvPr/>
        </p:nvSpPr>
        <p:spPr>
          <a:xfrm rot="16200000">
            <a:off x="2478354" y="3533965"/>
            <a:ext cx="1546613" cy="310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D12D226-B179-40A6-B81A-AE2C462C3C37}"/>
              </a:ext>
            </a:extLst>
          </p:cNvPr>
          <p:cNvSpPr/>
          <p:nvPr/>
        </p:nvSpPr>
        <p:spPr>
          <a:xfrm>
            <a:off x="3096195" y="4225606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2C9A2-4952-4D02-924C-330F71E5590C}"/>
              </a:ext>
            </a:extLst>
          </p:cNvPr>
          <p:cNvSpPr/>
          <p:nvPr/>
        </p:nvSpPr>
        <p:spPr>
          <a:xfrm rot="5400000">
            <a:off x="3440970" y="4640839"/>
            <a:ext cx="984114" cy="30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200300-F618-4EE7-AEC7-EDA5E9B14700}"/>
              </a:ext>
            </a:extLst>
          </p:cNvPr>
          <p:cNvSpPr txBox="1"/>
          <p:nvPr/>
        </p:nvSpPr>
        <p:spPr>
          <a:xfrm>
            <a:off x="3032228" y="3251174"/>
            <a:ext cx="461665" cy="8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4261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1476-9DAA-49FD-900E-04B1B7348E6F}"/>
              </a:ext>
            </a:extLst>
          </p:cNvPr>
          <p:cNvSpPr/>
          <p:nvPr/>
        </p:nvSpPr>
        <p:spPr>
          <a:xfrm>
            <a:off x="5151854" y="417690"/>
            <a:ext cx="5008146" cy="5669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6D97-FAD8-4368-A017-8E8C373C65F4}"/>
              </a:ext>
            </a:extLst>
          </p:cNvPr>
          <p:cNvSpPr/>
          <p:nvPr/>
        </p:nvSpPr>
        <p:spPr>
          <a:xfrm>
            <a:off x="5601255" y="1226865"/>
            <a:ext cx="963086" cy="1010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br>
              <a:rPr lang="en-US" altLang="ko-KR" dirty="0"/>
            </a:br>
            <a:r>
              <a:rPr lang="ko-KR" altLang="en-US" dirty="0"/>
              <a:t>서버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2411C-1F72-4E66-94B9-7613B266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5313" l="6641" r="94922">
                        <a14:foregroundMark x1="46094" y1="21875" x2="12500" y2="14453"/>
                        <a14:foregroundMark x1="12500" y1="14453" x2="44922" y2="25000"/>
                        <a14:foregroundMark x1="44922" y1="25000" x2="16016" y2="44531"/>
                        <a14:foregroundMark x1="16016" y1="44531" x2="55078" y2="40625"/>
                        <a14:foregroundMark x1="55078" y1="40625" x2="25781" y2="59766"/>
                        <a14:foregroundMark x1="39130" y1="80469" x2="44922" y2="89453"/>
                        <a14:foregroundMark x1="38878" y1="80078" x2="39130" y2="80469"/>
                        <a14:foregroundMark x1="38122" y1="78906" x2="38878" y2="80078"/>
                        <a14:foregroundMark x1="37618" y1="78125" x2="38122" y2="78906"/>
                        <a14:foregroundMark x1="37390" y1="77771" x2="37618" y2="78125"/>
                        <a14:foregroundMark x1="34700" y1="73599" x2="35898" y2="75458"/>
                        <a14:foregroundMark x1="25781" y1="59766" x2="34503" y2="73295"/>
                        <a14:foregroundMark x1="44922" y1="89453" x2="73438" y2="68750"/>
                        <a14:foregroundMark x1="73438" y1="68750" x2="67188" y2="48438"/>
                        <a14:foregroundMark x1="10156" y1="34766" x2="9375" y2="24219"/>
                        <a14:foregroundMark x1="37500" y1="42578" x2="28516" y2="65234"/>
                        <a14:foregroundMark x1="28125" y1="51563" x2="31250" y2="45703"/>
                        <a14:foregroundMark x1="32374" y1="80920" x2="32422" y2="81641"/>
                        <a14:foregroundMark x1="30078" y1="46484" x2="32092" y2="76683"/>
                        <a14:foregroundMark x1="34028" y1="82294" x2="66016" y2="95313"/>
                        <a14:foregroundMark x1="32422" y1="81641" x2="32762" y2="81780"/>
                        <a14:foregroundMark x1="66016" y1="95313" x2="63672" y2="79688"/>
                        <a14:foregroundMark x1="63281" y1="8984" x2="80469" y2="8984"/>
                        <a14:foregroundMark x1="17578" y1="8984" x2="35547" y2="8984"/>
                        <a14:foregroundMark x1="6641" y1="26172" x2="6641" y2="31641"/>
                        <a14:foregroundMark x1="88672" y1="17188" x2="92578" y2="32031"/>
                        <a14:foregroundMark x1="94922" y1="26172" x2="94531" y2="30859"/>
                        <a14:foregroundMark x1="89063" y1="21094" x2="91797" y2="26953"/>
                        <a14:foregroundMark x1="19141" y1="15234" x2="9766" y2="20703"/>
                        <a14:foregroundMark x1="9766" y1="20703" x2="8594" y2="25781"/>
                        <a14:foregroundMark x1="55469" y1="19531" x2="53906" y2="29688"/>
                        <a14:backgroundMark x1="32422" y1="78906" x2="32422" y2="78906"/>
                        <a14:backgroundMark x1="32422" y1="80469" x2="32422" y2="80469"/>
                        <a14:backgroundMark x1="31250" y1="78125" x2="31250" y2="78125"/>
                        <a14:backgroundMark x1="31250" y1="76953" x2="31250" y2="76953"/>
                        <a14:backgroundMark x1="31250" y1="76953" x2="31641" y2="78125"/>
                        <a14:backgroundMark x1="31641" y1="80078" x2="31641" y2="80078"/>
                        <a14:backgroundMark x1="31641" y1="80078" x2="31641" y2="80078"/>
                        <a14:backgroundMark x1="33203" y1="80469" x2="31641" y2="79297"/>
                        <a14:backgroundMark x1="29688" y1="82031" x2="31641" y2="80469"/>
                        <a14:backgroundMark x1="31250" y1="76953" x2="31641" y2="7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830" y="3730010"/>
            <a:ext cx="1295664" cy="1414841"/>
          </a:xfrm>
          <a:prstGeom prst="rect">
            <a:avLst/>
          </a:prstGeom>
        </p:spPr>
      </p:pic>
      <p:sp>
        <p:nvSpPr>
          <p:cNvPr id="13" name="화살표: 왼쪽 19">
            <a:extLst>
              <a:ext uri="{FF2B5EF4-FFF2-40B4-BE49-F238E27FC236}">
                <a16:creationId xmlns:a16="http://schemas.microsoft.com/office/drawing/2014/main" id="{F5202BD8-E485-4B89-AD27-CF8B5A145927}"/>
              </a:ext>
            </a:extLst>
          </p:cNvPr>
          <p:cNvSpPr/>
          <p:nvPr/>
        </p:nvSpPr>
        <p:spPr>
          <a:xfrm>
            <a:off x="4245351" y="1750461"/>
            <a:ext cx="1354962" cy="369333"/>
          </a:xfrm>
          <a:prstGeom prst="leftArrow">
            <a:avLst>
              <a:gd name="adj1" fmla="val 39380"/>
              <a:gd name="adj2" fmla="val 1115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22">
            <a:extLst>
              <a:ext uri="{FF2B5EF4-FFF2-40B4-BE49-F238E27FC236}">
                <a16:creationId xmlns:a16="http://schemas.microsoft.com/office/drawing/2014/main" id="{DE44C8DC-3015-406F-BDEF-A2DD8C1FE518}"/>
              </a:ext>
            </a:extLst>
          </p:cNvPr>
          <p:cNvSpPr/>
          <p:nvPr/>
        </p:nvSpPr>
        <p:spPr>
          <a:xfrm>
            <a:off x="4256101" y="1357070"/>
            <a:ext cx="1344211" cy="379374"/>
          </a:xfrm>
          <a:prstGeom prst="rightArrow">
            <a:avLst>
              <a:gd name="adj1" fmla="val 36897"/>
              <a:gd name="adj2" fmla="val 10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CB5B2-A3D2-4D15-9636-6555B5A3FE56}"/>
              </a:ext>
            </a:extLst>
          </p:cNvPr>
          <p:cNvSpPr txBox="1"/>
          <p:nvPr/>
        </p:nvSpPr>
        <p:spPr>
          <a:xfrm>
            <a:off x="4653069" y="1987470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F2AE-F397-49F4-8DB1-983B1FB43237}"/>
              </a:ext>
            </a:extLst>
          </p:cNvPr>
          <p:cNvSpPr txBox="1"/>
          <p:nvPr/>
        </p:nvSpPr>
        <p:spPr>
          <a:xfrm>
            <a:off x="4214452" y="1144121"/>
            <a:ext cx="8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8" name="화살표: 오른쪽 22">
            <a:extLst>
              <a:ext uri="{FF2B5EF4-FFF2-40B4-BE49-F238E27FC236}">
                <a16:creationId xmlns:a16="http://schemas.microsoft.com/office/drawing/2014/main" id="{6124B4AA-2E9F-4F64-A1A2-95B5F29C0CA5}"/>
              </a:ext>
            </a:extLst>
          </p:cNvPr>
          <p:cNvSpPr/>
          <p:nvPr/>
        </p:nvSpPr>
        <p:spPr>
          <a:xfrm>
            <a:off x="6564341" y="1328158"/>
            <a:ext cx="1067267" cy="330633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DAC5C5-33F4-40FE-9B9B-85E9C4D087C9}"/>
              </a:ext>
            </a:extLst>
          </p:cNvPr>
          <p:cNvGrpSpPr/>
          <p:nvPr/>
        </p:nvGrpSpPr>
        <p:grpSpPr>
          <a:xfrm>
            <a:off x="7615387" y="723342"/>
            <a:ext cx="1314354" cy="2085925"/>
            <a:chOff x="7022237" y="506027"/>
            <a:chExt cx="1314354" cy="2085925"/>
          </a:xfrm>
        </p:grpSpPr>
        <p:sp>
          <p:nvSpPr>
            <p:cNvPr id="36" name="원통형 35">
              <a:extLst>
                <a:ext uri="{FF2B5EF4-FFF2-40B4-BE49-F238E27FC236}">
                  <a16:creationId xmlns:a16="http://schemas.microsoft.com/office/drawing/2014/main" id="{B691A49E-962E-46FC-A243-AE3D3A71236B}"/>
                </a:ext>
              </a:extLst>
            </p:cNvPr>
            <p:cNvSpPr/>
            <p:nvPr/>
          </p:nvSpPr>
          <p:spPr>
            <a:xfrm>
              <a:off x="7022237" y="1939774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892F210C-EF96-4100-9B7F-6A887860B300}"/>
                </a:ext>
              </a:extLst>
            </p:cNvPr>
            <p:cNvSpPr/>
            <p:nvPr/>
          </p:nvSpPr>
          <p:spPr>
            <a:xfrm>
              <a:off x="7022237" y="1460513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6616C17-3E8B-409D-8973-2BB5ED284BAA}"/>
                </a:ext>
              </a:extLst>
            </p:cNvPr>
            <p:cNvSpPr/>
            <p:nvPr/>
          </p:nvSpPr>
          <p:spPr>
            <a:xfrm>
              <a:off x="7022237" y="987871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6B704BDF-ED0E-4831-94D0-43BAE385DB1A}"/>
                </a:ext>
              </a:extLst>
            </p:cNvPr>
            <p:cNvSpPr/>
            <p:nvPr/>
          </p:nvSpPr>
          <p:spPr>
            <a:xfrm>
              <a:off x="7022237" y="506027"/>
              <a:ext cx="1314354" cy="652178"/>
            </a:xfrm>
            <a:prstGeom prst="can">
              <a:avLst>
                <a:gd name="adj" fmla="val 3997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51" name="화살표: 위쪽 16">
            <a:extLst>
              <a:ext uri="{FF2B5EF4-FFF2-40B4-BE49-F238E27FC236}">
                <a16:creationId xmlns:a16="http://schemas.microsoft.com/office/drawing/2014/main" id="{3A054915-E00A-413C-8C8F-18492C07F214}"/>
              </a:ext>
            </a:extLst>
          </p:cNvPr>
          <p:cNvSpPr/>
          <p:nvPr/>
        </p:nvSpPr>
        <p:spPr>
          <a:xfrm rot="13193357">
            <a:off x="7171601" y="2272270"/>
            <a:ext cx="318313" cy="130589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7B6E7-9EDB-40D0-B67E-06A74A1BEF0A}"/>
              </a:ext>
            </a:extLst>
          </p:cNvPr>
          <p:cNvSpPr/>
          <p:nvPr/>
        </p:nvSpPr>
        <p:spPr>
          <a:xfrm>
            <a:off x="7824665" y="1453876"/>
            <a:ext cx="927961" cy="436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라벨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2BBE6-92C7-4891-951D-9D6FA9B9193F}"/>
              </a:ext>
            </a:extLst>
          </p:cNvPr>
          <p:cNvSpPr/>
          <p:nvPr/>
        </p:nvSpPr>
        <p:spPr>
          <a:xfrm>
            <a:off x="7704976" y="2163016"/>
            <a:ext cx="1167340" cy="451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경로</a:t>
            </a:r>
            <a:endParaRPr lang="en-US" altLang="ko-KR" sz="1400" dirty="0"/>
          </a:p>
        </p:txBody>
      </p:sp>
      <p:sp>
        <p:nvSpPr>
          <p:cNvPr id="40" name="화살표: 위쪽 16">
            <a:extLst>
              <a:ext uri="{FF2B5EF4-FFF2-40B4-BE49-F238E27FC236}">
                <a16:creationId xmlns:a16="http://schemas.microsoft.com/office/drawing/2014/main" id="{E889C7F3-9DE5-47C1-95CE-7743E273D8A1}"/>
              </a:ext>
            </a:extLst>
          </p:cNvPr>
          <p:cNvSpPr/>
          <p:nvPr/>
        </p:nvSpPr>
        <p:spPr>
          <a:xfrm rot="2585604">
            <a:off x="7314385" y="2375899"/>
            <a:ext cx="318313" cy="1778628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6" descr="웹페이지 목업에 대한 이미지 검색결과">
            <a:extLst>
              <a:ext uri="{FF2B5EF4-FFF2-40B4-BE49-F238E27FC236}">
                <a16:creationId xmlns:a16="http://schemas.microsoft.com/office/drawing/2014/main" id="{F0D9F84E-BC18-4378-AC71-00DBD3193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-290" r="8155" b="290"/>
          <a:stretch/>
        </p:blipFill>
        <p:spPr bwMode="auto">
          <a:xfrm>
            <a:off x="2233180" y="1194409"/>
            <a:ext cx="2022921" cy="1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화살표: 아래쪽 15">
            <a:extLst>
              <a:ext uri="{FF2B5EF4-FFF2-40B4-BE49-F238E27FC236}">
                <a16:creationId xmlns:a16="http://schemas.microsoft.com/office/drawing/2014/main" id="{E5AB1475-19AB-41DF-B711-52FD1B451DCD}"/>
              </a:ext>
            </a:extLst>
          </p:cNvPr>
          <p:cNvSpPr/>
          <p:nvPr/>
        </p:nvSpPr>
        <p:spPr>
          <a:xfrm>
            <a:off x="2896353" y="2574548"/>
            <a:ext cx="386704" cy="1148782"/>
          </a:xfrm>
          <a:prstGeom prst="downArrow">
            <a:avLst>
              <a:gd name="adj1" fmla="val 33595"/>
              <a:gd name="adj2" fmla="val 924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16">
            <a:extLst>
              <a:ext uri="{FF2B5EF4-FFF2-40B4-BE49-F238E27FC236}">
                <a16:creationId xmlns:a16="http://schemas.microsoft.com/office/drawing/2014/main" id="{4FB6C6A4-7F23-4BCF-9AB8-C702E0DD022E}"/>
              </a:ext>
            </a:extLst>
          </p:cNvPr>
          <p:cNvSpPr/>
          <p:nvPr/>
        </p:nvSpPr>
        <p:spPr>
          <a:xfrm>
            <a:off x="3315504" y="2578100"/>
            <a:ext cx="386704" cy="1142483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22">
            <a:extLst>
              <a:ext uri="{FF2B5EF4-FFF2-40B4-BE49-F238E27FC236}">
                <a16:creationId xmlns:a16="http://schemas.microsoft.com/office/drawing/2014/main" id="{F101A4CA-F2DE-42FB-B109-1A2DE6C6E735}"/>
              </a:ext>
            </a:extLst>
          </p:cNvPr>
          <p:cNvSpPr/>
          <p:nvPr/>
        </p:nvSpPr>
        <p:spPr>
          <a:xfrm rot="10800000">
            <a:off x="6564341" y="1705842"/>
            <a:ext cx="1054256" cy="341619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화살표: 오른쪽 22">
            <a:extLst>
              <a:ext uri="{FF2B5EF4-FFF2-40B4-BE49-F238E27FC236}">
                <a16:creationId xmlns:a16="http://schemas.microsoft.com/office/drawing/2014/main" id="{8B5C2EAE-6CF0-4F93-9AB1-E27B61609F9E}"/>
              </a:ext>
            </a:extLst>
          </p:cNvPr>
          <p:cNvSpPr/>
          <p:nvPr/>
        </p:nvSpPr>
        <p:spPr>
          <a:xfrm rot="5400000">
            <a:off x="5651540" y="4213758"/>
            <a:ext cx="1270101" cy="39092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ECA110-852D-42E3-8D07-BAA762B0D2DB}"/>
              </a:ext>
            </a:extLst>
          </p:cNvPr>
          <p:cNvSpPr txBox="1"/>
          <p:nvPr/>
        </p:nvSpPr>
        <p:spPr>
          <a:xfrm>
            <a:off x="2871190" y="5144851"/>
            <a:ext cx="89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A3C88E-7304-4C89-82D7-1BB6B4283380}"/>
              </a:ext>
            </a:extLst>
          </p:cNvPr>
          <p:cNvSpPr txBox="1"/>
          <p:nvPr/>
        </p:nvSpPr>
        <p:spPr>
          <a:xfrm>
            <a:off x="6594047" y="421386"/>
            <a:ext cx="13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223A87-7BAA-49AF-B8AB-22947FCB616E}"/>
              </a:ext>
            </a:extLst>
          </p:cNvPr>
          <p:cNvSpPr/>
          <p:nvPr/>
        </p:nvSpPr>
        <p:spPr>
          <a:xfrm>
            <a:off x="5300806" y="3358513"/>
            <a:ext cx="1619530" cy="724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관리서비스</a:t>
            </a:r>
            <a:endParaRPr lang="en-US" altLang="ko-KR" dirty="0"/>
          </a:p>
        </p:txBody>
      </p:sp>
      <p:sp>
        <p:nvSpPr>
          <p:cNvPr id="48" name="화살표: 위쪽 16">
            <a:extLst>
              <a:ext uri="{FF2B5EF4-FFF2-40B4-BE49-F238E27FC236}">
                <a16:creationId xmlns:a16="http://schemas.microsoft.com/office/drawing/2014/main" id="{1A49958C-72C5-4897-BB23-11E32A682E8D}"/>
              </a:ext>
            </a:extLst>
          </p:cNvPr>
          <p:cNvSpPr/>
          <p:nvPr/>
        </p:nvSpPr>
        <p:spPr>
          <a:xfrm rot="10800000">
            <a:off x="6116413" y="2237490"/>
            <a:ext cx="385273" cy="1121020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22">
            <a:extLst>
              <a:ext uri="{FF2B5EF4-FFF2-40B4-BE49-F238E27FC236}">
                <a16:creationId xmlns:a16="http://schemas.microsoft.com/office/drawing/2014/main" id="{81ADAE84-1074-44C5-8D6E-6224BB9C6592}"/>
              </a:ext>
            </a:extLst>
          </p:cNvPr>
          <p:cNvSpPr/>
          <p:nvPr/>
        </p:nvSpPr>
        <p:spPr>
          <a:xfrm rot="16200000">
            <a:off x="5382925" y="4367999"/>
            <a:ext cx="961618" cy="39092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48F197F3-3A02-4193-8CFA-F4FBF2F2E9B4}"/>
              </a:ext>
            </a:extLst>
          </p:cNvPr>
          <p:cNvSpPr/>
          <p:nvPr/>
        </p:nvSpPr>
        <p:spPr>
          <a:xfrm>
            <a:off x="5515475" y="5044271"/>
            <a:ext cx="1314354" cy="852672"/>
          </a:xfrm>
          <a:prstGeom prst="can">
            <a:avLst>
              <a:gd name="adj" fmla="val 20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저장소</a:t>
            </a:r>
            <a:endParaRPr lang="en-US" altLang="ko-KR" dirty="0"/>
          </a:p>
        </p:txBody>
      </p:sp>
      <p:sp>
        <p:nvSpPr>
          <p:cNvPr id="50" name="화살표: 위쪽 16">
            <a:extLst>
              <a:ext uri="{FF2B5EF4-FFF2-40B4-BE49-F238E27FC236}">
                <a16:creationId xmlns:a16="http://schemas.microsoft.com/office/drawing/2014/main" id="{F74A3C64-2866-46A2-9551-6C34DF647C02}"/>
              </a:ext>
            </a:extLst>
          </p:cNvPr>
          <p:cNvSpPr/>
          <p:nvPr/>
        </p:nvSpPr>
        <p:spPr>
          <a:xfrm>
            <a:off x="5673608" y="2237489"/>
            <a:ext cx="390926" cy="1121021"/>
          </a:xfrm>
          <a:prstGeom prst="upArrow">
            <a:avLst>
              <a:gd name="adj1" fmla="val 36895"/>
              <a:gd name="adj2" fmla="val 91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0DBA3-EDCE-4F45-84D5-A070264C4BAB}"/>
              </a:ext>
            </a:extLst>
          </p:cNvPr>
          <p:cNvSpPr/>
          <p:nvPr/>
        </p:nvSpPr>
        <p:spPr>
          <a:xfrm>
            <a:off x="8403635" y="4723218"/>
            <a:ext cx="1402080" cy="11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크롤링</a:t>
            </a:r>
            <a:r>
              <a:rPr lang="ko-KR" altLang="en-US" dirty="0">
                <a:solidFill>
                  <a:sysClr val="windowText" lastClr="000000"/>
                </a:solidFill>
              </a:rPr>
              <a:t> 모듈</a:t>
            </a:r>
          </a:p>
        </p:txBody>
      </p:sp>
      <p:sp>
        <p:nvSpPr>
          <p:cNvPr id="56" name="화살표: 오른쪽 22">
            <a:extLst>
              <a:ext uri="{FF2B5EF4-FFF2-40B4-BE49-F238E27FC236}">
                <a16:creationId xmlns:a16="http://schemas.microsoft.com/office/drawing/2014/main" id="{BA385EAF-5EB9-4FF0-AC7F-8C67BD63EB52}"/>
              </a:ext>
            </a:extLst>
          </p:cNvPr>
          <p:cNvSpPr/>
          <p:nvPr/>
        </p:nvSpPr>
        <p:spPr>
          <a:xfrm>
            <a:off x="6837409" y="5049245"/>
            <a:ext cx="1566226" cy="374906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화살표: 오른쪽 22">
            <a:extLst>
              <a:ext uri="{FF2B5EF4-FFF2-40B4-BE49-F238E27FC236}">
                <a16:creationId xmlns:a16="http://schemas.microsoft.com/office/drawing/2014/main" id="{D1132F93-6EEE-4163-8198-914646F4EBF6}"/>
              </a:ext>
            </a:extLst>
          </p:cNvPr>
          <p:cNvSpPr/>
          <p:nvPr/>
        </p:nvSpPr>
        <p:spPr>
          <a:xfrm rot="10800000">
            <a:off x="6837409" y="5410238"/>
            <a:ext cx="1566226" cy="374905"/>
          </a:xfrm>
          <a:prstGeom prst="rightArrow">
            <a:avLst>
              <a:gd name="adj1" fmla="val 36897"/>
              <a:gd name="adj2" fmla="val 79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730</Words>
  <Application>Microsoft Office PowerPoint</Application>
  <PresentationFormat>와이드스크린</PresentationFormat>
  <Paragraphs>307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이미지 분류를 위한 웹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분류를 위한 웹 앱</dc:title>
  <dc:creator>한정</dc:creator>
  <cp:lastModifiedBy>한정</cp:lastModifiedBy>
  <cp:revision>53</cp:revision>
  <dcterms:created xsi:type="dcterms:W3CDTF">2017-12-29T03:37:50Z</dcterms:created>
  <dcterms:modified xsi:type="dcterms:W3CDTF">2018-01-18T07:16:24Z</dcterms:modified>
</cp:coreProperties>
</file>