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0" r:id="rId4"/>
    <p:sldId id="290" r:id="rId5"/>
    <p:sldId id="264" r:id="rId6"/>
    <p:sldId id="266" r:id="rId7"/>
    <p:sldId id="267" r:id="rId8"/>
    <p:sldId id="291" r:id="rId9"/>
    <p:sldId id="292" r:id="rId10"/>
    <p:sldId id="331" r:id="rId11"/>
    <p:sldId id="293" r:id="rId12"/>
    <p:sldId id="337" r:id="rId13"/>
    <p:sldId id="294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329" r:id="rId22"/>
    <p:sldId id="279" r:id="rId23"/>
    <p:sldId id="328" r:id="rId24"/>
    <p:sldId id="339" r:id="rId25"/>
    <p:sldId id="296" r:id="rId26"/>
    <p:sldId id="295" r:id="rId27"/>
    <p:sldId id="327" r:id="rId28"/>
    <p:sldId id="338" r:id="rId29"/>
    <p:sldId id="340" r:id="rId30"/>
    <p:sldId id="326" r:id="rId31"/>
    <p:sldId id="34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03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056" y="168"/>
      </p:cViewPr>
      <p:guideLst>
        <p:guide orient="horz" pos="2137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4F1BFB69-6699-384C-917F-24B6EF7F9899}"/>
    <pc:docChg chg="custSel addSld modSld sldOrd">
      <pc:chgData name="Andrej Bogdanov" userId="51811781_tp_dropbox" providerId="OAuth2" clId="{4F1BFB69-6699-384C-917F-24B6EF7F9899}" dt="2020-01-15T04:09:52.087" v="108" actId="7634"/>
      <pc:docMkLst>
        <pc:docMk/>
      </pc:docMkLst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482273100" sldId="257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482273100" sldId="257"/>
            <ac:inkMk id="18" creationId="{5147C602-5137-7543-BD74-D71DA7AD8DDB}"/>
          </ac:inkMkLst>
        </pc:inkChg>
      </pc:sldChg>
      <pc:sldChg chg="addSp delSp">
        <pc:chgData name="Andrej Bogdanov" userId="51811781_tp_dropbox" providerId="OAuth2" clId="{4F1BFB69-6699-384C-917F-24B6EF7F9899}" dt="2020-01-06T02:21:08.129" v="4" actId="7634"/>
        <pc:sldMkLst>
          <pc:docMk/>
          <pc:sldMk cId="4259269965" sldId="258"/>
        </pc:sldMkLst>
        <pc:inkChg chg="add del">
          <ac:chgData name="Andrej Bogdanov" userId="51811781_tp_dropbox" providerId="OAuth2" clId="{4F1BFB69-6699-384C-917F-24B6EF7F9899}" dt="2020-01-06T02:19:16.337" v="2" actId="478"/>
          <ac:inkMkLst>
            <pc:docMk/>
            <pc:sldMk cId="4259269965" sldId="258"/>
            <ac:inkMk id="2" creationId="{48F2BCB7-B35D-3E40-9099-7FA5060069B7}"/>
          </ac:inkMkLst>
        </pc:inkChg>
        <pc:inkChg chg="add">
          <ac:chgData name="Andrej Bogdanov" userId="51811781_tp_dropbox" providerId="OAuth2" clId="{4F1BFB69-6699-384C-917F-24B6EF7F9899}" dt="2020-01-06T02:21:08.129" v="4" actId="7634"/>
          <ac:inkMkLst>
            <pc:docMk/>
            <pc:sldMk cId="4259269965" sldId="258"/>
            <ac:inkMk id="3" creationId="{D0C4110B-8DB6-3D48-B897-5CED650295E1}"/>
          </ac:inkMkLst>
        </pc:inkChg>
      </pc:sldChg>
      <pc:sldChg chg="addSp delSp">
        <pc:chgData name="Andrej Bogdanov" userId="51811781_tp_dropbox" providerId="OAuth2" clId="{4F1BFB69-6699-384C-917F-24B6EF7F9899}" dt="2020-01-06T02:22:28.832" v="5" actId="7634"/>
        <pc:sldMkLst>
          <pc:docMk/>
          <pc:sldMk cId="3278693719" sldId="264"/>
        </pc:sldMkLst>
        <pc:inkChg chg="add del">
          <ac:chgData name="Andrej Bogdanov" userId="51811781_tp_dropbox" providerId="OAuth2" clId="{4F1BFB69-6699-384C-917F-24B6EF7F9899}" dt="2020-01-06T02:19:27.217" v="3" actId="478"/>
          <ac:inkMkLst>
            <pc:docMk/>
            <pc:sldMk cId="3278693719" sldId="264"/>
            <ac:inkMk id="2" creationId="{0BAAC0E0-97C4-C64B-8A46-C9DFF3CD1A17}"/>
          </ac:inkMkLst>
        </pc:inkChg>
        <pc:inkChg chg="add">
          <ac:chgData name="Andrej Bogdanov" userId="51811781_tp_dropbox" providerId="OAuth2" clId="{4F1BFB69-6699-384C-917F-24B6EF7F9899}" dt="2020-01-06T02:22:28.832" v="5" actId="7634"/>
          <ac:inkMkLst>
            <pc:docMk/>
            <pc:sldMk cId="3278693719" sldId="264"/>
            <ac:inkMk id="7" creationId="{E88461D9-FC3B-FE4E-9096-2AAC6B664B8D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2335655977" sldId="266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2335655977" sldId="266"/>
            <ac:inkMk id="5" creationId="{8861F608-02FF-8349-B763-C8A23A08F0A8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2954945927" sldId="267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2954945927" sldId="267"/>
            <ac:inkMk id="3" creationId="{B923D524-D393-3D4F-A8BE-E4C48F91B52D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3572710069" sldId="268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3572710069" sldId="268"/>
            <ac:inkMk id="3" creationId="{D4B3D186-DAAD-9345-9F87-6F4C0B824BE9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2533755997" sldId="270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2533755997" sldId="270"/>
            <ac:inkMk id="2" creationId="{F243872C-9805-8A48-81AE-E793AD7EE2EF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806530990" sldId="271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806530990" sldId="271"/>
            <ac:inkMk id="2" creationId="{341FDB4C-1DFC-ED44-9A21-1ED69F06CCE4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3450235910" sldId="272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3450235910" sldId="272"/>
            <ac:inkMk id="4" creationId="{38FB8CB6-5A40-D44D-9EFF-2B74E17F8CFD}"/>
          </ac:inkMkLst>
        </pc:inkChg>
      </pc:sldChg>
      <pc:sldChg chg="addSp modSp">
        <pc:chgData name="Andrej Bogdanov" userId="51811781_tp_dropbox" providerId="OAuth2" clId="{4F1BFB69-6699-384C-917F-24B6EF7F9899}" dt="2020-01-08T07:56:26.733" v="66"/>
        <pc:sldMkLst>
          <pc:docMk/>
          <pc:sldMk cId="4148509227" sldId="273"/>
        </pc:sldMkLst>
        <pc:spChg chg="mod">
          <ac:chgData name="Andrej Bogdanov" userId="51811781_tp_dropbox" providerId="OAuth2" clId="{4F1BFB69-6699-384C-917F-24B6EF7F9899}" dt="2020-01-08T07:55:39.521" v="62" actId="1076"/>
          <ac:spMkLst>
            <pc:docMk/>
            <pc:sldMk cId="4148509227" sldId="273"/>
            <ac:spMk id="5" creationId="{00000000-0000-0000-0000-000000000000}"/>
          </ac:spMkLst>
        </pc:spChg>
        <pc:inkChg chg="add mod modStrokes">
          <ac:chgData name="Andrej Bogdanov" userId="51811781_tp_dropbox" providerId="OAuth2" clId="{4F1BFB69-6699-384C-917F-24B6EF7F9899}" dt="2020-01-08T07:56:26.733" v="66"/>
          <ac:inkMkLst>
            <pc:docMk/>
            <pc:sldMk cId="4148509227" sldId="273"/>
            <ac:inkMk id="3" creationId="{AEDE67E8-68F9-3048-9A3A-105BE37969EA}"/>
          </ac:inkMkLst>
        </pc:inkChg>
      </pc:sldChg>
      <pc:sldChg chg="addSp modSp">
        <pc:chgData name="Andrej Bogdanov" userId="51811781_tp_dropbox" providerId="OAuth2" clId="{4F1BFB69-6699-384C-917F-24B6EF7F9899}" dt="2020-01-13T02:27:45.676" v="73" actId="7634"/>
        <pc:sldMkLst>
          <pc:docMk/>
          <pc:sldMk cId="3998090159" sldId="274"/>
        </pc:sldMkLst>
        <pc:inkChg chg="add mod modStrokes">
          <ac:chgData name="Andrej Bogdanov" userId="51811781_tp_dropbox" providerId="OAuth2" clId="{4F1BFB69-6699-384C-917F-24B6EF7F9899}" dt="2020-01-13T02:27:23.083" v="72"/>
          <ac:inkMkLst>
            <pc:docMk/>
            <pc:sldMk cId="3998090159" sldId="274"/>
            <ac:inkMk id="2" creationId="{3CBB7B97-4B75-7147-9D4A-0E1B3A90B4DE}"/>
          </ac:inkMkLst>
        </pc:inkChg>
        <pc:inkChg chg="add">
          <ac:chgData name="Andrej Bogdanov" userId="51811781_tp_dropbox" providerId="OAuth2" clId="{4F1BFB69-6699-384C-917F-24B6EF7F9899}" dt="2020-01-13T02:27:45.676" v="73" actId="7634"/>
          <ac:inkMkLst>
            <pc:docMk/>
            <pc:sldMk cId="3998090159" sldId="274"/>
            <ac:inkMk id="9" creationId="{DAA6B740-6BCF-454D-A1FE-C652A9179FAB}"/>
          </ac:inkMkLst>
        </pc:inkChg>
      </pc:sldChg>
      <pc:sldChg chg="addSp modSp">
        <pc:chgData name="Andrej Bogdanov" userId="51811781_tp_dropbox" providerId="OAuth2" clId="{4F1BFB69-6699-384C-917F-24B6EF7F9899}" dt="2020-01-08T07:55:23.563" v="58" actId="7634"/>
        <pc:sldMkLst>
          <pc:docMk/>
          <pc:sldMk cId="1714992392" sldId="278"/>
        </pc:sldMkLst>
        <pc:inkChg chg="add mod modStrokes">
          <ac:chgData name="Andrej Bogdanov" userId="51811781_tp_dropbox" providerId="OAuth2" clId="{4F1BFB69-6699-384C-917F-24B6EF7F9899}" dt="2020-01-08T07:54:35.255" v="57"/>
          <ac:inkMkLst>
            <pc:docMk/>
            <pc:sldMk cId="1714992392" sldId="278"/>
            <ac:inkMk id="2" creationId="{31BB7E86-0D7C-E141-BB93-8C02C356A2DA}"/>
          </ac:inkMkLst>
        </pc:inkChg>
        <pc:inkChg chg="add">
          <ac:chgData name="Andrej Bogdanov" userId="51811781_tp_dropbox" providerId="OAuth2" clId="{4F1BFB69-6699-384C-917F-24B6EF7F9899}" dt="2020-01-08T07:55:23.563" v="58" actId="7634"/>
          <ac:inkMkLst>
            <pc:docMk/>
            <pc:sldMk cId="1714992392" sldId="278"/>
            <ac:inkMk id="9" creationId="{08429E12-AE9C-B946-A611-69C81222C175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401032581" sldId="279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401032581" sldId="279"/>
            <ac:inkMk id="2" creationId="{C02F90E8-3CED-B74D-87F2-346454A970EC}"/>
          </ac:inkMkLst>
        </pc:inkChg>
      </pc:sldChg>
      <pc:sldChg chg="addSp delSp">
        <pc:chgData name="Andrej Bogdanov" userId="51811781_tp_dropbox" providerId="OAuth2" clId="{4F1BFB69-6699-384C-917F-24B6EF7F9899}" dt="2020-01-08T02:14:01.046" v="18" actId="7634"/>
        <pc:sldMkLst>
          <pc:docMk/>
          <pc:sldMk cId="1297515700" sldId="290"/>
        </pc:sldMkLst>
        <pc:inkChg chg="add del">
          <ac:chgData name="Andrej Bogdanov" userId="51811781_tp_dropbox" providerId="OAuth2" clId="{4F1BFB69-6699-384C-917F-24B6EF7F9899}" dt="2020-01-06T02:19:09.478" v="1" actId="478"/>
          <ac:inkMkLst>
            <pc:docMk/>
            <pc:sldMk cId="1297515700" sldId="290"/>
            <ac:inkMk id="2" creationId="{1A65BF20-CDA5-0745-857E-530F63B75E77}"/>
          </ac:inkMkLst>
        </pc:inkChg>
        <pc:inkChg chg="add">
          <ac:chgData name="Andrej Bogdanov" userId="51811781_tp_dropbox" providerId="OAuth2" clId="{4F1BFB69-6699-384C-917F-24B6EF7F9899}" dt="2020-01-06T02:22:28.832" v="5" actId="7634"/>
          <ac:inkMkLst>
            <pc:docMk/>
            <pc:sldMk cId="1297515700" sldId="290"/>
            <ac:inkMk id="8" creationId="{98505464-D20D-9E49-9997-B3B2BDE92FA5}"/>
          </ac:inkMkLst>
        </pc:inkChg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1297515700" sldId="290"/>
            <ac:inkMk id="9" creationId="{65013E34-B79D-F045-94CA-1A68D56A4719}"/>
          </ac:inkMkLst>
        </pc:inkChg>
      </pc:sldChg>
      <pc:sldChg chg="addSp modSp">
        <pc:chgData name="Andrej Bogdanov" userId="51811781_tp_dropbox" providerId="OAuth2" clId="{4F1BFB69-6699-384C-917F-24B6EF7F9899}" dt="2020-01-06T02:27:47.155" v="16" actId="7634"/>
        <pc:sldMkLst>
          <pc:docMk/>
          <pc:sldMk cId="2865650285" sldId="291"/>
        </pc:sldMkLst>
        <pc:inkChg chg="add mod">
          <ac:chgData name="Andrej Bogdanov" userId="51811781_tp_dropbox" providerId="OAuth2" clId="{4F1BFB69-6699-384C-917F-24B6EF7F9899}" dt="2020-01-06T02:27:36.002" v="15" actId="478"/>
          <ac:inkMkLst>
            <pc:docMk/>
            <pc:sldMk cId="2865650285" sldId="291"/>
            <ac:inkMk id="7" creationId="{E97A3462-FA04-4347-B356-2DEACD89BA74}"/>
          </ac:inkMkLst>
        </pc:inkChg>
        <pc:inkChg chg="add">
          <ac:chgData name="Andrej Bogdanov" userId="51811781_tp_dropbox" providerId="OAuth2" clId="{4F1BFB69-6699-384C-917F-24B6EF7F9899}" dt="2020-01-06T02:27:47.155" v="16" actId="7634"/>
          <ac:inkMkLst>
            <pc:docMk/>
            <pc:sldMk cId="2865650285" sldId="291"/>
            <ac:inkMk id="14" creationId="{0B9C5C53-0E8F-DB41-898D-39507B2F0C42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3765214664" sldId="292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3765214664" sldId="292"/>
            <ac:inkMk id="3" creationId="{04A21262-D2B2-1948-A2A8-CF89206EEC4F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2994011178" sldId="293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2994011178" sldId="293"/>
            <ac:inkMk id="3" creationId="{E59412E4-DC4C-D842-BAF5-835F9EAE1F4E}"/>
          </ac:inkMkLst>
        </pc:inkChg>
      </pc:sldChg>
      <pc:sldChg chg="addSp modSp">
        <pc:chgData name="Andrej Bogdanov" userId="51811781_tp_dropbox" providerId="OAuth2" clId="{4F1BFB69-6699-384C-917F-24B6EF7F9899}" dt="2020-01-06T02:26:02.254" v="8" actId="478"/>
        <pc:sldMkLst>
          <pc:docMk/>
          <pc:sldMk cId="2467679734" sldId="294"/>
        </pc:sldMkLst>
        <pc:inkChg chg="add mod">
          <ac:chgData name="Andrej Bogdanov" userId="51811781_tp_dropbox" providerId="OAuth2" clId="{4F1BFB69-6699-384C-917F-24B6EF7F9899}" dt="2020-01-06T02:26:02.254" v="8" actId="478"/>
          <ac:inkMkLst>
            <pc:docMk/>
            <pc:sldMk cId="2467679734" sldId="294"/>
            <ac:inkMk id="3" creationId="{586EDF08-F957-2440-9967-8EAE03078ADF}"/>
          </ac:inkMkLst>
        </pc:inkChg>
      </pc:sldChg>
      <pc:sldChg chg="addSp modSp">
        <pc:chgData name="Andrej Bogdanov" userId="51811781_tp_dropbox" providerId="OAuth2" clId="{4F1BFB69-6699-384C-917F-24B6EF7F9899}" dt="2020-01-08T07:49:39.565" v="39" actId="7634"/>
        <pc:sldMkLst>
          <pc:docMk/>
          <pc:sldMk cId="4040031101" sldId="295"/>
        </pc:sldMkLst>
        <pc:inkChg chg="add mod modStrokes">
          <ac:chgData name="Andrej Bogdanov" userId="51811781_tp_dropbox" providerId="OAuth2" clId="{4F1BFB69-6699-384C-917F-24B6EF7F9899}" dt="2020-01-08T07:47:06.779" v="34"/>
          <ac:inkMkLst>
            <pc:docMk/>
            <pc:sldMk cId="4040031101" sldId="295"/>
            <ac:inkMk id="3" creationId="{13685348-6AE7-074B-8243-413E05376ED1}"/>
          </ac:inkMkLst>
        </pc:inkChg>
        <pc:inkChg chg="add mod">
          <ac:chgData name="Andrej Bogdanov" userId="51811781_tp_dropbox" providerId="OAuth2" clId="{4F1BFB69-6699-384C-917F-24B6EF7F9899}" dt="2020-01-08T07:49:21.882" v="38" actId="478"/>
          <ac:inkMkLst>
            <pc:docMk/>
            <pc:sldMk cId="4040031101" sldId="295"/>
            <ac:inkMk id="4" creationId="{F2D42B8B-8C0C-3F48-AAE6-3AF9E6B78B41}"/>
          </ac:inkMkLst>
        </pc:inkChg>
        <pc:inkChg chg="add">
          <ac:chgData name="Andrej Bogdanov" userId="51811781_tp_dropbox" providerId="OAuth2" clId="{4F1BFB69-6699-384C-917F-24B6EF7F9899}" dt="2020-01-08T07:48:37.707" v="35" actId="7634"/>
          <ac:inkMkLst>
            <pc:docMk/>
            <pc:sldMk cId="4040031101" sldId="295"/>
            <ac:inkMk id="5" creationId="{4827408B-C928-114F-AA32-85CA6484EF25}"/>
          </ac:inkMkLst>
        </pc:inkChg>
        <pc:inkChg chg="add">
          <ac:chgData name="Andrej Bogdanov" userId="51811781_tp_dropbox" providerId="OAuth2" clId="{4F1BFB69-6699-384C-917F-24B6EF7F9899}" dt="2020-01-08T07:49:39.565" v="39" actId="7634"/>
          <ac:inkMkLst>
            <pc:docMk/>
            <pc:sldMk cId="4040031101" sldId="295"/>
            <ac:inkMk id="6" creationId="{BEAB9D22-37D9-D143-9EAC-49D305D39D93}"/>
          </ac:inkMkLst>
        </pc:inkChg>
      </pc:sldChg>
      <pc:sldChg chg="addSp delSp modSp">
        <pc:chgData name="Andrej Bogdanov" userId="51811781_tp_dropbox" providerId="OAuth2" clId="{4F1BFB69-6699-384C-917F-24B6EF7F9899}" dt="2020-01-08T07:53:55.285" v="54" actId="7634"/>
        <pc:sldMkLst>
          <pc:docMk/>
          <pc:sldMk cId="1154741721" sldId="296"/>
        </pc:sldMkLst>
        <pc:inkChg chg="add mod modStrokes">
          <ac:chgData name="Andrej Bogdanov" userId="51811781_tp_dropbox" providerId="OAuth2" clId="{4F1BFB69-6699-384C-917F-24B6EF7F9899}" dt="2020-01-08T07:53:01.289" v="53"/>
          <ac:inkMkLst>
            <pc:docMk/>
            <pc:sldMk cId="1154741721" sldId="296"/>
            <ac:inkMk id="2" creationId="{0E233AC1-559D-F94A-B944-D8EA6A176DDB}"/>
          </ac:inkMkLst>
        </pc:inkChg>
        <pc:inkChg chg="add">
          <ac:chgData name="Andrej Bogdanov" userId="51811781_tp_dropbox" providerId="OAuth2" clId="{4F1BFB69-6699-384C-917F-24B6EF7F9899}" dt="2020-01-08T07:53:55.285" v="54" actId="7634"/>
          <ac:inkMkLst>
            <pc:docMk/>
            <pc:sldMk cId="1154741721" sldId="296"/>
            <ac:inkMk id="4" creationId="{D9C7CA03-5105-0C4B-9034-FDB39A30ADAD}"/>
          </ac:inkMkLst>
        </pc:inkChg>
        <pc:inkChg chg="del">
          <ac:chgData name="Andrej Bogdanov" userId="51811781_tp_dropbox" providerId="OAuth2" clId="{4F1BFB69-6699-384C-917F-24B6EF7F9899}" dt="2020-01-08T00:17:21.305" v="17" actId="478"/>
          <ac:inkMkLst>
            <pc:docMk/>
            <pc:sldMk cId="1154741721" sldId="296"/>
            <ac:inkMk id="6" creationId="{0291DD44-3ABA-864B-8F38-1D040225E8D5}"/>
          </ac:inkMkLst>
        </pc:inkChg>
      </pc:sldChg>
      <pc:sldChg chg="addSp modSp">
        <pc:chgData name="Andrej Bogdanov" userId="51811781_tp_dropbox" providerId="OAuth2" clId="{4F1BFB69-6699-384C-917F-24B6EF7F9899}" dt="2020-01-15T04:09:52.087" v="108" actId="7634"/>
        <pc:sldMkLst>
          <pc:docMk/>
          <pc:sldMk cId="3382955872" sldId="297"/>
        </pc:sldMkLst>
        <pc:inkChg chg="add mod modStrokes">
          <ac:chgData name="Andrej Bogdanov" userId="51811781_tp_dropbox" providerId="OAuth2" clId="{4F1BFB69-6699-384C-917F-24B6EF7F9899}" dt="2020-01-15T04:09:31.401" v="107"/>
          <ac:inkMkLst>
            <pc:docMk/>
            <pc:sldMk cId="3382955872" sldId="297"/>
            <ac:inkMk id="2" creationId="{D89E41DB-BED6-BC42-868C-018B80BFAB8F}"/>
          </ac:inkMkLst>
        </pc:inkChg>
        <pc:inkChg chg="add">
          <ac:chgData name="Andrej Bogdanov" userId="51811781_tp_dropbox" providerId="OAuth2" clId="{4F1BFB69-6699-384C-917F-24B6EF7F9899}" dt="2020-01-15T04:09:52.087" v="108" actId="7634"/>
          <ac:inkMkLst>
            <pc:docMk/>
            <pc:sldMk cId="3382955872" sldId="297"/>
            <ac:inkMk id="4" creationId="{99D2E976-6890-EB42-AF6F-8393FB315ADC}"/>
          </ac:inkMkLst>
        </pc:inkChg>
      </pc:sldChg>
      <pc:sldChg chg="addSp">
        <pc:chgData name="Andrej Bogdanov" userId="51811781_tp_dropbox" providerId="OAuth2" clId="{4F1BFB69-6699-384C-917F-24B6EF7F9899}" dt="2020-01-08T07:38:58.012" v="23" actId="7634"/>
        <pc:sldMkLst>
          <pc:docMk/>
          <pc:sldMk cId="870376921" sldId="299"/>
        </pc:sldMkLst>
        <pc:inkChg chg="add">
          <ac:chgData name="Andrej Bogdanov" userId="51811781_tp_dropbox" providerId="OAuth2" clId="{4F1BFB69-6699-384C-917F-24B6EF7F9899}" dt="2020-01-08T07:38:58.012" v="23" actId="7634"/>
          <ac:inkMkLst>
            <pc:docMk/>
            <pc:sldMk cId="870376921" sldId="299"/>
            <ac:inkMk id="3" creationId="{EFDF4546-2450-8343-8960-9478EBFA4DF7}"/>
          </ac:inkMkLst>
        </pc:inkChg>
      </pc:sldChg>
      <pc:sldChg chg="addSp">
        <pc:chgData name="Andrej Bogdanov" userId="51811781_tp_dropbox" providerId="OAuth2" clId="{4F1BFB69-6699-384C-917F-24B6EF7F9899}" dt="2020-01-08T07:38:58.012" v="23" actId="7634"/>
        <pc:sldMkLst>
          <pc:docMk/>
          <pc:sldMk cId="592823346" sldId="300"/>
        </pc:sldMkLst>
        <pc:inkChg chg="add">
          <ac:chgData name="Andrej Bogdanov" userId="51811781_tp_dropbox" providerId="OAuth2" clId="{4F1BFB69-6699-384C-917F-24B6EF7F9899}" dt="2020-01-08T07:38:58.012" v="23" actId="7634"/>
          <ac:inkMkLst>
            <pc:docMk/>
            <pc:sldMk cId="592823346" sldId="300"/>
            <ac:inkMk id="3" creationId="{065BF993-3182-AF4F-8D69-934F6AABB124}"/>
          </ac:inkMkLst>
        </pc:inkChg>
      </pc:sldChg>
      <pc:sldChg chg="addSp delSp">
        <pc:chgData name="Andrej Bogdanov" userId="51811781_tp_dropbox" providerId="OAuth2" clId="{4F1BFB69-6699-384C-917F-24B6EF7F9899}" dt="2020-01-08T07:39:11.014" v="24" actId="478"/>
        <pc:sldMkLst>
          <pc:docMk/>
          <pc:sldMk cId="3122152082" sldId="303"/>
        </pc:sldMkLst>
        <pc:inkChg chg="add del">
          <ac:chgData name="Andrej Bogdanov" userId="51811781_tp_dropbox" providerId="OAuth2" clId="{4F1BFB69-6699-384C-917F-24B6EF7F9899}" dt="2020-01-08T07:39:11.014" v="24" actId="478"/>
          <ac:inkMkLst>
            <pc:docMk/>
            <pc:sldMk cId="3122152082" sldId="303"/>
            <ac:inkMk id="13" creationId="{AA32BD4B-1D5E-C446-8E9E-82E660AC22D1}"/>
          </ac:inkMkLst>
        </pc:inkChg>
      </pc:sldChg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133869825" sldId="305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133869825" sldId="305"/>
            <ac:inkMk id="8" creationId="{8728B8CF-EAD7-864F-8083-C5101F6771DF}"/>
          </ac:inkMkLst>
        </pc:inkChg>
      </pc:sldChg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454724816" sldId="306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454724816" sldId="306"/>
            <ac:inkMk id="18" creationId="{CF0497A0-39E9-4B4B-9EC0-05098ED0DC65}"/>
          </ac:inkMkLst>
        </pc:inkChg>
      </pc:sldChg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2415838730" sldId="307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2415838730" sldId="307"/>
            <ac:inkMk id="5" creationId="{A93017CA-9778-5045-9102-2B87732EA221}"/>
          </ac:inkMkLst>
        </pc:inkChg>
      </pc:sldChg>
      <pc:sldChg chg="addSp delSp">
        <pc:chgData name="Andrej Bogdanov" userId="51811781_tp_dropbox" providerId="OAuth2" clId="{4F1BFB69-6699-384C-917F-24B6EF7F9899}" dt="2020-01-13T02:47:27.854" v="106" actId="7634"/>
        <pc:sldMkLst>
          <pc:docMk/>
          <pc:sldMk cId="3561723769" sldId="310"/>
        </pc:sldMkLst>
        <pc:inkChg chg="add del">
          <ac:chgData name="Andrej Bogdanov" userId="51811781_tp_dropbox" providerId="OAuth2" clId="{4F1BFB69-6699-384C-917F-24B6EF7F9899}" dt="2020-01-13T02:26:26.761" v="70" actId="478"/>
          <ac:inkMkLst>
            <pc:docMk/>
            <pc:sldMk cId="3561723769" sldId="310"/>
            <ac:inkMk id="8" creationId="{FE8B40CD-9A99-D44D-9068-CB297C004BFF}"/>
          </ac:inkMkLst>
        </pc:inkChg>
        <pc:inkChg chg="add">
          <ac:chgData name="Andrej Bogdanov" userId="51811781_tp_dropbox" providerId="OAuth2" clId="{4F1BFB69-6699-384C-917F-24B6EF7F9899}" dt="2020-01-13T02:47:27.854" v="106" actId="7634"/>
          <ac:inkMkLst>
            <pc:docMk/>
            <pc:sldMk cId="3561723769" sldId="310"/>
            <ac:inkMk id="18" creationId="{5F4EF5E5-F34D-C64C-A492-7039D52FB8A1}"/>
          </ac:inkMkLst>
        </pc:inkChg>
      </pc:sldChg>
      <pc:sldChg chg="addSp delSp">
        <pc:chgData name="Andrej Bogdanov" userId="51811781_tp_dropbox" providerId="OAuth2" clId="{4F1BFB69-6699-384C-917F-24B6EF7F9899}" dt="2020-01-13T02:27:04.529" v="71" actId="478"/>
        <pc:sldMkLst>
          <pc:docMk/>
          <pc:sldMk cId="925200645" sldId="311"/>
        </pc:sldMkLst>
        <pc:inkChg chg="add del">
          <ac:chgData name="Andrej Bogdanov" userId="51811781_tp_dropbox" providerId="OAuth2" clId="{4F1BFB69-6699-384C-917F-24B6EF7F9899}" dt="2020-01-13T02:27:04.529" v="71" actId="478"/>
          <ac:inkMkLst>
            <pc:docMk/>
            <pc:sldMk cId="925200645" sldId="311"/>
            <ac:inkMk id="2" creationId="{8A5B0782-4FA5-3B4C-BC0E-9DAA3B283DD7}"/>
          </ac:inkMkLst>
        </pc:inkChg>
      </pc:sldChg>
      <pc:sldChg chg="addSp modSp">
        <pc:chgData name="Andrej Bogdanov" userId="51811781_tp_dropbox" providerId="OAuth2" clId="{4F1BFB69-6699-384C-917F-24B6EF7F9899}" dt="2020-01-13T02:38:22.234" v="82" actId="7634"/>
        <pc:sldMkLst>
          <pc:docMk/>
          <pc:sldMk cId="132538882" sldId="314"/>
        </pc:sldMkLst>
        <pc:inkChg chg="add mod modStrokes">
          <ac:chgData name="Andrej Bogdanov" userId="51811781_tp_dropbox" providerId="OAuth2" clId="{4F1BFB69-6699-384C-917F-24B6EF7F9899}" dt="2020-01-13T02:30:21.516" v="74"/>
          <ac:inkMkLst>
            <pc:docMk/>
            <pc:sldMk cId="132538882" sldId="314"/>
            <ac:inkMk id="2" creationId="{308CF60A-1B1F-AB45-BBFA-F1D61E52F207}"/>
          </ac:inkMkLst>
        </pc:inkChg>
        <pc:inkChg chg="add">
          <ac:chgData name="Andrej Bogdanov" userId="51811781_tp_dropbox" providerId="OAuth2" clId="{4F1BFB69-6699-384C-917F-24B6EF7F9899}" dt="2020-01-13T02:38:22.234" v="82" actId="7634"/>
          <ac:inkMkLst>
            <pc:docMk/>
            <pc:sldMk cId="132538882" sldId="314"/>
            <ac:inkMk id="3" creationId="{7D38AF21-4A36-1D46-A03E-894A4F54B099}"/>
          </ac:inkMkLst>
        </pc:inkChg>
      </pc:sldChg>
      <pc:sldChg chg="addSp">
        <pc:chgData name="Andrej Bogdanov" userId="51811781_tp_dropbox" providerId="OAuth2" clId="{4F1BFB69-6699-384C-917F-24B6EF7F9899}" dt="2020-01-08T07:38:58.012" v="23" actId="7634"/>
        <pc:sldMkLst>
          <pc:docMk/>
          <pc:sldMk cId="3896295327" sldId="326"/>
        </pc:sldMkLst>
        <pc:inkChg chg="add">
          <ac:chgData name="Andrej Bogdanov" userId="51811781_tp_dropbox" providerId="OAuth2" clId="{4F1BFB69-6699-384C-917F-24B6EF7F9899}" dt="2020-01-08T07:38:58.012" v="23" actId="7634"/>
          <ac:inkMkLst>
            <pc:docMk/>
            <pc:sldMk cId="3896295327" sldId="326"/>
            <ac:inkMk id="2" creationId="{6B235321-C0E6-4A42-9B18-68A2E85038AD}"/>
          </ac:inkMkLst>
        </pc:inkChg>
      </pc:sldChg>
      <pc:sldChg chg="addSp modSp">
        <pc:chgData name="Andrej Bogdanov" userId="51811781_tp_dropbox" providerId="OAuth2" clId="{4F1BFB69-6699-384C-917F-24B6EF7F9899}" dt="2020-01-08T07:51:46.839" v="48" actId="7634"/>
        <pc:sldMkLst>
          <pc:docMk/>
          <pc:sldMk cId="1521339333" sldId="327"/>
        </pc:sldMkLst>
        <pc:grpChg chg="mod">
          <ac:chgData name="Andrej Bogdanov" userId="51811781_tp_dropbox" providerId="OAuth2" clId="{4F1BFB69-6699-384C-917F-24B6EF7F9899}" dt="2020-01-08T07:50:17.150" v="42" actId="1076"/>
          <ac:grpSpMkLst>
            <pc:docMk/>
            <pc:sldMk cId="1521339333" sldId="327"/>
            <ac:grpSpMk id="8" creationId="{4CAF2551-F831-3341-9D3B-530B500D5E3F}"/>
          </ac:grpSpMkLst>
        </pc:grpChg>
        <pc:grpChg chg="mod">
          <ac:chgData name="Andrej Bogdanov" userId="51811781_tp_dropbox" providerId="OAuth2" clId="{4F1BFB69-6699-384C-917F-24B6EF7F9899}" dt="2020-01-08T07:50:32.210" v="45" actId="1076"/>
          <ac:grpSpMkLst>
            <pc:docMk/>
            <pc:sldMk cId="1521339333" sldId="327"/>
            <ac:grpSpMk id="16" creationId="{DB151578-B65D-E34D-BE05-F0247CD03433}"/>
          </ac:grpSpMkLst>
        </pc:grpChg>
        <pc:inkChg chg="add mod modStrokes">
          <ac:chgData name="Andrej Bogdanov" userId="51811781_tp_dropbox" providerId="OAuth2" clId="{4F1BFB69-6699-384C-917F-24B6EF7F9899}" dt="2020-01-08T07:51:03.387" v="47"/>
          <ac:inkMkLst>
            <pc:docMk/>
            <pc:sldMk cId="1521339333" sldId="327"/>
            <ac:inkMk id="3" creationId="{8C1D418E-A95C-C043-A444-37726F458DD2}"/>
          </ac:inkMkLst>
        </pc:inkChg>
        <pc:inkChg chg="add mod modStrokes">
          <ac:chgData name="Andrej Bogdanov" userId="51811781_tp_dropbox" providerId="OAuth2" clId="{4F1BFB69-6699-384C-917F-24B6EF7F9899}" dt="2020-01-08T07:50:52.752" v="46"/>
          <ac:inkMkLst>
            <pc:docMk/>
            <pc:sldMk cId="1521339333" sldId="327"/>
            <ac:inkMk id="4" creationId="{0D36CAA8-E510-6447-AF65-8A7C81B1406B}"/>
          </ac:inkMkLst>
        </pc:inkChg>
        <pc:inkChg chg="add">
          <ac:chgData name="Andrej Bogdanov" userId="51811781_tp_dropbox" providerId="OAuth2" clId="{4F1BFB69-6699-384C-917F-24B6EF7F9899}" dt="2020-01-08T07:51:46.839" v="48" actId="7634"/>
          <ac:inkMkLst>
            <pc:docMk/>
            <pc:sldMk cId="1521339333" sldId="327"/>
            <ac:inkMk id="5" creationId="{CA5F362D-EF69-124D-A1EC-829249C73390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3324086062" sldId="328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3324086062" sldId="328"/>
            <ac:inkMk id="7" creationId="{B62AE20C-F5B6-074C-8F8A-E0FBE97E44C1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2901444721" sldId="329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2901444721" sldId="329"/>
            <ac:inkMk id="3" creationId="{68F5D97F-6458-5643-BB5D-E06EB2BE4C10}"/>
          </ac:inkMkLst>
        </pc:inkChg>
      </pc:sldChg>
      <pc:sldChg chg="addSp delSp">
        <pc:chgData name="Andrej Bogdanov" userId="51811781_tp_dropbox" providerId="OAuth2" clId="{4F1BFB69-6699-384C-917F-24B6EF7F9899}" dt="2020-01-06T02:25:47.071" v="7" actId="7634"/>
        <pc:sldMkLst>
          <pc:docMk/>
          <pc:sldMk cId="1175927872" sldId="331"/>
        </pc:sldMkLst>
        <pc:inkChg chg="add del">
          <ac:chgData name="Andrej Bogdanov" userId="51811781_tp_dropbox" providerId="OAuth2" clId="{4F1BFB69-6699-384C-917F-24B6EF7F9899}" dt="2020-01-06T02:22:48.607" v="6" actId="478"/>
          <ac:inkMkLst>
            <pc:docMk/>
            <pc:sldMk cId="1175927872" sldId="331"/>
            <ac:inkMk id="2" creationId="{6EC3184B-9BEB-6643-84F0-E153149417ED}"/>
          </ac:inkMkLst>
        </pc:inkChg>
        <pc:inkChg chg="add">
          <ac:chgData name="Andrej Bogdanov" userId="51811781_tp_dropbox" providerId="OAuth2" clId="{4F1BFB69-6699-384C-917F-24B6EF7F9899}" dt="2020-01-06T02:25:47.071" v="7" actId="7634"/>
          <ac:inkMkLst>
            <pc:docMk/>
            <pc:sldMk cId="1175927872" sldId="331"/>
            <ac:inkMk id="7" creationId="{45A6F4BE-3A91-7543-A6C7-B6482704C22B}"/>
          </ac:inkMkLst>
        </pc:inkChg>
      </pc:sldChg>
      <pc:sldChg chg="addSp delSp modSp">
        <pc:chgData name="Andrej Bogdanov" userId="51811781_tp_dropbox" providerId="OAuth2" clId="{4F1BFB69-6699-384C-917F-24B6EF7F9899}" dt="2020-01-13T02:44:54.630" v="99" actId="7634"/>
        <pc:sldMkLst>
          <pc:docMk/>
          <pc:sldMk cId="3392666443" sldId="333"/>
        </pc:sldMkLst>
        <pc:inkChg chg="add mod modStrokes">
          <ac:chgData name="Andrej Bogdanov" userId="51811781_tp_dropbox" providerId="OAuth2" clId="{4F1BFB69-6699-384C-917F-24B6EF7F9899}" dt="2020-01-13T02:43:21.972" v="98"/>
          <ac:inkMkLst>
            <pc:docMk/>
            <pc:sldMk cId="3392666443" sldId="333"/>
            <ac:inkMk id="2" creationId="{7568AD66-0333-774D-A4B9-C65376F77549}"/>
          </ac:inkMkLst>
        </pc:inkChg>
        <pc:inkChg chg="add del">
          <ac:chgData name="Andrej Bogdanov" userId="51811781_tp_dropbox" providerId="OAuth2" clId="{4F1BFB69-6699-384C-917F-24B6EF7F9899}" dt="2020-01-13T02:39:10.375" v="86"/>
          <ac:inkMkLst>
            <pc:docMk/>
            <pc:sldMk cId="3392666443" sldId="333"/>
            <ac:inkMk id="3" creationId="{EA81A70C-0BAA-B64C-8D19-85C95F45989F}"/>
          </ac:inkMkLst>
        </pc:inkChg>
        <pc:inkChg chg="add">
          <ac:chgData name="Andrej Bogdanov" userId="51811781_tp_dropbox" providerId="OAuth2" clId="{4F1BFB69-6699-384C-917F-24B6EF7F9899}" dt="2020-01-13T02:40:54.446" v="89" actId="7634"/>
          <ac:inkMkLst>
            <pc:docMk/>
            <pc:sldMk cId="3392666443" sldId="333"/>
            <ac:inkMk id="4" creationId="{1C36682E-5D81-134D-81BF-2A6414C133B9}"/>
          </ac:inkMkLst>
        </pc:inkChg>
        <pc:inkChg chg="add mod modStrokes">
          <ac:chgData name="Andrej Bogdanov" userId="51811781_tp_dropbox" providerId="OAuth2" clId="{4F1BFB69-6699-384C-917F-24B6EF7F9899}" dt="2020-01-13T02:43:21.960" v="97"/>
          <ac:inkMkLst>
            <pc:docMk/>
            <pc:sldMk cId="3392666443" sldId="333"/>
            <ac:inkMk id="5" creationId="{A1D419B6-C4EF-BE41-B1DB-1E8B16B9DCAF}"/>
          </ac:inkMkLst>
        </pc:inkChg>
        <pc:inkChg chg="add">
          <ac:chgData name="Andrej Bogdanov" userId="51811781_tp_dropbox" providerId="OAuth2" clId="{4F1BFB69-6699-384C-917F-24B6EF7F9899}" dt="2020-01-13T02:44:54.630" v="99" actId="7634"/>
          <ac:inkMkLst>
            <pc:docMk/>
            <pc:sldMk cId="3392666443" sldId="333"/>
            <ac:inkMk id="6" creationId="{53CBDFEB-748D-6A46-86D6-AF4E2DBE31B0}"/>
          </ac:inkMkLst>
        </pc:inkChg>
      </pc:sldChg>
      <pc:sldChg chg="addSp modSp">
        <pc:chgData name="Andrej Bogdanov" userId="51811781_tp_dropbox" providerId="OAuth2" clId="{4F1BFB69-6699-384C-917F-24B6EF7F9899}" dt="2020-01-13T02:46:50.011" v="105" actId="7634"/>
        <pc:sldMkLst>
          <pc:docMk/>
          <pc:sldMk cId="2097753153" sldId="334"/>
        </pc:sldMkLst>
        <pc:inkChg chg="add mod modStrokes">
          <ac:chgData name="Andrej Bogdanov" userId="51811781_tp_dropbox" providerId="OAuth2" clId="{4F1BFB69-6699-384C-917F-24B6EF7F9899}" dt="2020-01-13T02:46:34.128" v="104"/>
          <ac:inkMkLst>
            <pc:docMk/>
            <pc:sldMk cId="2097753153" sldId="334"/>
            <ac:inkMk id="6" creationId="{47A21C02-567F-7C45-9D16-299DDB0A63EA}"/>
          </ac:inkMkLst>
        </pc:inkChg>
        <pc:inkChg chg="add">
          <ac:chgData name="Andrej Bogdanov" userId="51811781_tp_dropbox" providerId="OAuth2" clId="{4F1BFB69-6699-384C-917F-24B6EF7F9899}" dt="2020-01-13T02:46:50.011" v="105" actId="7634"/>
          <ac:inkMkLst>
            <pc:docMk/>
            <pc:sldMk cId="2097753153" sldId="334"/>
            <ac:inkMk id="8" creationId="{A5FE5DEE-46BD-EA4A-9867-32441B226764}"/>
          </ac:inkMkLst>
        </pc:inkChg>
      </pc:sldChg>
      <pc:sldChg chg="addSp delSp modSp">
        <pc:chgData name="Andrej Bogdanov" userId="51811781_tp_dropbox" providerId="OAuth2" clId="{4F1BFB69-6699-384C-917F-24B6EF7F9899}" dt="2020-01-13T02:38:22.234" v="82" actId="7634"/>
        <pc:sldMkLst>
          <pc:docMk/>
          <pc:sldMk cId="2338567691" sldId="335"/>
        </pc:sldMkLst>
        <pc:inkChg chg="add del mod modStrokes">
          <ac:chgData name="Andrej Bogdanov" userId="51811781_tp_dropbox" providerId="OAuth2" clId="{4F1BFB69-6699-384C-917F-24B6EF7F9899}" dt="2020-01-13T02:30:47.720" v="81"/>
          <ac:inkMkLst>
            <pc:docMk/>
            <pc:sldMk cId="2338567691" sldId="335"/>
            <ac:inkMk id="2" creationId="{C6DF5349-ECAC-CF4E-9F45-8D1532225600}"/>
          </ac:inkMkLst>
        </pc:inkChg>
        <pc:inkChg chg="add del mod modStrokes">
          <ac:chgData name="Andrej Bogdanov" userId="51811781_tp_dropbox" providerId="OAuth2" clId="{4F1BFB69-6699-384C-917F-24B6EF7F9899}" dt="2020-01-13T02:30:43.743" v="79"/>
          <ac:inkMkLst>
            <pc:docMk/>
            <pc:sldMk cId="2338567691" sldId="335"/>
            <ac:inkMk id="3" creationId="{B1E30F6D-A99D-C146-BC44-5BE52D98728C}"/>
          </ac:inkMkLst>
        </pc:inkChg>
        <pc:inkChg chg="add del mod modStrokes">
          <ac:chgData name="Andrej Bogdanov" userId="51811781_tp_dropbox" providerId="OAuth2" clId="{4F1BFB69-6699-384C-917F-24B6EF7F9899}" dt="2020-01-13T02:30:43.746" v="80"/>
          <ac:inkMkLst>
            <pc:docMk/>
            <pc:sldMk cId="2338567691" sldId="335"/>
            <ac:inkMk id="4" creationId="{587C06D8-0C13-B24E-857C-63011939EEEC}"/>
          </ac:inkMkLst>
        </pc:inkChg>
        <pc:inkChg chg="add">
          <ac:chgData name="Andrej Bogdanov" userId="51811781_tp_dropbox" providerId="OAuth2" clId="{4F1BFB69-6699-384C-917F-24B6EF7F9899}" dt="2020-01-13T02:38:22.234" v="82" actId="7634"/>
          <ac:inkMkLst>
            <pc:docMk/>
            <pc:sldMk cId="2338567691" sldId="335"/>
            <ac:inkMk id="5" creationId="{B16890F2-E6F0-4141-810D-BA46C7158EA2}"/>
          </ac:inkMkLst>
        </pc:inkChg>
      </pc:sldChg>
      <pc:sldChg chg="addSp modSp">
        <pc:chgData name="Andrej Bogdanov" userId="51811781_tp_dropbox" providerId="OAuth2" clId="{4F1BFB69-6699-384C-917F-24B6EF7F9899}" dt="2020-01-13T02:45:46.442" v="103" actId="7634"/>
        <pc:sldMkLst>
          <pc:docMk/>
          <pc:sldMk cId="3001519757" sldId="336"/>
        </pc:sldMkLst>
        <pc:inkChg chg="add mod modStrokes">
          <ac:chgData name="Andrej Bogdanov" userId="51811781_tp_dropbox" providerId="OAuth2" clId="{4F1BFB69-6699-384C-917F-24B6EF7F9899}" dt="2020-01-13T02:45:04.968" v="102"/>
          <ac:inkMkLst>
            <pc:docMk/>
            <pc:sldMk cId="3001519757" sldId="336"/>
            <ac:inkMk id="3" creationId="{E6AAA163-24D8-8B42-9B84-4ACA859165B2}"/>
          </ac:inkMkLst>
        </pc:inkChg>
        <pc:inkChg chg="add">
          <ac:chgData name="Andrej Bogdanov" userId="51811781_tp_dropbox" providerId="OAuth2" clId="{4F1BFB69-6699-384C-917F-24B6EF7F9899}" dt="2020-01-13T02:45:46.442" v="103" actId="7634"/>
          <ac:inkMkLst>
            <pc:docMk/>
            <pc:sldMk cId="3001519757" sldId="336"/>
            <ac:inkMk id="4" creationId="{7E0E793E-AFC3-0640-B372-4CB5C8C4A8CF}"/>
          </ac:inkMkLst>
        </pc:inkChg>
      </pc:sldChg>
      <pc:sldChg chg="addSp modSp add ord">
        <pc:chgData name="Andrej Bogdanov" userId="51811781_tp_dropbox" providerId="OAuth2" clId="{4F1BFB69-6699-384C-917F-24B6EF7F9899}" dt="2020-01-06T02:27:22.250" v="13" actId="7634"/>
        <pc:sldMkLst>
          <pc:docMk/>
          <pc:sldMk cId="63721433" sldId="337"/>
        </pc:sldMkLst>
        <pc:inkChg chg="add">
          <ac:chgData name="Andrej Bogdanov" userId="51811781_tp_dropbox" providerId="OAuth2" clId="{4F1BFB69-6699-384C-917F-24B6EF7F9899}" dt="2020-01-06T02:27:22.250" v="13" actId="7634"/>
          <ac:inkMkLst>
            <pc:docMk/>
            <pc:sldMk cId="63721433" sldId="337"/>
            <ac:inkMk id="2" creationId="{F1D818D4-E13D-9C47-8E2F-F132716AB117}"/>
          </ac:inkMkLst>
        </pc:inkChg>
        <pc:inkChg chg="mod">
          <ac:chgData name="Andrej Bogdanov" userId="51811781_tp_dropbox" providerId="OAuth2" clId="{4F1BFB69-6699-384C-917F-24B6EF7F9899}" dt="2020-01-06T02:26:52.163" v="12" actId="478"/>
          <ac:inkMkLst>
            <pc:docMk/>
            <pc:sldMk cId="63721433" sldId="337"/>
            <ac:inkMk id="7" creationId="{45A6F4BE-3A91-7543-A6C7-B6482704C22B}"/>
          </ac:inkMkLst>
        </pc:inkChg>
      </pc:sldChg>
    </pc:docChg>
  </pc:docChgLst>
  <pc:docChgLst>
    <pc:chgData name="Andrej Bogdanov" userId="51811781_tp_dropbox" providerId="OAuth2" clId="{A2E68FF2-FDB1-CF4C-A119-4B85550D5811}"/>
    <pc:docChg chg="undo custSel addSld delSld modSld">
      <pc:chgData name="Andrej Bogdanov" userId="51811781_tp_dropbox" providerId="OAuth2" clId="{A2E68FF2-FDB1-CF4C-A119-4B85550D5811}" dt="2020-09-07T11:08:38.978" v="176" actId="7634"/>
      <pc:docMkLst>
        <pc:docMk/>
      </pc:docMkLst>
      <pc:sldChg chg="addSp delSp modSp">
        <pc:chgData name="Andrej Bogdanov" userId="51811781_tp_dropbox" providerId="OAuth2" clId="{A2E68FF2-FDB1-CF4C-A119-4B85550D5811}" dt="2020-09-07T09:17:31.227" v="29" actId="7634"/>
        <pc:sldMkLst>
          <pc:docMk/>
          <pc:sldMk cId="4259269965" sldId="258"/>
        </pc:sldMkLst>
        <pc:inkChg chg="add del mod modStrokes">
          <ac:chgData name="Andrej Bogdanov" userId="51811781_tp_dropbox" providerId="OAuth2" clId="{A2E68FF2-FDB1-CF4C-A119-4B85550D5811}" dt="2020-09-07T09:16:46.442" v="28"/>
          <ac:inkMkLst>
            <pc:docMk/>
            <pc:sldMk cId="4259269965" sldId="258"/>
            <ac:inkMk id="2" creationId="{73321513-EF39-3840-8772-7DB30B5A1F0F}"/>
          </ac:inkMkLst>
        </pc:inkChg>
        <pc:inkChg chg="add">
          <ac:chgData name="Andrej Bogdanov" userId="51811781_tp_dropbox" providerId="OAuth2" clId="{A2E68FF2-FDB1-CF4C-A119-4B85550D5811}" dt="2020-09-07T09:17:31.227" v="29" actId="7634"/>
          <ac:inkMkLst>
            <pc:docMk/>
            <pc:sldMk cId="4259269965" sldId="258"/>
            <ac:inkMk id="3" creationId="{6B710B01-C678-0641-B9A1-87A62C869D7D}"/>
          </ac:inkMkLst>
        </pc:inkChg>
      </pc:sldChg>
      <pc:sldChg chg="addSp delSp">
        <pc:chgData name="Andrej Bogdanov" userId="51811781_tp_dropbox" providerId="OAuth2" clId="{A2E68FF2-FDB1-CF4C-A119-4B85550D5811}" dt="2020-09-07T09:17:32.996" v="30"/>
        <pc:sldMkLst>
          <pc:docMk/>
          <pc:sldMk cId="2325855559" sldId="260"/>
        </pc:sldMkLst>
        <pc:inkChg chg="add del">
          <ac:chgData name="Andrej Bogdanov" userId="51811781_tp_dropbox" providerId="OAuth2" clId="{A2E68FF2-FDB1-CF4C-A119-4B85550D5811}" dt="2020-09-07T09:17:32.996" v="30"/>
          <ac:inkMkLst>
            <pc:docMk/>
            <pc:sldMk cId="2325855559" sldId="260"/>
            <ac:inkMk id="2" creationId="{22DBDB9A-AA71-4741-B73D-0D6CDEED169D}"/>
          </ac:inkMkLst>
        </pc:inkChg>
      </pc:sldChg>
      <pc:sldChg chg="addSp">
        <pc:chgData name="Andrej Bogdanov" userId="51811781_tp_dropbox" providerId="OAuth2" clId="{A2E68FF2-FDB1-CF4C-A119-4B85550D5811}" dt="2020-09-07T07:40:37.219" v="0" actId="7634"/>
        <pc:sldMkLst>
          <pc:docMk/>
          <pc:sldMk cId="3278693719" sldId="264"/>
        </pc:sldMkLst>
        <pc:inkChg chg="add">
          <ac:chgData name="Andrej Bogdanov" userId="51811781_tp_dropbox" providerId="OAuth2" clId="{A2E68FF2-FDB1-CF4C-A119-4B85550D5811}" dt="2020-09-07T07:40:37.219" v="0" actId="7634"/>
          <ac:inkMkLst>
            <pc:docMk/>
            <pc:sldMk cId="3278693719" sldId="264"/>
            <ac:inkMk id="2" creationId="{AD43EEFB-E5AD-DD46-B18D-44172B6FCADC}"/>
          </ac:inkMkLst>
        </pc:inkChg>
      </pc:sldChg>
      <pc:sldChg chg="addSp">
        <pc:chgData name="Andrej Bogdanov" userId="51811781_tp_dropbox" providerId="OAuth2" clId="{A2E68FF2-FDB1-CF4C-A119-4B85550D5811}" dt="2020-09-07T07:40:37.219" v="0" actId="7634"/>
        <pc:sldMkLst>
          <pc:docMk/>
          <pc:sldMk cId="2335655977" sldId="266"/>
        </pc:sldMkLst>
        <pc:inkChg chg="add">
          <ac:chgData name="Andrej Bogdanov" userId="51811781_tp_dropbox" providerId="OAuth2" clId="{A2E68FF2-FDB1-CF4C-A119-4B85550D5811}" dt="2020-09-07T07:40:37.219" v="0" actId="7634"/>
          <ac:inkMkLst>
            <pc:docMk/>
            <pc:sldMk cId="2335655977" sldId="266"/>
            <ac:inkMk id="5" creationId="{366CC499-447F-B842-A5D5-37B55281231A}"/>
          </ac:inkMkLst>
        </pc:inkChg>
      </pc:sldChg>
      <pc:sldChg chg="addSp modSp">
        <pc:chgData name="Andrej Bogdanov" userId="51811781_tp_dropbox" providerId="OAuth2" clId="{A2E68FF2-FDB1-CF4C-A119-4B85550D5811}" dt="2020-09-07T09:19:57.549" v="40" actId="7634"/>
        <pc:sldMkLst>
          <pc:docMk/>
          <pc:sldMk cId="2954945927" sldId="267"/>
        </pc:sldMkLst>
        <pc:inkChg chg="add mod modStrokes">
          <ac:chgData name="Andrej Bogdanov" userId="51811781_tp_dropbox" providerId="OAuth2" clId="{A2E68FF2-FDB1-CF4C-A119-4B85550D5811}" dt="2020-09-07T09:14:08.977" v="23"/>
          <ac:inkMkLst>
            <pc:docMk/>
            <pc:sldMk cId="2954945927" sldId="267"/>
            <ac:inkMk id="3" creationId="{40A6BBC2-9285-CB48-807C-4AE037A905A3}"/>
          </ac:inkMkLst>
        </pc:inkChg>
        <pc:inkChg chg="add">
          <ac:chgData name="Andrej Bogdanov" userId="51811781_tp_dropbox" providerId="OAuth2" clId="{A2E68FF2-FDB1-CF4C-A119-4B85550D5811}" dt="2020-09-07T09:19:57.549" v="40" actId="7634"/>
          <ac:inkMkLst>
            <pc:docMk/>
            <pc:sldMk cId="2954945927" sldId="267"/>
            <ac:inkMk id="5" creationId="{347ADA64-B260-5A4F-BC5A-E58569A99B4E}"/>
          </ac:inkMkLst>
        </pc:inkChg>
      </pc:sldChg>
      <pc:sldChg chg="addSp modSp">
        <pc:chgData name="Andrej Bogdanov" userId="51811781_tp_dropbox" providerId="OAuth2" clId="{A2E68FF2-FDB1-CF4C-A119-4B85550D5811}" dt="2020-09-07T09:19:19.726" v="38" actId="7634"/>
        <pc:sldMkLst>
          <pc:docMk/>
          <pc:sldMk cId="3572710069" sldId="268"/>
        </pc:sldMkLst>
        <pc:inkChg chg="add mod modStrokes">
          <ac:chgData name="Andrej Bogdanov" userId="51811781_tp_dropbox" providerId="OAuth2" clId="{A2E68FF2-FDB1-CF4C-A119-4B85550D5811}" dt="2020-09-07T09:18:54.896" v="37"/>
          <ac:inkMkLst>
            <pc:docMk/>
            <pc:sldMk cId="3572710069" sldId="268"/>
            <ac:inkMk id="3" creationId="{03645010-9D74-B646-9FFB-E05E59EB3CA5}"/>
          </ac:inkMkLst>
        </pc:inkChg>
        <pc:inkChg chg="add">
          <ac:chgData name="Andrej Bogdanov" userId="51811781_tp_dropbox" providerId="OAuth2" clId="{A2E68FF2-FDB1-CF4C-A119-4B85550D5811}" dt="2020-09-07T09:19:19.726" v="38" actId="7634"/>
          <ac:inkMkLst>
            <pc:docMk/>
            <pc:sldMk cId="3572710069" sldId="268"/>
            <ac:inkMk id="8" creationId="{911C300B-079A-6747-858C-693DB8AA7A53}"/>
          </ac:inkMkLst>
        </pc:inkChg>
      </pc:sldChg>
      <pc:sldChg chg="addSp">
        <pc:chgData name="Andrej Bogdanov" userId="51811781_tp_dropbox" providerId="OAuth2" clId="{A2E68FF2-FDB1-CF4C-A119-4B85550D5811}" dt="2020-09-07T07:40:37.219" v="0" actId="7634"/>
        <pc:sldMkLst>
          <pc:docMk/>
          <pc:sldMk cId="2533755997" sldId="270"/>
        </pc:sldMkLst>
        <pc:inkChg chg="add">
          <ac:chgData name="Andrej Bogdanov" userId="51811781_tp_dropbox" providerId="OAuth2" clId="{A2E68FF2-FDB1-CF4C-A119-4B85550D5811}" dt="2020-09-07T07:40:37.219" v="0" actId="7634"/>
          <ac:inkMkLst>
            <pc:docMk/>
            <pc:sldMk cId="2533755997" sldId="270"/>
            <ac:inkMk id="2" creationId="{A146180E-AAD4-7946-8E88-5D54BB21C667}"/>
          </ac:inkMkLst>
        </pc:inkChg>
      </pc:sldChg>
      <pc:sldChg chg="addSp">
        <pc:chgData name="Andrej Bogdanov" userId="51811781_tp_dropbox" providerId="OAuth2" clId="{A2E68FF2-FDB1-CF4C-A119-4B85550D5811}" dt="2020-09-07T07:40:37.219" v="0" actId="7634"/>
        <pc:sldMkLst>
          <pc:docMk/>
          <pc:sldMk cId="806530990" sldId="271"/>
        </pc:sldMkLst>
        <pc:inkChg chg="add">
          <ac:chgData name="Andrej Bogdanov" userId="51811781_tp_dropbox" providerId="OAuth2" clId="{A2E68FF2-FDB1-CF4C-A119-4B85550D5811}" dt="2020-09-07T07:40:37.219" v="0" actId="7634"/>
          <ac:inkMkLst>
            <pc:docMk/>
            <pc:sldMk cId="806530990" sldId="271"/>
            <ac:inkMk id="2" creationId="{7DA1E442-27B3-1E46-8D84-741EAB58C5C7}"/>
          </ac:inkMkLst>
        </pc:inkChg>
      </pc:sldChg>
      <pc:sldChg chg="addSp modSp">
        <pc:chgData name="Andrej Bogdanov" userId="51811781_tp_dropbox" providerId="OAuth2" clId="{A2E68FF2-FDB1-CF4C-A119-4B85550D5811}" dt="2020-09-07T09:20:11.347" v="41" actId="1076"/>
        <pc:sldMkLst>
          <pc:docMk/>
          <pc:sldMk cId="3450235910" sldId="272"/>
        </pc:sldMkLst>
        <pc:inkChg chg="add mod modStrokes">
          <ac:chgData name="Andrej Bogdanov" userId="51811781_tp_dropbox" providerId="OAuth2" clId="{A2E68FF2-FDB1-CF4C-A119-4B85550D5811}" dt="2020-09-07T09:20:11.347" v="41" actId="1076"/>
          <ac:inkMkLst>
            <pc:docMk/>
            <pc:sldMk cId="3450235910" sldId="272"/>
            <ac:inkMk id="4" creationId="{BAFA0DCC-7C5C-FC48-B6E1-DBBBE42DE886}"/>
          </ac:inkMkLst>
        </pc:inkChg>
      </pc:sldChg>
      <pc:sldChg chg="addSp modSp">
        <pc:chgData name="Andrej Bogdanov" userId="51811781_tp_dropbox" providerId="OAuth2" clId="{A2E68FF2-FDB1-CF4C-A119-4B85550D5811}" dt="2020-09-07T09:20:28.900" v="43" actId="1076"/>
        <pc:sldMkLst>
          <pc:docMk/>
          <pc:sldMk cId="4148509227" sldId="273"/>
        </pc:sldMkLst>
        <pc:inkChg chg="add mod modStrokes">
          <ac:chgData name="Andrej Bogdanov" userId="51811781_tp_dropbox" providerId="OAuth2" clId="{A2E68FF2-FDB1-CF4C-A119-4B85550D5811}" dt="2020-09-07T09:20:28.900" v="43" actId="1076"/>
          <ac:inkMkLst>
            <pc:docMk/>
            <pc:sldMk cId="4148509227" sldId="273"/>
            <ac:inkMk id="3" creationId="{A1468CCC-6106-1944-9DAB-5B7360E29863}"/>
          </ac:inkMkLst>
        </pc:inkChg>
      </pc:sldChg>
      <pc:sldChg chg="addSp delSp modSp">
        <pc:chgData name="Andrej Bogdanov" userId="51811781_tp_dropbox" providerId="OAuth2" clId="{A2E68FF2-FDB1-CF4C-A119-4B85550D5811}" dt="2020-09-07T09:23:52.977" v="65" actId="7634"/>
        <pc:sldMkLst>
          <pc:docMk/>
          <pc:sldMk cId="1714992392" sldId="278"/>
        </pc:sldMkLst>
        <pc:inkChg chg="add mod modStrokes">
          <ac:chgData name="Andrej Bogdanov" userId="51811781_tp_dropbox" providerId="OAuth2" clId="{A2E68FF2-FDB1-CF4C-A119-4B85550D5811}" dt="2020-09-07T09:23:09.781" v="63"/>
          <ac:inkMkLst>
            <pc:docMk/>
            <pc:sldMk cId="1714992392" sldId="278"/>
            <ac:inkMk id="2" creationId="{00C9DBEA-4DC6-E948-BB3D-4C0D2E1846B0}"/>
          </ac:inkMkLst>
        </pc:inkChg>
        <pc:inkChg chg="add mod modStrokes">
          <ac:chgData name="Andrej Bogdanov" userId="51811781_tp_dropbox" providerId="OAuth2" clId="{A2E68FF2-FDB1-CF4C-A119-4B85550D5811}" dt="2020-09-07T09:23:12.311" v="64"/>
          <ac:inkMkLst>
            <pc:docMk/>
            <pc:sldMk cId="1714992392" sldId="278"/>
            <ac:inkMk id="9" creationId="{F7F251A9-E757-4A47-967F-0A6F03D702F4}"/>
          </ac:inkMkLst>
        </pc:inkChg>
        <pc:inkChg chg="add del">
          <ac:chgData name="Andrej Bogdanov" userId="51811781_tp_dropbox" providerId="OAuth2" clId="{A2E68FF2-FDB1-CF4C-A119-4B85550D5811}" dt="2020-09-07T09:20:58.224" v="49"/>
          <ac:inkMkLst>
            <pc:docMk/>
            <pc:sldMk cId="1714992392" sldId="278"/>
            <ac:inkMk id="14" creationId="{9F7E6B00-1B48-D945-A78B-987BFDE0B578}"/>
          </ac:inkMkLst>
        </pc:inkChg>
        <pc:inkChg chg="add mod">
          <ac:chgData name="Andrej Bogdanov" userId="51811781_tp_dropbox" providerId="OAuth2" clId="{A2E68FF2-FDB1-CF4C-A119-4B85550D5811}" dt="2020-09-07T09:22:06.954" v="55" actId="1076"/>
          <ac:inkMkLst>
            <pc:docMk/>
            <pc:sldMk cId="1714992392" sldId="278"/>
            <ac:inkMk id="15" creationId="{890763EE-2F0C-C340-A978-91A0A97D4ACA}"/>
          </ac:inkMkLst>
        </pc:inkChg>
        <pc:inkChg chg="add">
          <ac:chgData name="Andrej Bogdanov" userId="51811781_tp_dropbox" providerId="OAuth2" clId="{A2E68FF2-FDB1-CF4C-A119-4B85550D5811}" dt="2020-09-07T09:22:46.713" v="59"/>
          <ac:inkMkLst>
            <pc:docMk/>
            <pc:sldMk cId="1714992392" sldId="278"/>
            <ac:inkMk id="16" creationId="{137CD465-42AC-1040-8F21-0CA736CF167C}"/>
          </ac:inkMkLst>
        </pc:inkChg>
        <pc:inkChg chg="add">
          <ac:chgData name="Andrej Bogdanov" userId="51811781_tp_dropbox" providerId="OAuth2" clId="{A2E68FF2-FDB1-CF4C-A119-4B85550D5811}" dt="2020-09-07T09:23:52.977" v="65" actId="7634"/>
          <ac:inkMkLst>
            <pc:docMk/>
            <pc:sldMk cId="1714992392" sldId="278"/>
            <ac:inkMk id="17" creationId="{CB46A665-554E-9C4F-AB30-385A41F4E56E}"/>
          </ac:inkMkLst>
        </pc:inkChg>
      </pc:sldChg>
      <pc:sldChg chg="addSp modSp">
        <pc:chgData name="Andrej Bogdanov" userId="51811781_tp_dropbox" providerId="OAuth2" clId="{A2E68FF2-FDB1-CF4C-A119-4B85550D5811}" dt="2020-09-07T09:25:33.052" v="74" actId="1076"/>
        <pc:sldMkLst>
          <pc:docMk/>
          <pc:sldMk cId="401032581" sldId="279"/>
        </pc:sldMkLst>
        <pc:inkChg chg="add mod">
          <ac:chgData name="Andrej Bogdanov" userId="51811781_tp_dropbox" providerId="OAuth2" clId="{A2E68FF2-FDB1-CF4C-A119-4B85550D5811}" dt="2020-09-07T09:25:33.052" v="74" actId="1076"/>
          <ac:inkMkLst>
            <pc:docMk/>
            <pc:sldMk cId="401032581" sldId="279"/>
            <ac:inkMk id="2" creationId="{9C4D3E80-6336-1E48-BED3-9F24BFDD5840}"/>
          </ac:inkMkLst>
        </pc:inkChg>
      </pc:sldChg>
      <pc:sldChg chg="addSp delSp">
        <pc:chgData name="Andrej Bogdanov" userId="51811781_tp_dropbox" providerId="OAuth2" clId="{A2E68FF2-FDB1-CF4C-A119-4B85550D5811}" dt="2020-09-07T09:13:46.208" v="19"/>
        <pc:sldMkLst>
          <pc:docMk/>
          <pc:sldMk cId="1297515700" sldId="290"/>
        </pc:sldMkLst>
        <pc:inkChg chg="add del">
          <ac:chgData name="Andrej Bogdanov" userId="51811781_tp_dropbox" providerId="OAuth2" clId="{A2E68FF2-FDB1-CF4C-A119-4B85550D5811}" dt="2020-09-07T09:13:46.208" v="19"/>
          <ac:inkMkLst>
            <pc:docMk/>
            <pc:sldMk cId="1297515700" sldId="290"/>
            <ac:inkMk id="2" creationId="{6887440A-A62D-BD45-98BB-3C09D12B2AE0}"/>
          </ac:inkMkLst>
        </pc:inkChg>
      </pc:sldChg>
      <pc:sldChg chg="addSp modSp">
        <pc:chgData name="Andrej Bogdanov" userId="51811781_tp_dropbox" providerId="OAuth2" clId="{A2E68FF2-FDB1-CF4C-A119-4B85550D5811}" dt="2020-09-07T09:14:14.582" v="25"/>
        <pc:sldMkLst>
          <pc:docMk/>
          <pc:sldMk cId="2865650285" sldId="291"/>
        </pc:sldMkLst>
        <pc:inkChg chg="add mod modStrokes">
          <ac:chgData name="Andrej Bogdanov" userId="51811781_tp_dropbox" providerId="OAuth2" clId="{A2E68FF2-FDB1-CF4C-A119-4B85550D5811}" dt="2020-09-07T09:14:14.582" v="25"/>
          <ac:inkMkLst>
            <pc:docMk/>
            <pc:sldMk cId="2865650285" sldId="291"/>
            <ac:inkMk id="7" creationId="{800104DE-EE6A-1D40-89A2-512AA583E052}"/>
          </ac:inkMkLst>
        </pc:inkChg>
      </pc:sldChg>
      <pc:sldChg chg="addSp modSp">
        <pc:chgData name="Andrej Bogdanov" userId="51811781_tp_dropbox" providerId="OAuth2" clId="{A2E68FF2-FDB1-CF4C-A119-4B85550D5811}" dt="2020-09-07T09:14:21.825" v="26"/>
        <pc:sldMkLst>
          <pc:docMk/>
          <pc:sldMk cId="3765214664" sldId="292"/>
        </pc:sldMkLst>
        <pc:inkChg chg="add mod modStrokes">
          <ac:chgData name="Andrej Bogdanov" userId="51811781_tp_dropbox" providerId="OAuth2" clId="{A2E68FF2-FDB1-CF4C-A119-4B85550D5811}" dt="2020-09-07T09:14:21.825" v="26"/>
          <ac:inkMkLst>
            <pc:docMk/>
            <pc:sldMk cId="3765214664" sldId="292"/>
            <ac:inkMk id="3" creationId="{043CC703-E54E-1A4F-89E8-F5F14652ADD8}"/>
          </ac:inkMkLst>
        </pc:inkChg>
      </pc:sldChg>
      <pc:sldChg chg="addSp modSp">
        <pc:chgData name="Andrej Bogdanov" userId="51811781_tp_dropbox" providerId="OAuth2" clId="{A2E68FF2-FDB1-CF4C-A119-4B85550D5811}" dt="2020-09-07T09:17:51.491" v="31"/>
        <pc:sldMkLst>
          <pc:docMk/>
          <pc:sldMk cId="2994011178" sldId="293"/>
        </pc:sldMkLst>
        <pc:inkChg chg="add mod modStrokes">
          <ac:chgData name="Andrej Bogdanov" userId="51811781_tp_dropbox" providerId="OAuth2" clId="{A2E68FF2-FDB1-CF4C-A119-4B85550D5811}" dt="2020-09-07T09:17:51.491" v="31"/>
          <ac:inkMkLst>
            <pc:docMk/>
            <pc:sldMk cId="2994011178" sldId="293"/>
            <ac:inkMk id="3" creationId="{011B8C32-04C4-B346-8874-3E38BE6C0E39}"/>
          </ac:inkMkLst>
        </pc:inkChg>
      </pc:sldChg>
      <pc:sldChg chg="addSp modSp">
        <pc:chgData name="Andrej Bogdanov" userId="51811781_tp_dropbox" providerId="OAuth2" clId="{A2E68FF2-FDB1-CF4C-A119-4B85550D5811}" dt="2020-09-07T09:13:15.248" v="3"/>
        <pc:sldMkLst>
          <pc:docMk/>
          <pc:sldMk cId="2467679734" sldId="294"/>
        </pc:sldMkLst>
        <pc:inkChg chg="add mod modStrokes">
          <ac:chgData name="Andrej Bogdanov" userId="51811781_tp_dropbox" providerId="OAuth2" clId="{A2E68FF2-FDB1-CF4C-A119-4B85550D5811}" dt="2020-09-07T09:13:15.248" v="3"/>
          <ac:inkMkLst>
            <pc:docMk/>
            <pc:sldMk cId="2467679734" sldId="294"/>
            <ac:inkMk id="3" creationId="{ECC6179F-3A93-0A41-BB68-D793304497D9}"/>
          </ac:inkMkLst>
        </pc:inkChg>
      </pc:sldChg>
      <pc:sldChg chg="addSp delSp modSp delAnim">
        <pc:chgData name="Andrej Bogdanov" userId="51811781_tp_dropbox" providerId="OAuth2" clId="{A2E68FF2-FDB1-CF4C-A119-4B85550D5811}" dt="2020-09-07T09:27:48.065" v="86" actId="1076"/>
        <pc:sldMkLst>
          <pc:docMk/>
          <pc:sldMk cId="4040031101" sldId="295"/>
        </pc:sldMkLst>
        <pc:spChg chg="del">
          <ac:chgData name="Andrej Bogdanov" userId="51811781_tp_dropbox" providerId="OAuth2" clId="{A2E68FF2-FDB1-CF4C-A119-4B85550D5811}" dt="2020-09-07T09:26:27.245" v="82" actId="478"/>
          <ac:spMkLst>
            <pc:docMk/>
            <pc:sldMk cId="4040031101" sldId="295"/>
            <ac:spMk id="19" creationId="{9ABB39AD-F971-5442-90E3-4F532EFCECCA}"/>
          </ac:spMkLst>
        </pc:spChg>
        <pc:inkChg chg="add mod modStrokes">
          <ac:chgData name="Andrej Bogdanov" userId="51811781_tp_dropbox" providerId="OAuth2" clId="{A2E68FF2-FDB1-CF4C-A119-4B85550D5811}" dt="2020-09-07T09:26:50.849" v="84"/>
          <ac:inkMkLst>
            <pc:docMk/>
            <pc:sldMk cId="4040031101" sldId="295"/>
            <ac:inkMk id="3" creationId="{0A70B1A1-BC56-DC40-A7B6-AFC606E9A215}"/>
          </ac:inkMkLst>
        </pc:inkChg>
        <pc:inkChg chg="add mod">
          <ac:chgData name="Andrej Bogdanov" userId="51811781_tp_dropbox" providerId="OAuth2" clId="{A2E68FF2-FDB1-CF4C-A119-4B85550D5811}" dt="2020-09-07T09:27:48.065" v="86" actId="1076"/>
          <ac:inkMkLst>
            <pc:docMk/>
            <pc:sldMk cId="4040031101" sldId="295"/>
            <ac:inkMk id="4" creationId="{BF244BFC-83FB-9046-962B-FFF52894DE40}"/>
          </ac:inkMkLst>
        </pc:inkChg>
      </pc:sldChg>
      <pc:sldChg chg="addSp modSp">
        <pc:chgData name="Andrej Bogdanov" userId="51811781_tp_dropbox" providerId="OAuth2" clId="{A2E68FF2-FDB1-CF4C-A119-4B85550D5811}" dt="2020-09-07T09:26:12.951" v="81"/>
        <pc:sldMkLst>
          <pc:docMk/>
          <pc:sldMk cId="1154741721" sldId="296"/>
        </pc:sldMkLst>
        <pc:inkChg chg="add mod modStrokes">
          <ac:chgData name="Andrej Bogdanov" userId="51811781_tp_dropbox" providerId="OAuth2" clId="{A2E68FF2-FDB1-CF4C-A119-4B85550D5811}" dt="2020-09-07T09:26:12.951" v="81"/>
          <ac:inkMkLst>
            <pc:docMk/>
            <pc:sldMk cId="1154741721" sldId="296"/>
            <ac:inkMk id="2" creationId="{6D36D5B8-874C-604E-BFFB-CCF6D42176B7}"/>
          </ac:inkMkLst>
        </pc:inkChg>
      </pc:sldChg>
      <pc:sldChg chg="addSp delSp modSp">
        <pc:chgData name="Andrej Bogdanov" userId="51811781_tp_dropbox" providerId="OAuth2" clId="{A2E68FF2-FDB1-CF4C-A119-4B85550D5811}" dt="2020-09-07T11:03:45.582" v="172" actId="20577"/>
        <pc:sldMkLst>
          <pc:docMk/>
          <pc:sldMk cId="3896295327" sldId="326"/>
        </pc:sldMkLst>
        <pc:spChg chg="mod">
          <ac:chgData name="Andrej Bogdanov" userId="51811781_tp_dropbox" providerId="OAuth2" clId="{A2E68FF2-FDB1-CF4C-A119-4B85550D5811}" dt="2020-09-07T11:03:45.582" v="172" actId="20577"/>
          <ac:spMkLst>
            <pc:docMk/>
            <pc:sldMk cId="3896295327" sldId="326"/>
            <ac:spMk id="3" creationId="{09F929F1-A1D1-294E-B949-A4A49354C444}"/>
          </ac:spMkLst>
        </pc:spChg>
        <pc:inkChg chg="add del mod modStrokes">
          <ac:chgData name="Andrej Bogdanov" userId="51811781_tp_dropbox" providerId="OAuth2" clId="{A2E68FF2-FDB1-CF4C-A119-4B85550D5811}" dt="2020-09-07T11:00:50.152" v="143" actId="478"/>
          <ac:inkMkLst>
            <pc:docMk/>
            <pc:sldMk cId="3896295327" sldId="326"/>
            <ac:inkMk id="2" creationId="{27EE286E-1A3D-4449-B51B-81519F9EDF96}"/>
          </ac:inkMkLst>
        </pc:inkChg>
        <pc:inkChg chg="add">
          <ac:chgData name="Andrej Bogdanov" userId="51811781_tp_dropbox" providerId="OAuth2" clId="{A2E68FF2-FDB1-CF4C-A119-4B85550D5811}" dt="2020-09-07T11:03:00.594" v="144" actId="7634"/>
          <ac:inkMkLst>
            <pc:docMk/>
            <pc:sldMk cId="3896295327" sldId="326"/>
            <ac:inkMk id="4" creationId="{7558CFD6-FF71-0A45-A63D-A59EB112CBF2}"/>
          </ac:inkMkLst>
        </pc:inkChg>
      </pc:sldChg>
      <pc:sldChg chg="addSp modSp">
        <pc:chgData name="Andrej Bogdanov" userId="51811781_tp_dropbox" providerId="OAuth2" clId="{A2E68FF2-FDB1-CF4C-A119-4B85550D5811}" dt="2020-09-07T09:29:17.529" v="93" actId="7634"/>
        <pc:sldMkLst>
          <pc:docMk/>
          <pc:sldMk cId="1521339333" sldId="327"/>
        </pc:sldMkLst>
        <pc:inkChg chg="add mod modStrokes">
          <ac:chgData name="Andrej Bogdanov" userId="51811781_tp_dropbox" providerId="OAuth2" clId="{A2E68FF2-FDB1-CF4C-A119-4B85550D5811}" dt="2020-09-07T09:28:26.793" v="92" actId="1076"/>
          <ac:inkMkLst>
            <pc:docMk/>
            <pc:sldMk cId="1521339333" sldId="327"/>
            <ac:inkMk id="3" creationId="{EEF12596-7B7B-C148-AA34-5B5725798993}"/>
          </ac:inkMkLst>
        </pc:inkChg>
        <pc:inkChg chg="add">
          <ac:chgData name="Andrej Bogdanov" userId="51811781_tp_dropbox" providerId="OAuth2" clId="{A2E68FF2-FDB1-CF4C-A119-4B85550D5811}" dt="2020-09-07T09:29:17.529" v="93" actId="7634"/>
          <ac:inkMkLst>
            <pc:docMk/>
            <pc:sldMk cId="1521339333" sldId="327"/>
            <ac:inkMk id="4" creationId="{E54BC42D-0B97-344F-A7BA-F80321549894}"/>
          </ac:inkMkLst>
        </pc:inkChg>
      </pc:sldChg>
      <pc:sldChg chg="addSp modSp">
        <pc:chgData name="Andrej Bogdanov" userId="51811781_tp_dropbox" providerId="OAuth2" clId="{A2E68FF2-FDB1-CF4C-A119-4B85550D5811}" dt="2020-09-07T09:25:38.891" v="75" actId="1076"/>
        <pc:sldMkLst>
          <pc:docMk/>
          <pc:sldMk cId="3324086062" sldId="328"/>
        </pc:sldMkLst>
        <pc:inkChg chg="add mod">
          <ac:chgData name="Andrej Bogdanov" userId="51811781_tp_dropbox" providerId="OAuth2" clId="{A2E68FF2-FDB1-CF4C-A119-4B85550D5811}" dt="2020-09-07T09:25:38.891" v="75" actId="1076"/>
          <ac:inkMkLst>
            <pc:docMk/>
            <pc:sldMk cId="3324086062" sldId="328"/>
            <ac:inkMk id="7" creationId="{CAEBE527-9032-5D4C-BC68-047BA1E3354F}"/>
          </ac:inkMkLst>
        </pc:inkChg>
      </pc:sldChg>
      <pc:sldChg chg="addSp delSp modSp">
        <pc:chgData name="Andrej Bogdanov" userId="51811781_tp_dropbox" providerId="OAuth2" clId="{A2E68FF2-FDB1-CF4C-A119-4B85550D5811}" dt="2020-09-07T09:24:42.347" v="73"/>
        <pc:sldMkLst>
          <pc:docMk/>
          <pc:sldMk cId="2901444721" sldId="329"/>
        </pc:sldMkLst>
        <pc:inkChg chg="add del mod modStrokes">
          <ac:chgData name="Andrej Bogdanov" userId="51811781_tp_dropbox" providerId="OAuth2" clId="{A2E68FF2-FDB1-CF4C-A119-4B85550D5811}" dt="2020-09-07T09:24:40.143" v="72"/>
          <ac:inkMkLst>
            <pc:docMk/>
            <pc:sldMk cId="2901444721" sldId="329"/>
            <ac:inkMk id="3" creationId="{4FA7A1CE-7CE6-9C4F-B2A4-899E175BA356}"/>
          </ac:inkMkLst>
        </pc:inkChg>
        <pc:inkChg chg="add mod modStrokes">
          <ac:chgData name="Andrej Bogdanov" userId="51811781_tp_dropbox" providerId="OAuth2" clId="{A2E68FF2-FDB1-CF4C-A119-4B85550D5811}" dt="2020-09-07T09:24:05.295" v="67"/>
          <ac:inkMkLst>
            <pc:docMk/>
            <pc:sldMk cId="2901444721" sldId="329"/>
            <ac:inkMk id="4" creationId="{95668716-C44C-DA48-BD98-568E62C7ED48}"/>
          </ac:inkMkLst>
        </pc:inkChg>
        <pc:inkChg chg="add mod modStrokes">
          <ac:chgData name="Andrej Bogdanov" userId="51811781_tp_dropbox" providerId="OAuth2" clId="{A2E68FF2-FDB1-CF4C-A119-4B85550D5811}" dt="2020-09-07T09:24:42.347" v="73"/>
          <ac:inkMkLst>
            <pc:docMk/>
            <pc:sldMk cId="2901444721" sldId="329"/>
            <ac:inkMk id="5" creationId="{96B2DE3E-59D7-9444-A43E-52A889AC6A2F}"/>
          </ac:inkMkLst>
        </pc:inkChg>
      </pc:sldChg>
      <pc:sldChg chg="addSp modSp">
        <pc:chgData name="Andrej Bogdanov" userId="51811781_tp_dropbox" providerId="OAuth2" clId="{A2E68FF2-FDB1-CF4C-A119-4B85550D5811}" dt="2020-09-07T09:14:29.615" v="27"/>
        <pc:sldMkLst>
          <pc:docMk/>
          <pc:sldMk cId="1175927872" sldId="331"/>
        </pc:sldMkLst>
        <pc:inkChg chg="add mod modStrokes">
          <ac:chgData name="Andrej Bogdanov" userId="51811781_tp_dropbox" providerId="OAuth2" clId="{A2E68FF2-FDB1-CF4C-A119-4B85550D5811}" dt="2020-09-07T09:14:29.615" v="27"/>
          <ac:inkMkLst>
            <pc:docMk/>
            <pc:sldMk cId="1175927872" sldId="331"/>
            <ac:inkMk id="2" creationId="{54D92870-59AD-4949-8BFF-68ACEBBFCD68}"/>
          </ac:inkMkLst>
        </pc:inkChg>
      </pc:sldChg>
      <pc:sldChg chg="addSp delSp modSp">
        <pc:chgData name="Andrej Bogdanov" userId="51811781_tp_dropbox" providerId="OAuth2" clId="{A2E68FF2-FDB1-CF4C-A119-4B85550D5811}" dt="2020-09-07T09:18:46.917" v="36"/>
        <pc:sldMkLst>
          <pc:docMk/>
          <pc:sldMk cId="63721433" sldId="337"/>
        </pc:sldMkLst>
        <pc:inkChg chg="add del mod modStrokes">
          <ac:chgData name="Andrej Bogdanov" userId="51811781_tp_dropbox" providerId="OAuth2" clId="{A2E68FF2-FDB1-CF4C-A119-4B85550D5811}" dt="2020-09-07T09:18:46.917" v="36"/>
          <ac:inkMkLst>
            <pc:docMk/>
            <pc:sldMk cId="63721433" sldId="337"/>
            <ac:inkMk id="2" creationId="{C2C9B0F3-BBD8-B94C-91A9-FB8FEC666114}"/>
          </ac:inkMkLst>
        </pc:inkChg>
        <pc:inkChg chg="add">
          <ac:chgData name="Andrej Bogdanov" userId="51811781_tp_dropbox" providerId="OAuth2" clId="{A2E68FF2-FDB1-CF4C-A119-4B85550D5811}" dt="2020-09-07T09:18:44.420" v="35" actId="7634"/>
          <ac:inkMkLst>
            <pc:docMk/>
            <pc:sldMk cId="63721433" sldId="337"/>
            <ac:inkMk id="8" creationId="{56154C6D-2F55-054F-9D06-D8D41BF15439}"/>
          </ac:inkMkLst>
        </pc:inkChg>
      </pc:sldChg>
      <pc:sldChg chg="addSp delSp modSp">
        <pc:chgData name="Andrej Bogdanov" userId="51811781_tp_dropbox" providerId="OAuth2" clId="{A2E68FF2-FDB1-CF4C-A119-4B85550D5811}" dt="2020-09-07T09:35:24.037" v="113" actId="7634"/>
        <pc:sldMkLst>
          <pc:docMk/>
          <pc:sldMk cId="1159830813" sldId="338"/>
        </pc:sldMkLst>
        <pc:spChg chg="del">
          <ac:chgData name="Andrej Bogdanov" userId="51811781_tp_dropbox" providerId="OAuth2" clId="{A2E68FF2-FDB1-CF4C-A119-4B85550D5811}" dt="2020-09-07T09:33:18.728" v="106" actId="478"/>
          <ac:spMkLst>
            <pc:docMk/>
            <pc:sldMk cId="1159830813" sldId="338"/>
            <ac:spMk id="22" creationId="{EBC18D96-221A-F442-8EA9-9021C4676F63}"/>
          </ac:spMkLst>
        </pc:spChg>
        <pc:inkChg chg="add mod modStrokes">
          <ac:chgData name="Andrej Bogdanov" userId="51811781_tp_dropbox" providerId="OAuth2" clId="{A2E68FF2-FDB1-CF4C-A119-4B85550D5811}" dt="2020-09-07T09:34:43.160" v="112" actId="1076"/>
          <ac:inkMkLst>
            <pc:docMk/>
            <pc:sldMk cId="1159830813" sldId="338"/>
            <ac:inkMk id="3" creationId="{FB18B4EE-5204-9243-B0A9-0F870BE9CCDB}"/>
          </ac:inkMkLst>
        </pc:inkChg>
        <pc:inkChg chg="add del mod">
          <ac:chgData name="Andrej Bogdanov" userId="51811781_tp_dropbox" providerId="OAuth2" clId="{A2E68FF2-FDB1-CF4C-A119-4B85550D5811}" dt="2020-09-07T09:33:38.658" v="108"/>
          <ac:inkMkLst>
            <pc:docMk/>
            <pc:sldMk cId="1159830813" sldId="338"/>
            <ac:inkMk id="4" creationId="{9F72F027-9F17-2F41-A36C-9460995323CD}"/>
          </ac:inkMkLst>
        </pc:inkChg>
        <pc:inkChg chg="add mod">
          <ac:chgData name="Andrej Bogdanov" userId="51811781_tp_dropbox" providerId="OAuth2" clId="{A2E68FF2-FDB1-CF4C-A119-4B85550D5811}" dt="2020-09-07T09:34:43.160" v="112" actId="1076"/>
          <ac:inkMkLst>
            <pc:docMk/>
            <pc:sldMk cId="1159830813" sldId="338"/>
            <ac:inkMk id="5" creationId="{B2ACB28A-E661-694E-96C3-59C78E7CC2EC}"/>
          </ac:inkMkLst>
        </pc:inkChg>
        <pc:inkChg chg="add mod modStrokes">
          <ac:chgData name="Andrej Bogdanov" userId="51811781_tp_dropbox" providerId="OAuth2" clId="{A2E68FF2-FDB1-CF4C-A119-4B85550D5811}" dt="2020-09-07T09:34:35.133" v="111"/>
          <ac:inkMkLst>
            <pc:docMk/>
            <pc:sldMk cId="1159830813" sldId="338"/>
            <ac:inkMk id="6" creationId="{F2AFD3B3-3286-7145-B1B7-58267FE26A7D}"/>
          </ac:inkMkLst>
        </pc:inkChg>
        <pc:inkChg chg="add">
          <ac:chgData name="Andrej Bogdanov" userId="51811781_tp_dropbox" providerId="OAuth2" clId="{A2E68FF2-FDB1-CF4C-A119-4B85550D5811}" dt="2020-09-07T09:35:24.037" v="113" actId="7634"/>
          <ac:inkMkLst>
            <pc:docMk/>
            <pc:sldMk cId="1159830813" sldId="338"/>
            <ac:inkMk id="7" creationId="{3094BC8E-EC5C-7E41-AD92-48588CF05F76}"/>
          </ac:inkMkLst>
        </pc:inkChg>
      </pc:sldChg>
      <pc:sldChg chg="addSp modSp">
        <pc:chgData name="Andrej Bogdanov" userId="51811781_tp_dropbox" providerId="OAuth2" clId="{A2E68FF2-FDB1-CF4C-A119-4B85550D5811}" dt="2020-09-07T09:25:59.237" v="78" actId="1076"/>
        <pc:sldMkLst>
          <pc:docMk/>
          <pc:sldMk cId="3434994471" sldId="339"/>
        </pc:sldMkLst>
        <pc:inkChg chg="add mod modStrokes">
          <ac:chgData name="Andrej Bogdanov" userId="51811781_tp_dropbox" providerId="OAuth2" clId="{A2E68FF2-FDB1-CF4C-A119-4B85550D5811}" dt="2020-09-07T09:25:59.237" v="78" actId="1076"/>
          <ac:inkMkLst>
            <pc:docMk/>
            <pc:sldMk cId="3434994471" sldId="339"/>
            <ac:inkMk id="7" creationId="{5B9D15B8-E134-7242-8499-D6EC879BB612}"/>
          </ac:inkMkLst>
        </pc:inkChg>
      </pc:sldChg>
      <pc:sldChg chg="new del">
        <pc:chgData name="Andrej Bogdanov" userId="51811781_tp_dropbox" providerId="OAuth2" clId="{A2E68FF2-FDB1-CF4C-A119-4B85550D5811}" dt="2020-09-07T09:33:04.219" v="104" actId="2696"/>
        <pc:sldMkLst>
          <pc:docMk/>
          <pc:sldMk cId="2666474779" sldId="340"/>
        </pc:sldMkLst>
      </pc:sldChg>
      <pc:sldChg chg="addSp delSp modSp add">
        <pc:chgData name="Andrej Bogdanov" userId="51811781_tp_dropbox" providerId="OAuth2" clId="{A2E68FF2-FDB1-CF4C-A119-4B85550D5811}" dt="2020-09-07T10:58:17.361" v="137" actId="1076"/>
        <pc:sldMkLst>
          <pc:docMk/>
          <pc:sldMk cId="3766426657" sldId="340"/>
        </pc:sldMkLst>
        <pc:spChg chg="del">
          <ac:chgData name="Andrej Bogdanov" userId="51811781_tp_dropbox" providerId="OAuth2" clId="{A2E68FF2-FDB1-CF4C-A119-4B85550D5811}" dt="2020-09-07T09:35:47.782" v="117" actId="478"/>
          <ac:spMkLst>
            <pc:docMk/>
            <pc:sldMk cId="3766426657" sldId="340"/>
            <ac:spMk id="21" creationId="{FD3A1EC1-5DD9-A546-95DF-C649F134F782}"/>
          </ac:spMkLst>
        </pc:spChg>
        <pc:spChg chg="mod">
          <ac:chgData name="Andrej Bogdanov" userId="51811781_tp_dropbox" providerId="OAuth2" clId="{A2E68FF2-FDB1-CF4C-A119-4B85550D5811}" dt="2020-09-07T09:35:52.132" v="118" actId="1076"/>
          <ac:spMkLst>
            <pc:docMk/>
            <pc:sldMk cId="3766426657" sldId="340"/>
            <ac:spMk id="22" creationId="{EBC18D96-221A-F442-8EA9-9021C4676F63}"/>
          </ac:spMkLst>
        </pc:spChg>
        <pc:grpChg chg="add del">
          <ac:chgData name="Andrej Bogdanov" userId="51811781_tp_dropbox" providerId="OAuth2" clId="{A2E68FF2-FDB1-CF4C-A119-4B85550D5811}" dt="2020-09-07T10:56:02.730" v="129"/>
          <ac:grpSpMkLst>
            <pc:docMk/>
            <pc:sldMk cId="3766426657" sldId="340"/>
            <ac:grpSpMk id="10" creationId="{E23F742F-3939-1143-9E8B-9AE04D1967EC}"/>
          </ac:grpSpMkLst>
        </pc:grpChg>
        <pc:inkChg chg="del">
          <ac:chgData name="Andrej Bogdanov" userId="51811781_tp_dropbox" providerId="OAuth2" clId="{A2E68FF2-FDB1-CF4C-A119-4B85550D5811}" dt="2020-09-07T09:35:40.254" v="115"/>
          <ac:inkMkLst>
            <pc:docMk/>
            <pc:sldMk cId="3766426657" sldId="340"/>
            <ac:inkMk id="3" creationId="{FB18B4EE-5204-9243-B0A9-0F870BE9CCDB}"/>
          </ac:inkMkLst>
        </pc:inkChg>
        <pc:inkChg chg="del">
          <ac:chgData name="Andrej Bogdanov" userId="51811781_tp_dropbox" providerId="OAuth2" clId="{A2E68FF2-FDB1-CF4C-A119-4B85550D5811}" dt="2020-09-07T09:35:40.258" v="116"/>
          <ac:inkMkLst>
            <pc:docMk/>
            <pc:sldMk cId="3766426657" sldId="340"/>
            <ac:inkMk id="4" creationId="{9F72F027-9F17-2F41-A36C-9460995323CD}"/>
          </ac:inkMkLst>
        </pc:inkChg>
        <pc:inkChg chg="del">
          <ac:chgData name="Andrej Bogdanov" userId="51811781_tp_dropbox" providerId="OAuth2" clId="{A2E68FF2-FDB1-CF4C-A119-4B85550D5811}" dt="2020-09-07T09:35:40.248" v="114"/>
          <ac:inkMkLst>
            <pc:docMk/>
            <pc:sldMk cId="3766426657" sldId="340"/>
            <ac:inkMk id="5" creationId="{B2ACB28A-E661-694E-96C3-59C78E7CC2EC}"/>
          </ac:inkMkLst>
        </pc:inkChg>
        <pc:inkChg chg="add mod modStrokes">
          <ac:chgData name="Andrej Bogdanov" userId="51811781_tp_dropbox" providerId="OAuth2" clId="{A2E68FF2-FDB1-CF4C-A119-4B85550D5811}" dt="2020-09-07T10:58:17.361" v="137" actId="1076"/>
          <ac:inkMkLst>
            <pc:docMk/>
            <pc:sldMk cId="3766426657" sldId="340"/>
            <ac:inkMk id="6" creationId="{EE8101C1-8BFF-E74E-A076-74EEEDA37F6F}"/>
          </ac:inkMkLst>
        </pc:inkChg>
        <pc:inkChg chg="add mod">
          <ac:chgData name="Andrej Bogdanov" userId="51811781_tp_dropbox" providerId="OAuth2" clId="{A2E68FF2-FDB1-CF4C-A119-4B85550D5811}" dt="2020-09-07T10:58:17.361" v="137" actId="1076"/>
          <ac:inkMkLst>
            <pc:docMk/>
            <pc:sldMk cId="3766426657" sldId="340"/>
            <ac:inkMk id="7" creationId="{8FE0AA02-9141-254B-B14A-7377C44D2156}"/>
          </ac:inkMkLst>
        </pc:inkChg>
        <pc:inkChg chg="add del topLvl">
          <ac:chgData name="Andrej Bogdanov" userId="51811781_tp_dropbox" providerId="OAuth2" clId="{A2E68FF2-FDB1-CF4C-A119-4B85550D5811}" dt="2020-09-07T10:56:10.683" v="130"/>
          <ac:inkMkLst>
            <pc:docMk/>
            <pc:sldMk cId="3766426657" sldId="340"/>
            <ac:inkMk id="8" creationId="{B0BBAEAF-2F40-0045-A2AF-4C1938CD9523}"/>
          </ac:inkMkLst>
        </pc:inkChg>
        <pc:inkChg chg="add del topLvl">
          <ac:chgData name="Andrej Bogdanov" userId="51811781_tp_dropbox" providerId="OAuth2" clId="{A2E68FF2-FDB1-CF4C-A119-4B85550D5811}" dt="2020-09-07T10:56:02.730" v="129"/>
          <ac:inkMkLst>
            <pc:docMk/>
            <pc:sldMk cId="3766426657" sldId="340"/>
            <ac:inkMk id="9" creationId="{F8DC2105-AB25-5C4F-A547-BF69D3DAF030}"/>
          </ac:inkMkLst>
        </pc:inkChg>
        <pc:inkChg chg="add mod">
          <ac:chgData name="Andrej Bogdanov" userId="51811781_tp_dropbox" providerId="OAuth2" clId="{A2E68FF2-FDB1-CF4C-A119-4B85550D5811}" dt="2020-09-07T10:58:17.361" v="137" actId="1076"/>
          <ac:inkMkLst>
            <pc:docMk/>
            <pc:sldMk cId="3766426657" sldId="340"/>
            <ac:inkMk id="11" creationId="{DDAAC921-0F2B-404D-9BCD-6CD9F06DD1B7}"/>
          </ac:inkMkLst>
        </pc:inkChg>
      </pc:sldChg>
      <pc:sldChg chg="delSp add del">
        <pc:chgData name="Andrej Bogdanov" userId="51811781_tp_dropbox" providerId="OAuth2" clId="{A2E68FF2-FDB1-CF4C-A119-4B85550D5811}" dt="2020-09-07T11:04:13.578" v="173" actId="2696"/>
        <pc:sldMkLst>
          <pc:docMk/>
          <pc:sldMk cId="1544842020" sldId="341"/>
        </pc:sldMkLst>
        <pc:inkChg chg="del">
          <ac:chgData name="Andrej Bogdanov" userId="51811781_tp_dropbox" providerId="OAuth2" clId="{A2E68FF2-FDB1-CF4C-A119-4B85550D5811}" dt="2020-09-07T11:03:20.394" v="145"/>
          <ac:inkMkLst>
            <pc:docMk/>
            <pc:sldMk cId="1544842020" sldId="341"/>
            <ac:inkMk id="2" creationId="{27EE286E-1A3D-4449-B51B-81519F9EDF96}"/>
          </ac:inkMkLst>
        </pc:inkChg>
      </pc:sldChg>
      <pc:sldChg chg="addSp delSp add">
        <pc:chgData name="Andrej Bogdanov" userId="51811781_tp_dropbox" providerId="OAuth2" clId="{A2E68FF2-FDB1-CF4C-A119-4B85550D5811}" dt="2020-09-07T11:08:38.978" v="176" actId="7634"/>
        <pc:sldMkLst>
          <pc:docMk/>
          <pc:sldMk cId="1789103101" sldId="341"/>
        </pc:sldMkLst>
        <pc:inkChg chg="add">
          <ac:chgData name="Andrej Bogdanov" userId="51811781_tp_dropbox" providerId="OAuth2" clId="{A2E68FF2-FDB1-CF4C-A119-4B85550D5811}" dt="2020-09-07T11:08:38.978" v="176" actId="7634"/>
          <ac:inkMkLst>
            <pc:docMk/>
            <pc:sldMk cId="1789103101" sldId="341"/>
            <ac:inkMk id="2" creationId="{E39B78BC-B23C-2642-875D-3AA86E940632}"/>
          </ac:inkMkLst>
        </pc:inkChg>
        <pc:inkChg chg="del">
          <ac:chgData name="Andrej Bogdanov" userId="51811781_tp_dropbox" providerId="OAuth2" clId="{A2E68FF2-FDB1-CF4C-A119-4B85550D5811}" dt="2020-09-07T11:04:19.520" v="175" actId="478"/>
          <ac:inkMkLst>
            <pc:docMk/>
            <pc:sldMk cId="1789103101" sldId="341"/>
            <ac:inkMk id="4" creationId="{7558CFD6-FF71-0A45-A63D-A59EB112CBF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32:37.820"/>
    </inkml:context>
    <inkml:brush xml:id="br0">
      <inkml:brushProperty name="width" value="0.12095" units="cm"/>
      <inkml:brushProperty name="height" value="0.12095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4226 7149 9320,'-29'0'0,"3"-1"-18,11-3-212,5 3 0,15-4 265,2 5 1,7 0-227,2 0 1,4-4 99,-1 0 1,4-4 10,3 0 0,4-6 71,4-1 0,1-6 42,4 2 1,-1-2 179,7-2 1,-3 0-147,4 0 0,5-3-278,-2-1 0,-20 10 1,0-2 250,2 2 1,-1 0 0,4-2 0,1-1 65,1-1 0,0 0 0,4-1 0,1 0-63,6-7 0,2 0 0,-1 2 1,1 0-405,2-3 1,1-1 0,3-1 0,1 1 357,-17 9 0,0 0 0,1 1 0,-2 0 0,1-1 0,0 1-294,3 0 1,0-1 0,0 1 0,0-1 0,1 1 0,0-1 277,1-1 0,1 0 1,-1 0-1,1 0 1,0 0-1,0 0 29,2-2 1,0 1-1,0 0 1,-2 2-1,0 0 1,0 0-15,3-1 1,1 0 0,-1 1 0,-1 1 0,0 0 0,0 1 7,0-2 1,0 0 0,0 1-1,-3 2 1,0 0 0,0 0 2,1-1 1,1-1-1,0 1 1,-2 1-1,0 1 1,0-1-10,3-1 1,0-1 0,0 1 0,-1 0 0,0 1 0,0 0 45,0 0 1,-1-1 0,1 2 0,0-1-1,0 1 1,0 0-57,1-1 0,0 0 0,0 0 0,1 0 0,-1-1 0,0 1 23,2-3 1,-1 1-1,0-1 1,0 0-1,-1 0 1,0 0-79,-1 1 1,0 1-1,-1 0 1,0-1-1,1 0 1,-1 1 45,2-1 1,0 1 0,0 0-1,-1-1 1,-1 0 0,1-1 5,3 0 0,1-1 0,-1 0 0,0-1 1,0-1-1,-1 0 10,2 0 0,0 0 1,-1-1-1,-2 1 1,0 0-1,0 0 1,0 0 0,0-1 0,0 1 0,-7 3 0,0 1 0,0-1-14,0 2 1,-1-1 0,0 2 0,14-8-1,-2 2-56,-5 3 0,0 2 0,-4 0 0,-2 0 155,-7 3 1,-1 0-1,24-11 349,-11 5 1,-5 6-236,-10 5 0,-2 2 471,-5 2 0,-4-1-681,0 6 0,-4-5 1099,4 4 0,-1-5-1294,1 2 0,1 0 482,-5 0 1,6-2-417,-2-6 0,1 1 148,-1-5 1,-2 6-26,-6 2 0,-5-1 523,-2 5-374,-3-4 1,-7 1 35,-5 3 0,-2 2-21,-6 5 239,5-6-243,-2 5-53,4-4-1162,6 5 566,1 0 1674,5 0-1056,5 0 1,1 0 54,6 0 0,-1 0-221,0 0 0,1 4 97,-1 0 0,1 3-200,-1-3 1,0 4 113,1-4 0,-1 4-84,1 0 1,-1 1 75,1-1 1,3 2 155,0-3 0,5 5 26,-1 3 0,3-1-92,1 5 0,-2 0 67,-2 4 0,7 5-61,-3 2 1,2 4 21,-2 5 0,3 0 26,1 3 1,5 6-466,-2-2 1,-1 3 421,2 1 0,-1 2-30,-13-24 1,1 1 0,-1 1 0,1 1-33,1-1 0,0 1 1,-1 1-1,0 0 36,1-1 0,0-1 1,-1 3-1,-1-1-21,1-2 1,-1 1 0,0 1-1,0 1 14,0-3 0,0 0 0,0 3 0,0-1-75,1-1 0,-1-1 1,0 2-1,0 1 72,0-3 0,0 1 0,2 1 0,2 0-19,-1-1 1,1-1 0,1 3-1,1-1 13,0-1 0,0-1 0,-1 1 1,0-1-3,-1-1 0,0-1 1,-1 0-1,-1 0 130,15 25 1,-4 3-123,-4-3 0,-7 3 175,-3 1 1,-4 0-75,0 0 1,-6 1 170,-2-1 1,-3-2-86,-1-1 0,0 5 2,0-1 0,-5 1-58,-3-2 0,2-1-1,-2-3 1,2 3-140,-2-2 1,0-4 74,4 0 1,-4-8-182,4-4 1,1-3 95,3 0 1,0-6-95,0-3 1,0-3 134,0-4-83,0 3-322,0-10 490,0 5 1,3-6-697,1 1 68,0-1 166,-4-4 1,0-1 128,0-2 1,-5-3-182,-3 3 1,-2-7 110,-1-1 1,-1-4-568,1 0 0,-2-2 833,-2-2 0,2 1 0,-3 0 0</inkml:trace>
  <inkml:trace contextRef="#ctx0" brushRef="#br0" timeOffset="1">7938 7024 15308,'-6'-7'-2204,"4"-1"2172,-6 4-943,6-5 1052,-3 3 0,5-2 132,0 0 0,0 5 352,0-5-479,0 0 1,5-3 327,2-1 0,5-3 360,3 0 1,3-5-258,5 1 1,5-3 115,2-1 1,4-1-95,4-3 1,-1 0-250,5-4 0,4-2-272,3 3 1,-19 12 0,0-1 144,0 0 0,1 0 0,1 0 0,0 0-140,0 1 0,1 1 1,4 0-1,1 0-96,-2 0 0,0 0 0,5 0 0,1 0-226,0 0 1,0-1-1,0 0 1,2 0 266,3 1 0,1-1 0,3-2 0,0-2-385,0 3 1,0 0 0,5-2 0,1-1 363,2 0 0,0-1 1,1-2-1,0 0 24,-19 9 1,1-1 0,0 1-1,4-2 1,1-1 0,0 1-18,0 0 1,-1 1 0,2-1 0,1-1 0,1 0-1,0 0-207,1-1 0,0-1 0,0 1 0,0 0 0,1 0 0,0 0 212,1-1 0,0-1 1,0 0-1,1 1 1,0-1-1,0 1-130,0-2 0,1 0 1,-1 0-1,0 0 1,0 0-1,1 1 145,0-1 0,1 0 0,0 0 0,-1 0 0,-1 0 0,0 1 39,0-1 0,1 0 0,-1 0 0,0 1 0,-1-1 0,0 1-8,-1 0 0,1 1 0,-2-1 0,0 0 0,0 0 0,0 1-36,-3 2 1,0 0-1,0 0 1,-1 0 0,-1-1-1,1 1 30,-1 2 0,0 1 0,-1-1 0,-3 1 0,-1 0 0,0 0 64,1 2 0,0 0 0,0 0 0,17-7 0,0-1-38,-2 3 1,0 0-1,-4 0 1,-1 0 85,0 2 1,-1 0 0,-1 0 0,-1-1-100,1 1 0,-1 0 1,-2 2-1,-1 1 214,-2 0 0,-1 1 0,-3 1 0,0 0-215,2 1 1,0-1 0,-4 1-1,-1 0 11,3-1 0,0 1 0,-3-1 0,-1 1 21,3-1 0,-1 1 0,-5 1 0,1 1 0,0-1 0,0 1 1,26-9 784,-3-1 1,-6 1-749,-9 3 0,-4 4 775,-8-1 0,-3 2-836,-8 6 625,-3-5 1,-8 8-878,0-3 728,-6 3-962,3 1 1098,-15 0-407,8 0-557,-14 0 1,14 0-124,-6 0 436,6 0-125,-8 0-361,8 0 564,-3 0 0,4 0 378,-3 0-465,3 0 160,-4 0 0,6 0-311,3 0 1,-3 1-271,3 3 0,1-1-144,-1 4 1,1-3 37,-1 4 1,-2-1 70,6 5 1,-2 1 74,2 2 0,1-1 52,-5 5 0,4 0 37,0 4 1,2-4-102,2 0 1,3 4 411,0 3 1,4 2 17,-4-1 1,6 2 83,-2 5 1,3 3 2,5 5 1,-3 1-26,3 10 0,-3 1 235,-1 3 1,4 1-242,-14-28 1,0 1-1,2 0 1,1 1-33,-3 3 0,0-1 0,1 0 1,-1-1 91,-1-1 0,-1 1 0,1 3 1,0 0-76,1 0 1,1 1 0,-2-1 0,1 1 76,2 1 1,0 0-1,0 0 1,0-1-175,-1 1 0,2 0 1,2 1-1,1 0-265,-2-3 0,0 0 0,1 2 0,1 0 219,-2-2 0,0 1 0,1 0 0,1 0 98,-2-2 0,0-1 0,3 2 1,1-1 56,-4-3 1,0 1-1,0 0 1,-1 0-87,0-1 0,-2 0 0,-1 2 1,0-2 67,0-1 0,1-1 0,-4 3 0,0 0 7,0 0 1,-1-1 0,-2 2 0,0-1 52,1 2 0,-1-1 0,-2 0 0,-1-1 86,0-1 0,0 1 0,-3 2 1,0 0-60,1-3 0,0 0 0,-2 3 0,0-1 74,-4 27 1,-2 0 12,-6-4 0,1 0 273,-1 0-1035,1-5 680,0-1-46,-1-6 0,1-4-153,-1-3 61,1-2 319,5-7 0,-3-1-466,5-5 0,-1-4 227,1 0 0,3-5-592,-3 1 992,3-2 1,1-2-1475,0 0 927,0-4-1122,0 3 179,5-9-714,1 4 1760,6-5 1,-1-5 0,0-1 0</inkml:trace>
  <inkml:trace contextRef="#ctx0" brushRef="#br1" timeOffset="2">5014 5802 8513,'0'-7'-1444,"0"2"1636,0 5-300,-5 0 425,3 0 252,-3 0-77,5 0-189,0 5-169,0 2 0,2 4-141,1 1 0,0 0 129,5 4 1,-1-2-207,5 5 1,-1 0 115,0 3 1,2-3-105,2 0 0,-2 1-90,2 2 0,2 1 100,-2 0 1,0-1-176,-3-3 1,-1 1 114,0-5 0,1 0-148,-1-3 12,-4-1 187,3 1 1,-8-5-167,6 1 1,-5-4-41,0 3 277,4-4 0,-6 7 0,4-4 0</inkml:trace>
  <inkml:trace contextRef="#ctx0" brushRef="#br0" timeOffset="3">4934 5882 10560,'5'-12'921,"1"1"-768,6-1 0,-1 5-199,0-1 1,5 1 187,-1-5 0,5 1-112,-1-1 1,3 1 79,1 0 1,0 3-79,-1 0 1,4 2 206,-3-2 1,1-1-405,-9 6 118,5-1 0,-7 4-357,2 0 287,-7 0-205,-3 5-199,-5-4 551,0 14 1,0-7-128,0 7 0,0 3 91,0 1 1,-5 3 2,-3 0 1,-2 1 86,-1 0 1,0 3-179,4-4-38,-3 9 154,8-17-183,-8 12 1,9-13 9,-3 2-36,3 3 51,1-5 0,0 3-227,0-4 220,0-6-148,0 4 7,5-3-86,-4-1 430,9-1-139,-8-5 0,8 0 36,-3 0 0,4 0-137,0 0 261,0 0-18,6 0 1,-4-1-123,2-3 67,3-2-11,-6-1 1,6-3-222,-3 2 0,-2 2 95,2-1 1,-1 0 155,1 0-27,-2-4 0,4 10 0,-6-4 0</inkml:trace>
  <inkml:trace contextRef="#ctx0" brushRef="#br0" timeOffset="4">5493 5653 9046,'0'-6'40,"0"-4"-180,0 9 248,0-5 785,0 6-814,0 6 0,2-4-228,2 6 115,2 4-126,5 1-71,1 4 254,-1-1 1,1 2 30,-1 5 1,0 0 160,1-1-612,-1-4 275,1 4 1,-1-6 85,0 3-245,-4 3 48,3-9 218,-9 3 1,9-5-158,-2 1 138,-3-6 1,5 3 153,-2-5 22,2 0-99,1-4 1,1 0 0,-1 0-7,1 0 0,0-4-39,4 0 1,-2-5 22,5 2 0,-4-4-74,4 0 103,-5 0-25,2-1 1,0 2-204,-1 2 0,0-2-61,-4 3 1,0-4-184,-4 0 1,3 3 421,-2 1 0,-3-1 0,0-3 0</inkml:trace>
  <inkml:trace contextRef="#ctx0" brushRef="#br1" timeOffset="5">5630 5836 8405,'-6'-5'0,"0"4"3,2-3 0,3 1 153,-3 0 0,3 0-9,1-5 1,5 5 136,2-5 0,3 0-368,2-3 1,4 0 93,3-1 0,3-3-3,1 0 1,0-4 96,0 3 1,-4 1-560,0 4 1,-4-1-921,4 1 1375,-5-1 0,2 1 0,-4 0 0</inkml:trace>
  <inkml:trace contextRef="#ctx0" brushRef="#br1" timeOffset="6">5459 5665 8413,'0'-8'-99,"0"1"221,0-1 1,1-4 145,3 1 0,1 0-33,3-1 0,6 1 66,-3-1 1,8 1-411,0 0 1,3-2 110,1-2 1,0 2-215,-1-2 0,1 2 117,0 2 0,0-1-383,0 1 1,0-1-533,0 1 1010,-1-1 0,1-4 0,0-2 0</inkml:trace>
  <inkml:trace contextRef="#ctx0" brushRef="#br0" timeOffset="7">5962 5345 10887,'7'1'199,"1"3"0,-2 2-751,2 6 522,2 4-248,-4 2 427,6 5 0,-2 0 87,-2 0-351,2-1-8,-9 1 0,9 4 241,-2 0-234,-3-1 58,0-3 0,-1 0-305,0 0 333,4-5-24,-6 3 0,7-8-467,-6 2-27,6-2 313,-7-7-429,3 4 40,0-9 206,-4 5 392,4-6 1,0 5 0,1 1 0</inkml:trace>
  <inkml:trace contextRef="#ctx0" brushRef="#br1" timeOffset="8">5962 5368 8506,'-5'-12'133,"3"1"552,-3 5-373,5-5 0,5 10-265,3-3 0,7 7 137,4 1 1,4 5-138,4-2 0,2 5-74,5 3 1,0-1 226,1 5 0,3 0-399,0 4 1,0 0 115,-4-1 0,-1 0-306,-2-3 0,-3-2 176,-6-6 1,1 0-74,0 1 1,-5-2 124,-3-2 1,-2 0-150,-2-4 0,1 1-279,-1-1 0,-5-1 589,-2 4 0,-3-4 0,-1 2 0</inkml:trace>
  <inkml:trace contextRef="#ctx0" brushRef="#br1" timeOffset="9">6179 5688 8246,'-7'-12'61,"2"1"1,10 3-50,3 1 1,-2 3 124,2-4 0,3 0-144,5-3 1,3 0 117,-4-1 1,5 1-225,-1-1 0,-1 1 88,1 0 0,-1-1-596,1 1 621,2-1 0,-8-4 0,4-2 0</inkml:trace>
  <inkml:trace contextRef="#ctx0" brushRef="#br1" timeOffset="10">6795 5117 8284,'-7'-12'-213,"-1"1"1,2 3 71,-2 0 629,-2 6-255,4-3 1,-2 1 32,1 0 0,-1 0 178,-4 4 1,1 0-335,0 0 0,-5 0-175,1 0 0,-1 6 153,0 1 1,4 7-85,-3 1 0,3 6-114,4-2 53,-2 2 1,5 2-17,-2 0 0,2 1 67,5 3 1,0-2-143,0 6 1,1-6 146,3 2 1,2-3-211,5-2 0,5 1 68,-1 0 1,6-5-31,2-3 1,0-3-37,4-5 0,-2-2 112,2-5 1,-3-1 132,3-3 1,-3-2-135,-1-6 1,-1 0 22,1-3 1,0 1-9,0-5 0,-2-1 147,-2-2 0,2 3-111,-6 0 0,0 0 146,-3-4 0,-6 0-14,-2 0 1,1 0-112,-1 0 1,-2-3 129,-6-1 0,2-3-98,-6 3 1,1-5 146,-5 2 1,2 2-119,2 1 1,0 1 133,4 3 1,0 2-57,4 10-60,0 0-162,0-1 163,0 6 0,0 6-55,0 7 0,5 7 37,3 2 0,2 4-78,1-1 1,2 6 52,2 2 0,-1 3-135,5-3 0,-4 0 7,4-4 0,-3 3-180,3 1 0,-5-2 70,1-6 1,-2-1-203,-2-3 1,0-2 428,1 2 0,-1-2 0,1-2 0</inkml:trace>
  <inkml:trace contextRef="#ctx0" brushRef="#br1" timeOffset="11">7287 4728 6626,'11'12'-70,"0"3"238,1 0 1,-1 5 4,1-1 0,3 8 23,0 4 1,2-2-203,-2 1 0,-1-1 31,5 2 0,-5-3-144,1-5 0,1-2 133,0-2 0,-1 2-37,-4-6 0,-3-4 64,0-3-371,-1-1 330,5 5 0,-6-1 0,-1 1 0</inkml:trace>
  <inkml:trace contextRef="#ctx0" brushRef="#br1" timeOffset="12">7104 5185 8185,'0'-11'0,"0"3"67,0 0 0,6 5 79,6-5 1,4 0-105,7-3 1,5 0 269,2-1 1,3-4-57,2-3 1,3 1-628,0-1 0,0 1 85,-4-1 101,0-3 0,1 5 1,-1-6-1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6T02:26:52.15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3963 5505 8130,'0'-6'139,"0"-5"370,0 10 240,0-4-418,0 5 1,0 5-149,0 3 1,-4 2-33,0 1 1,1 6 1,3 2 0,0-1-112,0 1 100,0 0 1,0 3-158,0 1 0,0 0 48,0 0 0,0-1-109,0-3 0,0 1 108,0-5 0,0 4-130,0-4 1,0 1 47,0-5-151,0 0 36,0 1-88,0-1-794,0-4 402,0-2 143,0-5 0,5-5 1,1-2-1</inkml:trace>
  <inkml:trace contextRef="#ctx0" brushRef="#br0" timeOffset="1">4408 5471 8062,'0'-7'-774,"0"2"3614,0 5-2589,0 5 0,-3-2-104,-1 4 1,-5 2-4,1 7 1,1 1 32,-5 6 0,3 1-116,-6 3 1,-1 1-36,0 2 0,0 3 125,1-2 0,1-2-238,-5 1 0,4 0 116,-5 0 1,7-2-94,-3-5 1,5-2 119,3-2 1,-1 2-92,6-6 1,-5-4 36,4-3 1,-1-2-17,1 2 1,3-2-196,-3-2 1,2-3-53,-2 3-25,3-3 0,-4 1-168,5 1-1061,0-1 1515,0 3 0,5-10 0,1-2 0</inkml:trace>
  <inkml:trace contextRef="#ctx0" brushRef="#br0" timeOffset="2">4580 5596 8066,'0'-6'383,"0"1"1348,0 5-1586,0 5 0,0 2 0,0 9 1,0 1 10,0 6 1,0 4 1,0 0 0,-4 3-217,0-3 1,0 1 149,4-2 1,2 0-268,1 4 0,-1-4 91,1 0 0,0 0-163,1 0 1,-3-6 33,3 3 1,-3-6 19,-1 2 1,4-9-351,0 1 174,0-2-732,-4-2 506,0-2 596,0-5 0,5 0 0,1 0 0</inkml:trace>
  <inkml:trace contextRef="#ctx0" brushRef="#br0" timeOffset="3">4922 5642 7990,'0'-12'565,"0"6"-243,0 1 526,0 5 0,-3 5-658,-1 3 1,-5 3-16,1 4 0,-2 3-18,-1 5 0,-1 0-182,1 0 0,-1 1 124,1 2 0,3-1-156,1 1 1,-1 2-23,-3-1 1,3-1-127,1-3 0,4-4-95,-1 0 1,3-3 99,1 3 1,0-5 69,0 1 0,5-3 34,3 0 1,-2-4-46,2-1 1,-1-4 103,5 0 0,-1-1-4,0-2 1,5 0 7,-1 0 0,0-2 120,-3-1 0,-1-2 15,0-3 1,1-2-74,-1 2 0,-1-2 185,-2-1 1,-3-1 115,-5 1-135,0-1 1,-5 1 27,-3 0 1,-7 4-50,-4 3 1,-8 4-196,-3 4 1,1 3-238,-2 4 0,6 2-1339,-2 2 1597,3 3 0,1 4 0,1 1 0</inkml:trace>
  <inkml:trace contextRef="#ctx0" brushRef="#br0" timeOffset="4">9651 5528 7951,'-7'-5'208,"2"3"1,5-4 122,0 2-42,0 3 268,0-4-150,0 5-321,0 5 1,1 1-73,3 6 0,-2-1-77,1 1 0,0 4 115,1 3 1,-3-1-208,3 1 1,-3 0 38,-1 4 0,1-4-235,3 0 1,-3-5 138,3 1 0,-3 2-303,-1-2 0,0 0 110,0-4 0,2-3 405,2 0 0,2-1 0,5 5 0</inkml:trace>
  <inkml:trace contextRef="#ctx0" brushRef="#br0" timeOffset="5">10153 5436 8033,'-6'0'1875,"-1"0"-2178,4 0 1,0 5 178,-4 3 1,3 3 493,-4 5 1,0 3-73,-3 7 0,-4 4-163,0 4 0,-4 5-141,3 3 0,-4 1 106,1-1 1,-3 1-217,0-5 0,3 4 250,0-4 1,5-5-189,-2-6 1,5-4-14,3-4 0,-2 1-163,3-5-75,1 0 3,1-3 0,5-4-1058,0-1 841,0-4-259,0 2 778,5-5 0,7-5 0,6-2 0</inkml:trace>
  <inkml:trace contextRef="#ctx0" brushRef="#br0" timeOffset="6">10336 5551 8775,'0'-7'-202,"0"2"1,0 6-409,0 3 0,-4 3 548,0 4 0,0 5 539,4 3 1,0 8-183,0 4 1,-3 2-150,-1 1 1,0 0-64,4 0 0,0 1-71,0-1 0,0 0-40,0 0 0,0-4 43,0-4 0,0-3 0,0-4 1,0 1-32,0-4 0,0-1-139,0-4 0,0-3-155,0 0 0,0-5-127,0 5-460,0-5 897,0 2 0,0-5 0,0 0 0</inkml:trace>
  <inkml:trace contextRef="#ctx0" brushRef="#br0" timeOffset="7">10679 5642 7939,'-6'-12'942,"5"6"-255,-4 1-262,5 5 540,0 0-917,-5 0 0,2 5 66,-4 3 1,-1 7-104,-3 4 1,-1 3 99,1 0 1,-2 5-150,-2 0 1,2 3 14,-2-3 1,2 3-87,2-3 1,0 3-52,-1-3 1,2 0-150,2-4 0,3-4 123,5 0 0,0-5-12,0 1 1,0-3-95,0 0 0,5-4 117,3-1 0,2-3 132,2 4 1,0-6-128,4 2 1,-4-3 234,3-1 1,2-1 32,-2-3 0,4-2 50,-4-6 1,1 1-128,-5-1 1,3 0 145,-3-3 1,3 2 36,-6-2 0,-3 2-38,-1 2 0,-4-1 180,-4 1 0,-3 3-63,-9 0 0,-3 6-250,-7-2 0,-2 3-205,-3 1 0,-1 5-326,6 3 0,-1 3 498,4 4 0,1 3 0,-1 5 0</inkml:trace>
  <inkml:trace contextRef="#ctx0" brushRef="#br0" timeOffset="8">15361 5448 8065,'0'-7'291,"0"-3"-90,0 9 248,0-9 344,0 9-762,0-5 75,5 6 1,-4 6-24,3 1 1,1 5 67,-1 3 0,1 3-148,-1 4 1,-3 3 84,3 1 1,1-2-189,-1 3 0,1-3-83,-1-1 1,-3 0-89,3 0 1,-2-4-113,2 0 1,-2-5 143,1 1 1,0-4-387,1-3 0,-3 2 625,3-2 0,2-3 0,0 0 0</inkml:trace>
  <inkml:trace contextRef="#ctx0" brushRef="#br0" timeOffset="9">15886 5391 7411,'-5'11'1208,"3"4"-848,-6 1 0,4 5-51,-3 2 1,-1 4-123,-3 3 0,-4 7-146,-1-3 1,0 4 44,1 0 1,1-1-6,-5 5 0,3-5-83,-3 1 0,5-4 139,-1-3 1,-1-4-174,0-4 1,2-1 32,7-3 1,-2-3-91,5-4 1,-3-1-297,3 1 3,-5-1 1,8-3-228,-3-1-175,2-4 788,2 2 0,6-5 0,0 0 0</inkml:trace>
  <inkml:trace contextRef="#ctx0" brushRef="#br0" timeOffset="10">16058 5596 7979,'-4'-7'0,"0"-1"1037,0 5-374,4-2-497,0 5 1,0 9-103,0 3 0,-3 7-89,-1 0 1,-1 4 146,1 3 0,1 0-89,-4 4 0,3-1 16,-4 2 1,6 0-190,-2-4 1,1 1 26,0-1 0,1-7-50,-2 3 0,3-4 68,1 0 1,0-3-103,0-4 1,0-5-277,0 1 0,0-4-112,0 3-442,0-4 1027,0 2 0,0 0 0,0 1 0</inkml:trace>
  <inkml:trace contextRef="#ctx0" brushRef="#br0" timeOffset="11">16355 5619 7933,'0'-11'232,"0"3"-155,0 0 426,0 6 33,0-3 77,0 0-392,0 3 1,-2-1 152,-1 6 0,0 4-376,-5 4 1,1 6 63,-5 2 0,-3 4-110,0 3 1,-4 0 76,4 4 0,-4-3-149,3 3 1,1-1 41,4 2 0,-1 1-6,1-6 1,1 1-110,2-4 1,-1-4-70,5 0 1,1-5-35,3 1 1,0-2 129,0-2 0,5 0 78,2 1 1,4-6-31,0-2 0,4-3 179,0-1 0,6 0-30,-2 0 0,-1-1 95,1-3 1,-2 2-6,2-6 0,-1 0-60,-3-3 0,-3-4 191,-1 0 0,-1-1 163,-6 5-162,0-6 0,-10 5-22,-6-3 0,-4 6-330,-7 1 1,-5 7-140,-3 1 0,-2 5-232,-1 6 0,5 2 175,2 2 1,3-1 294,1 5 0,1 0 0,-1 4 0</inkml:trace>
  <inkml:trace contextRef="#ctx0" brushRef="#br0" timeOffset="12">21037 5482 8105,'-6'-8'-1354,"2"1"1884,3 4 1,-3-3 312,0 2-198,0 3-195,4-4-470,0 5 1,0 5 94,0 2 1,0 9-29,0 3 0,0 2 19,0 2 1,0 0-140,0 0 0,0 0-5,0-1 0,0 1 104,0 0 1,0-4-188,0 0 1,0-5 47,0 1 1,0-2-246,0-1 1,2-1-34,1 0 0,-1 1-140,2-1 1,-3-3 530,-1-1 0,0-4 0,0 2 0</inkml:trace>
  <inkml:trace contextRef="#ctx0" brushRef="#br0" timeOffset="13">21437 5436 8833,'-6'-5'537,"1"4"-485,5-4 210,0 5-44,-6 5 1,4 3-130,-6 7 0,5 4-46,-5 8 0,-1 2 110,-6 5 1,2 1-244,-2 4 1,1-4 21,-1 3 1,2-2-69,-2-2 1,1-1 158,-1-3 1,2-2-82,-2-5 0,6-1-32,1-3 1,4 1-135,-3-5 0,3 1 12,-4-5 1,6-3-211,-2-1 0,1 0-948,0 0 1370,1 3 0,-3-3 0,5 4 0</inkml:trace>
  <inkml:trace contextRef="#ctx0" brushRef="#br0" timeOffset="14">21643 5562 8984,'-7'11'-120,"3"1"0,3 0 283,1 4 1,-4 1-192,1 6 1,-3 4 106,3 0 0,1 3-103,-1-3 1,-3 3 80,3-3 0,-1-1-137,4-3 1,0-4 46,0 0 0,0-5-58,0 2 1,0-4-42,0 0 0,0-5-85,0 1-690,0 0 907,0-2 0,-5 4 0,-2-4 0</inkml:trace>
  <inkml:trace contextRef="#ctx0" brushRef="#br0" timeOffset="15">21974 5608 8012,'0'-7'431,"0"2"543,0 5 1,-5 0-829,-3 0 0,-3 5-117,-5 3 0,-1 7 102,-6 4 1,0 4-130,0 4 0,0-2 110,0 6 1,1-6-197,-1 2 1,5 0-17,3 0 0,2 1-147,2-1 1,3-3-33,0 2 1,6-5 93,-2-2 0,4-4 8,4 4 1,-2-5 67,6 1 0,1-3 155,6-5 0,-1 2-135,5-5 1,-4 0 94,4-4 0,-3 0 13,3 0 1,-2 0 120,2 0 1,-2-5 74,-6-3 0,1-2-76,-1-2 1,-3 1 45,-1 0 1,-4-5-58,1 1 1,-4-5-180,-4 1 1,-4 2 126,-7 2 0,-4 4-222,-8 3 0,1 3-250,-8 5 1,2 1 395,-6 3 0,2 8 0,2 5 0</inkml:trace>
  <inkml:trace contextRef="#ctx0" brushRef="#br0" timeOffset="16">3974 8840 9066,'0'12'371,"0"4"0,2-2-377,2 5 1,-3 0 0,3 4 0,-2-1-97,2 1 1,-3 0 111,3 0 1,1-4-99,-1 0 1,1-1-154,-1 1 1,-3-3 36,3-4 0,-2-1-227,2 1 1,-3-5 430,3 1 0,3-1 0,-1 5 0</inkml:trace>
  <inkml:trace contextRef="#ctx0" brushRef="#br0" timeOffset="17">4534 8920 8123,'0'-8'-71,"0"0"-117,0 6 1,0-4 627,0 2 0,-1 3 68,-3-3 463,3 2-316,-4 2-388,0 0 0,-2 6-157,-4 1 0,-1 8-123,1 4 1,-4 3-49,0 1 0,-2 5 165,2 2 0,2-2-201,-2-1 1,-2 1-3,2-2 1,0 1-107,4-4 1,0-2 51,4-2 0,-2 2-32,5-6 0,-4 0-124,5-3 0,-2-2-710,1-3-274,2 4 1293,-3-5 0,0 5 0,-1 1 0</inkml:trace>
  <inkml:trace contextRef="#ctx0" brushRef="#br0" timeOffset="18">4763 8965 8001,'0'-11'201,"-6"0"104,5 4 499,-4 2-154,5 5-374,0 0 1,-1 6-350,-3 6 0,3 4 68,-3 7 1,3 0 135,1 0 1,-4 4-128,0-1 1,0 5 100,4-5 0,0 1-259,0-4 1,0 0 42,0-1 0,0-2-49,0-1 1,4-5-82,0 1-215,0-3 86,-4 0-420,5-6 51,-4 4 1,5-8 738,-2 1 0,3-1 0,4-2 0</inkml:trace>
  <inkml:trace contextRef="#ctx0" brushRef="#br0" timeOffset="19">5014 8965 8075,'0'-11'2136,"0"0"-1955,0-1 93,0 6 546,0 1-327,0 5 0,-2 5-347,-1 2 0,-4 9-169,-4 3 0,3 3-38,1 5 1,-1-1 32,-3 4 1,-1-3-248,1 3 0,3-3 148,1 3 1,4-4-130,-1 0 1,-1-2-34,1-1 1,1-1-109,3-3 1,1 1 85,3-5 1,-2 1-9,6-5 1,-1-3 304,5-1 1,-5-4-175,1 1 0,3-3 242,5-1 0,-1 0-55,-4 0 0,2-5 80,2-3 0,-1-2-11,5-1 0,-5-2-47,1-2 0,-2 2 45,-1-2 0,-5 1 113,1-1 0,-6 2 178,2-2 1,-3 2-119,-1 1 1,-5 2 70,-2 3 1,-9 2-27,-3 5 1,-3 0-356,-5 0 0,-1 9-208,-2 2 0,2 7-322,5-3 0,1 5 601,3-1 0,-2 3 0,3 1 0</inkml:trace>
  <inkml:trace contextRef="#ctx0" brushRef="#br0" timeOffset="20">9662 8840 7999,'-6'-12'-131,"1"1"0,5 3 475,0 1 640,0 4-199,0-2-362,0 5 1,0 5-363,0 3 0,0 3 50,0 4 0,0-1-56,0 5 0,0 2 60,0 5 0,0-2-167,0 3 0,3-3-89,1-1 1,0 0 65,-4 0 0,0-2-204,0-2 0,0 2 119,0-6 1,1 0-281,3-3 1,-3-1-45,3 0 0,1-3-214,-1 0 0,1-5 698,-1 5 0,2-5 0,6 2 0</inkml:trace>
  <inkml:trace contextRef="#ctx0" brushRef="#br0" timeOffset="21">10085 8874 8006,'0'-11'0,"0"3"143,0 0 35,0 6 1,0-5 415,0 4-204,0 1 155,0-3 0,0 7-168,0 1 1,-2 4-273,-1 4 0,0 6 14,-5 2 1,1 4 10,-5 3 1,1 3-20,0 6 1,-1-1-101,1 0 1,-2-2-121,-2 2 1,2-3 48,-2 3 0,2-5-24,2-6 1,3-2 17,1-1 0,3 0-194,-4-5 0,6-4-83,-2-3 1,2-4-463,2 3-754,0-4 1559,0 2 0,0-5 0</inkml:trace>
  <inkml:trace contextRef="#ctx0" brushRef="#br0" timeOffset="22">10359 8977 8130,'-5'-7'1100,"3"2"-1512,-3 5 897,5 0-127,0 5 0,-1 6-117,-3 4 0,3 9-148,-3-1 1,3 3 87,1 1 0,-4-2-10,0 6 0,0-4 85,4 3 0,0-5 23,0 2 1,0-4-100,0-4 0,0 1-70,0-5 1,0 1-136,0-5 0,0-3-388,0-1-517,0 1-882,0-2-514,0 4 1828,0-8 0,2 3 498,2-5 0,-3-5 0,4-2 0</inkml:trace>
  <inkml:trace contextRef="#ctx0" brushRef="#br0" timeOffset="23">10701 8988 8000,'0'-11'336,"-5"-1"-378,4 6 499,-4-4 708,5 9-826,0-4 0,-1 5-23,-3 0 0,1 5-168,-4 2 1,-1 7-173,-3 1 1,-5 6 1,1-2 0,-1 6 141,0 2 0,3 1-111,-7-2 0,7 0 39,-3 4 1,4-4-202,0 0 0,2 2-58,2-1 0,0-1 9,4-3 0,0-1-75,4-3 1,0 1 148,0-5 0,5 1-7,3-5 0,6-5 39,1-2 1,5 1 66,-1-1 0,3 0-62,1-4 1,-2-5 102,-2-3 1,1-2-9,-4-1 0,-2-1 138,-7 1 1,2-1 48,-5 1 0,0 0-46,-4-1 1,-1 1-49,-3-1 1,-8 1-38,-7-1 1,-2 2-136,-2 3 1,-9 2-75,-2 5 1,1 5-282,2 2 0,6 3 81,-2 2 0,3 3 350,1 0 0,6 11 0,0-2 0</inkml:trace>
  <inkml:trace contextRef="#ctx0" brushRef="#br0" timeOffset="24">15281 8805 8063,'0'-11'197,"0"0"187,0-1 0,0 5 255,0-1-173,0 5-165,0-2-68,0 5 0,0 5-135,0 3 0,4 7 119,0 4 0,0 3-147,-4 1 1,0 3-153,0 1 1,-2 5-44,-2-2 0,3-2-144,-3-1 1,3-3 151,1-1 1,0-4-168,0 0 0,0-5-100,0 1-509,0-2 244,0-2-689,0 1 1338,0-6 0,5-1 0,2-5 0</inkml:trace>
  <inkml:trace contextRef="#ctx0" brushRef="#br0" timeOffset="25">15601 8863 7950,'0'-12'0,"0"1"492,0-1-74,0 1 210,0 5 14,0 0-189,0 6-184,0 6 1,-1 0-70,-3 5 0,-3 6-156,-4 2 0,0 4 20,-1 3 1,1 0-128,-1 4 1,1 1 77,0 3 0,-1-1-125,1-3 1,-1 2-10,1-5 0,-1-1 90,1-3 1,1 0-146,2 0 0,-1-4 27,6 0-117,-6-5 0,6 2-143,-4-4-888,4-6 686,-2-1 1,6-5 608,3 0 0,2 0 0,6 0 0</inkml:trace>
  <inkml:trace contextRef="#ctx0" brushRef="#br0" timeOffset="26">15806 9034 7959,'0'-12'0,"0"5"377,0-1 1,4 4 348,0-3-465,0 4 184,-4-2 253,0 5-462,0 5 0,0 2-128,0 4 0,0 6 63,0 2 1,-4 2-132,0 2 1,-3 0-117,3 0 0,0 0 46,4-1 1,0 1-82,0 0 1,0 0 31,0 0 0,0-4-168,0 0 1,0-5 63,0 1 1,0-2-210,0-2-78,0 1-281,0-1-442,0 0 783,0-4 1,1-2-360,3-5 769,2 0 0,6-5 0,-1-2 0</inkml:trace>
  <inkml:trace contextRef="#ctx0" brushRef="#br0" timeOffset="27">16195 9057 7980,'0'-12'0,"0"1"532,0-1 1,1 2 280,3 3-422,-3-3 186,4 8 255,-5-3-635,0 5 1,-4 1-123,1 3 0,-10 6 141,1 6 0,-1 3-286,1-4 1,-3 5 67,0-1 1,-4 3-61,3 1 0,1 0-49,4-1 0,-1 1-11,1 0 0,-1-1 53,1-3 1,1 1-147,2-5 0,2 4 32,2-4 0,3 1 80,-3-5 1,4 1-165,4-1 0,-2-3 36,6-1 1,0-4 71,3 1 0,2-3 64,2-1 1,-1 0 2,5 0 0,-1-1 3,1-3 1,1 1 124,-5-4 1,2-1 86,-2-3 1,-2-1-122,2 1 0,-7-1 100,-5 1 0,-1-1-70,-2 1 0,0 3 196,0 1 0,-7 3-45,-4-4 0,-6 6-192,-5-2 1,-1 4-82,0 4 0,-4 1-228,1 3 0,0 5-1096,7-1 1414,3 2 0,-1 2 0,-1 2 0</inkml:trace>
  <inkml:trace contextRef="#ctx0" brushRef="#br0" timeOffset="28">21014 8863 7973,'0'-7'-319,"-5"-3"877,4 9 272,-4-4-289,5 5 369,0 0-937,0 5 0,0 2-13,0 9 1,-4-2-1,0 5 0,1 0 51,3 4 1,0 1-136,0 2 0,0-2-57,0 3 0,0-7 71,0-1 1,0-1 29,0 1 1,0-1 59,0-3 0,0-2-544,0 2 202,0-2 0,0-2-85,0 1 0,0-5 447,0 1 0,5-6 0,1 3 0</inkml:trace>
  <inkml:trace contextRef="#ctx0" brushRef="#br0" timeOffset="29">21323 8851 7972,'-5'-11'-403,"3"-1"973,-3 1-104,5 5 214,0 0-147,0 6-321,0 6 0,-5 1-93,-2 8 0,-4-1-95,0 5 1,-2 4-37,-2 4 1,2 3 94,-2-3 1,3 5-250,0-2 0,1 2 84,-1-2 0,1 2-184,-1-5 1,2 1 89,3-2 0,-3-3 12,2 0 1,2-1-28,-2-7 1,5 0 38,0-4 1,0-3-741,-1 0 419,3-6 473,-4 3 0,10 0 0,1 2 0</inkml:trace>
  <inkml:trace contextRef="#ctx0" brushRef="#br0" timeOffset="30">21540 8977 7961,'6'-5'708,"-1"3"-95,-5-8-505,0 9 96,0-4 1,0 6 27,0 3 1,0 4 70,0 7 0,0-1-81,0 5 1,-4 0-188,1 4 0,-5 0-77,4-1 1,0 1-92,4 0 0,-3 0 8,-1 0 1,0-2-62,4-2 1,0 2 19,0-6 0,0 0 14,0-3 1,0-5-253,0 1 1,0-4-103,0 3-313,0-4 301,0 7 518,0-9 0,5 4 0,1-5 0</inkml:trace>
  <inkml:trace contextRef="#ctx0" brushRef="#br0" timeOffset="31">21974 8954 7922,'0'-11'473,"0"3"783,0 0-1020,0 6 1,-2-3-334,-1 5 1,0 0 307,-4 0 1,1 5-66,-5 2 1,1 4-184,-9 0 1,1 5 97,-1 3 1,-3 2-88,3-2 1,-2 6 31,-2-2 1,4 2 9,0-2 1,4 1 3,-4 3 0,6-3-136,2 3 1,-1-4-106,5-4 1,1 1 61,3-5 0,1 4-121,2-4 1,0 2-176,0-2 264,5-2 1,3 3 81,7-4 0,-2-6 33,2-2 0,-1 1 162,1-1 0,2 0-128,2-4 0,-3-4 315,-4 0 0,-1-5-118,1 2 1,-6-4 237,-2 0 1,-3 0-167,-1-1 1,-5-3-109,-3 0 0,-6-1-188,-1 5 0,-6 1-300,-2 2 0,-1 3-520,-7 5 889,6 0 0,-8 5 0,4 2 0</inkml:trace>
  <inkml:trace contextRef="#ctx0" brushRef="#br0" timeOffset="32">3974 12403 8793,'0'8'387,"0"-1"1,0 5-142,0 3 1,0 5-150,0-1 1,4 7 115,0 0 1,0 2-130,-4-1 1,0-3 18,0 3 1,1-3-164,3-1 1,-3-2 35,3-2 1,-1 1-139,0-4 1,-1-5-758,1-3 663,-1-1 0,2 1-1204,-1 0 1460,1-6 0,1-2 0,2-6 0</inkml:trace>
  <inkml:trace contextRef="#ctx0" brushRef="#br0" timeOffset="33">4329 12472 8309,'-7'0'1230,"1"0"-1106,2 0 188,3 0 0,-9 1-81,2 3 0,2 3-85,-2 9 0,0 3 47,-3 7 0,-4 0-175,0 4 1,-2 0-72,2 5 1,2-1-157,-2 0 0,2-3 72,2-1 0,3-4-86,1 0 0,4-3-294,-1-4 1,3-2 183,1-6 0,0 0-892,0 1 596,0-6 629,0-1 0,0-5 0,0 0 0</inkml:trace>
  <inkml:trace contextRef="#ctx0" brushRef="#br0" timeOffset="34">4477 12597 9430,'0'-6'1052,"0"1"-752,-5 5 1,4 5-142,-3 2 0,1 7 88,-1 2 1,3 4-200,-3-1 0,-1 4 6,2 3 1,-1-1-153,4 1 0,0 0-270,0 0 1,0-2 239,0 3 0,0-4-132,0-4 0,1 1 34,3-5 1,-3 1-550,3-5 348,-3 1 0,0-2-446,3-3 371,-3-2 502,5-5 0,-1-5 0,1-1 0</inkml:trace>
  <inkml:trace contextRef="#ctx0" brushRef="#br0" timeOffset="35">4854 12586 7994,'-6'-5'608,"-1"3"-144,3-1-218,3 1 1,-5 2-88,2 0 0,1 0 246,-4 0 0,-1 5-96,-3 3 0,-1 7-123,1 4 0,0 0-16,-1 4 1,-1-2-124,-2 5 1,2 2-82,-2-1 0,4 1 160,3-2 0,-2 0-360,2 4 1,2-4 119,-2 0 0,6-3-273,-2-4 1,3 1 134,1-4 0,5-1-247,3-4 326,2 1 0,5-6 30,0-2 1,0-3 179,-3-1 0,3-1-164,0-3 1,1-2 219,-5-6 0,2 1-84,2-1 1,-4-3 87,1 0 1,-2 0 18,-6 3 1,3 1 68,-3-1 1,-1 1-53,-7 0 1,-3-1-20,-4 1 1,-5 4-198,-4 4 1,-6 4 144,-5 6 0,-2 2-1175,-1 10 1113,0 0 0,5 4 0,1 0 0</inkml:trace>
  <inkml:trace contextRef="#ctx0" brushRef="#br0" timeOffset="36">9479 12392 8040,'0'-12'885,"0"6"-808,0 1 862,0 5-775,0 5 1,2 1 65,1 6 1,-1 3-209,1 0 1,-1 5 151,-2-1 0,0 3-200,0 1 1,0 0-43,0 0 0,0-1-77,0 1 120,0 0 0,0-5-53,0-3 3,0 3-272,0-5 19,0 3 1,0-5-490,0 1 195,0-6 1,1-1 621,3-5 0,2 5 0,6 2 0</inkml:trace>
  <inkml:trace contextRef="#ctx0" brushRef="#br0" timeOffset="37">9845 12380 7997,'0'-11'310,"0"4"-284,0-3 1128,0 9-365,0-4-562,0 15 1,-5 3-79,-3 10 1,-3 1 8,-5 2 0,4 2-126,-3 3 0,-2 2 80,2-3 0,0 3-195,3 1 0,-3-1 70,0-2 1,-1-3-316,5-5 1,3 2-29,1-2 1,0 1-154,0-9 0,2 0 80,5-3 0,0-1-758,0 1 1187,0-6 0,0-1 0,0-5 0</inkml:trace>
  <inkml:trace contextRef="#ctx0" brushRef="#br0" timeOffset="38">9948 12597 7924,'-2'-11'0,"-2"-1"0,3 5 291,-3-1-165,3 6 224,1-3 274,0-1-22,0 5-27,0-4 0,0 6-404,0 3 9,0 3-45,0 9 0,-4 2-69,1 5 1,-5-1 103,4 1 0,-3 0-145,3 0 1,-4 0 2,4 0 1,0 0-170,4-1 0,0 0-84,0-3 0,0 1-187,0-4 0,0-1-260,0-4-169,0 1-573,0-1 728,0-5 686,0-1 0,0 0 0,0 2 0</inkml:trace>
  <inkml:trace contextRef="#ctx0" brushRef="#br0" timeOffset="39">10256 12597 7938,'-1'-11'559,"-3"-1"891,3 6-1020,-4 1-900,5 5 689,0 0 229,-6 0 0,0 4-359,-5 0 1,-1 8 65,1 0 1,-1 3-156,1 0 182,0-2-140,-1 8 1,-1-3-109,-2 5 0,3 0 166,-4 0 0,4-4-125,0 0 1,5 0-28,-1 4 1,2-4-95,-2 0 1,2-4-213,2 4 212,3-5-138,-4 2 210,5-4 1,5-2-112,2-2 98,3 2 1,6-9 3,-1 3 0,0-3-2,-4-1 1,2-4 36,2 0 0,-2-4-13,2 0 0,-2-2 95,-2-2 0,1 5-52,-1-1 0,1 1 152,-1-5-122,-5 1 0,3-1 114,-5 1 0,0-1-52,-4 1 0,-5 3 140,-3 1 1,-3 4-174,-4-1 1,-3 3 19,-5 1 1,-1 0-322,-3 0 0,3 5 101,-3 3 1,8 2 158,4 1 0,3 1 0,0-1 0</inkml:trace>
  <inkml:trace contextRef="#ctx0" brushRef="#br0" timeOffset="40">15372 12449 8040,'0'-7'309,"0"-3"-6,0 9 128,6-9 34,-5 9-448,4-5 1,-4 12 110,3 1 0,-3 5-8,3 3 1,-3 3-50,-1 4 0,0 1-149,0 0 0,0 0 120,0 0 1,0 0-158,0-1 1,0 1-40,0 0 0,0-5 66,0-3 1,0 2-582,0-2 285,0 0 30,0-9 1,0 5-686,0-4 1039,0-2 0,0 5 0,0-3 0</inkml:trace>
  <inkml:trace contextRef="#ctx0" brushRef="#br0" timeOffset="41">15624 12552 8040,'0'-12'0,"0"4"399,0 1 830,0 4-536,0-7-142,0 9-307,0-4 0,-2 6-14,-1 3 1,0 0-233,-4 7 1,-1-1 81,-4 9 1,0 0 30,-3 4 1,2 1-52,-2 3 0,1-2-252,-2 6 0,4-5 13,-3 5 1,2-4-74,1 3 0,1-5-143,0 2 0,3-8 185,0-4 0,5 1-239,-5-5 0,5 3-329,0-6 318,1-3 0,4 0 460,1-5 0,4 0 0,4 0 0</inkml:trace>
  <inkml:trace contextRef="#ctx0" brushRef="#br0" timeOffset="42">15761 12643 8040,'6'-12'291,"-1"1"-103,-5 0 1,1 4 21,3 3 266,-2-2-15,3 5-64,-5-4 1,0 6-171,0 3 0,-2 2-65,-1 6 1,-3 0 11,-1 4 0,-2 0-142,5 3 0,-5 3 86,2-3 0,0 2-112,0 2 0,4 0-208,-1 0 0,-1-4 103,1 0 0,1-5-442,3 1 0,0-2-392,0-2-231,0 1 78,0-1 1086,0-5 0,-5 4 0,-2-3 0</inkml:trace>
  <inkml:trace contextRef="#ctx0" brushRef="#br0" timeOffset="43">16103 12620 8040,'0'-11'345,"0"-1"1,0 5-528,0-1 139,0 0 1,2 1 633,1-1 311,-1 6-252,3-3 1,-6 5-342,-3 0 0,1 1-246,-4 3 1,-1 2 72,-3 5 1,-5 5-116,1-1 0,-1 5-48,0-1 0,4 3 64,-4 1 1,4-1-60,0 1 0,1 0-38,0 0 1,3 0-154,0 0 0,2-2 64,-2-2 0,-1 2-140,6-6 1,-1 0 113,4-4 1,1 1-137,3-1 1,6-1 77,5-2 0,1-3 100,-5-5 1,2 0 76,2 0 1,-2 0-27,2 0 0,1 0 13,0 0 0,0-5 37,-1-3 1,-2 2 147,2-2 0,-3 1 5,-5-5 0,2 1 144,-5 0 1,0-1 46,-4 1 1,-2 1-100,-1 2 1,-5-2-185,-7 2 1,-3 3-118,-5 1 1,0 3-276,0 1 0,-3 1 108,-1 3 0,1 2 255,3 6 0,5-1 0,1 1 0</inkml:trace>
  <inkml:trace contextRef="#ctx0" brushRef="#br0" timeOffset="44">21003 12380 7996,'0'-6'-538,"0"-4"1037,0 8-181,0-8 581,0 9-552,5-4 0,-4 6-145,3 3 1,-3 2-6,-1 6 0,0 4 2,0 3 1,-3 4-73,-1 4 1,-1-2-140,1 6 0,3-6-126,-3 2 0,3-3 110,1-1 0,0-1-195,0 1 0,0-1-69,0-3 1,0-1-163,0-3 1,0-6-145,0 2 598,0-2 0,-6 3 0,0-1 0</inkml:trace>
  <inkml:trace contextRef="#ctx0" brushRef="#br0" timeOffset="45">21323 12437 7996,'0'-11'239,"0"-1"1,1 6 128,3 2-262,-3-2 43,4 5 1,-5-3 206,0 8 0,-1 3-171,-3 9 0,-4 5-34,-7 6 1,1 5-136,-5-2 0,0 3 105,-4 1 0,4 0-113,0 1 0,2-1 89,-2 0 1,1-5-348,3-2 1,2-3-39,-2-1 0,6-5-162,1-3 1,4-2-447,-3-2 257,4 1 1,-3-2 638,2-3 0,3 3 0,-4-3 0</inkml:trace>
  <inkml:trace contextRef="#ctx0" brushRef="#br0" timeOffset="46">21494 12529 7996,'0'-12'1377,"0"6"-1355,0 1 361,0 5 1,0 6-193,0 6 1,-5 4-46,-3 7 1,-2 5-158,-1 2 1,1 0-94,2 0 1,-2-3 40,2 3 0,-1-5-230,2 2 0,-2-3 108,5-1 1,-4-4-94,5 0 1,-1-5-80,4 1 0,0-6-620,0-1 977,0-6 0,-5 8 0,-2-3 0</inkml:trace>
  <inkml:trace contextRef="#ctx0" brushRef="#br0" timeOffset="47">21802 12597 7996,'0'-11'0,"0"-1"0,2 1 318,2 0 0,1 3 73,2 0-320,3 1 0,-8-1 454,1 0 460,-1 6-776,-2-3 1,-2 5-125,-1 0 0,-8 6 57,-4 6 1,-5 2 43,1 8 1,-6-1-143,-2 5 0,0 0-8,4 0 1,4 2-113,0 3 1,5-3 22,-1-5 0,2 3-180,2 1 0,3-2 69,1-6 0,4 2-59,-1-6 0,4 0-3,4-4 0,3 1 110,4-1 1,0-3 49,1-1 0,4-4-37,3 1 1,3-3 138,1-1 0,0 0-57,-1 0 1,-2-5 154,-1-3 0,-2 2-65,2-2 1,-2 1 178,-6-5 1,-1 1-117,-2 0 0,-4-1 107,-8 1 0,-5 1-230,-10 2 0,-5-1 85,-10 5 1,-4 0-503,0 4 1,-4 7 90,4 4 137,5 1 1,-5 9 0,2-3 0</inkml:trace>
  <inkml:trace contextRef="#ctx0" brushRef="#br0" timeOffset="48">4043 15806 8087,'-6'0'-821,"1"-1"1505,5-3-304,0 3-80,0-4-107,0 5 1,3 5-32,1 3 1,0 2-30,-4 1 0,0 5-5,0-1 0,4 4-67,0-4 0,1 4-159,-2-4 0,-1 4 114,2-3 0,-3 3-153,-1-4 1,4 4-26,-1-4 0,3 4 59,-3-4 0,-1 1-293,1-5 0,0 0 110,1 1 0,-3-1 286,3 1 0,2-1 0,1 1 0</inkml:trace>
  <inkml:trace contextRef="#ctx0" brushRef="#br0" timeOffset="49">4397 15772 7950,'-6'0'1194,"1"1"-1200,5 3 1,-4 0 118,0 8 1,-1-2 124,1 9 0,2 1-82,-6 7 0,0 2-103,-3 5 0,0-2-130,-1 2 0,1-2 93,-1 6 0,1-6-346,-1-2 0,5-5 135,-1 2 1,4-4-105,-3-4 1,4 1 110,-1-4 1,-1-5-409,2-3 596,-1-1 0,9 5 0,1-1 0</inkml:trace>
  <inkml:trace contextRef="#ctx0" brushRef="#br0" timeOffset="50">4648 15978 8000,'-11'-5'133,"3"3"369,1-1-450,4 1 0,-3-1 275,2-1 186,3 0-327,-4 4 1,1 1-15,0 3 1,-1 2-3,1 6 0,3 4-144,-3 3 1,-1 7 50,1 0 1,0 5-199,4-5 1,0 6 61,0-1 0,0-3 86,0-2 1,0-2-204,0-1 1,2-5 14,1-3 1,-1 2-11,1-2 1,-1 0 86,-2-3 1,4-5-365,-1 1-55,1-1-378,-4 5 881,0-6 0,0 4 0,0-3 0</inkml:trace>
  <inkml:trace contextRef="#ctx0" brushRef="#br0" timeOffset="51">4911 15944 8029,'-8'0'29,"1"0"0,4-2 129,-1-2-50,3 3 0,0-4 259,-3 5 1,3 1-122,-3 3 1,-2 3 169,-2 4 0,2 2-296,-2 2 0,0 4 32,-3 8 0,-4-2-195,0 5 1,1-3 46,6 3 0,-2-4 70,2 1 1,3-3-63,1-2 0,3-2-242,1-1 1,0-6 74,0 3 1,0-4-47,0 0 1,1-2-28,3-2 0,3 0 110,4-4 0,0 0 8,1-4 1,0 0 22,4 0 1,-4-1 114,4-3 0,0-2-74,-1-6 0,1 5 26,-5-1 1,0 0 43,1-3 0,-6 0 138,-2-1 0,-3 5 209,-1-1 1,0 0-140,0-3 0,-9 3 101,-2 1 1,-9 4-202,-3-1 0,-5 3-202,-6 1 0,3 5 68,1 3 1,4 2-243,0 1 1,8 1 243,6-1 0,1 1 0,5-1 0</inkml:trace>
  <inkml:trace contextRef="#ctx0" brushRef="#br0" timeOffset="52">9685 15761 7933,'0'-12'-249,"-5"1"1,4 3 940,-3 1-49,2 4-32,2-2-198,-5 5-193,4 0 1,-4 6-64,5 6 0,-1 4-153,-3 7 1,3 1-32,-3 3 0,3-2 88,1 6 1,0-6-193,0 2 0,0-3-106,0-1 1,1-2-200,3-2 1,-2 2 191,6-6 0,-4 0-327,3-3 571,1-6 0,-2 4 0,-1-4 0</inkml:trace>
  <inkml:trace contextRef="#ctx0" brushRef="#br0" timeOffset="53">9982 15715 7968,'0'-6'159,"-5"6"0,3 10 233,-1 5 0,1 4-141,2-4 1,-5 7 83,-2 1 0,-3 1 22,-2 6 0,2 0-109,2 0 0,-2 3-167,3-3 0,-4 3-49,0 2 1,0-6-167,-1-2 0,1-3 105,-1-1 1,1 3-152,0 1 1,3-6-46,0-5 0,6-4 14,-2 0 0,-1-1 3,1 1 1,0-5-47,4 1-673,0-6 927,0 8 0,-5-8 0,-1 3 0</inkml:trace>
  <inkml:trace contextRef="#ctx0" brushRef="#br0" timeOffset="54">10256 15955 7994,'-11'0'21,"-1"0"0,4 0 331,1 0-283,-1 0 0,1 1 45,-1 3 1,5 2-23,0 6 0,-2-1 48,1 1 0,0 4-92,4 3 1,0 8 87,0 3 0,0-2 13,0-1 1,0 1-181,0-2 0,0 1 48,0-4 1,-4-4-106,0 0 1,1-5-81,3 1 1,0-2-297,0-2 224,5 1 1,-3-2-636,6-3 875,-6 4 0,8-5 0,-3 5 0</inkml:trace>
  <inkml:trace contextRef="#ctx0" brushRef="#br0" timeOffset="55">10541 15898 7996,'-5'-12'2294,"4"6"-2317,-9 1 1,7 5 164,-4 0 1,3 5 149,-4 3 0,0 3-113,-8 4 1,6 3 0,-5 5 0,5 0-117,-5 0 1,1 5 122,-2 2 1,4-2-131,-4-1 0,5 0-17,3 0 0,-1 0-208,6-4 0,-5-2-105,4-2 1,0 2-219,4-6 1,2 3 182,2-7 1,2 3 3,5-6 1,1-2 119,-1 1 0,2-4 29,2 1 0,-2-3 206,2-1 1,-2-1-55,-2-3 1,1 1 175,-1-4 48,0-1 0,0-3 182,-4-1 1,2 5-67,-5-1 1,0 1 164,-4-5 1,-5 5-102,-3-1 1,-7 4-51,-4-3 1,-2 4-365,2-1 0,-5 3 95,5 1 0,-4 0-327,8 0 1,0 5-354,3 3 1,6-2 598,2 2 0,-2-1 0,0 5 0</inkml:trace>
  <inkml:trace contextRef="#ctx0" brushRef="#br0" timeOffset="56">15235 15704 7939,'0'-12'0,"0"1"97,0-1 62,0 6 1,0 0 359,0 2 39,0 3 1,0-3-242,0 8 1,0 3-113,0 9 0,0 1-137,0 6 1,0 0 45,0 0 1,0 3-133,0 1 0,0 4 18,0-5 0,0 1-208,0-4 0,0 0-14,0-1 1,0-4-171,0-3 1,4-2-1078,0-2 748,0 1 721,-4-1 0,0 1 0,0-1 0</inkml:trace>
  <inkml:trace contextRef="#ctx0" brushRef="#br0" timeOffset="57">15532 15738 7873,'0'-11'835,"0"-1"-671,0 6-349,0 1 439,0 15 1,-1 0 297,-3 13 1,-2-2-320,-5 10 1,-1 1-49,1 6 1,-5-2-209,1 6 1,-5-5 124,1 1 0,1-2-258,-1-2 0,1-1-55,-1-3 0,2-2-57,1-5 0,4-4 101,-4 0 1,8-5-27,0 1 1,4-3-936,-4-5 1128,6 4 0,-8-5 0,3 5 0</inkml:trace>
  <inkml:trace contextRef="#ctx0" brushRef="#br0" timeOffset="58">15681 15909 7522,'-6'-6'1186,"0"1"-492,6 5 1,-1 1-492,-3 3 1,3 4 11,-3 7 0,-1 3-138,1 4 0,-1 5-3,2 0 1,1 1-160,-2-2 1,-1 0 87,2 4 1,-1-5-155,4 2 0,0-3-51,0-1 1,0-5-88,0-3 1,0-2-424,0-2 490,0 1 1,0-5-915,0 1 1136,0-6 0,5 3 0,1-5 0</inkml:trace>
  <inkml:trace contextRef="#ctx0" brushRef="#br0" timeOffset="59">15966 15898 7932,'-5'-7'431,"4"-3"-331,-4 9 1,4-4 187,-3 5 1,1 0 320,-4 0 1,-1 9-208,-3 2 0,-2 8-248,-2 0 1,-2 7 16,-2 0 1,-1 2-118,5-1 0,-4-2 38,3 6 1,1-6-173,4 2 0,1-3 103,2-1 0,2-2-101,2-2 1,3 2-332,-3-6 0,6 0 197,2-3 0,5-2-115,-1-3 1,6 0 48,1-4 0,4-1 131,-4 2 1,4-3 63,-4-1 1,4-1 106,-3-3 1,0-1 71,-1-3 1,-3-2-51,-1 2 1,-1 2-44,-6-2 0,0 1 149,-4-5 0,0 1 119,0-1 0,-6 1-115,-6 0 0,-4 3-137,-7 0 1,-1 6-140,-3-2 1,3 3-281,-3 1 1,3 5 133,1 2 266,6 4 0,-5 0 0,4 0 0</inkml:trace>
  <inkml:trace contextRef="#ctx0" brushRef="#br0" timeOffset="60">21026 15704 7881,'0'-12'202,"0"5"233,0-1-519,0 6 1,0-5 128,0 3 236,0 3 0,0-3-66,0 8 0,0 2-51,0 6 0,0 4-58,0 3 0,0 4 7,0 4 1,0-2-53,0 6 1,0-2-128,0 1 0,0 0-203,0-4 0,0-6 130,0 3 1,0-6-50,0 2 1,0-5 23,0 1 1,0-2 163,0-2 0,0 1 0,0-1 0</inkml:trace>
  <inkml:trace contextRef="#ctx0" brushRef="#br0" timeOffset="61">21368 15761 7882,'-1'-14'599,"-3"2"-712,3 9 84,-4-8 1,5 11 452,0 0 1,0 6-150,0 5 0,-5 7-17,-3 5 0,-2 4-163,-1 8 1,-4-1-24,-1 0 0,-4 2-13,1 2 1,-1-4-112,1 0 0,-2-1 64,6-6 1,-1 0-205,0-4 1,5-2-117,0-2 1,0-2-52,8-6-80,-6 0 0,6 0 9,-4-4 430,4 3 0,-7-3 0,3 4 0</inkml:trace>
  <inkml:trace contextRef="#ctx0" brushRef="#br0" timeOffset="62">21471 15898 7989,'0'-7'1278,"0"2"-1207,0 0 47,0 4 125,0 11 0,-4 4-136,1 13 0,-6-3-46,1-1 1,2 3-12,-2 1 1,4 4-140,-3-5 1,3 3-4,-4-6 1,6 5 37,-2-9 1,-1 1-551,1-4 420,0-4 1,4 5-294,0-6 1,0-3 1,0 0 475,0-6 0,0 8 0,0-3 0</inkml:trace>
  <inkml:trace contextRef="#ctx0" brushRef="#br0" timeOffset="63">21814 15921 7896,'0'-12'972,"0"1"1,0 3-1196,0 1 105,0 4 889,0-2-76,0 5-471,-5 0 1,-2 1-105,-4 3 0,-2 6-120,-2 5 1,-3 7-27,-5 1 1,4 0 96,0 3 1,2 0-66,-2 0 1,-2-1 33,6 1 1,0-2-292,3-1 0,2 0 81,3 0 0,-2-2-29,5-2 1,0-2 24,4-6 1,0 5-140,0-1 1,1-4 59,3-3 1,3-2 122,4 2 0,2 1 129,2-6 0,-2 1-129,2-4 1,1 0 209,0 0 0,3-1-36,-4-3 1,0 2 58,-4-6 1,1 2 83,-1-2 0,-3-2 179,0 2 0,-6-2-101,2-1 1,-4-1 140,-4 1 1,-2-3-419,-6 3 1,-8-2 95,-3 9 1,-7 0-679,-1 4 0,2 0 126,-1 0 468,-1 5 0,2 7 0,1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32:37.889"/>
    </inkml:context>
    <inkml:brush xml:id="br0">
      <inkml:brushProperty name="width" value="0.12095" units="cm"/>
      <inkml:brushProperty name="height" value="0.12095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57D20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1576 4568 16566,'0'-11'1590,"0"0"-1509,0-1 0,5 1 471,3-1 1,2 1 42,1-1-451,1 1 0,0-2 30,4-2 1,-5-1-76,1-3 1,-1-3 960,-3 3-847,-3 2 0,4-4 442,-6 2-1233,1 2 249,1-4 0,-4 4 36,3-2 1,1-2-7,-1 2 1,4-2-7,-4 2 1,4-2 214,0 2 0,2-2 1,2 1 161,-1 1 1,0 0 38,1-4 80,4 5 0,-2 1-106,5 1 0,0 4 32,4-4 0,-4 4-166,0 0 0,0 1 53,4 0 1,4-2-128,0-2 0,4 1-15,0-5 1,-2 3 23,1-3 0,1 5-80,3-1 1,0-1 30,1 0 0,-1 1 9,0 4 0,-3-1 76,-1 1 1,0-3 0,5 3 1,3-3-5,0 6 1,1-6-54,-1-1 1,-1 0-14,5 3 0,-4 1 15,4-1 1,-4 1 11,4-1 0,-5 1 66,1 0 1,-1 0-22,1 4 1,-5-3-13,5 2 1,-5 3 16,5 1 1,-3-1-74,0 1 0,-1-1 43,0 1 1,0 3-35,1-3 1,-1-1 45,0 1 1,4-3 129,0 3 0,5-4-101,-1 5 1,-2-5 182,-2 4 0,-2-3-85,3 3 1,-4-4 37,3 4 1,-2-1-22,-2 2 0,0 1-44,0-2 0,5 2-144,-1-2 0,0 2 125,-4-6 0,5 4-45,3-3 1,3-1 72,0-4 0,5 0-166,-1-3 1,3 1 222,2-5 0,-1 3-343,8-3 1,1 4 306,-1-4 0,-3 4 60,-1-4 0,-2 5 3,6-1 0,-7 3-95,0 5 0,-1-4-183,4 4 1,-4 0 127,1 0 1,-1 0 26,4 0 1,0-3 1,0 2 1,4-2-37,0-1 0,-29 6 0,1 2 36,28-5 0,1 1-60,-1-5 0,2 0 104,-29 4 0,1 0 0,-1 2 0,-1 0-18,-1-2 1,1 0 0,0 2 0,1 0-10,-1 0 0,-1 0 0,31-6 35,-30 4 0,-1 0 1,29 0-39,-29 2 1,1 0-1,26-2-25,2 1 0,1-2 5,-1 5 1,0-1-26,-4 1 1,5 2-1,-29-2 0,-1 0 0,32 2-24,-32 0 1,0 0 0,32-1 24,-32 1 0,0 0 0,2 2 0,-2-1-95,29-3 1,-27 3 0,1 1 68,30 0 0,-32 0 1,0 0-58,27 0 0,-1 0 36,2 0 0,-2 0 47,2 0 0,1 0-14,3 0 0,-31 0 0,1 0 84,-1 0 1,0 0-1,31 0-46,-31 0 0,1 0 0,-1 0 0,1 0 4,1 0 0,1 0 0,1 0 0,0 0-141,-2 0 1,0 0 0,2 0 0,-1 0 151,-3 0 0,0 0 1,3-2-1,-1 0 0,-2 0 1,0 0 0,1 0 0,0 1 5,3 0 0,0 2 0,-2-1 1,-1 0 76,2 0 0,-1 0 0,-2-2 0,0 0-60,-2 0 1,1 0 0,2 0 0,1 0-26,-2 2 0,1 0 0,-2 0 1,1 0-6,30 0 0,0-1 13,-32-1 1,1 0-1,1 2 1,0-1 4,0-1 0,1 0 0,-1 1 0,2 0 5,1-1 0,2 0 0,-1-1 0,0 1-15,2-2 1,0 0-1,0-1 1,0 1 15,0 2 0,0 0 1,0-2-1,0 0-21,0-1 1,0 2 0,-1 0-1,0 1 5,-1 0 0,0 0 1,-1 1-1,0-1 9,-3 0 0,0 1 0,2 0 0,1 0 28,-1-1 1,0 1-1,-1 0 1,-1 0-50,30 1 1,-3 0 23,4 0 0,-5 4-49,1 0 0,-2 1 19,2-1 1,-3-3-6,3 3 0,-2 1 104,-2-1 0,3 0-64,-3-4 1,7 0 53,-3 0 0,1 0-56,3 0 0,-5 0 3,1 0 0,1-4 28,-1 0 1,0 0-11,-4 4 1,-1-4-81,-3 1 1,3-1 102,-3 4 0,-2 0-122,-2 0 1,-2 0 250,-1 0 0,0 0-246,-1 0 0,-3 0 52,0 0 0,0 0-89,4 0 0,3 0 117,1 0 1,3 0-60,-4 0 0,6 0 76,-2 0 1,-2 0-48,-1 0 1,-4 0 48,0 0 1,-1 0-35,-4 0 1,3 0-57,-6 0 1,1 1 252,-1 3 0,-1-3-145,5 3 1,-4 1-92,4-1 0,-4 3-5,4-3 1,-4 1-5,4-1 0,-4-1-1,4 4 1,-1-3 0,5 4 1,1-6 26,3 2 0,-2-3 189,5-1 0,-5 2-230,2 1 1,-3-1-5,-2 1 0,1-1 32,0-2 1,-4 0 16,0 0 1,-1 3-16,5 1 0,-3 4-26,3-4 0,-7 1 135,7-1 0,-4 1-165,0 2 0,2 3 22,-2-2 0,2 1-23,2-1 1,1 2-5,3-3 1,-4 3 141,4 2 0,-3-1-83,-1 1 0,1-5 185,2 1 0,-1 0-97,6 3 1,3-3-1,5-1 325,1 2 0,1-3-291,-32-1 0,0-2-616,5-2 1,-1 1 578,-4 3 0,0 0 0,5-3 1,-1 1-25,-4 0 1,1 1 0,2 1 0,2-1-134,-1-2 0,0 0 0,1 2 0,0 0-43,1-2 1,0 0 64,0 2 0,0 0 0,0-2 0,0-1-36,0 3 1,0 0-1,0-2 1,1-1 25,0 3 0,1 0 0,-1 0 0,-1 0-8,0 1 0,0 1 0,-2-2 0,0 0 10,2-1 1,0 1 0,-3 1 0,0 2 50,-1 0 0,1 1 1,-3 0-1,0-1-282,29 5 1,-2 4 228,1 3 0,-1-1-191,-2 1-630,-5 0 899,4 4 0,-12 0 9,6-1 0,-6 1 396,6 0 1,-3 0-440,-2 0 0,-4 0 25,-3 0 1,3 2-41,0-2 0,-1 6 34,-2-6-184,2 2 70,-4 3 138,3-4 1,-4 5-175,-1-2 141,0-3 28,0 9-173,-4-9 160,-3 9 1,0-7 51,0 4-36,-6-5-30,1 8 1,-6-3-43,3 4 129,3 0 528,-9 0 0,3 2-590,-4 2 29,-1-2-39,0 3 0,1-1 25,-1 0 0,1 1-13,-1-1 40,-5-2-29,5 8 0,-6-7 34,2 5 1,2-4-2,-5 4 0,4-4-13,-5 4 1,1-1 14,-4 0 0,0 3-25,0-6 0,0 5 9,0-1 1,0-2-92,0 2 0,-1-5 79,-3 1 1,2 1-123,-6-1-56,5 0 145,-7-3 1,9-1 435,-3 0 0,-1 2-418,1 2 0,-3-6 123,3 2 1,-5-2-127,1 2 1,-2 0 9,-1 0 1,-2 1 22,-2-1 1,1-2-22,-5 2 0,4-6-47,-4 6 1,0-6 314,-4 2 1,4-3-316,0 4 0,1-2 41,-1 1 1,1-1-5,3-2 0,2-3 126,-2 3 0,2 1-134,2-2 1,-1 1 26,1-4 1,3-2-11,1-2 0,3 3 10,-4-3 0,5-1-7,-5 1 0,0-4-6,-3 4 0,-2-1-19,-2 1 0,1 1-9,-5-5 0,0 6-23,-4-2 1,-3-1 32,-1 1 1,-4-4-18,5 4 0,-6-4-3,2 4 0,0-5-3,0 1 0,1-2 26,-2-2 1,-2 1-1,3-1 0,1-3 13,-2-1 1,5 1 4,-5 4 0,1-5 33,-5 1 1,1-2 8,0 2 1,-2 2-11,-2-3 1,1 0-24,-4 0 0,3-3 23,-4 4 0,5-2-28,-1 2 1,-2 1-6,2-5 0,-4 3 6,4-3 0,-3 0-3,2-4 1,-4 4-20,1-1 0,-1 2 16,1-1 1,-2-3 44,2 3 1,-2 1-45,-2-1 0,4 1 1,0-1 1,-2-1-41,-2 4 1,-6-3-190,6 4 0,-3-6 193,-1 2 0,5-1-9,-1 0 1,-5-1-28,2 1 0,-2 2 39,-2-1 1,1 4 112,-2-4 0,-4 3-51,5-3 1,-6 1 130,6-1 0,2-1-126,2 4 1,-3-3 11,-1 4 1,1-5-83,-2 5 0,6-4-13,-1 3 1,-2-3-9,1 4 0,-4-4 70,0 3 0,-1-4-136,-3 1 89,1 2-255,0-5 1,-1 9 291,-3-2 0,1-2 20,28-2 1,0 0 0,-29 4 92,28-3 0,1 1 0,-31 5-111,30-5 1,1 0-637,-30 5 656,5-4 1,-4 5 3,0-4 0,4 5-129,3-6 1,2 3-23,-1 2 1,-5-2 33,4-2 1,-4 2 30,5-3 1,-3 3 41,-1 2-944,0-1 941,0 1 0,-4-1-29,0 1 212,5-1-177,0 5 0,4-2 176,-5 5 1,1-3-107,3 3 0,2-4 73,5 4-81,1 0-184,-1 4 152,5-5 14,-3 8 1,8-7 29,-2 8-159,-2-3 123,4-1 1,-3 1-116,5 3-53,-1-3 155,1 9 1,0-9-107,0 3 96,4 2 1,-1-4-14,4 6 0,-3-5 532,3 5 1,-4-1-515,5 4 0,-5-1-9,5-2 0,-1 2 96,4-3 0,4 3-85,0 2 1,5-2 216,-1-3 1,2 3-229,2-3 1,-1 3 480,1 2 1,3-5-483,1 1 1,3-1-15,-4 4 26,6 1 2,-3-1-12,5 0 1,0-3-18,0-1 7,0 0 6,0 5 0,0-1 54,0 0-49,0-5-2,0 4 0,3-3-77,1 4 75,5-5 0,-2 4 0,5-5-174,3 2 167,-2 3 2,4-3 0,-1 0 117,3 1-122,-2-6 43,4 8 1,-2-8 2,8 6 0,-3-5-48,3 5-22,-3-1 49,4 5 1,-3-5 144,6 0-135,-6 1 17,8 3 1,-5 0 41,2 1-49,8-1 1,-6-1-19,10-3 0,-5 2 50,1-5-54,2 5 0,1-5 4,5 4 1,-1-2-131,1-2 1,1-6 98,3 6 1,2-5-68,5 4-658,-26-16 0,0-1 746,27 13 1,-25-14-1,0 0-61,28 11 64,0 3-9,-28-13 0,1 0-10,-1-1 1,-1 1 10,2 3 0,1-2 0,0-3 0,1 0-3,-2 2 0,0 1-8,2-3 0,-1 0 10,2 4 1,0 0 0,-2-5-1,0 0-2,1 2 1,0-1 0,1 2 0,1-1-165,0 0 1,0-1-1,1 1 1,-1-1 139,0-1 0,0 0 25,2 0 0,-1-1 0,-3 1 0,0 0 94,4 0 1,0-1-94,-1-2 1,0 0-418,3 3 1,1-1 417,-3-5 1,0 1 63,0 4 0,0 0-174,0-4 0,0-1 0,2 5 1,1-1 120,0-2 1,1 0 6,1 0 1,0 0-9,1-2 0,0 0 0,-1 0 0,1 0-4,0 0 1,-1 0-1,1 1 1,0 2 1,0-2 0,-1 1 1,-1 1-1,0-2 12,0-1 1,-1 0 32,1 3 0,0-1-47,-1-1 1,0 0-1,2 2 1,-1 0 64,-2-1 0,0 0-59,2-2 0,1 1-17,-5 4 0,1 0 0,3-3 1,1-1 4,-3 2 1,-1 1-1,2-1 1,-1 1-50,0-1 1,0 1 0,-1 0 0,1-1 27,1-1 1,1-1-1,-2 0 1,-1 1 32,0 2 1,1 0-77,2-3 0,-1 0 63,-3 4 1,1 0-1,1-3 1,1-1-7,-3 2 1,0 1-1,-2 0 1,-1 0 211,-1 1 1,0 1 0,-1 0-1,-1 0-126,-2-1 1,0 1-96,31 11-286,-6-5 508,-5 10-207,-2-4 0,-4 5 299,0-1-354,-6 6 69,0-4 0,-10 9 215,1-2-532,-6-3 304,3 5 1,-9-4-136,0 5 110,-5 6 221,2-5 0,-2 5-265,-2-6 1,2 4 9,-7 0 981,4 5-949,-5-7 1,4 8-28,-2-2 181,-3 2-147,5 2 1,-5 0-22,3-1 182,2 6-149,-9-9 1,8 9 67,-5-6-61,5 6-3,-3 1 0,4 3 10,-2-6 0,2 5-7,-3-5 1,4 3 3,0-6 0,-3 2 1,-1-6-53,1 2 50,-2 2 1,-1 0-14,-5-1 0,0 1-3,0 0 1,0-2 491,0-2 0,-5 2-482,-2-2 0,-7-1-166,-2 1 0,-3-5 53,4 1 0,-5 1-44,1-1 0,-3 0 87,-1-4-208,1-4 217,-6 3 0,0-6-22,-3 4 0,-3 1 76,0-6 0,-2 5 76,-6-5 0,4 2-67,-4-1 0,-1-3 174,-6 3 0,2 1-68,-3-2 0,6 2-47,-2-1 0,-1 2-157,-6 5 1,-3-3 123,3-1 0,-3-4-39,-1 0 1,28-11-1,0-1-5,-2 2 0,1-1 1,0 0-1,0-1 0,-2 1 0,-1 1 0,3-3 0,-1 0 20,-1 2 1,0 1 0,0-2 0,0 1-111,0 0 1,-1 0-526,0 2 0,-1-1 623,-24 8 0,24-10 1,1 0-23,0-2 0,1-1 1,-2 2-1,1 0 14,-2-2 1,1 0 0,0 2-1,0 0-4,-1-3 0,1-1 1,1-1-1,0 0 24,-1 0 1,0 0-1,0 0 1,0 0-1,-4 0 1,0-1 0,3 1 0,-1-1 54,0-1 1,0 0 0,0 0 0,1-1-40,-1 1 1,-1 0 0,1-2 0,-1-1 33,-1 1 0,0 0 0,-1-1 0,0 2-35,3 0 1,0 1 0,-1-2 0,0 0 0,1 0 0,0-1 0,1-1 0,0-1-5,-1 0 0,0 2 0,-1-1 0,0 1 0,1-1 1,0-1 0,1 2-1,1-2-139,-30-1 1,-1 0 106,31 0 1,-1 0 0,2 0 0,0 0-10,-1 0 1,0 0 0,1 0 0,0 0 23,-3 0 1,0 0 0,2 0-1,0 0 3,0 0 1,0 0-1,1 0 1,0-1 0,-3-1 0,-1 0 0,2 2 0,-1-1 4,0-1 1,0 0-1,1 1 1,-1 1-1,-2 0 1,0 0 0,2-1 0,1 1 2,-1-2 1,-1 0-1,1 1 1,0 0 20,-2 0 1,0-1 0,0 1 0,-1 0-23,-5 1 1,0 0 0,3 0-1,0 0 24,-1 0 0,0 0 0,1 0 1,-1 0-23,0 0 0,1 0 0,-1 0 1,1 0 9,-3 0 1,1 0 0,0 0-1,0 0 1,2 0 1,-1 0 0,-3 0 0,1 0-151,2 0 1,0 0 0,0 0 0,0-1 137,1-1 1,-1 0-1,-1 2 1,1-1-1,0-1 0,0 0 0,-1 1 0,0 1 10,-1 0 1,0 0 0,2 0 0,0 0 0,-3 0 0,-1 0 0,3 0 0,1 1 21,-2 1 1,0 0 0,-1-1 0,-1 1-24,-2 1 0,1 1 0,-1 0 0,1 0 36,1 2 1,0-1-1,1-1 1,-1 0-43,0 0 1,0-1 0,1 1 0,-1 0 0,0 2 1,1 0-1,-1-1 1,0 1-13,1-1 1,-1 1 0,0 1 0,1 0-47,-1-1 0,0 0 0,3 1 0,0 0 6,1-3 1,0-1-1,0 2 1,-1-1 43,1 0 1,0 0-1,0 0 1,1 1-11,1-3 0,0-1 0,0 3 0,0 0 17,0-2 1,0 0 0,0 0 0,0 1-2,0-1 1,0 0 0,1-1 0,-1 0 11,2 3 0,0 0 0,-3-2 1,0 0 62,1 1 0,0 1 0,-1 0 0,1 0-39,1 2 0,1-1 0,-1 1 0,0-1 12,1-2 1,0 1-1,-1 1 1,0 0-47,1-1 0,0 0 0,1 0 0,0 1 92,3-1 0,0-1 1,-30 4-99,4-3 1,-3-3 2,2 3 0,2-3-106,6-1 1,-2 0 48,5 0 0,-3 0-24,4 0 0,-6 0 21,2 0 1,-2-4-12,2 0 0,-3 1 72,3 3 1,1-4-38,-2 0 1,2 0 100,-1 4 0,-6 0-76,1 0 1,-1 0 8,2 0 0,1 0-29,3 0 0,-7 0 3,3 0 1,-4 0-39,0 0 1,3 0-10,-3 0 0,-2 0 402,3 0 1,-5 0-361,4 0 1,-1 0 54,1 0 0,-3 0-21,30 0 1,0 0 0,0 0 0,1 0 4,-32 0 0,32 0 0,0 0 50,-28 0 1,-4 0 13,4 0 0,-3 0 10,3 0 0,0 0 24,4 0 0,0 0-75,0 0 1,-1 0 2,1 0 1,0 0-85,0 0 0,0 0 82,0 0 0,4 0-83,-1 0 0,4 0 161,-8 0 0,5-1-118,-4-3 1,0 1 1,4-4 0,1 3 1,-2-4 1,2 5 14,-1-5 1,-3 4 7,3-3 1,1 0-54,-1 0 0,4-2 38,0 5 1,2-4-89,1 5 0,-1-3 37,-2 3 0,-2-2-9,-2-3 0,4-1-15,4 5 1,2-5-98,-7 2 1,2 0 94,-2 0 1,3 3-6,-2-4 1,-3 6 133,-1-2 0,-2 3-112,2 1 0,-2-4 128,6 0 1,-2 0-18,1 4 0,-2 0 57,-5 0 0,4 4-98,0 0 1,8 0 10,0-4 0,-2 0-44,-3 0 0,1 0-13,3 0 1,0 0 276,1 0 1,-1 0-249,0 0 1,2 0-60,2 0 1,1-5 207,3-3 1,3 2-155,-3-2 0,3-1 326,5-6 0,-2 2-308,6-2 0,-5 2 265,5 2 0,-5-2-227,4-2 0,1 1 22,3-5 1,4 1-61,0-1 0,1-2-142,-1 2 0,-1-3 75,5-1 0,-4 0-108,3 1 1,-4-1 109,1 0 0,-3 4-2,0 0 1,-3 0 54,-1-4 1,0 4-75,-4 0 0,3 4 141,-3-4 0,-1 5-60,-3-2 1,1 2 102,3-1 1,-2 3-2,5-4 1,-4 4-23,0 0 0,3 0-74,2-4 1,1 2 0,3-5 1,0-1 1,3-7 1,-1 3-2,4-2 0,1-4-58,4 0 1,-3-3 53,2-1 0,-2-1-44,7 1 1,-3 0 35,-2 0-37,6-6 33,-4 5 1,5-5-51,-3 6 1,-2-1-6,2-3 1,2 2 41,-2-2 0,1 2-6,-5 2 0,5-4 17,-1 0 0,1-4-19,-5 4 1,1-1 126,-1 1 1,1 1-52,-1-5 0,1 0 15,0-4 0,-1 1-6,1-1 0,-1 0-132,1 1 1,-1-1 126,1 0 0,0 1 4,-1-1 0,1 0-90,-1 1 1,1 0 69,0 3 1,-1-2-55,1 2 0,-1-2 25,1-2 1,-1 1-4,1 4 0,0-4 22,-1 3 157,1-2-172,-1 3 0,2-3-7,3 2 0,-2-4 4,5-3 1,-4 1-45,4-6 1,1 5 68,3-4-771,0 4 750,0-1 0,0 0-29,0 1 1,0-5-123,0 5 1,0-5 112,0 5 1,0-2 7,0 2 0,0 2 12,0-3-458,0 3 460,5 2 1,-4-1 61,3 0-57,-3 1 3,4-1 0,-2 0-21,4 1 21,-4-6 16,7-1 1,-4-4 4,6 3 1,-1-2-3,1 6 97,-1-6-109,0 3 0,1-5-16,-1 0 1,-3 5-23,-1 2 1,1 1-6,4 3 1,-5-2 22,1 6 0,-4-2-8,3-2 0,-4 1 10,0 4 1,-1-4-8,-2 3 0,4 2-14,-1-2-44,1 5 61,-4-2 1,0 1-7,0 0 22,0-6-16,0 4 0,0-2 20,0 0-20,0 0 322,0 2 1,0-4-266,0 6 1,0-4-3,0 4 0,0 0 8,0 4 1,0 0 67,0 0 0,0-1-107,0 1 0,-4 1-91,1 3 89,-1-3 312,4 3 0,0-5-487,0-3 169,0 2-4,0-8 1,1 6-65,3-8 0,-2 3-13,6-7 1,0 2-3,3-1 0,0 1 27,1-6-20,-6 6 41,4-3 0,-5 4-37,3-2-1143,2 7 1169,-9-8 0,5 10 11,-6-6 1,0 0-512,0 1 709,0 4-208,0 2 1,-2 1 54,-2 0 1,2-2 14,-6 2 1,2 3-25,-2-3 1,-1-2 11,6 2 0,-5-4-6,4 4 1,0-5 4,4 1 1,-3-1-26,-1 1 0,0-2 9,4 2 0,0-1-26,0 1-330,0-2 353,0 8 61,0-8-62,0 8 1,-1-1 373,-3 3-312,3 2-59,-4-7 1,5 5 238,0-1 0,0-4-231,0-3 0,0 2 47,0-2-730,0 0 688,5 1 1,1-3-4,0 3 1,8-4 26,-2-1-94,2 0 70,2 0 1,-2 1 19,5-1-231,0 0 203,4 1 0,0 0-200,0 3-20,0-2 194,-1 3 1,-3 1-194,1 2 81,-7 2 0,-1 6 235,-8-1-164,-3 6 1,-1-7-65,0 6 71,-5-1 234,-7 4 1,0 4-326,-3 0 358,-3 0-277,5 1 0,0-2-57,6 5-425,4-1 693,-2 0 0,17 2-152,7-5 0,2 0 0,7-4 0</inkml:trace>
  <inkml:trace contextRef="#ctx0" brushRef="#br1" timeOffset="1">18605 2467 6714,'0'-6'674,"0"0"210,0 6-568,0-5-68,0 4 18,0-4 273,0 5-401,0 5 0,3 1 12,1 6 0,0 4-146,-4 3 1,0 3 138,0 1 1,0 1-206,0 3 1,0-2 50,0 5 0,0-3-148,0 4 165,0-1 1,-4 4-118,0 1 141,1-6 0,3 4-36,0-3 0,-2-1 20,-1 2 0,1-6-68,-2 2 0,3-4 65,1-4 1,0-3 47,0-4 79,0-1 21,0 0-105,0-4 0,0-1 13,0-2-68,0-3 78,0 4 71,0-5 0,1-3-157,3-1 0,-2-1-1,1 1 0,2 1-18,-1-4-11,5 4 10,-3-7 0,6 9 36,-1-3 1,1 3-28,-1 1 0,2-4 11,2 0 0,-1 0 9,5 4 1,-4 0-1,4 0 1,0-4 0,4 1 1,-4-1 16,0 4 0,-1-1-18,1-3 1,1 2-37,-4-1 0,3 1 36,-4 2 0,-4-1-109,-3-3 93,-1 3-59,5-4-97,-1 5-292,-4 0 35,-2 0-2740,-5 0 3169,-5 0 0,-2 0 0,-4 0 0</inkml:trace>
  <inkml:trace contextRef="#ctx0" brushRef="#br1" timeOffset="2">18570 2889 8427,'-6'-5'-64,"-4"-1"19,9-5 0,-5 3 365,6 0 7,0 6 55,0-3-468,0 0 384,0 3 0,0-3-75,6 5-52,0 0 0,5 0 122,1 0-161,4 0-6,-3 0 0,5-3 44,-3-1-31,3 0 0,5 3-58,-1-3 0,5 3 92,0-3 0,1-1-204,-2 1 1,-2-4 93,3 4 1,-8-1-280,-4 2 157,3 1 1,-5-4-339,2 2-127,-7 3-216,-3-4-412,-5 5 429,0 0 253,-5 0 1,-2 0 65,-4 0 0,-1 0 404,1 0 0,0 5 0,-1 1 0</inkml:trace>
  <inkml:trace contextRef="#ctx0" brushRef="#br0" timeOffset="3">18593 2444 9305,'0'-11'-386,"1"0"-242,3 4 1401,-2 2-190,3 5 0,0-4 525,2 0-776,3 0 1,6 4 46,-1 0 0,1-3-117,0-1 1,-2 0-34,5 4 1,-4-4-9,4 0 1,0 1-27,4 3 0,1-2-106,3-2 1,2 2 137,5-6 1,-4 5-215,1-5 0,-2 5 98,2 0 1,0-3-238,-4 3 1,-4-2 23,-4 1-242,-5 3-545,2-5 135,-9 6 1,-9 0 755,-9 0 1,-16 11 0,-8 1 0</inkml:trace>
  <inkml:trace contextRef="#ctx0" brushRef="#br2" timeOffset="4">7823 17246 8024,'0'-7'-1423,"0"1"1482,0 2 992,0 3-680,0-4 1,0 3 158,0-1-342,0 1 160,0-3-60,5 5-259,-3 5 1,3 2 132,-5 4 1,0 1-118,0-1 0,0 4-83,0 0 1,4 2 100,-1-2 0,1 2-137,-4 2 0,4 2-7,0-2 1,3 3-18,-3 1 1,4 0 84,-4-1 1,1 5-108,-2 0 1,-1-1-6,2-3 1,-3 0 66,-1 0 1,0-2-30,0-2 0,4 2 42,-1-6 0,1 4 17,-4-4 1,0 0 23,0-3 1,0-1 5,0 1 1,2-2-132,1-3 71,-1 4 1,4-6-194,-2 2 1,-3 0 13,3-4-279,-3-1-93,4 3-155,-4-5 764,5 0 0,-1-5 0,1-2 0</inkml:trace>
  <inkml:trace contextRef="#ctx0" brushRef="#br2" timeOffset="5">7789 17291 8038,'-6'-5'0,"1"-1"197,5-6 47,0 1 1,0 0-44,0-1 1,5 1 83,2-1 0,3 1-1,2-1 1,-1 2-98,1 3 1,3-4-74,0 4 1,2 2-48,-2 1 0,1-1 97,3 1 1,3 0-140,-3 4 0,1 0-7,-1 0 0,3 5-120,-3 3 0,1 1-45,-1-2 1,2 5-6,-6-1 1,1 1 80,0 3 1,-4-2-82,3-2 0,-3 4-72,-4 1 0,2 0 28,-3-1 0,-2-1-56,-1 5 1,-3-5 122,-1 1 0,-1 2 156,-3-2 1,2 0-67,-6-3 0,-1 3 158,-6 0 1,1 1-65,-5-5 1,1 0 7,-1 1 1,-2-1 64,2 1 0,-7-6 76,0-2 0,-1 1-81,4-1 0,2-1-150,2-3 1,-2 0-148,6 0 1,1-1-323,6-3-629,-2 3 1125,9-9 0,1 9 0,6-4 0</inkml:trace>
  <inkml:trace contextRef="#ctx0" brushRef="#br2" timeOffset="6">8680 17086 7959,'-5'-7'-133,"4"1"50,-3 2 1,2 2 348,2-6-79,0 5 1,0-3 345,0 2-278,0 3 0,0-5 157,0 2 0,0 3-383,0-4 129,-5 5 1,0 1-108,-2 3 1,-2 2-11,5 5 1,-5 1 58,1-1 1,-2 6 22,-1 2 0,3 2-18,1 2 0,-1 0-59,-3 0 0,-1 5 7,1 2 0,1 2-77,2-2 1,-2 3 77,2-2 1,-2 2-96,-1 1 1,3 0-3,0 1 0,5-5 36,-5 1 0,6-5 32,-2 5 1,-1-6-9,1 2 1,0-5 6,4-2 0,1 0 6,3-5 0,-1 2-67,4-2 1,1-3 61,3 4 1,1 0-63,-1-1 1,1 1 15,-1-5 0,0 4-8,1 1 0,-1-1-8,1-4 1,-1 1-86,0-1 1,1-1 41,-1-2 1,1 1-122,-1-6 1,-3 5 93,-1-4 1,0 1-51,0-1-423,4-3-217,-10 4-287,9-5 560,-9 0 524,4 0 0,-5 5 0,0 2 0</inkml:trace>
  <inkml:trace contextRef="#ctx0" brushRef="#br2" timeOffset="7">8988 17325 8280,'-6'-5'604,"-4"4"-126,8-4 12,-3 5 0,5 0-46,0 5-501,0 1 247,0 11 1,0 1-179,0 5 1,0-1 169,0 1 0,0 4-159,0 0 0,2 3 94,1-3-230,-1 4 74,3-7 1,-5 4 24,0-5 1,1 0-101,3 0 0,-3-4 57,3 0 0,-3-5 1,-1 1 413,0-2-295,5-2 48,-3-4 1,4-2 5,-2-5-42,-3 0 0,9-4 70,-2 0-252,2 0 81,-4-1 1,8-1 128,-2-6-318,7 1 102,-7 5 1,10-4-44,-3 2 1,1 2 71,-1-2 1,7 2-6,-3-2 1,-2-1 12,-2 5 81,0 0-37,-1 4 0,2-1-27,-5-3 1,1 3-1,-5-3 1,1 3-250,-1 1 217,0 0-191,1 0 0,-5 0-150,1 0-419,-5 0-52,2 0 619,-5 0 1,-5 0 0,-2 0 0</inkml:trace>
  <inkml:trace contextRef="#ctx0" brushRef="#br2" timeOffset="8">9000 17600 8199,'-12'-4'-1867,"1"0"2016,-1-5 1,6 7 794,2-6 0,3 4 83,1-4-756,0 6 1,5-7 78,3 5 0,2-3-89,1 3 1,4-4-63,1 4 1,4-4 18,-1 0 0,3 2-31,0-2 0,1 4-54,0-3 1,1 3-162,3-4 0,-3 2-25,3-2 1,-3-1-239,-1 5 1,-2-3-20,-2 3 1,1-4 166,-4 5 1,-1-2-1200,-4 1 127,1 2-230,-6-8 665,4 9 780,-8-4 0,-2 5 0,-7 0 0</inkml:trace>
  <inkml:trace contextRef="#ctx0" brushRef="#br2" timeOffset="9">8965 17348 8193,'-6'-5'11,"2"-2"0,-1 0 215,1 0 1,1 3 50,3-4 1,0 4 0,0-3 0,1 3 30,3-4 1,3 1-63,8-5 0,4 2-40,8 3 0,1-6 33,3 5 0,3-4-31,0 4 0,0-1-145,4 1 0,-2 0-281,-2 4 1,-3 0-246,-1 4 1,-5-1-463,2-3 1,-7 3 924,-1-3 0,0 3 0,4 1 0</inkml:trace>
  <inkml:trace contextRef="#ctx0" brushRef="#br2" timeOffset="10">9685 17074 7947,'-10'-7'25,"2"-1"43,3 5 0,1-3 390,0 2 31,1 3 107,3-4 300,0 5-614,0 5 1,1 0-16,3 3 0,2 2-36,5-3 0,5 5 0,-1 3 1,5-1-49,-1 5 0,-1-4 13,1 4 1,-4 0-153,4 4 0,-3 0-82,3 0 0,-5 1-69,1 3 1,-3 1-46,0 2 1,-4 2-208,-1-6 1,-4 5 89,0-4-193,-1 4 293,-2-7 0,-2 8-51,-1-5 0,0-1-39,-4-3 0,-2 0 120,-7 0 0,4-4-14,-4 0 1,0-4 62,1 4 1,-2-5 25,2 1 0,2-6-29,-2-1-223,2 0 20,2 3-252,5 0 354,1-4 1,5-1-348,0-2 230,0-3 311,0 4 0,5-5 0,1 0 0</inkml:trace>
  <inkml:trace contextRef="#ctx0" brushRef="#br2" timeOffset="11">10621 17451 8172,'-10'-8'-257,"3"1"370,-4 4 1,9-3 247,-6 2 60,6 3-246,-3-4 0,5 4 262,0-3-194,0 2 1,1-3-57,3 5 1,2 0 4,6 0 1,-1 0-92,0 0 1,6-3 6,2-1 1,3-1-100,0 1 0,2 1 123,3-4 1,-2 3-157,6-4 0,-6 5-375,2-5 236,-3 5 93,-1-2 0,-2 5-864,-1 0 491,-4 0-3,-5 0 1,-3 0-259,0 0 0,-6 2 704,2 1 0,-3 4 0,-1 4 0</inkml:trace>
  <inkml:trace contextRef="#ctx0" brushRef="#br2" timeOffset="12">10690 17611 8150,'-6'0'409,"1"0"-156,5 0 1,1-4 137,3 0 1,2 1-34,5 3 123,1-6-167,4 5 1,-2-8 72,5 6-378,0-1 170,4-1 0,-1 3-108,-3-1 1,2-3 121,-2 3 0,3-1-829,1 4 0,-4 0 135,0 0-1588,0 0 2089,4 0 0,0-5 0,-1-2 0</inkml:trace>
  <inkml:trace contextRef="#ctx0" brushRef="#br2" timeOffset="13">11980 17177 7617,'-11'-6'-863,"3"-3"955,1 5 1,0-1 553,0 1 0,-3 3-8,2-3-370,-2 3-98,-1 1 0,-1-4-24,1 0 45,-6 0 0,5 4-43,-4 0 1,0 4-147,1 0 1,-4 5 74,3-2 1,0 4 52,1 0 0,2 4-123,-2 0 0,2 1 41,2-5 1,3 4-88,0 1 1,6 3 69,-2-4 0,3 0 5,1-4 1,1 5-23,3-1 0,2 0-115,6-3 0,4-1-29,3 0 1,-1 1 76,1-1 1,0-4-105,4-4 1,3-1 73,1-2 1,5-2-14,-2-1 1,-2-4 67,-1-4 1,-1-1 1,-3 1-1,1-2-56,-8-2 1,-1 2-5,-4-2 1,-4 2 70,-4 2 1,3-4-28,-3 0 1,0-1-144,-7 5 0,-2-4 90,-6-1 1,-3 1-93,0 4 0,-5-1 13,0 1 0,3 5-153,-2 2 1,-4-1 118,-4 1 1,1 1-92,3 7 1,0-1 95,0 4 0,5 1 204,3 3 0,-3 1 0,6-1 0,-5 1 0</inkml:trace>
  <inkml:trace contextRef="#ctx0" brushRef="#br2" timeOffset="14">11752 17451 8001,'-8'8'-19,"1"-1"1,0-3 242,0 4 2,-3-1 0,3 5 67,-4-1 1,3 1 14,1-1 0,3 0-138,-4 1 0,6 3 57,-2 0 0,3 2-199,1-2 1,0-1-16,0 5 0,0-4-76,0 4 0,0-5 65,0 1 0,5 2-133,2-2 1,0 0 101,0-3 0,5-2-92,3-2 0,4 1 78,-4-6 1,6 1 61,-2-4 1,3 0-36,5 0 1,-2-5 2,6-3 0,-6-6-4,2-1 0,1-1-35,-1 1 1,-6 1-122,-6-5 0,-2 3 112,-2-3 1,-3 4-22,0-4 1,-7 4 59,-1-4 0,-5 5-25,-7-1 0,-4 2-22,-3 1 1,-8-3 23,-3 0 1,-3 0 16,-1 3 0,-1 5-105,1-1 1,1 2-174,3-2 1,2 3 40,5 5 1,5 0 264,3 0 0,2 5 0,2 2 0</inkml:trace>
  <inkml:trace contextRef="#ctx0" brushRef="#br2" timeOffset="15">12472 17485 8114,'-5'-6'952,"3"-4"-377,-3 9-144,5-4-435,0 5-110,5 5 0,-3-3-296,1 6 1,0-4-64,1 3 1,-3-3 472,3 4 0,2-1 0,0 5 0</inkml:trace>
  <inkml:trace contextRef="#ctx0" brushRef="#br2" timeOffset="16">13157 17029 7902,'-5'-12'-221,"3"4"-54,-1 1 1,-2 3 462,1-4 1,0 5 1099,4-5-405,0 5-155,0-2-690,0 5 143,0 5 1,0 3-237,0 7 1,1-1 26,3 5 0,-3 0 42,3 4 0,1-4-49,-1 0 0,4 0-204,-5 4 1,5-1-350,-4-3 1,3 1 255,-3-5 0,0 4-861,-4-3 1193,0 4 0,5-7 0,2 3 0</inkml:trace>
  <inkml:trace contextRef="#ctx0" brushRef="#br2" timeOffset="17">12894 17520 8300,'0'-7'662,"0"-3"-26,0 9-355,0-4 0,5 5-54,3 0 0,3 0 0,4 0 0,3-4 40,5 0 0,1 0-31,3 4 1,2-3-133,5-1 0,1-1 83,-1 1 0,4-1-267,0-3 0,5-1 55,-1 5 1,2-3 32,2 3 0,-1-4 169,-4 5-1246,4-6 981,-10 2 0,3 1 28,-7 2 0,-3-1-118,-5 1 1,-6-3-736,-1 3 365,-4 0-223,-5 4 0,-5 4 771,-9 0 0,-6 10 0,-10-2 0</inkml:trace>
  <inkml:trace contextRef="#ctx0" brushRef="#br2" timeOffset="18">13145 17714 8123,'-11'0'137,"0"-5"379,-1 3-318,6-3 203,1 5-79,5 0-159,5 5 0,0 2-168,2 4 1,0 2 154,-3 2 1,-3-1 0,3 5 0,1 0-40,-1 4 1,-1 0 84,-3 0 1,0-1-257,0 1 1,0 0 126,0 0 1,0 0-379,0 0 1,-1 0 86,-3-1 0,2-3-376,-6 0 273,6-5 1,-5 2-723,3-9 558,3 3 491,-4-8 0,10 3 0,2-5 0</inkml:trace>
  <inkml:trace contextRef="#ctx0" brushRef="#br2" timeOffset="19">13477 17600 7998,'0'-12'0,"0"1"471,5-1-228,1 6 1,2 1-29,-1 5 0,-4 1-59,1 3 0,-3-2-116,-1 6 1,-4 4 129,0 3 1,-8 4-103,0-4 0,-2 5-51,3-1 0,-1 3 23,1 1 0,-4 1 16,-1 3 1,1-3 52,4 2 1,1-2-29,2-1 1,-1 4-24,5 0 1,-3-1-69,3-3 0,0-4 0,4 0 0,0-4 87,0 4 1,5-6-161,3-2 1,2 1 66,1-5 0,6-1-91,2-3 0,-1-1 88,1-2 1,0-2-12,4-1 0,-4-3-33,0-1 1,-5-3-8,1 2 0,-6-2-8,-2-1 0,-4 3 55,1 0 1,-3 1 13,-1-5 0,-1 1-24,-3-1 1,-4 5 61,-7-1 1,-3 2-60,-5-2 1,1-1-62,-1 6 1,-4-1-17,0 4 1,1 1-128,3 3 1,4-2-326,0 6 0,5-2 208,-1 2 0,3 2-554,5-2 905,-3 2 0,3 1 0,-4 1 0</inkml:trace>
  <inkml:trace contextRef="#ctx0" brushRef="#br2" timeOffset="20">14299 17383 8119,'0'-7'403,"5"2"1,1 4-91,6-3-136,4 3 1,-2-4 37,5 5 0,0-2-139,4-1 0,0 0 81,0-5 1,0 5-101,-1-5 1,0 4-87,-3-3 1,1 3 73,-4-4 0,-1 6-430,-4-2 0,1 3-13,-1 1 1,1-4-749,-1 0 388,-5 0 383,4 4 1,-8 1 374,2 3 0,-8-2 0,-3 3 0</inkml:trace>
  <inkml:trace contextRef="#ctx0" brushRef="#br2" timeOffset="21">14345 17554 8041,'-11'1'-1419,"4"3"710,-3-3 2393,8 4-629,-3-5-812,5 0 0,5 0-86,3 0 0,2 0-196,2 0 0,-1 0-30,0 0 0,2 0 128,2 0 0,-1 0-62,5 0 1,0-4 26,4 1 0,1-5-525,3 4 1,-3-1 500,3 1 0,2 3 0,0-4 0</inkml:trace>
  <inkml:trace contextRef="#ctx0" brushRef="#br2" timeOffset="22">15418 16880 7921,'-6'-1'91,"2"-3"1,1 3 419,0-3-329,1 3 94,-3 1 0,13 1-119,0 3 1,4 6-137,-4 5 0,-3 5 125,-1-1 0,1 3-113,-1 1 0,-1 0 99,-3 0 0,0-2-179,0-2 0,0 3-223,0-3 1,0 1-269,0-1 1,0 1 262,0-4 1,-3-1-420,-1-4 694,0 1 0,4-1 0,0 1 0</inkml:trace>
  <inkml:trace contextRef="#ctx0" brushRef="#br2" timeOffset="23">15121 17497 8005,'-11'0'0,"4"-5"255,2 3 256,5-3-439,0 5 0,5 0 54,3 0 0,2 0-23,2 0 1,4-3 94,3-1 0,3-1-10,1 1 0,5 1 21,2-4 0,3 3-32,1-4 1,0 4-86,1-3 1,-2 3 100,-3-4 0,3 5-339,-2-5 0,-3 2-185,-2-2 0,-3 2-210,-4 2 0,1 3 100,-4-3 1,-1 3-1135,-4 1 1575,1 0 0,-6 0 0,-1 0 0</inkml:trace>
  <inkml:trace contextRef="#ctx0" brushRef="#br2" timeOffset="24">15190 17759 8074,'-12'0'593,"1"0"1,3-1 307,1-3-777,4 3-102,-2-4 0,6 1-22,3 0 0,4-1 30,7 2 1,-1 0-202,5-5 0,-1 5 159,1-5 1,2 2 132,-2-2 1,2-1 137,-2 5 0,1 0-168,-5 4 0,0-3 248,-3-1-17,-1 0-156,1 4 1,-5 5-44,1 3 0,-5 2-137,0 1 0,-3 1-66,-3-1 1,0 6 92,-5 2 0,1-2-129,-5 3 0,1-5-9,-1 4 0,0-4 26,-3 4 1,1-4 73,-5 4 0,3-5-10,-3 1 0,4 2 34,-4-2 1,5 4 8,-1-4 0,2 1 132,2-5 0,-1-1-27,1-2 26,5 2-65,0-4-49,6 1 0,7-2 11,4-5 1,1 0-8,3 0 1,3 0 4,1 0 0,2 0-6,2 0 1,-1-1 76,-3-3 1,6 2-76,-2-1 1,2-2-29,-2 1 0,-1-1-126,-3 1 1,1 3-590,-5-3 362,6-3 0,-9 6-743,4-3 272,-9 3 348,-2 1 0,-7 4 474,-6 0 0,-5 10 0,-9-2 0</inkml:trace>
  <inkml:trace contextRef="#ctx0" brushRef="#br2" timeOffset="25">16103 17725 8074,'-7'-11'0,"-1"-1"0,2 1 1967,-2-1-532,3 1-925,0 5-785,4 1 1,-4 6-729,5 3 1,1-2 109,3 6 893,-3-1 0,14 5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7.92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2455 5653 8096,'0'-7'-40,"0"-1"109,0 6 0,4-5 51,0 3 0,5 3 234,-3-4-403,6 5 47,-1 0 1,1 0 213,-1 0-268,0 0 0,1 0 98,-1 0-36,1-5 0,3 4 106,0-3 1,2 3-58,-2 1 1,3-2 83,4-1 1,1 1-58,0-2 1,0 3-38,0 1 1,0 0 45,0 0 0,1 0-92,2 0 1,0 0 46,4 0 1,1 0-22,3 0 0,0 0-4,0 0 1,4 0-9,1 0 1,-1 0-101,-4 0 1,0-1 63,0-3 1,4 3 65,1-3 0,-4-1-30,-1 1 0,-2-1 153,6 1 0,-2 3-153,-2-3 0,4 3 6,0 1 1,0 0 67,-4 0 0,-3 0 9,-1 0 0,5 0-11,3 0 0,0 1 6,-4 3 0,0-3-93,0 3 1,2 1 54,2-1 1,-2 1-129,2-1 0,-3-3 10,-1 3 0,2 1 25,2-1 0,-2 3 23,2-3 0,-3 0-20,-1-4 0,5 0 29,-1 0 1,3 4-3,-2 0 1,0-1 22,-1-3 0,-1 0-14,5 0 0,0 0 90,3 0 0,-3-3-66,0-1 0,0 0 4,3 4 0,2-1 33,3-3 1,-3 1 4,2-4 1,-2 4-160,-1-1 1,-2-1 106,-2 2 0,1-2-14,-4 1 1,2 2 24,-3-1 0,1 1-63,-5 2 1,-1-1 16,-3-3 1,3 3-95,-2-3 0,-1 3 50,4 1 0,-2 0-144,6 0 1,-1 0 222,1 0 1,-1 0-64,5 0 1,-5 0 43,1 0 1,1 0-51,-1 0 1,0 0 125,-4 0 1,-1 0-49,-2 0 0,1 4 23,-6 0 1,5 1 40,-5-2 0,2 0-99,-1 5 1,2-6 13,5 2 1,2-2-9,2 2 1,-4-2-216,0 1 1,5-1 65,-5-2 0,4 0 127,0 0 1,-3 0 28,4 0 0,0 0 0,-1 0 1,1 0-18,-1 0 0,-6 0 142,2 0 1,-2-4-5,2 0 1,4 0-116,0 4 1,4 0 110,-4 0 0,6-1-74,-3-3 0,4 3-55,1-3 1,-3 2-9,2-2 0,-2 2-269,7-1 1,-3-2 254,-1 1 0,-1 0-20,1 4 0,-2-4 17,-2 0 0,-2 1-10,-6 3 0,0 0 131,0 0 0,1 0-104,-1 0 1,0 0 66,0 0 0,-2 0-59,2 0 1,-6 0 1,7 0 0,0 3 108,3 1 1,0 0-238,-3-4 1,3 0 32,0 0 0,5 0 66,-1 0 0,2 0 173,2 0 1,-1-1-243,1-3 0,0 3 215,0-3 1,-6-1-55,-2 1 1,3 0-31,1 4 1,-2-1-16,2-3 1,-4 3-1,4-3 1,-4 3-197,4 1 1,0 0 62,4 0 1,-1 0 80,1 0 0,-2 0-15,-2 0 1,3-2 146,-3-1 1,2 1-89,2-1 0,3 0 109,1-1 0,2 3-104,-7-3 1,6-1 21,-9 1 0,8 0 16,-9 4 0,6-3-25,-5-1 1,1 0 47,-1 4 0,3-1-47,-3-3 1,1 3-113,-1-3 0,2 3 54,-2 1 1,-2 0-13,2 0 0,-6 0-24,-2 0 0,2 3-10,-2 1 1,0 0 68,4-4 1,-2 0-27,-2 0 1,5 0 130,3 0 1,-1 0-119,1 0 0,-5 0 155,1 0 0,1 0-101,-1 0 0,0 0 11,-4 0 0,2 0-78,2 0 1,1 0-1,3 0 1,3 0-63,-4 0 1,0 0 95,1 0 1,-1 0-125,0 0 0,3 0 90,-6 0 0,5 0 18,-1 0 1,-2 0 21,2 0 0,-4 0 6,4 0 1,-5 0 2,1 0 0,1 0 107,-1 0 1,2 0-47,-2 0 1,-3 0-51,3 0 1,-2 0-4,-2 0 1,0 0 138,1 0 0,-1 0-105,0 0 0,-3 0-22,-1 0 0,-3 0 1,3 0 1,-4 0-16,0 0 0,-2 0-5,-1 0 1,4 0-4,0 0 1,-1 0 14,-3 0 1,4 0 17,-1 0 0,2 0-19,-1 0 1,2-1 60,5-3 0,1 3-54,-1-3 0,-4 3 8,1 1 1,-1-2-16,4-1 1,-1 1-13,-2-2 0,6 2 9,-3-2 1,3 3 9,-3-3 0,2-1 57,2 1 0,-3-1-58,3 1 0,-2 3-6,-2-3 0,0 3-19,1 1 1,6 0 0,1 0 0,5 0-34,-5 0 0,-1 0-154,1 0 0,0-4 159,3 0 1,1 0 1,0 4 0,3 0-84,1 0 0,-1-1 82,-3-3 0,-2 3 114,-2-3 1,2-1-31,-2 1 0,-1 1 22,1 3 1,-5-2-70,1-1 0,1 1 9,-1-2 0,4 3-34,-4 1 1,5-1 39,-1-3 1,2 3-52,2-3 0,0 3 36,-1 1 0,1 0-93,0 0 0,0 4 78,-1-1 0,0 1 1,-3-4 0,-2 4 43,-2 0 0,2 0 4,1-4 1,-1 0 45,-6 0 0,4 0-77,0 0 0,4 0-4,-4 0 1,1 0 17,-1 0 1,-2 0-34,2 0 1,1 0 19,0 0 0,2 0-5,-3 0 0,1 0-16,-5 0 0,-1 0-5,-3 0 1,2 0 44,-5 0 1,-1 0-28,-3 0 1,4 0 167,-1 0 0,1 0-162,-4 0 1,-4 0 4,0 0 0,-4-2-14,4-1 0,-4 1-1,4-2 0,-5-1 16,2 2 0,0-2-2,-1 1 1,4 1 137,-3-4 1,-1 4-86,-4-1 0,1 3 100,-1 1 1,1-1-52,-1-3 1,0 3-89,1-3 1,-1 3-30,1 1 1,3 0 2,0 0 0,-3-2 36,-5-2 0,1 3-19,3-3 1,-3 2 314,-1-2-278,-4 3 110,2-9 0,-5 7-54,0-5 1,-1 5-325,-3-5 0,-4 6-235,-7-2 1,1-1-322,-5 1 0,-1 0 769,-7 4 0,-7 5 0,-7 1 0</inkml:trace>
  <inkml:trace contextRef="#ctx0" brushRef="#br0" timeOffset="1">19987 9205 8032,'-12'0'-468,"6"-1"356,2-3-54,-2 3 228,4-9 632,-3 8-220,5-3-170,0 5 0,5 0-25,3 0-128,2 0 0,2 0-1,-1 0 0,4 0 17,0 0 1,2 0-51,-2 0 1,3 0-29,5 0 1,3 0 7,1 0 1,5 0 6,-2 0 1,3 0-89,1 0 0,1-3 93,-1-1 0,-1 0-148,-3 4 1,2-4 112,-5 0 0,-4 1-280,-4 3-197,-5-6-509,2 5-13,-10-4 565,0 5 1,-22 5-1,-3 2 1</inkml:trace>
  <inkml:trace contextRef="#ctx0" brushRef="#br0" timeOffset="2">20021 9388 8095,'11'0'1255,"1"0"-826,-1 0 0,2 0-9,2 0 0,-1 1 41,5 3 1,1-3-135,7 3 1,-2-3 76,6-1 1,-1 0-280,4 0 0,5 0 111,-1 0 1,-2 0-248,-5 0 1,1-1 80,-6-3 0,-3 3-744,-4-3 1,-5 3 117,1 1 0,-6-4-886,-1 0 1442,-6 1 0,-7 8 0,-7 1 0</inkml:trace>
  <inkml:trace contextRef="#ctx0" brushRef="#br0" timeOffset="3">21574 8166 8024,'0'-6'184,"0"-1"409,0 3 99,5 3 64,-4-4-141,4 5-431,-5 0-1,0 5 1,0 3 53,0 7 0,0 0-28,0 8 0,0-1-1,0 8 1,-1 1-25,-3 3 1,3 0-198,-3 0 0,2 4-25,-2 0 0,3 4 70,-3-4 1,3 0-100,1-3 0,0-1 109,0 0 0,1 1-68,3-1 0,-2-4-86,6 1 0,-4-6-104,3 2 1,-4 1-59,1-2 0,-2-3 104,2-4 0,-3-1 93,3 1 1,1-3-11,-1-4 1,1-1 155,-1 1 1,-3-1-145,3 1 0,-3-5-9,-1 1 1,0-4-118,0 3-224,5-4-222,-4 7-818,5-9 1465,-6 4 0,-6-5 0,0 0 0</inkml:trace>
  <inkml:trace contextRef="#ctx0" brushRef="#br0" timeOffset="4">22065 8360 8024,'0'-8'-981,"0"1"1001,0 4 1139,0-7-326,0 9-5,0-4-376,0 5 1,0 6-153,0 6 1,-4 4-58,0 7 1,-3 5-98,3 2 0,-5 5-9,2 3 1,-4-2-136,0 6 0,0-5-236,-1 1 1,2-2 169,2-2 0,0-4-85,4 1 1,0-6 49,4 2 1,0-8-264,0-4 0,0 2 137,0-2 1,0-4-284,0-3 0,0-4-516,0 3 327,0-4 0,0 3 697,0-2 0,5-3 0,1 4 0</inkml:trace>
  <inkml:trace contextRef="#ctx0" brushRef="#br0" timeOffset="5">21985 8314 8027,'0'-17'0,"0"1"901,0 4-505,5 0 1,2 6 112,4 2 0,-3 3-130,-1 1 1,1 2-190,3 6 1,1 6 67,-1 13 0,1 2-108,-1 5 0,5 7-4,3 4 1,-1 1-198,1 4 0,-5-4 73,1 0 1,2-5-204,-2-3 0,4-4-115,-4-3 0,1 0 139,-5-4 0,1-5-109,-1-7 0,0 1 78,1-1 1,-1 1-65,1-5 0,-5-1-521,1-2-465,-1 2-72,5-4 1310,-6 6 0,4-1 0,-3 1 0</inkml:trace>
  <inkml:trace contextRef="#ctx0" brushRef="#br0" timeOffset="6">21894 8828 8004,'5'-10'102,"2"3"0,5-2 273,3 5 1,2-1-4,2 1 0,4 3-101,-1-3 0,1 1 66,4 0 1,2 1-262,1-2 0,-2 3-221,-1 1 0,0 0-167,-4 0 1,1 0-1221,-9 0 1532,5 0 0,-2 0 0,5 0 0</inkml:trace>
  <inkml:trace contextRef="#ctx0" brushRef="#br0" timeOffset="7">22568 8303 8091,'0'-18'0,"3"2"0,1 4 303,5 6-102,-3-4 1,2 7-2,0-4 868,-6 4-193,3-2 115,-5 5-636,0 0 1,0 6 132,0 6 1,2 4-122,1 7 0,-1 5-11,1 2 0,0 9-119,1 2 0,-2 0 110,6 1 1,-4 0-97,3 3 1,-4 1-288,1 0 1,1-4-78,-1 0 1,-1-7-170,-3-1 1,0-1 113,0-6 0,2 0-66,1-4 0,-1-4 51,2 0 0,-3-5 134,-1 1 0,4-3 11,-1 0 0,1-4-81,-4-1 285,5 1-284,-3 3-152,8 1 25,-9-6 1,5-1-963,-2-5-1368,-3 0 1373,5 0 1203,-6 0 0,-6 0 0,0 0 0</inkml:trace>
  <inkml:trace contextRef="#ctx0" brushRef="#br0" timeOffset="8">21311 9319 7039,'12'-5'1244,"-1"4"-954,1-3 0,-5 3 92,1 1 0,3 0-102,4 0 1,1 0 6,-5 0 1,4 0-68,1 0 0,3 0 0,-4 0 0,5 0-36,-1 0 0,4 0 14,4 0 0,6 0-54,5 0 1,9 0 56,-2 0 0,9-1-429,-1-3 0,4 3 243,4-3 1,-27 3-1,1-1-226,2 0 0,2 1 0,-2 0 0,1 0 217,0 0 0,0-2 0,-1 1 0,-1-1-55,0 1 1,1 1-1,-1-2 1,0 2-34,29 1 0,-3-4-67,-1 0 1,-5-1 202,-7 1 1,3 3 1,-10-3 1,5-1-4,-5 1 1,2-3-68,2 3 0,-6-4 14,-1 4 1,-5-3 212,-4 3 1,-2-1-177,-5 1 0,-5 3 745,-3-3-809,-2 3-686,-7 1 106,-1 0 105,-20 5 1,1 1 159,-13 6 1,-1-1 341,2 0 0,-11 6 0,1 1 0</inkml:trace>
  <inkml:trace contextRef="#ctx0" brushRef="#br0" timeOffset="9">21540 9731 8179,'0'-12'-862,"0"1"0,0-1 1455,0 1 1,0 3-111,0 1 0,-2 3 30,-1-4 0,1 4 102,-1-3 138,1 4-298,2-2-258,0 5 1,0 5 42,0 3 0,2 3 30,1 5 1,-1 3-175,1 7 0,3 2 98,-3 3 1,1 5-251,-4-1 0,0 1 69,0-1 0,0 3-287,0 0 0,0 0 173,0-4 0,1-1-243,3-2 1,-2 0 149,1-4 0,-1 0-12,-2-4 1,0-1 105,0 1 1,0-4-1,0 0 0,0-5 129,0 1 0,-2 2-102,-1-2 1,1 0 92,-2-3 0,3-5-164,1 1 0,0 0-174,0 3 0,0-3-109,0-1 0,0-3-965,0 4 1392,0-6 0,5 8 0,2-3 0</inkml:trace>
  <inkml:trace contextRef="#ctx0" brushRef="#br0" timeOffset="10">21734 10347 8179,'0'-11'351,"0"5"1,0-1 168,0 3-276,5 3 1,1-4 15,6 5 0,0 0-1,4 0 1,0 0-15,3 0 0,3 0 14,-3 0 1,6 0 0,2 0 0,1-4-767,-2 0 1,-1-1 900,1 2 0,2 1 124,-1-2 0,3-1-506,-3 2 1,-2-5 27,-6 4 1,2-1-250,-6 1 122,0 3 68,-4-4 1,-3 4-3,0-3-44,-6 3-46,3-4 42,-5 5-389,0 0 481,-5 0 7,4 0 0,-8-2-11,5-2 0,-3 2-4,3-6 1,-4 1-18,4-5 0,-3 1 8,3-1 1,-1 1-18,1 0 0,3-6 8,-3-2 0,3 1 1,1-1 1,1-1-42,3-7 1,2 2-6,6-6 0,-1 1-105,0-4 0,1 1 76,-1 2 1,4 0-30,1 4 1,0-4 52,-1 5 0,-1 0 114,5 7 0,-1-1-37,1 5 1,2 0 12,-6 3 1,4 5 176,-4-1 0,2 5-52,-2 0 0,-3 1 0,4 2 1,-4 2-80,0 1 0,-2 5-141,-2 7 1,0 3 133,-4 5 0,4 0-248,-4 0 0,-1 4-11,-3 4 1,0 2-152,0 1 1,-5 4 102,-2 0 1,-3 0-112,-2-3 0,-3-2-167,0-3 1,0-1 129,3-2 1,1-7 119,-1 3 0,1-6-18,-1 2 0,2-5 364,3 1 0,0-6 200,4-2 149,1 1-138,-3 3-179,5-4 0,5-2 217,3-5 1,2 0-73,1 0 1,6 0 90,2 0 1,-1 0 53,1 0 0,0 0-28,4 0 1,-1-1-98,1-3 0,-4 2 9,0-1 1,-3 1-231,3 2 1,-5-1 97,1-3 0,-2 3-188,-2-3 1,-3 3 97,-1 1-1473,-4 0-57,2 0 262,-5 0 0,0 0 1</inkml:trace>
  <inkml:trace contextRef="#ctx0" brushRef="#br0" timeOffset="11">22990 9673 8179,'0'-22'1097,"0"0"-628,0 3 1,1 3-297,3 4 1,1 4 629,3 1 425,-3 4-841,0-2 0,-4 7 88,3 1 1,-3 6-212,-1 10 0,-1 2-20,-3 9 1,3 4 55,-3 4 1,-1 5-57,1-1 1,-4 3-171,0 0 0,3 1 82,1 0 1,2 0-140,-2-1 1,2 1 1,-1 0 0,1-6-309,2-2 1,2-7 153,1-5 1,-1-2 125,2-1 0,-3-1 161,-1-3 1,1-1-141,3-3 0,-3-2 170,3 2 0,-3-6 145,-1-2-40,0 1-187,0 3 0,0-3 82,0 0-937,0-6 378,0 3-6332,0-5 6710,-5 0 0,-1 0 0,-6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7.93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3518 15818 8091,'0'-12'259,"0"1"0,0 3 31,0 1 1,3-1-30,1-3 1,5 1-88,-1 2 0,2-3 25,1-1 0,2 1-109,2-4 1,-1 2 78,5 1 0,-4 1-99,4 0 1,1 0-32,2 4 0,1-3 48,0 2 1,0 2 24,0-2 1,0 6-36,-1-2 0,1 2-31,0 2 0,-4 6-121,0 1 1,-5 3 71,1 2 1,-3 3-125,-5 0 0,0 6-54,-3-2 1,-3 2 66,3 2 0,-8 0-46,-4 0 0,-2-1 66,-1 1 1,-2-1 54,-2-3 0,1-1 10,-5-3 1,3-6 5,-3 2 1,4-3 104,-4-1 324,5 4 179,-2-10-182,4 4-29,6-5-238,1 0-176,5 0 0,5 0 97,3 0 1,6 1-17,1 3 1,4-3-21,-4 3 0,5 2-35,-1 2 1,-1-2 13,1 2 0,0 0 20,4 3 1,4 0-52,-1 1 0,5 4 17,-5 3 1,0-1-6,-7 1 0,1 2-37,-5 5 0,-1-2-170,-6 3 0,-3 1 167,-5-1 0,-3 0-23,-4 0 1,-3-2 76,-13 6 1,0-4-57,-11 3 1,2-5 242,-6 2 1,-1-8 7,1-4 1,0-3 17,3-5 1,5 2-207,-1-5 0,6 0-173,-2-4 0,7-4 134,1 0 1,6-5-158,2 2 1,1-3-652,6-2 1,0 1 361,4-1 0,1 1 483,3-1 0,8 1 0,5 0 0</inkml:trace>
  <inkml:trace contextRef="#ctx0" brushRef="#br0" timeOffset="1">4877 15669 7914,'-12'-5'274,"1"3"-229,-1-6 1,5 2 456,-1-2 1,6 2 469,-2 2-108,3 3-514,-4-9 1,-2 8-67,-4-1 0,-1 1-53,1 2 1,-2 5 26,-2 3 0,-4 3-210,-8 5 0,-2 7 68,-5 7 0,-2 3-116,-2 1 0,3 2 42,-3 2 1,3 2-113,5 6 1,3-4 37,8 0 1,4-4-74,7 4 0,3-5-11,5 1 0,2-3-104,1-1 0,8-4-52,4-4 1,5 2 99,-1-1 0,3 0-54,1-5 0,-1-3 80,1 0 1,4-5 174,0 2 1,3-7-87,-3-2 0,3-4 168,-3 0 1,1-3 117,-2-3 1,-3-4-105,0-4 0,-1-1 296,-7 1 1,-4-4-142,-3 0 0,-6-1-24,2 5 1,-9-4-150,-6-1 0,-7-3-179,-9 4 1,-3 0-41,-8 4 0,1 0-370,-5 4 1,5 2-34,-1 5 1,8 5-1273,3 2 1787,8 9 0,-3 1 0,5 6 0</inkml:trace>
  <inkml:trace contextRef="#ctx0" brushRef="#br0" timeOffset="9">13145 15544 7818,'0'-12'-584,"0"1"1,0 3 453,0 1 345,0-1 0,0-3-38,0-1 1,0 5-95,0-1 0,0 0 194,0-3 1,0 3 183,0 1-178,0-1 1,-1-2 92,-3 2-88,-2-2 1,-9 9-132,0-3 1,-6-1 9,2 1 1,-2 0-95,-2 4 0,-4 6 60,0 1 0,0 0-194,0 0 0,4 1-40,0 3 1,2 1-24,5-1 1,-3 4 81,4 0 1,0 2-133,4-2 0,0 2 129,4 2 1,-2 2-11,5-2 1,0 7-35,4 0 0,2 1 71,1-4 0,4 0-16,4 0 0,1-1-13,-1 1 1,5-1-6,3-3 1,3-3 37,1-4 1,5-2 2,2-2 0,3-3 42,2-5 0,-5 0 130,0 0 1,1-2 6,3-1 0,-5-8-40,-2-4 0,-4-1 56,-4 0 0,-3 2-14,-4-5 0,-2 0-36,-2-3 1,-3-3-57,-5-1 1,-2 0-147,-1-4 0,-4 1 21,-4-2 1,-2-2-220,-2 3 1,-2 2-231,-2 1 1,-4 4 211,1 4 0,-1 4 81,-4 8 1,-2 1-225,-1 6 1,-3 6-269,-2 1 0,2 8 319,3 4 0,1 3 376,2 1 0,-2 5 0,-5 1 0</inkml:trace>
  <inkml:trace contextRef="#ctx0" brushRef="#br0" timeOffset="10">12734 15944 10864,'0'11'611,"0"0"1,-4 5-488,1-1 0,-5 5 105,4-1 1,0 1-238,4 0 0,-3 4-62,-1-5 1,1 5-77,7-5 0,-1 1 79,4-1 0,6 1-41,6-4 1,0 3-39,4-4 0,1-1-49,6-7 1,7-1 21,-3-6 0,8 0 111,0 0 1,-1-2-6,1-2 1,-2-2 209,2-5 1,-4-1 289,-7 1 1,-3-4-132,-6-1 0,-4-4 45,-3 1 0,-6-2-48,-1-2 0,-7-4-15,-1 0 1,-6-4-403,-9 0 1,-9-1 125,-11 2 0,0 0-485,-7 7 0,-10 0-228,-9 11 1,26 7 0,0 2 150,-1 2 1,0 2 0,0 1 0,1 2 553,2 1 0,1 1 0,-1 2 0,1 1 0,-27 14 0,-1 0 0,30-12 0,-1 0 0</inkml:trace>
  <inkml:trace contextRef="#ctx0" brushRef="#br0" timeOffset="15">20558 15635 7816,'0'-7'0,"0"-1"0,0 4 148,0-3 197,0 4 308,5-2 1,-3 11-250,6 6 0,-4 4-76,3 7 0,1 1-162,3 3 1,-3 2 6,-1 5 0,1 4-56,4 0 0,-1 5 6,0-1 0,1-2 126,-1-2 0,-3 1-63,-1-1 1,1 0-695,3-3 1,-3-2 288,0-3 0,-6 2-103,2-6 0,1-3-95,-1-4 1,1-4-271,-1 4 1,-3-5 129,3 2 557,-3-9 0,4 3 0,2-3 0</inkml:trace>
  <inkml:trace contextRef="#ctx0" brushRef="#br0" timeOffset="16">20992 15829 7830,'11'-11'0,"0"-6"572,1-2 1,3 3-149,0 1 0,4-2-148,-3 2 0,4 0 26,-1 3 0,-1 1 119,1-1 1,-4 5-130,4-1 0,-5 6 60,1-2 0,-2 3-149,-2 1 0,2 1-13,2 3 0,-2 2-194,2 5 1,-4 6 69,-3 2 0,1 4-206,-5 3 0,0 4-5,-4 4 1,0 4-134,0 0 0,-7 5 99,-4-1 1,-2-1-47,-6 1 0,0-4 97,-4 3 0,0-8-36,1 2 0,3-9 77,-1 1 0,3-3 7,-2-1 1,2-5 166,6-3-10,-1 3 53,1-6 0,5 1 97,2-5 47,2-6 0,8 3-72,1-5 1,5 0 124,3 0 1,8 2-27,7 1 1,1-1-43,3 2 0,-1-3 65,9-1 1,0 1-47,3 3 0,-4-3-105,-3 3 0,0 1-26,-4-1 1,-2 0-101,-9-4 1,-5 3-304,-3 1-305,-2 0 0,-8-4-334,-5 0 0,-13 4 895,-14 0 0,-7 5 0,-12-3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32:37.91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3266 14550 8082,'-5'-6'-327,"4"1"266,-4 5 285,0-5-204,4 3 327,-10-3-178,10 5-116,-9 0 91,9-5 0,-6 4 238,4-3-75,-4 3-347,-4 1 76,-1 5 1,1-2 260,0 4-330,-6-4 41,4 7 1,-7-4 194,5 6-272,0-1 155,-2 0 1,4 5-141,-2-1 147,3 5-64,-5-7 1,4 8-5,-2-2 0,4 3 5,3 1 0,-1 0-97,5 0 1,-3-1 120,3 1-277,0 0 245,4 0 1,0 0-200,0 0-5,0-6 174,5 5 0,2-9-125,4 2 0,0-4 79,1-3 59,-1 2-28,1-9 0,0 4 3,4-5 0,-4 0-4,4 0 0,-3 0 34,3 0 0,-4-1 115,4-3 0,0-1 90,-1-2 9,1-3-197,-10 3 1,3-4 136,-5-1 1,-1 5-62,-3-1 140,0 0-192,0 2 0,-5-4 1,-2 2 1,-8 2 10,-5-2 0,-1 6 64,-2-2-318,0 3 102,-5 1 0,4 2-90,-2 6 0,1 1-330,3 10 1,0-1-937,3 1 1445,2 2 0,6-3 0,0 5 0</inkml:trace>
  <inkml:trace contextRef="#ctx0" brushRef="#br0" timeOffset="1">4317 14630 8286,'0'-6'209,"0"-4"1,1 8 483,3-1-375,3 1-127,-1 7 1,8-2 16,-3 5 1,4-1 7,1 5 0,-4 3-110,4 0 1,-2 0 55,1-3 1,-3-1-133,4 0 1,-4 1 262,0-1-671,-1-4 319,1 3 1,-1-5-212,1 3 1,-1 0 134,0-4 1,-3 1-96,0-1 0,-5-3-56,5 3-835,-5-3 271,2-1 850,-5 6 0,5-5 0,1 4 0</inkml:trace>
  <inkml:trace contextRef="#ctx0" brushRef="#br0" timeOffset="2">4591 14630 8286,'0'-18'199,"-5"2"1,3 10 425,-6 2-166,5 2 1,-5 4 180,4 2-127,-5 2-322,3 5 1,-5 6-144,4 2 0,-7 2 175,2 2-954,-2 0 606,8 0 1,-4-2 177,2-1-1710,3-4 768,0-5 889,5 1 0,-5-1 0,-1 1 0</inkml:trace>
  <inkml:trace contextRef="#ctx0" brushRef="#br0" timeOffset="3">6236 14527 8108,'-5'-6'-70,"3"-4"86,-8 3 1,8-3 104,-6 3 1,6 0 122,-2 4 0,-3 1 66,0-1 1,0 1-98,0 2 1,-1 0-121,-3 0 1,-1 5 104,1 3 0,-4 2-113,0 1 0,-6 2 30,2 2 1,1-1 73,-1 5 0,4 2-105,-4 5 0,5-2 73,-1 3 1,4 1-139,3-1 1,-1-1 42,5-3 0,0 3-158,4-4 0,0 3 77,0-10 0,6 0-139,1-4 1,3 1 103,2-1 0,0-3-128,4-1 0,0-4 44,3 1 1,3-3 70,-3-1 1,1 0 43,-1 0 1,1-5 19,-4-3 1,-1-1 18,-4 2 0,-1-3-58,-2 2 174,-3-2-138,-5 4 0,-1-5 15,-3 4 1,-4 1 3,-7-2 1,-3 4-212,-4-4 3,-6 6 187,-2-3 1,-3 5-451,3 0 0,-2 4 16,6-1-324,-1 6 766,9-2 0,2 9 0,4 2 0</inkml:trace>
  <inkml:trace contextRef="#ctx0" brushRef="#br0" timeOffset="4">10484 14299 8110,'-11'-5'0,"0"4"-40,-1-3 1,4-1 6,1 1 0,3-1 285,-4 1 283,6 3-260,-3-9 0,5 7 97,0-5-151,0 6-20,0-8 0,0 7 54,0-4 1,5 3-14,3-4 0,2 4-61,1-3 0,2 4 23,2-1 0,-2 3-102,2 1 1,3 0 81,1 0 0,1 0-99,-1 0 1,1 1-64,-4 3 0,3 4-137,-4 7 1,-1-1-13,-7 5 1,-1 0-194,-6 4 1,0 1-205,0 3 293,-6 2 98,0 0 1,-10 4-15,-3-2 1,-3-4-138,-1 0 239,5-3-45,-3-1 1,7-4-99,-5 0 435,5-5-115,-3 3-89,6-6 217,0 0-29,4 1 102,2-6-320,5 4 29,0-8 0,9 3 56,2-5-62,8 5 9,-1-4 0,5 4 260,0-5-256,5 0-382,1-5 534,5 4-157,1-9 1,-6 4-99,-3-1 18,-2 2 86,-1 5 1,-5 0-1115,-3 0 519,-2 0 327,-7 0 0,3 1 218,-5 3 0,0 2 0,-4 6 0</inkml:trace>
  <inkml:trace contextRef="#ctx0" brushRef="#br0" timeOffset="5">11604 14276 8112,'-4'-8'-16,"0"1"0,0 3 113,4-4 91,0 6 1,0-4 264,0 2-176,0 2 1,1-3 14,3 5 0,1 5-150,3 3 1,2 4 94,-2 3 1,2-3-128,1 4 1,-1 0 141,-2-1 1,6 4-383,-3-3 32,3-1 0,-2-4-266,-1 1 281,1-1 0,-1-3-179,0-1 1,0-3-721,-4 4 189,3-6 1,-7 7 79,5-5 713,-6 0 0,3-4 0,-5 0 0</inkml:trace>
  <inkml:trace contextRef="#ctx0" brushRef="#br0" timeOffset="6">11798 14299 8112,'0'-18'17,"0"2"184,0 4 1,-2 2 76,-1 2-78,1 3 0,-4 2 371,2-1-274,3 0-59,-9 9-329,9 1 145,-10 6 1,5 3 77,-5 0 0,-1 6-121,1-2 0,-1 2 308,1 2-1049,0-5 497,4-2 0,-2 0-1070,6-1 681,-1 0 197,-1-4-459,3 1 884,-3-6 0,10 4 0,2-3 0</inkml:trace>
  <inkml:trace contextRef="#ctx0" brushRef="#br0" timeOffset="7">12483 14208 8140,'5'-18'0,"3"3"0,-2 6 43,2 1 38,4 0 1,1-2 158,2 3 0,-2-2 30,-2 5 0,1-4-107,-1 5 0,1-5 318,-1 4-123,0 0-121,1 4 23,-6-5 105,4 4 3,-8-4-358,3 5 1,-5 5 113,0 3 0,-2 3-170,-1 4 1,-4-1 33,-4 5 0,-2 0 120,-2 4 1,2 0-237,-2 0 48,-3 0 1,6 0-297,-5-1 236,1 1 0,3-1 3,-2-3 0,2-1-135,2-3 0,3-4 102,0 1 110,6-1-4,-3-5 1,3 5 147,-1-4 0,1 0-114,-1-4 173,1-1-181,2 3-12,0-5 253,5 0-87,-3 5 0,8-4-91,-3 3 286,4-3-133,0-1 0,4 0-79,0 0 0,2 1 104,-2 3 1,-1-3 6,5 3-113,-5-3-21,8-1 0,-6 0 20,3 0 19,3 0-118,-9 0 1,3 0-127,-5 0 1,-3 0 251,0 0-996,-6 0 312,8 0 169,-8 0-1587,3 0 933,-5 6 1046,-5-5 0,-2 4 0,-4-5 0</inkml:trace>
  <inkml:trace contextRef="#ctx0" brushRef="#br0" timeOffset="8">13728 14185 8069,'0'-7'373,"0"2"69,5 5-276,-4 0 0,8 5 20,-5 3 0,4 2-75,-5 2 1,6 3-183,-1 0 0,2 4 169,1-4 0,1 2-81,-1-2 1,1-2-196,-1 2 1,3-2 56,-3-2 1,3-1-275,-6-2 1,-2 1 9,2-6 0,-4 3-668,3-3 397,-4-1 656,2 3 0,0-5 0,1 0 0</inkml:trace>
  <inkml:trace contextRef="#ctx0" brushRef="#br0" timeOffset="9">13933 14242 8040,'-10'-18'110,"3"3"0,-2 6 515,5 1-73,0 6 1,-1-3-353,-1 5 0,-6 9-147,1 2 1,0 8-342,-1 0 1,-3 3 226,0 1 0,3-1-175,5 1 1,-1-4-195,-3 0 0,4-4-869,3 5 1299,3-7 0,-4 4 0,-1-6 0</inkml:trace>
  <inkml:trace contextRef="#ctx0" brushRef="#br0" timeOffset="10">14744 14219 8034,'4'-11'-825,"0"-1"0,0 5 1964,-4-1-183,5 5-43,-4-7-626,9 4 1,-7-2 17,4 1 0,-3 3 106,4-4 0,-4 6-56,3-2 1,-3 3-75,4 1 1,-1-2 2,5-1 1,-5 1-98,1-2 0,0 3-116,3 1 1,-3 1 97,-1 3 0,0 3-107,0 4 1,-1 0-29,-2 1 0,-2 4-255,1 3 0,-6 3-125,-5 1 0,-2 0 163,-2 0 1,-3 1-85,0 2 0,-4-2 12,4 3 0,-2-3 40,2-1 0,2 0 52,-2 0 336,2-6-318,7 5-7,-4-9 312,3 3-25,1-9 298,1 3-252,5-9 0,5 4-6,3-5 0,3 0-39,4 0 0,3 0-24,5 0 0,4-1 15,-1-3 0,5 3 6,-5-3 1,5 3-46,-4 1 1,2 0-7,-6 0 0,1 0-259,-9 0 1,0 0-799,-3 0-815,-1 0 1275,0 0 515,-4 5 0,-7-4 0,-7 4 0</inkml:trace>
  <inkml:trace contextRef="#ctx0" brushRef="#br0" timeOffset="11">19598 14310 7930,'0'-11'10,"0"5"0,0-1 201,0 3 229,0 3-143,0-4 0,-1 1 88,-3 0-193,-2 1 1,-6 3 6,1 0 1,-6 1-31,-2 3 1,2-2-24,-2 6 1,0 0 61,-4 3 0,-1 2-188,-3 2 0,3-1 51,-3 5 0,1 0-13,3 4 0,-3-2-19,7-2 1,-1 3-148,1-3 1,6-1 56,6 1 0,4-2-115,-1 3 1,3-3-62,1-1 0,1-4 137,3 3 1,2-1-19,6 2 0,4-5 2,3 0 1,3 1-14,1-5 1,1-1 70,3-3 1,-2-1 1,5-2 1,-4 0 38,0 0 0,-1-2 22,-3-1 1,0 0 83,-3-5 0,-4 1-80,-7-5 0,-3 1 103,-5 0 0,-1-1-41,-3 1 0,-5-1-39,-10 1 1,-1 1-13,-11 2 1,3 2-1,-6 2 0,6 3-37,-6-3 1,3 4-109,1 4 0,2-2-482,5 6 1,0-4 236,0 3 1,6-3 359,1 4 0,4-1 0,0 5 0</inkml:trace>
  <inkml:trace contextRef="#ctx0" brushRef="#br0" timeOffset="12">20946 14242 7930,'-8'-10'0,"1"2"-148,4-2 174,-2 9 1,4-8-23,-3 5 267,3 0 42,-4 4-68,5 0-113,0 5 1,0 2-46,0 4 1,3-2-289,1 2 338,5-2-214,-3 8 0,6-5 100,-1 4 1,2-4-52,2 3 1,-2-2 83,2-1 0,2-1-8,-2 0 0,4 0-32,-4-4 1,0 2 16,-3-5 1,-1 1-109,1-1 1,-5-3-480,1 3-59,-6-3 1,5-1-74,-3 0 543,-3 0 1,-6-10-1,-8-3 1</inkml:trace>
  <inkml:trace contextRef="#ctx0" brushRef="#br0" timeOffset="13">21106 14276 7930,'5'-11'0,"-4"-1"118,4 1 0,-4-1 728,3 1-59,-2 5-241,3 1-469,-5 5 1,-2 5 5,-1 2 0,-3 1-146,-1 3 52,-3-2 1,0 9 0,-6-4-288,2 1 1,0 2 119,-1-2 1,2-2-112,-2 2 0,4-3-883,3 0 578,-2-1 137,9 1-75,-9-1 532,8 1 0,2-6 0,7-1 0</inkml:trace>
  <inkml:trace contextRef="#ctx0" brushRef="#br0" timeOffset="14">21962 14288 7895,'0'-12'134,"-1"4"95,-3 1 0,3 3-82,-3-4-54,3 6 106,1-8 0,0 7 226,0-4-319,0 4 1,0-3 225,0 2-209,5 3 1,1-8 14,6 5 1,-5-4-149,1 5 1,1-3 93,6 3 0,-2 1-112,2-1 0,1-3 100,0 3 1,3-1-88,-4 4 1,1 0 12,0 0 0,-4 0 70,4 0 0,-4 0 1,0 0 0,-5 5-60,1 3 1,-5 2 5,0 1 0,-1 4 13,-2 1 0,-7 5-13,-4 2 1,-2 1 66,-6 7 0,-4-6 0,-3 2 0,-1 1-56,4-2 0,0 2 20,0-1 0,2-7-166,2 3 0,1-3 76,3 3 0,3-5 46,1-3 0,1-2 27,6-2 1,0-3 5,4-1 0,0-4 0,3 2 126,4-5 1,2 0-158,10 0 1,0 0 33,4 0 1,1-1-99,3-3 0,-2 3 84,6-3 1,-6-1-16,2 1 1,-3-1 64,-1 1 0,0 3-8,-1-3 0,1 1-52,0 0 0,-4 1 29,0-1 0,-9 1-155,2 2 0,-7-4 170,2 1-410,-4-1 1,1 4-187,-8 0 0,-4 1-394,-7 3 1,-3-3 248,-4 3 683,-1-3 0,-5 4 0,-1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7.95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5905 16766 7799,'0'-8'-11,"0"1"1,5 4 134,2-1 0,2 2 122,-1-2 0,3 3-37,1-3 0,0 3 63,7 1 0,0 0-111,4 0 1,1-2-19,3-2 1,-3 3 45,3-3 1,2 3 10,1 1 1,2 0-27,-1 0 0,2-1 5,-3-3 1,3 3-130,1-3 1,-1 1-4,-2 0 1,0 1-100,-4-1 1,4 1 171,-5 2 0,1-4-18,-4 1 1,-4-1-300,0 4 93,-5 0 19,2 0 0,-9 1 67,-4 3 0,-1-2-23,-2 6 0,-4 0 91,0 3 0,-9 1 6,2-1 1,-3 4-37,3 0 1,-5 6 0,1-2 0,-1 2 61,0 2 0,2 5-42,-5 3 0,2 3 41,-2 4 0,-3 3-143,3 4 1,2 5 36,2-1 1,-1 1-14,0-5 0,1 1-123,4 0 1,1-6 65,2-2 0,-2 2-126,2-2 0,3-4 103,1-3 1,-1-5 38,2 5 0,-6-7-141,1-1 0,2-2 65,-2-6 1,4 3-135,-3-6 0,4 2-326,-1-7 125,-2-2-195,5 5 194,-4-8 1,6 3 490,3-5 0,2-5 0,5-2 0</inkml:trace>
  <inkml:trace contextRef="#ctx0" brushRef="#br0" timeOffset="1">7389 16891 7932,'-6'-7'743,"2"-1"190,3 6 0,2-3-599,3 5-169,-3 0 1,4 1 192,-5 3 1,0 2-82,0 5 1,-6 8 111,-5 8 1,-6 7-95,-6 12 0,-3 4-266,-1-1 0,-5 6 84,2-2 1,12-25-1,-1 0-28,0 0 0,0 1 0,0-2 1,0-1-130,-15 27 0,3-7 71,1 4 1,8-11 136,-1 3 1,8-7-42,0-4 1,3-3-805,5-5 0,-2-6-128,5-1 239,0-9 227,4 3 0,1-8-142,3 1 0,-1-6-217,4-5 1,1-3 150,3-5 0,1-1-770,-1-6 1321,-4 0 0,3-10 0,-4-3 0</inkml:trace>
  <inkml:trace contextRef="#ctx0" brushRef="#br0" timeOffset="2">7092 16846 7917,'-10'-12'264,"3"1"65,-4 0 0,11 3 1413,0 0-691,6 6-708,5-3-111,0 5 0,0 1-587,-4 3 0,-1 1-226,-2 2 1,-2 4-509,1-4 1,0 5 1088,1 3 0,-3-2 0,4 3 0</inkml:trace>
  <inkml:trace contextRef="#ctx0" brushRef="#br0" timeOffset="3">7344 17531 9477,'0'11'3538,"3"1"-2261,1-1-15,5 1-2887,-3-1 713,1-5-510,-2 5 1422,-5-5 0,-5 0 0,-2-1 0</inkml:trace>
  <inkml:trace contextRef="#ctx0" brushRef="#br0" timeOffset="4">12711 16697 7770,'-6'2'782,"2"1"0,3 0-630,1 5 1,-4 4-382,0 7 1,-4 4 354,0 4 1,-4-2-18,-3 6 1,-3 0-185,-4 7 1,-1 2 63,0 2 0,0-2-69,0-2 1,-3-2 103,-1 2 0,0-4-34,4-3 0,4 0 52,0-4 1,2-2-29,-2-6 0,6 2 169,5-6 0,2 0-18,-2-3 181,3-6-213,5 4-77,0-9 1,3 4 39,4-5 0,2 0 10,10 0 1,0 0-39,4 0 0,1-1-11,3-3 0,2 2-109,5-6 1,-3 2 104,-1-2 1,-4 2-512,0 2 1,2-1-84,-1-3 1,-5-1-312,-7 6 0,1-5 852,-1 4 0,1-5 0,-5 3 0</inkml:trace>
  <inkml:trace contextRef="#ctx0" brushRef="#br0" timeOffset="5">12791 17131 7830,'-7'-7'304,"-1"-1"1,6 4 61,-2-3 718,3 4-306,1-2-558,0 15 0,0-1 144,0 10 1,0 1 226,0 7 1,0 2-304,0 6 1,0 0-198,0 3 1,0-2-13,0 2 1,3 2 82,1 2 0,1-4 60,-1-3 1,-3-2-570,3-7 1,-3 1-840,-1-4 1,0-6-97,0-1-329,0-4 969,0 0 642,0-6 0,-5-1 0,-1-5 0</inkml:trace>
  <inkml:trace contextRef="#ctx0" brushRef="#br0" timeOffset="6">13522 16914 7843,'8'-4'422,"0"1"1,-5-5 249,5 4-578,-6 0 0,7 6 230,-5 2 1,-1 2 150,-7 5 0,1 6 44,-4 2 1,-6 4-141,-6 3 1,1 5 39,-1 7 1,0 2-144,-4 6 0,1 4-322,-1-1 1,0 1 144,0-5 0,4-3-100,0 0 0,5-5-67,-1 1 0,2-6-400,2-2 0,3-8-421,0 1 1,6-12-108,-2 0-1057,-2-2 1082,4-2 971,-3-2 0,5-5 0</inkml:trace>
  <inkml:trace contextRef="#ctx0" brushRef="#br0" timeOffset="7">13282 16869 7881,'-5'-17'0,"-2"6"0,2-1 2144,1 5-895,3 2-507,6 0-765,-4 5 1,9 0-342,-2 0 0,1 1-191,-2 3 1,3 2 554,-2 5 0,2 6 0,2 1 0</inkml:trace>
  <inkml:trace contextRef="#ctx0" brushRef="#br0" timeOffset="8">13591 17531 7934,'-7'5'1422,"-1"-2"273,4 4 1,0 1-918,4 3 1,1-3 584,3 0-586,-3-6-501,4 8 0,-3-9-547,1 3 370,-1-2-2435,3-2 2336,-5 0 0,5-6 0,1 0 0</inkml:trace>
  <inkml:trace contextRef="#ctx0" brushRef="#br0" timeOffset="9">18776 16869 7891,'0'-12'0,"0"1"0,1-1 0,3 1 0,-3 0 0,3-1 0,-1 1 494,0-1 0,-1 1-74,1-1 0,-3 2-354,-3 3 0,-4-4 61,-4 4 1,-1-2-41,1 1 1,-5-1 14,-3 6 0,-7 0-127,-1 7 1,-4 2-18,0 6 0,-2 4 107,-1 3 1,0 8-97,0 3 0,3 0 53,1 0 1,8 0-207,-1 5 1,8-6-6,0-2 1,7-3 15,4-1 1,4-1 54,4 1 0,4-5 11,7-3 1,3-6 6,5-1 1,1-6 9,2 2 1,2-3 202,3-1 1,2-6-67,-3-5 0,3-2-80,1-6 0,1 4 367,-1-4 0,-5 0 443,-2-4 1,-4 0-404,-4 0 0,0 1 18,-8 3 1,2-1-94,-9 5 1,-1 0 213,-3 3 182,0 1-426,-5 4 1,0 4-241,-2 6 1,-3 9 36,2 7 0,2 4-99,-2 3 1,0 9 40,-3 7 1,-1 2-145,1 2 1,3-1 121,1 1 0,3 5-262,-4 2 0,6-6-14,-2-1 1,4-6 77,4-2 0,2-1-30,6-10 1,0-1 58,4-3 0,-8-5-300,4-3-23,-3-2-428,-3-2-44,-1-4 1,-10-3 594,-3-8 0,-2-3-481,-1-4 864,-1 5 0,-4-10 0,-2 4 0</inkml:trace>
  <inkml:trace contextRef="#ctx0" brushRef="#br0" timeOffset="10">19290 16812 7876,'0'-12'334,"0"4"-278,0 1 0,5 4 1156,3 0-660,2-4 0,0 7-6,-3 0 0,0 3-161,-3 8 0,-3-1 118,3 9 0,-3 5-131,-1 7 1,0 6-124,0 1 1,0 6-79,0 2 0,-1 1 43,-3 6 1,-2-8-314,-6 0 1,4-2 159,1 3 0,4-5-37,0-3 1,-3-8-145,3-3 1,-1-1-180,4-3 0,0 1 71,0-8 0,1-2-506,3-7-76,-3 3 1,4-7 467,-5 5 0,2-6-660,1 2 1,-1-4 303,1-4 0,-1 2 698,-2-6 0,0 0 0,0-3 0</inkml:trace>
  <inkml:trace contextRef="#ctx0" brushRef="#br0" timeOffset="11">20158 16812 7853,'11'-12'271,"1"1"33,-1-1 1,1 6 160,-1 2 289,-5 3 39,4 1 0,-8 5-321,2 3 1,-10 3 34,-5 4 1,-2 7-116,-6 4 0,-4 11-151,-3 1 0,-6 7-289,2 4 0,-3 2 166,-2 2 1,17-25 0,-2-1 37,-18 22 0,4-1-99,3-6 0,6-2-425,-2-6 0,5-5 213,3-2 1,-2-4-430,6-4 0,0-3-493,3-4-331,6-6 139,-4 4 602,9-9 0,-4-1 204,5-7 1,3 0 471,1 0 1,5-11 0,-3-6-1</inkml:trace>
  <inkml:trace contextRef="#ctx0" brushRef="#br0" timeOffset="12">19929 16743 7817,'-1'-8'627,"-3"1"99,3-1 1,-4 1 198,5-1 469,0 5-1104,0-2 1,5 5-104,3 0 1,2 2-249,1 1 1,1-1 41,-1 1 19,1 4 0,4 4 0,2 7 0</inkml:trace>
  <inkml:trace contextRef="#ctx0" brushRef="#br0" timeOffset="13">20112 17508 7832,'-10'-1'2148,"2"-3"0,5 3-1160,6-3 1,2 4-2082,3 4 397,-3-3 696,-10 9 0,-11 2 0,-9 5 0</inkml:trace>
  <inkml:trace contextRef="#ctx0" brushRef="#br0" timeOffset="14">21871 14870 7745,'-17'-51'148,"-2"-2"1,2-2 85,-2 2 0,3-2-459,-3 6 0,5-1 633,-1 5 1,-1-2-190,0-3 1,1 0-150,4-4 1,-1-2-49,1 3 0,-2 1-23,-2-1 1,1 5-1,-5-2 1,-1-1-43,-7 2 0,-2-4-53,-5 3 0,13 23 1,-2 1-13,1 1 0,-1 0 0,-6 0 0,-1 0-245,1-1 1,-2 2-1,-4 2 1,-2 1 289,0-2 0,-2 0 0,0 2 0,-2 0 15,0 0 1,-1 0 0,-3 0 0,0-1 46,-3 3 1,0 0-1,0 0 1,0 0-39,0 2 1,1 0 0,2 2-1,0 1 67,-3 0 1,0 1 0,5 1-1,0 1 1,-2 1 1,-1 1 0,2 1 0,0 0 101,1 1 1,-1 2 0,-2 2-1,-1 0 8,0 1 0,-1 0 1,1 2-1,0 0-36,-4 2 1,-1 0 0,3 1-1,0 0-238,-2 2 1,0 2 0,2 1-1,0 1 180,-4 2 1,-1 1-1,1 2 1,0 0-385,-4 3 1,0 1 0,-1 0 0,1 2 368,0-2 0,0 2 0,0 3 0,0 1-69,0-2 0,0 1 0,0 3 0,1 0 48,0-1 1,1 0-1,0 2 1,0 2 0,3-1 0,1 1 0,0-2 0,1 2 60,2 3 0,1 0 0,0-3 0,1 1-35,-2 3 0,1 2 0,2-1 0,1-1 96,0 3 1,0 1-1,4-2 1,0 1-196,-2 2 1,1 0 0,3 0 0,1 0 150,-3 2 1,0 0 0,3 2 0,1 0-34,0 0 0,0 0 1,3 0-1,0 2-10,0 0 1,1-1-1,3 0 1,0 1-9,0 1 1,1 1 0,0 0-1,0-1-68,3-1 1,1 0 0,-1 1-1,0 1-65,2 2 0,0 0 0,2-2 1,1 0 44,-2 2 0,2-1 0,1 0 1,1 0-32,-1 1 1,0-1 0,1-2-1,2-1-29,0 2 1,1 0-1,-1-2 1,2 0 76,2 2 0,1 0 1,-2-1-1,2 1 33,3 0 1,0 0-1,-1-3 1,1 1 4,1 0 1,2 0-1,0-2 1,1-1 32,4 3 1,0 0-1,1-3 1,0 0 173,0 2 0,1-2 0,2-1 1,1-1-31,4 1 0,1 0 0,0-2 0,2 0-71,4 2 0,2 0 0,-2-2 0,1 0-22,3-1 1,2-2 0,1 0 0,1 0-17,2 2 0,1-1 1,2-2-1,1-1 6,2 1 0,0 0 0,1-1 0,-1 0-48,4 4 0,1-1 1,-2-3-1,1 1-35,-1 0 0,2 0 1,0-2-1,1-1 0,2 3 0,0 0 1,0-1-1,0-1-61,0 0 1,0 1-1,-2-2 1,1 1-29,1-1 1,0-1-1,1-1 1,0 0 53,4 2 1,2-1-1,1-2 1,0-2-45,1-1 0,1-1 0,0-2 0,0-1 18,3 1 1,1-2 0,-1-2-1,2 0-64,5-1 1,2 0-1,-3-2 1,0-1 95,2-2 0,0-1 0,-1 0 0,1-1-3,2 0 0,0-1 1,-2 1-1,0-1-14,0-2 1,0-2 0,-3 2 0,0-1-3,2-4 1,-2-1 0,-1 2 0,-2-2 122,0-1 0,1 0 0,-2 0 0,1 0-5,0 1 0,0-2 0,-1-1 0,-1-2 8,-4-1 0,1-2 1,2 0-1,1-2-57,-1-2 0,-1-1 0,0-1 0,-1-2-33,0 1 0,-1-2 0,0-2 0,0-1 7,0 1 1,1-2 0,3-5 0,-1-2-5,0 1 1,-1-1-1,-14 5 1,0 0 0,1 0 23,0-2 0,0 0 1,0-1-1,0 1 1,-1-1-1,1-1-4,0-1 0,0-1 0,0 0 0,0-2 0,0 0 0,-1 0-78,-1-1 1,-1 1-1,1-1 1,-1-1-1,0-1 1,0-1 117,-2 2 0,1-1 0,-2-1 0,0 0 0,-1-2 1,0 1 35,-2 0 1,-2-1 0,1 0 0,-1-2 0,1-1 0,-2 0 2,-2 0 0,-2-1 0,0 0 0,1 0 0,-1-2 0,-1 0 10,-1-1 0,-1 0 0,-1 0 1,0-1-1,-1 1 0,-1-1-17,0 0 1,-1 0 0,0-1-1,-1-3 1,-2 0 0,0-1 54,-2 1 0,-1 0 1,-1-1-1,-1-1 0,0 0 1,-1-1-84,-2 1 1,-2-1 0,0 0 0,-2 0 0,0 0 0,-2 0 15,0-1 1,-2 0-1,-1 0 1,-2-4-1,0 0 1,-2 0-13,-1 0 1,-1 0 0,-2 0-1,-3-2 1,-1 0 0,-1-1-112,-2 0 1,-2-1-1,-1 0 1,-1 1-1,-2 1 1,-1-1-35,6 14 1,-1 1-1,0-1 1,-1 0-1,-2-1 1,-1 0 0,-1 0-1,0 0-196,-1 2 0,0 0 0,-1 0 0,0 1 0,-2 0 1,-1 1-1,0 0 0,-1 1-416,-1 2 0,0-1 0,-1 2 0,1-1 704,-1 2 0,-1 1 0,1-1 0,-2 1 0,0 0 0,-2 1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7.96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1804 6156 8292,'0'-12'-433,"0"1"433,0 5 10,6-4-9,-5 3 1,9-4 506,-4-1-267,6 6 1,-5-4 11,1 2 273,0 3-263,3-5 1,0 7-5,1-4 1,3 3-58,0-4 0,7 6 79,1-2-261,0 3 141,4 1 1,-4 0-132,0 0 128,0 0 0,0 1-229,0 3 0,-6 2 49,-1 6 0,-4-1-76,0 0 0,-2 5 41,-2-1 0,0 5-36,-4-1 1,-1 3 49,-7 1 1,-2 0-124,-6-1 0,-4 5 6,-3 0 0,-3-1 53,-1-3 1,-3 0 93,-1 0 0,0-2-36,4-2 1,4 2 170,0-6 0,5-4-110,-1-3 1,6-2 361,2 2-104,4-3-75,-2-5 0,5 1 4,0 3 1,5-3-54,3 3 1,3-3-83,4-1 1,3 4 35,5 0 1,1 1-82,3-1 0,2 2 63,5 6 1,-3-1-109,-1 1 1,1 3 87,3 0 0,0 5-123,0-1 0,-1 7 57,-2 0 0,-3 5-125,-5-4 1,-6 3-40,-1-3 0,-7 4 86,-2 0 1,-6 1 88,-1-2 0,-6 2-55,-9-6 0,-4 1 238,-8-4 0,-2 0-137,-5 0 1,-6-1 173,-2 1 0,-2-4 72,-2 0 1,-1-5-306,-2 1 1,6-3-141,-3-5 1,4 2 160,0-5 1,3 0-212,5-4 1,10 0 70,5 0 1,6-5-564,5-3 0,5-2 281,6-1 1,9-2-1945,7-2 2351,12 2 0,-5-8 0,7 3 0</inkml:trace>
  <inkml:trace contextRef="#ctx0" brushRef="#br0" timeOffset="1">3072 6236 8268,'0'-12'0,"0"1"55,0 0 1,0-1 1087,0 1-261,0-1-338,0 1-78,0 5 0,-1 0-220,-3 6 1,-2 2-64,-6 2 0,0 4-68,-4 11 0,-1 2 71,-6 9 0,-4 6-101,1 6 1,-5 3-123,4 5 0,-3 2-20,3 5 1,2 0 42,6 0 1,0-1-314,7-3 0,4-2 102,8-5 1,1-6-48,3-2 1,3-2-100,9-2 1,-1-8 85,8-4 0,-3-3 127,7 0 0,2-6-31,1-5 1,-1-6 215,2 2 1,-2-3 119,1-1 0,6-3-57,-6-1 0,2-6 104,-5-2 1,-3-1 41,3-6 1,-5 0 384,-3-3 0,0-1-249,-7 0 1,1 0 207,-10 0 1,-4 0-159,-6 1 0,-14 4-271,-5 3 0,-13 7 98,-6 4 0,-6 4-1156,-6 4 1,0 9 174,0 9 1,9 1-497,2 4 0,18-2 1228,5 2 0,5-4 0,7 7 0,2 3 0</inkml:trace>
  <inkml:trace contextRef="#ctx0" brushRef="#br0" timeOffset="2">10290 2707 8467,'12'0'328,"-1"0"1,0 0-91,1 0-26,-1 0-149,1 0 1,-1 0 90,1 0 56,-1 5-397,0 1 73,-4 1 147,3 3 1,-5-8-158,3 6 0,-2-4 140,-2 3 1,-2-3-32,6 4 1,-4-5 68,3 5-52,1-5 1,2 7 108,-2-3 0,6 2-84,-3-1 0,4 2 145,1-2 0,-4 2-113,3 1 0,2 1 22,-2-1 0,4 0-8,-4 1 1,6 2 23,-2-3 0,1 7-36,-1-7 0,3 1 7,-3-1 1,2-4 9,2 8 1,0-5-13,0 5 0,3-2-82,1-2 1,1 1 74,-1-1 0,-3 2-144,2 2 0,2-2 131,-1 2 1,-2 2-67,-6-2 1,3 4 79,-3-4 0,1 4 6,-1-4 0,3 4-17,-3-3 1,1 3-22,-1-4 0,3 0 101,-3-4 0,2 5-80,2-1 1,1 0 0,3-3 0,-2 3 17,6 0 0,-3 2-137,6-2 0,-3-3 62,3 4 1,-1 0-15,-7-1 0,5 1 56,-4-5 1,-1 4-16,-3 1 0,-4-1 31,0-4 1,-5 2-39,1 2 0,-2-2-25,-2 2 1,5-1 37,-1 1 1,5-1-51,-1 5 1,4 0-37,4 4 1,-2 1-12,6 3 0,-1-3 17,4 3 0,-3-3 38,-1-1 0,-1-1-10,2 1 0,2-4-1,-3 0 0,-2 0 171,-1 4 0,-3-4-158,-1 0 1,0-4 49,-1 4 1,1-3-32,0 3 0,0 0 8,0 4 1,5-4-151,2 0 0,-1 0 89,2 4 0,-2-2-130,2-2 1,1 3 140,-1-3 1,1-3 15,-2 0 0,2 0-45,-5-1 0,3 4 179,-3-4 1,3 1-47,-3-5 0,-1 4 62,-3 1 1,0-1 82,0-4-195,0 6 1,0-5 58,-1 4-138,6 1 93,-4-4 1,8 9-49,-5-3 0,3-2-10,-3 3 0,1-1 39,-2 3-331,4 1 181,-1 0 0,3-4-39,-6 0 144,6-5 1,-8 6 122,3-4 0,-3 0-91,-1-1 1,0-1 184,-1 5 0,1-3-116,0 3 1,4-4 52,-1 4 1,1-4-73,-4 4 1,1-4-12,3 4 0,-3-3-104,2 3 0,-2-4 115,-1 4 1,0-4-169,0 4 1,-4-5 80,0 1 0,-1-2-91,1-2 0,-1 1 95,-3-1 0,-2 1 0,3-1-54,1 1 0,-1 3 64,3 0 0,3 0-2,-3-3 0,2-1 105,2 1 1,4 3-123,-1 0 215,6 0-83,-8 2 0,5-5-90,-2 4 324,-3-4-303,4 5 0,-5-4 27,0 2 2,0-3-12,-6 0 1,4-2-122,-6-2 114,0 2 1,0-4-68,1 6 0,3-5-16,-4 1 0,1-1-71,0 5 0,-2-5 109,5 1 1,-4 0 70,4 3 1,-4-1-81,4-2 0,-5 2 154,1-2 0,2 0-85,-2 0 1,0 2 66,-3-2 0,-2-2-43,-3 2 1,4-4 20,-4 3 1,0-3-65,0 4 0,-1-5 34,2 5 0,2-4-227,-2 4 0,-2-5 118,2 5 0,-2-4-148,2 3 1,2 1 102,-2 3 1,0-3 6,0 0 0,2-2 100,-2 2 0,2 2 16,1-3 1,-3 2 55,0-1 0,-2 2-120,2-2 1,2-2 173,-3 2 1,0-2-62,0 2 0,1 2-32,3-3 0,1 3 2,-1 2 0,4-1-130,1 1 0,4 3 50,-1 0 0,4 2-16,3-2 1,-4-2-43,5 2 1,-10-3 57,6 0 1,-4-1 56,0 1 1,2-5-54,-6 1 0,1-2 179,0 2 0,-8 1-95,4-5 0,-3 3 1,2-3 1,1 1-105,-1-1 1,-2 1-2,2 3 1,-2 2 27,6-3 0,-2 4 48,-1 0-35,-1 0 11,6-4-16,-5 3 1,5-4-50,-6 6 305,1-1-251,-1 0 0,0 0 8,1-4 143,-1 3-127,1-3 1,-5 0 118,1 1-112,-1-5 0,1 7 70,0-3-66,-1-2 1,5 4-11,-1-5 1,1 5-8,-1-1 1,0 2-20,1 1 0,1 1 0,2-1 1,-3 0-48,4 1 0,0-1-14,-1 1 1,1-1-62,-5 0 127,0 1-22,1-1 79,4 1-68,-3-1 1,4 1-23,-6-1 370,0 5-336,6-3 1,-4 4 8,2-6 0,1 4 11,0 1 0,4 0 38,-1-1-119,-3-2 87,6 9 0,-6-8-288,3 5 273,3-6-70,-9 9 1,7-9-15,-5 2 0,1 1 28,-5 0 76,5-1-55,-3-4 1,4 1 1,-6-1 0,0 1 9,1-1 0,-1 0 118,1 1-126,-1-1 10,1 1 1,0-1 76,3 1-76,-2-1 25,9 0 0,-4 5-1,4-1 1,1 1-11,0 0 221,-5-4-219,3 5 1,-4-5 10,2 4 188,2-4-186,-3 5 0,1-4-2,0 2 0,-3-3 19,3 4 1,0 0-316,3-1 308,1 6-283,0-3 52,0-1 93,5 5 0,-4-6 98,3 3-49,2 3 38,-5-4 1,9 5-42,-3-1 349,-2-4-306,5 4 0,-5-4-26,3 4 275,2 1-231,-4-5 1,1 4 214,1-3 40,-6-3-703,8 6 478,-9-5 15,9 1 0,-9 4 40,3-3-287,2 2 236,-5-3 1,4 0 33,-5-3-238,0-2 185,0 8 1,0-8 212,-1 2-6,-4 3-202,4-5 0,-10 3 508,4-4-490,-4-1 77,0 1 0,-1-5 146,1 1 325,-1-1-520,0 5 40,1-6-33,-6 4 0,4-5 98,-2 3-148,2 2 47,2-9 1,-1 10 40,0-4 1,1 2 2,-1-1 0,2 2 35,2-3-74,-2-2 10,3 6-163,-4-10 151,-6 4 1,0-1 50,-2 0-1033,-2-1 635,-2-3 1,-13-5 278,-10-2 0,-20-14 0,-10-3 0</inkml:trace>
  <inkml:trace contextRef="#ctx0" brushRef="#br0" timeOffset="3">3803 6624 8153,'-6'-6'1056,"1"-4"-1052,5 8 58,0-3 0,1 1 238,3 1-126,-3-1 1,9 4 6,-2 0 1,2 0 57,1 0 1,1 0-139,-1 0 0,4-1 66,1-3 0,4 2-157,-1-1 0,3 1 43,0 2 1,3 0-98,1 0 1,3-3-34,6-1 0,-1 0-59,0 4 1,4-1 54,0-3 1,0 3 71,-3-3 1,-5-1-98,1 1 0,-6 0 105,2 4 0,-3-4-119,-1 1 0,-2-5 98,-2 4 1,1-1-107,-4 1-155,-1 3-360,-4-4-247,-4 5 0,-4 0 890,-6 0 0,-9 10 0,-5 3 0</inkml:trace>
  <inkml:trace contextRef="#ctx0" brushRef="#br0" timeOffset="4">5779 6156 8409,'-6'-12'478,"1"1"-468,5 0 62,0-1 1,0 5 328,0-1 248,0 5-449,0-7 1,-2 8 168,-2-6 32,3 6-223,-9-9 1,4 9 88,-6-6 1,5 6-55,-1-2 0,-3 3 25,-5 1 1,-4 0-112,1 0 0,-8 1 97,-3 3 0,-3 2-125,-1 5 0,-2 6 100,-2 2 1,-3 4-71,-4 4 0,4-2-8,3 5 0,-1 1-224,1 3 1,0 4 116,3 0 0,4 4 144,4-4 0,0 1-241,8 0 1,3-3 114,1 6 1,6-1-62,1 1 1,6 2 83,-2-2 0,2-3-166,2-1 0,7-2 93,4-2 1,6 0-11,6 1 0,-1-6-18,1-2 0,4-3 67,0-1 1,7-2-44,-4-2 0,6 1-11,-6-4 1,2-5-91,-2-3 1,2-6 82,-5 2 0,3-3 54,-3-1 0,5-5-68,-2-2 0,-1-9 19,2-3 0,-5-2 222,5-2 0,-7-1-75,-1-3 1,-2-2 29,-5-5 1,-2-4-69,-7 0 0,-3-2 107,-8 2 0,-5 3-88,-10-3 1,-10 3-393,-13 5 1,-9 7-21,-6 8 1,24 10 0,-1 2-16,-4 0 1,0 2 0,-1 3 0,-1 1-230,0 2 0,0 2 250,5 1 0,1 0 52,-29 10 0,15 4-1650,10-3 1911,5 2 0,14 2 0,0 0 0,0 0 0</inkml:trace>
  <inkml:trace contextRef="#ctx0" brushRef="#br0" timeOffset="5">6327 6601 8154,'-4'-7'0,"1"-1"278,-1 5 346,4-7 271,0 9-180,0-9-404,0 9 0,1-4-207,3 5 1,2 0 137,6 0 0,4-4-30,3 0 0,8 0 30,3 4 0,3 0-238,1 0 1,1-1 79,-1-3 1,-4 3-336,1-3 0,-6 1-523,2 0 1,-7 1 440,-1-1 1,-5 1-1650,1 2 1982,-7 5 0,-3 7 0,-5 6 0</inkml:trace>
  <inkml:trace contextRef="#ctx0" brushRef="#br0" timeOffset="6">6304 6875 9420,'5'-6'992,"6"-3"-775,4 5 0,9-3 45,-1 3 1,3-4 135,1 4 0,3-3-136,9 3 1,1 0-324,6 4 1,-6-4-183,-1 1 0,-4-1 277,-1 4 0,-2 1-1289,-5 3 1,-2-2 1254,-10 6 0,1 0 0,-5 3 0</inkml:trace>
  <inkml:trace contextRef="#ctx0" brushRef="#br0" timeOffset="7">7092 6361 8209,'0'-22'0,"0"4"-363,0 3 0,9 1-147,3-2 893,7 4-303,-7-5 1,5 10 557,-6-1 1,2 0-307,2-3 1,-1 0-49,5-1 0,-4 4-144,4 1 0,-3 1 198,3-2 0,0 2-77,4 2 0,-4 3 92,0-3 1,0 2-43,4 2 0,-1 0-287,1 0 0,-4 0-104,0 0 1,-5 4 59,2 0 0,-4 5-12,0-1 0,-5 2 76,1 1 1,-6 4-227,2 1 1,-3 3 33,-1-4 0,-1 4-23,-3-4 1,-2 2 95,-5-2 1,-6-2 43,-2 2-1,-2-3 76,-2 0 0,0-1-70,0 1 1,5-5 317,3 1 0,2-2 108,2 2-224,-1 2 1,6-4-98,2 6 0,3-5 34,1 1 0,5 0 19,3 3 1,3-1 5,4-2 0,3 2-62,5-2 1,1 2 27,3 1 1,-2 1-86,6-1 0,-6 4 69,2 0 0,-3 6-158,-1-2 1,-2 2 139,-2 2 1,-6 0-82,-6 0 1,-4 0-98,1 0 0,-8 3 82,-4 1 1,-7 1 14,-4-2 1,-4-4 13,-3 5 1,-5-10 264,-7 6 1,1-6-86,-5 2 1,4-5 98,-4 1 1,2-4-54,-2-3 1,4 1-156,7-5 1,9 0-1076,6-4 788,4 0 1,8 0-1331,8 0 0,7-6 723,12-1 0,1-3 820,3-2 0,2-4 0,5-2 0</inkml:trace>
  <inkml:trace contextRef="#ctx0" brushRef="#br0" timeOffset="8">8349 6304 8144,'-16'-11'1050,"1"-1"-143,5 6-1047,0 1 0,4 6 206,-6 3 0,-3 2 340,0 6 1,-4 4-87,3 3 0,-3 7-47,4 0 0,-4 11 92,4 1-124,-5 5-280,7 8 0,-5-3 150,3 6 0,2-6 43,-2 1 1,4-3-240,3-4 1,3 1 119,5-5 1,1-4-156,3-3 0,6-6 3,5 2 1,6-7-47,-2-1 0,2-5 60,2 2 1,1-8 95,3 0 1,2-5 111,5 0 0,-1-1-121,-2-2 0,6-9-4,-3-3 0,3-3 0,-3 0 1,0-3 240,0-5 1,1-1 287,-1-3 1,-4 2-214,1-5 0,-6-2 228,2-6 0,-4-3-345,-4-4 0,-3-5 162,-4 1 1,-6-6-8,-2 2 1,-4-2-269,-4 2 1,-9 7 71,-10 8 1,-10 5-617,-8 6 0,-9 7-108,-3 13 0,2 3-409,2 8 0,7 3-514,4 8 1,2 8 1508,2 8 0,5 7 0,2 4 0,3 2 0</inkml:trace>
  <inkml:trace contextRef="#ctx0" brushRef="#br0" timeOffset="9">9639 11444 7996,'-1'-7'-1397,"-3"4"1598,3-4 1,-9 5 18,2-6 0,3 4 276,1-3-400,-2 4 1,3-2 337,-4 5-103,4-5 416,-2 4-502,5-4 1,0 6 6,0 3 1,0 3-15,0 9 1,0 1-143,0 6 0,0 5-111,0 3 1,4 5 72,0 2 0,3 4-81,-3-4 1,1 5 98,-1-1 0,-3-2-250,3-2 0,1-4 53,-1-4 0,1 2-28,-1-5 1,-2-4 22,6-4 0,-4-5-83,3 1-86,-4-2-354,7-2-868,-9 0 803,4-4 714,-5-2 0,0-5 0,0 0 0</inkml:trace>
  <inkml:trace contextRef="#ctx0" brushRef="#br0" timeOffset="10">9616 11752 7998,'-11'-13'0,"5"-2"544,2 8 0,3 0 151,1 0-319,5 4-224,1-2 18,5 5 0,1 0 226,-1 0-6,6 0-138,0 5 0,8-2-311,1 4 93,3-4 1,6 6-74,-1-6 1,1 1 127,4-4 1,-5 0-373,0 0 0,-1 0 116,-6 0 1,-1-1-546,-3-3 1,-5 2 371,-3-6 0,-3 4 340,-5-3 0,3 4 0,-3-2 0</inkml:trace>
  <inkml:trace contextRef="#ctx0" brushRef="#br0" timeOffset="11">9468 11535 8029,'5'-18'-746,"3"1"559,7 1 1,3 2 1094,4-5 0,8 4-317,4-4 1,5 1 128,7-1 0,3 3-683,1 4 1,4 1 56,0-1 0,-4 6-146,0 2 1,-6 3 180,-6 1 1,-1 1-1900,-10 3 1770,0 2 0,-5 11 0,1 1 0</inkml:trace>
  <inkml:trace contextRef="#ctx0" brushRef="#br0" timeOffset="12">10690 11329 7923,'-5'-11'0,"4"3"297,-3 1 414,-3 4-291,6-2 192,-4 5-315,5 0 0,0 10 37,0 6 0,0 10-33,0 9 1,0 0 60,0 7-306,0 5-152,0 0 1,0 5-10,0-3 135,5-7 0,-4 8-307,3-8 1,-1-7 204,1-1 1,-2-7-215,6 0 1,-4-7 58,3-1 89,-4-5-679,7-3 486,-9 0 0,5-6 72,-2 2 0,-1-2 259,4-5 0,1 0 0,3 0 0</inkml:trace>
  <inkml:trace contextRef="#ctx0" brushRef="#br0" timeOffset="13">11010 11387 7994,'0'-18'0,"0"5"0,0 6 1022,0 4-186,5-2-220,1 5-447,0 10 1,3 4 297,-5 13 1,0 2-83,-4 5 0,0 9-287,0 3 0,1 7 80,3 1 1,-1-5-496,4-3 1,-3-3 278,4-9 0,-6 2-425,2-10 0,1-4 189,-1-7 1,0-2-15,-4-2 1,1-4-663,3-4-635,-3-1 1585,4-2 0,-5 0 0,0 0 0</inkml:trace>
  <inkml:trace contextRef="#ctx0" brushRef="#br0" timeOffset="14">10907 11432 7994,'11'-21'0,"1"2"147,4-3 1,-2 8 306,5-5 1,0 9 548,4-1-640,0 2 0,1 2-50,3 4 0,-2 1-73,6 2 0,-2 4-151,1 0 1,6 9 86,-6-2 0,1 4-290,-9 0 0,-4-1 177,-3 5 0,-3 2-463,-4 5 1,-5 2 82,-6 3 1,-9 6-80,-7-3 0,-8 6 104,-3-2 0,-7 2-21,-1-2 0,4-6 276,3 2 0,6-4-96,-2 1 0,10-5 180,5-7 0,6 2-28,6-6 1,1 0 71,3-3 0,4-5-30,7 1 1,-1-6 109,5 2 1,4-3-40,3-1 0,6 0-108,-2 0 0,2 0-317,-1 0 0,2-3 105,-3-1 0,-2-4-157,-1 4 1,-6-3 344,2 3 0,-8-5 0,7 3 0</inkml:trace>
  <inkml:trace contextRef="#ctx0" brushRef="#br0" timeOffset="15">11946 11398 7956,'-11'-23'1434,"-1"5"-1111,1 3 0,1 2 10,2 2 1,2 5-107,2 2 0,-7 3 21,-8 1 1,-3 0-163,-1 0 0,-5 5-120,-2 2 1,-2 3 119,2 2 1,0 3 12,4 0 1,3 6-141,0-2 1,4-2 78,4 3 0,6-3-204,-2 2 0,7-1 63,0-3 1,3-1 12,1 5 1,6-5 81,5 1 1,11-2 0,8-1 1,9-5 148,2 1 0,0-4-114,1 3 1,-4-4 39,4 1 1,-5 1-43,1-2 0,-8 6 64,-3-1 0,-7-2-36,-1 2 1,-9 0-73,2 3 1,-8 0 36,-1 1 1,-3 3-15,-3 0 0,-5 2-80,-7-2 0,-7 3 87,-5 5 1,-4-2-114,0-2 0,-6 3 96,-1-3 1,0-3-195,4 0 0,1-4 10,3 0-660,2-1 371,10 0 0,8-4 478,10-3 0,10-3 0,8-1 0</inkml:trace>
  <inkml:trace contextRef="#ctx0" brushRef="#br0" timeOffset="16">12563 11387 7899,'0'-18'-316,"-1"5"-398,-3 6 508,3-1 210,-4-4 1,-1 6 697,-1 2 1,0-1-214,0 1 1,3 1 508,-4 3-611,6 0 1,-7 1-34,5 3 1,-3 8-90,3 11 1,0 5 129,4 6 0,0 5-211,0-1 0,0 3-179,0-2 1,0-1-200,0-4 1,5-1 196,3-3 0,-2 2-492,2-5 1,-2-4 89,2-4-26,2-5 1,-5 2-164,2-5-1195,-1-4 1783,-6-2 0,0 0 0,0 1 0</inkml:trace>
  <inkml:trace contextRef="#ctx0" brushRef="#br0" timeOffset="17">12129 11250 7939,'16'-13'393,"2"-2"1,6 13 587,3-1 1,7-3-313,8 3-18,3-1-551,0 4 1,5 4 104,-1-1-40,1 1 0,-5-2-875,1 1 0,-4 0 471,0 5 0,-10-5 239,-2 5 0,0 5 0,0 4 0</inkml:trace>
  <inkml:trace contextRef="#ctx0" brushRef="#br0" timeOffset="18">13705 11329 7977,'-5'-11'-290,"4"0"405,-4 4 78,5 2 0,0 8-113,0 4 1035,0 1-669,0 14 1,0-3-62,0 7 0,0 3-194,0 6 0,3-1-108,1 0-29,5 6 0,-3-6-57,6 0 1,-5 3 74,1-7 1,-5 2-478,0-5 0,3-8 16,-3 0-257,1 0 1,-4-6 261,0 2 0,-1-8 384,-3-3 0,-2 3 0,-6-1 0</inkml:trace>
  <inkml:trace contextRef="#ctx0" brushRef="#br0" timeOffset="19">13579 11318 7972,'18'-23'0,"4"5"772,-4-3-419,9 8 0,-1-2 8,4 7 1,1 3 66,3 5 1,3 0 11,-3 0 174,8 5-300,-12 2 0,10 9-156,-6 3-100,-5 3 0,-1 7-262,-5 5 0,-2 6 214,-1 5 0,-5 2-683,-8 3 0,-3-6 347,-8 6 1,-7-7-272,-8 2 0,-8-5 128,-3-10 0,-3 2 6,-1-5 0,-5-5 229,1-2 1,-2-7 241,6 3 1,2-5 32,9-3 1,1-3-200,3-5-345,8 0 0,6-1 503,5-3 0,0-3 0,0-4 0</inkml:trace>
  <inkml:trace contextRef="#ctx0" brushRef="#br0" timeOffset="20">14333 11329 7973,'0'-24'0,"1"4"12,3 12 0,-1 0-111,4 4 0,-3 0 712,4 4-514,-6 0 0,3 1 714,-5 3 1,0 4-283,0 7 0,-1 4-41,-3 8 1,3 3 17,-3 8 0,3 3-142,1 4 1,4 4-349,0-4 0,1 4 70,-1-8 0,-3-1-628,3-2 1,1-4 59,-2-3 1,3-7-238,-3-5 0,0-5-358,5 1 0,-5-6 448,5-2 1,-4-3 626,3 4 0,1-6 0,3 3 0</inkml:trace>
  <inkml:trace contextRef="#ctx0" brushRef="#br0" timeOffset="21">14687 11421 7911,'-4'-18'6,"1"3"1,0 7 1371,7 4 0,2 3-600,6 1 1,-2 5-666,-3 3 1,-2 7 45,-5 4 0,0 7 68,0 0 1,-1 10-40,-3-2 1,2 8-102,-6 0 0,6 1-373,-2-1 1,3 1 215,1-5 0,0-1-401,0-7 0,5-2 291,2-5 1,5-5-17,3-3 1,3-4 72,5-3 1,-1-3 102,1-5 0,5 0-90,3 0 0,2-1-54,1-3 1,-4-2-195,1-6 1,-6 1 106,2-1 1,-4 1-201,-4 0 1,-3-1 77,-4 1 1,-1-1-210,0 1 1,-4-1 581,-3 1 0,-3 0 0,-1-1 0</inkml:trace>
  <inkml:trace contextRef="#ctx0" brushRef="#br0" timeOffset="22">14687 11729 7925,'7'-10'0,"4"2"308,11-2-218,2 4 1,7-2 454,-4 1 1,5 0-222,-2 0 0,2-3-199,-2 2 1,2 2-20,-5-2 0,-1 6-518,-3-2 1,-5-1 30,-3 1 1,-2-4-527,-2 4 907,-4 1 0,-2-8 0,-5-1 0</inkml:trace>
  <inkml:trace contextRef="#ctx0" brushRef="#br0" timeOffset="23">14779 11352 7957,'-7'-17'1338,"5"-2"-837,9 7 0,6-2-360,10 7 1,1 0 37,3 0 0,-2 3-116,5-4 0,-3 6-39,4-2 0,-5-1-145,5 1 0,-2 0 56,1 4 1,-2 0-606,-5 0 670,0 5 0,-5-4 0,-2 5 0</inkml:trace>
  <inkml:trace contextRef="#ctx0" brushRef="#br0" timeOffset="24">15944 11307 7888,'1'-12'18,"3"1"0,2 1 29,5 2-159,1 3 370,-1 5-109,-4 0-59,3 0 0,-10 0 353,0 0-320,-5 5-693,-7 1 383,1 1 1,1 3-824,2-2 497,3 2 513,0 6 0,4-3 0,-4 3 0</inkml:trace>
  <inkml:trace contextRef="#ctx0" brushRef="#br0" timeOffset="25">16115 11798 7897,'-15'7'653,"-1"1"1,5-5 83,3 0-152,6 4 1,-5-1 112,4 5-413,-4-4 1,1-1-186,2-2 0,-1-2 223,1 6-976,0-5 1,4 3 400,0-2 1,6-3-1956,1 3 2207,3-3 0,7 4 0,1 2 0</inkml:trace>
  <inkml:trace contextRef="#ctx0" brushRef="#br0" timeOffset="26">17554 11181 7881,'-10'-18'210,"2"3"1,3-1 38,5 0-19,0 1-109,0 4 0,0 3 146,0 0 1,-3 6 340,-4-2 1,-2 3-24,-10 1-388,-5 5-45,-10 1 1,-3 11 349,-5 2-389,0 2 1,-5 9-32,-2 4 0,2 1-199,22-14 0,0 0 0,-18 25 175,21-22 0,2 1 0,-12 24 86,2-8 0,10 4-448,4-3 1,9-3 233,3-1 1,9-2-497,6-2 0,7-5 233,9-2 1,6-4 55,5-4 1,5-3 36,-1-4 1,2-6 180,2-2 0,-5-3 34,-3-1 0,-3-5 285,0-3 1,-10 1 684,-2-5 0,-9 3-615,-3-6 1,-4 1 73,-7-1 1,-8 1-314,-7-5 0,-8 5-374,-11-1 1,-11-2-444,-4 2 0,-10 0 163,-2 3 1,-1 2-354,9 3 1,6 2 26,16 5 889,9 5 0,6 0 0,9 2 0,2-2 0</inkml:trace>
  <inkml:trace contextRef="#ctx0" brushRef="#br0" timeOffset="27">18433 11444 7856,'-11'-18'1,"-1"3"0,6 2-1059,2 2 599,3-1 557,1 6 1,-1 1-29,-3 5 0,-2 2 84,-6 6 1,-1 1-59,-2 10 0,-3 1 119,-4 7 0,0 2-87,3 5 0,-1-3-51,5-1 0,3-1-186,4 2 1,6 1 83,-2-6 1,8-3-156,4-4 0,3-5 49,4 1 1,-1-3 212,5-5 0,5-2-96,7-5 1,2-1 353,1-3 0,0-2-76,1-6 1,-5 0-58,0-3 1,-5-2-174,-3-2 0,-4-3 123,-6 3 1,-6-2-233,-2-2 0,-9-4 137,-7 1 0,-6-5-419,-8 5 1,-5-6 145,-7 1 1,0 4-637,-7 0 0,5 9 502,-5 7 1,12 4 344,2 7 0,7 0 0,5 0 0,8 3 0,7 4 0,-3-4 0,1 7 0</inkml:trace>
  <inkml:trace contextRef="#ctx0" brushRef="#br0" timeOffset="28">18844 11501 7892,'-16'0'0,"3"-5"34,-2-3 61,2 3 1,7 1-133,2 8 0,2 2 144,-2 6 1,1 0 88,-4 4 1,4-2-23,-1 5 1,3 0-1,1 4 1,5 1-31,3 2 1,7-4 19,4 5 1,4-11-287,4 3 1,0-2 37,4-6 1,2 2 68,-3-9 1,3-2 278,2-6 0,-1-2-110,0-6 0,-3 0 186,-1-3 1,-1-3-72,2-5 0,-7 0-27,-5 0 1,-9 0-45,1 1 1,-7-3-150,0-1 0,-8 2-111,-3-3 0,-5 2-258,-3-2 0,2 3-584,-2-3 1,4 4 10,3 4-245,-2 3 0,10 10 268,0 2 870,5 13 0,16 3 0,4 11 0</inkml:trace>
  <inkml:trace contextRef="#ctx0" brushRef="#br0" timeOffset="29">19678 11432 7908,'0'-7'10,"0"-1"0,0 4 99,0-3 230,0 4-121,0-2-1,0 0 342,0 4-17,0-4-230,0 5 1,1 5 96,3 2 1,-1 9-57,4 3-340,-4 2 150,7 7 0,-9-3-337,3 6 177,-3-6 0,-1 3 152,0-5 0,0-1 62,0-3 1,-3 1-1187,-1-5 1,-4 0-71,4-3-124,-5-1 0,3-1 1163,-5-2 0,-1 2 0,1-4 0</inkml:trace>
  <inkml:trace contextRef="#ctx0" brushRef="#br0" timeOffset="30">19484 11409 7872,'5'-17'0,"-2"0"286,4 6 1,5 1 455,3 2 1,5-1-106,-1 5 0,4 0-211,4 4 1,2 0-327,5 0 1,4 0 104,0 0 1,4 0-372,-4 0 0,4 0-224,-4 0 1,-1 0-436,-7 0 1,2 4 824,-5 0 0,-1 0 0,-3-4 0</inkml:trace>
  <inkml:trace contextRef="#ctx0" brushRef="#br0" timeOffset="31">20409 11364 7882,'-6'0'-130,"1"0"0,3 0 328,-1 0 1,0 0 905,-5 0-716,1 0 370,-10 0-426,5 0 0,-9 1 39,6 3 0,-5 2 34,1 6 0,1-1-240,-1 0 1,5 5-101,-1-1 0,2 5 312,2-1-374,-1 3-1,6 1-198,1-1 1,5 0 142,0-3 82,0 3-236,10-5 1,-1 1 106,10-3 0,1-2 19,7-1 0,-2-2-19,6-3 0,-2 2-5,1-5 1,2 0-14,-5-4 1,3-1 597,-3-3 1,-1 1-168,-3-4 1,-1-1-89,-3-3 1,1 3-58,-5 0 1,-1-1-33,-6-6 1,1 6 227,-5-2-162,0 2-97,-4-2-2,0-1 1,-2 6-291,-2 2 1,-1 8-2,-2 3 1,-2 4 164,5 0 0,0 2-292,4 2 0,0 1 101,0 3 1,10-1 64,6-3 1,4-2-24,3 2 0,5-3-133,2-5 1,4 2 18,4-5 0,-6 0 480,2-4 0,-3-1 26,-1-3 1,-2 1-136,-5-4 1,-1-5 201,-3-3 1,-3-1-76,-4 0 0,-6 2 37,-2-5 1,-4 0-71,-4-4 0,-7 1-301,-8-1 0,-8 0 93,-4 0 1,-7 0-436,-4 0 0,-3 6-196,-5 1 0,6 5-208,2 3 0,4 3 278,11 5 0,7 5 590,9 3 0,4 3 0,7 5 0,0 1 0</inkml:trace>
  <inkml:trace contextRef="#ctx0" brushRef="#br0" timeOffset="32">21334 11501 7892,'0'-12'0,"0"1"0,0 3-6,0 1 181,0-1 0,0 1 284,0-1 163,0 0 658,-5-3-627,4-1-246,-4 6 76,5 1-188,0 5 0,0 6 29,0 6-240,0 4-15,0 12 1,0 1 253,0 6-512,0-6 226,0 4 0,0-5-167,0 2 104,0-2 1,0-5-163,0 0 0,4-5-162,-1-3 0,2-6 97,-1-2 1,-1-4-118,4 1 339,-4-3 0,3-1-30,-2 0 0,-1-5-57,4-3 215,-4-2-149,2-6 1,-1 3 110,-1-2-76,1-3 0,-4 4 15,0-5-17,0 5 0,0-8-5,0 3 179,0-2-76,0 3 0,0-4-87,0 3 178,0 3-160,0-1 3,0 6 172,0 5 25,0 1-167,5 5 163,2 5-172,4 1 1,4 5-39,1 1 47,4-1 0,-2 4-177,4 1 0,1-1-22,0-4 179,0-4 0,0 2-20,0-6 1,0 1-11,-1-4-466,6 0 262,-4 0 0,4-1-33,-5-3 187,-5-2 0,2-2-4,-5 1 1,4 0 7,-3 0 0,-2-4 180,-7 4-51,3-3 1,-3-2-68,4 1 1,-3-1 110,-1 1 0,-4 0-136,1-1 197,2 6 49,-5 1-201,4 5 1,-5 5 24,0 2 1,-1 9-107,-3 3-56,-2 7 143,0 3-770,-4 6 615,3-1 0,0 4 103,-1 0-1347,0 0 862,2-4 1,1-3-343,5-1 844,0-4 0,4 2 0,0-5 0,-1-1 0</inkml:trace>
  <inkml:trace contextRef="#ctx0" brushRef="#br0" timeOffset="33">22156 11489 7951,'-17'-22'0,"5"-1"1699,7 5-1089,5 7 1,4 11-206,0 7 1,0 8-165,-4 4 1,0 3 5,0 1-25,0 10-503,0-3 298,0 10 60,0-6 1,5 0 59,2 0 0,5 1-163,3-1 1,-1-5-246,5-2 0,1-8-239,7-4 0,-3-4-61,3-3 333,-3-3 69,4-5 0,-4 0-634,2 0 518,-1-5 1,-4 3-484,-2-6 1,-4-1 234,-7-6 1,1 2 383,-5-2 149,0 2 0,-15-3 0,-1-2 0</inkml:trace>
  <inkml:trace contextRef="#ctx0" brushRef="#br0" timeOffset="34">22065 11649 7951,'18'0'0,"5"0"0,5 0 0,6 0 0,4-4 509,0 1-230,5-1-886,-7-1 569,3 4 81,-10-5 1,3 3 79,-5-1-735,-1 0 421,-8-1 1,-1 4 190,-6-3 0,-5-2 0,-1-1 0</inkml:trace>
  <inkml:trace contextRef="#ctx0" brushRef="#br0" timeOffset="35">22134 11398 7943,'12'-11'527,"4"-1"-329,1 1 0,16 1-132,5 2 0,6-1-66,1 5 0,-4 0-365,-3 4 0,1 0 81,-1 0 1,0-3 218,-3-1 1,-1 0-136,0 4 1,-3 1-186,-1 3 0,-6-1 385,-1 4 0,0-4 0,-5 2 0</inkml:trace>
  <inkml:trace contextRef="#ctx0" brushRef="#br0" timeOffset="36">22956 11307 7943,'-10'-2'1009,"2"-1"1,-2 1-587,2-1 1,-3 1-85,-4 2 1,1 0 46,-5 0-200,0 0-20,1 5 0,-4 5-239,3 6 100,3 4 1,-1-6-192,6 5 1,1 0 216,2 4 29,3 0-204,5 0 24,0-1 1,6 3-1,6 1-294,4-2 220,7 4 0,4-9-69,0 0 49,4 0 57,-2-1 1,1 0 293,-4-3-82,3-2 0,-6 3 137,0-4 0,-1-1-65,-7 0 0,-1 1 7,-7-1 1,-1-3-47,-6 0 1,-3-1 186,-5 5 0,-9-1-21,-14 0 0,-4 1-229,-7-1 1,0 1-177,-8-1 1,0 1-372,0-1 1,7-3-2354,9-1 2785,5 1 1,6 3 0,0 1-1</inkml:trace>
  <inkml:trace contextRef="#ctx0" brushRef="#br0" timeOffset="37">9856 12620 7880,'0'-6'945,"0"1"-770,0 15 0,0 2 174,0 11 41,-5 0-142,4 10 1,-8-5 73,5 10-321,-5-5 26,8 6 1,-9-4-76,2-1 72,-2 0 50,-6 1 0,3-2-269,-2-3 102,2 3 40,2-9 0,3 3-53,0-8 0,5 1-33,-5-5-410,5 1 149,-2-5 61,5 0-606,0-4 572,0 3 0,2-9 373,1 3 0,-1-3 0,3-1 0</inkml:trace>
  <inkml:trace contextRef="#ctx0" brushRef="#br0" timeOffset="38">9845 12723 7883,'4'-19'0,"-1"0"223,1 5-62,-4-3 0,4 6 215,0-1 211,0 1 27,-4 5 273,5-4-432,-4 8-145,9-3 1,-7 12 158,4 4-250,1 5-1,3 7-143,1 5 115,-1 1 1,4 7 136,1 2-676,4 3 211,-2-1 0,5 3 307,-1-5-1383,1 6 1128,-5-9 1,2 3-1195,-4-7 347,4-3 663,-8-6 0,5-4-690,-6-3 605,1-2 0,-5-3-669,1-2 351,-5-3 891,2 0 1,0 1-1,1 6 1</inkml:trace>
  <inkml:trace contextRef="#ctx0" brushRef="#br0" timeOffset="39">9788 13088 7808,'5'-7'163,"2"-1"1,4 4 576,0-3-316,5 4-211,-3-2 193,9 5-122,1 0 1,6-1 38,5-3-628,5 3 269,-3-9 0,3 7 275,-5-5-1307,-4 6 786,3-8 1,-9 8-644,2-1 925,-7-4 0,3 1 0,-4-5 0</inkml:trace>
  <inkml:trace contextRef="#ctx0" brushRef="#br0" timeOffset="40">10587 12711 7842,'-6'-11'0,"2"0"1010,-2-1-165,4 1-197,-3-1 175,5 6-104,0 1 135,-5 5-355,4 5-223,-4 6 0,5 8-35,0 8-26,0 2-447,0 6 349,0-1-31,5 0 0,0 4 236,3 0-783,2 5 424,-4-7 1,6 2 55,-1-8-1408,-5 3 942,4-9 1,-7-1-1008,5-7 663,-6-4 416,3 0 0,-3-6 43,1-2-73,-1-3 0,3-1 51,-5 0 1,0-5 0,0-1 0</inkml:trace>
  <inkml:trace contextRef="#ctx0" brushRef="#br0" timeOffset="41">10576 13020 7885,'-10'-1'0,"2"-3"0,3 2 810,5-3-449,0 0 0,5 4 105,3-3 1,6 3 64,1 1 1,5 0-332,-1 0-180,3 0 141,6 0 0,-4-1-432,2-3 189,4 3-157,-6-4 0,0 1-319,-5 0 0,-5-5 214,1 1 0,-4 2-211,-3-2 1,1 5 554,-5-5 0,-6 0 0,-4-3 0</inkml:trace>
  <inkml:trace contextRef="#ctx0" brushRef="#br0" timeOffset="42">10484 12700 7829,'2'-11'461,"1"-1"-230,4 1-116,9-1 1,2 1-109,5-1 1,4 1 2,-1 0 0,6 3-3,-2 0 0,3 2-4,2-2 0,-1 3-2,0 5 0,-1 0-1,-2 0 1,-3 0-1,-6 0 0,0 8 0,-3 0 0,-3 4 0,-4-5 0</inkml:trace>
  <inkml:trace contextRef="#ctx0" brushRef="#br0" timeOffset="43">11569 12723 7946,'-6'-12'-492,"1"1"1586,0 0-401,4 4-7,-5-3 88,1 9-335,-1 1-56,0 11 153,1 7-252,5 5-1,0 5-37,0 2 0,0 3-40,0 1 1,0 5 125,0-1-799,0 0 431,5-4 1,-3-5-833,6-2 484,-6-8 139,3 2-885,-5-8 718,0 4 1,0-10-101,0 1-358,0-6 15,0 3 855,0-5 0,-5-5 0,-1-1 0</inkml:trace>
  <inkml:trace contextRef="#ctx0" brushRef="#br0" timeOffset="44">11204 12723 7946,'5'-12'0,"1"1"849,6 0-313,9 4-158,3-3-373,11 9 355,4-4 0,2 5 120,4 0 300,6 0-440,1 0 1,-2 0-45,-1 0 1,-10 0-148,3 0 0,-1 0 183,-3 0-300,-5-5 53,0 3 0,-10-6-79,0 4 38,-1 0 1,-14-1 197,7 4-341,-8-5 73,-1 6-162,-1 0-62,-5 0 190,0 6 71,0 5 1,-4 3 3,0 5 0,-3 1 1,3 7 0,-1-2-69,1 6 65,3-1-46,-4 10 0,5-5-382,0 3 237,5-7-323,1 2 184,6-9 134,-1 4 0,0-9 58,1 0 294,4-5-239,-3-3 0,9-2 68,-3-5 0,1 0-107,-1-4 0,3 0-73,-3 0 128,7 0 305,-7 0-1317,8-6 668,-14 0 1,7-1-211,-5-1 0,-3 2-1129,-5-2 1063,-4-2 675,2 3 0,-15-9 0,-3-2 0</inkml:trace>
  <inkml:trace contextRef="#ctx0" brushRef="#br0" timeOffset="45">11901 12917 7946,'-7'-5'154,"-3"4"-154,9-10 0,-2 9 827,11-6-303,-1 1-221,20 0 0,-8 2 21,8 5 0,3 0-180,5 0 0,-1-3-163,4-1 1,-3 0 31,0 4 0,-5-1-209,1-3 1,-6 3-169,2-3 0,-8 2-418,-4 2 1,-2-3-659,-2-1 1440,-5 0 0,-1-1 0,-5-1 0</inkml:trace>
  <inkml:trace contextRef="#ctx0" brushRef="#br0" timeOffset="46">11912 12677 7882,'0'-11'0,"5"1"42,3 2 0,8-2 92,7 2 0,5 3 224,6 1 0,0-1-75,1 1 0,4 1 98,3 3-878,-3-5 666,6 3 122,-10-3-180,5 5 1,-2-4 149,0 1-360,-5-1 237,-5 4 0,-7-4 139,-2 0-191,3 0 182,-15 4 734,9 0-803,-10 0-86,0 5 0,-1 7-135,-5 7 163,0 2-4,0 2-245,5 5 95,-3-4 1,3 13-95,-5-3 1,4 3-205,-1-3 0,1 1 64,-4-1 0,4-1-97,0-3 0,0-3-677,-4-8 469,5-2 267,-4-6 1,5-1-512,-2-2 363,-3 2-2,4-9 435,-5 4 0,0-5 0,0 0 0</inkml:trace>
  <inkml:trace contextRef="#ctx0" brushRef="#br0" timeOffset="47">12517 12677 7886,'5'-23'563,"2"0"164,4 1 1,6 3-353,2 0 0,-2 8-171,2 0 0,0 6 787,4-3-441,0 6-168,0-3 15,5 5-236,-4 0 0,4 5-107,-5 2 0,1 4-175,3 0 1,-7 4-55,3 0 0,-9 6-283,-3-2 1,-1 2 228,-6 2-532,0 0 462,-14 5 1,0-3-570,-13 6 327,-3-1-334,-8-1 994,5 4-162,-4-8 1,6 2-208,1-4 687,-1 0-365,14-5 0,-2 2 24,7-5 201,3 6-207,5-9 1,5 5-630,3-6 256,7 1 144,-2-1 1,8 1-480,-1-1 245,1 0 133,2-4-750,0 3 990,0-9 0,5 9 0,1-3 0</inkml:trace>
  <inkml:trace contextRef="#ctx0" brushRef="#br0" timeOffset="48">14002 12643 7811,'-1'-18'0,"-3"3"0,3-2 538,-3 2 0,3 4 605,1 3-493,0 6 1,0-2-13,0 8-125,0 7-227,5 7 1,-4 11 52,3 5 45,2 1-124,0 9 0,2-3-321,0 4-813,-6 1 933,8-6 1,-8-1-963,1-9 556,4 3 252,-6-14 0,4 6-1949,-5-9 1007,0-1 325,5-4 1,-4-3 711,3 0 0,-2-6 0,-2 3 0</inkml:trace>
  <inkml:trace contextRef="#ctx0" brushRef="#br0" timeOffset="49">13637 12654 7846,'11'-17'4,"9"-1"532,3 3 1,11 2 107,1-2-574,12 2-141,-6 7 0,14-5 399,-6 4-350,1 2 315,-4-5 1,-4 5-70,-1-3 0,-5 2 10,-2 2 1,-5 3-55,-6-3-19,0 2 1,-4 2 162,0 0-395,-10 0 519,6 0-385,-13 6 532,8-5-616,-9 9 1,4-4 229,-5 6-187,0-1-10,-5 1 0,2 0 139,-4 3-266,4-2 76,-2 4 1,5-1-41,0 3 142,0 3-105,0 1 0,0 4-149,0 4 1,0 2 147,0 1-544,0 0 383,0 1 1,1-6-124,3-2-201,3-3 306,4-1 0,2-7-177,2-5 486,3 1-110,5-11 0,-1 4 169,1-5-86,0 0-55,0 0 0,4-1-32,-1-3 62,1-2 0,-4-6 513,0 1-354,-1-6 0,0 3 121,-3-5 624,-3 0-591,-4-8 0,-4 1 203,-1-4-93,-4-1-172,2-8 1,-10 2-253,-3-5-1,-7 5 53,-3-7 1,-5 10-14,0-1-840,-5 1 807,-1 10-911,-5 1 624,0 7 0,-6 9-450,-1 4-667,1 1 875,1 12 0,10-1-102,2 10-1026,3 0 647,6 4 970,7 0 0,4 2 0,9 3 0,3 3 0,1-1 0</inkml:trace>
  <inkml:trace contextRef="#ctx0" brushRef="#br0" timeOffset="50">15281 12574 7905,'5'-11'0,"-2"1"222,4 2-5,-4-2 0,2 4 303,-5-6-244,0 6 1,0-4 82,0 2 1,-3 2 49,-4-2 1,-2 6-8,-10-2 190,0 3-261,-4 1 0,-1 0 120,-3 0-234,-2 5-415,-5 1 202,5 11 25,1-5 0,5 10 297,0-3-581,0-3 255,5 6 0,3-4 171,8 4-287,1 1 54,6 0 0,0-4-82,0 0 0,6-5-70,1 1 1,8 2-159,4-2 233,3 0 7,1-8 0,1 3 150,3-3-49,-3-1-33,4-1 213,-6 0-175,6-4 1,-7 8-23,2-5 194,-8 5 131,1-3 0,-6 2-229,-2-1 1,1-3 14,-5 4 0,0-1-57,-4 5 9,-6-1 20,-5 0 1,-7 2-454,-5 2 187,1-2 1,-1 4-592,-5-6 609,4 0 1,-4-3-294,5 0 0,1-5-1211,3 5 1064,8-5 653,6 7 0</inkml:trace>
  <inkml:trace contextRef="#ctx0" brushRef="#br0" timeOffset="51">15692 12540 7996,'2'-15'495,"1"0"0,2-1 1919,3 5-1654,2 5-944,-9 1 142,5 5 0,-12 0 288,-1 0 27,-3 0-176,-7 5 0,-4 1-153,-6 5 16,-5 1 0,7 1-54,-6 2 0,6-3 107,-2 4 61,3 1-301,1-4 256,1 4 0,5-2 30,6 0-204,-1 0 155,11-3 1,-4 3-6,5 0-6,5 0 1,3 1 138,7-1 1,3 0-105,4-3-16,6-1-104,-4 0 119,9-4 0,-7 3-8,4-3 0,-4 4 4,0 0 1,-3-3 56,-4-1-131,3 1 80,-10-2 0,1 4-49,-5-2 351,-6 2-324,3 2 0,-5-1-66,0 0 35,-10 1 29,3 4-202,-15-3 91,4 4 1,-5-6 98,1 0-711,-1 1 464,5-1 1,-2 1-215,4-1-665,6 0 667,0-4 0,9-1 460,-3-2 0,8-3 0,2 4 0</inkml:trace>
  <inkml:trace contextRef="#ctx0" brushRef="#br0" timeOffset="52">15989 12986 7797,'12'1'874,"-1"3"1,-5 3-246,-2 8-199,-3-2-250,-6 9 1,3-3 492,-6 7-285,1 4-490,-5-1 1,5 4-447,-1-3 0,-1-1 511,-6 2 37,7-1 0,-12 5 0,7-1 0</inkml:trace>
  <inkml:trace contextRef="#ctx0" brushRef="#br0" timeOffset="53">9982 13979 7850,'-7'-5'0,"-1"3"490,4-6 1,0 0 92,4-3-395,0-1 1,0 1-62,0 0 0,1 3 152,3 0 1,-3 1 484,3-5-423,-3 1-163,-6 0 0,-2 4-129,-9 3 1,3 4 97,-6 4 0,-6 3-110,-5 4 0,-3 4 64,-1 0 0,-1 6-138,1-2 0,1 0-46,3 4 1,2-7 94,5 7 1,5-4-216,3 0 103,7 3 43,3-10 0,7 9-82,1-6 1,10 0 46,10-4 1,5 1 91,6-1 0,5 5 30,3-1 0,6 0-3,2-4 1,-4 1 25,-4-1 1,-7 2 179,-1 2 0,-1-2 307,-6 2-298,-5 3-35,-6-5-50,-5 8-68,-4-8 0,-2 7-25,-5-5 1,-1 4-164,-3-3 1,-4 3 109,-7-4 0,-3 4-81,-5-4 0,-5 2 103,-2-2 0,1-2-7,-2 2 0,1-6 77,-4-2 0,-1-3-222,1 4 1,5-6-413,2 2 398,8-3-266,3-1 0,6-1-397,2-3 1,4-2 303,8-6-1779,7 1 2271,7-5 0,5-7 0,0-7 0</inkml:trace>
  <inkml:trace contextRef="#ctx0" brushRef="#br0" timeOffset="54">10553 13991 7912,'-5'-7'0,"4"-3"-35,-3 2 1,2 2 45,2-2 434,0 6 1,0-4 257,0 2 145,0 3-49,0-5-382,0 6 0,-3 7-109,-1 4 0,-1 6-28,1 6 1,3 4-204,-3 4 1,-1 2 120,1 1 0,0-2-256,4 2 1,1-2 109,3 6 0,3-2-244,4-2 0,2-4 49,2 1 0,3-6-39,5 2 0,1-4 36,2-4 0,0-4-14,4-8 0,-4 2-48,0-5 27,3 0 54,-5-4 1,4-1-278,-5-3 1,0 1-117,0-4 1,-5 0-292,-3 0 1,-4-3 206,-3 2-281,-3-2 885,-5-2 0,-10 1 0,-3 0 0</inkml:trace>
  <inkml:trace contextRef="#ctx0" brushRef="#br0" timeOffset="55">10439 14322 7830,'5'-12'0,"1"1"328,6 0 1,8 0-1,3 4 1,8-2 24,4 5 1,0-4-175,7 5 0,-5-5-40,1 4 0,-6-3-145,-2 3 0,-3 0-246,3 4 1,-8 0-163,1 0-259,-8 0-979,1 0 1652,-9 0 0,-17-5 0,-9-1 0</inkml:trace>
  <inkml:trace contextRef="#ctx0" brushRef="#br0" timeOffset="56">10462 14025 7925,'6'-12'0,"9"-3"230,0 0 0,12 0 384,7 3 0,7 5-514,8-1 1,2 0-255,2-3 0,3 1 158,-2 2 0,-4 2-274,0 2 1,-10 3-320,-5-3 1,-2 3 588,-7 1 0,6 5 0,-3 1 0</inkml:trace>
  <inkml:trace contextRef="#ctx0" brushRef="#br0" timeOffset="57">11444 13968 7896,'-18'0'0,"1"-4"996,6 0-755,0 0 1,-1 4-113,1 0 1,-2 0-55,-2 0 1,1 5 17,-5 3 0,0 3 13,-4 5 0,1 1 139,3 6 1,3 1-250,4 3 1,1-2 78,0 6 0,4-6-133,3 2 0,3 1 33,1-2 0,5 0-84,3-7 1,7 1 73,4-5 1,3 1-148,1-5 0,4-1 133,4-2 1,2-3 2,1-5 1,0-1-58,1-3 250,-6 3-173,-1-10 0,-5 5 195,-1-5 0,-4-5-52,-3 1 0,-3 0 335,-4 4-206,-3-1-41,-5 1 0,0 3 16,0 0 0,-2 2 136,-1-2 24,1 3-487,-8 5 67,4 0 62,-1 5 0,2 2-147,5 4 0,0 6 5,0 2 1,7-1 103,4 1 0,6-4-9,5 4-200,6-5 216,2 2 1,4-4-69,0-1 1,4-5-1,0-2 0,5-2-14,-1-2 0,-1-6 69,1-1 0,-5-5-31,1-3 1,-8-3 60,-3-4 0,-4-1 129,-4 0 0,-3-1-100,-5-3 0,-4 2 134,-3-6 0,-13 5-64,-6-5 0,-7 6-13,-5-2 0,-7 3-120,-8 1 1,-4 9 95,-3 3 1,2 7-569,-2 0 1,2 9 159,1 7 0,5 4-149,3 7 1,8 5-139,3 2 0,8 0 624,4 0 0,3-5 0,7 5 0,9 1 0,8 5 0</inkml:trace>
  <inkml:trace contextRef="#ctx0" brushRef="#br0" timeOffset="58">12323 14036 8564,'12'5'2666,"-1"5"-2182,0 6 0,-3 4-267,0-1 0,-6 4-136,2 4 0,1-2-3,-1 5 0,0-3 86,-4 3 1,1-3-106,3 4 0,-3-6 63,3 2 0,-3-7-317,-1-1 1,0-5 101,0 1 0,0-6-201,0-1 327,5-6-13,-4 3 1,4-10-104,-5-2 0,0-9 69,0-3 1,0-2-2,0-2 0,-3 0 83,-1 0 0,-1-1-3,1-3 1,-1 2 14,-3-5 1,-1 4 126,6 0 0,-5 1-102,4 3 1,-1 4 64,1 3-49,3 2-150,-4 7 1,10 2-214,3 8 1,6 7-85,1 8 74,10 8 220,-6-3 0,14 9-96,-2-3 1,2-1-100,1 2 0,0-4 19,0 3 0,1-6-152,-1-1 0,-1-1 321,-3-7 1,-2-4-53,-5-3 1,0-6 353,0 2 1,-5-3-13,-3-1 1,-4-5 135,-3-2 1,-3-3-150,-5-2 0,-1-4-3,-3-3 1,-4-3 77,-7-1 0,2-3-44,-2-1 0,-1-1-391,0 1 1,5 3 104,3-2 0,2-2-662,-2 1 1,3 0 10,5 5 1,0 4-245,0 3 0,0 2 189,0 1-963,5 6 1686,2 1 0,4 5 0,1 0 0</inkml:trace>
  <inkml:trace contextRef="#ctx0" brushRef="#br0" timeOffset="59">13031 13968 8142,'0'-12'683,"7"6"-622,4 2 0,0 3-139,5 1 1,-5 6 282,-3 6 1,-3 5 389,-5 10 0,1 2-169,3 6 0,-2 3-119,6 0 0,-4 5-98,3-1 0,0-3-222,0-1 1,2-4-303,-5-3 1,4-3 48,-5-5 1,5-6-804,-4-1 44,0-4-601,1-5 1626,-4-2 0,4-5 0,-5 0 0</inkml:trace>
  <inkml:trace contextRef="#ctx0" brushRef="#br0" timeOffset="60">12974 14036 7751,'0'-23'276,"0"1"1,1 3 431,3-1 0,3 8-258,4 0 0,5 2-176,3 6 1,4 1-11,4 3 0,1 1 75,2 3 1,7 2-244,-3 5 1,7 6 86,-3 2 0,4 3-102,-4 0 0,-1 6-186,-7 3 0,1-1-88,-8 4 0,-3-6-25,-9 7 1,-4-4-150,-4 4 0,-4-2 45,-6-3 1,-7-2-97,-13-5 1,-3 0-198,-9 0 0,0-6 186,-3-1 0,-1-4-524,5 0 953,0-1 0,6-5 0,-2-2 0,-3-3 0</inkml:trace>
  <inkml:trace contextRef="#ctx0" brushRef="#br0" timeOffset="61">14482 13808 7817,'-12'-5'138,"1"3"624,-1-3 0,6 10-218,2 3 0,3 11-87,1 4 1,1 7-195,3 1 1,-1 3-85,4 4 1,-3-1 30,4 5 0,-1-2 0,5 2 0,-1-2-137,0-6 1,-3 0-49,0 1 1,-2-6-328,2-3 0,-2-3 206,-2-4 0,-3 2-587,3-6 0,-3-4-713,-1-3 382,0-6 0,-1 3 1014,-3-5 0,-2-5 0,-6-1 0</inkml:trace>
  <inkml:trace contextRef="#ctx0" brushRef="#br0" timeOffset="62">14367 13899 7903,'7'-18'1236,"3"2"-939,-2 5 0,4 4-143,7 3 1,2-1 47,9 1 0,0 1 302,5 3 0,3 5-214,0 2 0,5 4-102,-1 0 1,1 2-64,-1 2 1,1 3-135,-5 4 0,-1 3-93,-7 1 1,-2 0 100,-5 4 0,-10 1-79,-6 3 0,-4-4-83,-3 1 0,-10-2-132,-5 1 0,-16 2 167,-7-5 0,-9-1-109,-2-3 1,-6 0-210,2 0 0,-2 0 335,2 0 0,5-6 159,10-1 1,2-4-131,13 0 0,3-6-1382,9-2 1289,4-3 0,22-11 1,11-3-1</inkml:trace>
  <inkml:trace contextRef="#ctx0" brushRef="#br0" timeOffset="63">15167 13888 7843,'0'-12'371,"0"1"1,1 1 540,3 2 0,4-1-563,7 5 0,-2 6-140,2 5 1,-8 5 57,-3 3 0,1 4-14,-1 8 1,0 2 163,-4 5 1,0 5-120,0 3 1,0-1-213,0 1 0,0-2-197,0 2 0,0-2-506,0-6 0,0-1 278,0-3 0,0-3-276,0-8 0,4 1 615,-1-4 0,1-6 0,-4-5 0</inkml:trace>
  <inkml:trace contextRef="#ctx0" brushRef="#br0" timeOffset="64">15464 13968 7836,'7'-12'164,"1"1"0,0 1 205,3 2 0,-3-1 1090,-1 5-997,1 1 0,-2 5-5,-2 6 1,-3 1-121,-1 10 1,0 4-22,0 3 0,0 6-165,0-2 1,0 0-92,0 0 1,0-1 13,0 2 1,5 0-180,3-4 0,7 0-97,4-4 1,8-2-56,3-2 1,1-4-195,3-7 0,-2-3 196,6-5 0,1 0-80,-1 0 1,4-5-49,-4-3 0,0-2-129,-3-1 1,-2-1-3,-3 1 0,-6 0-574,-5-1 1088,-10 1 0,6-1 0,-8 1 0</inkml:trace>
  <inkml:trace contextRef="#ctx0" brushRef="#br0" timeOffset="65">15567 14185 7774,'-12'0'405,"6"-5"50,2-3 1,9 2-416,7-2 1,4 6-373,7-2 1,4-3 256,-1 0 0,10 0 202,-2 0 0,3 3-86,-3-4 1,0 5-85,1-5 0,-2 4-456,-3-3 1,-3 0 7,-8 0 491,-3-4 0,-4 5 0,-1-5 0</inkml:trace>
  <inkml:trace contextRef="#ctx0" brushRef="#br0" timeOffset="66">15521 13922 7830,'1'-13'550,"3"-2"0,7 2-246,8-2 0,9 6-429,7 2 0,0-1-68,7-3 1,0 3-37,4 0 1,-1 2 71,1-2 1,0 2-144,-1 2 1,-3 3 299,0-3 0,-5 3 0,2 1 0</inkml:trace>
  <inkml:trace contextRef="#ctx0" brushRef="#br0" timeOffset="67">16572 13819 7778,'-7'-11'235,"4"-1"0,3 2 654,3 3-879,4 2-356,-1 5-140,-1 0 0,-5 1-144,0 3 630,-5 7 0,-1 2 0,-6 3 0</inkml:trace>
  <inkml:trace contextRef="#ctx0" brushRef="#br0" timeOffset="68">16583 14322 7716,'-11'5'2248,"3"-4"-920,0 3-509,6-3-783,-3 4-839,10-3 803,1 8 0,6-4 0,-1 5 0</inkml:trace>
  <inkml:trace contextRef="#ctx0" brushRef="#br0" timeOffset="69">17325 13762 7751,'-5'-11'-731,"4"-1"0,-4 1 1621,5-1-288,0 1-275,0 0 0,0 3 262,0 0-201,0 6-19,0-8 286,0 8-441,0-8 1,-1 9 214,-3-3-76,3 3-375,-9 6 173,3 1 1,0 7-67,-1 2-101,0-2 192,2 9 1,0-1-237,2 6 0,3 1 63,-3-2-108,3-2 90,1 4 0,0-1 5,0 0-151,5-1 101,-4-3 1,8-1 8,-5-3-66,4 2 36,-6-8 1,7 4 16,-6-6 0,2-1 39,-1-2-78,-2 2 77,3-9-3,-5 4 27,0-5 19,0-5 1,0 3 68,0-6-90,0 5 9,0-7 0,0 8 1,0-6 0,5 6 3,2-2 1,5-3 36,3 0 1,0 2-32,8 1 61,-3 3-66,8 1 0,0-4 57,3 0 0,2 0 113,1 4 1,-1 2-156,-3 1 1,2 0 29,-5 4 1,-1 1-103,-3 4 0,-5 3 120,-3 0-213,-2 5 79,-2-2 1,-4 1-18,-4 0 1,-3 1-157,-3 7 0,-4-7 102,-4 3 1,-6-2-45,-2 1 0,-2 0 67,-2-3 0,-1-3 2,-3-4 0,-2 2 154,-5-3 1,1 3-56,2-6 1,0-3-23,4-1 0,0-3-63,4-1 0,1 0-65,-1 0 0,4 0 44,0 0 1,5-1-143,-2-3 1,4-1-477,0-3 1,5 2-210,-1 2 941,1-2 0,-5-11 0,1-1 0</inkml:trace>
  <inkml:trace contextRef="#ctx0" brushRef="#br0" timeOffset="70">17325 13716 7751,'-10'-1'235,"3"-3"0,-2 2 265,5-6-286,0 6 1,8-5 165,0 4 1,5 1 5,-2-2 1,7-1 91,1 2 0,10-1-132,-3 4 0,9 0 103,-1 0 0,8-4-11,4 0 0,4-3-131,3 3 1,3-4-318,6 4 0,1-3 172,-2 3 0,2-5-13,-10 1 1,-1 2 39,-6-2 1,-7 6-101,-9-2 0,-7-1 98,-4 1-288,-2 0 0,-8 4-1133,-5 0 668,-10 0 392,-13 0 0,-7 4-1543,-8 0 0,2 6 51,-2 2 1666,3-1 0,5 6 0,2-6 0</inkml:trace>
  <inkml:trace contextRef="#ctx0" brushRef="#br0" timeOffset="71">9205 15190 8027,'-18'0'0,"3"0"-412,8-5 68,2-2-57,5 1 988,5-4-438,1 9 1,9-5 131,0 6-174,6 0 0,-5-3-92,3-1 1,3 0 117,-3 4 1,-1 0-11,1 0 0,0 0-79,4 0 0,4 0 158,4 0 0,2 0-11,1 0 1,5 0-102,3 0 0,4 0-49,4 0 1,-2 0-236,5 0 0,0-4 229,4 0 0,4-3-334,0 3 0,-28 0 1,0-1 290,0 1 1,-1 1 0,31-4-18,-30 3 1,-1 1 0,32-1 43,-32 0 1,0 0 0,1 3 0,0 0-20,28-3 0,0 1 172,-4-1 1,0 3-27,0-3 1,1 3-146,-1 1 0,6 0 81,-29 0 1,1 0 0,1 0 0,1 0 85,3 0 1,0 0 0,5-2 0,0 0-358,3 1 0,-1-1 0,3-3 1,-1 1 173,4 0 1,1 0 0,1-1 0,0 0-248,6-1 0,0 0 0,1 1 0,1 0 331,-2 1 0,-1 1 1,2-2-1,0 0-104,-1 0 0,-1 2 1,0 0-1,0 1-4,-3 0 1,0 0 0,-1-1 0,1 1-139,-2 0 0,0 0 1,-3 0-1,-1 0 131,-3 2 0,-1 0 0,0 0 0,-1 0 14,-1 0 0,1 0 0,2 0 0,1 0 64,0 1 0,1-2 0,-1 0 0,1-1-40,1 0 1,0 0-1,0 0 1,0 0 74,4 2 0,0 0 0,0 0 0,1-1-212,1-1 0,0 0 0,-1 1 0,1-1 171,2-1 1,0-1 0,-2 0 0,0 0-93,6-1 1,0-1-1,-2 0 1,1 1 149,1 2 0,-1-1 0,1-1 1,-1 0-31,-1 1 1,0 0 0,0 1 0,1 0 2,-3-1 1,0 0 0,2 3 0,0 0-43,-3-1 0,2 0 0,1-1 0,1 1 13,-2 0 0,1 0 1,-17 1-1,-1-1 1,1 1-76,2 1 1,0 0-1,-1 0 1,0 0 0,-1 0-1,0 0 44,2 0 1,0 0 0,-1 0 0,0 0 0,-1 0 0,1 0-49,1 0 1,2 0 0,-1 0 0,-2 0 0,0 0 0,0 0 1,3 0 0,1 0 0,-1 0 0,0 0 0,0 0 0,-1-1-25,0 0 0,0-1 0,0 1 0,1 0 0,0 1 0,0-1 54,0-2 0,0 0 0,0 1 0,0 0 0,1 1 0,-1 0 68,3-1 1,-1-1 0,1 0-1,-1 1 1,0 0 0,0 0 51,0 0 1,-1-1-1,0 1 1,0-2-1,0 1 1,-1-1-35,2 2 1,-1-1 0,1 1 0,-1-1 0,0 0 0,0 0-41,3 0 0,0 1 0,0-1 0,-1 0 0,0 0 0,-1 0 18,2 2 1,1 0 0,-1 0 0,-2-2-1,-1 0 1,1 0-63,2 0 0,0 0 0,0 1 0,-2 0 0,0 0 0,0 0 41,3-1 1,1 1-1,-1-1 1,-2 1 0,0 0-1,1 0-41,0-1 0,0 1 0,0-1 1,-2 0-1,0-1 0,1 1 13,2 0 1,0 1 0,1-1-1,-3 1 1,0 0 0,1 0-53,4 0 1,0-1-1,0 0 1,-1 1 0,-1 0-1,1 0 48,-1 0 1,1-1 0,-1 0 0,-2 0 0,0 0-1,0 1 69,3 0 1,0 1 0,-1 0-1,-2-1 1,-1 1 0,1 0 10,2 1 0,1 0 0,0 0 0,-3 0 0,0 0 0,0 0-36,-2 0 1,-1 0 0,0 0 0,-1 0 0,-1 0 0,0 0-112,2 0 0,-1 0 0,0 0 0,16 0 0,0 0 107,-20 0 0,1 0 0,-1 0 0,19 2 1,-1 0-38,-1-1 0,0 2 0,0 1 1,-1 0 53,-2 0 0,-1 0 0,-2 0 1,-1 1 112,-6-1 0,-1 0 1,-2-1-1,0 0-75,-5-1 0,0 0 0,-1-1 1,-1 0-63,-1 3 1,-1 0-1,-3-3 1,0 0 759,20 3 1,-12-1-627,-11 1-254,-10-3 1,-13 4-1079,-19-5 1,-25 0 1173,5 0 0,-4 0 0,-3 0 0,-1 0 0,-5 0 0,-1 0 0</inkml:trace>
  <inkml:trace contextRef="#ctx0" brushRef="#br0" timeOffset="72">9662 15932 7931,'1'9'991,"3"2"1,-3 0-608,3 8 0,-3 1-133,-1 7 0,0 2-215,0 5 0,0 0 32,0 1 0,0 3-97,0 0 1,0 1 86,0-1 1,2-6-102,2 2 1,-2-6-18,6 2 0,-2-5 74,2-3 1,2 0-129,-3-7 1,0 0-44,0-3 0,-3-2-459,4-2-216,-6 2-619,3-9 1451,-5 9 0,0-9 0,0 5 0</inkml:trace>
  <inkml:trace contextRef="#ctx0" brushRef="#br0" timeOffset="73">9582 16046 7786,'0'-17'-31,"1"-4"19,3 6 0,3-4 536,4 4 1,4-4-120,0 3 0,6 1 49,-2 4 0,4 1-104,3 2 1,0-1-23,4 5 1,1-3-46,3 3 0,1 0 54,3 4 0,-1 1-156,5 3 0,-5-1-98,1 4 0,-8 1-6,-3 3 0,-4 5-185,-4-1 0,-8 5-371,-7-1 1,-3 3 277,-1 1 1,-10 3-94,-5 1 0,-7 3 79,-4-3 0,-7 0-6,-5-4 0,-4-2-7,4-2 0,1-2-7,7-6 0,-2-1 6,5-2 1,6-3-105,5-5 1,4 0-167,0 0 1,6-1-82,2-3 580,3 3 0,1-10 0,0 5 0</inkml:trace>
  <inkml:trace contextRef="#ctx0" brushRef="#br0" timeOffset="74">10427 15989 7855,'0'-11'0,"0"-1"0,0 5 0,0-1 335,0 6 159,0-3 0,0 6 21,0 3 1,4 3-129,0 8 1,3 4-4,-3 8 1,1-1-70,-1 4 0,-3-3 108,3 3 0,-1-1-236,1 2 0,-3 0-192,3-4 1,-3 4 110,-1-5 1,0-3-117,0-4 1,0-1-458,0 1 0,0-3 70,0-4-752,0-1 71,5 1-340,-4-6 871,4-1 0,-5-6-605,0-3 1152,0-2 0,0-6 0,0 1 0</inkml:trace>
  <inkml:trace contextRef="#ctx0" brushRef="#br0" timeOffset="75">10313 16001 7855,'0'-18'0,"0"-2"604,0 4 0,5-3-163,3 4 0,3-4 34,4 4 1,3 3-12,5 5 1,5 0 28,2 0 0,5 0-263,3 4 0,-2 1-112,6-1 1,-5 3-7,1 3 1,-3 1-184,-5 8 1,-3-2 47,-8 9 0,-3 0 73,-4 4 0,-6 3-592,-2 1 1,-9 9 140,-7-2 1,-8 6-7,-7-2 1,-8 2-37,0-2 0,2-4 271,3 0 0,5-1 66,-2-6 0,9 0 106,7-4 1,1-2 40,6-2 1,1-2-61,7-6 0,2 0 60,6 1 1,1-4-43,2-1 0,3-4 5,4 0 0,5-1 218,0-2 0,4 0-182,0 0 1,-2-4-285,2 0 0,-6-1-382,2 1 0,-7 3 626,-1-3 0,0-2 0,4-1 0</inkml:trace>
  <inkml:trace contextRef="#ctx0" brushRef="#br0" timeOffset="76">11318 16058 7783,'0'-12'148,"0"1"109,0-1 1,0 1 174,0 0 362,0 4-476,-5 2 0,-1 5 169,-6 0 1,1 5-20,-1 3 0,1 3-155,0 5 0,-1 3-123,1 7 1,-5 0-39,1 4 1,4-3-144,3 3 0,2-1 113,-2 2 1,3 1-22,5-6 0,0 1-84,0-4 0,5 0-278,3-1 1,7-4-261,4-3 0,3-3 247,1-5 1,4-2 11,4-5 1,2 0 68,1 0 1,0-5 131,1-2 1,-1-5 13,0-3 1,-1-1 133,-2-3 0,-3-3-95,-6 3 1,0-3 178,-3 0 1,-4-1 110,-7 0 0,-3-5-63,-5-2 0,-5 0-145,-3 0 1,-7-1-70,-4-3 1,-8 5-123,-3 2 1,-4 3-37,-4 1 0,1 9-223,-5 3 1,6 7 116,2 0 1,5 8-39,6 4 1,5 6-1243,3 1 1539,2 5 0,7 3 0,1 6 0</inkml:trace>
  <inkml:trace contextRef="#ctx0" brushRef="#br0" timeOffset="77">11821 15921 7851,'0'-8'-390,"0"0"273,0 1 0,0-5 1171,0 1-183,0 5 439,0 1-508,0 5-389,5 0 1,-3 8-65,6 4 0,-4 12 47,3 3 0,1 6-187,3 5 1,1 1-142,-1 3 0,1 2-231,-1-2 1,0-1 200,1 1 0,-2-7-496,-2-1 1,2-4 241,-3-7 1,0-2-359,0-2 0,-4 1 91,1-4 1,1-5-52,-1-3 1,-1-4-65,-3 3 0,-1-4 598,-3 0 0,-2-1 0,-6-2 0</inkml:trace>
  <inkml:trace contextRef="#ctx0" brushRef="#br0" timeOffset="78">11809 15932 7851,'9'-11'202,"2"-1"0,0 5 188,8-1 0,0 2 308,4-2 1,1 3-237,2 5 0,3 0-189,6 0 1,3 5-181,0 3 0,0 3 105,-4 4 1,0 1-265,1 6 1,-6-1 102,-2 5 1,-3 4-246,-1 0 0,-10 0-16,-1 5 0,-8-4-184,0 8 1,-10-4 202,-5-1 0,-7-3-56,-8-1 1,-4-4 217,-4 0 1,-1-5-51,-3-2 1,1-4 398,-5 4 0,4-5-146,-4 1 1,10-6 100,2-1 1,6-6-141,5 2 0,2-3-339,6-1-65,4 0 1,4-1-533,6-3 0,9 3 815,7-3 0,2-2 0,2-1 0</inkml:trace>
  <inkml:trace contextRef="#ctx0" brushRef="#br0" timeOffset="79">13351 15909 7883,'-4'-11'0,"0"-1"0,-3 1 1196,3 0-261,0 4 133,4-3-536,0 9 1,1-3-61,3 8 1,-1 3-179,4 9 0,1 6 51,3 9 0,1 7-177,-1 4 1,1-1 13,-1 0 0,-3 0-57,-1 1 0,1-3-169,3-5 1,-3-1-509,0-2 1,-6-4 325,2-8 1,1 1-1689,-1-5 812,0 0-1087,-4-3 1496,0-6 1,-2-1 692,-1-5 0,-9-10 0,-6-3 0</inkml:trace>
  <inkml:trace contextRef="#ctx0" brushRef="#br0" timeOffset="80">13225 15932 7883,'12'-23'0,"-1"0"0,1 4 208,-1 0 0,6 5 348,2-1 1,3 2 12,5 2 1,2 3-138,6 1 0,-1 4-108,0-1 0,0 3-114,1 1 1,-2 4-92,-3 0 0,-2 9 39,-5-2 0,-2 7-113,-2-3 0,-6 5-229,-5-1 1,-7 4 138,-1 4 1,-6-2-381,-10 6 0,1-5 171,-8 5 1,-1-5-126,-6 5 1,-2-6 79,5 2 1,5-3 123,2-1 0,8-2 39,0-2 1,2 2 5,6-6 1,2 0-4,6-3 0,2-1 25,5 0 1,1-3 161,-1 0 0,6-6-107,2 2 1,2-3 143,2-1 1,0 0 52,0 0 0,0-1 80,0-3 1,-1 3-133,1-3 1,-5-1 73,-3 1 0,2-3-15,-2 3 0,-1-5-72,-6 1 1,2 2 183,-3-2 1,0 5-95,0-5 1,-4 4 135,1-3 1,-2 4 92,2-1-283,-3 3 1,8 2-20,-5 3 0,4-1-115,-5 4 1,6 1-17,-1 3 0,3 2 26,5 2 0,0-2-51,3 2 0,3-6 93,-3-2 0,2-4-173,2 1 0,4-3 134,-1-1 0,2 0 50,-1 0 1,-3-5 66,3-3 0,-3-2 180,-1-1 1,-6-4 16,-1-1 0,0-3-93,-1 4 1,-3-5-206,-5 1 0,-4-3 132,1-1 1,-3 1-110,-1-1 0,-4-4-191,0 0 0,-3 1-334,3 3 1,-4 1 12,5 3 0,-5 3-436,4 4 1,-1 5-1482,1-1 1364,3 6 1032,-4 2 0,0 6 0,-1 5 0</inkml:trace>
  <inkml:trace contextRef="#ctx0" brushRef="#br0" timeOffset="81">14539 16012 7779,'-7'-13'0,"4"-2"0,3-3 844,3-4 1,4 4-328,4 3 1,1 3 521,-1 4-282,-5 3-290,5 5 1,-10 2-60,3 1 0,-3 5-92,-1 7 0,0 3-85,0 5 0,0 1 12,0 3 1,0-2-193,0 6 1,-4-2 53,0 1 1,-1 2-127,1-5 0,3-1 72,-3-3 1,3 0-413,1 0 0,0-2 59,0-2 0,1-2-39,3-6 0,2-3 182,6-1 1,3-4 30,0 1 1,7-3 159,1-1 0,1-4-90,6 0 0,-1-4 36,2 0 1,1 2-92,-6-2 0,5 4 12,-5-3 0,0 3-122,-7-4 0,1 6-267,-5-2 1,-1 1-369,-6-1-143,2 3 1001,-9-4 0,10 5 0,-5 0 0</inkml:trace>
  <inkml:trace contextRef="#ctx0" brushRef="#br0" timeOffset="82">15372 15932 7817,'-11'-13'1236,"0"-2"0,4-1-636,3-3 1,4 6-279,4 5-10,3 6-235,-1 2 79,-1 1 1,-5 11 155,0-1 138,0 5-160,0 12 1,0-2 46,0 4-181,0 6 0,0-1-39,0 3 0,0 2-125,0-2 1,0-4-354,0-4 0,0-3 268,0 4 0,5-10-110,3 2 0,6-8 87,1 0 0,5-3-261,-1-5 0,3 2 87,1-5 0,3 0-28,1-4 0,1-4 61,-1 0 0,-3-5-200,2 2 0,-5-3-159,-2-2 0,-5 5-164,1-1 339,-8 0 0,2-3 441,-5 0 0,-10-1 0,-7 1 0</inkml:trace>
  <inkml:trace contextRef="#ctx0" brushRef="#br0" timeOffset="83">15258 16195 7769,'13'-10'563,"2"2"0,7-1-296,4 5 0,5-3 90,-4 3 1,3 0-63,-3 4 1,3-4 8,-3 0 0,3-1-266,-3 2 1,3 0-156,-3-5 1,-4 6-633,-4-2-886,-5-2 1635,2-1 0,-9-4 0,-2 0 0</inkml:trace>
  <inkml:trace contextRef="#ctx0" brushRef="#br0" timeOffset="84">15361 15806 7821,'13'-12'974,"2"-3"0,8 2-40,7-2 0,3 6-342,2 1 0,3 4-157,0-3 1,5 4-223,-1-1 0,-3 2-45,-1-2 0,1 3-485,0-3 1,-8 4 263,-8 4 0,-3 0 53,-8 7 0,-3-2 0,-9 7 0</inkml:trace>
  <inkml:trace contextRef="#ctx0" brushRef="#br0" timeOffset="85">2958 16023 7965,'-11'-3'0,"-1"-1"0,1-4 180,-1 4 1,6-1 681,2 2 438,-2 1-849,-1-3 0,-4 10-103,0 3 0,-2 3-157,-2 5 1,-3 3 4,-5 7 1,-1 5-15,-3 7 0,2-1-168,-5 4 1,2 0 86,1 1 0,2 1-153,9-5 0,1 4-102,4-4 0,4 3-86,4-7 0,4 1 63,6-8 1,6 0-67,10-4 1,6-6 134,5-1 0,2-5 58,6-3 0,0-3 25,3-5 1,1-2-9,0-1 0,-4-4 160,-1-4 1,-4-2-13,1-2 1,-7 2 146,-5-2 1,-3-1-177,-4 0 0,-7 1-25,-8 4 1,-3-5-88,-1 1 0,-12 0-155,-7 4 1,-3-1-40,-9 1 1,-1 3 82,-6 1 0,4 4-427,0-1 0,5 3 71,6 1 1,5 0-580,3 0 451,7 0 621,3 5 0,15-4 0,3 4 0</inkml:trace>
  <inkml:trace contextRef="#ctx0" brushRef="#br0" timeOffset="86">3438 16195 7867,'-10'-12'406,"2"1"0,3 0 554,5-1 0,1 6-469,3 2 1,-2 3 135,6 1 1,-5 5-235,0 2 1,2 5-145,-1 3 1,0 3-44,-4 5 1,4 5-20,0 2 1,0 3-133,-4 1 1,1 1-24,3-1 0,-2-1-234,6-3 1,-4 2-35,3-5 0,5-2-340,3-6 0,5-1 106,-1-3 0,4-6 158,4 2 1,2-7-180,5 0 0,-1-3 7,-2-1 1,0-1-72,-4-3 0,-2-1-290,-6-3-16,3-2 861,-9 4 0,-2-5 0,-6-1 0</inkml:trace>
  <inkml:trace contextRef="#ctx0" brushRef="#br0" timeOffset="87">3472 16526 7867,'-4'-8'1,"0"1"-1,1-1 0,4-2 677,3 2 0,2 2-208,5 2 0,6 3-215,2-3 0,8 2-152,3-2 0,3 3-198,1-3 1,1-3 122,-1 0 0,-1 0-91,-3 0 0,2 0-471,-5 0 0,-6-2 300,-6 5 1,-2-5-1140,-1 2 1374,-6 2 0,-1-6 0,-5 5 0</inkml:trace>
  <inkml:trace contextRef="#ctx0" brushRef="#br0" timeOffset="88">3552 16138 7867,'-12'-7'400,"6"-3"127,2 3 0,6 0-449,5 0 0,6 3 47,10-4 1,5 6-24,2-2 0,7-1 111,1 1 1,5-1-200,-1 1 0,1 3 1,-1-3 1,1 1-39,-5 0 1,0 1 162,-3-1 1,-5 1-61,0 2 0,-5 0 28,-3 0 1,0 4 175,-7 0 1,0 4-25,-3-5 0,-2 8-45,-2 0 0,1 4-1,-6 4 1,1 8-132,-4-1 0,0 6-148,0 2 0,0 1 28,0-1 1,0 2-216,0 2 1,0-3 58,0 3 0,0-2-122,0-2 0,0-6 417,0-5-132,5 0 1,-2-12 261,4 0 113,-4 1-8,2-11 0,-5-1-76,0-7 1,-1-4 117,-3 0 1,3-2-57,-3-2 1,3 1 35,1-5 1,0 0-404,0-4 1,0 0 76,0 0 0,0-1-36,0-2 1,0 5-254,0-1 22,5 1 0,-3 5 25,6 4 0,-1 6-66,5 6 0,1 1 96,2 3 0,0 4 68,8 7 1,-5 0-44,8 8 1,-3-4 69,8 4 0,-1 0 107,4-4 1,1 2-59,-1 2 0,0-5-31,0-3 1,-3-6 132,-1-1 0,-8-6 219,1 2 0,-4-3 221,0-1 1,-3-1-224,-4-3 1,-2-2 345,-3-6 1,2 1-197,-5 0 1,0-5-18,-4 1 1,-1-5-240,-3 1 0,-3 1-70,-4-1 0,-4 0-62,0-4 0,-2-4-300,2 1 0,2-1-220,-2 4 0,2-3-684,2-1 0,4 0-620,4 5 1,1 4 272,2 3 1505,0 7 0,11-2 0,1 3 0</inkml:trace>
  <inkml:trace contextRef="#ctx0" brushRef="#br0" timeOffset="89">5025 16126 7848,'-11'0'0,"1"-1"0,2-3 1594,3 3 1,5-3-672,0 8 1,1 2-389,3 6 1,2 4-197,6 3 0,-5 4-117,1 4 0,0 2-193,3 5 0,4 3 130,0-3 0,1 7-153,-5-7 0,6 2 85,2-6 0,-2-2-833,2-5 0,2-4 41,5 0 1,0-6-218,4-2 0,-4-1 259,0-6 0,2 0-184,-1-4 0,-2-5 843,-6-3 0,3-2 0,-4-1 0</inkml:trace>
  <inkml:trace contextRef="#ctx0" brushRef="#br0" timeOffset="90">4957 16423 7887,'10'-11'861,"5"-1"1,12 2-826,7 3 1,0 2-69,4 5 0,-2-4 197,-2 0 1,0-4-113,1 4 0,1-3-257,-1 3 0,0-1 87,-8 1 0,-2 3-750,-6-3 867,-2 3 0,-11-4 0,-1-2 0</inkml:trace>
  <inkml:trace contextRef="#ctx0" brushRef="#br0" timeOffset="91">5105 16069 7887,'-13'-18'285,"6"3"1,6-1 451,4 0 1,6 1-322,10 4 0,3 1-163,12 2 1,-2 2-112,6 2 1,-1 3 99,1-3 0,-3 4-138,3 4 1,2 2 84,-2 5 0,0 1 26,-4-1 1,0 1-70,1-1 0,-5 2-211,1 2 1,-10-1 23,2 5 0,-7 1 98,4 7 0,-7-2 58,3 6 1,-5-1-88,-3 4 0,1 1-166,-6-1 0,2 4-2,-1 0 1,-2 0-171,1-4 0,4-3 134,0-1 1,0-4-18,0 0 1,0-3-90,0-4 1,0-3 42,-4-9 1,0 2-934,5-5 742,-6 0 0,3-6-237,-5-1 1,-1-5 9,-3-7 657,3 2 0,-9-9 0,3 5 0</inkml:trace>
  <inkml:trace contextRef="#ctx0" brushRef="#br0" timeOffset="92">5745 16206 7870,'0'-23'510,"0"4"140,0 0 1,5 5-145,2-1 1,9 2 61,3 2 1,3 3-109,5 1 1,-3 4-130,3-1 0,1 3-15,-2 1 1,1 0-203,-4 0 1,0 5-183,0 3 1,-6 3-2,-1 4 0,-5-1-271,-3 5 1,-3 4 5,-5 4 0,-2 0-408,-1-5 0,-9 5 285,-7 0 1,-2-1 112,-2-3 0,-4 0 135,0 0 1,2-4 68,6 0 1,-1-4 207,5 4 0,3-5-242,5 1 0,4-2-6,-1-1 1,4-1 10,4 0 0,6-3-133,5 0 1,6-2 70,-2 2 1,4 0 52,3-4 0,0 4 95,4-4 1,-5 1 78,2-1 0,-7-3 203,-1 3 1,-3-3 28,3-1 0,-5 0 259,1 0 0,-6 0-99,-2 0 0,0-1 260,0-3 0,-2-2-106,-5-6 1,4 1 185,0-1 0,0 0-235,-4-4 1,0-1-142,0-6 1,0 0-38,0 0 1,0-4-141,0 1 1,0-6-162,0 2 0,0-3 4,0-2 1,1 1-137,3 0 1,-3 3-201,3 1 0,1 6 128,-1 1 0,1 1 56,-1 7 0,-3 4 116,3 3 108,-3 6 1,3-2-62,0 8 1,1 3 159,-1 8 1,2 4-110,5 8 1,1 4 3,-1 7 1,2-2-175,2 6 1,-2 0 96,2 4 0,-2-4-572,-2 0 1,1-8 125,-1 4 0,0-10-45,1 2 1,3-4 50,0-3 1,0-6-131,-3-1 1,-1-4-316,1 0 382,-1-1 1,-1-3 495,-2-1 0,-3-4 0,-5 2 0</inkml:trace>
  <inkml:trace contextRef="#ctx0" brushRef="#br0" timeOffset="93">6110 16549 7761,'-6'0'1795,"3"-1"-1143,11-3 1,6 2 96,13-1 1,2-2-414,5 1 1,-2 0-255,2 4 1,-1 0-342,9 0 1,-4-1 174,4-3 0,-5 3-1111,1-3 0,-2 3 1195,2 1 0,3 5 0,5 1 0</inkml:trace>
  <inkml:trace contextRef="#ctx0" brushRef="#br0" timeOffset="94">6715 16092 7874,'0'-8'677,"0"1"488,0 4-475,0-2 1,0 6-244,0 3 1,0 4 5,0 7 0,2 3-101,2 5 1,-2 5 74,6 2 1,-6 3-216,2 1 0,1 4-54,-1 0 0,1 1-67,-1-5 1,-3-1-197,3-3 1,-2 2-292,2-5 1,-1-1 273,4-3 0,1-1-164,3-3 1,5-3-4,-1-4 0,5-6-106,-1-2 0,4-3 27,4-1 0,-2-1-46,6-3 0,-2-2-42,1-6 0,2 2-251,-5 2 0,-1-2-687,-3 3 1394,0 2 0,-5-11 0,-2 4 0</inkml:trace>
  <inkml:trace contextRef="#ctx0" brushRef="#br0" timeOffset="95">7309 16069 7795,'-10'-23'1349,"3"0"1,2 2-574,5 2 1,1 7-585,3 9-41,-3 1 0,8 4 82,-5 1 1,-1 9 2,-3 7 0,4 13-1,0 6 1,0 5-64,-4 3 1,4-1-147,-1 1 0,1-2-494,-4-2 0,0-2 156,0-6 1,5 4-794,3 0 0,-2-5 154,2-6 0,-1-8-992,5-4 1943,-1-2 0,1-2 0,-1 0 0</inkml:trace>
  <inkml:trace contextRef="#ctx0" brushRef="#br0" timeOffset="96">7389 16046 7824,'7'-17'0,"3"0"1209,-3 6 0,10-1-638,6 1 1,3 4-551,5 4 0,1 1 159,-6 2 1,5 0 17,-5 0 0,5 4-6,-5 0 1,1 5-9,-4-2 1,-5 4-198,-3 0 0,-2 0 116,-2 1 1,-1-1-337,-2 1 1,-3 0 87,-5 4 0,-6-1-34,-6 8 1,-2-2 87,-9 10 1,-2-1-99,-9 4 1,3 1 43,1-1 1,4 0 84,0 1 0,3-1 57,4 0 1,2-5-42,6-2 0,5 0 192,2-5 1,3 0-46,1-7 0,5-2-93,2 2 0,7-6-113,1-1 0,6-6-160,-2 2 0,4-3-111,3-1 0,-2-1-384,3-3 1,1 2-409,-1-6 1166,-1 0 0,-3-8 0,0-2 0</inkml:trace>
  <inkml:trace contextRef="#ctx0" brushRef="#br0" timeOffset="97">7880 16206 7801,'-11'-5'1087,"5"-1"1,2-1-115,8 4 1,-2 6-475,6 5 1,-2 7-90,2 4 1,2 3-100,-2 1 1,2 5-262,1 2 1,-1 2-26,-2-2 0,1 2-150,-5-5 1,4 3-108,0-3 0,-2-1-406,2-3 0,0-1 215,3-3 1,4-4-237,0-7 0,5-2-35,-5-2 0,4-3 260,-4 3 0,4-3 13,-4-1 0,4-4 65,-3 1 1,-1-6 35,-4 1 1,-1-2 319,-2-1 0,2-1 0,-4 1 0</inkml:trace>
  <inkml:trace contextRef="#ctx0" brushRef="#br0" timeOffset="98">7892 16469 7801,'-26'4'0,"4"0"520,11-1-365,1-3 1,15-1-156,3-3 0,7 3 0,4-3 0,8-2 42,3-2 0,3 2-76,2-2 0,-5 4-95,1-3 1,-6 3 83,2-4 1,-5 2-77,-3-2 1,2-2-172,-6 3 292,0 2 0,-3-11 0,-1 4 0</inkml:trace>
  <inkml:trace contextRef="#ctx0" brushRef="#br0" timeOffset="99">7903 16126 7801,'0'-18'0,"0"-3"0,0 2 0,5-1 1322,3 1 0,8 2-555,7 6 0,1 0-391,7 4 0,-1 2-201,5 5 0,-2 0-107,-3 0 1,3 0-60,-3 0 0,-2 5 142,-1 2 0,-3 0-576,-1 0 1,-4 0 235,0 0 0,-5 4-368,1-4 1,-3 5 220,-5 3 0,0 0 40,-4 8 1,-1-2 214,1 10 0,-1-1 112,-2 5 0,0-5-428,0 1 0,-4-1 119,0 4 1,0-5-114,4-2 0,2-3 107,1-1 0,4-1-233,4-3 0,-1-3 517,-2-4 0,2-1 0,-4 0 0</inkml:trace>
  <inkml:trace contextRef="#ctx0" brushRef="#br0" timeOffset="100">8349 16309 7801,'3'-24'818,"1"-3"1,1-3-314,-1-8 0,2 3-70,6 1 0,-4 6-57,-1 9 0,-1 3 74,2 4 0,2 6-219,-2 2 0,3 3-49,5 1 0,1 10-220,6 5 1,1 6 109,3 1 0,-2 1-295,6 0 0,-5 5 111,5 2 1,-6-2-78,2-1 1,-4-2-134,-4 2 1,-3-2-91,-4 6 0,-2-6 162,-3 2 1,-2-2 71,-5 2 1,-5-3 165,-2 3 1,-10-7-77,-6-1 0,-4-5 179,-8 1 0,0 2-44,-3-2 0,-3-4-441,-5-3 0,6-2-77,2 2 469,2-3 0,2 0 0,0 1 0</inkml:trace>
  <inkml:trace contextRef="#ctx0" brushRef="#br0" timeOffset="101">16617 15738 10571,'5'-6'1130,"-2"1"-1332,5 5 0,-6 1-48,2 3 0,-3-2-318,-1 6 1,0-4 58,0 3 1,-4 1-167,1 3 0,-1 4-200,4 1 875,0 4 0,-5-2 0,-2 5 0</inkml:trace>
  <inkml:trace contextRef="#ctx0" brushRef="#br0" timeOffset="102">16743 16412 7772,'6'-1'1361,"-2"-3"0,-1 2-607,0-1 1,0-2-294,5 1-27,-6 0-940,3 4 1,-9 1 67,1 3 0,-5-1 438,4 4 0,-5 1 0,3 3 0</inkml:trace>
  <inkml:trace contextRef="#ctx0" brushRef="#br0" timeOffset="103">18376 15601 7780,'0'-12'0,"0"1"0,0 0 1,1 0 1134,3 4-673,-2-3 0,1 8-2,-6-1 1,-5 6-154,-7 5 0,-7 7 53,-5 4 1,-9 4-50,-2 4 0,-7 8-413,20-12 0,1 0 1,0 0-1,1 1 207,-2 2 1,0 1 0,2 0 0,1 0 49,0 1 0,2 1 0,-16 24-432,6 0 0,9-7 98,2 3 0,10-8-191,6 5 0,3-8 98,3 0 1,9-3-240,7 0 0,8-1 125,3 0 1,3-5 77,1-2 1,2-4 222,2-4 0,-3-4 10,3-7 0,-2-3 233,-2-5 1,-1-1-107,-2-3 0,-5-3 513,-7-4 1,-3 0-440,-9-1 1,-2-3 301,-5 0 0,-5-6-549,-2 2 0,-14 2 92,-5-2 0,-6 0-110,-2-4 1,-6 5-99,-2 3 0,2 3-153,-2 5 1,9 2-27,-1 5 0,11 1-222,0 3 1,12-1 637,-1 9 0,8-8 0,-1 6 0</inkml:trace>
  <inkml:trace contextRef="#ctx0" brushRef="#br0" timeOffset="104">18719 15989 7819,'7'0'0,"1"0"0,0 0 319,3 0 0,-3 5 21,-1 3 0,0 7-55,0 4 1,3 3-17,-2 1 0,-2 3 133,2 1 1,-2 0-396,2-5 0,1 1 72,-5 0 1,5-4-769,-2 0 1,-1-5 244,2 1 444,0-2 0,3-2 0,1 1 0</inkml:trace>
  <inkml:trace contextRef="#ctx0" brushRef="#br0" timeOffset="105">19027 16001 7765,'-10'-16'0,"2"1"1037,3 0 0,4 9-427,-3 2 0,2 5-328,-6 7 0,0 1-185,-3 10 1,-2 2-247,-2 10 1,-3-1-34,-4 8 1,-5-2-324,0-2 1,3 0-71,1 0 1,7-4 290,-7-4 1,8-2 283,-1-1 0,4 0 0,0 0 0</inkml:trace>
  <inkml:trace contextRef="#ctx0" brushRef="#br0" timeOffset="106">19450 15749 7796,'-10'-34'432,"2"0"1,3 1 1399,5 2-1021,5 3-514,1 11 16,1 5 16,-2 7 0,-5 6 207,0 3 0,-2 9-100,-1 10 1,0 6-175,-4 9 1,4 3-81,-1 4 0,3 1 5,1 0 1,0-2-105,0-2 1,0 1 7,0-5 1,4-3-202,0-5 1,3-5-60,-3 2 0,0-7-287,-4-1 1,1-9-82,3 2 0,-3-7-121,3 3 148,-3-6 319,-1 3 1,0-14 148,0-2 0,1 1 249,3 2 0,0 1-88,7-5 1,-2 6-6,7 2 0,1-1-34,2 1 1,3 0-45,1 4 1,0 2-4,-1 1 0,1 4 6,0 4 1,-1 1-4,-3-1 0,2 0 8,-2 1 0,-2 3 132,-2 0 0,-2 0-169,-2-3 1,-4 3-82,-4 0 0,-3 4-340,-3-3 0,-10 0 182,-10-1 1,-5-2-443,-6 2 0,0-6 80,-1-1 1,-3-4-113,0 3 0,0-4 249,4 1 1,-4-3 72,0-1 0,5 0 384,6 0 0,3-10 0,1-3 0</inkml:trace>
  <inkml:trace contextRef="#ctx0" brushRef="#br0" timeOffset="107">19507 15669 7795,'-8'-29'765,"1"3"1,4 3-436,-1 4 0,7 2 113,1 6 0,3 3-115,-3 1 0,5 3 108,-1-4 1,2 6-58,1-2 0,7 3-114,5 1 0,5 0-247,6 0 1,5 0-251,3 0 0,8 0-440,3 0 1,1 1 22,0 3 1,0-3 648,-4 3 0,-6 2 0,-4 0 0</inkml:trace>
  <inkml:trace contextRef="#ctx0" brushRef="#br0" timeOffset="108">20569 15932 7817,'11'-9'1018,"1"-2"1,4-3-416,3 2 1,7 6-372,0 2-159,6-2 1,-7 5 101,6-3 1,-1 1-143,5 0 0,-1 1-394,0-2 1,-1 3 284,-2 1 0,-5 0-909,-7 0 0,2 0 221,-6 0 764,0 0 0,-9 5 0,-1 2 0</inkml:trace>
  <inkml:trace contextRef="#ctx0" brushRef="#br0" timeOffset="109">20672 16092 7797,'-7'0'106,"4"0"10,6 0 0,4 0 462,4 0-357,6 0 1,2-1-49,7-3 1,4 3-31,4-3 0,1-1-198,3 1 0,-2-1-228,2 1 1,0 2 282,-4-6 0,3 0 0,-8-3 0</inkml:trace>
  <inkml:trace contextRef="#ctx0" brushRef="#br0" timeOffset="110">21437 15681 7791,'-11'-23'0,"4"5"0,3 3 0,8 2 115,4 2 0,2 1-164,1 2 0,1-1 921,-1 5 0,4-3-160,1 3 1,4-4 89,-1 5 0,6-5-438,2 4 1,5 0-41,-2 4 1,-1 0-265,2 0 0,-4 0 51,3 0 1,-5 4-42,2 0 1,-7 5 99,-1-2 0,-5 2-328,2-1 1,-9 2-108,-3-2 1,-3 2-238,-1 1 1,-6 5 248,-6-1 1,-9 0-47,-10-4 0,-5 5 194,-2-1 1,-6 0-17,3-3 0,2-1 170,5 0 1,5-3-102,6 0 1,5-2 524,3 2-147,8 2-121,1-4 0,8 5-83,2 1 1,7-1 46,8 1 1,3-1-217,0 1 1,6 3 105,3 0 1,2 5-110,1-1 0,-3 0 46,-1 4 1,-1-2-80,2 5 1,-9 0 53,-6 0 1,-9-2-115,-3 3 1,-4-2-9,-4 2 1,-11-3-216,-8 3 0,-8-8-247,-4-4 0,-4-2 263,-7-2 1,4-1-221,0-2 1,6-3 170,-2-5 1,3 0-219,5 0 617,7 0 0,1-5 0,5-1 0</inkml:trace>
  <inkml:trace contextRef="#ctx0" brushRef="#br0" timeOffset="111">22179 15852 7824,'-16'-5'2957,"3"0"-1626,-2-3-1534,7 3 1,3 12 90,5 4 1,0 4 241,0 4 1,-4 4-17,1 0 0,-1 5 207,4 6 0,0-2-85,0 2 1,1-2-141,3 6 1,6-4-514,5-3 0,9-3 165,-1-6 0,8-4 31,-1-3 0,4-7 170,4-4 0,3-3 10,5-1 0,-4-1-28,-1-3 1,-4-6 87,1-5 1,-2-6 434,-2 2 1,-6-2-193,-5-2 1,-5-5 319,-7-2 0,-5-5-180,-2-3 1,-8 1-98,-3-4 0,-8-1-194,-4-4 1,-9 0-438,-7 1 0,0 4 360,-7 3 1,0 13-157,-4 6 0,-3 10-271,-1 5 0,5 9 169,3 6 1,10 11-908,2 8 1,11 6 1130,7 6 0,2 3 0,6 9 0,0-3 0</inkml:trace>
  <inkml:trace contextRef="#ctx0" brushRef="#br0" timeOffset="112">22899 16435 7774,'5'-8'5432,"3"0"-6113,-3 6 157,0 2 0,-7 5-637,-1 3 1161,1 2 0,-13-9 0,2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8.07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7732 9822 8006,'0'-6'-1846,"-1"1"2474,-3 5-298,3-6 0,-4 4 65,5-6-198,0 6 1,-4-5 138,0 4 0,0 0 171,4-5-406,-5 6 0,4-4 281,-3 2-20,-2 2-198,-1-3 0,-4 5 42,-1 0 1,1 2-114,0 1 1,-2 0 83,-2 5 1,1-5-154,-5 5 0,3 0 80,-3 3 1,4 1-83,-4-1 1,4 0 16,-4 1 0,5-1-91,-1 1 1,1 0 10,-2 4 1,5-4 58,0 3 1,-1 2-51,5-2 0,-2 5 72,1 0 1,-1-1-103,5 3 0,-3-1 85,3 5 1,-4-2-6,5-1 1,-5 0-27,4 0 0,-1 0 0,1 0 0,3 0-134,-3-1 0,3 0 145,1-3 0,1 1-97,3-5 1,-1 5 76,4-5 0,1 0-42,3-4 1,-3 1 15,-1-1 0,2 1-13,7-1 1,-4-3 36,3-1 0,-1-3 3,2 4 1,-2-6 26,5 2 1,-2-3-37,2-1 1,2 0 92,-6 0 0,4-1-84,-4-3 1,2-1 82,-2-2 1,-2-4-64,2 4 0,-2-5 209,-2-3 1,-3 2-5,-1-2 1,-4-1 98,1 1 1,-4-5 26,-4 5 0,-9 0-139,-10 4 0,-6-1-227,-9 1 1,-8 1 145,-7 2 0,1 3-491,-1 5 1,4 5 176,0 3 1,8 2-12,7 1 1,6 4-291,9 1 0,4-1-1258,7-4 1758,8 1 0,2 4 0,3 2 0</inkml:trace>
  <inkml:trace contextRef="#ctx0" brushRef="#br0" timeOffset="1">8212 10005 8018,'0'-7'-1675,"-2"-2"2628,-1 6-487,1-1-125,-3 4 440,5 0-709,0 5 0,0-3 106,0 6 1,1 0-74,3 3 0,-1 1 7,4-1 1,1 0-113,3 1 0,1-1-10,-1 1 1,2 3 64,2 0 0,-2 0-120,2-3 0,-1-1 88,1 1 0,-2-2-269,2-3 220,-2 3 0,-2-3-97,1 4 1,-5-4-306,1-4-338,-5 4 172,7-1 0,-9 2 594,3-1 0,-3 1 0,-1 3 0</inkml:trace>
  <inkml:trace contextRef="#ctx0" brushRef="#br0" timeOffset="2">8486 10005 8204,'6'-12'80,"-1"1"371,-5-1 91,0 6-110,-5 1-127,4 0 1,-9 4-59,2-3 1,0 8-151,-3 3 1,2 3 89,-6 2 0,-2 3-213,2 0 1,-4 6 139,4-2 1,-4 2-404,4 2 0,-4 0-55,3 0 1,1 0-141,4-1 1,-1 0-1,1-3 0,1 1 1,2-4 483,-2 4 0,9-2 0,-4 4 0</inkml:trace>
  <inkml:trace contextRef="#ctx0" brushRef="#br0" timeOffset="3">9411 9879 8174,'0'-11'-1965,"0"3"2141,0 0 1455,-5 6-884,3-3-526,-3 5 145,0 0-172,4 0 1,-5 1 21,2 3-81,3 2 32,-10 6 1,10-1-74,-3 0 0,-1 1 127,1-1 0,1 1-271,3-1 0,-4 1 60,0-1 1,0 0 5,4 1 1,0-1-5,0 1 0,-4-1-39,1 1 1,-1-1-26,4 0 0,0 1 64,0-1 0,0-3-58,0-1 122,0-4-123,0 7 92,0-9-10,0 4 0,1-5-23,3 0 1,-2 0 135,6 0 1,3 0 8,5 0 1,4 0-29,-1 0 1,4-3-46,4-1 1,2 0 11,5 4 0,-4-4-138,1 0 1,-4 1 121,3 3 0,-5 1-204,2 3 1,-7-2 32,-1 6 0,-5-1-97,2 5 0,-4-1 54,0 1 1,-6-1 96,-2 1 0,-4 4 17,-4 3 1,-4-1-44,-7 1 1,-3 0 2,-4 4 1,-6 0 12,-3-1 0,-3 0-48,-4-3 0,2 1 57,-2-4 0,3 3-74,0-4 0,6-1-178,3-7 1,3 2-14,4-5-360,2 0 0,7-5 0,3-3 663,1-2 0,17-11 0,1-1 0</inkml:trace>
  <inkml:trace contextRef="#ctx0" brushRef="#br0" timeOffset="4">9365 9811 8165,'6'-6'0,"-2"-1"0,-2-3 61,-2-2 0,3 5 141,1-1 1,1 4 240,-1-3 1,2 3-9,6-4 1,4 4-193,3-3 0,8 3-6,3-4 0,3 6 21,2-2 0,3-1-94,0 1 1,0 0 93,-4 4 1,-1-3-292,-2-1 0,-5 0 68,-7 4-191,3 0-1988,-9 0 2144,-2 0 0,-6 0 0,-5 0 0</inkml:trace>
  <inkml:trace contextRef="#ctx0" brushRef="#br0" timeOffset="5">10473 9925 6184,'0'-8'994,"0"1"-324,0 4-205,0-2 601,0 5-917,5 5 1,-2 1-19,4 6 1,0-3 89,0 2 0,3-2-175,-2 6 1,2-2 74,1-2 0,2 4-54,2 1 1,-1-1 68,5-4 0,-3 5-193,3-1 0,-2 0 62,2-4 0,-1 1-108,-3-1 0,-2 1 158,2-1 0,-2 1-16,-2-1 0,0-3-27,-4-1 0,0-3-14,-4 4 1,-1-5-36,1 5 1,-1-5 0,-4 5 36,-1-4 0,-4 5 0,-4-2 0</inkml:trace>
  <inkml:trace contextRef="#ctx0" brushRef="#br0" timeOffset="6">10781 9982 8088,'0'-12'0,"4"1"52,0 0 0,0-1 150,-4 1 1,0 3 266,0 1-12,0 4 0,-2-2-83,-1 5 0,-4 1-8,-4 3 0,-6 4-116,-2 7 1,-3 1-233,-5 3 0,1 7 78,-4-3 1,6 2-513,1-2 1,1-2 59,7-2 0,0 2-518,4-6 874,4 5 0,-3-7 0,4 3 0</inkml:trace>
  <inkml:trace contextRef="#ctx0" brushRef="#br0" timeOffset="7">11524 9696 7609,'0'-6'254,"0"-4"1,0 7 124,0-4 13,0 4 120,0-2-11,0 5 0,0-5 45,0 4-298,0-4 0,0 6-35,0 3 0,3-2 20,1 6 0,0-1-333,-4 5 0,0-1-9,0 1 0,-1 4 22,-3 3 0,1-1-75,-4 1 1,-1 4 93,-3 4 1,-1-1-13,1-3 0,3 0 53,1 0 1,4-2-152,-1-2 0,-1 2 89,2-6 0,-1 0 15,4-3 0,4-1 18,-1 0 0,6 0 100,-1-4 0,6 2-9,1-5 1,4 0-60,-4-4 0,6 0 8,-2 0 0,1 0 4,-1 0 0,3 0-25,-3 0 0,-2 0 29,2 0 1,-5 0-647,2 0 173,-4 0-900,0 0 1381,-1 0 0,-5 0 0,-1 0 0</inkml:trace>
  <inkml:trace contextRef="#ctx0" brushRef="#br0" timeOffset="8">11763 9982 8062,'8'-10'0,"0"2"0,-6-2 674,2 2-393,-3 3 1,1-4 476,1 6-134,-1-1 1,3 10-175,-5 5 0,0 2-82,0 6 1,-4 0-108,0 4 1,-1 4-239,1-1 1,3 6 139,-3-1 0,-1-2-603,1 1 0,0-4 318,4 0 1,0-3-454,0-4 0,0 1-2135,0-4 2710,0 4 0,11-7 0,1 3 0</inkml:trace>
  <inkml:trace contextRef="#ctx0" brushRef="#br0" timeOffset="9">12723 9868 8045,'0'-12'-118,"0"1"807,0-1-99,0 6 101,0 1-123,0 5-225,5 5 1,1 6-137,6 8 1,-1 3-68,1 1 0,-1 0-160,0 0 0,1 3 92,-1 1 0,1-2-442,-1-6 1,0 2 223,1-6 1,-2 0-191,-2-4 1,1 1 142,-6-1 1,2-3-1236,-1 0 1428,-2-1 0,3-1 0,-5 0 0</inkml:trace>
  <inkml:trace contextRef="#ctx0" brushRef="#br0" timeOffset="10">12951 9890 8037,'0'-17'793,"-5"0"-379,-1 11 0,-6 2-106,1 8 1,-2 3 68,-2 9 1,-4 5-99,-8 6 0,3 5-317,-2-2 0,5-1 90,2 2 0,5-5-552,-1 5 1,4-6 356,3 2 0,3-7-896,5-1 1,0-5 77,0 1 961,0-2 0,5-1 0,1-1 0</inkml:trace>
  <inkml:trace contextRef="#ctx0" brushRef="#br0" timeOffset="11">13499 9913 8007,'6'-17'0,"0"0"-558,5 6 0,5-1 137,-1 1 0,0 3 590,-4 1 0,1 4-144,-1-1 1,-3-1 1570,-1 1-1066,1 1 0,4-1 454,-1 0-762,0 0 1,1 4-48,-1 0 1,-3 0-26,-1 0 1,-3 0 137,4 0 1,-4 0-317,3 0 47,-4 0 1,6 1-114,-6 3 0,1-1 20,-4 4 1,-1 1-82,-3 3 0,2 0-7,-6-4 1,0 3 115,-3-2 0,3 2 18,1 1 0,-1 1 2,-3-1 0,3-1 124,1-2 1,4 2-51,-1-2 100,-2 2 1,5 1-58,-3 1 1,3-5-29,1 1 0,5-2 34,2 2 0,3 1-41,2-5 1,0 3 3,4-3 1,-2 5-10,5-1 1,0-2 27,4 2 1,-2-5-30,-2 5 1,3-2-70,-3 2 1,1 2 23,-1-2 1,1 2-97,-4 1 0,-1 1-88,-4-1 1,1 2 110,-1 2 1,-3-1-15,-1 5 0,-4-4 46,1 4 1,-8 0 94,-4 4 0,-2-5-114,-1-3 1,-6 2 498,-2-2 1,-4 0-155,-3-3 1,0 2 7,-4-3 1,-1 3-270,-3-6 1,1 0 112,3 0 0,-1-3-921,8-5 1,3 0 46,9 0 732,4 0 0,7-5 0,7-1 0</inkml:trace>
  <inkml:trace contextRef="#ctx0" brushRef="#br0" timeOffset="12">14733 9948 8082,'-1'-8'-204,"-3"0"228,3 6 629,-5-3-154,6 0 165,0 3-414,0-3 0,6 10 94,1 3 1,3 2-110,2 2 0,-1 0 24,1 3 1,3 2-208,0 2 0,4 3 64,-4-3 1,4 2-295,-3 2 0,3-5 148,-4-3 0,0 2-204,-4-2 1,1 0 79,-1-4 1,-3-3-851,0 0 410,-6-1 65,3 0 0,-4 1-1036,3-4 1565,-2 0 0,3 1 0,-5 2 0</inkml:trace>
  <inkml:trace contextRef="#ctx0" brushRef="#br0" timeOffset="13">15076 9948 8082,'0'-18'0,"3"1"-298,1 6 1,0 3 807,-4 1 0,0 3 353,0-4-389,0 6 1,-5-2-164,-3 8 1,-3 3-277,-4 9 0,-7 1 109,-5 6 1,-3 1-285,3 3 0,1 1-8,3 2 0,0 2 6,0-5 0,5-1-248,3-3 1,4-1-1124,3-3 1513,-2 2 0,4-8 0,-6 4 0</inkml:trace>
  <inkml:trace contextRef="#ctx0" brushRef="#br0" timeOffset="14">15727 9936 8064,'0'-11'0,"0"-1"0,0 6-301,0-4 253,0 3 99,5-4 715,1 0-317,5 4 262,1-3-358,-1 4 1,6-6-34,2 1 0,-1 3-89,1 1 1,2 3 0,2-4 1,2 6 29,-6-2 0,-2 3 87,-2 1-377,-2 0-1,-2 5 262,1 1-474,-6 6 222,-1 4 0,-1 2-251,0 5 189,-6-1 0,-4 6 87,-5 3-325,-11 2-690,3 1 920,-14 0 0,4 2-103,-5 2 64,-1-8 1,2 8-130,3-7 0,7-3-96,1 0 546,10-10-250,0 3 1,7-8-67,5 2 466,0-2-194,5-7-84,2-1 1,9-1 1317,3 0-1067,3 0-25,1-4 1,3 0-15,1 0 0,3 0-143,-3 0 0,3 0-188,-3 0 1,0 0 146,-4 0 0,-1 0-1730,1 0 1637,-5 0 0,4 5 0,-5 1 0</inkml:trace>
  <inkml:trace contextRef="#ctx0" brushRef="#br0" timeOffset="15">16983 9902 7969,'-8'-8'114,"1"1"363,4-1-226,-2-3 1,5 3 358,0 0-145,0 6 410,0-3-644,0 20 111,0-6-185,5 18 0,-2-10 0,4 6 144,2 0 0,1 4-75,2-1 0,-1 1-398,1-4 0,-1-4-34,0 0 1,1-1 137,-1 1 1,1-3-172,-1-4 1,0-2 0,1-1 88,-1-2 1,-3-3-1014,0 4 575,-6-6-1277,3 3 858,-5-5 1007,0 0 0,0 5 0,0 2 0</inkml:trace>
  <inkml:trace contextRef="#ctx0" brushRef="#br0" timeOffset="16">17234 9902 8036,'4'-18'79,"0"3"1,0 2 135,-4 2 1,1 4 943,3 4-393,-3 1 1,3 2-280,-8 0 1,-6 3-205,-6 5-111,-4 4 1,-3 12 27,-7 3 1,-3 1-206,-1 2-593,4 3 0,-1-5 300,4 3 360,5-3 1,6-9-63,5 0 0,-1-5 0,1 2 0</inkml:trace>
  <inkml:trace contextRef="#ctx0" brushRef="#br0" timeOffset="17">18022 9765 7923,'-1'-10'-567,"-3"2"0,3-2 1059,-3 2 0,3 2-83,1-2 0,-4 5 415,0-5-168,0 5-115,-1-7-271,4 9 146,-4-4-234,0 10 0,4 3 59,-3 7 0,1 3-24,-1 4 1,3 3-23,-3 1 1,3 3-84,1 6 0,0-1 24,0 0 0,4 4-130,0 0 0,1 2 52,-1-2 0,-2-3-206,6 3 1,-5 2-239,5-2 1,-4-4 212,4-4 1,-5-4-51,5 0 1,-4-1 57,3-3 1,0-4 100,0-3 1,2-2-63,-5-1 1,1-1 296,-1 0-52,-3-4 211,4 3 65,-5-9-207,0 4-1082,-5-5 656,-1 0 0,-2-1-1790,1-3 2028,4 3 0,-2-9 0,5 3 0</inkml:trace>
  <inkml:trace contextRef="#ctx0" brushRef="#br0" timeOffset="18">5665 10062 8060,'-7'0'174,"2"0"-125,5-5 273,0 3 147,0-3-141,0 5 0,5 2-98,3 1 0,2-1-245,2 2 0,4-3 24,3-1 0,3 4 25,1-1 0,4 1 37,4-4 1,2 0-169,1 0 0,0 0 98,1 0 1,-1 0-79,0 0 0,-1 0-30,-2 0 1,-3-4 70,-6 1 1,0-1-341,-3 4 0,-2 0-65,-6 0-303,-5 0 744,-1 0 0,-5 5 0,0 1 0</inkml:trace>
  <inkml:trace contextRef="#ctx0" brushRef="#br0" timeOffset="19">5619 10324 7931,'11'0'204,"6"0"-25,2 0 0,3 0 154,0 0 0,6 0 276,3 0 1,6 0-201,1 0 0,5 0-120,-1 0 0,1-3-172,-1-1 1,-3-1 131,-5 1 0,-1 3-336,-2-3 1,-3 3-260,-5 1 1,-6 0-330,-1 0 0,-4 0 11,0 0 0,-6 1 664,-2 3 0,-3 2 0,-1 5 0</inkml:trace>
  <inkml:trace contextRef="#ctx0" brushRef="#br0" timeOffset="20">3917 9925 8084,'0'-12'0,"-3"5"-4,-1-1 1,0 4 378,4-3-80,-5 4 0,-1-6-14,-6 5 0,1 1 353,-1 3-428,1 0 0,-1-4-11,1 0 0,-2 1 40,-2 7 0,-1-1-98,-3 4 0,-3 1 99,3 3 1,-3 2-174,0 2 1,-1 3 123,0 5 0,0 1-139,0 3 1,-1 2 32,-3 5 1,7 0 64,-3 1 0,8 3-208,0 0 0,7 1 108,4-1 1,3-2-194,1 2 1,6-6 59,6-2 1,4-5-76,7 2 0,1-8 36,3-4 0,3-2-19,8-2 0,-2-4 0,2-3 0,-2-3 33,-2-1 1,0-5-24,0-3 0,-1 1 58,-2-5 0,-3 3 142,-5-6 1,-2-1-77,-2 0 1,-4-4-65,-7 1 25,-3-3 0,-5 3-4,0 0 1,-6 2 24,-6-2 1,-8-2 46,-7 6 1,-6 0 26,-1 3 80,0 6 1,-9 1 72,5 5 1,1 1 94,6 3 1,5 2-480,7 6 1,2-1-21,6 1 1,4 0-1524,4 4-131,1-4 1860,2 5 0,5-1 0,2 2 0</inkml:trace>
  <inkml:trace contextRef="#ctx0" brushRef="#br0" timeOffset="21">4351 9879 8034,'-6'-11'367,"2"-1"-244,3 1 473,1-1 51,0 6-272,0 1 1,0 6-295,0 3 1,0 7-161,0 8 0,1 3-70,3 1 1,-3 4 185,3-1 0,1 6-539,-1-2 1,1 0 238,-1 0 0,-3-1-603,3 2 866,2-3 0,1-1 0,4 3 0</inkml:trace>
  <inkml:trace contextRef="#ctx0" brushRef="#br0" timeOffset="22">4408 10564 9707,'7'0'2431,"-2"0"0,-4 0-1682,3 0-717,-3 5 0,6-3-383,-4 1-138,-1-1 1,4-2 488,-2 0 0,-3 5 0,4 1 0</inkml:trace>
  <inkml:trace contextRef="#ctx0" brushRef="#br0" timeOffset="23">19404 10096 8103,'0'-8'79,"0"1"0,0 3 307,0-4-120,5 6 1,1-7 525,6 5-502,-1-5 0,5 7 72,-1-6 0,1 6-74,-1-2 0,2-1-1,2 1 1,3 0-235,-3 4 1,-2 0 111,2 0 1,0 0-389,4 0 0,-5 0 203,-3 0 1,2 0-679,-2 0 0,2 0 237,-2 0 0,-3 0-3,4 0 1,-4 0-561,0 0-296,-1 0 1320,-4 0 0,-2 5 0,-5 2 0</inkml:trace>
  <inkml:trace contextRef="#ctx0" brushRef="#br0" timeOffset="24">19404 10302 8781,'11'0'612,"2"0"-187,2 0 0,3 0 105,5 0 1,1 0-132,3 0 0,2 0-377,5 0 1,4-4 120,0 0 1,-3 0-675,-5 4 0,-5 0 264,2 0 267,-3 0 0,4 0 0,1 0 0</inkml:trace>
  <inkml:trace contextRef="#ctx0" brushRef="#br0" timeOffset="25">20558 9696 8072,'-7'2'-1158,"3"1"435,3-1 1741,-4 3-115,4-5-583,6 0 0,2 0-87,9 0 1,-2 0 94,1 0 0,3 0-94,5 0 0,4 0 4,4 0 0,1 0 11,-2 0 0,3-4-29,-2 0 1,-2 0-133,1 4 0,-4 0 176,0 0 1,-3 0-234,-4 0 0,-2 0 93,-6 0 1,-3 0-205,-1 0 66,-4 0-192,2 0-20,-5 0 215,-5 5 1,-2 3-69,-4 7 0,0 3 46,-1 5 0,1 1-11,-1 3 0,-3 2 34,0 5 1,-2 4 18,2 0 1,2 5-8,-2-1 0,2-1-228,2 1 0,1-7 24,2-1 0,3-3 113,5-4 0,0-7 78,0 3 0,0-4-8,0 0 1,0-3-536,0-4 335,0 4 0,0-3-16,0 2 134,0-7 1,0-2 100,0-2 0,0-3 0,0 4 0</inkml:trace>
  <inkml:trace contextRef="#ctx0" brushRef="#br0" timeOffset="26">21197 9856 7943,'10'-21'210,"-2"2"0,6-2-34,-3 6 1,4-4 4,1 4 1,0 3 406,3 5 0,-1 0-153,-3 0 1,-1-2-96,5 5 0,-4 0-91,5 4 1,-7 0-72,3 0 0,-2 5 52,1 3 0,-4 3-194,1 5 1,-2 1-31,-6 6 1,-1 5-77,-3 3 1,-5 2 49,-2 1 1,-10 4-167,-6 0 1,-1 4-1,-6-4 0,-1 4 54,-3-4 0,5 0-142,2-4 0,1-5 47,3-2 0,3-3 51,8-1 0,2-1 142,2-3 0,3-3 130,5-4 0,2-5 162,1 1 1,4-6-91,4 2 1,6-3 48,2-1 0,2 0-92,2 0 0,5 0-71,2 0 0,3-5 64,2-2 1,3-2-248,0 1 0,-1-2-258,-7 2 1,2-2-333,-6-1 0,-3 5-578,-4 2 1,-9 1 1296,2-1 0,-3 3 0,2-4 0</inkml:trace>
  <inkml:trace contextRef="#ctx0" brushRef="#br0" timeOffset="27">21905 10130 7964,'-4'-11'0,"1"-1"0,-2 2 295,1 3 1,1 2 466,-4 5 0,1 0-285,-5 0 0,1 5-132,-9 2 0,0 7-250,-4 2 0,4 8 113,0-2 1,5 5-143,-1 0 1,7-2 103,4 6 1,4-6-372,4 2 0,8 1-7,7-2 1,7 0-2,5-7 1,2-3-1,1-4 1,5-6 32,3-2 1,1-3 264,-1-1 0,3-5-115,-4-3 0,3-2 242,-2-1 0,-3-5-75,-5 1 0,-5-6 230,-2-2 1,-4 0-85,-4-4 1,-4-2-4,-7-1 1,-3-3-177,-5-2 1,-8 1 62,-7 0 1,-5 1-225,-15 2 1,-3 5-15,-11 7 0,-3 4-136,-5 7 0,0 3 112,-1 5 1,11 0-627,6 0 1,9 5 61,5 3 655,3 7 0,8 0 0,4 0 0,6-5 0</inkml:trace>
  <inkml:trace contextRef="#ctx0" brushRef="#br0" timeOffset="64">7346 15476 9331,'0'12'691,"4"0"-385,0 4 0,4 1-77,0 6 1,1 4-14,-1-1 1,2 2-42,-3-1 1,2 1-1,-1 2 1,1 0-57,-5-4 1,3-3-143,-3 0 0,4-1-35,-5-7 0,2 0 74,-1-4 1,-2 1 40,1-1-87,-1-4 26,-2-2 19,0-5-74,0-5 1,0-2 57,0-4 0,0-1 39,0 1 0,0-2 47,0-2 0,0 1-61,0-5 1,1 4-40,3-4 0,1 1 8,2-1 0,3-6 3,-2 2 0,6 0-22,1 0 1,4 7-19,-3-7 0,4 2 68,-1-1 1,2 4-7,2 3 1,-4 2 164,0 2 0,-5 4-61,2 3 1,-4 3 41,0 1 0,-1 6-107,1 6 1,-1 4 12,0 7 0,-3 5 41,0 3 1,-6 2 8,2 1 0,-2 0-92,2 0 1,-1 4-183,4 0 1,-3-1 157,4-6 1,-1 0 19,5-4 0,-5-1-296,1-7 1,-4 1-638,4-5-422,-6 0 848,3-3 1,-4-6-879,3-2 1361,-3-3 0,5-11 0,-6-3 0</inkml:trace>
  <inkml:trace contextRef="#ctx0" brushRef="#br0" timeOffset="65">8420 15008 7906,'0'-22'286,"0"3"0,0 3 58,0 4 1208,0 6-923,0 1 0,0 6-13,0 3 0,0 4-128,0 7 0,0 4 6,0 8 0,0-2-299,0 5 1,0 5 48,0 3 0,0 1-171,0-1 1,1-2 109,3 2 0,-3-3-398,3 0 1,-3-1-249,-1 0 1,1-3-560,3-1 1,-3-5 263,3 2 1,-1-3-419,0-1 1,0-4 1175,5 0 0,-1 0 0,5 4 0</inkml:trace>
  <inkml:trace contextRef="#ctx0" brushRef="#br0" timeOffset="66">8534 15933 7803,'-7'0'2955,"2"0"-2101,5 0 0,4 1-34,0 3-463,0-3 1,-3 8-260,3-5 0,-3 1 85,3-1 0,-2-1-195,2 4-370,-3-4 1,6 2-1340,-3-5 1268,-3 0 453,9 0 0,-4 5 0,6 1 0</inkml:trace>
  <inkml:trace contextRef="#ctx0" brushRef="#br0" timeOffset="67">9653 15499 7827,'0'-6'782,"5"-3"-388,3 5 1,3 0-129,4 4 1,-1 0 29,5 0 0,0 0 97,4 0 1,0 0-67,0 0 0,4 0-105,-1 0 1,6 0-74,-2 0 1,3-1-64,2-3 0,-5 3-171,0-3 0,-4 2-148,1-2 1,-7 2-390,-1-1 1,-5 0-366,1-1-386,-2 3-303,-2-4 1676,-4 5 0,-7 5 0,-7 1 0</inkml:trace>
  <inkml:trace contextRef="#ctx0" brushRef="#br0" timeOffset="68">9767 15682 7827,'-4'7'161,"1"1"1,-1-4 334,4 3 0,1-4-46,3 1 1,2-3-138,6-1 0,4 0 308,3 0 1,8 0-201,3 0 1,6-1 114,6-3 0,-4-2-194,7-6 1,-3 2-275,0 2 0,-4 0-196,-7 4 1,-8 0-409,-8 4 1,-3 0 535,0 0 0,-6 5 0,-1 1 0</inkml:trace>
  <inkml:trace contextRef="#ctx0" brushRef="#br0" timeOffset="69">11126 15385 7882,'0'-6'1055,"0"-5"-615,0 10 135,0-4 115,5 5-401,2 0 0,0 1 10,1 3 1,-4 2 67,3 6 1,0 1-202,0 2 0,3 3-1,-2 4 1,-2 1-127,2 0 0,-4 4 54,3-1 0,-4 2-58,1-1 1,1-4-73,-1 0 1,-1-1-135,-3-2 1,0-4 79,0-1 1,0-2-118,0-2 145,0 1 0,0-5 44,0 1 206,0-5-165,0 2 188,0-5-175,0-5 1,2 2 42,2-5 0,1 1-80,2-5 1,3 1-131,-2 0 1,-2-1 74,2 1 1,-2-5-150,2 1 1,2-5-36,-2 1 0,1-7 109,-2 0 1,3-1 27,-2 4 0,2-2 46,2 2 0,-1-2 14,0 6 0,5 2 51,-1 2 0,0 4 173,-4 3 1,1-1-59,-1 5 0,5 0 305,-1 4-229,0 0 1,-4 6-85,1 1 1,-1 8 48,1 4 0,-5 3-117,1 1 0,-4 1-16,3 3 0,-4-2-5,1 5 0,-3-4-123,-1 0 1,0-1-31,0-3 1,1-3-237,3 0 0,-3-1-226,3 1 354,-3-2 1,1-7 2,1-2 0,-1-2-645,2-2-628,-3-3 921,-1 4 585,0-5 0,0-5 0,0-1 0</inkml:trace>
  <inkml:trace contextRef="#ctx0" brushRef="#br0" timeOffset="70">12017 15579 7790,'-6'-8'2463,"2"1"-1855,3 4-247,1-2-78,5 5-242,-4 0 1,5 0-650,-2 0 0,-3 1 608,3 3 0,-2 3 0,-2 4 0</inkml:trace>
  <inkml:trace contextRef="#ctx0" brushRef="#br0" timeOffset="71">12554 15008 7862,'-12'5'355,"1"-2"104,0 4 1,3 2-213,0 6 1,1 4-93,-5 8 1,1 3 105,-1 9 0,0-1-108,-3 7 1,2-2-83,-2 7 0,6-2 50,1 2 1,-1-3 6,-6 2 0,2 1 83,-2-5 0,2 0 87,2-7 1,5-7-175,2 4 0,3-5-146,1 1 1,2-3-298,6-6 0,-1-3 194,9 0 0,0-5-244,-1 2 1,2-5 113,-2-3 1,2 1-57,2-6 0,1 1-76,-5-4 0,4 0-882,-4 0 1269,6 0 0,-9 5 0,5 2 0</inkml:trace>
  <inkml:trace contextRef="#ctx0" brushRef="#br0" timeOffset="72">12668 15636 7837,'0'-19'171,"0"0"0,1 5 335,3-1 1,2 2-217,6 2 0,-6 3 157,-2 1 154,2 4-378,-4-2 1,3 6 61,-5 3 0,0 4-163,0 7 0,0-1-119,0 5 1,0-4 58,0 4 1,-4-5-180,0 1 0,0 2 79,4-2 1,0-4-83,0-3-228,0 0 227,0 3 1,5-5-241,3-2 227,2-2 0,5-6 78,1 0 1,-1-5-2,-4 1 1,1 2-4,-1-2 1,-3 1 59,-1-5 1,1 5-47,3-1 0,0 1 171,-4-5 1,2 5-56,-5-1 252,5 5-81,-3-2-148,5 5 0,0 5-29,-4 3 0,0 3 5,-4 5 0,2-2-87,3 5 0,2-5 69,-2 1 0,2-2-276,1-2 0,5 0 79,-1 1 0,0-1-651,-3 1 0,3-5 797,0 1 0,5-6 0,-2 3 0</inkml:trace>
  <inkml:trace contextRef="#ctx0" brushRef="#br0" timeOffset="73">13251 15648 7837,'0'-12'386,"5"2"-236,2 2 1,0 2 428,0 2-104,1 3 31,3-4 1,1 5-81,-1 0 0,0 0-172,1 0 1,-1 0-237,1 0 0,-1 0 101,1 0 1,3-1-117,0-3 0,0 3-165,-3-3 1,-1 2-355,1 2 1,-1-3-10,0-1 1,1 0 524,-1 4 0,6-5 0,0-1 0</inkml:trace>
  <inkml:trace contextRef="#ctx0" brushRef="#br0" timeOffset="74">13844 15225 5920,'-6'0'5885,"1"0"-5439,5 0 1,0 6-52,0 6 0,0 4-168,0 7 0,1 0-14,3 0 1,-1 1-69,4 3 0,-3 0 86,4 4 0,-5 2-215,5-3 1,-5 3-53,0 2 0,2-2-243,-1-3 0,4 2 110,-4-6 1,1-3-169,-1-4 0,-3-1-1170,3 1 665,-3-2-1604,-1-6 2446,0 0 0,0-4 0,0-2 0</inkml:trace>
  <inkml:trace contextRef="#ctx0" brushRef="#br0" timeOffset="75">14119 14917 7893,'0'-7'2532,"1"2"-2104,3 5 0,2 7-212,5 4 0,1 2 348,-1 6 1,6 4-93,2 3 1,2 10-31,2-2 0,0 8-219,0 0 1,0 2-232,0 2 1,-2 1-101,-2 2 1,1-2 129,-4 3 0,-2-3-37,-7-2 1,2-4-14,-5-3 1,0-1-566,-4 1 0,0-4-41,0 0 0,-2 1-270,-1-5 1,-8-1 903,-4 2 0,-1-6 0,1 2 0,-4-3 0,-3-1 0,-1 0 0</inkml:trace>
  <inkml:trace contextRef="#ctx0" brushRef="#br0" timeOffset="76">15706 15636 8865,'0'-7'680,"0"-1"1,5 5-585,3 0-523,2 1 172,1-3-234,1 4-612,-1-4 1101,1 5 0,-1 5 0,0 1 0</inkml:trace>
  <inkml:trace contextRef="#ctx0" brushRef="#br0" timeOffset="77">16174 15648 9369,'12'-7'354,"-1"2"-354,1 5 0,-6 0-1118,-1 0 241,0 0 877,-4 0 0,-1-5 0,-6-1 0</inkml:trace>
  <inkml:trace contextRef="#ctx0" brushRef="#br0" timeOffset="78">16665 15670 7845,'0'-11'1487,"2"1"-1153,1 2 1,4 3-541,4 5 131,1 0-224,-1 0 0,-3 0 66,-1 0 1,-3 0-768,4 0 1000,-6 5 0,8 2 0,-3 4 0</inkml:trace>
  <inkml:trace contextRef="#ctx0" brushRef="#br0" timeOffset="79">17773 15099 7859,'0'-9'94,"0"-2"0,0 5 228,0-10 1,0 10 91,0-5-299,0 2 1,0 1 555,0 1-57,0 4 1,0-3 326,0 2 147,0 3-716,0 6 1,-4 7-161,1 11 1,-1 5 8,4 3 0,0 3 8,0 4 1,0-1-27,0 5 0,0-6 6,0 3 1,0 0 26,0-1 1,0 6-80,0 2 1,4-4-114,-1 4 0,2-7 205,-1 3 1,-1-9-69,4 1 1,0-7-197,0-1 0,4-2-5,-4-1 1,-1-5-160,2-3 1,-5-2-29,0-2 1,-1-3-780,-2 0 212,0-6 95,0 3 1,-5-5-1077,-3 0 1,2-4 1754,-2 1 0,-5-6 0,-4 2 0</inkml:trace>
  <inkml:trace contextRef="#ctx0" brushRef="#br0" timeOffset="80">18710 16013 7739,'-5'-16'1185,"-3"-3"1,3 2-652,1 2 0,4 6 586,4 1-720,2 6 1,6-3-767,-1 5 0,1 0 366,-1 0 0,0 5 0,1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8.15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1953 5927 8411,'-6'0'-499,"-1"0"-596,3 0 731,3 0 1163,-9 0-235,9 0 30,-4 0 1294,5 0-1670,5 6 1,1-5-45,6 3 0,-1-3 74,0-1 1,1 4-217,-1-1 0,6 1 11,2-4 1,-1 0-151,1 0 1,3 0-76,5 0 0,1-4 121,-1 1 0,-2-2-89,5 1 1,-3 1 35,4-4 0,-6 0-16,2 0 1,-5-2 68,-3 5 0,2-4 39,-6 5 0,0-1 12,-3 4 0,-5-4 3,1 0 82,-6 0 0,5 4-102,-3 0 379,-3 0-202,4 0 204,-5-5-257,0-1 1,0-6-10,0 1 0,0 3-23,0 1 0,-1-1 7,-3-3 1,3-4-61,-3-1 0,1 1-9,-1 4 0,3-5-34,-3 1 1,3-5 68,1 1 1,0 2-119,0 2 0,0-1 94,0 0 1,1 1-77,3 4 1,-1-2 67,4-2 1,0 2-43,0-2 0,5 2 70,-1 2 1,2 3-36,6 1 1,-4 4 55,4-1 0,-1 3-51,1 1 0,2 0 26,-2 0 0,-2 5-13,-2 3 1,2 3-1,-2 4 1,-1-1 1,-6 5 1,0 0-66,-4 4 0,0 4-169,-4 0 1,0 3 124,0-3 1,-5 3-170,-3-3 0,-6 3 49,-1-3 1,-1 3-7,0-3 0,4-2 81,-4-6 1,9 2 355,3-6 342,3 0-432,1-3 0,5-6 62,2-2 1,5-3-31,3-1 1,2-1 207,2-3 0,6 1-83,-2-4 1,2-1 48,-2-3 1,0 3-141,0 0 1,0 2-383,-1-1 1,-4 0 136,-3 3 1,-2 3-1966,-1-3 2013,-1 3 0,0 6 0,1 1 0</inkml:trace>
  <inkml:trace contextRef="#ctx0" brushRef="#br0" timeOffset="1">3563 5630 8174,'-11'0'-725,"-1"0"1568,6 0-31,1 0-277,5 0 0,5 0-291,3 0 0,6 0-120,1 0 0,5 0 118,-1 0 0,3 0-199,1 0 1,0-1 118,-1-3 1,1 3-470,0-3 1,0-1-87,0 1 1,0-3-327,-1 3 1,-3 0 718,0 4 0,-5-5 0,3-1 0</inkml:trace>
  <inkml:trace contextRef="#ctx0" brushRef="#br0" timeOffset="2">3540 5836 8207,'16'0'463,"-1"0"1,5-1-172,-1-3 0,0 3 295,4-3 1,-3-1-589,7 1 1,1-1 33,-1 1 1,3 3-853,-3-3 0,3-1 819,-3 1 0,5-5 0,-3 3 0</inkml:trace>
  <inkml:trace contextRef="#ctx0" brushRef="#br0" timeOffset="3">4671 5242 8131,'-5'-24'0,"0"2"384,-3 11 1,3 3-335,5 1-256,0 4 0,-1-2 183,-3 5 1,-2 0 296,-6 0 0,5 0 78,-1 0 1,-1 5-155,-6 3 1,2 2-323,-2 1 1,3 6 78,0 2 0,-3-1-20,0 1 1,3 0 41,5 4 1,0-4-83,0 0 0,-2-5 22,5 1 0,0-2 17,4-2 0,0 0-47,0 1 69,0-1 1,0-3 117,0 0-155,0-6 171,0 3 1,1-5 14,3 0-79,-3 5 0,6-3 57,-3 1 175,-3-1-155,4-2 1,-4 0-63,3 0 1,-3 1 136,3 3 0,-3-2-120,-1 6 0,0-1 57,0 5 0,0 1-63,0 2 0,0 3 2,0 4 1,-3 6-155,-1 3 1,-5-2 91,1 1 1,2-3-155,-2 4 1,6-6 106,-2 2 0,3-3 67,1-2 0,0-4-43,0-3 1,0-2 385,0-1 1,5-5 62,2 1 1,0-2 533,0 2-201,-4 2-340,7-4 0,-7 4-383,4-2 1,-3 1 363,4-5-733,-6 5 309,8-3 1,-3 2-1993,4-1 2024,-5-4 0,10 7 0,-4-4 0</inkml:trace>
  <inkml:trace contextRef="#ctx0" brushRef="#br0" timeOffset="4">4922 5471 8135,'-5'-12'-424,"4"5"170,-3-1 997,-2 5-234,5-7 147,-4 9 17,5-4-317,-6 5 0,4 0 105,-6 0 0,6 5-101,-2 3-319,3 7 39,1 3 0,0 10 113,0 2 0,1 3-147,3 1 0,2 0-428,6 1 316,-1 4 1,-1-7-159,-2 2 1,1-3 114,-6-1 1,1-2-621,-4-5 1,0 0 315,0-1 1,0-4-451,0-3 0,0 2 863,0-2 0,0 0 0,0-3 0</inkml:trace>
  <inkml:trace contextRef="#ctx0" brushRef="#br0" timeOffset="5">5185 5985 8163,'0'-18'0,"0"5"774,0 5 0,0 5 365,0-5-1049,0 6 89,0-4 95,0 17 0,0-3-124,0 11 1,-1 1-139,-3 2 1,1 1-199,-4 0 1,4 1 156,-1 3 1,-1-3-280,2 3 0,-1-8 66,4-4 1,0 1 241,0 0 0,-5-1 0,-2-4 0</inkml:trace>
  <inkml:trace contextRef="#ctx0" brushRef="#br0" timeOffset="6">5493 5916 8136,'-6'-11'0,"1"4"612,5-3-499,0 9 544,0-4-1117,0 5 0,5 1-764,3 3 1224,2-3 0,1 9 0,1-3 0</inkml:trace>
  <inkml:trace contextRef="#ctx0" brushRef="#br0" timeOffset="7">5745 5870 8073,'-7'0'780,"2"0"-55,5-5-504,5 4 184,-3-4-480,3 5 0,-4 1-194,3 3 0,-2-3-268,6 3 0,-4 1 537,3-1 0,1 5 0,3-3 0</inkml:trace>
  <inkml:trace contextRef="#ctx0" brushRef="#br0" timeOffset="8">5996 5859 8123,'0'-8'0,"0"1"0,1 0 3265,3 0-1758,-3-3-1203,9 8-2566,-8-3 1637,3 5 0,-1 1 625,-1 3 0,6 3 0,-2 4 0</inkml:trace>
  <inkml:trace contextRef="#ctx0" brushRef="#br0" timeOffset="9">6247 5836 8175,'-6'0'730,"1"0"1,9 5-457,-1 3-30,6 7-286,-7 3 97,3 5 1,-5-1 340,0 1-1066,0 0 529,0 0 1,0 0 66,0 0-1390,0-1 1464,-5 1 0,3 5 0,-3 1 0</inkml:trace>
  <inkml:trace contextRef="#ctx0" brushRef="#br0" timeOffset="10">7070 5334 8343,'-12'-17'0,"4"4"305,1-2 0,4 2-28,0 2 0,-3 3-229,3 1 0,-6 0 158,1 0 0,-2-2 264,-1 5 1,-1 0-194,1 4 1,-2 0-145,-2 0 0,-3 7-2,-5 4 1,-3 6 76,-1 5 1,-9 6-130,2 3 1,1 6 139,3 1 0,-1 10-583,-3 1 0,6 1 297,5-1 0,2-3-344,5-4 0,2 0 184,7-8 1,2 3-359,5-7 0,5-2 253,2-1 1,5-7 39,3-1 0,3-6 239,5-2 1,0-4-159,-1-7 0,5 0 613,0 0 1,-1-2-330,-3-1 1,-1-4 233,-3-4 0,-3-4-126,-4-1 1,-1 0 327,1 1 1,-6 1-125,-2-5 0,-4 3-181,-4-3 0,-6 5-580,-6-1 1,-8 3 224,2 0 0,-8 6-203,4 2 0,-5 4 128,5 4 1,0 2-415,7 6 0,3-1-33,4 0 673,1 6 0,-1-4 0,1 3 0</inkml:trace>
  <inkml:trace contextRef="#ctx0" brushRef="#br0" timeOffset="11">7321 5276 8332,'0'-15'406,"0"0"-146,0 0 0,0 3-338,0 1 104,5 5 65,-4-5 168,4 10 344,-5-4 45,0 5-173,0-5-423,5 4 208,-3-4-454,3 5 216,-5 0 0,0 5 245,0 2-491,0 3 198,-5 7 0,2 2-20,-5 8-68,-4-3 74,-1 9 0,0-8 190,6 6-308,-1-1 73,2-1 1,-3 0-110,5-2 103,0-3 0,4 8-91,0-5 1,5-1 92,3-3 1,1-4-77,-2 0 126,4-5-51,-5-2 43,5-2 94,-4-9-157,3 9 275,-4-9 260,1 4-176,3-5-262,-9 0 623,4 0-383,-5-5 1,4 3 3,0-6 1,1 2-14,-1-2-371,-3-2 83,4 9 269,-5-4-499,5 0 224,-4 3 0,4-1 90,-5 6-418,0 4 231,0 4 1,0 6 18,0 2-175,0-3 292,5 11-30,-3-8 14,8 9 0,-9-5-101,3-1 385,2 1-273,-5 0 0,8 0-42,-5 0 75,0 0-19,-4 0 1,0-1 76,0 1 1,0-5 297,0-3-357,0-2 1075,-5-2-683,-1 1 0,-6-6 184,1-2-167,-6-3-133,5 4-754,-10-3 393,9 3 0,-7-5 313,5 0-218,5 0 0,-1 0 0,5 0 0</inkml:trace>
  <inkml:trace contextRef="#ctx0" brushRef="#br0" timeOffset="12">7880 5505 8198,'-7'-10'556,"-1"2"-476,6 3 85,-3 5-146,5 0 1,3 1 578,1 3-335,5 2 0,-3 11 192,6 2 1,-1 3-104,1 0 1,0 2-376,4 3 1,-4-3 133,3 3 1,2-3-421,-2-1 0,2 0 201,-2 0 1,-2-6-456,2-1 0,-2-4 260,-2 0 0,-1-5-516,-2 1 0,2-4 819,-2 3 0,2-4 0,1 2 0</inkml:trace>
  <inkml:trace contextRef="#ctx0" brushRef="#br0" timeOffset="13">8189 5539 8039,'0'-18'0,"-2"2"1159,-1 4-690,1 1 1,-3 3 453,5 1-318,0 4-372,0-2 0,-6 10 21,-5 3 1,-2 7-568,-6 4 1,-4 8 218,-4 3 0,-1 3-383,2 1 0,2-1 8,-3-2 0,7-3-284,1-5 1,6-2-724,2-2 1476,-1 3 0,6-9 0,-6 3 0</inkml:trace>
  <inkml:trace contextRef="#ctx0" brushRef="#br0" timeOffset="14">8771 5265 8173,'-6'-11'0,"0"0"1407,2 4-625,2-3-269,-3 8-462,5-3 315,0 5 0,-5 0-335,4 0 76,-9 5 1,4 2-305,-6 4 165,1 1 0,-1 4-275,1 3 0,-1 1 257,1-1 1,0 3-247,-1-3 0,2 1 72,2-1 0,-2-2-257,3-6 353,2 6 0,-4-4 51,5 2 1,0-6-6,4-2 0,-1-3 196,-3 4 159,3-6-302,-4 3 1,5-3 94,0 1 0,1-1-76,3 1 0,-2 0 15,6 1 1,-4-3-2,3 3 1,1 1 88,3-1 1,-3 1-23,0-1 0,-1-2 13,5 6 0,-5-1 114,1 5 0,-6 4-95,2 3 1,-3 0 97,-1 4 1,0-1-55,0 8 1,-5-4-184,-2 0 0,-3 2 91,-2-1 0,5 3 170,-1-3 0,5 0-84,0-5 0,-2-3 111,1 0 1,0-5-75,4 2 0,0-4 458,0 0-899,0 4 1,0-3 95,0 2-1071,0-2 897,0-2 0,5-3-1693,3 0 2034,2-6 0,6 3 0,2-5 0</inkml:trace>
  <inkml:trace contextRef="#ctx0" brushRef="#br0" timeOffset="15">9114 5448 7983,'0'-23'443,"0"0"1,0 1-377,0 3 0,5 3-62,3 5 878,-3 4-547,0 2 0,-5 6 295,0 3 0,0 9-174,0 10 1,0 6 38,0 9 0,-4 4-71,0 7 0,-1 0-217,1 4 0,2-5-423,-6 2 1,4 0 214,-3 0 1,4-7-248,-1-9 1,3-1 206,1-6 0,0-6-1153,0-5 0,1-4 121,3 0 1072,2-1 0,6-4 0,-1-2 0</inkml:trace>
  <inkml:trace contextRef="#ctx0" brushRef="#br0" timeOffset="16">9399 5962 8154,'0'-12'-29,"0"1"1,5 3 808,3 1-319,-3 4 0,5-2-273,-3 5 391,4 5-256,-5 1 1,3 7 153,-5 2-706,0 8 223,-4 1 0,0 9-381,0-2 323,-5 2 1,-5-3-938,-6 1 1,1-6 241,4 2 759,4-8 0,-3 2 0,4-3 0</inkml:trace>
  <inkml:trace contextRef="#ctx0" brushRef="#br0" timeOffset="17">9879 5927 8187,'0'-16'312,"-4"3"390,0-2-469,1 7 98,8-2-259,-4 9 1,4-4-94,-5 5-737,0 0 464,0 5 0,0-2-100,0 4 1,0-3 133,0 4 0,4-5-608,0 5 868,5-5 0,-3 7 0,5-4 0</inkml:trace>
  <inkml:trace contextRef="#ctx0" brushRef="#br0" timeOffset="18">10096 5882 9018,'6'-5'629,"5"3"-150,-10-3-104,4 5-469,-5-5 94,0 4 0,1-4 278,3 5-954,-3 0 523,4 5 0,-5-2 16,0 4 137,5-4 0,2 7 0,4-4 0</inkml:trace>
  <inkml:trace contextRef="#ctx0" brushRef="#br0" timeOffset="19">10370 5893 8203,'0'-11'1377,"5"-1"1,-2 6-1211,4 2-474,-4 3-108,2 1 1,-5 5 414,0 3 0,0 2 0,0 1 0</inkml:trace>
  <inkml:trace contextRef="#ctx0" brushRef="#br0" timeOffset="20">10690 5870 8099,'-8'0'0,"1"0"541,4 0-153,-2 0 289,0 0-357,4 5 0,-4 3 130,5 7-92,0 3-166,0 5 0,0 0-35,0 0 0,0 3-158,0 1 1,0 3 260,0-3-1240,-5 5 738,3-8 1,-3 2-1761,5-7 2002,0 3 0,0-9 0,0 3 0</inkml:trace>
  <inkml:trace contextRef="#ctx0" brushRef="#br0" timeOffset="21">11535 5276 8216,'-11'-17'57,"4"0"0,-3 6-425,9 4 248,-4-3-78,0 9 1,-2-4 1531,-4 5-893,0 5 0,-2 3 28,-2 7 0,-3 6-177,-5 6 0,-4 10-111,1 1 0,-5 4-35,5 0 0,-5 6-372,5-2 0,-5-2 350,4-2 1,5-5-76,3 1 1,6-3-17,1 0 0,6-6-258,6-3 0,0-3-36,0-4 1,6-2 66,6-6 1,3-1 106,4-2 1,3-3 30,-3-5 0,6 0 220,2 0 1,-1-5-216,-3-3 1,-1-2 146,-3-1 0,-3-1-18,-4 1 0,-6-2 76,-2-2 1,-3 1-69,-1-5 1,-6 5 136,-6-1 1,-4 2-206,-7 2 0,-5 1 56,-2 2 1,-3 3-377,-2 5 0,6 5 131,3 3 1,3-2-348,4 2 1,6-1-16,5 5 1,6-1 532,-2 0 0,8 1 0,2-1 0</inkml:trace>
  <inkml:trace contextRef="#ctx0" brushRef="#br0" timeOffset="22">11741 5231 8200,'6'-18'461,"0"1"-307,-2 6-154,2 5-103,6-4 1,-2 7 50,-2-5 1525,2 6-979,-4-3 0,6 5-185,-1 0 1,0 1-194,1 3 1,-5 6-118,1 5 1,-5 2-117,0-2 0,3 3 124,-3 5 0,0-1 21,-7 1 0,-2 0 30,-6 0 1,1 4-188,-1-1 0,-3 1-34,0-4 0,0 0 73,3-1 0,2 1 65,3 0 0,1-4-1,6 0 1,0-5-37,0 1 1,0-2 32,0-2 25,6 1 0,-1-4-32,2-1 75,3-4-72,-3 2 134,4-5 0,-1-2-87,-2-1 0,-2 1 31,-2-1-166,-3 1 132,10 2 0,-6 2-52,2 1 1,-2 4 40,-5 4 0,4 4 74,0 1 0,0 4-81,-4-1 0,4 3 205,-1 0 0,1 5 119,-4 0 0,0 3 140,0-3 0,0-1-26,0-3 1,0 0 168,0 0 0,0-4-183,0 0 0,0-5-143,0 1 1,-4-2 64,1-2 0,-6 1-110,1-1 1,-6-3-330,-1-1 0,-5 0 144,0 0 1,-1 2-45,-2-5 0,0 5 0,0-3 0</inkml:trace>
  <inkml:trace contextRef="#ctx0" brushRef="#br0" timeOffset="23">2455 6841 8335,'0'-6'-463,"0"1"868,0 5-159,0 5 0,-1 2 11,-3 9 0,2 4 1,-6 10 0,4 2-96,-3 10 1,3-4 18,-4 4 0,2 0-63,-2 3 1,0-3-177,4 0 0,-5-5-108,1 1 1,3-4 117,1-3 0,-1 1-119,2-6 1,-3-4 52,3-7 1,1-2-112,-1-2 78,1 1 0,2-5-625,0 1-550,0-6 753,0 3 569,0-5 0,0-5 0,0-1 0</inkml:trace>
  <inkml:trace contextRef="#ctx0" brushRef="#br0" timeOffset="24">2398 6990 8221,'0'-23'-1282,"0"1"962,0 3 0,0 1 1075,0 3 1,4 2-191,0-2 1,5 4-84,-2 3 1,0 3-188,0 5 1,-3 1-118,4 3 0,-1 5 101,5 10 1,-1 1-28,1 11 1,0 4-5,4 7 1,-4-1-27,4 1 0,0-2-297,-1 2 0,4 1 92,-3-5 1,3 1-339,-4-5 0,4-5 160,-4-2 0,4-3-134,-4-1 1,1-4 137,-5 0 0,0-9-26,1 1 0,-5-2-235,1 3 114,-5-6 1,2 0-95,-5-2-316,0-3 714,0 4 0,-5 0 0,-2 2 0</inkml:trace>
  <inkml:trace contextRef="#ctx0" brushRef="#br0" timeOffset="25">2410 7344 8182,'-7'-7'-572,"-3"2"1586,9 0-536,-4-1 1,6-2 8,3 1 0,2 4-167,6-1 1,4 3 70,3 1 1,7-4-88,0 0 0,10-1-244,-2 1 0,8 2-110,0-6 1,-3 4-261,-1-3 0,2 3-876,-2-4 0,-1 6 237,-7-2 949,3-2 0,-9 4 0,4-3 0</inkml:trace>
  <inkml:trace contextRef="#ctx0" brushRef="#br0" timeOffset="26">3655 7115 8176,'0'-6'48,"0"0"-48,0 2 522,0 2-38,5-3 10,1 5 1,6 0-100,-1 0 1,2 0-411,2 0 0,1 0 160,3 0 1,3 0-314,-3 0 0,3 0 115,0 0 1,1 0-332,0 0 0,0-3 181,0-1 1,-2 0-187,-2 4 0,2-4-532,-6 0 921,0 1 0,-3 3 0,-1 0 0</inkml:trace>
  <inkml:trace contextRef="#ctx0" brushRef="#br0" timeOffset="27">3678 7344 8062,'16'-7'1943,"6"-2"-1276,4 6 1,5-5 29,-5 4-436,1-5 1,-4 8 237,0-3-295,5-2 0,0 5-943,2-3 0,-2 3 461,-5 1 0,0 1 278,-1 3 0,1 2 0,0 5 0</inkml:trace>
  <inkml:trace contextRef="#ctx0" brushRef="#br0" timeOffset="28">4922 6750 8275,'0'-12'-1435,"0"5"1340,0-1 1,-3 0 1055,-1-3-322,0 5-313,4-4 1,-1 4 207,-3-1-197,3 2 0,-10 5-147,4 0 1,1 0 15,-2 0 1,0 1-138,-3 3 1,-4 2 103,-1 6 0,-3 4-179,4 3 1,-5 3 62,1 1 0,-3 3-165,-1 1 0,2 3 55,2-3 0,2 0-7,6-5 1,1 1-2,2 0 0,3-4-43,5 0 0,0-5 22,0 1 0,5-6 6,3-1 1,2-2 15,1 2 1,1 1 41,-1-5 0,1-1-45,-1-3 0,0 4 37,1 0 1,-5 0 10,1-4 0,-4 0-12,3 0 1,-4 1 28,1 3 81,-3-3-36,-1 4 1,0-4 237,0 3-256,-5-2 79,-1 8 0,-2-5-67,0 2 1,5 0 9,-5-3 0,4 2-26,-3 5 0,4-3 2,-1 0 0,2 0-36,-2 8 1,3-4-18,-3 4 0,1-4-82,-1 0 1,3-1 67,-3 1 0,-1-1-14,2 0 1,-1 1 32,4-1 1,0 1-69,0-1 0,0 0 63,0 1 0,0 3-1,0 0 0,0 1-18,0-5 1,4 4-1,-1 0 1,5 1-73,-4-5 1,3 1 81,-3-1 1,4 0 39,-4 1 1,1-1-57,-2 1 1,-1-1-28,2 0 1,-3 1 31,-1-1 1,4-3-665,-1 0 361,1-1 1,-4 1-333,0-1 681,0-4 0,5 7 0,2-4 0</inkml:trace>
  <inkml:trace contextRef="#ctx0" brushRef="#br0" timeOffset="29">5448 6727 8276,'0'-6'-1786,"0"-1"3017,0 3-871,0 3 0,-5-4-41,-3 5 1,2 0 61,-2 0 62,0 0-158,-3 5 0,3-2 301,1 4-352,-1 1 0,-2 5 27,2 2 1,-3 4 15,0 7 1,-1 1-164,-3 7 1,-3 1 139,-1 10 0,1 0-419,-1 8 1,5-5 203,-1 2 1,4-3-156,3-2 1,-1-3-80,5 0 1,1-9-67,3 1 1,5-7 106,2 0 1,3-4-6,2-4 1,3 1 133,0-5 1,4 0-47,-3-3 1,4-1-129,-1 1 0,1-2 222,-1-3 1,-1 0-200,-3-3 1,-2-3-275,2 3-485,-2-3-850,-2-1 1785,-4 5 0,3-4 0,-4 4 0</inkml:trace>
  <inkml:trace contextRef="#ctx0" brushRef="#br0" timeOffset="30">5859 7184 8189,'-1'-10'-575,"-3"2"0,3-2 970,-3 2-159,2-2 1,2-1 45,0-1 0,-3 5 147,-1-1 0,-4 0-147,4-3 0,-3 3-51,3 1 1,-5 4-28,2-1 1,-4 3 15,0 1 0,-6 0-72,-2 0 1,2 5 6,-2 3 0,0 7-169,-4 4 1,0 3-42,0 0 1,1 1 54,3 0 1,3 4-201,5-1 0,4 1 89,3-4 0,3-1-16,1-3 0,3 1-2,4-5 0,6-1-123,10-6 0,1-3 87,3-5 1,2 0 113,5 0 0,0-5 34,1-3 1,-2-6 16,-3-1 0,-2-2 193,-5 2 1,-5 2-64,-3-2 1,-4 3 23,-3 0 1,-3 1-102,-5-1 0,0 1 141,0-1 1,-1 5-113,-3-1 1,-3 6 3,-4-2 1,3-1-131,1 1 1,3 0 117,-4 4 0,6 5-189,-2 3 0,-1 3 91,1 4 1,0 2-56,4 2 0,-3 6 78,-1-2 1,0 3-117,4-4 1,1 4-75,3-3 0,-1 5-231,4-9 1,1 3-125,3-6 1,1-1 201,-1-4 0,2-3-729,2 0 1073,3-1 0,5 5 0,-1-1 0</inkml:trace>
  <inkml:trace contextRef="#ctx0" brushRef="#br0" timeOffset="31">6224 7469 7983,'0'-18'438,"0"7"240,0 6-388,0 5 0,0 5 301,0 3 0,0 3-167,0 4 1,0 3-365,0 5 0,0 0-93,0 0 0,0 3-53,0 1 1,0 0-784,0-5 1,0 0 514,0-3 1,0-2-1174,0-6 1527,0 0 0,5 1 0,2-1 0</inkml:trace>
  <inkml:trace contextRef="#ctx0" brushRef="#br0" timeOffset="32">6556 6978 8282,'-5'-18'168,"-3"3"1,-1 1-57,1-1-112,3 7 1413,5-7-880,0 9 1,-3-2 688,-1 1-812,0 4 1,4-1-223,0 8 0,0 4 66,0 7 1,0 4-42,0 8 1,1 2 72,3 5 1,1 5-270,3 3 1,1-1 157,-6 1 1,2-2-560,-1 2 1,-2-2-60,1-6 1,2-5-211,-1-2 0,1-5 310,-1-3 1,-3-2-60,3-6 257,-3-4-297,-1 3 751,0-9 1,0 3-151,0-8 1,-1 2 94,-3-6 0,2 2-57,-6-2 1,4-2-113,-3 2 0,4-2-135,-1-1 1,3-5 104,1 1 0,0 0-147,0 4 0,0 3 62,0 0 1,5 5-96,3-5 1,2 5 95,1 0 0,2 1-176,2 2 0,3-3 62,5-1 1,-4 0-56,0 4 1,0 0 60,4 0 0,-2 1-14,-2 3 0,2-1 79,-6 4 1,-1 1-37,-6 3 0,0 1-32,-4-1 1,0 2 34,-4 2 0,-6-2 5,-6 2 0,-4 1 43,-7 0 1,-4-1 87,1-4 1,-5 1-323,5-1 0,-2-1 130,1-2 1,7 1-409,-3-5 0,8-1-45,-1-3 614,9 0 0,-3 5 0,3 2 0</inkml:trace>
  <inkml:trace contextRef="#ctx0" brushRef="#br0" timeOffset="33">6910 6738 8061,'0'-21'1604,"0"2"-1042,0 2 0,1 7-223,3 2-247,-3 3 0,5 7 372,-2 1-258,2 4 0,6 9 197,-1 3 1,7 8-113,5 3 0,4 5 11,3 3 1,-1 4-333,-2 7 1,-3-1-167,3 6 0,-8-6 240,-4 1 1,-2-6-602,-2-1 0,-5-6 229,-2-2 0,1-1 23,-1-6 1,-1-1-454,-7-3 0,-3 0 266,-4 0 1,-2-1-1358,-2-3 1849,2 2 0,-13-3 0,2 5 0</inkml:trace>
  <inkml:trace contextRef="#ctx0" brushRef="#br0" timeOffset="34">7641 6830 8243,'-12'-7'38,"5"-2"80,-1 6 0,5-2 322,0 1 79,-4 2-142,6-3-1,-4 0 33,5 4 188,0-4-220,0 5-413,5 0-137,-4 0 1,8 5-280,-5 3 462,5 2 1,-7 1-2012,6 1 2001,0 4 0,3 2 0,0 5 0</inkml:trace>
  <inkml:trace contextRef="#ctx0" brushRef="#br0" timeOffset="35">7743 7241 8053,'0'6'1656,"0"4"-261,0-3-477,0 4-922,0 1 61,0-1 0,0-3-950,0-1 0,0-3 247,0 4 646,0-6 0,5 8 0,2-3 0</inkml:trace>
  <inkml:trace contextRef="#ctx0" brushRef="#br0" timeOffset="36">8611 7058 8070,'-3'-11'-1,"-1"-1"1,-5 2 65,1 2 0,2-2 212,-2 3-203,6 2 85,-8-6 0,3 6 518,-4-2-491,-1 2 1,0 1-7,-4 0 1,3 0 96,-7 4 1,1 5-149,-3 3 1,-1 7 112,0 4 1,0 3-144,0 1 1,2 0-7,2-1 0,2 5-207,6 0 1,4-2-182,4-6 0,1 1 174,2-4 0,2 3-73,1-4 0,5-1 87,7-7 0,4 2 51,8-5 1,-2 0 22,6-4 1,-1-1 16,4-3 1,-3-2-31,-1-6 0,-4 1 191,0-1 0,-7 1 97,-3-1 1,-4 1-98,0 0 0,-6-1 53,-2 1 0,-3-1-44,-1 1-62,0 5 1,0-1 145,0 3-286,-5 3 1,3 1 20,-6 8 0,5 3-76,0 4 0,-2 2 78,1 2 0,0 2-23,4-1 1,0-3-52,0 2 0,1-1 90,3 1 1,2 1-360,6-4 0,0-1 112,4-4 1,1-3-305,6 0 0,-2-6 182,1 2 0,-1-3-346,5-1 724,-2 0 0,-1 0 0,0 0 0</inkml:trace>
  <inkml:trace contextRef="#ctx0" brushRef="#br0" timeOffset="37">9205 7070 8054,'-6'-12'237,"-3"4"530,5 1-773,0 4 354,9-7 349,-3 9-451,8-4 1,-4 5-44,6 0 0,0 0 44,4 0 0,1 0-119,6 0 0,1 0 2,3 0 0,1 0-142,2 0 1,2 0-40,-5 0 0,3 0 93,-3 0 0,-1 0-496,-3 0 0,-4 0 191,0 0 1,-5 0-1460,2 0 887,-9 0 835,-2 0 0,-5 10 0,0 3 0</inkml:trace>
  <inkml:trace contextRef="#ctx0" brushRef="#br0" timeOffset="38">9251 7229 8055,'-12'5'0,"5"-2"237,-1 5 55,6-6 0,-2 3-30,8-5 0,2 0-30,5 0 1,5 4 98,-1 0 1,5 0-71,-1-4 0,7 0-263,0 0 0,5 0-145,-5 0 0,5-2-164,-4-1 0,0 1-575,0-1 0,-7 0 142,3-1 744,-8 3 0,7-9 0,-4 3 0</inkml:trace>
  <inkml:trace contextRef="#ctx0" brushRef="#br0" timeOffset="39">9662 6773 8196,'0'-23'90,"0"1"-159,0 3 210,0 3 633,5 4-497,-4 6 1,3 6 233,-8 7 0,-1 10-221,-2 6 1,-7 6-64,2 9 1,-3 4-53,0 7-293,2-2 1,-8 9 93,2-2 1,1-1-268,-1-4 0,5 0-443,-1-11 0,2-4 402,1-4 0,5-8-287,-1 1 0,6-8 146,-2 0 0,3-2 473,1-2 0,-5 6 0,-2 1 0</inkml:trace>
  <inkml:trace contextRef="#ctx0" brushRef="#br0" timeOffset="40">10005 6830 8062,'0'-30'0,"-5"8"0,3 1 450,-1 6 0,6 0-217,-1 3 1,3 6 147,0 1 30,-4 0-53,4 4 56,-5 1-237,0 11 1,0 8 200,0 8-203,0-3 1,0 13-43,0-3 1,0 4 217,0 0-264,0-2 0,0 3-154,0-5 1,0 1 278,0-1-734,0 0 419,0-5 0,0-1-55,0-5-347,0-5 349,0-2 0,0-4-6,0-1 92,0-5 100,0 5-154,0-10 565,0 4-134,0-5 8,0-5-190,0-1 0,0-6-5,0 1 0,5-1-74,3 1 1,-2-1-239,2 1 0,1 0-27,6-1 0,-1 1 93,5-1 1,-4 5 5,4-1 1,0 4 65,4-3 0,-4 4-142,0-1 1,-4 3 70,4 1 1,-5 1-72,2 3 0,-4-1 160,0 4 0,-5 1 17,1 3 0,-6 1 50,2-1 1,-3 1-111,-1-1 1,-1 4 105,-3 0 1,-7 4-77,-8-3 1,-3 0 28,0-1 0,-1-2-2,0 2 1,-4-2-76,1-2 1,-5-3-356,4 0 1,2-5-462,6 5 913,3-5 0,4 7 0,1-4 0</inkml:trace>
  <inkml:trace contextRef="#ctx0" brushRef="#br0" timeOffset="41">10587 6658 8028,'-6'-17'0,"1"0"0,5 6 372,0-1-209,0 1 6,0-1-72,0 6 35,0-4 724,0 9-252,-5-4-18,3 5-374,-8 0 1,8 1 137,-6 3-60,6 2-365,-4 5 0,3-2 119,-1 3 180,0-3-510,4 7 263,0-4 0,5 3-79,3 0 89,2 5 0,1-6-165,1 5 1,-1-1 47,1 1 1,3 3-42,0-3 1,0-3 29,-3-1 0,-2-1 47,-3 2 0,4-4 46,-4 4 1,2-8 141,-1 0 0,1 0-49,-6 3 1,5-3 159,-4-1 0,0 1 1,-4 3-40,0 1 1,0-5-182,0 1 1,-4 0 97,0 3 1,-4 2-98,5 2 0,-1-2 72,4 2 1,0-1 124,0 1 1,0-1-130,0 5 1,0-5 0,0 1 0,1 2 80,3-2 1,-2 0-3,6-3-117,0-1 0,3 0 79,0 1 0,1-5-450,-1 1 1,-3-5-26,0 0 126,-1 4 0,1-2 104,-1 2 263,-4 4 1,3-5-124,-2 5 0,-3-3-77,3 0 1,-3-1 243,-1 5 1,0-1 84,0 0 63,0 1 1,-1-1 152,-3 1 514,3-6-767,-9-1 1,4-5-51,-6 0 0,1 0-1197,-1 0 0,1 0 595,-1 0 0,1 0 447,0 0 0,-6-5 0,-1-1 0</inkml:trace>
  <inkml:trace contextRef="#ctx0" brushRef="#br0" timeOffset="42">14048 5299 8250,'-7'-1'-689,"4"-3"1113,-4 3-47,6-9-82,-4 9 1,5-6 31,0 3 1,1 3 49,3-3-201,-3 8 13,4-3 0,-1 11 251,0-1-297,0 1 45,1 9 1,-4-3 44,3 5-29,-3 0 1,-1 3-149,0 1 0,4 7 32,0-3 1,0 4-46,-4-4 0,3 2 80,1 1 1,4-1-284,-4-3 1,3 2 76,-3-5 0,0 3-162,-4-3 1,4-2-4,-1-6 1,1 2-9,-4-6 0,0 1-591,0 0 533,0-4 0,0 5-549,0-6 249,0 1 614,0-1 0,5 0 0,2 1 0</inkml:trace>
  <inkml:trace contextRef="#ctx0" brushRef="#br0" timeOffset="43">14310 5939 8038,'7'-5'162,"3"4"25,-4-5 1,2 5 103,-1-3 0,-3 3-14,4-3 0,-1 3 356,5 1-288,-1 0 0,1-1-210,-1-3 1,2 3 94,2-3 1,-2 1-184,2 0 1,1 0 55,0-5 1,0 6-160,-1-2 1,-2-1 80,2 1 0,-2-1-119,-2 1 1,1 3 60,-1-3 0,-3 2-309,0-2 43,-1 3 205,5-5-55,-1 6 1,-1-1 9,-2-3 85,2 3 1,-8-4-31,6 5 116,-5-5 1,2 2-44,-5-4 1,0 3 0,0-4 1,0 5 123,0-5 1,0 4-69,0-3 1,0-1 169,0-3-186,0-1 1,0-3-12,0 0 1,-2-1 15,-1 5 1,1-4-44,-2 0 1,3-6 22,1 2 0,0 1-1,0-1 1,0 0-74,0-3 1,0 3 73,0-1 0,0 5-25,0-4 0,4 4 18,0-4 1,5 5-35,-2-1 1,3 2 27,2 2 0,-4 3-77,-1 0 0,2 5 85,6-5 0,-1 5-24,5 0 1,-2 1 15,6 2 1,-7 4-21,7 0 0,-4 5-22,0-2 0,1 5 20,-4 3 1,-1-1 35,-4 5 1,-4 4-28,-4 4 0,2 1-70,-1-2 0,-1 2-2,-7 3 0,1 2-141,-4-3 1,-5-1 116,-3 2 1,-1-6-145,0 2 0,4-3 40,-4-1 0,1-2 43,4-2 0,-3 2 185,6-6 1,3 0-203,1-4 653,3 1-163,6-1 1,3-4 44,7-4 1,-1-1-5,5-2 1,-4 0-74,4 0 1,2-4-199,5 0 1,-2-4 91,3 5 1,-3-5-241,-1 4 1,-4-3 60,0 3 1,-5 0-567,1 4 1,-3-1-744,-5-3-374,3 3 1695,-8-4 0,3 5 0,-5 0 0</inkml:trace>
  <inkml:trace contextRef="#ctx0" brushRef="#br0" timeOffset="44">15418 5299 8039,'0'-17'460,"0"0"-222,0 6 1,1-1-71,3 1 1,-1 4 417,4 4-221,-4 1 0,2 9 50,-5 4 1,0 7-132,0 9 0,0 6-45,0 5 1,0 5 23,0-1 1,0 2-217,0 2 0,0-2 125,0-2 0,0-3-232,0-4 1,4-1 88,0 0 0,-1-1-154,-3-2 0,0-2-327,0-3 1,0-5 213,0 2 0,0-8-172,0 0 0,0-2 117,0-2 1,0 1-596,0-1 0,0-3 888,0-1 0,6 1 0,0 3 0</inkml:trace>
  <inkml:trace contextRef="#ctx0" brushRef="#br0" timeOffset="45">16103 5688 8055,'-11'-5'0,"3"3"-3,1-2 58,4 3 177,-7 1-2,9 0 118,-4 0 419,5 0 1,9 0-522,2 0 1,9 0 43,3 0 0,5-1-58,6-3 0,1 2-152,-1-6 1,0 4-101,0-3 0,-3 4-253,-1-1 0,-8 3-610,1 1 0,-8 0 478,0 0 0,-2 0-690,-2 0 1095,-4 5 0,-2 1 0,-5 6 0</inkml:trace>
  <inkml:trace contextRef="#ctx0" brushRef="#br0" timeOffset="46">16069 5882 8199,'12'0'923,"0"0"-495,3 0 0,3 0-175,5 0 1,4 0-188,-1 0 1,10 0 109,-2 0 0,2-4-826,-6 0 1,3 0 649,-2 4 0,7 0 0,2 0 0</inkml:trace>
  <inkml:trace contextRef="#ctx0" brushRef="#br0" timeOffset="47">16812 5516 8085,'1'-19'192,"3"0"0,-2 4 376,6-4 1,3 5-449,4-1 1,4-2-13,-3 2 1,3 0 222,-4 3 0,4 1-67,-4 0 1,4 3-235,-4 0 0,4 6 137,-3-2 0,-1 3-213,-4 1 1,1 1 11,-1 3 0,-1-2-66,-2 6 1,1 0 73,-5 3 0,3 0-159,-3 1 1,0 0 0,-4 4 1,-4-2 111,0 5 1,-8-4 33,0 4 0,-6-4 13,3 4 1,-4-5 34,4 1 0,-4-2 18,4-1 0,-1-1 8,5 0 0,0 0 162,-1-4 1,6 3-9,2-2-17,-2-3-113,4 5 1,2-5-31,8 3 1,2-2 32,2-2 0,4-1-66,3 4 1,-1-3-4,1 4 0,0-5-16,4 5 1,-4 0-2,0 3 1,-4 0 35,4 1 1,-5-1-49,1 1 1,-2-1 40,-2 1 1,-3-1 51,0 0 0,-6 2-52,2 2 0,-4-1-92,-4 5 0,-7-3 83,-8 3 1,-4-4-1,-4 4 0,-1-5 1,-2 1 0,-7-2-1,3-2 1,2 1-93,5-1 0,1-3 78,3-1 1,3-4-868,8 1 331,6-3-1009,1-1 1562,15 0 0,3 0 0,9 0 0</inkml:trace>
  <inkml:trace contextRef="#ctx0" brushRef="#br0" timeOffset="48">17657 5459 8042,'0'-18'0,"0"6"0,0 4 0,-4 4 1339,0-3-825,0 4 1,3-2 277,-3 5-488,-2 0 0,-9 6-141,-1 6 1,-4 2 182,1 9-115,3-3-905,-6 13 723,4-4 1,-1 7-10,0 2 0,5-3-65,-1 3 0,2 2 326,2-2-1501,4 0 1004,2-4 1,7-5-789,1-2 713,4-3 1,4-6 295,1-3 1,4-2-120,3-2 0,3-3 177,1-1 1,-1-4-141,1 1 1,0-4 575,0-4 1,0-2-364,0-6 0,-6 2 160,-1 2 0,-1-3-45,-4 0 1,2-1 101,-9-3 0,-2 2-345,-5 2 1,-10 1 115,-10 2 1,-5-1-441,-6 5 1,-7 2 173,-4 6 0,-6 2-888,-6 5 0,0 5-913,-1-1 1923,6 5 0,2-2 0,7 5 0,4 0 0,6-1 0</inkml:trace>
  <inkml:trace contextRef="#ctx0" brushRef="#br0" timeOffset="49">14150 6624 8122,'0'-16'-770,"0"7"577,0-3 0,0 3 1009,0-2-433,0 0 1,0 3 439,0 0 16,0 1-85,0-5-100,0 6-308,0 1 1,0 6 35,0 3 1,-3 4-61,-1 7 0,-1 8-68,1 7 0,3 2-1,-3-2 0,3 7-14,1-3 0,0 4-166,0 0 1,0-1 120,0 5 0,1-4-178,3 4 0,-2-4-321,6 4 0,-2-9 204,2 1 1,-2-3-89,-2-1 1,-3-2 64,3-5 0,-1-4 249,0 0 1,-1-5-149,1 1 1,-1-2 61,-2-2 0,0 1-71,0-1 1,0-3 2,0-1 0,-2-4-319,-1 1 0,1-2-79,-1 2-1184,1-3 619,2 4 467,0-5 0,0-5 1,0-1-1</inkml:trace>
  <inkml:trace contextRef="#ctx0" brushRef="#br0" timeOffset="50">14664 6693 8224,'-6'0'0,"0"-4"-48,2 0-1,3 0 298,-4-1 44,5 4 112,0-4 263,0 5-210,-6 5 0,1 6 22,-2 8 0,-3 3-144,2 1 1,-2 5 83,-2 2 0,5 7-98,-1 1 0,4 4-165,-3-4 1,0 4 44,0-4 0,-3 4-80,2-4 0,2-1 11,-2-7 0,0 2-260,-3-6 0,3 1-272,1-4 1,3-1 210,-4-3 0,6-3-396,-2-5 0,2-3-135,-2 0-1010,2-6 475,-3 3 633,5-5 1,0-5-36,0-2 0,4-4 656,0 0 0,5-5 0,-3-2 0</inkml:trace>
  <inkml:trace contextRef="#ctx0" brushRef="#br0" timeOffset="51">14642 6841 8164,'0'-21'0,"0"1"0,3 0 195,1 5 0,0-4 351,-4 4 361,5-1-71,-4 5 237,4 0-805,0 4 1,1 11-26,1 8 0,5 8 99,-1 3 0,0 1-99,5 6 0,0 4-149,-1 5 0,6 4 130,-2-1 0,-2 1-426,3-1 0,-5 1-86,4-5 1,-5 0-246,1-4 0,-2-6 229,-2-5 0,-1-2 92,-2-5 1,1-1 195,-5-4-269,4 1 59,-6-1 1,4-3-9,-2-1-1433,-3-4 865,4 2 802,-10-5 0,-1 5 0,-6 1 0</inkml:trace>
  <inkml:trace contextRef="#ctx0" brushRef="#br0" timeOffset="52">14493 7229 8126,'5'-11'0,"3"0"0,2 3 0,1 0 0,6 2 0,2-2 0,2 2 0,2 2 0,1 3 0,3-3 0,-2 2 958,6-2 1,-4 3-354,3-3 0,-1 2-1185,2 2 0,0-3 368,-4-1 0,0 0 212,-5 4 0,6 0 0,2 0 0</inkml:trace>
  <inkml:trace contextRef="#ctx0" brushRef="#br0" timeOffset="53">15327 6704 8032,'0'-18'0,"0"3"0,0-1 599,0 0-25,5 1 173,-4 4 562,9 4-852,-8 2 0,3 10-24,-5 3 1,0 8-156,0 7 1,1 5 97,3 6 1,-3 1-89,3-1 1,1 2-166,-1 2 0,3-2 53,-3 6 0,0-5-137,-4 1 0,4 1-484,0 0 0,-1-3 298,-3-5 0,2-3-679,1-5 1,-1-2 367,1-2 1,0 1-671,1-4 1,-3-1 1,3-4 1126,-3 1 0,4-1 0,2 1 0</inkml:trace>
  <inkml:trace contextRef="#ctx0" brushRef="#br0" timeOffset="54">16058 6898 7973,'-18'-1'-995,"3"-3"493,7 3 313,-2-9 0,9 7 1728,-3-4-236,3 4-461,1-2-547,0 0 1,1 4 6,3-3 0,6 3-56,5 1 0,5 0-164,-1 0 1,8 0 111,4 0 1,0 0-104,0 0 1,6-2 41,-3-2 1,-1 3-333,-3-3 1,-4 3-94,0 1 1,-2-1-318,-1-3 1,-5 3-497,-3-3 0,-6 3 1105,-1 1 0,-6 5 0,3 1 0</inkml:trace>
  <inkml:trace contextRef="#ctx0" brushRef="#br0" timeOffset="55">16069 7058 8104,'-6'0'109,"1"0"0,6 0 326,3 0 0,2 0-43,6 0-214,4 0 0,-1-1 199,8-3 0,-1 3-83,8-3 0,1-1-365,3 1 0,1-4 138,3 5 1,-3-2-640,-1 1 1,-1 2 386,-6-1 0,-1 1 185,-3 2 0,0 0 0,0 0 0</inkml:trace>
  <inkml:trace contextRef="#ctx0" brushRef="#br0" timeOffset="56">16880 6898 8036,'0'-21'0,"0"2"0,0 1 508,0 3-278,5 2 1,1-4-246,6 6 1,-1 0 245,-4-1 65,3 1 1,-4 1 48,6 2-115,-1-2-104,0 9 103,1-10-29,-1 10 1,2-8-13,2 5 34,-2 1-106,3 3 0,-4-2-116,-1-1 187,6 1 73,-5-3-522,5 5 228,-6 0 0,1 4-73,-1 0-12,1 5 173,-1-3 1,-5 5-218,-2 1 1,-3-1 1,-1 1 0,-1 0 34,-3 4 0,-3 0 48,-9 3 0,-3 3 33,-7-3 1,2-1 117,-3 1 0,3-5 172,1 1 0,5-3-30,3 0 1,4-1-164,3 1 0,-1-5 83,5 1-36,1-6 0,8 5 49,2-3 1,8-3-52,5 3 0,-3-3 49,2-1 1,0 0-64,4 0 1,-1 1-10,-3 3 1,1-1 144,-5 4 0,6-3-119,-2 4 0,-3-5-54,-1 5 1,2 0 71,-2 3 0,-3-3-177,-5-1 1,-4 2 87,0 6 0,-3-1-144,-3 5 1,-6 0 25,-10 4 0,-2 0-90,-9 0 0,-2-1-25,-6-3 1,3 2 163,-3-2 1,1-1-24,-1 1 1,7-5 5,1 1 1,6-6-463,5-1 116,2-6-558,11 3 1,3-6 961,11-3 0,5-2 0,9-6 0</inkml:trace>
  <inkml:trace contextRef="#ctx0" brushRef="#br0" timeOffset="57">17417 7012 7970,'-1'-11'807,"-3"0"-692,2 4-115,2 2 595,2 5-326,3 5 1,-5 3 167,0 7 1,-1 3-188,-3 5 1,2 0-157,-1-1-50,1 6 80,2-4 1,0 8-157,0-5 0,2-1 75,1-3 0,3-1-27,1-3 0,7-3-43,-2-4 0,7-5-116,0 1 0,3-5-20,5 0 0,-2-3 118,6-3 0,-4 0 174,3-5 1,-3-3-135,3-4 0,-4 0 415,0 3 1,2-4-156,-1-3 1,-2 1 344,-6-1 1,1-4-195,-4-4 0,-5-1-27,-3 2 1,-6-3 8,2-6 1,-13 5-126,-6-1 0,-8 7-218,-7 1 0,-6 7 128,-10 8 1,-8 3-931,-3 5 1,0 5 443,7 3 1,7 6-1385,13 1 1,2 10 1696,5 2 0,0 5 0,0 2 0</inkml:trace>
  <inkml:trace contextRef="#ctx0" brushRef="#br0" timeOffset="93">2301 9175 6386,'-6'-6'2148,"5"2"-1771,-3 8 0,3 2-124,1 6 0,-4 4-154,1 3 1,-1 4 151,4 4 0,-2 2-94,-1 5 0,1 0-24,-1 1 1,1-2-155,2-3 1,0 3-79,0-2 0,2 0 86,1 0 1,0 0-33,5-4 0,-5 0 59,5-4 0,-4-1-62,3 1 1,-3-4 94,4 0 1,-6-5-162,2 2 1,1-8-56,-1 0 9,0 0 0,-4-1-582,0 1 261,0-6-828,0 4 1082,0-6 1,0 0 0</inkml:trace>
  <inkml:trace contextRef="#ctx0" brushRef="#br0" timeOffset="94">2186 9278 8096,'-6'-15'-392,"2"0"0,-1-1 195,1 5 1,0 0 802,4-1 1,2 1 16,2-1 0,2 1-194,5-1 1,5 1-147,-1 0 0,5-1-35,-1 1 0,3-1-98,1 1 1,3 1 89,1 2 1,3 2-144,-3 2 1,3 3 124,-3-3 0,5 3-267,-2 1 0,-2 3-152,-1 1 0,-3 9 138,-1-2 0,-2 5-45,-2-1 0,-6 3 51,-5 4 1,-6 5-52,2 0 1,-8 1 54,-3-2 1,-9-2-143,-3 3 1,-6-3 67,-2-1 0,-3-5 41,3-3 0,1-2-35,3-2 0,0-5-149,0-2 1,5-2-329,3-2 0,4-2 208,3-2 0,3 2-126,5-6 0,1-1 512,3-6 0,2 2 0,6-3 0</inkml:trace>
  <inkml:trace contextRef="#ctx0" brushRef="#br0" timeOffset="95">3203 8890 8148,'0'-12'2,"-4"5"340,0-1-115,0 6 0,3-4 101,-3 6 1,2 0 82,-6 0 1,1 0-113,-5 0 0,-1 6 86,-2 1 0,2 5-94,-2 3 0,-2 3-35,-3 4 1,3 5-145,-2 0 0,3 8 129,-3 0 1,4 3-163,-4 0 0,5-2 53,-1 6 1,4-4-107,3 4 0,-1 0-240,5 4 1,0-4 153,4 0 1,4-6-257,0 2 1,9-2 157,-2-2 1,7-5-20,-3-2 1,5-3 69,-1-1 1,3-1 209,1-3 0,0 1-99,0-5 1,-1 0 8,1-3 1,-1-1-26,-3 1 0,-3-2 29,-4-3 0,-1 2 120,1-5 0,-2 1-78,-3-1-322,4-3 0,-9 4-61,6-5-2071,-6 0 2395,3 0 0,-10 5 0,-1 2 0</inkml:trace>
  <inkml:trace contextRef="#ctx0" brushRef="#br0" timeOffset="96">3682 9118 8188,'0'-7'-1747,"0"-1"2386,0 5 1,-1-2 435,-3 5-569,3 0 0,-8 5-136,5 3 0,-3 9 5,3 5 0,-1 6-130,1 7 1,2 3-14,-6 0 1,4 4-23,-3-4 0,3 0-162,-4-4 0,4-4-143,-3 1 1,3-6 130,-4 2 0,6 0-512,-2-5 0,-1 2 237,1-8 0,0-1-1168,4-4 316,-5 1 55,4-6 1036,-4 4 0,5-8 0,0 3 0</inkml:trace>
  <inkml:trace contextRef="#ctx0" brushRef="#br0" timeOffset="97">3614 9072 8090,'0'-17'0,"0"0"0,0 6 0,-5-1 0,4 1 0,-4 0 0,5 4 1,3 3 0,1 8 0,5 6 1861,-1 6 1,6 8-854,1-1 0,4 6-454,-4-3 1,5 10-311,-1-2 1,7 4-188,0 0 1,5-2 132,-4 2 0,0 1-253,0-1 1,-3 0-509,3-3 1,-8-6 309,-4-3 1,2-3-397,-2-4 0,-4-2 256,-3-6 0,-4 1-601,3-1-156,-4 1 355,2-1 1,-6-3-43,-3-1 0,1-4 844,-4 1 0,-1-3 0,-3-1 0</inkml:trace>
  <inkml:trace contextRef="#ctx0" brushRef="#br0" timeOffset="98">3568 9518 8093,'-7'-4'0,"-1"0"583,5-5 0,0 4-91,6-2 1,8 2 7,4 5 1,6-4-388,2 0 1,5-4 65,6 5 1,6-5-500,2 4 0,1-5 230,-1 2 1,0 0-362,-8 0 0,1 4 451,-8-1 0,5-2 0,-3 0 0</inkml:trace>
  <inkml:trace contextRef="#ctx0" brushRef="#br0" timeOffset="99">4254 8935 8043,'-8'-11'1046,"0"0"1,6-1-391,-2 1 0,9 4-590,6 4 1,1 1 162,3 2 1,-2 9 98,-2 3 1,6 8 118,2 3 0,2 5-143,2 6 1,5 4 151,3 0 0,-2 1-107,1-1 1,-4 2-541,0 2 1,-7 2 285,-4-2 0,-3-1-342,-5 0 0,-1-4 61,-6 1 1,-2-3-102,-2-5 1,-2-1-827,-5-2 1,-2-7 466,-2 3 1,1-4-684,-5 0 1,5-2 1328,-1-6 0,-1 3 0,5-3 0,2-2 0</inkml:trace>
  <inkml:trace contextRef="#ctx0" brushRef="#br0" timeOffset="100">5476 9198 8160,'-12'0'-981,"1"0"0,3 0 927,0 0 1162,6 0-113,-3 0-353,5 0 1,5 4-401,3 0 1,3 0 162,4-4 1,3 0-99,5 0 1,1 3-12,3 1 0,0 0-70,4-4 1,1 0-125,-6 0 1,2 0-165,-1 0 0,-4 0 117,0 0 0,-2-1-697,-6-3 0,1 3 96,-5-3-827,0 3 1373,-4 6 0,-7 6 0,-7 7 0</inkml:trace>
  <inkml:trace contextRef="#ctx0" brushRef="#br0" timeOffset="101">5430 9449 7180,'15'0'569,"0"0"0,9 0-17,-1 0 0,8 0 223,-1 0 0,1-1-321,3-3 1,-1 3-157,9-3 1,-2 3-174,2 1 0,3 0-226,-3 0 1,-4 0-987,-4 0 0,-1 0 1087,-6 0 0,-1 5 0,-3 1 0</inkml:trace>
  <inkml:trace contextRef="#ctx0" brushRef="#br0" timeOffset="102">7234 8570 8154,'0'-11'0,"0"3"-175,0 0 0,0 4-23,0-3 395,0 4 140,0-2-164,0 5 1,-3 9 57,-1 3 1,-5 10 87,1 1 0,2 8 166,-2-1 1,6-1-86,-2 2 0,3-1-64,1 5 0,0-5-76,0 0 0,3 0-185,1 0 0,5 2-47,-1-6 0,1 5-128,-2-4 0,2-1-105,-5-3 1,4 0-379,-5 0 1,1-2-712,-4-2 1,0 2 1293,0-6 0,-5 5 0,-1-2 0</inkml:trace>
  <inkml:trace contextRef="#ctx0" brushRef="#br0" timeOffset="103">7646 8673 8125,'0'-23'113,"0"5"-113,0 3 0,3 2 146,1 2 1,1 4 255,-1 4 101,-3 1 0,4 4-220,-5 1 0,-3 8 68,-1 4 1,-9 10-385,2 2 1,-5 5 63,1 2 1,-1 0-343,-3 0 0,2-1 221,6-2 0,-1-2-602,1-2 0,5-7 204,2 3 0,2-8-587,2 0 291,0-7 784,0-3 0,6-5 0,0 0 0</inkml:trace>
  <inkml:trace contextRef="#ctx0" brushRef="#br0" timeOffset="104">7577 8581 8162,'0'-6'1143,"0"1"-552,0 5-277,5 10 0,1-1 142,6 10 0,3 1-15,0 7 1,6 2-143,-2 5 0,2 2-225,2 2 1,0-2 122,0 2 0,0 0-501,-1-4 1,0 1-8,-3-8 0,1-1-220,-4-7 0,-1 1 78,-4-5 1,-1 0-390,-2-3 0,1-5 100,-5 1 1,-1-4 741,-3 3 0,0-4 0,0 2 0</inkml:trace>
  <inkml:trace contextRef="#ctx0" brushRef="#br0" timeOffset="105">7486 9015 8088,'-4'-7'124,"0"-1"1,1 4 277,7-3 1,3 4-207,4-1 0,2 3-65,2 1 0,3 0-12,5 0 0,4-4 116,4 0 1,3 1-234,4 3 1,-3-4 137,-1 0 0,0 0-799,-3 4 0,-4 0 659,0 0 0,-3-5 0,-1-1 0</inkml:trace>
  <inkml:trace contextRef="#ctx0" brushRef="#br0" timeOffset="106">8171 8524 8026,'-5'-17'1272,"2"0"-324,-4 6-586,4 4 0,-1 2-61,8 5 1,-3 5 108,3 3 0,-3 8-140,-1 7 1,0 1 26,0 7 0,2 0-84,2 8 0,1-4 17,2 3 1,3 1-528,-2 0 1,2 2 261,2-2 0,-5-1-478,1-4 1,-4-5-207,3-2 1,-4-4-485,1-4 0,-3 1 1203,-1-5 0,0 5 0,0-2 0</inkml:trace>
  <inkml:trace contextRef="#ctx0" brushRef="#br0" timeOffset="107">7234 9358 8015,'-14'0'383,"3"0"745,7 0-615,-1 0-232,5 0 147,5 0 0,5 0-134,6 0 1,4 4 183,-1 0 1,8 1-118,3-2 0,4-1 78,4 2 1,4-3-74,8-1 0,-1 0-485,8 0 1,0-4 234,-23 2 0,1 0 0,28-7-53,-26 6 0,-1-1 0,27-5-161,-29 5 0,1 0 0,-3-1 1,0 0 98,1 1 0,-1 0 0,30-6-356,-5-1 1,-6-1 68,-5 1 0,-3 5-430,-9 2 1,0-1-95,-11 1 0,-2 0-310,-10 4 1,-1 1 1119,-2 3 0,-3 3 0</inkml:trace>
  <inkml:trace contextRef="#ctx0" brushRef="#br0" timeOffset="108">7246 9644 8106,'0'11'392,"0"0"0,0 2-143,0 2 0,0 1 131,0 6 1,0-1-147,0 5 1,0 0-102,0 0 1,0 0 48,0 4 0,0-3-150,0 3 1,0-4 75,0 0 0,0-2-307,0-1 0,1 0-403,3 0 0,-3-1 329,3-3 0,-3 1-569,-1-5 0,0 4 18,0-4 824,0 1 0,0 0 0,0 2 0</inkml:trace>
  <inkml:trace contextRef="#ctx0" brushRef="#br0" timeOffset="109">7417 10180 7905,'15'-1'0,"1"-3"0,3 3 2,-4-3 1,5 3 163,-1 1 0,1-4 162,-1 0 0,2 0-47,-6 4 1,2 0-55,-2 0 0,-3 0-10,4 0 0,-7 0-139,-2 0 1,1 0-20,3 0 0,-3 0-150,-1 0 44,-4 0 148,2 0-97,0 0 0,-4-5 60,3-2 1,-3 0 10,-1 0 0,-1-5-17,-3-3 1,2-1 73,-6 0 1,6 2-54,-2-5 0,-1 0 14,1-3 1,0-5-51,4 0 1,0-1 56,0 2 0,5 2-194,3-3 1,2 2 92,1-2 0,2 4-155,2 0 0,-2 2 42,2 5 1,2 1 25,-2 4 1,0 3 79,-3 1 1,3 4-10,0-1 1,2 3 11,-2 1 0,1 4 11,3 0 1,3 4-31,-3 0 0,-3 2 20,0 2 1,-4 4-100,0 3 1,-6 7 85,-2 0 1,-3 6-128,-1-2 0,-9 3-19,-2 2 0,-3-5-119,3 1 0,-1-6 27,1 2 1,-1-3 101,1-1 1,1-6 137,2-1 0,3-4-130,5 0 1,0-5 697,0 1-434,0-6 0,1 3 180,3-5 1,2 0-50,6 0 0,1 0-31,2 0 0,-1 0-208,5 0 1,0-1-137,4-3 1,-1 2-520,1-6 0,-5 6 330,-3-2 0,2-1 314,-2 1 0,5-5 0,-2 3 0</inkml:trace>
  <inkml:trace contextRef="#ctx0" brushRef="#br0" timeOffset="110">8399 9575 7946,'-6'-23'10,"1"5"809,5 3 1,1 4-256,3 3 1,-2 3-374,6 5 0,-5 6 107,0 6 1,3 4 158,-3 7 1,1 6-35,-4 6 0,0 0-147,0 7 0,1-4 21,3 4 0,-3 0-74,3 4 0,-2-2-338,-2-2 0,0 1 163,0-5 0,0-4-198,0-3 1,0-6-177,0 2 0,0-7-344,0-1 0,1-5 79,3 1 0,-3-6-1313,3-1 1904,2-6 0,5 8 0,7-3 0</inkml:trace>
  <inkml:trace contextRef="#ctx0" brushRef="#br0" timeOffset="111">9222 9164 8061,'-14'-1'27,"2"-3"0,-2 2 340,7-1-139,2 1 580,-1 2-486,17 0 1,-4 0 166,8 0 0,5 0-64,2 0 1,2 0-166,7 0 1,-1 0-225,5 0 1,-5 0 92,1 0 0,-6 0-150,2 0 1,-3 0 71,-1 0 0,-6 0-1851,-1 0 1023,-4 0 777,0 0 0,-6 5 0,-1 2 0</inkml:trace>
  <inkml:trace contextRef="#ctx0" brushRef="#br0" timeOffset="112">9244 9335 8082,'12'0'400,"-1"0"0,7 0-84,5 0 1,1 0 156,6 0 0,1 0-222,3 0 0,0-4-410,1 1 0,-1-3-151,0 3 1,0 1 309,1-1 0,-1 6 0,0 4 0</inkml:trace>
  <inkml:trace contextRef="#ctx0" brushRef="#br0" timeOffset="113">10752 8650 8088,'-1'-18'142,"-3"3"0,3 2 201,-3 2 0,4-1 0,4 1-184,3 0 0,-2 3-40,-1 0 1,-1 1 177,0-5 1,0 1-25,5-1 1,-5 1-39,5 0 1,0-1-8,3 1 0,6 3 37,2 1 0,2-1-271,2-4 1,1 6 71,3 2 1,-4-1-131,-1 1 0,0 1-87,-7 3 0,0 1-24,-3 3 0,-6 3 72,-2 9 1,-3-2-75,-1 5 0,-5 0 87,-2 3 0,-4 0 50,0-3 0,0-1 60,-1-3 1,1-2-54,-1 2 0,1-2 230,0-2-199,4 0 0,-2 1 63,6-1 0,-1-3-52,4 0 1,0-5-1,0 5 1,1-4 4,3 3 0,1-3-2,2 4 1,7-4 83,-2 3 0,6-3-83,-3 4 1,5-5 215,-1 5 0,7-4-58,0 3 1,5-3 28,-5 4 0,0-4-132,-7 3 0,1 0 7,-5 0 0,-1 3-410,-6-2 187,-3 2 78,-5 7 1,-10-3-65,-5 5 0,-7-4 69,-5 4 1,-3-4-243,-8 4 1,-2-4-36,-1 4 1,-3-3-45,6 3 0,0-7 116,4 0 1,5-2-87,2-6 1,8 3-846,4-3 762,7 0 1,10-4 438,9 0 0,11-5 0,7-1 0</inkml:trace>
  <inkml:trace contextRef="#ctx0" brushRef="#br0" timeOffset="114">11426 8730 8020,'-10'-12'0,"2"1"0,3 5 1083,5 1 1,-1 6-438,-3 3 1,3 2-275,-3 5 0,3 6-129,1 2 0,0 1-150,0-1 1,3 3 24,1-3 1,9 1-57,-2-1 0,4 2 61,1-6 1,1 0-331,6-4 1,0-4 37,0-3 0,4-3 87,-1-1 0,2-1-7,-1-3 0,-2-4 104,6-7 1,-6-2 120,2-2 1,-7-2-25,-1 2 0,-6-3-11,-2-1 0,-4 1-20,-7-1 1,0-1 6,0-3 1,-9 3-386,-3-3 0,-8 3 157,-3 1 0,-5 7-546,-6 4 1,-5 2 309,-3 6 1,-3 3-404,0 9 0,0 1 95,3 10 0,-2 3 684,2 5 0,0 2 0,2-1 0,1 3 0,1-1 0</inkml:trace>
  <inkml:trace contextRef="#ctx0" brushRef="#br0" timeOffset="115">10581 9232 8039,'7'-6'51,"1"2"0,1-1 2,6 1 1,7 1 281,4 3 1,1 0 670,-4 0 1,5 0-465,2 0 1,4 0-195,4 0 1,7 0 78,4 0 1,7 0-336,1 0 1,2 0 21,5 0 0,-3-4-243,-28 2 1,-1 0 0,28-3 196,1 1 0,-3 1-98,-1-4 0,0-1 46,0-3 1,-5 3-45,-2 1 0,-8 3 2,-4-4 0,-5 6-600,-7-2 285,1-2 130,-14 4-752,-2-3 0,-6 6 506,-5 3 457,-10-2 0,-3 13 0,-10-3 0</inkml:trace>
  <inkml:trace contextRef="#ctx0" brushRef="#br0" timeOffset="116">10923 9552 7942,'-4'-7'939,"1"-1"-609,-1 0 1,4-3-300,0-1 1,1 6 276,3 2 0,-2-1 275,6 1 1,0-3-297,3 3 0,1-1-102,-1 1 0,4 3-26,0-3 0,6 3 62,-2 1 0,2 0-194,2 0 0,0 0 2,0 0 1,-2 0 75,-2 0 0,-2 4 70,-6-1-291,1 6 1,-5-4 3,1 3 0,-5 2-15,0-2 1,-3 1-20,-3-2 1,-4 3 37,-4-2 1,2 1-152,-2-2 176,2 4 0,-12-5 87,6 5 0,4-3-23,3 0 1,0-5 9,-3 5 1,3-5 175,1 0 0,3 2-44,-4-1 341,6 0-281,-3-4 1,6 1 79,3 3 0,2-3-38,6 3 0,0-2-103,4-2 0,1 3 6,6 1 0,4 1-15,-1-1 0,2-1-148,-1 4 0,-4-3 102,0 4 1,-6-2-170,-5 2 0,-2 2 36,-2-3 0,-3 7-79,-5 1 0,-2 1 31,-1-5 0,-8 4-5,-4 1 1,-5 0-1,1-1 1,-6-2-40,-2 2 1,-4 2 19,5-2 1,-5-4 58,5-3 0,-5 0-200,5 3 0,-5-3 60,4-1 1,5-4-75,3 1 0,5-3-128,-2-1-111,9 0 0,2-1-109,5-3 1,1 1-168,3-4 1,7-1 807,8-3 0,3-6 0,1-1 0</inkml:trace>
  <inkml:trace contextRef="#ctx0" brushRef="#br0" timeOffset="117">11723 9518 7914,'0'-12'512,"0"1"0,0 3 301,0 1 250,0 4-769,0-2 1,-5 10-99,-3 3 1,-2 3-133,-2 5 0,-3 1 99,0 6 1,-1 0 74,0 0 0,4 1-75,-4 3 1,4-2-197,0 5 1,5 0 4,-1 0 0,6 2-150,-2-6 1,2 0-85,2-7 0,2 1 102,2-5 0,2 1 244,5-5 1,6-5-114,2-2 1,2 1 107,2-1 0,0 0 12,0-4 1,1-4 119,3 0 0,-4-5-65,-1 2 0,0-3 136,-7-2 1,0 1-215,-3-1 1,-6 1 53,-2 0 1,-8-1-428,-3 1 0,-14-1 167,-5 1 0,-7 3-13,-5 1 0,-11 4 85,-4-1 1,-4 8-304,7 4 0,3 1-176,9-2 1,7 3 544,12-2 0,2 7 0,6 3 0</inkml:trace>
  <inkml:trace contextRef="#ctx0" brushRef="#br0" timeOffset="118">12625 9118 7980,'-1'-11'-19,"-3"-1"0,3 5 103,-3-1 0,-1 0 71,1-3 0,0 0 313,4-1-246,0 1 0,5-1-159,3 1 0,2 0 87,1-1 1,-2 2-45,3 2 0,-3-1 113,6 6 1,-2-5-214,-2 4 1,0 0 14,1 4 1,-1 0-92,1 0 0,-2 2-52,-3 1 0,4 5-35,-4 7 0,0-2-33,0 2 1,1 2 134,3-2 1,1 0-35,-1-3 1,2-1 41,2 0 0,-1 1 97,5-1 0,0-4-23,4-4 1,0-1 132,-1-2 1,1 0-88,0 0 1,-4-2 140,0-1 1,-1 0 87,1-4 0,1-1-150,-4-4 1,-1 1-76,-4 0 0,1-1 50,-1 1 0,-1-2-169,-2-2 0,-2 5 94,-2-6 1,-3 10-519,3-5 1,-3 6-563,-1-3 255,-5 5 1,-1-2-19,-6 5 0,5 5 791,-1 3 0,-4 7 0,-6 3 0</inkml:trace>
  <inkml:trace contextRef="#ctx0" brushRef="#br0" timeOffset="119">12739 9427 7910,'-6'-12'0,"-3"4"145,5 1 0,-3-1 300,3-3 0,0-1 89,4 1 0,0 0-161,0-1 0,0-1-31,0-2 0,0 3-45,0-4 1,4 4-99,0 0 0,4 2 48,0 2 1,2-2-113,2 3 1,-1 0 19,0 0 0,1 0-104,-1 0 1,5 2-214,-1 5 1,1 0 104,-1 0 1,-1 1-155,5 3 0,-3 1 89,3 2 1,-5 4-64,1-4 0,-2 7 29,-2 1 0,0 1-64,1-5 0,3 0 95,0 1 1,2-1 54,-2 1 1,-2-5 82,2 1 1,-1-4-89,1 3 0,-2-4 208,2 1 1,-2-3-58,-2-1 1,1 0 88,-1 0 0,0-4-27,1 0 1,-1-3-118,1 3 0,-6-5-57,-2 1-311,-3 3-1492,-1-5 977,0 4 862,-5 0 0,4 0 0,-4 6 0</inkml:trace>
  <inkml:trace contextRef="#ctx0" brushRef="#br0" timeOffset="120">2079 13248 7877,'-12'0'-491,"6"-1"458,2-3 1,1 3 739,0-3-144,1 3-68,-3 1 65,5 0-1,5 0-359,2 0 0,4 0 14,1 0 0,-1 0-198,0 0 1,5 0 68,-1 0 1,1 1-191,0 3 0,0 1 98,3 3 0,3 0-188,-3-4 1,4 4 74,3-4 0,-2 1-51,3-1 0,-2-3-62,2 3 0,-7-3 61,3-1 1,-6 0 176,2 0 1,-5-1-69,1-3 1,-2 3 188,-2-3 0,-3 2-94,-1 2 201,-4-5-48,2 4-43,-5-4 54,0 0-108,0 4 0,-1-8-131,-3 5 1,1-4 85,-4 5 1,3-5-105,-4 4 1,4-5 85,-3 2 0,4-3-89,-1-2 1,3 1 79,1-1 0,0-4-4,0-3 1,0 1 4,0-1 1,0-1 7,0-7 1,1 3 37,3-3 0,-1-1-36,4 2 1,0-5-76,0 5 0,4-5 73,-4 4 1,5 1-43,3 3 1,-1 1 41,5 3 0,-1-1-8,1 5 1,1 0-18,-5 3 0,4 5-1,-4-1 0,2 5 105,-2 0 0,-2 1-85,2 2 0,1 2 14,0 1 1,3 4-5,-4 4 0,4 6-114,-4 2 1,4 2-7,-3 2 0,-3 1-186,-5 3 0,1-2 66,-5 6 0,0-5-159,-4 5 0,0-6 43,0 2 0,-5 1 36,-3-2 0,-2 0 12,-2-7 0,1 2 48,-1-2 1,1-1 291,0 1 0,-1-5 73,1 1 1,-1-2 125,1-1 0,3-2 246,1-3-313,4 3 1,-1-7 212,8 5 0,3-6-139,4 2 0,5-3 334,3-1 1,3 0-215,1 0 1,0-4 31,0 1 1,-1-5-159,1 4 1,-1-3-289,-3 3 0,2-4-480,-2 4 0,-2-1 377,-2 1 1,-2 3-2318,-2-3 2447,1 3 0,-1 1 0,1 0 0</inkml:trace>
  <inkml:trace contextRef="#ctx0" brushRef="#br0" timeOffset="121">3837 12837 7867,'-11'0'-1067,"3"-4"535,1 0 1393,4 1-84,-2 3-45,5 0-394,5 0 1,2 0-68,4 0 0,0 0 71,1 0 0,4 0-69,3 0 0,3 0-88,1 0 0,0 0 33,-1 0 1,1 0-195,0 0 0,-4 0-53,0 0 1,-1 0-129,1 0 1,1 0-103,-4 0 1,3 0 153,-4 0 0,-4 0-1599,-3 0 662,-6 0 1042,3 0 0,-10 5 0,-1 1 0</inkml:trace>
  <inkml:trace contextRef="#ctx0" brushRef="#br0" timeOffset="122">3815 13065 7379,'0'7'-20,"10"2"476,5-5 0,5-1 149,3-3 0,5 0-156,2 0 1,1-3-45,3-1 0,-2 0-125,6 4 1,-4-4-311,-3 0 1,-2 0-278,-2 4 0,-8-3-300,0-1 1,-2 0-1471,-1 4 2077,-1 0 0,1 0 0,2 0 0</inkml:trace>
  <inkml:trace contextRef="#ctx0" brushRef="#br0" timeOffset="123">5025 12654 7916,'0'-17'315,"0"0"174,0 6 1,0 3-382,0 0-850,0 1 1478,0 0-429,-5-3 1,-1 9 23,-6-3 0,1 4 31,-1 4 0,1-1-203,0 4 0,-2 1 45,-2 3 0,2 2-165,-2 2 1,2-1 113,2 5 1,-5-4-267,1 4 1,0-3 63,4 3 0,3-4-52,0 4 1,5-5-3,-5 1 0,5-2-89,0-2 1,1 1-46,2-1 0,2 0 120,1 1 0,0-4 86,5-1-33,-6-4 1,8 3 111,-2-2 0,-2-3-90,2 3 0,-1-3 63,5-1 0,-1 0-53,1 0 36,-1-5 0,1 4-280,-1-3 162,0 3 90,1 1 0,-6 1-21,-2 3 0,-3-2 149,-1 6 1,0 3-43,0 5 0,-4 3 49,1-4 0,-6 5-68,1-1 1,2-1 12,-2 1 1,6 0 80,-2 4 1,1 0-89,-1 0 1,3-1 83,-3 1 0,3-4-69,1 0 1,0-5-9,0 2 0,4-4 178,0 0-110,5-1 0,-4-3-191,2-1 218,3-4-1166,-3 7 737,4-9 1,-1 6 277,-2-4 0,2 4 0,-4 4 0</inkml:trace>
  <inkml:trace contextRef="#ctx0" brushRef="#br0" timeOffset="124">5459 12803 7927,'0'-12'14,"-5"1"33,-3 0 1,3 3 156,2 0 0,-2 4 232,1-3-80,-5 4 148,8-7 46,-10 9 31,10-4-301,-4 10 0,5 1 53,0 6 1,0 5-114,0 6 0,0 1-102,0 7 0,0 1 102,0 6 1,0-3-155,0 3 1,0-2-104,0-2 0,0 0-268,0 1 1,0-5-51,0 0 1,4-5-309,0-3 0,1 0-444,-1-7 0,-2 0 1107,6-3 0,-1 4 0,5 2 0</inkml:trace>
  <inkml:trace contextRef="#ctx0" brushRef="#br0" timeOffset="125">5619 13237 9083,'6'5'914,"-1"1"-351,-5 6 0,0 4-178,0 3 1,0 3-384,0 1 0,0 1-173,0 2 1,0-2-213,0 3 1,0-7-87,0-1 1,-1-1 320,-3 1 0,3-2 148,-3-6 0,3 6 0,1 0 0</inkml:trace>
  <inkml:trace contextRef="#ctx0" brushRef="#br0" timeOffset="126">5927 13271 7828,'-1'-8'9,"-3"1"-5,3 4-3,1-7 0,1 9-1,4-4 1,-5 6 0,0 3-1,6-3 0,-4 5 109,6-2 1,-5-2-926,5 1 816,0 4 0,3-6 0,1 4 0</inkml:trace>
  <inkml:trace contextRef="#ctx0" brushRef="#br0" timeOffset="127">6224 13248 7845,'-6'0'2533,"1"0"-1817,5 0-453,5 0-380,-4 0 0,6 1 106,-4 3-1153,-1-2 96,8 3-426,-4-5 446,6 0 1048,-1 0 0,0 5 0,1 1 0</inkml:trace>
  <inkml:trace contextRef="#ctx0" brushRef="#br0" timeOffset="128">6464 13260 7845,'7'-7'2126,"-2"2"-1216,-5 5-426,0 0-396,0 5-1533,0-3 989,0 8 456,0-4 0,5 5 0,1 1 0</inkml:trace>
  <inkml:trace contextRef="#ctx0" brushRef="#br0" timeOffset="129">6818 13305 7780,'0'-7'201,"0"-1"157,0 6 0,0-5 272,0 3-413,0 3 0,4-3 383,0 8 0,1 0-169,-1 7 1,-3-1-303,3 10 0,-3-1-91,-1 3 1,0 3-190,0 1 1,-1 0-736,-3 4 0,-1-3 528,-3 3 0,-1-5-928,6 2 1286,-1-3 0,-1-1 0,-2 0 0</inkml:trace>
  <inkml:trace contextRef="#ctx0" brushRef="#br0" timeOffset="130">7492 12780 7914,'0'-18'187,"-4"2"46,0 4 0,1 1-641,3-1-90,5 1 740,-4 0 0,-1 0 679,-8 4 0,-2 2-281,-1 5 1,-1 0-226,1 0 1,-4 0-233,0 0 1,-6 6 61,2 6 1,1 0-88,-1 7 1,2-4-29,-2 4 0,-3 4-106,3 4 1,2 5-6,2-2 0,3 3-200,0 1 1,2-3-176,2-1 1,-1 0 179,6 0 0,-1-2-191,4-5 0,5 0 140,3-1 0,2-4 6,1-3 0,6-3 95,2-5 0,-2 2 57,2-5 0,-1 0 118,1-4 1,3 0-104,-3 0 0,-3-5 149,0-3 0,-4 2-76,0-2 0,-2 1 126,-3-5 1,-1 1-25,-6-1 0,-2 1 81,-2 0 1,-3-5-54,-8 1 0,-3 0-100,-5 3 0,-4 2-323,1 3 1,-1 2 122,4 5 0,4 0-491,0 0 0,5 5 281,-1 2 1,6 3 360,1 2 0,6 4 0,-3 2 0</inkml:trace>
  <inkml:trace contextRef="#ctx0" brushRef="#br0" timeOffset="131">7789 12540 7919,'-11'-11'0,"4"3"517,3 0 0,3 5-109,1-5 1,0 4 63,0-3-59,0 4 492,0-2-174,0 5-704,5 0 1,2 4 60,4 0 0,0 5-59,1-2 0,-1 3-60,1 2 1,-2-1 140,-3 1 1,4-1-318,-4 0 0,-2 1 93,-1-1 1,-3 4-63,-1 1 1,0 0 47,0-1 0,-1 3 86,-3 5 0,-3 0-36,-9 0 1,3 1-133,-7 2 0,5-1 49,-4 1 1,5 0 62,-1 0 1,6-4-16,2 4 0,0-8 32,0 5 0,2-8 34,5 1-51,0 1 0,5-4 243,2 2 1,0-6 62,0-1 1,-3-6 368,4 2-25,-6-3-123,8-1-495,-8 0 282,3 5-212,-5-3 1,0 4 88,0-2 1,3-2-142,1 6 1,1-4 66,-1 3 1,-1 1-25,4 3 1,1 1-103,3-1 0,1 1 130,-1-1 0,4 2-112,1 2 0,-1-2 100,-4 2 0,1 3 23,-1 1 1,-1-2-43,-2 3 1,-3-3 287,-5 2 0,0 3 42,0-3 1,-1 3 60,-3 0 1,-8 4-250,-7-3 0,-2 1 18,-2-9 0,0 4-712,0-4 1,0-1 342,1-6 1,0 1-2860,3-6 3076,3 1 0,9-4 0,2 0 0</inkml:trace>
  <inkml:trace contextRef="#ctx0" brushRef="#br0" timeOffset="132">8360 12380 7829,'1'-7'-1086,"3"-1"1101,-3 5 1185,4-7-28,-5 9-753,0-4 0,-1 5 205,-3 0-383,-2 0 1,-5 4 53,-1 0 0,-3 8-82,0 0 0,-2 5-103,2-1 1,2 8-57,-2-1 0,-1 7-131,0 1 0,5-4-263,3 0 0,6 1 219,-2-1 1,3-1-124,1-3 1,1 0 30,3 0 0,3-5-153,9-3 0,1-2 84,6-2 1,-4-5 183,0-2 1,0-3 50,4-1 0,-1 0 155,-3 0 1,1-1 260,-5-3 1,-1-2-183,-6-5 1,1-1 255,-5 1 0,-2-1-186,-6 1 0,-7-1 12,-8 1 0,-4 0-277,-4-1 1,-6 6-205,-5 2 0,-4 4-185,4 4 0,5 2 397,7 6 0,2 9 0,1 3 0</inkml:trace>
  <inkml:trace contextRef="#ctx0" brushRef="#br0" timeOffset="133">2455 14036 7884,'0'-11'298,"0"4"1,0 1 273,0 2-24,0 3-293,6-4 0,-1 10-1,2 3 1,2 6-91,-5 1 0,4 5 68,-5-1 0,5 8-132,-4 3 0,1 3 118,-1 2 0,-3-1-312,3 0 1,-3 0-52,-1 1 0,1-5-61,3 1 1,-1-2 19,4 1 0,-4-2-79,1-5 1,1-4 48,-2 0 1,5-4 46,-4 4 0,1-6-26,-1-2 0,-3 1 35,3-5-30,-3 4 1,0-4-260,3 1-330,-3-6 72,5 3 707,-6-5 0,0 5 0,0 2 0</inkml:trace>
  <inkml:trace contextRef="#ctx0" brushRef="#br0" timeOffset="134">2433 14276 7958,'-12'-16'0,"6"3"93,2-2 1,3 2 223,1 2 1,1-5 99,3 1 1,2 0-40,6 3 1,0 0-15,4-3 0,-2 2-95,5-2 1,0 3-87,3 5 0,1-4-1,0 4 0,0 0-82,0 0 1,0 4 36,-1 0 0,0 1-216,-3 2 0,1 2-133,-4 1 0,3 0 145,-4 4 1,-1 1-177,-7 4 1,2-1 114,-5 0 1,0 1-114,-4-1 1,-1 2 132,-3 2 0,-2-1 75,-6 5 1,-4-4-3,-3 4 1,-3-3 3,-1 3 1,0-5 137,0 1 0,2 1-75,2 0 0,-1-5 156,4-3 0,1-1-97,4 5 0,3-6 86,0-2 1,6-2-112,-2 2 1,4-3-41,4 3 1,4-3 79,7-1 0,3 2-11,4 2 0,4-3 12,4 3 1,-3-3-33,7-1 0,-6 1-179,2 3 1,-3-2 13,4 6 0,-6-2-96,2 2 0,-5 2 72,-2-2 0,-4 2-113,-5 1 0,0 5 81,-4-1 1,-2 1-104,-5 0 1,-1-2 175,-3 5 0,-3-5-57,-9 1 1,-1 1 272,-6-1 0,-5 5-74,-3-5 1,2 0 245,-1-4 0,1 0-48,-2-4 0,1 2 60,7-5 0,-3 0-665,7-4 191,3 0-402,-1 0 398,11-5 1,1-2-1768,5-4 1918,10 4 0,3-3 0,10 4 0</inkml:trace>
  <inkml:trace contextRef="#ctx0" brushRef="#br0" timeOffset="135">3780 14288 7778,'0'-12'-186,"0"4"414,0 1 0,2 4 14,1 0 0,0 1 68,5 2 0,-5 0-37,5 0 1,1-1 24,6-3 0,-1 3-133,5-3 0,1 3 46,7 1 1,-3 0-157,3 0 0,-2-4 94,2 0 1,-3 0-295,3 4 1,-3-1-94,-1-3 0,-2 3-791,-2-3 724,3 3 0,-10 1-664,4 0 492,-9 0 1,-2 1 476,-5 3 0,-10-3 0,-3 4 0</inkml:trace>
  <inkml:trace contextRef="#ctx0" brushRef="#br0" timeOffset="136">3826 14425 7840,'-5'6'-123,"5"-1"123,0-5 0,5 0 718,6 0 0,2 0-169,2 0 0,3 0-27,5 0 1,0 0-319,0 0 1,5 0-57,2 0 0,-1-4-428,2 0 1,-9 1 225,5 3 1,-8 0-2473,8 0 2526,-11 0 0,6 0 0,-11 0 0</inkml:trace>
  <inkml:trace contextRef="#ctx0" brushRef="#br0" timeOffset="137">5208 14093 7855,'0'-12'0,"0"-4"0,0 4 331,0-3 1,0 2-17,0 1 1,0-3-55,0 0 0,0 4 5,0 3 1,0 4 75,0-4 0,-1 6-170,-3-2 0,-3 3-2,-4 1 0,-2 5-147,-2 3 0,-3 2 91,-4 1 0,-1 4-203,0 1 1,0 4 67,0-1 0,4 1-93,0-1 1,5 3-20,-1-3 0,6-1 32,1 1 1,6-4 18,-2 4 0,3-5-101,1 1 0,4-2 71,-1-2 1,8-3 57,0-1 1,2 1 79,6 4 1,-4-2-74,4-3 0,-5 2 47,1-5 0,-2 4-29,-2-5 1,1 2 1,-1-1 42,1-2 24,-1 3-25,0-5-40,-4 5 0,-2-3-17,-5 6 1,-4-4-66,0 3 1,-5 0-84,2 0 0,-3 3 440,-2-2 1,2 2 149,2 2 0,-2-1-139,3 0 1,2 1-190,1-1 1,2 1-48,2-1 1,0 0 23,0 1 0,2-1-60,2 1 1,-2-1 53,6 1 1,-5-2-96,5-3 1,-5 4 16,0-4 1,3 3-15,-3 2 0,1-5 33,-4 1 0,0 0-15,0 3 0,0 0-12,0 1 0,0-5 24,0 1 1,0 0 190,0 3 0,-4 0-112,1 1 0,-1-1 140,4 1 0,0 3-46,0 0 1,0 0 17,0-3 0,0-5-106,0 1 0,5 0-91,2 3 1,0-3-79,0-1 0,1-3 56,3 4 1,-3-6-610,0 2 0,-5-1 312,5 0 1,-4-1-946,3 2 0,-3-3 1290,4-1 0,-1-5 0,5-2 0</inkml:trace>
  <inkml:trace contextRef="#ctx0" brushRef="#br0" timeOffset="138">5642 13979 7894,'6'-5'265,"-2"-3"0,-1 0 263,0 0-686,-1-2 424,8 9 286,-9-10 0,0 11-229,-4 0 1,-6 2-6,1 5 1,0 5-45,-3 3 1,2 6-46,-6 2 1,-3 7-126,-1 8 1,-2 1 87,-2 3 1,1 5-152,3-5 1,3 3-43,4-7 1,2 4-9,2-4 1,3-1-109,5-6 0,2 2-227,1-3 0,4-2-57,4-1 1,1-1 161,-1-3 0,4 1-19,0-9 1,5 1 65,-5-5 0,4 0 53,-4 1 0,4-4-48,-4-1 0,0-3-119,-3 4 1,-1-6-24,1 2 1,-5-2-299,1 2 0,-4-2 627,3 1 0,-4 4 0,2-1 0</inkml:trace>
  <inkml:trace contextRef="#ctx0" brushRef="#br0" timeOffset="139">6259 14162 7891,'0'-12'-944,"0"1"0,-4 3 1281,0 1-75,0-1 0,4-3-35,0-1-133,0 1 1,0 3 592,0 1-417,-5-1 1,3-3 50,-6-1 0,4 6 286,-3 2 154,-1-2-443,-3 4 0,-1-3 202,1 5-379,-1 0 0,1 5 88,-1 3 0,5 7-177,-1 4 0,6 9 104,-2 7 0,3 0-124,1 7 1,1 0-140,3 4 1,2-1-100,5 1 1,0-6-18,-4-1 1,2-4-83,-5-1 1,5-4-120,-2-4 0,-2 2 147,-1-1 1,1-4-184,-1-4 0,0-5-401,-4 1-208,0-3 670,0 0 0,-1-6 399,-3-2 0,1-3 0,-4-1 0,-2 0 0,-6 0 0,-3 0 0,-10-10 0,-1-3 0</inkml:trace>
  <inkml:trace contextRef="#ctx0" brushRef="#br0" timeOffset="140">5882 14539 7890,'5'-8'250,"2"1"0,4 3-21,0-4 0,2 4 115,2-3 0,3 4-91,5-1 1,-1 2 54,1-2 0,4 3-176,0-3 1,3 3-125,-3 1 0,1 0 96,-2 0 0,-6 0-132,3 0 1,-6 0-933,2 0 0,-5 0-121,1 0-263,-2 5 1344,-2-4 0,1 4 0,-1-5 0</inkml:trace>
  <inkml:trace contextRef="#ctx0" brushRef="#br0" timeOffset="141">6419 14527 7871,'6'-5'1007,"-1"-1"0,0-4-603,3 2 0,-2 3 166,2 5-188,-6 0 1,7 1-68,-5 3 0,0 2-236,-4 6 1,3 1-52,1 2 1,0 3-151,-4 4 1,4 1 162,0 0 1,-1-4-152,-3 0 1,2-1-517,2 1 1,-3 1 279,3-4 0,-3-1-537,-1-4 0,4-3 29,0-1 854,4 1 0,-6 3 0,3 1 0</inkml:trace>
  <inkml:trace contextRef="#ctx0" brushRef="#br0" timeOffset="142">6853 14687 7828,'0'-11'0,"0"-1"-14,0 1 340,0 0 203,0 4-278,0 2 0,0 6 110,0 3 1,0 4-93,0 7 0,1 3-65,3 5 1,-3-1 17,3 1 1,1 0-375,-1 0 1,3 0 10,-3 0 1,0-2-112,-4-2 1,0 2-116,0-6 1,0 0-1354,0-4 1720,0 1 0,-5-1 0,-2 1 0</inkml:trace>
  <inkml:trace contextRef="#ctx0" brushRef="#br0" timeOffset="143">7184 14653 7812,'0'-11'14,"0"-1"0,1 1 949,3-1 1,6 6 241,5 2-1106,0-2-346,-8 5-326,3-5 233,-9 6 81,4 0 1,-5 2-1573,0 2 748,0-3 1083,5 4 0,2-5 0,4 5 0,1 1 0</inkml:trace>
  <inkml:trace contextRef="#ctx0" brushRef="#br0" timeOffset="144">7424 14619 9307,'11'-5'117,"0"3"-12,1-1 0,-1-3-142,1 3 0,-5-1 127,1 4 0,-4-4-1152,3 0 224,-4 0 328,2 4 0,-5 2-47,0 2 557,0-3 0,0 9 0,5-9 0,1 4 0</inkml:trace>
  <inkml:trace contextRef="#ctx0" brushRef="#br0" timeOffset="145">7766 14584 7868,'-5'7'0,"-1"-2"1022,-1-5-21,2 0-1194,5 0-244,0 5 1,5-3 436,3 6 0,2 0 0,2 3 0</inkml:trace>
  <inkml:trace contextRef="#ctx0" brushRef="#br0" timeOffset="146">8017 14710 7780,'0'-11'215,"0"-1"1,0 5 359,0-1 0,2 2-207,2-2 0,-2-1 333,6 5-392,-1 1 126,5 3-269,-6 0 1,-1 10 7,-5 5-100,0 5 0,0 8 78,0 3 1,-1 2-80,-3 1 0,2 0-507,-6 0 0,4-3 210,-4-1 1,5-4-1075,-5 0 0,6-3 1298,-2-4 0,-3-2 0,1-6 0</inkml:trace>
  <inkml:trace contextRef="#ctx0" brushRef="#br0" timeOffset="147">8588 14139 7860,'0'-23'1,"0"2"319,0 2 0,0 1 1303,0 3-1011,6 2-359,-5-4 0,4 10 97,-5-1-210,0 6 23,0-3 1,-5 5 160,-3 0 16,-2 10-179,-1 2 0,0 16 161,4 3-392,-8 7 138,12 2 0,-12 9-345,7-4 78,-2 4 0,4-9 134,2 6 1,3-2-153,1-2 1,1-6-222,3-6 1,-2-6 216,6-1 1,-2-1-12,2-7 0,1 0-110,-5-3 0,1-2-579,-2-3-155,-1-2-81,3-5 838,-10 0 1,-2 0 318,-4 0 0,-4-5 0,0-2 0,-11-9 0,2-1 0</inkml:trace>
  <inkml:trace contextRef="#ctx0" brushRef="#br0" timeOffset="148">8337 14527 7879,'-11'-12'-515,"4"-4"-643,4 9 2612,-4 2-918,11-5 1,2 8-383,13-1 0,4 0 33,4-1 1,-2 3-549,6-3 0,3 3 68,4 1 0,0 0-411,-4 0 704,-4-5 0,3-2 0,-4-4 0</inkml:trace>
  <inkml:trace contextRef="#ctx0" brushRef="#br0" timeOffset="149">8863 14493 7826,'6'0'2173,"-1"-5"-1776,0-1 83,-4-1-253,4 2 0,-10 7 64,-2 1 0,-5 7-69,-3 6 1,2 4-182,-2-1 1,1 4 79,-1 4 1,6-2-166,-2 5 1,3-4-118,0 0 1,3-2-66,5-1 1,2-1 81,1-3 1,0 1-50,5-5 0,3 1-187,4-5 1,2-3 129,-2-1 0,1-4-21,4 1 0,1-3 75,-2-1 0,-2-1 154,-2-3 1,-2-1 21,-2-3 1,-1-2 190,-2 2 1,-3-2-36,-5-1 0,-3-1 94,-4 1 1,-2 0-60,-10-1 1,0 5-68,-4-1 0,-4 5-36,1 0 0,0 1 51,7 2 0,-1 4-687,5 0 1,-1 5-95,5-2 1,5 0 661,2 0 0,3 1 0,1 3 0</inkml:trace>
  <inkml:trace contextRef="#ctx0" brushRef="#br0" timeOffset="150">9194 13968 7789,'-8'-2'233,"1"-1"0,0 0 945,0-5-200,2 6-240,5-3-359,0 5 1,3 6-14,1 6 0,6 4 42,2 7 0,0 1-95,7 3 0,4 6-145,4 5 0,0 5-41,-5-1 1,1 2-35,0 2-1187,-5 0 1012,-2-1 1,-9 1-287,-3 0 1,1-6-66,-2-2 1,0 2-866,-7-2 850,-2-5-1316,-1 0 1145,-3-9 1,3 4-124,-9-5-393,4-6 1135,-5 0 0,6-1 0,-1 2 0</inkml:trace>
  <inkml:trace contextRef="#ctx0" brushRef="#br0" timeOffset="151">9902 14242 7806,'-8'-7'375,"1"4"546,4 1-662,-2 2-145,5 0-419,-5 0 1,4 5 106,-3 3 1,3-2-930,1 2 1127,0 0 0,-5 8 0,-2 2 0</inkml:trace>
  <inkml:trace contextRef="#ctx0" brushRef="#br0" timeOffset="152">9845 14584 7811,'0'12'1075,"1"-5"-806,3 1 0,3-5-37,9 0 0,-7-1-25,2-2-2073,-2 0 1866,2 5 0,1 1 0,-1 6 0</inkml:trace>
  <inkml:trace contextRef="#ctx0" brushRef="#br0" timeOffset="153">10873 14173 7896,'0'-11'0,"0"3"333,0 1-9,0-1-101,0 2 155,0 1-53,0 0 230,0 3 0,0 6-194,0 7 0,0 10 48,0 2 0,0 3 166,0 5-313,0 7 1,0-9-82,0 5 0,-4 3-111,0-6 0,-4 3-210,5-8 1,-6 1 184,1-4 0,2 0-280,-2 0 0,2-6 139,-2-1 1,2-5-328,2-3 249,3 2 1,-6-9-34,4 3 113,1-3 1,-3-2 21,5-3 0,0-2-93,0-6 0,0-4 120,0-3 1,0-3 95,0-1 1,2 0-108,1 1 0,2-6 118,3-3 0,2-2-62,-2-1 0,2 1 141,1 3 0,0 2-47,-4 5 1,7 0 173,-2 0 1,-2 5-11,-3 3 0,0 6 18,0 2 372,3-1-327,-3 2 1,4 1-168,1 5 1,-1 1 35,0 3 0,2 3-180,2 9 0,-1 1 19,5 6 1,0 5-112,4 3 0,0 2 65,0 1 0,0 1-115,0 3 0,-4-2-232,0 2 0,-4-4 129,4-3 0,-5-3-106,1-6 1,-3-3 79,-5 1 0,2-7-273,-5 3 1,3-4-201,-3 0 0,0-5-1163,-4 1 1897,0-5 0,0 7 0,0-4 0</inkml:trace>
  <inkml:trace contextRef="#ctx0" brushRef="#br0" timeOffset="154">10884 14562 7835,'-6'-5'0,"-3"2"891,5-5 1,2 5-352,5-5 0,9 4-493,7-3 0,4 3-73,3-4 1,3 6-16,6-2 0,-1-1-331,0 1 0,1-4 255,-1 4 0,-4-3-548,1 3 1,-5-4 384,5 5 0,-6-1 280,2 4 0,-8-5 0,-3-2 0</inkml:trace>
  <inkml:trace contextRef="#ctx0" brushRef="#br0" timeOffset="155">11489 14242 7835,'0'-12'0,"0"5"898,0-1 205,0 1 0,5 0 49,3 3-749,2 3 1,2 7-180,-1 6 1,-5 1-10,-2 6 0,1 1-5,-1 7 1,0-3-98,-4 2 0,0 2-148,0-1 1,0 3-32,0-3 1,4 1-303,0-1 0,4-7-68,0 3 0,0-8 196,3 0 1,-1-2-230,9-2 1,0-4 69,4-4 0,4-1-56,-1-2 0,5-2-29,-4-1 0,-1-4-624,-3-4 1108,0-1 0,0 1 0,0 0 0</inkml:trace>
  <inkml:trace contextRef="#ctx0" brushRef="#br0" timeOffset="156">12049 14265 7785,'-11'-8'1474,"-1"0"-392,1 1-224,4-5-224,2 6-346,5 1 0,4 11-70,0 6 0,0 0-18,-4 7 0,0 4 24,0 4 0,0 1-2,0-1 0,0-2-284,0 5 1,1-3 115,3 3 0,-2-8-442,6 1 1,0-7 37,3 3 1,4-8-126,0 0 1,6-7 146,-2 0 0,6-3-124,2-1 0,1 0-522,-2 0 0,0 0 974,4 0 0,1-5 0,3-2 0</inkml:trace>
  <inkml:trace contextRef="#ctx0" brushRef="#br0" timeOffset="157">13282 14219 7828,'-1'-11'873,"-3"-1"-324,-2 1 614,0-1-584,1 6-150,5 1-163,0 5 1,0 5-203,0 3-6,0 7 0,0 8 73,0 7 0,0 3 67,0 1 1,3 1-217,1-1 0,4-4 57,-4 1 1,3-2-157,-3 1 1,4-3-190,-4-8 0,-1 1-340,-3-4 0,0-5-585,0-3-709,0-1 1940,-5 0 0,-1 3 0,-6-4 0</inkml:trace>
  <inkml:trace contextRef="#ctx0" brushRef="#br0" timeOffset="158">13157 14288 7809,'-4'-18'829,"0"3"1,5 3-310,7 4 1,7 2-421,4 2 0,3 3 86,1-3 1,5 3 127,2 1 1,3 1-247,1 3 0,-3-1 118,-1 4 0,0 1-137,0 3 1,-2 6 114,-5 2 1,-2 1-242,-2-1 0,-3 3-125,-9-3 1,2 2-117,-5 2 0,-5 0 189,-7 0 1,-7 0-54,-4-1 0,-8 1 8,-3 0 0,-3 0-39,-2 0 1,0-2-21,-3-2 1,3 3 103,1-3 1,5-2-114,6-2 0,5-3-191,3 0 1,6-6-832,2-2 1264,4-3 0,3-1 0,7 0 0</inkml:trace>
  <inkml:trace contextRef="#ctx0" brushRef="#br0" timeOffset="159">13728 14230 7790,'0'-11'1200,"0"0"0,1-1-1180,3 1 1,7 1-498,8 2 1,-2 3 418,-2 5 0,-6 0 334,-1 0 1,-6 5 334,2 3 1,-3 7-280,-1 4 0,0 7 185,0 5 0,0 1-274,0-2 0,0 3-214,0-2 1,0 2-117,0 1 0,0-4-301,0 1 0,0-7-521,0-1 1,0-2 438,0-6 0,0 1-278,0-5 1,4 1 747,0-1 0,5-5 0,-3-1 0</inkml:trace>
  <inkml:trace contextRef="#ctx0" brushRef="#br0" timeOffset="160">14059 14333 7761,'0'-11'7,"0"-1"303,0 1 0,3 0 81,4-1 172,1 6 250,8 1-232,-9 5 0,2 1-157,-6 3 1,1 7-52,-4 8 0,-1 3-122,-3 1 1,3 3-54,-3 1 1,-1 3-301,1-3 0,0 3 122,4-3 1,0 0-197,0-4 0,0-1-243,0 1 1,5-5-409,3-3 1,-2-3 209,2-5 1,-4 0-244,3-4 1,-3-1-435,4 2 1294,-6-3 0,9-1 0,-5 0 0</inkml:trace>
  <inkml:trace contextRef="#ctx0" brushRef="#br0" timeOffset="161">14071 14550 7792,'-11'-1'0,"4"-3"0,2 2 584,5-6 1,1 4-164,3-3 0,3 3-312,9-4 1,-2 4-42,5-3 1,-2 4 111,2-1 1,7 2-18,-3-2 0,2 3-125,-2-3 1,0 3-249,0 1 0,-1-4-63,1 0 1,-1-1-621,-3 1 0,-3 3 92,-4-3 801,-6 3 0,4-9 0,-3-3 0</inkml:trace>
  <inkml:trace contextRef="#ctx0" brushRef="#br0" timeOffset="162">14036 14219 7767,'0'-11'10,"9"-1"-6,3 1 0,12-1 1056,2 1 0,6 3-438,2 1 1,1 4-372,-1-1 0,4-1-256,0 1 1,0-1-268,-4 2 0,-1 1 180,-2-2 92,2-2 0,-9 5 0,4-4 0</inkml:trace>
  <inkml:trace contextRef="#ctx0" brushRef="#br0" timeOffset="163">14847 14196 7837,'-7'-11'-103,"-1"-1"0,2 1 34,-2-1 483,-2 1-224,9 0 1,-6 0 1021,3 4-424,3-3-39,-4 3-465,5 1 0,0 6-148,0 8 0,1 7 92,3 4 0,2 6-1,6 2 1,-2 8-84,-2 0 0,1 5-89,-6-2 1,5-1-231,-4-6 0,3 2 133,-3-3 1,0-1-314,-4 2 1,0-7 178,0-1 0,4-2-511,0-6 1,-1 1-753,-3-5-290,0-5 1729,0 5 0,-5-10 0,-1 4 0</inkml:trace>
  <inkml:trace contextRef="#ctx0" brushRef="#br0" timeOffset="164">14790 14447 7844,'1'-10'797,"3"3"0,4-2-384,7 5 0,3-4-53,5 5 0,-1-3-24,1 3 1,-1 1-212,-3-1 1,2 1-82,-2 2 1,2 0-280,-2 0 0,2-4 153,-2 1 0,-1-1-943,1 4 1,-5-1 1024,1-3 0,-2-3 0,-2-4 0</inkml:trace>
  <inkml:trace contextRef="#ctx0" brushRef="#br0" timeOffset="165">14790 14253 7779,'0'-11'0,"3"3"251,4 1 1,2-1-94,10-3 0,5 0-71,7 4 1,2-3-6,1 2 1,4 2 128,0-2 0,0 2-58,-4-2 1,2-1 81,2 5 0,-4-3-155,1 3 1,-6-4 16,-6 5 0,-6-1 43,-1 4 100,-4 0 141,0 0-270,-6 0 0,-1 5-7,-5 2 0,0 9-18,0 3 0,0 0-12,0 4 0,0-2 8,0 10 1,0-1 174,0 4 0,0-3 71,0-1 1,0 1 68,0 3 0,0-1-1437,0-3 0,4-2 811,0-5 0,5-1 386,-2-3 0,5-3 192,3-4 0,1-5-219,3 1 1,4-6-211,0 2 0,0-2-188,4-2 1,-3 0-269,-2 0 1,1-6 236,0-1 0,-5 1-385,-3-2 1,-2 4-245,-2-4 204,-4 1 724,-2-5 0,-5 1 0,0 0 0</inkml:trace>
  <inkml:trace contextRef="#ctx0" brushRef="#br0" timeOffset="166">15293 14425 6785,'6'-11'1035,"5"4"1,7-2-358,9 5 0,2-1-466,5 1 0,0 3-17,1-3 0,-1-1-108,0 1 1,-1-3 2,-2 3 1,-3-4-210,-6 4 0,0-1-787,-3 2 1,-2 1 539,-6-2 1,-5 2 365,-2-2 0,-3-2 0,-1-6 0</inkml:trace>
  <inkml:trace contextRef="#ctx0" brushRef="#br0" timeOffset="167">15384 14173 7831,'-6'-5'0,"2"-2"0,8 0 45,3 0 0,12-1 91,4-3 1,8-1 14,-1 1 0,3 3-68,1 1 1,0 3 222,1-4 0,-1 6 40,0-2 0,-1 3 74,-2 1 0,0-2-163,-4-2 0,-2 3 34,-5-3 1,0 3-101,-5 1 1,-4 4 26,-3 0 0,-2 5-102,2-2 0,-2 8 108,-2 4 1,-3 4-264,3 4 0,1 2-81,-1 5 1,4 1-47,-4-1 1,-1-1-36,-3-3 1,0 3-176,0-2 0,4-3 72,0-2 0,1-3-73,-1-4 0,-3 2-275,3-6 22,2 0-653,1-9 624,-1-1 659,-1-5 0,0-5 0,1-1 0</inkml:trace>
  <inkml:trace contextRef="#ctx0" brushRef="#br0" timeOffset="168">15886 14208 7831,'0'-18'80,"0"-4"40,0 3 0,3 3 127,5 0 0,0 5 399,11 3 1,1 0-217,2 4 1,1 0-138,0 4 1,0 0-49,0 0 0,0 0-99,-1 0 0,1 4 26,0 0 0,-4 4-98,0 0 0,-5 6-211,1 1 1,-7 2 13,-4-2 1,-3 3-273,-1 5 1,-6-1 39,-6 1 1,-4 4 133,-7 0 1,-1-1 142,-3-3 1,7 0 28,-3 0 0,8 0 8,0-1 0,6 1-73,1 0 0,6-5 24,-2-3 1,8 2-114,3-2 0,3-1 106,2-7 0,4 2-236,3-5 0,3 0 46,1-4 1,1 0-748,2 0 1034,-1 0 0,8 0 0,-4 0 0</inkml:trace>
  <inkml:trace contextRef="#ctx0" brushRef="#br0" timeOffset="169">16457 14253 7750,'-5'-11'14,"4"-1"1017,-3 1 1,8 1-432,4 2 1,6 3-621,1 5 64,0 0 1,-7 1 151,-1 3 0,-4 6 75,1 6 0,1 4 185,-1-1 1,-1 6-364,-3 2 0,2 0 57,1-5 1,-1 1-531,2 0 1,1 0 11,-2 0 1,6-2-178,-1-2 1,6-2 288,1-6 0,5-4-104,-1-4 0,-1-1 31,1-2 0,4 0 21,4 0 1,-1-2-71,-3-1 0,-4-2-70,0-3 448,-5-2 0,8-2 0,-4-5 0</inkml:trace>
  <inkml:trace contextRef="#ctx0" brushRef="#br0" timeOffset="170">16423 14413 7746,'-6'0'334,"3"-1"-481,11-3 1,6-1-276,13-3 0,-3 2 306,2 2 0,-5 3-50,-2-3 0,3-1 223,5 1 0,-4 0-91,-4 4 1,-1-3-104,1-1 0,1-1 137,-5 1 0,1-2 0,-5-6 0</inkml:trace>
  <inkml:trace contextRef="#ctx0" brushRef="#br0" timeOffset="171">16480 14208 7750,'-6'-12'-672,"2"1"1,3-1 1404,1 1 1,6-1-208,6 1 0,4-3-398,7 3 1,4-3-66,-1 6 1,2-1-191,-1 2 1,-2-2 162,6 5 0,-2-4-52,1 4 1,2-1 160,-5 2 1,3 1-5,-3-1 0,-1 1 141,-3 2 1,-4 0-43,0 0 0,-1 0 3,1 0 1,-2 2-59,-6 1 1,1 4-127,-1 4 1,0 4 92,1 1 0,-6 5-77,-2 2 0,-3 0-14,-1 3 0,0 2-151,0-1 0,0 3-120,0-3 1,-4 4 118,1-5 1,-2 5-177,1-5 1,2 1 63,-1-4 0,-2-2 44,1-2 69,0 3 225,4-9 17,0 3-189,0-9 0,0-4 106,0-6 0,0-4-63,0-4 0,0-1 168,0 1 0,0-4-14,0-1 1,0 0 49,0 1 1,0-3-35,0-5 1,4 0 124,0 0 1,1 1-241,-2-1 0,0 4 79,5 0 0,-6 5-200,2-1 1,-2 7 114,2 4 0,-1 3-203,4 1 1,-3 1-81,4 3 0,-1 4-73,5 7 1,1 3 140,2 4 0,-3 1-38,4 0 0,-4 0 120,0 0 0,3-2 1,0-2 0,4 2-22,-3-6 1,0 0-10,-1-4 0,-1 0 375,5-4 0,-4-2-146,5-5 0,-5 0 370,4 0 0,-5-1-163,1-3 1,-2-2 10,-2-6 0,-1-3-54,-2 0 1,-3-5 9,-5 1 1,-1 1-275,-3-1 0,-2 0 46,-6-4 0,-3 0-432,0 0 0,-4 1-43,3-1 0,-3 4-206,4 0 1,0 0 98,3-4 0,2 5-292,3 3 1,2 2-160,5 2 470,0-1 0,6 6 496,5 2 0,6 8 0,6 2 0</inkml:trace>
  <inkml:trace contextRef="#ctx0" brushRef="#br0" timeOffset="172">17862 14128 7771,'-6'0'1758,"0"5"-1308,2 2 0,2 9-11,-1 3 0,-2 2-204,1 2 0,0 1-19,4 3 1,0-3-113,0 2 0,0-1 100,0-3 0,0 1-295,0 0 0,0-4-122,0 0 0,0-5-610,0 1 496,0-2 0,1-3-821,3-2 86,-3-3 1062,4-5 0,-5 0 0,0 0 0</inkml:trace>
  <inkml:trace contextRef="#ctx0" brushRef="#br0" timeOffset="173">17554 14105 7772,'0'-12'5,"0"1"1,10 1 351,5 2 0,11 2 533,4 2 1,2 3-584,-2-3 0,7 3-163,-3 1 1,4-2-227,0-1 0,-1 1 71,5-1 1,-5 1-585,1 2 1,-4 0 125,-3 0 1,-5-4-463,-7 1 931,-2-1 0,-1-1 0,2-2 0</inkml:trace>
  <inkml:trace contextRef="#ctx0" brushRef="#br0" timeOffset="174">18239 13865 7854,'12'-15'354,"-1"-1"0,2-3-188,2 4 0,-1 0-210,5 4 0,-1-1 217,1 1 1,1-1 23,-5 1 1,-3 5 174,-5 2 0,0 1 211,0-1-376,-2 3 1,-1-3 4,0 8 1,0-1-191,-4 4 0,0 1-80,0 3 0,0 6-116,0 2 1,0 1 195,0-1 1,-2 7-132,-1-4 0,0 8 12,-5-4 1,6 5 47,-2-5 1,2 5-97,-2-5 1,3 1 129,-3-4 0,2 0-185,2 0 0,0-2 29,0-2 0,2-2 14,2-6 1,-3 1 121,3-1 173,-3-5 69,4 4-200,-4-8 472,4 3-68,-5-5-392,0 0 0,-4 1-86,1 3 1,-2 4 72,1 7 0,3-1-30,-3 5 1,2 0-101,2 4 0,0-1 93,0 1 1,6 4 111,1 0 0,5 3-98,3-3 1,-1-1 360,5-3 1,0 0-232,4 0 0,-1-2-226,1-2 0,-1 2 198,-3-6 1,1 4-6,-5-4 1,-3 0 626,-4-3 0,-6-1-312,2 1 1,-10-1-59,-10 1 1,-8-1-346,-14 0 0,-4 1-452,-7-1 0,-7-3-1306,-5 0 1766,28-7 0,0 0 0,-30 7 0,28-5 0,1 1 0,0 3 0,-1-1 0</inkml:trace>
  <inkml:trace contextRef="#ctx0" brushRef="#br0" timeOffset="175">2627 16263 7393,'0'-6'360,"0"-4"375,0 3-47,0 1-238,0-4 0,-4 10-95,0 0 0,0 6 60,4 10 0,0 3-147,0 7 0,0 5-45,0 7 0,2 2-41,1 6 1,-1 0-27,2-1 1,1 1-162,-2 0 0,2-2-39,-1-2 1,-1-3-392,4-4 1,-3 3 263,4 0 1,-1 0-120,5-4 1,-4-1 81,-1-2 1,-3-3 5,4-6 1,-5-4-149,5-3 1,-5-2-778,0-2 239,-1-4 888,-2-2 0,0 0 0,0 1 0</inkml:trace>
  <inkml:trace contextRef="#ctx0" brushRef="#br0" timeOffset="176">2501 16378 7834,'0'-23'354,"1"4"147,3 0 0,3 3-378,4-3 0,2 5 53,2-1 0,-1 2 172,5 2 1,-1 1-139,1 2 0,2 3 95,-2 5 0,3 0-141,1 0 1,3 1-14,1 3 1,5 3-27,-2 4 1,2 0-141,-2 1 1,2-1-122,-5 1 1,-2 3 104,-6 0 1,-2 5-261,-6 0 1,-5 1 126,-2 2 1,-4 1-98,-4 3 0,-7-3 98,-8 2 1,-9 2 128,-6-1 1,-4 0 13,-4-4 1,-1-4 124,5 0 1,-4-5-301,4 1 0,0-4 117,3-3 0,10-3-203,2-5 0,12 0-82,-1 0 363,9-5 0,3-7 0,6-5 0</inkml:trace>
  <inkml:trace contextRef="#ctx0" brushRef="#br0" timeOffset="177">3483 16172 7842,'-5'-6'1183,"4"1"0,-5 5-820,2 0 1,1 5-157,-4 2 0,-2 8 98,-6 4 1,1 4-113,-5 4 1,0 3 0,-4 8 0,1 3-125,3 5 0,3 5 107,4 2 0,2 3-112,2 1 0,3-6 97,5-6 1,2 0-384,1-7 0,4 0 82,4-4 0,6 4-18,2 0 1,2 0 154,2-3 1,0-1 75,0 0 1,-4-5-104,0-2 0,1-4-123,7-4 1,-3-1-113,3-3 0,-2-6 92,2 2 1,-3-2-321,2 2 1,-1-3-213,-3 0 0,-3-5-1052,0 5 1757,-5-5 0,8 2 0,-4-5 0</inkml:trace>
  <inkml:trace contextRef="#ctx0" brushRef="#br0" timeOffset="178">3952 16526 7789,'-2'-14'0,"-1"3"0,1 2 1,-3 1 1608,5 1-592,0 4-489,0 13 0,0 5-177,0 16 0,0-1-153,0 5 0,0 3-68,0 0 0,0 4-147,0-4 1,0 0-444,0-4 1,0-5 316,0-2 1,0-3-233,0-1 0,0-6-95,0-1 0,1-7-1152,3-2 1622,-2-4 0,3 2 0,-5-5 0</inkml:trace>
  <inkml:trace contextRef="#ctx0" brushRef="#br0" timeOffset="179">3826 16583 7748,'0'-11'15,"0"-1"868,0 1 0,1-1-311,3 1 1,2 3-291,6 1 0,3-1-26,0-3 0,6 3 106,-2 1 0,3 0-339,5 0 1,-3-2 121,3 5 0,2-4-247,2 4 0,-4 1 85,0 3 0,-4 0-158,-4 0 0,-3 5 76,-4 2 0,-2 7-29,-2 2 1,-3 0-41,-5-1 0,-2 2-19,-1 2 0,-8 2 57,-4-2 0,-5-1 46,1 1 1,-3-5 101,0 1 1,2 2-73,1-2 0,5-1 135,-1-6 1,3 2-37,0-3 1,5 0 323,-1 0-187,5-4 100,-2 2-182,5 0 1,2-2 7,1 4 1,5-4-73,7 1 0,3 1 41,5-2 1,0 5-25,0-4 1,3 3-20,1-3 0,3 5-15,-3-1 1,0 1-10,-5-2 1,0 3-1,-3-2 1,-2 2-153,-6 2 0,-5-1 60,-2 0 1,-3 5-218,-1-1 0,-1 1 60,-3 0 1,-8-2-123,-11 5 1,-1-2 156,-7 2 1,3-1 102,-6-3 0,6-3-63,-6-1 0,6-1-6,-3-6 0,6 0-76,-2-4 1,8 0-396,4 0 641,2 0 0,2-10 0,0-3 0</inkml:trace>
  <inkml:trace contextRef="#ctx0" brushRef="#br0" timeOffset="180">4443 16183 7816,'0'-17'1113,"0"1"1,4 4-1560,-1 0 0,6 6-299,-1 2 1469,-3 3 0,5 6-49,-2 3 0,-1 7 157,5 4 1,-2 4-367,9 3 1,0 3 21,4 6 0,3 3-281,1 0 1,1 0-149,-1-4 0,-5 4-10,1 0 0,-1 4 56,-7-4 0,-1 5-616,-6-1 1,1 3 47,-6 0 1,1 1-135,-4 0 1,-5 3 81,-3 1 0,-5-5-412,-3-3 0,-5-5 225,-2 1 702,5-2 0,-9 1 0,8-3 0,-2-5 0,-2-4 0</inkml:trace>
  <inkml:trace contextRef="#ctx0" brushRef="#br0" timeOffset="181">5493 16560 7859,'7'-6'94,"4"2"0,2 2 961,6-2-606,5 2 1,1-4-44,6 2 0,-4 3-146,3-3 0,-2 2-194,6-2 1,-6 3-136,6-3 1,-3-1-257,-1 1 1,2 0 133,-5 4 1,-5-4-154,-3 1 0,-5-1 344,2 4 0,-4 0 0,0 0 0</inkml:trace>
  <inkml:trace contextRef="#ctx0" brushRef="#br0" timeOffset="182">5573 16766 7381,'5'6'-153,"3"-2"0,7-3 1300,4-1 0,4-1-538,4-3 0,2 3-198,5-3 0,2-2-389,2-2 1,-3 3 122,3 1 1,1 2-645,-5-2 1,3 3 498,-7-3 0,-2 3 0,0 1 0</inkml:trace>
  <inkml:trace contextRef="#ctx0" brushRef="#br0" timeOffset="183">7332 15795 7854,'-5'-11'0,"4"-1"352,-3 1 1,3 3 330,1 1-454,0 4 0,0-1-17,0 8 0,4 4 13,-1 7 0,1 8 56,-4 7 0,0 4-14,0 4 0,0 4-81,0 8 0,0-6 26,0 6 0,0-6-429,0 6 0,0-5 243,0-3 1,0-1-491,0-3 0,1-4 127,3 0 0,-2-1-33,1-6 1,2-2-79,-1-6 1,4 2-881,-4-6 1328,5 0 0,-8-3 0,4-1 0</inkml:trace>
  <inkml:trace contextRef="#ctx0" brushRef="#br0" timeOffset="184">7675 15898 7811,'0'-12'253,"0"1"1,0 0 1122,0-1-575,0 6-469,5 1 0,-4 11 36,3 6 1,-3 5-117,-1 10 1,0 7-56,0 8 1,0 2 35,0 2 1,0 0-239,0 0 0,0-5-186,0 1 1,0-9-240,0 2 1,2-10 82,1-2 0,0-3-319,4-9 1,0 3 110,0-6 1,0-3 177,-3-1 1,-2-3 376,6-1 0,-6-5 0,3-1 0</inkml:trace>
  <inkml:trace contextRef="#ctx0" brushRef="#br0" timeOffset="185">7515 15989 7811,'0'-18'0,"0"2"259,0 5 1,6-1 427,6 1 0,4-1-212,7 1 0,0-1-146,0 1 1,3 3-190,1 1 1,1 4 60,-1-1 1,-2-1-14,5 2 1,-4-1-36,0 4 1,-1 1-137,-3 3 1,-4 1 75,-3 3 0,-2 5-195,-1-1 0,-6 3-118,-2 0 1,-3-1 139,-1 5 1,-1-3-167,-3 3 0,-6-4 110,-6 4 1,-4-5-50,1 1 1,-2-1 61,-2 1 0,1-3 52,3-1 0,-2 0 33,1-3 0,4-2 231,1 2 96,2-5-75,2 7-78,4-9 1,2 5 51,5-2-115,0-3 1,5 8 27,3-5 1,7 1-11,4-1 1,4 1 27,4 3 1,2 1 2,5-6 0,-1 6 13,-2-1 1,4 2-57,-4 1 0,0 2-127,-4 2 0,-4-2 63,0 2 0,-6 2-127,-5-2 0,-6 5 36,-2-1 0,-4 2-124,-4-2 0,-7 1-38,-8-5 0,-7 4-186,0-3 1,-6-1 46,1-4 1,-1-1 91,-3-2 1,5 1 109,-1-5 0,6-1-18,-2-3 1,3-1-260,1-3 1,6-2-196,1-5 647,9-1 0,-3-4 0,3-2 0</inkml:trace>
  <inkml:trace contextRef="#ctx0" brushRef="#br0" timeOffset="186">8303 15681 7776,'6'0'0,"-2"0"527,-8 0 1,3 10-135,-3 5 0,3 11 71,1 4 0,0 4-141,0 4 1,0 3 85,0 5 0,4-1-211,0 1 0,4 0-342,0-1 0,-3 0-124,-1-3 1,1-3-332,-1-5 1,3-5-608,-3-2 1206,0 2 0,1-5 0,1 4 0</inkml:trace>
  <inkml:trace contextRef="#ctx0" brushRef="#br0" timeOffset="187">6887 16891 7938,'11'0'1097,"6"-3"-849,2-1 1,4 0-148,3 4 0,5 0 395,7 0-344,2-5 1,12 4-326,5-3 1,-24 3 0,0 1 292,3 0 0,1 0 0,2 0 1,0 0-26,1 0 1,0 0 0,-1 0 0,0 0-10,3 0 0,0 0 1,-6 0-1,0 0-116,0 0 0,0 0 0,1 0 1,0 0 54,-3 0 0,0 0 0,0 0 0,0 0 254,30 0 0,0-2-157,-32 0 0,1 1 0,31-1-174,-7-2 1,-2-1 6,-9 2 0,-2-2 28,-2 1 1,-8 2 156,-7-1 1,-8 1 126,-4 2 178,-2 0-343,-7 0 0,-6 2-272,-8 1 0,-2-1-640,-1 2 1,-4-3 872,-1-1 0,-4 5 1,2 1-1</inkml:trace>
  <inkml:trace contextRef="#ctx0" brushRef="#br0" timeOffset="188">7172 17268 8576,'0'-6'1041,"4"2"-573,0 8 1,0-1-101,-4 4 1,4 6-4,-1 6 1,1 2-60,-4 2 1,4 1-55,0 3 1,0 2-96,-4 6 0,3-3-76,1-1 1,0 2-7,-4-3 1,0 0-187,0 0 1,0-5-429,0 2 1,1-3 288,3-1 1,-3-4-166,3 0 0,-3-5 128,-1 1 0,0-2 28,0-2 1,2 1 56,1-1 0,-1-3-75,2-1 1,2-3-81,2 4 0,2-4-622,1 3 979,6-4 0,-5 2 0,5-5 0</inkml:trace>
  <inkml:trace contextRef="#ctx0" brushRef="#br0" timeOffset="189">7446 17862 7860,'2'-7'0,"1"-1"0,0 2 0,5-2 0,-1 3 0,5 5 0,-1 0 0,1 0 0,-1-4 0,0 0 0,2 1 0,2 3 0,-1 0 0,5 0 0,-4 0 0,5 0 0,-3 0 0,2 0 0,2 0 415,-6 0 1,4 0 554,-4 0 0,0 1-689,-3 3 0,-1-3-220,1 3 0,-1-3-117,0-1 0,-3 0-197,0 0 1,-5 0 119,5 0 0,-4 0-118,4 0 170,-6 0 0,3-1-78,-5-3 1,0 1 107,0-4 30,0 4 0,0-7 39,0 2 111,-5-2 1,0-1 17,-3-1 0,-2 1 131,3 0 0,0-5-69,0 1 1,3-1-133,-4 0 0,6-1 12,-2-6 0,3 0-11,1 0 1,0-1-119,0-3 1,0 7 76,0-3 0,1 3-101,3-3 1,2 5 106,5 3 0,2 2-8,2 2 1,-1 1-89,5 2 1,-3-1 76,3 6 0,-4-1-30,4 4 0,-4 0 3,4 0 1,-5 0-8,1 0 1,-2 5 6,-2 2 1,0 5-11,-4 3 1,2-1-2,-5 5 1,4 0 4,-5 4 0,1 4-174,-4-1 0,0 1 59,0-4 1,0 0-102,0-1 0,-1 1-7,-3 0 0,3-4-105,-3 0 0,-1-5 170,1 1 1,0-2 154,4-2 0,-4-3 473,1 0-393,-1-6 0,4 5 542,0-4-428,5-1 0,3 3 62,7-5 1,-1 0-96,5 0 1,0 0-57,4 0 1,1-4-4,2 0 0,-1 0-108,1 4 0,-2-1-365,-1-3 0,-1 3 174,-3-3 0,-3 3 209,-4 1 0,-1-5 0,0-2 0</inkml:trace>
  <inkml:trace contextRef="#ctx0" brushRef="#br0" timeOffset="190">8474 17234 7787,'-1'-11'0,"-3"-1"0,-1 5 2611,-2-1-1886,1 5 1,8 3-346,2 8 0,-3 4-77,3 3 0,-3 5 13,-1 10 1,0 2-102,0 10 1,0-4 15,0 4 1,0-1-188,0 1 0,1 1 108,3-5 0,-2-4-541,6-4 0,-4-4-244,4 0 0,-2-3-520,1-4 1,4-3 461,-4-9 691,-2 3 0,11-8 0,-4 3 0</inkml:trace>
  <inkml:trace contextRef="#ctx0" brushRef="#br0" timeOffset="191">9388 16891 7790,'-11'0'807,"4"0"15,2 0-566,15 0 1,-2 0 100,7 0 1,3 0-94,1 0 1,2 0-52,2 0 1,5 0 4,3 0 1,-2-3-193,1-1 1,0-1 5,0 1 0,-2 3 23,-5-3 1,-2-1-240,-2 1 1,-2 0-443,-6 4 1,-3 0-1402,-1 0 1786,-4 0 1,-13 0 0,-9 0 0</inkml:trace>
  <inkml:trace contextRef="#ctx0" brushRef="#br0" timeOffset="192">9377 17097 7790,'16'10'207,"3"-2"1,4-3 689,4-5 0,7 0-350,8 0 0,-2 0-105,2 0 1,-1-4-92,1 0 1,-4-3-706,-8 3 1,-2 0 215,-5 4 138,-5 0 0,-2 0 0,-4 0 0</inkml:trace>
  <inkml:trace contextRef="#ctx0" brushRef="#br0" timeOffset="193">11375 15829 7330,'0'-6'922,"0"1"1,-1 4-429,-3-3-94,3 3 0,-9-5-191,2 6 1,-2 4-57,-2 0 0,-3 5 55,0-1 0,-5 2-29,1 1 1,-4 4-7,-4 1 1,2 4-55,-6-1 0,1 8-28,-4 3 1,-1 3 53,1 1 0,5 4-26,2 0 0,1 2-29,3-2 0,3-4-140,8 0 0,2-1 77,2-6 1,3 3-167,5-3 1,2 0 90,1-4 0,5-1-106,7 1 0,3-4-30,5 0 1,0-5 59,-1 2 1,6-4 19,3 0 1,-1-6 66,5-2 1,-8-3 19,8-1 1,-5-1 9,1-3 1,-3-2 27,-6-6 0,-4 1-162,-3-1 0,-7 0 70,-4-4 0,-3 4-28,-1-3 0,-5-2 57,-3 2 0,-7-2-96,-4 2 1,-8 2 107,-3-2 1,-3 3 2,-1 0 1,-4 6-102,0 2 1,-6 3-67,3 1 0,3 5-138,3 2 1,7 4 67,9 0 0,0 0-1090,8 1 1354,2-1 0,4 1 0,-1-1 0</inkml:trace>
  <inkml:trace contextRef="#ctx0" brushRef="#br0" timeOffset="194">11798 15806 7831,'0'-6'2818,"0"1"-2474,0 15 1,4-1 150,-1 10 1,1-2-93,-4 5 1,0 0-255,0 8 0,0-3-30,0 4 1,0-5-125,0 5 0,0-6-113,0 2 1,0-3-380,0-1 1,0-4 147,0 0 1,4-4-778,0 4 1126,10-5 0,-12 8 0,8-5 0</inkml:trace>
  <inkml:trace contextRef="#ctx0" brushRef="#br0" timeOffset="195">11889 16503 8719,'8'0'1725,"-1"0"0,-3 0-1265,4 0 1,-4 0-170,3 0-100,1 5 0,-1 0-1930,1 3 1739,-5 2 0,2-4 0,-5 6 0</inkml:trace>
  <inkml:trace contextRef="#ctx0" brushRef="#br0" timeOffset="196">14281 8970 8061,'0'-12'-129,"-5"1"189,4-1 0,-8 5 186,5-1 0,-1 2 103,1-2 71,3 3-152,-9 5 1,3-4-12,-4 1 1,-2 0-30,-2 7 0,1 0-31,-5 7 1,0-1 214,-4 9-422,0 0 185,0 9 0,4 0 174,0 3-555,5 2 225,3-4 0,2 4-47,5-3 1,1 3-162,3-2 1,1-3 107,3-2 0,3-2-22,8-1 0,8-5-27,8-3-94,2-2 232,1-7 0,2-1 36,2-5 1,1 0-3,3 0 1,1-9 32,-5-2 1,0-8-62,-4 0 371,1-3-213,-6-1 0,-3 1 75,-7-1 69,3-5-125,-14 4 1,6-9-167,-11 2 0,-1-2 195,-10-1-596,0 0 269,-13 0 1,-2-5 125,-7 1-1670,-3 5 1461,-7 5 1,-2 11-101,-7 1 1,2 10-223,-3 6 1,5 6 93,3 10 0,3 3-108,4 7 0,11 0-440,5 4 966,10 1 0,0 4 0,6 1 0,0-2 0,2-2 0</inkml:trace>
  <inkml:trace contextRef="#ctx0" brushRef="#br0" timeOffset="197">14761 9495 8082,'0'-6'3413,"5"1"-2943,-4 5-400,4 0-1679,-5 0 1609,0 5 0,0-4 0,0 4 0</inkml:trace>
  <inkml:trace contextRef="#ctx0" brushRef="#br0" timeOffset="198">15446 8935 8081,'0'-11'0,"0"0"0,0-1 10,0 1 0,-1-1 183,-3 1 1,3 3 303,-3 1-53,-3-1 1,1 2-126,-5 2 1,-1 3 51,1 1 1,-4 5-137,-1 2 0,-4 5-96,1 3-57,-3 3 152,0 5-547,-1-1 333,5 1 4,-4 5 1,14-4-270,-4 3 230,8-8-1,-1 3-526,5-5 315,5 1 137,7-1 1,6-7 37,4-3 1,1 2-62,0-5 1,4 0 210,-1-4 1,5-5-154,-5-3 1,5-2 262,-4-1 1,-1-5-4,-3 1 1,-1-4-102,-3 4 0,-7 0-133,-4 3 0,-5-3 108,0 0 1,-6-4-456,-5 3 1,-4-3 181,-3 4 0,-3-4-374,-4 4 1,-1 0 205,0 3 0,0 6-146,0 2 0,0 3 97,1 1 1,0 5-8,3 3 1,2 7 417,6 4 0,0 2 0,-1 2 0,1 0 0</inkml:trace>
  <inkml:trace contextRef="#ctx0" brushRef="#br0" timeOffset="199">15263 9210 8081,'-7'10'-702,"-1"-3"1373,0 3 0,-2-3-164,3 4 1,-2 1 87,5-1 0,-4 0-171,4 1 0,-3 3-317,3 0 0,0 1-10,4-5 1,0 0-174,0 1 1,2-2 38,1-2 1,9 2 213,7-3 0,2-2-352,2-1 0,4-2 76,0-2 0,3 0-6,-3 0 0,3-6 38,-3-1 1,-1-3 289,-3-2 1,-4 3-72,0-2 0,-6 2 24,-2-6 0,-4 2-158,-7 2 1,0-4 89,0-1 0,-10-3-180,-6 4 0,-5-4 101,-6 4 0,-2 1-340,-5 6 1,-1 3-54,1 5 1,-3 0-194,3 0 1,-1 1-56,8 3 1,5-1-859,7 4 1470,2 1 0,7 8 0,1 2 0</inkml:trace>
  <inkml:trace contextRef="#ctx0" brushRef="#br0" timeOffset="200">15823 9061 8070,'-8'-5'-79,"1"-3"157,4-2 19,-2-1 0,6-1 14,3 1 1,-1 1 90,4 2 1,-3-6 156,4 3 1,-1-3-70,5 2 0,-1 1-38,1 0 1,3-3 98,0 2-305,5-2 143,-2 8 1,4-2 58,-3 1 1,2 3-83,-2-4 1,2 6-141,-2-2 0,2 3 109,-2 1 1,-2 0-242,-2 0 0,-2 3 71,-2 1 1,0 4-203,1-4 0,-6 5 113,-2-2 0,-3 3-151,-1 2 0,-1-1 39,-3 1 1,-2 3 129,-6 0 0,-4 0 95,-3-3 0,-3-1-77,0 1 0,0-1 233,3 0 0,-1 0-125,4-4 0,1 2-51,4-5 100,-1 5 216,6-3 0,1 2-59,5-1 0,5-3-168,3 4 1,3-4 15,4 3 0,3-1-8,5 2 0,0 1 5,0-5 0,1 3-19,2-3 0,-2 5 43,3-1 1,1 2-41,-1 1 0,-6 1-21,-6-1 0,-2 2-31,-1 2 0,-6-2-139,-2 2 0,-3 3 42,-1 1 0,-6-3 60,-6-1 1,-6 2-201,-8-2 0,-3 4 23,-6-4 0,0 1 80,-3-5 0,2 1 29,-2-1 0,4-1-118,3-2 1,3-2-126,6-2-275,4-3 24,6 4 1,14-9 595,9 1 0,6-6 0,5 2 0</inkml:trace>
  <inkml:trace contextRef="#ctx0" brushRef="#br0" timeOffset="201">16805 8924 8040,'-1'-18'-433,"-3"3"1,-1 2-1,-3 2 1684,3 5 1,0 0-530,-2 6 1,-5 0-329,-3 0 1,1 7 70,-5 4 1,-1 6-112,-7 6 1,7 4-246,-3 4 1,2 2 109,-1 1 0,3-2-153,0 2 0,5-2 103,-2 6 1,7-6-469,2-2 0,4-3-31,0 3 0,3-8-223,3 1 0,7-8 90,6 0 1,4-3 199,-1-5 1,6 2-23,2-5 1,0 0 38,-4-4 1,-2-4 316,-2 0 1,1-5-92,-4 2 0,-1-4 141,-4 0 0,-4 0 91,-3-1 1,-3-1 142,-1-2 0,-7 3-165,-4-4 1,-7 4-70,-8 0 1,-5 2-366,-7 2 0,1 3 130,-5 5 1,6 2-373,-2 1 1,8 4 173,7 4 1,7 1-564,8-1 875,3 6 0,10-5 0,2 5 0</inkml:trace>
  <inkml:trace contextRef="#ctx0" brushRef="#br0" timeOffset="202">17353 8878 7958,'7'-23'-904,"-2"6"1,-7 1 903,-1 9 0,0 2 0,-5 5 0,-4 5 1546,-7 2 0,-4 9-602,-4 3 1,-1 4-449,-2 3 1,-3 5-144,2 7 1,3-3-291,2 3 1,2-1-7,1 1 1,5-2-90,3 2 0,6-6-85,1-2 0,6-5 100,-2 2 1,8-3-301,3-1 0,9-5 107,3-3 1,6-4-17,2-3 1,3-3 82,-3-5 1,5 0 161,-2 0 1,-2 0 28,-1 0 1,-5-5 226,-3-3 0,2-2 48,-6-1 0,-1-1-127,-6 1 1,-3 0 123,-5-1 0,-5-3-12,-3 0 1,-14 1-358,-8 6 0,-9 3 124,-11 5 0,-3 3-813,-8 4 1,3 2-54,-3 10 1,10-4 790,9 4 0,4-3 0,11 3 0,1 0 0</inkml:trace>
  <inkml:trace contextRef="#ctx0" brushRef="#br0" timeOffset="203">10758 16960 8596,'-6'0'394,"-4"0"0,7 0 146,-4 0-338,4 0 0,-2 1 92,5 3-35,0-3-181,0 4 0,1-5 86,3 0 1,-1 4 10,4 0 0,5 0-253,3-4 0,5 0-23,-1 0 0,8 0 146,4 0 1,2-1 31,1-3 0,5 1-309,3-4 1,4 0 19,3 0 1,2-4-133,2 4 0,3 1 231,-3-2 1,2 2-97,-2-2 1,2-1 130,-6 5 1,2 0-12,-1 4 1,-2 0 384,5 0 0,-3 0-143,3 0 1,-9 0-42,2 0 0,-4 0-49,0 0 1,0 0 147,-8 0 0,1 0 34,-8 0-29,0 0-63,-5 0 1,-2 0 78,-1 0 1,-5 0-7,1 0-407,-3 0 276,-5 0-649,-2 0 1,-6 0-69,-3 0 1,-4-3 621,-7-1 0,-3-5 0,-5 3 0</inkml:trace>
  <inkml:trace contextRef="#ctx0" brushRef="#br0" timeOffset="204">11341 17314 7895,'11'0'-184,"1"-5"0,-5 0 227,1-3 0,-4-1-94,3 6 0,-3-5 105,4 4 1,-4-1 682,3 1-324,-4 3 0,6-5 485,-6 2-199,1 3 208,-4-4-167,0 5-524,-5 0 0,-5 1-106,-5 3 1,-5-2 118,0 6 1,-6-1-175,-5 5 1,0 3 46,0 0 1,-2 2-87,3-2 1,-2 3 5,2 5 0,-2-1-110,5 1 0,2 0-5,6 0 1,2 1 92,6 3 1,-1-3-127,1 2 0,5-1 42,2-3 0,3 1-159,1 0 1,0 0-36,0 0 0,1-4-48,3 0 0,6-4 127,5 4 1,2-5 19,-2 1 0,3-2 109,4-2 0,1-3 147,0 0 0,4-6-33,-1 2 1,6-3-77,-1-1 0,-4 0 125,0 0 1,0-1 17,-4-3 0,1 2 11,-9-6 1,-4 0-67,-3-3 1,-5 0 85,0-1 1,-4-3-211,-7 0 0,0-1 92,-11 5 1,-6-4-212,-5 0 1,-7 3 121,-1 5 0,-5 4-50,1-1 1,-2 3-88,-2 1 0,9 0-154,3 0 1,12 4-115,3 0 0,5-1-934,3-3 1404,5 5 0,1-3 0,5 3 0</inkml:trace>
  <inkml:trace contextRef="#ctx0" brushRef="#br0" timeOffset="205">11980 17108 7776,'0'-11'316,"0"0"-264,0-1 336,0 6-30,0 1 0,-5 5-122,-2 0 1,-5 1 111,-3 3 0,-1 2-108,-3 6 1,-7 4 0,3 3 0,-2-1-199,2 1 0,0-4 100,0 4 0,2 0-214,2 4 0,-1-1-35,4-3 0,5 2-28,3-2 0,6-1 59,-2 1 1,4-5-56,4 1 0,2-2-227,6-2 1,0 0 140,3-4 1,2-2 57,2-5 1,6 0 62,-2 0 0,1 0 91,-5 0 1,2-1 175,-6-3 89,0-2 0,-9-6-73,-2 1 1,-4 0 75,-4-1 1,-3 2-18,-8 2 0,-7-1-66,-5 6 0,-4-1-338,0 4 1,-2 1 101,-1 3 1,5 2 55,2 6 0,-2 9 0,0 3 0</inkml:trace>
  <inkml:trace contextRef="#ctx0" brushRef="#br0" timeOffset="206">13214 16869 7780,'0'-12'-5,"0"1"1,0-1 165,0 1 1,0 0 218,0-1-227,0 1 1,1-1 75,3 1 0,-1 1 25,4 2 1,0-2-88,0 2 1,3-1 174,-2 2-177,2-3 1,1 8-54,1-1 0,-4 1-175,-1 2 1,-1 2 114,2 1 0,2 4-160,-2 4 1,2 2 57,1 2 0,1-2-30,-1 2 0,4 1 30,1 0 1,0-1-133,-1-4 0,-1-3 10,5 0 1,0-2 89,4 2 0,-4-3 36,0-5 0,0 3 70,4 1 1,-1 0 8,-3-4 0,2-1 25,-2-3 0,-1 1-66,1-4 0,-5-1 152,1-3 0,-2 3-74,-1 1 1,-2-1-37,-3-3 1,0-1 11,-4 1 0,-1-1-159,2 1-66,-3-1-349,-1 1-37,0 5-314,0-5 451,-5 10 0,3 1 55,-1 8 0,0 2 124,-1 1 0,-2 6 249,-5 2 0,-1 3 0,1 0 0</inkml:trace>
  <inkml:trace contextRef="#ctx0" brushRef="#br0" timeOffset="207">13420 17188 7794,'-23'7'0,"0"-2"-2,0-5 0,4 0 41,0 0 1,5 0 369,-1 0 0,6-1-68,1-3 0,4 1 15,-3-4 1,4-1-102,-1-3 1,4 3-85,4 0 0,-1 1-19,4-5 0,6 1-149,6-1 0,-1 2 106,1 3 0,0-2-160,4 5 0,-4 0-55,0 4 1,-1 0 141,1 0 1,1 1-100,-5 3 0,4 3 109,-4 4 1,5 0-41,-5 1 1,5-5-35,-1 1 0,3-2-1,1 2 0,-1 1-11,1-5 1,0 3-136,0-3 0,-4 0 0,0-4 0,-4 0 133,4 0 1,-5 0 51,1 0 1,-2 0-59,-1 0 0,-5-4 45,1 0 12,-6-5 0,7 3 51,-5-5-129,0-1 1,-8 1-151,0-1 0,-1 5-802,1-1 472,3 6 549,-4-3 0,0 10 0,-1 1 0</inkml:trace>
  <inkml:trace contextRef="#ctx0" brushRef="#br0" timeOffset="208">18993 16777 7749,'-4'-7'452,"0"-1"-150,0 5 147,4-2-174,-5 0 0,3 4 253,-6-3-290,6 3 1,-5 1 36,4 0 0,0 0 121,-5 0 0,1 4-105,-5 0 0,-3 8 26,0 0 1,-5 3-211,1 0 0,-3 3 71,-1 5 1,4 0-206,0-1 0,5 1 36,-1 0 1,3-1-19,5-3 0,2 2-120,5-2 0,0-1-154,0 1 0,6-5 60,6 1 1,5-6-114,10-1 0,-2-6-7,6 2 1,-5-3 110,5-1 0,-2-1 208,2-3 0,0-2-79,-4-5 0,-2-1 191,-6 1 1,0-2-49,-7-2 1,0 1-47,-8-5 0,0 4 23,-4-4 1,-1 0 84,-3-4 0,-2 0-277,-6 0 1,-4 0 113,-3 0 0,-3 2-353,-1 2 0,0 2 10,1 6 1,3 4-94,0 4 1,5 1 57,-2 2 439,4 0 0,0 5 0,1 2 0</inkml:trace>
  <inkml:trace contextRef="#ctx0" brushRef="#br0" timeOffset="209">19404 16720 7759,'-6'-7'1120,"2"-1"-897,3 5 1,2-2 61,3 5 0,-2 9-15,6 3 1,-6 7 204,2 0 0,-3 6-133,-1 2 1,0 4-141,0 0 1,0 2-111,0 1 0,2-3 136,2-1 0,-3-5-585,3 2 1,-2-3 10,2-1 1,-1-1-757,4-3 3,-4-3 533,7-4 0,-8-6-545,6-2 1111,-6-3 0,9-6 0,-5-1 0</inkml:trace>
  <inkml:trace contextRef="#ctx0" brushRef="#br0" timeOffset="210">19313 16754 7759,'0'-11'-1475,"1"0"1801,3-1 0,6 2 863,5 2 0,5-1-383,-1 6 1,4-1-344,4 4 0,1 0-107,2 0 0,7 0-153,-3 0 0,4 0-95,1 0 0,-5 1-84,0 3 0,-2-2-170,-9 6 0,-3 0 245,-9 3 0,-4 6 78,-3 2 1,-10 0-1296,-5 4 0,-5-3 529,-7 7 0,-5-3 228,-3-2 0,-5 1 117,-3 0 1,3 3 18,5-4 1,5 2 177,6-8 1,4 3 302,5-4 0,4 0-122,3-3 0,3-1 110,1 0 1,9 1 148,2-1 1,8-3-155,1 0 0,6-5 40,5 5 0,2-6-106,1 2 0,0 1-651,0-1 0,1 0 122,-1-4 1,-1 4-421,-3 0 776,3-1 0,-3-3 0,4 0 0</inkml:trace>
  <inkml:trace contextRef="#ctx0" brushRef="#br0" timeOffset="211">20992 16389 7829,'-12'-5'0,"6"4"994,1-4 0,6 7-423,3 6 1,-3 1 238,3 10 0,1 5-316,-1 6 0,0 4-94,-4 4 1,3 2-221,1 2 1,0 1-167,-4-5 0,0-4 221,0-3 1,0-1-27,0 4 1,0 1-921,0-1 0,4-4 59,0 1 1,-1-10-186,-3 2 0,0-4 330,0 0 0,4-2 507,0-6 0,5 1 0,-3-1 0</inkml:trace>
  <inkml:trace contextRef="#ctx0" brushRef="#br0" timeOffset="212">21243 17154 7698,'0'-7'0,"0"-1"0,9 5 2934,2 0-2197,3 1 1,-6 2-276,-1 0-568,-4 0-680,2 0-1949,-5 0 2735,-5 0 0,-2 0 0,-4 0 0</inkml:trace>
  <inkml:trace contextRef="#ctx0" brushRef="#br0" timeOffset="213">21688 16366 7854,'-1'-10'1849,"-3"2"-673,3-2-349,-4 9-180,5-4 1,0 10-223,0 3 0,0 7-23,0 4 0,-4 7-215,0 5 1,-1 6-89,1 1 1,2 0-93,-6-4 0,6 0 87,-2 1 0,3-5-290,1 1 1,0-7 116,0-2 0,1 0-434,3-7 1,-2 1 212,6-5 1,-4-3-162,3-1 161,1-4 352,-2 2-1,4-5 0,-8-1-83,1-3 1,2 1-16,-1-4 0,1-1 144,-1-3 0,-1-1-41,4 1 1,1 1-43,3 2 1,1-2-16,-1 2 0,6 2-4,2-2 1,-2 6 6,2-2 0,1 3-45,2 1 0,1 1 34,0 3 1,-4 2-116,0 5 1,-5 1 83,1-1 0,-2 1-13,-2-1 1,0 4 51,-4 1 0,-2 4-8,-5-1 0,0 2 17,0 2 0,-5 1 91,-2 3 0,-5-3-74,-3 3 1,-3-3-22,-5-1 0,-5-5-77,-2-3 0,1-4 81,-2-3 1,5 1-310,-5-6 1,7 1-207,1-4 0,2 0-267,5 0 0,1-1 4,4-3 1,1-2 769,2-6 0,-2-4 0,4-2 0</inkml:trace>
  <inkml:trace contextRef="#ctx0" brushRef="#br0" timeOffset="214">21597 16343 7858,'0'-12'1476,"0"-4"1,6 4-1468,6-4 1,4 4-593,7 0 1,4 5 1061,-1-1 1,0 6-197,-7-2 0,6-1 40,-2 1 0,6 0-124,-2 4 1,4 0-305,0 0 0,-2 1-357,2 3 0,-5-3-478,5 3 0,-9 1 940,5-1 0,-5 0 0,6-4 0</inkml:trace>
  <inkml:trace contextRef="#ctx0" brushRef="#br0" timeOffset="215">22796 16400 7833,'0'8'1766,"0"0"-1401,0-1-6,0 10-127,0-5 1,-5 10 898,-3-3-735,-2 8 1,-6 2-3,-3 5 1,-3 0-131,-1 1 1,0-2-241,1-3 1,-5 3 65,0-2 1,1 0-280,3 0 1,0 0 205,0-4 1,0 4-574,0-5 0,6-3 87,1-4 1,8-6-648,0-2-229,5 1-417,-2-11 1762,5 4 0,-5-5 0,-1 0 0</inkml:trace>
  <inkml:trace contextRef="#ctx0" brushRef="#br0" timeOffset="216">22419 16423 7776,'0'-21'300,"0"2"38,0 2 0,8 9 532,-1 1-29,6 4 0,-7-2-566,6 5 1,-5 4-72,1 0 0,0 5-1027,3-2 1,-1 4 170,-2 0 652,2 0 0,-4 6 0,6 1 0</inkml:trace>
  <inkml:trace contextRef="#ctx0" brushRef="#br0" timeOffset="217">22693 17131 7701,'-15'0'3269,"0"0"-1270,0 0-271,8 0-1306,2 0-702,5 0-188,5 0 1,-2 0 69,4 0 398,1 0 0,3 0 0,1 0 0</inkml:trace>
  <inkml:trace contextRef="#ctx0" brushRef="#br0" timeOffset="218">23230 17246 7719,'-11'-6'0,"-1"-1"0,6-3 2392,2-2-723,3 6-1364,1 1 654,0 5-1081,0 5 0,0-3-649,0 6 1,5-4 770,2 3 0,9 1 0,1 4 0</inkml:trace>
  <inkml:trace contextRef="#ctx0" brushRef="#br0" timeOffset="219">14824 16617 7760,'0'-11'0,"0"0"172,0-6 0,-1 1 80,-3-4 1,2 4 0,-6 5 0,4 3 50,-3 0 1,3 5-119,-4-5 1,1 5-116,-5 0 1,1 1 77,-1 2 0,1 2-93,-1 1 0,0 0 28,-3 5 0,-2 3-203,-2 4 0,-3 7 65,3 1 1,-1 1 74,1 6 1,-1 2-119,5 6 0,-1-3-19,5 4 0,-1-3-50,1 2 0,5-3 36,2-1 1,3 0-134,1-3 0,1-3 144,3-2 0,3-3 47,9-4 1,-2-2 112,5-6 1,0-1-116,3-2 0,5-3 126,0-5 1,4 0 3,0 0 0,2-5 192,1-3 1,4-6-53,0-1 1,0-5 90,-3 1 0,-2-3-76,-3-1 0,-2-3 149,-5-1 1,-5-5 7,-3 2 0,-4-1-134,-3-3 0,-3 1-148,-5-9 0,-6 5-40,-6-1 1,-4 3-257,-7 1 0,0 6-20,0 5 0,-3 5-231,-1 7 1,-4 4 101,5 3 1,0 3-224,7 1 1,3 9-162,4 2 1,2 3 21,3-2 722,2 4 0,0 2 0,-2 5 0</inkml:trace>
  <inkml:trace contextRef="#ctx0" brushRef="#br0" timeOffset="220">15235 17177 7702,'0'-6'-303,"2"1"576,2 5-317,-3 0-260,4-6 304,-5 5 0,5-4 0,1 5 0</inkml:trace>
  <inkml:trace contextRef="#ctx0" brushRef="#br0" timeOffset="221">16035 16606 7731,'-8'-4'-320,"1"0"354,-1-5 1,0 4 717,1-2-355,4 2-131,-7 0-134,4 3 1,-6-3 15,1 5 0,0 0-17,-1 0 1,1 5-1,-1 3 1,-4 2 15,-3 2 0,-3 4-55,-1 3 1,0 3-441,1 0 0,-1 1 164,0 0 0,5 1 1319,3 3 0,2-2-891,2 6 1,5-6-400,2 2 0,2-3-104,2-1 1,2-2 97,2-2 1,2 2 23,5-6 0,6 0 18,2-3 0,2-1 53,2 0 0,5-3-11,3 0 1,3-6 46,4 2 0,-3-4 83,4-4 1,-3-2-62,2-6 0,-2 0 197,2-4 1,-2 2-57,-2-5 0,-5 0 51,-2-3 1,-5-1 30,-3 0 0,-3-1 112,-9-3 0,-2-2-156,-5-5 0,-5-2-143,-2-2 0,-9 3-180,-3-4 0,-6 4 97,-2 1 1,-4 6-370,0 5 1,-2 6 166,-1 10 1,1 2-207,3 5 0,-1 2-141,8 6 1,-1 1 603,9 10 0,0 0 0,3 4 0</inkml:trace>
  <inkml:trace contextRef="#ctx0" brushRef="#br0" timeOffset="222">16686 16526 7743,'0'-8'192,"0"1"507,5 4 7,-4-7 322,4 9-122,-5-9-227,0 8-51,0-3-376,0 15 1,0 3-156,0 10 0,0 4 9,0-1 1,0 10-118,0-2 0,0 3 1,0-3 0,0 0-202,0 1 1,0-2 49,0-3 1,2 2-73,1-6 0,-1 1-240,1-4 1,0-5 118,1-3 0,-2 1 2,6 0 0,-6-5-611,2-3-502,3-1 1466,-1 0 0,0 3 0,-1-4 0</inkml:trace>
  <inkml:trace contextRef="#ctx0" brushRef="#br0" timeOffset="223">17063 16503 7718,'-7'-11'279,"2"-1"33,5 1 0,0 3 366,0 1 514,0 4-703,0-2 0,2 5-131,1 0 1,-1 1-105,2 3 0,-3 2-27,-1 6 0,1 4-112,3 3 0,-3-1 7,3 1 1,-3-1-95,-1 1 0,0 1 9,0-4 1,0 0-312,0-1 92,0-2 0,0 3 98,0-4 0,0-5-336,0 1 124,0-5 134,0 2 77,0-5 126,5 0-9,-3 0 1,8 0 50,-3 0 1,0 0-85,0 0 0,2 0 103,6 0 0,-1 4-122,5-1 1,-3 2-11,3-1 1,1-1 10,7 4 0,-3-3-84,2 4 0,-2-1-3,-1 5 1,-5-1-181,-3 1 1,-2 3 29,-2 0 0,0 2 103,-4-2 1,2-1-18,-5 5 0,0-4 31,-4 4 0,-5-5 186,-3 1 1,-6 2-97,-1-2 1,-6-1-33,2-6 0,-3 2 31,-5-3 1,2 2-10,-6-1 1,6-2-157,-2-2 1,4-3 94,4 3 1,-1-3-439,5-1 1,-3-5-26,6-2 583,-1 2 0,6-11 0,-4 4 0</inkml:trace>
  <inkml:trace contextRef="#ctx0" brushRef="#br0" timeOffset="224">17108 16389 7792,'-11'-5'0,"1"-1"110,2-6 1,3 4 87,5 1 1,0 3 680,0-4-566,0 6 1,1-3 176,3 5 1,8-4-135,7 0 0,4 0-151,3 4 1,5 0 47,7 0 0,2 0-210,6 0 0,-4-1-204,0-3 1,-7 2-225,0-6 1,-6 4-1363,-6-3 1747,-6 4 0,0-12 0,-6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8.3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2504 4152 8455,'-12'0'-800,"6"0"738,-4 0 417,8 0-120,-3 0 0,7 0 53,1 0 1,4 0-88,4 0 0,1-3-8,-1-2 0,6 1 23,2 4 0,1-4-76,-1-1 1,3 2 70,-3 3 1,1-4-149,-1 0 0,6-1 67,-2 5 1,3 0-171,-4 0 0,1 0-106,0 0 0,0 0 91,0 0 0,5 0 1,2 0 0,2 1 109,-2 4 0,3-4-119,-2 3 0,0-2 92,0-2 1,-7 0 52,-5 0 0,-5 0-50,1 0 1,-2-2 52,-2-2-290,-4 3 166,-2-5-134,-5 6 33,0 0 156,5 0 1,-4-1 38,3-3 22,-3 3 1,-1-7-69,0 5 0,0 0 142,0-6-133,0 1 0,0-5 100,0 1 1,-4 1-86,1-2 1,-1-4 68,4 1 1,0-7-61,0 3 1,0-3 73,0-2 1,1 0-135,3 0 0,1 0 75,3 2 0,2-2-122,-3 0 0,3 1 104,2 3 0,-1-1-46,1 1 0,0 3 26,4 1 0,-2 3 129,5 2 0,-4 1-128,4 3 1,-4-2 57,4 6 0,-1 0-46,1 4 0,1 0 2,-5 0 1,6 2-144,-2 2 0,1 2 98,-1 6 1,-2 7-193,-6 1 0,0 5 53,1 3 0,-6 5-147,-2 4 0,-3 1 16,-1 4 1,-1-4 118,-3 3 0,-3-2 9,-9-2 1,4-2 10,-3-2 1,-2 2 160,2-6 0,-4-2-85,4-7 0,-1 2 222,5-5 0,-1 0-71,1-5 0,3 1 458,1-1-256,4 1 1,-2-6-15,5 2 0,5-7-67,3 2 0,7-3-83,4-1 1,3 0 141,1 0 0,3 0-128,1 0 1,1-3-131,-2-1 1,0-5 127,4 5 0,-4-4-631,0 4 0,-2-5-179,-1 6 1,0-1-1343,0 4 2018,-5 0 0,-2-6 0,-4-1 0</inkml:trace>
  <inkml:trace contextRef="#ctx0" brushRef="#br0" timeOffset="1">4308 3905 8144,'0'-19'1270,"0"2"1,3 9-1043,4 4 0,1-2-26,7 3 0,-2-2-46,-2 5 1,1 0 114,-1 0 1,6 0-179,2 0 0,2 0 35,2 0 0,4 0-201,-1 0 1,-3 0-427,-4 0 1,-1 0 308,1 0 0,1 0-592,-4 0 0,-1 0 12,-4 0-237,1 0 1007,-1 0 0,-5 0 0,-1 0 0</inkml:trace>
  <inkml:trace contextRef="#ctx0" brushRef="#br0" timeOffset="2">4354 4053 6690,'9'7'1769,"2"-3"1,3-3-862,-2-1 1,4 0-407,3 0 1,3 0-405,0 0 1,5 0 91,0 0 0,3 0-474,-3 0 0,3 0-449,-3 0 1,2 0 732,-6 0 0,2-5 0,-7-2 0</inkml:trace>
  <inkml:trace contextRef="#ctx0" brushRef="#br0" timeOffset="3">5747 3485 8373,'0'-19'0,"0"10"472,0-3-76,-5 2-132,-1-2-179,-1-1-10,-3 7 1,4-4 320,-5 6 127,-1-6-309,1 9 1,-1-9 269,1 6-88,-1-1-265,1 5 0,0 0 165,-1 0 1,5 2-312,-1 3 0,0 1 51,-3 6 1,-1 6-144,1-2 1,0 1 91,-1-1 0,1 4-118,-1 5 1,1-5-63,0 1 0,3-5-11,0 5 0,6-6 81,-2 2 1,-1-4 107,1 0 0,2-1-76,5 1 0,0-2 51,4-3 1,1 2-42,4-1 0,-1-2 32,0 1 1,5-5 58,-1 1 1,0-2-22,-4-2 1,1 3 13,-1 1 1,-3 1-118,0-5 55,-6 5 67,3 3 1,-5 5-27,0 3 1,0 2 138,0 3 0,-1 4-84,-3 0 0,3 1 169,-3 6 0,3 0-72,1 1 1,0 3-45,0-3 0,0-2-9,0 3 1,0-5-5,0 3 0,0-6-16,0-1 0,4-1 8,-1-8 0,1 0-300,-4-4 263,5 1-592,-4-1 0,6-1-891,-3-2-539,-3-4 1992,4-5 0,0 0 0,1 0 0</inkml:trace>
  <inkml:trace contextRef="#ctx0" brushRef="#br0" timeOffset="4">6010 3595 8069,'-1'-12'0,"-3"0"454,3-1-89,-5 7-32,6 1 1,2 14-160,2 3 1,-3 10 78,3 3 0,-2 5 47,2 7 0,-3 6-223,3 3 1,-1 1-81,0 3 0,-1-4-156,1-2 1,-1-8-211,-2 2 0,0-10 57,0 1 148,0-8-542,0 3 1,1-11-42,3 4 747,-3-4 0,4 0 0,-5-1 0</inkml:trace>
  <inkml:trace contextRef="#ctx0" brushRef="#br0" timeOffset="5">6295 4090 8097,'7'0'1749,"2"6"-1135,-6 2 0,5 3-512,-4 2 0,0 0 66,-4 3 1,3 4-180,1 5 1,0 0-309,-4 0 1,0 0-382,0-2 0,-4 2 409,0 0 1,-3-4-484,3-1 774,-5-4 0,3 2 0,-6-6 0</inkml:trace>
  <inkml:trace contextRef="#ctx0" brushRef="#br0" timeOffset="6">6649 4115 8051,'-7'-4'1249,"-1"1"1,7-4-866,1 4-1593,5 1 730,1-4 0,1 6-235,-3 0 993,-3 0-228,9 6 1,-8-4-475,6 1 295,0-1 0,-1-1-330,1 4 0,-4-3 458,3 7 0,-4-7 0,2 4 0</inkml:trace>
  <inkml:trace contextRef="#ctx0" brushRef="#br0" timeOffset="7">6981 4090 8094,'7'0'-103,"1"0"0,-1 0-101,5 0 0,-4 0 152,-1 0 1,1 0-91,3 0 0,-3 0 71,-1 0 1,1 0-20,3 0 138,1 0 1,-1 2 93,1 2 0,-5-2-83,1 1-39,-6-1-61,9-2 1,-9 0 113,6 0-103,-6 0 1,5 0 100,-4 0-100,-1 0 60,3 0-31,0 0 0,-4 0 0,4 0 0</inkml:trace>
  <inkml:trace contextRef="#ctx0" brushRef="#br0" timeOffset="8">7369 4152 8356,'0'-12'-2295,"0"0"3776,0-1-163,0 7-555,0 0-117,0 6 1,4 1-135,0 4-537,-1 1 221,-3 7 1,0 0-269,0 3 127,0 4 0,0 3-99,0 0 1,0 0 140,0 5 1,-3 1-960,-1-1 1,-5-2 94,1 3 767,-2-3 0,-1-1 0,-1 0 0</inkml:trace>
  <inkml:trace contextRef="#ctx0" brushRef="#br0" timeOffset="9">8168 3571 8112,'-11'-19'0,"3"1"539,1 6 1,4 0-71,-1-1 1,2 4-167,-2 2 1,2 2-66,-6-3 0,0 5 121,-3-1 1,-1 3-108,1 1 1,-5 2-156,-3 7 0,-3 6 156,-1 14 0,-5 3-215,-2 4 0,-2 7-196,2 2 1,-2 0 155,5 0 1,2-4-363,6 5 1,-2-3 233,6 2 1,5-1-169,6-7 0,3-5-37,1 2 1,6-8-108,6-1 1,4-4 322,7-9 1,1 2 139,3-9 1,-2-1 183,6-4 1,-5 0-117,5 0 1,-10-6 192,2-2 1,-8-3-88,1-2 0,-9 1 121,-3 0 0,-3-5-47,-1 1 0,-5-5-230,-2 5 1,-12-6-113,-4 0 0,-10 6-330,2 4 0,-8 1-249,5 7 0,-2 0 269,6 4 0,6 0-890,5 0 1273,5 5 0,-3 3 0,6 4 0</inkml:trace>
  <inkml:trace contextRef="#ctx0" brushRef="#br0" timeOffset="10">8294 3447 8159,'0'-23'0,"0"3"0,3 3 120,4 9 1,2-3-86,10 2-4,-5 4 0,3-2 268,-6 3 0,-3 3 5,-1-3-218,1 2 0,3 2 97,1 0 1,-2 6-134,-3 1 0,4 4 10,-4 2 0,-2 1-51,-1 3 0,-3-2 183,-1 5 1,-1 2-23,-3 7 0,-2-3-79,-5 3 1,0 1-72,4-1 1,-2 5-105,5-6 0,0 5-67,4-5 0,0 2 125,0-5 0,2-3-223,1-1 1,0 2 70,4-7 1,0 0-6,0-3 1,2-1-42,-5 0 266,5 1 0,-6-2-9,4-3 1,-4-1 323,1-3-372,2-3 72,-5 10 174,9-3 0,-8 4-121,1 0 0,-1 1 85,-2-1 1,1 4-72,3 1 0,-3 4 133,3-5 1,-3 5-109,-1-5 0,0 5 113,0 1 1,0-5 208,0 0-350,0 2 1,-1-5 167,-3 2-351,3-1 32,-9-4 147,-2 1 0,-2 1-663,-5-1 246,5 1 198,-7-6-2108,8 4 2210,-4-4 0,1 5 0,-2 0 0</inkml:trace>
  <inkml:trace contextRef="#ctx0" brushRef="#br0" timeOffset="11">9036 3670 7992,'-6'-12'775,"1"5"-33,5 1-193,0 6-318,0 6 1,5 2 13,3 8 1,2 4 157,1 5 1,1 0-379,-1-1 0,4 5-164,1 0 0,-1-1 169,-4-3 1,1 0-421,-1 0 1,0-4 187,1-1 1,-2-5-529,-2 2 1,1-3 43,-6-2 0,2 1 686,-1-2 0,-3 1 0,5 1 0</inkml:trace>
  <inkml:trace contextRef="#ctx0" brushRef="#br0" timeOffset="12">9288 3670 8162,'0'-12'0,"0"3"0,0 1 846,0 6 1,-2-8-294,-1 6 0,0-1-232,-5 5 0,-4 10-347,-7 3 1,-4 9-378,-4 3 1,2 1 38,-6 6 1,6 2 182,-2 2 1,8-4-688,4-3 0,7 1 868,5-1 0,-4 0 0,1-4 0</inkml:trace>
  <inkml:trace contextRef="#ctx0" brushRef="#br0" timeOffset="13">9859 3435 8172,'-8'-5'0,"0"-4"0,6 2 2436,-2-1-1859,-2 6 1,-1-4-574,-4 6 1,0 1 14,-1 4 1,-1 1-260,-2 7 0,-1 0-2,-3 3 0,2 4 132,6 5 1,-1 0-83,1 0 0,5-1 122,2 0 0,-1 1-381,1 0 0,0-4 109,4-1 0,0-5-244,0 2 645,0-3 1,1-3-237,3-3 274,-3 3 0,6-10-54,-3 4 1,-3-2 144,3 0-89,-3-1 142,4 4 0,-2-2-22,4-1 0,-3 7-121,4-1 1,-6 2 17,2 7 0,1-1-12,-1 4 1,0 6 186,-4-2 1,0 3-132,0-3 0,0 3 110,0 1 0,-4 3-83,0-7 1,0 6-225,4-6 151,0-4 1,0 1-453,0-5 177,0 0 100,0-5 1,0 1-912,0-1 477,0-5 185,0 4-1578,5-5 1888,-3 1 0,8 5 0,-4-6 0</inkml:trace>
  <inkml:trace contextRef="#ctx0" brushRef="#br0" timeOffset="14">10099 3547 8096,'0'-9'1044,"0"1"-392,0 5 546,0-2-761,0 5 0,0 5 228,0 4-499,0 7-1,0 9 0,0 8 117,0 13 360,0-1-310,0 5 0,1 0-670,3-1 162,-3 1 1,4 1-659,-5-6 1,0-11 519,0-1 0,4-6-605,0-2 1,-1-4 44,-3-1 874,5-5 0,-3 9 0,3-4 0</inkml:trace>
  <inkml:trace contextRef="#ctx0" brushRef="#br0" timeOffset="15">10430 4165 8071,'0'8'591,"0"0"1,1 1-15,3 3-402,-3 6 0,4-5-238,-5 3 0,0 3 120,0-3 0,0 5-410,0-5 0,0 6 247,0-6 0,0 0-553,0-4 0,-4 1 659,1-1 0,-1 6 0,4 1 0</inkml:trace>
  <inkml:trace contextRef="#ctx0" brushRef="#br0" timeOffset="16">10795 4090 8079,'-5'-12'1556,"4"6"-2532,-4-6 532,5 11 221,0-5 1,0 8-282,0 2 328,0-3 0,5 11 176,2-5 0,4 4 0,0 2 0</inkml:trace>
  <inkml:trace contextRef="#ctx0" brushRef="#br0" timeOffset="17">11046 4115 8019,'7'-5'290,"3"4"-164,-2-4 0,-3 2 717,-2 0-119,-1 1-1040,-2-4-1656,0 6 1972,0 6 0,5 1 0,1 5 0</inkml:trace>
  <inkml:trace contextRef="#ctx0" brushRef="#br0" timeOffset="18">11263 4078 8130,'7'-5'1802,"-1"2"-711,-2-5-504,-3 5-231,4-3-356,-5 6 0,0 6 0,0 0 0</inkml:trace>
  <inkml:trace contextRef="#ctx0" brushRef="#br0" timeOffset="19">11743 4078 8101,'-10'1'1699,"2"4"-1992,3 1 0,7 8-397,1 3 0,-1 1 939,1 3-133,-1 1 78,-7-2 1,3 9 351,-1-1 1,0 1-231,-1-4-906,3 0 336,-4 0 0,5-1 24,0 1-1049,0-6 1279,-5 5 0,-2-11 0,-4 6 0</inkml:trace>
  <inkml:trace contextRef="#ctx0" brushRef="#br0" timeOffset="20">12394 3595 8029,'0'-18'768,"0"-1"-480,0 8 34,0 3-235,0-3 595,0 10-362,0-10 1,-5 10 66,-3-3 238,-2 3-326,-6 1 1,-7 11 129,-7 5-535,-3 11 57,-7 4 1,5 12 588,-3-2-2147,2 11 1603,2-7 1,6 9-557,5-4 402,0 0 1,14-5-237,-2 1 1,8-8 159,3-1 0,7-4-542,8-5 1,3-5 325,5 2 0,-1-10 129,1-3 0,4-1 53,-1-7 0,1 1 1011,-4-5 0,-1-3-661,-3 0 1,-2-4 411,-1-5 0,-8-2-98,4-3 1,-8 2-171,0-5 1,-4-1 228,-4-4 1,-4 2-132,-7 3 1,-4-2-355,-8 10 1,-2-2 158,-5 11 1,3-1-601,1 4 0,4 0-84,0 0 0,3 5-946,4 3 1501,7 4 0,2-1 0,4 1 0</inkml:trace>
  <inkml:trace contextRef="#ctx0" brushRef="#br0" timeOffset="21">12634 3497 8100,'13'-32'1110,"2"2"-660,-9 5 0,6 6 233,-1 2-634,1 3 59,-1 8 365,-5 0 60,-1 1-13,-5 4 0,0 8-505,0 11 13,0 0 0,0 1-221,0 1 0,-3 7 136,-1 3 0,0 0-529,4-2 418,0-1 0,0 7-65,0-5 0,0 0-33,0-5 1,4 1-83,0 0-350,4-6 390,-1-1 1,4-5-301,1-1 328,-1-5 1,0 2 291,1-5 0,-5 0-154,1-4 0,-4 0 372,4 0-69,-6 0-65,3 0 70,-5 0 0,-1 5 452,-3-1-397,3 6 0,-9-3 56,2 10-42,-2 2-62,4 6 1,-3 1-202,5 3 0,0-2 94,4 7 1,0-6-138,0 6 0,1-6 69,3 5 0,1-6 184,3 3 0,2-5-108,-2-5 1,2 2-41,1-6 1,1 0 4,-1-3 0,-3-5-4,-1 1 1,-3-6 70,4 0 0,-6 0 273,2 2-105,-3-4 1,-7 4 204,-6-5 1,-4 1 1085,-7 4 0,-5 0-738,-2 4 0,-2 0-399,2-4 1,-2 3-429,5 1 0,1 2 0,3 2 0</inkml:trace>
  <inkml:trace contextRef="#ctx0" brushRef="#br0" timeOffset="110">5461 11045 7957,'0'-7'-131,"0"-1"0,-1 4 164,-3-3 0,3 3 350,-3-4 0,2 6 161,-2-2-367,3 3 213,-4 1-142,5-5 0,-2 3 79,-1-2-110,1 3 0,-3 1-193,5 5 132,0 2 1,-1 4 205,-3 0-347,3 6 41,-4 1 1,5 10 239,0 2-431,0 3 151,0 1 0,1 6 112,3 2-376,-3 2 82,9 2 0,-3-4-127,4-1-637,-5 1 856,5-1 0,-6-3-923,2-8 662,3 3 153,-8-8-85,8 2 201,-9-9 1,5 2 97,-2-4 71,-2-1 302,3-4 1,-5-3-546,0 0 399,0-1-354,0 0-295,0-2-85,0-5 1,-5-5 0,-2-2 0</inkml:trace>
  <inkml:trace contextRef="#ctx0" brushRef="#br0" timeOffset="111">5804 11205 7900,'-6'-11'0,"1"-1"614,0 1-275,3 5 0,-3-1 94,5 3 107,0 3 63,0-4-333,0 15-222,0 3 66,5 5 1,-2 7 68,5-2 0,-5 7 173,5 1-532,-6 7 187,9-3 1,-6 9 50,2-6-1083,3 0 794,-8-4 0,7-4-677,-6 1 485,1-11 180,1 2 0,-3-11-191,1 1 340,-1-1-103,-2-5-109,5 4-193,-4-8 96,4 3 8,-5-5 0,-1-1 391,-3-3 0,3-3 0,-9-4 0,3 0 0</inkml:trace>
  <inkml:trace contextRef="#ctx0" brushRef="#br0" timeOffset="112">5690 11434 7923,'-8'-19'-32,"1"0"0,4 3 14,-1-3 1,3 4 481,1-4-9,0 5-277,0-8 0,0 10 54,0-3 1,1 2 95,3 1 529,2-4-478,11 3 0,-3-3 223,5 4-642,-5 1 74,8-1 0,-3 5 295,7-1-277,-2 1 1,4 0 0,-5 2 276,0 5-714,0 0 278,-5 0 1,2 0-466,-5 0 351,0 5 40,-3 2-175,-1 4 130,1-5 87,-1 5 1,-3-5-172,-1 5 256,-4 6 0,2-4-16,-5 2 1,-1 1 5,-3-1 0,-4 4-38,-7-3 197,-3 4-55,0-7 1,-3 7 124,2-5-68,-3 0 1,-1 1 87,0-1 220,6 0-189,0-3-76,11-6-95,1 4 0,6-9 71,3 3-253,2-3 184,6-1 1,4 0 51,3 0-17,3 0-33,1 0 0,3 0-10,1 0-4,5 0-23,-8 0 1,5 0-77,-2 0 78,-3 0 0,2 0-257,-7 0 151,3 6 0,-9-1 48,2 2-254,-2 3 170,-2-3 0,-5 5 5,-2 4-73,-3-4 54,-1 5 1,-6-2 50,-5 0 11,-6 6 0,-11-9 174,-2 3-55,-3 3 0,-2-4-151,1 5 236,-5-5-64,3 3 0,2-6-117,7 1 390,8-6-56,3-1-158,4-5-774,1 0 447,5 0 0,1-1-582,5-3 530,5-2 1,5-6 259,5 1 0,10-6 0,0-1 0</inkml:trace>
  <inkml:trace contextRef="#ctx0" brushRef="#br0" timeOffset="113">6512 10988 8011,'-6'-11'684,"-4"3"738,2 1-998,3 4-493,0-7 144,5 9-10,0-5 786,0 6-515,0 6 1,4 1 205,0 8-256,4 3-145,-6 10 1,8 1 141,-3 6 199,4 4-391,0 1 1,0 11-236,1 3-1032,-1-4 1125,-4 1 0,2-7-35,-6-2 1,2 0-399,-1-8-169,-2 3 422,3-13 0,-4 4-25,3-5-58,-3 0 277,4-5 0,-1-2-362,0-4 872,-1-1 0,-3 1-718,0-1 1,0-3 85,0-1 1,0-3-1818,0 4 986,0-6 990,0 3 0,5 0 0,2 2 0</inkml:trace>
  <inkml:trace contextRef="#ctx0" brushRef="#br0" timeOffset="114">7335 11239 7929,'-12'0'-5,"1"0"-1,-1 0 226,6 0 113,1 0 51,0 0-55,3 0 64,-3 0 111,5 6-98,0-5-186,5 9-56,2-9 1,8 8 288,0-5-234,6 0 56,1-4-223,3 0 29,13 0 0,-8 0 248,8 0-635,-2 0 313,-2 0 0,-4-4 36,1 0 1,-6-4 56,2 5 1,-4-1 88,-4 4-1958,-3-5 1173,-4 4 1,-5-5-1101,1 6 197,-6 0 1499,-7 6 0,-7 0 0,-11 5 0</inkml:trace>
  <inkml:trace contextRef="#ctx0" brushRef="#br0" timeOffset="115">7220 11468 7116,'12'0'1125,"4"0"-641,2 0 1,10 0 460,2 0-509,3-5-163,2 4 0,3-5-129,0 6 75,5-5-385,-2 4-287,-1-4 407,-1 5 1,-8 0 122,-1 0-1843,-9 0 931,5 0 835,-8 0 0,5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7.65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2821 1542 8146,'-18'-17'173,"2"5"1,8-5 188,0 6-732,6 4 374,-3-3 0,5 4 156,0-6 213,0 1-205,0 0 0,0 3 168,0 0 166,5 6 60,-4-8-34,4 8-1,-5-3-33,0 0-216,0 4 0,-1 6-201,-3 10 1,2 6 314,-6 1-328,0 6 4,-3 2 1,0 4 233,-1 0-642,1 0 232,-1 6 0,1-4-512,-1 6 470,1-5 1,0 2-70,-1-4-203,1-1 237,-1 0 1,5-5-233,-1-2 347,6-8 1,-3 1-98,5-4 338,0-1-306,0-9 86,0 4 1,1-8 4,3 1 286,2-1-140,10-2 0,-3 0 68,2 0 1,3 0-100,1 0 1,-1-4-138,1 0 1,-1-1 106,1 1 0,2 2-411,-2-6 1,-1 6 161,1-2 0,-4-1-384,4 1 1,-1 0 139,1 4 1,-1-4-76,-3 0 1,-2 1 526,2 3 0,3-5 0,0-2 0</inkml:trace>
  <inkml:trace contextRef="#ctx0" brushRef="#br0" timeOffset="1">3027 1930 8146,'0'-11'1146,"-4"-1"-182,0 1-508,0-6 1,3 5 314,-3-4 833,3 9-816,-4 2-557,5 5-67,0 10 0,0 4 29,0 13 1,0 2 168,0 5-499,0 5 206,0-3 0,0 7 198,0-5-1064,0 5 595,5-12 1,-4 5 112,3-9-1506,2 0 1044,-5-4 1,6-6-1511,-3-1 934,-3-4 1127,9 0 0,-4-1 0,6 1 0</inkml:trace>
  <inkml:trace contextRef="#ctx0" brushRef="#br0" timeOffset="2">4169 1702 8300,'-18'0'124,"3"0"162,2-5 1,3 2 280,2-5-311,-2 6 1,7-7 874,-4 5-285,4 0-554,-2 4-19,5 0 0,0 6-162,0 1 1,0 12 99,0 4 1,0 11-163,0 1-49,0 6 1,-1 0-415,-3 5-616,3-1 1025,-4 1-717,0-5 503,3 3 1,-4-10-427,2 1 362,3-6 106,-4-6 1,5-6 264,0-1-219,0-4-12,0 0 93,0-6 924,0-1-749,0-5 10,0-5 0,0-3-203,0-7-150,0-3 198,0-9 1,5-3-11,3-4-324,-3-5 303,5-2 1,-5-5-46,3 1-811,-3-1 854,0 0 0,-4 5 177,3-1-47,-3 10 1,-1-1 62,0 10 0,0 2-66,0 2 789,0 2-282,0 6 180,0 4 744,0 2-1579,5 20 54,-4 4 1,13 17 298,-2 2-133,2-2-1042,2 13 765,-3-7 82,9 14 1,-5-8 113,6 5-638,0-4 372,0 1 0,-2-10-225,-2-6 1,2-1-215,-6-6 1,0-6-417,-3-6 517,-1-2 200,0-2 0,1 0-1069,-1-4 1408,1 3 0,-6-8 0,-1 3 0</inkml:trace>
  <inkml:trace contextRef="#ctx0" brushRef="#br0" timeOffset="3">3997 2181 8226,'0'-6'-582,"0"-4"1,0 7 1786,0-4 0,7 4-361,4-1-766,6-2 39,5 0 1,3-2 186,1 0-54,3 1-605,6 1-206,4-5 494,-4 5 0,9-4 126,-6 2-704,5-2 497,-8 4 1,0-6-184,-9 1 102,-2 5 23,-6-5 0,2 6-180,-4-2 80,-1-3 185,-9 3 1,3 0 919,-5-1-672,0 0 719,-4-3-656,0 0 1,0 3 70,0 0 513,0 6-477,0-3 1,-2 5 212,-1 0-358,1 0-9,-3 0 1,5 5-31,0 2-74,0 9 121,0 1 1,2 6-119,1 0-158,-1 5 272,8-4-383,-4 4 167,1 0 0,3-4 89,-3 3-581,3-3 379,-3-1 1,2-6-82,-6-1-5,6-4 205,-7 0 278,3-6-3,-5 4 124,0-8-203,0-8 476,-5-1-388,-2-10 0,-3 5 145,3-4 266,-4 4-358,5-10 0,-5 4 247,-1-4-494,6-1 23,-4 5 1,8-2-369,-1 4 170,1-4 109,2 12 0,2-7-103,1 8 29,9 2 0,1-1-372,8 6 319,-3 0 1,9 6-116,-1 1-121,6 3 191,-3 2 0,5-1-61,1 1-102,-6-1 155,4 0 1,-8 0 180,6-4 72,-6 3-153,3-8 0,-5 3 616,0-5-253,-6 0-169,0-5 492,-6-2-388,-4-9 1,2 2 30,-6-5 899,1 0-698,-4-4 0,-4-1 327,1-3 15,-6 3-409,-3-9 1,0 8-153,-4-6 47,4 1-30,0 1 0,1-4-1226,-1 2 553,1-2-26,-1 4-580,6 1 353,1 10 259,5 2-2508,0 9 1244,5 2 1713,7 10 0,5 2 0,6 4 0</inkml:trace>
  <inkml:trace contextRef="#ctx0" brushRef="#br0" timeOffset="4">5665 1862 8179,'-4'-18'5,"0"3"1,-3 2 102,3 1 0,0 5 286,4-1-191,-5 6 293,-2-8 0,-4 8 19,0-1-271,4-4 222,-3 6 153,9-4-222,-9 5-121,3 0-93,1 5 1,1 3 182,5 7-368,0 2 70,0 6 0,0 3-33,0 4-45,0-4-160,5 12-340,1-9 391,1 0 0,2 4-17,-6-3-720,6-2 581,-7 0 1,6-6-153,-4-3-556,0-3 609,1-4 0,-4-1-1082,3 1 603,3-6 482,-6-1 371,4-5 0,-5 0 0,0 0 0</inkml:trace>
  <inkml:trace contextRef="#ctx0" brushRef="#br0" timeOffset="5">5276 1873 8179,'-6'-18'0,"2"-1"212,8 8 1,4-7 426,7 7 0,4 0-90,8 4 55,2-1-286,5-3 0,0-1 139,1 1-206,4 5-68,-4-5 1,10 9-49,-3-6-821,-3 6 930,0-3-165,-4 5-9,-6 0 0,1 0 297,-7 0-713,3 0 295,-14 0 0,5 1 58,-6 3-271,1 2 142,-1 6 1,-3-1 543,-1 0-630,-4 6 205,2-4 0,-5 9-186,0 1 197,5 0-90,-4 5 0,4-4-3,-5 3 1,0-3 49,0 3-170,0-3 74,0-2 1,2-2 25,1-1-179,4-5 103,4 2 0,1-5 204,-1 1-10,5-1 1,2-1-47,5-2 1,0-3 116,0-5 1,0 0-249,-1 0 0,1-1 120,0-3 1,-4 3-586,0-3 1,-5-1 250,1 1 0,-2 0-563,-2 4 941,1 0 0,-1 0 0,1 0 0</inkml:trace>
  <inkml:trace contextRef="#ctx0" brushRef="#br0" timeOffset="6">5905 2044 8275,'0'-11'2931,"1"-1"-2805,3 1 1,3 3 16,9 1 0,1 0 246,6 0 0,1-3-188,3 2 1,2 2-138,5-2 0,1 6-165,-1-2 1,-1-1-454,-3 1 0,2 0-1876,-5 4 2430,4 0 0,-6-5 0,2-1 0</inkml:trace>
  <inkml:trace contextRef="#ctx0" brushRef="#br0" timeOffset="7">5893 1759 8223,'-4'-19'582,"1"0"0,-1 5-398,4-1 1,10 1-284,5-2 1,5 4 141,3-4 1,1 4 192,3 0 1,6 2 141,5 3 1,5-4-132,-1 4 0,1 2-331,-1 1 0,-3 3 100,-4 1 1,-2 1-209,-3 3 0,2 2 47,-5 6 0,-1 3 34,-3 0 1,0 4 98,0-4 0,-5 7-59,-3 1 0,1 1 61,-1 6 1,1-3-30,-5 3 1,1-1 98,-1 2 1,-3-2-63,-1-2 0,-3-3-125,4 3 1,-6-5 111,2-3 1,1-2-11,-1-6 1,0 1 158,-4-1-187,0-4 386,0-2 427,0-5 1,-4-5-350,0-3 1,-5-6-59,2-1 1,-4-6-26,0 2 0,0-2-44,-1-2 0,1-1-244,-1-3 0,5 4 143,-1 1 1,5 4-324,0 6 88,-4 1 26,6-1 0,-3 7 68,8 5 1,4 7-587,7 8 1,6 3 182,6 5 1,5 1 46,-2 2 0,0-2-42,0 3 0,-3-3-134,3-1 0,-3 0 133,3 0 1,-4-5 137,0-3 0,-3-3 688,-4 0 1,3-6-310,-3-2 1,-2-8 369,2-3 1,-5-5 66,2-3 1,-7-3 291,-2-5 0,-4-1-71,1-2 0,-3-2-302,-1-3 1,0-6-358,0 3 1,0-3 55,0 3 1,0 0-882,0 0 1,-4 1 454,0 2 0,-3 4-579,3 8 0,0 3-1599,4 5 2389,0 4 0,5 7 0,1 7 0</inkml:trace>
  <inkml:trace contextRef="#ctx0" brushRef="#br0" timeOffset="8">7424 1725 8159,'0'-18'289,"0"3"1,0 6-117,0 1 1,0 4 636,0-3 302,0 4 386,0-2-1059,0 5-612,-6 10 1,5-1 7,-3 10 0,3 1 133,1 7 1,0 2-70,0 5 1,0-3 70,0-1 0,1-3-74,3 4 1,-3-7 5,3-2 1,1 0-76,-1-7 0,4-3 246,-4-5 0,1-3 468,-2 4 493,-1-6-750,3 3 0,-5-10 272,0-2 1,0-7-121,0-2 1,0-4-368,0 1 1,0-6 112,0-2 0,-1 0-1,-3 5 0,1 0-36,-4 3 1,4 2-222,-1 6-152,3 0 0,0 4 35,-3 4-563,3 1 0,1 7 381,7 3 0,3 3 118,2 5 0,4 1 51,3 6 1,-1-4-110,1 0 1,4 0 87,4 4 0,-1-4 43,-3 0 0,1-5 288,3 1 0,-3-2-58,3-2 0,-5-4 562,-2-3 1,0-3-298,-5-1 1,4 0 435,-4 0 1,-3-5-312,-5-3 0,0-6 198,0-1 1,-2-5-240,-5 1 1,0-3-153,0-1 1,-3-1-419,-1-2 0,-5-2 201,1-3 0,-2-1-786,-1 6 0,1-1 415,2 4 1,2 7-2481,2 4 1140,3 1 141,-5 10 1,12-2 699,1 11 0,7 2 844,1 13 0,6-3 0,-4 8 0</inkml:trace>
  <inkml:trace contextRef="#ctx0" brushRef="#br0" timeOffset="9">8132 2044 8159,'-7'-1'2134,"4"-3"0,0-2-1371,-1-6-528,3 1 1,-4-4 85,5 0 1,4-4-251,-1 3 1,6-5-192,-1-2 1,1 0 71,-2-4 1,4-2 128,-4-1 0,0-3-207,0-1 0,-4-1 19,0 1 1,-1 1-23,-2 3 1,0 2 101,0 5 0,0 5 535,0 3 143,0 2-212,0 7-540,0 1 1,0 6-257,0 3 0,5 3 238,2 9 1,7 5 104,2 6 0,8 5 257,-1-2 0,6 7-150,-3 1 0,6 4-90,-1-4 1,0 4-348,0-4 1,1-1-127,-6-7 0,-3-2-287,-4-5 1,-1-2 326,1-2 0,-4-2-1226,-7-6 1099,2 1 1,-5-5-615,3 1 294,-3-5 941,-5 2 0,-11-10 0,-1-2 1</inkml:trace>
  <inkml:trace contextRef="#ctx0" brushRef="#br0" timeOffset="10">8337 1919 8115,'-18'-4'561,"3"0"0,3-4 357,0 5 46,1-6 10,4 8 192,2-5-1368,5 6 1,3 0 188,4 0 0,4 0-307,11 0 1,1 0 258,12 0 1,-1-1-1128,11-3 1,-3 2 319,4-6 1,1 2 867,-1-2 0,-1-7 0,6 2 0</inkml:trace>
  <inkml:trace contextRef="#ctx0" brushRef="#br0" timeOffset="11">9057 1576 8115,'0'-11'0,"-5"-1"1701,-3 1 0,2 3-778,-2 1 1,2-1-112,-2-3 1,-2 3 131,2 0-1021,-2 6 1,-5-3 14,0 5 0,0 0-191,3 0 1,1 5 158,-1 2 1,1 4 57,-1 0 1,1 0-169,0 1 0,4-1-15,3 1 1,-1-1-136,2 1 1,-1 3 85,4 0 1,5 1 255,2 0 1,4-4 3,0 4 1,6 0 165,2-1 1,2 1-164,2-5 1,0 0 129,0 1 0,1-1-50,2 1 1,-5-1-25,2 0 0,-7-3 116,3 0 0,-9-1-106,2 5 0,-5-1-90,1 1 1,-3 3 121,-5 0 0,-5 2 87,-3-2 0,-11 3-207,-4 4 0,-7-3 7,-1 0 1,-3-1-1199,-4 1 0,4-2 164,0-6 988,-1 1 0,6 4 0,-5 2 0</inkml:trace>
  <inkml:trace contextRef="#ctx0" brushRef="#br0" timeOffset="12">11215 1862 8068,'-6'-12'-932,"1"6"0,5-1 1321,0 4 1092,0 1-490,0-3-33,0 5-914,5 0 1,8 0 61,9 0 1,9 4 164,11 0 0,2 0-269,13-4 1,-1 0-348,9 0 1,0-2 288,-31 1 0,0-1 1,-1 1-1,-1-1 1,0-2 0,1 1 0,30 0 132,-31 1 1,1 0-1,29-3 24,-5 1 1,-4-1-132,1 1 0,-11 3-55,-1-3 1,-7 3 74,-4 1 1,-3 0-212,-6 0 0,-4 0 99,-3 0 1,-2 0-279,-2 0 1,-3 0 620,0 0-701,-6 0 756,3 0-71,-5 0-116,-5 0 1,-1-4-12,-6 0 0,0-3-58,-3 3 1,1-1 132,-5 1 1,5 3 41,-2-3 1,4 3 71,0 1 1,5 0-142,-1 0-103,6 0-224,-4 0 1,8 0 115,2 0 1,7 1-67,8 3 1,5-2 46,7 6 0,-1-4 198,8 3 1,-4-3-85,-3 4 1,0-4 118,-4 3 0,2-4-32,-6 1 0,1-2 528,-8 2-525,-1-3 0,-9 6 130,-2-4-60,-3-1 1,-12 8-73,-8-3 0,-14 4-474,-13 0 0,-6 6-333,-9 2 0,3 1 346,-3-1 0,13 8 0,3-3 0</inkml:trace>
  <inkml:trace contextRef="#ctx0" brushRef="#br0" timeOffset="13">14002 1473 8175,'-6'-11'480,"1"5"0,5-5 282,0 4 1,0 0-299,0 0 0,1 3-360,3-4 1,-2 2 92,6-2 1,-1-2 3,5 3 0,4-3 43,3-2 0,3 2-175,1 2 1,3-1 92,1 6 1,1-1-270,-1 4 1,-3 0 14,2 0 1,-5 5-50,-2 3 1,-5 7 37,1 4 1,-4 4-165,-3 3 1,-3 0 52,-5 4 1,-6 4 126,-6 4 1,-6 2 32,-8-2 1,0-1-30,-4 5 0,3-6-9,-3 2 1,1-2 28,-2-2 0,1-1-2,7-2 1,-2-5 134,6-7 0,6-2-70,1-6 1,5 1 18,-1-1 0,3-3-48,5-1 0,0-3 30,0 4 0,5-4-19,3 3 1,3-1 328,4 2 0,3 2 27,5-2 0,0-3 45,0-1 1,3-3-417,1-1 1,4 0-302,-5 0 1,2 0-1016,-1 0 1,-2 0 1348,6 0 0,-1-5 0,4-1 0</inkml:trace>
  <inkml:trace contextRef="#ctx0" brushRef="#br0" timeOffset="14">14801 971 8304,'0'-18'0,"0"3"650,0 2 1,0 2 674,0-1-588,0 6 1,-1 1-322,-3 5 1,2 5-140,-6 3 0,1 7-232,-5 4 1,-3 4 135,0 3 0,-1 3-184,5 6 1,1-1 109,2 0 1,-1-1-555,6-2 0,-1-1 64,4-7 0,0 1-151,0-9 1,1 1 270,3-5 0,-2-3 10,6-1 1,-4-4-69,3 1-13,1-3-663,3-1 216,1 0 155,-1 0 1,1 0 282,-1 0 1,-3-4 342,-1 0 0,1-5 0,3 7 0,1-6 0,-5 4 0,1-3 0,-4 3 0,4-4 0,-6 5 0,2-5 0,-3 4 0,-1-4 1022,0 6 574,0-8-543,0 9 1,-1-8-466,-3 5 0,3 1-226,-3 7 1,3 2-435,1 6 0,0 3 132,0 0 0,0 6-99,0-2 0,0-2 99,0 2 0,0 1-1101,0 2 0,1-3 99,3 0 942,-3 0 0,9 4 0,-3 0 0</inkml:trace>
  <inkml:trace contextRef="#ctx0" brushRef="#br0" timeOffset="15">15167 1725 8151,'0'-7'1082,"4"1"-625,0 2 1,4 3-81,0-3 0,2-1-86,2 1 0,5-4-56,6 5 1,5-6-136,6 1 1,-1 2 103,-2-2 1,2 4-661,-3-3 1,-2 4 345,-1-1 0,-3 3-1225,-1 1 1,-2 0 1334,-2 0 0,-2 0 0,-6 0 0</inkml:trace>
  <inkml:trace contextRef="#ctx0" brushRef="#br0" timeOffset="16">15304 1839 9668,'13'0'-185,"2"0"1,0-2 375,8-1 0,1 1-70,7-1 0,2 1-622,-3 2 0,3-1 33,1-3 468,0 3 0,6-4 0,0 5 0</inkml:trace>
  <inkml:trace contextRef="#ctx0" brushRef="#br0" timeOffset="17">16115 1302 8061,'-4'-19'0,"0"0"0,0 9 0,4-2 1303,0 9-845,0-3-391,0 6 1,4 7-148,0 4 0,4 8 164,-5 12 1,5-1 102,-4 8 1,3 3-171,-3 1 1,0 2 8,-4 2 1,0-2-7,0-2 1,0 3-248,0-4 1,0-1-97,0-2 1,4-4-273,0-3 0,0-5-155,-4-7 1,5 2 9,2-6 740,-2 0 0,5-9 0,-3-1 0</inkml:trace>
  <inkml:trace contextRef="#ctx0" brushRef="#br0" timeOffset="18">16663 1359 7988,'0'-11'988,"0"-1"1434,0 1-1838,0 4-133,0 2-402,0 5 0,-1 7 146,-3 4 0,0 7-282,-7 9 0,1 3 124,-9 8 1,0 3-63,-4 4 0,4 1-164,0 0 1,5-1-432,-2 1 1,5-1 379,3-4 1,0-1-42,4-6 1,0-5-94,4-2 1,1-4 79,3-4 0,2-3 250,6-4 1,3-5-141,0 1 1,5-6 320,0 2 1,1-4 289,2-4 1,0 2 95,0-6 1,-1-3-56,1-4 1,-1-6-179,-3 2 0,-3 0 420,-4-4 0,-6 7-204,-2-7 0,-3 7-49,-1-3 0,-11 5-155,-8-2 1,-8 5-833,-7 3 1,-4 3-176,0 5 1,5 2-590,6 1 1,4 5 1293,4 7 0,3 3 0,4 5 0</inkml:trace>
  <inkml:trace contextRef="#ctx0" brushRef="#br0" timeOffset="19">17782 1530 7995,'0'-11'928,"0"0"-570,0-1-161,0 6 697,0 1-529,-5 5 0,-1 1-288,-6 3 1,-3 3 43,0 9 1,-5 3-70,1 7 0,2 4 12,2 4 1,7-4-202,5 1 0,1-5 94,2 5 0,2-6-51,1 2 0,4-3-204,4-1 1,7-4 129,5 0 1,1-6 351,6-2 1,2-5-130,6-6 1,-1-5 254,5-2 0,-5-7-22,1-2 1,-4-4-32,-4 1 0,-2-3-170,-5 0 0,-6-5-83,-6 0 1,-5-3-98,-6 3 1,-6-3 72,-5 3 1,-11-3-478,-8 3 1,-5-3 204,-3 3 0,0 5-449,-8 7 1,3 8 251,-6 3 1,11 4 12,3 4 1,10 2-166,2 5 0,7 6 641,8 2 0,2 2 0,10 2 0,4 0 0</inkml:trace>
  <inkml:trace contextRef="#ctx0" brushRef="#br0" timeOffset="20">18228 1656 8203,'-10'-18'0,"2"3"114,-2 2 446,9 2 919,-5 5-1038,6 1 0,0 6-152,0 3 1,0 3 22,0 8 1,2-1-99,2 5 0,-2 4-72,6 4 0,-1 0-23,5-5 0,3 1-127,0 0 1,7 0 97,1 0 1,-1-5-232,5-3 0,2-4 23,2-3 1,2-3 129,1-5 1,0-1 35,0-3 1,-1-3-14,-2-4 1,-1-4 68,-7 0 1,1-6-13,-8 2 0,-2-4 123,-7-3 0,-2 0-180,-5-4 0,-5-1-147,-2-3 1,-7 1-629,-2 3 1,1 2 364,4 5 0,-1 5-1699,1 3 1019,-1 7 1055,6 3 0,-4 10 0,4 2 0</inkml:trace>
  <inkml:trace contextRef="#ctx0" brushRef="#br0" timeOffset="21">19050 1530 8136,'-5'-7'86,"-3"-1"1,2 2 85,-2-2 1,5-1-1,-5 4 138,-1-1 0,3 3 130,-2 0 0,4 1 280,-3 2 228,4 0-688,-7 0 1,9 3-69,-3 4 1,4 4 51,4 11 1,2 1-5,5 12 1,2-4-394,2 7 1,-1-3 201,5-5 0,-5 2-325,2-6 1,-8 5 182,0-4 0,-4-5-862,3-3 0,-4-3 110,1 3 1,-3-9-889,-1 1 1733,-5-2 0,-1 3 0,-6-1 0</inkml:trace>
  <inkml:trace contextRef="#ctx0" brushRef="#br0" timeOffset="22">18742 1530 8341,'11'-11'714,"-3"0"-500,-1-1 1,6 2 378,6 2 1,3-1-52,0 6 1,5-5-219,0 4 1,6 0-417,1 4 1,4-3 89,4-1 0,1 0-815,-5 4 1,1 0 453,0 0 0,-8 4-1628,4 0 1991,-4 5 0,4-3 0,-1 5 0</inkml:trace>
  <inkml:trace contextRef="#ctx0" brushRef="#br0" timeOffset="23">19827 1542 8177,'-7'-12'0,"1"1"721,2 0 1,3-1-321,-3 1 0,3 3 202,1 0 0,-4 5-168,0-5 1,-5 6-70,2-2 0,-5 2-254,-3 2 1,1 2-207,-5 2 1,-4 6 107,-3 5 0,3 5 159,4-1 1,5 3-329,-2 1 1,5 0 96,3-1 0,0 1-262,4 0 0,1-1 24,7-3 1,-1 2-56,4-2 0,5-1 240,3 1 1,5-6 34,-1-2 1,7-1 199,0-6 1,5 0-70,-5-4 1,5 0 33,-5 0 0,1 0-104,-4 0 0,-4-5 212,0-3 1,-6 2-23,-2-2 1,-1 4 78,-6-3 1,0 3 160,-4-4 205,0 6-693,0-3 197,0 0-352,0 3 1,0 8-113,0 9 0,0 1 107,0 3 1,6-3-53,6 3 1,4-4 54,7 4 1,5-5 76,2 1 1,3-2 219,2-2 0,4-1-44,3-2 0,-2-3 264,2-5 0,0-1-79,4-3 1,-2-2-27,-2-6 1,-4-1-9,-7-2 0,-9 1 139,-6-5 0,-5 0-78,-3-4 1,-6-5-97,-9-2 0,-6 1-394,-10-2 1,-10 2-9,-5-1 0,-6 6-581,-6 5 0,2 10 472,-5 1 1,7 6-137,4 2 1,4 1 58,11 3 0,5 3-546,2 8 995,12 3 0,-8 10 0,10 1 0</inkml:trace>
  <inkml:trace contextRef="#ctx0" brushRef="#br0" timeOffset="24">20775 1702 8107,'0'-36'0,"0"-1"683,0 11 1,0 0-488,0 7 0,0 3-242,0 4 1,1 5 1421,3-1-721,-3 6-280,4-3 1,-5 11-156,0 5 0,0 3-192,0 9 1,-1-1 53,-3 8 1,3-3-102,-3 3 0,3-3 116,1 3 0,1-3-65,3 3 1,-2-4-84,6 0 1,-4-5-120,3-2 0,-3-6 41,4-2 1,-5-3 135,5-5 126,0-1 1,-1 1-98,1-6 0,-6-4 13,2-4 0,-3-4 20,-1-1 0,0-3 87,0 4 0,0-5-54,0 1 0,0 1-29,0-1 1,0 4-49,0-4 0,-3 4 38,-1-5 0,-1 5-111,1-4 0,1 7 165,-4 0-194,4 1 1,-2 8-176,5-4-346,0 4 309,0-2 0,5 9 152,3 0 1,0 1 35,3-2 0,-2 0-19,6 5 0,-1-6-13,1 2 1,3-3-6,5-1 1,1 0 189,3 0 0,-3 0 14,2 0 0,2-5 145,-1-3 1,0-2 207,-5-1 1,1-2-201,0-2 0,-1 2 16,-3-2 0,1-1-74,-5 0 0,-1 1-131,-6 4 0,-2 4 204,-2 4-251,-3 1 1,3 4 141,-8 1 0,-2 10 32,-6 10 0,1 5-143,0 6 1,3 0-139,0 1 1,6-1-571,-2 0 1,3 4 359,1 0 1,1-1-389,3-6 0,-2 0-175,6-4 1,0 0 896,3-5 0,6-4 0,0-1 0</inkml:trace>
  <inkml:trace contextRef="#ctx0" brushRef="#br0" timeOffset="25">21528 1667 8003,'0'-40'851,"0"-2"-638,0 8 0,2 3 1132,1 12-432,-1 3 57,8 9-682,-9 2 0,4 15-46,-5 6 1,-1 5 19,-3 6 1,3 2-29,-3 5 0,3 1-191,1-1 1,4-4 150,-1 1 0,6-2-597,-1 1 0,2-2 259,1-5 1,1 0-619,-1 0 1,1-5 93,-1-3 0,6-4-147,2-3 0,2 1 247,2-5 0,-3-1-364,3-3 932,-2 0 0,6 0 0,-4 0 0</inkml:trace>
  <inkml:trace contextRef="#ctx0" brushRef="#br0" timeOffset="26">21517 1782 7997,'-10'-5'1442,"2"-3"-793,3 3 16,10-5 1,3 8-293,7-1 1,-1 1-250,5 2 0,5-3-163,7-1 0,3 0 130,4 4 1,-6 0-598,2 0 0,-2-1 259,2-3 0,-5 3-441,-2-3 1,-7 1 323,-1-1 1,-5 3 363,1-3 0,-2-7 0,-2-2 0</inkml:trace>
  <inkml:trace contextRef="#ctx0" brushRef="#br0" timeOffset="27">21563 1485 7997,'-7'-5'70,"-2"2"134,6-5 0,9 5-284,9-5 1,5 4 127,3-3 1,1 4-62,3-1 1,-2-1 126,6 1 0,-2 1-407,2 3 1,2 0 87,-3 0 205,8 0 0,-2 0 0,3 0 0</inkml:trace>
  <inkml:trace contextRef="#ctx0" brushRef="#br0" timeOffset="28">22453 1405 8080,'-6'-12'340,"-3"1"41,5 0 1,-1 0 710,2 4 1,-4-2-457,-4 5 0,-6 0-560,-2 4 1,-7 0 51,-5 0 1,-3 5-332,-4 3 0,2 7 124,-2 4 1,3 3 25,0 1 0,7-1 76,6 1 1,4 1-130,6 3 1,2-3-192,3 3 1,3-4 66,8-4 1,7 2 118,8-2 0,8-1 66,3 1 0,3-5 44,1 1 1,5 2-58,-1-2 0,-2 0 54,-5-3 1,1-1 38,-6 0 0,0 1 194,-7-1 0,-3-3 564,-4 0-555,-6-1 1,-1 5 391,-5-1 1,-11 0-213,-8 1 1,-12 3 27,-7 0 1,-10 1-63,-2-5 1,-4 4-1050,-3 0 1,6 1 53,5-5 0,3 0 611,9 1 0,2-2 0,9-2 0,0-3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8.54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5522 15738 7969,'0'-8'575,"5"-2"-23,-4 9 576,4-4-739,-5 5 1,0 1-6,0 3 0,0 2-37,0 7 0,1 3 2,3 4 1,-2 3-132,1 5 1,0 2 27,1 5 1,-3 2-74,3 2 0,1 1-1,-1 3 1,-1 3-104,-3-3 0,2 1 76,2-1 1,-3 2-291,3-6 0,1 4 79,-2-4 1,1 0 128,-4-3 0,4-2-27,0-3 1,1 2-40,-1-6 1,-2-1-28,6-6 1,-6-2-111,2-2 0,1-7-290,-1 2-109,0-1 219,-4-4-70,0-1-882,0-5 1,0-5 0,0-1 0</inkml:trace>
  <inkml:trace contextRef="#ctx0" brushRef="#br0" timeOffset="1">6253 16125 7813,'11'-18'540,"-3"1"-376,-1 5 1,1-3-153,3-2 0,1 2-7,-1 4 1,-4 2 348,-4 1 0,-3 6-9,-3-2 0,-5-1 10,-7 1 0,-3 0-214,-5 4 1,-1 7-8,-3 4 0,-2 2-9,-5 7 1,0 0-90,-1 3 0,-3 4 139,0 1 1,5 4-26,7-6 0,3 6-159,4-5 0,2 2 31,6-1 1,4-3-31,4 7 0,3-5 40,3 5 0,5-6-144,7 1 0,4-6 82,8-2 0,3-8-145,9 1 0,1-5-132,6 2 1,-2-4 89,-2-5 1,1 0-40,-5 0 0,0-4-52,-3-1 0,-6-2-62,-3 3 1,-3-4-29,-4 5 398,-2-6 0,-6 1 0,1-3 0</inkml:trace>
  <inkml:trace contextRef="#ctx0" brushRef="#br0" timeOffset="2">6641 15831 7867,'0'-11'220,"0"-1"0,1 0 367,3 0 0,2 6 102,6 2-496,-6 3 0,3 6 249,-5 3 1,0 8-66,-4 8 0,0 6-36,0 9 0,0 3-35,0 5 1,0 4-17,0-1 1,0 2-114,0-5 0,0-1 0,0 2 0,0-3-113,0-2 1,1-4 43,3-7 0,2 0-554,6-4 0,-1 0 257,0-5 0,1-5-1024,-1-2-42,1-3-625,-1-1 1155,0-1 725,-4-4 0,-2 4 0,-5-5 0</inkml:trace>
  <inkml:trace contextRef="#ctx0" brushRef="#br0" timeOffset="3">7657 16184 7847,'-6'0'-353,"1"0"766,5-6 0,1 5-38,3-3 0,2 3-105,6 1 1,4 0 144,3 0 1,7-4-158,0 1 1,7-1-1,2 4 1,-1-5-245,4 1 0,-2-4 62,-2 5 1,-1-2-337,-3 1 0,2 1 77,-5-5 0,-5 5-130,-2-1 0,-7-1-466,3 1-713,-9 1 1492,-2 3 0,-10 5 0,-1 1 0</inkml:trace>
  <inkml:trace contextRef="#ctx0" brushRef="#br0" timeOffset="4">7669 16395 7908,'11'0'653,"1"0"0,4 0-221,3 0 0,4 0 172,4 0 1,-1 0-203,9 0 0,-4-1-120,7-3 1,2 3-255,-2-3 1,-4 3 59,-3 1 0,-2 0-857,1 0 0,-2 0 287,-5 0 482,-5 0 0,3 0 0,-3 0 0</inkml:trace>
  <inkml:trace contextRef="#ctx0" brushRef="#br0" timeOffset="5">9039 15749 9777,'0'24'833,"0"-1"0,0 6-370,0 2-219,0 8 0,0 3-122,0 5 0,2 0 92,1 0 0,-1 2-150,2 1 1,-2-2-1,2 4 1,-2-9-170,6-4 1,-4-4-34,3-4 0,-3 1-171,4-9 1,-1 2-263,5-9 1,-4-1-517,-1-3-1063,-4-5 2150,2 3 0,-5-9 0,0 4 0</inkml:trace>
  <inkml:trace contextRef="#ctx0" brushRef="#br0" timeOffset="6">9382 15843 7924,'0'-15'92,"0"4"1,1 3 66,3 0 1,2 3 431,6 5 0,-5 0-122,1 0 1,-4 5-63,3 3 1,-4 8-100,1 4 1,-3 6-63,-1 6 0,0-1-35,0 4 1,-5-3 7,-3 3 0,2-1-229,-2-6 0,6 5 75,-2-2 1,-1-3-234,1 0 1,0-5 38,4-4 1,0-1-272,0-7-4,0 1-223,0-5 579,0-2 217,0-5-56,0-5 1,0 3 80,0-7 1,5 5-60,3-3 1,4 0-5,3 0 0,0-3-77,8 6 0,-3 0 4,7 4 1,1 0-170,-2 0 0,5 1 42,-5 3 1,1 3-25,-4 5 1,0-1 156,0 1 0,-6 0-5,-1 0 1,-4 4-127,0-1 0,-6 2-129,-2-1 1,-3-2 101,-1 6 1,-5-6-137,-3 2 1,-7-3-300,-4-2 1,-6 0 212,-2-3 1,-3 1-101,3-5 0,-3-1-17,3-3 0,-3 0 18,3 0 1,0-1 86,4-3 0,-2-2-363,2-5 691,-2-2 0,2-3 0,-6-3 0</inkml:trace>
  <inkml:trace contextRef="#ctx0" brushRef="#br0" timeOffset="7">9279 15855 7900,'0'-19'0,"0"3"377,0 4 0,5 0 580,3 0 1,8 2-363,7 1 0,1 1 79,7 4 1,4-4-339,7 4 1,3 1-107,0 3 0,9-4-704,-1-1 0,4 1 469,-7 4 1,-2 0-1083,-6 0 1087,-3 0 0,-5 5 0,0 3 0</inkml:trace>
  <inkml:trace contextRef="#ctx0" brushRef="#br0" timeOffset="8">12709 15986 7828,'-7'-11'-191,"2"3"-287,5 0 749,0 1 724,0-5-53,0 6-252,0-4-337,0 9 0,0-3-87,0 8 0,0 0 52,0 7 0,4-1-61,0 9 1,3 1 68,-3 7 0,5 4-141,-1 7 1,-3-2 12,-1 6 1,1-1-209,-2 1 0,5 2 80,-4-2 0,1-1-493,-1 1 1,-3-9 253,3 1 1,1-8-454,-1 1 0,1-4 188,-1-4 0,-3-3 29,3-4 1,-2-5-515,2 1-146,-3-5 1065,4 2 0,0-10 0,2-2 0</inkml:trace>
  <inkml:trace contextRef="#ctx0" brushRef="#br0" timeOffset="9">12537 15975 7893,'0'-18'0,"0"-2"290,0 4 0,7 0 471,4 1 0,7 6-234,8-3 0,4 4-157,4-4 0,1 4 73,3 1 0,2 4-160,2 0 0,6 1-72,-2 2 1,2 0-90,-2 0 1,-2 5-209,-2 3 0,-8 3 152,-7 5 1,-6 1-55,-5 6 1,-3 0-474,-9 0 1,-5 4 217,-7-1 1,-11 5-36,-3-5 1,-10 6-10,-2-2 0,-10-2-209,-5-1 1,1 0 181,6-4 0,-1 1-153,5-9 0,5-1-506,6-7-416,3-1 1389,6-6 0,7-6 0,6 0 0</inkml:trace>
  <inkml:trace contextRef="#ctx0" brushRef="#br0" timeOffset="10">13554 15815 7837,'0'-12'181,"0"1"1027,0 0-330,0 4-167,0 2-269,0 5 1,-5 5-103,-3 3 1,2 7 52,-2 4 0,-1 4-87,-6 4 1,2-2-38,-2 5 1,-1 1-207,0 3 0,0 2 102,1 2 1,2-1-103,-2 4 1,3-3-134,5 4 0,0-1-265,3 1 0,3 2 77,-3-2 1,7-1-279,1 1 1,5-6 208,-2 2 1,7-6-83,1-1 1,2-7 113,-2-1 1,3-6 90,5-5 1,0-1-169,-1 1 1,1-2 81,0-3 0,0-1-377,0-6 667,0 0 0,0 0 0,-1 0 0</inkml:trace>
  <inkml:trace contextRef="#ctx0" brushRef="#br0" timeOffset="11">14113 16089 7792,'-6'-18'0,"-3"2"12,5 4 1,0-3-55,4 0 0,-1 3 555,-3 5 1,2 3-172,-6-4 1,1 6 193,-5-2 1,-4 4-145,-3 4 1,-3 3-135,-1 9 1,-3 1-75,-1 6 1,0 5-1,4 3 0,1 2-16,-1 1 1,5-2-152,3 2 1,3-6 44,5 6 0,2-6-223,5 2 1,1-3-317,3 4 0,3-6 185,9 2 0,1-8 13,6-4 0,0-2 140,0-2 1,1-1 38,3-2 0,-2-3-93,6-5 0,-2 0-52,1 0 0,-2-5-326,-5-3 0,-2-1-61,-1 2 632,-4-4 0,1 0 0,0-7 0</inkml:trace>
  <inkml:trace contextRef="#ctx0" brushRef="#br0" timeOffset="12">14296 15815 7823,'0'-18'677,"0"2"175,0 4 0,6 6-96,6 2-461,-1 3 0,6 7 87,-6 5 0,2 3 132,2 9 0,-2 3-139,2 8 1,-2 5-52,-2 3 0,4 3-154,1 0 1,-2 6-228,-7 2 1,-1 3-5,-2 1 1,-2 0 120,1 0 1,-3-5-293,-3-2 0,-4-7-176,-4-1 0,-1-5-324,1 1 1,-2-8-44,-2-3 1,2-4-1568,-2-4 2342,-3-3 0,4-7 0,-5 3 0,0 2 0</inkml:trace>
  <inkml:trace contextRef="#ctx0" brushRef="#br0" timeOffset="13">14764 16192 7804,'0'-7'88,"4"1"156,0 2 1,5 3 408,-2-3 0,5 3-214,3 1 1,-2 0-46,2 0 0,3 4-156,1-1 1,4 1-19,3-4 0,-2 0-284,3 0 1,-2 0-22,2 0 1,-4 0-25,0 0 1,0 0-324,-4 0 1,-3-4-1290,-1 1 1721,-2-1 0,-2-1 0,1-2 0</inkml:trace>
  <inkml:trace contextRef="#ctx0" brushRef="#br0" timeOffset="14">14856 16340 7804,'-4'8'0,"0"-1"0,0-3 488,4 4 0,7-6-29,4 2 1,2-3-19,6-1 0,0 0-231,4 0 1,3 0-21,1 0 0,3-1-149,-3-3 0,3 3-207,-3-3 0,2-1 166,-6 1 0,8-4 0,-7 1 0</inkml:trace>
  <inkml:trace contextRef="#ctx0" brushRef="#br0" timeOffset="15">16203 15392 7826,'-5'-11'1297,"4"-1"-720,-4 1-103,0 5-183,4 1 0,-4 6 108,5 3 0,-4 3-132,0 8 0,-1 5-24,1 6 0,3 8-79,-3 8 0,3 0 45,1 4 1,0-3-250,0 7 0,0-4-101,0 0 1,0-1-161,0-4 0,1 1-70,3-7 0,-3-4-279,3-8 0,-3-1 149,-1-3 1,1 1-1070,3-5 1570,-3 1 0,5-5 0,-6 0 0</inkml:trace>
  <inkml:trace contextRef="#ctx0" brushRef="#br0" timeOffset="16">16386 15529 7877,'4'-16'0,"0"-3"0,6 1 663,1-1 1,1 10-262,3 1 0,-2 6 629,-2 2-666,-5 0 0,-1 9 155,-5 2 1,0 13-86,0 3 1,-1 1-129,-3 2 0,2 1-315,-6 3 0,2-1 96,-2-2 1,-2 0-157,3-4 0,0 0 9,0-5 0,3-3-147,-4 0-127,6-5-268,-9 3-84,10-11 199,-4-1 369,5-5 0,0-5-13,0-2 0,4-3 164,0-2 0,5 1-5,-2-1 1,3 5 91,2-1 0,-1 2-90,1-2 1,3-1 3,0 5 0,5 1 41,-1 3 1,3 0-63,1 0 0,-3 1-81,3 3 0,-7 3 75,7 8 0,-6-2-49,2 2 1,-6 2-40,-2-2 0,-1 5-114,-6-1 1,-2-1 33,-5 1 0,-5 0-94,-7 4 1,1-5-117,-5-3 1,-2 0-313,-5-3 1,4 2 208,-4-7 0,8-2 123,-5-1 1,3-2 349,-3-2 0,0 0 0,0 0 0</inkml:trace>
  <inkml:trace contextRef="#ctx0" brushRef="#br0" timeOffset="17">16363 15518 7879,'8'-19'0,"-1"0"0,6 5 958,6-1 0,4 3-329,4 5 0,2-2-150,5 5 1,2 0-151,2 4 1,2 0-11,6 0 1,-4 0-276,0 0 1,-2 0 8,2 0 0,-6 0-265,-6 0 1,-9 0 219,-2 0 1,-5 0-2039,-3 0 2030,-5 5 0,-6 2 0,-6 4 0</inkml:trace>
  <inkml:trace contextRef="#ctx0" brushRef="#br0" timeOffset="18">15872 16363 7753,'0'-6'1621,"0"-4"-1586,0 8 33,5-3 1,3 5 391,7 0-296,-2 0 0,12 0 77,-2 0 1,11 0-14,1 0 1,10 0-142,1 0 1,6 0 84,-3 0 1,6 0-518,-2 0 0,3-4 357,1 1 0,0-2-160,0 1 0,1 1 22,-1-4 0,-5 4-81,-3-1 0,-7-1-84,-4 1 1,-7 1-833,-5 3 693,-2 0 430,-6 0 0,-1-6 0,-6 0 0</inkml:trace>
  <inkml:trace contextRef="#ctx0" brushRef="#br0" timeOffset="19">15998 16557 7758,'-7'-1'1008,"4"-3"1,3 2-1225,3-6 0,4 5-9,4 0 1,-3 0 1091,-1-1 0,2 3-247,7-3 1,-3 2-59,7-2 1,-1 3-267,3-3 1,3 3-113,1 1 1,-2 0-190,3 0 0,2 0 67,2 0 1,-4 5-103,0 2 0,-3 0 47,-1 0 0,-9 1-293,-3 3 1,-7 4 45,0 1 0,-4 0-81,-4-1 1,-3-2 93,-9 2 0,2 2-14,-5-2 1,-3 2 6,-5-2 1,-1-3 59,1 4 0,3-4 211,-2 0 1,3-1-62,4 1 1,2-6 877,6-2-195,-1 2 118,6-5-314,1 4-319,5 1 0,5-5-39,3 3 1,3 1 55,4-2 1,-1 6-168,5-1 1,4-2 23,4 2 0,-1 0-120,-3 3 1,4 2 110,0 2 1,-1-2-91,-3 2 0,-1-3 11,-3 0 0,-3 3-169,-4 0 1,-6 1-51,-2-5 1,-3 0 87,-1 1 1,-6 2-250,-6-3 1,-9 3 129,-10-6 1,1 1-71,-4-2 0,2 2 10,-6-5 0,2 0 65,2-4 0,1 0-25,2 0 1,5-1-185,7-3 1,0 1 523,7-4 0,-2-6 0,8-5 0</inkml:trace>
  <inkml:trace contextRef="#ctx0" brushRef="#br0" timeOffset="20">16832 16591 7784,'-6'-11'1017,"5"5"117,-9 1 1,2 6-377,-7 3 0,1 3-347,-5 9 1,0 1-98,-4 6 1,0 5-186,1 3 1,0 0-31,3 0 1,-1 0-97,4-4 1,5 4-190,3-5 1,6 1-311,-2-4 0,8-1 243,4 1 1,3-4-159,4 0 0,3-6 118,5-1 0,1-2 53,3-7 0,-3 1 186,2-4 1,2 0 306,-1 0 0,0-5-65,-5-2 0,-3 0 152,0 0 0,-8-1-46,0-3 1,-7-1-75,0 1 0,-9-1-108,-7 1 0,-4 1 23,-7 2 1,-6-1-372,-6 5 1,-8 1 23,-6 3 0,-3 0-102,6 0 1,3 5-134,9 2 0,9 0-1048,6 0 1495,5 1 0,3 3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32:37.93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5368 7812 7409,'-7'-8'-569,"4"1"828,1 4-157,2-7 1,0 7 258,0-4-236,0 4 1,2-2 32,1 5 0,-1-1 74,2-3 294,-3 3-216,-1-4 313,0 5-592,0 5 1,0 1 87,0 6 1,0 3-158,0 0 1,0 5 132,0-1 1,0 4-103,0 4 0,0-2 43,0 6 0,1-1 5,3 4 1,-3 5 172,3-1 0,-2 5-146,2-1 0,-2 2-87,1 2 0,-1-6 92,-2-2 0,0-3-92,0-5 1,3-2 89,1-5 1,4-5-26,-4-3 0,1-2 0,-1-2-29,-3 0 0,5 0-44,-2-4-6,-3-2-334,4-5-1915,-5 0 904,0-5 1378,0 4 0,0-9 0,0 3 0</inkml:trace>
  <inkml:trace contextRef="#ctx0" brushRef="#br0" timeOffset="1">5870 7949 8055,'7'-11'-294,"-2"3"-367,-5 0 737,0 6 791,0-3-224,0 5-451,0 5 0,-4 1-52,0 6 1,-3 0-73,3 3 1,-5-1 13,1 5 1,2 4-22,-2 4 1,1 3 0,-5-3 0,2 5-149,2-2 0,-2 3-106,3 1 1,-3 1 79,-2-1 0,5-5-34,-1-2 0,4-3 12,-4-1 1,6-4-312,-2 0 86,3-5 80,1 2-101,0-9 246,0-2 1,10-15 0,3-3 0</inkml:trace>
  <inkml:trace contextRef="#ctx0" brushRef="#br0" timeOffset="2">5870 7880 8134,'-5'-11'223,"4"0"626,-9-1-76,9 6-484,-5 1 0,8 5 94,2 0 0,-2 9-105,6 2 0,-1 8-95,5 0 0,0 8 87,4 3 0,-2 3-120,5 1 0,-4 6-32,4 2 1,-4-2-152,4 2 0,-4-1-236,4 1 1,-5 1 179,2-5 1,-5-1-74,-3-7 0,2-1 45,-3-2 1,2-7 96,-1 3 1,1-6 0,-5 2 0,1-7-17,-1 0-85,-3-1 9,4-5-834,0 1 388,-4-2-1315,4-5 948,-10-5 925,-1-2 0,-6-4 0,1 0 0</inkml:trace>
  <inkml:trace contextRef="#ctx0" brushRef="#br0" timeOffset="3">5768 8371 8023,'-2'-7'890,"-2"-1"-483,3 6 0,1-7-305,8 5 1,2-1 125,1 1 1,6 3-84,2-3 0,-1-1 98,1 1 0,1-3-197,7 3 1,-7-1-147,3 1 0,-3 3-204,3-3 1,-4 1-192,0-1 1,-5 3-10,1-3 504,-2 3 0,-2 1 0,1 0 0</inkml:trace>
  <inkml:trace contextRef="#ctx0" brushRef="#br0" timeOffset="4">6384 7812 8215,'-4'-12'-582,"1"1"423,-1 5 774,4-4-153,0 8 1,0-4 331,0 2-435,0 3 48,0-4-250,0 5 1,4 5 40,-1 2 1,1 4-83,-4 0 0,0 6 79,0 2 0,0 2-28,0 2 0,2 6 25,1 5 1,0 1-2,4 3 0,-4 2-143,1 2 1,1 1 77,-1-1 1,0 3-100,-4-3 1,3-3 62,1-1 1,1-4-334,-1-3 0,-3-1 88,3-7 0,1 1-3,-1-9 1,1 3 185,-1-6 1,-3 1-84,3-5 261,-3 2-206,4 2-235,-3-6 294,3 4-502,-5-9-678,0 4 533,0-5 0,0 0 0</inkml:trace>
  <inkml:trace contextRef="#ctx0" brushRef="#br0" timeOffset="5">6784 8097 8162,'0'-6'645,"0"1"-433,0 0 0,5 4-134,-4-4 94,9 5 0,-3 0 172,4 0-289,1 0 96,-1 0 1,4 0 170,1 0-147,4 0 1,-2-2 36,4-2 0,5 3 0,0-3 0,3-1-112,-3 2 0,0-3 35,-5 3 1,1 1-204,0-1 1,-4 1 76,0 2 0,-5-4-718,1 1-165,-2-1-543,-2 4 566,-4 0 279,-2 0 1,-6 1 571,-3 3 0,-3 2 0,-4 6 0</inkml:trace>
  <inkml:trace contextRef="#ctx0" brushRef="#br0" timeOffset="6">6898 8223 8162,'8'0'-69,"-1"0"1,1 0 362,3 0 0,1 0 306,-1 0 1,1 0-121,-1 0 1,6 0-176,2 0 0,2 0 168,2 0 1,-4 0-144,0 0 0,-4 0-268,4 0 1,-3 0-152,3 0 0,-5 0-307,1 0 1,-2 0-172,-2 0 0,0 0 567,1 0 0,4 0 0,2 0 0</inkml:trace>
  <inkml:trace contextRef="#ctx0" brushRef="#br0" timeOffset="7">8086 7812 8187,'-10'-1'-546,"2"-3"682,-2 3 1,4-5 537,-6 6 1,1 2-161,-1 2 0,-3-2-123,0 6 1,-4-1-147,4 5 0,-6 3 15,2 0 1,-1 5-16,1 0 0,-3 1-149,3 2 0,2 0 180,-2 0 0,5 1-267,-2 2 1,5-2-76,3 3 1,0 1 168,4-1 1,-4-1-213,4-3 1,1 1 45,3 3 0,1-3-74,3 3 1,2-4 90,5-4 0,1 1-110,-1-5 0,4 4 11,1-4 1,3-1 94,-4-6 1,5 1 20,-1-5 1,4 3 2,4-3 0,-3 0 140,2-4 1,-1-1-133,-3-3 0,0-1 135,-3-3 1,1-3-71,-4-1 1,1 1 84,-5-4 0,2 1-54,-7-2 1,-2 2 5,-1-5 0,-5 0-126,-7-3 0,-2 0 88,-13 3 1,2-1-57,-10 4 0,1 1 45,-4 4 1,-1 4-255,1 4 1,5 1 68,2 2 1,4 5-678,4 3 0,3 3 827,4 5 0,6 1 0,1 6 0</inkml:trace>
  <inkml:trace contextRef="#ctx0" brushRef="#br0" timeOffset="8">8588 8120 12646,'6'7'1184,"-5"-2"-1781,4-5-788,-5 0 1,5 5-1,1 1 1</inkml:trace>
  <inkml:trace contextRef="#ctx0" brushRef="#br0" timeOffset="9">9091 7858 8098,'0'-8'-62,"0"0"0,0 5 274,0-5 288,-5 5 280,4-2-142,-4 0 37,5 4-188,0-4 1058,0 5-1314,0 5 0,0 1-31,0 6 1,0 3-15,0 0 1,3 5-102,1 0 1,0 5-33,-4 2 0,4 4 70,0 0 1,-1 2-136,-3 1 1,4 0 27,0 0 0,1 1-102,-1-1 0,-2-4 10,6 1 0,-4-6 101,3 2 1,-3-3 8,4-1 1,-6-2 7,2-1 1,1 0-58,-1-5 0,0 0 44,-4-3 1,0-1-67,0 1 0,0-5 111,0 1-123,0-6-40,0 3-311,0-5 0,0-5 0,0-1 0</inkml:trace>
  <inkml:trace contextRef="#ctx0" brushRef="#br0" timeOffset="10">9685 8109 8167,'-6'0'-157,"-1"0"360,3 0 241,3 0 43,-4-5-252,5 3-38,0-3 1,5 5 277,3 0-283,2 0 1,1 0-6,1 0 0,0 0-117,4 0 1,-2 0 130,5 0 1,-4 0-160,4 0 1,0 0 73,4 0 1,5 0-89,2 0 1,2 0 67,-2 0 0,7-1-125,-3-3 1,-2 2 83,-5-6 1,-1 4-51,-3-3 0,1 4-142,-8-1 1,-1-1-24,-4 2-580,-4-1 297,-2 4-368,-5 0 1,-9 0 337,-3 0 0,-5 1-842,1 3 1315,-4-3 0,2 14 0,-5-2 0</inkml:trace>
  <inkml:trace contextRef="#ctx0" brushRef="#br0" timeOffset="11">9708 8292 8167,'11'0'479,"1"0"0,0 0 143,3 0 1,2 0-29,2 0 0,4-2-119,0-2 1,0 3-139,3-3 1,2-1-17,-1 2 1,3-3-233,-3 3 1,1 1 102,-2-1 1,-5-3-229,2 3 1,-3-1 93,3 4 0,-6-4-645,-1 0 1,-4 0-49,0 4 1,-1-3-321,1-1 0,-5 0 227,1 4 0,-4 0-1074,3 0 1802,-4 0 0,7 0 0,-4 0 0</inkml:trace>
  <inkml:trace contextRef="#ctx0" brushRef="#br0" timeOffset="12">10941 7858 8209,'0'-12'694,"0"1"-610,0 4 1,0 1 408,0 2 255,0 3-253,0-4-219,-5 5 1,-1 0-38,-6 0 1,-3 0-1,0 0 1,-5 5 34,1 3 1,1 6-28,-1 1 1,-4 5-120,-4-1 1,2 6 79,6 2 0,-3 5-242,3-2 0,1 3 90,-1 2 0,5-2-166,-1-3 1,6 7 17,2-3 1,4-1 28,-1-2 0,4-5-56,4 5 1,-1-6 23,4 2 0,1-5-41,3-2 0,1 0 113,-1-5 1,6-1-7,2-6 0,2 1 0,2-6 0,0 1-45,0-4 1,1-1 32,3-3 0,-3 2-3,2-6 1,-3 0 48,-4-3 1,2-1-38,-6 1 1,-4-4 129,-3 0 1,-6-1-76,2 5 1,-13-4-91,-6-1 1,-10 1 56,-6 4 0,-6 1-152,-1 2 1,-4 3-107,4 5 1,0 0-249,4 0 1,5 5-696,2 3 1211,8 2 0,-2 6 0,3 2 0</inkml:trace>
  <inkml:trace contextRef="#ctx0" brushRef="#br0" timeOffset="13">12848 7846 8223,'0'-11'399,"0"4"24,0 2 156,0 5-268,6 0 0,-5 5 77,3 3 1,1 0-88,-1 3 0,1-1 0,-2 9 0,-1 0 122,1 4-221,-1 0 0,-2 5-49,0 2 1,0-1 94,0 2 1,-4-4-255,0 3 1,0-1 64,4 2 1,0 0-203,0-4 0,0 0 94,0-4 1,0-2-17,0-2 0,4 1-14,0-4 0,4-1-27,-5-4 1,5 1-61,-4-1 1,1-3 12,-1-1-655,-3-4 312,4 2-852,-5-5-1127,0 0 1837,0-5 1,-1 2 637,-3-4 0,-2-6 0,-6-5 0</inkml:trace>
  <inkml:trace contextRef="#ctx0" brushRef="#br0" timeOffset="14">12711 7926 8223,'0'-11'0,"2"-1"65,1 1 1,0-1 208,5 1 0,1 0-9,6-1 0,-1 5 94,5-1 0,4 0-79,3-3 0,5 1 74,-5 2-43,6-2-124,-3 9 0,6-8-62,-1 5 1,-1 0 37,-3 4 1,-2 0-177,-5 0 1,-1 5-151,-3 3 1,1-2 144,-5 2 0,0 1-8,-3 6 0,-6-2 40,-2 2 1,-3 3-232,-1 1 0,-2 2 83,-6 2 1,-5-4-17,-9 0 0,-6-1 35,-3 1 0,1 1 59,-5-5 0,5 1-162,-4-5 1,1-1 95,6-2 0,2 1-145,6-5 1,2-1 112,6-3 1,3 0-527,1 0 1,5 0 679,2 0 0,5 0 0,7 0 0</inkml:trace>
  <inkml:trace contextRef="#ctx0" brushRef="#br0" timeOffset="15">13579 7675 8091,'0'-7'-105,"0"-3"266,0 9 341,0-9 29,0 9 70,0-4-443,0 5 1,-5 5 106,-2 2 0,0 5-55,0 3 1,-1-1 27,-3 5 1,-1 0-92,1 4 0,-4 3 72,-1 1 0,1 5-145,4-2 0,-1 7 45,1 1 0,0 4-73,-1-4 1,6 1-67,2-1 1,3-2 49,1 2 1,0-2-121,0-2 1,1-1 40,3-3 1,2 2-46,6-5 1,-1-1 59,0-3 1,5 0-38,-1 0 1,0-2 70,-4-2 1,1-2-9,-1-6 0,1 1-40,-1-1 1,2-3 39,2-1 0,-2 0-239,2 0 2,-2-2 172,-2-5-1561,1 0 683,-1 0-759,0 0 1710,-4-5 0,-2-1 0,-5-5 0</inkml:trace>
  <inkml:trace contextRef="#ctx0" brushRef="#br0" timeOffset="16">13865 7869 8004,'0'-11'901,"0"-1"-82,0 1-839,0 4 0,0 7 93,0 8 1,0 3 139,0 5 1,-4 1-17,0 6 1,-5 5-115,2 3 0,-3 5-91,-2 2 1,5 4 77,-1-4 1,2 4-70,-2-4 0,-2-1-9,2-6 0,3 0-145,1-4 0,-1-4 16,2-4 1,-3-5-66,3 1 0,1-6-542,-1-1-430,1-6-410,2 3 1584,0-5 0,0-5 0,0-1 0</inkml:trace>
  <inkml:trace contextRef="#ctx0" brushRef="#br0" timeOffset="17">13808 7926 8060,'0'-11'0,"0"-1"642,0 1-243,0 4-370,0 2 362,0 5 0,4 5-116,-1 3 1,6 4 3,-1 3 1,2 3-19,2 4 1,3 2-176,0 3 1,5 2 96,-1 6 1,3-1-83,1 0 1,-4-3 0,0-1 1,-4-5-247,4 2 0,-5-3-52,1-1 1,-6-1 97,-1-3 0,-2-3-54,2-5 0,1 1 87,-6-1 0,5 1-369,-4-1 0,0-3 171,-4-1 0,3-3-1319,1 4 994,0-6 1,-8 5 587,0-3 0,-4-3 0,1 4 0</inkml:trace>
  <inkml:trace contextRef="#ctx0" brushRef="#br0" timeOffset="18">13739 8337 8060,'7'-5'267,"3"4"-217,-3-3 0,4 3 420,0 1 1,4 0-177,0 0 0,6-1-354,-2-3 0,2 2 32,2-1 1,0-2 129,0 1 1,0-1-650,0 1 1,-4 1 271,0-4 1,-4 3 274,4-4 0,-5 1 0,2-5 0</inkml:trace>
  <inkml:trace contextRef="#ctx0" brushRef="#br0" timeOffset="19">14208 7709 8054,'-7'-18'241,"3"3"30,3 7 363,1-2 389,0 9-608,0-4 0,1 5-100,3 0 1,-1 5-70,4 3 1,1 2 105,3 1 1,5 6-107,-1 2 1,5 2-22,-1 2 1,3 5-56,1 3 1,-1 2-109,1 1 0,-4 1-138,0 3 1,-5-2 62,2 2 1,-5 1-150,-3-1 1,0 0 67,-4-3 1,0-1-13,-4 0 1,0-1 55,0-2 0,-1 2-172,-3-3 1,-2-2-44,-6-1 0,1-3-70,-1-1 0,1-4-315,0 0 1,-5-5 244,1 1 0,0-2-1335,3-2 1740,1-5 0,0 5 0,-1-5 0</inkml:trace>
  <inkml:trace contextRef="#ctx0" brushRef="#br0" timeOffset="20">14779 8006 8026,'0'-6'-913,"0"1"1752,0 5-507,5 0 0,1 0 10,5 0 0,2 0 20,2 0 0,3 0-90,5 0 1,1 0 14,3 0 1,-3 0-159,2 0-94,4-5 1,-7 3-276,-1-2 1,0 2 198,-7-2 0,-3 3-569,-5-3 352,-4 3-542,7 1 1,-10 0-178,0 0 977,-5 0 0,-12 10 0,0 3 0</inkml:trace>
  <inkml:trace contextRef="#ctx0" brushRef="#br0" timeOffset="21">14767 8143 8049,'0'6'-1304,"5"-1"1739,3-5 1,-1 4 6,5 0 1,-3 0 37,6-4 0,3 0-184,1 0 1,2 0-50,2 0 1,4 0-2,0 0 0,4 0-151,0 0 0,-2-4 10,1 0 0,-4 0-228,0 4 1,-3-3-711,-4-1 1,2 0 465,-6 4 0,0-4 367,-4 0 0,1 1 0,-1 3 0</inkml:trace>
  <inkml:trace contextRef="#ctx0" brushRef="#br0" timeOffset="22">15989 7435 8107,'-6'-11'-47,"0"3"108,2 0 212,2 6-245,-8-8 150,9 8 0,-9-3 178,2 5 10,-2 0-174,-1 0 1,-2 0 189,-2 0-204,-3 5 0,-1-2 23,0 5 1,0-1 65,-4 5 0,1 4-157,3 3 0,-1-1 47,5 1 0,-4 1-177,4 7 1,3-3 31,5 3 0,4-3-216,-1-1 0,3-1 49,1 1 1,5 0-108,3 0 0,6-4 96,1 0 0,5-5 83,-1 1 1,4-3-88,4-5 1,-3-2 89,2-5 1,-1 0 78,-3 0 0,0 0-67,-3 0 1,-2-1 136,-6-3 1,-3 2-64,-1-6 1,-4 0-33,1-3 0,-4 0-59,-4-1 0,-4 1 66,-7-1 0,-3 1-227,-5 0 0,-1 3 115,-2 0 0,0 6-208,-4-2 1,4 3 55,0 1 1,3 1-563,4 3 845,2 2 0,6 6 0,-1-1 0</inkml:trace>
  <inkml:trace contextRef="#ctx0" brushRef="#br0" timeOffset="23">15475 8109 8173,'0'-7'484,"0"2"0,2 5-225,1 0 0,4 0 10,4 0 0,1 0-10,-1 0 1,2 0 29,2 0 0,3-3-45,4-1 0,6 0-52,3 4 1,3-4-19,4 0 1,2-3-156,1 3 1,3-4-90,-6 5 0,1-3 70,-1 3 1,-8 1-181,1-1 0,-7 1 116,-5 2 0,-2 0-1424,-6 0 726,0 0-369,-4 0 1131,-2 5 0,-10-3 0,-2 3 0</inkml:trace>
  <inkml:trace contextRef="#ctx0" brushRef="#br0" timeOffset="24">15361 8440 8024,'0'-6'-412,"0"-4"950,0 8 0,1-7-136,3 6 1,-1-3 3,4 3 0,1 1-24,3-1 1,2-2-172,2 1 0,-2-4-86,2 4 0,-2-3 115,-2 3 0,4 0-133,1 4 0,-1 0 136,-4 0 0,1 0-198,-1 0 0,-3 0-79,-1 0 1,0 1-29,0 3 1,2-1 21,-5 4 1,1 1 76,-1 3 0,-3-3-142,3 0 0,-3-1 71,-1 5 0,-1-1-75,-3 0 1,-2-3 111,-6 0 1,1-1-48,0 5 0,-1-1 103,1 1 0,3-5 73,1 1 23,4-1-131,-7 5 0,9-5-3,-3 1 17,3-5 1,6 3 7,2-2 0,3-3-6,2 3 0,0 1 88,4-1 1,-4 1-57,4-1 0,0-2-27,-1 6 1,2-4 43,-2 3 0,-6 1 22,2 3-101,-7 1 54,1 4 1,-5 1-141,0 2 0,-9-2 66,-2-1 0,-12-4-125,0 4 0,-6 0-105,2-1 0,-3 4 96,3-3 0,-3-1-126,3-4 1,1-1 54,3-2 1,4 1-270,0-5 0,9-1-201,-2-3 151,8 0 1,0-1 68,8-3 1,4-2 464,7-5 0,3-1 0,5 1 0</inkml:trace>
  <inkml:trace contextRef="#ctx0" brushRef="#br0" timeOffset="25">16023 8314 7997,'-10'-7'0,"3"-1"0,-3 6 0,8-3 0,-8 5 0,4 5 0,-6 2 0,1 5 1550,0 3-662,-6-2-512,4 8 1,-3-2 76,4 8 0,1-3-175,0 3 1,-1 1-275,1-2 0,3 5 117,1-5 1,4 1-196,-1-4 0,3-4-43,1 0 0,1-5-114,3 1 0,4-2-11,7-2 1,-1-3 104,5-1 1,0-4 13,4 1 0,-3-3 63,3-1 1,-7 0 94,7 0 1,-4-5-62,0-3 0,2 2 263,-6-2-91,0 1 1,-9-5-127,-2 1 0,-4-1 101,-4 1 1,-7 1-77,-8 2 0,-8-1-136,-3 6 0,-7-1 132,-1 4 1,0 4-706,4-1 321,4 6 30,2-2 1,11 4 312,1 0 0,-1 1 0,-1-1 0</inkml:trace>
  <inkml:trace contextRef="#ctx0" brushRef="#br1" timeOffset="26">7663 8828 7976,'-5'-6'-73,"4"1"572,-4 5 78,5 0 0,0 5-337,0 3 0,0 2-155,0 1 0,0 1 50,0-1 0,0 4-108,0 0 1,1 6-32,3-2 1,-3 1 109,3-1 0,-3 3-147,-1-3 0,2 1 93,1-1 1,-1 1-119,2-4 0,-3-1 80,-1-4 0,0 1-59,0-1 0,0 1 4,0-1-48,0-5-204,0 4 171,0-8-661,0 3 82,0-5 1,5 0 0,1 0 0</inkml:trace>
  <inkml:trace contextRef="#ctx0" brushRef="#br1" timeOffset="27">8040 8885 8046,'0'-11'0,"-1"3"-32,-3 1 457,3 4-282,-9-2 1,3 5 87,-4 0 0,0 0-184,-1 0 0,1 0 226,-1 0-80,-4 5-31,-2 2 0,2 0-29,4 1 0,2-4-36,6 3 238,0-4-328,4 7 1,2-5 77,1 3 0,0 1-90,5-6 0,-1 5 105,5-4 1,-1 5-187,1-2 0,0 0 56,3 0 1,-2-3-52,2 4 0,-1-2 51,2 2 1,-5 2 60,0-3 0,1 0-95,-5 0 0,2 1 45,-1 3-28,-3 1 1,-5-1 40,0 1 1,0-1-112,0 0 0,-5 0 122,-3-4 0,-3 3-23,-4-2 1,1-2 35,-5 2 1,3-4-38,-3 3 1,5-4 21,-1 1 1,3 1-33,0-1-64,1-1 0,-1-3 78,1 0-797,4 0 29,2 0-237,5 0 468,0-5 1,2 4 551,1-3 0,4-2 0,4 0 0,1-6 0</inkml:trace>
  <inkml:trace contextRef="#ctx0" brushRef="#br1" timeOffset="28">8257 8965 8046,'0'-11'430,"0"5"324,0-5-166,0 10 14,0-4-411,0 15 0,0-1 29,0 10 0,-4-5-51,1 1 1,-1 3-1,4 1 0,0-1-209,0 1 1,0-4 58,0 4 1,0-5-387,0 1 1,0-2 17,0-1 4,0-1 0,1-1-46,3-2-180,-3 2-132,4-9 203,-5 4 0,-1-5-749,-3 0 1249,3-5 0,-9-1 0,3-6 0</inkml:trace>
  <inkml:trace contextRef="#ctx0" brushRef="#br1" timeOffset="29">8120 9000 8046,'2'-8'238,"1"0"0,4 6 438,4-2 0,2-1-187,2 1 0,-1 0 40,5 4 1,4 0-74,3 0 1,-1-3-181,-3-1 1,-3 0-310,4 4 0,-1-4 134,-7 0 1,0 1-1014,-3 3 0,-5 0 912,1 0 0,-5 5 0,2 1 0</inkml:trace>
  <inkml:trace contextRef="#ctx0" brushRef="#br1" timeOffset="30">8943 8840 8058,'0'-12'-216,"0"6"519,0-4-103,0 3 1,1 1 76,3 2 1,2 2-14,5-2 1,-2 3-15,3-3 0,-3-1 7,6 1 0,1-4-1,0 5 0,3-1-58,-4 4 1,1 0-81,0 0 1,-4 1 3,3 3 41,-2 2 0,-5 6-29,-1-1 0,-4 4-136,1 1 0,-3 4-65,-1-1 0,0 2 47,0 2 0,-5 1-248,-3 3 0,-3-3 124,-4 3 1,2-4-215,-2-4 0,1 1-62,-1-5 225,2 6 0,-4-9 124,6 3 1,3-6-112,1-1 341,4-6-205,-2 9 308,5-10-207,5 4 1,1-5 332,6 0-244,-1 0 0,2 0 13,2 0 0,-2 0-94,2 0 0,-1 0 13,1 0 1,-2-1-68,2-3 1,-2 3 60,-2-3 1,0 1-661,-4-1 287,3 3-1267,-8-4 248,3 5 818,-5 0 0,0 0 0</inkml:trace>
  <inkml:trace contextRef="#ctx0" brushRef="#br1" timeOffset="31">9365 8988 8133,'0'-11'0,"0"-1"33,0 1 1,1 5 227,3 2 468,-3-3-433,5 6 1,-6-3-122,0 8 0,0 3 64,0 4 1,0 0-208,0 1 1,0 3-60,0 0 0,0 4-126,0-3 0,0 0 60,0-1 1,0-2-611,0 2 51,0-2 0,0-2-37,0 1-166,0-6 855,0 4 0,0-9 0,0 5 0</inkml:trace>
  <inkml:trace contextRef="#ctx0" brushRef="#br1" timeOffset="32">9342 9022 8133,'7'-11'0,"-2"0"2,-5-1 0,0 5 70,0-1 558,5 5-121,-4-2-350,9 5 1,-3 5 80,4 3 0,2 2-131,2 2 0,-2-1 146,2 0 0,3 5-372,1-1 0,-3 4-51,-1-4 1,2 0-109,-2-3 1,2 2-83,-2-3 0,-3 3 149,4-6 1,-4-2 337,0 2-140,-1-6 1,1 3 561,-1-5-62,-5 0-9,5 0-41,-10-5 1,4-1-104,-5-5 1,-1-1 102,-3 1 1,3-1-100,-3 1 0,-1-1-239,1 1 0,-4-2 135,4-2 1,-1 1-234,2-5 0,1 5-18,-2-1 0,3-2-63,1 2-623,0 0 507,0 4 0,0 3-1400,0 0 709,0 6-160,0-3 1,1 5 407,3 0 0,-1 0 637,4 0 0,1 5 0,3 1 0</inkml:trace>
  <inkml:trace contextRef="#ctx0" brushRef="#br1" timeOffset="33">9811 8931 8013,'0'-7'0,"0"-1"530,0 5-260,0-2 0,0 7 0,0 1 0,0 4-180,0 4 1,0 1 82,0-1 0,0 4-87,0 0 0,0 6 170,0-2 1,1-1-362,3 1 0,-3-2 46,3 2 1,-3 2-238,-1-6 0,0 0 82,0-3 0,0-1-315,0 0-152,0-4 199,0 3-54,0-9 123,0 4 241,0-5 0,-5-5 0,-1-1 0</inkml:trace>
  <inkml:trace contextRef="#ctx0" brushRef="#br1" timeOffset="34">9742 8977 8013,'0'-12'-1738,"0"1"2329,0 5 1,5-3-120,3 5 0,-2-4 3,2 5 1,3-1-172,4 4 0,2 0-91,-2 0 0,3 0 29,5 0 0,-4 0-108,0 0 0,-2 5-37,2 2 1,2 4-91,-6 0 0,0 0-190,-3 1 1,-1 0 130,1 4 1,-6-2-127,-2 5 0,-3-2 73,-1 3 1,-6 1 78,-6-2 1,-4-1 22,-7 1 1,0-1 88,0 1 1,-1-3-57,-3-4 0,7-1 22,-3 0 1,8 0-282,0-4 1,2-2 96,2-5 0,3 0 132,0 0 0,6 0 0,-3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22:46.708"/>
    </inkml:context>
    <inkml:brush xml:id="br0">
      <inkml:brushProperty name="width" value="0" units="cm"/>
      <inkml:brushProperty name="height" value="0" units="cm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32:37.96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8634 11033 8085,'-5'-7'-824,"4"1"607,-3 2 22,3 3 301,1-9 0,0 7 230,0-5 157,0 6-210,0-8 324,0 3-170,0-4-84,0 0 0,0 3 168,0 0 215,0 6-217,0-3-500,0 5 0,-5 0-118,-3 0 1,-2 1 141,-2 3 1,-4 2 20,-3 6 0,-3 0 56,0 4 1,-1-3-175,0 7 0,0-3 109,0 2 0,-2 5-111,2-5 1,-2 9 71,6-5 1,1 4 0,-1 0 1,5-2 7,-1 5 0,2-3 19,1 3 1,5-4-61,-1 0 1,6 2 46,-2-1 0,3 0-112,1-4 1,1-1 99,3 1 0,1-1-133,2-3 1,7 1 15,-2-5 0,3 1 23,0-5 1,3 0 61,5 1 1,0-6-4,-1-2 1,1-3 89,0-1-95,0 0 1,4 0 10,-1 0 0,1-5 10,-4-2 1,-2-4 3,-2 0 292,-2 0-282,-6-1 1,-1 1 270,-2-1-131,-3 1 0,-5-4-61,0-1 0,-5 0 17,-3 1 0,-8 1-221,-7-5 1,-1 5 119,-6-1 1,-2 3-70,-6 5 1,2-2 94,-2 5 1,6 0-381,2 4 0,5 0-102,-2 0 1,8 1-104,4 3 0,3-1-560,5 4 0,2 1 1110,5 3 0,10 6 0,2 1 0</inkml:trace>
  <inkml:trace contextRef="#ctx0" brushRef="#br0" timeOffset="1">9022 11364 8227,'0'-7'-2203,"0"2"3066,-5 5-256,4 0-223,-4 0 709,5 0-1157,-5 5 21,4-3-361,-4 3 404,5 0 0,0 1 0,0 6 0</inkml:trace>
  <inkml:trace contextRef="#ctx0" brushRef="#br0" timeOffset="2">9297 11067 8360,'0'-12'-657,"0"1"-82,0 0 1,1-1 738,3 1 0,-2 1 0,6 2 0,-4-2 0,3 2 0,-3-2 0,4-1 0,-5-1 52,5 1 0,-4 3 158,3 1 0,-3 3 183,4-4 0,-4 4 356,3-3-326,1 4 0,3-3-87,1 2 1,3 3-113,0-3 0,2 3-138,-2 1 1,-1 0 77,5 0 1,-5 1-102,1 3 0,-2 2 177,-2 6-111,1-1-237,-6 5 59,4 2 1,-9 5 25,3 0 0,-2 0 1,-4 0-17,-2-1 0,2 5 98,-6 0 1,1-1-134,-5-3 0,5-4 123,-1 0 0,2-4-60,-2 5 0,-2-7 48,2 3 1,3-7 76,1-2 31,3 1-61,1 3 1,0-3 101,0-1 1,1-4-132,3 1 0,6-3 98,6-1 0,3 0-67,-4 0 0,5 4-175,-1 0 1,-1-1 226,1-3-63,-5 6-198,2-5 171,1 9 1,-4-7-283,2 4 268,-2 1-107,-2 3 1,-1 1 55,-2-1 1,-3 2-21,-5 2 1,-1-2 23,-3 2 0,-3-1 72,-4 1 1,-5-2-59,-4 2 0,-1-1 117,-2 1 0,-5-2-46,-2 2 0,0-2 117,0-2 0,1-3-99,-2-1 1,5 0-23,7 0 0,2-2-165,6-5 1,-1 0 110,1 0-2454,5 0 1309,1 0 1131,5 0 0,5 0 0,1 0 0</inkml:trace>
  <inkml:trace contextRef="#ctx0" brushRef="#br0" timeOffset="3">10153 11181 8314,'-7'-4'0,"-1"0"-1,5 1 452,-2 3-64,5-5 101,0 3 128,0-3 68,0 5-511,5 0 0,2 0 101,4 0 0,1 0-119,-1 0 0,4-1 91,0-3 0,6 3-99,-2-3 1,2 3 29,2 1 1,0-4-279,0 0 1,-4 0-344,0 4 1,-1-3 256,1-1 0,-3 0-1572,-4 4 874,-6-5-175,4 4 0,-10-4 53,0 5 1007,-5 0 0,-6 5 0,-1 1 0</inkml:trace>
  <inkml:trace contextRef="#ctx0" brushRef="#br0" timeOffset="4">10165 11318 8314,'0'6'315,"5"-1"0,1-5 192,5 0 1,1 0-68,-1 0 0,6 0-55,2 0 0,2 0-85,2 0 0,1 0-229,3 0 0,-3-1-53,3-3 1,-3 3-31,-1-3 0,-2 3-838,-2 1 0,2 0 471,-6 0 0,-4-4-1436,-3 0 1815,-6 1 0,9 8 0,-5 1 0</inkml:trace>
  <inkml:trace contextRef="#ctx0" brushRef="#br0" timeOffset="5">10747 10964 8322,'0'-23'0,"0"5"208,0 3 1,0 3-124,0 0 304,5 1 297,-4 4 15,4-3-442,-5 9 0,0-4 24,0 5 0,4 5-17,0 3 1,0 7-8,-4 4 0,0 7 32,0 5 0,0 2 97,0 1-194,0 5 1,0-2 80,0 5 0,0 0-33,0 4 1,0-2-23,0-2 0,1 1 57,3-5 0,-3-4-4,3-3 1,-3-6-932,-1 2 1,2-7-623,1-1 0,-1-5 1280,1 1 0,-1-6-1552,-2-1 702,0-5 366,0 7-468,0-9-601,0 4 1297,0-5 0,5-5 0,1-1 1</inkml:trace>
  <inkml:trace contextRef="#ctx0" brushRef="#br0" timeOffset="6">11113 10975 7844,'-7'-11'-146,"2"0"1,5-1 667,0 1 0,0 3 480,0 1-301,-5 4-507,4-2 1,-6 5 8,4 0-9,1 0 1,-8 6-118,3 6 0,-2 0 130,1 7 0,-2 0-176,2 4 0,2 4 114,-2 0 0,6 3-283,-2-3 0,3-1-62,1-3 0,5-4-192,2 0 144,9-5 224,-4-2 0,10-3-2,-3-6 1,4 1 21,3-4-100,-1 0 0,4-5 36,-3-3 255,-2-2-216,4-1-18,-5-6 136,-5 5 0,2-5 190,-4 6 0,-3-4-112,-5-1 1,1-4 145,-5 1 1,0-3-362,-4 0 123,0-1 1,-2 0-128,-1 0 1,-5 0 0,-7 0 147,-4 1 1,-3 2-760,-1 1 283,-5 11-95,4-8-731,-9 15 572,9-4 173,-4 5-558,5 0 593,1 5 0,4 3-285,3 7 240,2-2 471,6 8 0,-3-3 0,4 5 0</inkml:trace>
  <inkml:trace contextRef="#ctx0" brushRef="#br0" timeOffset="7">11090 11284 8229,'-7'0'0,"-2"1"0,6 3 268,0 4 1,-2 2 110,1 1 1,-1 2 609,1 2-433,3-2-338,-9 8 1,9-3-193,-3 5 0,3-2-243,1-2 1,0 2 197,0-6 0,0 4-101,0-4 1,5 0 0,2-4-168,3-4 376,2 3 1,3-8-80,0 1 37,6-1-77,-4-2 1,6-4 21,0 0 20,0-5 165,0 3-160,-6-6 168,5 1 18,-4 0-170,0-1 30,3-4-24,-8 3 369,3-9-151,-4 5 140,-1-6-318,-4 0 1,-2-4 39,-5 1 0,-2-1-229,-1 4 1,-9-2-289,-7 2 0,-8-1 243,-3 9 0,-7 5 132,-1 6-1407,-5 2-128,2 13 1558,1-4 0,-5 11 0,6 0 0,2 8 0,4 9 0</inkml:trace>
  <inkml:trace contextRef="#ctx0" brushRef="#br0" timeOffset="8">12928 10953 8232,'0'-8'-2186,"0"0"2186,-5 6-45,4-3 186,-4 0 1,5 2 10,0-4-101,0 4 1,-4-3 376,0 2-6,1 3-254,3-10 143,-6 10 83,5-4-176,-4 0 199,5 4 80,0-4 476,0 5-402,0 5-406,0 1 1,1 11 225,3 2-135,-2 2-7,8 2-170,-9 0 1,5 4-75,-2-1 1,-3 6 40,3-2 0,1 0-188,-1 0 0,1-5 125,-1 2 0,-3 0-132,3-4 0,1 4-209,-1-8 247,0 6 1,-1-13-56,1 3 1,1 1 125,-1-5 0,-3 3-151,3-6 1,-1 1-69,1-2-156,-3 3 1,5-8-139,-2 1-503,-3-1 71,4-2 271,0 0 714,-3 0 0,3 0 0,-5 0 0</inkml:trace>
  <inkml:trace contextRef="#ctx0" brushRef="#br0" timeOffset="9">12826 10975 8375,'0'-16'-10,"0"3"-22,0-2 201,5 2 0,-3 2 33,6 0 1,-4-3 105,3 2 1,2-2 33,6 7 0,-1-2-113,5 1 1,0-1-1,4 5 1,1-5 232,3 2-507,2 2 243,5 0 0,1 1-194,-1 0 18,0 0 1,-3 6-158,-1 1 0,-4 4 121,0 4 1,-4 4-127,-7 1 0,0 0 63,-7-1 0,-3-1-46,-1 5 0,-3-3 36,-1 3 0,-9-2-95,-2 2 1,-10 3 90,-1-3 0,-3-1 45,-5 1 0,-2-1-163,-6 1 0,3-2 152,-3-1 1,6-8-260,1 4 1,10-5 74,-2 1 1,8 1-713,0-5 2,7 0 951,3-4 0,10-5 0,1-2 0</inkml:trace>
  <inkml:trace contextRef="#ctx0" brushRef="#br0" timeOffset="10">13705 10679 8330,'0'-12'0,"0"4"0,0 1 316,5 4 73,-4-7 1,4 9 78,-5-4 161,6 5-479,-5 0 239,4 0 144,-5 0-234,0 5 0,-5 1-116,-3 6 0,-2 3 77,-1 0 0,-1 5-218,1-1 1,-1 7 152,1 0 35,-6 6-986,5-3 743,-5 6 1,6-1-329,-1 0 268,6 6 0,-3-5-284,5 3 0,1-2-85,3-2 213,0 0-70,0 0 275,5-4 0,1-2-46,5-6-73,1 1 62,-1 0 1,4-1-119,1-3 285,4-3-158,-7-4 1,4-1 34,-1 0 260,-4-4 0,5 2-819,-6-6 544,1 1 1,-1-4-1164,1 0 401,-6 0-254,-1 0 1068,-5 0 0,0 0 0</inkml:trace>
  <inkml:trace contextRef="#ctx0" brushRef="#br0" timeOffset="11">13968 10930 8201,'0'-18'0,"0"3"78,0 2 0,0 5 414,0 1-3,0 4 83,0 8 1,0 3-366,0 7 0,0 3-18,0 1 0,0 6-154,0 2 1,0 1 81,0-1 0,0 2-100,0 5 1,4-1-56,-1-2 0,2 0-206,-1-4 0,-1 2-332,4-6 1,-3 1 225,4-9 0,-4 0-119,3-3 1,-4-4-274,1-1-338,2-4 1080,-5 2 0,4-5 0,-5 0 0</inkml:trace>
  <inkml:trace contextRef="#ctx0" brushRef="#br0" timeOffset="12">13842 10964 8201,'4'-18'0,"0"3"0,5-1 309,-2 0 1,3 2-7,2 7 1,3-2 35,0 5 1,9-4-94,-1 5 1,3-2-195,-4 1 1,1 2 20,0-1 1,0 1-22,0 2 1,-2 0 110,-2 0 1,2 4-12,-6 0 0,0 5-246,-3-1 1,-5 2 78,1 1 0,-6 4-96,2 1 0,-4-1 42,-4-4 1,-2 4-58,-5 1 0,-1-1 27,1-4 1,-5 1 46,1-1 1,0-3 2,4-1 22,-6 1 1,4 0 90,-2-1 0,6-4-91,2 1 59,4-3-25,-2 4 0,10 0 2,3 3 1,2 0 22,1-4 1,2 5 1,2-1 1,2 1 32,2-2 1,1 3-53,-5-2 1,4 2 38,-3 2 0,3-1-29,-4 0 1,0 2 84,-3 2 0,-2-2-69,-3 2 1,2-2 1,-5-2 1,4 2-32,-5 2 0,1-2-4,-4 2 1,-5-2-53,-3-2 0,-3 5 70,-4-1 0,-3 0 19,-5-4 1,0 1-31,1-1 1,-1-3-61,0 0 1,4-5 51,0 5 1,5-6-294,-1 2 0,2-2-1315,2-2 768,-1 0-710,6-6 1543,1 0 0,10-10 0,1-2 0</inkml:trace>
  <inkml:trace contextRef="#ctx0" brushRef="#br0" timeOffset="13">14425 10679 8367,'-12'-13'389,"1"-2"0,4 6-29,4-3 0,5 7-241,2-2 1,5 4 312,-2-1-126,4 3 0,0 1 425,0 0-451,1 0 0,-1 1 82,1 3 1,-1 4-100,0 7 0,5 3 134,-1 5 0,4 3-117,-4 1 0,6 5-207,-2-2 0,1 3 143,-1 1 1,1 4-313,-5 0 1,1 2 14,-5-2 0,-1-1 66,-2 4 0,1-4-104,-5 1 0,-1-2-4,-3-2 1,0 0 7,0 1 1,0-5 29,0 1 0,-5-6-192,-2 2 1,0-3 87,0-1 0,0-6-446,0-1 0,-3-4 64,2 0 1,2-2-620,-2-3 1190,5-2 0,-7 1 0,4 0 0</inkml:trace>
  <inkml:trace contextRef="#ctx0" brushRef="#br0" timeOffset="14">14927 11021 6782,'0'-6'588,"0"1"1,0 3 217,0-1-272,0 1-156,0-3-250,5 5 221,-4 0-116,10 0-29,-5 0 0,5-1-189,1-3 0,4 3 130,3-3 1,-1 3-232,1 1 0,4-4 48,4 0 0,-5-1-23,-3 1 1,-1 3 87,1-3 0,-2-1-455,-6 1 1,-1-1 62,-2 2-769,-3 1 294,0-3 498,-4 5 0,-11 5 0,-9 2 0</inkml:trace>
  <inkml:trace contextRef="#ctx0" brushRef="#br0" timeOffset="15">14950 11124 8063,'0'6'47,"0"-1"1,1-5 256,3 0-24,7 0-106,2 0 1,7 4 321,-4 0-57,4 0-206,3-4-181,1 0 32,9 0 1,-9 0 322,3 0-623,-3 0 210,-1 0 1,-1 0 203,1 0-1207,-5 0 739,-1 0 1,-6 0-1151,0 0 699,-4 0 721,3-5 0,-4 3 0,6-3 0</inkml:trace>
  <inkml:trace contextRef="#ctx0" brushRef="#br0" timeOffset="16">15589 10462 8158,'0'-14'15,"0"2"31,0 8 138,0-6 1,2 9 163,2-3 1,-2 4-115,6 4 1,-4-2-96,3 6 0,-3 1 99,4 6 0,-6-1-89,2 5 1,-3 0 7,-1 4 1,0 4-142,0-1 1,0 5-227,0-5 1,0 2 161,0-1 0,0-3-178,0 3 1,0-4 66,0-4 1,1 1-456,3-5 0,-1 3 48,4-7 1,-3 3-128,4-6 1,-4-2 692,3 2 0,-4 0 0,2 3 0</inkml:trace>
  <inkml:trace contextRef="#ctx0" brushRef="#br0" timeOffset="17">16001 10496 8098,'0'-18'60,"0"2"374,0 4-161,0 6-37,-5 1 1,-2 5-279,-4 0 1,2 1 71,-3 3 1,4-2 71,-8 6 0,4 0 37,0 3 1,1 0-137,-1 1 0,1 3-81,0 0 1,3 0 32,0-3 1,6-1-116,-2 1 0,3-1 55,1 1 0,1-2-110,3-3 0,2 2 132,6-5 1,3 0 29,0-4 1,5 0 17,-1 0 1,-1 0 47,1 0 1,0-1 75,4-3 1,-5-3-76,-3-4 0,-2 0 186,-2-1 1,-3 1-99,-1-1 0,-4-3-110,1 0 1,-3-2 56,-1 2 1,-5 2-299,-3-2 0,-3 3 94,-4 0 0,1 2-37,-5 2 0,3 3-175,-3 5 0,5 0 91,-1 0 0,1 5-62,-1 3 1,2 2 337,-2 2 0,7 4 0,-7 2 0,3 5 0</inkml:trace>
  <inkml:trace contextRef="#ctx0" brushRef="#br0" timeOffset="18">15806 10701 7345,'7'5'1062,"-2"2"0,-5 4-900,0 1 1,0-1 192,0 0-59,0 1-523,0-1 218,0 1 0,1-1 207,3 1-532,-3-1 236,4 0-299,0 1 273,2-1 0,4-1-21,1-2 0,-1 1 98,0-5 1,5 0 7,-1-4 0,4 0-9,-4 0 0,5 0 64,-1 0 0,2 0-33,-2 0 0,-1-4 206,-3 0 1,-2-5-15,2 1 0,-3-2 101,0-1 0,-5-2-130,1-2 1,-5 1-53,0-5 1,-3 4-83,-3-4 1,-5 1 108,-7-1 0,-3 2 12,-5 6 1,0 0-19,0-1 1,-3 6-45,-1 2 1,4 3-51,4 1 0,0 5-155,-4 2 0,6 5-121,1 3 255,4 3 0,0 5 0,1-1 0</inkml:trace>
  <inkml:trace contextRef="#ctx0" brushRef="#br0" timeOffset="19">15544 11204 8046,'-7'0'-2057,"2"-1"3298,5-3-205,0 3-490,0-5-315,5 6 0,2 0-76,4 0 1,1 0 76,-1 0 0,6 0-3,2 0 0,2-3 22,2-1 0,1-1-27,3 1 0,6 1-144,5-4 1,1 3 154,-1-4 1,-1 5-216,5-5 0,-5 5 104,1 0 1,-6-2-203,-2 1 0,-1-1 3,2 1 1,-3 3 53,-6-3 0,-4 3-76,-3 1 1,-2 0 39,-2 0-566,1 0 245,-6 0-1414,-1 0 1580,-5 0 1,-10 5 0,-3 1 0</inkml:trace>
  <inkml:trace contextRef="#ctx0" brushRef="#br0" timeOffset="20">15624 11432 8024,'-4'-7'-121,"0"-1"108,0 6-7,4-4 655,0 1-394,0 4 1,5-5 16,3 2 0,-2 1-135,2-4 0,0 3 230,3-4 1,0 5-121,1-5 0,-1 4 65,1-3 1,-1 4-87,1-1 1,3 3 11,0 1 0,0-4-136,-3 0 1,0 0 206,4 4-230,-4 6 0,5-4 182,-6 6-368,1-1 0,-2 5 7,-3-1 15,-2 1 0,-5-1-15,0 0 1,0 1-26,0-1 1,-3 1-6,-1-1 0,-5 1 78,1-1 1,2-1 88,-2-2-79,1 2 174,-5-4 0,2 2-166,3-1 340,-4-4-165,10 2-60,-4 0-92,5-4 102,0 4 72,0-5 1,5 4-118,3 0 0,1 1 18,-2-1 1,3-3-15,-2 3 1,3 1-18,5-1 0,-7 4-18,2-5 0,-2 2 6,2-1 1,-1-1-183,-2 4 156,2 1 1,-9 3-104,3 1 1,-4-5 59,-4 1 1,-2-2 17,-5 2 1,-2 2 4,-2-2 0,-3-2-10,-5 2 0,2-2-29,2 2 1,-3 1-6,3-6 0,-3 1 13,0-4 0,4 0-15,3 0-127,-3 0 0,5 0 94,-2 0 0,6 0-990,1 0 343,6 0-47,-3-5 0,5-1 137,0-6 1,5 5 674,2-1 0,9-5 0,1-4 0</inkml:trace>
  <inkml:trace contextRef="#ctx0" brushRef="#br0" timeOffset="21">16172 11352 8080,'0'-11'-342,"0"-1"1,1 6 244,3 2 97,-3 3 0,4 1 0,-5-5 887,0 4-357,0-4-2,0 5 145,-5 5-120,4-4-383,-9 9 1,0-4 145,-6 6-81,1 4-171,-1-3 0,3 7 221,-2-4-61,-3 4-170,5-2 0,-3 1 184,4 0 0,2-4-385,3 4 67,-3 0 0,8-1 247,-3 3-435,5-8 1,0 7 83,0-4 0,0-1-219,0-4 126,0 1 208,5 4 0,2-7-386,4 3 348,0-4-129,1 4 0,-1-6-12,1-2 98,-1 2 57,6-4-37,-5 3 43,5-5 0,-4 0 129,2 0 0,-3-4-97,4 0 1,-4-1 213,0 1 1,-1-1 144,1-3 0,-6-2-124,-2 3 0,-3-3 88,-1-2 19,0 1-233,-5 4 1,-6-3-4,-8 3 70,-3 2-50,-6-1 0,3 3-76,-6-1 120,6 0-34,2 4-1017,1 5 481,10-4 202,-10 10 253,15-5 0,-9 5 0,10 1 0</inkml:trace>
  <inkml:trace contextRef="#ctx0" brushRef="#br1" timeOffset="22">8166 11992 8038,'-5'-12'-1542,"4"1"1327,-5 0 1502,6 4-209,0 2-352,-5 0-318,4 4-33,-4-4 148,5 5-134,0-5-309,0 3 119,0-3 158,0 16-345,0-4 16,0 10 1,0-2-92,0 0 61,0 5 7,0-2 1,0 4-91,0-3 52,0 7-79,0-7-98,0 9 150,0-5 1,0-4 15,0 0 0,0 0-48,0 4 0,1-4 85,3 0-167,-3-5 58,4 3 0,-3-6 2,2 1 82,-3-1 1,5-3-41,-2-1-242,-3-4 270,4 7-17,0-9-605,-3 9 404,3-8 0,-5 4-99,0-2 0,1-3-430,3 3 791,-3-3 0,9 4 0,-3 1 0</inkml:trace>
  <inkml:trace contextRef="#ctx0" brushRef="#br1" timeOffset="23">8429 12072 8147,'0'-6'142,"0"-5"371,0 10-33,0-9-118,-5 9-61,-2-4-478,1 5 218,-4 0-13,3 0 42,-4 5 0,-1-3 3,1 6 0,0-4 59,-1 3 1,1-3-3,-1 4-21,6-1 1,-3 5-134,5-1 0,1-3 79,3-1 1,0-3-80,0 4 1,0-4 130,0 3 1,5-3-4,2 4 0,3-5-17,2 5 1,-1-5-24,1 0 0,4 2 120,3-1 0,-1 1-100,1-1 1,0-1 8,4 4 1,-4-3 26,0 4 0,-5-2-194,1 2 0,-2 2-10,-2-3 0,-1 4-133,-2 0 1,1 0 129,-5 1 0,-1-1-65,-3 1 1,0-1-51,0 1 1,-6 3 1,-5 0 0,-2 1 251,-6 0 0,4-4-157,-4 4 1,0-4 248,-4 0 0,4-2-59,0-2 0,5-2-34,-1-2 1,2-3-382,1 3 218,6-3-620,1-6 469,5-1 1,0-6 263,0 1 0,5-1 0,1 1 0</inkml:trace>
  <inkml:trace contextRef="#ctx0" brushRef="#br1" timeOffset="24">8691 12118 8078,'-6'0'443,"1"0"733,5 0-807,5 5 0,-4 1-256,3 5 1,-3 2 70,-1 2 0,0-1-77,0 5 0,0-1 95,0 1 0,0 3-376,0-3 0,0-2-13,0 2 0,0-5-217,0 2 0,0-4-622,0 0 758,5-1 0,-3-3-395,1-1 1,0-4-10,1 1 672,-3-3 0,4 4 0,-5 1 0</inkml:trace>
  <inkml:trace contextRef="#ctx0" brushRef="#br1" timeOffset="25">8566 12083 8130,'5'-11'781,"1"5"-409,5 2 0,5 2 419,-1 2 0,5 0-236,-1 0 1,3 0-100,1 0 1,3 0-290,1 0 1,-2 0 86,-6 0 1,2 0-669,-6 0 1,0 4 319,-3 0 0,-6 1 94,-2-1 0,2 2 0,0 6 0</inkml:trace>
  <inkml:trace contextRef="#ctx0" brushRef="#br1" timeOffset="26">9399 11946 8267,'0'-11'-1892,"0"3"2901,0 1-535,0 4-95,0-7-203,5 9 0,-2-4 236,5 5 114,-6-6-336,8 5 0,-7-5 412,4 2-269,1 3 0,3-8 299,1 5-378,-1 0-64,1-1 0,-1 4 240,1-3-240,-1 3 0,0 1-81,1 0 94,-1 0 0,1 5-258,-1 3 0,-3 2 55,-1 1 0,-4 6 28,1 2 1,-3 2-190,-1 2 1,-6 4-205,-6-1 175,1 6-856,-6-3 889,1 6 1,-2-5-98,-5 0-42,0 1 117,0-2 1,4-1 32,0-5 251,5-5-80,-7 3 0,8-8-164,-2 2 439,2-2-119,7-7 15,-4 4 544,9-8-633,-5 3 1,8-5-27,2 0 10,-3 0 0,13 0 174,-3 0 1,4 0-134,1 0 234,1 0-301,6 0 0,-4-2 69,0-1 136,0 1-88,4-3 0,-5 5-40,-3 0 5,-2-5-29,-2 4-328,1-4 165,-6 5 134,4 0-1001,-9 0 349,10 0 192,-10 0-1351,4 0 844,-5 0 1,0 5 0,0 1 0</inkml:trace>
  <inkml:trace contextRef="#ctx0" brushRef="#br1" timeOffset="27">9753 12140 8020,'0'-11'189,"0"0"378,0 4-338,0 2 1042,0 5-819,0 5-152,0 2 1,0 4 72,0 0-553,0 1 198,0 4 1,0-2 222,0 5-769,0-5 426,0 8 0,0-8-852,0 5 663,0 0 0,0-1-407,0-3 0,0-2 307,0-2 1,2-3-435,1-1 173,-1-4 652,3 7 0,-5-9 0,0 4 0,0-5 0</inkml:trace>
  <inkml:trace contextRef="#ctx0" brushRef="#br1" timeOffset="28">9765 12232 8022,'-7'-18'0,"4"3"0,1 2 0,2 2 92,0 4 251,0-3 468,0 9-159,0-4-206,0 5-237,5 0-23,-3 0 0,7 5 186,-6 2-506,6 9 169,-2-4 1,5 6 17,4-3 1,-4-1 130,4 5 1,0-1-478,-1 1 228,6 3 0,-4-8-232,6 5 1,-4-5 132,0 1 0,-5-2 157,1-2-22,3-5 1,-5 3 368,2-5 0,-6 0-112,-1-4 0,-6-1-171,2-3 1,-3 1 245,-1-4 1,0-1 283,0-3 0,-1-1-140,-3 1 0,2-2-70,-6-2 0,4-2-338,-3-2 1,4-2 85,-1 2 0,-1-3-257,1-1 0,-1 0 132,1 1 1,3 3-331,-3 0 1,3 5 97,1-2 0,0 4-340,0 0-684,0 1 466,0 5-1075,0-5 750,0 10-158,0-4 1273,0 5 0,5 5 0,2 1 0</inkml:trace>
  <inkml:trace contextRef="#ctx0" brushRef="#br1" timeOffset="29">10176 12072 8112,'-6'-5'-327,"1"4"813,5-5 1,0 12-98,0 1-227,0 3 23,0 2-28,0 4 0,1-2 20,3 5 0,-3 0 94,3 4-305,-3 0 78,-1 0 1,0-2 200,0-2-627,5 3 285,-4-4 0,4-1 108,-5-1-649,0-4 421,0-5 0,0 3-766,0-3 317,5-1-408,-3-1 1074,3-5 0,-5 0 0,5 0 0,1 0 0</inkml:trace>
  <inkml:trace contextRef="#ctx0" brushRef="#br1" timeOffset="30">10165 12072 8112,'0'-12'93,"0"6"85,0-4 1,1 9 177,3-3 25,2 3 1,5 1-87,1 0 1,1 0-118,2 0 0,-1 1 43,5 3 0,0-2-30,4 6 1,-4-1-211,0 5 1,-5 1 131,1 2 1,-2-3-225,-2 4 0,-3 0 43,-1-1 0,-4 4 21,1-3 1,-4 0 106,-4-1 0,-3 2 28,-4 2 1,-2 3 26,-2-3 1,-3-2 3,-5 2 0,4-3-61,0 3 0,0-5 35,-3 1 1,4-3-565,3 0 346,-3-6 1,5 3-2055,-2-5 2179,7 0 0,3-9 0,5-2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8.59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16949 3426 8277,'0'-11'-1376,"0"4"1124,0 2 340,0 0 6,0-1 338,0-5-179,-6 4 1,4-3-29,-6 2 184,1 3-183,-5-5 0,-3 8-51,0-6 0,-5 6 10,1-2 1,-3 2 97,-1 2 183,0 0-289,-5 0 1,-1 6 142,-5 1-167,0 3 1,-4 7-87,-1 2 1,-2 7 77,3 5 1,-2 2-202,2 1 0,6 6 219,-2 1 0,7 8-11,1 0 0,7-3-90,4-4 0,7 0-558,4 3 0,4-4 293,4-3 0,7-3 49,8 0 0,4-6 410,4-2 1,3-3-97,8-1 1,3-6 179,5-1 1,-1-5-85,1-3 1,4-3-163,-1-5 0,2-2 164,-2-1 1,-2-5 139,3-7 1,-5 2-348,-3-2 1,-6-2-221,-6 2 0,-9-1-356,-2 0 1,-7 7 451,-4-2 1,-4 3-1217,-8 1 0,-7 2 134,-8 5 1155,-8 5 0,-2 6 0,-6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32:37.997"/>
    </inkml:context>
    <inkml:brush xml:id="br0">
      <inkml:brushProperty name="width" value="0.05292" units="cm"/>
      <inkml:brushProperty name="height" value="0.05292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17440 17954 24575,'28'-40'0,"1"0"0</inkml:trace>
  <inkml:trace contextRef="#ctx0" brushRef="#br1" timeOffset="1">4808 14425 8304,'-11'0'-1916,"-1"0"3378,6 0-377,1-6-444,5 5-44,0-4-31,0 5 0,0 5-277,0 3 0,0 2-184,0 1 0,4 6 93,0 2 1,-1 2-75,-3 2 1,2 5-54,1 3 1,-1 2-162,1 1 0,-1 0-93,-2 0 0,4 1 101,-1-1 1,1 0-134,-4 1 0,0-2 45,0-3 1,0 2 39,0-6 1,0 0 58,0-7 1,-4-1-76,1-3 0,-1-6-103,4 2-179,0-2-83,0-3-497,0-1-1017,0-5 2025,5 0 0,-4 0 0,4 0 0</inkml:trace>
  <inkml:trace contextRef="#ctx0" brushRef="#br1" timeOffset="2">4763 14504 8210,'-7'-11'0,"3"0"0,3-1 279,1 1 1,0-1 14,0 1 0,4 0 15,0-1 0,5 1-92,-2-1 1,5 1 30,3-1 1,-1 1-27,5 0 0,-1-1 50,1 1 0,2 1-150,-2 2 1,3-1 110,1 5 0,-2 1-247,-2 3 1,3 1-52,-3 3 1,-3 2-29,0 5 0,-4 5 72,0-1 0,-2 5-82,-3-1 0,-1 7-1,-6 0 1,-2 2 99,-2-1 1,-2-2-135,-5 6 0,-5-6 51,1 2 1,-5-3 58,1-1 1,-3-1 21,-1 1 1,2-5-1,2-3 0,-1-2 37,4-2 0,1-1 107,4-2 1,-1-3-10,1-5 1,3 0-62,1 0 135,4 0 0,-1-4-135,8 1 0,2-6 101,6 1 1,1 2-49,2-2 1,3 2 15,4-2 1,0-1-52,-3 5 1,6 1-7,-2 3 0,3 0-85,-4 0 1,5 0 94,0 0 1,-1 3-99,-3 1 0,0 6 86,0 2 0,0-1-216,0 4 1,-4 2 27,0-2 0,-9 4-117,1-4 1,-3 5 164,-1-5 1,-1 4-24,-6-4 0,-9 4 89,-3-4 1,-7 4 106,0-3 0,-4 4-64,-3-1 0,-4-1-66,-4 1 1,-4-4 235,0 4 0,-1-5-68,1 1 1,2-3 63,-2-5 0,6 2-98,2-5 1,5 0 1,-2-4 0,3 0 47,1 0 0,5-2-72,3-1 1,2 0-47,2-5 0,4 5 165,4-5-325,1 5 0,5-7-197,5 3 1,-1 2-402,8 1 1,-1-1-200,2 1 1,-2 0 910,5 4 0,0 0 0,3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8.63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2261 8531 7972,'0'-6'-275,"0"1"485,5 10 0,-2 0 200,5 3-388,-1 2-20,5-4 1,3 2 129,0-1 1,2-3-126,-2 4 0,3-2 201,4 2-325,1-3 207,0 0 1,0-4 44,0 3-60,0-3 0,-1-1 24,1 0 0,0 0-4,0 0 0,-1 0 79,-3 0 0,-2-3 51,-1-1-249,-4 0 1,5 4 124,-6 0 1,-3-4-208,-1 0 52,-4 0-27,7 4 1,-7 0 130,4 0-28,-4 0-2,7 0-13,-4 0 1,2 0-51,-1 0 73,-4-5 91,2 4 1,-1-5 48,0 2-75,0 3 1,-6-8-67,-2 5 0,2-5 15,-6 2 0,4-4-45,-3 0 0,3 0 65,-4-1 0,6 1-147,-2-1 0,-1-3 113,1 0 1,0-5-196,4 0 0,0-1-10,0-2 0,6-4 95,1 1 0,3-2 1,2 1 0,3 3-99,0-3 1,5 0 204,-1 0 1,-1 2-100,1 5 0,0-1 119,4 2 1,0 1-99,0-1 0,0 6 256,0 2 0,-2 1 2,-2 6 0,-1-1 17,-3 1 1,-2 3-105,2-3 0,-1 8-45,1 3 1,-2 4-42,2 0 0,2 4 52,-2 0 1,0 6-87,-3-2 1,-5 4 56,1 3 0,-6 1-124,2 7 0,-3-5-16,-1 9 0,-1-5-104,-3 6 1,-3-3-59,-9 2 0,2-6 90,-5 2 0,2-3 241,-2-1 1,2-3-109,6-8 1,-1-3 329,1-4 1,3-2 83,1-2-177,4 2 0,3-9 187,8 3 0,7-3 226,4-1 0,1 0 35,-1 0 1,3-5-232,-3-3 0,3 2-305,0-1 1,0 0 63,-3 0 0,1-2-755,-4 5 1,3-4 405,-4 4 0,0 1-759,-4 3 0,1 1 917,-1 3 0,1 2 0,-1 5 0</inkml:trace>
  <inkml:trace contextRef="#ctx0" brushRef="#br0" timeOffset="1">4009 8177 7090,'0'-6'1962,"0"1"-881,0 0-417,0 4-377,5-5 1,5 6-54,5 0 1,4 0-1,-4 0 1,7 0-93,1 0 0,0 0 57,3 0 0,2 0-221,-1 0 1,3 0 50,-3 0 1,0-1-340,-4-3 1,-1 3-80,1-3 1,-5-1-997,-3 1-888,-2 1 1251,-7 3 1022,-1 0 0,-5 0 0</inkml:trace>
  <inkml:trace contextRef="#ctx0" brushRef="#br0" timeOffset="2">4043 8383 8159,'11'0'725,"1"0"-224,-1 0 0,6 0 219,2 0 0,0 0 257,4 0 0,-2 0-392,10 0 0,-2 0-207,1 0 1,2-4-137,-5 0 1,3 0-206,-3 4 0,-1 0-390,-3 0 1,-4 0-542,0 0 1,-5 0 893,2 0 0,-4 6 0,0 0 0</inkml:trace>
  <inkml:trace contextRef="#ctx0" brushRef="#br0" timeOffset="3">5379 7800 8147,'0'-7'-740,"0"-1"1,0 4 1741,0-3-602,0 4 0,0-3 553,0 2-354,0 3-249,0-4-162,0 0-20,-5 3 1,-1-1-106,-6 6 0,0 4 165,-4 4 0,3 1-307,-7-1 0,0 2 47,-6 2 0,1 3-74,-1 5 0,0-3-9,0 3 0,2-3-8,-3 7 1,8-5 89,4-2 1,2 1-21,2-2 0,4-1-124,3 1 0,3-5 101,1 1 1,1-2 35,3-2 1,4-1 1,7-2 1,-1 1 77,5-5 0,0 3-82,4-3 1,-4 0 163,0-4 0,-4 0-22,4 0 0,-5 0 50,1 0-129,-2 5 49,-1-4-143,-1 4 119,-5 0-55,-1 2 0,-5 0 13,0 1 0,-5-2 10,-2 2 1,-3 2 65,-2-2 0,1 2 9,-1 1 1,5 1 73,-1-1 0,2 1-74,-2-1 32,-2 0 1,7 1 7,-4-1-109,4 1 0,-2-1-2,5 0 0,0-3-12,0 0 0,0-4 14,0 3 1,0-3-21,0 4 1,0-5-33,0 5 9,0 0 0,0 3-31,0 0 0,0 2 62,0 2 1,0-1 24,0 5 1,-1 0-26,-3 4 0,2 0-13,-6 0 0,4 0-74,-3 0 0,4-1 1,-1 1 0,-1-1 73,1-3 0,1 1-13,3-5 0,1 1 302,3-5 0,2-1-106,5-2 0,1 1 116,-1-5 1,4 3-64,1-3 0,-1 0-182,-4-4 1,1 0-345,-1 0-801,1 0 1096,-1 5 0,0 1 0,1 6 0</inkml:trace>
  <inkml:trace contextRef="#ctx0" brushRef="#br0" timeOffset="4">5802 8109 8117,'0'-8'-304,"0"1"259,0 4 1,0-3 232,0 2 1,-1 3 335,-3-3 82,2 3-112,-3 1-334,5 0 0,0 5 0,0 1-59,0 5 1,2 2 34,1 2 0,0 3-124,5 5 1,-5 1 103,5 3 0,-2 2-170,2 5 1,1 0 11,-5 1 0,3-5 146,-3 1 1,0-6-252,-4 2 0,1-3 42,3-1 1,-3-2-79,3-2 1,-3-2 29,-1-6 1,0 0-348,0 1-302,0-6 530,0 4 1,-1-8-372,-3 1 145,3-1 498,-4-2 0,0 0 0,-2 0 0</inkml:trace>
  <inkml:trace contextRef="#ctx0" brushRef="#br0" timeOffset="5">5825 8097 8117,'0'-17'0,"0"0"146,0 6 0,0-1 391,0 1-250,0-1 0,0 5-49,0-1 1,0 7 148,0 1 1,0 6-170,0 10 0,5 3-161,2 7 1,0 0-24,0 4 1,1 0 63,3 5 0,1-6-347,-1-2 0,1-3 131,-1-1 1,0-6-112,1-1 1,-1-8 73,1 0 1,3-5 37,0 0 1,2-3 72,-2-3 1,1-4 24,3-4 1,2-2 35,-6-2 1,1 1-11,0-5 0,-5 4 174,1-4 1,-2 3-39,-7-3 1,5 0-98,-4-4 1,0 1 1,-4-1 1,1 0-8,3 0 0,-3 5 57,3 3 1,-3 6 95,-1 2-128,0 4 1,0-1-7,0 8 0,1 4-15,3 7 1,-3 3 11,3 5 0,1 1-22,-1 2 1,4 3 33,-4 6 1,3-5-231,-3 1 1,5-1 16,-2 4 1,0-4 11,0-4 0,-3-5-76,4-2 1,-6-2 36,2 2 0,1-2-235,-1-6 1,0 1 107,-4-1 1,4-3-391,0-1 0,-1-3-34,-3 4 722,0-6 0,0 8 0,0-3 0</inkml:trace>
  <inkml:trace contextRef="#ctx0" brushRef="#br0" timeOffset="6">6396 8417 8093,'5'-11'936,"-4"-1"-85,4 6-515,0 1 0,-4 10-208,3 3 1,-1 6-147,1 1 1,-2 1-3,6 0 0,-2-3 106,2 7 0,2-7-383,-3 3 1,7-5 170,2-3 0,0 1-78,-1-6 0,-1 1 3,5-4 0,-1-1 256,1-3 1,3-2 45,-3-6 0,-1-3 140,1 0 0,-5-5 22,1 1 0,-4 1-119,-3-1 1,-3 0 166,-5-4 1,0 4-41,0 0 0,-9 0-245,-2-4 1,-10 4 102,-2 0 1,-1 9-201,-6-2 0,-1 9-79,-3-1 1,4 4-79,-1 4 1,10 2-346,-2 5 1,4 2 275,0 2 0,6 3-756,5 5 1053,6 0 0,-3-1 0,5 1 0</inkml:trace>
  <inkml:trace contextRef="#ctx0" brushRef="#br0" timeOffset="7">6910 8543 8032,'0'-7'455,"0"-3"70,0 9-263,0-4 1,0 6 139,0 3 82,0 2-184,0 11 0,-4 1 44,0 4-382,0 1 105,4 0 1,0 1 38,0 3-53,0-3 0,0 4-156,0-5 1,0-2-517,0-2 1,0 2 618,0-6 0,-5 5 0,-1-2 0</inkml:trace>
  <inkml:trace contextRef="#ctx0" brushRef="#br0" timeOffset="8">7355 8040 7997,'-1'-16'24,"-3"4"-124,3 1 112,-4 5 706,5-1 0,-5 2-243,-3 5 0,2 5-198,-2 3 1,2 7-44,-2 4 1,-1 8-37,5 3 0,1 3-161,3 1 0,0 1 137,0-1 0,5 0-426,2 1 1,0-6 157,0-3 1,0-2-332,0-1 0,2-1 210,-5-3 1,3-3-274,-3-4 0,4-1-12,-4 1 0,1-5-617,-1 1 1117,-3-6 0,4 9 0,-5-5 0</inkml:trace>
  <inkml:trace contextRef="#ctx0" brushRef="#br0" timeOffset="9">7092 8075 8005,'-6'-18'23,"1"1"20,5 6-32,0 5 0,0-1 770,0 3 0,1 3-208,3-3 0,2-1-8,6 1 1,4 1-168,3 3 0,8-4-168,3 0 1,1 0-73,3 4 1,-2 0-116,6 0 0,-6 0-9,-2 0 0,-1 0-266,2 0 1,-3 0-818,-5 0 0,-2 0 541,-2 0 0,1 1-1619,-4 3 2127,4-2 0,-7 8 0,3-4 0</inkml:trace>
  <inkml:trace contextRef="#ctx0" brushRef="#br0" timeOffset="10">7652 8280 8088,'-11'0'534,"4"1"170,3 3 0,3-1-183,1 4 1,0 1-140,0 3 0,0 1-257,0-1 0,0 1 125,0-1 0,0 4-272,0 1 0,1 0 1,3-1 0,-1-2 29,4 2 0,-3-2-23,4-2 0,-2 1-271,2-1 1,2-5-4,-2-2 1,2-2 101,1-2 0,1 0 125,-1 0 0,2 0 9,2 0 1,-2-6 221,2-1 1,1-3-69,-1-2 0,1-3 151,-5 0 0,1-2-26,-1 2 0,0-1-143,1-3 0,-5-3 200,1 3 0,-5-1-86,0 1 0,-1 2 135,-2 6 1,0 3 267,0 0-567,0 6 1,0-2 63,0 8 0,-4 2-158,0 6 1,-1 4 141,1 3 1,3 3-172,-3 1 1,-1 3-593,1 1 0,0 5 324,4-2 1,0 2-1979,0-2 2336,5 3 0,2-4 0,4 6 0</inkml:trace>
  <inkml:trace contextRef="#ctx0" brushRef="#br0" timeOffset="11">8303 8588 8077,'-4'-7'0,"0"-1"0,1 4 814,3-3-28,-6 4-290,5-2 223,-4 5-332,5 10 0,-4-1 85,1 10-125,-1 0-172,4 9 1,0-2-16,0 4 16,0 1 0,0-1-587,0 0 1,0-3 336,0 4 1,0-7-1135,0-1 1,0-2 127,0-6 1080,0 1 0,5-5 0,1 0 0</inkml:trace>
  <inkml:trace contextRef="#ctx0" brushRef="#br0" timeOffset="12">8680 8531 7995,'-6'-11'2542,"0"5"-2624,6 1-362,0 5 1,2 3 369,2 1 1,-3 1-1198,3-1 1271,-3-3 0,4 9 0,1-3 0</inkml:trace>
  <inkml:trace contextRef="#ctx0" brushRef="#br0" timeOffset="13">8908 8509 8029,'8'-4'6,"0"0"1,-5-4 173,5 5-114,-6-1 139,4 4-953,-6 0 449,0 5-147,0-4-186,0 9 632,0-9 0,5 10 0,1-5 0</inkml:trace>
  <inkml:trace contextRef="#ctx0" brushRef="#br0" timeOffset="14">9251 8474 9216,'5'-6'2081,"-4"1"-1988,4 5-477,-5 5-815,0 1 1199,0 6 0,5-1 0,2 1 0</inkml:trace>
  <inkml:trace contextRef="#ctx0" brushRef="#br0" timeOffset="15">9651 8497 7992,'-11'-11'195,"4"-1"1,-2 5 143,5-1-113,0 6 100,4-4 74,0 1 333,0 4-413,0-4 1,0 6-35,0 3 1,0 4-44,0 7 1,2 3-159,1 5 1,-1-1 156,2 1 1,-3 4-432,-1 0 1,0 0 173,0 0 1,0-3-571,0 3 1,0-7 15,0-1 0,0-5-249,0 1 0,0-2-320,0-2 1138,0-4 0,5 3 0,1-4 0</inkml:trace>
  <inkml:trace contextRef="#ctx0" brushRef="#br0" timeOffset="16">10279 7972 8071,'0'-12'-1,"0"5"114,0-1 391,5 1-314,-4-5 0,4 4 461,-5 1 203,0-1-307,0-3-313,0-1 1,-5 6 116,-2 2-328,-4 3 2,0-4-126,-6 4 131,5-4 0,-10 5 120,3 0 0,-2 3-15,-2 1 1,0 5-2,0-1 0,4-2-133,0 2 0,5-5-193,-1 5 19,7 0 0,3 3 89,5 1 0,0-1-13,0 0 1,1 1-41,3-1 1,6 4 265,6 1-324,4-1 0,-2-2 57,4 2 1,1-3 150,0 4 0,4-4-33,-1 0 0,1 1 46,-4 2 1,-1-3-23,-3 4 0,-3-4 3,-5 0 1,0 3-143,-4 0 1,-2 2 77,-5-2 1,-1-1-106,-3 5 1,-6-1 70,-5 1 1,-9 1-13,1-5 0,-6 4 32,2-3 0,-3 3-174,3-4 0,-3 0 50,3-4 0,1 0-284,7-4-627,-2 3 1106,8-3 0,2-1 0,6-1 0</inkml:trace>
  <inkml:trace contextRef="#ctx0" brushRef="#br0" timeOffset="17">10427 8257 8119,'0'-11'2240,"0"-1"-1834,0 6 0,-4 2-168,1 8 1,-1 2-222,4 6 0,-4 4 138,0 3 1,0 3-340,4 1 1,2 0 129,1-1 1,3 1-307,1 0 0,7-5 122,-2-3 1,3-2-58,0-2 1,-1-4 249,5-4 0,0-1-22,4-2 0,-4 0 121,0 0 0,-4-5-76,4-3 0,-1-2 227,1-2 0,-2 1-12,-6 0 0,0-1 107,1 1 1,-2-1-4,-2 1 0,0-1 24,-4 1 0,0 0-111,-4-1 1,0 1-54,0-1 1,0 5-111,0-1 258,0 6-371,0-3 0,0 6 123,0 3 1,0 2-154,0 5 0,0 5-59,0-1 0,0 5-79,0-1 1,0 3-371,0 1 1,0-4 263,0 0 1,1-4-206,3 4 1,-1-5 544,4 1 0,1 3 0,3 0 0</inkml:trace>
  <inkml:trace contextRef="#ctx0" brushRef="#br0" timeOffset="18">11158 7766 8001,'0'-11'115,"0"-1"131,0 1-188,5 0 122,-3 4 0,4-2 449,-2 5-253,-3 1 0,5-1-138,-2 0 0,-1 0 27,4 4 0,-3 0 88,4 0-437,-1 0 139,5 0 1,-1 0 112,1 0-135,-1 5 1,0-2-142,1 4 0,-1 1 102,1 4 0,-6-1-275,-2 0 0,1 1 141,-1-1 0,-1 2-46,-3 2 0,-5 3 150,-2 5 1,-3 0 67,-2-1 1,0 5-25,-4 0 0,4 3 102,-4-3 0,4 3 104,0-3 0,5 0-38,-1-5 0,4 1-162,-3 0 0,4-4 76,-1 0 0,3-5-34,1 1 21,5-2 1,1-3 52,6-2 1,-5 1-47,1-6 1,-4 3 6,4-3 0,-5-1-48,5 1 1,-4-1 109,3-2-46,-4 0 1,6-2 72,-5-1-293,-1 1 129,2-3 1,-3 4-226,2-3 43,-3 3 69,-1-4 146,5 15 1,-4-2-61,3 7 0,1-2 14,-1-2 0,3 2-5,-3 2 1,5-1-126,-1 5 1,2-1 18,1 1 1,-3 2-89,0-2 1,-2 3 87,2 1 0,2-4-21,-3 0 0,-2-1 133,-1 1 0,-1 1-95,1-5 1,-3 4 234,3-4 0,-4 1-126,-4-5 1,1 0 241,-4 1 1,-1-2-52,-3-2 0,-1 2 198,1-3 0,-4 0-118,-1 0 0,-3-3-19,4 4 1,0-6-1923,3 2 953,1-3 699,0-1 0,4 0 0,2 0 0</inkml:trace>
  <inkml:trace contextRef="#ctx0" brushRef="#br0" timeOffset="19">11626 7732 8045,'-6'-1'-282,"2"-3"20,-2 3 0,5-6 208,-3 3 589,3 3 50,-4-4-162,3 0-217,-3 4 122,5-4-109,0 0 158,0 3-256,0-8 0,0 8 87,0-6 1,1 5-102,3 0 1,-1-2 95,4 1 0,-3-4-160,4 4 0,-1 1 88,5 3 1,-1-2-62,1-2 1,3 3 26,0-3 1,4 3-93,-4 1 1,4 0 30,-3 0 1,3 0-135,-4 0 1,-1 1-74,-6 3 1,0-1 53,-4 4 0,0 1-27,-4 3 0,0 1 65,0-1 1,0-3 29,0-1 1,-5 1-19,-3 4 37,-2-1 1,-1 0 109,-1 1 1,2-5-105,3 1 0,-4-4 152,4 3 0,0-4 2,0 1 71,4 2-167,-2-5 1,1 6 10,1-3 39,-1-3 2,4 4-15,5-5 0,1 4 0,6-1 1,-1 3-2,0-3 1,1 2-29,-1 3 1,5 1 32,-1-5 0,4 3-21,-4-3 1,5 5-40,-1-1 1,-2-2-28,-2 2 0,-2-2-13,-2 2 1,-1 2-22,-2-3 1,-3 0 60,-5 0 1,-1-3 63,-3 4 0,-6-4-70,-5 3 1,-11-1 155,0 2 0,-6 1-139,-2-5 1,-2 3 146,-2-3 1,2 1-148,-2-1 1,8-3-324,3 3-750,3-3 638,6-1 409,7 0 0,6 0 0</inkml:trace>
  <inkml:trace contextRef="#ctx0" brushRef="#br0" timeOffset="20">2947 9514 8162,'0'-7'-150,"0"2"1963,0 5-1632,-5 5 0,3 3 15,-2 7 0,-1 3-35,2 5 0,-5 1 75,4 2 0,-5 4-224,2 4 1,-4 1 124,0 3 1,0 2-278,-1 2 0,1 1-98,-1-5 0,1 3-99,0-7 0,-1 1-11,1-8 0,-1 0 112,1-5 1,3-4 114,1-3 1,4-2-137,-1-1-401,3-6 110,1-1 321,0-5 0,5 0 1,1 0-1</inkml:trace>
  <inkml:trace contextRef="#ctx0" brushRef="#br0" timeOffset="21">2969 9594 8060,'0'-12'0,"0"1"0,0 3 649,0 0 123,0 6 64,0-8-38,0 8-491,6 8 1,-1 6-4,2 11 0,7 1-71,-2 3 0,5 3-83,-1 8 1,5 0 45,2 8 0,-1-4-303,0 4 0,1-4 24,-4-4 1,-1-8-400,1 1 0,-5-6 213,1-2 0,2-2-119,-2-2 1,-1-2-92,-6-6 0,2-1-192,-3-2-870,-2 2 1109,0-3 1,-5 0 431,0 1 0,-10-6 0,-2 3 0</inkml:trace>
  <inkml:trace contextRef="#ctx0" brushRef="#br0" timeOffset="22">2821 10107 8063,'-10'-11'307,"2"0"0,-1-1-45,5 1 0,1-1 214,3 1 1,5 0-98,2-1 0,5 4 257,3 1 1,4 1-217,8-2 0,-1 2-343,9 2 0,-2 1 4,8-4 1,4 4-90,1-1 0,2 3-822,-6 1 1,1 0 453,-1 0 1,-3 0-1891,-5 0 2171,1 0 0,-6 0 1,-1 0-1</inkml:trace>
  <inkml:trace contextRef="#ctx0" brushRef="#br0" timeOffset="23">3963 9776 8117,'0'-11'0,"0"-1"0,5 5 0,3 0 0,2 2 0,1 2 0,1 3 0,-5 0 250,1 0 1,1 0 336,6 0 1,3 1-335,5 3 1,0-3-141,-1 3 0,2-2-224,3 2 0,-3-3 115,3 3 0,-3-3-331,-1-1 1,-2 0 118,-2 0 1,2 0-344,-6 0 1,0-3-10,-3-1 560,-1 0 0,-5-1 0,-1-1 0</inkml:trace>
  <inkml:trace contextRef="#ctx0" brushRef="#br0" timeOffset="24">4043 9993 9886,'22'0'955,"-3"0"1,1 0-729,-5 0 0,5-4 324,-1 1 0,4-2-587,4 1 0,-3-1 70,3-3 0,1 3-1265,-2 5 0,-3 0 237,-4 0 994,0 0 0,-1 5 0,-2 1 0</inkml:trace>
  <inkml:trace contextRef="#ctx0" brushRef="#br0" timeOffset="25">5459 9456 8144,'0'-11'0,"1"1"0,3 2 99,-2-2 165,3 4 375,-5-1 0,-2-1-178,-1 4 0,0 0-254,-5 4 1,1 0-28,-5 0 1,-3 4-207,0 0 1,-5 8 52,1 0 0,1 5-152,-1-1 0,1 4 44,-1-1 0,-1 3 141,4 0 0,1 1-226,4 0 0,3-4 0,1 0 1,4-4-9,-1 4 0,4-5 147,4 2 1,-1-4-101,4 0 1,1-5 114,3 1 0,1-2-22,-1 2-8,0 2 1,1-5 3,-1 3 1,1-3-16,-1-5 0,-3 4 20,-1-1 0,1 1-61,3-4 1,-3 0 48,0 0 0,-5 0-58,5 0 71,-5 5-8,2-3 91,-5 8 1,0-4-84,0 6 1,-2-5 82,-1 1 0,-4-1-62,-4 5 1,-1 0 114,1 4 1,0-4-91,-1 4 1,1 0-50,-1-1 0,1 4 31,-1-3 1,5 0-5,-1-1 0,6-2-65,-2 2 0,3 2 66,1-2 1,0 0-67,0-3 0,5-1 47,2 0 0,2-3 73,-1 0 1,2-1 1,-2 5 1,2-2 12,1-3 1,-5 4-26,-2-4 0,1 3-28,-1 2 1,0-1-9,-4 1 1,0-1 18,0 1 0,-4-1 156,0 0 1,-1 1-149,1-1 0,-1 2 37,-2 2 1,0-2 18,4 2 0,1-1 104,-1 1 1,1-2-131,2 2 1,5-6 22,3-1 1,3-1-531,5 5 1,-2-6 217,5-2 1,0 1-1231,3-1 1461,1 0 0,5-4 0,1 0 0</inkml:trace>
  <inkml:trace contextRef="#ctx0" brushRef="#br0" timeOffset="26">5939 9639 8226,'6'0'-1332,"1"0"1486,-4 0 1,0 5-51,4 3 0,-3 7 218,4 4 1,-4 8-116,3 3 0,-3 3-196,4 2 1,-2 0 71,2 3 0,-2-4-93,-2 1 0,-2-2 73,6-7 1,-5 1-155,0-4 0,2-5 117,-1-3 0,0 1 35,-4 0 1,0-5-461,0-3 116,0-1-460,0 5 288,0-6-143,0-1 211,-5-5 387,-1 0 0,-6-5 0,1-1 0</inkml:trace>
  <inkml:trace contextRef="#ctx0" brushRef="#br0" timeOffset="27">5973 9651 8226,'0'-12'0,"0"5"472,0-1-163,5 5 0,-2-2 72,4 5 1,-3 5-164,4 3 1,-2 2 45,2 2 1,2 4-215,-3 3 0,4-1 148,0 1 1,0-5-306,1 1 1,-1-2 106,1-2 0,0 1-140,4-1 1,-4-5 4,4-2 0,-4-2-108,0-2 1,-1 0 82,1 0 0,-1-2 154,0-2 1,1-6-35,-1-5 1,1-4 2,-1 4 1,0-5 73,1 0 1,-1-1-56,1-2 1,-5 0 81,1 0 0,-5 2-25,0 2 1,2 2 51,-1 6 108,0-1-176,-4 6 1,0 2 87,0 8 0,0 5-70,0 10 0,0 1 175,0 11 0,1 3-96,3 4 1,-3 7-35,3 0 1,-3 1-142,-1 3 1,4-3-236,0-4 0,0-4-29,-4-8 0,4-2 133,-1-5 0,3-5-37,-3-3 0,0-2 38,4-2 1,-4 1-501,1-1 1,-3-3-391,-1-1 1075,5-4 0,-4 7 0,5-4 0</inkml:trace>
  <inkml:trace contextRef="#ctx0" brushRef="#br0" timeOffset="28">6498 10016 8209,'6'-6'-490,"-5"-1"1097,3 4-338,-3 1 1,-1-1 78,0 6 1,4 4-120,0 4 1,1 1-30,-2-1 0,4 2-203,4 2 1,1-2 35,-1 2 1,2-4-134,2-3 0,-1 1 72,5-5 1,0-1-53,4-3 0,0 0 68,-1 0 1,-4-1 136,-3-3 0,2-2-41,-2-6 1,-1 1 19,-6 0 0,1-2 135,-6-2 1,1 2-92,-4-2 1,-6-2-222,-6 2 0,-4 0 123,-7 3 0,0-2-334,0 3 1,-3-2 117,-1 10 1,1-1-448,3 4 1,1 5 0,3 2 612,8 9 0,1 1 0,3 6 0</inkml:trace>
  <inkml:trace contextRef="#ctx0" brushRef="#br0" timeOffset="29">7047 10119 8215,'0'-6'21,"0"0"0,0 8 0,0 3 647,0 6 0,3 6-207,1 6 0,0-1-685,-4 1 0,0 5 153,0 3 0,0-2-224,0 1 1,0-4 11,0 0 283,0-2 0,0-1 0,0 0 0</inkml:trace>
  <inkml:trace contextRef="#ctx0" brushRef="#br0" timeOffset="30">7378 10107 8142,'0'-17'0,"-5"-4"427,-3 6 0,3-4-53,1 4 0,3-4-267,1 4 0,0-2 35,0 2 1,-4-3 128,0-5 0,-4 0-289,0 1 0,2-2 95,-2-3 1,4 3-152,-3-3 0,4 3 77,-1 1 0,3 2 8,1 2 1,-4-2-110,0 6 1,1-4 81,3 4 1,0 0 90,0 3-13,0 1-38,5-1 1,-3 5 19,6-1 0,-4 5-215,3 0 163,1 1 1,3 7-142,1 3 1,-1 2 44,0 2 1,2 0 38,2 4 0,-2-2-62,2 5 0,-1-5 65,1 1 0,-1-3 26,5 0 1,-3-2-25,3-2 1,-5-3 98,1-5 1,-1 0-80,1 0 1,-6 0 161,2 0 0,-2-2-44,3-1 0,-1-4 56,1-4 1,-5-1 109,1 1 0,-2 0-106,2-1 0,1 1 57,-6-1 1,3-3-48,-3 0 1,-1 0-58,1 3 1,-1 5 145,-2-1-450,0 5-60,0-2 70,0 16 0,-2 3 114,-1 12 1,1 5 65,-1 7 0,-3 2-86,3 6 0,-1 0 54,4-1 1,0 0-555,0-3 1,5-3 225,3-5 1,3-5-432,4-2 0,-2-7 397,2-1 1,-2-8 416,-2 0 0,3-6 0,-2 3 0,2-6 0,-8 3 0,5-5 0</inkml:trace>
  <inkml:trace contextRef="#ctx0" brushRef="#br0" timeOffset="31">7858 10096 8142,'0'-18'-168,"0"3"1,0 1 241,0-1 1,0 2 202,0-2 1,-4 2 189,0 2 1,-1 1-142,1 2 1,2 2 60,-6 2 1,4 3 124,-4-3-383,6 8 1,-3 6 68,5 5 1,0 2-215,0-2 1,0-1-78,0 5 1,5-4-128,3 4 1,3-5-163,4 1 1,-1-3 217,5-5 1,0-2-34,4-5 1,0 0 109,0 0 0,0-1 101,-1-3 0,0-2-91,-3-6 1,-2 1 194,-6 0 0,-1-2-20,-2-2 1,-3 1 129,-5-5 1,-1 3-367,-3-3 0,-6 4 115,-6-4 0,-8 5-355,1-1 0,-7 2 157,-1 2 0,4 5-109,0 2 0,3 2 62,1 2 0,5 6-537,3 1 805,7 3 0,-2 7 0,4 1 0</inkml:trace>
  <inkml:trace contextRef="#ctx0" brushRef="#br0" timeOffset="32">8234 10165 8002,'-6'-6'2967,"1"5"-3185,5-4 0,1 9 70,3 0 0,-3 8 126,3 0 0,-3 6-75,-1-3 0,0 5 112,0-1 1,-3 7-568,-1 0 0,0 1 233,4-4 1,0-4 318,0 0 0,0 0 0,0 4 0</inkml:trace>
  <inkml:trace contextRef="#ctx0" brushRef="#br0" timeOffset="33">8486 10187 8011,'0'-16'237,"1"-2"-6,3-5 0,-2 0 0,5 1-109,-2-1 1,0-5-38,-1-3 0,-3-2 114,3-1 0,-4-1-61,-4-3 1,1 1 49,-4-5 0,4 5-170,-1-1 0,-1 6 87,2 2 0,-1 4-159,4 0 0,0 2 10,0 1 0,0 5-65,0 3 194,0 2 76,0 2-173,0 4 59,5 2 1,1 10-127,6 3 0,-1 7 130,0 4 0,-3 3-118,0 1 1,0 0 98,8-1 1,-4 1-270,4 0 1,-4-5 13,0-3 1,0-4 131,4-3 0,-4 1 6,4-5 0,-2 0 16,1-4 0,-3-2 70,4-1 0,-4-3-78,0-1 1,2-3 229,-3 2 1,3-6-102,-6-1 0,2 0 170,1 3 1,-3-4 5,0-3 1,-6 1 10,2-1 0,1 4-159,-1-4 0,0 5 10,-4-2 0,0 8 21,0 0-3,0 5 0,0 0-150,0 6 1,0 9 62,0 7 0,0 6-36,0 2 1,0 8-39,0 0 1,0 3-162,0 0 0,0 1-154,0 3 0,1 1 131,3-5 0,-2-1-700,6-7 1,-1-2 350,5-5 1,-1-1 585,1-3 0,-1-3 0,1-4 0</inkml:trace>
  <inkml:trace contextRef="#ctx0" brushRef="#br0" timeOffset="34">9034 10016 8024,'-1'-16'0,"-3"4"800,3 1 0,-6 9-173,3-1 1,2 1-55,-6 2 1,6 5-427,-2 3 0,3 2 37,1 2 1,0 3-232,0 0 0,1 4 116,3-4 1,2 1-70,5-5 1,1 0-179,-1 1 0,1-1-303,-1 1 0,2-6 95,2-2 1,-1-3 94,5-1 1,-4-1 363,4-3 1,-3-4-113,3-7 0,-5 3 402,1-4 0,-3-1-167,0-2 0,-6-2 41,-2 2 1,-3-2-13,-1 2 1,-10-2-108,-5 2 0,-7-1-186,-4 5 0,-5 5-279,-7 6 1,-4 2-666,-7 2 0,8 6 492,3 1 0,5 7 520,10 1 0,3 1 0,9-5 0</inkml:trace>
  <inkml:trace contextRef="#ctx0" brushRef="#br0" timeOffset="35">9422 9434 8055,'0'-30'0,"0"4"-32,0 7 0,1 2-491,3 6 1870,3 5-829,-1 0 0,0 8 61,-2 2 0,-1 3 98,4 8 0,2 4-234,6 8 0,-1 2-181,5 5 1,-5 2-31,2 2 0,0-1-272,-1 5 0,1 0 138,-5 3 0,-3 1-394,-1 0 0,-3-2 83,4-2 1,-6 1-39,2-5 1,-3 0-404,-1-3 1,0-6 268,0-3 0,-4 2-444,1-1 1,-6-4-37,1-4 865,-2 0 0,-7 4 0,0 0 0</inkml:trace>
  <inkml:trace contextRef="#ctx0" brushRef="#br0" timeOffset="36">5939 9422 8167,'0'-14'-493,"0"3"1,0 6 1164,0-3-27,0 6 1,-5-3-297,-3 5 1,-3 5-115,-4 2 1,1 3-121,-5 2 1,-1 4-35,-2 3 1,-1 4 109,0 4 0,1 2-121,3 5 0,-1 6 124,5 1 0,0 5-245,3 4 1,6-2 154,2 5 0,3-5-78,1 2 1,5-1-130,2-3 1,12 1 79,4-9 0,9 0-509,2-4 0,4-4 236,4-4 1,1-3-1525,-5-4 1820,6 3 0,-4-5 0,3 4 0,-5-6 0,-5-5 0</inkml:trace>
  <inkml:trace contextRef="#ctx0" brushRef="#br0" timeOffset="37">9982 10142 9648,'0'12'481,"0"4"1,4-2-198,-1 5 1,3-2-356,-3 2 1,-1 3-44,1-3 1,-1 1-20,-2-1 1,0 2-218,0-6 1,0 4 349,0-4 0,-5 5 0,-2-2 0</inkml:trace>
  <inkml:trace contextRef="#ctx0" brushRef="#br0" timeOffset="38">10644 9399 8107,'0'-17'-23,"0"1"1,0 7 87,0 2 651,0-1-241,0-3 375,-5-1-512,-1 6 0,-9 2-210,-1 8 1,-4 8 89,1 7 0,-3 8-114,0 8 1,-1 5-54,0 10 1,0-2-4,0 5 1,5-4-128,3 0 0,3 1 49,0-5 1,6 7-297,2-6 0,4-3 142,4-5 1,2-2-213,6-2 1,0-5 127,3-2 1,-1-7-30,5-1 1,1-5-272,2 1 0,-3-3 187,0-5 0,-3 2 381,3-5 0,0 5 0,4-3 0</inkml:trace>
  <inkml:trace contextRef="#ctx0" brushRef="#br0" timeOffset="39">10964 9685 8264,'0'-18'1539,"0"2"-453,0 4-887,0 6 1,4 2 26,0 8 1,-1 3 38,-3 9 1,4 5-54,0 6 1,0 5-114,-4-2 1,1 7-269,3 1 1,-2 4 216,6-4 0,-4-4-788,4-3 0,-5-7 406,5-1 0,-4-2-809,3-6 457,-4 1 686,7-5 0,-9 0 0,4 1 0</inkml:trace>
  <inkml:trace contextRef="#ctx0" brushRef="#br0" timeOffset="40">10633 9651 8041,'9'-22'4,"2"3"1,9 3 553,3 4 0,6 1-133,10-1 1,1 6 171,6 2 1,1 3-187,2 1 1,-2 0-190,3 0 1,-8 1 39,-4 3 0,-4-2-461,-4 6 0,-2 0-878,-5 3 0,-5-3 719,-3-1 0,-7 1 358,-4 3 0,-3 1 0,-1-1 0</inkml:trace>
  <inkml:trace contextRef="#ctx0" brushRef="#br0" timeOffset="41">11227 9776 8148,'-7'7'900,"2"3"-498,5-3 1,4 4-207,0 0 0,1 2 15,-1 2 0,-3 3 20,3 4 1,-2-2-290,2-1 0,-1 0 80,4 3 0,-3-4-236,4-3 0,-4 2 110,3-2 1,1-1-46,3-6 1,-3-2-40,-1-2 0,1-3 112,3 3 1,1-3 40,-1-1 0,5-4-27,-1 1 0,0-6 241,-4 1 0,5-2-123,-1-1 0,-1-2 123,-7-2 1,4 2-70,-4-2 0,-2-2-10,-1 2 1,-1 0-38,0 3 0,-1 1 38,2-1-58,-3 6 1,-2-3 21,-3 5 0,2 2-239,-1 6 0,0 2 115,-1 5 0,3 2-412,-3 2 1,3 3 198,1 5 1,0-1-1065,0-3 1336,0 2 0,5-3 0,1 5 0</inkml:trace>
  <inkml:trace contextRef="#ctx0" brushRef="#br0" timeOffset="42">11672 10119 8021,'-6'0'491,"1"5"-318,5 3 1,0 2 257,0 1 0,4 2-92,-1 2 0,1 3-186,-4 5 1,0 0 9,0-1 0,0-3 0,0 0 0,4-1-10,0 1 1,0 2-154,-4-6 0,5 0 0,1-4 0</inkml:trace>
  <inkml:trace contextRef="#ctx0" brushRef="#br0" timeOffset="43">12106 9525 7965,'-11'-18'975,"-1"2"-578,6 9 0,1 9-413,5 9 0,0 6 170,0 5 0,0 6 207,0 3 1,0 6-299,0 1 0,1 1 45,3-1 0,-2-2-486,6 2 1,-4-3 236,4-1 1,-5-1-642,5-2 0,-6-7 380,2-5 1,1-5 401,-1 1 0,5-2 0,-3-2 0</inkml:trace>
  <inkml:trace contextRef="#ctx0" brushRef="#br0" timeOffset="44">11786 9514 8197,'5'-23'0,"4"4"705,10 0 0,7 6-199,12 2 1,-1 0 9,4 8 1,-4-1-213,1 4 0,2 0-62,-2 0 0,2 1-199,-5 3 1,1 2 62,-5 6 1,-3-1-1006,-2 0 1,-3 2 548,-4 2 1,-3-2-1730,-9 2 2079,3-2 0,-8-2 0,3 1 0</inkml:trace>
  <inkml:trace contextRef="#ctx0" brushRef="#br0" timeOffset="45">12357 9742 8175,'-6'8'864,"2"-1"1,3 1-685,1 3 0,4 2 24,0 2 0,-1-2 76,-3 2 0,0 2-21,0-2 1,4 5-199,0-1 0,4-1 137,-5 1 1,2-5-310,-1 1 1,1-2-18,3-2 1,2-1-15,-2-2 0,-2-3 0,2-5 0,-1 0 110,5 0 1,-1 0-109,1 0 0,-1-5 117,0-3 1,5-2 155,-1-1 1,0-2-70,-3-2 0,-1-3 188,0-5 0,5 0-86,-1 1 0,-4-1 39,-3 0 1,-2 1 271,2 3-241,2-2 31,-9 8-126,4 2 1,-5 7-298,0 8 1,0 3 85,0 8 0,0-1-549,0 5 0,0 4-6,0 4 0,0 1-262,0-1 1,0-2-131,0 5 0,2-4 1017,1 0 0,4 4 0,4-1 0</inkml:trace>
  <inkml:trace contextRef="#ctx0" brushRef="#br0" timeOffset="46">12848 10107 8116,'12'0'1349,"-1"0"0,-4 6-723,-4 1 0,-3 3-27,-3 2 1,-4 0-159,-4 4 1,1-2-315,2 5 0,-2-2-204,2 2 0,3 2-280,1-6 0,3 4-2473,1-4 2830,0 6 0,-5-4 0,-1 6 0</inkml:trace>
  <inkml:trace contextRef="#ctx0" brushRef="#br0" timeOffset="47">13271 9548 8188,'0'-18'0,"0"5"403,0 6 443,0 4-530,5-2 0,-2 10 55,4 3 0,-3 8-69,4 7 1,-6 5-161,2 6 0,-3 4 63,-1 1 1,0 0-461,0-1 1,-1-3 229,-3 4 0,2-8-598,-6 0 1,6-7 93,-2-1 0,2-2-860,2-6 803,0 1 1,2-6 585,2-3 0,-3-1 0,4-6 0</inkml:trace>
  <inkml:trace contextRef="#ctx0" brushRef="#br0" timeOffset="48">12883 9525 8201,'18'-13'356,"-1"-2"158,-2 7 1,10 0-149,9 0 1,3-1-105,8 5 0,0-1 188,8 1 1,0 3-461,4-3 1,-1 3 5,-2 1 0,-5 0 106,-7 0 0,-4 1-567,-8 3 0,-3-1-160,-8 4 1,-2-3-1278,-6 4 1902,-5-1 0,0 5 0,-6-1 0</inkml:trace>
  <inkml:trace contextRef="#ctx0" brushRef="#br0" timeOffset="49">13557 9765 8103,'0'7'-166,"0"1"1,0-4 220,0 3 0,0 1 260,0 4 1,3 0-90,1 3 1,0-1-102,-4 5 1,0-1-247,0 1 0,0 2 144,0-6 0,0 4-206,0-4 1,4 0-14,0-3 132,4-1 0,-1-1 54,4-2 1,1-3 41,-1-5 0,2 0-25,2 0 0,-1-5 183,5-3 1,-1-2 37,1-1 0,1-1-100,-5 1 0,1-2 80,-5-2 0,0 2-102,1-2 0,-2 2 54,-2 2 0,-3-1 108,-5 1-3,5 5-11,-4 1-140,4 5 0,-6 1-88,-3 3 1,3 3 91,-3 9 1,-1-2-180,1 5 0,0 0 93,4 3 0,0-3-340,0 0 1,2-3-115,1 3 0,2-1-276,3 1 1,2-3 249,-2-5 1,2-3 447,1 0 0,6-6 0,1 3 0</inkml:trace>
  <inkml:trace contextRef="#ctx0" brushRef="#br0" timeOffset="50">14025 9297 8024,'1'-19'288,"3"0"1,0 6 289,7 1 0,-2 2 0,6 6-139,-2 2 0,-2 2-224,1 4 1,-1 6 195,1 5 1,0 10-55,4 2 1,-3 6-45,7 5 1,-1 2-339,3 1 0,1 9-154,0-1 1,-5 2 74,-3 2 1,-4-1 103,-3 2 1,1-3-757,-5-6 0,-2 1 338,-5 0 1,-4-6-542,-4-2 1,-1-7 187,1-5 0,0-3-530,-1-4 1301,-4 3 0,2-7 0,-5 0 0,0-5 0</inkml:trace>
  <inkml:trace contextRef="#ctx0" brushRef="#br0" timeOffset="51">14619 10107 9672,'11'6'1148,"-5"0"-993,-2 5 0,-2 1 36,-2-1 0,-6 6-73,-1 2 0,-5 4-92,-3 3 1,3 0-248,-4 4 1,4-5-156,0 2 1,2-4-483,2-4 0,3 1 858,5-5 0,0 1 0,0-5 0</inkml:trace>
  <inkml:trace contextRef="#ctx0" brushRef="#br0" timeOffset="52">14950 10085 7886,'-6'-12'2350,"0"6"-1622,12-4-1025,-5 8 280,4-3 0,-1 7-182,0 1-629,4-1-44,-1 8 496,4-4 376,-4 1 0,3 3 0,-4-4 0</inkml:trace>
  <inkml:trace contextRef="#ctx0" brushRef="#br0" timeOffset="53">15190 10062 7893,'11'0'-59,"1"0"1,-5 0-468,1 0 371,-1 0 0,1 0 309,0 0-350,-6 0-12,3 0-114,-5 5 322,0-4 0,0 9 0,0-3 0</inkml:trace>
  <inkml:trace contextRef="#ctx0" brushRef="#br0" timeOffset="54">15544 10107 7919,'1'-6'4063,"3"2"-2952,-3 3-548,4 1-1094,-5 0-1394,0 5 1925,0 1 0,-5 6 0,-1-1 0</inkml:trace>
  <inkml:trace contextRef="#ctx0" brushRef="#br0" timeOffset="55">15932 10028 8027,'-6'-6'658,"1"5"-196,10 6 0,1 4-51,6 10 0,-2 1-161,-3 7 0,-2-1-256,-5 4 1,0-3-305,0 3 0,-1-5-454,-3 2 0,2-3 193,-6-1 571,6-5 0,-9 3 0,5-3 0</inkml:trace>
  <inkml:trace contextRef="#ctx0" brushRef="#br0" timeOffset="56">16674 9262 8101,'0'-16'147,"4"3"381,0-2 0,4 6-266,-5 1 176,1 6 728,-4-3-721,0 5 1,-5 5-246,-2 2 1,-7 9-24,-2 3 0,-4 9-133,1 6 1,-4 5-145,-3 7 1,3 0-118,0-1 0,0 6-8,4 2 1,-1-1 125,1 2 1,3-6-141,9 1 1,2-5 14,5-3 1,0-4-184,0 1 1,5-6 40,2-2 1,7-5-72,2-3 0,4 0-140,-1-7 0,3 4 118,0-3 0,1-5 459,0-3 0,0-2 0,0 1 0,0-1 0</inkml:trace>
  <inkml:trace contextRef="#ctx0" brushRef="#br0" timeOffset="57">17074 9628 8094,'0'-28'99,"0"5"1,0 1 0,1 7 437,3 1 1,-2 5-124,1 2 1,-1 3-31,-2-4-199,0 6 0,-5-3 25,-3 5 0,0 0-270,-3 0 1,2 5 104,-6 2 0,-2 4-104,2 0 1,-4 0 124,4 1 0,0 3-140,3 0 1,1 2-33,-1-2 1,2-2 64,3 2 0,-2-1 9,5 1 0,0-2 48,4 2 1,0-2-50,0-2 1,0 2 43,0 2 1,1-2-20,3 2 1,2-2 11,6-2 0,-1-3 16,1-1 1,3 1-17,0 3 1,2 0-2,-2-4 1,-2 3-16,2-2 0,-4 2 17,-3 1 0,1 1-116,-5-1 1,-1 1 67,-3-1 0,-5 2-222,-2 2 1,-5-2 67,-3 2 1,-3 1-288,-5 0 0,1 0 74,-1-1 1,0-2-73,0 2 1,1-3 72,3-5 0,3 2 409,5-5 0,4 5 0,-3-3 0,4 6 0</inkml:trace>
  <inkml:trace contextRef="#ctx0" brushRef="#br0" timeOffset="58">17154 9959 8094,'5'-11'0,"-4"-1"0,3 1 0,-1 1 1156,1 2-597,-3-2 1,3 5 57,-8-3 0,1 3-197,-4 5 1,3 1-185,-4 3 0,5 2-165,-5 6 0,5 3 119,0 0 1,1 4-392,2-3 0,2 0 33,1-1 1,4-2-194,4 2 0,1-3 141,-1-5 1,5 2 21,4-5 1,0 0 52,-1-4 0,2 0 43,-2 0 1,2 0 225,-2 0 0,1-5-86,-5-3 0,1 2 174,-5-2 0,0-1-14,1-6 1,-2 2-20,-2-2 0,-3 2-237,-5 2 1,0-4-193,0 0 0,-2-1-506,-1 5 1,1 3 5,-1 1-162,-4 4 1,6-1 1,-3 8 910,3 2 0,-4 6 0,-2-1 0</inkml:trace>
  <inkml:trace contextRef="#ctx0" brushRef="#br0" timeOffset="59">17531 10062 8232,'8'1'260,"-1"3"0,-4 2-36,1 6 1,1 4-124,-2 3 1,1 3-104,-4 1 1,0 1-81,0 2 1,0-2-239,0 3 1,0 1-60,0-1 0,0-2 379,0-6 0,-5 3 0,-1-5 0</inkml:trace>
  <inkml:trace contextRef="#ctx0" brushRef="#br0" timeOffset="60">18171 9536 8003,'-12'-11'-192,"2"0"-56,2-1 1,2 2 653,2 2 0,3 2-38,-3 2 0,-2 3-209,-2-3 1,-2-1 3,-1 1 0,-1 0-191,1 4 1,-6 0 119,-2 0 0,-2 2-31,-2 2 0,1-2 82,3 6 1,-2 3 14,2 4 0,2 1-221,2-5 1,6 4 100,1 0 1,6 2-154,-2-2 0,4-2 110,4 2 0,0-2-76,7-2 0,-1 2 112,9 2 0,0-2 78,4 2 1,0 2-104,0-2 1,0 4 18,0-4 1,-1 2 12,1-2 0,-5-3-3,-3 4 0,-3-4-63,-5 0 0,-2 0 66,-5 4 1,0-4-205,0 4 1,-5 0-54,-2-1 1,-9 4-81,-3-3 0,-2 3-36,-2-4 0,-1 4 100,-3-4 0,7 0 16,-3-3 0,8-2-142,0-2-280,2 2 250,7-4 391,0 0 0,12-1 0,1-5 0,5-1 0,3-3 0,-1 2 0,5-6 0,-5 1 0,1-5 0,2-3-167,-2 0 0,4-4 167,-4 3 0,4-3 95,-4 4 1,4-4-87,-3 4 1,3-4 470,-4 4 1,0-1-18,-4 5 1,1 1 146,-1 2 0,-3-1 673,0 6-397,-6-1-764,3 4 0,-5 5 72,0 2 0,4 4-96,0 0 1,0 4 83,-4 1 0,3 3-190,1-4 0,5 4-81,-1-4 1,-2 0-78,2-3 1,-1-1 52,5 1 1,0-6-39,4-2 0,-4-3 99,3-1 0,2 0 60,-2 0 0,0-1 219,-3-3 0,3 1-131,0-4 0,-1-1 86,-6-3 0,2-2-75,-2-2 0,-2 2 124,2-2 0,-5 1-208,5-1 1,-5 2-125,0-2 1,0 3-881,1 5 498,-3-3-388,4 8 1,-5-2 408,0 8 1,-4 3 461,0 4 0,-4 6 0,1 0 0</inkml:trace>
  <inkml:trace contextRef="#ctx0" brushRef="#br0" timeOffset="61">18616 10119 9360,'5'-6'661,"1"0"-439,6 6 0,-5 6-130,1 1 0,-5 5 417,0 3 1,-1 1 156,-2 3-385,0 8-102,0-8 0,0 9-171,0 0 0,-5-3-215,-3 6 0,-1-5-1013,2 5 0,-4-7 1220,4-1 0,-3 0 0,-2-6 0</inkml:trace>
  <inkml:trace contextRef="#ctx0" brushRef="#br0" timeOffset="62">19278 9445 7990,'-7'-11'0,"-1"-1"0,1 1 0,-5-1 65,6 6-50,-4-4 1,3 9-145,-4-3 1418,-1 3-815,1 1 0,0 1 255,-1 3-450,1 2 0,-1 3-122,1 2 0,1-2-203,2 6 1,-1-1 17,5 2 1,-4-2 177,0 5 0,2-5-243,-2 1 0,5 1-8,0-1 1,-2 2-61,1-2 0,0-2-8,4 2 1,0 2-23,0-2 1,5 0 163,3-4 0,6 1-2,1-1 0,4 1 53,-4-1 1,4-3-56,-4-1 0,6 1 61,-2 3 1,-3 1-51,-1-1 1,2 1 65,-2-1 0,-3-1-90,-5-2 0,-4 2-87,1-2 0,-4 2-20,-4 1 1,-3 1 71,-4-1 0,-4 0-118,0 1 0,-6-1 125,2 1 1,-2-1-62,-2 1 0,1-1 27,3 0 0,3 0-124,4-4 1,2 3 47,2-2-6,-2-3-56,9 5 0,-3-9 126,8 3 0,2-2-51,6-2 0,1 0 35,2 0 0,-3 0 96,4 0 0,0-4-95,-1 0 0,4-5 113,-3 1 1,3-2 75,-4-1 0,1-1 158,0 1 0,-4 0 60,4-1 1,-4 5 232,0-1 1,-5 2 1120,1-2-672,0-2-14,-2 9-569,4-5 1,-9 12-263,3 1 1,-3 5 5,-1 3 1,0-3-153,0 4 1,0 0-211,0-1 1,4 1 223,0-5 1,5 1-310,-2-1 0,2 0 124,-1 1 0,2-5 5,-2 1 0,6-5 207,1 0 0,1-1 176,0-2 0,-2-2-161,5-1 1,-4-3 130,4-1 0,-4-3 56,4 2 1,-4-6-72,4-1 1,-8-2-369,0 2 124,-7 2 88,1-8 0,-5 8-1672,0-2 1244,0 2 1,-5 3 446,-3 3 0,-2 7 0,-1 6 0</inkml:trace>
  <inkml:trace contextRef="#ctx0" brushRef="#br0" timeOffset="63">19895 9388 8012,'0'-6'1329,"0"-5"-1600,0 10 79,0-4 1,4 6 884,0 3 0,1 9-230,-1 10 1,1 5 67,2 6 0,5 5-158,-1 3 1,1 3 63,3 0 0,-2 0-244,-2-3 1,-5 2-254,-2-2 0,-3-3-106,-1-1 1,0-2-414,0-2 0,0-1-773,0-3 0,-5 3 1352,-2-2 0,-9-3 0,-1 0 0</inkml:trace>
  <inkml:trace contextRef="#ctx0" brushRef="#br0" timeOffset="64">20272 9148 8021,'0'-11'14,"0"3"143,0 0 244,0 6 1,0-4-9,0 2 1,5 3 48,3-3 0,2 2-118,1 2 1,2 0-99,2 0 0,-1 0-36,5 0 1,-1 6 27,1 1 1,1 3-236,-4 2 1,-1 0 98,-4 4 1,-1-4-454,-2 4 1,-3 0 206,-5-1 1,0 0-334,0-3 1,0 3 177,0 0 1,-5 1 163,-3-5 0,-1 2 130,2 2 0,-3-1-119,2 5 0,2-4 270,-2 4 1,4 0-121,-3 4 0,3-4 114,-4 0 1,4 0-15,-3 4 0,4 0-66,0 0 1,1-2-77,2-2 1,0 3-14,0-3 1,0-3 117,0 0 1,5 0-75,3-1 1,2-1 104,2-6 1,-1 2-103,0-2 1,5 2 178,-1 1 1,0-3-83,-4-1 0,-3 1-163,0 4 0,-2 0 32,2 3 1,1-1-60,-6 5 1,5 0 278,-4 4 0,1 0-114,-1 0 0,-3 5 138,3 2 1,-3 2-118,-1-1 0,0 2 508,0-3 1,0 3-159,0 1 1,-4-1-11,0-2 0,-3-3-131,3-6 0,-4 0-112,5-3 1,-6-2-121,1-6 0,2-1-235,-2-2 1,0 1-2894,-3-6 3060,0 1 0,-1-4 0,1 0 0</inkml:trace>
  <inkml:trace contextRef="#ctx0" brushRef="#br0" timeOffset="65">2170 11181 7668,'-6'-6'193,"1"1"0,3 1 137,-2 0 479,3 0-268,-4 4-210,5 0 1,1 5-176,3 3 0,-3 3-95,3 5 0,-1 1 95,1 6 0,-3 0-230,3 0 1,-3 0 62,-1-1 1,0 5-125,0 0 0,-1 1-15,-3-2 0,3-2 23,-3 3 0,-1-7 69,1-1 1,-4-5-102,5 2 1,-5 0 185,4-1 0,-1-1-68,1-6 0,3 2 168,-3-2 1,3-2-48,1 2 184,0-6-215,0 8 0,1-8 4,3 1 0,2 3 3,6-3 0,3 1-10,0-4 0,4 0 102,-4 0 0,6 0-99,-2 0 0,2 0 40,2 0 1,1 0-29,3 0 0,-3-1-94,3-3 0,-4 2 48,-4-6 0,1 5-89,-5 0 1,4-3 58,-4 3 0,1-5-136,-5 4 1,-3 0-552,-1 4 186,-4 0-615,2-5 730,-5 4 1,-5-4-780,-3 5 1180,-2 0 0,-1 0 0,-1 0 0</inkml:trace>
  <inkml:trace contextRef="#ctx0" brushRef="#br0" timeOffset="66">2101 11455 8201,'-5'-6'570,"4"-4"1,-3 7-503,8-5 0,-1 6 243,4-2 1,2 2 129,6-2 0,3 3-333,5-3 0,1 1 82,3-1 0,1 3-69,2-3 0,3 2 157,-2-2 0,0 3-393,0-3 1,0-1-29,-4 1 0,-2 0-60,-5 4 1,0-4-366,-5 1-460,5-1-237,-7-1 565,4 3-676,-11-3 1376,-1 5 0,-15 0 0,-3 0 0</inkml:trace>
  <inkml:trace contextRef="#ctx0" brushRef="#br0" timeOffset="67">2181 11192 7805,'0'-7'-309,"0"-1"0,2 6 813,1-2 1,0 3 526,5 1-635,-1-5 1,5 3 72,-1-2 0,0 3-229,1 1 0,3-4-21,0 1 1,6-1 50,-2 4 0,2 0-156,2 0 1,-1-4 125,-3 0 0,1 0-340,-5 4 1,4 0-198,-3 0 0,4 0-383,-1 0 1,-1 0-379,1 0 0,-4 0 500,4 0 0,0 0 558,4 0 0,-5-5 0,-2-1 0</inkml:trace>
  <inkml:trace contextRef="#ctx0" brushRef="#br0" timeOffset="68">3049 11192 8251,'-11'-6'-585,"0"2"1217,4-2-457,-3 5 1,4-3-165,-6 8 1,1 3 276,-1 9 1,-3-3-121,0 7 1,-4 0 30,4 6 0,-4 0-71,3 4 0,2-3-163,7 3 0,-2-3 34,5 4 1,0-6-104,4 2 1,0-3 123,0-2 0,7-4-38,4-3 1,6-2-69,5-1 1,3-6 38,1-2 0,3-3 190,6-1 0,3-6-146,0-6 0,4 0 92,-4-7 1,4-4-66,-4-4 0,-1-3 263,-7 3 1,-2-5 48,-5 2 0,-5-2 39,-3 2 0,-8-3-200,-3 2 1,-3-2-7,-1-1 0,-10 3-238,-5 1 1,-10 5 102,-6-2 0,-8 4-478,-7 4 0,-5 8-189,-6 7 1,-1 5 85,-3 7 1,4 4 49,0 11 0,10 1-864,9 3 1361,12-3 0,0 8 0,7-6 0,-3 1 0</inkml:trace>
  <inkml:trace contextRef="#ctx0" brushRef="#br0" timeOffset="69">3038 11569 8277,'-11'-1'-275,"-1"-3"0,1 2-964,-1-6 2296,1 6-573,-1-4 1,5 6 487,-1 0-70,6 0-584,-8 0 1,8 6-65,-2 1 1,4 3 38,4 2 1,3 0-40,4 4 1,2-2-180,2 5 1,3-4 105,5 4 0,4-5-83,4 1 0,3-3-11,4-5 1,-1-2-134,5-5 0,-8 0-95,4 0 1,-5 0 92,5 0 1,-6-5-355,-2-2 1,-5-4 172,-3 0 0,-4 1-589,-6 2 0,-5-1-485,1 6 1303,-6-6 0,-7 2 0,-7-4 0</inkml:trace>
  <inkml:trace contextRef="#ctx0" brushRef="#br0" timeOffset="70">3735 11181 8026,'-7'-5'98,"2"4"295,5-9 82,0 8 60,0-3 423,0 5-691,-5 0 0,4 7-31,-3 4 0,3 2-402,1 6 0,0 0-1271,0 4 1,0 3 1311,0 1 1,0-1 858,0-3 1,0 4-764,0 0 1,1-3 2,3-1 0,2-8-168,6 4 1,-1-1 77,0-3 1,1-1 70,-1-7 1,5 2 52,-1-5 0,4 0-2,-4-4 1,5 0 174,-1 0 0,-1-1-120,1-3 0,0 0 181,4-7 1,-4 0-51,0-8 0,-4 0 111,4-3 0,-3-1-32,3 0 1,-9-4-9,1 1 1,-3-5-129,-1 4 1,-1-3-79,-6 3 0,-2-3-190,-2 3 1,-1 2 89,-2 6 0,-3 2-219,2 6 1,-2 0 109,-2-1 1,5 6-590,-1 2 0,4 4 315,-3 4 0,4 2-1080,-1 6 1506,3-1 0,6 0 0,2 1 0</inkml:trace>
  <inkml:trace contextRef="#ctx0" brushRef="#br0" timeOffset="71">4374 11284 8055,'-6'-14'-651,"2"2"-623,3 9 1274,1-8 0,0 10 0,0-4 0,0 5 0,0 0 0</inkml:trace>
  <inkml:trace contextRef="#ctx0" brushRef="#br0" timeOffset="72">4443 11124 8188,'0'-11'-1058,"0"-1"793,0 1 0,0 3 1964,0 0-363,0 6-215,0-3-771,0 5-118,0 10 1,0 3-133,0 10 1,0 4 144,0 4 1,-5 3-287,-3 4 1,-2-1 33,-2 5 0,-3-4-431,0 4 0,0-5 68,3 1 1,1-4-177,0-4 1,3-5 228,0-6 1,6-9-79,-2 1-486,3-2 526,6-3 1,1-1-239,6-5 593,-6 0 0,9-5 0,-2-1 0</inkml:trace>
  <inkml:trace contextRef="#ctx0" brushRef="#br0" timeOffset="73">4431 11090 8164,'0'-18'0,"0"1"483,0 6-295,0-6 1,0 5 1063,0-3-790,5 7 1,-2 3-103,5 5 0,-1 2-36,5 6 1,-1 6-70,0 13 0,5 3-239,-1 8 0,4 3 181,-4 4 1,4 1-479,-4 0 1,4-2 213,-3-2 0,3-4-521,-4-7 1,1-3 229,0-6 0,-4-4 48,4-3 1,-4-2-133,0-2 0,-1 0-721,1-4-259,-1 3 1422,-5-8 0,4 8 0,-3-4 0</inkml:trace>
  <inkml:trace contextRef="#ctx0" brushRef="#br0" timeOffset="74">4306 11524 8137,'-12'-5'0,"6"2"301,2-5 1,3 5 48,1-5 0,6 4 132,6-3 1,5 3-191,10-4 0,2 1-61,5-5 1,3 1-361,5-1 0,0 1 135,7-1 1,1 1-938,-4 0 1,2 3 322,-6 0 608,-8 1 0,4-5 0,-9 1 0</inkml:trace>
  <inkml:trace contextRef="#ctx0" brushRef="#br0" timeOffset="75">4957 11135 8192,'-4'-11'804,"0"0"1,0 3-358,4 0-135,0 6 1247,0-8-478,0 8-807,0 7 0,2 4-71,1 10 1,-1 4-70,1 4 0,0 5 11,1-2 0,-2 3-197,6 1 1,-4-3-69,3-1 1,-3-1 58,4 2 1,-1-3-366,5-5 0,-1-2 201,1-2 0,3-2 18,0-6 0,5-1 87,-1-2 1,2-3-107,-2-5 1,2 0-40,-2 0 1,3 0-215,1 0 0,0-4-370,-1 0 1,-3-5 342,1 2 0,-1-3 506,3-2 0,-4 1 0,-1-1 0</inkml:trace>
  <inkml:trace contextRef="#ctx0" brushRef="#br0" timeOffset="76">5562 11101 7991,'-5'-6'0,"0"-4"674,-3 2 1041,3-2-487,5 3-828,0 2 0,0 7-53,0 1 1,-4 9-94,1 7 0,-6 5-105,1 6 1,2 2-43,-2 10 1,6 0-150,-2 4 0,2-4-420,2-1 0,0-9 278,0-1 1,9-6-221,3-2 0,3-5 208,0-3 0,7-3-54,4 0 1,1-6-20,-4-2 0,4-3 10,-1-1 1,1 0-38,-4 0 1,0-1-243,-1-3 1,-4 2 128,-3-6 0,2 2-550,-2-2 959,0-2 0,-3-1 0,-1-7 0</inkml:trace>
  <inkml:trace contextRef="#ctx0" brushRef="#br0" timeOffset="77">5927 11124 7994,'0'-11'811,"0"-1"0,0 1 339,0-1-530,0 1-341,0-1 1,2 2 335,2 3-447,-3 2 0,8 6-102,-6 3 1,6 2-237,-1 5 1,2 2 159,2 2 1,3-2-459,0 2 1,4 2 236,-4-2 1,6 0-358,-2-3 0,-2-2 200,2-3 0,-5 2 74,2-5 0,-2 0 101,1-4 0,-3 0 138,4 0 1,-4-4 272,0 0 0,-1-5-141,1 2 1,-5-2 361,1 1 0,-2-2-182,2 2 1,-3 2 861,-5-1-599,5 4 0,-5-2 97,0 5 0,-5 1-167,-7 3 1,0 7-123,-3 8 1,-7 4-309,-5 4 1,1 2 81,3 5 0,4 1-487,0-1 0,5 4 258,-1 0 1,3 0-1090,5-4 0,1 1 102,6-1 1134,0-5 0,-5-1 0,-1-5 0</inkml:trace>
  <inkml:trace contextRef="#ctx0" brushRef="#br0" timeOffset="78">7172 11215 8032,'0'-11'-575,"0"3"-71,0 1 0,0 3 755,0-4 0,0 1-38,0-5 1,-1 1 461,-3-1 0,3 1-175,-3 0 0,2-1 532,-2 1-460,3-1 1,-5 5 608,6-1-622,0 5 1,0 0-110,0 6 1,2 1-188,2 8 0,-2-2 72,6 9 0,-5 0-213,5 4 0,-5 3 83,0 1 0,3 4-12,-3-5 1,1 6-224,-4-2 1,1 2-278,3-1 0,-3 0 185,3-4 1,1-4-117,-1-4 1,5-5 356,-1 1 0,2-6-44,1-2 1,2-4 207,2 1 1,3-3-127,5-1 0,0 0 70,-1 0 1,1-5-43,0-3 0,4 0-19,-1 0 0,5-2-89,-4 2 1,-1-1-233,-3 2 1,-4-2-674,0 5 1,-5-4 969,1 5 0,3-6 0,0 2 0</inkml:trace>
  <inkml:trace contextRef="#ctx0" brushRef="#br0" timeOffset="79">7732 11033 7978,'-6'-19'1534,"2"-1"-996,3 7 1,6 1-388,2 8-60,3 3 1,-2 6 237,0 3 0,-5 7-147,5 4 1,-4 11-14,3 5 0,0 5-108,0-2 1,4 6 119,-4-3 0,-1 3-625,2-3 0,-5-1 176,0-6 1,3-2-703,-3-6 1,5 0 84,-4-11 885,5 5 0,-3-7 0,5 3 0</inkml:trace>
  <inkml:trace contextRef="#ctx0" brushRef="#br0" timeOffset="80">7995 11078 8126,'0'-11'0,"0"-1"0,0 1 1750,0 0-606,5 4-769,1 2 0,0 10-252,-2 3 1,1 6 130,-1 1 0,4 9-116,-5-1 1,5 2 115,-4-2 1,4 5-421,-5 3 0,6-4 122,-1 0 0,-2-3-626,2-1 0,-2-5 270,2-3 1,2-4 2,-2-3 1,2 1 149,1-5 0,-3 0 100,-1-4 0,1-2 161,3-1 1,-3-4-101,0-4 0,-1 2 117,5-3 0,-1 2-38,0-9 0,1 4 313,-1-4 1,1 0-11,-1-4 1,1 0-43,-1 0 1,-1 6 66,-2 1 0,1 4 132,-6 0 177,1 1-44,-4 5-431,-5 16 0,-2 7 36,-9 14 0,2 2 9,-5-3 0,5 3-68,-1 2 0,8-2-100,3-3 0,2 2-126,2-6 1,7-3 57,4-4 0,6-6-147,6-2 1,-1 0 51,1-8 1,0 1-760,0-4 1,4 0 399,-1 0 1,1-4-870,-4 1 1359,5-6 0,1 2 0,5-4 0</inkml:trace>
  <inkml:trace contextRef="#ctx0" brushRef="#br0" timeOffset="81">8600 11090 8118,'11'-12'0,"-3"1"59,0-1 0,-2 5 178,2-1 1,2 1 565,-3-5-550,3 6 1,-2-3 656,0 5-527,-6 0 1,3 9 4,-5 3 1,0 7-204,0 4 1,-1 4-91,-3 4 1,2 1-25,-6 2 1,4 4 106,-3 1 0,4-5-442,-1 4 0,3-7 174,1 0 0,6-5-388,6-2 1,0-1 192,8-8 0,-1 2 27,3-10 0,2 1 167,3-4 0,-1 0 124,4 0 1,-1-1-70,2-3 1,0-1 31,-4-2 1,0-4-364,-5 4 1,-2 0-114,-1 0-289,-5-1 0,-2-3-4,-4-1 773,-6 6 0,-7-4 0,-7 3 0</inkml:trace>
  <inkml:trace contextRef="#ctx0" brushRef="#br0" timeOffset="82">8543 11318 8118,'16'-11'75,"2"-1"141,5 1 0,5-1-88,2 1 1,5 0 63,3-1 0,-3 1-148,3-1 1,-6 2-116,-2 3 1,-4-4-332,0 4 0,-3 2 227,-4 1 175,-2-2 0,-6-1 0,1-4 0</inkml:trace>
  <inkml:trace contextRef="#ctx0" brushRef="#br0" timeOffset="83">8611 11044 8088,'12'-17'-374,"4"5"262,3-3 0,9 2 397,6 1 1,6-3-101,5 0 1,2-2-14,3 2 1,-3 3 244,2-4 0,-3 4-98,-4 0 1,-1 6-63,-3 2 0,-7 2-32,4-2 0,-9 2-186,1-1 1,-8 3 46,-4 3 0,-3 0-90,-5 5 1,2-5 65,-5 5 0,0 5 158,-4 6 0,-2 2-114,-1 2 0,0 5 24,-5 3 0,6-1-166,-2 4 1,-1-2 79,1 6 0,0 1-264,4-1 1,0 1 89,0-5 1,6-1-64,1-3 0,5-2 100,3-5 0,-1-1 73,5-3 0,0-7-1,4-4 1,-1-6-5,1 2 0,0-2 24,0-2 1,0 0-25,0 0 1,-4-2-454,0-2 0,-5-2 210,1-5 1,-2 1-1251,-2 2 1518,-5-2 0,5-2 0,-5-5 0</inkml:trace>
  <inkml:trace contextRef="#ctx0" brushRef="#br0" timeOffset="84">9776 10975 7953,'0'-22'11,"0"3"-7,0 0 1,5 6 1397,3 1-910,2 1 0,-2 10 100,-1-3-349,-4 3 1,3 7-78,-2 5 1,-1 5-38,4 3 1,-3 4-175,4-1 1,-1 1-118,5 4 0,-1-3 120,0-1 1,2-2-520,2-2 0,-1-2 273,5-6 1,0-1-183,4-2 0,0-3 143,0-5 1,0-1 179,0-3 1,-1-2 265,1-6 1,-1 1-89,-3 0 0,1-5 257,-5 1 1,1 0-127,-5 3 1,1-3 80,-1 0 1,-5 0-28,-2 3 0,-3 5 263,-1-1 0,-1 6-72,-3-2 0,-7 4 30,-8 4 1,-8 7-154,-3 8 1,-2 11-169,2 5 0,-6 5-357,6-2 1,-1 2 202,8-2 1,5-3-238,3 3 1,8-2 171,3-2 1,3-1-1120,1-2 1,1-1 72,3-7 1149,7-3 0,2-3 0,3 0 0</inkml:trace>
  <inkml:trace contextRef="#ctx0" brushRef="#br0" timeOffset="85">11467 11044 7982,'0'-11'0,"0"3"3,0 0 1,0 1 66,0-5 0,0 5 495,0-1 1,0 4-124,0-3 1,-2 4-4,-2-1 1,-2 3-154,-5 1 0,-2 5-57,-2 3 1,1 7-48,-5 4 1,1 4-88,-1 3 1,2 4 32,6 4 0,1-1-230,2-3 0,-1 3-296,6-2 0,3-3 222,3-2 0,11-3-134,2-4 1,4 0 122,3-7 0,5 0 251,2-8 1,3 0-97,1-4 1,1-5 350,-1-3 0,-1-2-110,-3-1 1,0-6 9,-4-2 1,-7 1 101,0-1 1,-6 0-93,-5-3 0,-3-3-232,-5-1 1,-11 0 123,-4-4 1,-6 3-502,-6-3 0,-3 4-4,-8 0 1,-3 3-165,-5 4 1,6 6 279,2 6 0,5 4-40,6-1 1,2 3-223,9 1 0,6 5 116,6 3 1,4 2-813,4 1 1226,8 1 0,5-1 0,6 1 0</inkml:trace>
  <inkml:trace contextRef="#ctx0" brushRef="#br0" timeOffset="86">11923 10998 8096,'-5'-10'778,"-2"3"0,0-2 120,0 5-189,4 0 1,-2 5-234,5 3 0,-4 8-168,1 7 1,-3 2-208,3 2 0,1 5 150,-1 2 0,1 3-63,2 2 0,7-1-122,4 0 1,2 0-217,6 1 0,0-6 60,4-3 0,3-3-171,1-4 0,3-2 165,-3-6 1,1-4 111,-1-4 1,2-3 89,5-3 1,-3-5-97,-1-7 0,-5-2 432,2-2 1,-7-4-23,-1 1 1,-5-1 129,2-4 1,-9-2-277,-3-2 0,-3-2-244,-1-1 0,-5 0-783,-2 0 0,-4 1 454,0 2 0,0 1-354,-1 7 0,4 6-115,1 10-790,-1 4 0,2 3 1558,2 8 0,-2 2 0,-1 1 0</inkml:trace>
  <inkml:trace contextRef="#ctx0" brushRef="#br0" timeOffset="87">12871 10941 8087,'0'-11'-718,"0"-1"270,0 6 2081,0-4-508,0 9-597,-5-4 1,3 10-151,-6 2 0,6 10-112,-2 6 1,2 4-103,2 8 1,0-1-129,0 0 0,2 1 94,2-1 0,-2-4-68,6 1 0,-2-6-496,2 2 0,1-7 242,-6-1 1,2-5-621,-1 1 1,-2-2 345,1-2 1,0-3-1651,1 0 2116,-3-6 0,-6 3 0,-8-5 0</inkml:trace>
  <inkml:trace contextRef="#ctx0" brushRef="#br0" timeOffset="88">12574 10964 7981,'13'-19'198,"2"0"0,4 5-132,8-1 0,3 1 637,8-1 1,7 3-204,4 1 1,6-1-382,-2 5 0,-2-3-96,-1-2 0,-4 5-300,0-1 0,-5 5-640,-3 0 0,-6 1 478,-2 2 1,-8 0 438,0 0 0,-6 5 0,0 2 0</inkml:trace>
  <inkml:trace contextRef="#ctx0" brushRef="#br0" timeOffset="89">13614 10918 8082,'-5'-6'465,"3"-4"58,-3 9-288,5-4-21,-5 5 0,1 0 138,-7 0-117,2 0 32,-7 0-32,-1 0 0,-1 5-48,-5-4 1,1 10 73,-1 1 0,0 0-31,0 7-130,0-5 1,4 8-121,0-3 1,9 4 76,-1 3 0,7-1-159,0 1 0,3-2 59,1-1 1,6 0-10,5 0 1,6-2 45,6-2 0,1 2-167,3-6 0,1-1 45,2-6 1,2-3 270,-6-5 1,1 0-45,-4 0 1,0 0-76,0 0 0,-6-2 172,-1-1 0,-5-4 23,-3-4-31,2-1 0,-9 1-90,3 0 0,-3-1 22,-1 1 0,0 3 45,0 0 1,0 5 147,0-5-412,-5 6 0,4-2 87,-3 8 0,-1 2-257,1 5 138,0 1 52,4-1 1,5 4-34,3 1 0,3 3 93,5-4 0,5 4-128,6-4 1,3 0 46,-3-3 1,5-2 25,-2-2 0,3 0 234,1-4 1,-3-1-119,-1-7 0,-1 1 257,2-4 1,-3-5-92,-5-3 0,-4-1 190,0 0 1,-9 2-119,1-5 0,-7-1-129,0-7 1,-4 2-32,-4-5 0,-7 4-192,-8 0 0,-9-2-406,-7 1 1,-5 5 67,-10 7 0,-3 4-628,-8 3 1,-1 8 647,29 3 0,1 2 1,-21 6-1459,7 4 1848,13 3 0,-1 5 0,15 0 0,5 0 0</inkml:trace>
  <inkml:trace contextRef="#ctx0" brushRef="#br0" timeOffset="90">14459 10998 8033,'0'-11'0,"0"-1"176,0 1 344,-5 0 401,3-1-326,-3 1 202,5 4-167,0 2-322,0 15 1,0 3-79,0 10 0,0 4-40,0-1 1,2 6-65,1-1 0,-1-2-156,2 1 1,-3-4-300,-1 0 0,0-2 238,0-1 1,4-5-203,-1-3 0,1-2 122,-4-2 1,0-3-101,0-1 65,0-4 210,0 2 0,0-6 37,0-3 1,0-2 130,0-6 0,-4 1 67,1-1 0,-5-3-65,4 0 0,-3-5 38,3 1 0,0-3-61,4-1 1,0 0-55,0 1 0,0-5-43,0 0 1,0 6-104,0 5 0,0 4 130,0 0 0,1 2 60,3 3-266,-3-4 120,4 10 0,-3-4-203,1 5 0,0 1 71,5 3 1,-1 1-1,5 3 0,-1 2 105,0-2 0,1-2-98,-1 2 1,6-6 54,2 2 1,2-3 9,2-1 1,0-1 176,0-3 0,1 0-89,3-7 1,-2 1 155,6-9 1,-6 3-110,2-3 0,-5 4 138,-3-4 0,2 4-91,-6-4 0,-4 5 37,-3-1 1,-5 6 73,0 1-111,-1 6 0,-4-2-190,-1 8 0,0 8 96,-5 11 0,1 5-124,-5 6 0,1 4 85,0 0 1,-1 4-279,1-4 0,1 4 117,2-4 1,2 3-731,2-7 0,3 2 212,-3-10 1,8-4-57,3-7 1,7-2-675,1-2 1425,1-4 0,0 3 0,2-4 0</inkml:trace>
  <inkml:trace contextRef="#ctx0" brushRef="#br0" timeOffset="91">15167 10884 7969,'0'-11'2173,"-5"-1"-1652,4 6-398,-5 11 505,6 3-321,0 13 0,0 2 88,0 7 23,0 3-125,0 2 1,0-4 42,0 4-419,0-4 132,6 9 1,0-6 253,5 0-688,6 1 303,1-6 0,1-1-403,0-6 377,5-4 1,-1-1-425,-1-6 1,1-3 254,-4-1 1,3-4-198,1 1 0,-4-3 158,0-1 1,-5-4-474,1 0 0,-2-4 157,-2 0 1,1-2-237,-1-2 868,-5-4 0,-1-2 0,-5-5 0</inkml:trace>
  <inkml:trace contextRef="#ctx0" brushRef="#br0" timeOffset="92">15030 11181 8066,'0'-11'491,"10"3"-345,5 0 1,9 2 191,3-2 1,6 2-85,1 2 0,2-1 68,6-2 1,3-2-87,5 5 1,-4-4-232,-5 4 1,-1-3-300,-2 3 1,-5-1-496,-10 1 1,-2 3 788,-2-3 0,-2-2 0,-6-1 0</inkml:trace>
  <inkml:trace contextRef="#ctx0" brushRef="#br0" timeOffset="93">15178 10907 8019,'5'-11'0,"3"-1"0,12 1 122,7-1 0,10 2 24,5 2 1,6 2 126,1 2 1,-2 3 4,-1-3 0,-7 3-121,7 1 0,-8 0-652,0 0 1,-4 1 215,-3 3 1,-3 2 278,-5 6 0,-1-1 0,1 1 0</inkml:trace>
  <inkml:trace contextRef="#ctx0" brushRef="#br0" timeOffset="94">15978 10850 8019,'-7'-8'0,"4"1"0,1-1 774,2-3 221,0-1 0,-1 2-414,-3 2 0,-2 3-190,-5 5 0,-6 0-105,-2 0 1,-4 9-59,-3 3 1,-2 7-223,-3 0 1,7 2-17,5 2 1,6 1-110,2 3 1,1-3 131,6 3 1,1 1-112,7-2 0,8-2-152,7-1 0,6-6 112,2 5 1,4-3-20,0 1 0,2 0 99,1-5 0,-3 0 305,-1-3 0,-5-1-28,2 1 1,-8 0-5,-4 3 0,-7-4-184,-4 4 0,-3-5 66,-1 5 1,-10-1-226,-5 1 1,-11-2 97,-4 2 1,-8 2-539,-4-2 0,-5 4 231,1-4 1,-2 1 80,6-5 1,-2 0-1,-2 1 1</inkml:trace>
  <inkml:trace contextRef="#ctx0" brushRef="#br0" timeOffset="95">2741 13020 8017,'0'-12'-265,"0"1"60,0 0 299,0-1 1,0 4 771,0 1-564,0 4 1,-1-6 550,-3 6-297,3-1 1,-6 0-160,4 0 0,1 2-75,-2 5 1,2 4-81,-2 4 1,3 7 47,-3 5 1,3 5-116,1 6 1,0 5-1,0 3 1,1 3-45,3 0 1,2 1-133,6 0 1,-5-4-327,1-1 0,-1 0 231,5 1 0,-5-3-292,1-4 0,0-6 197,3-3 0,-3-5-74,-1-2 1,-4-5-1,1 1 1,1-2-297,-1-2 0,-1-3-512,-3-1 399,0-4 0,-1 2 232,-3-5 0,2 0 27,-6 0 0,4 0 415,-3 0 0,4-5 0,-7-7 0,4-5 0</inkml:trace>
  <inkml:trace contextRef="#ctx0" brushRef="#br0" timeOffset="96">2627 13145 8019,'-5'-17'43,"2"-1"-22,-4 3 1,4 2-22,-1-2 0,3 2 0,1 2 0,1-1 0,3 1 0,4-1 0,7 1 0,3 1 0,4 2 0,3-2 0,1 2 0,3 2 0,6-2 0,0 6 0,3-2 0,-1-1 818,5 1 0,-1 2 300,0 5 1,-1 4-963,-6 4 1,-5 2-355,-2 2 0,-4-1 59,-4 5 1,-4 0-6,-7 4 1,-5 4 103,-6-1 0,-6 2 45,-10-1 1,-5 2-71,-11 5 1,-3-1-119,0-2 0,-5-2 83,1-2 0,3-8-3,1 0 0,7-3-321,5-4 0,3-3 157,4-9 1,6 0-440,5 0 1,6-2 705,-2-2 0,13-2 0,4-5 0</inkml:trace>
  <inkml:trace contextRef="#ctx0" brushRef="#br0" timeOffset="97">3655 12837 8161,'0'-11'0,"-5"-1"-12,3 1 194,-3 4 0,4 2 368,-3 5-156,3 0 418,-4 0-570,0 0 1,2 5 155,-4 3 0,3 2-155,-4 2 0,1 4 127,-5 3 1,3 4-154,-2 4 0,6 2-30,-7 5 0,2 5-28,-5 3 1,2 4-198,-2 3 1,2-2-165,2 3 0,1-3 167,2-1 0,2-1-102,2 1 1,3-5 22,-3-3 0,3-4-207,1-4 0,5 2 23,2-5 1,4-1 153,0-3 0,2-1 78,2-3 1,-1-3-34,5-4 0,-4-1-124,4 1 1,-1-5 197,1 1 0,1-6-429,-5 2 0,-3 1-381,-5-1 51,1 0-191,-2 1 975,0-4 0,-1 4 0,1-5 0</inkml:trace>
  <inkml:trace contextRef="#ctx0" brushRef="#br0" timeOffset="98">3986 13123 7933,'0'-26'13,"0"3"0,0 8 444,0 0 1,0 2 341,0 2-31,5-1-227,-4 6-184,4 1 1,-5 7-109,0 6 0,-5 6-29,-2 13 1,0 3-25,0 8 0,0 2-1,0 1 1,-2 4-228,5-3 0,0 1 105,4-1 0,0-3-453,0-5 1,0-3 69,0-1 1,0-8-38,0 1 0,0-8-205,0 0-315,0-2-152,0-2 643,0-4 0,0-4-293,0-6 1,0-4 2,0-4 666,5-6 0,2 0 0,4-6 0</inkml:trace>
  <inkml:trace contextRef="#ctx0" brushRef="#br0" timeOffset="99">4020 13020 7982,'4'-12'0,"0"1"1140,0 0-108,-4-1 29,0 1-491,0 4 1,0 4-170,0 6 1,3 5 1,1 7 1,9 4-106,-2 8 1,5 2 70,-1 5 1,3 4-250,4 0 0,0 6-144,-3-3 0,3 3-20,-3-3 0,-3 3-277,-1-6 0,2-4 113,-2-4 1,0-8-248,-3 1 0,3-4 183,0 0 1,-3-3-312,-5-4 103,1-1 0,-1-1-787,1-2 441,-5 2 1,0-9 230,-6 3 1,0-2 594,-5-2 0,1 5 0,-5 1 0</inkml:trace>
  <inkml:trace contextRef="#ctx0" brushRef="#br0" timeOffset="100">3883 13477 6755,'3'-12'967,"4"1"0,2 3-212,10 1 0,4 3-527,4-4 1,1 6-38,-2-2 0,3-1-72,6 1 0,3-4-255,0 4 1,-1 1 161,-7 3 1,2 0-900,-6 0 0,0 0 245,-7 0 628,-3 0 0,1-5 0,1-2 0</inkml:trace>
  <inkml:trace contextRef="#ctx0" brushRef="#br0" timeOffset="101">4488 12860 7955,'-11'-12'2078,"7"2"-1298,8 3-617,7 2-330,12 5 0,0 9 338,0 2 1,0 7 420,0-3 0,3 9 18,1-1 0,5 7-260,-2 1 1,2 6-297,-2 1 1,-2 5 73,-5-1 0,-5 2-303,-3 2 1,-2-2 144,-2-2 0,-5 1-87,-2-5 0,-2 0-63,-2-3 0,0-5 5,0 1 0,-7-5-669,-4 5 1,-2-6 362,-6 2 0,1-3-1520,-1-1 2001,-2-6 0,3 5 0,-5-4 0</inkml:trace>
  <inkml:trace contextRef="#ctx0" brushRef="#br0" timeOffset="102">5768 13225 7995,'0'-14'-90,"0"3"1,0 6-372,0-3 234,0 6 1052,5-3-576,1 5 0,5 0 37,1 0 611,-1 0-568,6 0 1,-3 0 4,5 0 0,1 3-107,7 1 0,-2 0 236,5-4-326,6 0 1,0 0 3,2 0 1,0 0-27,-4 0 1,3 0-577,-7 0 0,-6 0 116,-1 0-1441,-8 0 911,2 0-161,-11 0 1036,-6 0 0,-11 5 0,-7 2 0</inkml:trace>
  <inkml:trace contextRef="#ctx0" brushRef="#br0" timeOffset="103">5802 13431 7974,'9'0'-182,"2"0"0,1 0 839,10 0 1,0 0-189,8 0 0,2 0 296,6 0 0,-1-4-309,5 0 0,0-5-377,3 2 1,-4 0-96,-3 0 1,-4 4-105,-3 0 1,-3 1 226,-5 2-107,-6 0 0,0 0 0,-6 0 0</inkml:trace>
  <inkml:trace contextRef="#ctx0" brushRef="#br0" timeOffset="104">7858 12335 8060,'0'-12'0,"0"4"80,0 1 18,0-1 1,0 1 86,0-1 0,1 4 339,3-3 204,-3 4-452,4-2 1,-1 10-15,0 3 0,1 3-28,-2 4 0,3 8 0,1 8 1,-2 5-92,-5 3 0,4 0-241,0-1 0,0-1-94,-4 5 1,0-7 169,0-1 1,0 1-226,0-5 0,0 2 130,0-2 1,0-2-233,0-5 0,0 0-41,0 0 0,0-2-184,0-2 0,0-1 142,0-3 432,0-2 0,-5 4 0,-2-6 0</inkml:trace>
  <inkml:trace contextRef="#ctx0" brushRef="#br0" timeOffset="105">8280 12483 8022,'6'-18'0,"0"2"0,-6 4 0,3 1 296,1-1 0,4 5 1053,-4-1-1004,-1 6 1,-3-5 41,0 4 0,0 3-201,0 0 1,-1 5-129,-3 6 0,-1 9 66,-2 3 0,-4 11 79,4 1 0,-3 5-308,-2-2 1,2 4-66,3-4 0,-2 0-130,5-3 1,-4-2-7,4-3 0,-1-2-173,2-5 1,1-5 63,-2-3 0,3-2-622,1-2-221,0-5 1258,5-1 0,-3 0 0,3 2 0</inkml:trace>
  <inkml:trace contextRef="#ctx0" brushRef="#br0" timeOffset="106">8280 12460 8012,'-6'-23'120,"-3"6"-60,5 1 0,0 0 652,4 1 0,0 3 284,0 5 154,0 4-763,0-2 0,9 15-90,3 5 0,3 7-41,0 5 0,3-1 0,5 8 1,-1 3-83,1 9 1,1 0-78,3-1 1,-7-3-98,3 0 0,-2-1-317,1 1 1,-3-4-514,0-8 0,-5 2 424,2-6 0,-4-4-243,0-7 1,-5-2-320,1-2 402,-5 1 0,2-5-153,-5 1 719,0-5 0,-5 2 0,-2-5 0</inkml:trace>
  <inkml:trace contextRef="#ctx0" brushRef="#br0" timeOffset="107">8212 12883 7965,'1'-8'0,"3"1"0,3 0 655,9 0 0,3-2-160,7 5 0,5-4-433,7 4 0,-3-4-54,3 0 1,2 2 19,-2-2 0,-1 2-636,-7-2 1,-2-1 350,-5 5 0,-2 1-612,-2 3 1,2-4 868,-6 0 0,0-5 0,-3 3 0</inkml:trace>
  <inkml:trace contextRef="#ctx0" brushRef="#br0" timeOffset="108">8817 12380 8045,'0'-16'239,"0"-3"1,0 2 382,0 2 0,1 2-135,3 2 0,-1 3 147,4 1 361,-4 4-613,2-2 1,-1 15 34,-1 5 0,5 11-114,-4 4 1,3 8-72,-3 4 1,1 6-101,-1 2 1,-3-1-170,3-3 1,1 0-960,-1-1 1,5 1 660,-1 0 0,-2-3-472,2-5 1,-1-1 321,5-11 1,-5 0-849,1-7 1,-6 1 1332,2-5 0,-8 1 0,-2-5 0</inkml:trace>
  <inkml:trace contextRef="#ctx0" brushRef="#br0" timeOffset="109">7732 13317 7869,'0'-7'2277,"6"1"-1819,6 2 0,0 3-174,7-3 1,6 3 36,5 1 1,8-1-57,4-3 0,7 1 91,5-4 0,8 3-403,-28 0 0,0 0 0,1 2 0,0 0 166,3-1 0,0-1 0,2 2 1,0 0-302,2-2 0,0 0 0,0 3 0,0-1 303,-2-2 1,0 0 0,-2 2-1,1 0-108,1-1 1,0-1 0,-4 0 0,0 1 60,3-1 1,-1 1 0,-5-1-1,0 1 32,27-1 1,-2 2-53,-5-6 0,-4 6-173,-7-2 1,-6 3-24,-6 1 1,-9 0-81,-2 0 1,-5 0-2055,-3 0 1987,-5 5 1,-7 1-1483,-10 6 0,-10 1 1771,-5-1 0,-6 7 0,3-6 0</inkml:trace>
  <inkml:trace contextRef="#ctx0" brushRef="#br0" timeOffset="110">8006 13602 7882,'-6'-5'-86,"-3"3"-44,5-6 0,-4 4 130,5-3 887,-1 4-147,4-2-3,0 5 0,4 9-414,-1 2-144,6 13 9,-2-5 0,-1 16 27,-2-1 0,1 0 107,-1 4-563,5-2 250,-8 3 1,4-3 134,-5 2-525,0-3 293,0 0 0,4-2 73,-1-3-675,1 3 452,-4-9 0,0 4-27,0-5-224,0-5 36,5-2-580,-3 1 298,3-5-577,-5 5 1312,0-6 0,0-4 0,0-2 0,0-5 0</inkml:trace>
  <inkml:trace contextRef="#ctx0" brushRef="#br0" timeOffset="111">8234 14162 7777,'16'-4'41,"-1"0"1,1-3 117,0 3 0,1-4 134,6 4 1,0 1-61,0 3 0,-4-2-30,0-1 0,-5 1-20,1-2 1,2 3 24,-2 1 0,-4 1-58,-3 3 0,0-2-114,3 1 1,-3 0 195,-1 1-424,-4-3-199,2 4 248,0 0 212,-4-4-147,4 4-99,-5-5 1,0-1 148,0-3 1,-1 2 26,-3-6 1,3 4 46,-3-3 1,2-1-42,-2-3 0,2 3 81,-1 1 1,1-1-59,2-3 0,0-1 104,0 1 0,0-2-88,0-2 0,0 2 8,0-2 0,4 2 25,0 2 0,5-5 6,-2 1 0,0-1-7,0 1 1,0 1-17,0-5 1,2 3-52,-5-3 1,4 4 52,-4-4 0,-1 4-43,-3-4 1,4 4 31,0-5 1,1 5 5,-1-4 1,-3 4-25,3-4 0,2 5-1,2-1 0,-2 2 25,2 2 1,-1 1 12,5 2 0,-1 3-21,1 5 0,3 0 27,0 0 0,2 4 52,-2-1 1,-1 8-104,5 0 1,-5 2-3,1 6 0,-4-4 2,-3 4 0,1 0-9,-5 4 0,0 1-74,-4 3 1,0-3 80,0 2 1,-5 2-205,-3-1 0,-2 1 107,-2-1 0,-3-3-67,0 2 0,0-2 95,3-1 0,2-4 30,2 0 0,0-5 33,4 1 1,-4-1 4,4 2 0,1-7 141,3 2 1,5-6-102,2 3 1,3-6 64,2 2 0,-1-3-78,1-1 0,0 0 9,4 0 1,1 0-76,6 0 0,-1 0-129,-3 0 1,-1-4-186,-3 1 0,-3-1-1161,4 4 718,-4-5 1,-4 4 9,0-3 764,-6 2 0,3-3 0,-5-1 0</inkml:trace>
  <inkml:trace contextRef="#ctx0" brushRef="#br0" timeOffset="112">9160 13625 7849,'0'-11'0,"0"-1"0,0 1 0,1-1 986,3 1 0,2 5 365,5 2-833,1 3 0,-2 7-173,-2 5-1,0 6 54,-4 6 0,0 1 161,-4 2 0,0 4-167,0 4 1,0 4-43,0 0 1,0 0-124,0-4 0,0 4-199,0 0 0,0 4-95,0-4 0,0-1-119,0-6 1,-4 0-103,0-4 0,1 0-400,3-4 1,0-6-563,0-1 0,0-8 552,0 0 0,1-5-633,3 0 0,-2-3 1331,6-3 0,-1-4 0,5-4 0</inkml:trace>
  <inkml:trace contextRef="#ctx0" brushRef="#br0" timeOffset="113">10199 13111 7791,'-8'-4'312,"1"1"180,4-6 0,-1 7-255,8-1 0,2 1-31,6 2 0,1 0 135,2 0 0,3 0-99,4 0 1,6 0 121,3 0 1,2 0-142,1 0 0,4-1-96,0-3 0,-1 3 71,-7-3 1,-2 3-124,-5 1 0,-1-4-699,-3 0 0,-3 0 20,-4 4-1800,-1 0 1118,-5 0 1286,0 0 0,-17 0 0,-1 0 0</inkml:trace>
  <inkml:trace contextRef="#ctx0" brushRef="#br0" timeOffset="114">10290 13305 7956,'0'7'484,"7"-2"140,4-5 0,2 0-122,6 0 0,1 0-125,7 0 1,1 0-10,2 0 0,7-2-102,-3-1 1,2 0-431,-6-4 0,3 4-354,-2-1 1,-4 2-1600,0-2 2117,-3 3 0,-1-5 0,0 6 0</inkml:trace>
  <inkml:trace contextRef="#ctx0" brushRef="#br0" timeOffset="115">12060 12323 7908,'6'-11'651,"0"-1"-352,10 1 0,0 3-173,6 1 1,-1 4-215,5-1 0,-2 2 558,-1-2-229,0 3 0,4-4 14,-1 5 1,1 0 49,-4 0 0,1 0-18,3 0 1,-3 0-43,2 0 0,-5 0-196,-2 0 1,-5 0 258,1 0-128,-2 0-102,-2 0 0,-3 1 110,-1 3-263,-4-3 138,2 4-189,-5-5 152,5 0 0,-2 0-10,4 0 82,-4 5-140,2-4 1,-4 6 85,3-3-22,-3-3 0,4 5 51,-5-2 1,-1-2 5,-3 6 0,3-4 85,-3 3 1,-2-3-106,-2 4 0,2 0 57,-2 3 1,4 0-48,-3 1 1,0 0-8,0 4 1,-3 1-52,2 6 0,-2 0-9,-2 0 1,0 5 31,-3 2 0,1 3-16,-5 2 1,3-1-72,-3 0 1,5 0 78,-1 1 0,2-2-84,2-3 1,1 2 67,2-5 0,3-5 52,5-3 0,0-3-78,0 3 13,0-5 1,1 1-72,3-8 1,-1 2-152,4-5 0,-4 1-951,1-1 0,-2-3-95,2 3-1151,-3-3 2422,4-1 0,-15-5 0,-2-1 0</inkml:trace>
  <inkml:trace contextRef="#ctx0" brushRef="#br0" timeOffset="116">11775 13282 8216,'1'-6'812,"3"2"1,2 3-206,6 1-390,-1 0 326,6 0-278,-5 0 0,11 0 128,0 0-14,5 0-122,6 0 0,6-1 95,1-3-67,4 3-314,6-9 1,-3 7 219,5-5-1,6 1 0,0-3-119,-27 6 0,1 0 0,30-6 73,-30 6 1,-1 0 0,28-5-183,-11 2 0,3-3 35,-10 2 0,1 3-112,-5 1 1,-7 2 57,-1-2 0,-6 2-362,-5-1 1,-2 1-18,-6 2 1,-3 2-196,-1 1 0,-4 0 631,1 5 0,-18 4 0,-5 6 0</inkml:trace>
  <inkml:trace contextRef="#ctx0" brushRef="#br0" timeOffset="117">12072 13545 7862,'2'-6'710,"6"2"-362,0-2-121,8 4 0,1-3 88,2 5 177,2 0-220,7 0 1,-2 0-53,4 0 1,-3 0 12,3 0 1,-3 0 63,3 0-140,-4 0 1,1 0-179,-4 0 1,-4-4 118,0 1 1,-5-1-321,2 4 172,-4 0-229,-5 0 95,3 0 106,-9 0 54,4 0 0,-6 1 18,-3 3 1,3-2 139,-3 6 1,-1 0-66,1 3 1,-4 2 85,5 2 0,-5-1-104,4 5 0,-5 1 142,2 7 1,-5 2-119,-3 5 1,-1 1-76,-3-1 0,-3 4 47,3 0 0,-1 1-14,1 0 0,2-4-162,6 3 1,-1-6 54,1-2 1,5-3-96,2 3 0,2-5 82,2-3 1,0 0 27,0-7 1,0 0 6,0-3 0,0-1-361,0 1 71,0-1-91,0 1-154,0-1-575,0-5 270,-5-1 0,3-5 892,-6 0 0,1-5 0,-5-1 0</inkml:trace>
  <inkml:trace contextRef="#ctx0" brushRef="#br0" timeOffset="118">12689 13511 7810,'0'-18'0,"5"0"559,2 3 0,5 6-284,3-2 0,3 3-77,5 1 1,-4 0-33,0 3 0,-5 2 252,1-6 1,1 6-106,0-2 1,0 3-134,-1 1 1,-2 0 80,2 0 1,-2 0-95,-2 0 0,1 1-168,-1 3 1,-5-2-6,-2 6-142,-2 0 1,-2 3 79,0 0 1,-6 1-149,-1-1 1,-3 1-27,-2-1 0,-3 0 68,0 1 0,-2-5 101,2 1 1,2-2-20,-2 2 0,6 1 156,2-5 0,3 1 79,-4-1 193,6-3-148,-3 4 243,5-5-269,0 5 0,5-4 56,2 3-136,3 2 1,6-3 29,-1 5 1,1-5-43,0 5 0,1 0 37,6 3 1,-4 1 9,0-1 1,-3 0 5,3 1 1,-5-1 6,1 1 0,-8 3-141,-3 0 0,-3 0 62,-1-3 1,-1 0-106,-3 4 0,-3-4 82,-8 4 1,-8-4-61,-8 0 1,-2-1-88,-1 1 0,0-2-250,-1-3 0,6 0-635,3-4 1,3-1 454,4 2 1,7-4 548,9-4 0,-4-3 0,1-4 0</inkml:trace>
  <inkml:trace contextRef="#ctx0" brushRef="#br0" timeOffset="119">13671 13088 7865,'-7'0'-428,"-3"0"751,9 0 100,-4 0 35,5 0 58,0-5-44,0 4-250,0-4 1,4 4 17,0-3 0,4 3-43,0-3 1,2 1 28,2-1 1,0 3-133,4-3 1,-4 3 119,3 1 0,6 0 2,-2 0 0,5-1-214,-5-3 1,3 3-273,0-3 1,1 3-99,0 1 1,-1-4 192,-3 0 1,1-1-266,-5 1 0,0 3 173,-3-3 1,-5-1-952,1 1 220,-5 0-110,7 4 1108,-9 0 0,-6 0 0,-3-5 0,-8-1 0</inkml:trace>
  <inkml:trace contextRef="#ctx0" brushRef="#br0" timeOffset="120">13694 13282 7865,'11'-5'219,"0"4"-6,1-3 0,1 2 193,2-2 0,1 3 62,3-3 0,7 1 45,-3 0 0,3 1-69,1-2 0,-3-1-157,3 2 1,-3-1-205,-1 4 1,-2-4 142,-2 0 1,1 0-784,-4 4 1,-1 0-234,-4 0 0,1 2-1757,-1 1 2547,1-1 0,-1 8 0,0-4 0</inkml:trace>
  <inkml:trace contextRef="#ctx0" brushRef="#br0" timeOffset="121">15315 12346 7865,'-1'-6'195,"-3"2"1,3 1 311,-3-1-245,3 3 1,0-3 35,-3 8 1,3-1 14,-3 4 0,3 5-79,1 3 0,0 5-4,0-1 1,0 7-38,0 0 1,0 2 44,0-1 1,0-3-239,0 3 0,3-3-83,1-1 1,4-1-80,-4 1 1,3 0-44,-3 0 0,4-4-187,-5 0 1,1-5-58,-4 1 0,0 2 184,0-2 0,-1 0-765,-3-3 1,-2-2 1029,-6-3 0,-4 4 0,-2-5 0</inkml:trace>
  <inkml:trace contextRef="#ctx0" brushRef="#br0" timeOffset="122">14813 13134 7979,'4'-14'354,"-1"3"0,3 7 218,-3 0-41,4 3-307,4 1 1,1 0 629,-1 0-464,0 0 0,1 0-150,-1 0 1,4 1 10,1 3 1,4-3 27,-1 3 0,9-3-11,6-1 1,6 0-45,5 0 1,7-4-306,5 1 1,3-5 229,-26 6 1,1 0 0,27-7-322,-28 5 0,0 1 0,28-4 223,-29 4 1,-1-1 0,25-4-180,4-3 1,-10 3-43,2 0 1,-8 5 43,-4-5 0,-9 5-160,-1 0 1,-6 1 145,-2 2 0,-9 0-591,-3 0 0,-6 0 216,3 0 1,-7 4-387,-1 0 901,-5 5 0,-11-3 0,-2 6 0</inkml:trace>
  <inkml:trace contextRef="#ctx0" brushRef="#br0" timeOffset="123">15041 13351 7929,'-6'-5'0,"1"2"48,5-4 58,0 4 0,0-3 0,0 2 223,5 3-53,-4-9 1,6 8 449,-4-1-484,-1 1 1,3 4-10,-5 1 0,0 4 25,0 4 1,0 2-40,0 2 1,-5 3-143,-3 5 0,2 1-2,-2 2 0,0-1-143,-3 1 1,0 2 76,-1-1 1,5-1-177,-1-3 1,5-1-75,0-3 1,1 1 98,2-5 0,2 1 54,1-5 0,0 0 47,5 1 0,-1-6 67,5-2 0,-2-1-11,-3 0 0,4-1 97,-4 1 1,3-1-75,2-2 1,-1 0-20,1 0 0,-1 0-388,0 0 0,1 0 167,-1 0 1,-3 0-472,-1 0 1,-3 0-82,4 0-328,-6 0 758,3 0 1,-3 0 323,2 0 0,-3 0 0,4 0 0,-5 0 0</inkml:trace>
  <inkml:trace contextRef="#ctx0" brushRef="#br0" timeOffset="124">15201 13648 7929,'0'-11'-957,"0"3"717,0 0 1,0 1 1786,0-5-451,0 6-51,0 1-218,0 5-540,0 10 1,0-1-24,0 10 1,1-4-46,3 4 1,-2 0-213,1 4 0,2 0 112,-1 0 1,0 1-297,-4 2 1,4-1 146,0 1 0,1-3-409,-1-4 1,-3-1 161,3-3 0,-2-2 8,2 2 0,-3-2-1,3-2 0,-3-3-21,-1-1 0,0-3-1050,0 4 877,0-6 0,0 5-396,0-4 860,0-1 0,-5-2 0,-1-7 0</inkml:trace>
  <inkml:trace contextRef="#ctx0" brushRef="#br0" timeOffset="125">15704 13534 7929,'5'-19'133,"2"0"1,0 0-96,0-4 1,0 1 19,0 3 0,2 1 71,-5 3 1,0 2 490,-4-2-239,0 3 0,-5 1-160,-3 4 0,-2-2-129,-1 5 0,-5 2-6,1 5 0,-5 0-8,1 5 0,-3 3 0,-1 4 0,0 4-112,1-4 0,4 6 41,3-2 1,2 1-209,2-1 0,4 3 7,3-3 1,3-3 139,1-1 1,5-2-186,3-1 0,2-5 33,1 1 1,6-6 117,2 2 0,-1-3-22,1-1 1,0-1-19,4-3 0,-6 2 267,-1-6 0,0 1-29,-1-5 0,1 1 441,-5-1 1,-1 5-241,-2-1 1,-2 2 570,-2-2-205,-3 3-412,4 5 1,-5 5-131,0 3 0,0 8 2,0 7 0,-4 4 3,1 3 0,-2 7-129,1-3 0,1 4-31,-4 0 1,3-2 70,-4 2 1,6 0-100,-2-4 1,3 2 50,1-10 1,0 1-159,0-4 0,0-5 26,0-3 1,3-2-141,1-2 0,1-1-127,-1-2 1,-1-3-990,4-5 58,-4 0 1,3 0 174,-2 0 1152,-3-5 0,4-7 0,-5-5 0</inkml:trace>
  <inkml:trace contextRef="#ctx0" brushRef="#br0" timeOffset="126">16617 13568 7917,'-3'-11'1306,"-1"-1"259,0 1 0,3 4-2403,-3 4 378,3 1 460,-15 2 0,9 5 0,-10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8.7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2570 5813 8244,'0'-6'-1477,"0"0"2244,0 2-58,0 2-140,0-3-341,0 5 0,-4 5 80,0 3-110,0 2-68,4 7 0,0-3 45,0 5 1,0 1 15,0 7 1,0-2-161,0 5 1,0 1 73,0 3 0,0 2-151,0 2 1,0-3 45,0 3 1,0 2-207,0-2 1,4-4-1,0-3 1,0-6 144,-4 2 1,1-3-54,3-1 1,-3-4-12,3 0 1,-3-5-65,-1 1 1,4-6 113,0-2 1,0-3-321,-4 4 275,0-6 1,0 5-577,0-4-12,0-1 71,0 3 637,0-5 0,-6 0 0,0 0 0</inkml:trace>
  <inkml:trace contextRef="#ctx0" brushRef="#br0" timeOffset="1">2421 5927 8085,'0'-11'0,"0"0"0,0-1 465,0 1-259,5 4 0,-2-3-2,4 3 14,1-4-54,3 0 0,1 0 96,-1-1 0,5 5-76,-1-1 0,5 2-10,-1-2 0,3-1-3,1 5 1,-1-3-185,1 3 0,4 0 300,0 4-445,-1 0 157,-3 0 0,0 0-186,0 0 108,0 0 1,-2 5-48,-2 3 0,-2 2 53,-6 1 1,-1 2-50,-2 2 0,-3 2 115,-5 2 1,-1 2-148,-3-2 0,-3 3 30,-4 1 41,-5 0-339,-2 0 372,-10-1 1,4-3 167,-3 0 19,-2 0-38,5-1 0,-4 3 378,5-6-233,5 0-181,2-4 192,4-4-89,1 3 0,3-9 86,1 3 447,4-3-450,-2-1-310,5 0 166,5 5 0,3-3-138,7 1 108,-2-1 0,10-2-114,-1 0 0,3 3 106,5 1 1,-3 0-127,3-4 0,-1 4 78,2 0 0,0 1-132,-4-1 0,0 2 82,-4 5 1,-2 1-210,-2-1 1,-2 1-158,-6-1 0,-1 4 123,-2 1 0,-3 3 129,-5-4 1,-1 4 24,-3-4 0,-4 5 122,-7-1 1,-4-1-102,-8 1 1,1-1 123,-9 1 1,4 1 100,-7-4 0,2 3 231,2-4 1,1 0-69,2-4 1,3-3 641,6 0-1022,4-6 241,1 3-1833,11-5 1285,1 0 1,11-4-1517,6 1 1914,4-6 0,7 2 0,0-4 0</inkml:trace>
  <inkml:trace contextRef="#ctx0" brushRef="#br0" timeOffset="2">3403 6064 8003,'-6'-7'465,"2"-1"185,3 6 1,6-5-242,3 4-168,2 1 0,1-3 169,1 5 0,0 0-127,4 0 1,1 0-209,6 0 1,0 0 110,0 0 0,0 0-286,0 0 0,-2 0 37,-2 0 1,3 0-349,-3 0 1,-1 0-42,1 0 1,-5-1-350,1-3 0,-6 3-580,-2-3 1381,1 3 0,-2 1 0,-1 0 0</inkml:trace>
  <inkml:trace contextRef="#ctx0" brushRef="#br0" timeOffset="3">3426 6304 8605,'12'7'1384,"-1"-4"1,2-1-526,2-2 0,4 0-260,8 0 1,2-4-198,5 0 0,-1-3-472,-2 3 1,-2-4 125,-3 4 0,-1-3-995,1 3 1,-6 0 938,0 4 0,-1-5 0,3-1 0</inkml:trace>
  <inkml:trace contextRef="#ctx0" brushRef="#br0" timeOffset="4">4705 5630 8138,'0'-7'-156,"0"-1"0,0 4-547,0-3 1413,0 4 78,0-7 289,0 9-315,0-4-445,0 5 163,-5 0-519,-1 0 0,-9 6 30,0 6 1,-2-1-29,2 4 0,-2 3 90,-2 1 1,-1 3-81,5 0 0,-4 1-85,3 0 1,-3 0 7,4 0 1,1-2 58,7-2 1,-2-2 76,5-6-47,0 6 1,4-4-17,0 2 1,5-4-6,3-3 0,3 1 53,4-6 0,-1 3 4,5-3 0,-5-1 16,2 1 1,-4 0-32,0 1 1,-1-3-13,1 3 0,-5-2 12,1 2-44,-6-3 3,3 10 0,-6-5-6,-3 5 0,-1 1 26,-2-1 0,-3 1-5,2-1 0,-2 0 15,-2 1 0,2 3-14,3 0 0,0 1-37,3-5 0,3 0 22,-3 1-216,3-1 226,1 1 0,4-5 51,0 1-72,5-6 162,-3 4 0,5-6-168,1 0 117,-1 0-83,1 5 76,-6-4-37,-1 9 0,-5-4 92,0 6 0,0-5-44,0 1 1,-4 3 101,0 5 0,-4 0-116,0-1 167,3 3-100,-5 5 1,5 0 94,-3 0 1,-1 1-119,5 2 0,-3-1-4,3 1 1,0 2 21,4-1 0,0-4-167,0-4 1,5-5 127,3 1 0,2-2 105,1-2 1,2 0-193,2 1 0,-2-5-151,2 1 0,-2-2-1042,-2 2 1,1 1 161,-1-5 1039,1 5 0,-1-3 0,0 5 0</inkml:trace>
  <inkml:trace contextRef="#ctx0" brushRef="#br0" timeOffset="5">5151 5768 8312,'0'-12'335,"0"5"695,0-1-150,0 5-376,0-2 1,-1 5-97,-3 0-199,-3 5 1,-4 3 39,0 7 1,-2 4 8,-2 8 0,-2 2-10,-2 5 1,-1 6 24,5 2 1,-1 2-330,5 2 0,-1-1 243,1 1 0,5-5-324,2-3 1,-1 1-68,1-1 1,0-1-23,4-7 1,5 2-170,3-5 1,2-1 159,1-3 0,2 0-37,2 0 1,-1-4 96,5 0 0,-3-5-236,3 1 1,-4-3 4,4-5 1,-5 2-1338,1-5 1743,3 5 0,-5-3 0,3 6 0</inkml:trace>
  <inkml:trace contextRef="#ctx0" brushRef="#br0" timeOffset="6">5630 6224 8081,'-6'-15'0,"2"0"0,-1-2 737,1 2-400,1 3 0,-2-5 355,-3 6-376,-2-1 1,-3 5-58,-2-1 0,1 5-25,-5 0 1,0 1-190,-4 2 0,-1 5 43,-3 3 0,3 3-32,-3 5 0,3-2 155,2 5 1,0 0-303,3 4 0,2-2-76,6-2 0,5 3-119,2-3 0,3-3-113,1-1 0,2 2 99,6-2 60,-1 0-73,15-3 126,-4-6 1,5 3 22,-1-5 202,1 0-152,0-4 0,-1 0 21,-3 0 1,1-4 22,-5 0 1,0-4 83,-3 5 1,-1-6 0,-3 6 219,0-4-178,-6-1 268,3-3-84,0 4 30,-4 2-184,5 5 0,-6 1 71,0 3 0,1 4 8,3 7 1,-3-1-29,3 5 0,-3 0-262,-1 4 0,4-4 72,0 0 1,-1-1-561,-3 1 0,4 1 262,0-5 1,1 3-593,-1-6 1,2 0 942,6-8 0,4 5 0,2-3 0</inkml:trace>
  <inkml:trace contextRef="#ctx0" brushRef="#br0" timeOffset="7">5790 6556 8379,'0'7'1227,"0"1"1,-1 1-801,-3 6 0,2 1 437,-6 3 1,4 3-352,-3-3 1,0 6-638,0 2 0,-2 1 156,5-1 0,-4-3-1045,5 2 0,-1-5 111,4-2 0,0-5 902,0 1 0,5-2 0,1-2 0</inkml:trace>
  <inkml:trace contextRef="#ctx0" brushRef="#br0" timeOffset="8">6224 5882 7985,'-11'-29'30,"0"6"867,-1 6 1,6 6 220,2-1-1168,3 6 173,1 1 316,0 5 1,0 10-165,0 5 0,0 12-31,0 7 1,3 7-196,1 8 1,5 3-50,-1 5 0,-2-4 60,2-4 1,-6-3-23,2-4 0,-3-3-149,-1-5 1,0-6 1,0-5 1,0-2 185,0-5 1,0-1 35,0-4 1,0-3 340,0 0-409,0-6 162,-5 3-186,-1-5 0,-5 0-1,-1 0 0,4-1-134,1-3 165,4-2 1,-2-6-180,5 1 1,0 0 25,0-1 1,2 4-84,1 1 1,0 1-26,4-2 0,2-2 95,7 2 1,1 2 39,6-2 0,0 6 8,0-2 0,1-1-82,3 1 1,-6 0 60,6 4 1,-7 0 40,3 0 1,-1 0 85,-7 0 1,-1 5-102,-7 3 0,2-2 18,-5 2 0,0-1-15,-4 5 0,-5 1 150,-3 2 0,-7-1-78,-4 5 1,-8-5 198,-3 1 1,1-1-63,-2 1 0,5-6-113,-5 2 1,7-2-209,1 3 1,5-6-810,7-2 631,0 2 349,4-4 0,12 8 0,8-4 0</inkml:trace>
  <inkml:trace contextRef="#ctx0" brushRef="#br0" timeOffset="9">6613 6521 7944,'6'5'1832,"0"2"-1246,-2 4 1,-3 2-219,3 2 1,-2 4-148,-2 8 0,-2-2-323,-2 6 1,2-5-159,-6 5 1,4-2-335,-3 1 0,4-2 304,0-5 1,-3-1 289,3-3 0,-6 2 0,2-3 0</inkml:trace>
  <inkml:trace contextRef="#ctx0" brushRef="#br0" timeOffset="10">7275 6099 7940,'-11'-7'638,"-1"-3"-402,1 9 1,3-4 154,1 5 1,-1 0-131,-3 0 0,-6 0 16,-2 0 0,-3 5-48,0 3 1,-1 3-16,0 4 0,0 3 55,0 5-187,0 0 1,6 1 69,1 2 1,9-1-146,3 1 0,3-2-148,1-1 1,5-1 107,2-3 1,9 1-129,3-5 0,7 1 84,5-5 0,-2-1-69,1-2 1,1-3 79,3-5 1,-1 0-104,-2 0 1,-3 0-567,-6 0 1,0-1 307,-3-3 1,-3 1 426,-4-4 0,-1-1 0,1-3 0</inkml:trace>
  <inkml:trace contextRef="#ctx0" brushRef="#br0" timeOffset="11">7458 5676 8246,'0'-18'-46,"0"3"0,-4 2 510,0 2 1,0 3 525,4 1-70,0-1 511,0-3-496,0 4-602,0 2 1,5 5-51,3 0 0,7 5 90,4 3 1,3 9-160,1 5 0,3 3-107,1 5 1,4 6-21,-5 5 0,1 0-219,-4 1 1,-2 0-301,-2 3 156,-2 6 1,-7-8-13,-2 3 1,0-3-337,-4 3 1,-1-2 103,-7-2-252,3-3 396,-15 1 0,8-6-272,-11 0-223,5 1 277,-8-11-1280,4 9 1364,-10-9 1,8 0 509,-3-5 0,-1 1 0,0 2 0,4-4 0,3 1 0,2 1 0</inkml:trace>
  <inkml:trace contextRef="#ctx0" brushRef="#br0" timeOffset="12">8406 5825 8319,'-2'-11'279,"-1"4"623,1 2-515,-3 5 34,0 0 160,4 0-66,-4 0-274,5 0 0,0 5-425,0 2 195,0-1 1,0 4-810,0-3 0,0 3 297,0 2 501,5-1 0,-4 6 0,4 1 0</inkml:trace>
  <inkml:trace contextRef="#ctx0" brushRef="#br0" timeOffset="13">8486 6339 9125,'6'5'1909,"-1"-3"-1079,-5 6-838,0-6-711,-5 8-1020,4-3 1739,-4 4 0,5 1 0,0-1 0</inkml:trace>
  <inkml:trace contextRef="#ctx0" brushRef="#br0" timeOffset="14">9434 6202 8456,'-5'-18'561,"2"1"-449,-5 6-337,6-1 96,-3 1 0,0 0 182,-3-1 1,-6 2 228,-1 2 1,-9 0-150,1 4 536,-7 0-360,5 4 1,-8 5 309,3 3-513,2 2 1,0 2-99,5 4 1,0-2 140,1 5 1,4 0-272,3 4 0,2-1 111,1 1 0,6-1-49,2-3 1,4 1-22,4-5 0,6 4-186,6-3 0,8-2 14,-2-7 1,9 0-18,-1-4 1,2-1 298,-1 1 0,0-5-121,-4-2 1,0-4 6,-5 5 1,-3-6 10,0 1 1,-8 2 69,0-2 1,-6 2-108,3-2 82,-6-2-77,3 9-20,-5-4 56,-5 5 1,3 1 12,-6 3 1,6 2-84,-2 6 0,3-1 80,1 0 1,0 5-384,0-1 1,5 0-11,2-3 453,-2 4 0,11-3 0,-4 3 0</inkml:trace>
  <inkml:trace contextRef="#ctx0" brushRef="#br0" timeOffset="15">9628 6510 8075,'-12'4'644,"1"0"1,1 4-191,2 0 0,-1 6 145,5 1 0,-3 5-143,3 0 0,-4-3 27,5 2 0,-1 0-100,4 4 0,0 3-630,0-4 0,0 4 66,0-7 0,0 1-59,0-1 1,1-2-853,3-6 0,-2-3-56,6-1 1148,0-4 0,8 7 0,2-4 0</inkml:trace>
  <inkml:trace contextRef="#ctx0" brushRef="#br0" timeOffset="16">10050 5768 8008,'-6'-18'1014,"-4"1"-392,9 6 33,1 5 1,1 6-177,3 7 1,-3 10-63,-1 5 0,4 8-264,0 8 34,4 7 0,-5 6-125,5 2 1,-6 2-988,2-5 1155,-3-1-1021,-1-3 636,5-1 0,-3-8-259,1-3-540,-1-7 600,-2 1 1,-2-10 9,-1-3 0,1-2-423,-2-2 692,-2-5 67,5 0 1394,-9-6-1307,8 0 0,-3-6 219,5-1 0,0-3-175,0-2 1,5-3 137,3 0 0,2-4-37,2 4 1,0-4-163,4 3 0,1-3-49,6 4 0,0 0-7,0 3 1,-2 6 80,-2 2 1,6-1-35,-6 1 1,3 1-25,-6 3 1,-1 5 13,-4 2 0,-3 3 7,0 2 1,-6-1-3,2 1 0,-4 0-94,-4 4 1,-4 0-8,-7 3 1,-6 3-295,-6-3 155,-5-3-137,8 1 183,-9-6 1,9 1-47,-3-1-892,3 0 236,7-4-29,0 3 877,11-9 0,1 9 0,5-3 0</inkml:trace>
  <inkml:trace contextRef="#ctx0" brushRef="#br0" timeOffset="17">10564 6464 7946,'-6'5'1589,"1"-3"0,5 9-862,0 0-286,0 1-151,0 9 0,-5-3-93,-3 5 0,2 4-91,-2-1 0,6 1-1205,-2-4 766,-2 0 1,4-1-810,-2 1 0,3-5 595,1-3 0,1-3 547,3-5 0,3 3 0,4-3 0</inkml:trace>
  <inkml:trace contextRef="#ctx0" brushRef="#br0" timeOffset="18">11055 6076 7883,'0'-12'939,"0"1"-701,0 0 0,0 3 630,0 0 0,-1 6-330,-3-2 0,2 3-114,-6 1 0,1 1-129,-5 3 0,-1 7-317,-2 8 1,1 4 59,-5 4 1,4 2 97,-4 5 0,5-2-270,-1 2 0,7-3 109,4 3 1,3-1-264,1-6 0,1-5 101,3-3 0,4-1 15,7 1 0,3-6 80,5-5 1,-3-6-44,3 2 1,-3-3-215,7-1 0,1 0-402,-2 0 0,1-4-702,-4 1 1453,0-6 0,-1 2 0,1-4 0</inkml:trace>
  <inkml:trace contextRef="#ctx0" brushRef="#br0" timeOffset="19">12197 5790 8123,'-7'-3'0,"-1"-1"0,4-4 0,-3 4 341,4-5 17,-2 8 402,5-4-129,0 5-254,5 10 0,-3 4-138,1 13 0,-1 2-96,-2 5 0,0 4 95,0 0 1,0 6-146,0-3 0,-4-1-87,0-2 0,-4-3-297,5 0 1,-5-6-116,4-2 0,-3-8 197,3-4 1,0-3-324,4 0 221,0-6-85,0-1 225,0-5 97,0-5 1,0-1 40,0-6 0,0-4 129,0-3 0,0-3 115,0 0 1,0-3-82,0-1 1,0-5 90,0-7 1,0 1-96,0-4 1,1 0-122,3-1 0,-1 3 74,4 4 1,-3 4 143,4 4 0,-6 2-20,2 10 0,1 3 51,-1 4 1,1 6-11,-1-2 1,-2 4-56,6 4 0,-4 7-40,3 8 1,5 4 19,3 4 1,0 2-157,-3 5 1,3 6 93,0 2 1,5 2-383,-1 2 1,-1-2 17,1-2 0,-5-3-144,1-4 0,-2-6-613,-2-3 1,1-3 415,-1-4 0,-3-2-147,0-6 0,-6 1 745,2-1 0,-3 0 0,-1 1 0</inkml:trace>
  <inkml:trace contextRef="#ctx0" brushRef="#br0" timeOffset="20">12060 6247 8093,'17'-6'0,"2"0"449,8 2 0,3-1-44,8-3 0,7-1-699,4 5 1,1-5 176,-5 2 0,0 0-441,-3 0 0,-1 3 140,-6-4 1,0 5-491,-8-5 908,-1 6 0,-8-14 0,-1 4 0</inkml:trace>
  <inkml:trace contextRef="#ctx0" brushRef="#br0" timeOffset="21">12734 5905 8093,'0'-18'-756,"0"1"2366,0 6-419,0 5-592,0 0 0,0 8-131,0 2 1,0 3-102,0 8 0,0 3 58,0 5 1,0 1-132,0 3 0,-1 2-298,-3 5 76,3-5 1,-8 4-546,5-2 419,0-3 1,4 0-664,0-5 511,0-1 0,2 0-16,1-3-25,4 3 107,4-15 1,1 8 18,-1-7 0,4-3 51,1-1 0,4-3-121,-1-1 162,2 0-27,2 0 1,4 0-1034,0 0 711,-1-5 0,-4 3-684,-3-6 1,2 4 1061,-2-3 0,3-6 0,1-5 0</inkml:trace>
  <inkml:trace contextRef="#ctx0" brushRef="#br0" timeOffset="22">13237 5882 7978,'-5'-12'111,"3"1"226,-1-1 252,1 6 930,2 1-728,-5 5 0,3 6-327,-6 6 1,4 6-116,-3 8 1,0 1-97,0 7 0,-2-1-165,5 9 1,-1-4 76,1 4 1,3-1-91,-3 0 1,7-2-1,0-9 0,10-2-248,-1-5 0,7-5-122,0-3 0,2-3 119,2 0 1,4-6-155,-1-2 0,5-3 134,-5-1 0,5 0-871,-4 0 1,3-4 54,-3 1 1012,-1-6 0,-3 2 0,0-4 0</inkml:trace>
  <inkml:trace contextRef="#ctx0" brushRef="#br0" timeOffset="23">14493 5882 8092,'0'-12'-1112,"0"1"856,0-1 1541,0 1-275,0 5 330,0-4-488,0 8-409,0-3 1,0 8-18,0 4 1,-4 6-121,0 10 1,1 6-71,3 5 0,0 1-172,0 3 0,-2 1 124,-1-1 0,1 0-425,-1-4 1,1-3-117,2-1 0,0-6-424,0-1 1,2-1 216,1-7 1,0 0-321,4-3 1,-4-5-995,1 1 1874,2-5 0,0 2 0,6-5 0</inkml:trace>
  <inkml:trace contextRef="#ctx0" brushRef="#br0" timeOffset="24">14333 5950 8092,'8'-11'142,"-1"-1"0,5 1 301,3 0 1,5-1-45,-1 1 0,3 3 169,1 1 1,5 3 130,2-4 0,3 6-262,1-2 0,2 2-203,2 2 0,-2 6 2,2 1 0,1 5-180,-1 3 0,-6 3-76,-9 4 0,-6 6-252,-5 3 1,-6 2-48,-2 1 1,-13 4-534,-6 0 1,-8 2 13,-7-2 0,-2-7 192,-10 4 1,5-10 290,-1-2 1,1-2 163,-1-5 0,8-1 0,-1-4 0,7-4-115,5-4 1,6-1-290,6-2 595</inkml:trace>
  <inkml:trace contextRef="#ctx0" brushRef="#br0" timeOffset="25">15110 5870 8148,'0'-23'0,"0"6"0,0 1 1787,0 9-1298,5 2 1,-4 6 236,3 3 0,-3 7-264,-1 8 1,0 5-318,0 7 1,4 1-83,0 9 1,0-2-319,-4 2 1,0 0-129,0 1 0,0-3 256,0-4 0,0-6-772,0-3 1,0-3 379,0-4 0,0-2 519,0-6 0,0 6 0,0 0 0</inkml:trace>
  <inkml:trace contextRef="#ctx0" brushRef="#br0" timeOffset="26">15361 5927 8069,'0'-17'0,"0"0"0,0 6 0,1 4 876,3 4 1,2 1-308,6 2 1,-6 3-112,-2 4 1,-3 4-43,-1 11 0,4 0-138,0 8 0,0 5-503,-4 3 0,0 4 201,0-4 0,0 4-353,0-4 0,0-4 227,0-4 0,0-4-877,0 0 0,0-6 124,0-5 903,0 2 0,-5-4 0,-2 4 0</inkml:trace>
  <inkml:trace contextRef="#ctx0" brushRef="#br0" timeOffset="27">15270 6224 8069,'5'-10'385,"2"3"1,9-2-136,3 5 0,2-1-119,2 1 1,6 3-24,6-3 0,-1 3 136,4 1 1,-3-4-396,0 0 1,-6 0 72,-3 4 1,-3 0-1831,-4 0 1908,3 0 0,-9-5 0,3-1 0</inkml:trace>
  <inkml:trace contextRef="#ctx0" brushRef="#br0" timeOffset="28">15281 5927 7981,'5'-7'0,"3"-1"0,8 1 399,7-5 1,6 5-54,9-1 1,-1 2-31,5-2 1,-1-1-63,1 5 1,-2-3-162,-2 3 0,-3-1 132,-1 1 0,-3 3-686,-8-3 0,1 3 80,-8 1 0,-1 0 381,-4 0 0,1 5 0,-1 1 0</inkml:trace>
  <inkml:trace contextRef="#ctx0" brushRef="#br0" timeOffset="29">16023 5768 8080,'-6'-12'1887,"1"1"-1287,5 4-803,0 7 154,0 7 0,0 9 429,0 3-286,0 8 0,0 3-91,0 8 1,1-2 109,3 2 0,-3 1-409,3-1 1,-3 0 175,-1-3 0,0-1-590,0 0 0,0-6 167,0-5 1,2-1-632,2-7 1174,-3 0 0,9-4 0,-4 1 0</inkml:trace>
  <inkml:trace contextRef="#ctx0" brushRef="#br0" timeOffset="30">15978 6156 8046,'-7'-5'-667,"2"-2"1,5 0 1035,0-1 0,5 4 909,3-3 0,3 4-408,5-1-345,1-2-241,6 5 0,1-4-217,3 5-12,-3 0 1,4 0-588,-5 0 0,0-4 362,0 0 0,-6 0-961,-1 4 1,-4 0 1130,0 0 0,-1 0 0,1 0 0</inkml:trace>
  <inkml:trace contextRef="#ctx0" brushRef="#br0" timeOffset="31">15898 5836 7969,'6'-15'573,"6"0"0,9-1 85,10 5 0,2 3-212,1 1 1,0-1-53,0-3 1,1 3-158,-1 0 1,-1 6-507,-3-2 0,2 3 231,-5 1 0,-1 1-827,-3 3 865,-5 2 0,4 6 0,-5-1 0</inkml:trace>
  <inkml:trace contextRef="#ctx0" brushRef="#br0" timeOffset="32">16732 5836 8030,'-6'-6'171,"4"-3"-3,-6 5 82,6 0 78,-8-1 0,5 3 818,-3-6-501,3 5-360,0-2 1,4 8 59,-3 5-402,2-1 85,8 15 1,-5-3 165,3 7-27,2-1 1,-5 6-105,3-4 0,-3 5 58,-1-2 0,4-1-248,0 2 1,5-2 48,-2 1 0,5 2-108,3-5 0,-1-4 83,5-4 0,-1-5-204,1 1 0,2-3-54,-2 0 0,3-6-2,1-2 1,0-3-349,0-1 0,-1 0 270,1 0 1,-4 0 440,0 0 0,-5-10 0,3-3 0</inkml:trace>
  <inkml:trace contextRef="#ctx0" brushRef="#br0" timeOffset="33">16583 6099 7996,'18'-7'23,"3"2"0,-3 2 552,5-1 1,5 0 88,2 4-291,8-5 1,-1 4 88,5-3 0,-4 1-28,4-1-1382,-5 3 1036,2-4 0,-10 5-1152,-2 0 702,-8 0 1,-2 0 175,-6 0 186,-5 0 0,-1 5 0,-5 1 0</inkml:trace>
  <inkml:trace contextRef="#ctx0" brushRef="#br0" timeOffset="34">16549 5847 8009,'16'-5'0,"2"3"0,5-6 0,5 2 164,2-2 0,6-2 23,6 3 0,3-2 230,9 1 1,2-2-273,-3 2 0,-1-1 67,1 2 1,-8-3-95,0 2 1,-7 2 137,0-2 1,-3 4-146,-5-3 1,-7 4 207,-8-1-192,-2 3 1,-6 1 190,1 0-185,-5 0 0,2 1-38,-5 3 1,0 8 18,0 7 0,0 7 14,0 5 0,0 2 15,0 1 0,0 1-369,0 4 0,-4 0 130,0 3 1,-4-3-595,5-5 1,-5-1 340,4-2 1,-3-5-535,3-7 0,-4-2 224,4-6 1,-1 0-236,2-4 894,1 3 0,-13-8 0,2 3 0</inkml:trace>
  <inkml:trace contextRef="#ctx0" brushRef="#br0" timeOffset="35">17211 5905 8013,'17'-31'-342,"2"1"1,4 4 136,3 0 1,0 5 1097,4 2 1,-3 7-228,3 0 1,-3 1-77,3 3 1,-6 3-168,-1 1 1,-1 3-59,-7 1 1,0 1-309,-3 3 1,-6 8 141,-2 7 1,-9 7-428,-7 5 0,-9 3 242,-10 4 0,-2-2-590,-1 2 1,-4-3 39,0-1 1,1-2 113,7-5 0,7 2 83,8-10 1,7 5 108,4-5 0,8-2 202,4-2 1,6-2-58,1-2 1,10 0-235,2 1 1,1-6 136,2-2 0,4-3-816,5-1 998,4 0 0,-5 4 0,2-3 0,-2-6 0,0-6 0</inkml:trace>
  <inkml:trace contextRef="#ctx0" brushRef="#br0" timeOffset="36">17828 5859 7977,'-6'-5'3,"-3"2"973,5-4-454,-5 4-235,8-2 0,-4 6 158,5 3 0,0 4-54,0 7 0,0 3 68,0 5 1,1 5-170,3 2-178,2 3 1,4 5-294,-2 0 1,6 0 189,-3-4 0,3-1-426,-2-2 1,4-7 293,3-5 1,-1-5-240,1 1 0,1-3 146,7-5 0,-3-2-98,3-5 0,-3 0-12,-1 0 1,1-1-34,2-3 0,-5-1-60,2-2 0,-4-4-22,0 4 1,-4-7 440,-8-1 0,4-6 0,-5 4 0</inkml:trace>
  <inkml:trace contextRef="#ctx0" brushRef="#br0" timeOffset="37">17691 6156 7973,'5'-6'1005,"3"-5"-644,7 4 0,6 0-301,6 0 1,5 3 112,-2-4 1,-1 2-1,2-2 0,1 0-127,6 4 1,-7-4 53,4 4 1,-5-5-362,1 2 0,-5 0 215,-7 0 0,-2 0-621,-6 0 0,-1-3 149,-2 2 1,-4-2 44,-8-1 0,-4-1-254,-7 1 727,2-1 0,-13-4 0,2-2 0</inkml:trace>
  <inkml:trace contextRef="#ctx0" brushRef="#br0" timeOffset="38">17988 5836 7973,'-4'-11'-140,"0"-1"1,0 1 231,4-1 0,3 5 212,5-1 1,-1 2-63,8-2 0,3-1 1,1 6 1,-1-3-156,1 3 1,1 1 80,7-1 1,-3 1-58,3 2 0,-2 0 128,2 0 1,-3 2-143,3 1 1,0-1 123,0 1 26,0 4-99,-4-1 0,-6 2-39,-1-1 0,-4 5 37,0 3 21,-6 5-209,-1 3 161,-5 1 0,0 13 121,0-3-365,0 3 96,0-3 0,0 1 173,0-1-805,0 5 472,0-8 1,4 5-596,0-9 513,0 0 0,-4-8-102,0 0 284,5-5 21,-4 2-233,4-9 729,-5-2-267,0-15 1,0 1 152,0-10 1,0 3 43,0-3 0,0 4-11,0-4 0,0 0 51,0-4 0,0-3-83,0-1 0,0 0-106,0 4 1,0 1-3,0-1 0,0 5-263,0 3 164,0 2-334,0 2 1,5 11 5,3 7 1,3 9-134,4 6 1,-1 6-176,5 3 0,-3 2 229,3 1 0,-2 0-126,2 1 0,3-5 83,-3 0 1,3-5 62,0-3 1,0-4 24,-3-6 0,3-6 557,-3-2 1,2-3 70,2-1 0,-4-1 288,0-3 1,-5-2 208,1-6 0,-2-4-382,-2-3 1,-4-3 211,-3-1 1,-3 0-253,-1 1 0,0-5-53,0 0 1,0-3-159,0 3 0,0-3-519,0 3 0,0-1 213,0 1-1807,0 3 1297,0-4 1,1 7-1163,3 2 0,-2 4 206,6 7 1533,-5 3 0,7 5 0,-4 0 0</inkml:trace>
  <inkml:trace contextRef="#ctx0" brushRef="#br0" timeOffset="39">19221 5905 8075,'0'-12'312,"0"1"0,2 1 478,1 2 108,-1 3-491,3 0 1,-5 5-102,0 0 1,0 10 44,0 9 1,0 3-118,0 0 1,0 6-230,0 3 0,0-2 74,0 1 0,0 0-540,0 0 369,5-2 0,-3-5-947,6 0 713,-5-6 1,5 0 0,-4-6-226,5 1-115,-8-1-1094,4-4 1760,-5 3 0,0-9 0,0 4 0</inkml:trace>
  <inkml:trace contextRef="#ctx0" brushRef="#br0" timeOffset="40">18959 5825 8000,'11'-12'454,"6"6"156,2 2 0,6-1 117,2 1 1,4-1-263,0 1 0,6 3-138,1-3-156,5 3 0,-6 1-70,4 0 0,-4 0-223,1 0 1,-2 0-295,-2 0 0,-5 0-1410,-2 0 1826,-8 0 0,3 0 0,-5 0 0</inkml:trace>
  <inkml:trace contextRef="#ctx0" brushRef="#br0" timeOffset="41">19838 5368 8097,'0'-17'261,"0"10"-131,0-9 0,5 11 814,3-2-517,2-3 1,-3 7 191,1-5-83,0 6-246,3-8 0,4 9 198,1-3-537,-1 2 84,1 2 0,-2 0 141,5 0 1,-5 2-92,2 2 1,-4 2-341,0 5 184,-1 1 0,-1-1-169,-2 1 1,1 0 118,-6 3 0,0 4-251,-7 8 234,-2 2 1,-11 6 4,-2-1-64,-2 5 24,-2 2 1,0 1 119,0 0 0,2-6-8,2 2 0,2 0-257,6-3 151,-1 2 0,6-10-158,2 4 1,3-4 78,1-8 0,0 1 344,0-5 1,5 0-115,3-3 1,6-5 312,1 1 1,0-5-87,-4 0 373,1-1-466,-1-2 1,-3 0-28,-1 0 0,1-2 87,4-1-191,-1 1 0,0-3 102,1 5 0,-5 0-252,1 0 1,-2 7 101,2 4 1,1 3-54,-5 9 1,-1 2 78,-3 9 0,4 1 285,0-1 1,0 1 121,-4 4 1,0 0-141,0 3 0,0 1 292,0-5 1,0 0-152,0-4 1,0-1 130,0-2 0,0-3-107,0-5 1,-4-2 165,0-2 0,-3-2-170,3-6 0,-6 0-239,-2 1 0,0-2-83,-7-2 0,-4-2-209,-4-2 1,0-3-304,5 3 0,-5-2 330,0 2 1,-4-3-3417,0 3 3527,-2-2 0,-11-8 0,-3 0 0</inkml:trace>
  <inkml:trace contextRef="#ctx0" brushRef="#br0" timeOffset="42">2581 7686 7356,'-5'-6'674,"4"-4"-164,-4 8 1,3-6 156,-1 4-378,1 0 1,-3 3 100,5-3 216,0 3 65,0-4-281,0 5-395,0 5 216,0 1 0,0 7 36,0 2 0,2 3-73,1 5 0,-1 2 45,1 5 1,-1 1 202,-2 7-664,0 2 57,5 1 1,-4 9 215,3-1-1187,-3 6 1006,4-8 0,-4 3 36,3-4-704,-2 0 515,3-6 0,-4 2-1106,3-8 1104,2 3 1,-5-9-7,3 3 0,-3-7 84,-1-5 1,0-5 384,0 1 0,4-2-243,0-2 472,0-5-567,-4 5-410,0-10 590,0 4 0,-5-5 0,-2 0 0</inkml:trace>
  <inkml:trace contextRef="#ctx0" brushRef="#br0" timeOffset="43">2981 7938 8061,'0'-18'-732,"0"1"1933,0 11-246,0 1-677,0 5 0,0 6 48,0 6 1,0 4 153,0 7 0,0 6-71,0 5-235,5 1 1,-3 8-162,6-5 1,-5 4 93,0-4 0,-1 0-300,-2-4 0,0-1 144,0-2 1,3-4-288,1-4 0,0-4-49,-4 0-530,0-5-407,5 3 1322,-4-6 0,5-4 0,-6-2 0</inkml:trace>
  <inkml:trace contextRef="#ctx0" brushRef="#br0" timeOffset="44">2844 7995 8048,'0'-18'-727,"0"1"856,0 6 1,0 0 1311,0-1-877,0 1 0,5-1-183,2 1 0,4-1-150,0 1 1,7 0 28,5-1 1,1 5 63,6-1 0,1 2-219,3-2 1,-1 3-160,-3 5 0,2 0 152,-5 0 1,3 0-122,-3 0 0,-4 1-265,-4 3 0,-5 2 117,1 6 1,-4-1-96,-3 1 0,-3-1 64,-5 0 0,-1 5-22,-3-1 1,-4 5 84,-7-1 0,1-1 2,-5 1 1,0-1 125,-4 1 0,0 1 157,1-5 0,0 1 15,3-5 0,-1-1-51,4-2 1,1 1 360,4-6 0,3 3 139,1-3 319,4-1-202,-2 3-284,5-5-304,0 5 0,6-4-153,6 3 0,4 1-10,7-1 0,5 1 84,2-1 1,3-3-283,2 3 1,-1-2 71,0 2 0,-1-3-46,-2 3 0,0 1-7,-4-1 1,-4 5 93,-4-2 1,-6 4 11,-2 0 0,-1 0-8,-6 1 0,0 1 150,-4 2 0,-9-1-101,-3 5 1,-8-1 72,-3 1 1,-1 1-56,-6-5 1,-1 5 112,-3-1 0,-1-2-59,-4-2 1,4 2 9,-3-2 0,4-1-73,3-7 0,8 2-48,8-5-1343,2 0 664,2-4 38,5-5 0,6-1 736,7-6 0,8-4 0,3-2 0</inkml:trace>
  <inkml:trace contextRef="#ctx0" brushRef="#br0" timeOffset="45">3780 7698 7990,'0'-23'616,"0"0"1,0 5-236,0 3 0,5 0-237,3 3-70,-3-2 0,4 12 100,-5-6 1238,0 6-830,-4-3 0,1 6 300,3 3-580,-3 7 0,8 8 204,-5 8 0,4 2-144,0 5 0,2 7-115,2 5 0,-5-1-6,1 5 0,-4 2-603,3 1 1,-4 2 421,1-2 0,-3 1 145,-1-4 0,0-4-122,0-4 1,0-6-303,0 2 1,1-6-455,3-1 1,-3-6 221,3 2 1,-3-7 337,-1-1 0,0-5 11,0 1 1,4-2 106,0-2 214,0-4-681,-4 3-186,0-9-955,0 4 961,0-5 1,0 5 0,0 1 0</inkml:trace>
  <inkml:trace contextRef="#ctx0" brushRef="#br0" timeOffset="46">4603 8075 8019,'-2'-8'-536,"-1"0"214,1 6 322,-3-3 0,5 3 0,0-1 0,1 1 2040,3-1-1321,3 1 0,4 2-128,0 0 0,2 0-197,2 0 1,3 0-83,5 0 1,0 0-85,0 0 1,1-4-14,2 1 0,4-6-46,4 1 1,0-1-125,0 2 0,1-3 14,-1 2 0,-5-1-178,-2 1 0,-4 0-712,-4 4 1,-3 0 450,-4 4 1,-5-4-2338,1 0 1469,-6 1 1248,-2 8 0,-11 1 0,-7 5 0</inkml:trace>
  <inkml:trace contextRef="#ctx0" brushRef="#br0" timeOffset="47">4740 8246 8012,'-7'0'593,"4"0"-309,6 0 0,7 0 642,6 0 1,5 0-357,2 0 0,6 0 406,9 0 0,-1 0-351,5 0 0,0-4-105,4 0 1,-2-5-266,-2 2 1,1 0-148,-5 0 0,-1 4-1038,-7-1 1,-3-1 650,-8 2 0,-2-1 279,-6 4 0,-5 0 0,-1 0 0</inkml:trace>
  <inkml:trace contextRef="#ctx0" brushRef="#br0" timeOffset="48">6179 7663 8190,'0'-7'397,"0"-1"1,1 6 75,3-2 0,2 3-157,6 1 1,0 0 95,3 0 1,3 0-102,5 0 1,1 0-63,3 0-65,-3 5 0,9 0 65,-3 2 0,3 0-31,2-4 1,-1-1-132,0 2-123,0-3 171,1-1 1,-1 0-379,0 0 191,-5 0 1,-1 0-250,-5 0 232,0 0 1,-5-4 72,-3 0-142,-2 0-9,-2 4 193,1 0-59,-6 0-18,4 0 199,-9 0-141,4 0 1049,-5 0-998,-5 5 1,3 1 80,-6 1-108,6 3 23,-9-3 111,5 4-139,-5 6 1,3-3 46,0 5 96,-4 0-128,-1 3 0,-5 8 67,3 4-235,-3 0 76,1 11 1,-4-5 149,6 6-1606,-5-6 1335,7 5 1,-6-10-207,8 3 215,-3-7 1,9 1-85,-3-6 0,-1-3 126,5-4 0,0-4 412,4 4-105,0-5-117,0 3 1,0-6 649,0 1 0,0-5-626,0 1 110,-5-5 75,4 2-428,-4 0-20,5-4 17,0 4-1197,0-5 1,0 0 0</inkml:trace>
  <inkml:trace contextRef="#ctx0" brushRef="#br0" timeOffset="49">7389 8166 8016,'-4'-8'3078,"1"1"-2653,-1 4-289,4-2 1174,0 5-1310,0 5 0,-5 1 0,-2 6 0</inkml:trace>
  <inkml:trace contextRef="#ctx0" brushRef="#br0" timeOffset="50">8234 7629 8228,'0'-7'-97,"0"-1"0,0 4 65,0-4 90,0 6 1,0-4 346,0 2 4,0 3 124,0-5-134,0 1-4,0 4-232,0-4-5,0 5 1,-5 4-23,-2 0 1,-3 8-52,-2 0 1,-4 3 86,-3 0 1,-3 3-36,-1 5 0,0 1 11,1 3 0,-3-2 7,-1 5 1,2 5-67,-3 3 1,3 4 7,1-4 0,5 4-188,3-4 1,4 4 127,3-4 1,3-4-161,5-4 1,1-3 118,3 3 0,2-8-73,6 1 1,3-3 40,0 3 0,6-5-21,-2-3 0,7-4 106,5-3 1,2 1 6,1-5 0,0-1 72,0-3 1,1-1-64,-1-3 1,-5-1 98,-2-2 1,-7-3-57,-1 2 1,-6-6 354,-2-1-267,1 0 0,-11-2 9,3-2 0,-9 1-45,-7-1 0,-2 0-493,-8-4 173,1 0-19,-7 6 0,0 0-91,-2 6 1,-3 4 193,-1 4-738,-1 1 518,1 2 1,0 5-173,0 3 1,6 4-153,5 3 0,5-3-114,7 4-161,4 1 895,2-4 0,10 9 0,2-5 0</inkml:trace>
  <inkml:trace contextRef="#ctx0" brushRef="#br0" timeOffset="51">8680 8086 8022,'-8'-4'0,"1"0"1636,-1-5-775,2 3 10,1 0-264,5 1-189,0 5 0,1 5-430,3 2 12,-3 4 0,14 0 0,-2 0 0</inkml:trace>
  <inkml:trace contextRef="#ctx0" brushRef="#br0" timeOffset="52">9297 7583 6771,'0'-6'2702,"0"1"-2238,0 5 1,0 5-239,0 3 0,0 3-54,0 4 1,1 3 75,3 5 0,-2 1-258,6 3 0,-6-2 126,2 6 0,1-6-214,-1 2 1,0 1-11,-4-2 0,1 0 33,3-7 1,-3 2-113,3-2 89,-3-2 0,-1-1 45,0-4-193,0-6 231,0 4-82,0-9 353,0 4-27,0-5 50,-5 0-108,4 0 45,-9-5 0,7 0-60,-4-2 0,4 0-56,-1 4 0,3 0-57,1-5 0,1 6 131,3-2-53,-3-2-248,10 4 79,-5-3 1,9 5-38,0 0 34,6-5 1,-4 4 108,6-3-264,0 3 234,5 1-41,-4 0 1,8 0-2,-6 0 0,5 1-7,-4 3 18,-1-3 0,-8 9 0,2 1 0,-4 4 1,-3 1 1,-5 0 0,1 1-208,-5 6-3,0-5 197,-4 3 1,-2-3-265,-1 5 249,-4 0-24,-9 0 65,3-5-49,-9 3 1,5-8-56,-6 2 231,0-2-90,0-2 1,-1 1-130,-3-1 363,3 0-167,-4-4 1,5-1-446,1-2 183,4-3 1,-2 4-194,4-5 0,1 0-1091,4 0-224,-1-5 793,6-1 862,-4-6 0,3-4 0,-4-2 0</inkml:trace>
  <inkml:trace contextRef="#ctx0" brushRef="#br0" timeOffset="53">9297 7663 8286,'0'-11'0,"0"0"30,0-1 1,0 1 190,0-1 1,3 5 400,1-1-63,0 6 72,-4-9-179,5 5 1,1 0-65,6 2 1,1-1-134,2 1 1,4 0 58,7 4 0,4-4-43,4 1 0,4-1-131,0 4 0,4-4 77,-4 0 0,5-1 0,-1 1 0,-1 3-51,0-3 1,-4 3-151,1 1 0,-6-4-277,-1 0 187,-6 1 0,-2 3-31,-8 0 0,-2 0-456,-2 0 2,-5 0 0,-7 0-1322,-10 0 1881,-6 5 0,-21 6 0,-4 7 0</inkml:trace>
  <inkml:trace contextRef="#ctx0" brushRef="#br0" timeOffset="54">2798 9970 8050,'-5'-17'-754,"4"4"565,-3 5 0,1 1 1344,0-5-454,1 1-216,-3-1-297,0 1 0,4 3 205,-3 1 1,2 4 64,-2-1-76,3 3-102,-5 1 0,6 1-88,0 3 1,0 4-100,0 7 0,0 8 168,0 7-303,6 3 66,0 7 1,1 0 14,1 6-1008,-5 0 874,2-1 0,-2 1-156,1 0 1,4-2-53,-4-2 1,3 1-66,-3-5 1,0-5 39,-4-6 64,5-3 89,-4-1 1,4-2 162,-5-2 17,5-2-201,-3-6 43,3 1 1011,-5-6-1030,0-1-2041,0-5 1683,0-5 530,0-1 0,-5-6 0,-2 1 0</inkml:trace>
  <inkml:trace contextRef="#ctx0" brushRef="#br0" timeOffset="55">2650 10039 8085,'-7'-19'-415,"3"0"259,3 0 1,1 0 321,0 0 0,3 0 395,4-4 0,2 4-106,10 0 1,4 4 126,4-4 1,5 5-52,-2-2-293,8 4-61,-2 0 0,7 2-23,-5 2-446,5-2 412,-8 9 1,9-4-54,-6 5 0,0 5 287,-4 3-641,0 2 226,-5 1 1,-4 6 35,-6 2-336,-5 2 211,-3 2 1,-6 5-173,-5 3 92,-5 2 206,-6-4 0,-8 4-88,-8-3-466,-7-2 557,-2 5 1,-8-9 4,2 3 1,-1 0-16,1-5-5,-3 4 21,10-8 1,-3-1-10,7-1-377,3-9 60,6 3 163,4-8-387,1 3 200,11-5 1,2-5-1069,8-3 1433,7-2 0,7-7 0,5 0 0</inkml:trace>
  <inkml:trace contextRef="#ctx0" brushRef="#br0" timeOffset="56">3655 9651 8220,'0'-18'936,"0"1"-574,0 6-187,0 5 570,0 1-83,0 5-317,0 5 1,-5 2 189,-3 8 1,0 10-73,-3 9-171,2 5-367,-7 12 1,3 2 456,-2 8-1770,2-3 1446,2-24 1,0 0 0,-1 28-54,4-30 0,0 1 1,-3 29-483,3-5-84,-2 0 423,9-5 1,-4-1-82,5-5 0,1-7-44,3-5 0,2-1-138,6-6 166,4-6 67,-3 1 0,9-9-185,-3 2-64,-3-2 157,11-7 257,-13 4-586,12-9 0,-8 4 849,5-5 1,0 5 0,0 2 0</inkml:trace>
  <inkml:trace contextRef="#ctx0" brushRef="#br0" timeOffset="57">4054 9970 8233,'0'-11'0,"0"0"-319,0 4 308,0-3 1,0 8 167,0-6 1,0 4 255,0-3 252,0 4 300,0-7-590,0 9-49,0 6-123,0 2 0,0 16 279,0 0-232,0 5-556,0 11 260,0-3 101,0 8 0,0-7 91,0 5 1,4-2-97,0 2 1,1-6 85,-1-6-777,-3 1 443,9-2 1,-7-5-464,4-5 379,-4-5 124,7 3 1,-9-10-888,3 1 1089,3-6-431,-6 3-982,4 0 1369,-5-3 0,0 3 0,0-5 0</inkml:trace>
  <inkml:trace contextRef="#ctx0" brushRef="#br0" timeOffset="58">3860 9993 8131,'0'-23'0,"0"6"0,2 0 355,1 6-115,4-1 0,4 1 268,1-1-164,4 1 0,-2 1 16,5 2-151,0-2-29,4 9 0,5-8 239,2 5-394,3 0 47,2 4 0,0 0 42,3 0-120,-7 0 211,7 0 1,-10 2-466,2 1 111,-7 4 157,-7-1-625,-4 4 449,-1-3 1,-3 5-113,-1 4-55,-4-4 184,-3 10 1,-6-8 6,-6 5 0,-4 0 27,-3 4 1,-4 0 106,-4-1-82,-2 1 22,0-5 1,-4 2 234,2-4 64,3-1-522,1-4 821,4 1-355,5-1 0,1-1 84,6-2 128,0-3-10,4 0-179,2-4 0,11 4-26,6-5 0,2 0-53,9 0 27,2 0 95,9 0 0,-2 0-139,2 0 18,-2 0-526,7 0 295,-4 5 200,-1 2 1,-4 0-240,1 1 118,-6 0 107,3 8 0,-10-3-51,-3 2 0,-7 3-158,-4 1 1,-3 2-339,-1 2 289,-5 0 1,-4 0 25,-10 0-36,0 0-63,-9-1 236,0 1-336,-1-5 145,0 4 0,-8-10 40,3 3-350,-3-2 246,2-1 0,6-2 77,3-3-566,7-2 427,2-5 1,11-1-651,2-3 410,3-2 579,6-11 0,6 0 0,7-6 0</inkml:trace>
  <inkml:trace contextRef="#ctx0" brushRef="#br0" timeOffset="59">4511 9799 8218,'-10'-11'0,"2"-1"0,3 1 859,5-1-306,0 6 1,5-4 441,2 9-595,4-9 1,1 8 23,-1-2 0,2 3-113,2 1 0,3 1-4,5 3 0,3 8 70,1 7 1,5 4-55,-2 3-531,-2 3 456,5 6-1472,-4 4 1282,0 2 33,-1 4 0,-5-3-297,0 0 35,-5 0 0,0 2 105,-3-2 1,-6 3-164,2-4 0,-7-1-39,0-2-424,-3 2 400,-6-4 1,-3 0-569,-7-6 550,2-5 1,-8 3-210,2-5 19,-3 0 440,4 0 1,-2-5-1423,5-3 1878,0-2-1342,3-7 1010,6 4 1,6-14 0,6 3 0</inkml:trace>
  <inkml:trace contextRef="#ctx0" brushRef="#br0" timeOffset="60">5345 10096 8033,'5'-6'915,"1"1"-342,6 5-172,-1-5 0,6 3 98,-5-3 57,5 5-384,-1 0 1,3 0 172,8 0-173,2 0 1,2 0 86,-1 0 0,-3-4-29,3 1 0,-4-5 0,0 4 0,-2-1 28,-1 1 1,-5 3 86,-3-3-115,-2 3 115,-2-4-1242,-4 4 897,-2-4 0,-5 5 0</inkml:trace>
  <inkml:trace contextRef="#ctx0" brushRef="#br0" timeOffset="61">5391 10324 6166,'5'7'2101,"6"-2"-1180,2-5 1,8 0 28,-2 0 0,-1 0-432,1 0 0,4 0-137,4 0 1,1-1-152,-2-3 1,-2 3-734,3-3 1,1-1 318,-1 1 184,-6 0 0,6 4 0,-3 0 0</inkml:trace>
  <inkml:trace contextRef="#ctx0" brushRef="#br0" timeOffset="62">6830 9217 8153,'0'-12'0,"5"2"-278,2 2 0,4 0-448,0 4 1,0 0 725,1 4 383,-1 0-179,-4-5 0,3 4 1098,-3-3-621,9 3-375,-4 1 0,14 0 636,-4 0-496,9 0 0,-2 0-946,10 0 667,-3 0 0,8 0 223,-2 0-490,-2 0 158,-1 0 1,-5 0 70,0 0 1,-1 0-108,-2 0 1,-4 3-321,-8 1 155,2 0 37,-8 1 0,0-2-98,-6 4 811,-4-4-563,2 7-24,-10-4 0,-2 6 22,-4-1 157,-6 0-83,0 6 0,-5 2-39,3 8 33,-3 2-53,5 5 1,-1 4-171,3 0 160,2 5 1,2-6-480,-1 5 268,6-5 0,-3 1 71,5-8-163,0 3 104,-1-8 1,4 1 62,-3-7-61,3 3 90,1-10 1,-4 5-220,0-6 0,1 1-278,3-1 1,0-3-440,0-1 454,0-4 542,0 7 0,5-9 0,1 4 0</inkml:trace>
  <inkml:trace contextRef="#ctx0" brushRef="#br0" timeOffset="63">7789 9628 8024,'0'-12'663,"-4"5"82,0-1 0,2 6-413,6-2-706,2 3-68,0 1 267,-1 0-583,-5 0 1,0 5 757,0 2 0,0 3 0,0 2 0</inkml:trace>
  <inkml:trace contextRef="#ctx0" brushRef="#br0" timeOffset="64">8771 9114 8046,'-11'-5'109,"-1"4"0,1-5-77,0 6 1,-1 0 52,1 0-67,-1 0 1232,-4 0-777,-2 0 1,-5 2 233,0 2-240,-5 2-162,-1 10 0,0 2 71,2 5-373,-2 0 170,5 5 1,-3 2-173,8 8-404,-2-2 490,8 8 0,-3-4-140,4 1 78,6 4-64,1-10-398,5 5 309,0-6 1,1-5-147,3-2-261,7-3 334,7-1 0,1-5 32,0-3 1,0-4 95,4-3 1,4-3-105,-1-5 283,1 0-152,-4 0 0,0-5 658,-1-3-479,-4-2-3,-1-1 250,-6-1-225,1 1 1,-6-1-26,-2 1-80,-3-6-10,-1 5 0,-6-6 43,-6 3-660,-4 2 400,-7-3 1,-5 4-59,-2 1 0,-5 4-90,-3 4 0,3 8 325,-3 6 0,7 0 0,3 6 0</inkml:trace>
  <inkml:trace contextRef="#ctx0" brushRef="#br0" timeOffset="65">9125 9422 7962,'-6'-5'0,"-3"3"0,5-6 0,0 5 0,4-3 3,0 2 1267,-5 3-269,4-4-758,-4 5-1136,5 0 562,0 5 0,0-2 21,0 4 1,4-3 309,0 4 0,5-1 0,-3 5 0</inkml:trace>
  <inkml:trace contextRef="#ctx0" brushRef="#br0" timeOffset="66">9514 9080 8159,'0'-19'0,"0"0"0,-4 5 258,0-2 1,0 7 1145,4 2-713,0 4-62,0-2 254,0 5-580,0 10-176,-5-2 0,3 15-50,-6 0 0,5 1 348,0 6-549,-4 1 168,6-2 1,-4 3-32,5-6 0,0 1-64,0-4 1,0-2-233,0-2 198,0 3 28,-5-9 0,4 3-159,-3-4-28,2-1 273,2-5-263,0 4 214,0-8-6,0 3 1,2-5 11,2 0 1,-2 0-17,6 0 52,-1 0-35,5 0 0,4 0 68,3 0-57,3 0-3,1 0 1,0-4 35,-1 0-28,1 0-6,5 4-85,-4 5 85,4 2 0,-5 4-2,0 1 184,0-1-181,-6 0 1,0 5-2,-6-1 59,-4 5-52,-2-2 1,-5 5-186,0 0-5,-10-6 178,-3 5 0,-11-4-396,-3 5 179,3-6-518,-9 5 376,4-9 153,-5 3 0,3-8 32,1-1-486,4-4 385,-7 2 0,9-5-252,-2 0 0,7-1-797,3-3 1332,9 3 0,-9-15 0,4 4 0</inkml:trace>
  <inkml:trace contextRef="#ctx0" brushRef="#br0" timeOffset="67">9399 9011 8074,'0'-15'0,"0"0"0,3 3 0,5 5 1412,9-1-875,7 2 0,11 1 90,-1 5-25,5-6-259,12 5 0,-3-4-157,6 5-1569,-1 0 1573,4 0 1,-1 0-112,-3 0-59,3 0 0,-10 4-1806,-1 0 1468,-4 0 0,-12-3 33,-2 3-1493,-8 2 1778,-8 0 0,-6 4 0,-5-3 0</inkml:trace>
  <inkml:trace contextRef="#ctx0" brushRef="#br0" timeOffset="68">7115 10187 7834,'5'-7'502,"3"-1"-123,2 6 17,1-3 1,6 5 225,2 0 0,8 0-82,3 0-134,3 0-380,12 0 0,-1-4 286,13 0 0,3-4-156,-27 6 0,2 1 1,5-4-1,0 1-1118,3 0 1,2 0 1005,2-3 1,1-1 15,5 2 0,2-1 1,-2-2-1,0 0-16,4 1 0,1 1 1,0 1 0,0-1-1212,5-1 0,0 0 1099,0 2 0,0 1 60,0 1 1,-1 1 0,-1-1 0,-1-1 80,-1 3 1,0 0-935,1 0 0,0 1 833,-4 1 1,-1 0-1,0-2 1,0 0-244,-7 0 1,-1 0 181,1 0 0,-1 0 106,-6 2 0,0 0 1,-1 0-1,0-1-140,-4-1 0,0 0 550,29 1-448,-3-4-1,-10 5 1112,-3 0-1096,-2 0 14,-6-5 1734,-2 3-1655,-10-3 1,-1 5 1254,-5 0-1055,-5 0 320,-2 0 1,-4 0-520,-1 0 854,1 0-998,-6 0-570,-1 0 3,-5 0 400,-5 5 1,-3-2 222,-7 5 0,-3-1 0,-4 5 0</inkml:trace>
  <inkml:trace contextRef="#ctx0" brushRef="#br0" timeOffset="69">8017 10519 8538,'6'-7'493,"0"2"4,5 5-180,1-5 0,9 4-826,-2-4 316,14 5 1,-7 0 60,4 0 937,6 0-503,4-5 0,6 3 159,0-1-1210,-1 1 962,6-3 0,-3 4 28,6-3-42,-11-2-128,6 5 0,-11-4 203,0 5-44,-5-6-142,-10 5 1,-1-4 32,-3 5 0,-6 0 58,-6 0-202,-4 0 80,2 0 1221,-5 5-1437,0 2 176,-5 4 0,-2 0-187,-4 1 16,-6 4 187,5-3 1,-10 10-22,3 0 39,3-1-523,-6 6 518,4 0-35,1-4 1,-4 13 5,6-3-112,-5 3 111,7-2 0,-7-2 26,4-3-188,1 8 76,-1-7 1,3 4-179,-2-4 95,2-6 1,2 7 83,-1-6 9,1 1 8,5-4 13,0-5 0,6 2-6,0-5 0,0 4 396,0-4-904,0 1 301,0-5 0,0 0-31,0 1-265,0-6 12,0 4-613,0-3 291,0 4-344,0-5 1202,0 5 0,-5-10 0,-1 4 0</inkml:trace>
  <inkml:trace contextRef="#ctx0" brushRef="#br0" timeOffset="70">9022 10416 8034,'12'-23'0,"-1"0"0,1 5 139,-1-3-203,6 8 1,-1-3-189,3 4 617,-2 6-281,-1-4 0,-4 7 1165,-1-4-631,6 4-365,-10-2 1,6 5 302,-6 0-169,1 0-251,-2 0-234,-1 0 186,1 0 1,-5 1 88,3 3-265,-3 2 101,-1 6 0,-1-5 75,-3 1 1,1 0-166,-4 3 1,-1 4-129,-3 0 207,4 1 46,-3-5 128,4 1-156,-1-1 0,-1-3 19,4-1 182,0 1-147,4-2 4,-5 4 160,4-3-122,-4-1 21,5 4-64,5-3 0,1 0 139,5 1-154,1-6 0,-1 7 85,1-5 1,0 5-19,4-2-25,1-1 100,1 4-130,4-4 0,-8 4 29,5-2 0,-5 2 14,1-2 1,-2-2-56,-2 2 0,-5-1-90,-2 5 0,-3 3-77,-1 0-74,0 0 218,-10 2 1,1-3-473,-10 5 184,0-5 5,-9 7-24,-1-8 109,0 3 1,-3-5 65,6-4-737,-1 3 502,4-8 1,2 7-187,2-6 518,2 1 0,6-4 0,-1 0 0</inkml:trace>
  <inkml:trace contextRef="#ctx0" brushRef="#br0" timeOffset="71">11010 9856 7924,'-7'0'31,"-3"0"0,9-1 248,-3-3-52,3 3 176,1-4-130,5 5 0,1 0 96,6 0-291,4 0 91,-3 0 1,8 0 59,-1 0 1,2 0-2,5 0 0,-2-1 107,6-3-361,-6 2 73,8-8 1,-5 8-408,3-6 234,-4 6-210,-4-3 0,-4 5-404,0 0 1,-8 0 354,0 0-1005,-7 0 1390,1 0 0,-10 5 0,-2 1 0</inkml:trace>
  <inkml:trace contextRef="#ctx0" brushRef="#br0" timeOffset="72">11067 10062 7953,'11'0'-239,"1"0"0,4 0 1363,3 0-479,3-5-212,1 3 113,-1-3-259,6 0 1,2 3 181,4-6-1034,0 6 491,0-9 0,1 10-129,-1-3 0,-4-1 203,1 1 0,-1-4 0,4 1 0</inkml:trace>
  <inkml:trace contextRef="#ctx0" brushRef="#br0" timeOffset="73">12118 9331 8013,'-7'-12'0,"-2"1"0,6 0 542,-1-1-253,9 1 0,1 3 189,6 1-136,-1-1-171,0 2 0,-3-3 284,0 5-270,4-5 0,1 6 186,2-4-295,-2 4 95,3-7 0,-2 9-38,5-3 1,-3 3 53,3 1 0,-5 0-270,1 0 0,1 0 124,0 0 1,-1 4-172,-4-1 1,-1 6 72,-2-1 0,1-2-143,-5 2 0,3 3 3,-3 5 1,4-1 87,-4-4 115,-1 1-43,-3-1 24,0 6 1,0-5-21,0 3 110,0-2-88,0-1 0,0-1-8,0 0 131,-5 1-110,4 4 0,-5-3-8,2 2 40,3-2-23,-5-2 0,3 1-127,-1-1 119,0 1 0,4-1-30,0 0 1,1-3 22,3 0-1,-3-1 1,10 5-6,-4-1 0,0 1-18,0-1 128,1-5-107,3 4 0,-1-3 197,-2 4-187,2-4 0,-4 3 5,6-3 241,-6-2-233,4 6 25,-8-10-15,3 9-1,-5-4 1,0 2-39,0 0 1,-10-1-2,-6 5 0,-8-1 70,-2 0-472,-6 1 246,3-1 1,-6 1-163,1-1 104,0 1 168,5-6 1,-2 3-691,8-5 467,-2 4 1,16-6-1410,-2 2 1692,7-3 0,4 4 0,6 1 0</inkml:trace>
  <inkml:trace contextRef="#ctx0" brushRef="#br0" timeOffset="74">12803 9399 7998,'0'-12'639,"-5"-4"-239,3 10 597,-3 0-425,5 1-273,-5 10 1,-2 1 99,-9 6 1,4 4-160,-3 3 1,2 3-239,1 0 33,6 6 0,1-2 82,5 4 0,0-3-138,0 3 0,1-4-325,3 0 235,2-2 1,11-4-252,2-1 250,3-11 0,2 6 46,2-10-44,3 0 67,6-4 0,-4-1 72,4-3 1,-9-4 134,5-7 0,-2 2 136,-2-2-120,-1-3-62,-8 1 0,1-2 750,-7 0-361,1 0-168,-6-4-60,-1-5-140,-1 4 1,-10-9 160,-2 2-893,-9 3 493,-7 0 1,-6 6 56,-5-1-1260,-10 5 716,2 1 0,-13 11-1980,6 2 171,-1 13 2396,5-1 0,-1 13 0,0-2 0,0 3 0,1 1 0</inkml:trace>
  <inkml:trace contextRef="#ctx0" brushRef="#br0" timeOffset="75">11958 10130 8012,'-7'-6'1022,"2"-4"-851,10 9 0,4-8 171,10 5 197,5 0-241,11 4 1,9-4 43,5 0-1535,11-4 1285,-26 7 1,1 0 0,4-3-1,2-1 231,2 3 0,1 1-238,1-4 1,0 1-1,-1 2 1,0 1 84,0-2 1,-1-1-178,-1 0 0,-1 0 28,2-2 1,-1 1 33,-7 1 0,0 1 0,1-2 0,-1 0-166,26-3 0,-6 3 288,-5 2 1,-7-3-167,-1 3 1,-9-2 132,1 1-733,-12 2 421,4-3 1,-17 5-1451,3 0 814,-8 5 1276,1-3 1,-15 8-2628,-6-2 2155,-9 2 0,-4 6 0,-6 2 0</inkml:trace>
  <inkml:trace contextRef="#ctx0" brushRef="#br0" timeOffset="76">12346 10302 8016,'0'-7'628,"0"2"1,1 5-189,3 0 47,-3 0-158,4 0 1,-5 7 274,0 4-114,-5 0-319,4 11 0,-9-4 373,2 5-172,3-1-144,-5 1-236,4 0 61,-1 0 0,-3 4 346,3-1-698,2 1 272,-1-4 0,6 0 238,0-1-896,0 1 518,0-5 1,0 2-126,0-4 159,6-1 0,4-5-158,5-2 252,0 2-88,2-9 92,-5 9-389,10-9 233,-9 4 0,7-5-34,-5 0-456,0 0 415,-3 0 0,3 0-861,0 0 1127,0 0 0,2-5 0,1-1 0</inkml:trace>
  <inkml:trace contextRef="#ctx0" brushRef="#br0" timeOffset="77">12586 10576 8016,'-12'0'1193,"1"0"-216,5 0-588,-5 5 1,9 2 73,-6 9 0,6 1 19,-2 6 1,1 1-39,0 3-231,1-3-42,-3 9 0,7-4-642,1 6 287,-1-1-146,3-5 1,-2 3-399,1-6 1,4 1 492,-4-4-649,5 0 559,-8-6 1,5 0-96,-2-6 1,-3-3 419,3 0 0,2-1 0,1 5 0</inkml:trace>
  <inkml:trace contextRef="#ctx0" brushRef="#br0" timeOffset="78">13134 10541 7829,'8'-22'8,"-1"-1"0,-3 0-4,4 0 1497,-1 0-953,0 5 0,1-2-215,-4 5-169,0 0 1,-9 3 20,-3 1-119,-2-1 1,-6 2 93,-3 3 0,-4 2-113,-4 5 1,2 1 315,-6 3-384,6 2 62,-8 5 0,9 5-157,-3-1 1,8 4-87,4-4 1,2 4-252,2-4 285,5 6 51,0-3 1,8-1-176,2-1 128,7 1-73,7-4-45,5-2 216,-1 0 0,5-10-99,0 3 480,4-3-225,-1-1 0,-1-1-100,-3-3 309,-1 3-180,-8-5 0,0 6 635,-6 0-398,-4 0-150,3 0 0,-9 7 517,3 4-364,-3 1-31,-6 9 5,-1 2-58,-6 6 0,1 3-79,-1 2 0,-3-2-145,0 6 0,4-2 118,3-2 1,2-1-37,-2-3 1,-1 3-301,5-2 117,0-3 0,4-4-137,0-5 1,0-5-29,0 1 289,0-2 137,6-2-91,-5-5 0,5 0-54,-2-6-888,-3 0 305,4 0-1077,-5 0-1003,5-6 2597,-3 5 0,3-14 0,-5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8.84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3095 5722 8130,'6'-5'-475,"-1"4"616,-5-10 193,6 10 29,-5-9-176,4 4 1,-4-2 142,3 0-57,-3 6 105,4-8-240,-5 8 191,0-8-276,0 9 0,0-5 129,0 2-200,0 3 95,-5-5 1,-1 3-120,-6-1 1,5 0 64,-1 4 1,1 0 53,-5 0 1,0 0-75,-4 0 0,2 4 49,-5 0 1,2 3-2,-2-3 1,-3 5-8,3-1 1,1 2 76,-1 1 0,1 1-54,-1-1 1,-1 0-3,5 1 1,-4 4-9,3 3 1,-3-1 20,4 1 0,-1 0-151,1 4 0,2 0 129,-2 0 1,2 0-155,1-1 1,5 1 66,-1 0 1,6 0-49,-2 0 0,3 0 56,1-1 0,0-2-1,0-1 1,0-2 65,0 2 0,3 2-51,1-6 0,5 1 28,-1 0 1,-2-4-19,2 4 0,-1-4 151,5 0 1,3-1-131,0 0 0,2 0 261,-2-4 0,-1 2-5,5-5 1,-4 0 1,4-4 0,-4 4-18,4-1 0,-3 1-56,3-4 1,-4 0-28,4 0 0,-4-4-6,4 1 0,-5-3-191,1 3 0,2 0 89,-2-4 1,0 4-366,-3-1 1,3-1-468,0 1 80,0 0 0,-3 4-878,-1 0 0,-3 0 1559,0 0 0,-6 0 0,3 0 0</inkml:trace>
  <inkml:trace contextRef="#ctx0" brushRef="#br0" timeOffset="1">3700 5927 8094,'-5'-6'-176,"4"1"0,-4 4 725,5-3 102,0 3-294,0-4 343,0 5-631,5 0 0,-2 0 134,4 0 0,1 0-148,3 0 0,1 0 104,-1 0 0,2 3 23,2 1 0,3 0-56,5-4 1,1 0 3,2 0 0,0 0-62,4 0 1,-3-1 73,3-3 1,-4 3-174,0-3 0,-2-1 99,-1 1 0,-4-1-113,0 1 0,-5 3 188,2-3-281,-4 3 0,-4 1-452,-1 0-361,-4 0-27,2 0 1,-6 0 443,-3 0 0,1 0 534,-4 0 0,-6 0 0,-5 0 0</inkml:trace>
  <inkml:trace contextRef="#ctx0" brushRef="#br0" timeOffset="2">3689 6156 8017,'11'0'301,"1"0"0,-1 0-30,1 0 1,5-1 436,6-3 1,1 3-234,7-3 1,-1 2 69,5 2 0,-2-1-141,-3-3 1,3 3 78,-3-3 1,2 3-197,-1 1 1,-3-4-259,-6 0 0,-4 1-785,-3 3 1,-2 0 352,-2 0-2292,-4 0 2695,-2 0 0,-10 5 0,-2 1 0</inkml:trace>
  <inkml:trace contextRef="#ctx0" brushRef="#br0" timeOffset="3">5219 5665 7613,'0'-7'-213,"0"-3"869,0 4-325,5-6 326,-3 1-292,3 5-99,-5-4 173,0 8-243,0-3 0,-2 1-89,-1 1 0,-4-1 80,-4 4 1,-1 0-124,1 0 1,-2 0 56,-2 0 1,1 0-59,-5 0 1,1 1 26,-1 3 0,-1-2-119,5 6 0,-5 0-68,0 3 1,3 0 108,-2 1 1,3 4-86,-3 3 1,0 3 71,-3 1 0,0 4-100,3-1 0,-1 6 60,4-2 0,-3 3-151,4 2 1,0 3 45,4 0 0,0-1 46,4-7 1,-2 2 99,5-6 1,0 1-67,4-4 0,5-2 134,3-2 0,3-1-80,5-3 1,1-3 282,6-1 1,1 1-81,3-5 1,-2-2 34,6-1 0,-6-3 17,2-1 1,1 0-93,-2 0 1,1 0-63,-4 0 1,2-1 46,-2-3 1,2 2 0,-6-6 1,-2 4-22,-2-3 1,0-1-146,-3-3 1,2 3 113,-7 1-949,-1 4-301,4-7 185,-9 9 0,-1-4 980,-8 5 0,-2 5 0,-1 1 0</inkml:trace>
  <inkml:trace contextRef="#ctx0" brushRef="#br0" timeOffset="4">5493 6087 8094,'0'-11'0,"0"3"-33,0 1 0,2 3 361,2-4 492,-3 1-491,4-5 0,-5 5 397,0-1-76,0 5-414,0-2 0,-4 10-178,0 3 1,-3 3 128,3 5 0,-5 1-224,1 6 1,2 1 91,-2 3 0,5-2-234,-5 6 0,5-4 88,0 3 0,-2-5-287,1 2 1,-1-7 157,1-1 1,3-3 27,-3 3 1,2-5-39,2 1 1,0-6-72,0-2-298,0 1 183,0-2-599,0 4 159,0-8 856,0 3 0,0-15 0,0-3 0</inkml:trace>
  <inkml:trace contextRef="#ctx0" brushRef="#br0" timeOffset="5">5505 6144 8094,'0'-11'0,"1"-4"72,3 0 0,-3-1 164,3 5 0,-3-1 106,-1 1 1,2 1 188,1 2 388,-1-2-178,3 9-594,-5-4 0,0 6-92,0 3 1,4 7 120,-1 8 0,5 4-34,-4 4 1,3-1 37,-3 9 1,5-4-407,-1 8 1,2-8 163,1 0 1,1-6-417,-1 2 1,2-4 235,2-4 0,-2-3 41,2-4 1,-2-2 93,-2-3 0,-3 2-57,-1-5-785,-4 5 359,7-8-268,-9 4 526,4-5 1,-10 0 331,-2 0 0,-4 0 0,0 0 0</inkml:trace>
  <inkml:trace contextRef="#ctx0" brushRef="#br0" timeOffset="6">5334 6384 8094,'11'-4'110,"0"1"1,2-5 280,2 4 0,3-1-50,5 1 1,5 2-106,2-6 0,-1 6-349,2-2 0,-2 1 145,2 0 1,-2 1-301,-3-2 1,-5 3 220,2 1 1,-8 0 46,0 0 0,3-5 0,0-1 0</inkml:trace>
  <inkml:trace contextRef="#ctx0" brushRef="#br0" timeOffset="7">6042 5950 8119,'-4'-11'-246,"0"-1"1,0 5 639,4-1 292,0 6 142,0-8-135,0 8-485,0 7 0,0 3-82,0 7 0,4 3 83,0 1 0,0 3-152,-4 0 0,3 1 78,1 0 1,1 0-205,-1 0 0,1-2 64,3-2 0,2 3-145,-2-3 0,3-4 55,4-3 0,-1-1-10,5-3 0,0-3 126,4-1 0,0-3-32,0-1 0,1 0 215,3 0 0,-3-5-121,2-3 1,-2-6 269,-1-1 1,-1-5-73,-3 1 1,1-3 69,-5-1 0,4-3-86,-3-1 1,-5-5-149,-3 2 0,-2-7-74,2-1 1,-3 1 113,-5 7 0,0 2-482,0 5 1,-5 5 181,-3 3 0,2 6-1786,-2 1 1431,0 6 0,-2 3 498,3 10 0,-9 6 0,4 6 0</inkml:trace>
  <inkml:trace contextRef="#ctx0" brushRef="#br0" timeOffset="8">7309 5699 8078,'-5'-11'-988,"-2"-1"1165,-3 1 0,-1-1 0,2 1 989,2-1-778,-1 1 0,-3 0-79,-1-1 1,5 6-65,-1 2 1,1-1-55,-5 1 0,1 0 58,-1 4 0,-3 2-219,0 1 1,-5 5 142,1 7 0,1-1-192,-1 5 0,0 5 40,-4 7 1,1-2-117,3 2 0,3-1-29,4 4 1,-2 2 16,3 2 1,-2-6-149,9 2 0,1-8 82,3 1 1,1-3 165,3-1 1,7-1-50,8-3 1,3-3 230,1-4 1,1-1-137,2 0 0,0 0 72,4-4 1,-4 2-48,0-5 1,0 0-15,0-4 0,-2 0-217,3 0 1,-4 0 84,-4 0 1,1 0-482,-5 0 1,1-4 210,-5 0 1,0-1-1168,1 1 1519,-6 3 0,4-4 0,-3 5 0</inkml:trace>
  <inkml:trace contextRef="#ctx0" brushRef="#br0" timeOffset="9">7549 5996 8112,'-1'-8'256,"-3"1"-171,3 4 220,-4-2 0,5 10-61,0 3 0,0 3 214,0 4 1,0 3-189,0 5 0,0 4-324,0-1 1,0 5 81,0-5 1,0 5-256,0-4 0,0-1 24,0-3 1,0-5 191,0-3 0,0-2-263,0-2 1,4 1-219,-1-1-598,1-5 88,-4 4 1002,0-8 0,5 3 0,2-5 0</inkml:trace>
  <inkml:trace contextRef="#ctx0" brushRef="#br0" timeOffset="10">7366 6110 8112,'0'-11'-62,"2"-4"260,2-1 0,-2 1 79,6 4 0,-1-1-39,5 1 0,-1 1 210,1 2 1,4-2-151,3 2 1,3-1-61,1 2 0,3 0-330,1 4 0,3 1 114,-3-1 0,0 0-159,-5-1 1,-3 3 94,0-3 1,-8 3-131,0 1 127,-2 5-150,-3 1 1,-1 6 17,-5-1 0,-1-3 132,-3-1 0,-2 0 134,-5 0 0,-1 3-100,1-2 0,-1 2 151,1 2 0,-1-1-130,1 0 1,0-3 138,-1 0 1,5-4-65,-1 3 0,4-1 21,-4 2 1,6-2 17,-2-2-45,3 3 0,1 0-4,0 1 0,5-2-9,3 2 0,2 1-76,1-6 0,1 5 70,-1-4 0,5 5-24,4-2 1,-3-2 12,2-1 1,0 1-7,4-1 0,-4 4-44,0-4 0,-5 4 0,1-1-77,-7 4 0,-3-3 102,-5-1 1,-1 0-176,-3 0 0,-4 4 93,-7-4 0,-3 2-237,-4-1 1,-5 2 63,0-3 1,-3 0-38,3 0 1,1-4-44,3 1 0,1 1-371,3-1-873,3-1 1555,9-3 0,2-5 0,5-1 0</inkml:trace>
  <inkml:trace contextRef="#ctx0" brushRef="#br0" timeOffset="11">8132 5813 8106,'-5'-18'1508,"-2"7"-2057,1 1 0,1 7 1208,5-4-235,0 4-24,0 8 1,0 8-149,0 10 1,0 0-97,0-1 0,1 6-154,3 3 0,2 2-122,6 1 0,-1-3-13,0-1 1,2-5 166,2 2 1,-1-8-155,5-4 0,-2-3-21,6-5 0,-7 2 317,7-5 0,1 0-155,3-4 0,1-5 319,-2-3 1,-1-6 99,1-1 0,1-5 130,-4 1 0,2-3 19,-6-1 1,-1-1-130,1-3 0,-5-2-187,1-5 0,-6 2-36,-1-2 0,-6 4-226,2-5 1,-3 2 120,-1 7 0,0 4 105,0 7 0,-1 3-874,-3 5 0,-2 2-1253,-6 5 1,5 2-1552,-1 6 3441,0 0 0,-3 13 0,0-3 0</inkml:trace>
  <inkml:trace contextRef="#ctx0" brushRef="#br0" timeOffset="12">9491 5676 8115,'6'-11'-218,"-1"-1"-55,-5 1 1,0-1 565,0 1 1,0 0-2,0-1 0,0 1 822,0-1-675,0 1 1,-1 0-65,-3-1 1,-1 5-147,-3-1 1,-2 4-16,3-4 1,-7 6-2,-2-2 0,-4 3 0,1 1 0,-4 5-168,-3 3 1,-4 3 139,-4 4 0,-1 3-221,-3 5 0,2 6 19,-2 5 1,2 1-77,2 3 1,5-3 38,2-1 1,8 3-174,4-3 0,4 3-3,3-6 1,3-3 35,5-2 0,6-2 132,6-1 0,2 0 0,9 0 1,-2-4 80,10 0 1,-1-5-83,4 1 0,1-6 223,-1-1 1,-1-6-118,-3 2 1,3-3 159,-2-1 1,-3 0-72,-2 0 0,-2-1-202,-1-3 0,-5 3-329,-3-3 183,-2-2-1604,-2-1 1324,-4 1 0,-2 0 496,-5 2 0,0 3 0,0-4 0</inkml:trace>
  <inkml:trace contextRef="#ctx0" brushRef="#br0" timeOffset="13">9925 5985 7980,'0'-12'986,"0"1"-656,0-1 0,-2 6 57,-1 2 1,-4 3-60,-4 1 0,-2 0 87,-2 0 0,-3 1-136,-5 3 0,1 4-46,-1 7 0,-4-1-108,0 5 0,1 0 100,3 4 0,4-1-198,0 1 0,5 0 150,-1 0 1,7 0-151,4 0 0,3 0 69,1-1 0,9 0-45,2-3 1,8 1 56,0-4 1,8-1 168,3-4 0,3-1 69,2-2 0,4 1 141,3-5 1,-1-1-645,0-3 0,-8-1 186,2-3 1,-13 3-1279,1-3 0,-7 3 109,-1 1 1140,-8 0 0,-7 0 0,-6 0 0</inkml:trace>
  <inkml:trace contextRef="#ctx0" brushRef="#br0" timeOffset="14">3129 7389 8122,'0'-11'-1232,"0"3"924,0 1 0,2 3 867,1-4 1,-1 4 374,1-3-233,-1-1-447,-2-3 0,0-1 20,0 1 0,-2 5-69,-1 2 0,-4-1 15,-4 1 1,-2 0-89,-2 4 0,1 0 59,-5 0 0,0 0-120,-4 0 0,-1 5 91,-3 3 0,-2 3-153,-5 4 0,1-1 35,2 5 1,-2 4 43,3 4 0,-2 5-115,2-2 1,3 3 80,8 1 0,3 1-188,4-1 1,2-1 50,2-3 0,3 3-106,5-2 0,7-3 47,4-2 1,6-2-47,5-1 0,6 0 84,3 0 1,2-5 58,1-3 0,2-4 101,2-3 1,-3-3-126,3-5 1,-3 0 218,-5 0 1,-1 0-94,-2 0 0,-7 0-284,3 0 0,-8-4 93,0 0-1071,-2-4 464,-1 6 741,-6-8 0,4 9 0,-4-4 0</inkml:trace>
  <inkml:trace contextRef="#ctx0" brushRef="#br0" timeOffset="15">3403 7698 8161,'-6'-7'96,"1"2"403,0 5 1,-1 5-176,-6 3 1,5 7 62,-1 4 0,4 3-170,-3 1 1,3 1-198,-4 2 0,6 0 21,-2 4 1,-1-4-200,1 0 0,0-2-193,4-1 0,0-4 68,0 0 106,0-5 0,0 3-196,0-6-100,0-5 1,0 1-582,0-3 1054,5-3 0,1 4 0,6-5 0</inkml:trace>
  <inkml:trace contextRef="#ctx0" brushRef="#br0" timeOffset="16">3415 7778 8065,'5'-23'0,"-4"4"66,3 0 1,-1 5 166,0-1 0,-1 6 590,1 1-258,4 0 263,-6 2-457,4-4 0,-1 10 8,0 0 0,1 6-188,-1 9 0,-2-1-55,6 5 0,-4 2-169,3 5 0,0 4 106,0 4 1,3-4-425,-2 1 1,2-5 166,1 5 0,1-6-138,-1 2 0,1-4 63,-1-4 0,1-3-50,-1-4 1,-1-1-20,-2 1 0,1-5 113,-6 1 1,3-4-1273,-3 3 707,-1-4 780,3 7 0,-10-9 0,-2 4 0</inkml:trace>
  <inkml:trace contextRef="#ctx0" brushRef="#br0" timeOffset="17">3335 7926 7910,'1'-6'53,"3"2"0,2-1 207,6 1 0,-1 0-40,1 4 1,-1 0 114,0 0 0,6 0-122,2 0 0,-1 0-398,1 0 0,0 0-175,4 0 0,-2-1-224,-2-3 0,2 3 584,-6-3 0,5 3 0,-2 1 0</inkml:trace>
  <inkml:trace contextRef="#ctx0" brushRef="#br0" timeOffset="18">4146 7583 8108,'0'-6'-1164,"0"1"1954,0 0 5,0 4-288,5-4-234,1 5-82,6-5 0,0 3 50,4-2 0,-3 2-25,7-2 1,-5 2-42,4-6 0,4 4-17,3-3 1,2 3-85,-1-4 0,-2 4-143,6-3 0,-6 3 68,2-4 1,-3 4-102,-1-3 1,-2 3 34,-2-4 0,-2 6-436,-6-2 1,-3 3-103,-1 1 60,-4 0 0,1 5 545,-8 3 0,-7 7 0,-7 3 0</inkml:trace>
  <inkml:trace contextRef="#ctx0" brushRef="#br0" timeOffset="19">4180 7789 8109,'13'0'532,"2"0"0,3-4-66,5 0 0,1-3 23,2 3 0,4-4-86,4 5 1,0-5-305,0 4 1,1-3 86,-1 3 1,-4-1-528,1 1 1,-6 3 296,2-3 0,-7 3-1849,-1 1 1893,-5 0 0,8 5 0,-5 1 0</inkml:trace>
  <inkml:trace contextRef="#ctx0" brushRef="#br0" timeOffset="20">5402 7172 8173,'0'-11'0,"0"3"-12,0 1 366,0-1 396,0-3-432,0-1 0,0 5 341,0-1-171,0 5 98,0-2-403,-5 5 0,-1 2-123,-6 1 1,1 4 108,-1 4 0,1 6-199,0 2 0,-2 2-168,-2 2 1,2 0 129,-2 0 0,-2 0-20,2 0 0,4-4 0,3 0 1,5-4-117,0 4 1,1-5 35,2 1 0,0-6-289,0-1 48,0-1 326,5 5 1,2-6 194,4-2-193,1-3 1,-1-1 180,0 0 1,1 0-92,-1 0 1,-3 0 156,0 0-82,-1 0 1,3 1 13,-2 3 0,-2-3-77,-2 3 11,-3 2 1,4 1-59,-5 4 0,0 1 52,0-1 0,-3 1 50,-1-1 1,-1 2-61,1 2 0,3-1 11,-3 5 0,-1-5-13,1 1 1,0 3 6,4 1 0,0-3 24,0 0 0,0 0 13,0-1 1,0 1 20,0-5 1,1 0 16,3 1 0,-1-5-117,4 1 1,-3-4-122,4 3-61,-6-4 1,5 6-28,-4-5 1,-1 1 128,2-1 1,-4-2 205,-4 6 1,1-5-141,-4 5 0,0 0 272,0 3 1,-4 2-80,4 2 0,-2-1 161,1 5 0,3 0-59,5 4 0,0-4-89,0 0 0,0 0-66,0 4 1,5-5-99,3-3 0,2-2-1,2-2 1,-1 0-262,0 1 1,1-2-1668,-1-2 1922,6 2 0,0-4 0,6 5 0</inkml:trace>
  <inkml:trace contextRef="#ctx0" brushRef="#br0" timeOffset="21">5939 7264 8248,'0'-12'-76,"0"1"75,0 4 740,0-3-145,5 4 163,-4 0-192,4 1-307,-5 5 1,-4 5-18,1 2 1,-6 8 31,1 5 0,-2 2-67,-1 5 1,-2 3-91,-2 9 0,1 1-95,-5 6 0,5 0 23,-2-1 0,5 0-175,3-4 1,3-1 96,5-6 0,0 0-35,0 1 1,2-6-118,1-3 0,4-1-148,4-3 0,-2-4 32,3-3 0,-4 2-168,8-2 1,0-1-334,-1-6 1,2 1 292,-2-6 0,-1 5-601,5-4 1111,-5 0 0,8-4 0,-5 0 0</inkml:trace>
  <inkml:trace contextRef="#ctx0" brushRef="#br0" timeOffset="22">6373 7663 8069,'0'-22'0,"-1"3"89,-3-1 0,2 7-12,-1-3 0,-2 0 302,1 1 1,-5 1-69,1 6 1,-6-1-72,-1 5 0,-5 1-96,1 3 1,-3 5-10,-1 2 0,1 5-119,-1 3 1,0 3 102,0 4 0,5 5-199,3 0 1,4-1 59,3-3 1,-1 0-285,5 0 0,2-4 128,6 0 1,2-5-161,5 1 1,2-3 143,2-5 0,-1 2 86,5-5 0,0 0 39,4-4 1,-4 0 1,0 0 1,-5-5 97,1-3 0,-2 2-57,-2-2 0,1 4 103,-1-3 0,-3-1-44,0-3 0,-6 3 65,2 0 1,-2 5 108,2-5-70,-2 5-112,3-7 16,-5 9-69,0-4 55,0 15 0,0-2 43,0 7 1,0-2-47,0-2 1,0 2 8,0 2 0,3-1-82,1 5 0,1-4-139,-1 4 0,1-5-250,3 1 0,2-2 166,-2-1 0,5-2-17,3-3 0,3 0 92,-4-4 1,5-1-127,-1 1 1,-2-1 320,-2-2 0,-2 0 0,3 5 0,2 1 0</inkml:trace>
  <inkml:trace contextRef="#ctx0" brushRef="#br0" timeOffset="23">6567 7995 8069,'-6'0'695,"-4"-5"-94,8 3 274,-3-8-367,5 9 0,-4-3 33,1 8 0,-1 0-197,4 7 1,-4-1-82,0 9 0,-1-4-453,1 5 1,2-1 211,-6 3 0,4 0-117,-3-3 0,3 1 80,-4-4 0,6 0-810,-2-1 0,-1-6 39,1 3 0,-1-5-263,1 1 1,3 2 1048,-3-2 0,-2-3 0,-1 0 0</inkml:trace>
  <inkml:trace contextRef="#ctx0" brushRef="#br0" timeOffset="24">6864 7366 8013,'-5'-29'0,"0"3"26,-3 7 1,-1 2 124,5 6 389,1-1 1,1 2 306,-1 2-377,1 3 1,-4 8-115,2 5 1,3 0-131,-3 11 1,3 6 3,1 5 0,4 4-136,-1 4 0,5 3 67,-4 5 1,3-4-88,-3-1 1,0 0-342,-4 1 0,1-4 167,3-8 0,-3 2-212,3-5 0,-2-2 154,-2-6 0,0-2 34,0-6 67,0 1 0,-2-6 283,-2-2-244,3 2 0,-5-5 38,2 3 251,3-3-228,-9-6 0,8-1 126,-1-5 0,1-1-119,2 1 1,0-1-41,0 1 1,5-1 30,3 1 0,2 0-129,2-1 1,-1 5 24,0-1 1,5 2-90,-1-2 1,5-1 106,-1 5 0,3 1-25,1 3 0,-4 0 49,0 0 1,-4 0-34,4 0 1,-5 1 92,1 3 0,-6 2-74,-1 5 1,-6 1 116,2-1 1,-3 2-136,-1 2 0,-5-1-100,-2 5 0,-5-4 75,-3 4 0,-7-3 51,-4 3 1,-2-4-163,1 4 0,3-5 57,-3 1 1,8-2-337,4-2 1,2-1-160,2-2-262,5 2 1,1-7 888,5 4 0,5-4 0,1 2 0</inkml:trace>
  <inkml:trace contextRef="#ctx0" brushRef="#br0" timeOffset="25">7207 7903 7968,'-7'5'2877,"2"5"-2786,5 6 1,0 4-10,0-1 0,0 3 2,0 0 0,-4 5-82,1 0 1,-6-1-360,1-3 1,3-1-728,1-3 0,2 1 1084,-2-5 0,3 6 0,-5-4 0</inkml:trace>
  <inkml:trace contextRef="#ctx0" brushRef="#br0" timeOffset="26">7663 7549 7963,'-5'-11'155,"4"-1"1,-4 1 147,5 0 1,0 3-69,0 0 1,0 4 631,0-3-506,0 4 1,-5-3-173,-3 2 1,-3 3 60,-4-3 1,-3 8-125,-5 4 0,0 3-18,0 4 0,-3-1-90,-1 5 1,0 0-35,5 4 1,4 4 93,3-1 0,2 1-278,1-4 0,6 2 101,2-2 0,4 5-180,4-9 0,4 4 129,7-8 1,3 0-50,5-3 1,4-2 79,4-3 1,-2 2 44,2-5 1,-2 0-163,1-4 1,-1 0 97,-2 0 0,-7 0-519,3 0 1,-8-4 656,1 0 0,-4-5 0,0 3 0</inkml:trace>
  <inkml:trace contextRef="#ctx0" brushRef="#br0" timeOffset="27">7835 7195 8161,'0'-21'0,"0"2"0,0 2 108,0 6 0,0 3 147,0 0 1,-2 2 1015,-1-2 235,1-2-539,-3 4-80,5 0-645,0-5 1,0 11-118,0 0 0,3 7 155,4 8 1,1 4 101,7 8 1,3 3-199,1 8 0,1 3-88,-1 5 1,3 0-537,-3 4 0,3 1 402,0 2 0,-4 0-491,-3-7 0,-2 1 245,-1-9 0,-2 4-57,-3-4 1,2-1 103,-5-7 1,0 2-344,-4-5 0,-5 3-33,-3-3 1,-6-1-179,-1-3 0,-5 0 791,1 0 0,1-4 0,-4 0 0,-6 1 0,-6 2 0</inkml:trace>
  <inkml:trace contextRef="#ctx0" brushRef="#br0" timeOffset="28">8726 7389 8046,'-6'-6'-28,"4"-3"573,-6 5-290,6-5 1,-5 8 475,4-3-243,1 3-47,-3 1 68,5 0-162,5 0-81,-3 5-332,8 1 1,-9 6-1781,3-1 1466,2 1 1,-5-1-671,3 1 1050,-2 4 0,-2-3 0,0 3 0</inkml:trace>
  <inkml:trace contextRef="#ctx0" brushRef="#br0" timeOffset="29">8714 7789 8167,'0'8'88,"0"-1"506,0-4 1,0 3 806,0-2-961,0-3 0,0 6 338,0-4-785,5-1 1,-4 4-631,3-2 688,-2-3-51,-2 9 0,0-3 0,0 4 0</inkml:trace>
  <inkml:trace contextRef="#ctx0" brushRef="#br0" timeOffset="30">9742 7641 8067,'0'-12'-381,"0"1"0,1-1 408,3 1 0,-3 3 0,3 1 261,-3-2 0,-1-1 126,0-2 0,0 1-154,0-1 1,0 5-71,0-1 0,-3 4 189,-1-3-216,-5-1 0,3 0-93,-6 1 0,1 4 134,-1 0 0,-3 1-167,0 2 1,-2 2 86,2 1 0,-1 4-129,-3 4 1,-2-2 64,6 2 1,-4 0-64,4 8 1,0-2-25,3 2 1,5 3-101,-1-3 1,4-1-100,-3 1 0,4-4 89,-1 4 1,3-5-2,1 1 1,5-2 42,3-2 1,2 1 93,1-1 1,2-4-61,2-4 1,-1 2 64,5-1 1,-1 0 7,1-4 0,2-4 163,-2 0 0,2-4 29,-2 0 0,1-1-97,-5 1 0,1-2 45,-5 3 1,0-3 65,1-2-34,-6 1 1,3 3-1,-5 0-82,0 6-36,-4-3 1,-2 10-21,-1 3 0,0 3-116,-5 4 0,6 2 84,-2 2 1,3 2-103,1-2 1,0 3 65,0 1 0,0-2-144,0-2 0,5 2 84,3-6 0,2 0-136,1-3 0,1-1-12,-1 0 0,2-4-10,2-4 1,3-1-261,4-2 0,1 0 138,0 0 1,-4-4 361,0 0 0,0-5 0,4 3 0</inkml:trace>
  <inkml:trace contextRef="#ctx0" brushRef="#br0" timeOffset="31">10838 7309 7988,'7'-1'-1157,"-3"-3"1942,-3 3-16,-1-9-109,0 9-417,-5-4 1,-2 5 100,-4 0 1,-4 0-115,0 0 1,-6 3 64,2 1 0,-2 5-81,-2-1 1,-4 6 17,0 1 1,0 5-107,0-1 0,3 7 77,-3 0 1,-1 2-248,2-1 0,-1-2 89,4 6 1,5-5-67,3 5 1,2-6 77,2 2 1,5-3-281,2-1 0,3 0-34,1-1 1,6 0 20,5-3 0,2-1-6,6-3 1,0-4 110,4 1 1,0-2 69,0-6 1,-1 0-36,1-4 1,0 0-19,0 0 1,-1 0-99,-3 0 0,-2-2-233,-1-2 0,-8 2 31,4-6 0,-7 5-737,3-5 1151,-6 5 0,-2-7 0,-6 4 0</inkml:trace>
  <inkml:trace contextRef="#ctx0" brushRef="#br0" timeOffset="32">10382 7721 8017,'16'0'715,"-2"-4"-425,5 0 1,-4 0 58,4 4 1,2-1-107,5-3 1,0 3 0,4-3 0,-3-1-242,3 1 1,-3-4 72,3 5 1,-6-1-1044,-1 4 1,-4 0 967,-3 0 0,-4-5 0,5-2 0</inkml:trace>
  <inkml:trace contextRef="#ctx0" brushRef="#br0" timeOffset="33">11432 7070 8206,'0'-12'0,"0"4"-8,0 1 0,0 3 424,0-4-138,0 6 1,-1-3-32,-3 5 0,2 0-105,-6 0 1,0 1 104,-3 3 0,2 2-87,-2 6 0,2 3 37,-6 0 0,2 2-200,1-2 0,5-1 90,-1 5 1,1-5-227,-5 1 0,6 2-25,2-2 0,3 1 97,1-1 0,0-2-70,0 2 0,0-2 32,0-1-31,0-1 1,1-1 62,3-2 0,-2 1 16,6-6 73,0 1 1,3-4-75,0 0 117,1 0 0,-1 0-87,1 0 55,-1 0 0,-1 1-22,-2 3 0,-2-2 17,-2 1 0,-3 0-2,3 1 1,-3-2-2,-1 6 0,2-4 10,2 3 0,-3-3-8,3 4-31,-3-1 1,-1 5 32,0-1-24,0 1 1,0-1 10,0 0 0,-4 1 65,0-1 0,-3 2-35,3 2 0,-1-1 4,1 5 0,3-4-42,-3 4 1,3-3 25,1 3 1,0-5-85,0 1 1,0 1 77,0 0 1,0-1-111,0-4 0,0 1 90,0-1 1,0 1-39,0-1 0,0 0 41,0 1 0,0 3 5,0 0 0,0 0 19,0-3 0,-2-1 7,-1 1 1,1-1 94,-2 1 1,3-1-107,1 0 1,0 1-60,0-1 59,0 1 1,0-1-228,0 1 0,1-5-38,3 1 1,-1-2-175,4 2 0,1-2-510,3-2 1,1-3 923,-1 3 0,1 2 0,-1 1 0</inkml:trace>
  <inkml:trace contextRef="#ctx0" brushRef="#br0" timeOffset="34">12129 7309 7942,'0'-7'-864,"0"-1"750,0 6 811,0-9-244,0 5 0,-1 0-101,-3 2 0,1-1-39,-4 1 0,3 0-66,-4 4 1,1 0 32,-5 0 1,1-4-47,-1 1 1,1-1 99,0 4 1,-1 0-121,1 0 1,-2 1-15,-2 3 0,1-2-147,-5 6 0,4 0 63,-4 3 1,1 1-105,-1-1 0,-3 4 51,3 0 0,3 6-89,0-2 1,0-2 23,1 3 0,1-3-55,6 2 1,-1 2 101,5-6 1,-3 4-145,3-4 1,0 2-145,4-2 265,0-2 0,1 3-79,3-5 1,3 0 48,4-4 0,4 2-5,1-5 0,3 4 12,-4-5 0,5 5-1,-1-4 0,3 1-1,1-1 1,-1-2-1,1 6 1,-1-4-33,-3 3 0,1-3 31,-5 4 0,1-2-51,-5 2 1,-5 2 43,-2-3 0,1 0-104,-1 0 1,-1 1 90,-7 3 0,-3 1-67,-4-1 1,-2 2 47,-2 2 1,1-2-5,-5 2 1,-1-2-131,-7-2 1,7-3 74,-3-1 0,4 0-150,0 0 0,2 2 94,6-5 0,3 0-1111,1-4 652,4 0 1,-1 0-160,8 0 0,3 0 83,4 0 693,6-5 0,0-2 0,6-4 0</inkml:trace>
  <inkml:trace contextRef="#ctx0" brushRef="#br0" timeOffset="35">12380 7618 8039,'12'-12'0,"-2"1"297,-3-1-198,4 1-24,-5 0 0,0-1 361,-2 1-264,-3-1 0,-6 6 124,-2 2 1,-5 3-122,-3 1 1,1 0 67,-5 0-81,0 5-143,-4 1 0,2 7 145,2 2 0,-2-1-232,6 5 1,0-1 29,3 1 0,2 1-134,3-4 1,1 3 76,6-4 0,0 0-155,0-3 0,2-1-7,2 0 1,2-3 91,5 0 0,1-6 75,-1 2 0,4-3-18,1-1 0,-1 0-108,-4 0 0,1 0 103,-1 0 1,-1-1-26,-2-3 0,1 2 87,-5-6 0,3 4 126,-3-3 0,4 3 40,-5-4-148,6 6 60,-7-9 1,4 10-88,-2-3 184,-3 3-118,4 1 1,-5 1-144,0 3 0,0 4 33,0 7 1,0-1-56,0 5 1,1-4 58,3 4 0,-3-4 35,3 5 0,-1-7-86,1 3 0,-3-4 65,3 0 1,1-1-62,-1 1 0,1-6-34,-2-2 181,4 2 0,4-5 0,1 3 0,-1-2 0,0-8 0,1 0 0</inkml:trace>
  <inkml:trace contextRef="#ctx0" brushRef="#br0" timeOffset="36">12552 7892 8039,'5'-12'-1097,"1"1"1996,0 0 137,-1 4-44,-5 2-432,0 15 1,0-2-203,0 7 1,0 2-129,0-2 1,2 4-141,1-4 0,0 4 103,5-4 1,-2 6-238,2-2 1,-2-3 124,-2-1 0,-3 2-273,3-2 1,1 0-312,-1-3 0,-1-1-1377,-3 1 1880,0-1 0,-5 0 0,-1 1 0</inkml:trace>
  <inkml:trace contextRef="#ctx0" brushRef="#br0" timeOffset="37">13054 7321 7947,'0'-17'-1222,"4"8"913,0-2 0,1 3 898,-1 1 0,-2-2-92,6 5 0,-6-1-234,2 1 72,-3 3 125,-1-9-242,0 3 1,-1-3-26,-3 3 0,2-2 11,-6 5 0,0-1-8,-3 1 1,0 3-129,-1-3 1,0 3 158,-4 1 0,-1 0-174,-6 0 0,0 4 24,0-1 0,1 6-61,3-1 0,-2 3 1,2 4 1,2-2 93,2 2 1,4-1-144,3 2 1,3-4 57,5 4 0,1 0-86,3-1 0,4 2 65,7-2 0,6-1-31,6 5 1,4-4 6,-5 4 1,5-5-2,-5 1 1,5-2 36,-5-1 0,1 3 1,-4 0 1,-5 0-24,-3-3 1,-2-1 18,-2 0 0,-3 1-67,-1-1 1,-4 1 56,1-1 1,-4 1-124,-4-1 0,-6 0 24,-6 1 0,-4-1-148,1 1 1,-3-1-136,0 1 0,-1-1 111,0 0 0,1-3-13,3 0 0,-1-5-53,5 5-527,0-5 90,8 2 326,2-5 1,6 0 443,3 0 0,3 0 0,4-5 0,0-2 0</inkml:trace>
  <inkml:trace contextRef="#ctx0" brushRef="#br0" timeOffset="38">13225 7618 8038,'14'-12'-817,"-2"1"1,-5-1 1647,1 1 0,-3 3 307,-5 1 158,5 4-469,-4-2-446,-1 5 1,-5 5-137,-2 3 0,-2 6-193,5 1 0,-1 4 31,1-4 1,3 6-145,-3-2 1,4-2-208,4 2 0,2-3 228,6 3 0,0-5-257,4 1 1,-3-4 140,7-3 1,-1 1 58,3-5 1,5-1 56,0-3 1,-1-1 116,-3-3 1,0 2-35,0-6 0,-4 1 153,0-5 1,-5 1 64,1-1 0,-2 1-46,-2 0 1,-4-2-71,-4-2 1,-1 1-46,-2-5 1,0 5-141,0-2 0,0 4 122,0 0-152,-5 1 1,0 3-77,-3 1 0,2 4-525,2-1-24,2 8 1,-3 2 281,5 6 1,0-1-529,0 1 1,0-1 940,0 1 0,5 4 0,2 2 0</inkml:trace>
  <inkml:trace contextRef="#ctx0" brushRef="#br0" timeOffset="39">13705 7081 8018,'0'-11'-12,"0"-1"52,0 1 1,0-1 183,0 1-25,0-1 0,0 1 489,0 0-120,0-1-230,5 1 1,-2 1-104,4 2 1,-4 2-13,1 2 1,2 3-12,2-3 1,-2 2-90,2 2 1,-1 0-29,5 0 0,3 0 77,0 0 1,0 0-308,-3 0 0,-1 0 71,1 0 0,-5 0-59,1 0 0,-6 6 29,2 1 1,-3 5-71,-1 3 1,0 3 127,0 4 1,-1 6 46,-3 3 0,-1 2 22,-2 1 1,-2 0-28,5 1 0,0 1-56,4-1 0,0 0 64,0-8 1,0-1-257,0-3 1,5-1 76,3-3 1,2-3 107,1-4 1,0-1 43,-4 1 1,3-5-24,-2 1 28,2-6-89,1 4 131,-4-6 1,-1 0-69,-2 0 57,-3 0-32,4 0 1,-3 0-48,1 0 67,-1 0 0,3 1 4,-5 3 1,4 2 162,-1 5 0,2 1-107,-1-1 0,-1 4 134,4 1 0,0 0-98,0-1 1,2-1 66,-5 5 1,4-5-82,-5 2 0,1 0 213,-4-1 0,0 4-200,0-3 1,-1 3 27,-3-4 1,-1 1-624,-3 0 1,-2-4 247,3 3 1,-3-2-833,-2-1 1,5-5 26,-1 1 1046,5-1 0,-7 5 0,4-1 0</inkml:trace>
  <inkml:trace contextRef="#ctx0" brushRef="#br0" timeOffset="40">14288 7858 7932,'7'0'1554,"1"0"1,-6 1-683,2 3 1,-3 2-374,-1 5 1,-1 5-154,-3-1 0,-2 6-787,-5 2 1,-1 1 131,1 7 1,-5-2-44,1 1 1,-1 0 351,0-4 0,4 3 0,-5 6 0</inkml:trace>
  <inkml:trace contextRef="#ctx0" brushRef="#br0" timeOffset="41">15133 7001 7955,'-8'-6'-630,"0"2"0,1-1 308,-5 1 0,5 0 857,-1 4 1,4 0 447,-3 0-76,4 0-745,-2 0 1,6 1 48,3 3 1,3 4-63,4 7 1,0 3 73,1 5 0,-5 3-233,1 1 1,-4 5 72,3-2 1,-4 2-72,1-2 1,-3 2-7,-1-5 1,-4 1-154,0-2 1,-3-2-34,3 3 1,0-4 102,4-4 0,0 1-42,0-5 1,0 4 66,0-3 1,0 3 68,0-4 1,4 0-36,0-3 0,3-1 37,-3 0 9,0 1 22,1-1 75,-4 1-106,4-6 247,-5-1 49,0-5 1,0-5-251,0-3 0,6 2 131,1-2 1,1 1 120,3-5 0,-2 1-134,6 0 0,-1 0-30,2 4 0,1-3-95,6 2 1,0 2 73,0-2 1,-2 4-81,-2-3 1,3 4 60,-3-1 0,-2 3-133,-2 1 0,-6 0-5,-2 0 0,-4 1-99,1 3 1,-4 3-89,-4 4 0,-4 2 86,-7 2 0,-3-1-76,-5 5 0,-1-5 80,-2 1 0,0-1-21,-4 1 0,6-2 49,1 2 0,1-6-188,7-1 0,0-5-216,3 5-600,6-5 513,1 2 605,10-5 0,6 5 0,7 1 0</inkml:trace>
  <inkml:trace contextRef="#ctx0" brushRef="#br0" timeOffset="42">15624 7686 8644,'-5'0'2466,"5"0"-2205,0 5 0,5 2 34,-5 4 0,0 2-67,0 2 0,0-1-202,0 5 0,0 0 57,0 4 0,0-4-578,0 0 0,-4-1 51,0 1 1,0-3-182,4-4 0,0-1-328,0 1 0,0-5 57,0 1 896,0-6 0,0 8 0,0-3 0</inkml:trace>
  <inkml:trace contextRef="#ctx0" brushRef="#br0" timeOffset="43">16023 7481 7927,'0'-12'435,"-3"-3"134,-1 0 0,0 3-240,4 5 0,0 3 137,0-4-230,-5 6 0,-1-3-7,-6 5 0,1 6 50,-1 5 0,-3 5-111,0 3 0,-4 6-148,4-2 1,-1 2-33,5-2 0,1 0 25,2 0 1,-1 0-222,6 0 0,0-4 113,7 0 0,0-5-15,7 1 1,-1-4 68,9-3 1,0 1-102,4-5 1,0-1-96,0-3 1,3 0-320,1 0 0,0 0-1379,-4 0 1935,-1 0 0,-4-5 0,-1-1 0</inkml:trace>
  <inkml:trace contextRef="#ctx0" brushRef="#br0" timeOffset="44">16686 7218 7957,'0'-11'16,"0"-1"1,-4 5 213,0-1 1,-1 5-5,1 0 1,-2 0 142,-5-1 1,-2 3-65,-2-3 0,1 8-34,-5 4 0,0 2-40,-4 1 0,-4 6-61,1 2 1,1 4-7,3 3 0,3 2-122,-4 3 1,5 0-120,7-4 1,0 3 58,4-3 0,2 3-3,5-3 0,6 0 57,5-4 1,6-2-160,6-2 0,5-2 28,2-6 1,2 1 85,-2-1 1,2-3-145,-5-1 1,-1-4-218,-3 1 1,-4-3-1142,0-1 686,-5 0-136,3 0 961,-11 0 0,-6-5 0,-6-2 0</inkml:trace>
  <inkml:trace contextRef="#ctx0" brushRef="#br0" timeOffset="45">16275 7561 8001,'17'0'0,"1"0"134,-3 0 0,8-4 300,8 0 1,2 0 38,1 4 0,4 0-182,0 0 1,0 0-465,-3 0 0,-5-4 207,0 1 0,-4-1-399,0 4 1,-5 0 219,-2 0 145,-5 0 0,7 0 0,-3 0 0</inkml:trace>
  <inkml:trace contextRef="#ctx0" brushRef="#br0" timeOffset="46">17200 7035 7994,'7'-19'0,"1"0"0,0 5-40,3-1 0,1 2-34,-1 2 1227,0-1-388,-4 1 329,-2 0-706,-5 4 1,-5 2-263,-3 5 0,-2 5 98,-1 3 1,-2 2-170,-2 1 0,1 6 87,-5 2 0,3 3-27,-3 0 0,2 1-241,-2 0 0,2 0 81,6 0 0,0 0-228,4-1 1,2 0 139,5-3 0,0-2-157,0-6 1,1 0 88,3 1 1,2-5 90,6 1 1,-1-5 25,0 0 1,2-1-11,2-2 0,-2 0 63,2 0 0,-6 0-123,-1 0 210,-1 0 0,1 0-44,0 0 368,-6 0-124,3 0-73,-5 0 1,0 5-18,0 2 1,-5 9-39,-2 3 0,0 0 5,0 3 0,4-1-38,-1 5 0,-1 0 37,1 0 1,1 0-34,3 4 1,0-4-96,0 0 1,0 2 90,0-1 1,0 0 89,0-5 1,1-4-50,3-3 1,2 2 423,5-2-552,1 0 0,-1-5 106,1-2 1,-5 1-364,1-5 0,-6 1-7,2-1-1128,-2-3 985,-2 4 0,-2-5-1511,-2 0 1910,-2 5 0,-5 1 0,-1 6 0</inkml:trace>
  <inkml:trace contextRef="#ctx0" brushRef="#br0" timeOffset="47">17668 7104 8125,'0'-18'-79,"0"2"303,0 4-11,0 6 1,-1-3 545,-3 5-490,3 0 0,-6 7 79,4 4 1,1 4-110,-1 11 0,1 4 42,2 8 1,4 0-148,0 1 0,1 3-157,-1 0 0,-2 4 152,6-4 1,-6 0-135,2-4 0,1-4-505,-1 1 0,0-6 300,-4 2 0,4-7-759,0-1 645,-1-5 1,1 3-727,0-6 321,0-5-463,-4 0 1192,0-6 0,-4-2 0,0-2 0,-3-2 0,3-5 0,-4-1 0,4 1 0,-5-6 0,2-2 0,2-2 0,1-2 0,3-5 0,1-2 0,0-3 0,0-2 0,0-3-134,0 0 1,0 1 326,0 7 0,0-2 186,0 6 1,1-1-67,3 4 0,-3 4-27,3 0 0,-2 9 217,2-2 1,-3 7-70,3-2 0,-1 4 60,1-1 1,-3 8-129,3 4 0,1 7-185,-1 4 0,3 3-16,-3 0 0,5 3-185,-2 1 0,2-2-37,-1 3 1,6-3 79,-3-1 0,3-5-525,-2-3 1,4-4 243,3-3 1,-1-3-46,1-5 0,0 0 27,4 0 1,-4-1 184,0-3 1,-4-2 57,4-6 0,-5 0 154,1-4 0,-2 4 82,-1-4 0,-1 0-79,0 1 0,-3-6 8,0 2 0,-2-6-77,2-2 1,0 1 49,-4 3 0,4 1 46,-4 3 301,-1 3-314,3 4 1,-5 8-48,3 8 0,-4 9-85,-4 14 1,3 2 82,-3 5 0,-3 4-192,0 0 0,0 4 113,0-4 1,4 0-219,-1-4 0,3 1-249,1-1 0,0-1-316,0-3 1,1-5 234,3-6 1,-1-5-205,4 1 1,1-3 741,3 0 0,-4-1 0,-2 1 0</inkml:trace>
  <inkml:trace contextRef="#ctx0" brushRef="#br0" timeOffset="48">18285 7481 8100,'0'-12'850,"0"6"1,-1 2-544,-3 8 0,2 2-15,-1 6 1,1-1-239,2 1 1,0-1 78,0 0 0,0 5-240,0-1 1,5 0 145,3-4 1,6 0-354,1-4 1,6 2 105,-2-5 1,-2 0 68,2-4 1,0 0 73,4 0 1,-5-5 186,-3-3 1,0-2 121,-3-2 0,1 0-82,-10-3 1,5 2 97,-4-2 1,-2-2-14,-5 2 0,-4-4-274,-4 4 1,-6-4 1,-2 3 0,-7 1-242,-5 4 1,1 4 89,-5 4 0,8 1-81,-8 2 1,14 2-378,2 1 0,6 4 635,5 4 0,3 6 0,5 0 0</inkml:trace>
  <inkml:trace contextRef="#ctx0" brushRef="#br0" timeOffset="49">18787 7424 8027,'5'-7'411,"3"3"1,7-1-246,4 2 1,-1-1-44,1 4 0,-5-4 13,1 0 1,-1 0 279,1 4 0,-1 0-325,5 0 1,-5 0 64,2 0-1857,-4 0 1701,0 0 0,-1 5 0,1 2 0</inkml:trace>
  <inkml:trace contextRef="#ctx0" brushRef="#br0" timeOffset="50">19450 7127 7986,'-5'-12'2,"2"1"85,-4-1 0,4 1 165,-1 0 1,2 3 252,-2 0 55,3 1-48,-5 0-217,1 2 1,4 7 12,-3 1 1,3 10 9,1 10 1,0 5-91,0 6 0,4 0-171,0 1 1,3-1 103,-3 0 1,5 0-329,-1 1 1,-2-1 47,2 0 0,-2-3-128,1-1 0,-1-6-83,-6-1 1,3-1-350,1-7 0,1 0-873,-1-4 576,-3 1 976,4-1 0,-5-4 0,0-2 0</inkml:trace>
  <inkml:trace contextRef="#ctx0" brushRef="#br0" timeOffset="51">19415 7378 8010,'0'-12'1087,"2"6"-917,2 2 1,3 2 28,8-2 0,-1 3 320,5-3 0,2 3-117,5 1 0,4 0-262,4 0 0,-2-4 87,2 0 1,-6 0-544,6 4 1,-7-4-111,-1 1 1,-5-1-449,-2 4 0,-11-1 874,0-3 0,0 2 0,-2-3 0</inkml:trace>
  <inkml:trace contextRef="#ctx0" brushRef="#br0" timeOffset="52">19301 7070 8038,'5'-18'0,"-1"1"0,8 6 0,-1 1 424,12 2 1,-2-2 50,10 2 0,4 2-51,7-2 0,-1 2-287,1-2 1,0 3-163,3 5 1,-5 0-856,-6 0 0,-1 2 282,-6 1 598,-6 4 0,1 9 0,-5 2 0</inkml:trace>
  <inkml:trace contextRef="#ctx0" brushRef="#br0" timeOffset="53">19941 7241 8257,'-7'11'448,"4"-2"584,6 3-386,-1-4-338,8 14 1,-9-8 181,3 5 1,-3 1-115,-1 7 0,0-3-351,0 3 0,0-3 13,0-1 0,-4-2 25,1-2 1,-2 2 14,1-6 0,2 0-258,-1-4 0,0 0-22,-1-4 69,3 3 635,-4-8-392,5 3 1,0-10 89,0-3 1,0-2-106,0-2 0,1-3 35,3 0 1,-1-5-41,4 1 0,1-3-6,3-1 1,4-3-199,1-1 0,0 0 51,-1 4 0,-2 2-384,2 2 0,-1 0 194,2 7 1,-4 0-387,3 8 0,2 0-63,-2 4 1,2 0-307,-2 0 0,-2 6 1008,2 6 0,-2-1 0,-2 6 0</inkml:trace>
  <inkml:trace contextRef="#ctx0" brushRef="#br0" timeOffset="54">20341 6853 8015,'0'-25'364,"0"0"-303,0 10 0,5 1 87,2 6 0,7-1-104,1 6 1,1-3 670,-5 3 1,1 1-234,-1-1 0,0 3-179,1 3 0,3 0-132,0 5 1,0-2-118,-3 1 0,-2 5 24,-2-1 1,1 2 71,-6 6 1,1 0-261,-4 4 1,0 1 92,0 3 1,-1-2-154,-3 6 0,3-1 46,-3 4 0,-1-3-20,1-1 1,-1-4 97,1 0 0,3-2 38,-3-1 1,2-5 120,-2-3 0,3-2-112,-3-2 1,2-3 64,2-1-13,0-4-163,0 2-180,0-5 271,6 0 0,-5 1 14,3 3 1,1-1-14,-2 4 0,3 1 41,-3 3 0,2 1-26,3-1 1,2 6-90,-2 2 1,2-2 62,1 3 0,-3-1-7,0 3 0,-2 5 203,2 0 0,0-1-64,-4-3 0,4 0 232,-4 0 1,0 0-96,-4 0 1,0-2-41,0-2 1,-6 1-66,-1-4 0,-3 3-100,-2-4 0,-3 1-55,0 0 0,-4-5-148,4 1 0,-5-1-341,5-3 0,0-3 277,4-2 0,-1-1-2368,1-2 1390,4 0 1210,2 0 0,10-10 0,2-3 0</inkml:trace>
  <inkml:trace contextRef="#ctx0" brushRef="#br0" timeOffset="55">20786 6738 7975,'-6'-5'25,"-5"-1"0,11-6 493,0 1 1,2 3-82,5 1 0,0 3-154,0-4 1,3 6 186,-2-2 0,-2 3-91,2 1 1,0 0-315,3 0 1,6 1 137,2 3 1,-2 1-269,2 3 1,0 2 27,4-3 1,-1 2 21,-3-1 0,1 2-353,-5-2 0,1-2 162,-5 2 1,-5-5-55,-2 5 1,1-4 110,-1 3 0,0-3 84,-4 4 0,0-4 52,0 3 1,-1 1 166,-3 3 1,-1 2-150,-3 2 1,-2 4 105,2 8 0,-3-2 15,-4 6 1,6 3-45,-3 4 0,7 0-27,-2-4 1,4 1 3,-1-1 1,3 0-62,1 0 0,0-3 55,0-1 0,0 0 22,0 0 1,5-2-45,3-5 1,1-2 10,-2-2 1,3 2 37,-2-6 0,2 0-36,2-3 1,0-5-70,4 1 0,-4-1 70,3 5 1,-2-5 20,-1 1 0,-1 0-20,0 3 0,1-3 181,-1-1 0,1 1-16,-1 3 0,-3 1 120,-1-1 0,-4 1 6,1-1 1,-3 4-95,-1 0 0,-4 4 84,0-3 1,-6 0-52,-1-1 0,-4-2-553,-4 2 0,-3-2 219,3-2 1,1 1-941,-1-1 1,1-3 183,-1 0 814,-2-1 0,3 5 0,-5-1 0</inkml:trace>
  <inkml:trace contextRef="#ctx0" brushRef="#br0" timeOffset="62">2618 9450 8006,'-6'0'-262,"0"0"796,1 0-355,4 0 1,-4 1 30,5 3 0,0 3-3,0 4 0,1 2 38,3 2 1,-3 4-60,3 8 0,-3 2-50,-1 5 1,0 0-14,0 1 0,0-1-137,0 0 1,0 4 64,0 0 0,0-2 39,0-2 0,0-2-186,0 6 0,0-3 27,0 0 1,0-1-60,0 0 1,2-1 52,2-2 1,-3 0-101,3-4 1,1-4 47,-2-4 0,3-4 100,-3 4 87,-1-5 1,6 3-87,-4-6 0,1-3 35,-1-1 1,-3-3-41,3 4-413,-2-6 279,-2 3-689,0-5 1,0 0-1</inkml:trace>
  <inkml:trace contextRef="#ctx0" brushRef="#br0" timeOffset="63">3337 9736 8058,'0'-8'0,"0"0"12,0 1 231,0-5 412,0 1-337,0 0 1,0 3 12,0 0 0,-1 2 24,-3-2 0,2-1 56,-6 6-164,1-6 0,-9 6-83,1-4 0,-1 4 83,0-1 0,0 3-140,-3 1 0,-4 5-8,0 3 0,-1 3-113,-6 4 1,0 3 30,0 5 1,-2 1 64,6 3 1,-5 2-126,4 5 0,2 0 32,6 1 0,3 3-169,4 0 1,2-1 69,2-7 1,3 2-5,5-6 1,0 5-30,0-4 1,2-1-64,1-3 1,5-4 110,7 0 0,3-5 14,5 1 1,5-3 142,2-5 0,3 2-124,1-5 1,4 0 57,1-4 1,-1-1-33,-4-3 1,-1 1-27,-3-4 0,2-1 3,-5-3 1,-1 0-113,-3 4 1,-4-3-263,0 2 0,-9 2 145,2-2 0,-5 4-1530,1-3 915,-3 4 903,-5-2 0,5 0 0,2-1 0</inkml:trace>
  <inkml:trace contextRef="#ctx0" brushRef="#br0" timeOffset="64">3840 9450 8101,'0'-18'0,"-5"2"1015,4 4 151,-5 1-98,6 5-333,0 1-398,0 15 1,0 6-82,0 11 0,0 6-20,0 1 1,0 0-33,0 4 0,0 3 32,0 1 1,0-1-225,0 0 1,0 0 118,0 1 1,0-1-334,0-3 0,2-3 37,2 3 0,-3-4-27,3-3 0,1 1 23,-2-6 1,5 1 54,-4-4 0,4-4 50,-5 0 0,2-4 6,-1 4 0,-3-5 235,3 1 1,1-2-33,-1-2 1,0-3 319,-4 0-203,0-1-65,0 5 0,0-5-600,0 1 238,0-6-522,0 4 6,0-6 1,0-6-1,0 0 1</inkml:trace>
  <inkml:trace contextRef="#ctx0" brushRef="#br0" timeOffset="65">4491 9873 8069,'-6'0'-575,"-5"-5"0,6 2 0,-2-5 1447,-3 6-181,3-3-49,1 0-204,1 3-11,0-3-62,3 5 21,-3 0-234,15 0 0,-2 0 78,7 0 1,-2 0-180,-2 0 0,1 0 72,-1 0 0,6 2-116,2 1 1,-1-1 26,1 2 1,-2-3-41,2-1 1,4 0-69,0 0 1,0-1 81,4-3 1,-3-1-89,-1-3 0,-2-1 63,-2 5 1,1-3-314,-4 3 0,-5-1-416,-3 1-371,-6 3 120,3-4-293,-10 5 1290,-6 5 0,-7 1 0,-5 6 0</inkml:trace>
  <inkml:trace contextRef="#ctx0" brushRef="#br0" timeOffset="66">4434 10113 8069,'6'0'454,"4"0"0,-3 0 2,4 0 1,2 0-40,2 0 1,3 0 177,5 0 1,1 0-148,2 0 1,0-4-216,4 0 1,-1-4-127,2 4 0,1-3 155,-6 3 1,-3 0-694,-4 4 1,-5 0 331,1 0 0,-1 0 99,1 0 0,-7 0 0,2 0 0</inkml:trace>
  <inkml:trace contextRef="#ctx0" brushRef="#br0" timeOffset="67">5530 9393 7586,'-7'-4'-1445,"-1"0"2660,5 1-252,-2 3 146,5 0 1,0 5-801,0 2 1,0 5 22,0 3 1,2-1-97,1 5 1,-1 0-11,1 4 0,-1 3 40,-2 1 0,0 5-185,0-2 1,1 5 49,3 3 0,-3-2-47,3 6 1,-3-4-294,-1 4 0,1-1 131,3 1 1,-2-3-238,1-5 1,0-1 149,1-2 1,-3-3-88,3-5 0,1-1 66,-1 1 0,3-5 73,-3-3 1,4-2 8,-5-2 1,5 1 1,-4-1 0,1-3-103,-1-1 0,-2-4 125,6 1 1,-6-2-912,2 2 348,-2-3-191,-2 4 0,0-6 834,0-3 0,0 3 0,0-4 0</inkml:trace>
  <inkml:trace contextRef="#ctx0" brushRef="#br0" timeOffset="68">6307 9576 8054,'0'-12'0,"0"1"-62,0-1 0,0 1 137,0 0 0,0-1 141,0 1 0,0-1 154,0 1 0,-1 0-78,-3-1 1,1 4 26,-4 1 1,-1 3-82,-3-4 1,-5 6 16,1-2 0,-5 3-1,1 1 1,-4 2-116,-4 6 0,-2 1-33,-5 10 0,3 0 91,1 4 1,-1 1-244,-3 3 1,1 2 68,3 5 0,3 4-171,8 0 0,3 4 68,4-4 1,6 0 4,2-4 1,4-1-72,4-2 1,7 1-103,8-6 1,3 1 102,1-4 1,3-2 23,1-2 0,1-2 174,-1-6 0,0 1-119,4-1 1,1-3 150,-6-1 1,5-4-120,-5 1 1,2-3-197,-1-1 1,-4 0 49,0 0 1,-2 0-81,-6 0 0,4-4-547,-3 0-12,-1-5 1,-5 7 818,-2-6 0,2 6 0,-4-3 0</inkml:trace>
  <inkml:trace contextRef="#ctx0" brushRef="#br0" timeOffset="69">6638 9850 8018,'-1'-8'127,"-3"1"144,3 4-203,-4-2 143,5 5 429,-6 0-469,0 0 1,-1 5 211,-1 3 0,2 3-75,-2 4 1,-1 1-189,5 6 0,-3-1 108,3 5 1,-4 6-234,4-1 1,-3 3-158,3-8 0,-4 5-133,5-4 1,-1 2-22,4-6 0,0 1-265,0-9 0,0 0 147,0-3 1,1-5 108,3 1 0,-2-6-283,6 2 0,-4-3 608,3-1 0,1 0 0,3 0 0</inkml:trace>
  <inkml:trace contextRef="#ctx0" brushRef="#br0" timeOffset="70">6615 9827 8018,'0'-15'-218,"0"0"1,-4-1-45,1 5 935,-1-1 0,4 1 286,0 0 270,0 4-815,0 2 0,1 6-185,3 3 1,-2 8 19,6 7 0,0 2-29,3 2 1,-1 5-62,-2 3 1,2 2-111,-2 1 1,2 0-13,1 0 1,1-1 64,-1-2 0,2-2-570,2-2 0,-2-5 124,2 1 1,-4-1-34,-3-7 1,2 2-19,-2-2 0,2-6 90,1 2 1,-3-3-210,-1-1 0,-3 2-236,4-5-407,-6 0 705,3-4 0,-6 4 452,-3-1 0,-2 1 0,-5-4 0</inkml:trace>
  <inkml:trace contextRef="#ctx0" brushRef="#br0" timeOffset="71">6592 10147 8018,'-11'-12'-193,"5"1"868,0 0-470,6 4 1,6 2-24,1 5 1,5 0-37,3 0 1,3 0-34,4 0 1,1 0-104,0 0 0,4 0-319,-1 0 1,2 0 191,-1 0 0,-7 0-540,3 0 1,-6-4 69,2 0 587,-5 1 0,7-2 0,-3-2 0</inkml:trace>
  <inkml:trace contextRef="#ctx0" brushRef="#br0" timeOffset="72">7220 9393 7976,'0'-11'13,"0"-1"554,0 1 310,6 4-206,-5-3 1,4 10-200,-5 0 1,0 3-180,0 8 0,0 1 141,0 10 1,0 1-101,0 12 0,0-2 65,0 8 0,0 3-87,0 5 1,0-2-259,0 3 0,-4-4-4,0 0 0,0-4-92,4 0 0,0-5-185,0 1 1,0-7 161,0 0 1,4-6-44,0 2 0,5-4 96,-1-4 1,-2 1-1,2-5 0,-6 1-8,2-5 1,1 0 50,-1 1 17,0-1 24,-4 1-365,0-1-86,0-5 0,0 1-1178,0-3 696,-6-3 861,5 4 0,-9-5 0,4 0 0</inkml:trace>
  <inkml:trace contextRef="#ctx0" brushRef="#br0" timeOffset="73">8020 9564 7956,'-6'-6'136,"0"1"-27,6 5 65,0 0 0,0 6 175,0 6 1,0 0-105,0 7 0,0 0-129,0 4 0,2 1 125,2 3 1,-3-3-1,3 3 1,-3-3-15,-1-1 0,0 0-231,0-1 0,0 0-86,0-3 1,0 1-103,0-4 1,0 3 12,0-4 0,0 0 73,0-4 1,0 1-144,0-1 1,1 1-118,3-1-350,-3 1 1,4-1 715,-5 0 0,0 1 0,0-1 0</inkml:trace>
  <inkml:trace contextRef="#ctx0" brushRef="#br0" timeOffset="74">7757 9873 8140,'0'-12'662,"5"6"-333,3 2 0,2 2 57,2-2 0,4 2 56,3-1 0,3 1-145,0 2 1,6 0-23,3 0 1,-2-3-5,1-1 0,0 0-304,0 4 1,2 0 109,-6 0 0,1 0-567,-4 0 0,-1-4-157,-3 0 1,1 1-450,-5 3 1,4 0 1095,-4 0 0,-4-6 0,-6 0 0</inkml:trace>
  <inkml:trace contextRef="#ctx0" brushRef="#br0" timeOffset="75">8751 9416 8107,'0'-18'-408,"4"2"340,-1 4 1,3 5 734,-3-1-111,-1 0 283,3 2-127,-5-4-217,0 9 1,0-3-140,0 8 1,0 2-138,0 5 0,0 7 28,0 5 0,0 5-10,0 6 1,1 4-182,3 0 1,-3 5 130,3-1 0,-2-1-313,2 1 0,-3-2 117,3 2 0,1-2-152,-1-6 0,4-1-39,-4-3 0,3-1-171,-3-2 0,4-7 2,-5 3 0,5-8 120,-4 1 1,3 0-546,-3-1 475,5 1 0,-8-5-413,3 1 0,1-5-59,-1 1 791,0-6 0,1 8 0,1-3 0</inkml:trace>
  <inkml:trace contextRef="#ctx0" brushRef="#br0" timeOffset="76">9448 9496 8046,'0'-12'-1340,"3"5"1295,1-1 0,4 1 389,-4-5 1,3 4-163,-3 1-184,5-1 85,-8-3 1,4-1 83,-5 1 439,0 5-294,0-5 1,0 9 103,0-6 0,-1 5-207,-3-5 1,0 5-6,-7 0 1,2 1 113,-6 2-166,-3 0 33,5 0 1,-8 5 10,2 3 1,-4 2-162,-4 2 0,3 0 225,-3 3-379,3 3 115,2 5 0,0 5-132,3 2 101,-3 3 0,10-1-75,-4 2 0,5-2 114,3 6 1,3-2-139,5-2 0,2-4 43,1 1 1,1-6-12,8 2 0,-2-3 72,9-1 1,0-1-15,4-3 0,0 1 67,-1-5 1,1 0 5,0-3 0,0-5 29,0 1 0,0-6-64,-1 2 1,1-2-383,0-2 1,-4 0 172,0 0 1,-5 0-198,1 0 1,-6 0-770,-1 0 1181,-1-6 0,5 5 0,-1-4 0</inkml:trace>
  <inkml:trace contextRef="#ctx0" brushRef="#br0" timeOffset="77">9744 9770 7966,'0'-12'0,"0"5"753,0-1-75,0 6-283,6-3-196,-5 5 0,4 6 232,-5 5 1,0 5-139,0 3 0,-4 3-58,0 1 0,0 1 3,4 7 1,0-4-196,0 3 1,0-3 18,0 3 1,0-5-34,0 2 0,0-4-238,0-4 1,4 1 123,0-4 0,1-1-939,-1-4 735,-3 1 1,6-2-1432,-4-3 972,-1-2 1,3-3-549,-5 2 1296,0-3 0,-5 4 0,-2-5 0</inkml:trace>
  <inkml:trace contextRef="#ctx0" brushRef="#br0" timeOffset="78">9630 9838 7979,'0'-11'0,"0"0"0,0-1 0,5 1 389,3-1 0,2 1-35,2-1 1,0 1 84,3 0 1,-1 0-174,5 4 0,-1-2-78,1 5 1,7-1-76,-4 1 0,4 3 102,-3-3 1,0 3-273,-1 1 1,0 4 55,-3 0 0,-3 4-174,-4 0 1,-1 2-33,1 2 1,-6-1-20,-2 0 1,-3 1 55,-1-1 0,-4 1-48,1-1 0,-10 4 130,1 1 0,-3-1 28,0-4 1,-3 1 48,-5-1 0,4-3-55,0-1 0,0 0 114,-4 0 1,4 3 25,0-2 1,5-2 108,-1 2 0,2-5-74,2 0 1,5 0 342,2 1-328,3-3 0,2 4-47,3-5 1,2 4-10,5 0 0,2-1 21,2-3 1,3 0-63,5 0 1,-3 0-12,3 0 0,-3 4-16,7 0 0,-4 1-13,-4-1 0,1 1 50,-4 3 1,3 2-53,-4-3 1,-1 4 45,-7 0 1,2 0-75,-5 1 1,0 3 61,-4 0 1,0 2-125,0-2 1,-5-2-14,-3 2 0,-7 1-207,-4 0 1,-3-1 94,-1-4 0,1 1-114,-1-1 1,0-3-215,0-1 1,2-4-211,1 1-454,-1-3 1222,8-1 0,-3 0 0,4 0 0</inkml:trace>
  <inkml:trace contextRef="#ctx0" brushRef="#br0" timeOffset="79">10487 9256 8045,'-7'0'0,"-1"-1"-48,4-3 398,0 3 395,-1-4-452,4 10 0,-8 1 123,5 5 0,0 1-57,4-1 0,0 6 114,0 2 1,0 2-198,0 2 0,0 5 0,0 3 0,1 2-104,3 1 0,-3-2 59,3 2 0,-2-3-193,-2 8 1,0-4 105,0-1 1,0 1-363,0-1 1,3-4-1,1 1 1,1-6-121,-1 2 1,-1-3 209,4-1 1,-3-5 123,4-3 1,-6 1 155,2-1-152,2 1 1,-4-5 232,1 1-176,-1-1-777,3 0-513,-4 1-716,4-6 1949,-5 4 0,5-3 0,2 4 0</inkml:trace>
  <inkml:trace contextRef="#ctx0" brushRef="#br0" timeOffset="80">11252 9530 7969,'0'-8'15,"0"1"1,0 3 167,0-4 0,0 5 242,0-5 50,0 5 310,0-2-506,0 5 1,4 9 81,0 3 0,-1 8-122,-3 3 0,0 5-129,0 6 1,4-4-57,0 1 1,1-2-162,-1 2 0,-2 0-92,6-4 1,-4-4 159,4-4 1,-6-4-445,2 4 0,-2-5 189,2 1 0,-3-6-1310,3-1 785,-2-1 819,-2 5 0,0-6 0,0-1 0</inkml:trace>
  <inkml:trace contextRef="#ctx0" brushRef="#br0" timeOffset="81">11081 9747 7974,'1'-8'21,"3"1"0,-2 4-21,6-1 0,1 3 664,6 1 0,-2 0-206,2 0 0,3 0-3,1 0 0,4 0-278,3 0 0,0 0-302,4 0 0,1 0 116,3 0 1,-4 0-157,1 0 1,-6 0-797,2 0 1,-3 0 960,-1 0 0,0 0 0,-1 0 0</inkml:trace>
  <inkml:trace contextRef="#ctx0" brushRef="#br0" timeOffset="82">11949 9290 7986,'0'-18'0,"-5"-3"122,3 8 1,-3 0-82,5 6 0,4 3 1298,0-4-99,0 6-636,-4-3 0,-5 14-44,-3 2 0,2 13-132,-2 3 1,6 8 4,-2 4 0,2 4-84,2-1 1,0 6-235,0 1 1,2 2 12,2-2 1,-2-2-133,6 3 1,-5-4 12,5-5 1,-4 3-253,4-6 0,-5-4-255,5-4 1,-4-4 247,3 0 1,0-3-60,0-4 0,2 2 70,-5-6 1,1 0-794,-1-3 344,-3-1 252,4 0 0,-5-3-177,0 0 613,0-6 0,5 3 0,2-5 0</inkml:trace>
  <inkml:trace contextRef="#ctx0" brushRef="#br0" timeOffset="83">12600 9496 7933,'5'-12'0,"-3"2"112,6 3 0,-4-2 108,3 5 0,-3-4 271,4 4 4,-6-4 500,3 1-603,-5-4 0,-5 4-33,-2 4 0,-7 1-97,-2 2 1,-4 0-36,1 0 1,-4 2-95,-3 1 0,0 4 53,-4 4 0,-1 4-100,-3 1 0,1 4 164,3-1 1,-2 8-320,5 3 1,-3 3 20,3 1 0,4 2-62,4 2 1,5-2-67,-1 2 0,6 1-37,2-1 0,4-4 78,-1-3 0,8-6 80,4 2 0,3-4 360,4-4 1,7 1-112,5-5 0,4-3 55,0-5 0,6-3 5,1 4 1,1-6 42,-1 2 1,-6-4-314,2-4 0,-4 3-244,1-3 0,-7-1-767,-5 1 0,-9-1 61,2 1-451,-3 3 1,-3-5 31,-2 2 1385,-3 3 0,-1-4 0,0 5 0</inkml:trace>
  <inkml:trace contextRef="#ctx0" brushRef="#br0" timeOffset="84">13091 9827 7903,'0'-11'-249,"0"-1"1,0 5 792,0-1 1,0 4 267,0-4-352,0 6 1,-1-7-106,-3 5 1,1 0 28,-4 4 1,-1 0-116,-3 0 0,-6 0-38,-2 0 1,-3 6-69,0 1 0,3 7 54,0 1 0,-1 6-173,-2-2 0,-1 2 124,0 2 0,5 0-146,3 0 0,4 1-62,3 3 1,3-5 9,5 1 0,2 0 26,6-4 0,1-1 26,10 1 1,0-5-3,4 1 0,0-6 36,-1-1 0,3-6-162,1 2 0,-3-3 93,0-1 1,0 0-425,-4 0 0,-3 0-124,0 0 0,-4 0-1196,0 0 275,-1 0 1482,0-5 0,1-1 0,-1-6 0</inkml:trace>
  <inkml:trace contextRef="#ctx0" brushRef="#br0" timeOffset="85">13536 9290 7923,'-1'-11'143,"-3"-1"1,3 1 740,-3 0-82,3 4-259,1-3 323,0 9-533,0 6 0,-4 9 43,0 12 0,0 4-26,4 4 0,0 1 17,0 3 0,2 3-261,1 5 0,3 3 106,1 1 1,2-1-313,-5-3 0,3-4 129,-3 0 1,1-4-239,-1 4 0,-3-9 131,3 1 1,1-4-39,-1 1 1,0-3-59,-4-5 1,4-2-55,-1-2 1,5-1-114,-4-3 1,1-2 87,-1 2 0,-3-6-189,3-1 0,-3-5-237,-1 5-353,5-5 1,-4 3 52,3-2 979,-2-3 0,3 4 0,1-5 0</inkml:trace>
  <inkml:trace contextRef="#ctx0" brushRef="#br0" timeOffset="86">14062 10033 7870,'0'-12'1822,"0"6"1,1-3-893,3 5-320,-3 0-869,4 4 67,-5 5-2178,0 2 2370,0 4 0,-10 6 0,-3 0 0</inkml:trace>
  <inkml:trace contextRef="#ctx0" brushRef="#br0" timeOffset="87">2969 12015 8114,'0'-8'-327,"0"1"0,0 3-1012,0-4 1832,-5 6 0,3-7-56,-6 5 1,4 0 816,-3 4-782,4 0 1,-3-4 242,2 0-460,3 1 0,-6 8-30,4 2 1,1 5-119,-1 3 0,1 4 160,2 8 1,0 2-172,0 5 0,0 5 78,0 3 0,2 3-315,1 0 1,0 1 84,5 0 1,-2-1-306,2 1 1,2-5 86,-3-3 0,0-4-108,0-3 0,-3-4 239,4-4 0,-6-1 47,2-3 0,1-3 195,-1-4 0,0-1-105,-4 1 0,3-1-22,1 1 1,0-5-383,-4 1-454,0-1-1,0 0-533,0 3 1398,0-9 0,0 4 0,0-5 0</inkml:trace>
  <inkml:trace contextRef="#ctx0" brushRef="#br0" timeOffset="88">3780 12118 7965,'-11'-6'-527,"3"1"-659,1-2 2652,-1-3-920,-3 3 0,-1-3-86,1 3 0,-1 0-163,1 3 1,-4 3 64,-1-3 0,1 3-82,4 1 0,-1 0-24,1 0 0,-2 0-27,-2 0 0,1 5-15,-5 3 1,1 3-81,-1 4 1,-2-1 70,2 5 0,-7 4-188,0 4 1,-1 5 43,4-2 0,4 4-169,0 4 0,5 2 10,-1 2 1,7 1-58,4-5 0,3 0 96,1-4 1,1-5 24,3-2 0,4-3 4,7-1 1,3-4 20,5 0 1,0-6 139,-1-2 0,5 0-77,0-3 0,1-3 22,-2-1 0,0-3-163,4-1 1,-3 0-209,3 0 1,-4-1-688,0-3 0,-2 2 492,-1-6 0,-4 5-996,0 0 1486,-5-4 0,8 6 0,-4-4 0</inkml:trace>
  <inkml:trace contextRef="#ctx0" brushRef="#br0" timeOffset="89">4066 12483 8052,'0'-11'72,"-1"3"228,-3 0 186,2 6-139,-3-3 185,5 5 58,0 0-319,-5 0 1,4 5 0,-3 2 0,2 9-128,-2 3 0,3 6 49,-3 2 0,-1 4-174,1 0 0,-4 1 171,5-2 0,-3 2-323,3-6 0,1 5 71,-1-4 0,1-1-37,2-3 0,-4-4-99,1 0 0,-2-4-560,1 4 38,3-5 0,-8 3 313,5-6 0,0-3-1183,4-1 1590,0-4 0,-5 2 0,-1-5 0</inkml:trace>
  <inkml:trace contextRef="#ctx0" brushRef="#br0" timeOffset="90">4054 12517 8052,'0'-11'0,"0"-1"0,-3 1 361,-1 0 1,0-1-71,4 1 0,0-1 622,0 1-280,0 5-197,0 0 1,1 9-85,3 5 0,-1 4 7,4 11 0,0 5-193,0 3 1,3 3-117,-2 4 0,2-3 9,2 3 0,-1-2 60,0-2 0,1-1-492,-1-2 1,1-3 201,-1-6 0,0-4-190,1-3 0,-1-2 8,1-1 1,-1-2-580,1-3 421,-6 3 1,3-7-925,-5 5 54,-1-6 726,-3 3 655,0 0 0,-10-3 0,-2 3 0</inkml:trace>
  <inkml:trace contextRef="#ctx0" brushRef="#br0" timeOffset="91">3997 12894 8001,'0'-11'123,"0"4"1,2-1 732,1 4-567,4-5 0,5 8 153,4-3 1,-2 1-418,5-1 1,0 3 80,4-3 0,-1-1-63,1 1 1,0 1 112,0 3 0,0-4-964,0 0 1,-4-4 807,0 5 0,0-1 0,4 4 0</inkml:trace>
  <inkml:trace contextRef="#ctx0" brushRef="#br0" timeOffset="92">4523 12118 8039,'0'-12'-852,"0"1"639,0-1 1,0 5 542,0-1 0,0 0 77,0-3 1,0 3 3,0 1 1,-2 3 134,-1-4-112,1 6 0,-4-7 378,2 5-523,3 0 0,-5 4 1,2 0 1,2 5-61,-1 3 1,1 3 13,2 5 1,0-1-29,0 8 1,0-2-15,0 10 1,2-1-45,1 4 0,3 1-152,1-1 1,3 4-194,-2 0 1,1 0 158,-2-4 1,4 3-288,-4-2 0,2 5 159,-1-6 1,2-1-240,-3-2 0,-1-6 146,-3 2 0,2-3 20,-1-1 1,0-5 111,-4-3 0,0-2-5,0-2 0,0 0 111,0 1 1,0-5-229,0 1-767,0-5 383,0 2-1173,0-5 1796,5 0 0,1 0 0,6 0 0</inkml:trace>
  <inkml:trace contextRef="#ctx0" brushRef="#br0" timeOffset="93">5128 12346 7959,'0'-8'-1091,"0"1"1718,0 4-10,0-7-12,0 9-155,0-4 36,5 5 0,1 0 185,6 0-196,-1 0-182,1 0 1,4 0-123,3 0 0,3 0 65,1 0 1,1-4-64,2 0 1,0-5 76,4 2 0,-3 0-158,3 0 0,-4 0 87,0 0 0,-5-2-358,-2 5 0,-4 0-198,4 4 1,-5-4-354,1 1 1,-6-1-1766,-1 4 1829,-6 0 0,3 5 666,-5 2 0,-5 4 0,-1 0 0</inkml:trace>
  <inkml:trace contextRef="#ctx0" brushRef="#br0" timeOffset="94">5185 12574 7961,'-11'5'936,"4"-3"0,3 3-445,8-5 1,3 0-206,4 0 1,2 0 256,2 0 1,8 0-101,7 0 0,3-5 64,2-3 0,4 2-114,3-2 1,-2 1-63,2-5 1,-5 2-104,1 2 1,-4-2-1,-3 3 0,-3 2-343,-5 1 0,-9-1 195,-3 1-2501,-2 0 1845,-3 4 1,-3 5 575,-11 3 0,-5 7 0,-9 3 0</inkml:trace>
  <inkml:trace contextRef="#ctx0" brushRef="#br0" timeOffset="95">6373 12083 7971,'-5'-11'-790,"3"3"1090,-1 1 0,1 3 73,2-4-177,0 6 1,2-5 39,1 4-170,-1 1 185,3-3-41,0 0-96,1-1 0,2-1 9,-1 4 0,1-2 19,4 1 1,-1-4-128,0 4 1,1-1 67,-1 1 0,1 3-100,-1-3 1,2 3 62,2 1 0,-2 0-105,2 0 1,-2 1 35,-2 3 0,4-1 21,0 4 0,-1 1-62,-6 3 1,2 5 47,-2-1 1,-2 1-40,2 0 1,-6 1 58,2 6 1,-3 1-29,-1 3 0,-1 3 20,-3 8 1,-3-1-65,-9 5 0,2-4 7,-5 4 1,-1-5-9,-6 1 0,1-6 55,-1-2 0,2-3-8,1 3 1,1-8 175,3 1 1,-1-3-112,5 3 0,-1-5 160,5-3 1,1-1-54,2 1 1,-1-2 49,6 2 0,-1-6 204,4-2-174,0 1 1,1 2-17,3-2-76,2 2 0,6-5 14,-1 3 1,4-3-35,0-5 0,4 0 64,-3 0 1,5 0-55,2 0 1,0 0 23,4 0 1,2-2-54,1-1 0,-1 0-17,2-5 1,-6 5-1,2-5 1,-3 2-85,-1-2 1,-4-1-24,0 5 1,-5-1 179,1 1-484,-2 3 100,-2-4-1953,-4 0 2182,-7 4 0,-12 1 0,-6 6 0</inkml:trace>
  <inkml:trace contextRef="#ctx0" brushRef="#br0" timeOffset="96">7309 12300 7871,'0'-11'-1389,"0"3"1069,0 1 1380,0 4-200,0-7-207,0 9-115,0-4 60,0 5-50,0-5-207,0 3 192,0-3-85,0 5-268,0 5 1,0 2 66,0 4 1,2 0-152,1 1 1,0 3 82,5 0 0,-5 6-162,5-2 0,-4-2-123,3 2 0,1-1-76,3 1 0,1-1 35,-1-3 0,1-2 70,-1 2 1,1-2-465,-1-2 0,-3-3 194,-1-1 1,0-3-1452,0 4 709,3-6 1089,-3 4 0,-1-1 0,-1 1 0</inkml:trace>
  <inkml:trace contextRef="#ctx0" brushRef="#br0" timeOffset="97">7504 12346 7936,'0'-11'0,"0"3"0,0 0 0,0 4 534,0-3 0,-2 4-130,-2 0 1,-2 1 253,-5 2 1,-2 7-259,-2 4 1,-3 6-136,-5 5 0,-1 5-330,-3 0 0,3 4 106,-2 0 0,3-3-182,4-2 1,4-3 158,7-4 0,-1 2-18,5-6 0,5 5 0,6-2 0</inkml:trace>
  <inkml:trace contextRef="#ctx0" brushRef="#br0" timeOffset="98">11478 8314 8495,'0'-7'-291,"0"-1"0,3 6 291,4-2 359,1 3-160,8 1 0,-3 3 95,2 1-223,-2 5 0,8-3 24,-2 6 0,3-1 1,1 1 1,0-1 78,0 0 0,4 0-78,4-4 1,6 2 187,1-5 0,5 0-148,-1-4 1,7 0 8,5 0 1,1-2-223,3-1 0,-5-4 76,0-4 1,0 1-91,5 2 1,-6-2 120,-3 2 0,-7 2-121,-4-2 1,-2 5 77,-2-5 0,-5 5-77,-2 0 0,-3 1 34,-1 2 1,-1-1-17,1-3 1,-4 3 45,0-3 1,2 3 0,5 1 1,3 0 138,6 0 0,0 0-135,3 0 0,-2-4-3,2 0 1,1-1-2,-1 1 1,4 3 73,-4-3 1,5 3-66,-1 1 1,3 0 98,0 0 1,5-1 137,-1-3 0,5 3 17,-5-3 1,4 1-101,-3 0 1,-1 0-47,-3-5 0,-1 5 56,-4-5 1,1 0-42,-7-3 0,0 1 75,-8 2 0,-2-1-77,-6 6 1,-2-5 124,-6 4 137,1-5 305,-6 8-368,-1-9 1,-6 9-133,-3-3 0,1 1-518,-4-1 0,3 3 209,-4-3 0,2 4-1134,-2 4 0,-1 0 143,6 7 1127,-6 3 0,2 9 0,-4 0 0</inkml:trace>
  <inkml:trace contextRef="#ctx0" brushRef="#br0" timeOffset="99">8040 11889 8147,'0'-6'-169,"-5"-4"400,4 8-50,-4-3 0,5 4 241,0-3-202,0 3 142,0-4-96,0 5-55,0 5 0,0-3-117,0 6 0,0 0 136,0 3 0,0 1-128,0-1 1,5 4 76,3 0 1,-2 6-224,2-2 1,-5 1 148,5-1 1,-4 3-196,3-3 1,-3 2-4,4 2 1,-6 0 21,2 0 0,-3 0-111,-1-1 0,2 0 36,1-3 0,-1 1 8,2-4 0,-3-1 84,-1-4 0,0 1 61,0-1 1,0-3 43,0-1-2,0-4 1,0 3 46,0-2 279,0-3-121,0 4-57,0-5 0,5-3-132,3-1 1,-2 0 18,1 4 0,1-4 10,3 0 1,1 1-87,-1 3 1,1 0-1,-1 0 1,1 0-11,-1 0 1,4 0 21,0 0 0,5 0 23,-5 0 1,4 1-58,-4 3 1,0-2 37,-3 6 1,-1-1-76,0 5 1,-3-1 69,0 1 1,-6-1-122,2 0 0,-3 2 79,-1 2 1,-5-2-25,-2 2 0,-4-1 15,0 2 0,-2-4-5,-2 3 1,1-2 46,-5-1 1,0-1-34,-4 0 1,2 0 56,2-4 0,-3 2-96,3-5 0,1 0-116,-1-4 1,5 0-15,-1 0 1,2 0-721,2 0-992,0 0 801,-1-5 1103,6-2 0,-4-9 0,3-2 0</inkml:trace>
  <inkml:trace contextRef="#ctx0" brushRef="#br0" timeOffset="100">8040 11912 7960,'-7'-4'-650,"-1"0"244,6 1 713,-9-3 1096,10 5-937,-4-9 1,6 9-22,3-3 0,4 3-85,7 1 1,4-4-132,8 0 0,2 0 106,5 4 0,2-1-95,2-3 0,-3 2 24,3-6 1,-2 4-99,-2-3 1,-5 4-111,-2-1 0,-8-1-543,-4 1 1,-2 1 189,-2 3-2229,-4 0 1846,-2 0 1,-12 3 679,-4 1 0,-6 5 0,-5-3 0</inkml:trace>
  <inkml:trace contextRef="#ctx0" brushRef="#br0" timeOffset="101">8920 12163 7996,'0'-11'-540,"0"3"216,0 1 1456,0 4-255,0-7 110,0 9-635,0-4 1,1 5-114,3 0 0,-2 1-24,6 3 1,-2 2-16,2 5 1,3 2-123,1 2 1,-1-2 108,4 2 1,2 2-227,-2-2 0,2 4 67,-2-4 0,-2 4 83,2-4 1,-3 1-60,0-5 0,-1-1 14,1-2 0,-2 2-38,-3-2-65,4-3 1,-9 4-139,6-6-45,-6 1 220,3-4 0,-10 5 0,-1 2 0</inkml:trace>
  <inkml:trace contextRef="#ctx0" brushRef="#br0" timeOffset="102">9171 12140 7904,'-6'-7'15,"2"-1"725,3 1-165,1-5 317,0 6-503,0-4 0,-2 8-107,-2-1 0,2 3-54,-6 3 1,4 5-247,-3 7 0,-5-1-142,-3 5 1,-1-4-141,1 4 1,1 0 37,-5 4 1,5-4 126,-2 0 0,4-3-628,0 3 0,6-5-219,2 1 272,3-2 0,1-2 710,0 0 0,0 1 0,0-1 0</inkml:trace>
  <inkml:trace contextRef="#ctx0" brushRef="#br0" timeOffset="103">9559 11901 7946,'0'-12'-14,"0"1"1,4-1 331,0 1 604,5-1-215,-8 1 1,4 3 186,-5 1-191,0 4-460,0-2 1,0 6 1,0 3 0,-1 1-39,-3 3 0,1 6-1,-4-3 1,3 5-39,-4-1 0,2 1-106,-2 3 0,0 3-134,4-3 1,-4 2 31,4 2 1,-3-4-172,3 0 1,-1-3 94,1 3 1,3-5-3,-3 1 0,-1-2 23,1-2 1,0 0-100,4 1 0,0-1 138,0 1 1,0-5-71,0 1 215,0-1-164,0 0 131,0 3 1,5-9-69,3 3 0,2-3 34,2-1 0,0 0-9,3 0 0,3 0 2,5 0 0,1 0-9,3 0 1,-3 0-6,3 0 0,-3 0 0,-1 0 0,-4 5 0,0 3 0,-5 2-125,1 2 0,-4 3 115,-3 0 0,1 5-138,-5-1 1,-1 3 55,-3 1 0,-9 0-18,-2-1 1,-5-2 96,-3-1 1,-2-2 5,-9 2 0,3 2 90,-3-6 0,-2 4-124,-6-4 1,4 0-184,-1-3 0,4-2 130,8-2 0,-1 0-301,8-4 0,5 0-14,3-4 1,6-1-151,-2-3 1,4-2 7,4-6 1,-2 1-677,6-1 1227,0-4 0,8-2 0,2-5 0</inkml:trace>
  <inkml:trace contextRef="#ctx0" brushRef="#br0" timeOffset="104">9685 11809 7969,'-12'-11'0,"2"-1"0,3 1 0,2 3 1151,5 1-231,0 4-231,0-7 49,0 9-394,0-4 0,1 3 124,3-1-4,-3 1-278,9-3 0,-2 4 371,7-3-386,3 3 0,6-8-42,2 5 1,4-3 125,4 3 1,-4-4-30,1 4 1,-2-3 0,1 3 0,-2-4-1216,-5 5 1,-5-1-9,-3 4-594,-2 0 1,-7 1 1590,-2 3 0,-18 2 0,-5 6 0</inkml:trace>
  <inkml:trace contextRef="#ctx0" brushRef="#br0" timeOffset="105">13168 11684 7923,'0'-12'0,"0"1"148,0-1 432,0 1-103,0-1-78,0 6 282,0-4-222,0 9-228,0 6 1,-1 7-7,-3 11 0,3 1-37,-3 3 0,-1 6-40,1 5 1,0 5-169,4-1 1,0 1-179,0-1 1,0 1 144,0-5 0,4 4-220,0-4 0,0 0 130,-4-3 1,1-2-86,3-3 0,-3-2 34,3-5 0,-3-2 18,-1-2 1,0-2-47,0-6 0,4 1-429,0-1-31,0-4 199,-4 3 0,1-9-312,3 3 795,-3-3 0,4-1 0,-5 0 0</inkml:trace>
  <inkml:trace contextRef="#ctx0" brushRef="#br0" timeOffset="106">13785 11855 7936,'4'-26'-61,"0"4"0,-1 6 133,-3 1 1,2 2 399,1 2-360,-1 0 635,3 4-410,-10-3 0,-3 9 105,-7-3-299,2 3 0,-10 2-108,1 3 0,-3 2 120,-5 6 0,0 4-87,-5 3 1,2 8 104,3 3 0,-2 3-215,5 2 1,1-1 109,3 0 0,6 4-186,6 0 1,5 0-47,6-3 0,2-1 21,6 0 1,1-5-193,10-2 1,0-3 134,4-1 0,-1-5 89,1-3 0,4-2-24,0-2 1,-1-5 27,-3-2 1,0 1-37,0-1 1,0 0-20,-1-4 1,-3-1 100,1-3 1,-7 2 60,3-1 0,-4-4 0,0 1 0</inkml:trace>
  <inkml:trace contextRef="#ctx0" brushRef="#br0" timeOffset="107">14002 12095 7943,'-5'-7'995,"4"2"0,-1 8-867,6 4 0,1 2 115,-1 10 189,-3 0-283,4 9 1,-5-2 150,0 4-265,5 1 26,-3-2 1,3 2 203,-5-4-716,5 5 355,-4-8 1,4 0-764,-5-5 464,0-5 222,5 8 1,-3-13-655,1 2 280,-1-2-464,-2-3 418,0-1 593,0-5 0,5 5 0,1 2 0</inkml:trace>
  <inkml:trace contextRef="#ctx0" brushRef="#br0" timeOffset="108">13922 12140 7943,'0'-11'-142,"0"0"142,0-1 176,0 1 0,4 3 335,0 0 0,5 5-94,-2-5 274,-2 6-322,5-4 1,-3 6 79,4 0-364,1-5 80,4 4 1,1-4 221,2 5-506,2 0 157,-3 0 1,5 4-371,0 0 243,-6 5 46,0-8-369,-1 9 313,-3-9 1,4 9 47,-6-2 0,-5-2-88,-2 2 0,1-4 26,-1 3-145,0 1 122,-4-2 0,0 4 111,0-2 0,-5 2 21,-3 2 0,-2-5 226,-1 1-94,-1-1-3,1 5 0,-1-4 77,1-1 1,-1-1-149,1 2 157,5-3-156,1 0 0,1-2 53,0 4-281,0-4 220,9 2 1,-2-1 1,4 0 0,5 3-1,3-3 0,2 0-236,-2-4 206,3 5 28,-1-4-140,0 9 103,-1-8 1,1 6 3,2-4 70,2 5-70,-8-2 1,4 4 9,-6 0-25,-5 1 15,5-1 1,-10 1 18,3-1-286,-3 6 262,-6-5 0,-5 9-202,-6-6 188,-4 0 8,-3 2-200,-1-5 179,-9 10 1,8-10-70,-6 4 0,5-5-18,-5-3 1,10 1 28,-2-6-360,8 1 239,-2 1 1,9-3-40,1 1-967,4-1 748,-2-7 1,7-2 455,1-4 0,4-1 0,4 1 0</inkml:trace>
  <inkml:trace contextRef="#ctx0" brushRef="#br0" timeOffset="109">14607 11661 7951,'-6'-24'18,"-3"-2"317,5 11 1,0 0 1160,4 3-1127,0 6 1,0 0 447,0 2 242,0 3-727,0 11 0,0 5 114,0 15 40,0 1-172,0 8 0,0 6-130,0 4-1244,0 6 1287,0-3-1,6 5-657,-5 0 424,4 0 0,-4-5-653,3-2 440,-3-4 0,8-6 99,-5-6 0,1-1-91,-1-6 0,-2-2-149,6-6 80,-6 3 167,4-10 1,-3 5 1027,1-6-1232,0-4 265,-4 3 1,1-8-1329,3 6 589,-3-5 311,4 2-1420,-5-5 1901,0 0 0,0 0 0</inkml:trace>
  <inkml:trace contextRef="#ctx0" brushRef="#br0" timeOffset="110">15281 12003 7905,'-7'-3'-1129,"-1"-1"2012,5 0-89,-7 4-125,9-5-446,-4 4-9,5-5 0,1 6 148,3 0 1,2 0 28,6 0-28,4 0-127,2 0 1,5 0 93,0 0-336,5 0 199,1 0 0,1-1-303,1-3 110,-1 3 52,-1-4 0,-1 1-266,-5 0 65,0 1 156,0 3-1406,-5 0 495,-2 0-288,-5 0-709,-4 0 1901,-2 0 0,-15 5 0,-3 1 0</inkml:trace>
  <inkml:trace contextRef="#ctx0" brushRef="#br0" timeOffset="111">15247 12129 7939,'0'6'0,"0"1"18,0-4-1,5-1 162,1 3 1,7-5 502,2 0-299,-2 5-80,8-4 0,-3 4 100,5-5 1,4 0-45,-1 0-236,6 0 42,-3 0 1,2-1 165,-1-3-745,-4 3 364,-4-4 0,0 5 122,-3 0-1726,-2 0 878,-1-5-941,-5 3 1168,1-3 0,-5 5 549,1 0 0,0-10 0,3-2 0</inkml:trace>
  <inkml:trace contextRef="#ctx0" brushRef="#br0" timeOffset="112">16206 11569 8132,'0'-11'0,"-4"-1"0,1 1 0,0 0 0,7-1 742,-3 6-202,9 1-163,-8 5 498,3 0-535,-5 5 1,0 6 419,0 8-347,0 3-132,0 6 1,0 2 26,0 8-68,0 3-928,0 5 474,0-1 232,5 1 1,-4 0 65,3-1 0,-3-3-183,-1 0 0,1-5 153,3 1-817,-3-8 474,4-2 1,-1-5 69,0 0 0,4-5 15,-4-3 1,3-2-116,-3-2 34,5 1 1060,-8-1-959,9 0 154,-9-4 30,10 3 0,-5-4 0,5 6 0</inkml:trace>
  <inkml:trace contextRef="#ctx0" brushRef="#br0" timeOffset="113">16983 11843 7894,'-7'-16'5,"1"3"143,2-2 203,3 2-221,-4 2 41,0-1 1,2 1 437,-4 0-131,-1-1-305,-3 1 1,-1 3 154,1 1-97,-6 4-2,0-2 5,-6 5-62,0 0 1,-4 1-12,1 3 1,-5 2 10,5 6 0,-5 0 190,4 4-481,-4 1 135,7 11 1,-4 0-168,5 3-112,5 2 162,2-4-714,4 10 762,6-3 1,1 2 112,5-8-140,0 3 11,0-3 0,1-1 58,3-3-188,7-2 192,7-1 1,5-4-32,0 0 194,5-5 38,1 3 0,4-7-206,-3-2 2,3 2 20,-4-9 0,2 4-760,-1-5 359,-4 0 118,2 0 1,-9 0 171,0 0 0,-5 0-376,1 0-998,-2 0 1475,-2 0 0,0-5 0,1-1 0</inkml:trace>
  <inkml:trace contextRef="#ctx0" brushRef="#br0" timeOffset="114">17360 12163 7929,'0'-6'-475,"0"-4"1029,0 3-174,0-4-35,0 5 425,-5-5-433,3 10 0,-8-8 253,3 6-251,-9-1-175,-1 4 1,-2 0 58,0 0 1,0 4 27,-4-1 0,0 10 78,0-2-282,0 3 117,0-2 1,2 3 219,2 0-576,2 0 185,1 2 1,7-1-509,-3 4 329,9 1 116,-2-3-355,5 0 301,0 3 0,5-4-66,2 2 53,3 2 94,7-8 1,1 3-16,4-4 39,1-6-2,-5 4 0,4-5 106,-3 3-100,-3-3 8,6-5 0,-6 0 11,3 0 1,-1 0 2,-3 0-1893,-2 0 1228,3 0 0,-8 0 658,0 0 0,-1-5 0,5-1 0</inkml:trace>
  <inkml:trace contextRef="#ctx0" brushRef="#br0" timeOffset="115">17691 11558 7945,'0'-12'21,"0"1"505,0 0 38,0 4-35,0-3-312,0 9 1,0-3 102,0 8 252,0 7-259,-5 2 0,4 14 463,-3-1-389,2 6-138,2 7 1,0 2-12,0 5 1,0-4 126,0-1-1415,0 1 1078,0 4 1,2-5 215,2-3-659,-3-3 375,9-1 0,-7-4-251,4-4 180,1-2 54,-2-1 1,4 0-145,-2 0 2,-3-5 193,5 3 0,-9-8 20,3 2 881,3-2-906,-6-2 487,4 1-356,-5-6 1,0 4-54,0-2-229,0-3 19,0 0 200,0 0-1408,0-4 880,-5 4 1,2-5-1627,-4 0 1045,4 0 1052,-2 5 0,0-3 0,-1 3 0</inkml:trace>
  <inkml:trace contextRef="#ctx0" brushRef="#br0" timeOffset="116">18308 11923 7386,'-7'-6'-1019,"2"0"2182,5 2-362,0 3-296,0-4 264,0 5 0,5 0-512,3 0 1,2 0 100,1 0 0,2 0-29,2 0 31,3 0-125,5 0 0,0-2 149,0-2-51,5 3-169,1-9 1,1 8-14,1-6-110,-1 5 150,-1-7 1,-1 8-94,-5-6-110,0 6 232,-5-4-1172,3 1 474,-8 4 324,3-4-1319,-4 5 464,-6 0 438,-1 0-1087,-5 0 1044,-5 0 0,-2 1-74,-9 3 688,4 2 0,-15 6 0,3-1 0</inkml:trace>
  <inkml:trace contextRef="#ctx0" brushRef="#br0" timeOffset="117">18319 12072 7927,'0'6'11,"0"4"1,5-8 229,3 1-21,7-1 104,3-2 0,10 0 268,2 0 1,3 0 5,1 0 1,1 0 173,-1 0 0,4-4 418,0 0-829,0-5-58,-4 8 0,-4-8-27,-4 5-203,-2-5 147,-6 8-1565,-1-4 662,-11 5 607,4 0-933,-9 0 0,-8 5 1009,-8 3 0,-13 2 0,3 1 0</inkml:trace>
  <inkml:trace contextRef="#ctx0" brushRef="#br0" timeOffset="118">19473 11695 7960,'-12'-11'-838,"2"-1"813,2 1 1,3 3 872,5 0-438,0 1-64,5-5-121,2 1 0,9 3 85,3 1 27,-2-1-148,4-3 1,-3 3 297,5 1-108,0-1-208,0 2 0,-1-3 276,1 5-217,-5 0-1,4 4-145,-10 0 15,10 5 0,-11 1 53,1 6 0,-2 4-202,-6 3 0,0 4 170,-4 4 1,-6 2 31,-1 5 0,-5 2-1084,-3 2 432,-3-2 228,-4 8 1,-5-9-731,0 4-482,1-4 1174,-2-1-356,4 1 375,-4-1 1,10-5-361,3-2 656,-3-3-68,5-1 1,1-2-275,4-2 672,0-2-99,2-6 83,1 1 779,5-1-846,0-5 1,1-1 516,3-5-514,2 0 1,6 0 376,-1 0-375,1 0 0,4 0 231,3 0 27,3 0-233,1 0 1,3-3 132,1-1-500,-1 0 162,-3-1 0,0 4-773,0-3 381,-5 3 267,3 1 0,-8-2-458,2-1 215,-2 1-216,-2-3 1,-3 5-584,0 0 1,-1 0 1089,5 0 0,-1 0 0,0 0 0</inkml:trace>
  <inkml:trace contextRef="#ctx0" brushRef="#br0" timeOffset="119">20169 11855 7901,'0'-18'154,"2"2"41,1 4 0,0 1 84,4-1-245,1 6 19,4 1 855,-6 5-378,4 0-258,-9 0 1,4 1 73,-5 3 1,2 2-29,1 6 61,-1 4-135,8 2 0,-4 5 86,6 0-288,-6 5 5,4-4 1,-4 4-303,6-6 166,-1 1 135,1 0 0,-1 0-965,1 0 479,-1-5 155,-5-2 0,4-4-116,-2-1 0,-2-1 139,2-2 1,-4 1-169,3-6 430,-4 6 0,7-2 0,-3 4 0</inkml:trace>
  <inkml:trace contextRef="#ctx0" brushRef="#br0" timeOffset="120">20478 11843 7884,'-5'-17'660,"3"0"0,-3 6-185,5-1-117,5 1-22,-3 5-2,8 0 81,-9 6-178,4 0 0,-8 0-89,-4 0-118,-1 11 148,-8-4 0,-1 19-278,-2-4 91,-2 4-690,-2 2 132,-5 1 477,4 5 1,-3-3-502,8-1-657,3-4 817,-1 1 1,8-5-54,-2-3-306,7-2 480,-6-6 1,9 0 309,-3 1 0,8-1 0,2 1 0</inkml:trace>
  <inkml:trace contextRef="#ctx0" brushRef="#br0" timeOffset="121">20843 11661 7928,'0'-16'6,"0"1"-3,5 0 1,1 4 1294,6-1-536,-1 1-268,1 4-40,-1-3 167,-4 9-81,3-4-272,-9 5 1,3 6 121,-8 6-209,-2-1-15,-1 11 1,-3-1 28,2 6-84,3 5 0,-3-7-240,4 5 100,-5-4 1,6 2 203,-4-5-780,4-1 463,-7 1 0,9-5-78,-3-3-128,3 3 232,1-10 0,0 7-22,0-8 1,0 0-12,0 0 261,0-4-221,0 2 198,0-5-121,5 0 247,1 0-96,0 0 0,6 0-89,-1 0 45,1 0-54,9-5 0,-3 4 7,5-3 1,-4 3-19,0 1 1,0 0-71,4 0 89,0 0-28,-1 0 1,0 3-10,-3 1 20,3 5 1,-10-3 22,4 6-32,-9-1 1,2 1 9,-5-1-178,0 6 81,-4 0 0,-5 1-18,-3-3 1,-7 2-168,-4-2 1,1 0-313,-1-3 290,0-1 102,-4 1 0,0-1 38,0 0 0,4-4-192,0-3-570,5-3 524,-7-1 0,12 0-176,-3 0 565,4 0 0,-4 0 0,1 0 0</inkml:trace>
  <inkml:trace contextRef="#ctx0" brushRef="#br0" timeOffset="122">20866 11535 7918,'0'-18'1185,"5"2"0,6 4-801,8 1 1,8 0-282,4-1 0,2 5 265,1-1-256,0 5 64,0-7 0,1 8-452,-1-6 231,0 6-351,-5-4 0,3 6-540,-5 0 1,-4 0 935,-4 0 0,0 0 0,3 0 0</inkml:trace>
  <inkml:trace contextRef="#ctx0" brushRef="#br0" timeOffset="123">21505 11798 8040,'0'-12'0,"0"5"779,0-1-270,0 6-204,0-9 0,2 10 256,2-3 0,-2 3-90,6 1 0,-4 0-144,3 0 1,-3 6-49,4 6 0,-1 1-98,5 6 0,-1 0-147,0 3 1,1 1-12,-1 0 1,1 0-149,-1 0 0,1-4 176,-1 0-1200,0-5 791,1 2 1,-5-4 122,1-1 1,-4 1-879,3-1-1077,-4-5 2190,7 5 0,-9-10 0,4 4 0</inkml:trace>
  <inkml:trace contextRef="#ctx0" brushRef="#br0" timeOffset="124">21745 11809 7957,'-3'-11'0,"-1"-1"1045,0 6-412,4-4 9,5 9 106,-4-5-314,4 6-56,-10 6-336,-1 0 35,-6 10 0,0 2 257,-3 5-778,-3 0 369,-5 0 1,0 0 92,0-1-970,0 1 696,6-5 0,-4 2-1150,6-4 716,0-1 193,9-4-413,-5 1 282,10-1 628,-4 0 0,5-4 0,0 3 0,0-4 0</inkml:trace>
  <inkml:trace contextRef="#ctx0" brushRef="#br0" timeOffset="125">22054 11581 7976,'0'-17'480,"0"-2"0,1 3 231,3 0-573,2 4 0,6 0 74,-1 1 384,-5 5 250,4 1-429,-8 5 0,3 1 13,-5 3-114,-5 7-134,3 2 0,-4 10 183,2-1-360,3 1 54,-9 5 0,9-4 277,-3 3-584,-3-3 234,6-1 1,-4-2-13,5-2 1,-1-1-85,-3 1 0,3-5-475,-3 1 393,3-7 0,1 2-117,0-2 8,0-3 213,0 0 1,1-5-127,3 0 49,-3 0 412,9 0-164,-9 0 0,10 0-44,-4 0 1,3-4-19,2 0 0,4-1 78,3 2-86,3 1-17,1-3 38,0 5-34,4 0 1,-2 0 1,1 0-1,3 5 1,-4 2 1,1 4 4,-7 0 64,3 6-68,-9 1 1,2 1-14,-8 0 17,3 0-2,-8 4 0,2 3-184,-8 1-10,-3 0 184,-4-5 0,-5 1-718,-4 0 318,-6-5-217,2-2 71,-9-4 315,9-1 1,-8-1-213,5-2-261,1 2 386,3-9 0,0 4-267,0-5-242,5 0 581,-3 0 0,7-1 251,-5-3 0,5-7 0,-3-7 0</inkml:trace>
  <inkml:trace contextRef="#ctx0" brushRef="#br0" timeOffset="126">22031 11467 7967,'11'-12'0,"7"1"2142,5-1-959,15 1-688,4 5 0,16 0 253,-5 6-863,6 0 0,-12 0 519,2 0-237,-2 0 1,-2 0 175,-3 0-324,2 6 187,-14-5 1,-2 5 161,-12-2-1723,-4-3 937,-5 9 1,1-7-2204,-4 5 2621,-10-6 0,-12 8 0,-11-3 0</inkml:trace>
  <inkml:trace contextRef="#ctx0" brushRef="#br0" timeOffset="127">3152 13705 7869,'-1'-10'-1025,"-3"2"2193,3-2-278,-4 9-108,5-4-218,0 5-179,0 5 0,0 1-153,0 6 1,0 3-62,0 0 1,0 9-58,0-1 1,0 7-122,0 1 0,0-1-131,0 5 0,0-4 103,0 7 0,4 2 32,-1-2 1,6 0-114,-1-4 1,-2 0-60,2 1 1,-4-1 36,3 0 0,0-5-62,0-2 0,2-3 125,-5-1 1,3 0-95,-3 0 1,4-4 39,-4 0 1,3-5 55,-3 1 0,1-2-101,-1-2 93,-3 0 1,8 1-1,-5-1 0,0-3-86,-4 0-3,0-6-395,0 8-600,5-8 1165,-4 3 0,4-5 0,-5 0 0</inkml:trace>
  <inkml:trace contextRef="#ctx0" brushRef="#br0" timeOffset="128">4054 13854 7950,'0'-18'0,"-5"5"0,-2 5 596,-3 1-290,3-5 1,-2 5 119,6-1-339,-6 6-16,2-9 0,-2 10 260,-2-3 1,2 3-60,-6 1 0,1 0-49,-1 0 1,-3 1 108,-5 3-309,0 3 157,0 9 0,1 1 180,-1 2-410,-5 7 191,4-7 0,-5 13 219,2-5-763,3 4 371,1-7 0,1 9-236,3-2 0,4-2 181,4 2 1,1-5-188,6 5 1,0-6 35,4 2-102,0-3 179,0-1 0,6-4 37,6 0 1,0-2 35,7 3 0,2 0 10,5-5 1,0 0 127,4-3 0,-3-5 124,3 1 34,-4-6-86,7 4 0,-5-6 103,2 0-202,3 0-31,-9 0 1,8-4 65,-6 0 0,-3-5-3,-4 1 0,-5 2-14,2-2 1,-2 5-42,1-5 0,-3 0 0,5-3 0</inkml:trace>
  <inkml:trace contextRef="#ctx0" brushRef="#br0" timeOffset="129">4466 13682 7977,'1'-19'0,"3"0"0,-3 5 95,3-1 48,-3 2 1,-1 6 655,0-1 1193,0 5-1424,-5 3 0,2 11-162,-4 4 1,3 6 326,-4 2-311,6 5-103,-3 6 0,3 1 88,-1-1 0,1 0-71,-1 1-270,1-1 23,2 0 0,0 4 303,0 0-1359,0-5 945,0 5 0,2-7-577,1 7 300,-1-8 183,8 3 0,-8-9-487,6 3 317,-6 2 45,9-5-173,-5-1 182,0-1 0,4-10-201,-2 4 509,-3-4-78,5 0 1,-7-1 330,4 1-252,-4-6 63,2 4 0,-1-7-523,0 4 186,0-4-328,-4 2 240,0 0-1056,0-4 1341,0 4 0,-11-5 0,-1 0 0</inkml:trace>
  <inkml:trace contextRef="#ctx0" brushRef="#br0" timeOffset="130">5379 13876 7839,'5'-6'189,"-2"1"317,4 5-127,1-5 23,3 4 1,1-4-180,4 5 206,-3 0-248,9-6 1,-10 5 72,4-3 0,1 3-15,2 1 1,3-4 92,1 0-209,0 1 40,-1 3 1,1-4-82,0 0-109,0 0 202,0-1 1,-2 4-336,-2-3 130,3 3 0,-8-3 36,5 0-496,-5 0 315,-3 4-154,0 0-203,-5 0-172,0 0-584,-1 0-7,-5 0 639,-5 0 161,-1 0 495,-6 5 0,-4 2 0,-2 4 0</inkml:trace>
  <inkml:trace contextRef="#ctx0" brushRef="#br0" timeOffset="131">5402 14082 7975,'11'6'-84,"2"-1"-43,2-5 0,4-1 127,8-3 1440,7 3-878,7-9 0,1 7 1043,0-4-837,0-1-1239,3-3 1168,1 4-324,-11-3 1,2 9-286,-10-3 0,-2 3-516,-6 1 534,-7 0 0,-7 5 118,-5 3 1,-6 5-225,-6 3 0,-9 4 0,-9-2 0</inkml:trace>
  <inkml:trace contextRef="#ctx0" brushRef="#br0" timeOffset="132">6601 13716 7901,'0'-17'0,"0"1"0,0 4-427,0 0 268,0 1 0,0 0 578,0-1-167,5 1 1,2-1 18,4 1 266,-5-1-269,5 1 0,-4 0 139,8-1-49,-2 1-208,9-1 1,-8 2 131,5 3-82,-5-4 48,7 10-235,-3-4 146,5 5 0,-4-4 169,0 0-429,0 1 147,4 8 0,-4-3 138,0 6-429,-5-1 188,2 0 0,-4 3-17,-1-2-43,1 2 0,-2 1 51,-3 1 1,-2 0-56,-5 3 1,0-2 16,0 2-26,-5 3 78,-1-5 50,-5 3 1,-6 0-16,-2-1 1,-3 4-20,0-4 151,-1 5-125,0-7 0,1 4 202,3-6 18,-2 0-201,8 1 1,0-6 252,6-2 34,4 2-214,-7-4 8,9 3 7,-4-5-113,10 0 82,1 5 0,7-4 64,2 3-89,-2-3 10,13-1 0,-7 4-22,8 0 0,2 3-24,2-3 1,0 5 48,0-1-18,2-3 17,-9 5 7,9-4-24,-9 11 0,-1-5 37,-8 4-194,3 1 154,-10-4 0,2 9-90,-10-3 1,0 2-141,0 2 1,-7 0 99,-4 0-331,-6 0 234,-5-1 0,-6 1-204,-3 0 111,-2-5 243,-1 3 1,0-8-29,-1 2 1,5-2-165,0-1 672,4-1-291,-2-5 1,9-1-60,0-5 124,10 0-10,-6 0-753,9-5 328,-1-1 1,2-5 85,5-1-1473,5 1 716,2-1 326,4 1 570,6-1 0,-5-4 0,5-2 0</inkml:trace>
  <inkml:trace contextRef="#ctx0" brushRef="#br0" timeOffset="133">7629 13694 7875,'0'-7'0,"0"-3"1004,0 4-422,0-1-23,0 2 251,5 10-338,-4 2-53,10 4 29,-10 6-287,9-5 0,-7 9 160,4-6-165,1 5 4,3-2 1,1 4-47,-1-3 0,1 1-137,-1-5 0,0 4 270,1-4-430,-1 1 184,6-5 1,-5 0-959,4 1 437,-4-1 278,0 1-1194,-1-6 408,-5-1 426,5 0-934,-10-4 1536,9 5 0,-9-1 0,4 1 0</inkml:trace>
  <inkml:trace contextRef="#ctx0" brushRef="#br0" timeOffset="134">7869 13774 7849,'-6'-12'319,"1"1"643,5-1-175,0 6-347,0 1 0,-4 6-44,0 3 0,-5 4-232,1 7 0,-6 3-68,-1 4 0,-5 6-7,1 3 0,-6 1-191,-2-2 0,0 2-169,4-6-221,6 6 426,0-8-1310,6-1 929,-1-1 0,6-10 447,2 3 0,3-2 0,1-1 0</inkml:trace>
  <inkml:trace contextRef="#ctx0" brushRef="#br0" timeOffset="135">8509 13488 7855,'-7'-5'78,"2"-1"1,5-6 93,0 1 1,1 3 103,3 1 1,1-1 0,3-3 1,2 0-3,-2 4 1,2-3 124,1 2 1,1 2 28,-1-2 0,2 5-80,2 0 1,-5 1-53,5 2 0,-8 0-94,4 0 1,-2 7-15,2 4 1,-3 3 136,0 9-361,-6-3 83,3 13 0,-5-4-258,0 6 1,-1 3 174,-3 0 0,-3 5-848,-9-1-521,-1 2 1129,-6-3-609,0 3 541,0-8 1,0 2-109,0-8-404,1 3 709,-1-9 1,5 3-38,3-8 1,2 1 110,2-4 0,4-1 729,3-4-346,3-4 248,1-2 1,1-1 291,3-1 153,8 1-695,5-4 181,6 0-227,0-5 0,4 4-45,-1-3 0,6-1-127,-1 1 1,-2-3 203,1 3-335,-4 0 22,2 4 0,-7 0-1087,-2 0 492,-2 0 204,-6 0-1698,0 0 2107,1 0 0,-1 5 0,1 1 0</inkml:trace>
  <inkml:trace contextRef="#ctx0" brushRef="#br0" timeOffset="136">9171 13557 7831,'-4'-8'149,"0"0"0,2 1 302,6-5 0,2 5-387,5-1 1,1 6 278,-1-2 329,-4 2-361,3 2 0,-9 6 104,3 1 1,-3 5-84,-1 3 133,5 3-301,-4 4 1,10 1 208,-4 0-435,3 0 118,2-5 0,-1 3 192,1-2-544,4 3 294,-3-4 1,5 2-821,-3-5 444,-3 0 145,5-3 0,-6-1-192,1 1 1,-5-5 57,1 1-1288,0-6 633,-2 4 1022,4-1 0,-4-4 0,6 4 0</inkml:trace>
  <inkml:trace contextRef="#ctx0" brushRef="#br0" timeOffset="137">9479 13614 8048,'0'-18'420,"2"1"-222,1 6 0,4 0 272,4-1 1,-3 5-64,-1-1-19,-4 5-240,2-2 0,-6 5 203,-3 0 1,-4 5-82,-7 3 1,-4 7-261,-8 4 1,-1 4 61,-2 4-560,-3 2 388,4 0 1,0 4-32,2-2 0,4-4-113,4 0 1,3-7-256,4-1 1,2-3-1441,2 3 1939,3-10 0,10 6 0,2-9 0</inkml:trace>
  <inkml:trace contextRef="#ctx0" brushRef="#br0" timeOffset="138">10176 13362 7871,'-5'-7'0,"-3"-1"0,2 2 43,-2-2 160,6 3 433,-8 0-422,3-1 0,0-1 117,-1 4 0,4 1 105,-3 2-172,4 0 0,-6 9 33,5 3 0,1 7-29,3 0 1,0 2-116,0 2 1,0 0-97,0 0 0,0 0 35,0-1 0,0 0-175,0-3 0,3 1-77,1-4 0,0 3 35,-4-4 1,4 0 18,0-3 0,-1-5 12,-3 1-124,0-1 0,0 1 69,0 0 70,0-6 123,0 3 195,0-5-68,6 0 1,1-1-102,8-3 1,-1 3 15,5-3 0,0 3 18,4 1 1,1 0-24,3 0 0,-3 0 10,3 0 1,1 1 21,-2 3 1,1-2-72,-4 6 0,-2 0-9,-2 3 1,-2 4-90,-6 0 1,1 1 63,-1-5 1,-3 4-317,-1 1 159,-4-1 6,2 1 0,-6-3 70,-3 2 0,-6 2-34,-5-2 1,-6 0-100,2-3 0,-4-1 41,-3 0-247,2 1 196,-4-1 0,5-3-440,0 0 0,-4-6 135,1 2 1,0-3-28,7-1 0,2-1 266,1-3 1,7-2 281,-2-6 0,7 0 0,0-4 0,3-1 0,1-6 0</inkml:trace>
  <inkml:trace contextRef="#ctx0" brushRef="#br0" timeOffset="139">10142 13294 7986,'-4'-15'132,"0"-1"1,7 5-43,8 3 0,6 1 205,5-5 0,5 5-66,0-1 0,3 4 210,-3-3 0,8 0-134,0 0 0,1-3-11,-1 2 0,-1 2-198,0-2 1,-1 4 68,-2-3 1,-1 4-829,-7-1 0,1 3-83,-9 1 1,4 0-1351,-3 0 2096,-1 0 0,-4 0 0,1 0 0</inkml:trace>
  <inkml:trace contextRef="#ctx0" brushRef="#br0" timeOffset="140">10873 13374 8204,'7'1'650,"1"3"1,0 1-144,3 3 1,0 2-81,1-3 1,-1 7-119,1 2 0,-1 3 29,0-4 1,5 5-201,-1-1 1,1-1-132,0 1 0,-6-5 22,5 1 0,-9-2-428,6-2-131,-3 1-615,2-1-161,1-5 501,-6 0-983,-1-1 1788,-5-4 0,5-1 0,1-6 0</inkml:trace>
  <inkml:trace contextRef="#ctx0" brushRef="#br0" timeOffset="141">11124 13442 7880,'-5'-11'462,"4"0"178,-3-1 1,4 2-12,4 2-200,-3 3-65,4 5-150,-5 0-124,-5 5 1,-7 5-56,-7 6 0,-3 5 37,-5 2 0,-1 0-194,-2 4 1,2 1-27,5-2 1,1 1-478,3-4 0,6-2-328,6-2 1,4 2 321,0-6 0,1 0 631,2-4 0,0 1 0,0-1 0</inkml:trace>
  <inkml:trace contextRef="#ctx0" brushRef="#br0" timeOffset="142">11512 13248 7994,'0'-18'374,"2"2"-120,1 5 1,4 3-150,4 0 0,-5 6 177,5-3 1,-10 10 85,3 2 0,-7 9 46,-1 3 1,-3 3-62,3 5 0,-4-1 60,4 4 1,1-3-236,3 3 0,0-5-203,0 2 1,1-3 145,3-1 0,-2 0-92,6 0 0,-4-6-222,3-1 1,-4 0 131,1-1 0,-2-1-316,2-6 114,-3 2 32,4-3 80,-5-1 124,-5-1 1,3-5 24,-6 0 0,4 0 32,-3 0 0,3 0 5,-4 0 1,4 0 3,-3 0 0,4-1 41,0-3 170,1 3 17,2-4-202,0 5 134,0-6 0,5 5-100,3-3 251,7 3-139,-2 1 1,5 0-75,-3 0 1,-1 0 7,5 0 1,0 4-45,4 0 1,0 3 0,-1-3 0,1 5-124,0-1 137,0 2-71,0 1 0,-5 1-110,-3-1 1,-3 0 188,0 1-457,-6-1 220,-1 6 1,-1-5 56,0 4-397,0 1 267,-9-4 1,-6 5-283,-4-3 1,-5-2 180,1 2 1,-6-3-217,-2-5 209,-5 3 32,8-3 1,-5-1-554,2-2 344,3-3 176,-4-1 0,5 0 39,0 0 1,6 0-230,1 0 0,9-5 486,3-3 0,-2-7 0,-1-3 0</inkml:trace>
  <inkml:trace contextRef="#ctx0" brushRef="#br0" timeOffset="143">11569 13203 7926,'0'-12'11,"7"1"1179,4-1 0,12 5-37,11-1-461,0 5-1172,11-7 750,-10 9 0,9-9 63,-6 2 0,4 3 64,-4 1 0,0 3-154,-4 1 0,-5 0 90,-2 0-1326,-8 0 590,-3 0 396,-9 0 7,-2 5 0,-10 2 0,-2 4 0</inkml:trace>
  <inkml:trace contextRef="#ctx0" brushRef="#br0" timeOffset="144">3346 15864 7775,'-6'-5'-259,"1"-2"667,5-4-38,0-1 236,0 1-74,0 5 48,0 0 645,0 6-1009,0 6 1,4 0 38,0 5 0,3 6-48,-3 2 1,5 7-15,-2 5 1,0 2 40,0 1 0,-4 6-26,1 1 0,1 0-22,-1 1 1,1-1-104,-2 0 1,-1 3-181,2-6 0,1 3-376,-2-2 1,1-1 35,-4-4 1,4-4 207,0 1 1,1-6-27,-1 2 1,-3-3 40,3-1 0,-3-2 93,-1-2 1,1-1-73,3-3 0,-3-6-366,3 3-143,-2-3-418,-2-3-132,-6-1 642,5-5 610,-4-5 0,0-1 0,-1-6 0</inkml:trace>
  <inkml:trace contextRef="#ctx0" brushRef="#br0" timeOffset="145">3301 15921 7811,'0'-12'0,"0"1"148,0-1 1,0 1 282,0 0 0,1-1-178,3 1 0,2-1-26,5 1 0,1-1 183,-1 1 1,5 0-138,-1-1 0,1 5-69,-1-1 0,2 2-47,2-2 1,4 2-14,0 2 1,2 3 2,9-3 1,-2 3-116,6 1 0,-1 1 71,1 3 1,-5-1-118,5 9 0,-10-2-98,2 9 1,-4 0 43,-3 4 1,-6 0-22,-1 0 0,-5 4 16,-3 4 1,-3 2 30,-5 1 0,-10 0 20,-6 1 1,-9-5-80,-5 1 1,-5-1 69,-3 4 1,-2-4-8,-6-4 1,4-5-35,0-2 0,4-6 46,-4 3 1,9-7-176,-1-2 0,11-4 47,0 1 1,8-8-269,0-4 1,3-2-135,5-1 1,2-1-286,5 1 0,5-4 841,2-1 0,9-4 0,1 2 0</inkml:trace>
  <inkml:trace contextRef="#ctx0" brushRef="#br0" timeOffset="146">4454 15589 7838,'0'-7'252,"0"-1"545,0 6-89,0-3-116,0 5 1,0 5-257,0 2 0,-5 5-113,-3 3 1,-2-1-118,-1 5 1,-4 5 116,-1 7 1,-4 2-163,1 1 1,-2 3 32,-2 4 1,1-2-78,3 6 0,-3 1 108,3 0 0,-1 6-237,1-7 0,3 6 152,4-5 0,6 1-83,2-9 0,8 2 72,3-5 0,9 1 51,3-5 1,2-2-112,2 2 0,4-6 75,-1 2 0,-3-3 38,-4-1 1,-1-1 10,1 1 1,-2 0 2,-6 0 0,0-2-31,1-2 0,-1 2 193,1-6 1,-1 0-495,1-3 1,-1-2 0,0-3-1004,1 4 6,-1-5-538,-4 0 609,-2-1 168,-5-5 994,0 0 0,5 0 0,1 0 0</inkml:trace>
  <inkml:trace contextRef="#ctx0" brushRef="#br0" timeOffset="147">5174 16035 7778,'-5'-18'27,"3"2"1,-7 4 187,6 1-86,-1-1 0,4 5 98,0-1 0,-5 6 263,-3-2 1,-2 3-135,-1 1 0,-10 0-126,-2 0 1,-3 1 51,-1 3 1,-1 3-55,-2 8 0,-3 1-1,2 7 0,-2-3-81,-1 6 0,4 4-96,-1 0 1,10-1 30,-2 2 1,7-2-189,1 1 1,8 3-66,3-2 1,3-2 79,1 1 0,6-4 23,5 1 1,7-3 1,9-2 0,-1-6-71,9-1 1,-2-9 60,9 6 0,-4-9 35,3 1 0,0-2-44,1-2 0,1-2-8,-5-2 1,-4 2-230,-3-6 0,-6 2-391,2-2 0,-4-2-298,-4 3 1,-3-4 1011,-4 0 0,-1 0 0,1-1 0</inkml:trace>
  <inkml:trace contextRef="#ctx0" brushRef="#br0" timeOffset="148">5379 15795 7826,'-21'-9'783,"2"-2"1,2 2-255,6-6 0,4 6 92,4 1 1,6 6 241,5-2-449,2 3 0,2 1-37,-1 0 1,4 6 162,0 5 0,6 7 92,-2 9 0,6 3-250,2 8 1,1 3-241,-2 5 0,-3-1 80,0 1 1,-1 0-283,-7-1 0,0 0 53,-4-3 0,-4 1 60,-3-5 0,-3 0-157,-1-4 0,0 0-432,0 1 1,0-2-481,0-3 0,-3 3 440,-4-2 0,-1 2-674,-7 1 0,-3-1 580,-1-3 1,3-3 669,0-8 0,1-1 0,1-6 0,0 0 0,-1-3 0</inkml:trace>
  <inkml:trace contextRef="#ctx0" brushRef="#br0" timeOffset="149">6910 15966 7901,'-12'0'274,"1"0"177,-1 0 1,7-1-124,5-3 1,2 3-113,5-3 1,1 3 111,3 1 0,2 0-112,2 0 1,3 0 189,5 0 0,1 0 0,2 0 0,2 0-140,3 0 0,2 0-142,-3 0 1,-1 0-111,2 0 1,-2-1-547,2-3 0,0 3 371,-4-3 1,0-1-964,-5 1 1,-4-4 564,-3 4 1,-2 1-591,-1 3 1149,-6 0 0,4-5 0,-4-2 0</inkml:trace>
  <inkml:trace contextRef="#ctx0" brushRef="#br0" timeOffset="150">6921 16195 7830,'8'0'0,"-1"0"0,6 0 856,6 0 0,9 0-332,6 0 0,2 0 7,6 0 1,-6-4-95,2 0 1,2-1-77,-2 1 1,0 2-248,-4-6 1,0 4-163,1-3 0,-5 4-1136,1-1 0,-7 3 1184,-1 1 0,5-5 0,-4-1 0</inkml:trace>
  <inkml:trace contextRef="#ctx0" brushRef="#br0" timeOffset="151">8429 15235 7843,'0'-11'0,"0"0"109,0-1 1,0 1-110,0-1 0,5 1 0,1-1 0,4 1 0,-2 0 470,7-1-267,-7 1 0,8 3 254,-4 1-263,-1 4 1,4-3-4,0 2 0,6 3 118,-2-3 0,2 3-120,2 1 0,0 5-27,0 2 1,-4 3-85,0 2 1,-5-1 121,1 1 0,-3 0-278,-5 4 0,-2 1-67,-5 6 1,-1-1-51,-3-3 0,-2 2 35,-6-2 0,-3 3-64,0 1 1,-4-4 107,4 0 0,-2-5 67,2 1 0,4-2 19,-1-2-113,1 1 268,9-1-74,-3 0 1,5-3-16,0 0 0,2-5-12,1 5 0,4-4 2,4 3 0,1-3 22,-1 4 0,6-4 83,2 3 0,-2 0 83,2 0 0,0 3-51,4-2 1,-4 2 41,0 2 1,-5-1-37,1 0 0,1 2 80,-5 2 1,2-2-200,-9 2 0,-1 3-120,-3 1 0,-6-1 26,-5 1 1,-7 0-185,-9 4 1,-2-4-197,-5 0 1,-4-1 148,0 1 0,-2-3 148,2-4 0,3-1-18,-3 0 1,7-4-143,5-3 1,3-3-115,4-1 1,7-1-842,8-3 1242,3-3 0,-4-9 0,-1-2 0</inkml:trace>
  <inkml:trace contextRef="#ctx0" brushRef="#br0" timeOffset="152">9125 15304 7777,'0'-6'1557,"5"1"-1338,3 5 1,-2 5 1,2 2 0,0 3-34,3 2 0,0 0-7,1 4 1,-1-4-76,1 4 1,-5 0 56,1-1 0,1 1-74,6-5 1,-2 0-101,2 1 1,-2-1-423,-2 1 0,-3-5-542,-1 1 1,-3-6 975,4 2 0,-1 3 0,5-1 0</inkml:trace>
  <inkml:trace contextRef="#ctx0" brushRef="#br0" timeOffset="153">9377 15327 7819,'-12'0'0,"4"-4"0,1 0 2476,4 0-1774,-2 4 1,5 5-563,0 3 1,-5 3-183,-2 5 1,-4-2-239,0 5 0,-4 0-78,0 4 1,-1-4-393,5 0 1,1-4 749,2 4 0,-2-5 0,4 2 0</inkml:trace>
  <inkml:trace contextRef="#ctx0" brushRef="#br0" timeOffset="154">9708 15258 7779,'0'-11'79,"0"-1"0,1 1-13,3 0 1,2-1 339,6 1 0,-1-1 19,0 1 0,5-1-33,-1 1 1,0 3-96,-3 1 0,-1 4 151,0-1 1,1-1-150,-1 2 1,1 0 50,-1 7 1,0 2-255,1 6 0,-1 4 65,1 3 1,-5 3-188,1 1 1,-6 5 42,2 2 0,-6-1-3,-2 2 0,-6-1-125,-2 4 1,0 4-159,-7 0 0,3 1-115,-3-5 0,4 0 153,-4 0 1,4-1-2,-4-2 0,6-5 85,2-7 1,-1 2 213,5-6 1,2 0-53,1-3 1,3-5 104,1 1 1,1-6-114,3 2 0,2-3 30,5-1 0,2 0 7,2 0 0,3 0-3,5 0 1,0 0-289,0 0 1,1-1 87,2-3 0,-2 3-501,3-3 0,-7-1-85,-1 1 1,-5 1 744,2 3 0,1-5 0,1-2 0</inkml:trace>
  <inkml:trace contextRef="#ctx0" brushRef="#br0" timeOffset="155">10359 15293 7824,'1'-7'327,"3"3"0,-2 3 232,6 1 0,0 5-287,3 3 0,-1 2-129,-2 1 0,2 2-5,-2 2 0,2-1-94,1 5 0,1-3-84,-1 3 0,0-5 111,1 1 0,-1-3-439,1 0 1,-1-1-176,0 1 1,-3-2 542,0-3 0,-1 4 0,5-5 0</inkml:trace>
  <inkml:trace contextRef="#ctx0" brushRef="#br0" timeOffset="156">10576 15304 7763,'-17'-5'8,"6"-1"964,-1-6-638,6 6 1,11 1 446,3 5-693,-3 0 1,0 6-234,-5 5 0,-5 2-59,-3 6 1,-6 0 152,-1 4 1,-4 0-708,4 0 0,0 0 70,3-1 688,6 1 0,-4-5 0,3-1 0</inkml:trace>
  <inkml:trace contextRef="#ctx0" brushRef="#br0" timeOffset="157">11021 15041 7807,'0'-11'80,"0"-1"311,0 1 349,0 5-104,0 1-142,0 5 1,-1 6-86,-3 5 0,3 2-86,-3 6 0,-1-4-107,1 4 1,0 0-14,4 4 0,0-4-225,0 0 1,0-3 96,0 3 1,0-4-144,0 4 0,0-5-162,0 1-24,0-2 1,0-2 123,0 1-125,0-6 15,-5-1 22,4-5 87,-4 0-210,5 0 207,5 0 84,1 0-34,11 0 1,-5-4-13,4 0 1,0 1 42,-1 3 1,6 0-15,-2 0 0,2 1 31,2 3 0,-4 2 8,0 5 1,0 1 153,4-1 1,-5 1-49,-3-1 0,2 4 81,-2 1 0,-4 3-29,-3-4 0,-6 5-90,2-1 0,-4 3-19,-4 1 1,-3-2-3,-8-2 1,1 3-76,-5-3 0,-4-1-173,-4 1 0,-1-7 21,2 0 1,1-2 107,-1-6 0,2 3-240,1-3 1,4 0-139,0-4 1,5-5-148,-1-3 1,6-2-3,1-1 627,6-1 0,-9-4 0,5-2 0</inkml:trace>
  <inkml:trace contextRef="#ctx0" brushRef="#br0" timeOffset="158">11033 14904 7851,'0'-11'240,"0"-1"0,0 1 276,0 0 0,5 3-407,2 0 1,12 5-215,4-5 1,3 5-78,-4 0 1,5-3 103,0 3 1,3-1-407,-3 4 1,-1 0 1,-3 0 482,5 0 0,1 0 0,6 0 0</inkml:trace>
  <inkml:trace contextRef="#ctx0" brushRef="#br0" timeOffset="159">11558 15155 7771,'11'0'61,"5"-3"8,-1-1 0,4 0 24,-4 4 1,2 4 93,-2 0 1,-4 5 35,1-2 1,-1 3-74,-3 2 0,-2-1-94,2 1 1,-2-1-91,2 0 1,0-3-466,-4 0 173,5-1 75,-3 5 0,5-5 251,-4 1 0,3-6 0,-3 4 0</inkml:trace>
  <inkml:trace contextRef="#ctx0" brushRef="#br0" timeOffset="160">11786 15155 7782,'0'-11'0,"0"3"513,0 1 0,0 3-251,0-4 1,5 6-323,3-2 184,2 3 0,0 2 62,-2 3 0,-3 2-155,-5 6 0,-5 0 104,-3 4 0,-6 1-313,-1 6 1,-5-4 152,1 0 1,1-4-614,-1 5 1,6-7 637,2 3 0,-6-4 0,5 0 0</inkml:trace>
  <inkml:trace contextRef="#ctx0" brushRef="#br0" timeOffset="161">12175 14893 7821,'-12'-12'1222,"6"1"-916,2 0 0,4 0-227,4 4-91,2 2 33,11 5 1,-8 0 3,2 0 1,-7 1 177,0 3 1,-4 2-64,-4 6 0,1 4 300,-4 3 1,3 3-158,-4 0 0,4-1-142,-3 2 0,4-3 5,-1 7 0,-1-7 80,2-1 0,-1-4-610,4 4 1,0-5 187,0 1 0,0-2 77,0-2 0,0-3 55,0 0 0,5-4-41,2 3 0,0-4 82,0 0 1,1 0-1,3 1 66,1-3 0,-1 4 134,1-5 1,0 1-77,4 3 0,-4-2-65,4 1 1,0 0-36,-1 1 1,1-3 44,-5 3 1,4 2-136,0 2 1,2-2 82,-2 2 1,-3-1-19,-1 5 0,0-1 44,-3 1 1,-3-1-13,-1 0 1,-3 5-28,-1-1 0,0 1 6,0 0 1,-6-4-156,-6 3 0,-2 2 42,-8-2 0,0 0-77,-8-3 1,-1-2 49,-3-2 1,1 0-141,2-4 1,0 4-148,4-4 0,0 0-332,5-4 0,4-4 772,3 0 0,2-10 0,1 1 0</inkml:trace>
  <inkml:trace contextRef="#ctx0" brushRef="#br0" timeOffset="162">12118 14859 7827,'5'-22'0,"2"3"0,8 2 334,4 6 1,8 0 493,4-1 1,2 2-587,1 2 0,5 0-20,3 4 1,-3-4-134,-1 4 0,1 0-67,-5 4 1,1 0-129,-8 0 1,-2 0-44,-6 0 0,-2 6-599,-6 1 748,1 3 0,-1 2 0,1-1 0</inkml:trace>
  <inkml:trace contextRef="#ctx0" brushRef="#br0" timeOffset="163">8429 16240 7773,'-12'0'5,"6"-1"-124,2-3 347,3 3 403,1-4 2344,0 5-2756,5 0 0,1 0-6,6 0 0,0 0-7,4 0 1,3-1-1,7-3 0,2 3-14,3-3 0,2 1-124,-3 0 1,7 0-13,1-5 1,6 5 84,2-5 0,-3 4-86,7-3 0,-2 0-205,5 0 1,2-2 243,-6 5 1,6-5-32,-2 1 0,3 2-1,1-2 0,4 5-26,0-5 1,-29 5 0,1 0-85,27-5 1,-27 3 0,-1 1-56,29 0 1,0-3 93,-4 3 0,-2-1-55,2 1 0,-4 3 14,4-3 0,0-1-129,-3 1 1,1-3 116,3 3 1,-1-5 4,0 1 1,4-2 9,0-1 0,-29 5 1,0 0 1,29-5 1,-28 5-1,-1 0 14,29-5 1,-29 7 0,1 0 0,27-3 1,-27 3 0,-1 0 22,29-7 1,0 3-3,-4 0 1,-1 5 1,-3-5 0,3 5 32,-3 0 0,3 1 5,1 2 0,-1 0-12,-3 0 0,5-3 8,-1-1 0,0 0-90,4 4 0,2-4 26,-31 3 1,1-2 0,30-4-284,-30 5 0,-1 0 0,28-6 354,1 5 0,-8-5-4,-4 4 0,2-3-147,-1 3 1,-5 0 196,-3 4 1,-5-4-18,1 0 1,-6 0 164,-2 4 0,-3 0 175,3 0 1,-4-3-337,0-1 0,-2 0 280,-1 4 1,4 0-308,0 0 0,-1 0 3,-3 0 0,0-1-64,0-3 1,0 3-131,-1-3 1,-4 3 44,-3 1 63,-2 0-39,-1 0 24,-6 0-370,-1 0 1,-8 0-318,-4 0 0,-2 0-1486,-10 0 2232,-5 0 0,-11 5 0,-5 1 0</inkml:trace>
  <inkml:trace contextRef="#ctx0" brushRef="#br0" timeOffset="164">9970 16389 7794,'7'-5'63,"3"4"-47,-2-3 1,5 3 483,3 1 1,0-2-188,-1-2 1,-1 3 16,5-3 0,0 3-52,4 1 1,0 0-49,0 0 1,1 0-96,3 0 0,-2 0 23,6 0 1,-1 0-16,4 0 0,1-1-178,-1-3 1,4 3-16,0-3 0,-4-1 81,-3 1 0,-2-4 14,1 5 1,2-5 19,-5 4 1,-4-1-20,-4 1 0,-9 3 13,1-3 15,-7 3 47,6 1 1,-10 0 329,0 0-471,-5 0 1,-6 0 98,-1 0 0,2 5-116,2 3 0,-2 2 70,3 1 1,-3 2-12,-2 2 1,1-1-18,-1 5 1,1 0-22,-1 4 0,2 4 140,3-1 1,-4 5-105,4-5 1,-3 5-79,-2-4 0,1 3 96,-1-3 1,5 3-224,-1-3 1,4 3 52,-3-3 1,4 1 108,-1-2 0,2 0 1,-2 4 1,3-4-16,-3 0 0,2-2 35,-2-1 1,2-1 168,-1-3 0,-2 1-72,1-5 1,0 4-78,4-3 0,0-1 39,0-4 0,-1-3 74,-3 0-5,3-6 43,-4 3-81,5-5 0,0-1-88,0-3 0,5-2 0,1-6 0</inkml:trace>
  <inkml:trace contextRef="#ctx0" brushRef="#br0" timeOffset="165">11055 16263 7741,'0'-11'307,"5"1"176,3 2 1,2-2-299,2 2 0,0 2-154,4-2 1,-4 6 233,3-2 1,-6 2 503,-1-2-413,0 2 1,3-3-101,0 5 0,-3 0 116,0 0-171,-1 0 0,5 0-147,-1 0 0,-1 2-70,-2 1 0,2-1-55,-2 2 0,-2-2-17,2 2-277,-6-3 209,8 9 1,-8-3 56,1 4 0,-1-3 93,-2-1 1,-5 0-20,-3 0 1,-1 3 192,1-2 0,-2-2 25,3 2 1,0-2 263,0 2-298,4 2-54,-2-4-270,5 6 181,0-1 1,4 1-65,0-1 1,6-3 43,1-1 0,2 1 62,6 3 0,-4 1-13,4-1 0,-3 1 72,3-1 1,-4 0-68,4 1 1,-5-4 10,1-1 0,-4 1-48,-3 3 1,1 1-59,-5-1 1,0 0-49,-4 1 1,-7-1 72,-4 1 0,-7 0-149,-9 4 1,2-4-109,-5 4 1,0-8-192,0 0 0,-3-5 78,2 0 390,4-1 0,-1-7 0,5-2 0</inkml:trace>
  <inkml:trace contextRef="#ctx0" brushRef="#br0" timeOffset="166">13819 15738 7752,'-4'-8'0,"1"1"0,-1 3 69,4-4 1,0 1 38,0-5 0,5 5 44,3-1 0,-1 0 13,5-3 0,-2-2 158,9-2 1,-4 2-152,4-2 1,0 1-21,4-1 0,-4 2-40,0-2 0,-1 6-11,1 2 1,1 0-49,-5 0 0,1 2 252,-5 5-337,0 0 0,1 0-59,-1 0 0,-4 5-70,-4 2 0,2 5 70,-1 3 0,1-1-119,-1 5 0,-3-1 108,3 1 1,-1 2-72,1-2 1,-2-1 79,6 1 1,-1-5 8,5 1 0,0-2 122,4-2 0,1-3-63,6 0 0,-2-6 113,1 2 0,-1-4-33,5-4 0,-2 2 171,-1-6 0,0-1-101,0-6 1,-1 2 98,-3-2 1,-3-2-256,-5 2 1,0-1 101,-4 1 0,2 2-203,-5-2 0,0 2-508,-4 1 49,0 1 1,-2 5 143,-1 2 0,0 3 447,-4 1 0,-1 10 0,-4 2 0</inkml:trace>
  <inkml:trace contextRef="#ctx0" brushRef="#br0" timeOffset="167">14036 16069 7708,'-16'0'250,"7"-5"55,-3-3 1,9-2-39,-1-1 0,6 3 276,2 1 1,4-1-41,-4-3 1,1 3-154,-2 0 0,3 1 136,1-5-284,8 1 1,-7 0-26,7-1 0,-2 6-72,-2 2 1,1 1-122,-1 0 0,-3 1 19,-1-1 1,-3 6-138,4 5 1,-2 2-76,2 2 1,1-1 95,-6 0 0,6 5-54,-1-1 0,2 4 52,2-4 1,0 4 57,3-4 0,5 1-11,6-5 1,0 0-8,4 1 1,2-6 0,6-2 0,-3-3-8,3-1 1,-3 0 194,-5 0 0,-2-1-97,-5-3 0,-2 2 143,-2-6 0,-2 0-102,-6-3 1,0 0 75,-4-1 0,-2 1-181,-5-1 1,0 1-143,0-1 1,-5 5-442,-2-1-904,-4 6-129,0-3 1664,0 5 0,4 5 0,2 1 0</inkml:trace>
  <inkml:trace contextRef="#ctx0" brushRef="#br0" timeOffset="168">15612 15510 7767,'0'-8'408,"0"0"-258,-5 6-285,4-3 1,-9 1 290,2 0 0,-2 0 114,-1 4 0,-1 4-31,1 0 1,-1 5-44,1-2 0,0 5 3,-1 3 1,-1 3-39,-2 5 0,3 5 1,-4 2 0,0 0 17,1 5 1,1-4-133,6 8 1,3-4 49,5-1 1,0-3-140,0-1 1,9-4-58,2 0 1,8-5 69,0-2 1,5-5 84,7 1 0,-1-4 51,8-3 1,2-3 1,-2-5 1,4-1-8,-4-3 0,4-3 31,-4-4 0,0-2 44,-4-2 0,-2-3-67,-6-4 0,0-1-135,-11 0 0,-1 0 92,-6 0 0,0-1-175,-4-3 1,-5-2-27,-7-5 1,-7 3-15,-4 1 0,-6 1-35,-2-2 1,-5 0-140,2 4 1,-3 5-14,-1 7 0,-3 0 20,3 4 1,-2 2 41,9 9 0,1 0-27,3 0 0,5 1-160,3 3 1,2 3 27,2 9 432,4 1 0,2 6 0,5 0 0</inkml:trace>
  <inkml:trace contextRef="#ctx0" brushRef="#br0" timeOffset="169">16240 15989 7753,'7'7'3122,"3"-2"-2776,-2-5 1,2 3-313,1 1 0,-1 1-151,-2-1 258,-3-3-423,-10 4 1,-1-1-112,-6 0 1,5 0-366,-1-4 0,4 4 437,-3 0 321,4-1 0,-7-3 0,3 0 0</inkml:trace>
  <inkml:trace contextRef="#ctx0" brushRef="#br0" timeOffset="170">16857 15281 7770,'-18'-7'0,"3"-1"879,8 5-691,2-2 0,5 7 13,0 1 0,1 5 76,3 7 1,-3 3 288,3 5 0,-4 5-197,-4 2 1,1 3 47,-4 1 1,-1 4-249,-3 1 0,-5 0 15,1-1 1,-1-2-310,0 2 1,3-3 122,-7-1 0,5-4-106,-4-4 1,5-2-64,-1-1 0,6-5-163,2-3 1,4-2 137,-1-2 0,3-3-43,1-1 0,1-4 84,3 1 0,2-3 77,6-1 1,3 0 92,0 0 0,6-1-76,-2-3 0,2 1-41,2-4 0,-1 4-39,-3 0 1,1-3-141,-5 3 0,4-2-54,-4 1 0,-3 2-228,-5-1 1,-3 1-468,4 2 1030,-6 0 0,9-5 0,-5-1 0</inkml:trace>
  <inkml:trace contextRef="#ctx0" brushRef="#br0" timeOffset="171">16971 15749 7777,'-5'-6'0,"-2"2"2008,2-2-720,0 5-854,5-4 1,0 11-36,0 5 0,3 2-28,1 6 0,0 0-74,-4 4 1,0 4-94,0-1 1,4 5-259,0-5 1,-1 5-129,-3-5 0,0 5-195,0-4 0,-1-2 131,-3-6 0,3 1-168,-3-5 0,3 1-619,1-5-552,0-5 1585,0 0 0,5-1 0,1 1 0</inkml:trace>
  <inkml:trace contextRef="#ctx0" brushRef="#br0" timeOffset="172">17143 15555 7741,'0'-18'2,"1"-3"351,3 2 0,7-1 493,8 1 1,3 1-728,1 3-159,0 2 1,-2-4 160,-2 6 0,1 3 103,-4 1 1,3 0 52,-4 0 0,1 0-41,0 4 0,-4 1-159,4-2 0,0 3-11,-1 1 0,1 0 17,-5 0 0,-3 5-12,-1 3 0,-3-2-134,4 2 1,-5-1 65,5 5 0,-5-1-179,0 1 0,-1-1-153,-2 1 1,-5-1 137,-3 0 1,0 1 38,-3-1 1,2 1 66,-6-1 0,2 1 99,2-1 0,-1-1 103,1-2 261,-1 2-293,1-4 1,5 2 329,2-1-277,3-4 1,2 6-62,3-5 0,2 1-36,5-1 0,5-2 34,-1 6 1,5-1-134,-1 5 0,-1-3-12,1 2 1,0-2 42,4 6 0,-5 3 10,-3 1 1,-1-1 7,1 1 0,-4 0 71,1 4 1,-4-2-56,-5-2 1,-1 3-1,1-3 1,-8-1 7,-6 1 1,-6-4-17,-5 4 1,-3-5-69,-1 1 1,-3-2-150,-6-2 1,2-1 16,3-2 0,-2-3-156,6-5 0,4 0-289,7 0 1,2 0 194,2 0 1,4-5-828,3-3 1278,3-2 0,1-6 0,0-2 0</inkml:trace>
  <inkml:trace contextRef="#ctx0" brushRef="#br0" timeOffset="173">17965 15338 7766,'0'-11'640,"0"-1"0,5 1-269,3 0 1,3-1-275,4 1 0,-2 4 163,2 4 1,-2-3 12,-2 3 0,1-2-75,-1 1 0,4 3-13,1-3 0,0 2-82,-1 2 1,-1 0 111,5 0 1,0 0-231,4 0 1,-4 0 3,0 0 1,-1 0-35,1 0 1,3 0 74,-3 0 0,-3 0 101,-1 0-57,3 0 1,-5 0 67,2 0-125,-7 6 0,-2-4 70,-2 6 0,-3-5 3,3 5 1,-3 4-6,-1 3 0,-5 5-129,-2-1 0,-4 8 49,0 3 0,-4 3-16,0 1 1,-6 6 24,2 2 0,-4 2-182,-3 2 1,5-4 95,-1-1 0,3-4 81,0 1 1,-2 0 58,6-3 1,1 0-61,6-8 1,0 0 123,4-5 1,0-3-125,4 0 1,0-5-151,0 2 0,0-4-82,0 0 82,0-1 1,1-1-635,3-2 241,-3-3-1611,4-5 2146,-5 0 0,5 0 0,2 0 0</inkml:trace>
  <inkml:trace contextRef="#ctx0" brushRef="#br0" timeOffset="174">18753 16126 7693,'-11'-5'1367,"-5"-1"258,1-6 1,5 5-1278,6-1-1440,8 6 1092,-3-8 0,-1 8 0,-6-3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9.01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  <inkml:brush xml:id="br2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1336 5151 8154,'-6'0'-176,"-4"0"-119,8-5 416,-3 3 94,5-3-12,-5 5 1,4 2 106,-3 1 1,4 5-47,4 7 46,2 3-158,6 5 1,-5 0 152,1 0-367,0 5 198,3 1 1,1 1-178,-1 1 35,-5-1 1,3 1 59,-5-1 1,1-5-97,-1 2 1,-3 0-205,3-5 1,-3 4 105,-1-7 0,0-3-317,0 0 338,-5 1 1,0-4 197,-3 2 1,0-6-68,4-1 0,-5-4 165,1 3 1,2-4 36,-2 1-163,6-3 0,-5-1 299,4 0-102,1 0-177,-3 0 0,7 0 20,1 0 1,4 0 49,4 0 1,2 0-27,2 0 0,3 0 5,5 0 1,-1-1-31,1-3 1,0 1 8,0-4 1,0 4-140,0-1 1,2-1 78,-2 1 1,1 1-636,-9 3 1,4-2 298,-4-1 1,-3 1-813,-4-2 1,-5 3 1108,5 1 0,-6 0 0,4 0 0</inkml:trace>
  <inkml:trace contextRef="#ctx0" brushRef="#br0" timeOffset="1">1313 5516 8258,'-6'-11'-810,"1"-1"1,8 2 1729,4 3 1,2-2-190,10 5 1,1-4-90,7 5 0,2-5-447,5 4 1,1-1 44,-1 1 1,0 2-511,1-6 1,-5 6 258,0-2 0,-8 2-462,1 2 1,-8 0 134,0 0-1445,-2 0 1783,-2 0 0,1-5 0,-1-1 0</inkml:trace>
  <inkml:trace contextRef="#ctx0" brushRef="#br0" timeOffset="2">1325 5208 8258,'-10'-12'0,"2"1"28,3 0 0,11-5 170,6 1 1,2 0 229,9 4 0,2-1-176,9 1 1,6-1-132,1 1 0,1 1-57,4 2 1,-4-1-236,4 5 1,-2 1-493,-6 3 1,-1 0 394,-7 0 0,-2 1-970,-5 3 1238,-5 2 0,3 5 0,-3 1 0</inkml:trace>
  <inkml:trace contextRef="#ctx0" brushRef="#br0" timeOffset="3">1896 5219 8911,'0'-6'825,"5"1"1,1 6-392,6 3 0,3 2-150,0 6-79,5 4 1,-2 2 204,5 5-605,0 5 216,0 1 1,0 1-67,-1 1 1,0-2-315,-3 2 0,1 0 276,-4-4-753,-1-6 569,-4 1 1,-1-9-341,-2 2 323,2-2 1,-7-6-1140,4 1 935,-4-6 1,3 7 487,-2-5 0,-3 0 0,4-4 0</inkml:trace>
  <inkml:trace contextRef="#ctx0" brushRef="#br0" timeOffset="4">2261 5265 8158,'-5'-23'0,"3"5"0,-6 3 0,4 4 393,-3 3 1,3-1 102,-4 5 0,4 1 48,-3 3 0,2 0-119,-7 0 1,6 10-168,-9 5 0,3 7-246,-7 4 0,5 3 108,-1 6 0,-1-1-511,0 0 1,2-1 292,7-2 0,-3 0-1133,2-4 0,3 2 148,1-6 1083,3 2 0,-4-7 0,-2 5 0</inkml:trace>
  <inkml:trace contextRef="#ctx0" brushRef="#br0" timeOffset="5">2387 5596 8140,'11'-10'163,"1"2"0,-5 0 834,1 4-533,0 0 289,-2-1 53,4 4-410,-9-4-35,4 5-1292,1 0 745,-5 5 138,4-4-1569,-5 9 1149,0-4 1,0 2 467,0 0 0,0 4 0,0 6 0</inkml:trace>
  <inkml:trace contextRef="#ctx0" brushRef="#br0" timeOffset="6">1245 6064 8037,'-12'-6'0,"1"2"504,5 3 1,1 0-71,5-3 0,1 3-35,3-3 1,2 3-37,5 1 0,7 0 184,5 0 0,6-2-31,9-1 0,8 0-285,7-5 1,-21 6 0,1 1-352,1-3 0,1 0 0,2 2 0,2 0 250,-1-2 1,0 1 0,0 1-1,0 0-216,2-2 0,0 0 0,-2 2 0,1 0 101,3-1 0,0-1 0,-5 2 0,-2 0-20,0-2 0,-1 0 0,23 0-282,0-3 1,-9 4 17,-2 0 1,-5-3 293,-7 3 1,-5-5-57,-2 4 0,-7-1-82,-1 1 1,-9 3 133,2-3-799,-9 3 390,3 1 1,-8 0 479,-2 0 1,-12 5-1,-8 1 1</inkml:trace>
  <inkml:trace contextRef="#ctx0" brushRef="#br0" timeOffset="7">4214 5162 8316,'0'-11'0,"0"-1"134,0 1 258,0 0-191,0-6 0,0 8 329,0-2-78,0 2 113,-5-3-372,4 6 1,-10 0 193,-1 2-443,1 3 124,-11-4 1,8 6-28,-5 3 14,-5-3 1,0 10-80,-3 1 0,-1 4 65,2 7 0,-1 1-54,4 3 1,0-2 97,1 6 1,0-1-209,3 4 1,2 1 118,6-1 1,5 0-78,2 0 1,3 1 21,1-1 0,6-1-104,5-3 1,10-2-55,5-5 194,6 0 8,-8 0 1,9-5-53,-2-3 1,2-2 27,1-2 0,-1-5-50,-3-2 54,3 3 1,-10-6-43,0 3-383,0-3 247,-11-1 0,5 0-1088,-6 0 426,-4 0 875,3 0 0,-4 0 0,6 0 0</inkml:trace>
  <inkml:trace contextRef="#ctx0" brushRef="#br0" timeOffset="8">4386 5596 8174,'0'-6'0,"0"-4"645,0 8-312,5-3 1,-4 10 105,3 3 0,1 2-73,-1 2-122,-1 4-215,3-3 61,-5 8 1,4-7 302,-5 5-881,5 0 412,-4-1 1,4 3-21,-5-6 0,0 4-119,0-4 0,0 0-1049,0-3 667,5-1 199,-3-5 398,3 5 0,0-5 0,1 5 0</inkml:trace>
  <inkml:trace contextRef="#ctx0" brushRef="#br0" timeOffset="9">5254 5082 8142,'-7'-17'-303,"1"1"360,2 9 0,3-3 249,-3 2-65,-2 3-56,4 0 0,-8 1 75,3 0 0,-4-3-4,0 3 0,-2 0-16,-2 4 1,-3 0 121,-4 0 109,-6 5-206,4 1 1,-9 11-97,2 2-85,3 8 0,-7 2 54,4 5 1,-1 1 52,6 4 0,3-4-321,0 3 0,5 2-35,7-2-435,0 0 160,4-4 330,2 0 0,6-3-183,3-1 74,3-5 105,4 3 0,5-9 100,3 0-31,3-5 0,5-1 134,-1-5 1,6-6-114,-1 2 1,-4-3 9,0-1 1,1 0-2,-1 0 62,-6 0 188,1 0-380,-10-5 0,5 3 44,-6-6-1176,1 6 537,-6-4 740,-1 1 0,0 4 0,2-4 0</inkml:trace>
  <inkml:trace contextRef="#ctx0" brushRef="#br0" timeOffset="10">5288 5551 8036,'0'-12'0,"0"1"0,5 3 664,3 0 0,-2 5-127,2-5 1,-1 6-18,5-2 1,-1 2-263,0 2 1,1 0 86,-1 0-114,6 0-362,-5 0 197,0 6 1,-2-1 66,-2 2 0,-2 7-60,2-2 1,-6 2 139,2-3-542,-3 5 220,-1 2 0,-5 5-234,-3 0 239,-2 0 0,-1 0 44,-1-1 22,1 1 0,1-1-29,2-3-81,-2-3 148,9 1 0,-4-4 90,5 2 204,0-3-228,0 0 0,1-2 111,3-2 0,2-3 249,6-5-143,-1 0-111,0 0 0,6 0 187,2 0-79,-2 0-97,4 0-358,-3 0 152,0 0 0,2 0 148,-5 0-1578,0 0 983,-3 0 0,-5 0 64,1 0 406,-5 0 0,-3 5 0,-7 1 0</inkml:trace>
  <inkml:trace contextRef="#ctx0" brushRef="#br0" timeOffset="11">7115 5048 8300,'0'-11'0,"-4"3"99,1 0 384,-1 1-98,-1-5 210,3 6 76,-3-4-169,5 9-92,0-5-25,0 6 0,5 6-291,2 0 98,-1 10 1,8 3 166,-2 8-167,1 2 1,-1 9-111,-1 0 1,1 2 93,-1-2 1,1-3-341,-1 3 0,0-2 139,1-2 1,-6-1-331,-2-2 1,-3 0 124,-1-4 1,-1 0-60,-3-4 1,0-1 160,-7 1 1,2-5 40,-6-3 1,-3 2 177,-1-2 0,-6 0-162,-2-3 0,-5-1 154,2 0 0,-2 0-113,2-4 1,-2 2-122,5-5 1,4 0 58,4-4-849,5 0-110,-2 0 1,11-5 481,5-3 0,6 3 569,9 1 0,3-7 0,5-2 0</inkml:trace>
  <inkml:trace contextRef="#ctx0" brushRef="#br0" timeOffset="12">7389 5596 8103,'0'-6'681,"0"-4"-464,0 8 521,0 8-403,5 1 1,-2 13 43,5-4-306,-6 9 72,8-6 0,-7 9 104,4-5-605,-4 0 270,2 0 0,-1-2-441,0-2 371,-1-2 0,-3-6-769,0 0 373,0 1 250,0-1-842,5 1 436,-3-6 708,3 4 0,-5-8 0,0 3 0</inkml:trace>
  <inkml:trace contextRef="#ctx0" brushRef="#br0" timeOffset="13">7949 5048 8261,'0'-11'-545,"0"3"-682,0 0 2269,0 1-84,0-5-232,0 1-43,-5-1-246,4 6-1,-4-4-183,5 9 308,0-4 158,0 0-552,0 3 212,0-3-153,0 15 1,0 4 57,0 13 0,0-2-31,0 6 0,1 3-1,3 4 1,-2 1-411,6 0 0,-4-4 110,3 3 1,1 2-327,3-2 0,-3-4-41,-1-4 0,1-4 232,3 0 1,-3-2 84,0-1 1,-6-5 24,2-3 0,-3-1 142,-1 1 1,-1-6-144,-3 3 0,-6-3 164,-5 2 0,-5 0-114,0 1 0,-2-4-134,-5-1 1,3-1-46,-3 2 0,-1-2-222,2-2 1,3-2-1155,4 1 625,5-1-158,-3-2 1112,16 0 0,7-5 0,12-2 0</inkml:trace>
  <inkml:trace contextRef="#ctx0" brushRef="#br0" timeOffset="14">8177 5585 8007,'-6'-7'716,"-4"-3"-608,9 4 720,-5-5-145,6 4-160,6 2 303,0 0-433,5 4 0,1-6-122,-1 4-176,6 1 1,-3-3-142,5 5 1,-4-4 104,4 1 0,-4-1-249,4 4 0,-5 1 115,1 3 1,-6 2-32,-1 6 1,-6-1-30,2 1 0,-3 0-148,-1 3 1,-1-1 85,-3 5 0,-6 0 144,-5 4 1,-1 0 108,0 0 1,4 0-117,-4 0 1,5-2 128,3-2 0,-1 2-95,6-6 1,-1 4 185,4-4-157,0 0 0,1-3 97,3-1 1,2-3-89,6-1 0,-1-4 1,1 1 1,3-3-64,0-1 1,4 0-134,-4 0 0,4 0-606,-3 0 1,-1 0 103,-4 0 391,1 0 294,-1 0 0,0-5 0,1-1 0</inkml:trace>
  <inkml:trace contextRef="#ctx0" brushRef="#br0" timeOffset="15">8908 5025 8108,'0'-29'0,"0"1"539,0 10-248,0-3 1,2 8 53,1-2-133,-1 7 150,3-2 404,-5 4 29,0-1-265,0 2-342,0 5 0,0 7 173,0 4-302,0 6 121,0 10 0,0 3-91,0 4-44,0 0 0,0 4 13,0 0 1,1 4 46,3-4 0,1 4-238,2-4 1,4 4 81,-4-4 1,3-4-206,2-3 1,-1-2 117,1 2 0,-1-4 150,0-4 0,-3-5 96,0-3 1,-6 2-113,2-2 1,-3 0 99,-1-3 0,0-5-78,0 1 1,-6-1-11,-5 5 0,-6-4 63,-6-1 1,-1-1-212,-3 2 1,-2 1-157,-5-5 1,1 3 0,1-3-53,2-1-724,10-2 525,-7-1 231,14 0-1667,2 0 901,6 0 1082,15-5 0,3 4 0,9-4 0</inkml:trace>
  <inkml:trace contextRef="#ctx0" brushRef="#br0" timeOffset="16">9205 5573 8053,'0'-11'681,"0"0"201,0-1 1,5 2-432,3 2 0,1-2-175,-2 3 0,7 0 136,-2 0 0,2 3-111,-3-4 1,1 6-198,-1-2 0,0 1 142,1 0 1,-1 1-157,1-2-139,-1 3 1,1 1 186,-1 0 0,-3 4-331,-1 0 145,-4 5 0,3-3-146,-2 5 141,-3 1 0,4-1-21,-5 1 1,0-1-123,0 1 196,-5-1 1,-1 0 0,-6 1 89,1-1-89,0 1-10,-1-1 0,4-3 28,1-1-18,-1 1 66,2-2-62,-4 4 1,7-5 7,-4 3 180,4 2-179,-2-3 17,5-1 7,0 4 67,0-9 1,1 8-118,3-5 0,-1 4 48,4-5 0,5 3-3,3-3 1,5 0 21,-1 5 0,3-5 0,-1 4 68,-2-2 1,3 2 303,-3-3-188,-2 5 1,4-8-178,-8 9 149,3-3-89,-4-1 160,-1 4-156,-5-3-14,5-1 53,-10 4-10,4-9-55,-5 10 6,0-5 0,-1 2 112,-3-1-66,-2-4 0,-11 7-456,-2-3 200,-3 4 1,-4-4 142,-1 1 1,-3-2-306,3 2 0,-3-2 81,3-2 1,4-3-2835,4 3 3019,5-3 0,-7-1 0,3 0 0</inkml:trace>
  <inkml:trace contextRef="#ctx0" brushRef="#br0" timeOffset="17">10987 4968 8204,'0'-11'86,"0"-1"347,0 1 124,0-1 154,0 6-464,0 1 0,4 10 25,-1 3 1,3 7-11,-3 4 1,-1 8-83,1 3 0,3 7 82,-3 1 1,2 1-130,-1-1 1,-3-1-28,3 5 0,-1-5-191,1 1 0,-3-4-178,3-3 0,-2 0 166,2-4 1,-3 0-70,3-5 1,-1-3 54,0 1 0,-1-7-41,2 3 1,-2-7-164,2-2-566,-3 1 313,4 3 82,-5-4 0,-1-2-96,-3-5 0,2 0 582,-6 0 0,0 0 0,-3 0 0</inkml:trace>
  <inkml:trace contextRef="#ctx0" brushRef="#br0" timeOffset="18">10770 5105 8190,'4'-29'-100,"-1"2"0,6 3 189,-1 1 1,3 2 201,5 2 0,1-3 14,6 3 1,1 1-1,3-1 1,2 5 112,5-1 1,1 2-174,-1 2 1,0 5-128,1 2 1,-1 3 157,0 1 1,0 0-243,1 0 1,-2 5-85,-3 2 1,-2 7-86,-5 1 0,-7 6-52,-4-2 0,-2 6 110,-6 2 0,-6 3-240,-5-3 0,-10 5 119,-6-2 0,-5-2-13,-6-1 1,-1-3 63,-3-1 0,2-2-33,-2-2 1,0-2 75,4-6 0,2 1-205,9-1 0,5-1-458,3-2-446,2 2 1213,7-4 0,6 6 0,6-1 0</inkml:trace>
  <inkml:trace contextRef="#ctx0" brushRef="#br0" timeOffset="19">11409 5448 8119,'0'-7'1377,"0"4"-557,0 6-299,6 4-347,-5 4 1,4 2 107,-5 2 0,0 3 130,0 5 0,0-3-55,0 3-397,0-3 79,0 8 0,0-9-232,0 0 129,0-5 1,1 6-21,3-4 0,-3-1-224,3-4 1,-3-3-579,-1 0 1,2-2 141,1 1 744,-1-1 0,8-1 0,-4 1 0</inkml:trace>
  <inkml:trace contextRef="#ctx0" brushRef="#br0" timeOffset="20">12026 5002 8015,'0'-11'0,"0"-1"1,0 1-15,0 0 57,-5-1 1,4 5 261,-3-1 160,3 0 65,-4 2-164,3 1 47,-3 0-130,5 4 0,0-3 72,0 8-176,0 7 0,0 7 54,0 5 0,0 5 29,0 2 0,2 3-181,1 1 1,-1 1 102,1-1 1,3 0-278,-3 0 1,6 1 67,-1-1 0,-2-5-290,2-2 0,-6-3 96,2-1 0,1-2-18,-1-2 0,1-2-160,-1-6 0,-3 1-126,3-1-326,-3 0 193,-1 1-951,0-1 1607,0-4 0,0 3 0,0-4 0</inkml:trace>
  <inkml:trace contextRef="#ctx0" brushRef="#br0" timeOffset="21">11832 5059 8097,'0'-29'0,"1"5"44,3 5 1,-1 1 206,4-1 1,2-1-132,6 5 0,-1 0 116,5 3 0,2 1 234,5-1 0,3 2-215,6 3 1,4-2-88,3 5 1,1 0-123,-1 4 1,1 1 81,-5 3 1,-1 2-272,-7 6 1,-2 3 129,-5 0 0,-1 6-58,-3-2 1,-8 6 0,-7 2 1,-4 3-199,-4-3 0,-7 5-37,-8-2 1,-8-2-14,-3-1 1,-8-1 2,-4-3 1,-5 1 69,1-9 1,-5 1-196,9-5 0,-3 0 209,7 1 1,5-2 230,6-2 0,7 1 0,1-6 0,0 1 0</inkml:trace>
  <inkml:trace contextRef="#ctx0" brushRef="#br0" timeOffset="22">12369 5379 8104,'5'-6'2037,"2"2"-1647,-1 3-39,4 1-37,-9 0 317,9 0-339,-4 0 0,7 0-77,2 0 0,-2 0 37,2 0 0,3 0-222,1 0 0,3 1 143,1 3 1,-1-3-170,1 3 1,-4 1 56,0-1 0,-5 5-160,1-2 0,-3 0 29,-4 0 0,-2 1-17,-2 3 0,-3 2-100,3 2 0,-9-1 73,-7 5 0,0 0-56,-7 4 1,-1 0 70,-2 0 0,-1-4-54,0 0 1,0 0 92,0 4 0,6-4 7,1 0 0,5-5 46,3 1 1,3-2 247,5-2-63,0 1 0,5-5-112,3 1 0,7-6 335,4 2 0,3-3-128,1-1 0,1 0 83,2 0 1,0 0-56,4 0 1,-4-1-424,0-3 1,-6 3-931,-1-3-1206,-5 3 2258,3 1 0,-16 5 0,-2 1 0</inkml:trace>
  <inkml:trace contextRef="#ctx0" brushRef="#br0" timeOffset="24">16914 4774 8549,'7'-13'-429,"-4"-2"0,0 6-87,1-2 1169,-3 2-345,4-3 0,-5 1 49,0 0-1,-1 3-144,-3 0 1,0 5-147,-7-5 1,1 5 111,-9 0 1,0 1-137,-4 2 0,-1 5 91,-3 3 1,2 3-7,-6 5 1,6 1-13,-2 6 1,3 1-140,1 3 0,2-2-79,2 6 0,-2-1 132,6 5 0,0 0-118,3 3 1,6-2 136,2 2 0,3-7-191,1 0 0,5-4 87,3 3 1,7-5 40,4 2 1,3-7-11,0-1 0,5-5-4,0 2 0,4-5 176,0-3 1,1-2-136,-2-2 1,-1-3-152,-2 3 1,-7-3 101,3-1 1,-8 0-617,0 0 1,-6 0 280,-1 0 0,-6-1-33,2-3 405,3 3 0,-6-9 0,4 3 0</inkml:trace>
  <inkml:trace contextRef="#ctx0" brushRef="#br0" timeOffset="25">17120 5162 8363,'0'-11'-697,"0"4"1499,0 2-121,0 5-264,0 5 1,0 6-48,0 4 1,0 5 139,0-1 0,0 3-467,0 1 1,0-1 130,0 1 0,1-1-421,3-3 0,-3 1 216,3-5 0,-3 1-656,-1-5 0,0 0 383,0 1 1,0-1-1579,0 1 1882,5-6 0,-3 4 0,3-3 0</inkml:trace>
  <inkml:trace contextRef="#ctx0" brushRef="#br0" timeOffset="26">17691 4660 8225,'0'-18'-121,"0"1"104,0 6 0,-4 3 763,0 1-489,0 4 1,3-2 500,-3 5-530,3 0 1,-4 5 20,5 3 0,0 8 14,0 7 1,0 1 105,0 7 1,5 3-119,3 4 1,2 0-88,1-4 1,2-3-5,2-1 1,-2 1-161,2 3 0,2-3 40,-2-1 0,0-5 85,-3 2 1,-5-3-217,1-1 0,-6-1 44,2-3 0,-3 1-74,-1-5 1,-5 0 42,-2-3 1,-5-1-36,-3 1 0,-3-2 4,-5-3 0,-1 2 109,-2-5 0,0 4-248,-4-5 1,1 1 78,-2-4 0,3 0-90,5 0 0,2 0 39,2 0 0,6 0-8,6 0-408,4-5 0,-2 3-1746,5-6 2382,0 6 0,10-9 0,3 5 0</inkml:trace>
  <inkml:trace contextRef="#ctx0" brushRef="#br0" timeOffset="27">17988 5059 8234,'-12'-10'389,"1"3"-89,5-3 0,1 10 306,5 0 1,0 5-197,0 6 0,0 6-134,0 2 0,0 3 53,0 5 1,3 1-90,1 2 0,4 2-272,-4-5 0,3-1 94,-3-3 1,4-1-2,-5-3 1,3 1-100,-3-5 0,-1 1-233,1-5 1,0-3-1592,1-1 1365,-3 1 1,4 3 496,-5 1 0,0-1 0,0 1 0</inkml:trace>
  <inkml:trace contextRef="#ctx0" brushRef="#br0" timeOffset="28">18376 4717 8196,'-1'-12'-535,"-3"1"0,3 0 715,-3-1 425,3 1 0,1 3-28,0 0-275,0 6-122,0-3 0,0 7 238,0 6-226,0 5-22,5 10 0,-4 6 54,3 5 1,-3 2 27,-1 5 0,0 1-28,0 4 0,0-4-10,0 0 1,4-5-224,0 1 7,5-8 1,-4-2-506,2-5 0,4-2 286,-4-2 0,-1-2-209,2-6 141,0 1-309,-2-1 0,3-3-684,-5-1 1282,0-4 0,-15 7 0,-1-4 0</inkml:trace>
  <inkml:trace contextRef="#ctx0" brushRef="#br0" timeOffset="29">18171 4740 8395,'11'-19'0,"0"0"0,6 3 376,2-3 0,4 5-20,3-1 1,0 2 37,4 2 0,-1 0-215,2-1 0,2 2 87,-3 2 1,0 3-127,0 5 0,-5 0 117,2 0 1,-3 5-493,-1 3 1,-5 7 205,-3 4 1,-7 3-336,-5 1 0,-3 1 113,-3 2 1,-5 2-30,-7 3 0,-3 1 90,-5-6 0,0-3 92,0-4 0,1-1-134,-1 1 1,1-3 130,3-4 1,3-2-398,4-2 1,2 2-155,3-3 652,1 3 0,6 2 0,0-1 0</inkml:trace>
  <inkml:trace contextRef="#ctx0" brushRef="#br0" timeOffset="30">18685 5117 10335,'6'5'576,"3"1"-328,-5 5 1,-1 1-574,-3-1 0,4 6 347,0 2 0,4-1 376,-5 1 0,1-5-483,-4 1 1,1-1 46,3 1 0,-2-6-783,1 2 431,-1-2 281,-2 3 109,0-1 0,0 0 0,0 1 0</inkml:trace>
  <inkml:trace contextRef="#ctx0" brushRef="#br0" timeOffset="31">19141 4603 8196,'-5'-17'383,"4"4"760,-4-3-832,5 10 0,0 6-34,0 7 0,0 10 93,0 6-398,5 4 66,-4 13 0,9 4 264,-2 6-493,-3-1 0,4 1 233,-5-1 0,3-1-100,-3-6 1,4-2 99,-4-6 1,1-5 125,-1-2 1,-3-4-957,3-4 1,-2-3 349,2-5 1,-3 1-744,3-1 15,-3-4 1258,-1 3 1,0-9-1,0 4 1</inkml:trace>
  <inkml:trace contextRef="#ctx0" brushRef="#br0" timeOffset="32">19016 4751 8196,'-2'-23'0,"-1"0"0,1 4 286,-1 0 1,4 4-47,6-4 1,4 5 196,11-1 1,1-2 26,12 2 0,-2 0-190,8 4 1,1 3-248,4 0 1,0 6 117,-1-2 1,-4 3-132,-3 1 1,-8 5 132,-3 2 1,-4 9-282,-4 3 1,-8 2 32,-7 2 0,-4 5-207,-4 2 0,-7-2 81,-8-1 1,-8-3-51,-3-1 0,-3 0 76,-1 0 1,-4-2-128,-1-2 0,1 2-253,4-6 1,5 4 210,2-4 0,8 2-22,4-2 392,7-3 0,-2 5 0,4-6 0</inkml:trace>
  <inkml:trace contextRef="#ctx0" brushRef="#br0" timeOffset="33">19450 5094 8216,'1'-8'262,"3"0"0,2 2 99,6-1 1,0-4-62,3 4 1,-2 0 328,2 0 1,-2 4-157,-1-1 0,3-1 117,0 2-311,0-1 1,-3 4-32,-1 0 0,-5 5-359,-2 2 1,-3 4-464,-1 0 1,-2 4 137,-6 0 1,-1 6 277,-10-2 0,0 2-126,-3 2 0,-3 0 67,-1 0 1,3-2 62,0-1 1,5 0 41,7-5 1,1 0 271,2-3 0,3-1 20,5 1 62,0-1 0,5-1 32,3-2 1,3 1-149,4-6 1,3 1-212,5-4 0,0 0 106,0 0 1,1 0-491,2 0 0,-1 0 70,1 0 0,-2-4-469,-1 1 868,0-1 0,0-1 0,0-2 0</inkml:trace>
  <inkml:trace contextRef="#ctx0" brushRef="#br0" timeOffset="34">20226 4603 8136,'0'-12'0,"0"5"0,0-1 713,0 5 62,0-2-40,0 0-555,0 4 0,2-3 181,1 8 78,-1 2-199,8 11 0,-9 1 0,9 4 0,-3 6-45,4 2 1,0 4-139,1 0 1,3 2 171,0 2-198,1-3 1,-6 5-147,-3-6 1,2-1-502,-5-3 443,5 3 1,-8-5-1,3 3 0,-3-3-84,-1-6 1,0 1 200,0 0 1,0-5-61,0-3 0,-4-2 276,1-2 1,-6-1-63,1-2 1,-2 2 199,-1-2 0,-5-2-33,1 2 0,-5-6-143,1 2 0,-7-3-235,0-1 0,3 0-317,4 0 1,5 0-257,-1 0 1,6 0 685,1 0 0,1 0 0,-5 0 0</inkml:trace>
  <inkml:trace contextRef="#ctx0" brushRef="#br0" timeOffset="35">20512 5162 8105,'0'-18'0,"0"2"84,0 5 1,0-1 177,0 1 1,0 2 113,0-3-184,5 4 1,-3-8 86,6 9 1,-2-3-6,2 2 0,2-1-183,-2 1 1,6-2 114,1 3 0,5 2-193,-1 1 0,7-1 158,0 1 0,5 0-83,-5 4 0,1 0-68,-4 0 0,-5 1-222,-3 3 0,-2-1-8,-2 4 1,-3 0 104,-1 0 1,-4 5-62,1-1 0,-4 1 91,-4 3 0,-3 1 32,-4-1 1,-4 5 1,0-5 0,-2 0 57,2-4 0,2 2 0,-2 2 1,4-6 10,3 3 1,-1-4-35,5 4 0,0-4 44,4-1-5,0 1 0,0 3-19,0 1 0,6-5 1,1 1 0,7-2 7,1 2 1,2 1 12,-2-6 1,-2 5 14,2-4 1,-4 1 97,-3-1 1,1-2 31,-5 6 1,-1-4-133,-3 3 0,-2-3 100,-6 4 1,-4-1-86,-11 5 1,-5-1-149,-3 1 1,-2-2 102,-1-3 0,1 4-455,3-4 1,2-2-159,5-1 0,9-3 596,3-1 0,2 5 0,-3 2 0</inkml:trace>
  <inkml:trace contextRef="#ctx0" brushRef="#br0" timeOffset="36">21505 4785 8182,'0'-22'0,"-1"4"12,-3 3 1,3 2 65,-3 1 167,3 1 44,-4 0-90,4-1 0,-9 1 198,2-1-78,-2 6-135,-7 1 0,3 5 183,-5 0-162,-5 0-22,0 5 1,-9 3 183,3 7-283,-3 3 34,-2 9 0,6 1-190,3 3 57,1 7 1,8-8-252,1 8 1,5-2 170,3-2 0,3 0 160,5 1 1,2-5-47,1 1 0,5-6-342,7 2 0,3-3 71,5-1 1,5-2 434,2-2 0,3-2-149,1-6 0,-3-3-62,-1-1 0,-3-3 132,4 4 0,-6-6-50,2 2 1,-8-1-1326,-4 1 622,3-3-328,-6 4 977,0-5 0,-7 0 0,-5 0 0</inkml:trace>
  <inkml:trace contextRef="#ctx0" brushRef="#br0" timeOffset="37">21517 5151 8200,'0'-12'0,"0"1"538,0 0 122,0 4-290,5-3-22,1 4 1,2-1 109,0 4-185,-1-4 0,5 6 77,-1-3 1,0 3-177,1 1-154,-1 5 227,1-4-463,-1 9 235,1-3 1,-5 4 241,1 1-596,-6-1 293,3 5 1,-5-2 69,0 5-424,-5 0 287,-1-1 0,-2 4-89,1-3 22,-1-3 76,-3 1 1,3-2 62,0 0 10,6 1 0,-7-9-35,5 1 194,0-1-155,4 5 7,0-1 258,0-4-241,0 3 0,2-8 4,2 6 179,-3-6-166,9 3 0,-4-3-139,6 2 58,-1-3 0,4 4-43,1-5 0,-1 0-534,-4 0-1253,1 0 1893,-1 0 0,0 0 0,1 0 0</inkml:trace>
  <inkml:trace contextRef="#ctx0" brushRef="#br0" timeOffset="38">22362 4751 8110,'-6'-11'-815,"1"-1"0,1 5 439,0-1 1507,0 5-157,4-2-283,0 0-209,0 4-125,0-4 59,0 0-465,0 4 227,0-4 0,0 6-139,0 3-119,0 2 269,0 5 0,5 6 27,3 2 1,-2 8 107,2 3-574,-1-2 222,5 5 0,-1-3 127,1 8-123,4-2 100,-3 3 1,3-4-156,-4-1-71,-1-5 219,-4 4 0,1-9-143,-4 3 147,0-3 25,-4-6-6,0 3-47,0-8 1,-5 3 40,-3-4-247,-2-1 202,-1 1 1,-6-2 23,-2-3-246,-2 4 203,-2-10 1,-1 8-406,-3-5 240,3-1 1,-4-3 35,5 0-847,0 0 418,6 0-28,0 0-772,6 0 1336,-1-5 0,1-1 0,-1-5 0</inkml:trace>
  <inkml:trace contextRef="#ctx0" brushRef="#br0" timeOffset="39">22648 5117 8121,'7'-18'452,"1"3"1,-1 3-458,5 5 4,-1-4 0,4 6 0,1-2 499,-1 2-276,-4 0 1,1 3 90,-1-2 0,1 3 555,-1 1-415,-5 0-492,5 0 219,-10 5-313,4 2 104,-5 4 1,0 0 98,0 1 1,-5 3-146,-3 0 1,-2 6 138,-1-2-138,-6-3 0,4 6 0,-4-5 2,1 6-80,4 0 40,-5 0 0,10-4 90,-1 0 1,4-4-24,-3 4 224,4-5-7,-2 3-174,5-6 0,1-3 520,3-1-303,2-4 1,6 6 17,-1-5 309,6-1-274,1-3 0,3 0-19,-2 0 1,3 0-38,-3 0 0,1 0-325,-1 0 166,-2 0-42,-6 0-1417,0 0 985,-4 0 0,-2 2 77,-5 2 344,-5 2 0,-7 5 0,-5 1 0</inkml:trace>
  <inkml:trace contextRef="#ctx0" brushRef="#br0" timeOffset="40">24441 4751 8072,'0'-11'8,"0"-1"0,0 1 39,0-1 291,0 6 147,0-4-105,0 4 101,-5-1-306,3 2 1,-8 1 175,3 1-269,-4-1 93,0 4 1,-2 6 35,-2 5 1,-3 7 13,-5 9 1,1 3 5,-1 8-205,-5 3-1071,4 5 737,-9-1 282,4 1 0,-1-2 64,4-2-396,-3-2 162,4-6 1,-6 0 149,4 0-338,0 1 228,10-6 1,-4-2 44,6-8 0,-4 1-91,4-5 1,3 0-209,5-3 332,-1-1 0,1 1 241,-1-1-748,5 0 381,-7-4 204,9 3 0,-9-4 0,4 6 0</inkml:trace>
  <inkml:trace contextRef="#ctx0" brushRef="#br0" timeOffset="41">23858 4785 8072,'0'-22'192,"-4"4"-192,1 3 0,-1 2 795,4 1-156,0 1 792,0 0-1041,0 4 0,1 2-210,3 5 0,-3 3-80,3 4 0,2 6 98,2 10 1,6 6 179,1 5 1,5 6-131,-1 5 1,7 1-462,0 0 0,2 3 288,-1 1 0,2-1-178,5-3 0,-4-2-10,-4-2 1,2-3-141,-1-4 367,-1-1 1,-4-5 5,-3-2 1,1-4 3,-4-4 0,3 1 248,-4-5 0,0 0-62,-3-3 72,-1-1-161,0-4 1,-3 2 258,0-6 207,-6 1-311,8-4-426,-8 5 82,3-4-712,-5 5-4715,0-6 5395,-5 0 0,-7 5 0,-6 1 0</inkml:trace>
  <inkml:trace contextRef="#ctx0" brushRef="#br1" timeOffset="42">16926 6636 8324,'0'-12'-1623,"0"1"2907,0-1-264,0 1-58,0-1-314,0 1-32,0 5-406,0 1 8,0 15 0,0 2-111,0 11 0,5 1 163,2 3 1,0 2-191,0 5 1,1 5 58,3-1 0,-3 3-142,0-2 1,-1 2 70,5-3 0,-5 4-173,1-4 1,-4 4-53,3-4 0,-4 0 95,1-3 0,-3-2-98,-1-3 1,-1-2 108,-3-5 1,1 0 14,-4 0 0,0-4 10,0 0 1,-3-5 107,2 1 1,-6-4-41,-1-3 1,0 2 171,3-2 1,-3-3-80,0-1 0,-2-3-66,2-1 1,1 0-140,-5 0 1,4 0 137,-4 0 0,5-1-479,-1-3 0,2-1 183,1-3 0,1-2-201,0 2 0,4-2-615,3-1 1,3-1 425,1 1 0,1 1-566,3 2 1184,8 3 0,5 0 0,6-1 0</inkml:trace>
  <inkml:trace contextRef="#ctx0" brushRef="#br1" timeOffset="43">17211 7309 8165,'8'-7'-679,"-1"-1"0,-3 4 1426,4-3 1,-4 3-200,3-4 0,-4 4 109,1-3 0,-2 4 399,2 0-306,-3-4-71,4 6-193,-5-4-53,0 5-481,0 5 0,0 1 116,0 6 1,0-5-323,0 1 0,4 0 9,0 3 1,1 0-73,-1 1 0,-3 0 87,3 4 0,-2-4 115,2 4 0,-2-4 3,1 0 0,-3 3 25,-3 0 1,0 0 121,-5-3 1,1-1-102,-5 1 1,5-1 142,-1 1 0,1-1-10,-5 0 0,6 1 96,2-1 0,-1-3 21,1-1-136,0 1 14,4 3-19,0 1 0,4-5 9,0 1 1,5-5-16,-2 0 0,4-1 171,0-2 1,5 0 142,3 0 1,-1 0-124,1 0 0,-4 0-157,5 0 0,-5-2 182,4-1-310,-5 1 1,2-3 232,-4 5-1095,-6 0 473,-1 0-2021,-5 0 853,-5 0 0,2 2 1614,-4 1 0,4-1 0,-2 3 0</inkml:trace>
  <inkml:trace contextRef="#ctx0" brushRef="#br1" timeOffset="44">18011 6613 8020,'-5'-7'-1255,"3"-3"937,-1 3 1,1 0 1536,2 0-102,-5-1-448,4-3 205,-4 4-258,0 2-260,4 5 1,-5 5-95,6 3 0,2 11 128,2 4 0,2 7-163,5 1 1,1 2-1,-1 1 1,2 1-88,2 3 0,-2-1 132,2 5 0,-2-4-297,-2 4 1,-1-4 66,-2 4 1,-3-4-269,-5 4 1,0-8 116,0 4 0,-1-8-180,-3 4 0,-3-8 139,-4 1 1,-5-3-39,-3-1 1,-4 0 139,-4 0 1,2-4-6,-6 0 0,5-5 80,-5 1 0,1-6-66,-5-2 1,6 0 243,3 0 0,3-1 103,4-6-391,-3 0 0,11-2 180,-1-2-701,6-2 0,11-5-686,3-1 1,7 1 589,4-1 0,2 2 700,2 3 0,5-4 0,1 5 0</inkml:trace>
  <inkml:trace contextRef="#ctx0" brushRef="#br1" timeOffset="45">18239 7287 8065,'0'-12'1158,"0"1"0,5 4-631,3 4 1,-2 1-157,2 2 1,-6 2 138,2 1 1,-1 5-129,0 7 0,-1-1 77,2 5 0,-3 1-57,-1 7 0,0-2-165,0 6 0,4-4-416,-1 3 1,1-1 234,-4 2 1,0-3-656,0-6 0,0-4 378,0-3 0,0-2-2359,0-1 1423,0-1 1157,0-5 0,5 4 0,2-3 0</inkml:trace>
  <inkml:trace contextRef="#ctx0" brushRef="#br1" timeOffset="46">18993 6670 8322,'-6'-12'-914,"0"6"1,6 0 1965,0 2-51,0 3-564,0-4-22,0 5 1,0 5-203,0 2 1,4 8-169,0 4 1,5 8 59,-1 4 0,-2 3 123,2 4 0,-5-1-268,5 5 1,-5-4 118,0 4 1,-1-6-154,-2 2 1,3-2 45,1-2 1,0-5-32,-4-2 1,4-3 53,0-1 0,-1-4-97,-3 0 0,0-5 29,0 1 1,0-2 57,0-2-43,0 1 0,0-5 53,0 1-871,0-5 359,0 2 159,0-5 1,-5 5 0,-1 1 0</inkml:trace>
  <inkml:trace contextRef="#ctx0" brushRef="#br1" timeOffset="47">18902 6693 8312,'0'-12'0,"0"5"0,0-1 76,0 0 1,3-3 180,1 0 1,9 3 121,-2 0 0,6 1-175,2-5 0,0 5-108,7-1 1,4 4 91,0-3 0,3 4-200,1-1 0,1 3 28,-1 1 0,0 1 117,0 3 0,-1 2-218,-2 6 0,-3-1 52,-5 1 1,-6-1-69,-1 1 1,-5-1-43,-3 0 0,-3 5 95,-5-1 1,-3 5-5,-4-1 1,-7 3 60,-13 1 0,-2-1 13,-5 1 0,-6 0-19,-2 0 0,2 0 51,-2 0 0,5-6-45,-1-1 1,4-4-44,3 0 1,8-2-301,8-3-494,2 4 35,7-10 0,2 4 79,8-5 714,8 0 0,10 5 0,8 1 0</inkml:trace>
  <inkml:trace contextRef="#ctx0" brushRef="#br1" timeOffset="48">19461 7172 8187,'-6'5'186,"2"3"1,3 3-38,1 5 0,0 1 276,0 6 0,0 1-101,0 3 1,0 1-372,0 2 0,0 2 84,0-5 0,4-1 1,-1-3 1,5-1 32,-4-3 1,1-3 33,-1-4 1,-2-2-70,6-2 1,-6 2-411,2-3-1114,-3-2 1117,-1 6 1,0-9 370,0 6 0,-5-6 0,-1 3 0</inkml:trace>
  <inkml:trace contextRef="#ctx0" brushRef="#br1" timeOffset="49">19884 6773 8013,'-7'-30'358,"4"4"141,1 7-260,2 2 187,0 6 21,0 4 0,4 13-63,0 9 0,1 9-184,-1 3 0,-2 9-32,6 2 0,-4 3-133,3 5 1,-4-3 26,1 6 1,1-2 34,-1-1 1,1-5-474,-2-3 0,0-8 215,5-3 1,-5-4-168,5-4 0,-4 1-83,3-5-576,-4 0-5,7-3-409,-9-6 1401,5-1 0,-6 0 0,0 2 0</inkml:trace>
  <inkml:trace contextRef="#ctx0" brushRef="#br1" timeOffset="50">19655 6818 8160,'10'-23'0,"-2"1"0,6 3 140,-3 0 1,8 1 135,1-1 0,1-2 129,2 6 0,1-1-37,3 0 0,2 4-125,5-3 0,0 6-42,1 1 0,-5 4 43,1-3 0,-5 4-195,5-1 0,-10 4 107,2 4 1,-8 4-216,1 7 1,-9-1-40,-3 5 0,-3 0 3,-1 4 0,-10 1-26,-5 3 1,-7-2 59,-4 5 1,-7 0-61,-5 0 1,0-2 88,3-5 1,6 0-223,2-1 1,8 0-322,4-3 0,4-2-1125,3-6 1700,3 0 0,5 1 0,0-1 0</inkml:trace>
  <inkml:trace contextRef="#ctx0" brushRef="#br1" timeOffset="51">20112 7264 8182,'12'0'993,"-4"-4"-546,4 0 0,-7-1-157,6 1 0,-2 3 274,3-3 1,0-1-129,4 1 1,0-1-163,3 1 0,3 3-29,-3-3 0,-3 3-194,-1 1 1,-2 0 219,-1 0-207,-1 0 1,-1 5-66,-2 3 0,-3 2-284,-5 1 1,-4 2-170,0 2 0,-6 2 203,-1 2 0,-2 2-82,-6-2 0,5 7 77,-1 0 0,-2 0 125,2-7 1,4 2-2,3-2 1,5-2 244,0-2 0,1-2-53,2-2 0,2-4 88,1-4 1,4 2 447,4-1 1,6 0-247,2-4 0,-2 0 183,3 0 1,-1 0-159,3 0 1,0-1-492,-3-3 1,-2 3 136,-6-3 1,0 3-2365,1 1 1337,-6 0 1006,-1 0 0,-10 10 0,-1 2 0</inkml:trace>
  <inkml:trace contextRef="#ctx0" brushRef="#br1" timeOffset="52">18627 6773 8189,'0'-8'-518,"0"0"1,0 5 750,0-5 0,0 4 663,0-3-703,0-1 1,0 0 244,0 1-8,0 4-106,0-7 121,0 9-146,0-4-63,6 5 0,-4 0-162,6 0 0,-5 5 67,5 2 0,-4 5-92,4 3 0,-2 3 29,1 5 1,4 1 48,-4 2 0,0 2-152,0 3 0,0 4 74,0-4 1,2 4-140,-5-4 0,3 0 100,-3 0 0,4 1-141,-4-6 1,3 5 97,-3-5 0,0 1-53,-4-4 1,0-4 85,0 0 0,0-1 1,0 1 1,-4 1 44,0-5 0,-5 0-51,2-3 1,-3-1 148,-2 1 1,0-1-74,-4 1 0,4-2 18,-4-3 0,4 2-36,0-5 1,1 4-133,-1-5 73,1 1-219,0-4 55,-1 0 1,5 0 94,-1 0 1,5-1-551,0-3 1,0 3 232,-1-3 0,3 2-1600,-3-2 1992,3 2 0,1-3 0,0 5 0</inkml:trace>
  <inkml:trace contextRef="#ctx0" brushRef="#br1" timeOffset="53">18833 7561 8093,'0'-8'132,"0"0"335,0 6 104,0-3 147,0 5-246,0-5-134,0 3 134,5-3-237,-4 0 30,10 4 1,-6-5-226,2 2-141,3 3 21,-3-4 1,4 5-43,1 0 1,-5 0 92,1 0 1,-1 0-42,5 0 0,-5 1 64,1 3 0,-4-2-77,3 6 92,-4-1 0,3 5-174,-2-1 150,-3 1 0,3-1-5,-8 0 1,-1 1 57,-2-1 0,-3-3-43,2 0 147,-2-1 1,-2 3-132,1-2 1,3 1 50,1-5 1,3 3 4,-4-3 53,6 5 0,-3-7-14,5 6 26,0-5-82,0 7-3,5-4 0,1 2-11,6-1 1,-1-3 3,0 4 1,1-4 93,-1 3 0,1-1-81,-1 2 1,0-2 49,1-2 0,-4-1-84,-1 4 0,-4-3 3,0 4 1,-1-4 82,-2 3 1,-2-3-47,-1 4 0,-9-5-26,-7 5 1,-4-4 22,-3 4 0,-3-5-234,-6 5 1,2-4 136,3 3 1,-2-4-844,5 1 884,1-3 0,3 4 0,0 1 0</inkml:trace>
  <inkml:trace contextRef="#ctx0" brushRef="#br1" timeOffset="54">21334 6830 8046,'0'-12'-82,"-1"1"51,-3-1 151,3 1 0,-4 0 140,5-1 0,0 1 95,0-1 0,0 5-83,0-1 1,0 4 1,0-3 0,-5 3-43,-3-4 0,0 6-47,-3-2 0,1 3 13,-9 1 0,-1 0-162,-7 0 0,-1 5 93,-2 2 0,-3 5-141,2 3 0,-1 3-84,2 5 0,-3 3 72,2 1 1,4 6-104,0 1 1,8 2 105,4 6 0,6-4-87,1 3 0,6 0-24,-2 1 0,8-3-99,3-4 0,8-5 31,4 0 1,7-4 83,0 1 1,2-7 115,-1-1 1,2-5-82,5 1 1,1-4 190,-1-3 0,-1-2-101,-3-2 0,2-3 8,-5 3 1,-1-2-27,-3-2 1,-4 0-261,0 0 0,-8 0-449,0 0 0,-3-2-153,-1-2 872,-2 3 0,0-4 0,2 5 0</inkml:trace>
  <inkml:trace contextRef="#ctx0" brushRef="#br1" timeOffset="55">21505 7332 8046,'7'-14'66,"-3"3"0,2 2 180,2-2 0,2-1 105,1 1 0,4 3-105,1 0 0,3 2 213,-4-2 0,8 0-100,-4 4 1,5 0-140,-5 4 0,-1 0-32,1 0 0,-7 1-131,0 3 1,-2 2 11,-6 6 1,3-1 122,-3 1 0,-1 0-347,-7 4 1,-2 0 99,-6 3 1,-3 3-212,0-3 0,-6 2 126,2 2 0,2 0-139,-2 0 1,1-2 46,-1-2 1,2 2 52,6-6 1,1 4 130,2-4 213,-2 0-17,9-3 0,1-2-117,7-2 0,3-3 236,2-5 0,1 4-45,2-1 1,1 1-166,3-4 0,2 0-133,-6 0 0,4 0-532,-4 0-258,5 0 0,-7-4-42,2 1-171,-7-1 1079,-3 4 0,0-5 0,1-2 0</inkml:trace>
  <inkml:trace contextRef="#ctx0" brushRef="#br1" timeOffset="56">22476 6795 8082,'-7'-14'0,"-1"3"0,4 3 224,-3 1 353,4-3-91,-7 3 1,4 0-119,-6-1 1,-1 6-76,-2-2 1,1 2-30,-5 2 0,0 6-80,-4 1 1,-3 8 49,-1 4 1,-5 8-67,2 4 0,2 2-31,1 1 1,3 4-276,1 0 0,2 4-152,2-4 1,2 1 171,6-1 1,5-3-131,2-1 1,4-1 89,4-7 1,6 5 68,5-4 0,5-5 38,-1-3 0,3-5 124,1 2 1,-1-4-88,1 0 0,0-2 127,0-3 0,0-1-158,0-6 1,-2 0 52,-2 0 1,2 0-372,-6 0 1,0 0 109,-4 0 1,-3 0-1281,0 0 589,-6 0 944,3-6 0,-5 0 0,0-5 0</inkml:trace>
  <inkml:trace contextRef="#ctx0" brushRef="#br2" timeOffset="57">23104 13282 24575,'43'-6'0,"0"0"0,0-1 0,17-1 0,-2 1 0,-10 7 0,0 0 0</inkml:trace>
  <inkml:trace contextRef="#ctx0" brushRef="#br1" timeOffset="58">22568 7378 8056,'0'-14'114,"0"2"1,0 4 258,0-4 0,-2 2 293,-1 2 332,1-2 36,-3 4-305,5 0-440,-5 1 0,4 11-43,-3 5 1,3 2 142,1 6 1,0 0-162,0 4 0,0 0-52,0 0 0,5-1-197,2 1 1,0 0 115,0 0 1,-3-5-872,4-3 1,-6 1 72,2 0-760,-3-1 1463,-1-4 0,-5 1 0,-1-1 0</inkml:trace>
  <inkml:trace contextRef="#ctx0" brushRef="#br1" timeOffset="60">23664 7115 8058,'5'-6'-209,"1"1"209,6 5 0,-1 5 254,1 2 1,-5 9 420,1 3 0,-2 2-150,2 2 0,1 1-141,-5 3 1,4-3 86,0 3 1,2 1-170,2-2 1,3 1 71,0-4 0,0-4-66,-3 0 1,2-5 64,-3 1 0,3-6 169,-6-2 211,2-4-67,1 2-454,1-5 1,-5-1 101,1-3 1,-4-2-103,3-6 1,-3-4-50,4-3 1,-4-8 77,3-3 1,1-1-288,3-3 1,4-3 15,1-9 0,4-1-140,-1-2 1,3 1-221,0-6 1,5 1-143,0-4 0,3 0-88,-3 0 0,5 5 269,-2 2 1,-2 8-85,-1 4 0,-3 9 178,-1 6 0,-1 2 114,1 6 0,-4-1 31,0 5 0,-3 3 71,3 1 0,-4 4-282,4-1 1,-5 3 483,1 1 1,-7 3-1235,-5 4 1,-1 6 472,-2 10 1,-7 3-1512,-4 1 2091,-6 5 0,-10-3 0,-3 5 0</inkml:trace>
  <inkml:trace contextRef="#ctx0" brushRef="#br0" timeOffset="61">1222 8737 8119,'-10'-1'-200,"2"-3"299,3 3 592,5-4 551,0 5-994,5 0 1,-2 0 119,4 0 1,5 0-123,3 0 0,5 0-17,-1 0 1,7 0-141,0 0 1,6 0 111,-1 0 0,2 0-212,1 0 0,-1 0 71,-3 0 1,3-4-171,-2 0 0,-2 0 29,1 4 1,-5 0-50,-3 0 1,0 0 93,-7 0 1,4 0 36,-4 0 0,-3-4-51,-5 1 70,1-1 1,0 4-11,-1 0 33,-4 0 316,2 0-322,-5 0 0,-1-4-34,-3 0 1,1 0-46,-4 4 0,3-1 77,-4-3 1,4 3-40,-3-3 0,3-2 34,-4-2 1,5 2-106,-5-2 0,5 1 74,0-5 1,-2 1-61,1-1 1,0-3 15,4 0 0,0-5-2,0 1 0,0 1-9,0-1 1,0-4-10,0-4 1,1 1 53,3 3 1,2 0-21,6 0 1,1 0-40,2 0 1,-1 2 32,5 2 1,1-3 49,7 3 0,-3 1-8,2-1 1,2 5 6,-1-1 0,3 2-73,-3 2 0,0 5 41,-4 2 0,-4 3-114,0 1 0,0 0 106,4 0 0,-4 5-71,0 2 1,-5 5 47,1 3 1,-6 3-31,-2 5 1,-4 5 15,1 2 0,-8 3-51,-4 1 1,-7 4-60,-4 0 1,-3 4 100,0-4 0,-1 0 77,0-3 1,4-2-78,0-3 1,5-2 143,-1-5 0,2-2-141,1-2 1,6 2 98,2-6 0,-1-4 54,1-3 1,2-5 225,6 0 0,-2 2-96,6-1 1,1 0 132,6-4 0,3 0-6,5 0 0,-1-4-135,1 0 1,1-1-148,3 2 1,-3 0 136,3-5 0,-2 5-175,2-5 1,-4 4-149,0-3 0,-2 4-300,-6-1 0,1-1-110,-5 1 1,0 1-493,1 3 0,-5 0 1031,1 0 0,0-6 0,3 0 0</inkml:trace>
  <inkml:trace contextRef="#ctx0" brushRef="#br0" timeOffset="62">2844 8440 8004,'-5'-11'10,"3"-1"1687,-1 1-543,1 4-774,7 2 1,-2 5-91,5 0 0,-5 0 1,5 0 1,1 0-228,6 0 1,-1 0 123,5 0 1,0 4-257,4 0 0,0 0 110,0-4 1,0 0-412,-1 0 0,0 0 207,-3 0 0,1 0-533,-4 0 1,0-2 26,-1-1 1,-6 1-1057,3-1 559,-4 1 1165,-1 2 0,-2 0 0,-5 0 0</inkml:trace>
  <inkml:trace contextRef="#ctx0" brushRef="#br0" timeOffset="63">2924 8646 8024,'1'6'143,"3"-2"1,2-3 737,6-1 1,0 0-270,4 0 1,-3 0 192,6 0 1,2 0-265,5 0 1,-1 0-158,1 0 1,0-4-359,0 0 1,-5-1 134,1 2 1,-5 1-953,2-2 1,-9 3 294,1 1 496,-2 0 0,3 5 0,-1 2 0</inkml:trace>
  <inkml:trace contextRef="#ctx0" brushRef="#br0" timeOffset="64">4237 8177 8127,'0'-11'0,"-4"-1"0,1 1 0,-1 0 491,4-1-156,0 1 0,0-1-41,0 1 1,0 3 326,0 1-82,0 4-305,0-2 5,0 15 0,0 0-30,0 13 0,-2-1 21,-1 8 1,-4 5-239,-4 3 1,-2 5 39,-2-1 1,2 2-158,-2 2 1,-1-2-127,0-2 1,1-3 130,4-4 0,3-2-113,0-3 1,6-6 62,-2-5 0,3-5-236,1 1-471,0-2-547,0-1 336,0-6 1088,0-1 0,-5-5 0,-2 0 0</inkml:trace>
  <inkml:trace contextRef="#ctx0" brushRef="#br0" timeOffset="65">4249 8132 8127,'0'-18'-587,"-2"1"410,-2 6 1,3 3 1444,-3 1-220,3 4-590,1-7 0,0 10-161,0 0 0,1 6-28,3 10 1,3-1-53,4 8 0,2 2 37,2 9 1,-1 4-126,5 0 1,-1 9 17,1-1 1,2-1-62,-2-4 0,-2 0-312,-2 1 0,2-4 133,-2-8 1,1-2-169,-1-5 1,-2-1 141,2-3 1,-2 1-384,-1-5 0,-2-3-133,-3-5-891,3 1 164,-8-2 1362,3 4 0,-10-8 0,-2 3 0</inkml:trace>
  <inkml:trace contextRef="#ctx0" brushRef="#br0" timeOffset="66">4134 8646 8127,'5'-12'866,"2"2"-460,4 2 1,4 2 131,1 2 1,4 3-172,-1-3 1,8 2-156,3-2 1,3 3-356,1-3 0,4-3 184,0 0 0,1-2-247,-5 1 0,-1-1 247,-3 6 0,-2-5-1197,-5 4 0,-4 0 1156,0 4 0,-5-5 0,3-1 0</inkml:trace>
  <inkml:trace contextRef="#ctx0" brushRef="#br0" timeOffset="67">5014 8132 8199,'-17'-18'0,"6"1"818,-1 6 0,6 0 369,6-1-1107,0 6 268,0 1 153,-5 5 0,2 6-370,-4 5 1,4 6 61,0 6 0,1 5-139,2 2 1,0 7 117,0 1 0,2 4-142,1-4 0,-1 4 4,1-4 1,2 0-530,-1-4 1,0-1 142,-4-2 0,0-5-4,0-7 1,4 2 216,0-6 1,-1 0 230,-3-3 1,0-5 34,0 1 0,0-4 25,0 3 282,0-4-56,0 2 65,0-5-295,6 0 0,-4 0 101,6 0 1,1-4-162,6 0 1,-1-3 31,5 3 0,0-4-183,4 4 1,3-3 102,1 3 0,0-4-301,-5 5 1,1-5 128,0 4 0,-4 0-62,0 4 1,-5-1-178,1-3 0,-2 3-921,-1-3-1436,-1 3 2728,-5 1 0,4 5 0,-3 1 0</inkml:trace>
  <inkml:trace contextRef="#ctx0" brushRef="#br0" timeOffset="68">5562 8154 8016,'-4'-21'4,"0"2"0,1 2 831,3 6 1,1 1 288,3 2-685,-3-2 1,4 10-153,-5 0 0,0 6 75,0 10 0,4 1-187,0 6 0,-1 4 0,-3 0 0,0 8-94,0-1 1,0 4 112,0 0 1,0-2-383,0 2 0,-3 1 171,-1-1 0,-1 1-273,1-5 1,1-4 125,-4 1 0,4-7-29,-1-1 1,3-2 219,1-6 0,0 1 268,0-5 0,0-3-41,0-1 0,5-4-102,3 1 1,6-3 440,1-1 1,5-1-166,-1-3 1,7-1 54,0-3 1,5-2-133,-5 2 1,5-2-360,-4-1 0,-2 3-174,-6 1 1,1 4-233,-4-1 0,-1-1-3044,-4 1 2556,1 1 0,-2 4 902,-3 3 0,-2 2 0,-5 5 0</inkml:trace>
  <inkml:trace contextRef="#ctx0" brushRef="#br0" timeOffset="69">7081 8097 8073,'-1'-7'-2001,"-3"-1"2586,3 6 0,-8-5 359,5 3 29,0 3-386,4-4 98,0 5-375,0 5 1,0 2 43,0 4 0,0 7 7,0 5 0,0 1-95,0 6 0,1 1-72,3 3 1,-3 0 41,3 0 1,1 1-199,-1-1 0,1 0 61,-1 0 1,-3-1-322,3-2 0,-1 1 104,0-6 0,-1 0-47,2-7-1,-3 1-419,-1-5 254,0 0-1033,0-3 490,0-1-903,0-4 1235,0-2 0,-4-10 87,0-3 0,-1 2 455,1-2 0,-7-5 0,-7-4 0</inkml:trace>
  <inkml:trace contextRef="#ctx0" brushRef="#br0" timeOffset="70">6944 8234 8097,'0'-17'0,"1"0"47,3 6 0,-2-1 155,6 1 1,-4-1 188,4 1 1,0 0-89,8-1 0,0 1 143,3-1 0,7 1-92,-4 0 0,8-1-65,-4 1 1,6 3-129,-2 0 0,3 2-150,2-1 0,-5 1 18,1 6 0,-6 0 156,2 0 1,-5 6-363,-3 1 0,-3 8 97,-9 4 0,-2 3-278,-5 1 0,-10 5 176,-5 2 1,-10 3-33,-6 1 0,-6-1 36,-1-2 1,-9 2-98,2-3 1,2-2-68,4-1 1,9-4-166,3-4-280,8-3 248,8-9 539,12 3 0,4-4 0</inkml:trace>
  <inkml:trace contextRef="#ctx0" brushRef="#br0" timeOffset="71">7572 8212 8282,'0'-18'0,"0"1"550,0 6 0,0-1 391,0 1-299,0 0 118,0 4 375,0 2-923,0 20 0,0-1-3,0 13 0,0 2-220,0 2 0,0 2 138,0 1 0,0 1-166,0 4 0,0 0 32,0 3 0,0-7-661,0-4 1,0-6 210,0 2 0,5-4 32,3-4 0,2-3 474,1-4 1,2-6-41,2-2 0,-1-3 282,5-1 0,0 0-127,4 0 0,0 0-297,0 0 0,0 0 133,-1 0 0,1-4-150,0 0 0,-4-3-318,0 3 1,-5-1-1395,1 1 1862,-2 3 0,-7-9 0,0 3 0</inkml:trace>
  <inkml:trace contextRef="#ctx0" brushRef="#br0" timeOffset="72">7549 8520 8041,'-6'-18'496,"2"3"0,3 2-72,1 2 1,6 1-159,6 2 0,4-1-12,7 5 0,5-1 14,2 2 1,2 1-253,-2-2 0,7 2 77,-3-2 1,2 3-455,-6-3 1,3 3 277,-2 1 0,-4 0-1949,-5 0 2032,1 0 0,-5 0 0,5 0 0</inkml:trace>
  <inkml:trace contextRef="#ctx0" brushRef="#br0" timeOffset="73">7618 8177 8069,'-7'-11'0,"4"-1"388,1 1 0,7 0-22,3-1 1,7 5-226,4-1 1,4 5 106,4 0 0,2 0-48,5-1 1,4 3-15,0-3 1,2-1-81,-2 1 0,-3 1 13,3 3 0,-6 0 64,-1 0 0,-5 0-191,5 0 0,-10 0 111,2 0 1,-8 0-110,0 0 1,-1 0 69,2 0 0,-7 5-4,2 2 0,-2 5 2,2 3 0,-3 0-89,0 8 0,-6-1 3,2 8 0,-3 6 90,-1 5 1,0 4-300,0 0 0,-4-4 81,1-3 0,-1 0-215,4-3 1,0-1 101,0-11 0,0 1-68,0-9 1,0 0-317,0-3-312,5-1-812,-4 0 1773,4 1 0,0-6 0,2-1 0</inkml:trace>
  <inkml:trace contextRef="#ctx0" brushRef="#br0" timeOffset="74">8200 8223 8061,'5'-23'0,"3"0"0,3 0 501,5 1 0,1 3 26,6 0 0,0 5-19,0-2 1,0 8-33,-1 0 0,3 5-127,1 0 0,-2 1-287,3 2 1,-3 2 103,-1 1 1,-1 5-173,-3 7 1,-3 3-240,-5 5 1,-4 2-400,-3 6 1,-6-1 195,-5 8 1,-7-4-441,-13-3 1,2 2 441,-6-3 0,1-2 140,-4-1 0,4-3 431,4-1 1,2-5-142,1-3 0,5 1 878,3 0-650,7-1 0,3-4 126,5 1 1,1-5 264,3 1 0,4-4-179,7 3 0,-1-4-140,5 1 0,0 1-65,4-1 1,0-1-551,0-3 0,-1 2 222,1 1 0,0-1-1136,0 1 1,0 0 1244,0 1 0,5 2 0,1 6 0</inkml:trace>
  <inkml:trace contextRef="#ctx0" brushRef="#br0" timeOffset="75">8726 8668 7890,'0'7'0,"0"-2"1608,0-5-1040,-6 0-158,5 0 0,-4-1 160,5-3-404,0-3 0,0 0 15,0-1 1,1 1 53,3-5 0,-3-1-114,3-2 1,-2 3 63,-2-4 1,0-1-253,0-2 0,0 1-43,0-1 1,0 0-13,0-4 1,0 0 11,0 0 1,-4-3 55,0-1 0,0 0-17,4 4 0,0-3 92,0-1 0,0-5-24,0 2 1,0-2 20,0 2 1,0-2-2,0 5 1,4 1 71,0 3 0,3 5 96,-3 3-84,5 2-43,-3 7 1,5 2-78,-4 8 0,3 3 57,-2 9 0,-2-2-3,2 5 1,-1 0-4,5 4 1,1-2 22,2-2 0,-1-1-50,5-3 0,-1-2-7,1 2 1,1-6-51,-5-1 1,2-6-152,-2 2 1,-2-3-125,2-1 243,-3 0 1,0 0 20,-1 0 1,-3-5 1,0-3 0,-1-2-29,5-1 1,-1-1 72,0 1 0,0-2 4,-4-2 0,2 2 31,-5-2 213,5 3 41,-8 0-209,4 6 1,-5 7 156,0 10 0,-4 11-58,0 9 1,-1 1 111,2 3 0,1 4-123,-1 3 0,0-1-55,-1 0 1,3 0-137,-3 1 0,3-3-294,1-4 0,1-6-389,3-3 0,-3-3 351,3-4 0,1-1-752,-1-3 1,1-6 436,-1 3 0,-2-7 687,6 2 0,0-4 0,3 2 0</inkml:trace>
  <inkml:trace contextRef="#ctx0" brushRef="#br0" timeOffset="76">9388 8234 7957,'0'-17'1250,"0"0"-931,0 6 1,0 3 304,0 1-326,0 4 372,5-2 0,-4 14-216,3 2 0,-3 12-180,-1 0 1,0 4-119,0-1 0,0 3 69,0 6 0,2-1-436,1 0 1,4-5 201,4-2 1,6-3-422,2-1 1,2-7 224,2-4 0,4-2-11,-1-6 0,5-2 107,-4-5 0,4-4 155,0-4 1,-2-2 113,1-2 0,-4-3-62,0-5 1,-1 0 114,-3 1 1,-5-3 2,-6-1 1,-1 0-20,-6-4 0,0 3-63,-4-3 1,-5 5-590,-3-2 1,-2 4-107,-1 4 1,3 4-355,1 7 1,3 3 352,-4 5 562,6 0 0,-9 5 0,5 1 0</inkml:trace>
  <inkml:trace contextRef="#ctx0" brushRef="#br0" timeOffset="77">10359 8177 8034,'0'-11'-41,"0"3"138,0 1 151,-5-1 1,2-2 109,-5 2 1,5-1 421,-5 6-52,6-1-265,-4 4 1,6 6-175,0 6 1,0 5 99,0 10 1,0 3-117,0 9 1,4-4-162,0 3 1,0 1 107,-4 0 0,4-5-193,-1-4 0,5-1-127,-4 2 0,5-3-328,-2-5 0,0-6-1795,0-1 1064,-4-4-1359,2 0 1390,-5-6 1128,0-1 0,0-5 0</inkml:trace>
  <inkml:trace contextRef="#ctx0" brushRef="#br0" timeOffset="78">10016 8166 8110,'12'-15'0,"-1"-1"0,2 0 631,2 1 0,6 1-153,6-5 1,9 5 232,-2-1 1,8 2-268,0 1 0,3 1-253,5 0 0,-3-1 61,2 1 1,-3 3-205,-4 1 1,1 3 31,-5-4 1,-4 6-91,-3-2 1,-10 3-28,2 1 1,-8 0 23,1 0 0,-9 1-166,-3 3 1,1 2 45,-1 5 0,0 5 141,-4-1 0,0 6 0,0 2 1,0 5 64,0 6 0,-5 2-119,-3 2 0,-2 3-131,-2 4 1,1 0-54,0-3 1,3-1 71,0-6 1,6-1-205,-2-11 0,3 1 48,1-9 1,0 0-785,0-3 302,0-6-952,0-1 909,5-5 839,-4 0 0,9-5 0,-3-1 0</inkml:trace>
  <inkml:trace contextRef="#ctx0" brushRef="#br0" timeOffset="79">10758 8109 8071,'0'-29'132,"0"2"0,-3 3 457,-1 1 1,0 5 415,4 3-642,5 2 1,1 7 332,6 2 1,-1 12-225,1 3 0,4 12-111,3 0 0,4 9-135,4 2 1,-2 0-1,6 4 1,-5 3-739,5 1 0,-6-2 475,2 2 1,-3-6-873,-1-2 0,-4-5 465,0-6 0,-5-1-141,1-3 1,-2-4 158,-2-8 1,-1 4-1272,-2-4 1697,-3 3 0,0 2 0,1-1 0</inkml:trace>
  <inkml:trace contextRef="#ctx0" brushRef="#br0" timeOffset="80">10690 8486 7931,'0'-18'0,"0"3"0,6 6 0,6 1 0,4 4 0,7-3 0,1 4 0,3-1 0,6-1 0,5 2 0,5-6 0,-1 1 0,2 2 0,2-2 0,-5 4 0,-3-3 0,-4 3 0,-4-4 0,-2 6 0,-5-2 0,0-2 0,0-1 0</inkml:trace>
  <inkml:trace contextRef="#ctx0" brushRef="#br0" timeOffset="81">11455 8075 7931,'6'-18'554,"3"1"-388,-5 6 0,4-1 943,-4 1-303,4 0-182,-6 4 0,3 9-186,-5 9 1,0 7-177,0 8 1,1 2-85,3 3 0,-3 6 72,3-3 1,-3 0-310,-1 0 0,4-2 112,0 6 1,1-4-615,-1-3 1,-3-3 299,3-5 0,1-6-512,-1-1 0,3-4-485,-3 0-91,0-6-217,-4-1 1566,0-5 0,0 5 0,0 2 0</inkml:trace>
  <inkml:trace contextRef="#ctx0" brushRef="#br0" timeOffset="82">11170 8075 7922,'0'-25'6,"5"0"713,2 10 1,10-4-274,6 4 0,5-1 260,6 5 1,0 1-188,0 2 0,4 2-37,0 2 0,6 3-212,-2-3 0,-3 3-32,-1 1 0,1 0-198,-1 0 1,-1-2 136,-6-1 1,-1 1-113,-7-1 1,1-3 94,-9 3 1,0-1-332,-3 4-3,-1 0 285,1 0 1,-5 0-53,1 0 40,-6 0 0,4 2-55,-6 6 1,0 1 56,0 10 0,3 0-124,1 4 1,0 8 67,-4 4 0,4 3-305,0 0 1,-1-1 75,-3 5 0,4-2-212,0 2 0,4 0 9,-5-8 0,5 2 117,-4-10 1,3 1 107,-3-4 1,4-4-231,-4 0 195,5-5 0,-8 2-602,3-4-642,-3-6 757,-1 4 684,0-8 0,0 8 0,0-4 0</inkml:trace>
  <inkml:trace contextRef="#ctx0" brushRef="#br0" timeOffset="83">12506 8086 8025,'-8'-6'-862,"1"2"1,3-1 1161,-4 1 0,4-4 37,-3 5 0,-1-3-162,-3 3 0,3 1 182,1-1 1,-1 1-68,-4 2 1,1-4 93,0 1 1,-1-1-59,1 4 0,-4 5 55,-1 3 0,-4 7-138,1 4 0,-1 4-2,1 3 1,-2 3-51,6 6 1,0-1 38,3 0 1,6 1-180,2-1 0,4-1 77,4-3 1,4 2-392,7-5 1,3-1 169,5-3 0,6-5-58,5-3 0,5-3 150,7-5 1,0-2 190,-1-5 1,0-5-71,-3-2 1,0-5-86,-8-3 1,0 1 190,-11-5 0,1 1-63,-9-1 1,-5-2-106,-6 1 1,-2-5 88,-2-2 1,-9 0-550,-3 0 1,-8-1-305,-3-2 1,-1-3 361,-6 2 0,-1 3-28,-3 2 1,0 6 82,-1 5 1,6 4-390,2 3 1,5 3 209,3 5 0,7 5-748,8 3 1216,3 7 0,6-2 0,1 3 0</inkml:trace>
  <inkml:trace contextRef="#ctx0" brushRef="#br0" timeOffset="84">13065 8166 8137,'-17'-23'697,"4"5"87,5 3 1,6 2-436,-2 2-726,3 5-52,6 1 245,-4 5 1307,4 5-738,-5 6 1,0 7 737,0 5-731,0 5 0,-1 1 39,-3 5 1,3 5-156,-3 3 1,3-1-323,1 1 0,0-5 132,0 1 0,0-7-32,0 0 1,0-7 102,0-1 0,0-2-587,0-5 105,5-1-60,1-4 208,6-4 0,-5-2 158,1-5 0,-6-5 129,2-3 0,-3-2-113,-1-2 1,0-4 130,0-3 0,-5 1-55,-2-1 0,0-1 182,0-7 1,-1 2-82,-3-6 1,-1 1-99,1-5 0,1 5-122,2 0 0,-1 4 85,5 0 0,-3 5-93,3 2 0,0 9 39,4-1-242,0 7 1,5 0 49,3 8 0,7 7-19,4 8 1,4 4-60,4 4 0,-2 1-45,6 2 0,-1 3-140,4-2 1,1 0 94,-1 0 1,-5-7-83,-2-5 1,-2-5 71,2 1 1,-5-7 617,1-4 1,0-3-128,-4-1 0,-2-5 89,-2-3 0,-2-3 548,-2-5 0,-1 3-380,-2-7 1,1 5 408,-6-4 0,1-1-256,-4-7 1,-5 3-130,-2-3 1,0 0-148,0 0 0,0-5-487,0 2 1,2 1 255,5-2 1,0 2-1343,0-2 1,0 0 399,0 4 1,1 2-42,3 6 0,-3 6-1130,3 5 2104,-3 6 0,4 2 0,1 6 0</inkml:trace>
  <inkml:trace contextRef="#ctx0" brushRef="#br0" timeOffset="85">13751 8086 8064,'6'-18'0,"-1"-3"308,-5 2 0,5 2 486,3 2 1,-2 1-209,2-1 1,-6 6 2,2-3 0,-4 5-174,-4-1 1,-2-1-169,-5 5 1,-2 1-217,-2 3 1,-4 0 129,-8 0 0,2 3-130,-6 1 0,2 9 88,-2-2 1,4 5-59,4-1 1,0 3-21,0 4 0,5-3-142,3 1 0,6-1 20,2 3 1,4 1 160,-1 0 0,9-1-175,7-3 1,4 1 90,7-5 1,5 0-152,2-3 1,6-1 29,-2 1 0,7-2 92,-7-3 1,-1 4 115,-2-4 1,-5 0 171,5 0 1,-6 1-41,2 3 0,-7 1-162,-1-1 0,-6-3-19,-2-1 0,-1 1 63,-6 3 0,0 1-140,-4-1 0,-5 1-13,-3-1 0,-7 4-121,-4 0 0,-8 5-21,-3-5 0,-3 0-213,-1-4 0,-2 1-772,-2-1 0,1 1 515,-5-1 0,4 0 668,-4 1 0,0-1 0,-3 1 0</inkml:trace>
  <inkml:trace contextRef="#ctx0" brushRef="#br0" timeOffset="86">4557 9434 8097,'-8'-8'-85,"1"0"0,-1 2-80,-3-2 1,-1 0 365,1 4 1,-1-4-34,1 4 0,0 1 358,-1 3 0,-4 0-90,-3 0 1,1 5-56,-1 2 0,0 7-107,-4 1 0,1 7 14,3 1 1,-1 1-155,5 6 1,0-3 62,3 3 1,2-3-73,2 4 1,3-2 125,5 1 0,0 2-359,0-5 0,2 3 62,1-3 0,5-2-199,7-6 0,3 0 69,5-7 1,5 0-56,2-8 0,2 0 155,-2-4 1,7-5 32,-3-3 1,3-6 87,-2-1 1,3-9-69,0 1 0,-2-6 85,-5 2 0,-3-4-57,-5 0 1,-7 2 152,-4-2 1,-6 5-166,-6-5 1,-6 1-176,-6-4 1,-9 1-205,-10 2 1,-2 3 136,-1 5 0,-5 3-88,-3 5 0,2 1 51,2 10 1,3 5-3,0 7 0,8 6 48,4 1 0,6 5-252,10-1 0,3 4 492,8 4 0,7-3 0,7 4 0</inkml:trace>
  <inkml:trace contextRef="#ctx0" brushRef="#br0" timeOffset="87">4911 9491 8059,'-23'0'1069,"2"0"-535,2 0-481,7 0 1,7 5 10,5 2 0,0 9 19,0 3 1,0 4 58,0 3 1,0 3 210,0 6 0,0-1-411,0 0 0,4-1 13,0-2 0,3 0-398,-3-4 0,4-2 220,-5-6 1,5-1-646,-4-3 1,1-4 867,-1 4 0,-3-5 0,4 6 0</inkml:trace>
  <inkml:trace contextRef="#ctx0" brushRef="#br0" timeOffset="88">4785 9776 7979,'5'-6'0,"6"-3"0,4 5 1053,5 0-646,-2 4 0,5 0 771,0 0-746,-1 0 1,3 0-268,1 0 0,2-3 24,3-1 0,0-1-582,-4 1 1,3 3 269,-3-3 0,-4-1-1003,-4 1 0,-5 0 1126,1 4 0,-2-5 0,-2-1 0</inkml:trace>
  <inkml:trace contextRef="#ctx0" brushRef="#br0" timeOffset="89">4865 9571 8129,'2'-18'281,"1"3"1,5 2 471,7 2 0,3-1-577,5 1 1,5-1-2,2 1 1,4 3-183,5 1 1,-4 0 127,3 0 1,1 0-673,0 4 0,-3 1 140,-5-2 411,2 3 0,-9 6 0,4 2 0</inkml:trace>
  <inkml:trace contextRef="#ctx0" brushRef="#br0" timeOffset="90">6099 9377 8058,'0'-23'0,"0"4"443,0 0 0,6 5 637,6-2 0,-1 9-78,4 3-697,-7 3 1,-3 3-138,-5 6 0,1 1 64,3 10 1,-3 0-123,3 4 0,2 1 136,2 2 1,-2-1-557,2 1 0,0-3-132,3-4 1,0 1-469,1-4 0,-1-1-261,1-4 0,0-3 494,4-1 1,-4-4 676,3 1 0,3-3 0,0-1 0</inkml:trace>
  <inkml:trace contextRef="#ctx0" brushRef="#br0" timeOffset="91">6544 9434 8058,'-7'-7'512,"-1"3"0,4-1 124,-3 2 0,3 0-24,-4 7 0,0 2-7,-3 6 1,-4 5-144,0 6 0,-6 1-88,2 7 1,-2 1-405,-2 6 1,0-2 104,0 6 1,5-5-543,3 1 0,2-2-107,2-2 1,5-5-460,2-2 1,3-3 9,1-1 0,0-4 1023,0 0 0,10 0 0,2 4 0</inkml:trace>
  <inkml:trace contextRef="#ctx0" brushRef="#br0" timeOffset="92">6898 9548 8112,'0'-18'291,"-5"2"-227,4 4 178,-4 6 395,5 1-198,0 0 1,-5 3-132,-3-1 0,2 6-71,-2 5 1,1 3 577,-5 5-451,1 1 1,-1 8-106,1 1 0,-1 2-175,1 3 1,5 2-129,2-3 1,3-2 117,1-1 1,1-3-65,3-1 1,3-2-23,8-2 0,3-2-190,5-6 0,1-3 29,3-1 0,2-4 192,5 1 1,1-7 8,-1-1 0,0-8 14,0 0 1,-4-3-17,-4 0 0,-3-2 10,-4-2 1,0-2-38,-7 2 0,0-3 44,-8-1 1,-1 0-49,-7 0 1,-4 1 28,-7-1 0,-3-4-435,-5 0 0,-5 0-1,-2 0 0,-4 7-153,-4-3 0,1 13-121,-5 2 1,6 5 242,2 3 0,6 6-188,9 1 0,4 5 631,7 3 0,3 3 0,5 4 0</inkml:trace>
  <inkml:trace contextRef="#ctx0" brushRef="#br0" timeOffset="93">7401 9594 8205,'-2'-12'1873,"-1"1"-1266,-4-1 1,1 1 137,2-1-189,3 6-38,-4 1 0,0 11-108,-3 6 0,2 0-152,2 7 0,3 4-88,-3 4 0,3 1 0,1-1 0,1 2-262,3 5 1,3-4 116,9 1 0,-4-2-549,3 2 1,2-4 278,-2-4 0,5-5 73,0-3 0,5-7-34,2-4 0,0-3 163,0-1 1,2-3 2,6-4 1,-5-2 33,0-10 1,-3 4 269,4-4 1,-10 0-84,2-4 1,-4 0 192,0 0 0,-6-1-94,-6-3 1,-4 3-223,1-2 1,-4-2 82,-4 1 1,1-3-982,-4 3 1,-1 0 209,-3 4 0,4 2-75,4 2 1,-3 6-1959,3 6 1479,-1 4 1184,4 3 0,0 6 0,0 6 0</inkml:trace>
  <inkml:trace contextRef="#ctx0" brushRef="#br0" timeOffset="94">8189 9479 8054,'-12'-17'0,"2"-4"1089,3 6 0,1 0 215,6 3-2096,0 1 854,0 5 0,0 3 495,0 11 1,-3 1-187,-1 10 1,-4 5 27,4 6 1,1 7-165,3 1 0,0 1-3,0-1 0,0-1-350,0 5 0,0-5 198,0 1 1,3-8-517,1-3 0,0-3 53,-4-1 1,4-5-159,0-3 1,1-4 3,-1-3 0,-3-2-1336,3-2-261,-3-3 2134,-1 5 0,5-6 0,1 0 0</inkml:trace>
  <inkml:trace contextRef="#ctx0" brushRef="#br0" timeOffset="95">8052 9514 8046,'11'-30'126,"1"4"1,0 2-85,3 1 1,3 4 780,5 0 0,4 5-196,-1-1 0,5 7-42,-5 4 0,5-1-225,-4 1 0,-1 2-129,-3 6 0,0 2-213,0 5 0,-5 6 91,-3 2 0,-4 2-125,-3 2 0,-3 5 100,-5 3 0,-3-2-600,-4 1 0,-6 1 76,-10 3 1,-1 0-104,-3 0 1,3-1 490,-2-2 0,-1-3-94,4-5 1,-1 0 683,9-1 0,1-3-240,6 0 0,-1-5 44,6 2 1,0-5-16,7-3 0,-2 1 256,6-6 1,3 5-239,5-4 0,4 3-294,-1-3 1,3 0-738,0-4 1,6 1 398,3 3 1,2-3-2624,1 3 2910,-5-3 0,4 10 0,-4 1 0</inkml:trace>
  <inkml:trace contextRef="#ctx0" brushRef="#br0" timeOffset="96">9868 9274 7940,'0'-18'231,"0"-2"273,0 4-332,-5-4 0,3 6 122,-2-5 1,-2 5-50,-1-1 1,-5 7 361,-3 5 1,-3 1-194,-5 2 1,-5 5 60,-2 3 1,1 12-56,-2 7 1,6 11-16,-2 8 0,3 4-405,1 8 0,5-5 93,3 0 0,4-5-4,3 2 0,3-3 107,5-2 0,5-4-347,3-3 1,8 0 149,7-4 1,1 2-298,7-9 0,-1-2 117,4-6 0,2-4-10,2-7 1,-1-3-64,5-5 0,-2-1-232,2-3 1,-2-1-708,-6-3 0,-1-2 514,-3 2 0,-7-2-79,-8-1 0,-2 3 758,-2 1 0,-4 0 0,-3 0 0</inkml:trace>
  <inkml:trace contextRef="#ctx0" brushRef="#br0" timeOffset="97">10359 9354 7938,'0'-29'20,"0"-3"194,0 5 0,0 6 158,0 5 1,1 4 1176,3 0-929,-3 6 1,3 1 67,-8 5 1,2 9-209,-6 2 0,5 13-105,0 3 1,1 6-173,2 5 1,0 1 50,0 3 0,0 3-113,0-4 0,0 0-142,0 1 0,2-5-198,1 1 1,0-4-572,5-3 0,-6-4 375,2-4 1,2-1-330,2-3 1,-2-4-219,2-7-1078,-6 2 881,8-9 1139,-8 4 0,3-5 0,-5 0 0</inkml:trace>
  <inkml:trace contextRef="#ctx0" brushRef="#br0" timeOffset="98">10187 9251 7963,'0'-18'1648,"3"-2"-1273,5 5 0,9 3-331,14 5 1,3 4-66,4-1 0,-1 4 701,5 4 1,0 2-147,3 6 0,1 0-169,0 4 0,-4-2-121,-1 5 0,-5 1-18,-2 7 0,-5-2-417,-6 5 1,-5-3 260,-3 4 1,-7-1-410,-4 4 1,-3 1 222,-1-1 1,-10-4-198,-5 1 0,-7-1 111,-5 4 0,-2-3-10,-5-1 0,-5-3 28,-3 3 0,2-8 96,2 1 0,-1-3-176,1 3 0,9-6 108,6-6 0,8 0-1292,-1-3 1448,9-3 0,7 5 0,6-3 0</inkml:trace>
  <inkml:trace contextRef="#ctx0" brushRef="#br0" timeOffset="99">11604 9297 7930,'-31'0'308,"1"0"0,6 0 480,1 0 0,1 0-371,7 0 1,0 0-217,3 0 0,1 1 173,-1 3-14,1-3 50,0 4 30,-1 0-225,1 1-23,4 6 0,-1-1-116,4 1 0,-1-2 11,1-3 0,3 4-34,-3-4 0,2 3-8,2 2 0,0-5-16,0 1 0,2 0 30,2 3 1,3 0 29,8 1 0,-1-4 25,5-1 1,0 1-15,4 3 1,0 1-204,0-1 0,0-1 132,0-2 0,-2 2-63,-2-2 0,2 0-11,-6 0 1,4 2-93,-4-2 1,-1 2 105,-6 1 0,1 1 33,-6-1 0,5 1 115,-4-1 0,0 0-120,-4 1 1,-6 1 238,-1 2 0,-8-1-50,-4 5 0,-3-4 102,-1 4 0,-5-5-61,-2 1 1,-2-2-105,2-2 1,-2 1-608,5-1 1,2-3 59,6-1-2642,2-4 1673,6 2 1393,5-5 0,-5 5 0,5 1 0</inkml:trace>
  <inkml:trace contextRef="#ctx0" brushRef="#br0" timeOffset="100">1565 11341 8249,'0'-12'-132,"0"1"1,-2 3-526,-1 1 1128,1-1 0,-3 1 350,5-1 267,0 5-620,0-2 1,0 8-289,0 5 1,0 2 36,0 13 0,0-2 31,0 10 0,0 0-145,0 7 0,0-2 148,0 2 1,0-3-342,0 0 0,0-2 41,0-3 0,0 2-231,0-5 1,0 2 138,0-6 1,0 1-79,0-9 1,0 0 222,0-3 103,0-1-47,0 0-58,0-4 347,0-2-26,0-5 1,5 0-232,3 0 0,0 0 34,3 0 0,-1-1 108,9-3 0,4 1-112,4-4 1,1 3-22,-2-4 1,3 6-40,6-2 0,-1-1 33,0 1 0,0-4-59,1 5 1,-1-5-20,0 4 1,-5-3-24,-2 3 0,0-1-223,-4 1 1,-3 3 84,-9-3 0,1 2-843,-1 2 382,-5 0 73,0 0 0,-8 0 193,-2 0 0,-2 0-879,-5 0 1,-1 0 71,1 0 1146,-1 0 0,-4 0 0,-2 0 0</inkml:trace>
  <inkml:trace contextRef="#ctx0" brushRef="#br0" timeOffset="101">1565 11626 8136,'1'-10'-103,"3"3"0,2-3 808,6 2 1,-1 2-204,0-2 1,2 4 63,2-3 1,3 3-11,5-4 0,5 6 46,2-2 1,5-1-216,3 1 1,-3-4-73,3 4 0,-2-4-326,-2 0 1,-5 3 115,-2 1 0,-3-1-626,-1 1 0,-5 0 342,-3 4 1,-6 0-2030,-2 0 1348,-4 0 0,1 0-62,-8 0 1,-3 0 921,-4 0 0,0 0 0,-1 0 0</inkml:trace>
  <inkml:trace contextRef="#ctx0" brushRef="#br0" timeOffset="102">1496 11375 8239,'5'-18'186,"3"3"0,8-3 404,7-1 1,8 2-95,10-2 0,3 0 168,9-4 1,-1 1-448,1 3 0,-1 1 56,-2 3 0,-3 2-254,2-2 1,-3 6 185,-4 2 0,-4 4-779,-8-1 1,-2 3 427,-5 1 1,-1 1 145,-3 3 0,2 3 0,-3 4 0</inkml:trace>
  <inkml:trace contextRef="#ctx0" brushRef="#br0" timeOffset="103">2787 11421 7944,'-5'-6'798,"-2"-5"1,2 10-459,5-3 1,1 3-132,7 1 1,0 0 185,3 0 173,1 0-273,-1 0 1,5 0 108,3 0-224,3 0 0,1 0 0,0 0 0,1 0-126,3 0 0,-3 0-124,2 0 1,-2 0 94,-1 0 1,0-1-130,0-3 1,-2 3-4,-1-3 1,-4-1-540,-5 1 1,-3 0-788,0 4-360,-6 0 1793,3 0 0,-5 5 0,0 2 0</inkml:trace>
  <inkml:trace contextRef="#ctx0" brushRef="#br0" timeOffset="104">2855 11626 9561,'12'0'1111,"0"0"-693,4 0 1,-2 0 53,5 0 0,-3 0 237,7 0 1,-2-3-478,10-1 0,-2 0-11,2 4 0,0 0-846,-4 0 0,0-4 473,-5 0 0,-3 1 152,0 3 0,-5 10 0,3 2 0</inkml:trace>
  <inkml:trace contextRef="#ctx0" brushRef="#br0" timeOffset="105">4340 11318 7988,'-5'-11'-1119,"4"3"1229,-3 0 616,-3 6 0,6-4 15,-3 2-472,3 2 1,-3 6 179,0 8 1,1 8-91,3 3 1,0 5-140,0 6 0,1 2 10,3 2 0,-2-3-230,6 3 0,-4-6 46,3-2 1,-3-3-37,4 4 1,-6-6-497,2 2 1,1-7 300,-1-1 0,0-5-515,-4 1 1,4-6 288,-1-1 0,1-5 411,-4 5 0,0 0 0,0 3 0</inkml:trace>
  <inkml:trace contextRef="#ctx0" brushRef="#br0" timeOffset="106">4020 11341 8081,'12'-12'0,"3"6"0,0 2 0,5-1 440,-1 1 0,3 1-95,1 3 1,3 0 306,1 0 0,1 0-164,-1 0 1,2 0-203,5 0 1,2-2-156,2-1 0,-3 0 133,3-5 0,-2 5-152,-2-5 0,-1 4 122,-2-3 1,0 3-250,-4-4 1,-6 6 6,-5-2 1,-1 1-197,-4-1 88,3 3 76,-7-4 1,-1 10 192,-2 3 1,-3 3-85,-1 4 0,0 3 29,0 5 1,0 5-18,0 2 0,-1 3-78,-3 2 1,3 3 87,-3 0 1,3 2-418,1-5 0,3 0 56,1-8 1,1 0-70,-1-5 0,-1-4-167,4-3 0,-3-2-179,4-2 160,-6 1 1,5-2 66,-4-2 1,-1-2 457,1-2 0,4-3 0,-1 4 0</inkml:trace>
  <inkml:trace contextRef="#ctx0" brushRef="#br0" timeOffset="107">5128 11272 8019,'0'-17'0,"0"0"892,0 6 1,0 3-326,0 0 0,5 6-161,3-2 0,-2 13-57,2 6 0,-5 11 196,5 4 0,-4 4-233,3 4 0,0 7-75,0 4 1,4 1-399,-4-5 0,2-3 202,-1 0 0,1-5-849,-6 1 1,5-9 456,-4-6 1,3-1-727,-3-7 0,1 0-626,-1-3 1703,-3-1 0,4 0 0,-5 1 0</inkml:trace>
  <inkml:trace contextRef="#ctx0" brushRef="#br0" timeOffset="108">4763 11604 7971,'0'-12'0,"5"1"806,2-1 1,13 6-237,7 2 1,10-1-317,5 1 0,4-1-31,3 1 1,-1 2-172,6-6 1,-10 6-8,2-2 0,-3 3 2,2 1 0,-4 0-250,-3 0 1,-6 0 172,-2 0 1,-6 0-312,-1 0 0,-5 0-35,-7 0-11,1 0 467,-6-5 405,-1 3-365,-5-3 0,0 7 95,0 1 1,-1 4 248,-3 4 0,3 2-155,-3 2 1,3-1-246,1 5 1,1-4 102,3 4 1,6-5-209,5 1 0,6 2-28,-2-2 0,2-1-66,2-6 1,4 1 72,-1-6 0,6 1-56,-1-4 0,2 0 99,1 0 0,-5-5 6,-2-2 1,1-7 338,-2-2 0,0-3-93,-7 4 1,1-5 350,-5 1 1,-5-3-185,-6-1 1,-3 0-3,-1 1 1,-10-2-294,-5-3 0,-10 3-295,-6-3 1,-8 8 2,-7 4 0,-1 3-123,-6 5 0,0 3-804,-5 8 0,3 6 464,1 5 0,14 4-1757,9-4 2407,11 11 0,9-8 0,7 12 0,2 3 0</inkml:trace>
  <inkml:trace contextRef="#ctx0" brushRef="#br0" timeOffset="109">6361 11364 7985,'0'-18'-211,"0"3"1,0 6 252,0 1 1,0 1-114,0-5 195,5 1 0,-3-1 202,2 1 1,-2 3 274,2 1 395,-3-1 10,4-3-705,-5-1 1,-1 2 6,-3 3 0,2 1-60,-6 6 1,-3 0-153,-5 0 0,-4 2 88,1 2 0,-4 2-1,-3 5 0,1 1-12,-1-1 0,2 4-118,1 1 0,1 3-155,3-4 0,4 4 62,7-4 0,3 5-115,5-1 1,5-1 56,3 1 1,7-5-38,4 1 0,8-2 56,3-1 1,8 2 43,4-3 0,3 3 2,0-6 1,-3 0 9,0 0 0,-9 2 161,1-2 1,-3-2-87,-1 2 0,-7-1-117,-8 5 0,-7-1 87,-4 1 0,-4-1-239,-4 0 0,-4 2-91,-7 2 0,-4-2-110,-7 2 1,0-2 108,-4-2 1,0 1-58,0-1 0,-2-1-149,6-2 0,-1-3-288,4-5-360,0 0 1163,6 0 0,5-10 0,7-3 0</inkml:trace>
  <inkml:trace contextRef="#ctx0" brushRef="#br0" timeOffset="110">6795 11238 8011,'-5'-11'1820,"-1"-1"-913,-5 1-420,4-1-365,2 6 1,5 2 704,0 8 1,0 8-297,0 7 1,0 2-67,0 2 0,0 5-262,0 2 1,1 5-255,3 3 0,3-3-340,4 3 0,4-3 333,0-5 1,6-2-178,-2-5 0,2-2 129,2-2 0,0-2-554,0-6 1,0-4 223,0-4 0,-1 3-413,1-3 1,-1 1 95,-3-4 0,0-1-5,-8-3 0,3 3 758,-6-3 0,-3-2 0,0-1 0</inkml:trace>
  <inkml:trace contextRef="#ctx0" brushRef="#br0" timeOffset="111">6624 11524 7933,'1'-10'1389,"3"2"0,8-1-1247,7 5 1,7-1 24,5 1 1,2 3 165,1-3 0,4-1-169,0 1 1,5-5-118,-1 2 0,-3 1-538,0-2 0,-9 5 367,-3 0 0,-4 0-2099,-4-1 2223,-8 3 0,-1-4 0,-4 5 0</inkml:trace>
  <inkml:trace contextRef="#ctx0" brushRef="#br0" timeOffset="112">6784 11215 7967,'15'-17'285,"0"1"1,12 0 452,4 1 0,7-1-705,7 5 1,0 0 46,-3-1 1,-3 6-523,-5 2 0,4 3 175,0 1 131,0 0 0,-3 5 1,-1 1-1</inkml:trace>
  <inkml:trace contextRef="#ctx0" brushRef="#br0" timeOffset="113">8383 11124 8156,'0'-18'-283,"1"7"-424,3 7 516,-3-2 243,4 4 0,-1-1 225,0 6 0,0 5 421,-4 7 1,1 3-255,3 5 0,-2 5-67,6 2 1,-2 7-134,2 1 1,2 0 27,-2-4 1,-2 1-409,2-1 1,-2-5 157,2-2 0,2 1-725,-3-2 0,2-3-46,-1-4 0,1-4 749,-5 4 0,-1-5 0,-3 3 0</inkml:trace>
  <inkml:trace contextRef="#ctx0" brushRef="#br0" timeOffset="114">8726 11272 7886,'-7'-25'21,"3"2"0,3 8 783,1 0-439,0 2 1,0 5 985,0 1-473,0 4-357,0-2 1,4 10-140,0 3 0,0 8-150,-4 7 1,0 1 6,0 7 1,0-1-208,0 4 0,0-3-42,0-1 1,0 0-124,0 0 1,0-2-382,0-5 1,3-4 36,1 0-259,5-5 287,-8 2-64,9-9 361,-8-2 0,3-7 43,-5-1 1,0-4 12,0-4 0,-1-6 100,-3-2 1,-3 2 112,-4-2 1,3-2-50,1-5 0,0 0 101,0-4 0,-2 1-47,5-2 1,-1-1 44,1 6 0,3 3 121,-3 4-89,3 5 0,2 3-47,3 7 1,2 4 85,6 4 1,4 3-265,3 8 1,8 4 80,3 8 0,3-3-132,2 3 1,0 1 94,3-2 0,-2 2-279,2-1 0,-8-7 109,-3 3 1,1-8 91,-2 1 0,0-5 75,-7-3 0,1-3 162,-5-5 1,1 0 150,-5 0 0,-3-2-133,-1-1 0,-4-5 451,1-7 0,-3 1-217,-1-5 0,-1-2 8,-3-5 0,-1 2-65,-3-3 1,-6-2-466,3-2 0,-3 2-40,2-1 1,1-1-18,0-3 1,4 4-1036,3-1 0,3 6-48,1-2-547,0 8 1,5 4 1779,3 7 0,7 8 0,3 7 0</inkml:trace>
  <inkml:trace contextRef="#ctx0" brushRef="#br0" timeOffset="115">10199 11124 8034,'-12'-10'437,"1"2"184,5-2 1,2 5 221,8-3-282,2 3-106,0 10 0,3 3-108,-5 7 1,1 3 130,-1 5 0,1 1-71,3 3 1,2-2-190,-3 5 0,4-3-53,0 3 0,0-3-102,1 4 0,-1-6-246,1 2 1,-2-5 178,-3-3 0,2 2-97,-5-6 1,4-4-143,-5-3-185,1 0 45,1-2 495,-3-1 0,3-6 7,-5-3 0,0 1 109,0-4 0,0-2 2,0-6 0,-4 2-146,0-2 0,0 1-13,4-1 0,0-3 32,0-5 0,0 4-109,0 0 1,2 4-12,1-4 0,0 9-217,5-2 1,-5 7 41,5-3 8,0 6 0,7 2 0,0 8 0,0 5 71,-3 3 1,4 0 86,3-1 1,-1-1-50,1 5 0,0-5 52,4 2 1,-2-5-39,-2-3 0,3 1 141,-3-6 1,-2 1 26,-2-4 1,1-1 221,0-3 0,-1-2 70,-4-6 0,-3-3-124,-1 0 0,-4-2 44,1 2 0,-3-3-38,-1-5 0,-1 1-134,-3-1 0,1-1 77,-4-3 0,-1 3-225,-3-3 1,-1-1-303,1 2 1,3-2-518,1 1 0,0 3-567,0-3 0,2 5 606,5 3 1,0 2-1731,0 6 1852,0 4 0,5 5 659,2 9 0,4 1 0,0 8 0</inkml:trace>
  <inkml:trace contextRef="#ctx0" brushRef="#br0" timeOffset="116">10953 11021 8037,'0'-6'-213,"0"1"594,0 0-35,0 3 83,0-3 0,0 7-51,0 1 1,-4 8 204,0 4 0,-1 5-141,1-1 0,3 4 192,-3 4 1,3-3-222,1 2 1,1 2-151,3-1 0,-2 3-178,6-3 1,-4 3-248,3-3 1,-3 0-78,4-4 0,-4-2 277,3-2 1,-3 2-1126,4-6 1,-6 0 482,2-4 1,1-3 603,-1 0 0,5-1 0,-3 5 0</inkml:trace>
  <inkml:trace contextRef="#ctx0" brushRef="#br0" timeOffset="117">11352 10964 7922,'-7'-11'1077,"-1"-1"-807,6 6 1,2 3 149,7 11 1,-2 1 13,-1 10 1,-3 5 115,-1 6 1,0 3-179,0 2 0,0 0 32,0 3 0,0 3-461,0 5 1,0-2 138,0-2 0,0 1-173,0-5 0,0-4 106,0-3 0,0-10-588,0 2 0,4-8-688,0 1-667,0-4 401,-4-5 1527,-5 3 0,-7-9 0,-6 4 0</inkml:trace>
  <inkml:trace contextRef="#ctx0" brushRef="#br0" timeOffset="118">10975 11352 7948,'-6'-5'605,"-4"-1"-403,9 0-202,1-5 674,11 10-246,7-4 1,10 0-199,1 4-355,0-4-503,9 5 756,-7 0 0,13 0-1288,-3 0 1001,-1 0-14,0 0-489,-1-5 447,-3 3 0,-1-4-725,-4 2 601,-6 3 159,-2-9 1,-3 3-60,-5-4 568,0 0-474,-3-1 0,2-3 712,-3 0 1,3-6-369,-6 2 1,-2 2 211,2-2 0,-2 3 476,2-3 672,-3 5-1083,-5-2 1431,0 9-1324,0-3 1,0 12-387,0 1 24,0 4-41,0 14 0,0 1-2,0 5-138,0 4-239,0-2 277,0 6 29,5-1 1,-4 0 252,3 0-1126,-3 1 519,-1 4 0,2-7-1943,1 2 1096,-1-7 633,3-4 1,-4-3-1652,3-5 2112,-3 5 0,4-7 0,-5 4 0</inkml:trace>
  <inkml:trace contextRef="#ctx0" brushRef="#br0" timeOffset="119">12220 11204 7888,'4'-12'-266,"0"1"0,0 0 271,-4-1 0,0 1 353,0-1 1,0 1 75,0 0 1,0-1 65,0 1 0,0-1-137,0 1 1,-5-1 110,-3 1 0,-3 3-53,-5 1 1,2 4-193,-5-1 1,-1 8-94,-7 4 1,0 3 117,-4 4 0,-1 3-241,6 5 1,-5 4-41,5-1 1,-1 5-35,4-5 1,7 2-65,4-1 1,6 2-132,6 5 1,5-3 13,3-1 1,8-4 74,7 0 0,5-3 120,6-4 1,4-2-16,0-6 1,5-4 231,-1-4 1,1-1-44,-1-2 0,3 0 75,-3 0 0,-3-5 22,-1-3 0,-4-2-100,-3-2 1,-3 1 97,-6 0 0,0-5-74,-3 1 1,-4-4-58,-7 4 1,1-5 28,-5 0 0,3-1-59,-3-2 0,0-4 36,-4 1 0,1-1-6,3 4 0,-3 2-11,3 2 1,-3 2 87,-1 6-274,0-1 180,0 6 1,-4 7-35,1 11 1,-5 2 27,4 8 0,-3 4 90,3 8 1,-4 0-71,4 1 0,1-1 11,3 0 1,0-3-517,0-1 0,0-1 213,0 2 1,3-3-893,1-6 1,0-2 509,-4-1 0,1-5-855,3 1 1,-1-6 139,4-2 1301,-4-4 0,12 2 0,-2-5 0</inkml:trace>
  <inkml:trace contextRef="#ctx0" brushRef="#br0" timeOffset="120">12848 11170 7898,'0'-35'285,"0"9"0,2 7 971,2 7-747,2 1 424,5 4-356,-4 2-177,3 5 21,-9 5 1,4 3 201,-5 7 0,0 8-47,0 8 207,5 2-443,-3 1 1,3 1 90,-5 3-267,0 3 0,0 1-25,0 0 0,0-2-106,0 2 1,-2-4-917,-2-7 0,3 1 521,-3-6 0,-1 0-1587,2-7 0,-5-3 808,4-4 0,-5-1 1141,2 0 0,-4-4 0,0-2 0</inkml:trace>
  <inkml:trace contextRef="#ctx0" brushRef="#br0" timeOffset="121">12392 11478 7947,'16'0'1964,"4"0"-1348,11 0 0,1 0-354,9 0-192,6 0-183,0 0 1,9 0-436,-2 0-941,-4 0 1410,11 0 0,-14 0 79,3 0 0,-3 5 0,-7 1 0</inkml:trace>
  <inkml:trace contextRef="#ctx0" brushRef="#br0" timeOffset="122">14299 11181 7990,'0'-11'-169,"0"-1"41,0 1 1,0-1 226,0 1 1,0 0 127,0-1 410,0 6-360,0-4 1,-1 8 161,-3-1 1,3 3-82,-3 3 1,3 5 40,1 7 0,-2 4-134,-2 8 0,3 2-48,-3 5 1,-1 1-321,1-1 0,-4-2 151,0 2 0,-1-4-519,1 5 1,-2-5 318,3-3 0,-2-7-155,1 3 1,-1-4 108,6 0 0,-5-3-1139,4-4 16,0-1 1321,4 1 0,-5-6 0,-1-1 0</inkml:trace>
  <inkml:trace contextRef="#ctx0" brushRef="#br0" timeOffset="123">14196 11113 8010,'0'-30'-272,"-1"6"227,-3 5 0,3 5 518,-3-1 1,4 4-75,4 3 0,-2 3 27,6 5 1,0 5 25,3 3 1,0 11 55,1 3 1,4 9 51,3-1 1,3 5-175,1 3 1,3-2-369,1 6 1,0-1 88,-4 1 1,3-2-554,1-1 0,-1-4 411,-3 3 1,0-7-356,0-5 0,-5-2-322,-3-1 0,-4-5-594,-3-3 1,-3-1 1305,-5 1 0,5-7 0,2 2 0</inkml:trace>
  <inkml:trace contextRef="#ctx0" brushRef="#br0" timeOffset="124">14139 11546 7947,'11'-11'0,"1"3"107,-1 1 1,7 1 242,5-2 0,5 2-165,6 2 0,5 1-60,3-4 1,-2 4-159,-2-1 0,-3-1 73,-1 1 0,-1 1-945,-2 3 0,-7 0 905,-5 0 0,0 0 0,4 0 0</inkml:trace>
  <inkml:trace contextRef="#ctx0" brushRef="#br0" timeOffset="125">14767 11170 7947,'0'-19'41,"0"0"0,0 1 234,0-1 1,0 2 1225,0 6-326,0-1-761,0 6 1,0 6 184,0 8 0,0 8-169,0 7 1,0 5-210,0 6 0,0 2 32,0 2 0,4-5-290,0 5 0,3-9-64,-3 5 1,5-6-45,-1 3 0,2-6-425,1 2 0,1-3 293,-1-1 1,4-2-6,1-2 1,4-4-5,-1-7 1,-1-3 169,1-5 1,0 0-104,4 0 0,-4 0-113,0 0 1,-4-1 174,4-3 0,-5-1 9,1-3 1,-6 0 147,-1 4 0,-1-10 0,5 1 0</inkml:trace>
  <inkml:trace contextRef="#ctx0" brushRef="#br0" timeOffset="126">15213 11124 8038,'-7'-18'393,"2"2"48,5 4 0,1 1 24,3-1 1,-1 6 380,4 2 0,-4 4-83,1 4 0,-3 7-299,-1 9 0,0 5-121,0 2 0,0 4-113,0 0 1,-1 6-81,-3 1 0,3 0 95,-3-4 0,3 0-317,1 0 1,0-1-85,0-2 0,1-1-190,3-7 0,3 1 23,9-8 0,0-1 127,3-4 0,4-4 83,0-4 1,0-1 40,3-2 1,0 0-410,0 0 1,-3-2 3,0-1 0,4 0-146,-5-5 1,0 1 9,-3-5 613,-5 6 0,8-9 0,-5 2 0</inkml:trace>
  <inkml:trace contextRef="#ctx0" brushRef="#br0" timeOffset="127">16389 11250 7911,'0'-18'0,"0"-3"-44,0 6 0,0-4 156,0 4 1,4 0-95,0 3 1,-1 1 387,-3 0 101,-5-1 1,-1 6-90,-5 2 1,-2 3 72,-2 1 0,1 1-55,-5 3 0,3 3-131,-3 9 0,2 3 100,-2 7 1,-2 3-122,6 6 1,1-1-233,6 0 0,3-1-8,5-2 0,2 0-102,1-4 0,5 0-190,7-4 1,4-2 183,8-2 1,2 0-83,5-7 1,2 0 11,2-8 1,-2 0 34,2-4 1,-4-5 43,-4-3 0,2-3 221,-5-4 1,-6 1-26,-5-5 1,-5 3 89,-3-3 0,-3 0-207,-5-4 0,-5-4-156,-3-4 0,-7 2-203,-4-2 0,-3 1 155,-1-4 0,-6 3-81,-5 1 0,-2 4-71,-6 0 0,4 7-502,-4 4 0,12 6 101,3 1 1,6 7 732,9 1 0,-4 4 0,8 3 0,1-2 0</inkml:trace>
  <inkml:trace contextRef="#ctx0" brushRef="#br0" timeOffset="128">16766 11170 8044,'0'-18'0,"1"-4"1284,3 3 1,2 3 151,6 1-915,-1 2-210,-5 6 0,0 4 73,-6 6 0,-2 9-69,-2 7 1,3 8-56,-3 3 0,3 7-153,1 1 0,0 4 17,0-4 1,0 4-81,0-4 1,1 0-186,3-4 1,-1-3-421,4-1 1,-4-6 18,1-1 1,1-1-438,-1-7 0,1-4-1842,-2-3 1328,-1-6 1493,3 3 0,0-5 0,1 0 0</inkml:trace>
  <inkml:trace contextRef="#ctx0" brushRef="#br0" timeOffset="129">16743 11364 8044,'0'-12'0,"1"2"783,3 3 1,4 1-260,7 6 1,-1 0-132,5 0 0,0 0-249,4 0 1,3 4-167,1 0 0,0 4-364,-4-4 1,2-1 323,-2-3 0,1 0-1015,-9 0 0,0 0 248,-3 0 829,-6 5 0,4-3 0,-3 3 0</inkml:trace>
  <inkml:trace contextRef="#ctx0" brushRef="#br0" timeOffset="130">16766 11113 8037,'-10'-6'266,"2"-1"0,4-3 448,8-2 0,7-2-313,9 3 0,6-3-171,5 6 1,2 2-146,1-2 1,0 6 106,0-2 0,1-1-423,-1 1 0,0 0 245,0 4 0,-3 0-14,-1 0 0,-9 5 0,0 2 0</inkml:trace>
  <inkml:trace contextRef="#ctx0" brushRef="#br0" timeOffset="131">18410 11113 7995,'-5'-23'373,"4"1"177,-3 3 1,3-1-478,1 5 0,0 3 84,0 4 33,0 6 0,-3-4 64,-4 2 0,-1 3-146,-7-3 0,1 2 122,-1 2 0,1 0 153,-5 0 1,5 0-147,-1 0 1,-2 4-40,2 0 0,-5 5-134,1-1 1,1 2 120,-1 1 0,1 4-212,-1 1 0,-1 3 89,4-4 1,2 1-82,7 0 1,-2-2-28,5 5 1,2-4-128,5 4 0,5-5 55,7 1 1,3 2-30,5-2 0,4 0 81,-1-4 1,6 1 48,-2-1 1,0 1-3,0-1 1,-5 0-7,2 1 1,-8-4 117,-4-1 1,-3 1-186,-5 3 55,-2 1 1,-11-1-115,-5 0 0,-7 1 83,-9-1 0,-2-3-93,-5 0 0,-4-1 66,0 5 1,-2-1-242,2 0 1,4-3 62,0 0 1,6-5-1077,9 5 160,2-5 1189,11 2 0,16 0 0,9 1 0</inkml:trace>
  <inkml:trace contextRef="#ctx0" brushRef="#br0" timeOffset="132">18593 11455 7939,'7'-5'982,"-2"3"-491,-5-6 203,5 0 1,0 1 239,2-1 24,-2 6-579,-5-9 0,0 5-127,0-5 0,0-1-174,0 1 0,-1-1 108,-3 1 1,3-1-276,-3 1 0,3-5 113,1-3 1,0-3-282,0-1 0,0 0 79,0 0 1,4-1-34,0-2 0,5-3 76,-2-6 1,-1 5-9,2-1 0,0 1 90,3-4 1,1 3 6,-1 1 1,0 6 158,1 1 0,-5 6-79,1 10 1,-4-2 230,3 5 0,1 3-8,3 8 0,1 7-147,-1 13 1,5 8-25,-1 11 1,0 0 8,-4 3 0,1 7-429,-1 1 0,1 3 399,-1-3 0,1-9-624,-1-2 1,0-12 251,1 0 1,-2-7-717,-2 0 1,0-8 421,-4-4 1,0-1 600,-4 1 0,5-7 0,1 2 0</inkml:trace>
  <inkml:trace contextRef="#ctx0" brushRef="#br0" timeOffset="133">18525 11364 7925,'-7'-12'1874,"2"1"-1503,5-1 0,8 2-206,7 3 0,8-2 54,11 5 1,4 0-290,0 4 0,7 0 99,0 0 1,0 2-627,1 1 1,-1 0 57,-3 4 1,-4-3 538,-4 4 0,-4 5 0,-8 4 0</inkml:trace>
  <inkml:trace contextRef="#ctx0" brushRef="#br0" timeOffset="134">19164 11444 7967,'0'-12'753,"0"1"1,5-1 50,3 1-347,2 0-3,-4-1-57,-1-4-230,-5 3 1,4-7 557,0 4-307,0-4-182,-4 2 1,-1-4-243,-3-1 229,3 0-420,-10-5 211,5 4 76,-5-4 0,-5 1-324,1 1 1,-4-5 147,4 5 1,0-5-387,3 4 261,6 1 68,-4 3 1,8 5-57,-1 3 0,1 2 62,2 7 87,5 1 0,2 6-206,4 3 1,6 2-102,2 6 278,7 4-127,-1-3 1,8 5 43,-3-3 38,-2-2 178,5 3-542,-9-5 338,9-4 32,-9 3 235,-1-9-262,-1 4 21,-10-5 306,5 0-111,-6 0 0,-5 0 850,0 0-671,-1-5-89,-4 4-1,4-9 424,-5 9-266,0-10-133,5 5 1,-4-2 375,3 1-284,-3 4-56,-1-2 0,2 5-188,1 0 65,-1 0 1,3 5-78,-5 3 0,0 8-115,0 7 0,1 1 38,3 7 0,-3 1-301,3 6 0,-3-3 145,-1 3 0,0-2-1357,0-2 779,0 0 437,0 0 0,0-4-1309,0-4 746,0-7 916,0 3 0,5-9 0,2 3 0</inkml:trace>
  <inkml:trace contextRef="#ctx0" brushRef="#br0" timeOffset="135">19690 11215 7925,'0'-28'0,"0"3"0,0-5 0,3 4 747,1 0 0,5 1-223,-1 3 0,-3 4 740,-1 3-393,-3 7-507,-1 3 1,0 15-137,0 5 1,1 7-18,3 4 1,-2 4-95,6 4 1,0-4 59,3 1 0,4-1-441,1 5 1,3-6 207,-4-3 1,5-2-836,-1-1 0,-1-1 104,1-3 411,0-3-659,4-9 352,0-2 221,0-5 1,-4 0-194,0 0 1,-5 0-250,1 0 904,-3-5 0,0-7 0,-1-5 0</inkml:trace>
  <inkml:trace contextRef="#ctx0" brushRef="#br0" timeOffset="136">19701 11272 7909,'-11'0'228,"9"0"-190,6 0 1,10 0-228,5 0 0,1 0 78,-1 0 1,4-3 40,0-1 1,0-5 137,4 1 0,-3 2-115,-1-2 1,-4 1-336,0-5 1,-9 1-132,1-1 513,-7 1 0,6-5 0,-3-2 0</inkml:trace>
  <inkml:trace contextRef="#ctx0" brushRef="#br0" timeOffset="137">19712 10918 7911,'-12'0'536,"4"-1"198,16-3 1,6 2-386,12-6 1,2 6-162,3-2 0,3 3-363,0 1 0,-2 0 139,6 0 0,-4-4-1707,8 0 1576,-5 0 1,2 4-1,-4 0 1</inkml:trace>
  <inkml:trace contextRef="#ctx0" brushRef="#br0" timeOffset="138">21071 10998 8024,'7'-7'-43,"-3"-1"0,1 0 255,-1-3-281,4 0 221,-1-1 1,0 2 716,1 2-502,-5 3 1,2 8 126,-5 4 1,-2 7-7,-1 13 0,1 2-195,-2 6 1,2-1-9,-2 0 0,3 0-42,-3 1 1,3-5-390,1 1 0,4-6 202,-1 2 0,2-5-702,-1-3 1,-2 2-96,1-6 1,2 0-492,-1-3 0,4-5-582,-4 1 1814,-1-6 0,-3-2 0,0-6 0</inkml:trace>
  <inkml:trace contextRef="#ctx0" brushRef="#br0" timeOffset="139">20877 10941 8051,'10'-11'0,"4"4"989,13 4 0,7-2-389,8 1 0,1 0-211,-1 4 0,4 1-376,0 3 0,-4-3 130,3 3 1,-7-3 46,0-1 1,-3 0 8,-5 0 1,2 0-431,-6 0 0,-3 0 54,-4 0 1,-9-3-455,2-1 292,-3 0 177,2 4 0,-3 0-207,-1 0 304,-4 0 0,2 1 100,-5 3 1,0 2-96,0 6 1,-4-1 87,0 1 0,1-1-18,3 0 1,0 1 13,0-1 0,5 1-88,2-1 1,9-1-7,3-2 0,2 1 22,2-5 0,4-1 24,-1-3 0,5 0 140,-5 0 1,2 0-94,-1 0 0,-3-1 148,3-3 0,-4-2 20,-4-5 1,1-1 140,-5 1 0,0-2-175,-3-2 1,-2 2 207,-2-2 0,-3 2 14,-5 2 0,0 3 126,0 1-570,0 4 0,-2-1 64,-1 8 1,-5 7-110,-7 8 1,1 4 3,-5 4 1,0 2 15,-4 5 1,1 1-76,3-1 0,-1-1-215,5-3 1,-1 3-643,5-2 0,1-3 427,2-2 0,3-3-1292,5-4 1887,0 3 0,0-9 0,0 3 0</inkml:trace>
  <inkml:trace contextRef="#ctx0" brushRef="#br0" timeOffset="140">22202 11055 7915,'0'-34'292,"5"1"29,3 3 1,2 3 549,1 8-378,-4 3 40,3 9-64,-9 2 1,4 6-118,-5 3 0,0 5 26,0 10 1,-4 4 77,1 7-150,-6 8-139,2-7 0,0 10-97,-1-3 1,6-3 110,-2 3 1,3-2-742,1-2 1,0-4 370,0 1 1,0-10-761,0 2 1,0-7-90,0-1-1270,0-8 1203,0-2 1105,0-5 0,-5 0 0,-2 0 0</inkml:trace>
  <inkml:trace contextRef="#ctx0" brushRef="#br0" timeOffset="141">22019 10964 7962,'12'-23'326,"-1"0"144,1 1 0,5 0-295,6 3 1,5 4 74,6 7 1,-3-1 295,-1 5-111,-4 1-267,7 3 0,-4 0 449,5 0-170,-5 5-316,4 1 1,-8 5-20,1 1 111,-7 4 56,-2-3-761,-6 9 352,-5-5 132,-6 6-307,-6 0 0,-15-1 197,-6-3 33,-5 2-1617,-7-8 1162,-2 3 258,1-4-58,-5-1-865,15-4 179,-3 3 1016,10-4 0,4 4 0,0-2 0,0-3 0</inkml:trace>
  <inkml:trace contextRef="#ctx0" brushRef="#br0" timeOffset="142">22590 10930 8019,'0'-18'907,"0"2"-544,0 4 532,0 1 646,0 4-1013,0 2-149,0 5 140,-5 10-290,-1 3-114,-5 10 1,3 1-107,0 3 220,1-3-196,0 9 0,2-4 139,5 5 1,0-3-544,0-1 214,0 1 183,5-2 0,2-1-804,4-5 349,1-1 294,-1 1 0,6-1-161,2-3 0,6-6 79,2-6 1,1-4-464,-2 0 255,-2-1-161,4-2 0,-5-2 136,0-1 0,-5-2-905,-3-3 1355,-2-2 0,-2-2 0,0-5 0</inkml:trace>
  <inkml:trace contextRef="#ctx0" brushRef="#br0" timeOffset="143">22419 11170 7945,'10'-8'156,"6"0"1,5 6 578,6-2-441,2-2 1,5 4-1772,0-1 646,1-4 453,-1 1 1,-1-2-262,-3 1 639,3-1 0,-10 0 0,0 1 0,0-6 0,-5-5 0</inkml:trace>
  <inkml:trace contextRef="#ctx0" brushRef="#br0" timeOffset="144">22431 10816 7996,'2'-16'243,"6"1"1,7 0 842,15 3-617,11 6-495,6-4 0,8 5 456,-6-3-1605,6 3 1259,-3 0 199,5 4-57,-5-4-187,4 5 1,-9 5-139,2 2 0,-12 2 99,-7-1 0,-4 3 0,-6-2 0,-5 1 0,-5-1 0</inkml:trace>
  <inkml:trace contextRef="#ctx0" brushRef="#br0" timeOffset="145">4774 12369 7947,'-10'-8'0,"2"1"273,-2-1 0,4-3 22,-6-1 0,5 2 68,-1 2 1,0-1 93,-3 6 0,-6-1-73,-2 4 0,-2 2-139,-2 6 1,-4 1-15,1 10 0,-5 1-179,5 7 1,-5-2 123,5 6 0,0 3-291,7 4 1,3 4 55,4-4 0,2 0-78,2-4 0,3-1-51,5-2 0,5-3-189,3-5 1,9-2 116,5-2 1,6-2 101,7-6 0,0-1 233,3-2 0,-2-3-110,2-5 1,1-1 192,-1-3 1,-1-1-59,-7-3 1,2-2-37,-5 2 0,-4-1 63,-4 2 1,-7-3 58,0 2 25,-1-2 1,-10-1-87,3-1 0,-2 4 340,-2 1-167,-6 4-71,0-2 1,-5 5-166,-1 0 0,6 5-127,2 3 0,3 2-36,1 2 1,1 3 138,3 0 0,2 4-152,6-4 0,4 0 10,3-3 1,8-4 3,3-1 0,3-4 55,2 0 0,4-3 127,3-3 0,1-4-10,-1-4 1,1-1 89,-5 1 1,-1-4-15,-7 0 0,2-4-89,-5 3 1,-6-3 391,-6 4 1,-3-1-145,-4 0 1,-3 0 33,-5-3 0,-5-3-145,-3 3 0,-7-1-275,-4 1 1,-8-1-98,-3 4 1,-9 1-125,-2 4 1,-9 6-563,-3 5 0,-3 7 240,-1 12 0,6 2-135,5 9 1,12-1 240,11 2 1,7 4 515,8-4 0,3 3 0,5-7 0,0-1 0</inkml:trace>
  <inkml:trace contextRef="#ctx0" brushRef="#br0" timeOffset="146">5745 12517 7928,'0'-11'0,"0"-1"-304,0 1 0,0 3 478,0 1 1235,-5-1-221,3-3-297,-3 4-429,5 2 1,0 15-99,0 6 1,0 8 12,0 2 1,0 6-113,0-1 0,4 0-138,0 0 0,1 2 29,-1-3 1,-3-2-169,3-1 0,-3-3-208,-1-1 0,0 0 165,0-1 0,0-4-676,0-3 319,0-2 122,0-1 288,0-6 1,-1-1 163,-3-5 0,3-5-143,-3-3 0,-1-2 141,1-1 0,-1-4 41,1-1 0,3-4-56,-3 1 0,2-3-22,-2 0 1,3-1-15,-3 0 1,2 4-164,2 0 1,0 5 82,0-1 1,2 6-98,2 1 0,3 6 76,8-2 0,4 8-22,8 3 1,2 7-107,5 1 0,1 2 71,-1-2 0,4-1-150,0 5-828,5-5 1001,-7 3 0,3-6-101,-5 0 0,-3-4 75,-1-3 0,-4-3 333,0-1 1,-3 0 18,-4 0 1,-2-1 51,-6-3 1,-1-3-76,-2-4 0,-3 0 284,-5-1 0,0-3-438,0 0 0,-4-6 96,0 2 0,-6 2-204,-1-2 0,-2 1 63,-6-1 0,4-3-907,-4 3 1,4 1-54,-4-1 0,5 0-411,-2-4 0,9 1 295,3-1 1,3 5 449,1 3 1,6 3 547,5 5 0,11-3 0,7 3 0</inkml:trace>
  <inkml:trace contextRef="#ctx0" brushRef="#br0" timeOffset="147">6715 12414 7914,'0'-11'0,"0"0"416,0-1 0,6 1 617,1-1 1,3 6-506,2 2-376,-6 3 0,-1 3 115,-5 6 0,0 6-49,0 13 1,-1-1 147,-3 9 0,3-2-115,-3 8 0,3-4-167,1 1 1,0-2-209,0-2 0,0-3-323,0-1 1,4-10 385,-1-1 1,2-5 154,-1-2-1764,-3-1 1,6-4-222,-3-4 784,-3-1 1107,4-2 0,0-5 0,1-2 0</inkml:trace>
  <inkml:trace contextRef="#ctx0" brushRef="#br0" timeOffset="148">6407 12414 7925,'0'-11'427,"0"0"0,5-1 629,3 1 1,12 1-445,7 2 1,10 2-229,4 2 1,8 1-28,0-4 1,6 3-267,-2-4 0,-1 6-216,1-2 0,-4-1 172,0 1 1,-7 0-473,-4 4 0,-4 0-366,-3 0 1,-5 2 790,-7 1 0,-2 4 0,-6 4 0</inkml:trace>
  <inkml:trace contextRef="#ctx0" brushRef="#br0" timeOffset="149">7321 12335 7952,'4'-8'-116,"-1"0"310,6 6 297,-7-3-48,8 5 1,-9 5-98,3 2 1,-2 9 190,2 3 1,-3 7-121,3 5 0,-3 2-64,-1 1 0,0 0-260,0 1 1,0-2-178,0-3 0,0 2-155,0-6 0,4 1-398,0-4 1,1-4-67,-1 0 0,-3-5 51,3 1 652,2-2 0,-4-2 0,3 1 0</inkml:trace>
  <inkml:trace contextRef="#ctx0" brushRef="#br0" timeOffset="150">8006 12369 7924,'0'-24'407,"0"2"0,0 7 605,0 0 1,1-1-332,3 5-676,-3 5 159,4 1 0,-7 5 165,-6 0-400,-4 0 142,-11 5 1,0-2-42,0 9 6,-5 2 1,-1 9 136,-5 0 0,3 4-73,1 4 1,4 2-214,0 1 1,2 0 29,1 1 1,5-1 14,3 0 0,3-3 107,5-1 1,2-1-331,5 2 1,1-3 116,3-5 1,7-6-172,8-1 0,3-8 107,1 0 1,3-5 129,1 0 1,0-1 193,-5-2 0,0-4-112,-3 0 0,1-5 175,-4 2 1,-2-4-42,-7 0 1,2 3 25,-5 1 1,0-1 25,-4-3 0,-2-1 136,-1 1 0,0-1-104,-5 1 0,1 0 108,-5-1 0,5 1-255,-1-1 0,2 1 85,-2-1 1,2 5-74,2-1 19,3 6 1,-4-5-105,5 4 1,1 1 0,3-2 0,2 3-168,6 1 1,4 0 106,3 0 1,3 0 11,1 0 0,3-1 54,1-3 0,-1 2 0,-3-6 0,0 4 120,0-3 1,0-1-112,0-3 1,-6-1 198,-1 1 1,-5-1 3,-3 1 1,1 3 165,-6 1-78,1-1 9,-4-3 0,-1 3-285,-3 0 0,2 6 130,-6-2 0,4 4-292,-3 4 0,3 3 80,-4 9 0,6-2-76,-2 5 1,2 0 10,2 4 0,2-1 93,2 1 1,2 0 0,5 0 1,6-4 19,2 0 0,2-5 92,2 1 1,0-3-86,0-5 1,0-2 248,0-5 0,3 0-59,1 0 0,0-1 106,-5-3 0,1-3 77,0-9 0,0 2 59,0-5 0,-5 4-125,-3-4 1,-6 1 44,-2-1 0,-4-2-226,1 2 0,-4-3 144,-4-1 1,-3-1-997,-4-2 1,0 1 438,-1-1 1,-3 2-1460,0 1 1,0 5-182,3 3 1951,6 2 0,-4 2 0,3-1 0</inkml:trace>
  <inkml:trace contextRef="#ctx0" brushRef="#br0" timeOffset="151">9011 12426 7922,'0'-12'6,"0"1"1,0 0 160,0-1 1,4 5-73,0-1 0,5 0 41,-2-3 1,0 0 367,0-1 0,-4 4-46,0 1 1,-1 3 348,-2-4-465,0 6 1,-2-3 54,-1 5 0,-4 1-275,-4 3 1,-2 4 123,-2 7 1,1 4-139,-5 7 1,1 7 73,-1 6 0,3-1-204,4-4 0,6 0-124,2 0 1,3-4-113,1-4 0,7-2 63,9-1 1,3-1-75,11-3 0,1-4 97,3-7 1,1-3 74,4-5 1,-4 0 239,3 0 1,-2-7-121,-2-4 0,0-2 134,0-6 0,-8 4 20,-3-4 1,-8 0 132,0-4 0,-3 0 7,-5 0 1,-3 1-116,-8-1 0,-6 0-331,-5 0 1,-9-1 126,1-3 0,-8 3-468,1-3 0,-7 5 263,-1 3 1,-4 2-319,4 6 0,1 4 16,7 4 1,3 1-133,8 2 0,4 5-14,7 3 655,3 2 0,5 12 0,0 2 0</inkml:trace>
  <inkml:trace contextRef="#ctx0" brushRef="#br0" timeOffset="152">9514 12392 7938,'0'-12'1269,"0"1"1,5-1-553,2 1 1,3 5-292,2 2-182,-6 3-333,-1 1 1,-1 5 326,0 2 0,0 8-31,-4 4 0,0 4 10,0 4 1,0-2-42,0 6 1,1-2-267,3 1 0,-2 3-69,6-2 0,1-3-34,6-2 0,-1-5 149,5-2 0,0-7 15,4 0 0,1-6 39,3-6 1,-3 0-42,2 0 1,-1-9 389,-3-2 1,1-8-159,0 0 0,-1-3 324,-3-1 1,-4 1 25,-8-1-507,-1-5 112,-6 4 1,0-4-200,0 5 0,-6-4 108,-1 1 1,-5-5-1513,-3 5 726,3-1 462,-5 9 1,9 3-1769,1 7 986,4-2 236,-2 9 228,5-4 213,0 5 1,10 5 0,3 1-1</inkml:trace>
  <inkml:trace contextRef="#ctx0" brushRef="#br0" timeOffset="153">10313 12266 7898,'0'-23'0,"5"0"0,3 0 0,2 1 1152,1-1 0,-4 5-116,-4 3-665,-1 2 305,-7 7-238,-2-4-215,-9 8 1,-2-3-51,-5 5 0,-5 5-92,-2 3 101,2 7-47,0 3 1,1 6-175,1 3 34,4-3 36,1 4 1,8-2-5,-2 1-117,7 5 168,3-8 0,6 1-376,3-2 146,2-8 44,11 12 1,1-14 5,4 2 1,5-2 95,0-2 0,3 0-3,-3 1-33,5-6 352,-8 4-150,4-3 0,-6-1-127,1 4 139,-5-9 1,-1 8 4,-6-5-46,0 5 248,-4-3-108,-2 1-1,-5 3 53,0-4 32,-5 6-156,-7-1-141,-5 0 1,-11 5-131,-3-1 244,-7 5-886,-2-2 681,-1 5-1130,-9 0 1247,9 0-1802,-5-6 821,1 5 254,15-9 325,-3-2-1480,15-1 678,2-9 1120,4 4 0,1 1 0,-1 0 0</inkml:trace>
  <inkml:trace contextRef="#ctx0" brushRef="#br0" timeOffset="154">1816 14265 7919,'0'-7'529,"0"-3"-192,0 4-214,0-6 378,0 6 12,5-4-186,-4 9-116,4-4 0,-5 10-52,0 2 0,0 3 53,0 2 0,0 4-151,0 3 0,4 3 92,0 1 0,0 0 14,-4-1 0,0 6-22,0 3 1,4 1-3,-1-2 1,1 6-111,-4-6 0,1 6 188,3-6-94,-2-2-713,8 5 555,-9-4 0,8 2 76,-5-1-217,-1-5 120,3 8 0,-5-7-92,3 4 80,-3-4 0,-1 3 50,0-3 1,0-1-10,0 1 1,0 2 44,0-1 1,0-1-19,0-3 1,0-4 376,0 0 0,0-3-290,0 3 0,1-5-38,3 1 0,-2 1-41,6-1-8,-5 1 1,3-5-79,-2 1-276,-3-1 90,4 0 1,-6-4-112,-3-3-1105,3-3 556,-9-1 920,3 0 0,1 0 0,1 0 0</inkml:trace>
  <inkml:trace contextRef="#ctx0" brushRef="#br0" timeOffset="155">2204 15030 7862,'-7'-6'0,"-1"2"245,5-3-133,-2 6 111,5-9 221,0 9-23,0-4 5,0 5 1,5 0-149,3 0 0,2 0 93,2 0 0,-1 0-276,0 0 1,5 0 69,-1 0 1,5 0-122,-1 0 0,-1 0 102,1 0 1,0 0-142,4 0-97,0 0 184,0 0 0,-2 0 35,-2 0-54,3 0 1,-9 0 77,2 0-76,-3 0 1,4 0-30,-1 0 1,0 0 58,-3 0 1,-1 0-130,0 0 0,-3 0 108,0 0-156,-1 0 0,1 0 90,-1 0-63,-4 0 70,2 0-454,-5 0 443,0-5 44,0 3 0,0-4 9,0 2 1,0 2-32,0-6 0,0 0 43,0-3-66,0 5 118,0-5-109,0 5 1,-5-7 33,-3-2-122,3 2 91,-5-3 1,8 3-227,-6-2 217,0-3 1,1-3-45,-1 2 0,6-3-10,-2 3 0,3-6 17,1-2 0,0 0 16,0 5 0,5-1-114,2 0 1,3 1 106,2 3 1,3-1-3,0 5 0,4-4-62,-3 3 1,4 1-22,-1 4 1,6 1 100,2 2 1,0-1 108,-5 5 1,5-3-32,0 3 1,-1 0-97,-3 4 1,0 5 35,0 3 1,-2 2-8,-2 1 1,2 5-81,-6-1 0,0 5 16,-3-1 1,-2 3-128,-3 1 1,-2 5 110,-5 2 0,-1 2-103,-3-2 1,-2 2 80,-5-5 0,-1 0-13,1 0 1,-1-3 83,1 3 0,0-4-101,-1-4 4,1 2 228,-1-8-63,1 3 1,1-4 164,2-1-40,-2-4-6,9 3 235,-4-4-239,5 1 1,1-2-66,3-5 1,2 0 52,5 0 0,5 0-67,-1 0 0,5 0-32,-1 0 1,3 0-19,1 0 0,-1 0-8,1 0 0,-1 0-23,-3 0 0,2-2-15,-1-1 1,-4 1-72,-1-2 1,-1 3 110,1 1 1,-2 0-564,2 0 352,-2 0 1,-2 0-310,1 0-81,-6 0 0,-1-1-1447,-5-3 2016,0 3 0,0-9 0,0 3 0</inkml:trace>
  <inkml:trace contextRef="#ctx0" brushRef="#br0" timeOffset="156">3700 14219 7881,'-11'-5'11,"1"2"351,2-4 0,2 3 229,2-4 41,3 6-318,-4-3 0,5 6 114,0 3 0,0 3-82,0 9 1,0 3-70,0 7 0,0 7 85,0 5 1,0 0-40,0-3 0,0 3-48,0 0 1,3 4-42,1-4 1,1 5-188,-1-1 0,-3 2-130,3 2 0,1 0 39,-1-1 1,1-3 69,-1 0 1,-3-5-101,3 1 0,1-4 250,-1-3 1,5 0-81,-2-4 1,0 0 21,0-5 1,-4-2-22,1-1 1,-3-4-297,-1 4 21,0-5 0,0 2-348,0-4-507,0-6-882,0 4 579,-5-9 1336,-1 5 0,-6-12 0,1 0 0</inkml:trace>
  <inkml:trace contextRef="#ctx0" brushRef="#br0" timeOffset="157">4443 14630 7895,'0'-11'75,"0"-1"0,1 5-15,3-1 1,2 6 241,6-2 1,-1-1 26,0 1 1,2-1 20,2 1 1,-1 3-102,5-3 1,2 3 175,5 1 1,0 0-163,4 0 0,1 0 95,3 0 0,-1 0-72,-3 0 0,2 0-70,-5 0 0,3-4-187,-3 0 0,3 0 151,-3 4 1,-1-4-383,-3 1 1,-1-1 62,-3 4 0,1 0-58,-5 0 0,1 0-419,-5 0-656,-5 0 422,0 0 1,-8 0 334,-2 0 0,-2 0-275,-5 0 0,-1 1 790,1 3 0,-11 2 0,-2 6 0</inkml:trace>
  <inkml:trace contextRef="#ctx0" brushRef="#br0" timeOffset="158">4637 14847 7825,'11'0'1535,"3"0"-1034,5 0 1,5-5-194,11-3 1,-1 2-87,0-2 1,4 5 293,0-5 0,2 2-13,-2-2 0,-4 3-39,0 5 1,-1-1-257,-6-3 0,-2 3-136,-6-3 1,-2 3-1627,-6 1 1065,-4 0 489,-7 5 0,-12 1 0,-6 5 0</inkml:trace>
  <inkml:trace contextRef="#ctx0" brushRef="#br0" timeOffset="159">6361 14687 7840,'0'-7'0,"0"-1"0,0 4 73,0-3 16,0-1 0,4 0-53,0 1 116,0-1 0,0-3 129,-1-1 0,1 5-89,-4-1 0,0 4 24,0-3 0,-1 3-25,-3-4 0,-2 6-2,-6-2 1,-4 3-81,-3 1 1,1 0 27,-1 0 0,0 0-86,-4 0 1,0 1 116,1 3 0,-1 2-131,0 5 0,1 1-29,3-1 1,-2 6-106,2 2 1,2 2 23,2 2 1,2 1-139,2 3 1,3-3 84,1 3 1,4-3-72,-1-1 1,8-4-18,4 0 1,2-5 13,1 1 0,7-4 187,5-3 1,1 1-34,6-5 0,-3-1 120,3-3 1,3-1-53,2-3 1,2-2 158,-7-5 1,-2-1-8,-1 1 1,-3-1-96,-1 1 0,-6 0 108,-1-1 0,-4 1-108,0-1 0,-6 1-9,-2-1 0,1 5 43,-1-1-8,-1 6-77,-3-3 0,0 6-92,0 3 1,0 2 35,0 5 1,2 2 53,2 2 1,-3 2-19,3 2 1,1 2 10,-1-2 0,4 3-61,0 1 1,1-2-31,-1-1 1,5 0-131,-1-5 1,2 0-38,-3-3 0,4-1-231,1 1 0,4-5-1082,-1 1 1552,3-6 0,0 3 0,1-5 0</inkml:trace>
  <inkml:trace contextRef="#ctx0" brushRef="#br0" timeOffset="160">7229 14436 7904,'-11'4'154,"0"0"331,4-1 0,2-1-126,5 1 1,0 0 208,0 5 0,0 3-173,0 4 1,1 6-212,3-2 0,1 3 70,3 5 0,2-2-28,-2 6 1,-2-4-85,2 3 0,-5-3-85,5 3 0,-5-4-90,0 0 0,0-2-282,1-1 0,-3-4-322,3 0 1,-3-5-13,-1 1-1309,-5-2 931,-1-2 1027,-6 1 0,1-1 0,-1 1 0</inkml:trace>
  <inkml:trace contextRef="#ctx0" brushRef="#br0" timeOffset="161">6978 14801 7911,'0'-7'0,"0"-1"0,6 4 263,6-3 0,6 3 72,8-4 0,0 6 154,4-2 0,-2 1-233,6 0 1,-4 1-105,8-1 0,-9-2-17,5 1 0,0-1-16,1 1 1,0 3-701,-8-3 0,1 2 136,-2 2 445,-2 0 0,4-5 0,-5-1 0</inkml:trace>
  <inkml:trace contextRef="#ctx0" brushRef="#br0" timeOffset="162">7835 14310 7899,'0'-11'200,"0"0"153,0-1 1,1 2-215,3 2 0,-2 2-134,6 2 704,-6 3-369,4 1 1,-6 6 52,0 6 0,0 4-122,0 3 0,0 4 241,0 4 1,3 2-54,1 5 0,1 0-63,-1 1 0,-3 3-223,3 0 0,-3 0-114,-1-4 1,0 4-122,0 0 0,0 4 124,0-4 1,2-4 6,1-3 1,-1-2-79,2 2 0,-2-4-186,2-4 0,-3-5 20,3-3 1,1-2-125,-1-2 263,0 1 0,-3-6-31,3-2-75,-3-3 1,4-2 84,-5-3 0,-1-2-142,-3-6 0,1 1 91,-4 0 0,4-2-121,0-2 1,1 2 76,2-2 0,0-2 71,0 2 1,4 0 8,0 3 0,5 1 155,-2 0 0,4 3 31,0 0 1,5 5-86,3-5 1,3 5 63,1 0 0,1 1-88,3 2 1,-3 0 17,2 0 0,-2 0-14,-1 0 0,-1 2-8,-3 1 0,-3 2 32,-4 3 1,-2 2 0,-2-2 1,-3 3 36,-5 4 1,-2-2-58,-1 2 1,-5 2-24,-7-2 1,-8 4 29,-8-4 1,-2 4-37,-1-3 0,-1-1 1,-3-4 0,3-1-12,1-2 0,1 1-232,6-5 1,6 0-993,6-4-1239,2 0 2489,7 0 0,1-11 0,5-1 0</inkml:trace>
  <inkml:trace contextRef="#ctx0" brushRef="#br0" timeOffset="163">8840 14436 6992,'7'-1'-275,"1"-3"0,-4 3 277,3-3 1058,-4 3-636,2 1 1,-4 0 54,3 0 0,-1 1 70,4 3 0,-4 3-32,1 8 156,2-2-338,-5 9 0,6-3 411,-4 7-454,-1-1 0,3 4-62,-5-3 0,1 2-134,3 3 0,-3 0-2,3-4 1,-3 0 92,-1-4 0,0-1-312,0 1 1,1-5-570,3-3-116,-3 3 0,5-5 137,-6 2 0,0-6-1622,0-2 1444,0-4 851,0 2 0,-11-5 0,-1 0 0</inkml:trace>
  <inkml:trace contextRef="#ctx0" brushRef="#br0" timeOffset="164">8691 14733 7797,'-6'-5'1,"-3"2"242,5-4 0,0 3-95,4-4 0,6 6 181,1-2 0,3 1-4,2 0 1,0 1-124,4-2 0,1 3-57,6 1 1,0-4-12,0 1 1,5-1-265,2 4 0,-1 0 90,2 0 0,-1 0-264,5 0 0,-5-1-188,1-3 1,-6 2-1165,2-1 1656,2 1 0,-5 2 0,4 0 0</inkml:trace>
  <inkml:trace contextRef="#ctx0" brushRef="#br0" timeOffset="165">9525 14596 7887,'1'-12'757,"3"1"1,-1 3-521,4 1 1,-4 3-29,1-4 1,1 5 407,-2-5-358,1 5 0,-9-2 172,-2 5 0,-5 0-272,-3 0 0,-3 5 56,-5 3 1,2 2 24,2 2 0,-3 3-25,3 0 0,-2 5-233,-2-1 0,4 3-10,0 1 1,3 3-52,-3 1 0,9 4 91,-1-5 1,7 1-46,0-4 0,3 0-32,1-1 1,5 1-177,3 0 1,8-4-78,7 0 1,5-6 135,6-2 0,0-1-303,1-6 0,-1 0 162,0-4 0,-3 0-417,-1 0 0,-3-1 187,3-3 0,-4-2-254,0-6 807,-7 6 0,3-9 0,-4 2 0</inkml:trace>
  <inkml:trace contextRef="#ctx0" brushRef="#br0" timeOffset="166">9708 14002 7953,'-5'-18'0,"3"-3"0,-1 2 0,8 3 925,6 5 1,6 1-375,5 6 0,0 0-102,-3 4 1,1 5-54,-4 3 0,8 8-11,-1 7 1,3 6-52,1 9 1,-2 3 148,6 5 1,-2 3-514,1 1 0,2 3 258,-5-3 0,-4 2-211,-4-7 1,-6 3-57,3-6 1,-7 3-219,-2 0 0,-4 1 197,1 0 1,-3-4-497,-1 0 0,-5-6-99,-3 2 1,-6-2-335,-1-2 0,-10-1 155,-2-2 1,-7 0 833,-8-4 0,0 2 0,-10-1 0,-3 3 0,26-16 0,0 0 0</inkml:trace>
  <inkml:trace contextRef="#ctx0" brushRef="#br0" timeOffset="167">6030 14105 7953,'-7'-12'76,"-1"1"1,-3 0 110,7-1 1,0 1 278,4-1 244,0 1 232,0-1-67,5 6-564,-4 1 1,3 10 127,-8 3 0,-6 4-140,-5 7 0,-5 3-45,1 12 1,-4 0-109,-4 12 1,-6 2-317,14-19 0,0 0 0,2-1 1,1 1 288,-11 28 0,15-27 1,2 1-1,-9 30 1,3-1-210,9-2 0,4-3 94,11-1 1,1-4-534,10-4 1,1 0 352,7-1 1,2-4-145,5-3 0,5-2 91,3-2 0,-1-6-27,1-5 0,0-2 9,3-5 1,-4-1-162,-3-4 0,1 1 3,-1-1 405,0-5 0,-2 7 0,0-5 0,0-1 0,1 3 0,1 3 0</inkml:trace>
  <inkml:trace contextRef="#ctx0" brushRef="#br0" timeOffset="168">10701 14116 7913,'0'-11'120,"0"-1"73,0 6 0,5 1 96,3 5-131,2 0 1,2 10 59,-1 5 0,-1 11 208,-2 4 1,-2 4-79,-2 4 0,-3 2 143,3 2 1,-3 1-415,-1-5 1,0 1 37,0-1 1,4-6-209,0 2 0,0-2-238,-4 2 0,0-3-341,0-1 0,0-3 83,0 3 0,0-4-952,0 0 1541,0-2 0,5-1 0,1 0 0</inkml:trace>
  <inkml:trace contextRef="#ctx0" brushRef="#br0" timeOffset="169">10804 15030 7850,'-5'6'1435,"-1"4"-570,-6-8 0,6 4 255,2-2-670,3-3 1,2 4-435,3-5 0,-2 4-682,6 0 666,-5 0 0,7 1 0,-4 1 0</inkml:trace>
  <inkml:trace contextRef="#ctx0" brushRef="#br0" timeOffset="170">2090 16332 7827,'-6'-7'-8,"1"-3"693,5 9 25,-5-4-32,3 5 199,-3 0-181,5 0-343,0 5 0,4 1-142,0 6 0,3 4-82,-3 3 1,5 4 61,-1 4 1,-2 2-116,2 5 1,-5 2 45,5 2 0,-4-1 40,4 5 1,-5-4-207,5 4 0,-6-6 37,2 2 0,-2-2-153,-2-2 1,1 4 18,3 0 0,-3 0 31,3-3 0,-3-5 90,-1 1 0,0-6-25,0 2 1,0-5 27,0-3 0,0 2-5,0-6 0,0 2 132,0-2 1,1-4-103,3 1 1,-3-1-86,3-3-153,2 2-73,-4 1 1,7-3-531,-6-1 100,1-4 1,-3 2-1380,3-5 1151,-2 0 961,8 0 0,1 0 0,7 0 0</inkml:trace>
  <inkml:trace contextRef="#ctx0" brushRef="#br0" timeOffset="171">2615 16640 7816,'0'-6'358,"0"-4"1,0 7 315,0-4-445,5 4 0,-2-2 61,5 5 0,-5 1 90,5 3 0,-5 4 27,0 7 1,0 3-136,1 4 0,-3 1-167,3 0 1,-3 4 128,-1-1 0,0 6-243,0-1 1,0-3 31,0-2 1,0 2 37,0-1 1,0-3-116,0-1 0,0-7-139,0 7 1,0-6 145,0 2 0,0-5 68,0 1 180,0-3-129,0 0-17,0-6 57,5 4-110,-4-8 1,6 3 43,-3-5 0,-2-4-6,6 0 0,-4 0 3,3 4 0,-3-1-17,4-3 0,-1 3 80,5-3 0,-1 3-43,0 1 0,5-1 0,-1-3 0,5 3-61,-1-3 0,3 1-1,1-1 0,1 3 9,2-3 0,-1-1-9,1 1 1,2-3-103,-1 3 1,3-4 66,-3 5 0,-1-2-85,-3 1 0,-1 2 74,-3-1-782,-3 1-168,-4 2 217,-6 0 1,-6 0 273,-7 0 1,-4 0-90,0 0 0,-2 0 593,-2 0 0,-3 0 0,-5 0 0</inkml:trace>
  <inkml:trace contextRef="#ctx0" brushRef="#br0" timeOffset="172">2718 16903 7768,'-7'-6'331,"-1"2"1,5-3-155,0 0 1,3 0-42,3 0 1,4 4 0,4-1 0,-3 2 184,-1-2 0,-2 3 302,7-3 1,-3 3-219,6 1 0,-2 0-21,-2 0 1,2 0-171,2 0 1,2 0-152,2 0 0,2 0 71,-2 0 1,4 0-95,4 0 1,-2 0-149,5 0 1,-3 0 67,4 0 1,-2-4-6,1 0 1,1-3-21,-8 3 0,2-4-973,-6 4 16,-3 1-387,1-3 846,-11 5 0,-6-4-229,-7 5 0,-5 0-79,-3 0 871,2 0 0,-13-5 0,2-1 0</inkml:trace>
  <inkml:trace contextRef="#ctx0" brushRef="#br0" timeOffset="173">2638 16595 7830,'5'-12'262,"3"1"0,7 1 432,4 2 1,4-2-292,4 2 1,3 2-171,8-2 0,-2 6 173,2-2 0,-6-1-74,-2 1 1,0 0-13,5 4 1,-5 0-151,1 0 0,-6 0-104,2 0 0,-3 0-172,-1 0 0,-6 0-467,-1 0 1,-4 0-2010,0 0 2582,-6 0 0,4 5 0,-3 2 0</inkml:trace>
  <inkml:trace contextRef="#ctx0" brushRef="#br0" timeOffset="174">3632 16275 7860,'0'-12'738,"5"2"-309,3 3 0,2-2 503,1 5-60,-5 0-291,5 4-242,-10 0 1,4 1 68,-5 3 1,0 6-131,0 6 0,-1 3 48,-3-4 0,3 6-114,-3 2 1,3 1-37,1 7 0,0-1 52,0 4 0,1-3-26,3-1 0,-2 1-107,6 3 0,-4-1-137,3-2 0,-3 2-70,4-3 1,-5 7 69,5 1 0,-5 5 66,0-1 1,-1-5 17,-2 1 0,1-7-67,3 4 1,-3-2 44,3-7 0,-3 1-4,-1-4 1,0-2-17,0-2 0,0 2 6,0-6 1,1 2-14,3-2 0,-3-3 38,3 4 1,-3-4-163,-1 0 0,2-5-74,2 1 0,-3-4-159,3 3 0,-2-4-734,2 1-858,-3-3 294,4-1-386,-5 0 2048,5 0 0,2-5 0,4-1 0</inkml:trace>
  <inkml:trace contextRef="#ctx0" brushRef="#br0" timeOffset="175">4568 16629 7595,'0'-8'331,"0"1"71,5 4 1,2-3 121,4 2-370,1 3 1,-1-4 228,0 5 0,5 0-43,-1 0 0,1 0 24,0 0 0,1 0-106,6 0 1,0 3 100,0 1 0,4 0-228,-1-4 1,6 0-113,-2 0 0,0 0 117,0 0 0,-3 0-107,3 0 0,-4-4-270,0 0 1,-3-3 144,-4 3 0,1 0-417,-4 4 1,-5-4-21,-3 0-964,-6 1 825,3 3 0,-10 0-96,-2 0 1,-7 5 767,-2 2 0,-9 4 0,1 0 0</inkml:trace>
  <inkml:trace contextRef="#ctx0" brushRef="#br0" timeOffset="176">4648 16880 7742,'0'6'331,"2"3"152,1-5 0,4 0-17,4-4 0,6 1 143,2 3 0,2-3-76,2 3 1,4-3-155,-1-1 0,11-4 172,1 1 1,2-5-251,1 4 0,0-5-140,1 2 1,1 0-69,-5 0 1,-5 4-152,-6-1 1,-8-1-127,-4 2 0,-2-1-1079,-2 4-405,-4 0 1,-7 0 1667,-8 0 0,-12 5 0,-5 1 0</inkml:trace>
  <inkml:trace contextRef="#ctx0" brushRef="#br0" timeOffset="181">6156 16469 7785,'0'-8'-294,"0"1"1,0 3 400,0-4 1,-1 4 80,-3-3 0,3 3-436,-3-4 1,-1 5 115,1-5 0,-1 4 1408,1-3-465,3-1-145,-4-3-500,5-1 1,5 1 13,2-1 0,3 5-9,2-1 1,-1 4-105,1-3 1,3 3 27,0-4 0,5 6 53,-1-2 1,3 3-179,1 1 0,0 0 43,0 0 1,-1 1 35,1 3 1,-1-2-17,-3 6 0,1-2-136,-5 2 1,1 2 121,-5-2 0,-1 5-133,-2 3 0,-3-1-26,-5-4 0,0 1 92,0-1 0,0 1-38,0-1 1,-1 3 26,-3-3 1,-3 3-94,-4-6 0,0 2 129,-1 2 0,0-2-10,-4-3 1,4 2 33,-4-5 1,4 4 26,0-5 1,5 3 204,-1-3-193,0-1 0,1 4 182,-1-2-73,6-3 14,-3 4 0,6-5-59,3 0 1,-2 0 82,6 0 1,-1 4-43,5 0 0,1 1-55,2-1 1,1-3 41,3 3 0,7 2-25,-3 2 1,2-2-33,-2 2 1,3-1-31,1 5 1,-2 0 4,-6 4 1,-1-4-20,-3 3 1,-6 2-99,3-2 1,-8 5-68,-1 0 1,-1-3 97,-2 2 0,-2-1-119,-1 1 0,-4 3 29,-4-3 1,-4-3-19,-1-1 0,-4-2 107,1-1 0,-3-1-13,0 0 0,-1 0 35,0-4 0,0 2 18,0-5 0,0 3 34,1-3 1,4 0 140,3-4 0,-2 0-30,2 0 1,0-4-76,3 0 1,5-3-293,-1 3-43,0-5 0,1 3-309,-1-6 1,6 5 187,-2-1 0,2 1-210,2-5 1,6 5 592,1-1 0,8-5 0,3-5 0</inkml:trace>
  <inkml:trace contextRef="#ctx0" brushRef="#br0" timeOffset="182">7092 16298 7852,'0'-8'-654,"0"0"954,0 6 790,0-3 216,0 5-898,0 5 1,0 1-123,0 6 0,0-1 51,0 0 1,0 2-72,0 2 1,0 2 0,0 2 0,0 6-118,0-2 1,0 2 13,0-2 0,0 0-165,0 0 1,0 4 64,0-1 1,0-3-167,0-4 0,0-5 47,0 1 0,4 2-1318,0-2 186,5 0 446,-3-3 1,6-2 134,-1-3 0,-3 0-837,-1-3 1444,-4-3 0,12 9 0,-2-4 0</inkml:trace>
  <inkml:trace contextRef="#ctx0" brushRef="#br0" timeOffset="183">7207 16903 7816,'-11'7'0,"4"1"0,0-4 293,4 4 1,1-5 458,-1 5 0,1-4-188,2 3 0,0-3 62,0 4 1,0-4 212,0 3-221,0-4-1004,0 7 1,2-9 182,1 3-473,-1-3 676,8-1 0,-4 0 0,6 0 0</inkml:trace>
  <inkml:trace contextRef="#ctx0" brushRef="#br0" timeOffset="184">6144 17246 7590,'0'11'1658,"0"0"-1453,0 1 1,0-5 25,0 1 1,0 0-71,0 3 1,0 0 12,0 1 1,0 1-152,0 2 0,0-3 140,0 4-323,0-4 4,0 0 98,0-1 1,2-1 55,2-2 41,-3-3-88,4 0 23,-5-4 201,0 5-141,5-6 0,1 0 130,6 0 1,-1 0-52,1 0 0,4 0-36,3 0 0,3 0-12,0 0 0,1 0-2,0 0 1,1 0-6,3 0 1,-2 0 1,6 0 0,-2 0-108,1 0 0,7-4 55,-3 0 1,7 0-98,-3 4 1,5 0 100,-1 0 1,3 0 34,0 0 1,-3 0-77,0 0 0,-1-4-4,0 0 1,3 1 18,-6 3 1,0 0 0,-4 0 1,-1 0-28,-3 0 1,2 0 39,-5 0 0,0 0-26,-5 0 1,-3 0 25,0 0 0,-3 3-5,3 1 1,-5 0 54,1-4 0,-6 0 140,-2 0 0,-4-1-84,1-3 0,1 1 156,-1-4 0,-1 3-29,-3-4 1,0 1-127,0-5 0,0 1 83,0 0-106,0-1 0,0 1-81,0-1 25,0 1 0,0 3-151,0 1 1,0 3-278,0-4-552,-5 6 386,4-8 0,-5 8-104,2-2 671,3 3 0,-10 1 0,5 0 0</inkml:trace>
  <inkml:trace contextRef="#ctx0" brushRef="#br0" timeOffset="185">5688 17839 7780,'-7'0'16,"2"-5"388,5 4 20,0-4 684,0 5-602,5 0-321,-3 0 1,4 1 13,-2 3 1,-3-1-41,3 4 0,-2 1-124,2 3 1,-3 4 106,3 1 0,-3 0-143,-1-1 0,4-1-135,0 5 0,0-3 64,-4 3 1,4-5-97,-1 1 1,3 1-26,-3 0 0,-1 0-11,1-1 1,0-2-61,1 2 26,-3-2 0,5-3-69,-2-2-283,-3 2 214,5-9 0,-6 5-102,0-2 478,0-2 0,0 3 0,0-5 0</inkml:trace>
  <inkml:trace contextRef="#ctx0" brushRef="#br0" timeOffset="186">5471 17896 7780,'5'-11'0,"-4"3"155,3 1 307,-3 4-175,4-2 0,-2 1 89,4 1 0,-3-1-35,4 4-162,-1 0 1,6 0-26,2 0 0,-1 0-6,5 0 1,0 0-87,4 0 0,0 0-67,0 0 1,0 0-231,-1 0 0,1 0 4,0 0 0,-1 0-286,-3 0 1,1 0-366,-5 0 1,4-1 881,-3-3 0,-1-3 0,-4-4 0</inkml:trace>
  <inkml:trace contextRef="#ctx0" brushRef="#br0" timeOffset="187">5985 17828 7780,'-8'0'231,"0"0"492,6 0-14,-3 0 234,5 0-767,0 5 0,5-2 12,2 4-45,4 1 1,4 3-115,0 1 1,0-1-115,-3 0 0,3 1 48,0-1 1,0-3-273,-3 0 1,-1-2 141,1 2 0,-1 0-460,0-4 0,1 0 28,-1-4 1,-3 1-681,-1 3 1279,1-3 0,4 4 0,-1-5 0</inkml:trace>
  <inkml:trace contextRef="#ctx0" brushRef="#br0" timeOffset="188">6373 17862 7780,'0'-7'846,"0"-1"-694,0 5 0,-1-2 178,-3 5 63,2 0-210,-8 0 1,4 4-350,-5 0 0,3 5 162,0-1 0,1 0-275,-5 0 1,1 2-202,-1-2-310,1 2 484,0 1 1,-1-1-498,1-2 555,4 2 1,2-7 247,5 4 0,-5-4 0,-1 2 0</inkml:trace>
  <inkml:trace contextRef="#ctx0" brushRef="#br0" timeOffset="189">6224 17976 7780,'-6'0'85,"1"0"543,0 0-424,4 6 1,-4 0 98,5 5 0,0 5-34,0-1 0,0 0-58,0-4 0,0 5-44,0-1 0,1 4-49,3-4 1,-2 4-140,6-4 1,-2 1 48,2-5 1,1 0-418,-6 1 0,2-5-21,-1 1-471,-2-5 881,3 2 0,0 0 0,1 1 0</inkml:trace>
  <inkml:trace contextRef="#ctx0" brushRef="#br0" timeOffset="190">6521 17908 7780,'0'-8'1436,"0"1"-852,0 4-202,0-2 412,0 5-489,5 5 0,-2 1-209,5 6 1,-5 4 80,5 3 0,-5 3 11,0 1 0,2 1-27,-1 3 1,1-3-69,-1 2 1,-3-2-302,3-1 0,1-4 151,-1 0 0,1-5-781,-1 2 458,-3-4 0,6-4-619,-4 0 40,-1-6 181,3 3 1,-5-10 146,0-3 631,0-2 0,-5-1 0,-2-1 0</inkml:trace>
  <inkml:trace contextRef="#ctx0" brushRef="#br0" timeOffset="191">6476 17908 7780,'0'-8'281,"0"1"0,5 0 454,2 0 1,5-2-289,3 5 0,3-4-186,5 5 0,-4-2-70,0 1 0,0 2 0,4-1 0,-4 1-101,0 2 1,-4 4 126,4 0 0,-5 5-353,1-1 0,-2 2 139,-2 1 1,-5 4-414,-2 1 0,-2 0 75,-2-1 0,-3 2-95,-5 2 1,0-1 71,-11-3 1,1-4-25,-1 1 1,-3-1-107,3-3 0,3-3-52,0-1 540,4-3 0,0 4 0,1 1 0</inkml:trace>
  <inkml:trace contextRef="#ctx0" brushRef="#br0" timeOffset="192">6898 17931 12428,'0'11'514,"0"1"-303,0-1 1,1 2-22,3 2 1,-2-1-106,1 5 1,-1 0-202,-2 4 1,3-4 139,1 0 1,5-4-351,-1 4 0,2-5 151,1 1 0,2-2-37,2-2 0,-1 0-25,5-4 0,0-2-119,4-5 0,0 0 64,0 0 0,0 0 2,-1 0 0,-3-5-280,1-2 0,-7 0-255,3 0-570,-4-1 1395,-5-3 0,-2-1 0,-5 1 0</inkml:trace>
  <inkml:trace contextRef="#ctx0" brushRef="#br0" timeOffset="193">6864 18148 7780,'6'-5'363,"4"2"45,-2-4 0,7-1-659,4-4 0,3 1-17,1 0 1,0-1 498,-1 1 0,5 1-51,0 2 1,-1-2-167,-3 2 1,-4 2-74,0-2 0,-5 5-198,1-5 201,-2 5 56,-7-2 0,5 0 0,-5-1 0</inkml:trace>
  <inkml:trace contextRef="#ctx0" brushRef="#br0" timeOffset="194">6887 17954 7780,'11'-12'40,"2"-1"-47,2-2 1,4 3-108,8-4 1,2 4-56,5 0 1,-1-3 5,-2 0 1,2 0 129,-3 3 1,2 5-258,-2-1 0,2 5 71,-5 0 1,-1 1 218,-3 2 0,-5-5 0,-2-1 0</inkml:trace>
  <inkml:trace contextRef="#ctx0" brushRef="#br0" timeOffset="195">7458 17817 11036,'-12'0'1345,"1"0"-1147,0 0 0,-2 1-45,-2 3 1,2 2-128,-2 5 0,1 2 114,-1 2 1,6-2-84,-3 2 0,5-2-15,-1-2 0,3 5-210,5-1 0,0 0-28,0-4 0,6 1 85,6-1 1,0-1 59,7-2 0,2 2 41,5-2 1,-2 1-10,3-2 0,-3 2 19,-1-5 1,0 4 2,0-5 1,-2 5 127,-2-4 0,-2 3-98,-6-3 51,1 5-58,-6-3 1,-7 6-40,-11-1 0,-5-3-200,-10 0 0,-9-1-368,-9 5 1,-2-2 157,-7-3 131,11 4 1,-11-5 0,7 5 0</inkml:trace>
  <inkml:trace contextRef="#ctx0" brushRef="#br0" timeOffset="196">7869 16617 7785,'-5'-6'0,"4"0"350,-3 2-32,3 3 219,1-4 436,5-1-388,-4 5-207,4-4 1,-1 4-43,0-3 81,-1 3-737,-3-4-292,0 5 0,0 5 0,0 1 1</inkml:trace>
  <inkml:trace contextRef="#ctx0" brushRef="#br0" timeOffset="197">8954 16549 7803,'0'-12'0,"0"5"67,0-1 1,1 4 139,3-3 0,-3 3-182,3-4 0,-3 5 77,-1-5 1,0 4 93,0-3 1,-3 3 13,-1-4 0,0 4 0,4-3 0,-4 3-22,0-4 0,-5 6 19,2-2 1,-1-1-110,-3 1 0,2 0 88,-6 4 0,-3 1-203,-1 3 0,-3-1-55,-1 4 0,1 1-14,-1 3 0,0 1 73,0-1 0,2-1-109,2-2 0,-2 6-35,6-3 1,1 3 64,6-2 0,0 3-122,4 0 1,-4 4 58,4-3 1,0 3 2,4-4 0,6 0 22,1-4 1,3 1 10,2-1 0,0-3 43,4 0 0,1-6 97,6 2 1,0-3-51,0-1 1,0-1 141,0-3 1,3 2 40,1-6 1,0 0 20,-5-3 0,0-2-94,-3-2 1,-1 2 28,-3-2 0,-6 2 109,2 2 0,-3 0-97,0-1 0,-3 4 1,-5 1 1,0 3 224,0-4-242,0 6 0,-2-3-85,-1 5 1,1 5 72,-2 3 1,-1 3-98,2 4 0,-1 2 36,4 2 1,0 2-15,0-2 1,0-1-53,0 1 1,4-5-161,-1 1 0,8 2-36,0-2 1,2-1 130,6-6 1,-2-2-62,3-2 1,1-3 93,-2 3 0,-1-3-228,1-1 1,-4-4-62,4 0 1,-5-4-306,1 0 659,-7 3 0,7-5 0,-2 3 0</inkml:trace>
  <inkml:trace contextRef="#ctx0" brushRef="#br0" timeOffset="198">9628 16058 7788,'0'-8'149,"0"1"0,0 3 753,0-4-220,0 6 59,0-4-148,0 6 0,0 6-283,0 1 1,0 8-102,0 4 0,0 4-144,0 4 1,0 1-22,0 2 1,0 3-120,0-2 1,0-3 54,0-2 1,0 2-237,0-1 1,0 0-339,0-5 1,0-3 299,0 0 1,4-5-206,-1 2 0,2-4 159,-1 0 0,-2-1-1109,1 1 1449,4-6 0,-1 9 0,5-2 0</inkml:trace>
  <inkml:trace contextRef="#ctx0" brushRef="#br0" timeOffset="199">9708 16754 7797,'0'12'0,"0"-5"420,0 1 1,0-4-42,0 3 0,0-3 398,0 4 125,5-6-362,-4 9 1,4-9-12,-5 6-385,0-6 1,1 3-1229,3-5 838,-2 0 246,3 0 0,-5 0 0,0 0 0</inkml:trace>
  <inkml:trace contextRef="#ctx0" brushRef="#br0" timeOffset="200">8531 17143 7764,'0'-7'639,"0"2"-344,0 0 10,-5 4 179,4-4-149,-4 10 1,4 1-241,-3 6 0,3-1 67,-3 1 1,3 3-89,1 0 1,0 2-32,0-2 1,0-3-154,0 4 0,0 0 45,0-1 0,0 1-260,0-5 228,0 0 55,0 1 1,1-2 179,3-2 0,-2-3-69,6-5 0,-4 0 94,3 0 0,1 0-56,3 0 1,4-2-35,1-1 0,0 1 5,-1-1 0,-1-3-10,5 3 0,2-5-19,5 4 0,4-1-92,4 1 1,-1 3-101,-3-3 1,8 2 42,0-2 1,4 3-82,0-3 0,3 3 73,-4 1 1,5-4-109,4 0 1,-3 0 184,2 4 1,2-4 13,-2 1 0,6-3 3,-2 3 0,2 0 126,-2-4 1,-2 0-100,-6 0 1,-3-2-6,0 5 0,-9 0 98,1 4 0,-8 0-29,-3 0 1,-2 0 342,-5 0-252,-1 0 218,-4 0-21,1 0 733,-6 0-376,-1 0 163,-5 0-1099,0-5 141,0 4 1,0-6 21,0 4 1,0 0-16,0-5 0,0 5-49,0-5 1,4 4-153,0-3 199,-1-1 1,1-3-341,0-1-207,0 1-235,-4-1-274,-5 1 233,-2 5 0,-4 0 257,0 6 634,4 0 0,-3 0 0,4 0 0</inkml:trace>
  <inkml:trace contextRef="#ctx0" brushRef="#br0" timeOffset="201">8897 17588 7924,'0'-11'-183,"0"-1"824,0 6 0,-1-3 358,-3 5-255,3-5-180,-10 8-133,5-9-202,-5 9 0,-1-4-69,1 5 1,-1 3-119,1 1 1,-1 5-59,1-1 1,0 2-44,-1 1 1,1 5-282,-1-1 1,2 4 185,3-4 1,-2 4-76,5-4 0,0 4-46,4-3 1,0 3-138,0-4 1,0 0 162,0-4 1,1 1 57,3-1 1,3-1 225,4-2 1,0 1-78,1-5 1,3 3 248,0-3 0,4 0-115,-3-4 0,4 1 98,-1 3 1,-3-3-91,0 3 1,-4-3-45,0-1 1,-5 0-102,1 0 0,-4-1-482,3-3-79,-4 3-451,2-4 1057,-5 5 0,0-5 0,0-1 0</inkml:trace>
  <inkml:trace contextRef="#ctx0" brushRef="#br0" timeOffset="202">10336 16457 7853,'0'-6'2333,"1"-3"-1809,3 5 0,-2 1-275,6 3 1,-4 0 92,4 0-83,-6 0-193,3 0 170,-5 0-236,0 5 0,-5-4 0,-1 4 0</inkml:trace>
  <inkml:trace contextRef="#ctx0" brushRef="#br0" timeOffset="203">11078 16046 7771,'-5'-6'182,"4"-4"214,-4 3-2,5 1 104,0-4 251,0 9-444,5 1 0,-3 7-83,6 9 0,-2-2-96,2 5 0,1 5 81,-5 6 1,3 3-232,-3 1 1,4 2-50,-4 2 0,-1-1-29,-3 5 0,0-7 19,0-1 1,2-1-116,1-6 1,-1 4 74,1-5 1,-1-3-38,-2-4 1,0-5-61,0 1 109,0-2 257,0-2-26,0-4 156,0-2-286,0-5 1,-4-5 18,0-3 1,0 2-67,4-2 1,-1 1 84,-3-5 1,3 1-124,-3-1 1,3 1 44,1-1 1,4 1 32,0 0 0,4-1 24,0 1 1,2 3 2,2 1 1,0 4 25,4-1 0,-3-1 140,7 1 1,-1 0-96,3 4 0,1 0-42,0 0 0,0 0-40,0 0 0,-2 0 48,-2 0 1,2 4-119,-6 0 1,0 5-2,-3-1 0,-5 0 18,1 0 1,-6 6 8,2-3 1,-9 3-112,-6-2 1,-6 1 58,-6 2 0,-3-3-12,-1 4 0,-3-4 83,3 0 1,-5-5-32,2 1 0,2-4-61,1 3 1,3-4-1,1 1 1,2-3-372,2-1-34,2 0-285,11-5 808,1-1 0,10-6 0,1 1 0</inkml:trace>
  <inkml:trace contextRef="#ctx0" brushRef="#br0" timeOffset="204">11843 16035 7794,'0'-12'238,"0"1"0,2 0 197,2-1 25,-3 6 156,9-4 248,-9 8-509,4-3 0,-5 10 83,0 3 1,0 3-262,0 5 0,0-2 43,0 5 0,0 4-271,0 3 0,4 2 26,0-1 0,0 1 71,-4 2 0,0-2-215,0-5 1,0 2-311,0-2 1,0 1-1548,0-9 1453,0 1 1,1-5 572,3 1 0,-3-6 0,4-1 0</inkml:trace>
  <inkml:trace contextRef="#ctx0" brushRef="#br0" timeOffset="205">11901 16629 7765,'7'6'375,"1"-2"0,-1-3 1457,5-1-1099,-6 5 0,3-2 176,-5 4-959,5-4 128,-8 7 379,4-9-457,-5 10 0,-5-5 0,-1 5 0</inkml:trace>
  <inkml:trace contextRef="#ctx0" brushRef="#br0" timeOffset="206">10827 16937 9716,'0'12'437,"1"3"-216,3 0 0,-3 5-118,3-1 1,-3 7 33,-1 0 0,0 1-64,0-4 0,2 0 12,1 0 0,-1-4-248,2 0 0,-3-5 74,-1 1 0,4-6 100,-1-2 345,1 1-216,1-2 226,-3-1-222,3 0 1,-4-3-19,3 1 0,-2-3 6,6-3 1,0 1 2,3-1 0,2-2-139,2 1 1,-1-4 110,5 4 0,0-1-127,4 1 1,3 3 103,1-3 1,9-1-200,-2 1 1,6 1 41,-2 3 1,6 0-44,-2 0 1,4-4-169,0 0 1,6 0 38,-6 4 1,2 0 87,-2 0 0,5 0 77,2 0 0,-1-1 31,1-3 0,-5 3-41,2-3 1,-4-1 88,-5 1 0,3 0 4,-6 4 0,-2-1 13,-5-3 0,1 3-6,-6-3 1,0 3 82,-7 1 0,1 0 97,-5 0 1,0 0-57,-3 0 0,-5 0 133,1 0 1,-4 0 471,3 0-480,-4 0 1,3 0-36,-2 0 1,-3-1-108,3-3 0,-1 3 88,1-3-185,-3 3 1,5-3-325,-2 0 144,-3 0-34,4-1 1,-5 3 22,0-6 1,0 4 92,0-4 0,0 1 71,0-5 1,0 5 84,0-1 0,-1 1-88,-3-5 0,3 5 21,-3-1-201,-2 0 1,5-3 76,-3 0 1,1 4-1379,-1 3-199,3-2 1690,-4 5 0,0-4 0,-1 5 0</inkml:trace>
  <inkml:trace contextRef="#ctx0" brushRef="#br0" timeOffset="207">11409 17360 7914,'0'-12'862,"2"5"22,2-1-96,-3 6-482,9-4 1,-8 6 112,6 0 0,-4 6 29,4 1 0,-5 8-160,5 4 1,-4 3-32,3 1 0,1 1-39,3 3 0,-3-2-165,0 5 0,-1-4 5,5 0 1,-1-1-52,0-3 1,1 1-11,-1 0 1,-1-1-267,-2-3 0,2-2-51,-2-1 0,-3-4 138,-1 4 0,-2-5-243,2-3 300,-3 2 1,3-5 144,-8 2 1,-2 0-49,-5-3 1,-5-3 17,1 3 0,-5-3 47,1-1 0,-2-4 12,2 0 1,-2-5-225,2 2 1,2-3 39,2-2-1382,8 1 1093,1-6 0,8 5 424,2-4 0,7 4 0,7 0 0</inkml:trace>
  <inkml:trace contextRef="#ctx0" brushRef="#br0" timeOffset="208">12609 16298 7784,'-8'0'487,"0"0"-487,6-6 839,-3 5-135,10-9-700,-4 9-7,9-4 1,-7 5 117,4 0-115,1 0 0,3 5 0,1 1 0</inkml:trace>
  <inkml:trace contextRef="#ctx0" brushRef="#br0" timeOffset="209">13374 16298 7410,'0'-8'-195,"0"0"0,4 5 890,-1-5 0,1 4-170,-4-3 12,0 4-268,0-7 0,-5 9-105,-2-3 0,-4 2 13,0 2 1,0 0-100,-1 0 0,-3 2 77,0 2 0,-6-2-69,2 6 1,3-1 6,1 5 0,-3 0-10,-1 4 1,2-2-34,2 5 1,-1-4-105,0 4 1,2-1 34,7 1 0,2 2-75,5-2 1,0-1-48,0 1 0,1-1 105,3 1 0,2-1-56,6-3 1,0-2 90,3 2 1,3-2 46,5-2 1,1-3-27,3-1 0,1-4 9,2 1 0,6-3-180,-6-1 1,4 0 102,-7 0 1,-1-4-541,-7 0 0,-3-3 239,-5 3 1,1-4 348,-1 4 0,1-5 0,-1 3 0</inkml:trace>
  <inkml:trace contextRef="#ctx0" brushRef="#br0" timeOffset="210">13899 15749 7849,'-1'-7'-352,"-3"-1"0,3 4 848,-3-3 1032,3 4-648,1-2-452,5 5 1,-4 3-124,3 4 0,-3 2-94,-1 10 1,0 1 86,0 7 0,0 2-147,0 6 1,0 3-121,0 0 0,0 0 101,0-4 0,-4 0-199,1 1 1,-1-5-436,4 0 0,4-4 284,-1 1 0,6-7-645,-1-1 1,2-5 415,1 1 0,2 2 447,2-2 0,3 0 0,5-4 0</inkml:trace>
  <inkml:trace contextRef="#ctx0" brushRef="#br0" timeOffset="211">14025 16617 8080,'1'7'1170,"3"-3"1,1-2-178,3 2-407,2-3 0,-8 4-249,6-5 0,-6 1-231,2 3-551,-2-2-1042,-2 3 1487,0 0 0,-6 1 0,0 5 0</inkml:trace>
  <inkml:trace contextRef="#ctx0" brushRef="#br0" timeOffset="212">12997 16994 7714,'-5'-6'145,"-1"-4"-28,-1 8 660,2-3-474,5 5 1,0 2 65,0 1 1,0 4-82,0 4 0,0 2-137,0 2 0,1-1-45,3 5 1,-1-4-129,4 4 0,-3-5 34,4 2 1,-2-4-169,2 0 0,2-1 27,-3 1 1,4-5 97,0 1 0,0-6 132,1 2 0,-1-3-82,1-1 0,4 0 163,3 0 1,2 0-78,-2 0 1,6 0-26,-2 0 1,3-3-21,1-1 0,2 0-108,6 4 0,0-1-87,3-3 1,-1 3 48,5-3 0,1 6-212,6 2 1,-5 4 100,1-4 1,-2 1-251,3-2 1,0-1 194,0 2 1,-1-3 121,1-1 0,-2 0 38,-2 0 0,1 0 135,-5 0 0,-1 0 175,-6 0 0,0-5-130,-4-3 0,0 2 323,-4-2 0,-6 2-166,-2-2 0,-3-2 298,-4 2 1,0 2-121,-4-2 0,0 5 644,-4-5-836,0 0 0,0-3-60,0 0 1,0 3-274,0 0 175,0 1-296,0-5 0,0 5 135,0-1 0,0 4-308,0-3 1,0 3 4,0-4 0,-4 4-671,0-3 641,-4-1 1,1-3-65,-4-1 0,1 5-1162,2-1 1647,-7 6 0,2-3 0,-10 5 0</inkml:trace>
  <inkml:trace contextRef="#ctx0" brushRef="#br0" timeOffset="213">13282 17508 7989,'0'-7'-23,"0"-1"1,2 4 92,2-3 1,-2 4 479,6-1 546,-6-2-374,8 5-282,-8-4 1,3 6-153,-5 3 0,0 7-72,0 8 0,0 3-126,0 0 0,0 5 74,0 0 0,0 3-321,0-3 1,1 1 5,3-2 1,-3-4-179,3 5 1,2-7 111,2 3 1,-2-2-86,2-5 0,-2-1 22,2-4 0,2-1 69,-2-2 0,-2 1-902,1-5 754,1-1 1,0-3-610,-1 0 968,-4 0 0,2-10 0,-5-2 0</inkml:trace>
  <inkml:trace contextRef="#ctx0" brushRef="#br0" timeOffset="214">13203 17497 7918,'1'-12'686,"3"1"1,-1 0-206,9-1 0,-2 1-511,9-1 0,1 1 38,7-1 0,-3 2 174,3 3 1,2-4 7,1 4 0,0 2-83,0 1 1,-5 3-141,2 1 0,-3 1 93,-1 3 0,-5 0-196,-3 7 0,-4-2-26,-3 6 1,-3 3-63,-5 1 1,-6-1 64,-6 1 1,-2-4 91,-8 4 1,-4-1 3,-8 1 1,1-3 13,2-4 0,-4-2-119,4-3 1,-2 2 74,11-5 1,-2-1-496,8-7 1,2 1 587,7-4 0,-3-6 0,3-5 0</inkml:trace>
  <inkml:trace contextRef="#ctx0" brushRef="#br0" timeOffset="215">16503 14425 9767,'1'7'419,"3"1"0,-3 1-184,3 6 0,1 3-24,-1 4-49,0 1 0,-4 0-7,0 0 1,4 5 41,0 2 0,-1 0-98,-3 0 1,2 0 106,1 5 0,-1-5-26,2 1 0,-2-1-131,2 4 0,1-4-195,3-4 0,0 2 112,-4-1 1,4-1-63,-4-3 0,3-1-29,-3-3 1,1 1 95,-1-5 1,-3 1-316,3-5 0,-3 0 134,-1 1 1,0-1-574,0 1-196,-5-6 177,-1 4 1,-5-8 272,-1 1 1,6-3-327,2-3 855,3 1 0,1-13 0,0 2 0</inkml:trace>
  <inkml:trace contextRef="#ctx0" brushRef="#br0" timeOffset="216">16457 14539 7869,'-5'-12'3,"4"0"581,-3-4 0,3 4-146,1-3 1,1 2-334,3 1 1,1 1 122,3 0 1,6 0 193,-3 4 1,8-3-192,0 2 0,4 2 10,4-2 1,1 2-10,2-2 0,7 3-14,-3 5 0,3 0-406,-3 0 1,-3 1 113,-1 3 1,-4 2-41,0 6 0,-3 3 98,-4 0 0,-2 4-117,-6-3 1,-1 4 110,-2-1 0,-3 1-151,-5-1 1,-1 3 74,-3-3 1,-8 6 52,-7 2 1,-7 0-158,-5-5 1,-6-3-9,-1 0 0,-5-1-26,1 1 1,3-2 49,1-6 1,7-4-153,5-4 0,2-1 4,1-2 1,9 0-194,2 0 1,9-5 526,-1-3 0,8-2 0,2-2 0</inkml:trace>
  <inkml:trace contextRef="#ctx0" brushRef="#br0" timeOffset="217">17348 14299 7950,'0'-6'731,"0"1"-457,0 5 1,-5 1 188,-2 3 1,0 3-132,0 8 1,-1-1-6,-3 5 0,-1 2-100,1 5 1,-1 4 27,1 4 1,0-2-152,-1 2 0,1-1 117,-1 9 1,2-4-166,2 4 1,-2-4-37,3 4 1,-2-4-115,1 4 1,3-6 130,5 2 0,0-1-86,0 1 1,0-6 31,0 2 1,5-3-92,3-1 0,3-3-52,4-8 0,-1 1 103,5-5 1,1 1-94,2-5 0,1-1-97,0-2 1,-1 1-173,-3-6 1,1 3-356,-5-3-229,0-1 1003,-3 3 0,-1 0 0,1 1 0</inkml:trace>
  <inkml:trace contextRef="#ctx0" brushRef="#br0" timeOffset="218">17577 15178 7825,'0'-7'0,"0"-1"132,0 0 1,0-3-101,0 0 1,4 3 408,-1 0 1,2 1-5,-1-5 1,-3 1-8,3 0 1,1-1-162,-1 1 1,0-1-54,-4 1 1,4-6-53,0-2 0,-1 2 0,-3-2 1,4-1 10,0-2 1,0-2-74,-4-3 0,4 2-83,-1-6 1,3 4-69,-3-3 1,0 1-32,4-2 0,0-2 90,0 3 0,2-3-102,-5-1 1,5 3 135,-1 1 0,-2 6 12,2 1 66,-6 0 0,7 10-48,-5-2 399,0 7-331,-4 3 0,3 12-93,1 4 1,4 6 60,-4 5 0,5 6-5,-2 3 1,3 7 8,2 4 0,3 5-6,0-2 1,4 7-235,-4-6 0,1 1 199,-5-5 1,3-3-188,-3-5 0,7-1-75,-6-2 1,2-3-85,-3-5 1,-3-4 10,-1 0 0,0-5-138,0 1 0,0-4-437,-4-3-275,-1 2 304,3-9 0,-7 4 250,-1-5 1,-4 0 557,-4 0 0,-1-5 0,1-1 0</inkml:trace>
  <inkml:trace contextRef="#ctx0" brushRef="#br0" timeOffset="219">17634 15018 7907,'-12'0'0,"1"-5"226,0-2 1,4-3 367,3-2 0,3 5-212,1-1 1,4 4-185,0-3 1,8 3-219,0-4 0,7 6 81,0-2 0,4-1-117,3 1 1,4 0-9,4 4 1,-1 0-127,-3 0 1,2 0 204,-5 0-15,4 0 0,-6-5 0,2-1 0</inkml:trace>
  <inkml:trace contextRef="#ctx0" brushRef="#br0" timeOffset="220">18251 14265 7941,'-12'-12'0,"6"1"0,2-1 0,4 6 1558,4 2-975,2-2 1,9 5-37,1-3 0,4 4-176,-1 4 1,2 2-272,2 5 1,0 2 186,0 2 0,-1 3 104,-3 5 0,2 1-213,-2 3 1,2-2-72,-2 6 1,-2-1 19,-1 4 0,-5 2 56,0 2 0,0 2-145,-8 6 0,1 0 27,-4-1 1,0 0-181,0-3 1,-1 2-112,-3-2 0,-2-3-119,-6-1 1,-3-2 30,0-2 0,-2-3-136,2-1 1,1-8 83,-5 1 0,5-4-71,-1 0 0,2-3-1548,2-4 1051,-1-6 934,6-1 0,-4 0 0,4 1 0</inkml:trace>
  <inkml:trace contextRef="#ctx0" brushRef="#br0" timeOffset="221">18856 14687 7860,'0'-7'319,"0"-1"93,0 5 1,5-2-89,3 5 0,2 0 122,1 0 1,4 0-310,1 0 1,3 0 53,-4 0 1,5 0-156,-1 0 0,-1 0-1,1 0 0,-4 0-155,4 0 0,-4 0-79,4 0 1,-7 4-356,3 0 1,-9 0 230,6-4 323,-3 0 0,-3 5 0,-1 1 0</inkml:trace>
  <inkml:trace contextRef="#ctx0" brushRef="#br0" timeOffset="222">18764 14859 7825,'-5'6'386,"-1"-1"1,6-5 563,8 0 1,7 0-515,8 0 1,8 0-137,4 0 0,3-1-265,0-3 0,6 1 103,6-4 0,-5 3-134,-3-4 0,-4 5 98,4-5 1,-6 5-1071,-2 0 1,-10 1 209,-9 2 758,3 0 0,-10 0 0,2 0 0</inkml:trace>
  <inkml:trace contextRef="#ctx0" brushRef="#br0" timeOffset="223">20443 13694 6488,'0'-8'678,"0"0"-528,0 6 1,2-7 98,1 5 140,-1-5 13,3 8 275,0-9-453,-4 9 0,3-8 6,-8 5 0,2 0-73,-6 4 0,0 0-120,-3 0 1,-4 1 125,-1 3 0,-4 1-3,1 3 1,1 2-57,-1-2 1,2 2-20,-2 1 0,-2 6-103,6 2 0,-4-2 62,4 3 1,-6 4-113,2 6 1,3-1 43,1 2 1,-2 0-49,2 8 0,-4-4 116,4 3 1,-1 1-14,5 0 0,1-1-19,2-4 0,3-1 4,5-3 0,3 2-48,4-5 0,3-1 64,13-3 0,-1-1-25,8-3 0,0-3-11,0-4 1,8-6-11,0-2 0,0-3 7,0-1 0,-3 0-6,-5 0 0,2-5 5,-6-3 0,0-2-1,-7-1 1,-7-4-20,-4-1 1,-5 0 19,0 1 0,-3-2 25,-3-2 0,-8-2-21,-4 2 1,-9-2-21,1 2 1,-7 3-78,-1 4 0,2 6-155,-1 2 1,-5 3 15,-3 1 0,4 0-193,4 0 1,4 5-57,0 3 0,3 2-13,4 1 502,2 1 0,6 4 0,-1 2 0</inkml:trace>
  <inkml:trace contextRef="#ctx0" brushRef="#br0" timeOffset="224">21334 14105 7928,'0'-12'-49,"0"1"1,4 3 263,0 1 116,5-1 8,-8-3 0,3 1-78,-8 2 0,-2 2 9,-6 2 0,-1 2-46,-2-1 1,1 1-1,-5 2 1,3 0-30,-7 0 1,6 2-27,-5 1 0,3 4-65,0 4 0,-3 1-182,3-1 1,1 2-76,-1 2 1,1-1 103,-1 5 1,-1-4 27,5 4 1,3-1-23,5 1 1,4 1 27,-1-4 0,3 3-23,1-4 1,5 1-92,3 0 1,7-8 96,4 4 1,3-5-15,0 1 1,3-3 55,1-5 1,-2 0-29,3 0 1,1-1 95,-1-3 1,-1 2-26,-3-6 0,-5 0 135,-3-3 1,-2 0-139,-2-1 0,-4 4 84,-4 1 38,4-1-80,-6-3 0,3 4-59,-8 4 1,1 1 32,-4 2 0,3 5-74,-4 3 1,2 7 56,-2 4 1,0 3-68,4 1 1,0-4 18,4 0 1,0 0-8,0 4 0,1-2-141,3-2 1,2 2-240,6-6 1,3 0-396,0-4 1,6-4 307,-2-3 0,-2-3 473,2-1 0,0 0 0,4 0 0</inkml:trace>
  <inkml:trace contextRef="#ctx0" brushRef="#br0" timeOffset="225">21711 13682 7970,'10'-19'-17,"-2"0"1,6 5 17,-3-1 0,7 6 264,-3 1 1,-3 6 385,-5-2 0,-4 4-204,1 4 1,-3 7-29,-1 8 0,0 3-134,0 1 0,0 3-202,0 1 0,-1 5-193,-3-2 0,3-1-172,-3 2 1,-1-4-421,1 3 1,0-5 152,4 2 1,0-2 548,0 2 0,0-3 0,0 4 0</inkml:trace>
  <inkml:trace contextRef="#ctx0" brushRef="#br0" timeOffset="226">21780 14425 7846,'-12'10'0,"1"-3"943,4 3 0,2-3-244,5 4 0,0-3-71,0-1 0,4-3-22,0 4-510,5-1 0,-3 4-137,6-4 0,-2 0-392,-3-4 1,4-1-2321,-4 1 2753,3-1 0,7-2 0,1 0 0</inkml:trace>
  <inkml:trace contextRef="#ctx0" brushRef="#br0" timeOffset="227">22202 13705 7964,'0'-11'0,"0"-1"75,0 1 0,0 3 110,0 1 1,5 4 33,3-1 84,2-2 0,-2 5 75,-1-3 1,-4 4-25,1 4 1,-3 7-60,-1 8 0,0 8 66,0 3 0,0 7-190,0 1 1,0 4-76,0-4 1,1 1 78,3-1 0,-3 2-97,3 2 1,-1-3-127,0-5 0,0 0 42,4 1 1,0-6-54,0-2 1,2-3-28,-5-1 0,5-6-69,-1-2 147,-3-2-194,0-1 130,-5-6 24,0-1 0,-4-10-83,0-3 1,-3-2 106,3-1 1,-4-1-41,4 1 1,1-4 15,3-1 0,0 0-9,0 1 1,0 2 46,0-2 0,5 3 6,2 5 0,3-2 11,2 5 1,0 0 6,4 4 1,1 0 89,6 0 1,0 0-105,0 0 0,4 5 170,-1 3 0,0 1-85,-7-2 1,1 5 81,-5-1 1,-1 1-105,-6 3 0,-3-1-33,-5 1 1,0-1-64,0 5 1,-10-4-160,-5 4 0,-7-5-141,-5 2 0,-2 0 118,-5-1 1,0-1-24,-1-6 0,1 1 60,0-5 0,6-1-757,5-3 409,0 0 1,12-5-639,-1-2 1164,6-3 0,11-7 0,1-1 0</inkml:trace>
  <inkml:trace contextRef="#ctx0" brushRef="#br0" timeOffset="228">22728 13694 7951,'0'-23'293,"0"5"37,0 3 0,5 2 92,2 2-128,8 4 1,-2 2 125,2 5 1,-6 2-112,-1 1 1,-6 7 155,2 6 0,1 5-107,-1 2 0,1 5-206,-1 6 0,-3 1-23,3-1 1,-3 1-215,-1 3 0,0-6-24,0 2 1,4-3-361,0-1 0,0-6-497,-4-5 1,1-1 455,3 1 1,-3-2-1442,3-6 1951,2 1 0,1-1 0,4 0 0</inkml:trace>
  <inkml:trace contextRef="#ctx0" brushRef="#br0" timeOffset="229">22842 14402 7845,'1'7'754,"3"1"1,2-4-639,6 3 1,-2-3 306,-3 4-337,3-6 1,-4 5 235,1-4-748,3-1-74,-8 3 0,6-4 500,-4 3 0,0-8 0,-4 3 0</inkml:trace>
  <inkml:trace contextRef="#ctx0" brushRef="#br0" timeOffset="230">23470 14048 7941,'-12'-7'0,"5"-3"161,-1 3 1,2 0 868,-2 0-247,-2 4-488,4-2 0,-7 1-81,-2 0 1,2 2-44,-2 6 1,-3 2-1,-1 5 1,1 2-86,-1 2 1,2 3-221,-2 5 1,-2 4 108,6-1 0,1 6-86,6-2 0,3-2-29,5-1 1,7 1-25,4-1 1,7-5 111,9-3 0,2-5 3,5 2 1,0-5-231,1-3 0,-1-2-381,0-2 0,-5-3-541,-2 3 1201,-3-3 0,-6-1 0,-2 0 0</inkml:trace>
  <inkml:trace contextRef="#ctx0" brushRef="#br0" timeOffset="231">23767 13659 7956,'0'-11'582,"0"0"886,0-1-1094,5 1 1,-4 9-125,3 6 0,-3 8-235,-1 7 1,-1 1 122,-3 10 0,2 1-21,-6 3 0,5-2-64,0 2 0,1-3-217,2 3 0,4 0-18,0-3 0,1-4-397,-1 0 0,2-3-432,6-1 1,0-4 12,4 0 998,-4-5 0,10 8 0,-4-5 0</inkml:trace>
  <inkml:trace contextRef="#ctx0" brushRef="#br0" timeOffset="232">23881 14367 7858,'11'0'784,"1"0"1,-1 0-242,1 0-11,-1 0-1031,-5 6 366,0-5-1187,-6 9 1320,-6-4 0,-5 6 0,-7-1 0</inkml:trace>
  <inkml:trace contextRef="#ctx0" brushRef="#br0" timeOffset="233">20078 14767 7907,'-8'-1'76,"1"-3"0,3 3 480,-4-3-150,6 3-7,-3 1 853,5 0 0,5 0-887,2 0 1,3 0-100,2 0 0,4 0 13,3 0 0,4 0-96,4 0 0,2 0-14,5 0 0,6 0-131,2 0 1,6 0 127,1 0 1,10 0-478,-2 0 1,-23 0 0,2 0 316,0 0 0,0 0 0,1-1 1,1 0-22,2 0 1,0-1 0,0 1 0,1 0-26,2 0 1,1-1-1,2 1 1,-1 0-33,-2 1 0,1 0 1,1 0-1,0-1 30,1-1 1,0 0 0,-2 1-1,-1 0-302,1-3 1,0 0 0,0 3 0,1 0 378,2-1 0,1 0 0,-1-1 0,1 1-41,3 0 0,1 0 0,-2-2 0,0 0-21,3 2 0,1 0 0,-2-1 0,0-1-9,-1 2 0,0 0 1,-1-1-1,1 1 0,0 0 0,0 0 0,1 0 0,0-1 2,4 0 1,-1-2 0,-1 0 0,0 0-74,-3 1 1,1 1 0,-3-2 0,0 1 87,1 0 0,-1 0 1,-1 0-1,-2-1-5,2 3 0,0 1 0,-4-2 0,-1 2 125,-1 0 1,0 2-1,-3-1 1,-1 0-186,1 0 0,-2 0 0,-3 0 0,-2 0 293,33 0 0,-5 0-33,-3 0 1,-5 0-176,-3 0 1,-3 0 64,-4 0 1,-7 0 335,-4 0 1,-6 1-350,2 3 1,-8-3 421,-4 3 1,-2-3-755,-2-1 690,-4 0-1625,-2 5 482,-5-4 0,-10 5-1659,-6-6 2391,-4 0 0,-8 5 0,-1 1 0</inkml:trace>
  <inkml:trace contextRef="#ctx0" brushRef="#br0" timeOffset="234">20432 15155 7810,'0'-11'-32,"0"0"1,0 3-60,0 0 1,0 5 299,0-5 0,1 4 778,3-3 312,-3 4-881,4-2 1,-5 6-31,0 3 0,0 4-123,0 7 1,-5 3 56,-2 4 1,-5 6-151,-3 3 1,-1 2-1,-4 1 1,-1 4-4,2 0 1,-3 9-108,-1-1 0,2 2-21,2-2 0,0 3 11,7 1 0,0-5-31,8-3 1,0-1-50,4 1 0,5-3-82,3-5 0,11 1 8,4-1 1,6-5-150,-3-2 0,6-4-264,-1-4 1,-3 1 216,-2-5 0,-2-1-546,-1-6 0,-4 1-161,0-6-135,-5 6 1140,3-2 0,-6-1 0,1-1 0</inkml:trace>
  <inkml:trace contextRef="#ctx0" brushRef="#br0" timeOffset="235">21014 15738 7838,'-11'-13'304,"0"-2"0,4 1-322,3-5 0,3 5-183,1-1 0,-4 6 394,1 1 1,-6 2 424,1-2 1,-6 0-181,-1 4 1,-4 0-132,4 4 1,-6 0-25,2 0 1,-1 5-148,1 3 1,-1 2-110,4 1 1,1 4 120,4 1 1,1 0-112,2-1 1,-1-1-61,5 5 1,0-3-266,4 3 0,6-2-151,1 2 1,5-2 196,3-6 0,-1 1-105,5-1 1,0-3 139,4-1 1,-2-4 223,-2 1 1,2-3-92,-6-1 0,4 0 184,-4 0 1,0-4-171,-3 0 0,-2-1 28,-3 2 1,2 0 934,-5-5-408,0 6 124,-4-3-257,0 5-378,0 5 0,0 2 63,0 9 0,0 1-23,0 6 1,1-4 11,3 0 1,-1-1-32,4 1 1,1-1-201,3-3 0,4-2 54,1 2 1,0-6-647,-1-1 1,3-6 59,5 2 727,0-3 0,-5 4 0,-2 2 0</inkml:trace>
  <inkml:trace contextRef="#ctx0" brushRef="#br0" timeOffset="236">21677 15475 7877,'-14'-15'35,"2"0"-87,4 0 1,9 4 87,3 4 0,-2 2 318,6 5 0,-6 5-4,2 2 1,-3 9 288,-1 3 1,-1 4 39,-3 3 0,3 3-251,-3 6 1,3-1-91,1 0 1,0 0-242,0 1 1,0-5-148,0 1 1,1-6-59,3 2 0,-1-8-377,4-4 0,1-2-618,3-2 0,-3-1 485,-1-2 0,0-2 618,0-2 0,4-3 0,-5 4 0</inkml:trace>
  <inkml:trace contextRef="#ctx0" brushRef="#br0" timeOffset="237">21437 15727 7794,'-11'-7'853,"4"-3"1,8 5-997,11-3 0,8 3-570,7 5 0,3-4 758,-3 1 1,1-1-52,-1 4 0,-1-4 41,8 0 0,-6 0-125,7 4 0,-7-3-63,2-1 1,-3-4 152,3 4 0,-5-4 0,3 1 0</inkml:trace>
  <inkml:trace contextRef="#ctx0" brushRef="#br0" timeOffset="238">22077 15258 7857,'-4'-12'374,"0"-4"0,0 4-60,4-4 0,3 5 177,4 3 0,1 2 68,7 2-221,-2 3 1,-2-4-47,1 5 0,-5 6-14,1 6 1,-6 5 12,2 10 1,-1 2-53,1 6 0,-3 0-154,3 3 1,-3-2-5,-1 2 0,-1 1-157,-3-1 1,3-4 40,-3-3 1,-1-2-77,1 2 1,0-1-89,4-7 0,0 1-238,0-9 1,0 0-175,0-3 85,0-6 170,0-1 544,0-5 1,0-5-105,0-2 0,0-4-6,0 0 1,0 0-70,0-1 1,0 1 14,0-1 0,1-3 166,3 0 0,-1 0-68,4 3 0,5 2-77,3 2 1,1 0-74,0 4 1,-2-4-3,5 4 0,0 0 23,4 4 1,-2 4-98,-2 0 1,1 5 75,-4-1 0,-1 2 1,-4 1 0,1 1 18,-1-1 0,-1 2 16,-2 2 1,-3-2 9,-5 2 1,0-2-81,0-2 0,-5 4 3,-3 0 0,-7 2-100,-4-2 1,-6-2-217,-2 2 0,-5-4-133,2-3 1,-3 1 175,-1-5 0,1 0-128,2-4 0,3 0-175,5 0 636,6-5 0,-5-2 0,4-4 0</inkml:trace>
  <inkml:trace contextRef="#ctx0" brushRef="#br0" timeOffset="239">22773 15327 7849,'0'-12'0,"0"-3"514,0 0 0,5 1-444,3 6 0,-2 3-829,2 5 951,-6 0 1,2 2 638,-8 1 1,2 8-110,-6 4 1,4 10-290,-3 2 1,-1 1-266,-3 2 0,3 1 23,1 3 1,4 0-157,-1 0 1,3-3-165,1-1 0,0-7-337,0 4 1,0-9-22,0 4 1,4-6-494,0-1 0,1-6-954,-2-2 1934,-1-4 0,8 7 0,-4-4 0</inkml:trace>
  <inkml:trace contextRef="#ctx0" brushRef="#br0" timeOffset="240">22522 15635 7800,'0'-11'226,"0"-1"0,1 1 373,3-1 1,6 2-326,5 3 1,4-2-230,-3 5 0,3-4 77,-4 5 0,5-5-127,-1 4 0,-1 0-245,1 4 1,0 0 200,4 0 1,-1 0-692,-3 0 1,2 4 184,-2 0 555,3 0 0,6 6 0,1 3 0</inkml:trace>
  <inkml:trace contextRef="#ctx0" brushRef="#br0" timeOffset="241">23356 15498 7836,'-12'-5'0,"6"-1"1446,1-6-585,5 1-505,5 5 26,-4-5-191,-1 10 0,-7-4-76,-9 5 0,2 0 108,-5 0 1,2 4-174,-2 0 0,-3 5-24,3-2 0,-3 3-39,0 2 1,0 4 139,3 3 1,-1-1-128,4 1 0,1 0 52,4 4 0,-1 4-12,1-1 1,5 1-177,2-4 1,2 0 73,2-1 0,7-3-158,4 0 0,2-3 57,6 3 1,0-5-201,4 1 1,0-6-44,0-2 1,-1-3-175,1 4 0,0-6 46,0 2 1,0-3-536,0-1 1069,-1 0 0,1-5 0,0-1 0</inkml:trace>
  <inkml:trace contextRef="#ctx0" brushRef="#br0" timeOffset="242">23618 15087 7844,'-14'-30'338,"3"-1"1,-2 7-7,9 1 1,6 5-255,5 7 1,0 1 83,0 2 1,-4 2 523,1 2-381,2 3 1,0 1 103,6 7 1,-1 9-88,1 3 0,4 2 77,3 2 1,7 5-340,0 2 1,1 5 113,-4 3 1,-4-1-191,0 4 0,-2-3 25,3 4 1,-5-4 31,-8 4 0,2-5-170,-5 1 0,1-2-179,-1-2 1,-3 0 9,3 0 0,-8 1-223,-3-1 1,-5-4 44,-3 1 0,1-6 138,-5 2 0,1-3-238,-1-1 0,-2-2 167,2-1 1,-2-3 408,2-2 0,-2-2 0,3 4 0</inkml:trace>
  <inkml:trace contextRef="#ctx0" brushRef="#br0" timeOffset="243">24292 15041 7832,'-1'-17'0,"-3"1"3,3 9 940,-4 2-530,5 5 1,4 5-65,-1 2 0,1 10-137,-4 6 0,-5 5 0,-3 6 1,-2 5-27,-1 3 0,-1 2-391,1 2 0,0-4 234,-1 0 1,2-4-1123,2 4 1,0-5 1092,4 1 0,0-3 0,4-1 0</inkml:trace>
  <inkml:trace contextRef="#ctx0" brushRef="#br0" timeOffset="244">24167 15944 7803,'-11'7'1183,"4"1"-591,2-6-1704,10 8 463,1-8 555,6 8 1,-2-8 93,-3 6 0,-2 5 0,-5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7.62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17234 5048 8173,'6'0'-592,"0"0"1272,-6 0-289,5-5-7,-4 4-148,4-4 168,0 0-370,1 3 1,6-3 143,-1 5 1,1 0-207,-1 0 1,2 0 16,2 0 0,0 0 47,8 0 1,-1 0-101,8 0 1,4 0 57,4 0 1,6 0-41,-3 0 0,4 0 78,0 0 1,1 0-190,0 0 1,0 0 161,-1 0 1,-3 0 3,0 0 1,0 0 48,4 0 0,-2 0 5,-2 0 0,1 0 10,-5 0 1,0 0-43,-4 0 1,1 0-38,-1 0 0,-1 0 44,-3 0 0,3 0 6,-2 0 1,-3 0 25,-2 0 1,-2 4 114,-1 0 1,0 0-139,0-4 0,0 0-66,0 0 1,2 0-51,-2 0 0,2 1-112,-6 3 0,-1-3 139,1 3 1,-5-3 41,1-1 153,-7 0 0,-2 0-123,-2 0 204,-3 0 0,3 0-99,-8 0 1,-2 0-105,-5 0 0,-6-1 58,-2-3 0,-4 3 14,-3-3 1,-5-1-257,-7 1 0,0-1 116,-8 1 1,-2 3-65,-9-3 0,-1-1-193,-3 1 0,-3-1 274,30 3 1,0 0 0,-3 2-1,0-1-199,-1-1 0,0 0 0,-1 1 0,-1 0 219,0-1 1,0 0 0,2 1-1,0 1-5,0-2 0,0 0 0,2 1 0,1 0 4,-1 1 1,0 0 0,1 0-1,1 0-143,-31 0 0,8 0 144,8 0 0,7 0-5,4 0 0,4 4-42,3 0 0,3 4-62,5-4 608,6-1-512,0 2 803,11-3-815,1 3 0,10-5 335,2 0 1,9 0-183,3 0 0,4 0-43,3 0 0,2 0-28,3 0 0,0 4-336,-4-1 0,-4 5-239,-4-4 1,-5 5 517,1-2 0,-2 9 0,-2 1 0</inkml:trace>
  <inkml:trace contextRef="#ctx0" brushRef="#br0" timeOffset="1">2593 14721 7916,'-7'0'-1051,"-3"0"1319,9 0 56,-9 0-29,8 0-101,-3 0 972,5 0-1237,5 0 1,-2 0 86,5 0 1,-5 0-17,5 0 0,-4 0 8,3 0 1,1 0 19,3 0 1,1 0 20,-1 0 0,1 0-17,-1 0 1,4 0 17,1 0 1,-1 0-14,-4 0 0,1 0 4,-1 0 1,2 0-19,2 0 1,-2 0-2,2 0 1,-1 0 21,1 0 0,-2-3-12,2-1 0,-1 0-11,1 4 1,-2 0 11,2 0 1,-2 0-36,-2 0 1,1 0 23,-1 0 1,-3 0-2,-1 0 1,1 0 0,3 0 1,1 0-3,-1 0 1,1 0-1,-1 0 1,0 0 0,1 0 1,-1 0-19,1 0 8,-1 0 0,0 0-4,1 0 1,-4 0-1,-1 0 1,-3 0 0,4 0-24,-6 0-4,3 0-12,-5 0 39,5 0 206,-3 0-194,3 0 950,-5 0-1115,0-5 183,0 4 1,0-6-104,0 4 1,0 0 66,0-5 0,-2 5 4,-1-5 1,1 4 21,-2-3 1,3-1 1,1-3 1,-4-1 10,1 1 0,-1-1 9,4 1 1,-4-4-14,0-1 0,-3 0 5,3 1 1,0 2-68,4-2 0,-4 2 24,0 2 0,0-5-9,4 1 1,0 0 2,0 4 1,0-5-7,0 1 1,0-1 9,0 0 1,4 2-5,0-5 0,5 4 3,-1-4 0,-2 5 4,2-1 1,-1-2 36,5 2 0,-1 0-9,0 4 0,1-1 4,-1 1 1,1-1-20,-1 1 1,2-1 5,2 1 0,-2 3-17,2 1 0,-2 0-1,-2 0 1,4-2-2,1 5 1,0-3 0,-1 3 1,-2 0-6,2 4 1,2-4 19,-2 0 0,0 1 10,-3 3 0,-1 0 46,0 0 0,1 3 3,-1 1 1,1 4-32,-1-4 0,-1 4-7,-2 0 0,2-2-39,-2 2 0,0 0-20,0 3 1,1 2-97,-5 2 0,1-1 68,-1 5 1,-3-4-98,3 4 0,-3-1 70,-1 1 0,0 3-106,0-3 1,-5-2 119,-3 2 1,-2-1-12,-1 1 0,1 2 101,2-6 1,-2 4-92,2-4 0,-2 4 77,-1-4 1,3 2-16,0-2 0,5-2 24,-5 2 0,4-2-9,-3-2 0,4 0 8,-1 1 1,-1-1 4,1 1-1,1-1 51,3 1-78,0-1 67,0 0-18,0-4 1,3-1 5,1-2 0,1-3 36,-1 3 0,-1-3 114,4-1-128,1 0 1,3 0 91,1 0-111,-1 0 0,0-4 60,1 1-66,-1-1 1,1 4 8,-1 0 1,1 0-12,-1 0 1,0 0 16,1 0 1,-1 0-1,1 0 1,0 0 17,4 0 0,-2 0-23,5 0 0,-4 0 122,4 0 1,-4 0-111,4 0 0,-4 1 25,4 3 1,-5-3-9,2 3 0,-4-3-5,0-1 0,-1 0 90,1 0-87,-1 5 1,-3-3 49,-1 1-71,-4-1 1,3-2-76,-2 0 74,-3 0 1,4 1-352,-5 3-494,0-3 76,-5 4 1,-1-1 166,-6 0 1,1-1-928,0-3 1465,-1 0 0,1 6 0,-1 0 0</inkml:trace>
  <inkml:trace contextRef="#ctx0" brushRef="#br0" timeOffset="2">4523 14310 7790,'0'-6'-139,"-2"-3"142,-1 5 1,1-1 456,-1 1-219,1 3 0,2-5-244,0 2 0,2 3 71,1-3 1,0 1 52,4 0 1,1 1 38,4-1 0,-1 0-37,0-1 1,1 3-19,-1-3 1,2 2 5,2-2 0,-1 2-52,5-1 1,-4 0 6,4-1 0,-3 3-62,3-3 0,-4 2 51,4-2 1,-5 3-110,1-3 1,2 3 104,-2 1-51,0-6 1,-4 5-88,1-3-241,-6 3-159,4 1 168,-8 0-14,3 0 1,-4 0-36,3 0 1,-3 1 3,3 3 1,-2-3 37,2 3 1,-3-1 325,3 1 0,-2-2 0,-2 6 0,0-1 0,-6 5 0,0-1 0</inkml:trace>
  <inkml:trace contextRef="#ctx0" brushRef="#br0" timeOffset="3">4625 14459 7972,'-6'5'54,"-4"-4"1,7 4 329,-4-5 27,4 0 159,-2 0 1,14 0-357,2 0 1,1 0 0,-1 0 0,-2 0-3,6 0 1,-1 0 24,2 0 1,-2-4-77,5 1 1,-4-2-5,4 1 1,0 2-121,4-1 1,-2-2 53,-2 1 1,2 0-204,-6 4 1,4-1-39,-4-3 1,0 3-289,-3-3 1,-1 3-1338,1 1 1304,-1 0 0,0 0-217,1 0 0,-1 0-52,1 0 740,-6 0 0,4 0 0,-3 0 0</inkml:trace>
  <inkml:trace contextRef="#ctx0" brushRef="#br0" timeOffset="4">5413 13956 8095,'0'-11'-340,"4"-1"-43,0 1 1,1 0 470,-1-1 1,-3 1 481,3-1 0,1 5-184,-1-1 0,1 4 168,-1-3-415,-3 4 0,4-3 157,-5 2-236,0 3 0,-1-4 73,-3 5 1,2 3-109,-6 1 0,-1 5 40,-6-1 1,2 2-157,-2 1 1,-2 1-17,2-1 0,-4 1 104,4-1 1,0 2 23,3 2 1,1-2-17,-1 2 0,2-2 12,3-2 0,-2 0-3,5 1 1,0-1-4,4 1 1,0-1 35,0 1 1,5-1-8,3 0 1,2 1-16,1-1 1,1-3 4,-1-1 1,1 0 9,-1 0 1,1 4-11,-1-4 1,0-1 10,1 2 1,-5-4 8,1 4-1,0-1-13,3 5-26,0-1 1,0 0-97,-4 1 0,-2-5 100,-5 1 1,0 0-192,0 3 1,0-3 63,0-1 0,-3 1 38,-1 3 0,-5 1 59,1-1 6,-2 1 0,0-1 7,2 0 0,-1 1 209,6-1-94,-1 1-105,4-1-1,0 1 1,0-5 125,0 1-95,0-1 0,4 5 19,-1-1 1,5 1-15,-4-1 1,1 0 1,-1 1 1,-3-1-28,3 1 0,-3-1-3,-1 1 0,0 3-45,0 0 1,0 2 54,0-2 1,-4 3-31,0 4 0,-4 0 1,0-3 0,3 3-8,1-3 0,-1 1 6,1-1 0,0 1-9,4-5 0,5 1-10,3-5 1,-2-1 2,2-2 0,0 1-54,3-5 65,0 4 1,1-6-334,-1 2 5,1-3 1,-1-1-782,1 0 1121,-6 0 0,4 0 0,-4 0 0</inkml:trace>
  <inkml:trace contextRef="#ctx0" brushRef="#br0" timeOffset="5">5745 14265 7920,'0'-8'0,"0"0"0,0 5 438,0-5 47,-5 5-54,3-7 43,-3 9 56,5-4-213,0 5-159,0 5 1,0-2 7,0 4 0,0 5 52,0 3 1,4 4-193,0-4 1,4 5-20,-5-1 1,5 3-51,-4 1 0,3-2 108,-3-2 0,5 3 1,-1-3 1,-2-1-12,2 1 1,-5-5-97,5 1 0,-2-2 21,2-2 0,1 1-6,-5-1 0,1 0-154,-1 1 1,-3-5-21,3 1 0,-3-4-235,-1 4 0,0-5-419,0 5-404,0-6 203,0 4 89,5-6 966,-4 0 0,6-6 0,-4-1 0,4-8 0,4-3 0</inkml:trace>
  <inkml:trace contextRef="#ctx0" brushRef="#br0" timeOffset="6">5985 14299 7923,'0'-15'136,"0"-1"1,-4 1 299,0 4 0,0-1 162,4 1 265,0 0-416,0-1 1,1 6 200,3 2-372,3 3 1,4 2-40,0 3 0,-3 3-14,0 9 0,-1-2-47,5 5 0,-5 1-114,1 7 0,-6-3 77,2 2 1,1-2-162,-1-1 1,1 0-151,-1 0 0,-3-1 126,3-3 1,1 1-242,-1-5 0,4 0-277,-5-3-265,6-1 500,-2 1 1,0-2-453,1-3-246,-6-2-533,3-5 115,-5 0 1445,-5 0 0,-1 0 0,-10-5 0,-2-1 0</inkml:trace>
  <inkml:trace contextRef="#ctx0" brushRef="#br0" timeOffset="7">5882 14516 7928,'-7'-5'-148,"2"-2"1,5-4 531,0 0 0,2 3-139,1 0 1,4 5 48,4-5 0,2 2-163,2-2 1,-1-1 15,5 5 1,0-3-246,4 3 0,-4 0 83,0 4 1,-1 0-637,1 0 0,-3 0 651,-4 0 0,-1 5 0,1 2 0</inkml:trace>
  <inkml:trace contextRef="#ctx0" brushRef="#br0" timeOffset="8">6350 14664 7637,'8'0'547,"-1"0"0,-4 5-311,1 3 1,-2 2-133,2 2 0,-3 4 22,3 3 0,-3-1-193,-1 1 0,0 0-73,0 4 1,-4 0-226,1 0 0,-1-4-370,4 0 1,-4-5 734,0 1 0,0-3 0,4 0 0</inkml:trace>
  <inkml:trace contextRef="#ctx0" brushRef="#br0" timeOffset="9">6715 14208 7898,'-5'-7'101,"3"-2"-100,-6 6 746,6-6-24,-3 7-265,5-3 1,0 7-162,0 1 1,0 9-171,0 7 0,0 0 76,0 4 0,0-2-191,0 10 1,1-5-1,3 5 1,-3-6-109,3 2 0,1 0 65,-1-5 1,1 4-177,-1-7 1,-3-3 81,3-1 0,1-2-65,-1-1 0,-1-5-755,-3 1 367,0-6-990,0 3 1568,0-5 0,0 0 0</inkml:trace>
  <inkml:trace contextRef="#ctx0" brushRef="#br0" timeOffset="10">6430 14276 7959,'0'-19'62,"0"0"0,0 4-37,0-4 0,5 4-17,3-5 1,2 7 358,1-3 0,4 4-6,1 0 0,4 1 26,-1-1 0,-1 1-184,1 0 0,0 0 10,4 4 1,0-2-74,-1 5 0,-3-4-143,0 5 1,-1-1-177,1 4 1,2 0 131,-6 0 1,4 0-239,-4 0 1,0 0-211,-3 0 1,-1 0-1166,1 0 1660,-6 0 0,4 0 0,-4 0 0</inkml:trace>
  <inkml:trace contextRef="#ctx0" brushRef="#br0" timeOffset="11">7092 13876 8006,'5'-11'-265,"-2"3"247,5 1 1,-1 3 341,5-4 0,-1 4-14,0-3 1,5 3-100,-1-4 0,0 5-55,-3-5 1,3 5 3,0 0 1,-4-2 217,-3 1-68,0 0-403,3 4 197,-5 0 1,0 5-140,-6 3 1,-4 2 69,0 1 1,-5 4 49,1 1 0,-2 4-11,-1-1 0,1 6 1,2 2 0,-1 0 149,5-4 0,1-1-138,3 1 1,0 0 87,0 0 0,0 0-95,0 0 0,3-4-93,1 0 1,5-5 78,-1 1 0,-2-2-101,2-2 1,-1 0 50,5 1 0,-5-1-264,1 1 238,0-1 1,2 1-124,-3-1 0,2-3-55,-5-1 0,4 1 30,-5 3 1,5 1 86,-4-1 1,1 0 78,-1 1 0,-3-1 3,3 1 1,1 4-10,-1 3 0,3-1 125,-3 1 1,4 0-95,-5 4 1,5 0-16,-4 0 0,4-4 31,-5 0 1,1-2-23,-4 2 0,4 2 179,0-6 0,0 0 74,-4-3 1,0-5 110,0 1 0,-6-4-145,-1 3 0,-5-4 122,-3 1 0,-4-3-1116,-7-1 1,-4 0 430,-4 0 0,-4 0 318,0 0 0,-10 5 0,1 1 0</inkml:trace>
  <inkml:trace contextRef="#ctx0" brushRef="#br0" timeOffset="12">14870 14756 8074,'-8'0'-445,"1"0"290,4 0 180,-7 0 189,4 0 20,-1 0-227,-3 0 1,8 0 241,-6 0 6,6 0-84,-4 0-229,6 0 112,0 5 1,0-3-98,0 6 0,6-5-26,1 0 0,1 2 122,3-1 0,-2 0-54,6-4 1,2 0 36,-2 0 1,5 0-5,-1 0 1,-1 0 47,1 0 1,-4 0 10,4 0 1,-3 0-69,3 0 0,-5 0-1,1 0 0,-2 0-77,-2 0 1,0 0 144,1 0-129,-1 0 1,1-1-4,-1-3 1,-3 3-27,-1-3 1,-3 3 20,4 1 12,-6 0 28,8 0 1,-7-2 11,5-1 58,-6 1 0,7-4-64,-5 2 0,1 2 111,-1-6 1,-3 4-59,3-3 0,-2 0 9,2 0 0,-3-4 21,3 4 1,-3 0 9,-1 0 0,0-1-7,0-3 1,2-2-3,2-2 1,-3 2-80,3-2 1,-2-2 59,2 2 1,-2-5-67,6 1 0,-4 1 20,4-1 1,-1 0-5,5-4 1,-1 4-27,0 0 0,2 1-7,2-1 0,3-1 30,5 5 1,-4-2-2,0 2 1,0 2 126,4-2 1,-2 3-112,-2 0 1,-1 4 155,-3 1 0,2 3-45,2-4 1,1 6-29,-4-2 1,-3 4-64,-5 4 1,1 2 1,-5 6 0,3 0-25,-3 4 1,0-2-163,-4 5 1,0-2-79,0 2 0,0 3 141,0-3 1,-4 3-115,0 0 0,-4 1-1,0 0 1,-2 0 49,-2 0 0,2 0 61,3-1 1,-4 0 3,4-3 1,0 1 9,0-4 1,0 0 15,0-1 0,-2-2 111,5 2 0,-3-2-83,3-2 192,-5 1 1,8-1-10,-3 1 1,3-5 4,1 1 0,1-6-74,3 2 0,2 1 20,5-1 0,1 0-14,-1-4 1,2 4 8,2-1 0,-1 1 47,5-4 0,-5 0-68,1 0 1,2 0 72,-2 0 0,4 0-121,-4 0 1,1 2-106,-5 1 0,0-1-191,1 1-587,-1-1-893,1-2 1269,-6 0 0,0 4-542,-2-1 1011,-3 1 0,4 1 0,-5 2 0</inkml:trace>
  <inkml:trace contextRef="#ctx0" brushRef="#br0" timeOffset="13">16092 14550 8024,'0'-7'-78,"0"-1"0,1 5-174,3 0 1,-1-2 711,4 1-258,-4 0 0,7 4 20,-2 0 1,2-1 166,1-3 0,2 3-6,2-3 0,3 2-178,5 2 0,-4-3-150,0-1 0,0-1 72,4 1 1,-1 3-73,1-3 0,-5 3-89,-3 1 0,-2 0-675,-2 0 63,1-5 32,-1 3 1,-3-3-1026,-1 5 1639,-4 0 0,2 0 0</inkml:trace>
  <inkml:trace contextRef="#ctx0" brushRef="#br0" timeOffset="14">16206 14619 8024,'-4'7'151,"1"1"33,-1-6 1,5 4 28,3-6 1,3 0 72,9 0 1,-2 0 0,5 0 0,0 0-58,4 0 0,-1-2 0,1-2 0,1 2-205,3-6 1,-4 6-287,0-2 0,-2-1-1027,-5 1 1289,-1 0 0,1 4 0,2 0 0</inkml:trace>
  <inkml:trace contextRef="#ctx0" brushRef="#br0" timeOffset="15">17303 14105 8084,'0'-8'110,"0"1"0,0-1 278,0-3 1,0 3-1,0 0-305,-5 6 0,2-3 8,-5 5 1,1 0 109,-5 0 1,1 0-243,0 0 1,-5 5 26,1 2 0,-5 4 44,1 0 0,1 4 94,-1 0 0,4 2-164,-4-2 1,1-1 103,-1 5 0,2-5-12,6 1 0,1 2-121,2-2 1,-1 0 160,5-3 1,1 0-227,3 4 0,0-4 98,0 3 1,5-6-122,2-1 1,4-2 84,0 2 1,0 1 37,1-5 1,3 3 43,0-3 1,0 0 9,-3-4 0,-1 0 105,1 0 0,-6 1-113,-2 3 15,-3-3 0,-1 6 5,0-4 0,-5 0 101,-3 5 0,-2-5-31,-1 5 1,-1-2 6,1 2 0,0 2-71,-1-2 0,5-2-2,-1 2 1,0-1-5,-3 5 0,3-2 37,1-3 1,4 4-93,-1-4 1,3 3 58,1 2 0,0 0-6,0 4 0,0-6-19,0 5 1,4-5-6,0 5 1,5-1 0,-2 2 0,0-2-4,0 5 1,-3-2 21,4 2 1,-5 3 1,5-3 0,-5-1-6,0 1 0,0-4-12,1 4 0,-3-4-21,3 4 1,-3-5-12,-1 2 1,1-3 4,3 3 1,-3-4-30,3 4 0,-3-7 5,-1-2 1,0 1 510,0 3 1,0-3-543,0-1 1,0-3-123,0 4 0,0-4 15,0 3 1,2-4-850,2 1 0,-2-3 34,6-1 995,-6 5 0,8-4 0,-3 4 0</inkml:trace>
  <inkml:trace contextRef="#ctx0" brushRef="#br0" timeOffset="16">17577 14390 8004,'0'-11'917,"0"-1"-352,0 6 337,0 1-569,0 15 1,4-1-139,-1 10 1,1 0-29,-4 4 1,4 5-22,0 2 1,1 3-143,-1 2 0,-2-1 124,6 0 1,-6 4-403,2 0 0,1 0-69,-1-3 1,1-6-252,-1-3 1,-3-3 49,3-4 1,1-2-1083,-1-6 1626,5 1 0,-8-1 0,4 0 0</inkml:trace>
  <inkml:trace contextRef="#ctx0" brushRef="#br0" timeOffset="17">17828 14870 7981,'11'0'1176,"1"0"-961,-1 0 0,1 5-56,-1 3 0,-3 2 172,-1 1 0,-3 6-106,4 2 0,-6 2-200,2 2 0,-3 1-61,-1 3 0,-5 1-256,-2 2 0,-4-2 254,0-5 38,5 0 0,-4 0 0,3 0 0</inkml:trace>
  <inkml:trace contextRef="#ctx0" brushRef="#br0" timeOffset="18">18125 14390 8047,'0'-17'245,"0"1"0,0 0 435,0 1 1,5-1-330,3 5 1,2 3-141,1 1 0,1 4-66,-1-1 1,2 2 85,2-2 0,-2 3-207,2-3 0,0 8 130,-4 3 0,7 4-35,-6 0 1,3 2-24,0 2 0,-2-1-298,2 5 0,-4-4 21,-3 4 0,1 0-84,-5 4 0,0 5 27,-4 2 1,-2 1 151,-1 3 0,-8-2-20,-4 6 0,0-8 73,3-3 1,1-3 13,0-1 0,-1-2-7,1-1 1,4-4 11,4-5 1,-2-3 69,1 0 67,0-6 0,4 5 180,0-4-228,5-1 0,-2 3-34,4-5 1,2 0-49,6 0 1,-1 0-116,5 0 0,-1 0 53,1 0 0,3-4-171,-3 0 1,2 0-195,2 4 0,0-1 434,0-3 0,0 3 0,-1-4 0</inkml:trace>
  <inkml:trace contextRef="#ctx0" brushRef="#br0" timeOffset="19">18719 14813 7908,'-8'0'872,"1"0"0,4 1-544,-1 3 0,4-2 25,4 6 1,-3 1-274,3 6 0,-3-2-195,-1 2 0,0 3 51,0 1 1,0 2 111,0 2 1,0 0-412,0 0 1,0 4 55,0-1 307,0 1 0,-5 1 0,-1 1 0</inkml:trace>
  <inkml:trace contextRef="#ctx0" brushRef="#br0" timeOffset="20">18981 14345 7972,'2'-18'163,"2"3"1,-2-2 172,6 2-348,4 0 61,6 3 1,1 1 196,0-1 0,-1 5-28,1-1 0,1 4-58,-4-3 0,3 3-103,-4-4 1,1 6 110,0-2 0,-4 3-104,3 1 1,-2 1-67,-1 3 1,-2 2-89,-3 6 1,2-1-94,-5 0 0,0 1 134,-4-1 1,-5 6 15,-3 2 1,-3-1 4,-4 1 1,-2-4-113,-2 4 0,-1-5 96,4 1 0,1-2 13,4-2 1,-1 1 139,1-1 1,3-3 18,1-1-48,4-4 0,-2 3 3,5-2-38,0-3 0,1 4-1,3-5 1,3 4 1,4 0 1,4 1-86,0-1 1,6-2 70,-2 6 1,2-2 0,2 2 0,0 2-3,0-2 1,-4 2-1,0 1 1,-5 1-22,1-1 0,-2 4-1,-2 0 1,-4 6 9,-4-2 0,-1-1 0,-2 1 0,-11 0-29,-4 3 0,-5 1 28,-3 0 0,-5-1-186,-2-3 0,-3 1-70,-2-5 1,6 1-118,3-5 1,3-1-233,4-2-356,2 2 458,11-9 486,1 4 0,5-10 0,0-1 0</inkml:trace>
  <inkml:trace contextRef="#ctx0" brushRef="#br0" timeOffset="21">19507 14813 7972,'0'11'314,"0"1"159,0-1 1,0 4-319,0 1 1,0 5-246,0 2 1,-4 1-204,0 7 1,-5-2 141,2 1 1,-3 3-429,-2-2 0,1-3 41,-1-2 538,1-2 0,-1-1 0,1 0 0</inkml:trace>
  <inkml:trace contextRef="#ctx0" brushRef="#br0" timeOffset="22">19849 14288 7951,'-3'-18'426,"-1"3"727,0 7-789,9 3-143,1 5 1,2 5 110,0 3 0,-6 5-46,2 3 1,-3 5 40,-1 2 1,0 1-198,0 7 1,-1-1-111,-3 4 1,3-2 85,-3 2 0,2-4-121,-2 8 1,-1-10-108,-3 2 1,3-5-444,5-2 0,0-5-159,0-3 1,1-3 309,3-5 1,-1-2-125,4-5 1,1 0 102,3 0 0,1-1 6,-1-3 1,-1-2-3,-2-6 431,2 1 0,-9 0 0,3-1 0,1 1 0,-1-1-40,0 1 0,-4 0 40,0-1 0,0 5 594,0-1 59,0 0-78,0 2 1,1-3-142,3 5 1,-3 2 200,3 6 1,-3 2-172,-1 5 1,0 6-3,0 2 1,0 2-193,0 2 1,0 0-22,0 0 1,0-3-373,0 3 1,0-6-165,0 5 1,4-3-202,0 0 0,0 2 27,-4-6 0,0 0-455,0-3 1,0-1 915,0 0 0,5-4 0,1-2 0</inkml:trace>
  <inkml:trace contextRef="#ctx0" brushRef="#br0" timeOffset="23">20089 14881 7939,'8'0'265,"0"0"0,3 2 904,4 1-683,0 4-274,-3 4-47,-1 1 1,-4 3-1,-4 0 1,-3 9-85,-3-1 1,-4 8 53,-4-1 0,-6 3-129,-2 1 1,2-1-1919,-3-2 1771,1 2 1,-3-9-1,-1 4 1</inkml:trace>
  <inkml:trace contextRef="#ctx0" brushRef="#br0" timeOffset="24">20512 14230 7951,'-8'-7'0,"1"-1"0,4 4 0,-1-3 823,3 4-455,1-2 1,1 5 253,3 0-456,2 0 1,2 5-11,0 3 0,-1 3-103,5 4 0,-5 3 143,1 5 1,-6 0 24,2 0 1,-2 3-188,-2 1 0,0 4-33,0-5 0,0 1-124,0-4 1,0-4 134,0 0 1,0-5-90,0 1 1,-2-2 97,-2-2 0,3-3-193,-3-1 97,3-4 95,1 2-115,-5-5 97,4-5 1,-4-2-28,5-4 0,1 1 21,3 2 1,-2-1-4,6 6 0,-4-5 26,3 4 0,1 0 3,3 4 1,1 0 79,-1 0 1,4 4-90,1 0 0,0 5 54,-1-2 1,-1 4-40,5 0 0,-5 2 148,2 2 0,-4 1-154,0 3 1,-6 2 0,-2-6 0,-3 5-125,-1-1 1,-5 2-216,-3-2 1,-7-3-109,-4-4 0,0-1 167,-4 0 0,3-3-476,-7 0 1,3-6 297,1 2 0,1-3 436,-1-1 0,-5-5 0,-1-1 0</inkml:trace>
  <inkml:trace contextRef="#ctx0" brushRef="#br0" timeOffset="25">20523 14173 7933,'0'-23'357,"2"4"-297,1 0 0,5 7 39,7 0 0,-1 2-70,5 6 1,-1-1 233,1 1 0,1 3-148,-4-3 0,4 3-153,-1 1 0,2 4-93,2 0 1,-2 5-596,1-2 726,-1 3 0,12 7 0,-4 1 0</inkml:trace>
  <inkml:trace contextRef="#ctx0" brushRef="#br0" timeOffset="26">20957 14779 7865,'0'16'0,"2"-3"-261,1 2 0,8 3 34,4 1 1,0 2 399,-4 2 0,-4 0-132,-3 0 1,-3 0 147,-1 0 0,0-4-70,0 0 1,-5-2-120,-3 2 1,2-3-173,-2-9 1,4 2-445,-3-5 616,4 5 0,-7-8 0,4 4 0</inkml:trace>
  <inkml:trace contextRef="#ctx0" brushRef="#br0" timeOffset="27">21517 14356 7968,'-5'-23'0,"4"5"854,-3 3 0,2 3 108,2 0-723,6 6-165,-5 1 0,-1 5-73,-8 0 0,-8 5 196,-7 2 0,0 10 49,-4 6 1,-2 5-87,-1 6 1,-3 1-175,-2 3 1,6 2-311,3 2 0,3 1 255,4-5 1,6 1-63,5-1 1,7-3 91,1-1 1,5-1-409,7-7 0,5-4 171,6-7 0,1-2-15,7-2 0,-3-4 134,6-3 0,-6-3 278,6-1 0,-3-5 286,-1-3 0,-2-2-294,-5-1 1,-5-2 282,-3-2 1,-6 2-138,-2-2 1,-4-3-19,1-1 0,-9 1-219,-7-1 1,-6 5-274,-8-1 1,-1 3 29,-7 5 0,5 2-362,-9 5 1,1 1 55,-5 3 1,0 1 148,8 3 1,2 2-87,9-3 0,7 0-96,4 0 560,1 1 0,10 3 0,-4 1 0</inkml:trace>
  <inkml:trace contextRef="#ctx0" brushRef="#br0" timeOffset="28">21631 14219 7965,'0'-29'0,"5"1"115,3 5 0,7 5 257,4 3 1,-1 2-209,1 2 0,-1 3-105,1 1 0,1 3 335,-5-4-222,0 6 1,-3-3 192,-1 5-158,-4 0 1,-1 0-229,-2 0 28,-3 0-29,4 0 95,-5 5 1,-1 1-18,-3 6 0,-1-1 13,-3 0 1,-2 6-113,3 2 1,0 2-92,0 2 1,3 1 117,-4 3 0,6-3-137,-2 3 1,3 1 2,1-2 0,0 1 78,0-4 1,0 4 71,0-1 0,5 1 1,2-4 1,3-1 1,2 1 0,-1 0 14,1 0 0,3 0-47,0 0 1,4 0 30,-4-1 1,4 1-131,-3 0 0,-1 0 125,-4 0 0,1 0 143,-1-1 1,1 5 76,-1 0 1,-5-1 326,-2-3 1,-3-1 103,-1-3 0,0 2 429,0-2 0,-8 2 131,-4-2 1,-7-1-585,0-3 0,-4-3-172,-3 4 0,-1-5-427,-7-3 1,1 1-429,-9-6 0,4 1-532,-4-4 0,9 0 936,-1 0 0,2 0 0,-2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9.2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2216 9377 8071,'-12'-7'-298,"6"-3"921,1 4-429,0-6 1,2 2 173,-4 3 1,3-2-127,-4 5 1,4 0-73,-3 4 0,3 0-33,-4 0 1,1 0-175,-5 0 1,1 9-26,-1 2 0,0 5 93,-3-1 0,-2-1-120,-2 5 1,-1 0 15,4 4 1,-3-1-19,4 1 0,0 0 49,4 0 1,-1 0-44,1 0 0,4-4 70,4 0 0,-3-5-3,3 1 0,-1-2 9,4-2 1,4 0-3,-1 1 0,6-4 20,-1-1 0,6-4-17,1 0 0,4-1 121,-4-2 0,4 0-109,-3 0 1,4 0 133,-1 0 1,-1 0-53,1 0 0,-5 0-34,1 0 1,-2 0-38,-2 0 1,-1 1-8,-2 3 1,1-2-62,-5 6 0,-1-4 89,-3 3 0,0 1-91,0 3 0,-5 5 59,-2-1 1,-3 5 44,-2-1 0,1-1 27,-1 1 0,1 0 14,-1 4 1,1-4-22,0 0 1,-1 0-30,1 4 0,-1 0 106,1 0 0,5-1-83,2 1 1,-1 0 38,1 0 0,0-2-30,4-2 1,0 2-76,0-6 0,5 4 1,3-4 0,-2 4-16,2-3 0,-1-1-48,5-4 0,-2 4 100,-2 1 0,2-1-164,-3-4 0,0 1 65,0-1 0,-3 1-920,4-1 349,-6 0-947,8 1 1583,-8-1 0,3 1 0,-5-1 0</inkml:trace>
  <inkml:trace contextRef="#ctx0" brushRef="#br0" timeOffset="1">2707 9639 8092,'-5'-6'-8,"3"-4"292,-1 2 8,1 3 49,2-5-42,-5 9 0,4-4 359,-4 5-33,0 0 98,4 0-547,-5 5 1,6 6 29,0 8 0,0 3 29,0 0 1,2 6-179,2 3 0,-3 2 148,3 1 1,1-3-384,-1-1 1,1 0 143,-2 5 0,-1-6-171,1-2 1,-1-3-188,-2-1 0,4-2-226,-1-2 1,2-2-343,-1-6 1,-1-1 402,4-2 0,-3 1-529,4-5 1086,-1 4 0,10-6 0,1 3 0</inkml:trace>
  <inkml:trace contextRef="#ctx0" brushRef="#br0" timeOffset="2">2969 10153 8060,'12'0'0,"-1"0"0,1 0 0,-6 5 0,3 3 0,-5 7 0,0-1 0,-4 5 0,0 0 1911,0 4 1,0 1-1252,0 3 1,-2-3-439,-2 2 0,2 2-980,-6-1 0,4 0 77,-3-4 1,4-4-705,0 0 1385,-4-5 0,6 7 0,-4-3 0</inkml:trace>
  <inkml:trace contextRef="#ctx0" brushRef="#br0" timeOffset="3">3323 9673 8054,'-3'-17'-247,"-1"1"0,1 4 74,7 0 1,2 1 252,6 0 1,-2-1-91,-2 1 0,2 1 860,-3 2 1,0-2-347,0 2 1,1 3 394,3 1-625,1 3 1,-1 10-109,1 2 1,-5 5-190,1-1 1,-2 3 89,2 4 0,1 1-245,-5 0 1,-1 5 113,-3 2 1,-1 3-140,-3 2 0,2-1 50,-6 0 1,1-3-112,-5-1 0,-1-3 58,-2 3 0,2-4 122,-2 0 1,4-3 138,3-4 0,-2 1-78,2-4 0,3-1 174,2-4 1,1 1-43,2-1 1,2-3 36,1-1 1,4-4-69,4 1 1,6-3 33,2-1 0,2 0-137,2 0 1,1 0-131,3 0 1,-6 0-255,6 0 1,-9 0 175,5 0 1,-7 0-630,3 0 0,-5 0 862,1 0 0,3 0 0,0 0 0</inkml:trace>
  <inkml:trace contextRef="#ctx0" brushRef="#br0" timeOffset="4">3906 10107 7967,'-6'-6'1142,"1"1"0,6 10-748,3 3 0,-3 6-171,3 1 1,-3 9-3,-1-1 1,-4 7 29,0 1 0,-1 2-558,1 1 0,2 0 75,-6 1 1,6-5-77,-2 0 1,3-8-550,1 1 0,0-8 388,0 0 0,0-6 469,0-1 0,5-6 0,1 3 0</inkml:trace>
  <inkml:trace contextRef="#ctx0" brushRef="#br0" timeOffset="5">4112 9662 8060,'-7'-23'0,"3"0"0,6 4 71,5 0 0,5 4-147,7-4 0,1 5 438,-5-1 1,0 2-18,-3 2 0,1 1 139,2 2 1,-3-1-288,4 5 0,-4 0-63,0 4 0,1 6-176,2 1 1,-3 0 99,4 0 1,-7 1-144,-2 3 0,0 1 125,0-1 0,-2 2-247,-5 2 0,0-2 15,0 2 1,-4-2 47,1-2 1,-6 4 74,1 0 1,-1 1 16,2-5 1,-4 0 78,4 1 0,-2-1-66,1 1 0,2-1 396,2 1-154,3-1 75,-4 0-199,5 1 0,1-2 102,3-2 1,0 0-83,7-4 0,-2 4-21,6-4 1,-1 5-134,1-2 0,-1 0 116,5 0 1,0 1-40,4 3 1,-1-3 30,-3-1 1,1 1-71,-5 3 0,4 2 4,-3 2 1,-2-2-14,-7 2 1,0-2 162,-4-2 0,-1 2-69,1 2 1,-8-2 152,-6 2 1,-5 3-105,-7 1 0,-5-1 45,-3 1 0,0-5-68,0 1 1,-2 0 116,3-3 0,0 2-426,0-7 1,10 0-1119,1 0 1333,5-4 0,2 2 0,1-5 0</inkml:trace>
  <inkml:trace contextRef="#ctx0" brushRef="#br0" timeOffset="6">4831 10039 7954,'-6'-6'693,"1"6"1,5 10-496,0 5 0,-4 5-40,0-1 0,-4 7-175,5 0 0,-6 6-85,1-1 0,2-4-256,-2 0 0,4 1-50,-3-1 0,4-5 115,-1-2 293,3-7 0,1 9 0,0-4 0</inkml:trace>
  <inkml:trace contextRef="#ctx0" brushRef="#br0" timeOffset="7">5196 9559 7968,'0'-35'18,"0"3"-233,0 13 0,0-1 209,0 4 1,4 5 364,0 3 1,0 5 976,-4-5-887,0 5 1,1-2-157,3 5 0,-3 7-49,3 4 1,-3 6-6,-1 5 1,0 3-84,0 1 0,-3 0-96,-1 4 1,-1-1-41,1 2 0,1 2-241,-4-3 1,4-2-273,-1-1 0,3-1 239,1-3 0,0 1-149,0-8 0,0-1 155,0-4 0,5 1-88,3-1 0,2-5 68,1-2 1,1-3 58,-1-1 1,1 0-59,-1 0 0,0 0-392,1 0 86,-1 0 573,1 0 0,-1 0 0,1 0 0,-1-5 0,0-1 0,0-5 0,-4-1 0,-1 5 0,-2-1 198,-2 5 84,3-7 0,-5 8 1120,0-6-582,0 6-91,0-3 1,-4 6-195,0 3 0,0 2-48,4 5 1,-4 2-250,1 2 1,-1 3-39,4 5 1,0 1-115,0 3 0,0-3-215,0 2 1,1 2-496,3-1 1,-3-4 369,3-4 1,1-1-1019,-1 1 1,1-2 1271,-1-1 0,-3-4 0,4 5 0</inkml:trace>
  <inkml:trace contextRef="#ctx0" brushRef="#br0" timeOffset="8">5642 10073 7990,'0'-7'889,"0"-1"1,5 5-504,3 0 1,-2 1-453,2 2 1,-6 5 404,2 3 1,-3 7-8,-1 4 0,0 3-96,0 1 1,-4 5-12,1 2 1,-3 3-255,3 1 0,0 2 130,-4 2 0,3-8-728,-4 1 1,4-6-7,-3-2 480,4-5-1160,-2-2 531,5-4 782,0-6 0,0 4 0,0-3 0</inkml:trace>
  <inkml:trace contextRef="#ctx0" brushRef="#br0" timeOffset="9">5985 9548 8077,'-6'-23'0,"1"1"693,-2 3 0,3 4 292,8 8-747,2-4-50,6 10 1,-6-1 191,-2 9 0,-3 3-150,-1 13 1,0-1-1,0 8 1,0 2-98,0 6 0,0-2-138,0 2 1,0-3-261,0-1 0,0-1 153,0-2 0,0-4-319,0-8 311,0 2 1,0-8-111,0 2 108,0-7-10,0-3 111,0-5 106,5-5 0,-2 0 39,4-3 1,-3-2-114,4 2 0,-5-2 104,5-1 1,0 3-85,3 0 0,0 2 28,1-2 0,-1 0-34,1 4 1,3 0 3,0 4 0,4 0-89,-4 0 0,4 0 88,-3 0 0,-1 6-131,-4 6 1,0-1 107,-4 4 0,2 3 41,-5 1 0,0 3-50,-4 1 1,-2-1 140,-1 1 1,-4 0-160,-4 0 1,-2-1 4,-2-3 1,-3 1-43,-5-5 1,2 0-150,2-3 1,-3-2-447,3-3 1,-1 0 273,1-3 0,-3-3 380,3 3 0,-2-8 0,-2-2 0</inkml:trace>
  <inkml:trace contextRef="#ctx0" brushRef="#br0" timeOffset="10">5950 9445 8039,'-6'-23'788,"2"5"200,8 3 0,4 6-620,7 2 1,3 0 0,3 0-33,-2 3 1,-1 1-7,-3 0 1,3 1-179,5-1 1,-2 1-191,-2 2 1,7 0-677,-3 0 1,1 2 552,-5 1 0,6-1-442,-2 1 0,-1 0 603,-3 1 0,0 2 0,3 6 0</inkml:trace>
  <inkml:trace contextRef="#ctx0" brushRef="#br0" timeOffset="11">6544 9251 8097,'-14'-15'408,"3"-1"0,2 1-261,9 4 0,5 1 113,3 2-303,-3-2 1,1 9 1052,-2-3-636,-3 3 1,5 2 3,-2 3 1,-2 2-324,1 5 0,0 5 47,1-1 0,-3 5-108,3-1 0,1 3 154,-1 1 0,-1 3-133,-3 1 1,2 1 84,1-2 0,-1 0-160,2 4 1,1-1 16,-2 2 0,5-3-80,-4-5 1,3-4-31,-3 0 1,4-1 104,-4 1 1,0-3-80,-4-5 0,3 1 72,1-1-44,0 6 1,0-4 50,0 2 1,-1-3 35,-3 0 1,4-1 12,0 1 14,5-1 1,-7 1 71,6-1-110,0 0 1,3 1 147,0-1 1,1 1-83,-1-1 1,-3 0 196,0 1 0,-1 3-67,5 0 1,-5 6 13,1-2 0,-2 2 6,2 2 0,1 0 42,-6 0 1,1 1-59,-4 3 1,0-3-21,0 2 1,0-2-27,0-1 1,-1 0 6,-3 0 1,2-5 239,-6-3 0,0 0-94,-3-3 0,-2 2 82,-2-7 1,1-1-126,-5 2 0,0-4-250,-4 4 1,0-6-1684,1 2 0,-1-3 1692,0-1 0,-10 5 0,-3 2 0</inkml:trace>
  <inkml:trace contextRef="#ctx0" brushRef="#br0" timeOffset="66">2347 15113 8043,'-7'-6'37,"-3"0"145,4 6 0,-2 0 290,1 0 65,4 0-289,-7 0 0,9 6-89,-3 1 0,-1 3 101,1 2 0,0 4-157,4 3 0,0 3 59,0 1 1,1 5-182,3 2 1,-2 3 43,1 1 0,-1-3-121,-2-1 0,0-3 90,0 3 0,0-4-101,0 0 0,3-5-2,1-2 0,0-5 147,-4 1 0,4-2-66,0-2 0,-1-3 43,-3-1 1,2-4-121,2 1 85,-3-3 9,4-1 0,-5-1-9,0-3 1,0-3 21,0-4 0,0 0-28,0-1 0,4-1 22,0-2 0,1-1 4,-2-3 1,0-3-5,5 3 0,-1-2-34,5-2 0,-1 0 18,0 0 1,2 0-5,2 0 1,-1 2 37,5 2 0,-1-2 5,1 6 0,3 1 142,-3 7 1,-1-2-96,1 5 0,-2 0 35,2 4 0,2 5-67,-6 3 0,0 7 93,-3 4 1,3 4-20,0 4 0,-4 0 5,-3 4 1,-5 1-28,0-6 1,0 5-7,1-5 0,-3 1-282,3-4 0,-3-4 78,-1 0 0,4-5-130,0 1 1,3-2 67,-3-2 1,4-3-1148,-4-1 779,4-4 0,-5 2-681,5-5 1235,-1 0 0,5-5 0,-1-1 0</inkml:trace>
  <inkml:trace contextRef="#ctx0" brushRef="#br0" timeOffset="67">3226 15193 8060,'0'-12'0,"0"5"0,0-1 0,5 2 86,3-2 1,3 3-144,4 5 0,-2 0 561,2 0 0,-2 0-187,-1 0 1,0 0-52,3 0 0,-1 0-112,5 0 1,-1 0-29,1 0 0,3 4-183,-3 0 1,1 0 168,-1-4 0,1 0-402,-4 0 0,-1 0 119,-4 0 1,1 0-520,-1 0 0,-3 0-531,-1 0 1221,-4 0 0,-3-6 0,-6 0 0</inkml:trace>
  <inkml:trace contextRef="#ctx0" brushRef="#br0" timeOffset="68">3260 15398 7932,'-6'5'492,"1"-3"1,14 4-49,2-2 0,5-3-119,-1 3 0,3-3-129,4-1 1,1 0-125,0 0 1,1-4-357,3 1 0,2-5 237,5 4 1,-5-3-1671,-2 3 1717,2 0 0,-5-1 0,4-1 0</inkml:trace>
  <inkml:trace contextRef="#ctx0" brushRef="#br0" timeOffset="69">4117 14873 8069,'-10'-11'0,"2"-1"563,-2 1-275,4-1 1,-1 5 241,4-1 0,0 6 239,-1-2-505,3 3 1,-4 2-17,5 3 0,0 6-73,0 5 1,0 10 40,0 2 0,0 1 0,0 2 0,4 0-65,-1 0 1,6 3-127,-1-3 0,-3-2-151,-1-1 0,1-3 100,-1-1 1,1-1-107,-1-3 0,-3 1 82,3-5 1,-3 0-82,-1-3 1,0-5-194,0 1 225,0-5 61,0 2 9,0-5 1,5-4 28,3 0 1,3-1 5,4 1 0,3 3 0,5-3 0,1 3-5,3 1 1,-2 0-4,6 0 1,-5 0-1,5 0 1,-6 5 39,2 2 1,-3 4-36,-1 0 1,-6 0 15,-1 1 0,-5 4-52,-3 3 0,1-1-84,-6 1 1,0 0 33,-7 4 1,-7 0-134,-8 0 1,-3 0-15,-1-1 1,-5-3 145,-2 1 1,2-7 26,1 3 1,-1-4-52,2 0 0,0-6-146,7-2 1,-1-3 142,5-1 0,0-5-432,3-2 0,2-5-27,2-3 1,3 1-136,5-5 1,0 0 704,0-4 0,0-5 0,0-1 0</inkml:trace>
  <inkml:trace contextRef="#ctx0" brushRef="#br0" timeOffset="70">4060 14839 8056,'0'-17'0,"-4"3"539,0-5 0,6 5-85,5-1 0,8 4-175,4 3 0,3-2-41,1 2 1,5 2 22,2-2 1,3 6-91,1-2 0,5-1 61,-1 1 1,1 0-149,-1 4 1,-4 0 88,1 0 0,-2 0-792,-7 0 0,0 0-42,-7 0 661,-3 5 0,-4 2 0,-1 4 0</inkml:trace>
  <inkml:trace contextRef="#ctx0" brushRef="#br0" timeOffset="71">6401 14862 8109,'-4'-13'407,"1"-2"-325,-6 2 0,7-3 303,-1 4 13,1 6 520,2 1-530,0 5 0,0 6-227,0 5 1,0 7 32,0 9 0,0 3 59,0 8 1,0 3-102,0 5 1,0-4-95,0-1 1,4 1-17,0 4 0,4-4 56,-5 0 1,2-5-274,-1 1 0,-2-7 75,1 0 1,2-10-196,-1 2 1,0-4-56,-4 0 1,0-2-203,0-6 1,0 1-512,0-1-397,0-5 148,0 5 1312,0-10 0,5-1 0,0-8 0,3-7 0,2-3 0,-4-5 0</inkml:trace>
  <inkml:trace contextRef="#ctx0" brushRef="#br0" timeOffset="72">6515 15364 8109,'7'-11'0,"-1"3"321,-2 1 213,-3-1 278,9-4-69,-3 6-281,-1 1 0,-1 6-159,-5 3 1,-5 2-40,-3 6 1,-2 4-235,-1 3 0,-4 3 65,-1 1 1,-3-2-174,4-2 1,0 3 103,3-3 0,2-1-63,3 1 1,-2-5-86,5 1 0,0-2-48,4-2 1,0-3 20,0-1 0,5-3 78,3 4 0,3-6 149,4 2 1,3-3-84,5-1 1,5 0-235,2 0 0,3-3 83,2-1 0,-5-5-181,1 1 1,-2 3-282,1 1 1,-2 2 617,-5-2 0,0-2 0,0-6 0</inkml:trace>
  <inkml:trace contextRef="#ctx0" brushRef="#br0" timeOffset="73">7269 15250 7926,'0'-11'315,"0"4"1,5 2 133,3 5 1,-2 0-51,2 0 1,-1 0-117,5 0 1,3 0-145,0 0 0,4 0 46,-3 0 0,4 0-60,-1 0 0,1 0-446,-1 0 1,2-1 228,-6-3 0,4 3-795,-4-3 0,0 3 887,-3 1 0,-1-5 0,1-2 0</inkml:trace>
  <inkml:trace contextRef="#ctx0" brushRef="#br0" timeOffset="74">7258 15456 7943,'-7'0'624,"4"0"-437,6 0 0,9 0 426,7 0 0,2-4-187,2 0 0,1-1-390,3 1 1,-2 1-9,6-4 0,-5 3-133,5-4 1,-4 5-103,3-5 1,-5 5-346,2 0 1,-4 1-497,-4 2 1048,3 0 0,-10-5 0,5-1 0</inkml:trace>
  <inkml:trace contextRef="#ctx0" brushRef="#br0" timeOffset="75">8046 14942 7969,'11'-16'0,"1"1"0,-5 0 21,1 3 146,-1 1 1,5 3 118,-1 1 0,-3 4 152,0-1 1,-5-1 419,5 2-508,0-1 1,3 4 16,0 0 0,1 1-141,-1 3 1,1 2-116,-1 6 1,0 3 103,1 0 1,-4 5-188,-1-1 1,-4 4 52,0 4 0,-1-2-111,-2 6 0,-2-1 202,-1 4-190,-9 1-475,0-1 365,-10 0-805,4 1 477,-5 4 262,1-9 1,0 7-129,3-10 128,2 4 58,6-11 374,0 6-306,4-13 0,2 7-105,5-5 727,0 1-224,0-10 1051,0 4-1029,5-4-159,2 1 0,9-2 612,3-5-403,3 0-137,1 0 0,3 0 303,1 0-125,5 0-199,-3 0 0,5 0 28,0 0 1,-3 0-77,-1 0 0,-1 0 84,2 0-56,-3 0-396,-10 0 197,3 5-32,-3-4 276,0 4-1400,-7-5 626,-1 0 236,-9 0 182,5 0-4655,-6 0 4742,-6 0 0,-5 5 0,-7 2 0</inkml:trace>
  <inkml:trace contextRef="#ctx0" brushRef="#br0" timeOffset="76">11289 14873 7948,'5'-11'0,"-3"-1"-66,1 1 1,4-1 170,0 1 1,0 0 226,0-1 1,-3 4 294,4 1-29,-6 4-362,3-7 0,-6 10-15,-3 0 1,-2 7 25,-5 8 0,-5 0-12,1 8 0,-5 2 47,1 9 0,-3 3-47,-1 5 0,2 0-81,2 8 0,-3 2-245,3 1 1,3 1 158,0 0 1,5 0 97,3-4 1,3-1-110,5-3 1,2 0-229,1-1 1,5 0 146,7-3 1,-1 1-91,5-5 0,-4 4 25,4-4 1,2 0 256,5-4 0,-1 0-31,1 1 1,2-6 102,-1-3 1,-4-1-222,-4-3 1,-2 1 65,2 0 1,2-4-232,-6 0 1,-1-5 95,-6 1 1,2-2 112,-3-2 1,0 1-410,0-1-3,1 1 1,3-2-84,1-3 1,-5 0-795,1-3 106,0-3-184,3 4 1304,0-5 0,1-5 0,-1-1 0</inkml:trace>
  <inkml:trace contextRef="#ctx0" brushRef="#br0" timeOffset="77">11712 14987 7861,'-6'-11'32,"-3"-1"195,5 1 0,0 3 13,4 1 1,0 3 263,0-4-160,0 6 500,0-3 182,0 5-775,0 5 1,4-3 29,0 6 0,3 0-127,-3 3 1,1 4-111,-1 0 0,-3 1-209,3-5 0,-3 1 150,-1-1 0,0-3-564,0-1 304,0 1-184,0-2 290,0 4 0,2-8-138,1 1 258,-1-1 1,7-7 24,-6-3 0,6 2 85,-1-2 1,2 0-102,1-3 0,1-4 108,-1-1 1,1 0-84,-1 1 1,4 2 114,1-2 1,-1 0-3,-4 3 1,1-2-28,-1 7 0,0 2 149,1 1 303,-6 2-332,4 2 1,-3 6 100,4 1 1,-3 7-319,-1 1 1,0 6 150,0-2 1,0 2-562,-4 2 1,-1 1-96,2 3 1,-3-3-343,-1 3 0,1 1 304,3-2 569,-3 6 0,4-8 0,-5 4 0</inkml:trace>
  <inkml:trace contextRef="#ctx0" brushRef="#br0" timeOffset="78">11735 15661 7965,'0'-11'-246,"0"-1"0,0 5 644,0-1 713,0 0-668,0 2-10,5 1-147,-4 5 0,4 10-20,-5 5-99,5 6 0,-4 7-4,3 2 0,-2 3-96,-2 1 0,3-3-187,1-1 1,0-1 108,-4 2 1,1 1-394,3-6 0,-3-3 88,3-4 1,-1-1-43,0 1 1,-1-3-47,2-4 1,-3-1-968,-1 1 579,5-6 792,-4-1 0,9-5 0,-3 0 0</inkml:trace>
  <inkml:trace contextRef="#ctx0" brushRef="#br0" timeOffset="79">11895 15958 7965,'6'-5'364,"4"-1"1,-4-5-24,6 4 0,-5 2 510,1 5-116,-5 0-495,2 0 1,-5 5-100,0 2 0,-5 4 96,-3 0 0,-6 4-287,-1 0 1,-2 5 123,2-5 0,2 4-299,-2-4 0,2 4 14,2-4 0,1 4-79,2-3 1,3-1 168,5-4 0,0 1-54,0-1 1,5-3 90,3-1 0,7-4 8,4 1 0,3 1-354,1-2 194,5 1 81,-4-4 0,11-1-970,-4-3 1125,-1 3 0,-2-9 0,1 3 0</inkml:trace>
  <inkml:trace contextRef="#ctx0" brushRef="#br0" timeOffset="80">12511 14736 7862,'0'-11'0,"0"-1"273,0 1 112,0-1 0,2 5 678,1-1-673,4 6 0,0-4 202,1 6 1,0 0-174,3 0 1,0 6-13,1 1 1,3 5-88,0 3 0,7 4 31,1 7 0,1 5-124,6 7 1,-3 4-169,3 7 1,-3 0 67,3 4 0,-4 0-492,1 4 1,-7 4 171,-1 0 1,-12-29 0,0 1 146,8 28 1,-9-29 0,-1 0-205,3 29 1,-5-28 0,-1-1 77,-2 29 1,0 0-28,0-4 1,-6 0-59,-6 0 1,1-5-152,-4-2 1,1-7 76,-1-1 1,2-7-169,-2 0 1,-2-6-105,2-6 1,0-6 197,3-1 0,6-8-733,2 0 356,-2-5 782,4 2 0,-3-5 0</inkml:trace>
  <inkml:trace contextRef="#ctx0" brushRef="#br0" timeOffset="81">13425 15478 7883,'5'-6'168,"-2"-3"76,4 5 1,1 1-141,3 3 0,2-4 84,2 0 0,-6 0 142,2 4 1,2 0-64,2 0 1,2 0 127,-2 0 0,-1 0-143,5 0 0,-4 0-42,4 0 1,-1 0-336,1 0 0,1-1 160,-4-3 0,-1 3-872,-4-3 0,1 3 169,-1 1 668,-4 0 0,-2 0 0,-5 0 0</inkml:trace>
  <inkml:trace contextRef="#ctx0" brushRef="#br0" timeOffset="82">13345 15718 7943,'-5'12'1317,"5"-6"-560,0-2 0,11 1-266,12-1 0,1-1 118,7-3 1,1 0-183,6 0 0,2-5-138,6-2 1,-2 0-265,-2 0 1,0 0-262,-8 0 0,-2 2-417,-9 5 1,-9-4 652,-3 0 0,-7 0 0,1 4 0</inkml:trace>
  <inkml:trace contextRef="#ctx0" brushRef="#br0" timeOffset="83">15378 14645 7765,'0'-12'-129,"0"1"1,1-1 694,3 1 89,-3 0-221,4-1 413,-5 1-125,0-1-19,0 1-157,0 5-300,0 0 1,-3 12-23,-1 1 0,-4 3-15,4 2 0,-1 4-86,1 3 0,3 4 111,-3 4 1,3 1-242,1 2 1,0 3-18,0-2 0,0 0-24,0 0 1,0 0 42,0-4 0,4 0-107,0-4 0,1-4 63,-1 0 1,-3-5-278,3 1 218,-3 3 0,3-6 93,0 4 1,-1-8-94,-3 0 38,0-5 98,-5 2 40,4-5 234,-4 0-119,0 0-155,4-5 0,-4-2 23,5-4 1,3 3-11,1 1 1,6 3-41,2-4 0,3 4 43,4-3 1,6 4-102,-2-1 0,3-1 23,-4 1 0,5 1-13,0 3 0,-1 0 82,-3 0 1,0 3-38,0 1 0,0 5 56,0-1 1,-6 2-50,-1 1 1,-4 1-43,0-1 1,-6 4-44,-2 1 0,-4 4-147,-4-1 1,-2 3 45,-6 0 0,-4-3-176,-3 0 1,-3-1 1,-1 1 0,0 2 89,1-6 1,-1-1-31,0-7 1,4 2 86,0-5 1,1 0-206,-1-4 0,3 0 26,4 0 1,-2-5 15,3-3 1,-3-3-13,6-4 1,2 2 383,-2-2 0,1-3 0,-10-5 0,-1-6 0</inkml:trace>
  <inkml:trace contextRef="#ctx0" brushRef="#br0" timeOffset="84">15321 14622 7947,'0'-15'332,"0"-1"1,-4 1-29,0 4 1,2-1 12,6 1 0,2 1-41,5 2 1,2-2 27,2 2 1,3 3 20,5 1 1,5-1-70,2 2 0,3-1-33,1 4 0,-2-4 3,2 0 0,-6 0-311,7 4 0,-9 0 150,1 0 1,-4 0-706,-4 0 1,1 0 171,-5 0 1,-3 0-556,-5 0-786,-4 0 1809,2 0 0,-5-5 0,0-1 0</inkml:trace>
  <inkml:trace contextRef="#ctx0" brushRef="#br0" timeOffset="85">16212 14450 7980,'0'-11'0,"0"0"0,1 4 0,3 3 0,-3 3 0,4 2 0,-5 3 0,1 4 545,3 7 0,-3 3 838,3 5 0,-1 0-769,1-1 1,-3 5-392,3 0-196,2 4 197,-5-6 57,4 2-451,0 1 198,-3-3-1,3 2 198,-5-4-1706,5 0 714,-4-5 412,4 3 29,-5-8-1830,5 9 822,-3-10 1334,3 5 0,-5-6 0,0 1 0</inkml:trace>
  <inkml:trace contextRef="#ctx0" brushRef="#br0" timeOffset="86">16280 15170 7915,'0'11'710,"0"-4"-247,5-2 1,2 0-246,-1 1 211,4 1 54,-9 3-264,4-9-1,1 9-556,-5-9 327,9 10 1,-9-9-1654,3 6 839,-3-1 825,-6 0 0,-6 3 0,-7-4 0</inkml:trace>
  <inkml:trace contextRef="#ctx0" brushRef="#br0" timeOffset="87">14761 15650 7868,'-6'-5'235,"1"-2"0,5 0-53,0-1 1,5 5-28,2 0 1,9-2 183,3 1 1,7-1-100,5 1 0,3 3 94,4-3 1,4 3-82,8 1 1,-2 0-174,5 0 1,5 0 19,7 0 1,-30 0-1,1 0-175,0 0 1,1 0 0,1 0-1,1 0 146,-1 0 1,0 0 0,1 0-1,1 0-295,0 0 1,0 0-1,1 0 1,1 0 216,0 0 1,0 0 0,2 0 0,0 0 37,-2 0 0,0 0 0,0-2 0,1 0-100,-1 0 1,-1 0 0,0-2-1,0-1 19,1 1 0,-1 0 0,-1 1 0,-1 0-52,-3-1 1,0 0 0,1 3-1,-1-1-100,-4-2 0,0 0 0,31 2 211,-3-2 1,-2-1 15,-5 1 0,0 0 85,-7 4 0,2-4 100,-6 0 1,-7 1-183,0 3 1,-7 0 338,2 0 1,-8 0-309,1 0 1,-8 0 430,0 0-1380,-7 0 14,-3 0 417,-15 0 459,-8 0 0,-11 0 0,-6 0 0</inkml:trace>
  <inkml:trace contextRef="#ctx0" brushRef="#br0" timeOffset="88">14944 16084 7835,'-11'-2'0,"-1"-1"0,5-2 625,-1-3-372,5-2 0,-2 3 128,5-4 0,5 3-88,3 1 1,2 0 98,2 0 1,0-3-68,3 2 1,-1 2-33,5-2 0,-3 6-42,3-2 1,0 2 1,4 2 0,-2 0-53,-2 0 1,2 0 10,-6 0 1,0 6-181,-4 1 0,1 3 98,-1 2 1,-4 4-261,-4 3 0,-1-1 54,-2 1 0,-5 1-38,-3 7 1,-7-2-54,-4 6 0,-3-5-125,-1 5 1,-1-1-124,-2 5 0,-2-5 152,-3 1 1,-1-5-15,6 5 0,-1-10 67,4 2 1,6-4 264,1 0 0,4-2 21,0-6 0,6 0 213,2 1-249,3-1 0,2-3 82,3 0 0,2-6 129,6 2 1,4 1-65,3-1 1,4 0 100,4-4 1,-3 0-106,2 0 1,-2 3-232,-1 1 0,3 0 116,-3-4-766,2 0 500,-12 0 0,3 0-271,-4 0-119,-1 0-397,0 0-715,-4 0 1701,-2 0 0,0-5 0,1-1 0</inkml:trace>
  <inkml:trace contextRef="#ctx0" brushRef="#br0" timeOffset="89">15424 15912 7779,'-7'-5'919,"2"4"-697,5-4 1,0 11-69,0 6 1,4 0 383,0 7 0,1 0-174,-1 4 0,-3 0-143,3 0 0,2 1-105,2 3 1,-2-3-136,2 2 1,-4-3-385,3-4 1,-3 3 259,4-3 1,-6-3-173,2 0 1,1-4 152,-1 0 0,0-1-750,-4 1 1,0-1 911,0 1 0,0-1 0,0 0 0</inkml:trace>
  <inkml:trace contextRef="#ctx0" brushRef="#br0" timeOffset="90">15492 16540 7816,'0'12'1462,"0"-1"-1088,0 1 0,0-5 136,0 1-204,0-5-288,5 7-628,-3-9-192,3 4 802,-5-5 0,5 0 0,1 0 0</inkml:trace>
  <inkml:trace contextRef="#ctx0" brushRef="#br0" timeOffset="91">15789 16324 7871,'0'-12'-1732,"0"6"3048,0 1-196,0 0-179,0 3-70,0-3 1634,0 5-2987,0 5 146,-5-3 65,-1 8 1,-1-8-724,4 6-1289,-4-6 2283,6 4 0,-4-6 0,5 0 0</inkml:trace>
  <inkml:trace contextRef="#ctx0" brushRef="#br0" timeOffset="92">16177 16027 7871,'0'-8'0,"0"0"0,2 1 381,1-5 1,4 1-104,4-1 1,1 1 108,-1 0 0,6 3-89,2 0 0,-2 2 32,2-2 0,0 0-92,4 4 1,-4-4-13,0 4 0,-1 1-86,1 3 0,-2 0-112,-6 0 1,1 1 8,-1 3 0,-3-2 95,-1 6-520,-4-1 1,2 5 207,-5-1 0,-1 1-199,-3-1 1,-3 0 137,-4 1 1,0 3-19,-1 0 0,-3 1 201,0-5 1,-4 0 7,3 1 1,1-5 108,4 1 0,-1-2-71,1 2 516,5 2-132,0-9-114,6 10 0,2-10-20,2 3 1,2-3-12,5-1 0,6 4-158,2 0 1,2 1-4,2-2 1,0 0-64,0 5 1,0-2 45,0 2 1,-1 2-62,1-3 1,-5 7 75,-3 1 1,-2 1-154,-2-5 1,-4 4-34,-3 1 1,-3 4-143,-1-1 0,-3-1 124,-4 1 1,-6 0-88,-10 4 1,-1-4 214,-3 0 0,2-5-72,-5 1 1,4-1 116,0 1 1,-1-6-86,4 2 0,3-6 193,8 3 0,1-5-88,-1 0-467,6-1 127,-4-2 0,9-5-418,-3-3 1,8-2-280,3-2 1,1 0 983,3-4 0,-2-1 0,8-6 0</inkml:trace>
  <inkml:trace contextRef="#ctx0" brushRef="#br0" timeOffset="93">16817 15832 7871,'0'-17'0,"4"-4"0,0 6 1190,-1 5-833,2 0 0,-2 9 102,5-3 0,-6 4 391,2 4 0,-3 3-486,-1 8 1,0 1-143,0 6 1,4-1-13,0 5 0,3 4-23,-3 0 0,0-2 0,-4-1 0,4 1 84,0-2 1,0 1 105,-4-4 0,3-2-164,1-2 1,0 2 160,-4-6-374,0 0 0,5 2 0,1 0 0</inkml:trace>
  <inkml:trace contextRef="#ctx0" brushRef="#br0" timeOffset="94">16954 16506 7712,'8'0'2740,"-1"0"-1245,1 0 305,-2 5-813,4-3-1435,-8 3-431,3-5-855,-5 0 662,-5 0 1072,-2 5 0,-9-4 0,-2 4 0</inkml:trace>
  <inkml:trace contextRef="#ctx0" brushRef="#br0" timeOffset="95">17868 15490 7729,'-12'0'-394,"1"-4"-49,-1 0 1,5 0 480,-1 4 1,4-3 480,-3-1 1,4-1-19,-1 1-60,3 3-217,1-4 0,1 3-1,3-2 1,3 3-2,4-3 1,2 3-11,2 1 0,1-1 16,3-3 1,6 3-30,-6-3 1,5 3-157,-5 1 0,1-4-134,-1 0 1,1 0-328,-4 4-35,-1 0-502,-4 0 131,1 0 555,-6 0 1,0 0-1123,-2 0 1391,-3 0 0,5 0 0,-12-5 0,0-1 0</inkml:trace>
  <inkml:trace contextRef="#ctx0" brushRef="#br0" timeOffset="96">17811 15673 7729,'7'0'-276,"1"0"1,-1 0 771,5 0 0,4 0-123,3 0 0,4 0 108,4 0 0,-3 0-161,3 0 1,2 0-135,1 0 1,-2-4-211,-1 0 1,-3-1-350,-1 1 0,-4 3-848,0-3 1,-5 1 1220,1 0 0,-2-4 0,-2-4 0</inkml:trace>
  <inkml:trace contextRef="#ctx0" brushRef="#br0" timeOffset="97">19033 14439 8570,'6'0'730,"-1"0"-295,-5 0-236,0 5 1,0 1 139,0 6-94,0-6 0,0 8 54,0-2-17,5 2-132,-4-3 0,4 4 19,-5 0 0,4 4-135,0-3 0,1 4-82,-1-1 52,-3 3 1,8-1 60,-5-2 1,1 7-130,-1-4 1,-3 4-47,3-3 0,1-4 30,-1 0 0,0-1-27,-4 1 1,1 1 109,3-5 1,-3 0-47,3-3 0,-2-1 58,2 1 0,-3-5 1,3 1 0,-1-4-30,0 3 28,-1-4-13,3 2 13,-5-5 545,0 0-320,0-5-152,0-2 1,1-3 18,3 3 1,-2-2-49,6 5 0,1-4 4,6 5 0,-1-1-13,5 4 1,4-4 10,4 0 1,1 0-123,-2 4 0,0 2 73,4 1 1,-5 0-127,2 5 0,-7-5 76,-1 5 0,-5 0 3,2 3 0,-5 0-5,-3 1 1,1 1-6,-6 2 0,1-3-208,-4 4 0,-5 1 79,-3 2 0,-2-2-54,-1-2 1,-6 2 83,-2-2 1,-2 4-98,-2-4 1,0 0 89,0-3 0,-1-2 11,-2-2 1,1 2 32,-1-3 0,3-2 16,4-1 0,-1-2-501,4-2 421,1 0 0,4 0-119,-1 0 1,6-2-164,2-2-195,-2-2 0,4-7 649,-1-2 0,-4-3 0,1-4 0</inkml:trace>
  <inkml:trace contextRef="#ctx0" brushRef="#br0" timeOffset="98">19147 14508 7822,'-7'-12'25,"-1"5"90,4-1 0,-4 4 166,4-3 0,1 3-11,3-4 1,1 6 134,3-2 1,-2 1 40,6-1 1,-4 3-171,3-3 0,2 3-42,6 1 0,-1-4-5,5 0 0,2 1-128,5 3 1,3-4 43,6 0 1,-1-1-52,0 1 1,1 3-379,-1-3 1,-1 3 164,-3 1 1,-7 0-789,-8 0 1,-2 0-21,-2 0-1471,-4 0 2398,-2 0 0,-5 0 0</inkml:trace>
  <inkml:trace contextRef="#ctx0" brushRef="#br0" timeOffset="99">19912 14816 7989,'-6'0'925,"1"0"-158,5-5-488,0 4 0,1-4 534,3 5-519,-3 0 1,5 0 193,-2 0-416,-3 0 1,6 0-436,-3 0-525,-3 0 1,4 1 137,-5 3-440,0-3 0,0 5 1190,0-2 0,5-3 0,1 4 0</inkml:trace>
  <inkml:trace contextRef="#ctx0" brushRef="#br0" timeOffset="100">20380 14508 7989,'0'-16'0,"0"1"528,5 0-281,2 3 0,4 2 344,1 3-49,-1 2 21,-5 0-152,-1 3 0,-5 2-125,0 8 1,0 2-37,0 1 0,-1 6-3,-3 2 1,-1 3-9,-2 0 1,-4 1-149,4 0 1,1 4 84,-2-1 0,4 5-299,-4-4 0,5 3 36,-5-3 0,6-1-103,-2-3 0,2 0-259,2 0 0,0-2 208,0-2 1,0-1-48,0-3 1,0-6 62,0 3 1,2-5 258,2 1 0,1-2-103,2-2 1,5-3 153,-1 3 1,0-3-5,5-1 1,0 0-83,-1 0 0,4 0-165,-3 0 0,-1 0 107,-4 0 0,1-3-419,-1-1 1,-3-1 142,-1 1 1,-4 1-772,1-4 705,-3 4 1,-1-7-24,0 2 1,0 2 220,0-1 1,0 3 145,0-4 0,4 4 19,0-3 1,-1-1 37,-3-3 0,2 3 247,2 0-363,-3 1 611,4-5 0,-5 5 466,0-1 354,0 6-367,0-3 313,0 5-646,0 5 0,0 6-184,0 8 0,0 3-161,0 0 1,0 1-31,0 0 0,0 4-207,0-1 0,0 5-159,0-4 0,1 0-150,3 0 0,1-5-52,3 4 1,2-9-296,-3 2 1,0-1 68,0-3 1,-4 0-391,1-3 0,1-5 80,-1 1 0,-2-1 864,-6 5 0,-2-1 0,-5 1 0</inkml:trace>
  <inkml:trace contextRef="#ctx0" brushRef="#br0" timeOffset="101">19330 15547 7989,'-12'0'-286,"1"0"1068,4 0-169,2 0 1530,5 0-1647,5 0 1,6 0-78,4 0 1,10 0 1,2 0 1,6 0-179,5 0 0,2 0-1,6 0 1,4-1-266,-1-3 0,3 1 204,1-4 0,2 4-328,-23 1 0,1 0 0,28-3 292,-29 3 0,0 0 0,32-5-162,-32 5 0,1 0 1,0 0-1,0 0-58,27 2 1,1-4 44,-4 1 0,-5-1-184,-2 4 0,-8-4-71,-4 0 1,-4 0-125,-3 4 0,-3 0 166,-6 0 0,-4 0-259,-3 0 0,-3 2-354,-5 1-581,4-1 841,-10 8 1,3-8-730,-8 6 1325,-8-5 0,-5 2 0,-6-5 0</inkml:trace>
  <inkml:trace contextRef="#ctx0" brushRef="#br0" timeOffset="102">19752 15901 8580,'13'-6'384,"2"2"0,-2 3 96,2 1 0,-2-4-123,-2 0 0,1-1 146,-1 1 0,0 3-110,1-3 1,-1 3 162,1 1 0,-1 0-129,0 0 0,5 0-8,-1 0 0,1 0-264,0 0 0,-2 0 13,5 0 0,-5 1-110,1 3 0,-4 2 98,-3 6 0,1-1-414,-5 0 1,-1 2 168,-3 2 1,-1-1-391,-3 5 0,-2-4 209,-5 5 1,-5-3-188,1 2 1,-5 3 120,1-3 0,-3 1-14,-1-1 1,4 2 289,0-6 0,5 1-147,-1 0 277,2-4 1,6 5-55,-1-6 816,6-5-426,-3 5 0,10-9 154,2 6 0,3-6-185,2 2 1,4-3 133,3-1 1,3 4-132,1 0 0,3 0-123,1-4 0,5 0-122,-2 0 0,2 4 79,-2-1 0,3 1-613,-2-4 1,-3 0-349,-2 0 0,-3 0-768,-4 0 0,2 0 1517,-6 0 0,5 0 0,-2 0 0</inkml:trace>
  <inkml:trace contextRef="#ctx0" brushRef="#br0" timeOffset="103">21477 15467 7723,'-7'-8'-8,"4"1"45,-4 4 1,6-3 321,-3 2 39,3 3-4,1-4 0,1 5-80,3 0 0,-2 0 9,6 0 1,0 0-55,3 0 0,4 0 0,1 0 1,5-4-49,2 0 0,1 0 13,7 4 0,-5-1-296,5-3 0,-5 3-232,5-3 0,-10 3-930,2 1 952,-8 0-674,-3 0 0,-8 0 235,-8 0 0,-4 0 214,-7 0 1,-3 4 496,-5-1 0,-3 1 0,-1-4 0,0 5 0,5 2 0</inkml:trace>
  <inkml:trace contextRef="#ctx0" brushRef="#br0" timeOffset="104">21488 15570 7723,'5'6'-191,"2"-1"366,4-5 1,5-4 300,3 1 0,3-1-199,1 4 1,0-2-93,0-1 0,3 1-201,1-1 0,1 1 122,-2 2 1,-1 0-704,1 0 0,-5 0 123,-2 0 474,-5-5 0,7-1 0,-3-6 0</inkml:trace>
  <inkml:trace contextRef="#ctx0" brushRef="#br0" timeOffset="105">22333 15033 8551,'12'0'1643,"3"6"-1248,0 6-321,0 4 0,-4 10 88,-4 4 1,2-2 89,-5 10 1,0-4-132,-4 8 0,0-4 25,0 4 0,0-1-328,0 1 0,0 1 108,0-5 0,0-4-38,0-3 0,0-2-114,0 1 1,3-2-114,1-5 0,4-4-73,-4 0 1,3-5-291,-3 1 1,4-2-645,-4-2 1346,4 1 0,-6-1 0,3 1 0</inkml:trace>
  <inkml:trace contextRef="#ctx0" brushRef="#br0" timeOffset="106">22653 15341 7990,'-4'-7'1193,"0"-1"-300,1 6-691,3-4 1,1 12 36,3 1 1,-3 5 73,3 3 0,-3 3-135,-1 4 1,4-3-80,0 0 0,3 1 96,-3 2 0,5 0-103,-1-3 0,3 1-179,4-5 0,-2 1 23,2-5 1,7-3-30,1-1 1,2-4 98,-2 1 0,3-3 59,1-1 0,4 0 2,-5 0 0,5-5 5,-5-3 0,0-3 112,-7-4 0,1 2-103,-5-2 0,-1-3 39,-6-1 1,1-4-23,-6-4 0,1-2-222,-4-5 1,-1 0 127,-3-1 0,-3 1-101,-9 0 0,-3 5 26,-7 2 1,-3 8 26,-6 4 1,-4 7-158,-3 4 1,-2 17 53,-2 6 1,2 12-506,2 3 1,7 4 306,9 4 1,3 2 344,4-2 0,4-1 0,7 1 0,4 1 0,3 1 0</inkml:trace>
  <inkml:trace contextRef="#ctx0" brushRef="#br0" timeOffset="107">19324 4214 7990,'-6'-1'82,"2"-3"294,3 3-172,-4-4-24,3 5 9,-3 0 1,7 5-36,1 3 1,-1 6 35,1 1 0,-1 4-134,-2-4 1,0 4 118,0-4 0,0 1-207,0-5 0,0 4-236,0 0 60,-5 1 0,3-5-270,-1 0-382,-4 1-545,6-1 742,-4-4 663,5 3 0,5-9 0,1 4 0</inkml:trace>
  <inkml:trace contextRef="#ctx0" brushRef="#br0" timeOffset="108">19461 4226 8044,'0'-12'664,"-5"1"85,4 5-456,-4 0 0,5 12 80,0 1 1,0 8-101,0 4 1,0 3-198,0 1 0,0 3-168,0 1 1,0 0-283,0-4 0,4-1-1407,-1 1 1781,6-5 0,3 4 0,5-5 0</inkml:trace>
  <inkml:trace contextRef="#ctx0" brushRef="#br0" timeOffset="109">19792 4865 8061,'-6'-6'147,"0"-3"231,2 5-145,3 0 192,-4-1-76,5 4 58,0-4 653,0 5-871,5 5 0,-3 3-7,6 7-1,-2 3 52,2 5 0,1-1-212,-6 1 1,5-1 46,-4-3 0,0 2-341,-4-2 0,3 2 182,1-2 0,0-3-234,-4-4 1,0-1-33,0 1 26,0-6 505,0-1-171,5-5 0,1-1-46,6-3 1,-1-2 25,1-6 1,-1-3 64,1 0 1,3-6 71,0 2 1,0-1 4,-3 1 0,-1-1-10,1 4 0,-5 0 26,1 1 1,-4 6 129,3-3 1,-3 9-226,4-1-524,-6 3 1,7 6 1311,-5 2 1,3 5-313,-3 3 1,4-1-180,-4 5 1,3 0-334,-3 4 0,5 0-189,-1-1 0,-2 5-339,2 0 1,-2-1-912,1-3 1,4-1 194,-4-3 1234,3 2 0,7-8 0,1 4 0</inkml:trace>
  <inkml:trace contextRef="#ctx0" brushRef="#br0" timeOffset="110">21129 4831 8025,'-2'-10'-793,"-1"2"955,1-2 164,-8 4 0,8-6 188,-6 1-296,5 0 1,-5-1 101,4 1 1,-4 3-103,4 0 0,-1 2 41,1-2 1,-1 2-25,-2 2 1,-3 3-61,2-3 0,-6 4 9,-1 4 1,-2 0-121,2 7 1,-3-1-66,-5 9 1,4-3 116,0 3 1,4 4-97,-4 3 1,6 5 53,2-5 0,1 2-213,6-1 1,0-3-51,4 3 0,5 1-45,3-2 0,6 0 9,1-7 0,5 1 123,-1-5 1,4 0 110,4-3 0,-3-2-74,3-2 1,-3-2 53,-1-2 1,-1-3-47,1 3 0,-4-3-425,0-1 0,-1-4 189,1 0 1,2-3-938,-6 3 1230,0 0 0,1-6 0,2-3 0</inkml:trace>
  <inkml:trace contextRef="#ctx0" brushRef="#br0" timeOffset="111">21357 4728 8025,'0'-18'212,"0"3"372,0 3 74,0 0-28,0 6 323,0 1-547,0 15 0,0 3-119,0 9 0,0 6-58,0 3 0,0 2-170,0 1 0,0 2 15,0 2 0,0-3-68,0 3 1,4-2-173,0-2 0,3-5-573,-3-2 1,1-4-151,-1-4 0,-3-3 369,3-4 1,1-1-415,-1 0 0,1 0 934,-1-4 0,2 3 0,6-3 0</inkml:trace>
  <inkml:trace contextRef="#ctx0" brushRef="#br0" timeOffset="112">21643 4751 8025,'0'-11'0,"0"3"1132,0 0-706,0 6 0,0-2 118,0 8 0,0 4-108,0 7 0,-4 8-148,0 7 0,0 4-69,4 4 1,0 2-107,0 2 1,0 1-523,0-5 1,0-1 347,0-7 0,4-2-1079,0-5 1,5-2 560,-2-2 0,0-2 579,0-6 0,1 1 0,3-1 0</inkml:trace>
  <inkml:trace contextRef="#ctx0" brushRef="#br0" timeOffset="113">21334 5025 8025,'1'-6'654,"3"2"1,3 3-170,4 1 0,4 0-42,0 0 0,10 1-263,-3 3 0,9-3-187,-1 3 1,3-3-250,2-1 0,-1 0 215,0 0 0,-5-4-68,-2 1 0,-3-3 55,-1 3 1,-4 1-625,0-1 467,-5-4 0,1 5-8,-7-6 0,-2 6 117,-2-2 197,-3 2-60,4 2 0,-5 2 206,0 2 0,0-2 124,0 6 0,0-1-126,0 5 1,0 0-105,0 4 0,0-4 1,0 4 0,4-4-232,0 0 1,9 3 6,-2 0 1,4-3-123,0-5 0,2 0 36,2 0 0,3-2 108,-3-5 0,2-1 140,2-3 0,-4 2-123,0-6 0,-4-1 148,4-6 1,-5 2-72,2-2 0,-4-2 200,0 2 0,-6-4 5,-2 4 0,-3-5-97,-1 1 1,-5-3-221,-3-1 0,-7 0 104,-4 1 0,-4-1-309,-3 0 1,-4 5 92,-4 3 0,0 6-190,0 1 0,4 6 111,4-2 1,3 8-117,4 3 0,4 9 392,7 3 0,3 2 0,5 2 0</inkml:trace>
  <inkml:trace contextRef="#ctx0" brushRef="#br0" timeOffset="114">22499 4797 8025,'0'-7'0,"-1"-1"65,-3 4 0,3-1 393,-3 1-45,-2 3 0,-1-4-94,-4 5 1,-1 1 32,1 3 1,0-1-137,-1 9 0,1-2 28,-1 9 0,-3 0-60,0 4 0,0 1-90,3 3 0,5-3-101,-1 2 0,5-2 46,0-1 1,1-4-329,2 0 1,2-3 154,1 3 1,4-7-181,4 0 0,6-2 124,2-6 0,0 0 93,4-4 0,-3 0 69,7 0 1,-2-7-46,2-4 0,-3-1 223,2-3 0,-5-1-112,-2 0 0,-5-3 231,1 4 1,-2-5-85,-2 1 0,-5-4 68,-2-4 0,-3 3-224,-1-2 1,-10 1-279,-5 3 1,-1-1-37,-3 0 1,-4 5 151,-4 3 0,0 7-553,5 5 1,2 1 260,1 2 1,5 5 424,-1 3 0,3 7 0,0 3 0</inkml:trace>
  <inkml:trace contextRef="#ctx0" brushRef="#br0" timeOffset="115">22979 4705 8025,'-4'-17'810,"0"1"-405,-5 4 656,8 0-213,-9 6-407,4 1 1,-6 5-469,1 0 1,-5 5 61,1 3 0,-4 3-97,4 4 1,0-2 64,3 2 0,1 2 0,-1-2 1,2 1 53,3 0 1,0-4-214,4 3 1,1 2-9,-2-2 0,7 4 106,1-4 0,9 2 115,-2-2 1,4-2-59,0 2 1,2-2 1,2-2 0,2 1 5,-1-1 1,0-1 0,-1-2 0,-1 2 13,-3-2 0,-2-2 2,2 2 0,-6-1-69,-2 5 1,-4-1-307,1 0 258,-3 1 0,-6-1 55,-3 1 1,-3-1-256,-4 1 1,-3-1 72,-5 0 1,0 1-313,0-1 0,4-1 171,0-2 0,1 1-374,-1-5 737,8 5 0,1-8 0,3 4 0</inkml:trace>
  <inkml:trace contextRef="#ctx0" brushRef="#br0" timeOffset="116">23173 4751 8025,'0'-11'0,"0"-1"0,0 1 1964,5 4-868,-4-3-76,4 9-560,-5-4 1,0 10-38,0 3 1,0 7-117,0 4 0,0 3-267,0 0 1,0 5 75,0 0 0,0 4-288,0 0 1,0 1 185,0-2 0,0 3-774,0-3 1,0-2 279,0-1 0,2-7 46,1-1 1,0-5-31,5 2 0,-1-8 61,5 0 0,-1-4 132,0 3 0,5-4 26,-1 1 0,4-3-131,-4-1 0,5 0 147,0 0 0,-4-5-510,-1-3 739,3 3 0,-5-10 0,3 2 0</inkml:trace>
  <inkml:trace contextRef="#ctx0" brushRef="#br0" timeOffset="117">23059 5002 8956,'16'-6'1010,"-3"-4"-471,3 9-205,6-5 0,-3 6-204,9-5 53,-5 4 4,5-9-299,-4 9 1,4-6-601,-5 4 575,-1 1-1126,-4-8 0,-1 9 1263,-6-3 0,1-2 0,-1-1 0</inkml:trace>
  <inkml:trace contextRef="#ctx0" brushRef="#br0" timeOffset="118">23162 4694 8025,'0'-6'1091,"5"-5"0,6 10-12,8-3-666,3 3-448,0 1 90,6 0 1,-2 0-459,4 0 290,1 0 0,2 0-1996,-3 0 2109,3 5 0,-9 2 0,4 4 0</inkml:trace>
  <inkml:trace contextRef="#ctx0" brushRef="#br0" timeOffset="119">23744 4466 8025,'1'-12'-621,"3"1"1,-1 4 1715,4 4-150,-4-4-466,2 6 1,-1-3-197,-1 8 0,1 4-120,-4 7 1,2 8 93,1 7 1,-1 3-210,1 1 0,-1 4 66,-2 0 1,-4 2-196,0-2 0,0-3-145,4 3 1,0-2-268,0-2 1,0-1 67,0-2 1,0-3 168,0-6 1,0 0-127,0-3 0,0-2 66,0-6 1,0 0-594,0 1 909,5-1 0,2 1 0,4-1 0</inkml:trace>
  <inkml:trace contextRef="#ctx0" brushRef="#br0" timeOffset="120">23904 4957 8025,'0'-12'-1644,"0"1"3559,0-1-693,0 6-16,0-4-338,0 9-163,0-4-421,0 15 1,-4-3-225,0 9 0,-5 0-100,2-1 1,-3 4-74,-2-3 1,2 3-376,2-4 1,-2 1 257,3 0 0,2-4-301,1 3 246,3-2 0,1-1 69,0-1 0,0-3 144,0-1 1,5-3 10,2 4 1,3-6-87,2 2 1,-1-2 16,1 2 1,4-2-538,3 1 1,3-1 666,1-2 0,-1 0 0,1 0 0</inkml:trace>
  <inkml:trace contextRef="#ctx0" brushRef="#br0" timeOffset="121">24109 4329 8025,'6'-18'0,"-5"1"339,3 6 681,2 4-185,-5-3-150,4 9-430,-5-4 0,2 5-26,1 0 0,-1 6-368,1 6 1,0 0 169,1 7 0,-3 1-807,3 2 1,-3 1 526,-1 0 0,0 0 249,0 0 0,0 0 0,0-1 0</inkml:trace>
  <inkml:trace contextRef="#ctx0" brushRef="#br0" timeOffset="122">24269 4329 8025,'0'-12'162,"-5"6"1428,4 1-484,-4 5-740,5 0 0,0 5-218,0 2 1,0 9-94,0 3 0,2 2-1681,6 2 1626,0 5 0,18 6 0,-2 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32:3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11592 9708 8137,'-1'-8'30,"-3"1"1,3 3 40,-3-4 0,3 4-149,1-3 1,0 3 249,0-4 0,1 4-2,3-3 1,-2 0-31,6 0 1,-4-3 34,3 2 1,1-2 28,3-1 1,1 3 17,-1 0 0,5 2-23,-1-2 1,4-2-26,-4 3 0,4 0 7,-4 0 0,6 4-88,-2-1 0,-2 3 83,2 1 0,-3 0-114,3 0 0,-5 5 49,1 3 0,-2 2-91,-2 1 0,-1 6 75,-2 2 1,-3 2-169,-5 2 1,-1 5 22,-3 3 1,-8 3 55,-7 4 0,-2 3-181,-2 4 1,-5 1-216,-3 0 1,-2-1 314,-1 1 0,4-5 47,-1-3 0,6-4 25,-2-4 0,4-2 55,4-5 1,3-4 154,4 0 1,2-9 9,3 2 1,-2-7-15,5 2-111,0-4 1,6 2 258,1-5 0,5 0 15,7 0 1,-1 0-78,5 0 0,0 0 45,4 0 1,1-4-5,3 0 1,-2 1-133,6 3 1,-5 0-64,5 0 1,-5 0-93,5 0 0,-6 0-24,2 0 0,-4 0 76,-4 0 0,-3 0-272,-4 0 0,-1 0-96,0 0-655,-4 0 523,-2 0 209,-5 5-1936,-5-4 878,-2 9 1254,-4-9 0,-5 15 0,-2-4 0</inkml:trace>
  <inkml:trace contextRef="#ctx0" brushRef="#br0" timeOffset="1">12380 9948 8094,'0'-7'68,"0"2"210,0 5 356,5 0-451,2 0 1,4 0 162,0 0 0,1-1-197,-1-3 1,1 3-145,-1-3 0,1 3 134,-1 1 1,0 0-130,1 0 0,-1-2-477,1-1 1,-1 1 231,1-1 0,-1 0-575,0-1 1,1 3 49,-1-3 760,6-2 0,-5 5 0,5-5 0</inkml:trace>
  <inkml:trace contextRef="#ctx0" brushRef="#br0" timeOffset="2">13100 9742 8132,'0'-6'-371,"0"-4"176,0 8 1,4-4 343,-1 2 694,6 3-486,-8-4-93,10 5 230,-10 0 0,-5 0-383,-7 0 1,-3 0 37,2 0 1,-3 4-121,0-1 1,-4 6 10,4-1 0,-2-2 36,2 2 1,1-2-104,-5 2 0,5 2 87,-1-2 0,7-2-52,4 1 107,-2 1-205,5 4 1,1-2 135,7-3 1,3 2-8,2-5 1,4 5 64,3-2 1,3 0-67,1 0 1,0 1 23,-1 3 1,3 0-8,1-4 0,-2 7 0,3-2 0,-4 2 2,-4-3 1,-3 2-42,-4 2 0,-2-2-22,-2 2 0,-3 1-139,-5 0 1,0 0 11,0-1 0,-7-2 129,-4 2 1,-2-1 9,-6 1 0,-4-2-35,-3 2 0,-5-2 192,5-2 1,-2 0-114,1-4 1,3 2 97,-3-5 0,4 1-51,4-1 0,3-3 247,4 3-211,1-3-442,5-1 127,-5 0 185,10-5-1288,-4-1 853,5-1 0,5-3 9,3 3-1076,7-4 653,-2 5 846,8-4 0,-3-2 0,5-5 0</inkml:trace>
  <inkml:trace contextRef="#ctx0" brushRef="#br0" timeOffset="3">13431 9788 8070,'0'-12'1030,"0"6"-738,0 1 293,0 5-352,0 5 1,-1 1-121,-3 6 0,1 0 90,-4 4 1,3 0-141,-4 3 0,6 7 120,-2-4 1,3 4-125,1-3 1,0 3-121,0 1 1,1 0 15,3-5 1,-2 0-72,6-3 0,1 1 75,6-4 0,-1-1-38,5-4 1,-1-1 105,1-2 0,4-3-57,-1-5 0,1 0 5,4 0 1,-3-1 49,-1-3 1,0-2 38,0-6 0,-2-1 141,-2-2 1,2 1 25,-6-5 0,0 0-103,-4-4 1,0 1-36,-4-1 1,2 0 9,-5 0 1,0-4-152,-4 1 0,-2-1 101,-1 4 1,0 4-185,-5 0 0,5 6-127,-5 2 1,4 1-830,-3 6-1556,4 0 2643,-2 4 0,0 5 0,-1 2 0</inkml:trace>
  <inkml:trace contextRef="#ctx0" brushRef="#br0" timeOffset="4">14139 9731 8149,'-11'-5'28,"3"3"177,0-2 292,6-2-60,-8 5-74,8-4-34,-3 5-118,5 0 1,2 5 328,1 2-359,-1 4 1,7 1 32,-6 3 1,5 3-74,-4 5-3,5 0 0,-7 0-38,6 0 1,-6 3 289,2 1-644,-3 0 213,5-5 0,-5 1 168,3 0-408,-3-5 215,-1 3 0,1-8-369,3 2 167,-3-7-339,4 2 0,-3-5-50,1 3 56,-1-3 116,3-5 0,-5-1-594,0-3 696,-5-3 0,0-4 383,-3 0 0,-2-1 0,3-4 0,-4-2 0,0-5 0</inkml:trace>
  <inkml:trace contextRef="#ctx0" brushRef="#br0" timeOffset="5">14059 9788 8149,'-11'-17'0,"3"3"0,0-5 0,6 5 24,-2-1 171,-2 2 0,4 2 75,-1-1 1,5 5 288,2-1-280,5 6 1,-1-7 27,7 5 0,-1 0-50,5 4 0,0-4-68,4 1 1,-1-1 51,1 4 1,4 4-227,0-1 1,-2 6 73,-6-1 1,3 1-239,-3-2 1,-3 4-18,-1-4 1,-6 3-19,-1 2 0,-6-1-57,2 1 1,-3-1 103,-1 0 1,-6 1-19,-5-1 1,-2 1 72,-6-1 0,4 1-20,-4-1 0,3-1 36,-3-2 0,5 1 135,-1-6-77,3 6 1,1-6 260,4 4-34,2-4-177,5 2 0,6-1 197,5 0 1,2-1-60,6-3 0,0 4-109,4 0 1,1 1 14,3-1 1,-6-1-50,6 4 0,-5-1 23,4 2 1,-5 2-16,-2-2 1,-4 2-36,4 1 0,-6 5-13,-2-1 0,-1 0-116,-6-3 1,0 3 90,-4 0 0,-5 1-71,-3 0 1,-3-4 97,-5 4 1,-3-2-27,-7 1 1,-3-4-27,-6 1 88,6-1-55,1-5 1,2 2 134,-1 0 0,2-6-117,5 2 1,4-3-524,5-1 200,-1 0-360,1 0 1,4-5 258,4-2 0,6-4-402,5 0 0,3 0 828,5-1 0,-4-4 0,5-2 0</inkml:trace>
  <inkml:trace contextRef="#ctx0" brushRef="#br0" timeOffset="6">14904 9651 8089,'0'-12'-142,"0"5"-292,0-1 404,0 5 1001,0-2-592,-5 5 0,3 0 179,-6 0-378,0 0-20,-3 0 1,-4 0 150,0 0-169,-6 0 0,9 0 17,-4 0 0,4 4 145,0 0-239,1 5 1,-1-7-99,1 6 0,3-2 275,1 2-440,-1 2 145,-3-4 1,4 6 78,3-1-199,3 1 119,1-1 0,0 1-120,0-1 104,5 0 1,7 2 47,7 2 1,-1-2 19,1 2 0,0-2 17,3-2 0,1 1-10,0-1 1,-1 1-16,-3-1 0,2 4 16,-2 1 1,-2-1 8,-2-4 1,0 1-1,-3-1 1,2 0 0,-7 1 0,-2 3-31,-1 0 1,-4 1 20,-4-5 1,-2 4-9,-5 0 0,-6 1 9,-2-5 0,-4 0 130,-3 1 1,0-1-85,-4 1 1,1-5 90,-2 1 0,3-4-240,5 3 0,2-4 88,2 1 1,2-3-1107,6-1 487,4 0-449,2 0 0,7-5 1076,1-3 0,9-2 0,6-1 0</inkml:trace>
  <inkml:trace contextRef="#ctx0" brushRef="#br0" timeOffset="7">15201 9731 8109,'1'-11'-744,"3"4"859,-2 2 1,4 5 725,-2 0-493,-3 0 327,4 0 468,-5 0-604,0 5-240,0 1 0,0 6 199,0-1-320,0 0 1,0 6 82,0 2 1,0-1-25,0 1 1,1 0-164,3 4 1,-3-1 137,3 1 1,-1 0-264,1 0 1,-3 0 56,3 0 1,-2-2-131,2-2 0,-3 2 25,3-6-31,-3 0 70,-1-4 0,0-3-61,0 0 0,0-4 129,0 3 163,0-4-152,0 2 226,0-5-183,5 0-34,2 0 1,4-4 43,1 0 0,-1 0-39,0 4 1,1 0 4,-1 0 0,2-3 12,2-1 0,-1 0-150,5 4 0,-4 0 37,4 0 1,-3 0-171,3 0 1,-5-4-77,1 0 1,1 0-141,0 4 0,-5 0-647,-3 0 372,-6 0-318,3 0 1,-6 0 1041,-3 0 0,-2 0 0,-6 0 0</inkml:trace>
  <inkml:trace contextRef="#ctx0" brushRef="#br0" timeOffset="8">15213 9982 8040,'6'-12'-1663,"0"2"2842,-2 3-646,2 2 0,6 5 210,-1 0-349,1 0-221,-1 0 1,4 0 229,1 0-439,4 0 76,-2 0 0,1 0-155,0 0 92,0 0 46,-1-6-551,3 5 417,-8-4 0,3 5 52,-4 0-1111,-1-5 292,-5 4 878,0-9 0,-1 3 0,1-4 0</inkml:trace>
  <inkml:trace contextRef="#ctx0" brushRef="#br0" timeOffset="9">15201 9708 8053,'12'-7'0,"-1"-3"180,0 3 1,6 2 624,2 1-361,3-3 220,0 6-350,1-4 1,0 1 127,0 0-383,0 1 43,0 3 1,-1-4-98,1 0 1,-1 0 122,-3 4 1,1 0-1401,-5 0 1272,6 0 0,-9 0 0,5 0 0</inkml:trace>
  <inkml:trace contextRef="#ctx0" brushRef="#br0" timeOffset="10">16001 9662 9493,'0'11'585,"0"-3"-215,0 0 0,0 3-132,0 4-59,0 6 0,0-4 239,0 6-230,0 5-9,0-4 1,0 5 3,0-2 0,1-3-97,3 3 0,-3-3-55,3-1-235,2-5 154,-5 3 0,6-8-552,-3 2 355,-3-2 115,9-7-1056,-9 4 373,4-8 357,0 3-1001,-3-5 564,3 0 895,-5 0 0,5-5 0,1-2 0</inkml:trace>
  <inkml:trace contextRef="#ctx0" brushRef="#br0" timeOffset="11">15738 9662 8011,'11'-6'451,"1"-3"-315,-1 5 1,7-4 188,5 5 1,0-1-60,3 4 0,3 0-15,2 0 1,1 0-81,-2 0 1,7 0-57,-3 0 1,-1 0-89,-2 0 1,-2-4-219,1 0 1,2-3-659,-5 3-1,-4-1 202,-4 1 648,-6 3 0,4-10 0,-6 5 0</inkml:trace>
  <inkml:trace contextRef="#ctx0" brushRef="#br0" timeOffset="12">16629 9616 8882,'-12'0'612,"1"5"1,-4-2-649,-1 5-99,-4-6 148,2 8 0,-4-7 22,-1 4 1,4-3 130,0 4-314,5-1 208,-3 0 1,10 3 60,-1-2-227,5 2 144,-2-4 0,5 4-113,0-2 25,0 2 1,2 1 67,1 1 0,4-1-5,4 1 0,1-1 31,-1 1-22,6-1 0,-1 0 3,3 1 128,3-1-143,-5 1 1,6-1 21,0 0 256,-5 1-127,-2-1 0,0 1 187,-1-1-23,0 1-171,-9-1 0,3 0 163,-5 1-225,0-1 1,-5 2 276,-3 2-254,-8-2 0,-5 3 29,-6-4 0,-5-1-10,-3 1 0,-2-1 92,-1 0-767,0-4 397,0 3 1,3-7-1849,1 4 1992,4-4 0,-7 2 0,4-5 0</inkml:trace>
  <inkml:trace contextRef="#ctx0" brushRef="#br0" timeOffset="13">17188 9411 8049,'2'-7'370,"1"4"170,-1 1-165,3 2 34,-5 0-150,0 5-519,0-3 185,0 3 162,0 0-788,0-4 504,5 4 0,-3-1 197,6 0 0,0 5 0,3-3 0</inkml:trace>
  <inkml:trace contextRef="#ctx0" brushRef="#br0" timeOffset="14">17257 9890 8113,'0'8'113,"0"0"0,0-1 565,0 5-440,0-1 252,0 1-171,0-1 1,0 0 66,0 1 95,5-1-181,-4-4 0,4 3 7,-5-3 1,0 0 109,0 0 0,0-3-60,0 4-328,0-6-171,0 3-114,5-5 373,-3 0-2099,3 0 1764,-5 0 0,5-5 1,1-1-1</inkml:trace>
  <inkml:trace contextRef="#ctx0" brushRef="#br0" timeOffset="15">18228 9331 8041,'0'-12'-608,"0"5"548,0-1 818,0 6-436,0-8 23,0 8 121,0-8-150,0 9 52,0-4 566,0 5-704,-5 0 1,-2 0-71,-4 0-62,-1 0 0,1 0-85,0 0 1,-5 5 29,1 2 0,-4 0-106,4 0 1,0 1 58,3 3 1,1 1-88,-1-1 0,2 1 22,3-1 1,-2-3-19,5-1 1,0 1 31,4 3 0,0 1-112,0-1 1,0 1 40,0-1 0,0 0 91,0 1 0,0-1-103,0 1 1,4-1 83,0 1 0,5-5-35,-2 1 1,3-2 29,2 2 1,-1 1 99,1-6 0,-1 5-58,0-4 1,1 3 4,-1-3 1,1 1 78,-1-1 1,-3-1-111,-1 4 273,-4-4-217,7 7 265,-9-4-166,4 6 0,-8-1 204,-1 1-262,-5-1 0,3 0 3,-6 1 1,5-1 46,-1 1 1,4-1 28,-3 1-6,4-1 0,-3 0 22,2 1-114,3-1 0,-5 1 35,6-1 1,0-3-142,0-1 1,0-3 39,0 4-24,0-6-135,0 3 197,0-5-183,6 0 155,-5 0 1,8 2-26,-5 1 78,-1-1 0,-1 7 6,1-6 0,-1 6 32,1-1 1,-1 2 139,-2 1 0,0 1-4,0-1 0,0 2-97,0 2 0,1-1 118,3 5 0,-3-4-62,3 4 1,1-5-43,-1 2 1,0 0-45,-4-1 0,0 1-112,0-5 1,0-3 79,0-1-198,0 1 1,0 0-665,0-1 578,0-4 0,1 2-251,3-5 1,-2 0 33,6 0 454,-1 0 0,5-5 0,-1-2 0</inkml:trace>
  <inkml:trace contextRef="#ctx0" brushRef="#br0" timeOffset="16">18627 9525 8052,'0'-11'0,"0"-1"0,0 1 0,0 4 0,0 1 0,0 2 0,0 3 0,0-4 0,0 5 0,0 5 0,0 3 0,0 7 0,0 4 0,0 1 2066,0-1-1366,0 8-392,0-8 1,0 9-198,0-5 0,4-1-218,0 1 0,0 0 70,-4 0-606,0-5 452,0 3 1,4-7-882,-1 5 721,1-5 1,-2 2-120,1-9 0,0 3-492,5-2 653,-1-3 0,1 4 309,-1-5 0,1-1 0,8 3 0,2 0 0</inkml:trace>
  <inkml:trace contextRef="#ctx0" brushRef="#br0" timeOffset="17">18902 9902 8055,'-7'-8'-1626,"3"1"2271,3 4 1,2-2-133,3 5 1,-1 5-27,4 3 1,-3 2-144,4 1 1,-2 2-136,2 2 1,-2-1-58,-2 5 0,-3-4-156,3 4 1,-3-3-120,-1 3 1,0-4-894,0 4 193,0-5 0,0 2 392,0-4 1,-1-6-90,-3-2 0,3-1 520,-3 0 0,3-1 0,1 3 0</inkml:trace>
  <inkml:trace contextRef="#ctx0" brushRef="#br0" timeOffset="18">19073 9571 8021,'0'-18'0,"0"3"-510,0 2 268,5 7-4,1-4 632,6 8-168,-1-3 1,1 4 256,-1-3 1,0 3 201,1-3-468,4 3-86,-3 1 32,9 0 1,-10 0 209,3 0-234,-2 0 22,-1 5 1,2 1 151,-3 6-309,3-1 183,-13 0 1,8 2-103,-5 2-146,0 3 252,-9 5-692,-2 0 387,-4 0 0,-6 1 14,-2 2-465,-2-1 396,-2 2 0,1-5-94,3-3 84,3 3 52,4-10 0,1 9-6,0-6 273,4-5-263,2 0 187,5-4-10,0 6 1,1-6 38,3-2 1,3-3-88,4-1 0,4 0 125,0 0 1,6 0-53,-2 0 1,-1 0-60,1 0 0,-4 0 31,4 0-442,-5-5 250,2 4 0,-4-5-667,-1 2-677,1 3 1493,-1-5 0,0 1 0,1-1 0</inkml:trace>
  <inkml:trace contextRef="#ctx0" brushRef="#br0" timeOffset="19">19473 9308 8014,'-7'-18'16,"2"2"-5,5 4-295,0 1 307,5-1 1,2 5 99,4-1 1,-3 6 7,-1-2 1,1-1-10,3 1 1,1 0 65,-1 4 1,1-4-18,-1 1 0,0-1-81,1 4 1,0 0 73,4 0 0,-4-4-133,4 0 283,-4 0-417,0 4 1,-6 5-18,-2 3 0,-3 2-6,-1 2 0,0 0 67,0 4 1,-5 0 11,-3 3 0,0 3 21,0-3 0,-1 2 20,5 2 1,-3 0 8,3 0 0,-1 0 2,1-1 1,3 1 0,-3 0 0,3 0-3,1 0 0,0-4-7,0 0 0,1-5 5,3 1 0,-2-3-2,6-5 0,-4 2 57,3-5 1,-3 3-40,4-3-254,-6 0 236,8 1-11,-8-4-10,8 4 21,-4-5-10,6 0 0,-5 2 149,1 2 0,-2-2-150,2 6 91,2-6 0,-4 8 142,6-2 1,-5 6-51,1 1 1,-2 5 133,2 0 1,1-3-52,-5 2 64,-1 0 1,-3 4-137,0 0 14,0 0-53,0-5 1,0 3-34,0-2 0,-3-1 53,-1 1 1,-5-1-230,1 1 1,-2-3 62,-1-4 1,-5-2-156,1-2 0,0 0-35,4-4-1188,-1 0 189,1-4 473,4 0 0,2-1 719,5-3 0,5-2 0,2-6 0</inkml:trace>
  <inkml:trace contextRef="#ctx0" brushRef="#br0" timeOffset="20">20032 9925 8012,'-6'0'990,"2"5"-538,8 2 1,-3 5 424,3 3-573,-3-2 1,-1 7-64,0-5-170,0 6 100,0-4 0,0 2-460,0 0 170,0 0 121,-5-1 1,3-1-1742,-6-6 829,5 1 910,-2-1 0,0 0 0,-1 1 0</inkml:trace>
  <inkml:trace contextRef="#ctx0" brushRef="#br0" timeOffset="21">20512 9251 7987,'7'-12'-690,"1"1"1,-4 3 1453,4 1-406,-1-1 1,-1 1 329,-2-1-298,3 5-165,-6-7 0,4 9-56,-5-4 0,0 4 225,0-3-406,0 3 59,-5-4 0,-1 5 270,-6 0-382,1 0 101,-1 0 1,-4 5 238,-3 2-363,2 3 198,-4 2 1,8 3-89,-2 0-140,-3 6 197,5-4 1,-3 2-159,4 0 156,1 0 48,0-1-283,4-1 91,2-1 1,1-3 162,1 2-285,-1-2 84,4-7 0,1 3 71,3-5-121,-3 5 164,9-8 47,-9 9-72,10-9-4,-5 10 210,5-10-93,1 9 1,3-9-75,0 3 145,1-3-143,-5 4 0,0-2 57,1 5-11,-1-6-25,1 3 1,-1-1-123,0 0 121,-4 0-31,3 1 1,-9-3-100,3 6 107,-3-6 1,-1 8 20,0-2-25,0 2 0,-4 2 36,1-1 1,-2 1-35,1-1-7,-3 5 171,1-3-162,1 4 1,1-5 175,0 4-167,1-4 1,-1 6 45,0-3-113,0-2 72,4 3 0,0-3-118,0 2 0,0-2 122,0 2 0,0-2-169,0-2-17,0 1 147,0-1-40,5 1 9,-3-1-24,3 0-193,-5 1 198,5-6-248,-4 4 133,4-8 0,-5 4 72,0-2-559,0-3 129,0 4 88,0-5-582,5 0 382,-4 0 634,4 0 0,1 5 0,0 2 0</inkml:trace>
  <inkml:trace contextRef="#ctx0" brushRef="#br0" timeOffset="22">20843 9434 7987,'0'-28'48,"0"5"502,0 5 643,0 12-853,0 1 1,1 5 432,3 0-448,-3 0 1,6 0-59,-3 0 0,-3 9-45,3 2 1,1 8 195,-1 0-5,-1 3-235,-3 0 1,4 5-45,0 0-119,0-1 193,-4-3 1,4 1-94,-1 3-61,1-3 1,0 0-351,0-5 0,0-1 90,-4 1 93,5-2-714,-4-6 563,4 0 0,-5 1-141,0-1-800,5-4 300,-4 3-980,4-9 625,1 9 1260,-5-9 0,9 10 0,-4-5 0</inkml:trace>
  <inkml:trace contextRef="#ctx0" brushRef="#br0" timeOffset="23">21094 9776 8137,'7'-6'180,"-1"0"132,-2 2 0,-2 2 345,6-1-61,-5 6 1,5 8 117,-4 4-504,0 0 1,-3 0 25,3 1 1,-3 4-1,3-1 1,-3 2 183,-1 2-583,0 0 192,0 0 0,0-1-675,0-3 517,0 2 1,0-8 39,0 2-1432,0-2 517,0-2-1378,0-4 2382,0 3 0,-5-9 0,-1 4 0</inkml:trace>
  <inkml:trace contextRef="#ctx0" brushRef="#br0" timeOffset="24">21346 9365 8137,'0'-19'0,"0"0"0,1 9 854,3-2-482,2 4 0,5 0-102,1 0-144,-1 6 1,1-5 233,-1 4-337,1 1 49,4-8 0,-3 9 48,2-3 0,-2-1 56,-2 1 1,0 0-193,1 4 192,-1 0-335,1 0 0,-6 2 31,-2 2 1,-3 2 13,-1 5 0,0-3-98,0 0 1,0-1 52,0 5 1,-1-1-57,-3 0 1,3 1 71,-3-1 1,3 1 121,1-1 1,0-3-175,0-1 270,0 1 1,0 0-44,0-1 1,0-3 161,0 4-209,0-6 1,0 4 312,0-2-165,0-2 1,0 4 246,0-2-51,0-3-226,5 9 218,1-4-248,6 6 1,3-4 83,0-1-145,0 1 61,2 3 0,-5 1-110,4-1 101,-4 5 0,0-3-1,-1 2 0,-4 3-6,-4 1 1,-1-1-217,-2 1 0,-7 0-69,-4 4 273,-1 0-609,-9-5 373,3 3 1,-6-7-69,-3 5 1,3-6-89,-2-2 0,5 1-622,2-5 479,5-2 166,-2 0-580,9-5 367,-3 0 537,9 0 0,-9-5 0,4-1 0</inkml:trace>
  <inkml:trace contextRef="#ctx0" brushRef="#br0" timeOffset="25">21780 9091 8146,'0'-11'336,"0"-1"-76,0 6 0,1 1 73,3 5 181,-3 0 0,9 4 203,-2-1-692,-3 6-48,5-2 215,-4 4-184,6 0 39,-6 1 0,4-1 255,-2 1-442,-3 4 106,5-3 1,-5 3 238,3-4-194,2-1 60,-4 1-291,1-1 35,-2-5-177,0 5 114,-4-10 152,4 9-156,-5-4 102,0 1 0,0-1 131,0-2 1,0-2-103,0 6 205,0-5 0,-1 3-184,-3-2 213,3-3 0,-6 8-59,4-5 1,-3 5 262,-1-2-200,-3 3 1,7 2 97,-4-1-157,4 1 1,-6 0-105,5 3 0,1-2 105,3 2 0,0-1-142,0 2 1,1-4 114,3 3 0,1-2-31,2-1 1,3-1 50,-2 0 0,1 1 22,-1-1 1,2 1-27,-3-1 1,3-1 23,2-2 1,-4 2-7,-1-2 0,1 1-17,3-2 0,-1 3 3,-2-2 1,2-2-3,-2 2 1,1-4 169,-2 3 0,3 1-50,-2 3 1,-2 1-49,2-1 0,-6 1 29,2-1 0,-2 2 33,-2 2 0,0-2-194,0 2 11,-6-2 0,0 2 169,-5 0-302,-1 0 71,1-3 0,-4-2 176,-1-3-344,1 4 113,4-10 0,3 5-867,1-2 303,-1-3-150,2 4-450,0-5 249,6-5 1,2 0 1030,2-2 0,7-4 0,7 5 0</inkml:trace>
  <inkml:trace contextRef="#ctx0" brushRef="#br0" timeOffset="26">22294 9856 8199,'0'-6'2890,"0"1"-2346,0 15 0,0 3-168,0 9 0,0-2-221,0-1-62,-6 5-31,5 0 1,-8 5-121,5-2 0,-4-3-150,0 2 1,2-2-1065,-2-1 1036,0-5-869,2-1 359,-4-6 746,9 0 0,-9 1 0,3-1 0</inkml:trace>
  <inkml:trace contextRef="#ctx0" brushRef="#br0" timeOffset="27">22705 9160 8012,'11'-11'-725,"1"4"0,-5-2 1550,1 5-212,-6-5-230,8 8-155,-8-4 0,3 5 553,-5 0-777,-5 0 46,3 0 1,-8 0 106,3 0 0,-3 1-100,-2 3 0,-1 2-9,-2 6 81,2-1-27,-3 1 1,1 0 22,0 3 0,-1-1 64,5 5-282,-1-5 76,6 8 1,-3-9 56,5 2 0,1-1-171,3 1 1,0-2 241,0 2-348,0-7 139,0 2 0,5-5-190,2 2 299,-2 4 0,6-10 111,-5 9-133,5-9 1,5 4 40,-1-5 1,0 0 10,-4 0 0,-3 4-26,0 0 68,-6 0-40,8-4 32,-8 5 16,3 1-60,-5 6 0,0-1 239,0 0-232,0 1 19,0 4 183,0-3-200,0 9 1,0-10 5,0 4 1,0 1 14,0 2 0,0-2 65,0-2-293,0 3 217,0-5 1,0 8 62,0-2-255,0-2 172,0-1 0,0-1 28,0 1-19,0-1-58,0-4 1,0 1-18,0-1 62,0 1-5,0-1-372,0-5 86,0 4 117,0-3 1,1-1-130,3-2 1,-2 1 35,6-1-1165,0 0 1406,3-4 0,0 5 0,1 1 0</inkml:trace>
  <inkml:trace contextRef="#ctx0" brushRef="#br0" timeOffset="28">22967 9274 8012,'4'-14'165,"0"2"0,1 7 871,-1-2-608,2 4 155,6-2-279,-6 5 0,0 5 184,-2 3-375,-3 2 58,4 1 0,-1 6 212,0 2-155,0 8 57,-4-3-318,0 9 74,0-9 0,0 9 301,0-3-610,0-2 245,0 0 1,0-5 68,0 0-752,0 0 509,5-1 0,-3-4-89,6-3-730,-5 3 660,7-5 0,-9 3-676,3-4 405,2-6 627,-5 4 0,10-3 0,-5 4 0</inkml:trace>
  <inkml:trace contextRef="#ctx0" brushRef="#br0" timeOffset="29">23276 9719 8195,'5'-6'130,"-3"1"748,6 5-533,-6 0 0,4 1 187,-6 3 88,0 2-280,0 6 1,0 3-139,0 0-248,0 5 226,0-2 0,-4 5-388,0 0 181,0 0-45,-1-1-451,4 1 415,-4 0 0,3-1-35,-1-3-329,1 2 287,-3-13 1,5 7-99,0-7-943,0 2 220,0-4 1006,0-1 0,0 0 0,0 2 0</inkml:trace>
  <inkml:trace contextRef="#ctx0" brushRef="#br0" timeOffset="30">23607 9239 8062,'0'-17'0,"0"0"155,0 6-17,0 4-196,0 2 2324,0 5-2351,0 5 110,0 2 1,-1 5 224,-3 4-271,3 1 128,-10 6 0,5 0-190,-5 0 48,-1 0 46,6 0 0,-4 3-223,2 1 102,3 0 19,0-10-229,0 5 187,4-9 0,-4 3 20,5-4 7,0-1 81,5 0 0,0-3-24,2 0 1,5-6-6,-1 2 1,1 1 104,3-1-87,3 0 15,-1-4 0,2 0-15,0 0 34,-5 0-25,3 0-384,-6 0 60,1 0 181,-1 0-573,-5 0 143,0-5 144,-6 3-58,0-3 514,0 5 0,0 0 0</inkml:trace>
  <inkml:trace contextRef="#ctx0" brushRef="#br0" timeOffset="31">23755 9525 8062,'0'-11'-263,"0"-1"251,0 1 1,0 3 423,0 1-179,0 4 0,0-7 209,0 9 116,0-5 325,0 6-588,-5 6 1,4 4 53,-3 5-248,-2 5 73,5-2 1,-4 6 175,5 3-363,0-3 79,0 4 1,0-4-413,0 3 198,0-3 139,0 4 0,0-6-497,0 1 265,5-5 27,-4-1-895,4-6 676,0 0 0,-2-3-123,4 0 556,-4-6 0,7 3 0,-4-5 0</inkml:trace>
  <inkml:trace contextRef="#ctx0" brushRef="#br0" timeOffset="32">23870 9080 8139,'0'-18'0,"0"1"0,5 11 0,2 2 0,5 3 0,3 1 0,-2 0 0,2 0 0,-2 0 0,-2 0 0,4 4 553,0 0 1,4 1 1181,-3-2-1301,4-1 0,-7 3-393,3 0 9,-4-4 0,-2 5 299,-3-2-660,-2-2 162,-5 8 1,0-4-166,0 5 208,0 1 0,-1-1-216,-3 1 336,3 4 0,-9 1 2,2 2-108,3 2 91,-5-3 1,9 5-8,-3 0 0,3-2-1,1-2 1,0 2-140,0-6 145,0 5 0,0-7-8,0 2 1,0-2-12,0-2 14,-5 1-9,3-1-9,-3 0 5,5 1 62,0-1-60,0 1-3,0-6 68,0 4-51,0-8 0,2 3-49,1-5 58,-1 0-8,3 0 0,-4 0-154,3 0 145,-3 5 2,9-4 25,-3 4-28,4-5 0,0 5-12,1 3 76,-1-3-62,1 5 0,-5-4-17,1 6 119,-6-1-97,9 1 1,-10-1 176,3 0-157,2 1-6,-5-1 1,4 6 364,-5 2-216,0-3 0,0 6 321,0-3 1,0 2-17,0 2-194,0 0 54,0-5-103,0 3 0,0-7 98,0 5-31,0-10-131,0 7 0,0-10 167,0 5-874,0-4 467,-5 3 0,3-8-714,-6 6 391,1-6 247,-5 4-2278,1-6 1135,-6 5 1305,5-4 0,-15 9 0,3-4 0</inkml:trace>
  <inkml:trace contextRef="#ctx0" brushRef="#br0" timeOffset="33">11718 10838 8214,'0'-6'-32,"0"-4"404,0 4 0,0-1 160,0-3-98,0 9-62,0-4-163,0 5-23,-5 0 0,2 1 127,-4 3-127,-1 2 1,-5 6-17,-2-1 0,2 0-120,-2 1 1,-1 1-47,0 2 1,1-1 110,4 5 1,-1-4-265,1 4 1,-1-4 54,1 4 1,1-5-42,2 1 1,2-2-34,2-1 39,3-6-29,-4 4 101,5-4 0,0 2 40,0 0 8,0-1-1,0 5 1,0-5-5,0 1 39,5-6-30,-4 9 0,8-9 1,-5 6-201,5-6 188,-3 8 94,5-8-89,1 3 70,4-5 1,-3 0 351,2 0-405,3 0 1,-1 0 163,2 0 1,1 0 13,-5 0-129,0 0 114,-3 5-143,-1 1 0,-4 6 114,-4-1 1,-1 4 106,-2 0 0,-2 1-121,-1-5 1,0 4 111,-5 1 0,5 3-80,-5-4 0,4 4-31,-3-4 1,3 5-43,-4-1 1,6-1 55,-2 1 1,3-1-65,1 1 0,-4 3 0,0-3 1,0-2-163,4 2 1,0-3 24,0 3 0,0-5 121,0 1 0,0 1 141,0 0-149,0-1 1,1-4-72,3 1 0,1-5 63,3 1 1,2-6-25,-2 2 1,-2-1-57,2 1 1,-5-3-361,5 3-1173,-5-3 729,2-1 136,-5 0 0,0 5 0,0 1 0</inkml:trace>
  <inkml:trace contextRef="#ctx0" brushRef="#br0" timeOffset="34">12049 11124 8186,'0'-18'-47,"0"3"1,0 2-93,0 2 1,0 3 686,0 1-326,0 4 1,0-3 1115,0 2-848,0 3 0,-1-4-34,-3 5 0,3 5-211,-3 2 0,-1 5 77,1 3 0,0 0-133,4 8 0,0-3 35,0 7-133,0 2 1,4-4-33,0 6 13,5-6 0,-7 7-85,6-5 1,-2 3 29,2-3 1,1-1-587,-6-3 1,5-1 277,-4-3 1,4-3-599,-5-4 1,2-2 126,-1-2 0,-3-2-109,3-2 0,-1-3-225,1 3 1096,-3-3 0,9-1 0,-4 0 0</inkml:trace>
  <inkml:trace contextRef="#ctx0" brushRef="#br0" timeOffset="35">12243 11501 8186,'7'0'869,"3"5"0,-4-3-470,5 6-215,-4-5 0,3 7-74,-2-3 1,-2 3 149,1 2 1,-3 1-249,4 2 1,-6-2 108,2 2 0,-2 1-183,-2-1 1,0 2 101,0-2 1,-2-3-837,-2-1 0,2 0-40,-6-3 836,6-3 0,-13 5 0,2-3 0</inkml:trace>
  <inkml:trace contextRef="#ctx0" brushRef="#br0" timeOffset="36">12517 11078 8107,'0'-16'620,"-4"3"-434,1-2 0,-1 6 476,4 1-89,0 6 208,0-3-504,0 5 0,4 2 3,-1 6 1,1 1-120,-4 10 1,4-4-5,0 4 1,1 0-84,-1 4 1,-3 0 66,3 0 1,-2-1-360,2 1 149,-3 0 0,5-4 150,-6 0-678,0-5 432,0 3 1,0-10-38,0 1-214,0-6 100,0 9 155,0-10 113,0 4 32,0-5 19,0-5 1,1 4 182,3-3 0,-2-1-26,6 1 1,-1 0 54,5 4 1,0 0-76,4 0 0,-4 0-27,4 0 0,0 0-31,-1 0 1,4 1 13,-3 3 1,0 2 68,-1 6 0,-3-1-58,-1 1 0,1-1-72,-5 1 0,-2-1 56,-1 0 0,-3 2-325,-1 2 1,0-2-80,0 2 1,-5-2-77,-2-2 1,-3 1 2,-2-1 0,-3-3 69,0-1 1,-1-3-385,5 4 1,0-6 206,-1 2 0,1-3-150,-1-1 1,0 0 643,-4 0 0,4-10 0,-5-2 0</inkml:trace>
  <inkml:trace contextRef="#ctx0" brushRef="#br0" timeOffset="37">12540 11044 8107,'-11'-11'-663,"1"-1"2010,2 1-361,3 4-480,5-3 0,5 9-181,3-3 1,3 2-178,4-2 0,3 3 9,5-3 0,0-1-106,-1 1 1,1-1-486,0 1 1,-1 3 205,-3-3 155,2-2-1334,-8 4 931,4-3 0,-7 4 476,-3-3 0,3 3 0,-3-4 0</inkml:trace>
  <inkml:trace contextRef="#ctx0" brushRef="#br0" timeOffset="38">12906 10804 8130,'0'-11'0,"1"1"-69,3 2 69,2-2 0,5 9 0,1-3 994,-6-3-191,4 6-310,-3-4-125,4 5 43,1 0-249,-1 0 1,-3 4 162,-1 0-303,-4 5 134,2-3 1,-1 1 157,-1 1-405,1 0 107,-4 8 1,4-2 298,0 5-409,0 0 69,-4 4 1,0 4 111,0-1 9,0 1 1,0-3-150,0 3 122,0-3 0,0 4 59,0-5-208,0 0 45,5-1 0,-4-3 143,3 0-264,-3-5 26,-1 8-80,0-9 243,0 3-28,0-4 0,0-5-36,0 1-50,0-6-13,0 3 0,0-5 43,5 0 52,-4 5 51,4-3 37,-5 8 0,0-8 316,0 6 0,2 0-147,2 3 0,-3 0-128,3 1 0,1-1-27,-1 1 1,4 3-125,0 0 0,2 2 107,2-2 1,-1 1-71,0 3 0,1-2 84,-1-6 1,-1 5 2,-2-1 1,2 0-74,-2-4 1,-3 1 14,-1-1 1,-3 1-145,-1-1 0,-1-3 104,-3-1 0,-2-3-165,-6 4 0,-3-6 101,0 2 0,-6-3-193,2-1 1,-1 0-186,1 0 1,-5 0-210,5 0 0,-4 0-162,8 0 1,1-5 807,6-2 0,-2-3 0,4-2 0</inkml:trace>
  <inkml:trace contextRef="#ctx0" brushRef="#br0" timeOffset="39">13465 11432 8226,'-5'-6'49,"4"-4"200,-9 9 187,8-10 1,-3 10-250,5-4 0,0 6 187,0 3-157,5 2 1,-2 7 156,5 2-358,-1 3 54,5 5 1,-2 0 366,-3 0-920,-2-6 420,-5 10 1,0-12-1725,0 8 827,0-3 960,0 3 0,0 0 0,0 0 0</inkml:trace>
  <inkml:trace contextRef="#ctx0" brushRef="#br0" timeOffset="40">13922 10827 8177,'5'-18'37,"-4"2"1,4 8 328,-5 0-168,6 1 1,-4-3 198,6 2 94,-6 3-125,3 5-155,-5-5-63,0 4 97,-5-4-314,-1 5 133,-6 0 0,1 0 218,0 0-309,-6 5 39,4 1 0,-8 7 126,2 2-305,-3-2 154,-1 8 1,6-3 69,1 5-235,4 0 200,0 0 1,2-1-213,3 1-30,1-5 239,6 4 1,0-9-406,0 7 184,0-7-63,6 4-109,0-6 220,5 1 0,1-2-88,-1-2 180,1 2-129,-1-9 14,0 9 302,1-9-216,-1 5 0,-3-3 264,-1 1-73,-4 0-1,7-4 263,-9 5-220,10-4 0,-9 8-41,6-5 345,-1 5-244,5-8 0,-5 9 18,1-2 89,0-3-104,3 5 1,-3-4-19,-1 6 53,1-6-135,-2 4 1,3-3 26,-5 4-18,0 1 0,-4 0-183,0 3 1,0-2 119,0 2 0,0-2-158,0-2 27,0 1 0,0 1 175,0 2-26,-5-2-31,3 3 1,-7-3 15,6 2 133,-1-2-154,4 3 0,0-4-18,0-1 24,0 0 0,4 1-137,-1-1 1,3-1 103,-3-2-1,2 2-746,3-2 240,-3-3 161,0 5-1324,-4-9 402,5 4 1262,-6-5 0,0 5 0,0 2 0</inkml:trace>
  <inkml:trace contextRef="#ctx0" brushRef="#br0" timeOffset="41">14116 10998 8264,'1'-17'-11,"3"1"1,-1 4 220,4 0 0,5 2 375,3 2 0,0-2-234,-3 3 0,-1 0 101,1 0 0,0 3 4,3-4-266,-2 6 0,4-3 189,-6 5 142,1 0-331,4 0 0,-2 0 189,5 0-314,-5 5 140,8 1 1,-10 7-168,3 2-3,-2 3 0,-3 2 208,-2 3-668,-3-3 381,-5 13 0,-5-4-167,-3 6 1,-6-1 62,-1 0 0,-5 0-353,1 1 0,1-6 210,-1-2 1,5-1-100,-1-3 1,2 1 106,2-9 1,3 1 146,0-5-78,6 0 440,-8-4-178,8 3-154,-3-9 288,5 4-34,0-5 60,5 0-197,-3 0 0,8 0 72,-2 0 1,2 0 108,1 0 1,1 0-268,-1 0 98,0 0 5,1 0 1,3-4-365,0 1 204,0-1 1,-3 4-909,-1 0 703,1 0 1,3 0-196,0 0-801,0 0 807,-8 0 1,3 0 525,-2 0 0,2-5 0,1-2 0</inkml:trace>
  <inkml:trace contextRef="#ctx0" brushRef="#br0" timeOffset="42">14607 11352 9749,'7'5'761,"-1"2"-346,-2 4 1,-3 6-53,3 2-349,2-3 83,-5 6 1,5-4-23,-6 4-37,0-4 0,0 2 324,0-4-1441,0 4 602,0-7 322,0 3-1460,0-4 511,0-1 1104,0 0 0,-6 1 0,0-1 0</inkml:trace>
  <inkml:trace contextRef="#ctx0" brushRef="#br0" timeOffset="43">14756 10850 8048,'0'-18'0,"0"2"433,5 9-161,1-3 0,6 9 100,-1-4-130,-5 5 0,5 0-11,-4 0-270,3 0 52,2 0 0,-1 0 217,1 0-3,-1 0-128,0 0 0,2 4-71,2-1 96,-2 6-16,3-8 1,-4 6-150,-1-3-62,1-3 116,-1 9 0,-1-7 5,-2 4 1,1-3-15,-5 4 1,-1-1-158,-3 5 0,0-1 148,0 1-263,-5-1 147,-1 5 0,-9-3-282,0 2 376,-6 3-7,9-5 1,-9 3-3,6-4-6,-5-1 1,7 1 230,-2-1-92,7 0 1,-1-3-144,6 0 223,-1-1 20,4 0-150,0 3 148,0-4-153,5 0 0,1 3 244,6-5 1,4 5-219,-3-8 1,7 9 85,-5-2-76,6-3 27,-9 5-136,10-8 93,-9 8 1,3-4 49,-5 5-200,1 1 146,-1-1 0,1 1 55,-1-1-79,-5 6 4,5-5 1,-10 6-186,3-3 187,-3-2 0,-2 7-58,-3-4 1,0 3-281,-7-4 305,2 5-391,-8-7 227,6 3 0,-4-8-7,-1 0-462,1-6 378,-1 8 0,7-9-194,-3 3-670,3-2 656,-2-2 0,3-2-550,1-2 1006,4-2 0,-2-5 0,5-1 0</inkml:trace>
  <inkml:trace contextRef="#ctx0" brushRef="#br0" timeOffset="44">15213 10690 8034,'0'-11'108,"0"-1"-123,0 1 1,1 1-32,3 2 311,2 3 1,4 4 447,-2-3 0,2 2-56,-2-1-291,-3 1-47,5 7-180,-4-3 1,2 8 137,-1-2-293,-4 2 48,7 1 1,-5 1-140,3-1 115,2 5 23,-9-3 1,8 9-25,-5-3-154,0 2 289,-4 2-463,0 0 202,0 0 1,0 0 55,0 0-146,0-1 86,0 6 0,0-7 75,0 1-5,0-1 27,0-4 1,0 4 83,0-6-80,5 0 0,-4-7 104,3-1 1,-3-3-104,-1 4 28,0-6-10,5 4 5,-4-6-108,4 0 101,-5 0 159,0-6-156,0 5 180,0-4 0,0 4-41,0-3-105,0 3 236,0-4 44,0 5-183,0 5 1,0-3 25,0 6 0,2 0 35,2 3-101,-3 0 7,4 6 0,-5-1-49,0 3 59,5 3 12,1 1 227,1 1-264,3 4 1,-4-5 102,6-1-99,-1 6-3,-5-3 1,3 2 71,-5-4-282,5 0 215,-8 0 1,4-1 78,-5-3-363,0 2 119,0-8 1,0 3-67,0-4 45,-5-6 1,-1 0-250,-6-2 153,1-2 77,-5 3 0,2-5-880,-5 0 1,3 0 80,-3 0 917,5 0 0,-7 0 0,3 0 0</inkml:trace>
  <inkml:trace contextRef="#ctx0" brushRef="#br0" timeOffset="45">15727 11398 7973,'0'-6'482,"0"1"-30,0 5-228,5 0-4,-4 5 0,5-2 159,-2 9 0,-1-3 13,4 6-96,1 3-128,3 0 0,-3 6 168,-1 2-283,1-2 57,-2 4 1,5-1-961,-4 0 612,-2-1 1,2-3-299,-4 0 0,-1-4 536,1 0 0,-1 0 0,-2 4 0</inkml:trace>
  <inkml:trace contextRef="#ctx0" brushRef="#br0" timeOffset="46">16286 10599 8002,'0'-12'12,"-5"1"407,4 4-6,-9-3 0,3 9-165,-4-3-53,-1 8-49,1 2 0,-4 6 0,0-1 32,-6 6 0,9-5-259,-10 10 78,9-9 1,-7 8 272,5-2-444,0-2 147,3 4 0,2-7 115,2 5-307,3-5 143,5 3 1,0-2-93,0 0 22,0 0 152,5-3 0,2-1-231,4 1-34,6-1 250,-5 1-124,10-6 101,-9 4 1,7-7-39,-5 4 233,0-4-191,-3 7 1,-5-9-31,1 3 281,-5 2-107,7-4 1,-9 4-123,3-2 208,-3-3 45,4 4 353,-4 0-336,4 1 0,-3 2 265,2 0-297,-3-1 1,4 5 14,-5-1-338,0 1 213,0-1 1,0 0 133,0 1-422,0-1 137,0 1 0,-1-1-179,-3 1 145,3-1 37,-10 0 1,9 5-26,-6-1 24,6 0 73,-3-4-199,5 1 162,0-6 0,0 4 1,0-2-164,0 2-5,0-4 121,5 5 1,1-9-8,5 6 1,-3-6 64,0 2-35,-1-3 1,1-1-32,0 0 317,-1 0-290,-1 5 81,5-3 0,-9 3 79,6-5-134,-6 5 300,3 1-131,-5 6 0,0-1-89,0 0-41,0 1 19,0 4 0,-5-2-130,-2 5 114,2 0 0,0 0-22,5 1 1,0-3-139,0 2 0,0-1-219,0-3 83,0-2 173,0 3-908,5-9 238,1 3 291,0-9-1276,4 4 1729,-8-5 0,8 0 0,-4 0 0</inkml:trace>
  <inkml:trace contextRef="#ctx0" brushRef="#br0" timeOffset="47">16435 10907 7991,'0'-23'733,"-5"5"1,5 3-908,0 7-142,5-2 203,6 9 223,0-9 0,-3 7 287,0-4 1,-1 4-77,5-1-1,-1-2-267,6 5 0,-5-4 470,4 5-221,-4-5-110,0 3 1,-1-3 172,1 5-57,-1 0-172,0 5 16,-4 2 21,3 4 1,-5 6 90,3 2-170,-3 2 31,-5 7 1,0 1 195,0 6-340,0-6 36,-5 9 0,-2-6-359,-4 9 266,-1-4 0,1 1-69,0-7-458,4 2-98,-3-9 541,4 9-149,-1-14 113,-3 8 1,9-15 64,-3 3 267,3-2-278,1-1-33,0-6 261,0-1 127,5-5 0,-3 0-224,6 0-3,0 0 0,3 0 52,1 0 0,-1-4-43,0 0-15,1 1 154,4 3-72,-3-5 1,5 3-80,-3-2 231,-2 3-210,3 1 1,-4 0 8,-1 0-775,0 0 512,1 0 1,-1-1-644,1-3 413,-1 3 209,-5-4 271,5 5 0,-5 0 0,5 0 0</inkml:trace>
  <inkml:trace contextRef="#ctx0" brushRef="#br0" timeOffset="48">16994 11238 7968,'-6'-5'2622,"1"4"-2386,5 1-13,0 6-94,0 6 0,4 3 55,-1 0 0,1 9 152,-4-1-294,0 2 49,0-2 0,-4 0 273,1 0-794,-1 0 393,-1-6 0,3 4-1217,-1-6 695,-4 5-94,6-7 1,-5 2-1298,2-7 1950,3 2 0,-10-4 0,5 6 0</inkml:trace>
  <inkml:trace contextRef="#ctx0" brushRef="#br0" timeOffset="49">17314 10747 8031,'-1'-22'0,"-3"3"1251,3 3-269,-4 10-270,5 1-299,0 5-241,0 5 0,-2 5-18,-1 5 76,1 10 57,-8-6-262,4 9 45,-6-5 0,5 1 275,-1 3-569,1-3 254,0 4 1,1-5 200,2 0-505,3-1 233,-4 1 1,5-1-412,0-3 292,0 2 1,0-8-397,0 2 304,0 3 71,0-5-6,5-2-21,1-1 151,0-3 1,5-1-69,-4-2 166,3 2-109,2-4 0,-1 3-56,1-5-153,4 0 221,-8 0 0,7 0-90,-7 0 59,2 0-818,1 0 216,1 0 135,-6 0-223,-1-5 308,0 3 469,-4-8 0,4 4 0,-5-1 0,0-3 0,0 3 0,0 2 0,0-6 0,0 9 0,0-6 0,0 1 0,0 0 0,0-3 21,0 3 181,0 1 829,0 1-326,0 0-266,0 4 678,0-4-677,-5 10 1,4 3 172,-3 7 74,-2-2-329,5 8 0,-8-3 24,5 5-210,0 5 1,4-4 56,0 2-43,0-1 1,0-3-75,0 1 1,1-1-214,3-3 1,-3 1 313,3-5-1472,3 6 828,-6-9 1,4 1-22,-5-5-1081,0-6 400,5 8 1133,-4-8 0,4 3 0,-5-5 0</inkml:trace>
  <inkml:trace contextRef="#ctx0" brushRef="#br0" timeOffset="50">17520 10621 7973,'0'-15'268,"0"0"0,0 0 930,0 3-769,5 6-142,1 1-134,5 5 0,-3 0 153,0 0-268,-6 0 48,8 0 3,-3 0 75,4 0-33,1 0 1,-1 4-61,0-1-50,1 1 1,-5-4-31,1 0 7,0 5 0,3-3 157,0 1-405,-4-1 176,3 3 1,-9-3 38,3 6-91,2 0 1,-4 4 80,1 3 0,-6-1-182,-5 5-45,-2 1 284,-2 7 0,0 3-1,-3 4-85,2 0-333,-4 0 378,6 1 1,1-1-14,2 0 153,-2-5-122,9 4 1,-4-10 38,5 0 10,0 0-30,0-10 1,5 3-2,2-4 0,4-1-6,0 0 0,0-4 861,1-4-857,-6-1 0,4-2 145,-2 0-92,2 0-31,1 0 23,-4 0 12,-2 0 742,-5 0-594,5 5 0,-4 1 136,3 6 1,-1-1 370,0 0-425,-1 6 1,3-1 206,-5 3 184,5 3-218,-4-4 0,4 5 438,0-1-521,-3 1 1,6 3 270,-4-3-172,5 2-310,-3-7 1,2 1-84,0 0-31,-6-5 1,3 6 314,-5-5-573,5-5 215,-3 1 0,3-5-1622,-5 5 1143,-5-4 0,-2 2 44,-4-6-3027,-1 1 1617,1-4 1831,0 0 0,-11 0 0,-2 0 0</inkml:trace>
  <inkml:trace contextRef="#ctx0" brushRef="#br0" timeOffset="51">17988 11444 8019,'-8'0'480,"1"0"-109,4 0-142,-2 0 129,5 5-187,0 1 0,1 9 100,3 1 0,-1 4-29,4-1 0,1 2-313,3 2 102,1 0 0,-2-1-584,-3-3 437,4 7 1,-6-10 73,2 7 42,3-8 0,-8 6 0,3-3 0</inkml:trace>
  <inkml:trace contextRef="#ctx0" brushRef="#br0" timeOffset="52">18468 10621 8185,'0'-11'336,"-4"3"-76,0 1 1,0 3 193,4-4-209,-5 6 0,3-3 34,-6 5 1,4 0-20,-4 0 0,1 1-248,-5 3 0,1 2 137,0 6-367,-6-1 214,4 0 0,-7 1 211,5-1-427,-5 1 207,7-1 1,-4 1-177,6-1 117,-6 0 1,9 1 79,-4-1 0,5 1 11,-1-1 38,3 0-176,5 1 60,0-1 0,0-3-103,0 0 68,5-1 0,-3 1 96,6-1-41,0-4 26,-2 7 0,4-9 122,-2 3-131,2 2-4,1-4 294,-4 8-269,3-9 1,-8 4 154,6-5-56,0 5 0,3 0 224,0 3-144,1 2 1,-1-3-76,1 4 29,-6-5-59,-1 9 0,-1-7-117,0 7 18,0 3 1,-4 0 151,0 5-218,-5-6 48,3 5 1,-8-4 51,2 5 1,0 0-23,0-1 0,2 0-134,2-3 149,3 3 0,-5-6-16,6 3 0,0 1 2,0-4 1,0 3 20,0-4-8,0 0 1,4-4 0,0 1-187,0 4 182,1-3 1,-4 4-4,3-6-211,-3 0 93,-1-4 1,2 3-134,1-2 114,-1 2 1,3-3-450,-5 1-488,0-6 728,0 9-807,0-10 1160,0 4 0,5 0 0,1 1 0</inkml:trace>
  <inkml:trace contextRef="#ctx0" brushRef="#br0" timeOffset="53">18547 10918 8092,'-6'-17'0,"2"1"538,3 4 0,9 0 16,-1 1 0,10 3 183,-6 1-465,3 4 1,-1-6 112,2 5-149,-2 1-64,8-3 1,-7 5 59,5-3 0,-3 3 181,3 1-464,-5 0 227,2 5 1,-6 2 177,-2 4-502,2 5 185,-9 2 1,4 10-505,-5 3 358,0-3 0,-5 5-65,-2-3-532,-4 3-197,0 1 666,0 1 0,-1-5-80,1 0 0,-1-3 55,1 4 1,3-10-20,1 2 1,0-8-96,0 0 178,2-2-183,0-7 1218,3 5-729,-3-10-28,5 4 219,5-5-194,2 0 0,8 0 257,0 0-223,0 0 0,1 0-26,-1 0 0,4 0-35,-4 0 0,5-4 58,-1 0-301,-2 0 100,-1-1 1,-4 4-588,-1-3 432,1 3 1,-1-3-266,1 0 1,-1 1 484,0 3 0,1-5 0,-1-2 0</inkml:trace>
  <inkml:trace contextRef="#ctx0" brushRef="#br0" timeOffset="54">19061 11284 8008,'0'-7'844,"0"2"-349,0 5-174,0 11 311,0-4-296,0 10 1,0-2 134,0 0-602,0 5 152,0-2 0,0 5-69,0 0 25,0 0 141,0 0 1,0-2-759,0-2 451,0 3 0,-1-6 32,-3 3-1076,3-2 323,-4-11 910,5 4 0,-5-3 0,-1 4 0</inkml:trace>
  <inkml:trace contextRef="#ctx0" brushRef="#br0" timeOffset="55">19198 10793 8165,'0'-29'-59,"-3"6"59,-1 7 0,0 8 1416,4 0-655,0 5-300,0-2-33,0 5 0,0 7-231,0 4 46,0 6 0,0 5 32,0 1-78,0 0 0,0 4 198,0-1-501,0 1 148,0-4 0,0 0-38,0 0 0,0-4-274,0 0 0,0-5-579,0 1 421,0-8 187,0 4-164,0-10 46,0 4-30,0-5 0,4-1 714,0-3-204,5 3-43,-3-4 0,5 5 303,1 0-177,-1 0-2,6 0 1,0 0-60,6 0 0,-2 0 16,1 0-74,-1 5 2,2-4 1,-3 9 134,-5-2-42,0 2-90,-3 1 0,-1 2-113,1 2 125,-6 3-76,4 5 0,-9-4-196,3 0 69,-8 0-35,3 4 1,-13 0-213,3-1 0,-5-3 104,1 0 0,1-5-67,-5 2 0,5-5-67,-1-3-575,-3 2 527,6-9 1,-5 4-692,6-5 1117,-1 0 0,-4-5 0,-2-1 0</inkml:trace>
  <inkml:trace contextRef="#ctx0" brushRef="#br0" timeOffset="56">19130 10781 8110,'1'-21'0,"3"2"0,-1 2 317,4 6-159,6 4-79,0-3 0,7 8 805,-5-6-358,5 6-180,-2-3-458,5 5 72,-5 0 0,6 0 233,-5 0-973,5 0 557,-11 0 0,3 0-18,-4 0-495,-1 0 736,0 0 0,1-6 0,-1 0 0</inkml:trace>
  <inkml:trace contextRef="#ctx0" brushRef="#br0" timeOffset="57">19541 10541 8160,'-6'-11'0,"2"0"0,4 3 678,4 0-333,-3 6 0,9-3 416,-2 5-170,-3 0-409,5-5 0,-4 3 9,6-1-96,4 1 1,-3 2 111,2 0-134,-2 0 0,-2 0 291,1 0-618,-1 5 261,-5-3 1,3 4 113,-5-2 1,0-2-150,-4 6 0,0 3 81,0 5 1,-5 4-144,-3-1 1,-2 8-8,-1 3 1,-1 3 57,1 1 0,1-1-187,2-2 0,2 2-13,2-3 1,3-1 184,-3 2 0,4-6 54,4 2 0,-3-4 0,3-4 376,2 2-161,-5-8-74,10 4 1,-9-7-151,6-3-8,-6 3 1,3-7-1,-5 5 0,2-6 70,1 2-93,-1-3 0,4-1 50,-2 0-26,-3 0 19,9 0 12,-9-5-4,10 4 266,-10-4-259,9 10-3,-9-4 1,8 9 56,-5-2 0,4 3-30,-5 5 2,6 1 281,-2 1-278,-1 4 1,3-8 59,-5 5 111,0 0-75,1-2 1,-4 5-126,3-3 61,-3-2-74,-1-1 0,-5-1-274,-3 1 337,-2-1 7,-1-4-426,-1 1 223,1-6 1,-2 3-231,-2-5-3,2-1 1,-3-3-1275,4 0 1082,6 0 0,0 0-119,2 0 672,3-5 0,-5-6 0,6-7 0</inkml:trace>
  <inkml:trace contextRef="#ctx0" brushRef="#br0" timeOffset="58">19987 11204 8568,'0'13'1791,"0"2"-963,0 3-469,0 4 1,1 1 267,3 0-575,-3 5 30,4-4 1,-5 8 257,0-6-1069,0 6 579,0-8 0,-4 3 32,0-8-666,1 3 424,3-10 360,-6 5 0,5-6 0,-4 1 0</inkml:trace>
  <inkml:trace contextRef="#ctx0" brushRef="#br0" timeOffset="59">20500 10553 8007,'0'-12'118,"0"1"0,0 0 165,0-1 0,0 5 78,0-1-235,0 5 304,0-7 94,0 9-124,-5-4-217,4 5 0,-10 0 75,-1 0-183,1 5 170,-11 1-200,10 11 38,-10 1 0,2 4 340,-3 1-474,-3 0 129,9 0 0,-2 0 171,0 0-492,5 0 191,-3-1 1,3-3-303,3 0 246,-3-5-63,13 3-78,-4-1 75,5-8 78,0 12 0,5-12-72,2 7 0,7-3 125,1-5 0,2 2-3,-2-5 1,-2 1 40,2-1 66,-2-3-101,-7 4 0,4-5 165,-2 0 19,-3 5-145,5-4 209,-9 5-182,4-6-4,0 0 270,2 5-125,-1-4 0,4 5-78,-2-2 255,-3-3-145,5 9 0,-7-5 28,4 3-142,-4 2 35,2-3 1,-1 5-229,0 4 242,-1-4-26,-3 10-286,0-10 262,-5 10 1,0-4 58,-2 5-276,-4 5 179,10-4 0,-4 4 52,5-6-253,0 1 187,0 0 1,0-5 28,0-3-294,0 3 262,5-5 1,0-1-453,3-4 187,2-1-1,-4 0-735,6-2 610,-6 0 1,4-4-349,-2 3 1,-2-3-1481,2-1 2190,-6 0 0,9-5 0,-5-1 0</inkml:trace>
  <inkml:trace contextRef="#ctx0" brushRef="#br0" timeOffset="60">20615 10770 8077,'0'-18'230,"0"-2"346,0 5-224,0-1-319,0 5 1,3 3 23,1 1 685,5 4-285,-2-7-209,-1 9 1,8-8 43,-3 5-39,3-5-162,-2 3 43,-1-6 1,0 5 133,1-1-271,-1 6 121,-4-9 1,3 10-125,-3-3 196,4 3-81,0 1 1,4 0-184,0 0 55,1 0 0,-5 1-163,0 3 98,1 3 1,3 0 67,0 1 0,-1-1-18,-6 5 0,1-1 23,-5 1-245,5-1 134,-8 1 0,4-1 32,-5 0 60,-5 1-12,-2-1 1,-5 4 211,-3 1-192,2-1 0,-5-4 106,3 1-96,2-1 1,-7 1 15,5-1 1,-1-3 22,5-1 21,0 1 152,4-2-183,2 4 1,5-7 49,0 4-44,0-4-9,0 2 1,5-1 176,3 0-89,7 5 1,2-7-19,2 6 1,2-1-33,-2 5 1,1-1-85,0 1 1,1-1 117,-2 0-59,-2 6 0,-1-3 5,-4 5 0,-1-4-5,0 4 0,-4-4-14,-3 4 1,1-1-137,-2 1-19,1 3 135,-9-9-145,-1 8 67,-6-8 1,-3 3 66,0-4-208,-5-1 96,2 1 1,-5-1 55,0 0-233,0-4 150,6 3 0,-4-9-708,6 3 398,0-3 19,3-1-886,1 0 632,5-5 702,1-1 0,10-6 0,1 1 0</inkml:trace>
  <inkml:trace contextRef="#ctx0" brushRef="#br0" timeOffset="61">21129 11170 8078,'-7'5'1970,"2"1"-1427,5 11-60,5-5-307,-3 10 0,3-8 176,-5 5-510,0 0 215,0 4 1,0-1 196,0 1-915,0 0 546,0 0 0,-2-1-1215,-1-3 689,1-3 350,-3-4-412,5-6 104,-5 4 21,4-9 578,-4 4 0,0-5 0,-2 0 0</inkml:trace>
  <inkml:trace contextRef="#ctx0" brushRef="#br0" timeOffset="62">21460 10587 8013,'-12'0'838,"5"0"-433,-1 0 1,6 1 208,-2 3-443,3 3 0,-3 9 173,0 3-149,-5 3-15,8 6 1,-9 0 173,2 2-514,-2 3 200,4-4 1,-5 0-325,4-2 224,-3-3 82,3-1 0,-2-4-532,6 0 304,-1-5-66,-1 2-170,3-9 54,-3 3 98,5-9 284,0 4-48,5-5 1,-2 0-24,5 0 1,-1 0-8,5 0 0,-1-1-187,0-3 221,1 3 1,-1-4-49,1 5 65,-1 0-37,1-5 7,-1 4 116,0-5-99,-4 6 1,3 0-65,-3 0-208,-1-5 265,4 4 1,-5-5-64,2 2 1,0 3-6,-3-3 1,-2-1 17,6 1 14,-6-5 6,3 3 331,0-6-136,-3 6-142,3-4 577,-5 4-210,0-1-113,0-3 431,0 9-405,0-4 0,-2 6 176,-1 3 363,-4 2-429,1 6 0,-3 4 276,5 3-258,-5-2-132,8 9 0,-4-7-105,5 8 89,0-3 0,0-1-282,0 5 83,0-4 0,0 4 372,0-5-878,5-1 391,-4-4 1,8 3 23,-5-6-892,5 0 661,-3-4 1,2-3-544,0 0 377,-6-6 54,8 3-1307,-8-5 737,3 0 973,-5 0 0,0-5 0,0-1 0</inkml:trace>
  <inkml:trace contextRef="#ctx0" brushRef="#br0" timeOffset="63">21585 10507 8004,'0'-23'0,"6"6"1,-4 1 9,6 9 1181,-1 2-724,5 0 0,-1 3 223,1-1-271,-1 1-120,0 2 1,-3 0-119,0 0-125,-1 0 57,5 0 0,-1 0-49,0 0 132,-4 0-1,3 0-184,-9 0 50,4 5 0,-1 2 143,0 4-388,0 1 149,-4 4 0,-2 2-16,-1 5 1,-2 1-65,-3 2 1,-2-2 20,2 3 24,3 2 1,-4-5-85,5 3 158,1-3 1,3-1-15,0 0-145,0 0 70,0 0 0,0-4 48,0 0 1,1-5-7,3 1 0,-2-2-12,6-2-174,-6 0 156,9 1-13,-10-1 42,4 1 1,0-6 12,-4-1-17,9 0-1,-8-4 174,8 4-12,-9-5-90,9 6 0,-3 0 111,4 5 0,-3 1-98,-1-1 481,-4 1-316,7-1 1,-8 4 556,6 0-398,-5 6-107,2-9 1,-2 10 524,1-3-360,0-2 1,-4 4-37,0-3-91,0 0 1,0 2 86,0-5-272,0 5 68,0-7 0,-4 7 23,0-4 0,-1-1-4,2-4-660,1 1 241,-8-1-893,9 1 0,-5-6 145,2-2 698,3-3-2135,-10-1 672,10 0 816,-4 0-1635,5 0 2558,0-5 0,0-1 0,0-6 0</inkml:trace>
  <inkml:trace contextRef="#ctx0" brushRef="#br0" timeOffset="64">21962 11364 8061,'5'6'2086,"-3"4"-1583,3-3 836,-5 4-790,5 0 1,-4 5 214,3-1-760,-3 5 170,-1-2 1,0 1 232,0 0-1232,-5-5 668,4 8 1,-8-10-1973,5 3 1137,0-2 591,-1-6 401,4 3 0,-9-9 0,3 4 0</inkml:trace>
  <inkml:trace contextRef="#ctx0" brushRef="#br0" timeOffset="65">22442 10541 7959,'0'-11'-805,"-1"1"604,-3 2 0,3-2 1080,-3 3-288,-2 1-185,4-4 14,-8 9-183,9-9 0,-9 9 97,2-3-328,-2 3 167,-2 1 0,1 5 174,0 2-174,-1 3-16,1 2 0,-1-1-92,1 1-56,0 4 183,-1-3-330,6 8 139,-4-3 0,5 4 143,-3-3-250,-2 2 56,8-8 1,-6 7 193,4-4-330,-5-1 101,8-4 0,-4 4 165,5 1-326,0-1 119,0-4 0,0-3-82,0 0 179,0-1 32,0-1-172,0 5 124,0-10-8,5 4 175,1-5-68,0 0 1,4 1-104,-2 3 329,-3-3-168,5 4 1,-7-5-24,4 0 216,-4 0-267,2 5 1,-4-2 243,3 5-186,-3-1-30,5 10 0,-6-2 29,0 8 0,-2-3 49,-2 7 159,3 2-241,-4-5 0,5 8 61,0-6 155,0 6-188,0-3 1,0 2-29,0-1 48,0-4-28,5 7 1,-2-9-120,4 2-85,-4-2 136,7-6 0,-7-1 31,4-6 28,-4 1-573,7-6 164,-9-1 45,4-5-2743,-5 0 1500,0-5 957,0 4 1,-1-9 577,-3 2 0,-2-2 0,-6-2 0</inkml:trace>
  <inkml:trace contextRef="#ctx0" brushRef="#br0" timeOffset="66">22442 10713 7959,'-6'-12'148,"1"6"1,5-4 241,0 2-128,0 3-95,5-5 0,-3 9 96,6-3 0,-1-1 110,5 1 0,-1-4-39,1 5-268,-1-1 101,1-1 0,3 3-33,0-1 89,5-4-1,-7 6-300,9-4 132,-5 5 1,2 0 124,0 0-434,-5 0 200,3 0 1,-7 5 33,-2 3 0,0 3-80,-4 4 0,0 3 178,-4 5-428,0-5 209,0 3 0,-5-3-341,-3 5 227,-2 0 0,-1 0 34,-1-6 53,1 5 0,0-9 18,-1 2 266,1-2-187,-1-7 0,1 3-78,-1-5 329,1 4-93,5-6 0,-3 4-119,5-2 232,-5-3 103,8 4-123,-4-5 686,5 0-593,5 0-106,-4 0 0,9 0-18,-2 0 81,2 0-146,7 0 0,-3 0 11,5 0 1,-6 5 7,3 3 0,-4 2-146,0 1-89,-1 1 229,-4-1-205,3 1 166,-9 4 0,4-2 51,-5 5-288,0-5 213,0 8 1,-6-6 25,-6 3-368,1 3 192,-11-4 0,8 3 47,-5-2-550,0 3 401,-4-10 0,2 9-367,2-6 262,-3-5 0,10 0-566,0-3 118,2-1 93,9-1-126,-4-5 704,5 0 1,10 5-1,3 1 1</inkml:trace>
  <inkml:trace contextRef="#ctx0" brushRef="#br0" timeOffset="67">22773 11272 7959,'-6'12'109,"1"-1"58,5 1 1,0 3-158,0 0 1225,0 5-752,0-2 1,0 5 285,0 0-965,0-5 198,0 3 1,0-4-1162,0 2 829,0-3 1,0-4 130,0-1-1047,0-5 415,0-1 621,0 1 0,5-15 0,1 1 0</inkml:trace>
  <inkml:trace contextRef="#ctx0" brushRef="#br0" timeOffset="68">23002 10644 8040,'-8'-16'557,"0"4"1,6 5 96,-2 3-212,3 3-180,6-4-89,-4 5 0,4 5 173,-5 2-37,0 3-108,5 7 1,-3-3-132,1 5 159,-1 0-1,-2-1-474,5 3 246,-4-8 0,4 5 168,-5-3-587,0-2 312,0-2 1,0-1 26,0-2-175,0-3 196,0 0 0,0-4-22,0 3 115,0-3-73,0 4 161,0-5-113,0 5 254,0-3-243,0 3 1,5-4 33,3 3 288,2-3-192,1 9 1,2-7 161,2 4-212,-2 1-36,8 4 1,-7-1-16,5 0 68,-5 1-30,8-1-54,-9 1 36,3-1 1,-6 2 72,-2 2-300,2 3 219,-9-1 0,4 5 55,-5-3-454,-5 3 216,-1-5 1,-7 5-208,-2-3 52,-3-2 268,-4-1 0,-1-2-628,0-3 257,5 3 158,-4-7-773,5-1 610,-1-1 0,0-5-268,3 0-181,2 0 458,-3 0 0,4-5-225,1-3 119,5-2 482,-5-6 0,5-7 0,-5-6 0</inkml:trace>
  <inkml:trace contextRef="#ctx0" brushRef="#br0" timeOffset="69">22922 10633 8121,'0'-12'173,"0"1"-173,5 0 195,1-1-168,6 1 0,0 3 27,3 0 1148,-2 1-707,9 1 0,-8-3 254,5 5-623,0 0 53,4-1 0,-4 4 179,0-3-791,-5-2 305,2 4-1571,1-3 869,-5 5-98,5 0-276,-11 0 1204,-1 0 0,0-5 0,2-1 0</inkml:trace>
  <inkml:trace contextRef="#ctx0" brushRef="#br0" timeOffset="70">23299 10427 8121,'0'-11'391,"0"-1"0,0 6-93,5 1 7,1 5-126,0 0 0,4 0 97,-2 0 0,-2 0 29,2 0 1,0 0 53,3 0-297,1 0 29,-1 0 1,0 0 21,1 0-26,-1 0 16,1 0 0,-5 0-279,1 0 131,-6 0 19,3 0-502,-5 0 389,6 5 0,-5-2-115,3 4 11,-3-4 135,-1 7 1,0-4 27,0 6 1,0-1 20,0 1 0,0-5 164,0 1-138,0-1 1,0 5-38,0-1 375,5 1-161,-4 4 30,4-3 319,-5 8-294,0-3 0,-1 5 11,-3 0 1,2 0-15,-6 0 0,4-4-108,-3 0 0,4-2-5,-1 2 0,-1 2-54,1-6-146,1 5 193,3-7 0,0 3-118,0-4-93,0-1 228,0 1-117,0 4 54,0-3 1,1 3 21,3-4-191,-3-6 170,9 4 1,-4-3 19,6 4-125,-6 0 97,4 1 1,-5-1 171,3 1-164,2-6-10,-9 4 1,8-3 219,-5 4-10,5 0-177,-8 1 232,4-1-236,-5 6 0,0-5 57,0 4 233,5 1-125,-3 1 1,3 1-49,-5 0-114,-5 0 46,-2 4 1,-4-4-386,0 0 142,-1-5 89,-4 8 1,3-11-135,-2 1 94,-3-1-13,5-5-822,-8 1 609,13-2 1,-7-5-1136,7 0-919,3 0 1526,0 0 849,10-5 0,2-2 0,4-4 0</inkml:trace>
  <inkml:trace contextRef="#ctx0" brushRef="#br0" timeOffset="71">23641 11272 8121,'4'12'1860,"0"-1"-841,0 1-390,-4 4-195,0 2 254,0 5-225,0 0 60,0 5-853,0-9 295,0 12 1,0-15-157,0 6 0,0-3-356,0 0 1,0-2-753,0-6 738,0-4 335,0 3 226,-5-9 0,3 4 0,-3-5 0</inkml:trace>
  <inkml:trace contextRef="#ctx0" brushRef="#br0" timeOffset="72">24121 10370 8109,'-5'-7'0,"-3"-1"0,-2 5 41,-1 0 68,-1 1 1,1 2 62,-1 0 0,1 5 66,-1 3 0,1 2 82,0 2-83,-1-1-125,1 5 0,-4-2-80,-1 5 0,0-3 142,1 3 0,2-4-160,-2 4 1,2-4 264,2 4-430,-1-5 124,6 8 0,-3-10-67,5 4 1,0-4 109,4 0 0,0-1-46,0 1 1,0-1 123,0 1-185,0-1 119,0-5 0,2 3 34,1-5-13,-1 5-8,8-8-138,-9 9 149,4-8-140,-5 3 115,0 0 14,0-4-61,0 4 1,1-1 45,3 0-80,-2-1 57,3 3-33,-5 0 459,0 5-253,5 1 0,-4-1-20,3 1 130,2 4-111,-5-3 1,10 7 103,-4-5-187,-2 6 11,5-9 0,-3 10 88,4-3-78,1 2-30,-6 2 1,3 0 23,-5 0 1,3 0 27,-3 0-297,0 0 226,-4-1 1,0 2-302,0 3 147,0-3 38,0-1 1,-1-3-175,-3-4 0,1 3 10,-4-4 1,-1 0-86,-3-4 268,-1-4-55,6 3 1,-3-7-149,5 4 31,-5-4-222,8 7-6,-4-9 139,5 4-783,5-5 657,1 0 0,6 0-898,-1 0 761,1 0 557,-1-5 0,0-1 0,1-6 0</inkml:trace>
  <inkml:trace contextRef="#ctx0" brushRef="#br0" timeOffset="73">24189 10599 8109,'0'-18'0,"2"1"146,1 6 0,0 3 557,5 1-232,-6 4-234,3-2 439,-5 5 8,0 0-159,0 5-220,0 1-127,0 11 0,-1 2 277,-3 8-218,-2 2 60,-6 0-335,1 4 78,0-9 1,3 9 50,0-2 0,6-4-175,-2 0 1,3-3 135,1-1-943,0 0 630,0-5 0,4 2 49,-1-5 1,6-3-74,-1-5 0,2-4 12,1 1 0,1-3-141,-1-1-361,1 0 454,-6 0 0,4 0-217,-2 0-473,-3 0 561,0 0 0,-4-4 450,3 0 0,-3-5 0,4 3 0,0-5 0,2-1 0</inkml:trace>
  <inkml:trace contextRef="#ctx0" brushRef="#br0" timeOffset="74">24304 10918 8109,'0'-7'-871,"0"-1"1,0 1 496,0-5 1776,0 6-860,0-4 0,0 7 310,0-5-157,0 6 4,0-3 245,0 0-469,0 3-149,0-3 1,0 7 231,0 1-118,-5 4-202,3 9 261,-8 2-291,9 5 0,-8 0-40,5 0 0,-1-1 0,1 1 0,3 1 248,-3 3-699,3-3 266,1 4 0,0-3-651,0-2 0,0 1 120,0-8-157,0-1 125,0-4 226,0 1-1227,0-1 895,5-5 0,-2 0-108,4-6-589,1 0 401,3 0 982,1 0 0,-1-6 0,0 0 0</inkml:trace>
  <inkml:trace contextRef="#ctx0" brushRef="#br0" timeOffset="75">24395 11204 8446,'0'-6'440,"0"0"0,4 15-286,0 3 1070,-1 2-723,-3 2 0,4-2-78,0 5 1,0 0-200,-4 4 0,0 0-305,0 0 1,0-4 67,0 0-1579,0 0 1138,-5-1 1,2-2 180,-4-4-1590,4-1 1188,-7 0 0,7-4-115,-4-3 790,4-3 0,-2-1 0,5 0 0</inkml:trace>
  <inkml:trace contextRef="#ctx0" brushRef="#br0" timeOffset="76">24703 10610 8109,'-1'-28'239,"-3"5"-239,3 5 0,-4 12 1031,5-4-397,0 9-247,0-4 1,1 5 103,3 0 1,-3 2-40,3 6 19,-3-1-263,-1 15 0,0-4 148,0 5-107,0 4-71,0 3 0,2 4-63,1 0 0,-1-3 139,1-1-746,-1 1 417,3-2 1,-4-1-109,3-5 0,-2-6-226,2-2 0,-2-2 113,1-1-57,-1-6 69,-2 4-170,0-9 196,0 4-535,0-5 949,5 0-93,-4-5 1,8 3-211,-5-6 430,-1 6-97,3-8-165,0 3 312,5-4-199,-4-1 1,3 5 68,-3-1-123,4 6-41,0-3 0,-3 1 182,-1 0-153,1 0-16,3 4 85,-4 5-91,3 2 0,-8 4 62,6 0 94,-6 1-156,3 4 0,-5-2 19,0 5 1,0-4 21,0 5 0,0-5-149,0 4-26,0 0 139,-5 4 1,3-6-405,-6-1 0,1 0 156,-5-1 1,1 1-153,-1-5 0,1-1-94,0-2 1,-1-2-247,1-2 0,-1-3 18,1 3 0,3-3-76,1-1 1,-1-5 746,-3-2 0,-1-4 0,1-5 0,-1-2 0</inkml:trace>
  <inkml:trace contextRef="#ctx0" brushRef="#br0" timeOffset="77">24658 10610 8109,'1'-17'0,"3"6"0,-2 0 0,6 3 677,-1 3-357,5 0 1,-1 1 454,1 0-376,-1 0-126,6 4 1,-5-3-355,4-1 85,1 0-1,-4 4-901,9 0 706,-10 0 0,6-1 77,-3-3-1569,-2 3 1167,3-4 1,-8 5 516,0 0 0,-1-5 0,5-2 0</inkml:trace>
  <inkml:trace contextRef="#ctx0" brushRef="#br0" timeOffset="78">24932 10347 8109,'0'-17'-955,"0"1"1,0 7 513,0 2 2156,0 4-1094,0-7 1,4 8-35,-1-6 0,6 5-178,-1 0 0,2 0-56,1-1-116,1 3 1,-1-4-215,1 5 63,-1 0 1,4 0 71,1 0 0,-1 0-156,-4 0 0,4 0 260,1 0-627,-1 5 212,-9-4-82,4 9 103,-8-3 54,3 4 1,-5 2-132,0 2 182,0 3 55,0 5 176,-5 5-197,-2 1 1,-4 1 1,-1 1 235,6-6-109,-4 13 0,7-11-74,-4 7-29,4-2 15,-2-3 1,5 3-35,0-6 0,0 1-107,0-4 0,0-4-11,0 0 0,0-5 150,0 1-217,0-7-25,5 2 166,-3-9-179,3 4 147,-5-5-20,0 0 138,5 0-115,-4 0 242,4 0-247,-5 0 289,5 0-232,-4 0 43,4 0-14,-5 0-16,0 5 210,0 7-95,-5 0 1,4 10-26,-3-3 110,3 3-164,1 0 0,1 1 97,3 0 0,2 4-64,6-1 0,-4 5 453,-1-4-234,1-1-54,3 2 1,1-4 47,-1 3 1,-3-4-43,-1-4 205,1 2-300,-2-8 1,-1 3 80,-5-4 1,-1-1-34,-3 1 0,-2-5-264,-6 1 73,-4 0 57,-2 3 0,-5-3-884,0-1 416,-4-4-326,2 7 0,-2-5-772,4 3 0,1 1 564,3-6 938,3 6 0,4-8 0,1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9.403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10850 8783 8135,'-5'-12'-691,"3"1"961,-3-1 1,4 6 34,-3 2 234,3-2-263,-4 5 1,4-6 269,-3 3-230,3 3-79,-10-4 1,5 5-10,-5 0 1,3 0 10,0 0 0,1 0-7,-5 0 1,-3 1-127,0 3 1,-5-1 95,1 4 0,1 2-212,-1 6 1,0-1 3,-4 5 0,1 0-66,3 4 1,-1 1-59,5 3 1,1-3 95,6 3 0,3 1-104,5-2 1,0 1 99,0-4 1,1 0-55,3 0 1,4-2 79,7-2 1,-1 1-43,5-4 0,5-1 75,7-4 1,-1-3 5,4 0 0,-1-6 98,9 2 0,-5-4-119,1-4 0,-1 0 189,1-7 0,-4 1-99,1-9 0,-6 0 146,-6-4 1,-7 0-105,-5 0 0,0-9-78,-8-2 0,-4-3 10,-6 3 0,-10-1-166,-6-3 0,-5 2-219,-6-2 0,-5 5 152,-3 6 0,1 6-227,-1 9 1,6 6 121,-3 2 1,10 8-542,6 4 0,6 7 809,5 4 0,6 7 0,1 4 0</inkml:trace>
  <inkml:trace contextRef="#ctx0" brushRef="#br0" timeOffset="1">11786 8771 8277,'7'-11'0,"2"-1"0,-6 1-321,6 0 173,-7-1 955,3 1-397,-5-1 0,0 5 78,0-1 0,-3 6-218,-5-2 1,1 2 117,-8 2 0,-3 6-74,-1 1 1,-7 5-184,0 3 1,-1 4 154,4 7 0,0 0-330,1 4 0,0-1-56,3 2 1,6 1-100,6-6 0,4 5-134,-1-5 1,8 1 167,4-4 1,7-2-34,4-1 0,3-4 130,0-5 0,1 1 9,0-1 0,4-4-5,-1-4 1,6-1 219,-1-2 1,0-4-38,0 0 0,1-6 126,-6-1 0,2-1 30,-1-3 1,-7-3-126,3-1 1,-8 1-40,0-1 1,-7 0 2,-4-4 1,-3-3-109,-1-1 1,-1-1 105,-3 2 0,-6-2-222,-5-3 0,-6 3-16,2 5 0,-2 2-31,-2 2 1,0 2 74,0 6 1,-4 5 60,1 2 0,-1 2-25,4 2 1,0 2 16,1 2 0,-1 3 21,0 8 1,5-1-12,3 5 0,4 0 47,3 4 0,-1-4-21,5 0 1,0 0-1,4 4 0,2-1-15,2-3 1,2-1 1,5-3 1,6-3 14,2 4 1,0-7-13,4-2 1,-3-4 121,7 1 1,2-3-115,1-1 0,-1-1 16,2-3 0,-6 1 48,2-4 0,-4-5 4,-4-3 0,-3 0 68,-4 3 1,-5 0-95,1-4 0,-5 2-16,0-5 0,-1 5 28,-2-1 0,-5 0 15,-3 4 0,-6-3-22,-1 6 0,-7 3 8,-1 1 1,-1 3-71,-6 1 1,-1 6-11,-3 6 0,0 0-37,-1 7 1,2 0 80,3 4 1,3-1-93,8-3 1,0 1 77,8-5 1,1 4-130,6-3 1,3-1 60,-3-4 1,8 1 48,3-1 1,5-3 13,3-1 0,4-4 0,8 1 1,-3-3 104,2-1 1,2-5-74,-1-3 1,1-2 142,-1-1 0,-7-2-83,3-2 0,-8 2 102,0-2 1,-3-2-93,-5 2 1,-1-4-47,-2 4 1,-2 0-1,1 3 1,-5 1-6,-2-1 0,-5 2-36,2 3 0,-7 1 44,-2 6 0,-4 0-211,1 0 0,-3 2 109,0 2 0,-1 2-137,0 5 0,1 5 95,3-1 0,3 0-15,4-4 0,2 5-12,3-1 0,2 4-11,5-4 0,0 0 68,0-3 0,5-2-17,2-2 0,5 0 167,3-4 1,-1 4-144,5-4 1,0-1 131,4-3 0,0-1-76,-1-3 1,0 2 3,-3-6 1,1 1 39,-4-5 0,-1 1-45,-4-1 0,-3 0 43,-1-4 0,-4 4-43,1-3 1,-3 2-11,-1 1 0,-5 2 13,-3 3 0,-2-2 57,-1 5 1,-1 0-80,1 4 1,-2 1-1,-2 3 0,2 3-89,-2 4 0,1 2 103,-1 2 1,2-2-191,-2 2 0,4-1 104,3 1 0,-1-2 9,5 2 1,-3-2 13,3-2 0,0-3-191,4-1 231,0-4 0,1 2 108,3-5 0,-1 0-45,4 0 1,5-5 174,3-3 1,1-2 54,0-1 1,0-5-156,3 1 0,2-4 100,-6 4 1,0-4-105,-4 4 1,1-4 167,-1 3 0,-4 1 126,-4 4-163,-1 4 1,-4 2-142,-1 5 1,-9 0-80,-7 0 1,-2 9-27,-2 3 0,-4 3 121,0 0 0,1 2-234,3 2 0,4 2 60,0-2 0,4-1-72,-4 1 1,5-5-21,-2 1 0,8-6-292,0-1 495,5-6-36,-2 8 0,7-8 2,1 1 0,0-1-59,5-2 1,4-4 66,7 0 0,-1-1-34,1 1 1,0 2-45,4-6 1,0 4-6,0-3 0,-1-1-38,1-3 0,-5 3-1,-3 0 1,-2 1-25,-2-5 1,0 1 99,-4 0 0,2 3-41,-5 0 0,0 5 186,-4-5 0,-2 4-106,-1-4 1,-4 6 78,-4-2 0,-4 3-55,-1 1 0,-5 0 60,-2 0 1,0 5-56,-4 3 1,3 2-2,1 1 0,2 6-151,2 2 0,2-2 85,6 2 0,5-1-326,2 1 1,3 2 91,1-6 0,6 4 72,5-4 1,6-1 65,6-6 1,1 0 215,2-4 1,2 0-55,3-4 0,1 0 156,-6 0 0,0-5-427,-7-3 1,0 2 72,-8-2 1,2 1-1257,-9-5 1,-2 5 1397,-6-1 0,-12 1 0,-8-5 0</inkml:trace>
  <inkml:trace contextRef="#ctx0" brushRef="#br0" timeOffset="2">12974 8874 8157,'0'-11'0,"0"-1"70,0 1 181,0-1 1,0 1 380,0-1-239,0 1 48,-5 0-160,4-1 0,-6 5 14,4-1 1,-4 4 0,-4-3 0,-1 4 299,1-1-414,0 3 1,-6 1 90,-2 0 1,1 1-31,-1 3 0,0 2-170,-4 6 1,-3 4 143,-1 3 0,3 4-267,1 4 0,7-6 65,-7 6 0,8-5-32,-1 4 0,9-2-72,3-1 0,3-1-90,1-3 1,1 1-9,3-5 0,3 2 119,9-2 0,1-2 0,6 2 1,0-2 42,0-2 1,5-3 32,2-1 0,3-4-26,1 1 1,2-3 138,2-1 0,-5-1-24,5-3 0,-6-2 70,2-6 1,-5-3-47,-6 0 1,-4-6 122,0 2 0,-10 0-107,-1-4 0,-6 2-18,-2-10 0,-2 5-254,-6-5 0,-6 0 89,-13-7 0,-2 2-297,-5-2 1,0 9 126,0 6 0,-2 3 20,-2 8 0,6 3-78,-2 9 0,7 2-93,1 1 0,7 5-564,3 7 1,9 4-56,3 8 987,8 2 0,7 5 0,7 1 0</inkml:trace>
  <inkml:trace contextRef="#ctx0" brushRef="#br0" timeOffset="3">13968 8771 8286,'-10'-11'-878,"2"-1"1458,-2 1-236,9 0 1,-6 3 82,3 0 1,2 5 202,-6-5 0,4 5-139,-3 0 0,-1 1-172,-3 2 1,-2 0-20,-2 0 0,1 5-29,-5 3 0,0 7-30,-4 4 1,-4 3-67,1 1 1,-1 1-105,4 2 0,4-1-161,0 1 0,9-2 83,-1-1 0,7 1-150,0 3 0,4-3 71,4 3 0,3-5-12,9-2 0,1 0 54,6-5 0,4 3-71,-1-7 0,6 2 86,-1-9 0,5 0 237,3-4 1,-1 0-27,-4 0 0,4-6 115,0-1 1,-4-8 188,-3-4 1,-10 1-141,2-1 1,-8-2-221,1-5 0,-9 0 113,-3-4 0,-4 0-298,-4-5 1,-7 1 171,-8 0 0,-4-1-792,-4 1 1,-2 6-389,-5 5 0,0 6 548,-1 5 0,1 6-755,0 2 1,6 12 129,5 3 1144,5 8 0,7 4 0,-1 6 0</inkml:trace>
  <inkml:trace contextRef="#ctx0" brushRef="#br0" timeOffset="4">15041 8726 8216,'-6'-6'68,"2"-1"0,3 1 479,1-2 16,0 0-191,0-3 249,5-1 92,-4 6-247,4 1 58,-5 0-200,0 4 0,-5-3 30,-2 8-168,-9 7 1,-3 3-186,-7 5 1,0 4 113,-4 4 1,1 0 79,-2 0-113,3-3 0,11 4 147,1-5-717,4 0 361,5 0 0,2 0-1,5-1-492,0-4 392,10 4 1,-1-10-90,10 4 176,0-9 1,5 2 208,3-5 0,0 4-97,7-5 0,-6 0 182,6-7 0,-2 2-52,2-6 0,-3 0 103,-1-3 0,-5-4-12,2-1 1,-8-4 162,-4 1 1,-2 1-90,-2-1 0,-4 0-137,-3-4 1,-3 1-54,-1-1 0,-1 5-148,-3 3 0,-4 0 52,-7 3 0,-3-2 53,-5 7 1,0 1-92,1 3 1,-5 1 75,0 2 0,-3 0-165,3 0 0,-3 5 104,3 3 0,0 2-101,5 2 0,0 0 5,3 4 1,3-4 99,4 3 1,6 2-87,2-2 1,3 2 70,1-2 1,1-6 45,3 2 1,2-2-47,6 3 0,4-6 82,3-2 1,3-3 5,0-1 1,5 0 173,0 0 0,1-1 61,-2-3 0,-2-2-58,3-6 0,-7-1 72,-1-2 1,-5 3-93,2-4 1,-7 0-38,-2 1 1,-4-1-8,0 5 0,-1-1-50,-2 1 0,-7 1 4,-4 2 1,-2 3-165,-6 5 0,-1 0-86,-7 0 0,2 5 60,-6 3 0,6 2-66,-2 1 0,1 5 85,3-1 0,-1 1-176,9 0 1,-1-2 50,5 5 0,3-5-55,1 1 0,4-2 76,-1-2 0,4-1 65,4-2 1,4 1 53,7-6 1,2 1 146,2-4 1,6 0 78,-2 0 0,3-5-70,1-2 1,-3-4 109,3 0 1,-4 0-25,-4-1 0,1 1-51,-5-1 0,0 1-63,-3-1 1,-6 1-8,-2 0 1,-3 3 106,-1 0-95,0 1 0,-1-1-59,-3 1 0,-3 4 39,-9-1 0,2 3-129,-5 1 0,0 5 110,-3 3 1,-1 2-229,0 1 0,0 2 54,0 2 0,5-2-100,3 2 0,2-2 106,2-2 0,5-3 50,2-1 1,3-3-148,1 4 133,0-6 0,6 3 231,5-5 1,6 0-72,6 0 0,0-5 128,-1-2 0,5 0 22,0 0 1,-1-1 16,-3-3 0,-4-1 0,0 1 1,-5-1-116,1 1 1,-6 1 290,-1 2-145,-5-2 4,2 9 1,-10-4-129,-3 5 0,-6 0-20,-1 0 1,-6 5 12,2 2 1,-2 4-11,-2 0 1,0 0-126,0 1 0,6-1 85,1 1 1,4-1-558,0 1 1,1-5 252,-1 1 0,6-1-1377,2 5 1,3-1 126,1 1 1470,5-1 0,6 6 0,7 0 0</inkml:trace>
  <inkml:trace contextRef="#ctx0" brushRef="#br0" timeOffset="5">12928 8863 8035,'7'-8'-393,"-3"0"0,-3 5 274,-1-5 0,0 4 264,0-3 742,0 4-550,0-2 0,-1 4 191,-3-3-182,2 3-51,-8-5-190,4 6 38,-5 0 1,-2 4 188,-2 0-394,2 5 72,-9-3 1,8 6-48,-5-1 160,0 1 0,2-1-160,1 0 1,4 1 73,0-1 1,1 1-123,-1-1 156,6 1-147,-4-1 108,9 0-178,-4 1 57,5-6 30,0-1 0,1-5 9,3 0 0,2 0 43,5 0 0,1 0 2,-1 0 1,1 0-8,-1 0 0,2-1 33,2-3 0,-1 2-29,5-6 0,-4 5 19,4 0 1,-3-4 52,3 0 1,-5 0 11,1 0 0,-6 4 205,-2-1-144,-4-2 45,7 5 1,-10-4-66,0 5 0,-5 0-51,-7 0 1,0 5 21,-3 2 0,-3 1-1,-5 3 1,1-2-57,3 7 1,2-4-12,1 0 1,7-2-81,-2-3 0,6 4 58,-3-4 1,6 0-238,-2 0 200,3-4 0,2 6-16,3-6 0,-2 1 25,6-4 0,0 0-1,3 0 1,5-1 8,3-3 0,-1-1 1,1-3 1,0-2-26,4 3 0,0-4 28,0 0 1,0 0 57,0-1 0,-6 5-56,-1-1 0,-4 4 324,0-3-195,-6 4 201,-1-2-217,-5 5 1,-1 0-29,-3 0 0,-2 1-74,-6 3 1,1-1 70,-1 4 0,0 0-134,-4 0 0,4 3 110,-3-2 0,-2 2-187,2 1 0,1-3 86,6 0 1,-1-4 5,6 3 0,-1-3-57,4 4 0,0-6 104,0 3 1,5-5-25,2 0 1,5 0 10,3 0 0,-2 0-4,2 0 1,1-1 42,0-3 1,3 2-38,-4-6 1,1 4-1,0-3 0,-4 3 59,4-4 0,-4 6 54,0-2 20,-1-3 0,-3 6-105,-1-3 272,-4-2-139,2 5-135,-5-4 1,-4 6 61,0 3 0,-5-2-100,2 6 1,-3-4 76,-2 3 1,-3 1-9,0 3 1,0 1-65,3-1 0,1 1 47,-1-1 0,1-3-59,0-1 1,3-4 76,0 1-9,6 2-15,-8-5 0,8 3 172,-1-8 0,1 2 37,2-6-149,0 0 0,0-3-863,0 0 590,0-1 0,-4 1-748,1-1 545,-1 6 399,-1 1 0,-2 5 0,-4 0 0</inkml:trace>
  <inkml:trace contextRef="#ctx0" brushRef="#br0" timeOffset="11">10804 10165 7559,'-11'0'755,"-1"0"1,1 1-533,-1 3 1,1 2 158,0 5 0,-1 6-34,1 2-274,-1 3 0,1 0-1,0 1 0,-1 0-126,1 0 1,4 0 243,4 0-467,1-1 205,2-4 1,0 2 79,0-4 1,5 3-91,3-4 0,2-4-166,2-3 124,4 0 38,2-2 0,5-1 249,-1-5-169,1 0 1,0-1 153,0-3 0,0-1-77,0-3 1,0-6 99,-1 3 0,0-3-64,-3 3-60,-3-6 192,1 4-93,-4-8 0,-1 7-14,-4-5 1,-6 0 0,2-4 1,-2 4-180,-2 0 123,0 0 1,-6-3-177,-1 3 35,-3 3 1,-6 4 171,1 1-215,-5 4 148,2-3 1,-8 9 20,-1-3-140,0 3 95,-1 1 1,3 5-21,-6 3 7,6 2 1,-3 3-36,5 2 0,6-1 8,1 5 1,5-1-176,3 1 89,3 2 1,5-4 99,0 2-200,5 2 181,2-3 1,5 0-31,4-3-139,1-2 79,6-2 1,1-5 174,3-2-121,-3-2 18,4-2 0,-1 0 135,-1 0-130,1-6 0,-6 0 278,-1-5-140,1-1 0,-8 1 25,2-1 0,-6 1 140,-1 0 1,-6-1-105,2 1 102,-3-1-95,-1 1 0,-5-4-6,-3-1-80,-7 1 0,1 5 11,-5 2 0,0 0 0,-4 4 1,-3 0-196,-1 4 1,-1 1 103,1 3 0,7 4-146,-3 7 59,8-2 0,-1 4 124,4-1-470,6-4 255,1 10 0,5-8-157,0 5 107,5-5 175,1-3 0,7-1 119,2-2-155,-2-3 69,8 0 0,-3-5 3,5 0 0,0-1-97,0-3 364,0-2-162,-1-6 0,-4 1 32,-3-1 205,-2 1-180,-2 0 1,-4-1 27,-3 1 0,-3-1 21,-1 1 1,0-4-269,0-1 139,-5 1 1,-2 4-21,-4-1 1,0 1 29,-1 0 0,-1 3 56,-2 0 1,3 6-29,-4-2-74,4 3-136,0 1 146,1 5 1,-2 1-283,-2 6 122,7 4 60,-7-3 0,13 3-69,-6-4-14,5-1 129,-2 0 0,5 1-17,0-1 0,4-3-3,0 0 33,5-6 1,-3 3 37,6-5 0,-1 0 144,0 0 0,2-4-89,2 1-77,-2-6 52,4 2-557,-6-4 300,0-1 1,-4 5-1479,-4-1 575,-1 6 1094,-2-3 0,-10 5 0,-3 0 0</inkml:trace>
  <inkml:trace contextRef="#ctx0" brushRef="#br0" timeOffset="12">11866 10142 8104,'0'-8'-132,"0"1"0,0 3 639,0-4-329,0 6 0,-1-5 177,-3 3-106,-2 3-42,0-4 1,-5 5-58,4 0 28,-8 0 0,2 1-66,-2 3 1,1 2 85,-2 6 0,2-1-123,-5 1 0,4 3 104,-4 0 0,5 5-171,-1 0 0,2 2 6,2 5 1,1-3 46,2 3 1,-1 1-18,5-2 1,1 1-129,3-4 0,1 0-247,3 0 231,2-6 0,7 1 55,2-3-103,3-7 62,5 7 0,1-10 64,2 3 100,-2-3-93,9-5 1,-7-1 139,4-3-140,-4-3 1,5-4 182,-4 0 1,2-6-90,-6-2 0,1-2 213,-9-2 1,1 0-52,-5 0 1,-5-1 9,-2-3 0,-4 2-39,-4-6 0,-3 2-287,-8-1 1,-5-2-93,-6 5 1,0 1-115,-4 3 0,1 5 33,-2 3 1,0 7 73,4 4 1,2 3-445,6 1 0,2 1-69,6 3 687,4 3 0,2 14 0,5 3 0</inkml:trace>
  <inkml:trace contextRef="#ctx0" brushRef="#br0" timeOffset="13">12803 10165 8113,'0'-8'7,"0"0"297,0 6 182,-5-3-1,3 0-128,-3 3 250,0-3-429,-1 5 1,-5 2 177,-1 1-349,1 4 186,-1 4 1,0 4 17,-4 1 1,4 4-16,-4-1 1,4 6-339,0 2 157,1 0-52,-1-10-307,6 10 269,-4-13 0,9 13 32,-3-8-209,8-3 156,2 1 0,7-3 53,2-3-191,3 3 230,5-8 1,-1 1-11,1-3 0,0-3-1,0-1 0,4 0 172,-1 0-156,1 0 50,1-5 0,-4-2 116,3-4 1,-3-2-126,-1-2 396,-6 2-245,0-8 1,-3 3 24,-3-5 1,2-1 143,-9-3 0,-1 2-67,-3-5-383,0-1 205,-5-3 0,-6 3 17,-8 1 0,-4 5-179,-4-2-603,-2 8 477,-10 7 0,2 7-3,-5 5-1739,5 0 1481,-2 5 1,10 3-260,2 7 691,8 3 0,1 5 0,6 2 0,0 6 0,3 4 0</inkml:trace>
  <inkml:trace contextRef="#ctx0" brushRef="#br0" timeOffset="14">13933 10256 7935,'0'-11'0,"0"-1"204,0 1-21,-5-1 1,4 5 463,-3-1-416,3 5 1,1-7 468,-5 9 30,4-4-388,-9 0 1,3 4-74,-4-3 1,-6 9 77,-2 6 50,3 1-227,-6 9 0,4-3 169,-4 5-323,4 0 62,-4 0 1,13-2-245,-2-2 159,7 3 0,-1-8-573,5 5 286,10-5 243,-2 2 1,15-8-269,-1-1 195,6-4 0,5 2 22,-2-5 0,2-5 29,-3-3 1,-2-2-23,-1-1 0,-3-1 5,-1 1 1,-2-4 22,-2 0 1,-3-5 62,-9 5 0,2-5 130,-5 1 0,0 1 33,-4-1 0,-5 5-107,-3-1 0,-7 2-52,-4 2 1,0 4-1,-4 4 1477,3 1-979,-8 2-300,0 0 1,4 7-186,-3 4 0,3 1-164,1 3 1,5 1-396,3 0 347,2 4 1,7-7 26,2 2-173,3 3 138,1-6 0,1 5 54,3-6 43,2-5 18,11 5 0,1-10 26,5 3 1,-1-3-5,1-1 0,-1 0 174,-3 0-51,2-5 1,-8 2 355,2-4-270,3-1 0,-9-3-42,2-1 279,-7 1-209,1-1 0,-5 1 14,0 0 49,0-1-83,-5 1 0,-1 1-37,-6 2 0,0-1 26,-4 5 1,3 1-151,-7 3-66,7 0 175,-9 5-299,9 1 118,-3 5 0,2 1 164,2-1-475,-2 1 238,8-1 1,0 0 38,2 1-110,3-1 91,1 1 0,0-1 38,0 1 0,5-6-22,2-2 0,4 1 158,0-1-132,5-1 20,-3-3 258,9-5-106,-5 4 0,2-9-146,1 2 464,-7-2-238,4-1 0,-6-5-40,1 1 346,-6 0-250,-1 4 0,-5-2 294,0-2-410,0 2 0,-5-3 136,-2 4-278,-9 1 158,-1-1 1,-6 2-98,0 2 1,1 3 178,3 5-76,-2 0-429,3 0 213,0 5 0,2 2 19,4 4-1226,1 1 869,-1-1 0,6 4-6,2 1-1940,8 4 2383,7-2 0,7 4 0,5 1 0</inkml:trace>
  <inkml:trace contextRef="#ctx0" brushRef="#br0" timeOffset="15">15110 10165 7982,'-8'-12'0,"1"1"0,-1-1 0,-3 1 1137,4-1-684,-3 6 1,2 0 542,-7 2-595,-3 3 0,-4-4 72,-1 5 7,-5 0-184,4 5 0,-5 1-125,2 5-3,3 1 1,-4 4 14,5 3 0,1 2-70,3-2 1,4 2 251,8-2-486,1 3 160,6 1 0,2-4-496,2 0 363,2-5 0,12 2-78,5-4-165,-1-6-140,11 4 235,-3-9 73,4 5 154,0-6 0,-1-4 24,-2 0 1,0-5 7,-4 1 0,0-2 2,-5-1 1,-4-4 100,-3-1 0,-2 1-93,-2 4 468,-4-6-130,-2 0 0,-5-5-4,0 3-132,-5-3-82,-2 5-75,-4-1 15,0-4 0,-6 10 97,-2-4-333,-2 4 100,-2 5 1,0-2 93,0 6 0,-1-1-136,-3 4 0,3 1-166,-3 3 117,3 7 51,2 2 0,3 9-245,-1-3 189,12-3 0,-6 6-155,10-3 0,0 1-90,4-1 308,0 3-234,5-10 108,7 5 1,5-6 116,6 1 1,1-6 111,3-2 1,-3-3-64,3-1 12,2 0 1,-5-1-129,3-3 551,-3-2-202,-1-6-1,-6 1 429,0-1-408,-6 1 0,-1 0 106,-2-1 1,-3-3 84,-5 0 0,0-2 26,0 2-96,-5 2-196,-6-3 0,-3 9-4,-5 4-98,0-4 110,-4 6 1,4-3-308,0 8 76,0 2 35,1 6-462,-4-1 372,10 1 1,-5 0-54,6 3-256,4-2 288,-3 9 0,9-10-127,-3 4-180,3-4 241,1 0 0,1-1 110,3 1 119,2-6 1,6-1-98,-1-5 1,2 0 87,2 0 1,-2 0 131,2 0 1,1-4-37,0 0 0,3-4 186,-4 0 0,0-2-97,-3-2 1,-5 1 402,1 0-382,-6-1 1,3 1 299,-5-1-305,0 1 1,-5-1-6,-2 1 0,-3 1 6,-2 2 0,1 3-211,-1 5 0,0 0 119,-4 0 43,4 0-446,-5 5 220,6 2 1,-1 4 117,1 0-265,-1 1 57,6-1 12,1 1 175,5-1-36,0 1 1,0-5 390,0 1-224,0-6 0,5 3 124,3-5 1,2 0-136,1 0 0,5 0-248,-1 0 0,-1-1 153,-7-3 0,4 3-1933,-4-3 1066,-2-2-2136,5 5 2963,-8-4 0,-2 10 0,-7 1 0</inkml:trace>
  <inkml:trace contextRef="#ctx0" brushRef="#br0" timeOffset="16">12689 11969 7978,'6'0'52,"-1"-5"284,-5 4 142,0-4 169,0 5-372,-5 0-107,4 0 1,-8 1 167,5 3-952,-5-3 495,8 9 0,-8-4-254,5 6 1,0-1 374,4 1 0,5-1 0,2 1 0</inkml:trace>
  <inkml:trace contextRef="#ctx0" brushRef="#br0" timeOffset="17">12689 12506 7996,'-7'5'2131,"2"-4"-1803,5 4 332,0 0-358,5-3 1,-2 8 44,4-3-578,-4-2 184,2 6 1,-5-9-798,0 6 428,0-6 85,0 3-335,0 0 358,0 2-570,0-1 157,0 4 1,0-3 42,0 4 678,0 0 0,0 1 0,0-1 0,5 6 0,1 1 0</inkml:trace>
  <inkml:trace contextRef="#ctx0" brushRef="#br0" timeOffset="18">12734 12803 7932,'7'5'-15,"-2"1"919,-5 6-151,0-6-172,0 4 216,0-4-54,0 1 153,-5 3-562,-2-4 1,-3 2-1413,2 0 566,3-6-405,5 3 917,0 0 0,0-3 0,0 3 0</inkml:trace>
  <inkml:trace contextRef="#ctx0" brushRef="#br1" timeOffset="19">10770 9388 7915,'0'-6'-347,"0"-5"741,0 10-143,0-9-41,0 9 42,0-4 618,0 5-717,5 5-40,-4-4 1,4 9 0,-5-2-82,0 2 0,2 5-61,1 0 1,-1 2 92,1-2 0,-1-1-136,-2 5 1,0-5 89,0 1 1,0 2-57,0-2 0,1 0-7,3-3-2,-3-1 159,4 1-17,-5-1-297,0-5 243,0-1-489,0-5 0,-5 0 0,-1 0 0</inkml:trace>
  <inkml:trace contextRef="#ctx0" brushRef="#br1" timeOffset="20">11775 9388 7522,'0'-11'262,"1"3"107,3 0-141,-3 6 95,4-3 18,-5 0 57,0 3-195,0-3 138,0 5 138,0-5-295,0 4 1,2-5 244,1 2-202,-1 3 1,7-6-89,-6 3 112,6 3-13,-2-4-159,4 5 1,0 0 230,1 0-519,-1 0 163,1 5 0,-1 0-219,1 3 203,-1 2 0,-5-4-100,-2 6 0,-3-1 81,-1 1 1,0 0-117,0 3 0,-1-2 55,-3 2 1,-6 3-37,-5 1 0,-2-1 108,2 1 0,3-4-190,-4 4 1,0-5 122,1 1 1,1-2-64,6-1 72,-2-1 249,9 0 6,-5-4 0,12-2-45,1-5 1,7 0 214,1 0 0,6 0-88,-2 0 0,6 0 11,2 0 0,-1-4 11,-3 0 1,-1 0 126,-3 4-464,2-5 0,-8 4 83,2-3 0,-6 3-838,-1 1 490,-6 0 170,3 0-1061,-5 0 0,-1 4 1262,-3 0 0,3 4 0,-4-1 0</inkml:trace>
  <inkml:trace contextRef="#ctx0" brushRef="#br1" timeOffset="21">12677 9388 7982,'0'-11'268,"0"-1"-44,5 6-3,-3-4-41,8 8 1,-4-4 364,5 2-213,1 3 1,-1-8-174,1 5-51,4 0 0,-3 1-19,2-1 1,-2 0 129,-2 4 0,4 0-284,1 0 1,0 0 42,-1 0 0,-2 0-86,2 0 0,-2 0-1,-2 0 1,1 0-34,-1 0 1,-3 0 72,-1 0 26,-4 5 0,2-2-152,-5 4 191,0-4 1,-1 6-17,-3-6 1,-2 5 5,-6-4 0,5 3 30,-1-3 1,0 4-44,-3-4 183,0 5-118,-1-3 1,5 4 10,-1-2 1,5-2-54,0-2 45,1-3 0,2 9 1,2-7-23,1 4 0,4-4-5,4 1 0,1 1 2,-1-1 0,2 3-40,2-3 0,3 4 62,5-4 0,-4 4 2,0 0 0,-5 1 65,1-1-88,-3 2 0,-1-4 4,-4 5-15,3 1 0,-8-1 45,1 1-19,-6-1 1,-7-1 204,-6-2-113,-4 2 1,2-7-22,-5 4 1,-3-3 13,-1 4 1,0-6-297,5 2 1,0 1 94,3-1 1,2 0-1791,6-4 1874,5 0 0,-4 5 0,3 1 0</inkml:trace>
  <inkml:trace contextRef="#ctx0" brushRef="#br1" timeOffset="22">13979 9319 7984,'-1'-7'-30,"-3"-1"297,3 6 31,-4-8 199,5 8 114,0-3 325,0 5 0,-2 5-542,-1 3-438,1 2 0,-3 1 269,5 1-479,-5 4 231,4-3 1,-8 5 131,5-3-163,0-2 41,-1 3 1,4-1-44,-3 1-280,3-1 181,1-9 1,0 4-33,0-2-128,0-3 157,5 5 0,0-7-400,3 4 300,2-4-65,-4 2-440,6-5 432,-6 0 1,4 0-451,-2 0 159,2 0 622,1 0 0,1 0 0,-1 0 0</inkml:trace>
  <inkml:trace contextRef="#ctx0" brushRef="#br1" timeOffset="23">14071 9445 7984,'0'-11'-526,"0"3"-66,0 0 1,0 5 1185,0-5 1884,0 5-1123,0-2-937,0 5 1,0 5-56,0 3 1,0 2-125,0 2 0,0 3-379,0 0 1,0 5 185,0-1-72,0 3 1,3-3-87,1 0 1,0-5-1503,-4 1 816,0-2 247,0-2 551,0-4 0,5 8 0,1-2 0</inkml:trace>
  <inkml:trace contextRef="#ctx0" brushRef="#br1" timeOffset="24">14881 9251 7953,'0'-12'-167,"0"1"0,2 1 872,1 2 31,-1-2-93,3 9 92,-5-4 185,0 5-572,-5 5 1,3 1-165,-1 6 1,-2 3 64,1 0 1,0 4-188,4-4 1,-1 4-3,-3-3 1,3 3-94,-3-4 1,3 0-56,1-3 1,0-1 90,0 0-264,0 1 1,0-5-33,0 1 77,0-5 0,1 2-127,3-5 225,-3 0 101,4 0 22,0 0-26,1 0 0,6 0 17,-1 0 0,1 0 66,-1 0 0,2 0-68,2 0 1,-2 0 9,2 0 0,-2 3 0,-2 1 1,0 4-50,1-4 0,-1 3 35,1-3 0,-2 5-16,-3-1-3,4 2 1,-10 1-3,3 1 1,-3-1-120,-1 0 133,-5 1 0,1-1-19,-7 1-260,2-6 265,-8 4 0,2-7-45,0 4-377,0-4 244,-2 2 0,3-5-1057,-5 0 816,5 0 0,-6 0 450,5 0 0,-6-5 0,4-1 0</inkml:trace>
  <inkml:trace contextRef="#ctx0" brushRef="#br1" timeOffset="25">14893 9217 7926,'11'-11'396,"1"4"0,4-3 124,3 2 0,3 3 390,1 1 1,-1 3-509,1 1 0,4 0-156,0 0 0,-2 0-1026,-6 0 1,1 1 201,-4 3 578,-1 2 0,-4 6 0,1-1 0</inkml:trace>
  <inkml:trace contextRef="#ctx0" brushRef="#br1" timeOffset="26">10690 10793 7920,'0'-7'256,"0"2"413,0 5 0,0 5-313,0 3 1,0 6 5,0 1-360,0 5 163,0-7 1,0 9 165,0-3-498,0-3 166,0 6 1,0-6 220,0 3-965,0-2 558,0-1 0,0-3-1367,0 2 813,5-2 741,-4-2 0,9 1 0,-3-1 0</inkml:trace>
  <inkml:trace contextRef="#ctx0" brushRef="#br1" timeOffset="27">11809 10896 7974,'-10'-8'19,"2"0"0,0 4 152,4-3 53,0 4 0,4-2 209,0 5 111,0-5-210,0 4 0,6-5 95,6 2 1,0 2-11,7-1 3,0 1-127,4 2 1,4-3 196,0-1-268,4 0 0,-7 4-191,4 5 68,-5-4 0,-5 9 235,-3-2-577,-7 2 235,2 2 0,-9 0 282,3 4-998,-8-4 530,-2 10 1,-11-4-76,-2 4-495,-2 1 498,-2-5 0,-4 2-207,1-4 196,-1 4 66,4-2 1,2-1 73,2-1 75,2-4-79,6-5 438,4 3-157,2-4-87,5 1 1,7-2 160,4-5 1,3 0-38,9 0 13,-3 0-166,8 0 1,0 0-250,2 0 117,-2-5 0,4 3-1154,-5-2 603,-6 3 657,6 1 0,-8-5 0,9-1 0</inkml:trace>
  <inkml:trace contextRef="#ctx0" brushRef="#br1" timeOffset="28">12814 10781 7891,'0'-6'-374,"-5"-4"457,4 9-42,-4-5 46,5 1 160,0 4 1,0-5 314,0 2-225,0 3 18,5-4-191,-4 0 0,9 3 217,-2-2-8,-3 3-131,5-4 1,-4 4 340,6-3-358,-1-2-82,1 4 0,-1-3 28,1 5 0,-1-3-29,0-1 1,1 0-96,-1 4 1,1 0 55,-1 0 1,-3 0-99,-1 0 0,-3 1 116,4 3-526,-6-3 286,3 9 0,-1-3-522,0 4 350,0 1 138,-9-1 0,2 4-253,-4 0 221,-1 1 0,-3-5 41,-1 1 61,6-1 1,-4 0-93,2 1 280,3-1-78,-5-4 0,7 1-135,-4-4 230,4 0 180,-2-4 680,5 0-755,5 0-155,1 0 1,6 0 44,-1 0-261,6 5 195,-5-4 1,6 5-13,-3-6 1,-1 3-29,5 1 0,-5 4-88,2-4-17,-4 4 111,0-6-178,-6 8 75,-1-4 0,-5 2 86,0-1-153,0 1 140,0 3 1,-5-3-16,-3 0 19,-7-1-7,-3 5 1,-4-2-24,-1-3-211,0 4 228,0-10 0,-2 8-219,2-5-22,-2 4-752,12-6 291,-4 3 188,11-5 536,6 0 0,11 0 0,7 0 0</inkml:trace>
  <inkml:trace contextRef="#ctx0" brushRef="#br1" timeOffset="29">13922 10690 7958,'0'-6'186,"0"-1"-186,0 3 381,0 3-27,0-4 2973,0 5-3104,0 5 295,0-4-351,0 10 0,0-5 166,0 5-305,0 1 152,0-1 1,0 2-141,0 2 21,-5-2 25,-1 8 0,-2-8-279,0 2 125,6 3-15,-8-5 1,7 5-70,-4-3 1,4-3-40,-1 4 1,3-7-142,1-2 0,1-3 81,3 4-185,-3-6-33,9 3 88,-3 0 8,9-3 158,-8 3 0,7-5-1051,-7 0 553,2 0 280,1 0 1,-3 0-660,0 0 1092,-1 0 0,5 0 0,-1 0 0</inkml:trace>
  <inkml:trace contextRef="#ctx0" brushRef="#br1" timeOffset="30">14059 10907 7958,'0'-11'0,"0"4"0,0-3 0,0 9 0,-1-4 0,-3 5 0,3 1 0,-3 3 0,3 2 0,1 6 0,-4 0 0,0 3 0,0-1 0,4 5 2554,0 0-1659,0-1 1,0 4 76,0-3-3032,0-3 921,0 6 1139,0-9 0,0 8 0,0-3 0</inkml:trace>
  <inkml:trace contextRef="#ctx0" brushRef="#br1" timeOffset="31">14938 10679 7910,'-6'-8'-1904,"2"0"3135,3 6-134,1-3-13,0 0-561,0 3 64,0-3 700,0 5-923,0 5-114,0 2 0,0 4 106,0 1-326,0 4 40,0-3 0,0 7 85,0-5 0,-1 4-117,-3-4 0,3 2 213,-3-2-566,3-2 278,1 3 0,0-8-356,0 0 240,0-1 60,0 0-23,0-2-18,0 0 59,0-4 4,5 4 60,-4-5 0,9 0 17,-2 0-11,2 0-3,1 0 0,2 0-2,2 0 173,-2 0-159,3 0 0,0 1 131,-1 3-125,0-3 8,2 5 0,-5-3 5,4 1 0,-4 4 22,0-4-31,-6 4 5,4-1 0,-7 0 23,4 1-70,-4 0 45,2 3 0,-5 0-133,0 1 132,0-1-9,0 1 0,-4-1-368,0 1 171,-10-1-28,7 0 49,-10-4 131,6 3 0,-6-5-54,-2 3 1,-1-2-11,1-2 1,-1-3-59,4 3-626,-4-3 476,7-1 0,-3 0-225,4 0-488,1 0 358,0-5 665,4 4 0,2-14 0,5 2 0</inkml:trace>
  <inkml:trace contextRef="#ctx0" brushRef="#br1" timeOffset="32">14893 10644 7995,'-7'-6'0,"2"0"0,5 2 0,2 2 964,1-1-369,4 1-259,4 2 1,2 0 925,2 0-621,3 0-207,10 0 296,-4 0-344,14 0 1,-10 0 78,10 0-599,-5 0 169,6 0 0,-9 0 271,-4 0-447,-2 0 173,-11 0 0,2 0 215,-7 0-247,-3 0 0,-5 0 0,-6 0 0</inkml:trace>
  <inkml:trace contextRef="#ctx0" brushRef="#br0" timeOffset="53">10896 13774 8034,'-2'-8'-184,"-2"0"201,3 6 0,-4-5 297,5 4-95,0 1 1,-1-4 50,-3 2 126,3 3-208,-4-4-75,0 5 0,2 0 1,-5 0 0,5 1 3,-5 3 0,0-2-21,-3 6 0,1 0-4,2 3 0,-4 2-24,4 2 0,-5-2-47,6 2 0,-2 1 92,1 0 0,2 3-184,2-4 1,3 1-23,-3 0 0,3-4-45,1 4 1,1-4 133,3 0 1,2-6-107,5-2 1,6 1 67,2-1 1,3 0-12,0-4 0,3-2 89,1-2 0,0-2-51,4-5 0,-1-1 149,2 1 0,-3-4-29,-6-1 1,0-4 190,-3 1 0,0-1-125,-8 1 1,2-3-59,-9 3 1,0-2-37,-4-2 1,-2 4 14,-1 0 0,-7 5-138,-6-2 0,-4 5 87,1 3 1,-6 3-88,-2 5 0,0 0 0,4 0 0,1 2 0,-1 1 0,1 4 0,3 4 0,3 1-104,4-1 0,-2 4 79,3 0 1,-3 6-10,6-2 1,3-1 7,1 1 1,3-5 24,1 1 1,0-2-11,0-2 1,5 0 14,3 1 1,3-2-2,4-2 1,2-3 13,2-5 1,6 0 11,-2 0 1,3-2 46,-4-1 1,-3-3 7,1-1 0,-3-7 150,2 2 1,-2-1-58,-6 1 0,-1 1 31,-2-1 0,-3 0-15,-5-4 1,0 7-27,0-2 1,-5 2 33,-3-2 1,-2 4-7,-1 4 1,-4 1-73,-1 2 1,-3 0-110,4 0 0,-4 2-58,4 1 0,-4 4 97,4 4 0,-1 1-168,5-1 1,0 4 40,-1 0 1,6 1 53,2-5 1,3-3 17,1-1 0,0-3-6,0 4 1,1-6 45,3 2 0,2-3 100,6-1 1,-1 0 117,0 0 1,5-5-61,-1-2 1,0-3 63,-4-2 0,1 1-116,-1-1 1,-3 2-144,0 2 1,-6-2 35,2 3 0,-3 0-168,-1 0 1,-5 4-276,-3-1 0,-2 3-1435,-1 1 1887,-6 5 0,0 2 0,-6 4 0</inkml:trace>
  <inkml:trace contextRef="#ctx0" brushRef="#br0" timeOffset="54">11923 13774 7997,'0'-12'0,"0"1"260,0-1 0,0 1 229,0-1 0,0 1-290,0 0 0,0 3-12,0 0 1,-1 6-51,-3-2 0,2 3 52,-6 1 1,1 1-1,-5 3 0,1 3-125,-1 9 0,1-2 35,-1 5 0,1-4-111,0 4 1,-1 0 126,1 4 1,1-4-169,2 0 0,-1-4-17,5 4 1,0-4-46,4 4 1,2-5 127,2 2 1,2-8-119,5 0 1,5-5 74,-1 0 0,6-1 24,2-2 1,1 0-73,7 0 0,-6-5 66,2-3 1,-3-3 30,-1-5 1,-2 4 42,-2-4 1,-2 3 144,-6-3 0,-3 4-141,0-4 1,-6 0 20,2 1 1,-4-1-100,-4 5 1,-2 1 65,-6 2 1,-4-1-59,-3 6 1,-2-1 19,2 4 0,-2 0-96,2 0 1,-2 5 57,2 2 1,-1 0-104,5 0 0,1 1 25,6 3-34,-2 1 1,5-1 43,-2 1 0,1-5 48,6 1 1,0-4-25,0 3 1,6-4 20,1 1 0,7-3 1,1-1 0,4 0 31,-3 0 0,4 0 10,-1 0 1,2-5 37,2-3 1,-4-2 6,0-1 1,-3-1 191,3 1 1,-9-1-67,1 1 0,-3 0 246,-1-1-275,-1 1 0,-12-1 38,-1 1 0,-7 5-86,-1 2 0,-6 2 34,2 2 1,-2 6-39,-2 1 1,0 1-102,0 3 1,2-2-85,2 6 1,-2-2 38,6-2 1,0 1-211,3-1 0,6-3 18,2-1 1,3-3-111,1 4 1,3-6-128,4 2 0,2 1 488,10-1 0,10 0 0,7-4 0</inkml:trace>
  <inkml:trace contextRef="#ctx0" brushRef="#br0" timeOffset="55">13111 13694 8065,'-6'-12'1337,"1"6"-466,0-4-522,-2 8 1,-4-3 19,-1 5 0,0 0-191,-3 0 0,2 2-83,-2 1 0,-2 8 71,2 4 1,-4 4-156,4-4 1,-4 5 93,3-1 1,2 2-138,7-2 0,2 1-130,5-5 1,0 4 42,0-3 1,2-1-32,6-4 1,1-3-1,10-1 0,0-4-19,4 1 0,0-3 119,-1-1 1,2 0-11,3 0 1,-3-5 88,3-3 1,-7-6 136,-1-1 1,-6 0-42,-2 4 1,-1-2-69,-6-2 0,0 2 150,-4-2 1,-1 1-85,-3-2 1,-4 5-90,-7 0 0,-3 0 15,-4 8 1,3-5-104,0 4 1,-1 0 74,-2 4 1,4 6-105,3 1 1,-2-1-48,2 2 1,0 0 109,3 3 0,6 1-192,2-1 1,3 0-89,1 1 76,0-1 0,2-1 193,6-2 0,0-3-6,7-5 1,-1 0-10,1 0 0,2 0 89,2 0 0,-2-1 37,-1-3 0,-5 1-150,0-4 206,1-1 0,-7-3-2,2-1 1,-1 5 108,-6-1 1,-2 2-57,-2-2 1,2-1 64,-6 6 0,2-3-88,-2 3 0,-2 1 90,3-1 1,-4 1-223,0 2 0,0 0 106,-1 0 1,2 5-124,2 3 0,0-2-121,4 2-100,-5 0 0,8 3-69,-3 0 0,3-3-838,1 0 463,0-1 0,1 5 650,3-1 0,2 1 0,5-1 0</inkml:trace>
  <inkml:trace contextRef="#ctx0" brushRef="#br0" timeOffset="56">14345 13694 8001,'-12'-12'0,"2"1"-33,2-1 175,-2 1 202,9 0 74,-9-1-151,4 1 0,-6 4-40,1 4 0,-1 1 92,1 2 0,-1 0-64,1 0 1,-4 5-6,0 3 0,-5 2-39,5 2 0,-4-1 28,4 0 1,0 2-76,3 2 1,-2 2-131,3 2 0,-2 1 73,9-5 1,-3 4-226,3-3 1,0 3 67,4-4 0,0 0 46,0-3 1,2-1-90,1 0 1,4 0-18,4-4 0,2 2 79,2-5 1,3 0 28,5-4 0,-1-2 4,1-1 0,1-4-6,3-4 1,-7-2 21,3-2 0,-4-3-22,0-5 1,-2 0 17,-6 1 0,1-1-39,-1 0 0,-5-1-73,-2-3 1,-3 4-174,-1 0 0,0 6 21,0 5 1,-5 2-203,-2 2 1,-5 0-125,-3 4 1,5 1 23,-5 7 0,8 4-637,-4 7 1189,2-2 0,3 8 0,1-3 0</inkml:trace>
  <inkml:trace contextRef="#ctx0" brushRef="#br0" timeOffset="57">15064 13637 7964,'-4'-8'0,"1"0"411,-6 1 0,6-3-37,-5 2 1,5 3 7,-5 5 0,0 0-56,-3 0 1,-2 1-54,-2 3 0,1 4-46,-5 7 1,5-1 13,-1 5 0,-2-4-204,2 4 1,1 0 65,7 4 0,-2 4-105,5-1 0,0 0 58,4-7 0,3 2-185,4-2 1,6-2 58,10-2 1,2-4-56,6-3 1,0-3 146,11-5 0,-4-1 0,4-3 0,-1-2 155,1-6 1,-3-3-90,-5 0 0,-5-6 186,-2 2 0,-8-2-115,-4-2 0,-3-4-166,-5 1 0,-8-5-134,-10 5 1,-8-2-397,-12 1 0,-6 3 248,-12-3 0,-3 12-416,-5 4 0,-4 7-304,0 0 1,0 9 1008,4 6 0,1 6 0,3 6 0,3 0 0,3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32:38.07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3872 14973 7613,'-7'-8'115,"4"1"758,1 4-245,2-7 2,0 3 156,0-4-469,0 5-162,0-4-162,0 8 218,0-3 8,0 5-77,5 5 0,-3-2-87,1 4 1,2 1 66,-1 3 1,4 1-83,-4-1 1,3 6 19,-3 2 1,0-1-80,-4 1 0,4-2-107,0 2 1,-1 2 65,-3-6 0,0 4-196,0-4 1,0 0 73,0-3 1,0-4-472,0-1 366,0 1 0,2-2 287,1-2 0,-1 2 0,3 1 0</inkml:trace>
  <inkml:trace contextRef="#ctx0" brushRef="#br0" timeOffset="1">4751 15018 8068,'0'-11'0,"0"3"13,0 1 1,0 3 84,0-4 1,4 5 156,0-5 1,1 5 6,-1 0 1,-2-2 62,6 1 0,-1 0-91,5 4 0,-5 0-76,1 0 0,0 0 16,3 0 1,0 0-118,1 0 0,-1 0 95,1 0 1,-1 1-229,1 3 0,-5 2-245,1 6 222,-6-1 74,8 1 0,-8 0-81,2 4 1,-3-3 21,-1 7 0,-1-1-118,-3 3 1,-3-3-13,-4 0 0,0-1 98,-1 1 0,1-2 95,-1-6 1,-2 4 9,3 1 0,-2-5 55,9-3 296,-4-6-14,6 3-255,-3-5 0,6 0 223,3 0 1,3 0 4,4 0 0,4-4 13,0 1 1,6-5-6,-2 4 36,-3-5-120,6 8 1,-6-8-138,3 5 0,2-1 111,-6 2 1,4 1-161,-4-2 0,0 3 291,-3 1-765,-1 0-325,1 0-665,-1 0 689,-5 5 0,0-2 738,-6 4 0,0 1 0,0 3 0</inkml:trace>
  <inkml:trace contextRef="#ctx0" brushRef="#br0" timeOffset="2">5859 14950 8010,'4'-8'32,"0"1"1,1 0 153,-2 0 0,4-2 200,4 5 1,-3-4-33,-1 5 1,1-5-60,3 4 1,1-1 156,-1 1-227,1 3 0,-1-4-64,1 5 1,-5 0 342,1 0-256,-1 0 222,5 0-538,-1 5 0,-4-2-184,-4 4-41,-1 1 0,-4 3 150,-1 1 1,-4-1-12,-4 0 1,-1 1-138,1-1 0,0 1 88,-1-1 1,4 1 28,1-1-56,-1-5 364,2 5 0,1-9 19,5 6 189,0-6-274,0 3 1,1-5 100,3 0 1,4 0 126,7 0 1,-3 0-21,4 0 1,1 0-35,2 0 0,3 2-65,1 1 1,-4-1-52,0 1 0,-4 0-45,4 1 0,-5-2-133,1 6 0,-2 0-121,-1 3 1,-6-3 64,-2-1 1,1 1 7,-1 3 0,-2 1 57,-6-1 0,-2 0 17,-5 1 1,-2 3 72,-2 0 0,1 1 154,-5-5 1,0-1-82,-4-2 0,0 2 235,0-2 0,1-3-64,3-2 1,-1 3-38,5-3-253,0 1 236,3-4-1234,6-5 0,2-1 144,8-6 853,7 1 0,12-6 0,6 0 0</inkml:trace>
  <inkml:trace contextRef="#ctx0" brushRef="#br0" timeOffset="3">7184 14847 8030,'-5'-11'144,"-2"4"121,1-3 1,0 9 294,2-3-280,3 3 1,-5 2 399,6 3-330,0 2 1,-1 7-107,-3 2 0,3-2-61,-3 2 1,-1 2 60,1-2 0,-4 4-199,0-4 1,-1 4 61,1-4 1,-2 1-70,3-5 0,0 4-115,0 0 1,4-3-13,-1-4-82,3-1 24,1-1-81,0 5 184,5-10 0,2 4-54,4-5 1,0 0-26,1 0 1,3 0-92,0 0 1,0 0 67,-3 0 1,-1-4-95,1 0 0,-1 1-1011,1 3 489,-1 0-656,0 0 1418,1 0 0,-6 5 0,-1 1 0</inkml:trace>
  <inkml:trace contextRef="#ctx0" brushRef="#br0" timeOffset="4">7287 15030 8030,'-4'-8'-505,"0"1"1,-4 3 888,4-4 1262,1 6-169,-2-3-571,3 5-401,-3 0 0,4 5-208,-3 2 0,3 3 187,-3 2 0,3 4-73,1 3 0,0-1-292,0 1 1,0 0-42,0 4 1,1 0-161,3 0 0,-3-4-510,3 0 0,-3-4 360,-1 4 1,0-5-646,0 1 0,0-6-109,0-1 214,0-1 1,2 0 771,1-3 0,-1 2 0,3 0 0</inkml:trace>
  <inkml:trace contextRef="#ctx0" brushRef="#br0" timeOffset="5">7880 14859 7904,'-6'-6'-985,"1"5"2375,5-4 878,0 5-1780,0 5 0,0 2 126,0 4-427,0 0 1,1 1 41,3-1 1,-3 4 35,3 1 1,1 3-258,-1-4 0,0 4 87,-4-4 1,0 2-200,0-2 1,0-2 11,0 2 1,0-6-329,0-2 257,0 1 153,0-2 1,1-1-31,3-5 18,-3 0 0,6 0 0,-4 0 1,0 0 38,4 0 0,1-1-33,4-3 1,-1 2 59,0-6 0,2 4 0,2-3 0,-1 4 27,5-1 1,-4-1 7,5 2 0,-5-1 27,4 4 0,-5 0-59,1 0 1,-2 0-14,-2 0 1,0 0 23,1 0 1,-6 5-128,-2 2 0,1 0 2,-1 0 0,0 1-113,-4 3 0,0 5 125,0-1 1,-5 1-125,-3 0 0,-2-2 233,-2 5 1,1-5-116,0 1 0,-5-3 139,1 0 0,-1-1-70,0 1 1,3-5 130,-7 1 1,5-6-184,-4 2 0,5 1 7,-1-1 0,2 0-175,2-4 1,3 0-872,1 0-84,4-5 1,-6-1 51,5-6 1115,1 1 0,3-6 0,0-1 0</inkml:trace>
  <inkml:trace contextRef="#ctx0" brushRef="#br0" timeOffset="6">7858 14801 8190,'0'-7'701,"0"-1"-98,5 6-173,1-8 0,7 8 53,2-2 0,-1 3 181,5 1 1,-4 0-186,4 0 0,0 0-45,4 0 0,-4 0-370,0 0 1,-4 0 151,4 0 0,-5 0-654,2 0 0,-8 0 342,0 0 0,-4 0-2708,3 0 2804,-4 0 0,7 5 0,-4 2 0</inkml:trace>
  <inkml:trace contextRef="#ctx0" brushRef="#br0" timeOffset="7">9354 9719 8341,'-7'0'-271,"2"0"1,5-1 509,0-3 110,0 3-75,0-4-85,5 5 0,2 0 80,4 0 1,-2 0-56,2 0 1,0 0 26,8 0 1,-3 0 31,7 0 0,-1 0-49,8 0 0,4-2-40,4-1 1,11 0 30,0-4 0,8 3-344,-25 0 1,1 0-1,-1 1 1,1 0 202,2-1 0,2 0 1,0-1-1,-1 1-88,1 2 0,-1 0 1,2-2-1,0 0 4,-2 0 1,0 0-1,-1 1 1,-1 0-68,-2-1 1,1 0 0,30 0 31,-31 1 0,1-1 0,0 0 0,0 0 54,28-7 0,-2-1-183,-5 1 1,-4-1 92,-4 1 1,-5 1 41,-3 2 1,-4-1 10,-4 5 1,-3-3 180,-8 3 1,1 0-119,-4 4 1,-1 0 123,-4 0 1,-3 0-37,-1 0 233,1 0 1,0 0-344,-1 0 40,-4 0 0,2 1-488,-5 3 143,5-2 14,-4 3 0,3-5-62,-8 0 0,2 0-83,-6 0 1,1 0 72,-5 0 1,1 0 112,-1 0 0,1 0 52,-1 0 0,1 0-249,0 0 432,-1-5 0,1 2-117,-1-5 0,1 5 223,-1-5 1,-3 2 27,0-2 1,0-2 48,3 2 0,1 2-54,0-2 1,0 4 449,4-3-92,-3 4-235,8-2 225,-3 0-349,5 4 0,5-4 154,3 5 1,2 0-151,2 0 1,3 0 0,0 0 0,1 4 26,0-1 1,-4 2-21,4-1 0,0 1-110,-1 3 1,4 2 95,-3-2 1,3-2-59,-4 2 0,0-2 53,-3 2 0,-1 1-131,0-6 1,-3 5 111,0-4 0,-6 1 69,2-1-22,-3-3 1,-3 8-52,-6-5 1,-1 3-160,-10-3 0,-5 5 148,-6-1 1,0 0-122,0 0 0,1 1 108,-2-5 0,1 3-635,7-3 1,-1 0-93,9-4 1,3 0-1048,5 0 1703,4 5 0,-2-4 0,5 4 0</inkml:trace>
  <inkml:trace contextRef="#ctx0" brushRef="#br0" timeOffset="8">12197 9308 8233,'0'-8'0,"0"1"0,0 3 123,0-4 374,0 6 180,0-3 948,0 5-1406,6 5 0,-4 2 364,6 9-396,-1 1 1,1 8 26,0 1 0,-1 2-103,5 3 0,-1 2-14,0-3 0,0 2 168,-4-2 1,3 3-389,-2-2 1,2-3 79,2-2 0,-5-2-153,1-1 0,-1-1 57,5-3 0,-5 1 130,1-5 0,-2-3 198,2-5 1,1-3 12,-5 4-99,-1-6 50,-3 3 391,0-5-363,0-5 0,0-1-167,0-5 0,0-1-4,0 1 1,-3-2-98,-1-2 1,0 1-85,4-5 0,0 0 120,0-4 0,4-4-58,0 1 0,3 0 37,-3 7 1,5-1 38,-1 5 0,-2-1-7,2 5 0,-5 1 82,5 2 1,-4-1-33,3 6 0,-3-1 16,4 4 1,-1 1 2,5 3 0,1 6-19,2 5 0,-3 5-77,4 0 1,-4 1 66,0 2 1,3 0-228,0 0 0,4-1 64,-3 1 0,3 0-20,-4 0 0,4-5 90,-4-3 1,4-2 41,-4-2 0,2-1 299,-2-2 0,-6 1-113,2-5 1,-2-1 128,3-3 0,-5 0-51,1 0 0,-4-1 475,3-3-388,-4-2 1,2-9 56,-5-1 1,0 0-220,0 1 1,0-4-8,0-8 0,0 2-176,0-6 0,0 1 112,0-4 1,0-6-294,0-2 1,0 2 143,0-2 1,4 5-376,0-1 1,1 8 115,-2 3 1,-1 4-51,1 4 1,-1 2-189,-2 6 75,0 5-809,0 1 841,0 5 0,0 5-415,0 2 0,0 3-21,0 2 908,0 4 0,10 2 0,3 5 0</inkml:trace>
  <inkml:trace contextRef="#ctx0" brushRef="#br0" timeOffset="9">13225 9479 8126,'12'-6'1016,"-1"1"-962,1 5 1,-1 0 137,0 0 1,1 0 27,-1 0 0,6 0-2,2 0 0,2 0 15,2 0 0,0-1-213,0-3 0,-1 3 67,-3-3 1,1 1-61,-5-1 1,0 3 8,-3-3 0,-1 2-546,1-2-1,-5 3 16,1-3-991,-6 3 1486,3 1 0,-5 0 0,0 0 0</inkml:trace>
  <inkml:trace contextRef="#ctx0" brushRef="#br0" timeOffset="10">13248 9639 7655,'12'7'451,"-1"-4"0,2 2 10,2-1 0,-2 0 229,2-4 1,3 0-20,1 0 1,2 0-191,2 0 0,1 0-418,3 0 0,-3-1 117,3-3 1,1 1-810,-2-4 1,-2 3 463,-1-4 1,-8 5 164,4-5 0,0 0 0,-1-3 0</inkml:trace>
  <inkml:trace contextRef="#ctx0" brushRef="#br0" timeOffset="11">14288 9114 8135,'0'-8'-1791,"0"1"2612,0 4-317,0-7 20,0 9-39,0-4-20,0 0 7,0 3 86,0-3-329,-6 5 0,0 0 6,-5 0 0,-1 5 13,1 3 0,-2-1-219,-2 5 1,2-3-129,-2 6 0,-2 1 130,2 0 1,0 0-132,4-1 1,0-2 63,4 2 1,-2-1-28,5 2 1,-1-4 115,1 3-194,3-2 0,-3-1 138,8-1 0,-1-3-5,4-1 1,1-3 20,3 4 0,2-2 7,2 2 0,-1-2-4,5-2 0,-5-2-2,1 6 1,2-6 87,-2 2-82,0 3 1,-3-5 211,-1 6-219,-5-6-9,0 8 0,-6-7 59,0 5-24,0-6 1,-6 7 5,-1-5 1,0 5-6,0-2 0,1 0-52,-2 0 1,-1-3-49,5 4 30,-5-1 1,4 5 20,-2-1 1,2-3-8,5-1 1,0-3-12,0 4 1,1-2 32,3 2 1,2-2-24,5-2 0,-3-3 9,0 3 1,-1-3 26,5-1 1,-5 2-25,1 1 8,-6-1 1,5 6-1,-3-4 0,-3 5 1,3-1 1,-4-2 125,-4 2 0,3-1-119,-3 5 1,-1 0 100,1 4 0,-4-4-81,4 4 0,-1 0-22,2-1 0,1 4-6,-1-3 0,1 3-2,2-4 0,0 0 9,0-3 1,0-1-9,0 0 1,4 1-91,0-1 0,1-3-178,-1-1 0,-2-3-1170,6 4 998,-6-6 0,5 3-1659,-3-5 2097,-3 0 0,9 0 0,-4 0 0</inkml:trace>
  <inkml:trace contextRef="#ctx0" brushRef="#br0" timeOffset="12">14642 9228 8082,'0'-11'-318,"1"4"265,3 3 0,-2-1 432,6 2 0,-6 0 83,2 7 1,-3-2 64,-1 6 0,2 1-222,1 6 1,-1 2-40,2 2 0,-3 4-86,-1-1 1,0 2 55,0 7 0,0-1-163,0 5 0,0-5-42,0 1 1,0-5-136,0 5 0,1-6-92,3 2 1,-3-7 88,3-1 1,-3-4-23,-1 4 1,0-5 14,0 1 0,1-3-1081,3-4 496,-2 2-1269,8-4 1968,-4 5 0,0-4 0,-1-2 0</inkml:trace>
  <inkml:trace contextRef="#ctx0" brushRef="#br0" timeOffset="13">14950 9776 8247,'4'12'418,"0"-1"0,-1 2 107,-3 2 1,0-1-239,0 5 0,0-1-73,0 1 1,0 2-228,0-2 1,-3 2 130,-1-2 1,-4 1-158,4-5 1,-1 1-259,1-5 0,3 0-940,-3 1 865,-2-6 372,0-1 0,-6 0 0,1 2 0</inkml:trace>
  <inkml:trace contextRef="#ctx0" brushRef="#br0" timeOffset="14">15293 9182 8045,'0'-11'-454,"0"0"725,5 4-60,-4 2 1,4 6 329,-5 3 1,0 3-234,0 4 1,0 4 86,0 0 1,0 6-183,0-2 1,0 6 5,0 2 1,0 3-208,0-3 0,-1 3-19,-3-3 0,-1 3-95,-3-3 0,-2 2 89,2-6 1,3 1-110,2-9 0,-3 2 63,3-2 1,-1-6 27,4 2 0,0-5-25,0 1 41,0-4-10,5 2 0,1-5 30,6 0 0,-1 0-23,1 0 1,-1 0-30,0 0 0,1 0-122,-1 0 0,1-1-12,-1-3 0,-3 2 85,-1-1 0,-3 0-919,4-1 365,-6 3-675,3-4 556,0 0 769,-3 4 0,3-6 0,-5 3 0,1 3 0,3-3 0,-2-1 0,6 1 0,-4-3 0,3 3 0,-4-5 0,1 2 0,-2 0 0,2 0 214,-3-1 38,4-3 0,-3 4 833,2 3-572,-3-2 1,4 6 157,-5 0 0,0 3-136,0 8 0,0-1-154,0 9 0,-4 0-164,0 4 1,0 0 18,4 0 1,-1 1-62,-3 3 0,3-2 91,-3 5 0,3-4-285,1 0 0,0 1-63,0-4 1,0 1-314,0-9-81,0 6 1,1-9 66,3 3-1387,-3-7 803,10-3-225,-10-5 1218,4 0 0,0 0 0,1 0 0</inkml:trace>
  <inkml:trace contextRef="#ctx0" brushRef="#br0" timeOffset="15">15669 9068 8043,'7'-18'114,"-1"3"41,-2 8 0,4 1-185,7 6 1,-6 0 20,2 0 1,-6 0 407,3 0 1,-4 4-97,3 0 1,0 5-34,0-1 1,2-2-128,-5 2 1,3-1-122,-3 5 1,4-1 44,-4 0 0,1 5-9,-1-1 0,-3 6-73,3 2 1,-3 0 69,-1 4 1,0-2-124,0 2 0,0-3 70,0 3 1,-4-3-26,0-1 0,0-4 52,4 0 0,0-5 101,0 1 1,0-3-62,0 0 1,4-4 87,0-1-52,0-4 28,-4 7 158,0-9-137,0 4 9,0-5-93,0 5 0,-1-2 41,-3 4 1,3-3 120,-3 4-120,2-1 0,2 6 133,0 2 0,2-2-71,2 2 0,-2-1-77,6 1 1,-1-1 25,5 5 0,-1-3-159,1 3 1,-1-4 91,0 4 0,-3-4-180,0 4 1,-2-4-52,2 4 0,0-5-85,-4 2 1,4-4 119,-4 0 0,0-1 21,-4 1 430,0-1-252,0 0 1,-2 0 435,-2-4 1,-3 0-210,-8-4 0,1-1 3,-5 1 1,-4 3-384,-4-3 1,0 1-551,5-4 1,-1 0-1007,0 0 1650,0 0 0,-5-5 0,-1-1 0</inkml:trace>
  <inkml:trace contextRef="#ctx0" brushRef="#br0" timeOffset="16">9456 10930 8247,'7'0'-75,"3"-2"416,-2-1 0,2 1-92,1-1 0,2 1 184,2 2 1,3 0-111,5 0 0,1-3 0,2-1 1,4-1-10,4 1 0,1 1-63,3-4 0,3 3-123,5-4 1,5 2-50,2-2 0,4-2-73,4 3 1,-29 2 0,1 1-224,2 0 0,2 0 1,0-1-1,1 0 189,2 1 0,0 0 0,-2-1 0,1 0 23,1-1 1,0 1 0,-1-1 0,-1 2-74,5 0 0,-2 0 0,-4-1 0,-1 1-32,-2 2 1,0 0 0,30-3-132,-4 1 1,-4 3 201,-10-3 1,-2 3 48,-2 1 0,-7 0-6,-9 0 1,-2 1 337,-1 3-284,-5-3 688,-2 4-818,-4-5 295,-6 0-238,-1 0-763,-5 0 493,-5 0 0,3 0-348,-6 0 284,0 0 1,-3 0-124,0 0 1,-1 0 204,1 0 0,-1 0-271,1 0 550,-1 0 1,1 0-79,0 0 1,3 0 196,0 0 0,5-1 9,-5-3 49,5 3 18,-7-9 447,4 9 163,0-9-247,1 8-292,5-3 1,0 4-86,0-3 1,5 3 47,2-3 1,0 3-66,0 1 1,1 4-127,3-1 1,4 5 70,1-4 0,-1 3-12,-4-3 0,2 5-52,2-1 0,-6-2-153,3 2 0,-5-5-9,1 5 230,2-5-66,-9 7 1,3-8-11,-8 6 1,-2-4-164,-6 3 1,-4 1 37,-3 3 0,-3-3-71,-1 0 1,-2-1-145,2 5 1,-1-5-972,9 1 1262,0 0 0,3 3 0,1 0 0</inkml:trace>
  <inkml:trace contextRef="#ctx0" brushRef="#br0" timeOffset="17">12163 10679 8169,'-5'-7'-627,"4"-3"250,-3 2 1151,-2-2 1,4-1 306,-3-1-306,0 1-53,4 5-213,-4-5-214,5 10 1,5 1-1,3 8 1,-1 3-35,5 4 1,-3 3-60,6 5 0,-3 5 30,0 2 1,-1 0-175,1 0 1,-2-1 46,-2 2 1,2 2-210,-3-3 1,0-2 60,0-1 1,-3-3-3,4-1 1,-2-4-11,2 0 0,2-5-38,-3 1 1,0-6 151,0-2 1,-3-4 34,4 1 148,-6-3-199,3-1 1,-3 0-19,1 0 38,-1-5 0,3-1-126,-5-6 1,4 0 83,-1-4 0,1 2-19,-4-5 0,4 0-66,0-4 0,3 1-6,-3-1 0,4-4-27,-4 0 0,3 1 51,-3 3 110,5 5-84,-3 2 0,2 9 42,0 4 1,-1 1-38,5 2 1,-1 9 23,0 3 0,5 7 5,-1 0 0,5 4 7,-1 3 1,3-2-79,1 3 1,-1-3 55,1-1 1,4-2-189,0-2 1,1 2 98,-2-6 1,-2-4 286,3-3 1,-7-5 62,-1 0 0,-5-3 128,1-3 0,-2 0-188,-1-5 0,-2 1-32,-3-5 0,-2 0 70,-5-4 0,0 3-5,0-7 1,-1 1-249,-3-3 1,2-3 130,-6-1 0,1-2-204,-5-3 0,5-2-161,-1 3 1,2-2-137,-2 2 1,3-2 38,5 5 0,0 6 129,0 6 0,0 2-1154,0 2 897,0 4 1,1 2-863,3 5 0,2 5 140,6 3 1196,4 7 0,2-2 0,5 3 0</inkml:trace>
  <inkml:trace contextRef="#ctx0" brushRef="#br0" timeOffset="18">13420 10770 8247,'-6'-10'-833,"-1"2"1478,2-2-95,0 9 333,5-9-182,0 8-526,0-3 0,5 5 73,2 0 1,5 1-57,3 3 1,0-2-23,8 1 1,-3-1-143,7-2 0,-3-2-32,-1-1 0,-4 1 38,0-2 0,-1-1-590,1 2 0,-3-2 326,-4 1 0,-1 2-1651,1-1 855,-6 1 1026,-1 2 0,-5 0 0</inkml:trace>
  <inkml:trace contextRef="#ctx0" brushRef="#br0" timeOffset="19">13397 10884 8247,'5'6'289,"2"-2"0,4-2 268,0-2 1,2 0-117,2 0 0,3 0-81,4 0 0,1-4-93,0 0 0,0-1-417,0 1 0,0 3 18,0-3 1,-1-1-356,1 1 487,0 0 0,-5 4 0,-2 0 0</inkml:trace>
  <inkml:trace contextRef="#ctx0" brushRef="#br0" timeOffset="20">14299 10496 8299,'5'-7'-152,"-4"-3"1,4 8 889,-5-6-430,0 6 1,0-5 464,0 3-260,0 3-202,0-4 0,-5 6-23,-2 3 1,-3-1-106,-2 4 0,-1 1 4,-2 3 1,1 2-107,-5 2 0,4-1 28,-4 5 1,5-1-217,-1 1 0,3 1-84,5-4 1,2 0 89,5-1 0,0-2-27,0 2 1,1-2 83,3-2 1,2-3-117,5 0 1,1-2 159,-1 2 1,1 0 45,-1-4 0,1 4 70,-1-4 1,-3-1-16,-1-3 70,1 6-132,3-5 0,1 4 8,-1-5 1,-3 1 91,-1 3-148,1-3 1,0 4 168,-1-5-81,-4 5 0,2 2 46,-5 4 0,0 1-75,0-1 0,0 0 181,0 1 1,0 3-104,0 0 0,0 4 78,0-3 0,0 4-79,0-1 0,1-1-16,3 1 0,-3-5-35,3 1 1,-3 1 1,-1 0 0,4-1 5,0-4 0,0 1-14,-4-1 0,0 1-242,0-1 1,0-3 64,0-1 0,0-3-522,0 4 0,-2-6-126,-1 2 130,1-3 0,-4-1-992,2 0-803,3 0 1630,-4 0 791,5 0 0,5-10 0,1-3 0</inkml:trace>
  <inkml:trace contextRef="#ctx0" brushRef="#br0" timeOffset="21">14607 10667 8124,'2'-18'225,"1"3"0,0-1-30,5 0 0,-1 1-73,5 4 0,-1 1 319,0 2 0,0-2-90,-4 2 1,2 2 421,-5-2-265,5 6-215,-3-3 1,4 6-108,-2 3 0,-2 2-1,-2 5 1,-3 6-111,3 2 0,-3 3 124,-1 0 0,0 3-315,0 1 1,-1 0 90,-3 4 1,-2 0-365,-6 5 0,1-2 214,0-3 0,-1-1-251,1-2 1,3-8 95,1 0 422,4 0 0,-2-6 42,5 2 159,5-7 1,1-2-39,6-2 1,3-3-43,0 3 1,6-3 48,-2-1 0,1 0 24,-1 0 1,3 0-332,-3 0 0,1 0-105,-1 0 1,-3 0-258,-4 0 0,-1 0-1572,1 0 929,-6 0 665,-1 0 0,-5-1-183,0-3 568,-5 3 0,-1-4 0,-6 5 0</inkml:trace>
  <inkml:trace contextRef="#ctx0" brushRef="#br0" timeOffset="22">15064 10998 8079,'0'-11'1007,"1"1"-576,3 2 0,-1 3-206,4 5-41,1 0 0,2 5 183,-2 3 0,-2 3-91,-2 4 1,-3-1-75,3 5 1,-3 0-106,-1 4 0,0 0 167,0 0 0,-4 4-508,1-1 1,-5 1 208,4-4 1,-3-2-975,3-2 1,-4 2 506,4-6 0,-3 0-613,3-4 1115,0-4 0,-1 3 0,-1-4 0</inkml:trace>
  <inkml:trace contextRef="#ctx0" brushRef="#br0" timeOffset="23">15224 10621 8037,'0'-12'9,"0"-4"0,1 5 610,3 0 0,6 0-155,5 8 0,1-2-345,-5 1 1,2 3 77,2-3 1,-2-1-130,2 1 0,-1 0 51,1 4 1,-2-4-46,2 0 1,-2 1 257,-2 3-191,1 0 1,-2 1-204,-3 3 1,2-2 80,-5 6 1,4-1-204,-5 5 156,1-1 1,-4 5-122,0-1 1,0 0 34,0-4 0,-1 1-8,-3-1 1,3-3 107,-3-1 62,3 1 1,-3 4 155,0-1-225,0-5 280,4 4-58,0-3 94,0 4-271,6 1 0,0-2 6,5-3 0,1 4-14,-1-4 1,1-1-20,-1 2 0,4 0 50,0 3 1,1 1-15,-5-1 0,-3 0 91,-1 1 0,-3 1-85,4 2 1,-6 1 68,2 3 0,-4 3-31,-4-3 0,-2 2 16,-6 2 1,1-1-62,0-3 1,-6-1-7,-2-3 0,-1-2-114,1 2 1,-2-6 81,6-2 0,-4-4 33,4 1 1,0-3-14,3-1 0,1 0-900,-1 0 1,6-1 885,2-3 0,-2-2 0,0-6 0</inkml:trace>
  <inkml:trace contextRef="#ctx0" brushRef="#br0" timeOffset="24">15692 10450 8087,'0'-18'0,"0"2"338,0 4 0,5 6 48,3 2 0,2 3 164,2 1 0,-5 0-380,1 0 1,-1 0-238,5 0 1,3 0 81,0 0 1,0 0 57,-3 0 0,-1 4-62,1 0 0,-1-1 97,1-3 1,-5 0-66,1 0 21,-6 5-184,3 2 1,-5 4 192,0 1 0,-5 3 7,-2 0 0,-3 5 151,-2-1 1,2 3-112,2 1 1,-2 4 88,3-1 0,-4 5-56,0-5 0,1 5-157,2-5 1,-1 5 77,6-5 0,-1 5 5,4-4 1,0-1-39,0-3 0,0-1-170,0-3 0,5-3 50,2-4 0,4-1 95,0 0 1,0-4 239,1-3 1,-1-3-84,1-1 0,-1 0 24,1 0 0,-1 4-52,0-1 1,1 1 32,-1-4 1,-3 0 124,-1 0-155,1 0 0,0 0-137,-1 0 0,-4 2 226,1 1-135,-3-1 0,3 8 8,0-3 1,-1 0-21,-3 0 1,0 1-24,0 3 1,0 5 6,0-1 0,0 0 58,0-3 0,0 0 9,0 3 0,0-2-23,0 2 0,-3-2-13,-1-2 0,-1 1-444,1-1 1,1 1 181,-4-1 1,-1 1-852,-3-1 1,-1-3-140,1-1 0,-6-3-1729,-2 4 2876,-2-6 0,-12 8 0,-3-3 0</inkml:trace>
  <inkml:trace contextRef="#ctx0" brushRef="#br0" timeOffset="25">10427 12060 8683,'5'-6'1017,"-3"1"-404,8 5-200,-9 0 1,4 0-439,0 0 98,-4 0 1,8 5-54,-5 3 8,0-3 1,0 5-427,0-2-276,-1 2 1,1 1 673,0 1 0,0 4 0,-4 2 0</inkml:trace>
  <inkml:trace contextRef="#ctx0" brushRef="#br0" timeOffset="26">10587 12529 9791,'-6'0'1972,"-1"0"-986,4 0-161,1 0-325,-3 0-1023,0 0-394,4 5-15,-4-4 1,6 4 114,3-5 0,-2 1 817,6 3 0,0 3 0,3 4 0</inkml:trace>
  <inkml:trace contextRef="#ctx0" brushRef="#br0" timeOffset="27">10633 12906 8210,'-7'5'651,"2"-4"0,4 5 774,-3-2-571,3-3 1,-4 6-28,5-4-614,0-1-1216,0 8 0,0-8 299,0 6-647,0-5 1351,0 7 0,0-9 0,0 4 0</inkml:trace>
  <inkml:trace contextRef="#ctx0" brushRef="#br0" timeOffset="28">9331 14390 7512,'0'-6'1636,"0"1"-1547,5 5 0,1 0 121,6 0 0,-1 0 112,1 0 0,0 0-98,3 0 1,3 0 29,5 0 0,4 0-54,-1 0 1,7-1 17,2-3 1,0 1-67,7-4 0,1-1 65,7-3 1,-1-1-512,8 1 1,3-4 374,-26 7 1,0 0-1,-1 0 1,0 1-81,2 1 0,-1 1 1,28-7 19,-28 6 1,1 1-1,26-3 73,-1 1 1,-5 4-39,-2-1 1,-4-1-236,0 1 0,-2 1 115,-1 3 0,-6 0 66,-2 0 0,-2-4-77,-2 0 1,0-1 67,1 1 0,-1 2-11,0-6 1,-5 5 341,-2 0 1,1-3-338,-1 3 1,-6-2 159,-6 1 1,-2 3-149,-1-3 0,-5 2-286,1 2 176,-6 0-35,3 0 1,-6 0 42,-3 0 1,2 0-165,-6 0 1,4 0 51,-3 0 0,-1 0-131,-3 0 0,3 0-17,0 0 211,1 0 0,-5 0 135,1 0 0,3 0-131,1 0 0,3 0 119,-4 0 0,5 0-30,-5 0 0,4-1 32,-4-3 1,5 3-4,-5-3 0,4-1 153,-3 1 1,4-1-66,-1 2 1,-1 0 432,1-5-29,1 6-253,3-8 344,0 8-56,0-8-281,0 9 0,5-4-83,2 5 0,3 0-2,2 0 0,-1 0-26,1 0 0,4 0 25,3 0 1,3 0-81,1 0 0,0 4 61,-1 0 1,1 1-128,0-2 1,-1 0 121,-3 5 1,-3-5-278,-4 5 0,-2-4 27,-3 3 1,-2-3 20,-5 4 1,-1-1 147,-3 5 0,-2-5-40,-5 1 1,-6 4 15,-2 3 0,1 0-13,-1-4 0,0 1-149,-4-1 1,2 1 105,2-1 1,2-3-1005,6-1 306,4-4 0,2 3 753,5-2 0,0-3 0,0 4 0</inkml:trace>
  <inkml:trace contextRef="#ctx0" brushRef="#br0" timeOffset="29">12323 13933 8322,'-1'-7'0,"-3"-1"0,3 1-384,-3-5 443,3 1 1,-3-1 706,0 1 100,0 0-159,4-1 57,-5 1-164,4 4-110,-4-3 1,5 10-148,0 0 0,0 7-51,0 8 1,4 3-71,-1 4 1,6 6-17,-1 3 0,-2 0-155,2 0 1,0 2 148,3-3 1,-1 2-130,-2-1 1,2 0 0,-3-4 1,4 0-260,0-5 0,0-3-67,1 0 1,-2-5 18,-2 2 0,1-7 67,-6-2 0,2-3-7,-1 4 53,-2-6 57,3 3 0,-5-6 88,0-3 0,0 2-50,0-6 0,0 0 38,0-3 0,0-4-17,0-1 1,0-4 31,0 1 1,3-2-74,1-2 0,1-4-4,-1 0 1,-1 1-2,4 3 0,-3 1 32,4 3 1,-5 0 236,5 8 1,-4-2 53,3 9-107,1-5 0,4 8-83,-1-3 0,0 8-16,1 4 0,-1 6 15,1 1 0,3 5-27,0-1 1,2 3-151,-2 1 1,-2 0 94,2-1 1,1-3-291,-1 1 1,4-7 87,-3 3 0,-1-4 286,-4 0 0,1-5-69,-1 1 1,1-5 282,-1 0-198,0-1 1,1-6 276,-1 0 0,-3-5 25,0 2 1,-5-5-95,5-3 1,-5 1-170,0-5 1,-1 0 69,-2-4 0,0-4-245,0 1 1,0-7 64,0-2 0,0 1-40,0-4 0,0-2-93,0-2 1,0 4-260,0 3 1,1 2 40,3 7 1,-2 3-802,6 4 146,-6 5 0,8 1 363,-2 6 0,-2 4-559,2-1 0,0 8 1175,3 4 0,6 7 0,0 3 0</inkml:trace>
  <inkml:trace contextRef="#ctx0" brushRef="#br0" timeOffset="30">13465 13842 8129,'-5'-6'1702,"4"1"-1238,-4 5 0,10 0-118,2 0 1,1 0-14,4 0 0,-2 0-80,9 0 0,0 0 0,4 0 0,-1 0-19,1 0 1,0 0-30,0 0 0,0 0-347,0 0 0,-6 0 169,-1 0 0,-4 0-1872,0 0 157,-1 0 518,-5-5 1,-2 3 562,-8-1 0,-6 3 607,-5 3 0,-5-1 0,2 3 0</inkml:trace>
  <inkml:trace contextRef="#ctx0" brushRef="#br0" timeOffset="31">13454 13991 8740,'11'0'479,"1"0"-81,-1 0 0,6 0-96,2 0 1,2 0 425,2 0 0,0-2-223,0-2 0,1 3-196,2-3 1,-1 3-335,1 1 1,-6 0-316,0 0 0,-3 0-3337,2 0 3677,-2 5 0,-6-4 0,1 5 0</inkml:trace>
  <inkml:trace contextRef="#ctx0" brushRef="#br0" timeOffset="32">14436 13499 8035,'0'-11'11,"0"0"180,0-1 154,0 1-99,0-1 1,-5 5 28,-3-1 1,-2 6-113,-1-2 0,-5 3 67,1 1 1,-4 0 104,4 0 1,-2 1-106,2 3 0,-1 2-141,-3 5 0,2 1 38,6-1 0,-4 2-223,-1 2 0,0 2 100,1 2 0,2 1-132,-2-5 1,2 4 36,2-4 1,-1 4 85,1-3 0,1 3-116,2-4 0,3 4 59,5-4 0,0 0 17,0-3 1,1-1 38,3 1 1,1-1 3,3 1 0,2-2-4,-3-3 1,4 2-2,0-5 1,0 4 6,1-5 0,-1 1-2,1-4 0,-1 0 163,1 0 1,-5 0-94,1 0 0,-2 2 219,2 1-188,-3-1-68,-5 3 8,0 0-20,0 1 1,0 6 24,0-1 0,-4-3-12,0-1 0,-3 1-6,3 3 1,-4 1 3,4-1-45,-5 0 0,7 1 31,-6-1 1,6 1 10,-2-1-5,-2 1 1,4-1 13,-1 0-143,1 1 1,2-1 114,0 1 1,0-1-176,0 1 1,0-1 98,0 0-1,0 1 47,0-1 0,0 2 65,0 2 1,0-2-1,0 2 0,0 2-14,0-2 1,0 1 20,0-1 0,2-2-46,1 2 1,4-2 8,4-1 0,1-2-197,-1-3 1,0 2 65,1-5 1,-5 0-184,1-4 1,-4 0-291,3 0 0,-3 0-1526,4 0 2117,-6 0 0,-2-5 0,-6-2 0</inkml:trace>
  <inkml:trace contextRef="#ctx0" brushRef="#br0" timeOffset="33">14630 13637 8035,'0'-12'-45,"0"4"74,0 1 1,1 1 125,3-2 1,-3 2 235,3 2 510,-2 2-511,-2-3 1,0 7 49,0 1 1,0 8-141,0 4 0,-4 6 74,0 2 0,-1 0-156,1 4 0,3 1-139,-3-2 1,-1 5 138,1-5 1,-1 1-110,1-4 0,2 0-198,-6 0 1,4-1 115,-3 1 0,3-4-375,-4 0 1,4-5 170,-3 2 0,4-4-54,-1 0 0,3-5-98,1 1 274,0-6 36,5 4 0,3-6 31,7 0 1,-2 0-102,2 0 0,2 0 73,-2 0 1,4 0-275,-4 0 1,2 0 87,-2 0 1,-6 0-652,2 0-18,-2 0 428,-3 0 1,3-2-16,-5-2 1,0 2 219,-4-6 1,0 4 4,0-3 0,0 3 31,0-4 1,1 5 201,3-5 0,-3 0 0,4-3 26,-5 0-26,5-1 245,-3 1 329,3-1-29,0 1 1,-4 3 76,3 1 162,-3 4 131,-1-2 939,0 5-1426,0 5 0,0 1-151,0 6 1,0 3-29,0 0 0,0 6-211,0-2 0,0-2 157,0 2 0,4-1-141,0 1 1,1 2 117,-1-6 0,-3 4-748,3-4 0,1 0-608,-2-3-492,1-1 364,-4 1-605,0-1 533,0-5 1384,0-1 0,0-5 0,0 0 0</inkml:trace>
  <inkml:trace contextRef="#ctx0" brushRef="#br0" timeOffset="34">14961 14128 8035,'0'-8'550,"0"0"169,0 6 0,2-3-234,1 5 0,0 1-129,5 3 1,-5 3-182,5 9 0,-5-2 1,0 5 0,2-2 0,-1 2 0,0 6-7,-4-6 1,0 5-108,0-5 1,-1 2-94,-3 2 0,3-4-536,-3 0 1,-2-5-727,-2 1 1,-2-2 603,-2-1 1,5-1 688,-1 0 0,0-4 0,-3-2 0</inkml:trace>
  <inkml:trace contextRef="#ctx0" brushRef="#br0" timeOffset="35">15213 13648 7910,'0'-29'2,"0"6"97,0 8 0,0 2 142,0 2 1,1 0 955,3 4-466,-3 2-367,4 5 1,-1 6-87,0 5 0,-1 2-90,-3 6 0,0 0-30,0 4 1,0 1-84,0 3 0,0-6 71,0 6 0,0-5-110,0 4 0,0-5-302,0-2 0,0-5 151,0 1 1,0-6-341,0-2 93,0-4 90,0 2 67,0-5 288,6 0 0,0 0-110,5 0 1,2-4 74,2 0 0,-2 1-47,2 3 0,-1 0 133,1 0 1,-2 0-122,2 0 0,2 0 157,-2 0 0,1 5-65,0 2 0,-4 3-30,4 2 0,-4-1 43,0 1 0,0-1-55,4 0 1,-5 2-114,0 2 1,0-2 107,-8 2 0,1 2-111,-4-2 0,-1 4 93,-3-4 0,-3 4-209,-9-3 0,2 0 55,-5-1 1,0-3-78,-4-1 1,1 1-180,-1-5 1,1-1 90,3 2 1,-2-5-381,2 0 0,2-1 255,2-2 0,2 0-588,2 0 567,-1-5 0,5-2 425,-1-4 0,6-1 0,-9-4 0,5-2 0</inkml:trace>
  <inkml:trace contextRef="#ctx0" brushRef="#br0" timeOffset="36">15155 13637 7998,'0'-18'0,"0"1"227,0 6 0,2-1-94,2 1 1,2 5 36,5 2 0,1-1 27,-1 1 1,1 0 131,-1 4 0,6 0-291,2 0 1,2 0 71,2 0 1,0 0-209,0 0 1,3 0 61,1 0 1,-2 0-542,-6 0 0,2 0 73,-6 0 504,5 0 0,-7 0 0,3 0 0</inkml:trace>
  <inkml:trace contextRef="#ctx0" brushRef="#br0" timeOffset="37">15727 13420 8039,'0'-12'0,"0"1"188,0-1 125,5 1 1,1 3 467,5 1-447,-4 4 1,-1-2-169,-2 5 1,-2 1 78,6 3 0,-2-1 73,2 4-102,2 1 1,-4 2-168,6-2 0,-4 2-7,-1-3 0,-3 0-104,4 0 1,-5-3 48,5 4 1,-4-4-181,3 3 1,-4-3-66,1 4 90,-3-1 3,-1 5 0,0-1 73,0 0 35,0-4 0,-5 2 51,-3-6 0,2 5 9,-2-4 1,-1 5 36,-6-2 0,3 4 164,-4 0 1,4 0 24,0 1 0,1 1-113,-1 2 0,2-1-44,3 5 0,-2-5 11,5 1 1,0 1-7,4 0 1,0-1 22,0-4 0,0 5-4,0-1 1,1 0 66,3-4 0,1 1-13,3-1 1,2 1-86,-2-1 0,1 4 38,-2 1 0,2-1-49,-5-4 1,3 1 52,-3-1 1,4 0-173,-4 1 1,5-1 84,-2 1 1,0 3-70,0 0 1,-3 4 61,4-4 1,-5 4-19,5-3 1,-4 4-41,3-1 1,-3-1 69,4 1 0,-6-4 91,2 4 0,-3-4-88,-1 4 0,0-5 187,0 2 1,0 0-111,0-1 1,-1 1 298,-3-5 0,2-1-32,-6-2 1,1 1 22,-5-6 1,1 5-49,-1-4 0,-3 0-74,0-4 1,-4 0-618,4 0 1,-2 0 248,2 0 1,2-2-1513,-2-1 0,4 0 190,3-5 1417,-2 6 0,9-8 0,-5 3 0</inkml:trace>
  <inkml:trace contextRef="#ctx0" brushRef="#br0" timeOffset="38">18102 10644 8107,'0'-7'-701,"0"-1"597,0 5 430,5-7-124,-4 4-67,4 0 41,-5 1 779,0 5-827,-5 0 1,4 1 81,-3 3-98,3-3 1,-3 9-6,0-2 0,-3-2 20,3 2 0,-5 1 7,2 6 0,0-1-8,0 5 1,-1 0-43,-3 4 1,-1 5 51,1 2 1,-1 0-64,1 5 1,3-2-14,1 9 0,3-6 8,-4 2 1,6-1 0,-2 1 1,3-2-9,1 2 1,0-4-104,0-3 1,0 4 71,0-4 1,1 4 45,3-4 0,-2 0-20,6 0 0,-4 2 6,3-3 0,-3 2 14,4-2 0,-5 2 9,5-5 1,-2 5-121,2-2 1,1-2 99,-5-1 1,5-3-74,-2-2 1,0 1 54,0 0 1,0-1 23,0-3 1,3-1-35,-2-3 0,2-3 138,1 4 1,-3-5-108,0-3 0,-1 2 10,5-3 0,-1-1-10,1-3 1,-5 2 86,1-1-22,-1 0 18,5-4-304,-1 5 148,-4-4-721,-2 4-182,-5-5-531,0 0-839,0-5 1616,-5 4 1,2-5 661,-5 2 0,1-2 0,-5-6 0</inkml:trace>
  <inkml:trace contextRef="#ctx0" brushRef="#br0" timeOffset="39">18513 10690 8059,'0'-8'-95,"0"1"0,0 3-165,0-4 216,-5 6 342,4-8 176,-4 8-91,5-3 289,0 5-513,0 5 0,0 2-39,0 4 1,0 1-108,0-1 1,1 0 86,3 1 1,-3-1-192,3 1 1,-3-1 106,-1 0 0,0 1-104,0-1 1,0-3 76,0 0 0,-4-5-62,1 5 0,-2-6 3,1 2 70,2 3 26,-3-6-17,0 4 73,4-5-50,-4 0-53,5 0 0,4 1 6,0 3 14,4-3-6,-1 9 0,4-7 6,1 5 1,-1-5 40,0 5 1,2-4-37,2 3 0,-1 0 78,5 0 0,-5 4-53,2-4 0,0 3 5,-1 2 0,1-1-66,-5 1 0,0 3-45,1 0-28,-6 0 0,-1-3 25,-5-1-60,0 1 1,-1-2 53,-3-3 1,-2 2 120,-6-5 1,1 4-59,0-5 1,-2 5 10,-2-4 1,2 0-88,-2-4 1,1 3-111,-1 1 0,2 0-13,-2-4 1,-2-1 100,2-3 1,0 3-477,3-3 1,-2-2 596,3-2 0,-8-2 0,6-2 0</inkml:trace>
  <inkml:trace contextRef="#ctx0" brushRef="#br0" timeOffset="40">18479 10633 8207,'-6'-8'0,"2"1"85,3 4 0,2-2 157,3 5 1,2-4-16,5 0 1,1 1 57,-1 3 0,4 0-22,1 0 0,4 0-26,-1 0 1,1-4 25,-1 0 0,3 0-106,-3 4 0,3-1 90,0-3 1,0 3-207,-3-3 1,1 3-369,-4 1-764,-1 0-80,-4 0 1,-4 1 1170,-4 3 0,-1 2 0,-2 6 0</inkml:trace>
  <inkml:trace contextRef="#ctx0" brushRef="#br0" timeOffset="41">18547 11649 7670,'-6'-11'-452,"1"3"642,5 1 1,0 3 175,0-4 0,0 4 208,0-3-85,5-1-278,1-3 1,6 1 15,-1 2 0,1-1-34,-1 5 1,1-1-2,-1 1 0,0 3 29,1-3 0,1-1-10,2 1 0,-3 1-102,4 3 0,-4 0 93,0 0 0,-5 3-136,1 1 0,-2 5 71,2-1 0,-3 2-203,-5 1 1,0 5-75,0-1 0,-1 1-57,-3 0 0,-1-4 23,-3 3 1,-6 2 41,3-2 0,-3 0-76,3-3 0,-1-1 76,1 1 1,-5-1 136,1 0 1,1 1-89,7-1 0,-2-3 139,5 0 1,-4-5-6,5 5 0,-1-4 232,4 3-17,0-4-244,0 2 1,0-4 150,0 3 1,5-3-127,2 3 1,4-3 251,0-1 0,2 0-55,2 0 0,3 0 79,5 0 0,-1 0-4,1 0 0,0-1-86,0-3 1,-4 3-249,0-3 1,-5 3 64,1 1 1,-2 0-403,-2 0 0,-3 0 29,-1 0-568,-4 0 419,2 0-3341,-5 0 3813,-5 0 0,-1 0 0,-6 0 0</inkml:trace>
  <inkml:trace contextRef="#ctx0" brushRef="#br0" timeOffset="42">19084 10644 8072,'0'-11'-960,"0"-1"1245,0 1 1,0 3 208,0 1 722,0 4-290,0-2-260,0 5-266,5 0 0,-2 0-106,4 0 1,0 1 53,0 3 1,4 3-110,-4 4 0,3 4 69,2 0 1,-1 10 14,1-3 1,3 5-30,0 0 0,5 2-29,-1 5 0,3 2 29,1 2 1,0-1-138,0 4 1,-2-3-59,-2 4 1,1 0-30,-4 4 0,3-4 35,-4 0 0,0-4-173,-3 4 0,-5-6 77,1 2 1,-6-2-27,2-2 1,-3 1-23,-1-1 0,0-4-71,0 1 1,-1-5 30,-3 5 0,-1-6 115,-2 2 0,-4-3-205,4-1 1,-3 0 195,-2-1 1,1 0-262,-1-3 0,1 1 75,0-4 0,-5-1-52,1-4 0,4 1-85,3-1 1,2-3 104,-2-1 0,2-4-340,2 1 131,3 2-727,-4-5 711,5 4 1,0-6-415,0-3 1,3 2 24,1-6 805,5 1 0,3-5 0,5 1 0</inkml:trace>
  <inkml:trace contextRef="#ctx0" brushRef="#br0" timeOffset="43">20021 11227 7935,'0'-7'-490,"0"-3"867,5 9 1,1-4-78,6 5 0,-1 0 89,0 0 0,2 1-133,2 3 0,3-3 69,5 3 0,0-3 19,0-1 1,3 0-56,1 0 0,3 0-249,-3 0 1,0 0 153,-4 0 1,-2 0-588,-2 0 1,1 0 242,-4 0 0,-5 0-1277,-3 0 113,-6-5-438,3 4 1752,-10-4 0,-6 10 0,-7 1 0</inkml:trace>
  <inkml:trace contextRef="#ctx0" brushRef="#br0" timeOffset="44">20101 11432 7998,'6'5'0,"0"-3"85,-2 1 0,3-1 196,4-2 1,0 4 174,1-1 1,4 1-22,3-4 0,4 0 94,4 0 1,2-4-100,5 1 1,-3-5-128,-1 4 0,-7-4-285,4 5 0,-10-5 83,6 4 1,-7-1-478,-1 1-514,-3 3-1007,-5-4 1897,-2 5 0,-10 5 0,-2 1 0</inkml:trace>
  <inkml:trace contextRef="#ctx0" brushRef="#br0" timeOffset="45">21117 10941 8045,'7'-11'0,"-4"-1"0,-1 5 441,-2-1-62,0 6 389,0-3-540,0 5 1,0 5 188,0 2 0,-2 8-24,-1 4 0,0 8-100,-5 4 1,6 2-35,-2 1 0,3 0-15,1 0 1,0 4-121,0 0 0,0 1 81,0-5 0,0-1-252,0-3 1,4 2 79,-1-5 0,5 2-156,-4-6 1,5 2 48,-2-6 1,0-2-12,0-2 1,-4-3-113,1 0 1,1-4-166,-2-1 0,1-3-1455,-4 4 805,0-6-1426,0 3 1418,0-5 1020,-5 0 0,-1-5 0,-6-1 0</inkml:trace>
  <inkml:trace contextRef="#ctx0" brushRef="#br0" timeOffset="46">21403 11181 8043,'-2'-11'0,"-1"-1"809,1 6-409,2 1 0,2 6-121,1 3 0,-1-2-91,-2 6 1,0 3 0,0 5 1,0 4 45,0-1 1,0 3-38,0 0 0,0 1-176,0 0 0,0-1 129,0-3 0,4 2-208,-1-2 1,9-1-27,-5 1 1,10-5-23,-6 1 0,8-6 136,0-1 1,3-6 39,1 2 0,5-3-59,2-1 1,-1 0 17,2 0 0,-2-5 24,1-2 1,2-3 5,-5-2 0,-2-4 186,-6-3 1,-2 1-124,-6-1 0,1-4-37,-1-4 0,-5-4-50,-2 0 0,-3-6-122,-1-1 1,-6-4-28,-5 4 1,-6 2 96,-6 5 1,-5 3-19,-2 5 0,-7 9 23,-1 3 1,-4 8 161,4 3 1,0 7-99,4 8 0,1 7-394,2 4 1,5 10-447,7-2 1,3 7 786,9-3 0,7 5 0,6-3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9.532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11512 11261 7915,'0'-11'-1378,"0"4"1797,0-3 1,-1 8 278,-3-6-231,3 5 260,-4-2-171,5 5 215,0 0 1,4 2-530,-1 1 0,1 4-33,-4 4 0,0 2 0,0 2 0,0 3-18,0 5 1,2 1-170,1 2 0,-1-1-76,1 1 0,-1 2 92,-2-1 1,3-1-243,1-3 1,4 0 84,-4 0 1,1-4-16,-1 0 1,-3-4 33,3 4 1,1-5-341,-1 1-51,-1-2-190,-3-1-528,0-1 374,0 0 9,0-4 1,2-1 825,1-2 0,-1-3 0,3 4 0</inkml:trace>
  <inkml:trace contextRef="#ctx0" brushRef="#br0" timeOffset="1">11992 11329 7909,'0'-11'24,"0"0"-6,0-1 0,-4 5 259,0-1 0,-1 5-47,1 0 0,2 1 177,-6 2 1,4 0-109,-3 0 0,-1 0-39,-3 0 0,-4 5-19,-1 3 0,0 4-30,1 3 1,2-1-58,-2 5 0,2 0-94,2 4 1,3 1 64,0 2 1,6-2-139,-2 3 0,3-4-272,1-4 1,0 3 165,0-3 0,5-3-216,2-1 1,5-2 164,3-2 1,-1 1-67,5-1 0,0-1 142,4-2 1,1-3 48,3-5 0,-3 0 96,2 0 0,2-5-105,-1-3 0,0-2 105,-4-1 0,-4-1-70,0 1 0,-5-4 293,1 0 1,-4-6-73,-3 2 0,1 1 13,-5-1 1,-2 0-154,-6-3 1,-3-3-145,-9-1 1,2 2-156,-5-3 0,0 4 91,-3 4 0,0 3-59,3 4 1,1 2 5,3 2 1,2 3-411,-2 5 0,2 5 189,2 3 0,-1 4 420,1 3 0,0 2 0,-1 6 0</inkml:trace>
  <inkml:trace contextRef="#ctx0" brushRef="#br0" timeOffset="2">12517 11364 8027,'0'-12'-573,"0"5"-72,0-1 0,0 4 1518,0-3-11,0 4-64,0-7-339,0 9-257,0-4 56,-5 10 0,-1 1-27,-6 5 1,1 1-48,0-1 1,-1 1 23,1-1 0,1 2-120,2 2 1,-2-2 69,2 2 0,3 2-159,1-2 0,3 4 26,1-4 1,0 4-113,0-4 1,5 4 56,3-3 0,3-1-157,4-4 0,-1 1 12,5-1 0,0-3 61,4-1 1,0-4 9,0 1 1,1-3 52,3-1 1,-3-1 138,2-3 0,2-3-123,-1-4 1,0-2 396,-4-2 1,-4 2-152,0-2 1,-5-3 341,1-1 1,-4-2-165,-3-2 1,-3-4-19,-5 1 0,-1-6-251,-3 1 0,-8 0 102,-7 0 1,-2 5-606,-2 7 0,-6 0 243,-6 7 1,1 3-940,-4 9 1,4 7 537,3 4 1,1 11 540,7 8 0,-2 3 0,7 1 0</inkml:trace>
  <inkml:trace contextRef="#ctx0" brushRef="#br0" timeOffset="3">11775 12563 7948,'0'-6'217,"-5"-5"1,4 5 123,-3-5-175,2 4 1,2 1 199,0 2 0,0 2 105,0-6-386,0 6 1,6-7 149,1 5 0,0-4-99,0 4 0,1-1 10,3 2 1,4 1-128,1-2 1,-1 3-14,-4 1 0,5 0 122,-1 0 1,1 1-177,-1 3 1,-2 0 97,2 7 1,-2-2-149,-2 7 1,-3 1 100,0 2 0,-6 3-216,2 1 0,-3 1-46,-1 3 0,-5 2-30,-2 5 1,-5-4-103,-3 1 0,1-2 99,-5 2 1,4-4 113,-4-4 1,4 0-4,-5 0 1,7-5 293,-3-3 0,5-2-107,3-2 1,-1-3 718,6-1-190,-1-4 56,4 2-140,0-5 1,5 0-361,2 0 1,4 0 20,0 0 1,4 0-44,0 0 0,6-4 10,-2 0 1,2-1-21,2 1 1,-4 3-21,0-3 1,-1-1-71,1 1 1,-1-1-397,-3 2 1,-2 1 198,2-1 1,-4 0-1764,-3-1 1072,2 3 919,-3-4 0,-1 0 0,-1-2 0</inkml:trace>
  <inkml:trace contextRef="#ctx0" brushRef="#br0" timeOffset="4">12369 12460 7846,'-7'-11'326,"2"-1"580,5 6 168,0-4-707,-5 9 0,4 1-108,-3 7 1,3 5-15,1 3 0,1-1-203,3 5 0,-3-1 27,3 1 1,-1 1-7,0-5 0,-1 5-215,2-1 1,-2-2 118,2-2 0,-3-2-536,3-2 398,-3 1 0,-1-1-41,0 1 35,-5-6 58,-1 4 0,-2-9 131,1 3 1,3-1 335,-4 0 87,6-1-247,-3 3 131,5-5 43,0 0-284,5 0 1,-3 0-9,6 0 0,1-4-23,6 0 1,-2 0-7,2 4 0,3 0-37,1 0 0,2 0 46,2 0 1,-4 0-97,0 0 1,-4 0 83,4 0 1,-5 4-100,2 0 1,-4 5 79,0-1 1,-2 2-202,-3 1 1,2 1 24,-5-1 1,0 0-100,-4 1 1,-1 0 96,-3 4 0,-3-4 66,-4 4 1,-4 0 9,0-1 1,-6 1-28,2-5 1,-2-1-85,-2-2 0,5 1 81,3-6 1,-2 1-110,2-4 0,0 0-75,3 0 1,5 0-256,-1 0 1,4-1-863,-3-3 1414,4-2 0,-7-11 0,4 5 0,-6-5 0</inkml:trace>
  <inkml:trace contextRef="#ctx0" brushRef="#br0" timeOffset="5">12335 12472 7907,'0'-12'0,"1"1"339,3-1 1,-2 5 72,6-1 0,-4 2-10,3-2 0,2-1 115,6 5 0,-1-3-92,5 3 0,-3-4-149,3 5 1,0-1-59,3 4 1,1 0-88,0 0 0,-1-4-147,-3 0 1,-2 0-430,-1 4-524,-4 0-1102,5 0 2071,-6 0 0,-4 5 0,-2 2 0</inkml:trace>
  <inkml:trace contextRef="#ctx0" brushRef="#br0" timeOffset="6">12906 11170 7966,'0'-8'5,"0"0"0,0 5 194,0-5 1,0 4 152,0-3 189,0-1 43,0 2-92,0 1 46,0 5 47,0-6-151,0 5-320,0-4 299,0 5-149,0 5-88,5-4 1,-4 10 111,3-4 1,2 0-42,2 0 0,-2 1 29,2 3 1,-1 1-34,5-1 1,3 0 47,0 1 0,2 3-115,-2 0 0,1 4 14,3-3 0,3 4-10,-3-1 1,3 6-157,0 2 1,1 3 65,0-3 1,-5 4 48,-3-5 1,2 6-206,-2-2 0,4 3 51,-4 2 1,0-2-162,-3-3 1,-1 7-64,1-3 0,-5 3-41,1-3 1,-2 0 114,2 1 1,1-1-11,-6 0 0,3 0 129,-3 1 0,-1-2-44,1-3 1,-1 7 70,-2-3 1,0 4-70,0 0 1,0-1 147,0 5 0,0-4-39,0 4 0,-2-5 70,-1 1 1,1 1-75,-1-1 1,-3 4 112,3-4 0,-2 0-239,1-3 0,-3 0 74,-4 3 1,1-2-173,2 2 0,-2-4 119,2-3 1,-2 0-48,-1-4 0,-1 0 18,1-5 0,0 1-33,-1 0 1,1 0 67,-1 0 0,1-6 1,0-1 1,0 0 104,4-1-52,-3 1 0,5-5-325,-3 1 155,3-6-159,5-1 140,0-5-724,-5 0 445,3 0-869,-3 0-853,0-5 2218,4-1 0,-9-6 0,4 1 0</inkml:trace>
  <inkml:trace contextRef="#ctx0" brushRef="#br0" timeOffset="7">11250 11227 7978,'0'-7'-271,"5"2"1055,-4 5 36,4 0-61,0 0-549,-4 0 1,4 5 24,-5 3 0,-3 2-13,-1 2 0,-5 0 24,1 3 1,2 2-51,-2 2 0,1 3 19,-5-3 0,-3 6-8,0 2 1,-2 4-35,2 0 0,2 2 4,-2 1 1,6 0-125,2 1 0,0 3 84,0 0 1,2 0-82,5-4 1,0 0 65,0 1 1,1-1-160,3 0 1,-2 2-7,6 2 0,-4-7-83,3 4 1,0-4 38,0 4 0,2-1 81,-5 0 0,4-1-68,-5-2 1,5 2 85,-4-3 1,3 2-23,-3-2 1,4 3 5,-4-2 1,3-2 139,-3 1 1,5 0-76,-1 0 0,-2 2 101,2-6 1,-5 5 44,5-4 0,0 3-82,3-3 1,2-1 84,2-3 1,-2 0-132,2 0 0,1 0 152,0-1 1,4 1-132,-1 0 0,-1-4-32,1 0 0,-4-5 24,4 1 1,-5-2-119,1-1 0,2-1 91,-2 0 1,0 1 109,-4-1-133,1 1 0,-1-1 35,1 0 1,-5-4 28,1-3 1,-4 1 54,3-1-59,-4-1 20,2-3-44,0 0-391,-4 0-633,4 0-175,-5 0 1,-5 0 0,-1 0 0</inkml:trace>
  <inkml:trace contextRef="#ctx0" brushRef="#br0" timeOffset="13">14059 11181 6828,'0'-6'867,"0"1"-365,0 0-353,0 3 1,-1-3 166,-3 5-62,3 0 1,-6 0-90,4 0 1,0 0-5,-5 0 1,5 4 41,-5 0 1,4 3 21,-3-3 0,0 5-40,0-1 0,-4 2-14,4 1 1,1 1-4,-2-1 0,0 1 18,-3-1 0,-1 5-64,1 4 0,0 1 59,-1 2 1,1 0-145,-1 0 0,1-1 45,0 1 1,-1 0-9,1 0 1,3 1-89,0 3 1,5-3 73,-5 2 0,5 2-95,0-1 1,1 5 116,2-2 1,0 3-87,0 1 0,-1 1 60,-3-1 1,3-1-108,-3-3 0,2 3 38,-2-2 1,3 2-10,-3 1 1,-1-1-142,1-2 1,0 2 106,4-3 1,0-1-145,0 2 0,0-1 102,0 4 1,1-4-54,3-4 1,-1 2 67,4-1 1,-3 1-113,4-2 1,-6-1 149,2 1 0,1-2-6,-1-1 1,4-1 128,-5-3 0,3 2-87,-3-2 0,-1 3 76,1 1 1,2-2-60,-1-2 0,5 2 17,-1-6 0,-2 1-28,2 0 0,-2-4-17,2 4 1,2 0 19,-3-1 0,0 2-10,0-2 1,0-2 44,0 2 1,2-1-47,-5 1 0,5-2 98,-1 2 1,-2-2-88,2-2 0,-5 1 84,5-1 0,-4 0-30,3 1 29,1-1 58,3 1-65,1-1 1,-2-3 135,-2-1-167,2-4 0,-8 3-224,6-2 162,-6-3-1411,4 9 678,-6-3-2204,0 4 2954,0 1 0,0-1 0,0 0 0</inkml:trace>
  <inkml:trace contextRef="#ctx0" brushRef="#br0" timeOffset="14">14345 11250 8165,'0'-12'-15,"0"6"0,3-1 188,1 4 0,5 1 199,-1-1 1,2 1-115,1 2 0,2 0-78,2 0 0,3 0 46,5 0 0,-2 0-2,-2 0 0,7 0-153,-3 0 0,2-4 108,-2 1 1,0-1-100,0 4 0,-1-4 100,1 0 1,-1 0-237,-3 4 1,1-3 52,-5-1 0,1 0-41,-5 4 1,-3 0 64,-1 0 1,-3 0 83,4 0-52,-6 0 88,3 0 229,-5 0-232,0 5 0,-1-4-50,-3 3 0,3 3 6,-3 0 0,-1 3-49,1 2 0,-1 3-3,1 0 1,-1 7-52,-2 1 0,-3 1 84,2 6 0,-2-3-132,-2 3 1,1-3 61,-1 3 0,1-4-53,0 0 0,0-2 64,4-1 0,-2-4-123,5 0 1,0-5-15,4 2 0,0-4 109,0 0 1,0-5-550,0 1 151,0-6-1085,0 9 649,0-10-1129,0 4 1975,0-5 0,5-5 0,2-1 0</inkml:trace>
  <inkml:trace contextRef="#ctx0" brushRef="#br0" timeOffset="15">15167 11170 8015,'0'-12'-202,"0"6"1,-1 1 1316,-3 5-161,3 0-616,-5 0 0,6 1-110,0 3 1,-1 3-56,-3 9 0,3-4 83,-3 4 1,2 1-169,-2 2 1,3-1 139,-3 1 1,1-4-171,0 4 1,1-5-36,-2 2 1,2-4-90,-2 0 1,3 3 87,-3 0-105,3 0 1,-3-3-92,0-1 281,0 1-196,4-1 0,0-3 114,0-1 149,0-4-5,0 2 207,0-5-206,5 0 0,2-4-24,4 0 1,-2-1-50,3 1 1,-4 2-13,8-6 0,-2 6 19,1-2 1,-2 3-212,2 1 1,1 0 108,-1 0 0,1 0-147,-5 0 0,1 1 33,-1 3 1,0-2-90,1 6 1,-2 0-80,-2 3 1,0 2 145,-4 2 1,0-1-30,-4 5 1,0-4 54,0 4 0,0-5 33,0 1 0,-6 2-40,-6-2 0,1 2 219,-4-2 0,1-3-69,-2 4 1,3-4 67,-7 0 0,3-5-118,-2 1 1,1-4-1,3 3 0,2-4-108,-2 1 0,2-3 26,2-1-538,-1 0 0,1-4-120,-1 0-961,6-4 1716,1 1 0,0-9 0,-1-2 0</inkml:trace>
  <inkml:trace contextRef="#ctx0" brushRef="#br0" timeOffset="16">15121 11124 8040,'0'-11'19,"5"0"164,3 4 0,2 2 621,1 5-431,1-5 1,4 3 86,3-1 173,3 1-295,1 2 0,0 0 137,0 0-441,-1-5 139,1 4 0,0-4-17,0 5-49,-5 0 0,2-1-153,-5-3 1,-3 2-820,-5-1 865,-4 1 0,2 13 0,-5 1 0</inkml:trace>
  <inkml:trace contextRef="#ctx0" brushRef="#br0" timeOffset="17">14539 12426 8026,'-8'0'-931,"1"0"852,4 0 721,-7-5-313,9 4 0,-5-6-114,6 3 1,0 2 432,0-6-429,0 6 1,2-7-56,2 5 1,-2-4 300,6 5-283,-1-6 0,5 6-9,-1-4 1,4 4-25,1-1 0,4 2 21,-1-2 0,1 3-6,-1-3 0,3 3-169,-3 1 0,-1 1 100,1 3 0,-5-2-161,1 6 1,-2 1 51,-2 6 0,-5 3-120,-2 4 0,-3 3 56,-1 1 0,-5 0-52,-2 4 1,-5 1-69,-3 3 0,-3 0-103,-5 0 0,3-3 50,-3-1 1,4-1 100,-4 2 0,2-4 181,6-8 1,-4 1-138,3-5 1,1 0 218,4-3 0,-1-2 82,1-2 60,5 2 150,-5-9-226,10 4 1,-3-5 98,8 0 1,2 0-41,6 0 1,1 0 14,2 0 1,-2-4-66,2 0 1,3 1-70,1 3 1,2-4 6,2 0 1,-4 0-22,0 4 0,0 0-44,4 0 1,-4 0-139,0 0 0,-5 0-67,1 0 0,-1 0 118,1 0 1,-6-1-107,3-3 106,-3 3 0,-2-4-761,1 5-246,-6 0 223,3 0 1,-6 0 279,-3 0 1,2 0-207,-6 0 1,4 0 735,-3 0 0,-1 0 0,-3 0 0</inkml:trace>
  <inkml:trace contextRef="#ctx0" brushRef="#br0" timeOffset="18">15076 12392 7985,'0'-12'121,"0"1"338,0-1 19,0 6 350,0 1-386,0 5 0,-4 1-230,0 3 1,0 2-15,4 6 1,0-1-85,0 1 1,0-1 76,0 0 1,0 5-199,0-1 1,0 4 58,0-4 1,0 2-56,0-2 1,-1-2 67,-3 2 0,3-1-168,-3 1 0,1-4-2,0 1 0,1-1-169,-1-3 238,1 2-190,2 1 160,-5 1 41,4-6 56,-4-1-53,5-5 266,0 0-67,5 0-53,-4 0-23,9 0 1,-3 0-5,4 0 1,2-1 12,2-3 0,-2 3-48,2-3 1,3 3-34,1 1 0,-1-4 29,1 0 1,-2 0-49,2 4 1,2 0-18,-6 0 0,1 0-13,0 0 1,-4 4-57,4 0 1,-8 4 45,0-4 0,-2 4-92,2 0 0,-3 2 71,-5 2 0,0-1-112,0 0 1,0 2 74,0 2 0,-5-1-7,-3 5 0,-2-5 38,-1 2 1,-1-3 3,1 3 1,-4-4-172,0 4 1,-5-4 97,5 0 1,-4-2-246,4-2 0,-2 0 70,2-4 0,3 0-439,-4-4 1,4 0-56,0 0 795,6 0 0,-4 0 0,3 0 0</inkml:trace>
  <inkml:trace contextRef="#ctx0" brushRef="#br0" timeOffset="19">15076 12357 7971,'-2'-7'130,"-2"-1"-130,3 1 662,-4-5-24,5 1-251,5 4 384,-4 2-395,10 5 0,-5-4-110,5 1 0,1-1-69,-1 4 0,6 0 254,2 0-282,2 0 1,6 0 53,0 0 0,-1 0 1,-3 0 1,1 0-198,3 0 0,-4 0 51,0 0 0,-2-4-438,-6 0 1,4-1 236,-3 1 1,-5 3-2183,-3-3 1284,-6 3 1021,3 1 0,-5 0 0,0 0 0</inkml:trace>
  <inkml:trace contextRef="#ctx0" brushRef="#br0" timeOffset="20">15681 10964 8019,'-6'-6'650,"0"1"-294,6 5 686,0 0-423,0 5-148,0-4-208,6 9 0,-4-4 0,6 6 0,-5-5-15,5 1 1,0 0-39,3 3 0,-3 2 29,-1 2 1,1-1-13,3 5 0,1-4 6,-1 4 1,1-1-85,-1 1 1,0 3 66,1-3 1,-1 2-203,1 2 0,3 1 130,0 3 0,0-3-129,-3 3 1,3-3-4,0-1 0,1 1-73,-5 2 1,0-2-14,1 3 1,-2 1 143,-2-1 1,2 3-173,-3-3 1,0 1 73,0-2 1,-4 0-64,1 4 0,-2-3-7,2 3 1,-3-3-91,3 3 0,-1 0 95,0 0 1,-1 2-26,1-6 0,-1 5 41,-2-4 0,0 3 10,0-3 0,0 3 35,0-3 0,0 3-41,0-3 0,0 3 211,0-3 0,0 3-107,0-3 0,-4 3 131,0-3 0,-3 4-6,3-5 1,-4 2 17,4-1 0,0-3-200,4 3 0,-3-3 67,-1-1 1,0-2-43,4-2 0,-1 1 47,-3-4 0,3 4-111,-3-1 1,-1-1 86,1 1 1,-1-4-76,1 4 1,-1-4 87,-3 4 1,-2-5-1,3 2 1,-2 0-20,1-1 1,-1 0 2,5-3 1,-3-1-20,3 1 1,-1-2 19,1-2 0,3 2-46,-3-3 1,2 0 42,-2 0 0,2-3 23,-1 4-48,1-6 1,-3 8 0,4-7-457,-3 4 160,-2-4-1645,5 7 873,-4-9 1076,5 5 0,-5-1 0,-2 1 0</inkml:trace>
  <inkml:trace contextRef="#ctx0" brushRef="#br0" timeOffset="27">16857 10953 9446,'-6'0'450,"0"1"-135,2 3-262,2 2 121,-8 0 1,8 6 31,-6-1 1,-3 2-12,-5 6 1,0-1 105,1 1-161,2 2 0,-7 1 10,5 5 0,-6 0 9,2 0 1,1-3-83,-1 3 0,5 2 96,-1 2 1,-1-2-138,0 1 1,1-3 76,4 3 0,-1-3-138,1 3 0,3-3 94,1 3 0,4 1-106,-1 3 1,3 0 69,1 1 1,0-1-151,0 0 1,0-3-53,0-1 1,0 4 48,0 4 1,0 1-65,0-5 1,0-1 76,0-3 0,0 3-37,0-2 0,0 0 99,0 0 0,0 1-3,0-6 1,0 1 4,0-4 0,4 3 95,0 1 0,3 0-93,-3-4 0,5-1 6,-1 1 1,-2-1-34,2-3 1,-2 1 30,2-5 1,2 6-59,-3-2 0,2 1 56,-1-1 0,2-1-3,-2-3 1,2-2 20,1 2 0,4-2 5,1-2 1,-1 0 123,-4 1 0,1-2-130,-1-2 1,-1 2 120,-2-3 0,2 2-94,-2-1 360,2 2-270,1-4 0,-4 6 67,-4-1 1,-1-3-64,-2-1 0,3-3-27,1 4 0,0-4-158,-4 3 156,0-4 1,1 3-730,3-2 312,-3-3-1287,10 4 838,-5-5 796,5 0 0,6 0 0,1 0 0</inkml:trace>
  <inkml:trace contextRef="#ctx0" brushRef="#br0" timeOffset="28">17257 11147 8053,'0'-12'9,"0"5"48,0-1 350,0 6-102,-5-3 0,2 5-63,-4 0 0,3 0 174,-4 0 1,4 1 120,-3 3-339,4 2 1,-6 5-74,6 1 0,-5 3 85,4 0 0,-1 2-184,1-2 0,3-1 53,-3 5 1,3-4-130,1 4 0,0-4 33,0 4 0,0-5-26,0 2 4,0 1-283,0 1 102,0 0 234,0-2 0,0-8-18,0 0 3,0-6 152,5 3 1,-2-5-127,4 0 64,1-5 1,3 4 5,1-3 1,-1 2-3,1-2 1,0 3-56,3-3 0,-1 2 32,5 2 0,-3 0-141,3 0 0,-2 0 119,2 0 1,2 4-165,-6 0 0,4 5 79,-4-1 0,1 2-109,-5 1 1,-1 1 46,-2-1 0,-3 4 35,-5 0 0,0 1 74,0-5 0,-2 4-58,-1 1 0,-5 3 96,-7-4 0,-3 1-84,-5 0 1,0-4-177,1 3 0,-1-3 122,0-5 0,0 2-381,0-5 0,2 0 66,2-4 0,-2 0-65,6 0 1,4-1-343,3-3 0,5 1 812,0-4 0,-4-6 0,1-5 0</inkml:trace>
  <inkml:trace contextRef="#ctx0" brushRef="#br0" timeOffset="29">17120 11101 8234,'0'-11'-1058,"1"3"1224,3 0 1,2 6 607,6-2 1,4-1-29,3 1-488,3 0-71,6-1 1,0 4 187,2-3-862,3-2 400,-4 5 0,2-8-943,-1 5 737,-9 0 1,4 4-511,-10 0 1,0 0 172,-3 0 630,-1 0 0,1 0 0,-1 0 0</inkml:trace>
  <inkml:trace contextRef="#ctx0" brushRef="#br0" timeOffset="30">17679 11158 8222,'-6'0'952,"0"5"-514,2 3 0,-1 6-96,-3 1 1,-2 7 130,3 0 1,-4 3-76,0 5 1,5 0-324,2 5 0,3-1-36,1 0 0,0-3-142,0-1 1,1-4-210,3 0 1,3-3 223,8-4 0,2-2-48,2-6 1,3-3-5,-3-1 0,6-4 106,2 1 1,3-7-32,-3-1 1,3-6 148,-3-1 0,1-1-27,-2-3 0,-3-3 29,0-1 1,-1-1 169,-7 1 1,-1-4-66,-7 0 1,-1-1 64,-6-6 1,0 0-98,0 0 0,-7-3-254,-4 3 1,-6-3 71,-6-2 1,-1 2-60,-2 3 0,-5 3-36,-7 8 0,3 8-307,-3 7 1,3 3-373,5 1 0,-1 6 345,9 5 0,-3 7 452,10 9 0,0 2 0,4 5 0</inkml:trace>
  <inkml:trace contextRef="#ctx0" brushRef="#br0" timeOffset="31">17280 12369 7918,'-2'-8'-1256,"-1"1"1134,1 4 681,-8-7 1,9 4-211,-3-6 1,3 4 498,1 1-461,0-1 1,1-3-104,3-1 0,2 1 75,6 0 0,-5 3-128,1 0 0,0 2 151,3-2 0,2 0-108,2 4 1,-2 0-82,2 4 0,-2 0-43,-2 0 0,0 1-85,1 3 0,-1 2-231,1 6 0,-6 0 120,-2 4 1,1 1-57,-1 6 0,-2 1-10,-6 3 0,-2-2-352,-5 6 1,-5-6 129,1 2 1,-4-3 3,4-1 0,-4 0 169,4 0 1,-6-6 67,2-1 1,3 0 190,1-1 0,2 0-67,2-3 0,-1-1 111,1 1 1,1-5 77,2 1 55,-2 0-115,8 3 47,-3 0 0,7-4-76,1-3 1,5 1 10,7-2 1,-1 1-31,5-4 0,0 0-22,4 0 1,0 0-17,0 0 1,1 0 13,3 0 0,-3 0-58,2 0 1,-5-4-95,-2 1 0,-5-1-217,1 4 0,-2 0-414,-2 0-531,0-5-1159,1 3 1012,-6-3 1373,-1 5 0,-5 0 0,0 0 0</inkml:trace>
  <inkml:trace contextRef="#ctx0" brushRef="#br0" timeOffset="32">17839 12232 7921,'-1'-24'528,"-3"5"1,3 5 105,-3 2-258,3 6-392,1-4 167,0 8 369,0-3 0,0 14-340,0 3 0,0 5-4,0-1 1,0 4-70,0-1 0,0 3 129,0 0 1,0 4-229,0-3 0,0 6-16,0-6 0,0-2-121,0-2 0,0-3-29,0 3 108,0-5 1,0 2 79,0-5 0,0-3 18,0 0 4,0-6 0,-1 3 4,-3-5 241,3 0-109,-4 0 89,5 0 0,3-1-214,1-3 0,5 3-11,-1-3 1,2 3-14,1 1 0,4-4 33,1 0 1,3 0-141,-4 4 0,4 0 67,-4 0 1,4 2-75,-4 2 0,1-2 95,-5 6 1,4-5-75,1 5 0,-5 0 9,-3 3 0,-5 1-107,5-1 1,-5 0 79,0 1 0,-1 3-129,-2 0 1,-5 4-50,-3-3 0,-6 0 100,-1-1 1,-6-2 135,2 2 0,-2-2-55,-2-2 1,1 1 8,3-1 1,-2 1-154,2-1 1,-1-5-135,0-2 0,4 1-437,5-1 206,-1 0-955,1-9 1533,4-2 0,2-9 0,5-2 0</inkml:trace>
  <inkml:trace contextRef="#ctx0" brushRef="#br0" timeOffset="33">17839 12129 8044,'-11'-11'763,"3"3"-631,1 0-97,4 1-23,3-5 649,7 6-98,-1 1-258,4 5 517,1 0-436,2 0 1,5 0 320,-3 0-534,3-5 1,1 4-68,0-3 0,0 2 139,4 2 1,0-3-443,0-1 1,-1-4 211,1 4 1,-5-1-396,-3 2 1,-2 1 45,-2-2-1887,1 3 2221,-1 1 0,-4-5 0,-2-1 0</inkml:trace>
  <inkml:trace contextRef="#ctx0" brushRef="#br0" timeOffset="34">18251 11113 8060,'0'-12'0,"-2"6"-38,-2 2 412,3-2 212,-9 4-406,9-3 0,-6 5 745,4 0-522,1 0 1,-4-4 513,2 1-174,3-1 148,-4 4 654,5 0-1308,0 5 0,4 1 134,-1 6 1,8-1-106,0 1 1,2 3 84,6 0 1,-1 4-77,1-4 1,3 6 69,1-2 0,-2 3-149,5 5 0,-5-3-83,1 3 1,1 2 40,-4 1 0,3 0 45,1 0 1,-4 1-319,0 3 0,-4 0 137,4 0 0,-5 1-278,1-1 0,-2 0 42,-2 0 1,-3 1-75,0-1 1,-2 1 89,1 4 0,2-4 18,-5 3 1,4-2 118,-4-2 0,3 0 4,-3 0 0,0 1 194,-4-1 0,4 3-140,-1-3 0,0 3 11,-7-7 0,-1 2-64,-3-2 0,-2 2-84,3-5 1,-6-1 53,2-3 0,-7 0-110,6 0 1,-2-1 62,3-3 0,2 2 43,-2-2 1,2-1-156,-6 1 1,2-4 125,1 4 1,5-5-71,-1 1 0,1-2 78,-5-1 0,2-1 121,2 0 1,-2 0-12,3-4 1,-2 3 74,1-2 1,-1-2-22,6 2 1,-5-4-54,4 3 0,-4-3-91,5 4 1,-2-4 64,1 3-376,3-4 185,-5 7-276,6-9-140,0 4-163,-5 0 237,4-3 135,-4 3-56,5-5 397,0 0 1,5-5-1,1-2 1</inkml:trace>
  <inkml:trace contextRef="#ctx0" brushRef="#br0" timeOffset="40">19632 11021 8109,'0'-11'-84,"0"3"68,0 0 0,0 5 352,0-5-98,0 6 59,0-4 1136,0 6 1,-1 6-1146,-3 1 1,2 3 35,-6 2 0,1 4-30,-5 3 1,1 3-48,-1 1-9,1 5-102,-6 1 0,3 10 76,-5 3 27,0 2-1229,-3 2 1034,4 5 54,-4-4 0,8 1 217,-5-2-568,5-3 206,-2 8 1,4-6-274,1 1 51,5-5 192,-5 3 1,10-3-146,-3 4 151,3 1 1,1-2 106,0-2-287,0 3-481,5-5 702,7 1 0,5 7-22,6-2 1,-2-2-67,1-2 1,-5-4 105,6 4 1,-3-6-24,3-2-128,-5 0 640,-2-5 0,-4 0-324,-1-2-190,-5-3 1,4-2 361,-2-3 1,-2-1-357,2-3 464,-5-2 1,7-1-307,-3-4 0,0-2 203,0 2-136,-4-3-105,2-5 47,0 5-238,-4-4 188,9 4-496,-8-5 215,3 0-366,0 0-239,-4 0 381,4 0-329,-5 0 0,0-5 0,0-1 0</inkml:trace>
  <inkml:trace contextRef="#ctx0" brushRef="#br0" timeOffset="41">19884 11158 7922,'0'-11'41,"0"-1"-27,0 1 0,0 0 37,0-1 61,0 6 1,0-4 430,0 2 2,0 3-109,0-5-195,0 3-57,0 1 0,0 0 182,0 2-239,5 3 295,-4-4-243,9 5 0,-3 0-2,4 0 1,-1 1-150,-2 3-22,2-3-1,-4 14-271,1-7 203,3 8 1,-9 1 162,3 2-437,-3 2 223,-1 7 1,-1 1 82,-3 6-598,-2-1 419,-6 0 1,0 2-32,-4 2 1,7-8-55,-2 1 0,3-7 181,1-5-67,-3 2 69,8-8 426,-3 4-237,5-11 0,2 3-158,1-5 470,4 5-243,4-8 0,1 8-57,-1-5 235,5-1-164,-3-3 0,9 0 27,-3 0 139,2 0-258,2 0 0,-4 0 130,0 0-88,-5 0-19,3 0-398,-6-5 123,1 4 203,-1-4-1187,0 5 782,-4 0 1,-1 0 8,-2 0-1206,-3 0 566,4 0 1017,-5 0 0,-5 0 0,-1 0 0</inkml:trace>
  <inkml:trace contextRef="#ctx0" brushRef="#br0" timeOffset="42">20329 11090 8109,'-6'-12'0,"-4"1"0,8-1 275,-3 1 111,5 5 450,-5 1-374,4-1 1,-4 5-107,5-4-163,0 5 0,0 5 58,0 3 1,0 6-16,0 1 1,0 4 119,0-4-228,5 6-34,-4-4 0,4 2-174,-5 0 82,5-5 0,-3 4 266,1-3-654,4-7 268,-6 7 47,4-8-192,0-1 175,-4 4 0,6-9-4,-3 3 43,-3-3 37,9-1 1,-7 0 27,4 0 0,-3 0-6,4 0 1,-1 0 9,5 0 1,-1 0 135,1 0-139,4 0 2,-3 0 1,7 0 31,-5 0-21,6 0 2,-4 5-118,1-3 103,-1 8 0,-2-5-8,0 3 1,2 2-3,-2-3 1,-6 3 18,2 2-107,-2-1 84,-3 1 1,-1 3-264,-5 0 118,0 6 1,-1-8-112,-3 7 112,-7-7 0,-3 8 24,-5-6 1,4 1-116,-4 0 0,0-4 75,-4 4-161,0-9 114,5 3 0,-2-8-629,5 1 362,-1-1 188,0-2 1,7 0-952,-2 0 719,2 0 515,2 0 0,2-5 0,0-2 0,-1-9 0,-6-2 0</inkml:trace>
  <inkml:trace contextRef="#ctx0" brushRef="#br0" timeOffset="43">20261 11078 8109,'11'-11'297,"0"-1"-119,6 1 0,-3 3 59,5 1 1,0 4 29,4-1 1,-3-1 740,3 2-444,-3-1-163,8 4-491,-5-5 175,0 3 0,-4-3 190,0 5-1790,-5 0 1125,2 5 0,-4 2 390,-1 4 0,-4 1 0,-2-1 0</inkml:trace>
  <inkml:trace contextRef="#ctx0" brushRef="#br0" timeOffset="44">19918 12197 8222,'-6'-11'0,"-1"3"0,3 1 35,3-1 40,-4-3 1,5 3 296,0 1 0,0 3-108,0-4 1,0 4 402,0-3-418,0 4 0,0-7-39,5 9-24,-4-4 1,10 1 187,-4 0-281,-2 0 109,5 4 0,-2 0 203,7 0-452,-2 0 231,9 0 0,-8 0-99,5 0-69,0 0 103,3 0 1,1 5-131,0 3-101,-5-3 231,-2 10-336,-4-7 156,-1 8 0,-3 0 91,-1-1-406,-4 10 246,-3-6 1,-6 10 28,-6-2-95,-4 2 52,3 6 0,-9-2-333,3-3 201,-2 3 75,-2-9 0,0 8-158,0-6 35,6 1 138,0-9 195,1 3-42,8-8 1,-7 7-211,7-4 470,3-6-150,-5 0-73,9-4 0,-4 2 238,5 0 191,0-6-149,0 3-107,5-5 0,5 0 244,5 0-70,5 0-171,-2-5 199,5 4-284,0-9 0,0 8 107,-1-1-299,1-4 219,0 6 1,-4-4 79,0 5-445,-5 0 184,3 0 0,-6 0-25,1 0 1,-5 0-182,1 0 1,-6 1-1487,2 3 783,-3-3 404,-1 4-1123,5-5 632,-3 0 1055,3 0 0,0 0 0,1 0 0</inkml:trace>
  <inkml:trace contextRef="#ctx0" brushRef="#br0" timeOffset="45">20489 12197 8006,'-6'-29'0,"-3"5"528,5 5 0,0 5 99,4-1-257,0 2-358,5 7 386,-3 1 201,3 0-188,-5 4 1,0-3-59,0 8-125,0 2-83,0 10 1,0 2 56,0 5 1,0 0 196,0 0-534,0-1 161,-5 1 0,3 0 201,-2 0-661,3 0 375,1-5 0,-4-2-21,1-4-295,-1-1 276,4 0 1,0-3-144,0 0-8,0-6 327,0 3-12,0-5 0,5-4-79,2 1 210,-1-1-169,4-1 0,-4 3 45,5-1 127,1 1-71,-1-3 0,5 4 83,-1-3-155,5 3-1,-2 1 0,1 1-69,0 3 91,-5-3-33,2 9 0,0-3 19,-1 4 0,-1 1 41,-7-1-205,4 0 51,-10 1 1,4 3 85,-5 0-631,0 6 387,-5-9 1,-3 9-134,-7-6-223,2 0 291,-8 2 1,4-9-314,-2 4 426,-2-3-71,8-3-305,-9 4 246,10-8 1,-9 3-86,6-5 0,0 0-74,3 0 0,1-2 21,0-1-294,-1 1 722,6-8 0,1-1 0,5-8 0,0-3 0,0-1 0</inkml:trace>
  <inkml:trace contextRef="#ctx0" brushRef="#br0" timeOffset="46">20432 12106 8013,'-11'-6'164,"4"-4"0,2 7-164,5-5 1085,0 6-647,0-8 1,6 9 20,6-3 1,4 2-162,7 2 1,1 0 43,3 0-164,2 0 7,5 0 0,3 0-446,-3 0 167,3 0 138,-13 0 1,3 0-1563,-8 0 801,3 0 386,-10 0 331,5 0 0,-6 0 0,1 0 0</inkml:trace>
  <inkml:trace contextRef="#ctx0" brushRef="#br0" timeOffset="47">20934 11067 8069,'-1'-12'-1022,"-3"1"1,3 3 2337,-3 1-682,3 4 1,0-3 629,-3 2-660,3 3-290,-4-4 0,5 3 371,0-1-268,0 1-183,0-3 1166,0 5-1017,0 5-129,0 2 1,5 8 129,2 0 246,3 5-267,7-2 0,2 9 118,8 0-51,-3 4-328,9-2 0,-4 10 144,5-1 1,-3 5 108,-1-1-405,-5 7-170,3-2 0,-5 8 635,0-6-2203,-5 1 1683,-2 5 0,-4-1 73,-1 7-1167,1-3 767,-6-1 0,-1 0-63,-5 0-590,0-5 584,0 4 0,0-9-982,0 3 1290,-5 2 0,2-5 78,-4 2 10,-1-2 1,1-6-518,-1-3 1516,0-3-653,-3-6 1,-1-1 203,1-5 105,0 0 257,-6 0 1,3-4-1100,-5 0 188,0-5 0,0 2 1218,0-4-1980,5-1 1093,-7-4-507,3 3-1907,0-9 1264,-4 9 1,6-7 922,-3 4 0,-3 1 0,5 3 0</inkml:trace>
  <inkml:trace contextRef="#ctx0" brushRef="#br0" timeOffset="54">11672 15397 7864,'0'-6'89,"0"-4"1030,0 8-351,5-3-274,1 5-303,6 0 1,-1 0-126,1 0 1,-1 0-77,0 0 1,1 2 142,-1 1 1,6-1-153,2 1 0,2-1 63,2-2 0,1 0-9,3 0 1,-3 0-33,3 0 0,1 0 2,-2 0 0,1 0 21,-4 0 0,-2 0-86,-2 0 0,2 0-844,-6 0 395,0 0-811,-3 0 486,-6 0-256,-1 0 1090,-5 0 0,-5 5 0,-1 1 0</inkml:trace>
  <inkml:trace contextRef="#ctx0" brushRef="#br0" timeOffset="55">11695 15705 7796,'0'-6'0,"1"1"-6,3 5 1,2-1 115,6-3 1,-1 3 286,0-3 0,2 1-82,2 0 1,-1 1-107,5-2 0,2-1 27,5 2 0,0-1-13,4 4 1,-3 0-18,3 0 1,-3-4 12,3 0 1,-1 0 7,2 4 1,-2 0-9,-2 0 1,-3 0-66,3 0 1,-5 4-31,-3 0 1,-2 0-123,-6-4 0,1 0 98,-1 0-309,-4 0-1680,-2 0 1889,-21 0 0,2 0 0,-14 0 0</inkml:trace>
  <inkml:trace contextRef="#ctx0" brushRef="#br0" timeOffset="56">13020 14758 7892,'0'-12'-439,"0"1"0,0 3 668,0 0 790,0 1-848,0-5 1,1 6 165,3 2 396,-3 3-424,4 1 0,-5 6-100,0 6 0,4 0-44,0 7 0,-1 2-67,-3 5 0,0 0 26,0 4 1,4-3-120,0 3 0,0-3 9,-4 3 0,0-3 54,0 4 0,1-6-174,3 2 1,-3-5-7,3-2 0,-2 0-40,2-5 0,-2 0-37,1-3 1,-1-1-217,-2 1 1,1-5-1124,3 1 669,-3-6 859,4 8 0,-5-8 0,0 3 0</inkml:trace>
  <inkml:trace contextRef="#ctx0" brushRef="#br0" timeOffset="57">13374 14872 7953,'0'-12'-268,"0"1"1,0 3 520,0 1 495,0 4-441,0-7 1,-2 9 197,-2-3 0,2 3-77,-6 1 1,5 1-207,-5 3 0,0 3-138,-3 9 1,1-2 57,2 5 1,-2 0-108,2 3 0,2 5 61,-2 0 0,6-1-219,-2-3 1,3 0-39,1 0 0,0-4 83,0 0 0,5-5-105,2 1 1,5-2 28,3-2 0,3-4-36,5-4 0,3-1 2,1-2 0,9-2 97,-2-1 1,-1-8 18,-3-4 0,-4-1-3,0 1 1,-3-2 273,-4-2 0,0-3-94,-7 3 1,0-1 47,-8 1 1,0-3-65,-4 3 0,-6-2-162,-6-2 0,-3 0 49,-4 0 0,-6 2-143,2 2 0,-7 3 74,4 9 0,-5-2-2,5 5 0,-5 0-154,5 4 1,3 0-9,4 0 0,5 5-231,-1 3 0,2 2-23,1 2 511,6-1 0,-4 0 0,4 1 0</inkml:trace>
  <inkml:trace contextRef="#ctx0" brushRef="#br0" timeOffset="58">13945 14769 7901,'-5'-6'322,"-2"1"0,0 5-1,-1 0 0,4 0 78,-3 0 0,-1 1-134,-3 3 1,-1 2-14,1 5 0,-1 1-76,1-1 1,-1 6-28,1 2 1,1 2-93,2 2 1,-1 0 132,6 0 1,-1 1-269,4 3 0,0-3 34,0 2 1,0-5-14,0-2 1,5-4-55,2 4 1,4-5-39,0 1 1,5-6 57,4-1 1,-3-6-110,2 2 1,0-3 17,4-1 0,1-1 145,3-3 1,-4-2 16,0-6 1,-1-3-50,-2 0 1,-4-5 201,-1 1 0,-3 1-15,-5-1 1,-2 0-14,-5-4 0,0 0-86,0 0 0,-5 0-28,-2 1 0,-5-1-148,-3 0 0,-1 0 103,-4 0 1,0 5-140,5 3 1,-4 4-161,4 3 0,-1-1-797,5 5 688,0 1 462,-1 3 0,1 5 0,-1 1 0</inkml:trace>
  <inkml:trace contextRef="#ctx0" brushRef="#br0" timeOffset="59">14481 14529 7925,'0'-8'663,"0"1"28,0 4-288,0-2 0,0 7-119,0 1 0,0 0 14,0 4 0,0 2-39,0 7 0,0 1-14,0 6 1,0 1-162,0 3 0,0-2 99,0 6 0,0-1-144,0 5 1,0-6-94,0-3 0,0-2-138,0-1 0,0 0 26,0 0 1,0-5-52,0-3 0,4-2-142,0-2 0,1 1-376,-1-1 1,-3-3-275,3-1 0,1-3 1009,-1 4 0,5-1 0,-3 5 0</inkml:trace>
  <inkml:trace contextRef="#ctx0" brushRef="#br0" timeOffset="60">14493 15157 7794,'1'8'881,"3"-1"1,-2-4-462,6 1 1,-4 1 325,3-1-481,-4 5 1,3-7 196,-2 6-1321,-3-6 199,4 8 0,-5-7 660,0 5 0,-5-1 0,-1 5 0</inkml:trace>
  <inkml:trace contextRef="#ctx0" brushRef="#br0" timeOffset="61">13020 15443 7937,'11'-1'-268,"0"-3"1,5 2 886,-1-1 0,5 1-127,-1 2 1,3 0-85,1 0 0,-1 0-140,1 0 1,1 0 123,3 0 1,0 0-181,7 0 1,-2 0-1,6 0 1,1 0-93,-1 0 0,5 0 57,-1 0 1,6 0-137,2 0 1,-1 0 32,-3 0 0,5 0-295,2 0 0,2 0 328,-2 0 0,3 0-14,-3 0 0,3 0-57,1 0 0,0 0-100,0 0 1,-5-3 20,-2-1 1,1-4 59,-2 4 0,-1-1 51,-6 1 0,-3 3 56,-4-3 0,-2 3 148,-3 1 0,-3 0-145,-8 0 0,1 0 132,-5 0 1,4 0-52,-3 0 1,-1 0 163,-4 0 0,-3 0-95,0 0 1,-2 1-50,1 3-1158,-1-3 379,-6 5 1,0-5-335,0 3 1,-7-3-122,-4 3 1,-6-3 1005,-6-1 0,-10 0 0,-2 0 0</inkml:trace>
  <inkml:trace contextRef="#ctx0" brushRef="#br0" timeOffset="62">13111 15808 7814,'-8'0'0,"1"0"-338,4 0 259,-2 0 0,4-1 305,-3-3 152,3 3 251,-4-4-420,5 5 1,0-1 237,0-3-253,5 2 1,1-3 12,5 5 0,1 0 30,-1 0 1,6 0 49,2 0 0,2 0-121,2 0 1,0 2-16,0 1 0,-5 4-119,-3 4 0,-2 1 35,-2-1 1,-5 6-250,-2 2 1,-3 2 142,-1 2 0,-6 0-111,-5 0 1,-2 0-45,-6-1 1,4 1-143,-4 0 1,0-1 131,-4-3 0,4 2-35,0-2 0,5-1 83,-1 1 0,2-5-13,1 1 313,1-2-175,0-2 1,4-3 499,3 0-156,3-6-148,1 3 1,1-5 11,3 0 0,4 0 95,7 0 0,-1 0-108,5 0 1,-4 0-44,4 0 1,0-4-207,4 1 0,0-1 129,0 4 1,-4-4-1099,0 0 164,-5 0 344,2 4 0,-9-1 546,-3-3 0,-3 3 0,-1-4 0</inkml:trace>
  <inkml:trace contextRef="#ctx0" brushRef="#br0" timeOffset="63">13533 15763 7814,'0'-12'636,"0"5"-445,0-1 0,2 5 1050,2 0-347,-3 1-464,4 2 1,-5 5-196,0 3 1,0 2-150,0 2 0,0 4 8,0 3 1,-1 1-168,-3-1 1,3 2 25,-3-6 1,2 1 119,2 0 1,-1-4-277,-3 4 1,3-4 100,-3 0 1,3-5-60,1 1 0,0-4-96,0 3 215,0-4 1,1 2 25,3-5 1,-3 1 4,3 3 1,3-3 13,0 3 1,3-3-15,2-1 1,-1 2 104,1 1 0,-1 0-64,0 5 1,2-5 5,2 5 0,-2-2-37,2 2 0,-2 2 3,-2-2 1,-3 2-45,0 1 1,-6 1-122,2-1 1,-3 2-32,-1 2 1,-2-2 46,-6 2 0,0-2-49,-7-2 0,1 1 103,-1-1 0,1-1-138,-5-2 1,5 1 13,-1-6 1,-2 1-64,2-4 0,0 0 27,3 0 1,1 0-199,0 0 1,0-1 450,4-3 0,-8-2 0,2-6 0</inkml:trace>
  <inkml:trace contextRef="#ctx0" brushRef="#br0" timeOffset="64">13556 15705 7804,'5'-10'174,"3"3"1,2-2 282,2 5 1,4-4 91,3 5 0,-1-1-178,1 4 1,0 0-153,4 0 1,-4 0-13,0 0 0,-1 0-159,1 0 0,-3 0-278,-4 0 0,-5 4-542,1-1 1,-6 2 771,2-1 0,-3 3 0,-1 4 0</inkml:trace>
  <inkml:trace contextRef="#ctx0" brushRef="#br0" timeOffset="65">13910 16037 9426,'8'0'1598,"0"0"-916,-6 0-151,3 0-2401,-5 0 1870,-5 0 0,-1-5 0,-6-2 0</inkml:trace>
  <inkml:trace contextRef="#ctx0" brushRef="#br0" timeOffset="66">14184 15717 7788,'-6'-5'286,"1"2"147,5-4 1,5 4 17,3-1-393,2 3 96,1 1 0,5 0 154,-1 0 25,0 0-154,1 0 1,-2 0 25,5 0-51,1 5 0,-1-4-1,0 3 1,-4-3-99,4-1 1,-5 2-46,1 2 0,-2-3 272,-2 3-314,-5-3-38,5-1 11,-10 5 0,3 0 74,-8 3 0,-2 6-10,-6-3 0,-1 4 13,-2 0 1,1 3-102,-5 5 0,5 0 69,-1 0 0,2 1-117,2 3 0,0-3 12,-1 2 1,2 2 78,2-1 1,-1 2 70,6-6 1,-5 2 28,4-6 0,0-2 125,4-2 0,0-2-209,0-2 0,0-3-354,0-1-1169,0-4 746,0 2 448,0-5 1,0 0-1</inkml:trace>
  <inkml:trace contextRef="#ctx0" brushRef="#br0" timeOffset="67">14538 15774 7762,'0'-8'0,"0"1"0,0-1 572,0-3 0,6 4 253,1 4-168,-2-4-119,0 6-148,-5-4 0,0 10-160,0 3 1,0 3-27,0 4 0,-1-2-181,-3 2 0,3 2 146,-3-2 0,2 4-183,-2-4 1,3 0 61,-3-3 1,2-1-167,2 1 0,0-1-82,0 0-75,0 1 73,0-1 50,0-4 1,0-1 80,0-2 13,0-3 170,0 4 0,2-5-63,2 0 61,-3 0 0,9 0-63,-2 0 1,-2 0 30,2 0 0,0 0-63,8 0 1,-4 1-3,4 3 0,-4-1-87,0 4 0,-1-3 102,1 4 0,-1-2-106,0 2 1,0 2 27,-4-2 1,-2 2-99,-5 1 1,0 2 57,0 2 1,0-2-123,0 2 0,-5-2-9,-2-2 1,-9-1 135,-3-2 1,2 2-216,-3-2 0,1-3 36,-3-2 0,3 3-151,0-3 1,1 1-102,-1-4 1,1-4-73,3 1 0,6-5 588,-3 4 0,4-10 0,-4 1 0</inkml:trace>
  <inkml:trace contextRef="#ctx0" brushRef="#br0" timeOffset="68">14561 15694 7772,'0'-11'0,"0"3"252,0 0 1,5 6 388,3-2 0,2-1-289,2 1 0,-1 0-129,0 4 0,2 0-237,2 0 1,-2 0 81,2 0 1,-1 0-118,1 0 0,-2 0 150,2 0-894,-2 0 0,-2 0 793,1 0 0,-6 0 0,-1 0 0</inkml:trace>
  <inkml:trace contextRef="#ctx0" brushRef="#br0" timeOffset="69">14961 15591 8360,'0'12'1143,"0"-1"0,0 2-726,0 2 1,0-1-206,0 5 0,0 1-37,0 7 1,-1-3-191,-3 3 1,1-2 73,-4 2 0,0-4-806,0-1 1,1 0 209,2-7 1,2 4-80,-1-4 1,1 1 75,2-5 540,0 1 0,5-1 0,2 0 0</inkml:trace>
  <inkml:trace contextRef="#ctx0" brushRef="#br0" timeOffset="70">14344 16729 7800,'0'12'456,"0"-1"1,0-3 344,0 0-567,0-6 1,1 7-211,3-5-625,-2 0 551,3 1 50,-5-4 0,-5 4 0,-2-5 0</inkml:trace>
  <inkml:trace contextRef="#ctx0" brushRef="#br0" timeOffset="71">13876 15705 7821,'6'-1'0,"-2"-3"672,-2 3 49,-2-4-226,0 5-317,-6 0 1,1 1-1,-2 3 0,-2 2-19,5 6 1,-4-1-87,5 1 0,-5 4 38,4 3 0,-1 3-8,1 1 1,3 0-150,-3-1 0,2-3-15,-2 0 0,3-5-145,-3 2 1,3 0-80,1-1 1,-2-1-264,-2-6 0,3 2-370,-3-2 0,3-2 918,1 2 0,-5-1 0,-1 5 0</inkml:trace>
  <inkml:trace contextRef="#ctx0" brushRef="#br0" timeOffset="72">13179 16787 7821,'7'6'0,"-1"3"0,-2-5 0,-3 4 0,4-5 0,-5 5 0,1-6 0,3 2 0,-3-3 0,5 1 0,-6 1 0,0-1 0,0 3 0</inkml:trace>
  <inkml:trace contextRef="#ctx0" brushRef="#br0" timeOffset="73">15361 15397 7741,'0'-6'2649,"0"1"-2075,0 5 171,0-5 144,0 3-207,0-3-213,0 5-4,5 0-298,-4 0 0,5 0 54,-2 0 27,-2 0-269,3 0-680,-5 5 377,0-3-668,0 3 1,0-4 88,0 3 903,0-3 0,0 9 0,0-3 0</inkml:trace>
  <inkml:trace contextRef="#ctx0" brushRef="#br0" timeOffset="74">16229 14632 7833,'6'-1'0,"-2"-3"0,2 1 182,2-4 1,-2 4 27,2-1 0,-1 3 38,5 1 0,3-4-18,0 0 0,2 1 7,-2 3 1,-1 0-39,5 0 0,-4 0-27,4 0 0,0 0-24,4 0 1,-4 0 76,0 0 0,-1 0-158,1 0 0,1 0 34,-4 0 1,3 0-76,-4 0 0,0 0 57,-3 0 0,-1 0-14,0 0 0,-3 0 66,0 0-295,-6 0-131,3 0 195,-5 5 0,-1 0 21,-3 2 0,-1 4 35,-3-4 0,-2 5 35,3 3 0,-3 3 24,-2 4 1,3 3 9,-2 1 0,2 3-19,-6 6 1,2-1 12,2 0 1,-1 4-1,1 0 1,-1-1 15,1-6 1,1-2-11,2-3 1,3-3-9,5 0 1,0-1-133,0-7 0,0 0-43,0-3-309,0-1 97,0 0-241,0-4-936,5-2 1543,-4-5 0,10 0 0,-5 0 0</inkml:trace>
  <inkml:trace contextRef="#ctx0" brushRef="#br0" timeOffset="75">16811 14735 7827,'0'-18'0,"0"1"192,0 6 1,2 0 889,1-1-809,-1 1 0,4 4 171,-2 4-51,-3 1-210,4 2 0,-5 2 390,0 1-351,0 4 0,0 4-111,0 1 0,0-1 31,0 0 0,0 1-59,0-1 1,0 1 201,0-1-257,0 1 0,0-1 30,0 0 1,0-3-222,0 0-58,0-1 147,0 5-20,0-1 83,0 0-24,0 1 0,1-2 99,3-2 0,-1 1 5,4-6 0,1 6-59,3-1 0,1-2 9,-1 2 0,1-1-39,-1 5 0,2-1 49,2 1 1,-2-1-1,2 1 1,-2-1-8,-2 0 1,0 5-13,1-1 1,-6 1-35,-2 0 0,-3-4 5,-1 3 0,0 2-22,0-2 1,-5 0-117,-2-3 0,-5-1-64,-3 1 0,1-5 109,-5 1 0,0-6-169,-4 2 0,4-2-220,0-2 0,0 0-197,-4 0 1,5-2 98,3-2 599,2-2 0,-3-10 0,-2-2 0</inkml:trace>
  <inkml:trace contextRef="#ctx0" brushRef="#br0" timeOffset="76">16743 14678 7826,'0'-12'731,"0"1"0,1 1-252,3 2 0,3-1-256,9 5 1,0-1-57,3 1 0,3 3 26,-3-3 0,2 3-360,2 1 1,0 0 187,0 0 0,-4 0-639,0 0 0,-5 0 171,1 0 447,-2 0 0,3 0 0,2 0 0</inkml:trace>
  <inkml:trace contextRef="#ctx0" brushRef="#br0" timeOffset="77">17348 14483 7911,'-6'-1'328,"2"-3"53,3 3 1,4-3-24,1 8 1,0-1 194,-4 4 0,4 6-212,0 6 1,-1 0-2,-3 4 1,0-2 87,0 10 0,-3-2-143,-1 2 1,-5 0-258,1-4 1,2 3-181,-2-3 0,5-2-245,-5-6 0,5 2-81,0-6 1,1 0-461,2-3 0,4-1-1295,0 0 2233,5-4 0,-8 3 0,4-4 0</inkml:trace>
  <inkml:trace contextRef="#ctx0" brushRef="#br0" timeOffset="78">17325 15134 7822,'0'7'1481,"5"-2"-932,3-5-502,2 5 0,-2-4 60,-1 3-337,-4 2-1534,2-4 1764,-5 8 0,-5-4 0,-2 6 0</inkml:trace>
  <inkml:trace contextRef="#ctx0" brushRef="#br0" timeOffset="79">16035 15409 7836,'-8'0'0,"0"0"-37,6 0 156,-3 0 2395,5 0-2255,5 0 0,2 0 125,9 0 0,1 0-42,6 0 0,1 0-87,3 0 1,2 0-33,6 0 1,4 0-64,3 0 0,6 0-11,1 0 1,6 0-342,-2 0 1,8 0 302,4 0 1,-31 0-1,0 0-247,3 0 1,-1 0 0,-1 0 0,1 0 137,2 0 1,0 0-1,-1 0 1,1 0 13,0 0 1,0 0-1,1-1 1,1 0-52,-2-1 0,0 0 0,1 1 0,1 0 12,0-3 1,-1 0 0,-1 2 0,-1 0-33,0-1 1,-1-1 0,-2 2 0,0 0 17,-1-2 1,-1 0-1,1 3 1,0-1-109,28-6 0,-2 5 253,-5 0 0,-4 1 132,-4 2 0,-4 0-55,0 0 0,-10 0-87,-2 0 0,-5 0 232,-2 0 1,-5 0 178,-3 0 1,-6 4-389,-1 0 7,-6 0 1,2-4-873,-8 0 0,-7 0 692,-8 0 1,-3 0-159,-1 0 210,-4 0 0,-3 0 0,-4 0 0</inkml:trace>
  <inkml:trace contextRef="#ctx0" brushRef="#br0" timeOffset="80">16115 15717 7793,'0'-12'0,"0"5"63,0-1 1,1 4 110,3-3 1,3 0 21,8 0 0,-2-2 75,2 5 0,3-1 103,1 1 0,-1 3-141,1-3 1,-1 3-16,1 1 1,1 1 32,-5 3 0,1 2-46,-5 6 1,-1 0-180,-2 4 0,1 1-70,-6 6 0,0 0-107,-7 0 0,-2 0 11,-6 0 0,-3 0-142,0-1 0,-5 1-5,1 0 1,-2 0 77,2 0 1,-1-4 148,5 0 1,-6-5 39,2 1 1,3-2 9,1-2 1,6 1 25,1-1 1,4-3 330,-3-1-158,4-4 0,-2 3-68,5-2 1,5-3 60,3 3 0,2-3-111,1-1 1,2 0-7,2 0 0,3 0-46,5 0 1,-4 0 3,0 0 1,-1 0-67,1 0 0,1 0-184,-5 0 0,1 0-465,-5 0-717,0 0 1409,1-5 0,-6-1 0,-1-6 0</inkml:trace>
  <inkml:trace contextRef="#ctx0" brushRef="#br0" timeOffset="81">16514 15671 7752,'-5'-6'1569,"4"-4"-1060,-4 8 0,6-3-119,3 5 0,-3 2-137,3 1 0,-1 4 82,0 4 0,-1 2-163,1 2 1,-1-1-144,-2 5 1,0-4-86,0 4 1,0-3 129,0 3 1,0-5-236,0 1 1,0-2-111,0-2-142,0 0 177,-5 1 103,3-1-8,-3-4 12,5-2 144,0-5 0,5 0-52,3 0 0,-2 0 74,2 0 0,0 0-23,3 0 1,0 0 78,1 0 1,-1 1-53,1 3 1,-1-2 8,1 6 1,-1-4 58,0 3 1,1 0-76,-1 0 1,-3 3 15,-1-2 0,0 2-2,0 2 1,-2-5-151,-5 1 1,0-1-30,0 5 1,-5-1-149,-2 1 1,-3-1 67,-2 1 1,-3-2-149,0-3 0,-6 2 73,2-5 1,-1 4-26,1-5 1,-3 1-272,3-4 0,2 0 178,-2 0 0,3-1-262,-3-3 666,5 3 0,-7-14 0,3 2 0</inkml:trace>
  <inkml:trace contextRef="#ctx0" brushRef="#br0" timeOffset="82">16491 15705 7781,'2'-11'-189,"2"0"0,-3 3 703,3 0 0,2 5-136,2-5 1,3 5 23,4 0 0,-2 0-91,2-1 0,3 3-106,1-3 1,-1 3-81,1 1 1,-1 0-107,1 0 1,1 0-94,-5 0 1,0 0-712,-3 0-144,-1 0 929,1 0 0,-1 5 0,0 1 0</inkml:trace>
  <inkml:trace contextRef="#ctx0" brushRef="#br0" timeOffset="83">17005 15591 7775,'-5'-6'406,"4"1"-85,-4 5-82,5 5 1,0 1 224,0 6 0,1 3-190,3 0 1,-3 2-90,3-2 0,-3-1-219,-1 5 0,0-1 106,0 1 0,0-2-489,0-1 0,0-4 103,0 4 1,0-4-102,0 0 1,0-1 93,0 1 321,0-1 0,0 0 0,0 1 0</inkml:trace>
  <inkml:trace contextRef="#ctx0" brushRef="#br0" timeOffset="84">17040 16014 7775,'-5'6'449,"3"4"-99,-3-3 471,5 4-417,0 1 1,0-1 285,0 0-371,0-4-129,0 3-272,0-9-645,0 9-1012,0-8 1739,0 3 0,-5-5 0,-1 0 0</inkml:trace>
  <inkml:trace contextRef="#ctx0" brushRef="#br0" timeOffset="85">17291 15820 7781,'-6'0'183,"1"0"1,3 0 114,-2 0-139,3 0 176,-4 0-521,5 5-286,0-4-281,0 4 753,0-5 0,0 0 0</inkml:trace>
  <inkml:trace contextRef="#ctx0" brushRef="#br0" timeOffset="86">17439 15671 7746,'0'-7'0,"0"-1"0,0 4 337,0-3 1,2 4 343,1-1 77,-1 3-493,3 1 1,-1 1 36,-1 3 0,1 2-98,-4 6 0,-1-1-3,-3 1 1,3 3-30,-3 0 0,-1 4-140,1-4 0,-1 4-13,1-3 1,3 3 69,-3-4 0,3 0-202,1-3 0,0-1 26,0 0-170,0 1 130,5-1 95,-4 1-19,4-6-10,-5-1 179,0-5 48,5 0-146,-3 0 0,4 0 155,-2 0-146,2 0 1,6 0 4,-1 0 1,4 0-19,1 0 1,-1 0-13,-4 0 0,4 4-61,1 0 0,-1 3 75,-4-3 1,-1 5-57,-2-1 1,1 2 21,-5 1 0,0 1-2,-4-1 0,0 0-55,0 1 1,-6-1-108,-1 1 0,-5-1 39,-3 1 1,1-2-98,-5-3 0,4 0-470,-4-4 0,4-1 276,-4 2 0,0-3-347,-4-1 0,4-4 779,0 0 0,0-10 0,-4 2 0</inkml:trace>
  <inkml:trace contextRef="#ctx0" brushRef="#br0" timeOffset="87">17417 15683 7767,'0'-8'0,"0"0"0,5 1 539,2-5 1,3 5-137,2-1 1,4 4-46,3-3 0,3 4-265,1-1 0,0 2-259,-1-2 1,1 3-88,0-3 1,0-1-319,0 1 0,-4 0 135,0 4 0,-5 0 436,1 0 0,3 0 0,0 0 0</inkml:trace>
  <inkml:trace contextRef="#ctx0" brushRef="#br0" timeOffset="88">17851 15591 7767,'-2'8'0,"-2"-1"0,3-3 296,-3 4 1,-1 0 47,2 3 1,-3 4 124,3 0 0,-2 6-178,-3-2 1,-2 2-39,2 2 1,-2 1-86,-1 3 0,3-3-109,0 3 1,5-3-168,-5-1 0,5-1 119,0 1 1,1-5-85,2-3 0,2-2-247,1-2 80,4 1 1,8-2 72,0-2 0,2-3 87,-2-5 1,1 0 86,3 0 1,3-5 16,-3-3 0,1-2 84,-1-2 0,-2 1-64,-6 0 0,1-2 103,-1-2 0,-1-2-56,-2-2 1,-2-2 68,-2 2 0,-3-3-158,3-1 0,-4 0 7,-4 0 0,1 1-19,-9-1 0,3 5-124,-6 3 1,1 6-234,-1 1 0,-2 4 159,-2-3 0,-1 4-494,5-1 0,0 3-24,3 1 726,1 0 0,-6 5 0,-1 2 0</inkml:trace>
  <inkml:trace contextRef="#ctx0" brushRef="#br0" timeOffset="89">18113 15591 7756,'8'-10'200,"-1"2"1,-3 0-284,4 4 28,-1 0 0,1 4 295,0 0 1,-6 5 407,2 3 0,-3 2-126,-1 1 1,0 4-172,0 1 0,0 4-51,0-1 1,0-1-40,0 1 1,4-4-232,0 4 0,4-4 46,-5 4 1,2-5-22,-1 2 1,-2-2-206,1 1 0,2-3-409,-1 4 0,0-7-620,-4-2 1,0 1 536,0 3 0,0-3 642,0-1 0,0 1 0,0 3 0</inkml:trace>
  <inkml:trace contextRef="#ctx0" brushRef="#br0" timeOffset="90">18170 16060 7757,'8'7'182,"0"1"0,-5-6 306,5 2 190,-5 2-137,2 1 1,-2 0 190,1 1-449,0-5-764,-4 7-925,0-9 1406,-5 4 0,-6-5 0,-7 0 0</inkml:trace>
  <inkml:trace contextRef="#ctx0" brushRef="#br0" timeOffset="91">18696 15386 9903,'7'0'828,"1"0"-2363,-6 0 1535,4 0 0,-6 5 0,0 1 0</inkml:trace>
  <inkml:trace contextRef="#ctx0" brushRef="#br0" timeOffset="92">19278 14586 7802,'0'-11'0,"0"3"0,0 1 0,1 0 41,3 0 103,-2-4 373,3 10-103,-5-4 226,0 0-403,5 4 0,-4-3-23,3 8 0,-3 2 42,-1 6 0,0-1 118,0 0 1,4 5-169,0-1 0,-1 5-1,-3-1 1,2-1-61,1 1 0,-1-1-160,2 1 0,-3 2-146,-1-2 0,0-2 168,0-2 0,4 2-443,-1-2 321,1 0 1,-2-5-100,1-2 81,-1 2 1,3-7-229,-5 4 238,0-4 73,0 2 1,-2-5 69,-1 0-69,1-5 0,-3 2 71,5-4 0,2 3-68,1-4 1,4 6-2,4-2 0,1-1 31,-1 1 1,2 0-8,2 4 1,-1 0 151,5 0 1,0 0-93,4 0 1,-4 1 186,0 3 1,-4-1-60,4 4 0,-5 0 47,1 0 1,-6 3-109,-1-2 1,-6 2-133,2 2 0,-3-1 59,-1 0 1,-6 1-131,-5-1 0,-2 1-35,-6-1 0,4-1-233,-4-2 1,0 1-178,-4-5 1,0-1 172,0-3 0,4 0-253,0 0 0,0-1-53,-4-3 677,5-2 0,-8-11 0,2 0 0</inkml:trace>
  <inkml:trace contextRef="#ctx0" brushRef="#br0" timeOffset="93">19244 14598 7811,'6'-12'0,"1"1"495,-4-1 0,4 1-111,4 0 0,2 3-266,2 0 0,-1 4 10,5-3 1,-1 1-61,1-2 0,2 3 14,-2 5 1,3-4-195,1 0 0,0 0-33,0 4 1,-1 0 137,1 0 0,0 0-390,0 0 0,-4 0 115,0 0 0,-4 0-2,4 0 0,-5 0 60,1 0 0,2 4 2,-2 0 184,0 0 1,-3-4 228,-1 0-31,-4 0 315,3 0-28,-9 0-271,4 5 1,-5 1 221,0 6 0,0 3-24,0 0 1,0 5 68,0-1 0,-4 7-132,0 1 0,-4 4-69,0 0 0,2-2-256,-2 1 0,4-3 70,-3 3 1,4-4-45,-1 0 1,7-5 24,1-2 1,6-5-310,1 1 1,2-2 79,6-2 1,0-5-22,4-2 1,0-2 74,-1-2 0,5 0 74,0 0 1,-1-6 57,-3-1 1,-1-3 113,-3-2 0,-3 0 109,-4-4 0,-2 0-59,-2-3 0,0-4-74,-4 0 0,-1 0-84,-7-3 1,-2-2-112,-6 1 1,0-3 19,-4 3 0,-1 2-216,-6 6 0,0 2 35,0 6 0,4 0-154,0 4 1,1-2-893,-1 5 637,-2 0 681,8 4 0,-4 11 0,6 1 0</inkml:trace>
  <inkml:trace contextRef="#ctx0" brushRef="#br0" timeOffset="94">20375 14358 8894,'0'11'782,"0"2"-318,0 2 0,0 0-189,0 8 1,-4-2-257,0 5 1,-1-2-6,1-1 1,3-3-75,-3 3 1,3-6 88,1 6 1,0-4-126,0 0 1,0-3-699,0-4 1,0 3 383,0 0 0,4-2 410,-1-2 0,6-2 0,-2 8 0</inkml:trace>
  <inkml:trace contextRef="#ctx0" brushRef="#br0" timeOffset="95">20363 14883 7861,'-5'7'406,"4"-1"692,-3-2-709,3-3 0,1 5-112,0-2 1,1-3-176,3 3 1,-2 1 86,6-1 1,-6 1-668,2-1 1,-2-2 477,-2 6 0,0 0 0,0 3 0</inkml:trace>
  <inkml:trace contextRef="#ctx0" brushRef="#br0" timeOffset="96">19164 15237 8061,'0'-6'813,"0"1"0,1 5-477,3 0 76,2 0-257,6 0 0,0 0 75,4 0 0,3 0 0,7 0 0,9 0 44,7 0-119,7 0 0,3 0-202,5 0 1,5 0 104,3 0 0,-30 0 0,1 0-191,0 0 0,0 0 0,1 0 0,-1 0 209,-2 0 0,0 0 0,1 0 0,0 0-15,1 0 1,0 0-1,2 0 1,-1 0 13,3 0 1,0 0 0,-2 0-1,0 0-133,1 0 0,-1 0 1,-3 0-1,1 0 10,0 0 1,0 0 0,-1 0 0,0 0 27,-1 0 1,0 0 0,30 0 21,-3 0 1,-7-4-292,-1 0 0,-6 0 195,-1 4 0,-5 0 30,-7 0 1,-5 0 195,-2 0 1,-8 0 308,-4 0-649,-7 0 618,-3 0-800,-20 0 1,1 0 399,-13 0-10,-2 0 0,0 5 0,-6 2 0</inkml:trace>
  <inkml:trace contextRef="#ctx0" brushRef="#br0" timeOffset="97">19175 15626 7760,'-11'-7'0,"0"3"0,3-1-93,0 1 347,6-4 467,-3 6-404,5-8 0,1 8 190,3-6 0,2 5-133,6 0 1,3-2-160,0 1 0,9 0 49,-1 4 1,2 0-63,-2 0 0,4 0 0,-1 0 0,1 1-54,-4 3 0,-1 2-98,-3 6 0,-3-1 56,-5 1 1,-4-1-177,-3 1 1,-4 4-55,-4 3 0,-3-1 55,-4 1 1,-5-1-279,-3 1 1,-3 2 69,-1-2 0,0-1-47,0 1 1,1-5 96,-1 1 0,5-2 74,3-2 1,2 1 114,2-1 0,3-3 287,0-1-21,6 1 1,-3 0-103,5-1 1,5-4-15,2 1 0,5-2-43,3 2 0,-1-3 23,5 3 1,-4-3-39,4-1 0,-1 0-4,1 0 1,1 0-180,-4 0 0,3 0-672,-4 0-818,0 0 1175,-3 0 0,-2-1-415,-3-3 859,-2 3 0,1-9 0,0 3 0</inkml:trace>
  <inkml:trace contextRef="#ctx0" brushRef="#br0" timeOffset="98">19598 15568 7756,'0'-17'1051,"1"1"-808,3 9-243,2-3 0,2 8 140,0-1 1,-5 1 259,5 2 1,-5 2-98,0 1 0,0 0 196,1 5 0,-3-1-335,3 5 0,-3 3-12,-1 0 0,0 0-191,0-3 1,0 3 8,0 0 0,0 0-38,0-3 1,0-1 123,0 1-179,0-1 0,0 0-112,0 1 100,0-6 1,1-1 108,3-5 3,-3 0 24,10 0 0,-5 0 16,5 0 12,1 0 0,-1 0 7,1 0 0,-1 4 34,0 0 0,1 1 14,-1-1 0,2-2 21,2 6 0,-2 0-64,2 3 1,-2-3 7,-2-1 0,1 1-31,-1 3 0,-1 1-11,-2-1 0,-3 1-61,-5-1 0,0 0-152,0 1 1,-1-1 85,-3 1 1,-6-2-81,-6-3 0,-4 4-226,1-4 0,-4-1 163,-3 2 1,1-5-193,-1 0 0,3-1-26,4-2 0,-1 0 4,4 0 1,1 0-186,4 0 662,-1-5 0,1-7 0,0-6 0</inkml:trace>
  <inkml:trace contextRef="#ctx0" brushRef="#br0" timeOffset="99">19587 15534 7765,'0'-7'-112,"0"-1"1,5 5 175,2 0 0,5 1 135,3 2 0,3-3-45,4-1 1,3 0 169,1 4 1,0 0-149,4 0 0,-1 0-47,2 0 0,0-1-44,-4-3 1,-4 3-117,-4-3 0,-6 1-498,-2-1 198,0 3 0,-9-5-790,2 2 1121,-3 3 0,-1-4 0,0 5 0</inkml:trace>
  <inkml:trace contextRef="#ctx0" brushRef="#br0" timeOffset="100">20089 15443 9430,'10'11'685,"-2"1"1,1 0-531,-6 4 1,3-4-61,-3 3 1,-1 2-156,1-2 0,-1 2-74,-2-2 1,0-2-344,0 2 0,0-1 38,0 1 0,0-2-385,0 2 1,0-2 823,0-2 0,0 0 0,0 1 0</inkml:trace>
  <inkml:trace contextRef="#ctx0" brushRef="#br0" timeOffset="101">20146 15877 7821,'0'7'216,"0"1"160,0 0 1,1 3-67,3 0 0,-3-3 86,3 0 0,1-5-60,-1 5 1,1-4 123,-1 4 1,-1-6-702,4 2 284,-4-3-1785,2-1 1742,-5 0 0,0 5 0,0 2 0</inkml:trace>
  <inkml:trace contextRef="#ctx0" brushRef="#br0" timeOffset="102">20409 15740 7719,'-7'0'-89,"2"-2"-174,5-1 62,0 1-406,0-3 607,0 5 0,0-5 0,0-1 0</inkml:trace>
  <inkml:trace contextRef="#ctx0" brushRef="#br0" timeOffset="103">20523 15626 7732,'0'-12'0,"0"1"0,0 3 43,0 0 1,4 1 343,0-5-111,5 1 1,-4 0 2,2-1 0,2 5-68,-5-1 1,5 5 5,-2 0 0,2 0-88,-1-1 1,2 3 30,-2-3 0,-2 3-75,2 1 1,-5 4 20,5 0 1,-4 4-48,3 0 1,-4 2 38,1 2 0,-3 0-153,-1 3 1,0 3-55,0 5 1,-5-1 137,-3-3 1,0 2-65,0-2 0,-2 3 19,2 1 0,-1-4-113,2 0 0,-2-4 125,5 4 0,0-5 6,4 1 0,0-2 397,0-2-233,0 1-89,0-1 1,1-1-21,3-2 0,3-2-112,4-2 1,0-3 40,1 3 1,-1-3-43,1-1 0,-1 0-72,1 0 0,3 0-232,0 0 1,0 0-136,-3 0 0,-6-1 495,-2-3 0,2-2 0,0-5 0</inkml:trace>
  <inkml:trace contextRef="#ctx0" brushRef="#br0" timeOffset="104">20911 15557 7743,'-6'-11'193,"1"-1"-193,5 1 0,4 3-485,0 1 762,4 4 1291,-6-2-803,3 5 881,-5 0-1401,0 5 1,0 1-19,0 6 1,0-1-139,0 1 0,0-1 5,0 0 1,0-3-113,0 0 1,0-1 14,0 5 1,0-5-142,0 1 1,0-4-33,0 3 166,0-4-218,5 2 125,-4 0 109,4-4 0,-5 6 11,0-4-2,0-1 1,1 7-25,3-6 0,-2 2 2,1-1-32,4-2 1,-1 6 45,5-4 1,-3 4-27,0-4 0,-1 3 12,5-3 1,-1 5 14,1-1 1,-1-2-65,0 2 1,1-2-2,-1 1 0,1 4 38,-1-4 1,-3 3-4,-1 2 1,-3-2 11,4-2 1,-6 2-10,2-3 0,-3 4-2,-1 0 0,-5 4-32,-2 0 0,-4 1 1,0-5 0,-5-3 2,-3-1 0,1 0-4,-1 0 0,-2 2-34,-5-5 1,2 4-134,-3-5 1,3 1-97,1-4 1,2 0-361,1 0 0,4-5 36,5-3 0,4 2 641,3-2 0,-2-4 0,0-6 0</inkml:trace>
  <inkml:trace contextRef="#ctx0" brushRef="#br0" timeOffset="105">20831 15500 7756,'0'-8'391,"0"1"137,0-1 1,5 2-523,3 2 0,2-1 41,2 1 1,0 0 34,4 4 0,-2 0-99,5 0 1,0 0-376,3 0 1,0 0-1,-3 0 0,1 0 392,-4 0 0,4-5 0,-2-1 0</inkml:trace>
  <inkml:trace contextRef="#ctx0" brushRef="#br0" timeOffset="106">21231 15386 7833,'12'0'1484,"-6"5"-919,-2 2 0,-2 5-181,2 3 0,-3-1-231,3 5 0,-3 0-104,-1 4 0,0 0-201,0 0 1,0-2-104,0-2 1,0 1-414,0-4 0,0 3 293,0-4 1,0 4 374,0-4 0,5 0 0,2-3 0</inkml:trace>
  <inkml:trace contextRef="#ctx0" brushRef="#br0" timeOffset="107">21288 15888 7812,'0'12'0,"-4"-5"0,1 1 0,-1-4 756,4 3 1,1-3 458,3 4-707,-3-6 0,5 5-323,-2-4 0,-1-1-355,4 1 109,-4 4 0,3-6-298,-2 3 359,-3-3 0,4-1 0,-5 0 0</inkml:trace>
  <inkml:trace contextRef="#ctx0" brushRef="#br0" timeOffset="108">21631 15180 7789,'0'-8'502,"0"1"-542,0-1 132,0 2-153,0 1 37,0 5 0,5 5 0,1 1 0</inkml:trace>
  <inkml:trace contextRef="#ctx0" brushRef="#br0" timeOffset="109">22076 14883 7882,'0'-11'1585,"0"-1"-1021,0 6 159,0-4-60,0 9 149,0-5-510,5 12 1,-3-4 70,1 6 0,2 2 52,-1 9 1,4 1-367,-4 11 0,0-1 116,-4 4 1,0 2-284,0 2 1,0-1 128,0 5 1,0-4-1029,0 4 0,0-8 72,0 4 935,0-5 0,0 11 0,0-3 0</inkml:trace>
  <inkml:trace contextRef="#ctx0" brushRef="#br1" timeOffset="110">16000 15271 7880,'-11'0'229,"5"0"73,1 0 0,6-3-58,3-1 1,3-5 3,8 1 0,8 2 179,8-2 0,4-4-97,7-7 0,6-3-121,-18 11 1,1-1 0,3-1 0,1-2-279,2 0 0,2 0 0,5-2 0,1 1 269,2-1 1,1 0 0,4-2-1,1 0-490,2 0 0,1-1 0,0-1 1,1-1 422,0 2 0,0-2 0,0 0 1,0-1-59,0-2 1,0 0-1,-1 2 1,-1-1-1,0-1 1,0 1 0,-5 2 0,-1 2-38,-1 0 1,-1 2 0,-3 2 0,-2 0-88,-3 0 1,-1 2 0,-4 3 0,-1 1 166,24-9 1,-10 5-54,-9 3 0,-9 5-277,-6 2 317,-10 3 0,-9 2-738,-8 3 1,-11 3 899,-8 9 0,-8-3-1342,1 6 0,-6-1 202,2 1 1,-3 7 872,7-3 0,-1 2 0,-3-2 0,-3 0 0</inkml:trace>
  <inkml:trace contextRef="#ctx0" brushRef="#br1" timeOffset="111">13853 16379 7937,'-11'0'0,"3"0"0,1 0 0,4-1 865,-1-3-471,8 3 0,2-9 135,6 2 1,9-7-148,6-4 0,11-4-48,8-4 0,-18 12 1,2-1-406,6-5 1,1 0 0,2 0 0,3 0 338,5-3 1,1-2 0,0 1-1,2 0-92,1 0 0,0 0 0,1 0 0,0 1-46,2 1 0,-1 0 1,-2 1-1,0 0-29,-2 0 1,1 2 0,-3 0 0,-1 2 13,-5 2 0,-2 1 0,-4 1 1,-2 0-33,20-9 1,-10 6 136,-5 1 1,-9 4-395,-6 0 0,-5 6-468,-7 2-588,-4 3 421,-2 1 170,-20 0 0,-1 5-364,-14 3 0,-1 7 1003,-3 4 0,0 2 0,0 2 0</inkml:trace>
  <inkml:trace contextRef="#ctx0" brushRef="#br1" timeOffset="112">19187 14872 7905,'-17'0'-137,"5"0"-207,-4 0 1143,4 0-67,0 0-373,6 0 1,2 0-95,8 0 0,2-2 98,6-1 1,5 0-95,6-4 1,6-2 176,10-7 1,4-1-58,10-6 0,5-1-535,-24 10 0,1 1 0,2 0 0,1 1 248,1-3 0,2-1 1,1 1-1,2 0-56,3-2 0,1-1 0,-2 1 0,0 0 24,-1 0 1,1 0 0,0 2 0,-1 1-45,-1 0 1,0 1 0,-4 1-1,0 0-16,-2 1 1,0-1 0,-5 1-1,0 1 6,28-9 0,-13 3-201,-6 9 1,-10-2 52,-6 5 1,-7 0-1251,-3 4 663,-9 0 0,-4 0-310,-11 0 1,-2 4 1382,-13 0-354,3 10 0,-8-2 0,5 11 0</inkml:trace>
  <inkml:trace contextRef="#ctx0" brushRef="#br1" timeOffset="113">17371 16242 7799,'-12'0'242,"1"0"186,0 0-210,4 0 1,3 0 57,8 0 1,4-5 45,7-2 1,3-5 87,5-3 1,6-3-53,5-5 1,3-1 51,9-2 1,3-4-476,-19 13 0,1 0 1,-1 0-1,0 0 196,2 0 1,0 0 0,-1-1 0,-1 0-14,3-1 0,-1 0 0,0 3 0,-1 0-1,2-1 0,-1 0 0,0 2 1,-2 0 131,27-16 1,-3 2-242,-1 2 0,-6 4 261,-1 1 0,-6 4-26,-5 6 0,-6-2-252,-3 3 0,-3-2-287,-4 9 1,-6 1-1068,-5 3 1123,-6 0 0,2 0-963,-8 0 0,-7 5 825,-8 2 378,-3 9 0,-11 6 0,-2 8 0</inkml:trace>
  <inkml:trace contextRef="#ctx0" brushRef="#br0" timeOffset="114">11752 17438 7460,'1'-7'531,"3"3"0,2 3-193,6 1 0,-1 0 76,0 0 0,6 4-92,2 0 1,4 0-79,3-4 0,4 0 154,4 0 0,0 0-121,0 0 0,-1 0-77,-2 0 1,1 0-164,-6 0 1,0-2-413,-7-2-203,2 3-948,-8-4 17,3 5 809,-9 0 700,-7 0 0,-7 5 0,-4 2 0</inkml:trace>
  <inkml:trace contextRef="#ctx0" brushRef="#br0" timeOffset="115">11820 17677 7901,'12'-5'263,"-1"4"147,0-3 0,6 3 29,2 1 1,4-4-153,4 0 1,2 1-123,5 3 0,0-2 65,0-2 0,1 3-297,-1-3 0,0 3 36,1 1 31,-1 0 0,0-5 0,0-1 0</inkml:trace>
  <inkml:trace contextRef="#ctx0" brushRef="#br0" timeOffset="116">13522 17221 7901,'-11'-6'0,"4"4"792,3-6 207,3 1 0,6-3-305,3 2-872,2 3 193,-4 10 0,-1 1-17,-5 6 77,5 4 0,-3 3-11,1 8 1,-6-2-209,-5 6 0,2-2-194,-2 1 1,4 2 221,-3-5 0,4-1-463,-1-3 0,3-1 96,1-3 0,1-3-47,3-4 0,3-5 530,4 1 0,5 0 0,2 3 0</inkml:trace>
  <inkml:trace contextRef="#ctx0" brushRef="#br0" timeOffset="117">13876 17312 7798,'-5'-12'0,"4"1"599,-3 0 746,3 4-1303,1 2-96,0 5 0,-7 5 111,-4 3 0,-1 3-18,-3 5 1,-1 0 86,0 3 0,1 3-187,4-3 0,4 2-85,4 2 0,1-5 54,2-3 1,0-2-134,0-2 0,7-1 138,4-2 1,2-3 11,6-5 1,4 0-137,3 0 0,2 0 135,-1 0 1,2-5 75,5-3 0,-4-3 10,-4-4 0,2 1 203,-1-5 0,-6 4-83,-5-5 0,-5 5 120,-3-4 1,-3 4-61,-5-4 0,-2 1-77,-1-1 1,-9-1-82,-7 5 1,-2-1 75,-2 5 1,-4 3-197,0 1 1,-7 4-121,4-1 1,-1 4-142,8 4 0,2-1-112,2 4 1,2 1 460,6 3 0,-1 1 0,1-1 0</inkml:trace>
  <inkml:trace contextRef="#ctx0" brushRef="#br0" timeOffset="118">14356 17232 7798,'-7'-5'754,"-3"4"1149,9-10-2084,-4 10 69,5-4 1,0 10 120,0 3 0,-4 2 74,0 1 0,-1 2 4,1 2 0,3-1-76,-3 5 1,-1-3-2,1 3 1,1-5-2,3 1 0,1 1-89,3-1 1,2-1 3,5-6 1,1 1 55,-1-5 0,4 3-18,1-3 1,4 0-9,-1-4 0,4-1-6,4-3 0,-3-2-15,2-6 1,-2 1-5,-1-1 1,-1-3 81,-3 0 0,-3-5 97,-4 0 1,-6-1 3,-2-2 0,-3 0-68,-1 0 1,-2 1-87,-6-1 0,-1 0 64,-10 0 0,0 5-157,-4 3 1,-3 6 50,-1 2 0,3 4-79,1-1 1,4 7-87,-4 1 1,5 4-678,7 0 926,-1 2 0,1 7 0,0 0 0</inkml:trace>
  <inkml:trace contextRef="#ctx0" brushRef="#br0" timeOffset="119">14984 16969 7961,'0'-11'183,"0"-1"0,1 2 41,3 3 221,2 2 0,2 5-55,-1 0 1,-4 1-83,1 3 0,-3 2-45,-1 5 1,-1 6 95,-3 2 0,1 3-190,-4 0 0,3 3-63,-4 1 0,5-2-419,-5 3 0,4-2 210,-3 2 0,4-7-739,-1 3 0,3-4 842,1 0 0,0 3 0,0-5 0</inkml:trace>
  <inkml:trace contextRef="#ctx0" brushRef="#br0" timeOffset="120">14984 17483 9073,'11'0'-39,"1"0"0,-5 0 96,1 0-57,-6 0 0,3 5 0,-5 2 0</inkml:trace>
  <inkml:trace contextRef="#ctx0" brushRef="#br0" timeOffset="121">12997 17609 7942,'6'-10'359,"5"2"1,2 2-33,6 2 1,1 3-52,7-3 1,-2 3-10,6 1 1,-1 0-14,5 0 0,0 0 97,3 0 0,4 0-78,8 0 1,4 0-409,11 0 0,-33 0 1,2 0 258,4 0 0,0 0 0,0 0 1,0 0-141,2 0 0,0 0 1,3-1-1,2 0-30,2-1 1,1 1 0,-2 0-1,2 0-317,3 0 0,0-2 0,-1 1 1,-1-1 302,5 2 1,-1-1-1,-2-3 1,1 1-360,5 0 1,0 0-1,-3-2 1,-1-2 267,0 1 0,0-1 1,0 0-1,0 1-114,0 1 1,0 0 0,0 1 0,-1-1 187,4 0 0,-1 0 0,-2 1 0,-1-1-6,2 0 0,-1 1 1,-3 1-1,-1 0-161,-1 0 1,-1 0-1,-3 1 1,-1 0 241,0-1 1,-2 0-1,-1 0 1,0-1 162,-1 4 1,-2-1-1,0-2 1,-1 0-128,-4 2 0,0 0 1,1-2-1,-1 1 84,25-1 1,-2-4 469,-10 4 0,-9 1-526,-6 3 1,-5 0 1121,-6 0-1112,-8 0 0,-8 3-60,-11 1 1,-11 5-13,-15-1 0,-11-3 0,-7 0 0</inkml:trace>
  <inkml:trace contextRef="#ctx0" brushRef="#br0" timeOffset="122">13271 17814 7942,'-12'-3'180,"1"-1"1,3-4 295,1 4 1,3 1 215,-4 3 71,6-5-313,-9 3 0,10-4 241,-3 2-212,3 3-130,1-4-295,5 5 0,2 0 97,4 0 0,-3 0-43,-1 0-169,1 0 1,3 4 37,1-1 1,-1 2-66,1-1 0,-1 1 26,0 3 1,2 2 5,2-2 0,-6 2 33,3 1 0,-5 1-117,1-1 0,-3 4 59,-5 1 0,0 0-119,0-1 0,-5 2 38,-3 2 0,-3-1-58,-4-3 1,1-2-44,-5 2 1,1 1 95,-1-1 0,1 1 17,3-5 0,2-3 54,-2-1 1,6-3 6,1 4 0,5-4-21,-5 3 281,5-4-197,-2 2 140,5-5 0,2 0 78,1 0 1,4 0-125,4 0 1,1 0 53,-1 0 0,4 0-52,0 0 0,1 0-39,-5 0 1,4 0-76,1 0 0,-1 0-160,-4 0 1,1 0-578,-1 0 1,-3 0 78,-1 0 702,-4 0 0,7 0 0,-4 0 0</inkml:trace>
  <inkml:trace contextRef="#ctx0" brushRef="#br0" timeOffset="123">13590 17780 7942,'-6'-5'0,"-3"3"995,5-6 0,1 4 169,3-3-1114,5 4 43,-4-2-54,9 10 0,-9 1 125,3 6 1,-3 0-85,-1 4 0,-1-4-60,-3 4 0,3 0 259,-3-1-464,3 1 0,1-5-191,0 0 309,0 1 0,0-5 88,0 1-49,0-5 49,0 2 0,0-5 14,5 0 0,1 0 9,6 0 0,-1 0 122,1 0 1,4 0-130,3 0 0,-1 0 131,1 0 0,-4 1-110,4 3 1,-1-2 6,1 6 1,-2-4-28,-6 3 0,0-3-80,1 4 1,-6-1-76,-2 5 0,1-1 95,-1 1 1,0-1-101,-4 0 1,-2 1 58,-1-1 1,-1 2-305,-8 2 0,4-6-62,-8 2 1,-1-2-48,-3 3 1,0-6 65,1-2 0,-1 1-46,5-1 0,-1 0-562,5-4 1018,0 0 0,-1-5 0,1-2 0</inkml:trace>
  <inkml:trace contextRef="#ctx0" brushRef="#br0" timeOffset="124">13636 17757 7942,'5'-10'985,"3"3"0,7 1-881,4 6 1,-1-3-4,1-1 0,0 0-119,4 4 1,0-4 19,-1 0 0,1 1-156,0 3 1,4 0-149,-1 0 1,-4-4-384,-7 0 0,2 0 685,-2 4 0,0 0 0,-3 0 0</inkml:trace>
  <inkml:trace contextRef="#ctx0" brushRef="#br0" timeOffset="125">14059 17746 8107,'-7'-5'494,"2"4"0,7-5-186,1 6-386,-1 0 1,3 2 180,-5 2-573,0 2 1,0 5-41,0 1 1,0 3 509,0 0 0,0 6 0,0-4 0</inkml:trace>
  <inkml:trace contextRef="#ctx0" brushRef="#br0" timeOffset="126">14104 18077 7942,'0'6'1031,"2"0"-239,1-6-471,4 5 0,0-4-104,1 3-370,-5-3-309,7-1-869,-9 0 1331,4 0 0,-5 5 0,0 1 0</inkml:trace>
  <inkml:trace contextRef="#ctx0" brushRef="#br0" timeOffset="127">14333 17906 7942,'-7'0'-643,"2"0"643,5 0 0,-5-5 0,-1-2 0</inkml:trace>
  <inkml:trace contextRef="#ctx0" brushRef="#br0" timeOffset="128">14458 17803 7942,'0'-8'0,"0"1"0,6-1 646,1-3 0,7 1-178,1 2 0,4-1-306,-3 5 1,0 0 72,-1 4 0,-2 0 17,2 0 1,-1 2-66,1 2 1,-2 2 27,2 5 1,-6 1-79,-1-1 0,-2 4-125,2 1 0,-3 4-164,-5-1 1,-1-1 139,-3 1 1,-6 0-187,-6 4 0,-3-1 106,4 1 0,-4-4-245,4 0 0,-2-1 126,2 1 0,5-2 8,-5-6 0,8 1 85,-4-1 0,6 0-33,-3 1 260,6-6-145,-3 4 1,10-8 159,2 1 1,4-1-133,0-2 0,4 0-156,0 0 1,6 0-77,-2 0 1,2 0-365,2 0 1,-4-4 603,0 0 0,-5-5 0,3 3 0</inkml:trace>
  <inkml:trace contextRef="#ctx0" brushRef="#br0" timeOffset="129">14858 17734 7942,'-1'-7'258,"-3"-1"0,3 4 52,-3-3-601,3 4 681,1-2 958,0 5-522,0 5 16,0 2-481,0 4-321,0 0 47,0 1 1,0-4 273,0-1-473,0-4-98,0 7 86,0-9 1,4 5-161,-1-2-167,1-2 153,-4 8-54,0-4 328,0 5 1,1 0-34,3-4 0,-1 2 50,4-5 0,-3 4-14,4-5 0,-2 2 91,2-1 0,2-3-52,-2 3 1,3-1 20,4 1 0,-2-2-21,2 6 1,2-4-15,-2 3 1,1 1-62,0 3 1,-4 1 53,3-1 0,-6 0-3,-1 1 0,-5 3-1,0 0 0,-1 4 6,-2-3 0,-2 0-10,-1-1 1,-4-2 1,-4 2 0,-6-2-46,-2-2 1,1 1-97,-1-1 1,0-4-109,-3-4 1,0 2-161,3-1 1,2 0-181,6-4 0,0-1 599,-1-3 0,6-2 0,1-6 0</inkml:trace>
  <inkml:trace contextRef="#ctx0" brushRef="#br0" timeOffset="130">14824 17734 7942,'0'-11'0,"1"3"87,3 1 1,4 0-129,7 0 1,3-2-55,4 5 1,-3-3 28,0 3 1,1 0 116,2 4 0,1-1-172,0-3 0,-4 3-317,0-3 438,-5 3 0,3-5 0,-6 0 0</inkml:trace>
  <inkml:trace contextRef="#ctx0" brushRef="#br0" timeOffset="131">15235 17620 8594,'11'0'266,"1"0"0,-6 2 226,-2 1 1,1 0-104,-1 5 1,1 0-344,-1 8 1,-2-4-212,6 4 1,-5 0-353,0-1 1,0 6 79,1-2 0,-3-3-782,3-1 1219,-3-2 0,4 4 0,1 0 0</inkml:trace>
  <inkml:trace contextRef="#ctx0" brushRef="#br0" timeOffset="132">15361 17986 7942,'-10'11'0,"2"1"0,3-5 212,5 1 0,0-4 566,0 3-95,0-4 1,1 2-423,3-5 0,2 4-408,6-1 0,-5 1-510,1-4 657,0 0 0,8 0 0,2 0 0</inkml:trace>
  <inkml:trace contextRef="#ctx0" brushRef="#br0" timeOffset="133">15532 17917 7942,'-11'0'760,"-1"0"1,6-1-634,2-3-780,8 3 1,1-5 380,3 2 1,-3 1 370,-5-4-283,5 4 184,1-7 0,5 4 0,1-6 0</inkml:trace>
  <inkml:trace contextRef="#ctx0" brushRef="#br0" timeOffset="134">15601 17734 8028,'0'-11'256,"0"3"-189,0 1 1,3-1 153,1-3 1,5 3 160,-1 1 0,2 3-90,1-4 1,1 6 130,-1-2 0,-3 3-44,-1 1 0,1 0-321,3 0 0,-3 3-14,0 1 1,-5 5-118,5-1 1,-6 2 154,2 1 0,1 2-40,-1 2 1,0-1-10,-4 5 1,-5 0-153,-3 4 1,-2-4-25,-1 0 1,-1 0 20,1 4 0,-1-4-64,1 0 0,0-5 92,-1 1 0,1-2-107,-1-2 1,6 1 161,2-1 1,3 1-23,1-1 1,0-3 41,0-1 0,0-3 15,0 4 1,5-6-123,3 2 0,2-3 75,1-1 0,4 0-357,1 0 1,0 0-117,-1 0 524,-2-5 0,9-1 0,-5-6 0</inkml:trace>
  <inkml:trace contextRef="#ctx0" brushRef="#br0" timeOffset="135">15852 17666 7942,'0'-11'321,"0"-1"1,0 5 524,0-1 1,1 5-422,3 0 0,-3 3-200,3 3 1,-3 4 63,-1 4 1,0 2-73,0 2 0,0-1-94,0 5 0,0-1 112,0 1 0,0 1-260,0-5 1,0 4-38,0-3 0,0-1-272,0-4 128,0 1-380,0-1 235,0 1 143,0-6 0,1-1 148,3-5 1,-1 0-32,4 0 1,-3-4 125,4 0 1,-2-1 0,2 1 40,2 3 55,-4-9 222,6 9 127,-1-4-246,1 5-182,-1 5 0,0 1 29,1 6 0,-2-1-75,-2 0 0,0 1 35,-4-1 0,4 1-118,-4-1 0,1 0 61,-1 1 1,-3 3-109,3 0 0,-4 1-44,-4-5 0,1 2 79,-4 2 0,-1-6-363,-3 2 1,-2-3 163,-2-1 1,1-1-254,-5-6 0,5 0-42,-1 0 583,-3 0 0,5-6 0,-3 0 0</inkml:trace>
  <inkml:trace contextRef="#ctx0" brushRef="#br0" timeOffset="136">15863 17655 7942,'0'-12'556,"0"1"1,1-1-134,3 1 0,6 3-382,6 1 1,0 4 11,-1-1 1,-2 3 129,2 1 1,-2 0-191,-2 0 1,1 0-286,-1 0 0,1 1-1408,-1 3 1700,1-3 0,4 10 0,2-5 0</inkml:trace>
  <inkml:trace contextRef="#ctx0" brushRef="#br0" timeOffset="137">16194 17597 8341,'7'6'1368,"-2"-4"-888,-5 6 1,1 1-193,3 6 0,-3-3-229,3 4 1,-3 0-227,-1-1 1,2 4-112,1-3 1,-1 3-406,1-4 1,0 0 418,1-3 264,-3-1 0,9 6 0,-3 0 0</inkml:trace>
  <inkml:trace contextRef="#ctx0" brushRef="#br0" timeOffset="138">16263 17974 7942,'0'12'548,"0"-1"0,0-3 248,0-1-416,0-4 1,1 2-167,3-5 1,-1 4-183,4 0 0,-3-1-317,4-3 1,-5 0 284,5 0 0,0 0 0,3 0 0</inkml:trace>
  <inkml:trace contextRef="#ctx0" brushRef="#br0" timeOffset="139">16526 17849 7942,'-7'0'1346,"2"0"-1327,5 0 0,5-5 1,2-2-1</inkml:trace>
  <inkml:trace contextRef="#ctx0" brushRef="#br0" timeOffset="140">16640 17689 7942,'0'-13'0,"0"-2"0,1 2 805,3-2 1,2 4-295,6 3 1,3-1-153,0 5 0,0-3-96,-3 3 0,0 0-27,4 4 0,-4 0-19,4 0 0,-4 5 31,0 3 1,3 2-288,0 1 1,0 5 97,-3-1 0,-5 5-204,1-1 1,-5 3-5,0 0 0,-1 5-90,-2 0 1,-7-1 24,-4-3 0,-2 4-90,-6 0 0,0-1-7,-4-3 1,2-1 55,2-3 1,-2 1 60,6-5 1,-3 0-114,7-3 445,-3-1 70,13 1-69,-4-6 1,10-1-97,2-5 1,5 0 150,3 0 0,3 0-369,5 0 0,-1-4 141,1 1 1,-1-3-695,-3 3 1,1-2 727,-5-3 0,6-2 0,-3 3 0</inkml:trace>
  <inkml:trace contextRef="#ctx0" brushRef="#br0" timeOffset="141">17005 17620 7942,'-6'-11'0,"1"-1"1295,5 1-507,0 0-409,5 4 1,0 3-105,3 8 0,-2 3 143,-2 4 0,-3 6-67,3 2 1,-3 2-138,-1 2 0,0 4-152,0-1 0,1 1 77,3-4 1,-3-4-135,3 0 1,-2-5 156,-2 1-409,0-2 109,0-2-188,0-5-57,0 0-134,0-6 483,0-6 0,0 4-43,0-6 0,1 6 2,3-2 1,2-1 8,5 1 0,2 0 4,2 4 1,-1 0-53,5 0 0,-3 5 58,3 3 0,-4 2-11,4 2 1,-5-1 30,1 0 0,-2 1 3,-2-1 1,-3 1 30,-1-1 0,-4 4 10,1 1 1,-3-1-105,-1-4 1,-9 1-130,-2-1 0,-8-1-493,0-2 0,-3 1 261,-1-6 0,0 1 457,0-4 0,-4 0 0,-3 0 0</inkml:trace>
  <inkml:trace contextRef="#ctx0" brushRef="#br0" timeOffset="142">16982 17609 7942,'6'-12'51,"1"1"1,8 1-32,4 2 0,7-1 9,0 6 1,5-3 81,-4 3 1,4 1 188,0-1 1,2-2-229,1 1 1,-4 0-48,1 4 1,-6-1-26,2-3 0,-3-3 0,-1-4 0</inkml:trace>
  <inkml:trace contextRef="#ctx0" brushRef="#br0" timeOffset="143">17553 17460 7942,'8'-1'0,"0"-3"0,-1 3 0,5-3 0,-5 3 0,1 1 0,-4 1 0,3 3 0,-4 2 0,1 6 0,-3 3 0,-1 0 0,0 6 0,0-2 0,0 6 1689,0 2 0,0-1-1355,0-3 1,0 0-288,0 0 1,0 0-393,0-1 1,1-4 160,3-3 1,1-2-1714,3-1 1897,2-1 0,-4 0 0,6 1 0</inkml:trace>
  <inkml:trace contextRef="#ctx0" brushRef="#br0" timeOffset="144">17725 17951 7942,'5'12'1022,"1"-6"-172,6-1-329,-6 0-652,4-3 92,-9 3 39,4-5 0,-10-5 0,-1-2 0</inkml:trace>
  <inkml:trace contextRef="#ctx0" brushRef="#br0" timeOffset="145">16229 17380 7942,'0'-6'-187,"0"1"0,0 4 847,0-3-73,0 3-206,0-4 98,0 5 0,5 0-124,2 0 1,5 0-107,3 0 0,3 3-101,5 1 0,-1 0-9,1-4 1,0 0-6,0 0 0,5 0-5,2 0 0,5 4-153,3 0 0,-2-1 89,6-3 0,4 0-225,4 0 0,4 0 25,-1 0 1,3 0-202,1 0 0,-3-1 387,-1-3 0,-4 3-28,5-3 0,-6-1-1,1 1 1,-3-1-2,-4 2 0,-4 1 3,-7-2 1,0 3 129,-4 1 0,-4 0-61,-4 0 1,-5 0 148,1 0 0,-6 0-128,-2 0-50,-4 0 0,2 1-500,-5 3 1,-2-2-871,-6 1 1306,0 4 0,-18-1 0,2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32:37.80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12072 13796 7929,'-6'-5'-21,"-5"-1"0,10-2 344,-3 1 283,-2 4 131,5-7-133,-4 9 58,5-4 964,0 5-1453,5 5 1,-4 2-118,3 9 8,-3-4 0,-1 10 95,0-3 0,0 3-111,0 0 1,0 5 104,0 0-524,0-1 297,0 2 1,0-4-104,0 3 0,1-2-189,3 2 1,-1-7-375,4 3 395,-4-8 145,7 7 0,-8-11-42,6 1 0,-5-1-72,0-3 3,4-3-209,-6 0-229,4-5 570,-5 0 1,5 0 0,2 0 0</inkml:trace>
  <inkml:trace contextRef="#ctx0" brushRef="#br0" timeOffset="1">11763 13831 8070,'-3'-12'0,"-1"1"0,0-1 579,4 1-277,0 0 0,0 3 916,0 0-478,0 6-229,5-3-322,-4 0 1,13 3 190,-2-1-19,2 1-186,2 2 1,7-4 10,8 1 0,2-1 0,1 4 1,1-4-3,3 0-117,3 0 122,0 4 1,2-3-304,-5-1 1,4 0 3,-4 4 1,-4-4-54,-4 0 0,-5 1 79,-3 3 1,0 0-60,-7 0 0,-3 0-112,-5 0-392,-4 0 397,2 0 1,-6 3-413,-3 1-1212,-3 5 397,-4-8 711,0 10 0,3-6 766,0 2 0,6-2 0,-8 0 0,3 2 0</inkml:trace>
  <inkml:trace contextRef="#ctx0" brushRef="#br0" timeOffset="2">12609 13751 8198,'0'-12'0,"0"5"0,0-1 897,5 6-121,-4-4 383,4 6-707,0 0 1,-4 2-206,3 2 0,-3 2 15,-1 5 1,0 5 30,0-1 1,0 5 76,0-1-303,0-2 117,0 4 1,0 1-11,0 4 0,0 2-197,0-1 1,4-3-298,0 3 1,0 1 139,-4-2 0,0 0-42,0-7 1,1 1 181,3-5 299,-3 0-309,4-3-67,0-1 443,-3 1-13,3-6-400,0 4 43,-4-9-1288,4 5 641,-5-6-447,0 0 0,-5 0 1,-1 0-1</inkml:trace>
  <inkml:trace contextRef="#ctx0" brushRef="#br0" timeOffset="3">14676 13659 8198,'0'-7'-279,"0"-1"232,0 6 46,0-9 451,0 10-166,0-4 1,4 4 326,-1-3 76,1 3-80,-4-4-361,5 5-61,-3 5 0,3-3 159,-5 6 1,0 3-102,0 5 0,0 4-1,0-1 1,0 2 188,0 2-411,0 5 51,0-4 1,0 4 67,0-5 0,0 4-160,0-1 1,1-3-386,3-4 260,-3-5 83,4 3 0,-4-2-364,3 0 185,-3-5 35,4 0 0,-5-7-277,0 5-409,6-6-561,-5 3 909,4-5-1018,-10 0 468,-2 0 1095,-4-5 0,-5-6 0,-2-7 0</inkml:trace>
  <inkml:trace contextRef="#ctx0" brushRef="#br0" timeOffset="4">14482 13648 8198,'0'-18'192,"0"2"432,0 4-234,0 6 1,5 0-96,2 2 0,3 2 184,2-1 0,1 1-223,2 2 0,-1 0-68,5 0 1,0 0 243,4 0-349,0 0 20,-1 0 0,-3 0 116,0 0 0,0 0-86,4 0 0,0 0-411,0 0 170,0-5 100,-5 4 1,2-4-821,-5 5 0,0 0 122,-3 0-1339,-1 0 1290,1 0 1,-5 0-161,1 0 915,-6 0 0,9-5 0,-5-1 0</inkml:trace>
  <inkml:trace contextRef="#ctx0" brushRef="#br0" timeOffset="5">15121 13716 7654,'0'-7'-751,"0"-1"1744,0 6-605,0-3 0,0 3 268,0-1-199,0 1-281,0-3 1,0 4 361,0-3-213,0 3-79,0-9-70,0 8 1,4-4 43,0 2 0,3 2-13,-3-6 0,5 6 11,-1-2 1,2-1 0,1 1 0,5 0-125,-1 4-132,5 0 195,-7 0 0,7 1-107,-5 3 1,1-1-21,-5 4 1,0 2-114,1 6 0,-5-1 185,1 5-545,-5 0 326,2 4 0,-7 0-37,-1 0-534,-4 0 452,-4 5 0,-2-4-443,-2 3 321,-3-3 120,0-2 0,-2-4 114,5-3 0,0 2-81,3-2 0,1-3 314,-1-5-56,6-4 0,-4 7 417,9-9-234,-5 4-40,6 0 1,2-3 112,2 1 1,3-1 417,8-2-335,-2 0-173,9 0 0,-5-2 153,6-1 1,0 1-138,0-1 0,0 0-110,0-1 1,-1 3 164,1-3-880,-5 3 467,4 1 0,-10 0-1196,4 0-1269,-4 0 2588,-5 5 0,3-4 0,-4 4 0</inkml:trace>
  <inkml:trace contextRef="#ctx0" brushRef="#br0" timeOffset="6">17360 13454 7905,'-5'-12'58,"3"6"109,-8-4 196,9 4-182,-4-6 1,5 4 642,0 1-186,0 4-195,0-2-144,0 5 1,0 5-41,0 3 0,0 3 94,0 5-285,0 1 20,0 6 1,0 0 237,0 0-378,0 0 75,0 0 0,0-1-44,0 1 1,4 0 90,-1 0-518,1-5 340,-4 3 1,0-7-24,0 5-743,5-5 582,-3-2 0,3-2-156,-5-3 1,0 0-1030,0 0-312,0-4 1789,0 2 0,0-5 0,-5 0 0,-2 0 0</inkml:trace>
  <inkml:trace contextRef="#ctx0" brushRef="#br0" timeOffset="7">17029 13442 7978,'-11'-14'266,"4"3"1,2 2-107,5-2 0,0 3 377,0 0 0,5 6 85,2-2-168,4-2-174,5 4 0,2-4 39,5 2-338,-1 3 203,6-4 1,3 1 131,7 0-144,3 1-16,4 3 1,-3 0 49,0 0-944,0-6 909,-2 5 0,2-5-411,-7 2 0,-4 3 128,-8-3-505,-5-2 434,3 4 0,-12-3 1,3 5-24,-8 0-72,1-5 475,-10 4 0,-7-4 1,-6 5-1</inkml:trace>
  <inkml:trace contextRef="#ctx0" brushRef="#br0" timeOffset="8">17794 13351 7960,'6'-6'0,"0"-5"0,-2 4 0,-1 1 1167,4-2-472,1 5-352,-2-7 1,4 9 402,-2-3-321,2-2-56,-3 5-419,3-5 80,-4 1 1,5 4 137,1-3 0,-1-1-138,1 1 0,-1 1 282,1 3-262,-6 0 79,4 0 0,-4 0-97,6 0-64,-6 0 102,4 5 1,-8 1-200,1 5 86,-1 1-35,-2-1 1,0 1-185,0-1 334,0 1-32,-5-1-379,3 5 205,-3-3 0,0 4 39,-2-6-190,2 1 117,-6-6 0,9 3 80,-6-5 0,4 4-84,-3 0 243,-1-3-82,-3 5 0,3-7 294,1 4-346,4-4 345,-2 2-48,5-5-78,0 5 0,5-2 145,3 4 1,2-3 152,1 4-373,6-6 1,-1 8 0,4-3 10,0-1 1,-1 4 103,3-2-211,6 2 100,-4 6 0,4-3 87,-5 2-169,-5 3 68,-2-5 1,-4 5 65,-1-3-204,-4-2 50,-2 8 0,-5-7-42,0 5 0,-7-5 72,-4 1 0,-3-2-8,-9-2 0,-1 1 65,-6-1-194,-9-4 140,4 3 1,-7-9 15,0 3-824,0-3 804,-3-1 1,0 0-437,3 0-153,8 0 465,6 0 0,7-1-1728,2-3 1336,2 3 0,12-8-1183,5 5 1687,5 0 0,12-1 0,0-1 0</inkml:trace>
  <inkml:trace contextRef="#ctx0" brushRef="#br0" timeOffset="9">20055 13237 7894,'6'0'-94,"-1"0"469,-5 0-159,0 5 0,0 1 125,0 11-152,6 0 0,-5 8 135,3 1-282,-3-2 33,-1 4 0,0-5 303,0 0-311,5 0 18,-4 0 1,8-6 24,-5-1 84,5 1-71,-8-4 1,5 4-30,-2-6 21,-3-5 1,8 4-48,-5-2-27,0-3 1,-4 2 177,0-4-912,0-1 501,0 3 1,0-4 80,0 3-1188,0-3 353,0 4-1147,0-5 2093,-5 0 0,2 0 0,-4 0 0,-1 0 0,-3 0 0</inkml:trace>
  <inkml:trace contextRef="#ctx0" brushRef="#br0" timeOffset="10">19770 13237 7894,'1'-17'0,"3"6"0,2-1 738,5 5-261,1 2 0,4 0 298,2 0-424,5 3 1,5-3-30,2 5 1,7 0 36,1 0 1,4 0-9,-4 0 60,5 0-152,-7 0 0,2 0-298,-8 0 127,3 0-17,-9 0 0,4 0-570,-5 0 1,-5 0 144,-3 0-1130,-2 0 1024,-2 0 0,-3 0-89,-1 0-972,-4 0 241,2 0 1039,-5 0 0,0 0 1</inkml:trace>
  <inkml:trace contextRef="#ctx0" brushRef="#br0" timeOffset="11">20569 13145 7955,'0'-6'-208,"0"-4"1135,0 9-359,5-4-179,-4 5 169,4 0 390,-5 0-543,0 5-225,0 1 1,-3 5 180,-1 1 0,-5 4-195,3-3 1,-2 9 25,0-3 1,1 2 43,-5 2 0,1 4-225,-1-1 51,1 1-1,0-4-587,-1 0 407,6 0 1,-4-4-88,2 0 1,-1-5-132,2 1 0,-2-3-51,5 0 189,0-6-80,4 4 289,0-8-116,0 3-127,0-5 97,5 0 302,-4 0-196,10 0 0,-4 0-20,8 0 134,-2 0-109,4 0 1,-1-4-193,3 0 182,-2 0 6,4 4 0,-3 0-202,5 0 196,-5 0 1,-1 0-254,-1 0 244,-4 0 0,5 0-89,-6 0-402,1 0 40,-6 0 212,4 0-585,-9 0 74,4 0 73,-5 0 721,-5-5 0,-1-1 0,-5-6 0</inkml:trace>
  <inkml:trace contextRef="#ctx0" brushRef="#br0" timeOffset="12">20752 13385 8169,'0'-11'1323,"0"4"-808,0-3 207,0 9 471,0-4-721,-5 20 128,3-6-292,-3 18 0,5-9 223,0 4 0,0-3-169,0 0 1,0 0-17,0 4 1,0 0-129,0 0 1,0-4-180,0 0 1,0-5 87,0 1 0,2-2 256,1-2-385,-1 1 1,4-2 117,-2-2-1408,-3 2 667,4-9-2063,-5 4 349,0-5-111,-5 0 2450,-1 0 0,-6 0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11:10:58.811"/>
    </inkml:context>
    <inkml:brush xml:id="br0">
      <inkml:brushProperty name="width" value="0.09071" units="cm"/>
      <inkml:brushProperty name="height" value="0.09071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1633 7652 8569,'7'-8'-2234,"-4"1"3526,-1 4-217,-2-2-696,0 0 29,0 4-62,0-4-37,0 5 1,1 5 54,3 2 1,-2 4-127,6 0 0,-1 4-118,5 0 0,-5 6 96,1-2 1,0 2-134,3 2 0,-5 0-32,-2 0 1,1 1-131,-1 3 0,0-3-181,-4 2 0,4-1 101,0-3 1,-1-3-9,-3 0 0,0-5 77,0 2 0,-3-4 136,-1 0 1,-1-2-85,1-3 0,1 4 41,-4-4 1,0 0-2,0 0 0,0-4 22,4 1 1,1-2-81,-1 2 1,0-3 88,-1 3-120,3-3 75,-4-1-129,5 0 1,5 0 155,3 0 0,-2 0-29,2 0 0,0 0 4,8 0 0,1-4 74,6 1 0,0-1-85,0 4 0,4-4 193,-1 0 1,5-1-99,-5 1 0,5 2 0,-5-6 1,1 4-32,-4-3 1,0 4-194,0-1 1,-6 2-78,-1-2-189,-4 3-1073,0-4 580,-1 5 909,-5 0 0,-6 0 0,-6 0 0</inkml:trace>
  <inkml:trace contextRef="#ctx0" brushRef="#br0" timeOffset="1">1736 7926 8278,'0'-6'0,"1"-3"82,3 5 0,2-1 176,6 1 0,3 3 95,0-3 459,6-2-412,1 4 1,6-4-17,3 2 0,2 2 18,-3-6 0,3 4-290,1-3-56,1 4 0,-5-3-282,1 2 1,-10 2 212,2-6 1,-4 5-225,0 0 1,-6 0 85,-6-1-1768,-4 3 1361,2-4 0,-6 5-1118,-3 0 1676,-2 0 0,-6-5 0,1-2 0</inkml:trace>
  <inkml:trace contextRef="#ctx0" brushRef="#br0" timeOffset="2">1736 7686 8278,'-11'-11'482,"4"-1"-296,-3 1 1,10 1 99,0 2 1,3 2 44,8 2 1,-1 2-78,9-6 1,2 2 7,5-2 1,0-1-110,4 5 1,0-3-152,5 3 1,3-4-401,0 4 0,-3-1 296,0 2 1,-5 0-782,4-5 0,-1 6 452,-6-2 0,0 3 431,-5 1 0,1 0 0,0 0 0</inkml:trace>
  <inkml:trace contextRef="#ctx0" brushRef="#br0" timeOffset="3">2444 7561 8203,'0'-18'234,"-1"5"650,-3 6-514,3 4 172,-4-2-172,5 5 25,0 0-353,0 5 1,5 5 328,2 5-198,3 6-6,2 2 1,1 2-67,2 5 1,-1-3 268,5 3-596,0 1 241,-1-2 0,3 4-89,-2-2-267,3-4 269,1 1 1,-2-5 1,-2 0-100,3-5 205,-9-2 0,3-4-91,-5-1 54,1 1 1,-2-5-370,-2 1 91,2-6-1283,-9 3 691,4-5 872,-5 0 0,-5 6 0,-1 0 0</inkml:trace>
  <inkml:trace contextRef="#ctx0" brushRef="#br0" timeOffset="4">2798 7561 8158,'-4'-18'0,"0"3"0,1 6 0,3 1 908,0 6-499,0-3 0,-2 5 106,-1 0 37,1 0-240,-3 0 1,1 5 158,1 2-390,-6 8 19,2 8 1,-8 3 263,0 4-392,-5 6-767,7-1 314,-9 10 413,5-10 0,-6 8-1,0-5-16,5 0 30,-3-8 1,8-2-313,-2-6 35,2 1 183,2-5 0,-1-2-63,1-4-766,4-1 219,2-4-860,5 3 1595,0-9 24,0 4 0,5 0 0,2 2 0</inkml:trace>
  <inkml:trace contextRef="#ctx0" brushRef="#br0" timeOffset="5">3015 7983 7971,'6'0'2682,"1"0"-2582,-3 0-122,-3 0 104,4 0-319,0 0-329,-4 0 566,4 0 0,-5 5 0,0 2 0</inkml:trace>
  <inkml:trace contextRef="#ctx0" brushRef="#br0" timeOffset="6">1667 8371 8321,'0'-6'0,"2"-3"343,2 5 1,2-1 44,5 2-65,6 1 407,-5-8-360,10 9 1,-4-5 135,5 2 59,-1 2-186,1-3 1,5 5-75,3 0 0,2 0-1,1 0 1,4 0 148,0 0-345,5 0-42,3 0 0,1 0 202,2 0 1,3 0 184,2 0-1765,-4 0 1506,11-5 0,-11 4 194,7-3-595,-2-2 221,-3 5 1,-2-8-716,-4 5 417,0 0 222,-6 4 0,-2-1-132,-7-3 160,-3 3 1,-5-4 193,-1 5 0,-4 0-147,-3 0 1,-2 0 764,-1 0 1,-5 0-727,1 0 0,-4 0 989,3 0-960,-4 0 1,3 0-1070,-2 0-810,-3 0-996,-6 0 2794,-3 0 0,-13 5 0,3 1 0</inkml:trace>
  <inkml:trace contextRef="#ctx0" brushRef="#br1" timeOffset="7">4340 7538 8009,'0'-12'-86,"0"1"356,0 0 1,0 3 42,0 0 536,0 6-313,0-3-142,0 5-173,0 5 0,0 2 31,0 9 0,4 3 13,0 7 0,-1 2 139,-3 3 0,4 3 4,0 0 1,5 6-835,-2 5 0,0 5 167,0-1 0,0 4 30,0-3 1,4-2-46,-4-6 0,-1-8-14,2-7 1,0-3-21,3-1 1,-3-7-121,-1-4 1,-3-2-161,4-6 37,-6 0 0,5-4 139,-4 0 0,-1-2 486,2-1 1,-3-4-1,-1-4 1</inkml:trace>
  <inkml:trace contextRef="#ctx0" brushRef="#br1" timeOffset="8">4774 7698 8314,'0'-12'-125,"0"6"194,0 1 1139,0 5-845,-5 5 1,2 6-192,-4 8 0,3 3-23,-4 1 1,1 3-148,-5 1 1,1 5-75,-1-2 1,6 3 86,2 2 0,3-3-151,1-1 0,1 1 55,3-6 1,2 0-135,6-7 1,3-3-149,0-4 325,6-1 4,-4-5 0,6-1-52,0-5 1,4 0 22,-1 0 1,5-6 1,-5-5 1,1-2 2,-4-6 1,2 4 222,-2-4 33,3 0-407,-14-4 179,5 0 259,-6-5 1,-3 4-84,-1-3 0,-4-2 33,1-1 0,-9-3-153,-7-2 24,-4 6 22,-7 1 0,-5 6-258,-3-1 249,-2 5 2,-1 1 1,0 11-265,0 2-33,5 3 225,1 1 38,10 0-467,1 5 108,6-4-105,5 9 0,1-3-952,5 4 1385,5 1 0,1 4 0,5 2 0</inkml:trace>
  <inkml:trace contextRef="#ctx0" brushRef="#br1" timeOffset="9">5448 7652 8368,'-5'-11'474,"2"0"823,-4 4-393,4 2-641,-2 5 0,0 0-147,-3 0 1,2 6 130,-2 5 0,1 6-249,-5 6 0,1 0 146,-1 0 0,5 4-155,-1 4 1,6-1-53,-2 5 1,3-2-73,1 8 1,1-4-59,3 1 1,2-3 98,5-5 1,2 1-46,2-9 1,-1 2 89,5-8 1,-1-2-38,1-7 0,3 2 42,-3-5 1,4 0-72,3-4 1,0-5 107,4-3 0,-3-6 2,3-1 1,-4-5 217,0 1 0,-2-4-75,-1-4 0,-1 2 314,-3-6 1,-3 2-164,-4-1 0,-2-7 52,-3 3 0,-2-8-108,-5 0 0,-5 1-150,-2-1 1,-8 3-135,-4 1 0,-7 6-338,0 13 1,-10 3-79,2 4 0,-8 7 253,0 5 0,-1 6-1119,1 10 0,8 1 1333,7 6 0,-2 0 0,0 0 0</inkml:trace>
  <inkml:trace contextRef="#ctx0" brushRef="#br1" timeOffset="10">7184 7538 8185,'-2'-8'-489,"-1"1"1,1 3 852,-1-4 1,-3 4 10,3-3 0,-2 4 460,1-1-583,-3 3 0,-8 1-149,0 0 1,0 0 65,3 0 0,-4 5-142,-3 3 0,-1 2 125,0 1 0,-1 1-98,2-1 0,1 1-48,-1-1 1,5 4 74,-1 0 1,3 1-108,5-5 0,-2-3 204,5-1-291,0 1 1,6 3 112,1 1 0,5-2 13,7-2 0,3 2 43,5-3 1,5 4 3,2 0 1,1 0-65,3 1 1,-4-5 42,5 1 1,-2 0 41,-7 3 0,-3-3-32,-4-1 0,-5 1-4,1 3 1,-3 1-41,-5-1 0,2 4-16,-5 1 0,-1 0 0,-7-1 0,-2-1-3,-6 5 0,-4-3-17,-3 3 0,-7 0 45,0 3 0,-5-4 113,4-3 1,0-2-115,0-1 0,4-2-81,0-3 0,2-2 87,5-5 1,1 0-355,4 0-296,-1 0-632,6-5 191,1-1 0,11-4 66,6 2 1006,4-2 0,7 4 0,0-6 0</inkml:trace>
  <inkml:trace contextRef="#ctx0" brushRef="#br1" timeOffset="11">7652 7698 8279,'-6'-18'242,"-3"1"486,5 6-314,0 5-200,4 1 0,1 3 295,3-2-372,-3 3 0,5-3 89,-6 8 0,3 3-134,1 4 1,0 4 46,-4 0 0,4 6 54,0-2 0,3 6-63,-3 2 1,0 3-265,-4-3 1,4 3-44,-1-3 1,1 1 69,-4-1 1,2-7-48,1 3 0,-1-8 47,1 0 1,-1-2-862,-2-2 364,0-4-1292,0-2 1896,0-5 0,0 0 0</inkml:trace>
  <inkml:trace contextRef="#ctx0" brushRef="#br1" timeOffset="12">7378 7641 8376,'5'-12'0,"-3"2"-67,6 2 0,4 2 294,3 2 1,5 3 365,-1-3 1,3-1-313,1 1 1,1 0-107,2 4 0,-2 0-44,3 0 0,2 0 58,2 0 1,-2 0-215,1 0 0,-4 0 57,0 0 1,-3 0-76,-4 0 0,2 0 78,-6 0 0,0 0 49,-4 0-101,1 0 90,-1 0 1,-3 4-89,-1 0 0,-4 1 79,1-1 0,-3 2-8,-1 6 1,0 0-1,0 4 1,-4 0 150,0 3 0,-3 4-103,3 0 1,0 0-53,4 3 0,0 0-137,0 0 1,2-2 165,1 3 0,4-4-177,4-4 0,2 1 90,2-4 0,1 1-55,4-5 1,1 2 50,-2-7 1,1-2-92,-1-1 1,3-3 188,-3-1 1,3-1-114,0-3 0,1 2 126,0-6 1,0-3-106,0-4 1,0-4 298,0 3 1,-2-4-76,-2 1 1,-1-4 98,-3-4 0,-2 3-128,2-2 0,-6-3-78,-1-2 0,-6-2-37,2-1 0,-3 3-186,-1 1 0,-5 6-257,-3 1 1,-3 5 190,-4 7 1,1 4-947,-5 4 0,1 3 524,-1 3 0,3 9 598,4 7 0,1-3 0,-1 1 0</inkml:trace>
  <inkml:trace contextRef="#ctx0" brushRef="#br1" timeOffset="13">8771 7526 8218,'-11'-11'682,"4"5"-154,2-5-66,5 10 1,0-3-148,0 8 0,0 8-49,0 7 0,0 3-50,0 5 1,2 2-111,1 6 1,0 3-121,5 0 0,-2 0 77,2-4 0,2 3-95,-3-3 0,3 2 94,2-10 1,-4-3-209,-1-4 1,-1-5 41,2 1 1,1-6-496,-5-1-1040,0-6 797,1 3 42,-4-5 1,4-1 17,-5-3 782,0-2 0,-10-5 0,-3-1 0</inkml:trace>
  <inkml:trace contextRef="#ctx0" brushRef="#br1" timeOffset="14">8623 7583 8218,'6'-17'0,"4"0"227,-2 6 1,3-1 20,5 1 1,1 1-1,6 2 1,1-1 133,3 5 1,2 1-135,5 3 1,4 1-139,0 3 1,4 3 168,-4 9 1,0-2-351,-3 5 0,-2 1 126,-3 7 0,-2-2-36,-5 5 1,-5-3-189,-3 3 1,-4-3-74,-3 4 1,-3-5 14,-5 5 0,-6-6 46,-6 2 1,-4-1 44,-7-3 0,-1 3 68,-3-7 1,3-3 86,-3-1 1,0-2-63,0-2 1,-4 0 49,5-4 1,0-2-60,7-5 0,-1 0-57,5 0-205,0 0 1,7-4 92,0 1 0,6-6-1126,-2 1 1347,8-2 0,7-6 0,7-2 0</inkml:trace>
  <inkml:trace contextRef="#ctx0" brushRef="#br1" timeOffset="15">9434 7641 8232,'0'-12'1110,"-5"1"-137,3 4-507,-3 2 0,5 10-96,0 3 0,0 3-151,0 5 0,0 1 8,0 6 0,-4 1 23,1 3 0,-5-2-193,4 6 1,0-5 83,4 5 0,0-4-307,0 3 1,0-5 154,0 2 1,0-7-258,0-1 0,0-5 103,0 2 1,5-4-21,3 0 0,-2-2 142,2-3 1,0-1 2,3-6 1,0 0 119,1 0 0,4 0-87,3 0 0,3 0 8,1 0 1,1-4 17,3 0 0,-3-4-176,2 5 1,-2-5-16,-1 4 1,0-5-141,0 2 0,-1 0-439,-3 0 0,-3 4 334,-4-1 0,-5-1-598,1 1 1015,-6 1 0,-2-2 0,-6-2 0</inkml:trace>
  <inkml:trace contextRef="#ctx0" brushRef="#br1" timeOffset="16">9342 7869 8232,'5'-10'851,"3"2"1,3-1-507,5 6 1,1-1-96,6 4 0,1-4-211,3 0 0,-2 0 65,6 4 1,-5-4-58,5 1 0,-6-2 160,2 1 1,-3 1-669,-1-4 1,-4 3-93,0-4 1,-9 6-1382,2-2 1934,-9-2 0,2-1 0,-5-4 0</inkml:trace>
  <inkml:trace contextRef="#ctx0" brushRef="#br1" timeOffset="17">9354 7641 8232,'5'-13'0,"1"-6"571,6 7-173,4-2-24,2 3 0,10 0 87,2-1 1,3 1-270,1-1 0,2 2 89,2 3 0,-1-4-261,5 4 1,-7 2 150,-1 1 0,-1-1-799,-6 1 0,0 0 190,-4 4 438,-6 0 0,5 5 0,-4 2 0</inkml:trace>
  <inkml:trace contextRef="#ctx0" brushRef="#br1" timeOffset="18">10165 7572 8229,'-7'-5'0,"2"-1"0,1-2-25,1 0 510,-1 6 143,4-3-363,0 5 1,4 5-1,-1 2 0,2 4-34,-1 0 1,-3 4 17,3 0 1,-1 10-40,1-3 0,-3 5 47,3 0 1,-3 2-212,-1 5 1,0 0 19,0 1 0,1-5-201,3 1 0,-3-6-42,3 2 0,-3-5 113,-1-2 0,0-4-1,0-5 1,0-3 62,0 0-162,5-6 139,-3 3 16,3-5 0,-5-5-38,0-2 0,0-4 4,0 0 1,0-4-8,0 0 1,-1-6 38,-3 2 1,2-2-46,-1-2 0,-2-1 37,1-3 1,-4 2-79,4-6 0,1 2 65,3-1 0,0 2 25,0 5 1,0 5 444,0 3-148,0 2-153,0 2 1,1 4-47,3 4 1,2 3-11,5 3 1,6 8-5,2 4 0,3 4 45,0-4 1,2 7-40,3 0 1,2 1-54,6 4 0,-1 1-87,0-2 1,-3 1 51,-1-4 1,-1-5 81,2-3 1,-3-2-29,-6-2 0,1-1 205,0-2 0,-5-3-73,-3-5 1,-2 0 253,-2 0-224,1 0 101,-6 0 1,3-1-55,-5-3 0,-1-2-69,-3-6 0,-3 1-177,-1-1 0,-5-4 107,1-3 0,-2-3-215,-1-1 1,-1-1 65,1-2 0,-4 0-344,-1-4 1,1 3 4,4-3 0,-1 3-138,1-4 0,5 7-200,2 2 0,-1 3 263,1 3 0,0 7-111,4-2 1,1 6 99,3-3 1,3 6-169,4-2 0,0 3 174,1 1 0,4 0 449,3 0 0,3 5 0,1 1 0</inkml:trace>
  <inkml:trace contextRef="#ctx0" brushRef="#br1" timeOffset="19">10987 7561 8224,'0'-8'0,"0"0"0,1 6 629,3-2 95,-3 3-249,4 1 0,-3 5-261,1 2 1,-1 7 34,1 2 0,0 4-82,1-1 1,-3 6 96,3 2 1,1 3-149,-1-3 0,3 4 136,-3-5 0,4 3-350,-4-6 1,1 3-109,-2-7 0,-1-3-95,2-1 0,1-2-810,-2-1 570,1-6-1337,-4 4 1601,0-9 0,0-6 1,0-7-1</inkml:trace>
  <inkml:trace contextRef="#ctx0" brushRef="#br1" timeOffset="20">10736 7561 8201,'0'-18'91,"0"5"-46,0 6 1,5 4 463,2-1 1,9-1-93,3 1 0,3 1 65,5 3 0,4 0-106,7 0 0,2 0-126,6 0 0,-2-4-30,-2 0 1,1 0-279,-5 4 1,-1-4 16,-6 0 1,-1-1-45,-7 2 0,1 1-749,-9-1 0,3 0 22,-7-1-1195,3 3 2007,-7-4 0,-1 5 0,-1 0 0</inkml:trace>
  <inkml:trace contextRef="#ctx0" brushRef="#br1" timeOffset="21">11706 7446 8123,'-6'-6'0,"0"0"0,2 2 583,3 3-349,-10-4 1,5 6 512,-5 3-448,-1-3 0,-3 8-65,0-5 1,-8 4-48,4 0 0,-8 2-52,8 2 0,-5 0 29,5 4 1,1-2-139,-1 5 1,5-4 114,-1 4 1,6-4-222,2 4 38,4-5 1,-2 3 28,5-6-59,5 5 24,1-3 0,11 4-95,2-6 172,3 1 1,0-1-222,1 0 203,5 1 0,-4-2-9,3-2-169,-3 2 168,4-4 0,-5 4-5,0-2 249,-1 2-123,-4-4 1,0 4 131,-3-2-123,-2 2 0,-3-3 3,-2 4 0,-2 0-57,-2 1 1,-3-5 148,3 1-156,-8 0 0,-7 3 86,-8 1-227,-3-1 151,-6 0 1,3-3 26,-6 0-294,-4-1 91,-1 0 1,-3 1-555,5-4 431,-1 5 1,-3-8-816,0 3 0,5-3 464,7-1 1,7 0 569,3 0 0,4 0 0,0 0 0</inkml:trace>
  <inkml:trace contextRef="#ctx0" brushRef="#br1" timeOffset="22">12940 7561 8282,'-7'-5'0,"1"3"-209,2-2 0,3 2 23,-3-2 1017,3 3-431,1-4 0,-4 6-59,0 3 0,-3-2-29,3 6 0,0 5-24,4 6 0,0 0-34,0 4 1,0-2-63,0 10 1,0-5 62,0 5 0,5-5-240,3 5 0,-2-6-51,2 2 0,-2-4-183,2-4 1,2 1 7,-2-5 1,-2 1-41,1-5-357,-4 0 1,6-3-147,-5 0-1318,0-6 1067,-4 3 1005,-6-5 0,0-5 0,-5-1 0</inkml:trace>
  <inkml:trace contextRef="#ctx0" brushRef="#br1" timeOffset="23">12609 7572 8239,'0'-18'0,"1"3"307,3 7 1,2 0-18,5 4 1,6-4 57,2 4 1,5-3-154,7 3 0,0-4 15,11 4 1,0-3-17,4 3 0,2-1-145,-2 1 1,2 3 0,-6-3 1,1 3 78,-1 1 0,-4-1-172,-8-3 0,-2 2 45,-5-1 1,-5 1 2,-3 2 146,-7 0-237,2 5 1,-14 3 97,0 7 0,-6 1 168,-5 6 0,-3-1-193,-5 5 1,0 2 66,1-1 1,4 3-89,3-3 1,2 1 79,1-1 0,6-2-265,2 5 1,4-4 78,4 0 0,6-5 5,5-2 1,7-5 123,1 1 1,5-4 31,6-3 1,0-3 170,1-5 1,3 0-141,0 0 0,0-5 135,-4-3 0,4-6-98,0-1 0,-4-4 106,-3 4 0,-7-2-51,-1 2 1,-2 1 6,-5-5 0,-6 0-110,-6-4 0,-3-1-28,-1-2 1,-5 0-145,-3-4 1,-8 3 118,-7-3 0,-5 3-355,-6-3 1,-6 8 150,-2-1 0,-4 13-352,0 2 1,-2 7 203,6 5 0,2 4-678,2 7 0,10-1 1042,9 5 0,-2 0 0,8 4 0</inkml:trace>
  <inkml:trace contextRef="#ctx0" brushRef="#br1" timeOffset="24">14801 7481 8235,'0'-18'-314,"0"1"743,0 11 0,-1 1-110,-3 5 0,3 9 167,-3 2 0,3 8-61,1 0 1,0 4 0,0 4 1,1 2-117,3 5 1,-1-3-179,4-1 1,1 1-162,3 3 0,1-5 113,-1-2 1,1 1-215,-1-2 1,-1-3 53,-2-4 1,1-1-42,-6 1 0,5-2 9,-4-6 1,1-1-1290,-1-2 601,-3-3-117,4-5 1,-6 0 11,-3 0 901,3-5 0,-9-2 0,3-4 0</inkml:trace>
  <inkml:trace contextRef="#ctx0" brushRef="#br1" timeOffset="25">14596 7481 8152,'0'-18'-139,"0"1"0,2 6 236,6 0 1,1 3-68,10 0 0,0 5 917,4-5 0,1 4-338,3-4 1,2 6-290,5-2 0,3-1-239,-3 1 1,7 0 103,-7 4 1,-2 2-270,-6 2 0,-2 2 115,-1 5 1,-5 1-249,-3-1 0,-7 4 113,-4 1 1,-3 3-71,-1-4 0,-5 5 9,-3-1 0,-7-1-45,-4 1 0,-4-4 7,-3 4 1,1-5 130,-1 1 0,2-3 130,1-5 0,5 2-83,3-5 1,2 4 379,2-4-296,4-1 0,2-1 22,5 1 0,5-1-14,3 2 0,7-3 104,4-1 0,8 1-3,3 3 0,3-3-98,2 3 1,-5 1 33,1-1 0,-2 3-28,1-3 1,-2 4 56,-5-4 0,-2 5-43,-1-2 0,-4 0-77,-5 0 1,0 1 0,-4 3 1,-2 4-17,-5 1 1,-2 0-111,-6-1 0,-5 2 89,-9 2 1,-5 2-136,0-1 1,-4-4 82,0-1 0,-2-2-168,-1-2 0,3 1 42,1-1 0,5-4-239,-2-4 1,4-1 2,4-2 0,6 0-120,6 0 0,5-2-72,2-1 0,7-4-56,8-4 685,3-1 0,10-4 0,1-2 0</inkml:trace>
  <inkml:trace contextRef="#ctx0" brushRef="#br1" timeOffset="26">15418 7492 8176,'-7'-18'245,"-1"3"34,0 7 0,1 0 959,-1 4-483,6 0-307,-9-1 0,10 5-154,-3 0 0,3 6 77,1 9 1,0-1-128,0 5 1,0 2-35,0 5-90,0 4 1,4 0 276,0 1-641,5-1 244,-8-1 0,8 3-630,-5-5 496,4 4 1,-1-7-182,4 3 1,1-4 111,-1-4 1,0-3 123,1-4 0,3-1-4,0 1 1,6-6 92,-2-2 1,2-3-72,2-1 0,0 0-79,0 0 1,3 0-54,1 0 0,0-1-223,-4-3 1,-1 1-341,1-4 0,-1 3 306,-3-4 1,-3 1-940,-4-5 1389,-1 6 0,-4-9 0,-2 2 0</inkml:trace>
  <inkml:trace contextRef="#ctx0" brushRef="#br1" timeOffset="27">15384 7698 8214,'8'-4'22,"-1"0"1,2 0-84,6 4 0,3 0 526,5 0 1,0 0-170,0 0 1,1 0-151,2 0 1,0 0-54,4 0 1,-4-4-249,0 1 1,-2-5 147,-1 4 0,-5-5-261,-3 2 1,-2 0-189,-2 0 0,-4-1-795,-4-3 1251,-1-1 0,-13 1 0,-1-1 0</inkml:trace>
  <inkml:trace contextRef="#ctx0" brushRef="#br1" timeOffset="28">15384 7378 8214,'0'-12'0,"2"5"265,6-1 1,5 2-114,10-2 0,-1-2 462,1 3 0,1 0-126,3 0 1,2 3-469,5-4 1,1 6 11,-1-2 0,3-1-18,-3 1 0,7 0-1826,-7 4 1679,3 0 1,-3 0-1,0 0 1</inkml:trace>
  <inkml:trace contextRef="#ctx0" brushRef="#br1" timeOffset="29">16720 7481 8234,'0'-12'0,"0"1"-37,0-1-5,0 6 125,0 1 681,0 0-201,0 4 43,0-4-356,0 5 0,-1 6 54,-3 5 1,3 3-55,-3 9 0,3-3 22,1 7 1,0 2-50,0 2 1,0-2-148,0 1 0,1-4-147,3 0 1,-2-1 93,6-3 1,-4 0-239,3-3 1,-4 1 127,1-5 0,1 1-412,-1-5 1,-1-3-307,-3-1-147,5-4-1084,-3 7 1001,3-9 1035,-5 4 0,-5-10 0,-2-1 0</inkml:trace>
  <inkml:trace contextRef="#ctx0" brushRef="#br1" timeOffset="30">16572 7446 8234,'0'-12'296,"0"-4"0,5 5-65,2 0 0,4-1 15,0 5 1,4 2 83,0 1 0,10 2-15,-3 2 0,9-3 83,-1-1 0,11 0-89,1 4 1,10 5-77,-3 3 1,1 2 31,-1 1 1,-3 5-235,-4-1 1,-4 6 79,-8 2 1,-3 0-202,-8 4 1,-4 1 22,-7-2 0,-3 5-43,-5-5 0,-6 6-227,-6-1 1,-4-2 165,-7 1 0,-4-3-111,1 3 0,-6-4 37,1 0 0,-2-3-7,-1-4 0,0-1 145,0-3 1,1-6-12,2 2 0,3-5-28,5 1 1,1-4 39,-1 0 1,5-1-225,3-2 0,6 0-72,1 0-304,6-5 1,-3-2-30,5-4 735,5 5 0,6-10 0,7 4 0</inkml:trace>
  <inkml:trace contextRef="#ctx0" brushRef="#br1" timeOffset="31">17474 7355 8170,'0'-18'463,"0"2"-432,5 9 292,-4 2 0,4 10 490,-5 3 1,0 7-266,0 4 1,0 7-234,0 0 0,0 6-167,0-1 1,0 2 124,0 1 1,0 0-154,0 0 0,0-1-58,0-2 1,0 0-126,0-4 1,0 1-221,0-1 0,0-7 158,0 3 1,0-8-819,0 0 500,5-2-1580,-3-2 1396,8 1 1,-8-6-87,6-2 1,-4-4 712,3-4 0,1-2 0,3-6 0</inkml:trace>
  <inkml:trace contextRef="#ctx0" brushRef="#br1" timeOffset="32">17702 7481 8119,'0'-12'-157,"0"1"1109,0-1-178,0 6-371,5 1 0,2 10-64,4 3 1,1 3-86,-1 4 0,0 1 90,1 6 0,-5 0-106,1 8 1,0-3-117,3 4 1,-3-2 87,-1 1 0,-3 2-261,4-5 58,-1 4 1,1-7 149,0 3 1,-5-3-7,5-1 1,-2-1-58,2-3 1,2-3-30,-2-4 1,-2-5-191,2 1-45,-1-6-44,5 3 89,-1-5 0,-3-1 363,-1-3 1,-4-2 781,1-5-773,-3-1 1,-1-4-136,0-3-114,5-3 1,-4-1 197,3 0-475,-3-5 193,5-1 1,-5-5 86,3 0-390,2-1 221,-5 1 1,9-1-61,-2-3-306,2 2 330,2 2 1,-2 6-805,-3 5 327,3 5-226,-3-3 1,0 9 320,1 1 0,-5 3-469,0 4 1055,-1 3 0,3 1 0,1 6 0</inkml:trace>
  <inkml:trace contextRef="#ctx0" brushRef="#br1" timeOffset="33">18251 7481 8204,'0'-12'-92,"0"1"1,0 3 153,0 1 1,-4 3 149,0-4 330,0 6 34,4-3-35,0 5-240,0 5 1,4 5 10,0 5 1,1 4-66,-1-4 0,-2 9-180,6-1 0,-4 4 97,3 0 1,-3-2-177,4 5 0,-6-3 22,2 3 0,1 0-32,-1 0 1,1 2-240,-1-6 0,-3 1 133,3-4 1,1-1-434,-1-3 1,1 1-92,-1-5-901,-3 0 795,4-3 758,0-1 0,-4-4 0,4-2 0</inkml:trace>
  <inkml:trace contextRef="#ctx0" brushRef="#br1" timeOffset="34">18605 7481 8074,'0'-18'-95,"0"1"-56,0 6 0,1 5 672,3 2-24,-3 3-61,4 1 0,-5 5-160,0 2 0,0 8-113,0 5 1,0 2 50,0 5 0,-1 1-28,-3 2 1,3 7 15,-3-3 0,3 3-194,1-2 0,0-3-61,0-1 1,0 2-124,0-3 1,1-2-138,3-1 1,-2-8 148,6-4 1,-6-2-68,2-2 0,-1-1-216,1-2-1142,-3-3 806,4-5 783,-5 0 0,-5-5 0,-2-1 0</inkml:trace>
  <inkml:trace contextRef="#ctx0" brushRef="#br1" timeOffset="35">18399 7515 8088,'0'-11'0,"5"-1"273,3 1 1,3 3-24,4 0 1,3 6 140,5-2 0,5 3-101,2 1 1,3 0-34,2 0 1,-1 0 4,0 0 0,0 4-17,1-1 1,-1 8-175,0 0 0,-5 0 120,-2 5 1,-3 1-239,-1 2 0,-5 4 64,-3 4 0,-2-3 12,-2 3 0,-5 1-27,-2-2 1,-8 6-146,-3-2 1,-6 0-17,-6 0 1,0 1-66,-8 3 0,-2-5-66,-1-2 0,-7-1 109,-1-3 1,1 1 65,7-9 1,-2 1 18,5-5 0,2-1-494,6-2 105,2-3 134,6-5 0,6-1-124,5-3 0,5-2-547,6-6 1022,6 1 0,1-6 0,4-1 0</inkml:trace>
  <inkml:trace contextRef="#ctx0" brushRef="#br1" timeOffset="36">19141 7458 8077,'0'-18'824,"0"2"-268,0 9-431,5 2 0,-2 10 355,5 3 1,-6 3-77,2 4 0,-3 3 203,-1 5-294,0 0 0,0 4-212,0-1 184,0 6-115,0-8 1,0 8-301,0-6 112,0 1 1,0 0-22,0-1 0,5 1 75,3-4 1,2-2-271,1-2 1,1-2 110,-1-6 1,6 0-23,2-4 0,2-2 51,2-5 1,4 0-171,0 0 107,-1 0 1,-3 0-457,0 0 352,0 0 0,0 0-203,-1 0 1,-3-4 140,0 1 0,-5-5-1355,2 4 1678,-4-5 0,0-2 0,-1-7 0</inkml:trace>
  <inkml:trace contextRef="#ctx0" brushRef="#br1" timeOffset="37">19107 7698 8122,'0'-7'424,"5"2"-278,3 5 1,7 0 160,4 0 0,-1 0 14,1 0 0,1 0-112,7 0 1,2 0-58,5 0 0,1 0 19,-1 0 1,0 0-230,0 0 0,1-4-222,-1 1 0,-5-5-268,-2 4 0,-4-5-1225,-4 2 1773,-3 2 0,-5-11 0,1 4 0</inkml:trace>
  <inkml:trace contextRef="#ctx0" brushRef="#br1" timeOffset="38">19153 7435 8103,'11'-11'0,"2"-1"-143,2 1 0,7 4-319,4 4 1,6-3 1076,-1 3 0,2-1-220,1 4 1,4 0-8,0 0 0,-1 0-133,-7 0 1,6 0-103,-6 0 1,6-4-2,-6 0 1,2-1-101,-2 1 0,0 3 40,-4-3 1,-3-1-42,0 1 0,-2 1-2,-5 3 1,-1 0 35,-4 0 0,1 0 58,-1 0 1,-5 1-65,-2 3 1,1 2 134,-1 5 0,0 2-45,-4 2 1,4 3-106,0 5 1,-1 1-1,-3 3 1,0 2-7,0 5 0,0 0-97,0 1 1,-1 3 77,-3 0 0,3 0-109,-3-4 0,3-1 59,1-2 1,0 0-90,0-4 0,0-2 66,0-6 1,0 2-3,0-6 1,4-4-82,0-3-73,-1 0 0,-1-2-1499,1-2 735,-1-3-1211,3-1 2165,-10-5 0,-7-6 0,-5-7 0</inkml:trace>
  <inkml:trace contextRef="#ctx0" brushRef="#br1" timeOffset="39">19712 7424 8058,'5'-14'53,"3"2"0,2-1-53,2 10 0,4-1 1102,3 4-673,3 0 0,2 5 226,3 3-431,-3 2-33,9 1 0,-4 1 72,5-1 1,3 4-15,-3 0 0,3 6-296,-7-2 95,-2 2 0,3 2-178,-8 0 1,1 0 144,-9 0 0,-1 3-27,-6 1 0,0 1 30,-4-1 0,-1-3-45,-7 2 1,-7 2 138,-8-1 1,-3 3-4,-1-3 1,-5 0-93,-2-4 0,-8-4 17,-4 0 1,-1-2-397,1 2 1,-3-1 240,3-3 1,3-3-165,1-1 0,5 1 63,6-5 1,6-2-1890,9-1 2111,6-3 0,12 11 0</inkml:trace>
  <inkml:trace contextRef="#ctx0" brushRef="#br1" timeOffset="40">21174 7492 8033,'0'-8'0,"0"1"0,0 3 7,0-4 114,0 6 176,0-3 1,0 4 240,0-3-98,0 2-38,0 8-172,0 1 217,0 15-275,0 1 1,0 6 172,0 5-203,0 0-43,0 1 1,0 3-151,0 0-511,0 0 636,0-4 0,5 3-196,3-3 70,2 8 0,2-13-6,-1 5 0,0-1 64,1-6 0,-1 0-361,1-4 0,-5-2-77,1-2-789,-1-2 883,5-6 1,-6-3-605,-2-1 942,-3-4 0,4-3 0,2-7 0</inkml:trace>
  <inkml:trace contextRef="#ctx0" brushRef="#br1" timeOffset="41">21414 7629 8110,'-6'-29'9,"1"6"-5,5 8 1,4 6 163,-1 1 1,6 6 797,-1-2-503,-3 3 1,1 2-164,-2 3 0,-3 3-181,3 9 1,-1 3 100,0 7 0,-1 0-122,2 4 1,-3 1-3,-1 3 0,0 0-156,0 0 1,0-1-147,0-2 1,4 1 113,-1-6 0,5 5-25,-4-5 1,3-3 16,-3-4 0,5-5 125,-1 1 1,-2-6-43,2-1-61,-6-6 1,5 4 52,-4-6 17,-1 0 1,3-2-25,-5-2 1,-2-2-12,-1-5 0,0-2-93,-4-2 1,0 1 104,0-5 0,-4 0-51,4-4 1,-3-1 29,-2-3 1,6-1 148,2-2 0,-1-2-68,1 5 1,0-2 7,4 6 0,0-1 180,0 9 0,0 0-118,0 3 0,2 6 46,1 2 1,0 3-72,5 1 1,-1 1-49,5 3 0,3 4 52,0 7 0,2-1-14,-2 5 0,3 0-14,4 4 1,5 0 0,0-1 1,4 5-61,0 0 1,2 2 53,1-6 0,-3 2-29,-1-6 1,-5-2 27,2-2 0,-3-2 172,-1-2 0,-1-3-98,-3-1 1,-3-4-4,-4 1 143,-1-3-113,0-1 1,-4-1 43,-3-3 1,-3-4-82,-1-7 0,0 1-83,0-5 1,-1 0 72,-3-4 1,-3-1-168,-4-3 0,-4-2 105,0-5 0,-2 2-193,2-2 0,2 5-226,-2-2 0,2 3-279,2 9 1,4-2 348,4-2 0,-2 1 123,1 3 0,0 3-473,4 4 380,0 1 0,1 5-272,3 2 1,2 3 96,6 1 0,-1 1 458,1 3 0,4 7 0,2 7 0</inkml:trace>
  <inkml:trace contextRef="#ctx0" brushRef="#br1" timeOffset="42">22431 7515 8222,'0'-18'903,"0"7"-904,0 6 1,0 7 357,0 6 0,0 1-80,0 10 0,0 0-52,0 4 0,0 3-66,0 1 0,-4 3 5,0-3 1,0 3-177,4-3 0,0 4 146,0-5 0,5 1-215,3-4 0,-2-2 63,2-2 0,-2-2-643,2-6 293,2 1-366,-4-1-453,1-5 1187,-2 0 0,-5-12 0,0 0 0</inkml:trace>
  <inkml:trace contextRef="#ctx0" brushRef="#br1" timeOffset="43">22054 7492 8166,'11'-11'454,"1"-1"1,8 6-43,3 2 0,12 3-348,3 1 0,5-1 95,3-3 0,0 2 60,-1-1 1,0 0-113,-3-1 1,1 2 105,-5-6 1,3 4-234,-7-3 1,6-1 83,-5-3 1,0 3-677,-4 0 0,-5 5 266,-7-5 1,-2 6-1187,-6-2 350,1 2 291,-6 2 891,-1 0 0,-5 6 0,0 0 0</inkml:trace>
  <inkml:trace contextRef="#ctx0" brushRef="#br1" timeOffset="44">22830 7458 8166,'-11'0'0,"3"0"-122,1 0 0,3 0 87,-4 0 0,4 5 345,-3 3 1,-1 3-53,-3 4 1,3-1-65,1 5 1,-1 0-72,-3 4 1,3 4 54,0-1 0,6 1-111,-2-4 0,3 3 85,1 1 0,1 0-191,3-4 1,2-1 40,6 1 0,3-4-16,0 0 0,5-5 172,-1 2 0,7-5-10,0-3 1,6 0-36,-1-4 1,2 0 26,1-4 1,0 0-30,0 0 0,-1 0 16,-2 0 1,0-5 84,-4-3 0,4-2-77,-5-1 0,-3-6 191,-4-2 0,-1-4-176,1-3 1,-3 0-76,-4-4 0,-2-2 2,-2-6 0,-3 1-131,-5-5 1,-10 4-61,-6-3 0,-14 4-221,-8-1 1,-12 8 214,-7 8 1,26 12 0,-1 3 32,-4 2 0,-1 3 0,3-1 0,0 2-390,-1 2 0,1 2 1,-28 5-222,9 11 698,12 0 0,4 12 0,11-1 0,-1 6 0</inkml:trace>
  <inkml:trace contextRef="#ctx0" brushRef="#br1" timeOffset="45">4454 8863 8305,'0'-12'0,"-4"5"155,1-1 282,-1 5 2,4-7 162,0 9-401,-5-4 0,3 10 57,-1 3 0,1 7 39,2 4 1,0 4-40,0 3 0,4 7-131,0 5 1,4 2 161,-5-2 0,5-1-261,-4 4 1,3-2 10,-3 2 1,1-4-116,-1 1 1,-1-6-116,4-2 0,-4-4 132,1 1 0,-3-7-163,-1-1 1,1-6-98,3-2-183,-3 0 56,4-9-1186,-5 3 617,0-5 1,0-5 1015,0-3 0,0-2 0,0-2 0</inkml:trace>
  <inkml:trace contextRef="#ctx0" brushRef="#br1" timeOffset="46">4420 9217 7318,'11'0'1216,"1"0"-726,-1 0 0,3 0-38,5 0 1,1 0-111,11 0 0,-4 0-20,3 0 1,0 0-160,5 0 1,-2 0 93,-3 0 0,2 0-210,-5 0 1,-2-4 64,-6 0 1,-1-1-594,-3 1 1,-6 3-241,2-3-224,-7 3-1083,1 1 2028,-5 0 0,-5-5 0,-1-2 0</inkml:trace>
  <inkml:trace contextRef="#ctx0" brushRef="#br1" timeOffset="47">4374 8965 8168,'0'-11'180,"5"0"33,7 4 0,3-2 16,8 6 174,-3-6 1,14 4 42,1-3 1,0 2-22,7 2 1,-1 3-198,0-3 0,3-1 30,-6 1 1,0 0-241,-4 4 1,-4 0 81,1 0 0,-7-1-386,-1-3 1,-2 3-788,-5-3 60,-1 3 1,-5 2 1012,-2 3 0,2 2 0,-4 5 0</inkml:trace>
  <inkml:trace contextRef="#ctx0" brushRef="#br1" timeOffset="48">5231 8954 8157,'-4'-8'-636,"0"1"253,-5 4 1280,8-2-94,-4 5 72,0 0-573,-2 0 1,-4 6-36,0 6 1,-1 4-3,1 7 0,-1 4-36,1 0-44,0 4 1,0-3-92,4 3 1,-2 2 84,5-3 0,0-2-286,4-1 0,3 1 130,4-2 0,2-3-146,10-4 1,0-4 73,4 4 0,5-9 112,3 2 1,-2-4 2,1-1 0,1-2 4,3-5 0,0-1 116,0-3 1,-3-2-110,-1-6 0,0-3-48,0 0 0,-2-4 78,-5 4 0,0-6-55,-1 2 0,-4 2 32,-3-2 1,-7-1-82,-4-2 0,-3-2-40,-1-3 1,-5 1-159,-3-4 1,-7 1 96,-4-2 0,-4 0-88,-3 4 1,-5-3-340,-7 3 0,1 2 180,-4 6 0,4 6-275,-1 5 0,3 6 173,5-2 1,3 8-281,8 3 0,4 5 35,7 3 692,3 3 0,5 5 0,0-1 0</inkml:trace>
  <inkml:trace contextRef="#ctx0" brushRef="#br1" timeOffset="49">5836 9034 8157,'-5'-12'0,"4"5"366,-3-1 1,3 4 479,1-3 403,0 4-332,0-2-510,0 5 1,0 5-275,0 3 1,0 7-23,0 4 0,0 3-90,0 1 1,0 1-159,0 2 1,0 0 97,0 4 0,0-3-147,0 3 1,6-4 66,5 0 0,1-2 11,3-1 0,3-1 47,1-3 1,2-3-10,2-4 0,0-6 94,0-2 0,1-3 103,3-1 1,-2-1-72,6-3 1,-5-6 25,5-5 0,-6-4 20,2 3 0,-3-4-56,-1 1 1,-2-2 148,-2-2 0,-4 0-123,-7 0 0,-3 0 177,-5 0 1,0-3-186,0-1 0,-5-3-203,-3 3 1,-5-3-334,-3 3 0,1 0 217,4 4 1,0 4-545,4 0 0,-2 9-88,5-1-235,0 7 0,4 0 1122,0 8 0,5 2 0,2 6 0</inkml:trace>
  <inkml:trace contextRef="#ctx0" brushRef="#br1" timeOffset="50">6567 8908 8262,'-11'-17'496,"-1"1"905,6 9-1285,1 2 1,5 6 74,0 3 1,0 2-64,0 5 1,1 6 72,3 2 0,-3 4 175,3 3 1,-3 4-93,-1 4 1,0 1-20,0 4 1,0-4-90,0 3 1,0-4-53,0-3 1,4 1-204,0-6 1,1 1 87,-1-4 0,-3-6-161,3-1 0,1-4 99,-1 0 0,1-6-1213,-2-2 620,-1 2-381,3-4 1,-1 1 203,-1-6 0,1 0 104,-4-5 1,0 1 718,0-5 0,0-4 0,0-2 0</inkml:trace>
  <inkml:trace contextRef="#ctx0" brushRef="#br1" timeOffset="51">6407 8965 8247,'6'-17'0,"3"-1"0,-5 3 0,9 2 638,-2-2 0,8 6-154,0 1 0,3 2 132,1-2 0,1-1-221,2 6 1,-1-1-193,1 4 0,-2 0-14,-1 0 0,0 5-108,0 2 1,-2 4-196,-2 0 1,2 4 80,-6 0 0,-1 6-341,-6-2 1,0 2 184,-4 2 0,0 0-67,-4 0 0,-5 4 47,-3-1 0,-6 1 119,-1-4 0,-9 3 134,1 1 1,-3 0-89,-1-5 1,3 1 234,-3 0 0,7 0-123,1 0 1,6-2 124,2-2 1,4-1-98,7-3 1,0-2 233,0 2 0,5-6 57,3-1 1,7-2 59,4 2 0,4-2 15,4-2 1,-2-3-106,6 3 1,-1-3-85,4-1 1,1-1-36,-1-3-1,-4 3-175,1-3 1,-6 3 128,2 1 0,-7 0-1018,-1 0 1,-9 1-335,2 3 0,-5-1-2263,1 4 3424,-3 1 0,-5 8 0,0 2 0</inkml:trace>
  <inkml:trace contextRef="#ctx0" brushRef="#br1" timeOffset="52">8143 8771 8148,'0'-11'0,"0"-1"0,1 5 13,3-1 0,-1 2 339,4-2 1,2-2 245,6 2 0,-1 0-182,5 0 0,0-2-137,4 2 0,4-1 89,0 2 1,-1 2-125,-3 5 1,0 0-135,0 0 0,-4 5 79,0 2 1,-1 9-160,1 3 1,-3 3-57,-4 5 0,-6 2-168,-2 5 1,-4 7-28,-4 5 0,-4-1 132,-7 5 0,1-7-397,-5-1 1,0-5 213,-4 1 1,0-4-41,0-3 0,4-4 101,0-4 0,4-1 310,-4-3 0,5-3 398,-1-4-290,2-1 10,2 1-139,5-1 1,6-5 136,7-2 0,8-2-21,4-2 0,3 0 160,1 0 0,5 0-76,2 0 0,3-2 45,1-2 1,1 2-120,-1-6 0,-1 4-28,-3-3 0,-2 4-212,-5 0 0,-1-3 75,-3 3 1,-3-1-192,-4 4 0,-1 0-36,1 0-1602,-6-5 779,-1 4-509,-5-5 1,0 5 1519,0-3 0,-5 3 0,-1-4 0</inkml:trace>
  <inkml:trace contextRef="#ctx0" brushRef="#br1" timeOffset="53">8840 8737 8262,'0'-18'644,"0"2"28,0 4-289,0 6 1,1 1 549,3 5-734,-3 0 1,5 1 68,-2 3 1,-2 2-108,1 6 0,2 4 92,-1 3 0,0 7-75,-4 0 1,0 2-24,0-1 0,0-3-220,0 3 1,0 1-173,0-2 0,0 0 154,0-7 0,-4-3-130,0-5 0,1 1-31,3-1 21,0-4 165,0 3 74,0-9-12,0 4 0,5-9 13,2 1 0,3-5 97,2 4 0,4-3-48,3 3 0,3-5 79,1 1 0,0 3-55,-1 1 1,-1-1 117,2 1 0,-3 1-81,7 3 0,-7 3-13,-1 1 0,-4 5-32,4-1 1,-5 2 0,1 1 1,-3 2-31,-5 2 1,2-2 31,-5 2 1,1 2-164,-1-2 1,-3 5 151,3-1 0,-8-1-231,-3 1 0,-7-1 49,-2 1 0,-4 1-241,1-5 0,-2 1 23,-2-5 1,0 0-119,0 1 0,0-5-9,0 1 1,0-5 131,1 0 1,4-1-613,3-2 1,-2-2-73,2-1 1005,5-4 0,-5-9 0,2-2 0</inkml:trace>
  <inkml:trace contextRef="#ctx0" brushRef="#br1" timeOffset="54">8828 8748 8331,'0'-17'0,"5"0"104,3 6 1,7 4-45,4 4 0,3-3 1151,1 3 0,5-2-500,2 1 1,3 3-18,1-3 0,-3 2-318,-1 2 1,1-3-164,3-1 0,-4-1-542,1 1 0,-6 1 278,2-4 1,-4 4-754,-4-1 530,2 3 274,-8 1 0,-7 0 0,-7 0 0</inkml:trace>
  <inkml:trace contextRef="#ctx0" brushRef="#br1" timeOffset="55">9776 8988 8160,'2'-6'597,"1"2"-383,-1 3 1,8 1 255,-3 0 1,4 0-151,0 0 1,2 0-241,2 0 1,-2 0 47,2 0 0,3-4-520,1 0 0,1 0-113,-1 4 1,2 0 504,-1 0 0,1-5 0,2-1 0</inkml:trace>
  <inkml:trace contextRef="#ctx0" brushRef="#br1" timeOffset="56">10713 8783 8173,'0'-12'260,"0"1"-260,-5 4 0,2-1 360,-4 4 0,3 0 538,-4 4 0,-3 0-556,-5 0 1,-4 0-384,1 0 0,-2 0-132,-2 0 159,0 5 1,0-2-15,0 4 1,4-3 184,0 4 1,1-1-116,-1 5 1,3-5 47,4 1 1,1-1-53,0 5 1,4-4 40,3-1 1,3-3-71,1 4 0,1-2 117,3 2 1,8 2-9,7-3 1,4 3-3,3 2 0,1-1 12,7 1 1,-5-1-78,9 1 0,-5-1 46,5 0 1,-2 5-129,-2-1 1,-3 0 73,-1-4 1,-8 5-85,1-1 1,-4 0 61,0-3 1,-7 0-131,-4 4 1,-6-6 19,2 5 1,-2-8 90,-2 9 0,-7-6 5,-4 5 0,-7-2-14,-9-2 0,-2-1 45,-5-2 1,-2 5-36,-2-6 1,3 6 2,-3-5 1,2-3-142,2-2 0,5 3-250,2-3 0,4 1-407,4-4 1,3 0-148,4 0 939,6 0 0,1-5 0,5-1 0</inkml:trace>
  <inkml:trace contextRef="#ctx0" brushRef="#br1" timeOffset="57">11341 8851 8195,'0'-11'-1053,"-5"-1"903,4 6 610,-10 1-34,10 5-76,-4 0 1,1 1 279,0 3 1,1 4 73,3 7-425,0 3 0,0 4 8,0 1 0,1 1-41,3 3 0,1-3-82,2 3 1,4 1 112,-4-2 0,3 1-306,2-4 1,-1-2 68,1-2 0,-5-2-229,1-6 1,-2 1-447,2-1-573,2 1-1027,-9-6 1037,4-1 133,-10-5 1065,-1 0 0,-6 0 0,1 0 0</inkml:trace>
  <inkml:trace contextRef="#ctx0" brushRef="#br1" timeOffset="58">11101 8840 8112,'12'-17'-480,"-1"6"0,5-1 1138,3 5 1,4 0-162,4 0 0,3 3-28,8-4 0,-1 6-140,5-2 1,-5-1-170,1 1 0,0 0 80,-4 4 0,2 0-106,-9 0 1,3 0 34,-3 0 0,-6 0-113,-6 0 19,3 5 0,-6-2 28,-1 5 1,-5-5-94,-6 5 0,0 0 86,0 3 1,-1 6-135,-3 2 1,2 2 149,-6 2 0,2 1-137,-2 3 0,-1-2 23,6 6 0,-1-5-141,4 5 1,1-6-104,3 2 0,3-3 91,9-1 1,-4-2 38,4-2 1,0-2 47,-1-6 1,6-3 163,-2-1 0,6-4-156,2 1 1,3-4 250,-3-4 1,3-2-68,-3-6 0,3 1-45,-3-1 1,0 0 222,-5-4 0,0 2-54,-3-5 0,1 0 119,-4-3 0,-2-1-51,-7 0 1,2-5-195,-5-2 0,0-3 69,-4-2 1,-5 5-352,-3-1 1,-3 1-9,-5-4 1,2 6-24,-5 5 0,4 5-614,-4 7 1,5 4 373,-1 4 0,-2 4-2074,2 6 2505,0 1 0,3 19 0,1-3 0</inkml:trace>
  <inkml:trace contextRef="#ctx0" brushRef="#br1" timeOffset="59">12414 8771 8373,'0'-11'0,"0"3"0,0 1 0,2 3 354,2-4-156,-3 6 0,5-5 466,-2 3-299,-3 3 0,6-4-53,-4 5 0,-1 1-48,1 3 0,3 8 172,-3 7 1,1 2-174,-4 2 1,4 8-128,0-1 0,0 6 161,-4-6 0,0-1-295,0 2 0,1-5-65,3 5 1,-2-6-81,6 2 1,-4-7-262,3-1 1,0-5 17,0 1-576,3-2 366,-3-2-1017,-1-4 464,-1-2-257,-5-5 1406,0-5 0,-5-2 0,-1-4 0</inkml:trace>
  <inkml:trace contextRef="#ctx0" brushRef="#br1" timeOffset="60">12323 8748 8276,'5'-17'0,"3"1"0,2 4 226,1 0 1,6 5 43,2-1 0,4 6 328,3-2 1,4-1-78,4 1 1,4 0-207,0 4 0,5 1 68,-1 3 0,2 2-113,2 6 0,0 3-235,-1 0 1,-4 9 139,-3-1 1,-7 6-255,-5-2 1,-7 4 142,-3-5 1,-9 6-501,-3-2 0,-8 2 96,-3-1 0,-9 0-59,-3-4 0,-7 3 101,-5-3 1,-2 0 96,-1-4 1,1-6 24,2-1 1,-2 0 29,3-1 1,-2-3 157,2-5 1,2-4-92,5 1 1,5-3-87,3-1 0,2 0-311,2 0 7,5 0 0,1-5-13,5-3 0,1 2-135,3-2 617,7 6 0,2-14 0,3 4 0</inkml:trace>
  <inkml:trace contextRef="#ctx0" brushRef="#br1" timeOffset="61">13191 8783 8158,'0'-18'0,"0"1"0,0 10 1363,0-1-886,0 6 0,0-2 66,0 8 0,0 3-86,0 8 0,0 3-183,0 5 1,0 0-159,0 0 0,0 5 114,0 2 0,-4-1-251,0 2 0,-1-2 90,2 1 1,1 2-95,-1-5 1,1 1 0,2-2 0,0-5-293,0 1 0,0-6 144,0-1 1,4-2-39,0-2 1,1-3 235,-1-1 0,-2-4-61,6 1 0,-4-3 137,3-1 1,-3 0-62,4 0 1,-1 0 94,5 0 1,0 0-42,4 0 1,-1-4 134,8 0 0,-2-5-282,10 2 0,-3 0 74,6 0 1,-6-1-171,6-3 1,-3 3 63,-1 1 1,-2 3-74,-5-4 0,-2 6 88,-2-2 0,-2 3-859,-6 1 323,-4 0-238,-2 0 175,-15 0 1,1 0-321,-10 0 0,5 0 989,-1 0 0,-3-6 0,0 0 0</inkml:trace>
  <inkml:trace contextRef="#ctx0" brushRef="#br1" timeOffset="62">13100 9022 8098,'-7'-7'0,"4"-1"205,1 6 1,9-3 410,4 5 1,3 0-247,9 0 1,2-4 4,10 0 1,4 0-216,3 4 1,1-4 90,-1 1 0,1-5-239,-5 4 0,-1 0 104,-7 4 0,-6-3-511,-5-1 1,-5-1 200,2 1 0,-8 3-776,0-3 0,-5 1 49,0-1 921,-6 3 0,-4-9 0,-4 4 0</inkml:trace>
  <inkml:trace contextRef="#ctx0" brushRef="#br1" timeOffset="63">13180 8691 8136,'11'-11'18,"2"1"-9,2 2 0,7 2-9,4 2 815,6 3-453,2-4 1,2 1 316,2 0-367,2 0 1,-4 4-10,2 0 1,-2 0-49,-2 0 1,-4-4-212,1 1 1,-2-1 87,1 4 0,-2-4-167,-5 0 1,-1 0-5,-3 4 1,-3 0-112,-4 0 69,-1 0 108,-5 0 0,3 2 158,-5 1 0,0 4-72,-4 4 0,0 4 3,0 1 1,0 4-18,0-1 1,0 8-138,0 3 1,0 3 28,0 1 0,0 1-59,0-1 1,0 0-102,0 0 1,0 3 119,0-3 1,0 2-49,0-9 1,4-5 70,0-3 1,-1-5 325,-3 2-208,0-4 66,5 0-61,-3-6 206,3-1-256,-5-5 0,0-5 16,0-2 1,0-4-145,0 0 0,0 0 127,0-1 0,-1-4-104,-3-3 1,2 1 79,-1-1 1,1 0 10,2-4 1,0-4-44,0 1 1,0-2-6,0 1 0,0 3-13,0-3 1,2 7 33,1 1 1,3 9-15,1-2 0,3 9 12,-2-1 1,2 2-116,1 2 0,5 9 99,-1 3 0,5 7 11,-1 0 0,3 4 0,1 3 1,-4 0-2,0 4 1,0-4 22,4 0 1,-2-2-32,-2-1 0,3-1 7,-3-3 1,-1 1 0,1-5 0,-2-3 212,2-5 1,2-4-117,-6 1 1,4-3 400,-4-1-309,0 0 1,-3-1 66,-1-3 1,-4-2 142,-4-6 0,-1-1-55,-2-2 0,0-1-89,0-3 1,-5-7-39,-3 3 1,-2-3-247,-2-1 1,-2-1 116,3-2 0,-3-3-162,6 2 1,-2-2-204,-1-1 0,3 0-217,1 0 1,4 4 144,-1 4 0,3 3 123,1 4 1,0 2-880,0 6 331,0-1-298,0 6 1,4 6 443,0 8 0,5 3-387,-2 4 1,7-1 1017,1 5 0,1-5 0,-5 3 0</inkml:trace>
  <inkml:trace contextRef="#ctx0" brushRef="#br1" timeOffset="64">14756 8691 8164,'0'-11'0,"0"3"379,0 1 481,0 4-328,0-2-95,5 5 1,-4 1-42,3 3 0,-3 4 245,-1 7-61,0 3-398,0 5 1,0-1 189,0 1 0,0 1-11,0 3 1,0-2-44,0 6 0,4-5-274,0 5 0,0-6 148,-4 2 0,3-3-246,1-1 0,1-4 73,-1 0 0,-1-5-83,4 1 11,-4-2-309,7-2 0,-8-4-666,6-4-717,-5-1 471,2-2 1,-5-2 563,0-1 0,0 0-141,0-5 0,-5 1 851,-3-5 0,-7 1 0,-3 0 0</inkml:trace>
  <inkml:trace contextRef="#ctx0" brushRef="#br1" timeOffset="65">14493 8691 8032,'0'-16'6,"0"3"0,3-2 1747,4 7-759,6-2-396,10 9 0,1-6 565,3 4-720,2 1 59,10-3 1,2 2-46,4-1 1,4-4-269,4 4 0,-5 0 92,5 4 1,-6 0-732,-5 0 0,-4 0 327,-7 0 0,-3 0-982,-6 0 691,-4 0 414,-6 0 0,-2 11 0,-4 1 0</inkml:trace>
  <inkml:trace contextRef="#ctx0" brushRef="#br1" timeOffset="66">16115 8748 8109,'0'-11'-705,"0"0"0,0 3 2012,0 0-832,0 6 273,0-3 779,0 5-1226,0 5 1,0 2-7,0 9 1,0 1-33,0 6 1,0 1 93,0 3-313,0-3 164,0 9 1,5-9-104,3 3 73,-3 2 1,5-5-224,-3 3 0,2-3 65,-1-1 1,2-4-445,-2 0 0,-2-5 268,2 1 0,-6-6-578,2-2 313,2-4-1734,-4 7 1286,3-9 1,-9 3-469,0-8 1337,-5 3 0,-2-9 0,-7 4 0</inkml:trace>
  <inkml:trace contextRef="#ctx0" brushRef="#br1" timeOffset="67">15761 8714 8113,'11'-5'0,"2"3"96,2-6 1,2 5 141,2 0 1,6 1 190,-2 2 1,6 0-27,-2 0 0,4 0 109,0 0 0,2 0-90,1 0 0,0 4-158,1 0 1,-1 0-147,0-4 1,2 0 150,2 0 0,-5 0-229,5 0 0,-6-2 32,2-1 1,-5 1-95,-6-1 0,-2-3 43,-2 3 1,-2-2 104,-6 1-145,1 3 68,-6-5 154,-1 6-191,-5 0-73,-5 6 0,4 1 123,-3 8 1,-1 3-34,1 5 0,-3 0-50,3 0 1,-4 5 38,4 2 1,1 3-149,3 1 0,0 1 139,0-1 0,1-4-153,3 1 1,2-5 86,5 5 0,6-7 83,2-1 0,-1-2 14,1-5 0,1-1 12,7-4 0,-3-1 28,2-2 1,2-3-83,-1-5 0,3 0 201,-3 0 0,4-5-79,-5-3 0,2-2 164,-1-1 1,-4-4-48,-1-1 1,-2-4 79,-5 1 1,-6-4-107,2-3 0,-7-2-232,0-3 0,1-6-9,-1 3 0,-2-4 101,-6 0 0,-2 1-386,-5-5 0,-1 7 163,1 0 0,1 6-228,2 6 0,-2 6 149,2 1 0,2 9-574,-2 3 1,4 3-118,-3 1 0,4 1-386,-1 3 1,3 7 1307,1 8 0,10 3 0,3 1 0</inkml:trace>
  <inkml:trace contextRef="#ctx0" brushRef="#br1" timeOffset="68">17554 8691 8190,'0'-6'0,"-5"-4"0,4 7 79,-3-4 123,2 4 539,2-2-480,0 5 0,0 5 176,0 3 0,0 3-97,0 4 0,0 3-41,0 5 1,0 4-101,0-1 1,0 6 30,0-2 0,0 0-215,0 0 0,6-3 92,1 3 0,-1-4-244,2 0 0,0-3 93,3-4 1,-1 1-378,-2-4 1,2-2-25,-2-7-191,-3 3 0,4-7-357,-6 4 412,1-4 1,-4 1-212,0-8 0,-4 1 792,1-4 0,-11-1 0,1-3 0</inkml:trace>
  <inkml:trace contextRef="#ctx0" brushRef="#br1" timeOffset="69">17177 8646 8083,'11'-11'-276,"1"4"1,2-2 341,5 5 1,1 0 586,11 4 0,-4 0-178,8 0 0,0 0-118,7 0 0,3 0 34,-4 0 1,0 0-155,1 0 0,-1 0-85,0 0 1,-1 0 113,-6 0 1,0 0-166,1 0 1,-6 0 90,-3 0 1,-5 0-79,-2 0 0,-5 0-161,1 0 110,-7 0-54,-3 0 48,-5 0 0,-5 2-136,-3 1 1,-7 5 55,-4 7 0,-3 3 19,-1 5 1,2 1-5,2 3 1,-2-2-110,6 5 0,4-3-12,3 4 0,6-2 87,-2 1 1,4 2-102,4-5 1,3 3 115,8-3 1,3-2-138,5-6 0,1 1 89,3-4 0,-2-2 63,6-7 1,-1-2 172,4-5 0,-1 0-128,-2 0 1,2 0 144,-3 0 1,-1-5-47,2-2 1,-6-5 116,2-3 1,-4 1-50,-4-5 1,-3 0-44,-4-4 1,-6-5-24,-2-2 0,-3-3-334,-1-2 1,-5 1-143,-3 0 0,-12-3-169,-7 3 1,-6-5-199,-5 8 0,-7 1 95,-9 7 1,-1 6-337,-3 6 0,3 4 28,1 7 922,4 11 0,4-6 0,3 10 0,5 3 0,5 2 0</inkml:trace>
  <inkml:trace contextRef="#ctx0" brushRef="#br1" timeOffset="70">18650 8668 8227,'-7'-7'0,"-1"-1"0,4 4 259,-3-3 89,4 4-35,-2-2 1,4 5 181,-3 0 1,3 7 125,-3 4-326,3 5 0,1 9 25,0 1 0,0 3-40,0 6 1,0 0-122,0 3 1,5-2 89,2 2 1,0-4-275,0-3 1,1 0-136,3-4 1,1 3-155,-1-3 1,1-2-264,-1-6 1,-1 2 21,-2-6-735,2 0 510,-4-3-800,1-6 1018,-2-1 1,-10-6 561,-3-3 0,-2-2 0,-2-6 0</inkml:trace>
  <inkml:trace contextRef="#ctx0" brushRef="#br1" timeOffset="71">18468 8668 8112,'10'-19'361,"-3"0"0,7 9-53,-2-1 1,7 3-137,0 1 0,6-2 80,2 5 1,1-4 4,-2 4 1,2 1 36,3 3 0,0 0 15,-4 0 0,0 5-54,-4 2 0,2 9-14,-2 3 0,1-2-188,-9 2 1,-1 2 79,-6 5 0,-3-2-500,-5 3 0,-3-2 222,-4 2 0,-6-3-278,-10 3 0,-4-3 181,1-1 0,-1-4 5,4 0 1,-2-5 130,2 1 1,-1-2-29,9-2 0,-3 4 225,7 1 1,-2-1-115,9-4 0,0 1 173,4-1 1,3 2-22,4 2 0,2-2-90,10 2 1,0-2 119,4-2 0,5 1 130,3-1 0,2 0-74,1 1 1,0-5 60,0 1 0,-1-5-389,-2 0 1,-3 2 88,-5-1 1,-2 0-549,-2-4 0,-2 0 247,-6 0 0,-3 0-1442,-1 0 896,-4-5 871,2-1 0,-5-6 0,0 1 0</inkml:trace>
  <inkml:trace contextRef="#ctx0" brushRef="#br1" timeOffset="72">19267 8703 8085,'0'-23'273,"1"4"186,3 0 0,-1 6-125,4 2 0,-3 1-39,4 6 1,-6-1 621,2 1-565,-3 3 0,1-5 16,1 6 0,-1 6-100,1 1 1,-1 8 170,-2 4 0,0 8-48,0 4 0,0 2-92,0 1 1,0 1-255,0 3 0,0 2 76,0 2 1,3 1-182,1-5 1,1 1 67,-1-1 1,1-3-88,3-1 1,2-1 9,-2-7 0,1-3-227,-2-4 1,3-3 26,-2 3 0,1-9-91,-2 1 1,2-6-743,-5 3-736,5-6-685,-3 3 2523,1-5 0,3 0 0,-4 0 0</inkml:trace>
  <inkml:trace contextRef="#ctx0" brushRef="#br1" timeOffset="73">19712 8691 8051,'-6'-11'-306,"-4"-1"687,9 6 117,-4 1-260,5 5 0,0 5 158,0 3 0,0 7-63,0 4 1,-2 6-65,-2 2 0,2 5-72,-6-2 0,5 2-1,-5-2 1,4 7-131,-3-3 1,0-1 126,0-2 0,-2-6-327,5 2 1,-4 0 118,4-5 0,1 2-216,3-8 1,0-1 1,0-4 1,0-3-116,0 0 1,0-5-583,0 5-446,0-5 570,0 2 1,0-7 801,0-1 0,0 0 0,0-5 0,0 1 0,0-10 0,0 0 0</inkml:trace>
  <inkml:trace contextRef="#ctx0" brushRef="#br1" timeOffset="74">19621 8646 8078,'6'-18'0,"1"1"66,-3 6 0,-2 1 417,6 2-175,-6-2 1,8 9 138,-2-3 1,-2 5-34,2 7 0,1 2-130,6 13 0,-2-2 98,2 10 0,3 1-109,1 6 0,2 1 60,2 3 1,0 1-166,0-5 1,0 4-174,0-4 1,-2 1-226,-2-1 1,1-7 226,-4-1 0,3-4-148,-4-3 1,4-2 67,-4-2 0,0-2-17,-3-6 1,-2-3 51,-2-1 1,1-3-384,-6 4 1,2-6-646,-1 2 242,-3-3 0,3-1-106,-8 0 0,-2-1 356,-5-3 0,-1 2 584,1-6 0,-6-5 0,0-4 0</inkml:trace>
  <inkml:trace contextRef="#ctx0" brushRef="#br1" timeOffset="75">19587 9034 8062,'0'-6'389,"5"-5"0,1 10-276,6-3-57,-1 3 1,6 1 253,2 0 0,3 0 0,5 0 0,2 0-273,6 0 1,-1 0 92,0 0 1,0 0-476,1 0 0,-5 0 239,0 0 0,0 0-788,0 0 1,-3-1 893,-8-3 0,2-2 0,-3-6 0</inkml:trace>
  <inkml:trace contextRef="#ctx0" brushRef="#br1" timeOffset="76">20318 8634 8073,'-4'-13'-719,"0"-2"616,0 8 1204,4-9-149,0 15-283,0-4 1,0 19-410,0 5 0,-1 5-9,-3-1 1,3 5 112,-3 2 1,2 5-116,-2 3 0,3-3-46,-3 3 1,2-2 30,2-2 0,0 4-199,0 0 0,0-1-52,0-6 1,0 0-139,0-4 1,0 0 168,0-5 0,2 0-67,2-3 0,-3-3 227,3-4-136,-3-1 1,-1-3 171,0 0-91,0-6 205,0 3-233,5-5 1,-4-1 0,3-3 1,-1 2-71,0-6 0,0 2 60,5-2 1,-2-2-104,1 2 1,4-1 96,-4 2 1,5-3-183,3 2 0,-2 3 26,2 1 1,3-1 33,1 1 1,2-3 65,2 3 0,0 0-5,0 4 0,0 0 66,-1 0 1,3 0-71,1 0 0,-2 0-153,3 0 0,-7 0 105,-1 0 0,-1 0-200,1 0 1,-2 0 70,-6 0 1,0 0-1594,1 0-95,-6 0-282,-1 0 2136,-5 0 0,-10 0 0,-3 0 0</inkml:trace>
  <inkml:trace contextRef="#ctx0" brushRef="#br1" timeOffset="77">21243 8680 8085,'-7'-17'-539,"-3"5"684,9-5-115,-9 6 1,4 4 321,-6 4 0,1-2-63,-1 1 0,1 0 82,-1 4 0,-3 0-125,0 0 1,-4 0 48,4 0 1,-4 4-89,3 0 1,-3 4 15,4 0 1,-1 2-61,0 2 0,4-1 54,-3 0 0,6 5-202,1-1 0,6 0 61,-2-3 1,2-1 71,2 0 0,0 5-19,0-1 0,7 0-22,4-4 1,2 5-71,6-1 1,1 4-29,7-4 1,1 4-88,2-4 0,3 1-8,-2-5 0,0 1 175,0-1 0,1 4-617,-6 0 1,1 1 417,-4-5 0,-4 4 678,0 1 0,-5-1-197,1-4 0,-4 1-281,-3-1 0,1 0-58,-5 1 0,0-1 3,-4 1 0,-9 2 41,-3-3 0,-11 7-48,1-7 1,-13 3 39,1-2 1,-8-1-140,0 0 1,-1 1 51,1-1 0,4-3-614,8 0 1,3-6-260,8 2 0,3-3 892,4-1 0,6 0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11:10:58.88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15727 12620 8292,'0'-6'-1702,"0"1"2001,0 0 60,0 3-164,0-3 1,0 4 4,0-3 116,0 3-107,0-4 0,0 4 185,0-3-6,0 2 15,0-3 358,0 5 1,0 5-557,0 3-117,-6-3-32,5 5 1,-8-2 163,5 7-136,-4-2 5,6 3 1,-8-4-15,9 4 1,-8-3 79,5 2-134,-5 3 60,8 0 1,-8 1 82,5 0-138,-4 0 39,6-1 1,-8 3 79,2-2-48,3 3-37,-5 1 1,5 3 208,-2 1-179,-4 0 21,5-5 8,0 6-46,-4-4 1,8 4 76,-2-5-306,-2 0 237,5 5 1,-4-7 58,5 6-253,0-5 70,0 6 0,0-7 1,0-2 71,0 3 0,0-4-5,0 4-157,0-4 141,0 4 0,0-4 297,0 4-287,0 1 0,0-1 16,0-3 203,0 2-97,5-3 1,-4 5 132,3 0-190,2 0-21,-4 0 1,8-1 116,-3 1-78,3 0-28,2 0 1,-1 0 29,1 0 0,-1-4 70,1 0-154,-1-5 48,0 7 0,0-8-9,-4 2 1,3-1 1,-2 1 0,1-2 50,-2 2-19,-1-7 23,-1 2 70,-4-4-106,9 6-20,-9-1 1,4-3 18,-5-1 1,4-3 40,0 4-15,0-6 22,1 8-360,-4-8 349,9 3-335,-8 0 248,8-4 1,-8 4-63,6-5 1,-4 0-13,3 0 0,-3 0-255,4 0 1,-4 0-84,3 0 316,-4 0-295,7 0 183,-9 0 0,5 0-94,-2 0-1101,-2 0 802,3 0 1,-5 2-2323,0 1 2896,0-1 0,0 8 0,0-4 0</inkml:trace>
  <inkml:trace contextRef="#ctx0" brushRef="#br0" timeOffset="1">17051 12609 8203,'-7'-8'-7,"-1"0"266,6 6-12,-3-3 0,-1 5 271,5-5-86,-4 3-62,5-3-243,0 5 306,0 5-319,0 2 65,0 4 0,0 4 37,0 1-112,5 4 71,-4-2 1,6 1-163,-3 0-97,-3 0 167,9 4 1,-7-2-70,4-2 1,-4 2 215,1-6-550,2 0 233,-5-4 0,4 1 41,-5-1-345,0 1 54,5-6-74,-3 4 312,3-8 23,-5 3 972,0-5-828,0-6 0,3 0-4,1-5 167,0-1-66,1 1 0,1-4 59,6-1-190,-1-4 58,1 2 0,-1-4-156,1-1-44,4 0 172,-3 0 0,7 1-158,-5 3-40,1-2 142,0 8-119,-3-3 129,3 4 0,-4 2-8,-1 2 1,-3 0-2,-1 4 1,-3 0-16,4 4-11,-6 0 19,8 5 1,-5-2 286,3 4-276,2 6 1,-7 1 49,4 5 0,-3 0 96,4 4 1,-6 3-274,2 1 153,-3 0 1,-1-4-35,0-1 0,4 1-97,0 0 0,0-4 167,-4 0-765,0-5 214,0 3-1182,0-6 780,0 0 878,0 1 0,5-1 0,1 1 0</inkml:trace>
  <inkml:trace contextRef="#ctx0" brushRef="#br0" timeOffset="2">16046 13499 6990,'0'-6'2238,"0"1"-2053,0 5 0,0 5 66,0 3 1,2 3 31,1 4 1,0 3-106,5 5 0,-2 0-7,2 0 0,0-4-10,-4 0-174,0 0 175,1 4 1,-4-2-245,3-2 75,2 3-23,-4-10 0,3 5-143,-5-6 299,5 1-66,-4-1 1,6-4-8,-4-4-57,-1-1 71,3-2-51,-5 0 34,0-5 13,0-2-20,0-4-11,0-1 1,3 1-19,1 0 0,4-6-4,-4-2 1,1 1 18,-1-1-158,2 0 141,5-4 1,-3 1-184,0-1-15,-1 0 181,5 0 0,-1 1-159,0 3 155,1 3-29,-6 4 92,4 1-76,-3 0 1,3 3 10,-3 0 17,4 6-13,-5-3 0,5 10 7,1 2 1,-6 5 260,-2 3-265,2 3 18,-4 5 1,3 3 299,-5 1-290,0 5 16,0-3-429,0 5 413,0-5 1,0 3 21,0-5 1,0-2 5,0-6 0,0 1 24,0-4-106,5-1 50,-4-4 0,4-3 94,-5 0 225,0-6-668,5 8-392,-4-8 522,5 8 3,-6-9-1377,0 4 984,0-5 0,0 0 1</inkml:trace>
  <inkml:trace contextRef="#ctx0" brushRef="#br0" timeOffset="3">16515 13888 8153,'0'-7'214,"0"-3"1,0 8 992,0-6-406,0 6-321,0-3 1,3 6 156,1 3-239,0 2-217,1 0 0,-4 4 331,3-2-210,-3 7-60,-1-2 40,0 9-101,5-10 1,-3 9 181,2-6-444,-3 5 119,-1-7 0,0 3 229,0-4-606,0-1 315,0 1 1,0-1-1484,0 0 1022,0-4 1,0 3 28,0-3-914,0-1 1370,5 4 0,1-4 0,6 5 0</inkml:trace>
  <inkml:trace contextRef="#ctx0" brushRef="#br0" timeOffset="4">16834 13956 8248,'0'-6'-1518,"0"1"2988,0 0-387,0 4-245,0-10-429,5 10-112,-3-4-109,8 5 1,-8 5 188,6 3-316,-5 2 1,2 1 0,-2 5-288,1-1 156,0 5 101,-4-2 0,0 5-250,0 0 31,-5-1 165,4-4-1223,-9 4 834,8-10 1,-7 9-20,6-6-986,-1 0 1417,4-9 0,-5 10 0,-2-4 0</inkml:trace>
  <inkml:trace contextRef="#ctx0" brushRef="#br0" timeOffset="5">17211 13865 8161,'-6'-5'1205,"1"4"-729,5-4-1786,0 5 285,0 5 704,0-4 0,1 4 321,3-5 0,-3 5 0,4 1 0</inkml:trace>
  <inkml:trace contextRef="#ctx0" brushRef="#br0" timeOffset="6">17463 13876 8521,'0'-6'602,"0"1"0,1 5-238,3 0-427,-3 0 198,4 0 173,0 0-319,-4 0-627,4 0 333,-5 0 180,5 0-888,-3 0 468,3 0-586,-5 0 800,5 0 0,-3 0 331,6 0 0,0 0 0,3-5 0,0-1 0</inkml:trace>
  <inkml:trace contextRef="#ctx0" brushRef="#br0" timeOffset="7">17771 13888 8161,'6'0'-1766,"-1"0"7201,-5 0-5087,-5 0-1683,4 0 656,-4 0 129,5 0 1,-5 0 0,-2 0-1</inkml:trace>
  <inkml:trace contextRef="#ctx0" brushRef="#br0" timeOffset="8">18056 13922 8234,'-7'-4'-15,"-1"0"374,6 1 257,-9-2-178,10 3-196,-4-3-55,5 5 1,0 5 128,0 3 1,0-2 31,0 2 0,4-1-104,0 5 0,3 3-1,-3 0 1,4 1-346,-4-5 1,-1 2 120,-3 2 0,0-2-973,0 2 0,0-2 219,0-2 735,0 0 0,-5 6 0,-1 1 0</inkml:trace>
  <inkml:trace contextRef="#ctx0" brushRef="#br0" timeOffset="9">18342 13534 8099,'-6'-5'-434,"0"3"1144,6-3-498,0 5 0,4-1 40,0-3 424,0 3-37,-4-4 13,0 5-348,0-5 1,0 2-197,0-4 137,0 4 123,0-2-95,0 5 154,0-5-275,0 4-57,0-4-463,0 5 139,0 5 155,0-4 1,1 4-180,3-5 306,-3 0-53,4 5 97,-5-4 1,0 10-63,0-4 0,0 3 16,0 2 0,0 3 30,0 0 40,5 5-72,-3-7 0,4 7 66,-2-4-225,-3-1 158,4 1 1,-1-3-131,0 2-33,0-2 133,1-7-156,-4 5 160,4-5-17,-5 0-63,0 4 39,0-8 233,0 3 8,0-5-328,-5 0 125,4 0 6,-4-5 0,5 2-220,0-5 196,0 1 1,0-5-9,0 1 0,0-2-3,0-2 0,1 1-13,3-5 1,-2 4-26,6-4 56,-6 0-18,9-4 1,-5 1-196,5 3 190,1-2 7,-1 3 1,2 0 17,2 3 0,-2 2-12,2 2 0,-2 0 1,-2-1 1,0 4 29,1 1 1,-1 4 8,1 0 0,-1 1-20,1 2 0,-5 0 21,1 0 1,-1 0 173,5 0-186,-1 5 1,1 3-16,-1 7 23,1-2-66,-6 8 1,3-3 2,-5 5 1,-1 0-17,-3 0 1,4 3-153,0 1 1,0-2 133,-4-6 1,0 2-43,0-6 0,0 4 33,0-4-5,0 0 28,0-3-123,0-6 118,0 4 1,0-7-183,0 5-224,0-6 326,5 8-771,-4-9 560,4 5 1,-4-6-177,3 0-840,-2 0 234,3 0 1126,-5 5 0,0-4 0,0 4 0,0-5 0</inkml:trace>
  <inkml:trace contextRef="#ctx0" brushRef="#br0" timeOffset="10">18902 13637 8144,'-6'-12'251,"5"1"683,-3-1-545,3 6 1,1 0-149,0 2 0,1 2 387,3-1-181,-3 6-206,5 4 137,-1 4-198,-4 6 1,4-3 242,-5 5-389,0 0 147,0 4 0,0-1-32,0 1 0,0 0-107,0 0 0,0 0-262,0 0 1,0-2 164,0-2 1,0 2 51,0-6 0,0 0 12,0-4 0,0 1-122,0-1 32,5 1 0,-2-5-101,4 1 0,-3-6-157,4 2-1766,-6-2 599,8-2 39,-3 0 782,4 0 453,-5 0 1,1-2 231,-3-2 0,-3 2 0,3-6 0,-3-4 0,-1-6 0</inkml:trace>
  <inkml:trace contextRef="#ctx0" brushRef="#br0" timeOffset="11">18833 13865 8144,'-11'0'387,"4"0"1,2-1-79,5-3 1,5 3 91,3-3 0,7 1 71,4-1-292,3 3 1,1-8 0,-1 4-237,1-1 1,4 2-313,0-4 0,-1 5-339,-3-5 1,-1 5 525,-3 0-1418,-3-4 1599,-4 1 0,-1-5 0,0-1 0</inkml:trace>
  <inkml:trace contextRef="#ctx0" brushRef="#br0" timeOffset="12">19096 12620 8116,'-5'-11'-107,"2"-1"17,-5 1 334,6 4-291,-3-3 464,5 9-59,-5-9-154,3 9 153,-3-4 142,5 5 932,0 0-1110,0-6-11,0 5-219,0-4 1602,0 5-1811,0 5 177,0-4 1,2 6 74,1-3 113,-1 2-197,3 0 0,0 4 339,3-2-43,2-3-269,1 5 0,1-2 295,-1 7-226,5-2-28,-3 3 1,4-3 17,-6 2 1,4-1 118,1 5-314,-1 0 186,1 4 1,-3 0 75,2 0-223,-2 0 107,-2-1 1,2 3 84,2 1-81,-2-2-17,8 4 1,-7-4-122,5 3 152,-5-3 22,8 9-224,-9-9 166,8 9 1,-8-4 55,2 6-218,3-1 42,-5 0 0,3 0 108,-4 1-941,-1 4 780,0-3 1,-3 2-339,0-8 263,-6 3 65,3-9 0,-5 8-284,0-5 370,0-1-28,0-3-61,0-5 404,0 3 0,0-7-386,0 5 604,0-5-550,-5 8 0,0-8 138,-3 5-8,-7-5-111,8 7 0,-10-8-241,6 2 1,-1-2 148,1-1 1,3-1-314,1 0 168,-1 1 28,-3-1 0,3-4-149,0-4 112,6 4-42,-3-6 53,0 4 16,3-5 0,-4 0-9,2 0 0,3 1-303,-3 3-58,3-3-24,1 4-785,0-5 962,0 6-317,0-5 398,0 4 0,2-5-111,6 0 492,0-5 0,8-2 0,-4-4 0</inkml:trace>
  <inkml:trace contextRef="#ctx0" brushRef="#br0" timeOffset="13">20066 13111 8083,'0'-6'167,"0"1"661,0 5-595,6 0 1,0 0 118,5 0 56,1 0-117,4 0 1,2 0 89,5 0 1,0 0-98,0 0 0,-1 0-135,1 0 0,-4-2 127,0-1-1037,-5 1 613,8-3 0,-10 5 100,4 0-571,-4-5 237,-5 4 178,3-4-1552,-9 5 379,9 0 301,-8 0 1076,3 0 0,-15 0 0,-3 0 0</inkml:trace>
  <inkml:trace contextRef="#ctx0" brushRef="#br0" timeOffset="14">20055 13340 8083,'13'-7'514,"2"3"0,-1-1-49,5 2 1,4-5 254,3 4 1,6-5-245,-1 2 1,2 0-33,1 0 0,0 3-337,0-4 1,-1 4 99,-2-3 0,-3 4-994,-5-1 1,-1 3 310,1 1-2371,-5 0 2847,-1 0 0,-1 5 0,2 2 0</inkml:trace>
  <inkml:trace contextRef="#ctx0" brushRef="#br0" timeOffset="15">22042 12357 8083,'-6'-11'0,"0"5"0,2 2 521,3-3-169,-5 6-38,6-4 1,0 6-31,0 3 1,0 6 32,0 6 1,4 5-54,0 2 1,1 0-138,-1 3 0,-2-1 45,6-3 1,-5 1 29,0 0 0,0-1-88,1-3 0,-3 1-212,3-5 1,-2 4 209,2-3-386,-3-1 181,5-9 1,-5 3-124,3-5 62,-3 5 285,4-8 47,0 4-115,-4-5 1,6 0 22,-4 0 0,-1-1-57,2-3 1,-3-2 9,-1-6 1,1 1-10,3-1 0,-3 1-138,3-1 0,-3-3-91,-1 0-26,5-5 226,-3 2 0,8-5-161,-3 0 1,3 0 38,2 1 0,-1-1 46,1 0 1,-1 4-31,1 0 169,-1 10-114,0-6 0,1 10-50,-1-3 409,-4 3-194,3 5 1,-8 0 138,6 0-77,-6 0-151,4 10 1,-3-1 145,1 10 1,1-2-71,-1 5 0,-3-1-52,3 5 0,-1 2 63,0-1-312,-1 5 113,3-8 1,-1 6 54,-1-7 1,2 1-23,-1-9 0,-2 4-332,1-3 234,4-1 1,-5-5-687,6-2 382,-6 2 122,3-9-1078,1 4 867,-5-5 1,5 0 543,-2 0 0,2-5 0,6-1 0</inkml:trace>
  <inkml:trace contextRef="#ctx0" brushRef="#br0" timeOffset="16">22705 11901 8083,'0'-23'0,"0"5"402,0 3 0,0 6-82,0 1 0,1 6-241,3-2 61,-3 3 1,5 2 64,-2 3 1,-3 2 96,3 5 0,1 7 15,-1 5 0,0 4-119,-4 3 0,1 2-15,3-5 0,-3 3-229,3-3 66,-3-1 22,-1-3 1,0 4-32,0-1 1,0-3-25,0-4 0,0-1-180,0 1 1,4-1 97,0-3-763,5-2 575,-8 3 0,9-4-252,-2-1 1,-2-1-250,2-2 1,-1 1 783,5-5 0,-1 4 0,1-1 0</inkml:trace>
  <inkml:trace contextRef="#ctx0" brushRef="#br0" timeOffset="17">22876 12643 8083,'0'-6'1733,"5"0"-1321,1 6 0,2 0-53,0 0 0,-5 0-675,5 0 183,0 0 1,3 0-187,1 0 0,-6 2 319,-2 2 0,2-3 0,0 4 0</inkml:trace>
  <inkml:trace contextRef="#ctx0" brushRef="#br0" timeOffset="18">20969 13168 7538,'-7'-5'-1047,"2"4"2538,5-4-365,0 5-876,5 0 1,-2 0-16,5 0 0,3 0 142,4 0 1,5 0-98,0 0 1,1 0-15,2 0 0,6-1-64,5-3 0,2 2-1,6-1 1,0-2-12,3 1 1,6 0-221,2 4 0,2-4 87,-2 0-1530,8 1 1511,-2-3 0,-26 6 0,2-1-15,-1 0 0,1-2 0,-1 1 1,0-1-178,0 2 1,1-1-1,1-2 1,1 0 100,1 2 0,0 0 0,2-2 0,-1 1 78,1 1 1,0 0-702,2-3 1,1 1 634,0 1 0,0-1 0,3-1 1,0-1-23,0 0 0,-1 1-20,-2 1 0,0 1 90,3-2 1,-2 0 0,-5 2-1,-1 1-114,0-2 0,0 0-13,-5 2 1,0-1 123,1 1 0,-1-1 0,25 2-65,3-3 1,-2 2 15,-2-2 252,0 3 242,0-4 0,4 1-460,0 0 1,1-1 12,-1 1 1,-2 1 1,-26 0 1,-1-1-287,1 2 0,-1 1 299,31-4 0,0 1-132,-6 1 1,-2-5 535,-1 4 1,-3 0-486,-6 4 47,1 0 40,0-5 0,-5 4 19,1-3 1,-1 3-83,1 1 226,-8 0-82,-1 0 0,-9-1 211,3-3-114,-3 3-72,-1-4 1,-2 5 310,-2 0 1,-2 0-318,-6 0 1,1 0 766,-1 0 1,-3 0-642,-1 0 169,-4 0-333,2 0 0,-4 0 208,3 0-402,-3 0 55,4 0-661,-5 0 635,-5 0 0,-2 0-1173,-8 0 1,-3 1 575,-5 3 0,-6 1 677,-6 2 0,-4 3 0,-7-3 0</inkml:trace>
  <inkml:trace contextRef="#ctx0" brushRef="#br0" timeOffset="19">21129 13762 8083,'0'-6'430,"0"-4"-82,0 8-143,0-3 0,0 7 81,0 1 1,0 4-1,0 4 1,1 2-49,3 2 1,-3 3-4,3 5 0,1-4-206,-1 0 0,-1-1 111,-3 1 1,4 1 32,0-5 0,0 4-186,-4-4 0,0 1-260,0-5 0,0 0 30,0 1-179,0-1 345,0-4 140,0-2 662,0-5-609,5 0-51,-4-5 1,4-2 17,-5-4 0,4-1 98,0 1-183,5-6 70,-8 5 0,9-9-28,-2 6 1,1-5-142,-2 1 1,3-3 20,-2 0 1,6-4 61,1 3 1,0-2-48,-3 6 1,-1 2 90,1 2 1,-1 4-1,1 3 0,-5-1-41,1 5 12,-1 1-40,5 3 0,-2 5 48,-2 2 1,2 3-13,-3 2 1,2 4 13,-1 3 1,2 3-8,-2 1 1,-2 1-65,2 3 1,-6-3-135,2 2 0,1-2 113,-1-1 0,0-4-129,-4 0 1,0-5-117,0 2-20,0-4 127,0 0 1,3-5 48,1 1 0,0-4-76,-4 3-377,0-4 4,0 2-1158,0-5 1781,5 0 0,1 0 0,6 0 0</inkml:trace>
  <inkml:trace contextRef="#ctx0" brushRef="#br0" timeOffset="20">21677 14048 8083,'6'-5'94,"-2"-3"0,-3 2 447,-1-2-189,0 5 39,0-2 721,0 5-765,0 5 0,0-2-87,0 5 0,1-1-49,3 5 1,-2 0-15,1 4 1,0-4 7,1 3 0,-3-1-89,3 2 0,1-2 237,-1 5-571,-1-5 203,3 2 0,-4-1-2,6 1 1,-6-1-161,2-4 0,-3-3-122,-1-1 102,5 1 131,-3 4-269,3-6-91,-5-1 1,0-4-531,0 3-638,0-3 1119,0 4 0,-5-15 0,-2-2 0</inkml:trace>
  <inkml:trace contextRef="#ctx0" brushRef="#br0" timeOffset="21">21928 13442 8083,'0'-17'228,"0"0"91,0 11 1,0-1 315,0 4-165,0 1-168,5 2 1,-4 10 50,3 6 22,-3 4-199,5-7 0,-5 10 27,3-1 1,-3 1-152,-1 4 0,4-2 118,0 2 0,-1-3-122,-3 3 1,0-3-274,0-1 0,0-2 143,0-2 0,0-1-291,0-3 0,2-2 49,1 2-630,-1-7 599,3 2 0,0-5-197,2 3 1,0-2-304,0-2 1,-3-2 213,4 6 641,-6-6 0,3 4 0,-5-6 0</inkml:trace>
  <inkml:trace contextRef="#ctx0" brushRef="#br0" timeOffset="22">22042 14139 8806,'2'6'1137,"1"-2"0,-1-1-191,1 1-390,-1-3 0,-1 8 292,3-6-555,-3 1 1,5 0-179,-2 0-194,-3 0-369,5-4-1044,-6 0 0,-6 0 0,0 0 1</inkml:trace>
  <inkml:trace contextRef="#ctx0" brushRef="#br0" timeOffset="23">22511 13899 8083,'6'-5'-456,"-1"-1"1380,-5-1-141,0 2-844,0 5-703,0 5 76,0-3-398,-5 8 667,4-9 419,-4 4 0,10 0 0,1 2 0</inkml:trace>
  <inkml:trace contextRef="#ctx0" brushRef="#br0" timeOffset="24">22899 13911 8083,'-7'-7'669,"2"1"-258,5 2-371,0 3 117,-5-4-287,4 5 277,-4 0-474,5 5-213,0-4 144,0 4 0,1-5 70,3 0 0,-1 4-541,4 0 867,1 0 0,3-4 0,1 0 0</inkml:trace>
  <inkml:trace contextRef="#ctx0" brushRef="#br0" timeOffset="25">23173 13911 8083,'6'-5'2164,"-1"3"-1617,-5-3 31,0 5-599,5 0-729,-3 0-398,8 0 0,-4 4 1148,6 0 0,-1 0 0,0-4 0</inkml:trace>
  <inkml:trace contextRef="#ctx0" brushRef="#br0" timeOffset="26">23596 13716 8083,'0'-11'89,"-4"3"410,0 1-415,0 4 268,4-2 226,0 5 0,0 5-256,0 3 0,4 3-56,0 5 0,1-3-30,-1 7 0,-3-1-41,3 3 0,1 1-51,-1 0 0,-1 0 51,-3 0 0,4-2-83,0-2 1,1-1-149,-1-3 0,-3-2 20,3 2 1,-2-3-63,2-5 123,-2 3-1,3-8 1,-4 3 116,3-5 20,-3 0-141,4 0 0,-5-5 3,0-3 1,1-2-50,3-1 1,-3-2 75,3-2 1,-3 1-187,-1-5 0,4 3 31,0-3 0,4 0-110,-5-3 1,6-3 117,-1-1 1,-2 3-187,2 0 0,1 0 182,6 4 1,-6 3-15,2 0 0,-2 5 59,3 3-137,-1-2 361,1 9-118,-1-4 1,-1 10-22,-2 3 0,-3 7 12,-5 4 0,1 2 168,3 2 1,-3 4-169,3 0 1,-3 4 10,-1 0 1,0-3-193,0-2 1,1-2 98,3-1 1,-2-1 58,1-3 1,2-3-136,-1-4 1,4-1-241,-4 1 1,3-5-11,-3 1 0,5-4-281,-1 3 1,-2-4-73,2 1 1,-5-3-1353,5-1 2052,-6 0 0,4 0 0,-1-5 0,1-1 0</inkml:trace>
  <inkml:trace contextRef="#ctx0" brushRef="#br0" timeOffset="27">24029 13888 8083,'0'-12'190,"0"1"0,0 3 895,0 1-335,0 4-297,0-2 1,2 5-21,2 0 1,-3 1-128,3 3 0,-3 6-33,-1 6 0,0 3-9,0-4 1,0 9-15,0-1 0,0 2-39,0-2 1,0 0-76,0 0 0,0 0-19,0-1 1,0 1-221,0 0 1,0-1-173,0-3 1,0 1 178,0-5 1,5 0-259,3-3 0,-2-2 66,2-2 0,-1-3-98,5-5 0,0 0 105,4 0 1,-4 0-437,3 0 186,-2 0 1,-1-4-361,-1 0 1,-5-5 890,-2 2 0,-3-4 0,-1 0 0</inkml:trace>
  <inkml:trace contextRef="#ctx0" brushRef="#br0" timeOffset="28">23938 14093 8083,'0'-6'368,"0"1"0,1 5-193,3 0 0,6 0 166,6 0 0,4 0-236,-1 0 0,2 0-139,2 0 1,-1 0-294,-3 0 1,3-1-152,-3-3 1,1 3-680,-1-3 1157,-3 3 0,1-5 0,1 0 0</inkml:trace>
  <inkml:trace contextRef="#ctx0" brushRef="#br0" timeOffset="29">24441 13305 8083,'0'-17'-1301,"0"0"1546,0 6 1404,0 4-891,0 2 286,0 5-697,-5 0 1,3 1 6,-2 3 1,3 8-37,1 7 1,-4 2-30,1 2 0,-1 0-156,4 0 1,0 1 130,0 3 0,0-2-251,0 5 0,0-3 88,0 4 1,1-5-64,3 5 0,1-6-186,3 2 1,2-3-68,-3-1 1,0-2 15,0-2 0,-3 2-133,4-6 1,-6 0 7,2-4 1,1-3-740,-1 0-21,0-1 0,-3 1-230,3-1 331,-3 1 983,4-2 0,-10 5 0,-1-5 0</inkml:trace>
  <inkml:trace contextRef="#ctx0" brushRef="#br0" timeOffset="30">24498 14059 9739,'6'0'4399,"-1"5"-3719,0 2-259,-3-1-152,3 4 0,-4-7 118,3 4-305,-3-4 1,8 3-469,-5-2 0,1-3-987,-1 3-1476,-3-3 2849,9-1 0,-14 5 0,3 2 0</inkml:trace>
  <inkml:trace contextRef="#ctx0" brushRef="#br0" timeOffset="31">16001 15201 7903,'0'-11'-517,"0"-1"1,0 1 101,0-1 1202,0 6-4,0-4-107,5 9-242,-4-4-42,4 5-9,-5 0-192,0 5 1,-1-3 59,-3 6 0,-1 1-28,-3 6 1,-2-1-22,3 5 0,-4 0 17,0 4 0,1 0-120,2 0 0,-2 1 65,2 2 0,-2-2-57,-1 3 1,3 1-5,1-1 0,0 4-154,0 0 1,-2-2 75,5 1 0,-4 0-154,5 0 0,-5 2 98,4-6 0,0 1-99,4-4 1,0 0 32,0 0 1,2-4 63,1 0 1,0-2-69,5 3 0,-5 0 95,5-5 0,0 4-9,3-4 1,0 2 48,1-2 0,-1-4 9,1 1 0,3-1 22,0-3 0,0-2 143,-3 2 0,-5-6 354,1 2-416,0 3 0,3-6 21,0 3 1,-3 1-39,0-1-61,-1-1 0,1-3-74,0 0-554,-6 0-193,8 0-578,-8 0-190,3 0 1,-4 0 175,3 0 1345,-3 0 0,4 5 0,-5 2 0</inkml:trace>
  <inkml:trace contextRef="#ctx0" brushRef="#br0" timeOffset="32">16240 15601 7903,'0'-12'0,"0"5"0,0-1 0,0 6 0,0-8 0,0 8 0,0-4 0,0 2 0,0 3 0,6-4 0,-1 10 743,2 2 1,2 4-230,-5 0 0,4 6-369,-5 2 0,6 2-106,-1 2 1,-2-4-112,2 0 0,-6 0 52,2 4 0,1 0-149,-1 0 0,1-4 113,-1 0 1,-3-5-128,3 1 1,-3-6-67,-1-2 213,0-4-27,0 2 165,0-5 88,5 0 1,-3-5-89,1-3 0,2-2 102,-1-1 1,4-1-152,-4 1 1,5-6 7,-2-2 1,3-2-176,2-2 1,-1-1 115,1-3 1,-3 3-66,2-3 1,-5 3 13,10 1 0,-10 4-12,5 0 1,-2 9 96,3-1 1,-5 3 140,1 1 1,-4 2-73,3 5 0,-3 1-4,4 3 0,-5 3-45,5 8 1,-2-1 18,2 5 0,2 0-113,-2 4 0,-2 4 43,2 0 1,-2 3-111,2-3 1,1-1-50,-6-3 0,5 0-212,-4 0 1,0-5-13,-4-3 0,3-2-623,1-2 387,0 0 1,-4-3-325,0 0 938,0-6 0,0 3 0,0-5 0,5-5 0,1-1 0</inkml:trace>
  <inkml:trace contextRef="#ctx0" brushRef="#br0" timeOffset="33">16834 15829 7903,'0'-11'-1356,"0"3"1085,0 1 0,0 3 1656,0-4-112,0 6-728,5-3 0,-2 5-213,5 0 1,-6 5-92,2 2 1,-3 3-52,-1 2 1,4 1-94,0 2 0,0-1-39,-4 5 0,0-5-9,0 1 1,0-1-242,0 1 1,0-2-49,0 2 1,0-6-548,0-1 435,0-1 0,0 1-899,0-1 355,0-4-92,0 7 988,0-9 0,0 10 0,0-5 0</inkml:trace>
  <inkml:trace contextRef="#ctx0" brushRef="#br0" timeOffset="34">17257 15487 7903,'6'-12'-648,"-1"1"540,-5-1 606,0 1 45,0 5 213,0-4-322,0 8-149,0 7 1,0 4-24,0 10 1,4-2-28,0 6 0,4-3-81,-5 7 0,5 0 26,-4 0 1,3 0-63,-3-4 1,4-1-164,-4 1 1,3-5-359,-3-3 1,1 0 230,-1-3 1,-2 2-533,6-7 200,-5-1 0,3 2-1220,-2-4 780,-3 0 944,4-4 0,-5-5 0,0-1 0</inkml:trace>
  <inkml:trace contextRef="#ctx0" brushRef="#br0" timeOffset="35">17166 15681 7903,'0'-12'-524,"0"6"0,0 0 2297,0 2-1317,5 3 1,1-4-34,5 5 1,2-2-108,2-1 0,3 1-25,5-2 1,0 2-201,0-2 1,3 3 79,1-3 0,0-1-443,-5 1 1,0 0-183,-3 4 1,1-3-560,-4-1 1,3 0 404,-4 4 0,4 0 608,-4 0 0,0 0 0,-3 0 0</inkml:trace>
  <inkml:trace contextRef="#ctx0" brushRef="#br0" timeOffset="36">17862 15727 7903,'-6'-7'113,"1"1"353,5 2 27,0 3 54,0-4-113,0 5-535,5 0-355,-4 5-511,9-4 594,-8 4 0,4-5-857,-2 0 973,-3 0 1,5 4 256,-2 0 0,2 5 0,6-3 0</inkml:trace>
  <inkml:trace contextRef="#ctx0" brushRef="#br0" timeOffset="37">18113 15738 7903,'0'-8'911,"0"1"-324,0 4 284,0-2 99,0 5-1336,6 0-126,-5 0-266,4 0 0,-4 0-296,3 0 0,-3 1 232,3 3 822,-3-3 0,-1 10 0,0-5 0</inkml:trace>
  <inkml:trace contextRef="#ctx0" brushRef="#br0" timeOffset="38">18399 15715 7903,'0'-11'-545,"0"-1"0,0 5 3135,0-1-853,5 6-718,-4-4-697,10 6-365,-10 0 1,5 2-637,-2 2 187,-3-3 1,4 5-499,-5-2 0,0-2 386,0 6 604,5-5 0,2 7 0,4-4 0</inkml:trace>
  <inkml:trace contextRef="#ctx0" brushRef="#br0" timeOffset="39">18890 15350 7903,'0'-7'198,"-5"2"198,4 5-26,-4 0-78,5 5 1,0 3-63,0 7 1,0-1-132,0 5 1,0 0 95,0 4 1,0-1-71,0-3 0,0 2-37,0-2 1,0 2-200,0-2 0,0 1-58,0-5 0,0 0-180,0-3 0,1-1 26,3 1 1,-3-1-266,3 0 1,-3-3-895,-1 0 1482,0-6 0,0 8 0,-5-3 0,-1 4 0</inkml:trace>
  <inkml:trace contextRef="#ctx0" brushRef="#br0" timeOffset="40">18685 15567 7903,'0'-12'0,"0"1"256,0 4 0,0 1-12,0 2 0,5 3-62,2-3 0,5 3-12,3 1 1,3-1 26,4-3 1,6 3-21,3-3 0,2-3-82,1 0 1,0 0-62,1 0 1,-5 3-312,1-4 1,-6 5-559,2-5 0,-3 6 384,-1-2 0,-6 2-570,-1 2 1021,-4 0 0,0-5 0,-1-1 0</inkml:trace>
  <inkml:trace contextRef="#ctx0" brushRef="#br0" timeOffset="41">19393 15441 7903,'-8'-5'10,"0"-3"1,5 2 160,-5-2 426,5 6-1,-2-3-90,5 5-239,0 0 0,0 5-86,0 2 0,4 7 36,0 2 0,0 4-119,-4-1 1,0 1 22,0-1 1,4 3-136,-1-3 1,1-1 72,-4 1 1,1-2-176,3 3 1,-2-3 61,1-1 1,-1-8-321,-2 4 92,0-3 305,0-3-46,5-1 70,-4-5-21,4 0 1,-5-1-69,0-3 0,4-2 7,0-6 0,3 1 17,-3-1 1,5-3-4,-1 0 0,2-4-16,1 4 1,1-6 23,-1 2 1,0-2-86,1-2 0,-1 0 61,1 0 1,-1 6-3,1 1 1,-2 4 113,-3 0 232,3 6-197,-3 1 0,0 5 122,1 0 0,-5 5-6,0 2 1,2 4-95,-1 0 0,1 2-2,-1 2 1,-3 3-58,3 5 1,-3-1-23,-1 1 1,0-1-96,0-3 0,4 2-220,0-2 1,0-2-77,-4-2 0,0-2-781,0-2-4,0 1 0,1-1-198,3 1 1323,-3-6 0,4 4 0,-5-4 0</inkml:trace>
  <inkml:trace contextRef="#ctx0" brushRef="#br0" timeOffset="42">19838 15532 7903,'0'-11'-448,"0"0"1084,0 4 0,0 1 224,0 2-313,0 3-150,0 6 1,1 2-161,3 9 0,-3 1-52,3 2 1,-3 7-10,-1 1 1,0 0-162,0 0 0,0-2 75,0 6 0,0-4-161,0 3 1,0-7-4,0 4 0,0-10 22,0 6 1,2-8-235,2 1 0,1-4 61,2 0 0,3-2-67,-2-3 0,-2 2 120,2-5 0,0 0 29,3-4 1,0 0-66,1 0 0,-1-4-185,1 0 1,0-5-59,4 2 1,-8 0 105,4 0 0,-4 3-422,-1-4 767,-2 1 0,-5-10 0,0 0 0</inkml:trace>
  <inkml:trace contextRef="#ctx0" brushRef="#br0" timeOffset="43">19804 15818 7903,'10'-12'431,"-2"1"1,2 3-227,-3 1 1,7 3 24,1-4 1,5 6-7,-5-2 0,5-1-175,-1 1 1,3 0-200,1 4 1,-4-3-239,0-1 1,-2 0 387,2 4 0,-2-5 0,-6-1 0</inkml:trace>
  <inkml:trace contextRef="#ctx0" brushRef="#br0" timeOffset="44">20489 15418 7898,'11'-6'416,"1"2"1,1 3-196,2 1 0,3-4 82,4 0-119,1-5 1,5 7 22,3-6 1,-2 4-1,1-3 0,-4 0-194,0 0 0,-2-2 44,-1 5 1,-5 0-111,-3 4 0,-6-1 58,-1-3-1073,-6 3-18,3-4 306,-5 10 1,0 1 391,0 6 0,-1-5 388,-3 1 0,-2-2 0,-6 2 0,-4 7 0,-2-2 0</inkml:trace>
  <inkml:trace contextRef="#ctx0" brushRef="#br0" timeOffset="45">20512 15658 7903,'0'-8'2,"0"1"162,0 4 0,1-6 374,3 6-151,-3-1 1,9 2-111,-2-1 0,2 1 80,2-1 0,-1 1-109,0 2 1,6-3-19,2-1 1,3-1-36,0 1 1,5 3-2,0-3 1,1-1-72,-2 1 1,-2-4-37,3 4 1,-3 1-196,-1 3 0,-4 0-147,0 0 0,-5-4-265,1 0 1,-2 0-410,-2 4 1,-3 0 413,0 0 1,-1 0-965,5 0 1479,-6 0 0,4 0 0,-4 0 0</inkml:trace>
  <inkml:trace contextRef="#ctx0" brushRef="#br0" timeOffset="46">21300 15338 7903,'-5'-11'0,"2"3"110,-4 1 1,4 3 489,-1-4-65,3 6-1,-4-3-168,4 5 0,-4 5-109,5 2 1,0 3-129,0 2 0,0 0 72,0 4 0,0-2-113,0 5 1,0-2 69,0 3 1,3 0-111,1-5 1,1 4 68,-1-4 1,-3 4-150,3-3 1,-3-1-116,-1-4 1,4 1 60,0-1 0,0-3-57,-4-1 0,0-3-147,0 4 173,0-6 74,0 3-19,0-5 69,0-5 1,0 3 20,0-6 0,0 0-21,0-3 0,4 0 117,0-1 0,1 1-53,-2-1 0,4-4-30,4-3 1,1 1-59,-1-1 1,0 1 1,1-1 0,3-1-24,0 5 1,1-1 54,-5 5 1,0 3 100,1 1 1,-2 3 58,-2-4 253,2 6-173,-4-3-139,5 10 1,0 1-4,-4 6 0,0 3 26,-4 0 1,-1 5-171,1-1 0,-1 3 124,-2 1 1,0 0-255,0 0 1,4-2 53,-1-2 1,1 3-40,-4-3 1,0-3 11,0-1 0,0-6 36,0-1 0,1-2-50,3 2 0,-2-2-330,1-2-25,-1-3 0,-1 6-1430,3-3 230,-3-3 1702,4 4 0,0-5 0,1 0 0</inkml:trace>
  <inkml:trace contextRef="#ctx0" brushRef="#br0" timeOffset="47">21597 14870 7903,'0'-11'0,"0"3"0,0 0 0,0 5 122,0-5 375,0 5-188,0-7 1,-1 8 221,-3-6 193,3 6-155,-5-4 107,6 6 639,0 0-1098,0 6 0,4 0 58,0 5 0,5 1-60,-1-1 0,6 6 0,1 2 1,1-2 19,-1 2 0,3 2-28,5 5 1,0-1-188,0 1 1,0 2 141,-1-1 1,0 4-106,-3 0 0,3-2 60,-3 2 0,-3-1-254,-1 4 1,-6-3-69,-1-1 0,-6-3-37,2 3 0,-3-4 84,-1 0 0,0-2-44,0-1 1,0 0 63,0 0 0,0-1 67,0-3 1,-3 1 38,-1-5 0,-4 4-15,4-4 0,-1 4 6,2-3 1,-3-1-26,-1-4 0,-3 2 5,2 2 0,-3-2 4,-5 2 0,4-2-9,-3-2 1,-2 1 59,2-1 0,1 0-54,6 1 0,-2-4-118,2-1 0,2-3 115,-1 4 0,4-5 36,-1 5 1,2-5-33,-2 0 4,3-1 47,-5-2 22,6 0 119,-5 0-180,4 0-10,-4 0 39,5 0-497,-5 0-522,4 0-726,-4 0 1596,5 0 0,0-5 0,0-2 0</inkml:trace>
  <inkml:trace contextRef="#ctx0" brushRef="#br0" timeOffset="48">14687 12060 7903,'-4'-7'-1594,"1"-1"2240,-6 1-404,7-5 1,-4 5-183,2-1 1,3 4 136,-3-3 0,3 3-4,1-4 0,0 4 278,0-3-209,0 4 0,0-3 209,0 2-90,0 3-266,5-4 1,-4 10 10,3 2 1,-3 3-11,-1 2 1,0 1-11,0 2 0,0-1-13,0 5 1,-3 0 58,-1 4 0,0 3-12,4 1 0,0 3-9,0-3 1,0 7 2,0-3 1,0 4-146,0-4 0,0 2 79,0 1 0,1-3-100,3-1 1,-1 0 65,4 5 0,-3-1-22,4 0 0,-6 0 5,2 1 1,-3 3 1,-1 0 1,0 4 0,0-4 0,-4 5-21,1-1 1,-5-2 27,4 2 0,0 0 12,4 4 0,0-4-14,0 0 0,0 0-42,0 3 0,0-3-3,0 0 1,0-1-87,0 0 1,0 4-36,0-3 1,0 2 902,0 2 1,0 3-347,0 1 0,0-1-402,0-3 0,-3 0 38,-1-1 0,0 1-4,4 0 0,0-2-11,0-2 1,0 1-8,0-5 1,1 4-61,3-4 1,-1 2-8,4-2 0,-3 1-64,4 3 1,-5 2 75,5-2 0,-5-1-93,0 1 1,2-4 93,-1 4 0,0 1 2,-4 6 1,0-2 40,0 3 1,-5 0-75,-3 0 1,2 3 169,-2-3 1,1 4 219,-5-1 0,2 6 69,3-2 0,-2 1-117,5-8 1,0-1 25,4-3 0,0 3-114,0 1 0,0-1-39,0-3 1,5-1-130,3-4 1,1 3-138,-2-6 1,7 5 62,-2-1 0,2-2-179,-3 2 0,0-4-33,1 4 0,-1-1 84,1 1 1,-1 2 62,1-2 1,-1-3 23,0-1 1,1-2-179,-1-2 1,1 0 249,-1 1 1,2-1 11,2 0 0,-2-5 163,2-2 1,-2 1-131,-2-1 1,0-1 100,1-3 1,-1 0-97,1 0 0,-5 0 252,1-1 1,-2-3-272,2 0 1,1-1 92,-5 1 1,3 2-143,-3-6 1,4 0-139,-5-4 0,5 1 59,-4-1 1,1-3-489,-1 0 321,-3-6 55,4 8 546,-5-9-325,0 5 409,0-6-528,5 0 0,-2 0 113,4 0 0,-3-4-71,4 0 1,-1-4 61,5 5 0,-1-5 5,1 4 1,-1-5-24,0 2 0,1 2 13,-1 1 0,1-1 35,-1 1 1,2-4 5,2 4 0,-1-1 2,5 2 1,1 1-30,7-2 1,-2-1 17,6 2 0,-1-5-14,5 4 1,0-1 124,3 1 0,3 2-94,4-6 1,2 4-189,3-3 1,-2 0 218,5 0 0,-2 0 5,6 4 0,-2 0-57,6-5 1,-3 6-3,-1-2 0,4-1-35,0 1 0,-29 2 1,1-1-149,28-1 0,-28 4 0,0-1 156,-1-1 1,0 0 0,2 1-1,0 1-1,0 0 1,0 0 0,2-2 0,1 0-4,-1 0 1,0 0 0,2 0 0,1 1 18,-1 1 1,0 0 0,0-2 0,1 0-1,0 0 0,1 0 0,-1 0 0,0 0 35,3 2 1,0 0-1,-2 0 1,0 0-35,-2 0 1,0 0 0,1 0-1,0 0-69,0 0 1,-1 0 0,-1 0 0,0 0 197,1 0 0,1 0 1,-2 0-1,0 0-63,1 0 0,1 0 0,0 2 1,0 0-54,-1 0 1,0 0-1,2 0 1,-1 1 0,1-1 1,0 0-1,1-2 1,1 1 4,-3 1 1,1 0 0,6-1 0,0-1-10,-2 0 1,-1 0 0,4 0 0,-1 0-79,0 0 1,-1 0 0,1 0 0,0 0 38,-1 0 1,1 0 0,3 0-1,1 0-346,-1 0 1,1 0 0,2 0-1,-1-1 327,-3-1 1,-1 0 0,3 1 0,-1 1 73,-1-2 1,-1 0 0,3-1-1,-1 1-13,-1 0 0,-1 0 0,2-1 0,-1 1 60,0 0 1,-1 0 0,-2 1 0,0 1-50,3-2 0,-1 0 0,0 1 0,-1 1 63,1 0 0,1 0 0,2 0 1,0 0-64,-2 0 1,-1 0-1,1 0 1,0 0 10,-1 0 0,1 0 1,2 0-1,1 0-54,1 0 0,-1 0 0,2 0 0,-1 0 47,0 0 1,-1 0 0,2-1 0,0 0-111,-2 0 1,0-1 0,4 1 0,-1 0-7,-2-1 0,-1 1 1,2 0-1,0 0-16,-2 1 1,0 0 0,0-1 0,-1-2 88,-3 2 0,1-1 1,0 0-1,-1 0-4,-3 2 0,0 0 0,0 0 1,2 0 55,-1 0 0,1 0 0,-1-2 0,0 0-204,-1 0 0,0 0 0,1 0 0,0 0 257,-1 2 1,-1 0 0,2 0 0,0-1-54,1-1 0,0 0 1,-1 2-1,1-1-23,0-1 0,0 0 1,-3 1-1,1 1-34,0 0 1,0 0 0,-1 0 0,0 0-5,1 0 1,-1 0 0,0-2-1,-2 0-46,-3 0 0,0 0 1,3 0-1,0 1-4,-3 0 0,0 2 0,-2-1 0,0 0 59,29 0 0,-6 0 82,2 0 1,-4 0-18,-3 0 1,-4 0-88,-4 0 1,0 0 679,0 0 0,-2 0-466,-2 0 0,1 0 116,-5 0 0,4 0-177,-4 0 1,0 0-33,-4 0 0,-3 0 417,-1 0 0,-4 0-405,0 0 1,-5 1 311,-2 3 0,-5-3-339,1 3 0,-3-2 113,0 2 1,-4-3-341,-1 3 62,-4 3 1,6-5-331,-6 6-47,1-6 1,-4 5-1246,0-4 1,-5-1 145,-3 1 1577,-12-1 0,-9-2 0,-12 0 0</inkml:trace>
  <inkml:trace contextRef="#ctx0" brushRef="#br0" timeOffset="49">15053 11923 8364,'-16'-5'224,"1"-2"1,0-2-325,4 1 0,-1-1-231,1 6 0,4-3 1141,4 3-512,-4 1 1,6-4 150,-3 2-253,3 3 0,7-8-34,6 5 1,0 0 31,7 4 1,2-3 9,5-1 0,2 0-95,3 4 1,6 0 19,-3 0 0,8 0-137,0 0 1,8-1 82,7-3 0,3-1-236,-26 1 0,1 0 1,-2-1-1,1 0 192,3 1 1,2 0-1,1-2 1,1-1-287,3-1 0,0 0 1,1 0-1,0 1 308,0 1 0,1 1 1,0-1-1,0 0-6,-1 0 0,1 1 0,4 1 1,0 0 8,2 0 1,-1 1 0,0-1-1,0 1 8,-2 0 1,0-1 0,1-1 0,-1 1-40,3 2 0,-1 0 0,3-2 0,0 0 22,1 2 1,1 1 0,0-3 0,0 0-376,1 2 0,1 0 1,1 0-1,0-1 354,0 1 0,0 0 0,2 1 1,1 0-359,-1-3 0,0 0 0,2 2 0,2 0 333,-22 0 0,0-1 1,0 1-1,1 0 1,-1 1-1,1 0-8,-1-2 1,0 1 0,0-1 0,21 2 0,-1 0 14,2-1 1,0 0 0,-2 1-1,1-1 6,-2 0 0,1 1 0,0 0 0,-1 0 57,-1-1 0,-1 0 0,2 2 0,-1-1-51,-2 1 0,1 0 0,1 0 1,1 0 26,-1 0 1,-1 0 0,1 0 0,-1 0-18,1 0 0,0 0 0,1-1 0,1-2-4,2 2 1,0-1-1,-22 0 1,0 0-1,0 0 4,20 0 0,0 1 1,2 0-1,-1 0-12,1 0 0,0-1 1,-21 0-1,1 0 1,-1 1-58,21-1 1,-1 0 0,1 0 0,-1 0 64,-3 2 0,-1 0 0,1 0 0,-1 0-236,-1 0 1,0 0 0,-2-2 0,0 0 218,0 0 1,0 0 0,0 0-1,-1 0-33,-2 2 1,-1 0 0,-1 0-1,0 0-25,0 1 1,-1-2 0,-1 0 0,0-1 42,3 0 1,1 0-1,-2-1 1,0 1 11,-1 0 0,1 0 0,0 1 1,1-1 0,2-1 0,0-1 0,0 2 0,1 0 11,2-2 0,2 0 0,-1 3 0,1-1 5,-1-2 0,0 0 0,-1 2 0,-1 0-34,1-2 0,-1 1 0,-2 1 0,0 1 19,2-1 0,0 0 0,-4 1 0,-2 1-12,-3 0 1,-1 0 0,-2 0-1,-1 0 109,0 0 0,0 0 0,-5 0 0,-1 0-78,1 0 0,-2 0 1,-3 0-1,-2 0 544,29 0 1,-2 0-545,-2 0 1,0 4 33,0 0 0,-4 3 109,1-3 0,-6 4-117,1-5 0,-2 5 5,-1-4 0,0 3-98,-1-3 1,-8 1 754,-3-1 1,-3-1-654,-1 4 0,-2-3 672,-5 4 1,-1-4-655,-3 3 0,2-1 416,-2 2 1,-2 1-434,-2-5 0,1 1 104,0-1 1,-1-3-54,-4 3-72,1 2 1,-1-5 159,1 3 1,-6-3 114,4-1 325,-9 0-229,4 0-69,-5 0-314,6 0 1,-5 2-40,3 2 77,-3-3 1,-1 5 9,0-2 1,0-2 81,0 6 0,-1-2-103,-3 2 1,3 3 225,-3 1 0,-1 1-15,1 6 0,0-4-2,4 4 1,0 0-166,0 4 0,0 3-4,0 1 1,0 0-108,0-4 0,5 3 144,3 1 1,-2 3-108,2-3 0,-2 5 66,2-2 0,1 2-57,-6-2 0,5 3 13,-4-2 0,0 3 4,-4 4 0,0-2 54,0 2 0,-2 1 3,-1-1 1,0 5 50,-5-1 1,5 3 11,-5 0 0,4 1-369,-3 0 1,4 3 250,-1 1 1,-1-1-70,1-3 0,0-1 48,4 1 1,-3 0-104,-1-1 1,-1 2 59,1 3 0,-2-3-28,-6 2 0,1 2 66,-1-1 1,1-1-9,0-3 1,-1 5 223,1 2 1,-1-1-66,1 1 1,-1-1 49,1 1 1,1 7-110,2-3 0,-1 3 4,6-3 0,-5 0 38,4 0 0,0 2-364,4 1 0,2-1 239,1 2 1,0-2-22,5 2 1,-1-2-181,5 2 0,-5 1 136,1-1 0,-6-29 0,0 0-47,5 29 0,-4 0 33,1-4 1,-3 4-117,-1 0 1,0 0 55,0-4 1,-5 0-2,-3 0 0,-2 0 61,-1 1 1,-1 2 11,1 1 0,-1 0 71,1-4 0,-1 1-74,1-1 1,1-4 162,2 0 1,-1 1-46,6 3 0,-1-5-140,4-3 1,0-1 87,0 2 0,1-3 6,3 2 1,-3-2-47,3-1 0,-3-4-19,-1 0 0,4 0-123,0 3 1,0-4 88,-4-3 1,-2-3-80,-1 0 0,1-1 55,-2 0 0,3-5 54,1-2 1,0-4-93,0-4 1,0-3 297,0-4 0,0-1-1156,0 1 571,0-6-1683,0-1 1426,0-5 1,-4-1-1693,1-3 0,-8-1 2357,0-3 0,-5-7 0,-7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11:10:59.507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  <inkml:brush xml:id="br3">
      <inkml:brushProperty name="width" value="0.09071" units="cm"/>
      <inkml:brushProperty name="height" value="0.09071" units="cm"/>
    </inkml:brush>
  </inkml:definitions>
  <inkml:trace contextRef="#ctx0" brushRef="#br0">2787 8543 8040,'-7'-5'-1030,"-3"-2"1584,9-4 1,-8 3-170,5 1 1,-1 4-165,1-1 0,2 3 62,-6 1 0,4 0-97,-3 0 1,-1 1 63,-3 3 1,-6 0-99,-2 7 1,1-2 45,-1 7 1,2 1-1,-2 2 1,2 3-38,6 1 0,-5 5-176,1 2 1,4 3-77,3 1 0,6 4 103,-2 1 0,3-1-26,1-4 0,0 0 63,0 0 0,8-4-168,4-4 1,6-3 11,-3-4 0,9-2-44,-1-6 1,3-1 129,1-2 0,1-3-3,3-5 1,2-1 14,-3-3 0,2-4-5,-2-7 0,2-2 16,-5-2 0,-1-2-12,-3 2 0,-1-3 34,-3-1 1,-3 1-25,-4-1 0,-2 0 141,-3 0 1,0-1-105,-4-3 0,-1 2 10,2-6 0,-8 5-95,-4-5 1,-3 6 73,-5-2 1,2 3-132,-5 1 0,4 6 117,-4 1 1,0 5-73,-4 3 0,0-1 44,1 6 0,-5-1-91,0 4 0,2 0 53,6 0 1,-3 0-2,3 0 1,3 0 92,1 0 1,2 5-72,1 2 1,5 1 123,-1 4 1,6-2-108,-2 9 0,-1 0 70,1 4 0,0 3-47,4 1 0,0 3 147,0-3 0,0 3-121,0-3 1,0 4 7,0-5 0,1 1-68,3-4 1,3-6 57,4-1 0,0-1-81,1-4 0,1 2 67,2-9 1,1 3 1,3-3 1,3 0-14,-3-4 1,-1-1-14,1-3 0,-4 1 11,4-4 0,-5-1 6,1-3 1,-2-1 18,-2 1 0,1 0-15,-1-1 1,1-4-5,-1-3 0,-5-2 4,-2 2 0,1-6-30,-1 2 0,0-2 22,-4 2 1,-5 0-31,-3 0 0,-2 4-17,-1 0 0,-5 6 34,1 2 1,-5 1 1,1 6 0,1 0-2,-1 4 0,0 5 154,-4 3 0,0 6-91,0 1 0,2 5-13,2-1 0,-1 7-15,4 0 1,1 5-79,4-4 1,0 3 6,4-3 0,2 3-13,5-3 1,5-4-96,2-4 1,5-5 128,3 1 1,4-8 134,8-3 1,-2-3-155,6-1 0,-5-1 234,5-3 1,-6-2-64,2-5 0,-3-5 52,-1 1 1,-5-1-88,-3 0 0,-3 4 23,0-3 0,-1-2-98,1 2 0,-6-2 68,-2 2 1,-3 1-153,-1-5 1,-5 4 72,-3-4 0,-2 4-175,-1-4 1,-6 5 103,-2-2 1,-2 9-44,-2 3 1,0 3 75,0 1 1,0 1 1,1 3 0,0 2 18,3 6 1,1-1-21,3 0 1,2 5-120,-2-1 0,4 5 121,3-1 0,-1 3-165,5 1 1,0-2 87,4-2 0,6 2-105,1-6 0,5 0 142,3-4 0,1 0-3,3-4 1,3 2 24,-3-5 1,-1 0-48,1-4 1,-5-2 226,1-1 0,1-4-55,0-4 0,-2-4 233,-7-1 0,2 1-78,-5 4 1,0-2 8,-4-2 0,0 2-56,0-2 1,-2-2-88,-1 2 1,-4-5-79,-4 1 0,-1 1 95,1-1 1,-5 5-86,-3-1 0,1 3 37,-1 5 0,0-2 137,-4 5 0,0 3-92,0 8 0,-1 2 14,-3 10 1,3 4-152,-2 4 1,3 5-168,4-2 0,4 3-1156,7 1 1,3-3 217,5-1 1127,10-4 0,8 7 0,11-4 0</inkml:trace>
  <inkml:trace contextRef="#ctx0" brushRef="#br0" timeOffset="1">4979 8680 8408,'0'-12'-169,"0"1"88,0 0 0,0 3 0,-1 2 574,-3 1 1,2-3-104,-6 4 1,4-3-100,-3 3 1,-1 0-28,-3 4 0,-1 0-5,1 0 0,-2 0 44,-2 0 1,1 5-45,-5 3 1,0 2-85,-4 1 0,0 6 51,1 2 1,2 6-184,1 2 1,2 3 83,-2-3 0,3 1-135,9-2 1,2-4-144,5 5 1,1-7 118,3 3 1,3 0-49,9-4 1,1-3 124,6-1 0,0-2-247,0-2 1,4 1 12,-1-1 0,2-4 3,-1-4 0,-2-1 166,6-2 1,-2-2-30,1-1 0,5-7 102,-1-6 1,-1-4-92,1 1 0,-1 1 87,-6-1 0,-1 0-63,-3-4 0,-5 0 86,-3 1 1,-3-3-15,-5-1 0,-2 2 10,-5-3 0,-1 2-61,-3-2 1,-3 3 1,-9-3 0,-3 1-30,-7 3 0,0 0 39,-4 12 1,-1-2 66,-3 9 0,-4 1-68,0 7 1,1 1-2,7 3 1,-2 6-6,5-3 1,1 5 68,3-1 1,5-1-58,3 5 1,2-1-3,2 1 1,3 2-58,1-2 1,4 7 59,-1 0 0,4-3-43,4-4 1,6-1 30,5 1 1,6 1 13,-2-5 0,-2 1-24,3-5 1,2-5-2,5-2 1,0 1-14,-5-1 0,1 0 21,0-4 1,0-4-81,0 0 1,0-5 70,0 2 1,-2-3-11,-2-2 0,1 0 1,-4-4 0,-1 4 78,-4-4 1,-4 2-55,-4-1 1,3 3 5,-3-4 0,0 0-24,-7 1 0,0-4 3,-7 3 1,1-3-161,-9 4 1,3 0 155,-3 3 1,-3 6-9,-5 2 0,-4 4-9,5 4 1,-6 4 130,2 7 1,2-1-73,1 5 1,3 0 15,1 4 0,5 3-41,3 1 0,4 1 14,3-1 1,3-3-210,5 2 1,3-1 127,4-3 0,6-4-4,10-3 0,3-3 35,1-5 1,9-2 228,-2-5 1,4 0-77,0 0 1,-3-5 109,4-2 0,-5-3-124,-4-2 1,-2-3 147,-5 0 1,0-6-26,0 2 1,-6 2-62,-1-2 1,-7 3-26,-2-3 0,-4 4-10,1-4 1,-3 0-165,-1-4 1,-7 0-21,-4 1 1,-5-1-133,-7 0 1,-1 1-24,-3 3 1,2 4 147,-6 7 1,-1 3-73,-6 5 1,3 3 71,-3 4 1,7 1-133,5 7 1,1 3 109,3 1 0,3 3-106,0 1 0,8 1 46,0 2 0,7-2-129,0 3 1,3-3 96,1-1 0,6-5 46,6-3 0,3-2 127,4-2 0,3-5-102,-3-2 0,2-2 473,2-2 0,0-6-179,0-1 0,0-3 256,0-2 0,-4 0-153,0-4 0,-4 2 55,4-5 1,-6 4-148,-2-4 0,-1 4-37,-6-4 0,4 4-242,-5-4 1,0 0 75,-7-4 1,-2 0-177,-6 0 1,-4 4 51,-3 0 1,-4 5-678,-4-1 1,1 7-138,-9 4 1,7 9-1450,-6 7 2376,8 4 0,-2 17 0,5 3 0</inkml:trace>
  <inkml:trace contextRef="#ctx0" brushRef="#br0" timeOffset="2">8280 8531 7671,'0'-11'-1129,"0"5"1781,0-5 0,-4 9-201,1-6 0,-3 6 75,3-2 26,1-2-289,-8 4 0,4-3-102,-6 5 1,1 0 18,0 0 1,-1 4 11,1 0 1,-2 9-26,-2-2 1,1 4 37,-5 0 1,5 3-192,-1 5 1,-2 4 90,2-1 0,0 2-151,3-1 0,5-2 59,-1 6 0,6-5-95,-2 5 0,4-6-45,4 2 1,2-3-4,5-1 1,2-5 13,2-3 0,3-2 120,5-2 0,0-5 19,-1-2 0,5-3-40,0-1 0,1-1 203,-2-3 0,-2-2-114,3-5 0,-3-1-46,-1 1 0,0-2 21,0-2 1,-4 2 45,0-2 1,-4-2 62,4 2 0,-5-5 19,1 1 1,-6-3 42,-1-1 0,-2 1-465,2-1 0,-3-4-19,-5 0 0,-1-3 127,-3 3 1,-3 2-13,-4 6 1,-2-1 121,-2 4 1,1 1-11,-5 4 0,-4 1 36,-3 2 0,-2 3-31,1 5 0,-2 1 123,-5 3 1,4 4-107,4 7 1,-2 3 67,1 4 0,0 1-44,5 0 1,4 5 48,3 2 0,2 3-42,2 2 0,4-1-142,3 0 0,4-3 41,4-1 0,4-1-50,7 2 0,-1-3 29,5-5 0,0-4 59,4 0 0,4-7 39,-1 0 0,5-2-63,-5-6 0,1-1 268,-4-3 0,0 0-62,-1 0 0,0-5 126,-3-2 1,1-3 0,-4-2 0,-1 1 18,-4-1 0,1 0-225,-1-4 0,-5 4 66,-2-3 1,-2-3-190,-2-1 1,0-3 113,0-1 0,-6 0-133,-1 1 1,-3-5 75,-2 0 1,-4 1-157,-3 3 0,-3 1 45,-1 3 0,-3 8 93,-1 7 1,-5 3 137,2 1 0,2 2-80,1 6 1,-1 2 100,2 13 0,0-2-64,7 10 0,3-4-49,4 3 0,6 0-67,2 5 1,4-2-156,4-3 0,4 2 171,7-5 0,0-2-233,8-6 1,-3-3 164,7-4 1,1-4 19,-2-1 1,1-4 312,-4 0 0,0-6-104,0-5 0,-1-2 191,1-2 1,-4-3-29,0 0 0,-5-4-108,2 4 0,-4-6-98,0 2 1,-2 2 43,-3-2 1,-1 0-168,-6-4 0,0 0 82,0 0 0,-6-4-196,-1 1 0,-5-1 53,-3 4 0,1 2 1,-5 2 1,-1 2 83,-7 6 1,2 4-12,-6 4 0,5 3 98,-5 3 1,2 4-86,-1 4 1,2 2 118,5 2 0,0 4-89,0 8 1,5-2-181,3 6 0,3-2 117,0 1 1,6 2-280,2-5 1,4 3 31,4-3 1,3-1 59,9-3 0,3-5 156,7-3 1,2-3-24,3-5 1,2-2 357,-3-5 0,2 0-128,-2 0 1,2-6 187,-5-5 0,-1-1-112,-3-3 0,-1-2 191,-3 2 0,-3-5-101,-4 1 1,-1-1-10,1 1 1,-6-7-303,-2 3 1,-4-3 124,-4-1 0,-4 2-92,-7-6 1,-3 2 51,-5-1 0,1 8-435,-1 11 0,-5 4 172,-3 7 1,-2 1-114,-1 3 0,5 4 23,2 7 0,8 2-561,4 2 0,4 6 846,3-2 0,13 7 0,8-1 0</inkml:trace>
  <inkml:trace contextRef="#ctx0" brushRef="#br1" timeOffset="3">3906 8554 8320,'-5'-6'0,"0"0"22,-3 2 0,-2 2 107,2-1 1,2 1 275,-2 2 1,1 0-88,-5 0 0,1 0-140,0 0 0,-2 2 97,-2 1 0,1 0-76,-5 5 0,1-1 59,-1 5 1,-3 3-81,3 0 1,1 5 42,-1-1 1,5 3-132,-1 1 0,4 0 31,3 0 0,3 3-206,5 1 1,0-1-40,0-3 0,5 0 118,3 0 0,3-4-56,4 0 0,3-4 72,5 4 1,0-6-56,0-2 0,3 0 15,1-8 1,1 5-59,-1-4 0,-3-2 135,2-5 0,-1-1-37,-3-8 1,1 3 93,0-6 1,-4-1-87,0 1 0,-1-6 25,1 2 0,-3 1-15,-4-1 1,-2 0-36,-2-4 0,0 1 45,-4-1 1,0-4-88,-4 1 0,-6-2 8,-6 1 1,0 2-167,-7-6 1,1 6 64,-1-2 1,-3 7 97,3 1 0,-1 6 136,1 2 1,-7 4-88,4 7 1,-4 2 127,3 1 1,-3 5-87,-1 7 0,0 3 80,5 5 0,0 1-46,3 3 0,3 2-18,4 5 0,2 0-219,2 1 0,3-1 127,5 0 1,2-3-198,1-1 1,9-5 50,7 2 1,2-7 91,2-1 1,0-6 4,0-2 1,4 0 160,-1-8 0,1 1-69,-4-4 0,0-5 69,-1-2 0,0-1 90,-3-4 0,-1 6-80,-3-9 1,-6 5 50,2-5 0,-3 1-77,-1-2 1,-1 4-110,-6-4 0,0-1 93,0-2 0,-6 1-168,-1-1 1,-5 0 79,-3-4 1,1 4-21,-5 0 0,-1 6 88,-7 2 1,3 1-48,-2 6 1,1 1 179,3 7 1,-1 2-101,0 6 1,1 4 51,3 3 0,-1 3-74,5 1 0,3 0-91,5-1 1,4 1 47,-1 0 0,4-4-143,4 0 0,4-5 123,7 1 1,3-3 12,5-5 0,1-1 114,2-6 0,0 0-127,4 0 0,-4-7 218,0-4 0,-2-1-111,-1-3 1,-5-1 72,-3 0 0,-2 0-89,-2 1 1,-4 2-11,-4-2 0,-1 1-67,-2-1 1,-2 2 79,-1-2 0,-8 1-224,-4-2 0,-5 5 121,1 0 1,-3 0-117,0 8 1,1-1 125,-2 4 0,7 1 27,-7 3 1,3 2-14,-3 6 0,4 3 2,0 0 1,6 5-101,2-1 0,1 3 88,6 1 1,0 0-83,4 0 1,5-4 81,3 0 0,7-5-155,4 1 1,2-4 225,2-3 1,0-3 155,0-5 1,1-5 25,3-3 1,-3-7 276,3-4 1,-3-3-148,-2 0 0,-4-1-138,-3 0 1,-3 1-318,-5 3 1,-1-1 189,-6 5 1,-2 0-348,-2 3 1,-3 2 142,-8 2 1,-4-1-1469,-8 6 0,-1 4 1570,-2 7 0,-3 12 0,3 4 0</inkml:trace>
  <inkml:trace contextRef="#ctx0" brushRef="#br1" timeOffset="4">6270 8600 8477,'-11'-10'27,"-1"2"0,5-2 38,-1 2 1,0 2-1,-3-2 335,0 0 0,-1 2-92,1 3 1,-1-2 80,1 1 0,-1 0-115,1 4 0,0 0 176,-1 0 0,1 0-104,-1 0 0,-3 5-47,0 3 0,-4 3-162,4 4 1,-4-1 136,3 5 0,-3 2-239,4 5 0,0 2 105,3 3 0,1 0-101,0-4 0,4 5 4,3-2 0,3-1-280,1 2 1,5-6-45,3 2 1,7-3 18,4-1 0,6-5 56,2-3 0,5-4 106,-2-3 1,3 1 112,2-5 1,-1-2-73,0-6 0,0-6 162,1-5 1,-1-7-85,0-1 0,-1 1 218,-2-5 1,-3 2 58,-6-2 1,-4 3 69,-3-3 0,-2-1-143,-2 2 1,-4-5-87,-3 5 0,-3-6-198,-1 1 1,0 2 129,0-1 0,-6 6-152,-6 1 1,-1 2 106,-6 10 1,-3-2-80,-5 10 0,-9 0-12,2 7 0,1 2 1,3 6 1,-1 0-117,-3 3 0,3 3 105,1 5 0,5 1-270,-2 3 1,3-3 86,1 3 1,5-3-7,3-1 0,6-2 58,2-2 0,4 1 48,-1-4 1,7-1 195,1-4 0,4 1-139,0-1 1,6-3 212,1-1 0,6-4-50,-2 1 0,3-3 135,5-1 1,-2 0-34,6 0 0,-6-5 27,2-3 0,1-2-52,-1-1 0,-1-1-61,-3 1 1,-5-4 14,-3-1 1,-2 0 3,-2 1 1,-3 2 74,-1-2 0,-4-2-93,1 2 1,-4-1-60,-4 0 1,-2 4 65,-6-4 0,1 8 16,-1 0 0,-4 5-19,-3 0 1,-3 4-161,-1 6 1,0 2 100,1 10 0,-1 0-12,0 4 1,1 1-141,3 3 0,3-3 93,4 3 0,2-3-274,3-1 1,2-4 76,5 0 0,1-5-25,3 1 0,3-2 150,9-2 1,-3-5 87,6-2 0,2-2 195,5-2 1,0-2-106,4-2 0,-4-3 58,0-8 0,-2 1-75,-1-5 0,-1 1 250,-3-1 1,-3-1-57,-4 4 0,-2-4 60,-2 1 1,-3-1-39,-5 1 0,-3-3-157,-5 3 1,0-3-38,-11 0 1,1 1-155,-1 6 1,-7 5-186,4 10 0,-4 0 93,3 0 1,2 6 576,2 6 1,-2 0-165,6 7 1,-4 2-435,4 5 0,0 0-316,3 4 0,6-3-583,2 3 1,4-3 1091,4 3 0,7-4 0,7 2 0</inkml:trace>
  <inkml:trace contextRef="#ctx0" brushRef="#br2" timeOffset="5">7252 8520 8250,'-4'-8'0,"1"1"0,-2 4 250,1-1 0,1 3 2,-4 1 0,-1 0 107,-3 0 0,-2 1-130,-2 3 1,1 3-32,-5 4 0,0-2-86,-4 2 0,0-2 117,0 6 1,0 2-188,0-2 0,1 5 114,-1-1 0,6 2-151,6-2 0,1 2 19,6-2 1,0 2-82,4-2 1,0 2 86,0-2 0,0 3 36,0 1 1,4 0-106,0-1 1,5-3 65,-2 1 1,7-7-81,1 3 0,6-5 93,-2-3 0,4 1 4,3-6 0,-2 1 37,3-4 1,2-5 5,2-2 0,0-5-23,0-3 1,-2 1-1,-2-5 0,-1 4 88,1-4 1,0 0-72,-8-4 1,1 0 128,-1 0 0,-6 0-113,-6 0 0,-4-3-163,1-1 0,-4-5 150,-4 2 0,-3-3-158,-4-1 0,-4 4 23,0 4 1,-10-1-87,3 4 1,-5-1 137,0 9 1,2 5 4,-6 6 1,5 3-11,-5 1 0,6 2-8,-2 6 0,-1 1 23,2 10 0,-1 5-7,4 6 0,2 2-257,2-1 1,2 2 12,6-3 1,4 2-13,4-2 1,3-2 168,3-5 0,5 0-40,7 0 1,-1-6 157,5-1 0,4-4-158,4 0 1,-1-6 218,-3-2 1,4-3 47,-1-1 0,1 0 52,-4 0 0,0-5-107,0-3 1,-2-2-22,-2-1 0,2-1-34,-6 1 0,0 0 17,-4-1 0,-4 0-37,-3-4 1,-3 4 22,-1-4 1,-1-1-66,-3-2 1,-3 1 16,-4-1 1,-5 5-6,-3-1 1,1 2 83,-1 1 0,-2 6 6,-5 2 1,2 3-92,-3 1 0,3 5 40,1 3 0,1 6-26,3 1 1,-1 5 26,5-1 0,0 7-168,3 0 1,1 2 93,-1-1 0,2-3-124,3 3 1,2-5 64,5-2 0,5 0-22,2-5 1,7 0 220,1-3 1,6-6-151,-2-2 0,6-3 319,2-1 1,3-6-91,-3-6 0,1 1 5,-2-4 0,-3-3-34,0-1 1,-5 2 84,-7 2 1,1-1-119,-1 0 0,-4 0 8,-4 1 0,-1 1-184,-2-5 1,-2 0 92,-1-4 1,-4 1-175,-4 3 0,-1-1 103,1 5 1,-2-1-14,-2 5 1,1 5 63,-5 2 1,1 3-29,-1 1 0,-2 9-36,2 2 1,1 8 9,-1 0 0,1 3-107,-1 0 1,3 1 132,4 0 1,2 0-72,2 0 1,3 0 45,5-1 0,3-2-9,4-1 1,2-5-5,10 1 0,-3-8 56,3-3 0,0-3-130,3-1 1,-3 0-159,1 0 1,-3-3-1516,2-1 1809,-2-5 0,-1 3 0,2-6 0</inkml:trace>
  <inkml:trace contextRef="#ctx0" brushRef="#br2" timeOffset="6">9491 8520 8290,'0'-8'-62,"0"1"1,0 3 63,0-4 0,0 5 0,-2-5 328,-1-1 0,0 4 71,-4 1 0,3-1-103,-4 1 1,4-3 130,-3 3 1,-1 0-106,-3 4 1,3 0 22,0 0 0,0 0-29,-8 0 1,4 5 0,-4 3 0,-1 7-125,-2 4 0,-3 3 16,-1 0 0,0 6-139,0 3 1,1 0 64,-1 0 0,5 2-211,3-3 1,3-2 78,5-1 1,2-4-79,5-4 1,5 1 39,2-5 0,5 4-124,3-3 1,7 3-37,4-4 1,2 0 132,-1-3 1,1-5-141,2 1 1,3-4 100,-2 3 0,-2-4 28,1 1 1,-1-7 13,2-1 0,1-5 161,-6 2 1,5-5-65,-5-3 1,1 1-31,-4-5 1,0 4 118,0-4 1,-2 0-62,-2-4 0,-4 0 6,-7 0 0,1-3-24,-5-1 0,0-1-189,-4 1 1,-7 2 98,-4-5 0,-3 3-179,-9-4 0,1 7 96,-8 1 1,2 6 57,-6 5 1,1 6 1,-9 2 0,1 3-3,-1 1 1,2 1 29,2 3 0,7 4-28,1 7 1,4-1 6,4 5 1,0 0 18,3 4 0,4 5-117,7 2 0,-1-2 58,5-1 0,1-2-6,3 2 0,6-5 56,5 1 0,7-1-8,9-7 0,2-3 171,5-5 1,1-4-116,-1 0 0,1-3 218,3-3 1,-6-4-57,2-4 1,-7-2 79,0-2 0,-4 2 29,-4-2 1,-3 1-127,-5-1 0,-4 2-152,-3-2 0,-3-2 128,-1 2 0,-1-4-164,-3 4 1,-3-4 76,-4 4 0,-4-1-170,0 5 1,-6 5 105,2 2 1,-4 3-81,-3 1 1,2 5 95,-3 2 1,3 7-6,1 2 0,1 3-50,3-4 1,3 5 56,5-1 0,-1-1-113,1 1 1,3-5 111,0 1 0,6-2-166,-2-2 1,8 1 76,4-1 0,7-3 159,4-1 0,6-4 17,2 1 0,1-3 116,-2-1 1,-1-5-71,1-3 1,-2-2 137,-1-1 1,-5-1 61,-3 1 0,-2-2-142,-2-2 0,-4 2-45,-4-2 1,-3 2 12,-3 2 0,-5 1-222,-7 2 1,-3-1 67,-5 5 0,-1 1-59,-3 3 0,-2 1 325,-5 3 1,5 3-130,2 9 1,3-3-24,1 7 1,5-5-21,3 4 0,2-1 18,2 1 0,5-2 35,2-1 0,3-4-1172,1 3 486,0 3 0,5-5-261,2 2 0,9-3 287,3-5 521,2-2 0,7 0 0,1 2 0</inkml:trace>
  <inkml:trace contextRef="#ctx0" brushRef="#br3" timeOffset="7">2798 9502 8087,'-6'-11'-242,"-4"4"1,8 1 746,-1 2 1,0 3 1054,-1-3-501,3 3-672,-4 1 1,5 6-143,0 6 0,0 0-33,0 7 0,1-1-84,3 1 1,-3 3-1,3-3 0,-1 2 124,0 2 1,-1-4-214,1 0 0,0-1-29,1 1 0,-3 1-70,3-4 1,-3-1 74,-1-4-110,0 6 1,4-5 108,0 4 1,0-7-160,-4-2 1,0-3-427,0 4 183,0-6 188,0 3 0,-2-5-176,-2 0-1500,3 0 1876,-4 0 0,5 0 0</inkml:trace>
  <inkml:trace contextRef="#ctx0" brushRef="#br3" timeOffset="8">3860 9536 8054,'-6'-5'-109,"1"-1"0,5-2 309,0 1 0,0 3 364,0-4 257,0 6-496,0-8 0,1 3-88,3-4 1,-2 3 160,6 1 1,0 3-163,3-4 1,1 4 34,-1-3 1,0 4-42,1-1 0,3 3-29,0 1 1,0 0-155,-3 0 0,-1 5 97,1 3 1,-5 6-225,1 1 0,-6 5 54,2-1 0,-2 3-110,-2 1 1,-2 3 62,-2 1 1,-2 0-276,-5-4 0,-1-1 129,1 1 0,-1-1 9,1-3 1,0 1 138,-1-5 1,2 1-157,2-5 307,-2-5-134,9 5 185,-4-10 1,6 4 12,3-5 0,2 0 134,6 0 0,-1 0-99,1 0 0,4-4 96,3 0 0,-1-1-57,1 1 1,-4 3-77,4-3 0,-5 3-109,1 1 0,2 0 118,-2 0 0,-3 0-701,-5 0 0,-3 0 47,4 0 503,-6 5 0,8 7 0,-3 5 0</inkml:trace>
  <inkml:trace contextRef="#ctx0" brushRef="#br3" timeOffset="9">5071 9354 8109,'0'-12'0,"-4"5"-7,0-1 0,-1 6 351,1-2 264,3-3-360,-4 6 1,5-5 224,0 2-30,0 3-253,0-4 0,1 5 5,3 0 1,2-4 29,6 0 0,-5 0-96,1 4 1,4-4 49,3 1 1,0-1-132,-4 4 0,5-2 52,-1-1 0,4 1-188,-4-1 1,4 1-31,-4 2 0,1 5-62,-5 3 1,-3-2 62,-1 2 0,-4 0-124,1 3 0,-3 4 40,-1 0 0,-4 1 139,0-5 0,-5 1 1,2-1 1,-3 0-25,-2 1 0,1-1 141,-1 1 1,1-1-129,-1 0 0,1 0 172,0-4 0,3 2-52,0-5 0,2 1 148,-2-1 1,2-3 122,2 3-153,3-3 0,-4 4 1,6-3-95,3 1 1,2-1 206,6-2 1,-1 1-15,1 3 0,0-3-65,4 3 0,-2-3-85,5-1 0,-5 1 25,1 3 0,1-1-198,-1 4 1,1-3 116,-5 4 1,1-1-83,-1 5 1,-3-1 98,-1 1 1,-4 3-291,1 0 1,-8 5 9,-4-1 0,-7-1 123,-4 1 0,-3-5 133,-1 1 0,-1 2 146,-2-2 0,0 0 77,-4-3 0,4-5-73,0 1 1,3-6-228,4 2 1,2-2 207,6-2-729,0 0 413,4 0 1,9-6-2435,9-1 2567,11-3 0,12-7 0,6-1 0</inkml:trace>
  <inkml:trace contextRef="#ctx0" brushRef="#br3" timeOffset="10">6236 9308 8102,'-7'-5'361,"-3"4"-35,9-4 1,-4 10-80,5 2 1,-1 7 176,-3 1 0,3 6-183,-3-2 1,1 2-83,-1 2 0,3 0 26,-3 0 1,-1 0-157,1 0 1,-3-4-30,3 0 0,0-5 127,4 1 0,0-6-413,0-2 216,0-4 0,0 3-59,0-2 1,2-3 88,1 3 0,0-3-163,4-1 124,1-5 0,4 3-118,-1-6 1,4 6-312,0-2 1,1-1 204,-5 1 0,0-1-123,1 1 0,-4 3 118,-1-3 1,-1 1-290,2 0 0,-2 1 597,-2-1 0,-2-4 0,3 1 0</inkml:trace>
  <inkml:trace contextRef="#ctx0" brushRef="#br3" timeOffset="11">6327 9514 8130,'0'-12'0,"0"5"-133,0-1 1,0 4 202,0-3 382,0-1 0,4 0 6,0 1 1,1 4 610,-1-1-556,-3 3 1,8 6-115,-5 3 0,-1 7-98,-3 4 1,4-1-63,0 1 1,0 0-104,-4 4 0,0 0 103,0-1 1,0 0-493,0-3 0,-1-1-84,-3-3 0,2-6-439,-1 2 0,1-2-1984,2 3 1520,0-6 1240,0-1 0,5 0 0,2 1 0</inkml:trace>
  <inkml:trace contextRef="#ctx0" brushRef="#br3" timeOffset="12">7264 9285 8081,'-12'-6'-265,"2"-1"314,2 4 1,2 1 605,2-1-363,3 1 1,-8 4-15,5 1 1,1 0 55,3 5 0,0-1-85,0 5 1,0 3-21,0 0 0,0 2 20,0-2 1,0-1-183,0 5 1,0-5 106,0 1 0,0-2-276,0-2 0,0 0 53,0 1 1,0-1-188,0 1-309,0-6 270,0 4-73,0-8 152,0 3 179,0-5 394,0-5-253,5-2 1,1-3 55,5 2 0,1 0-83,-1 4 1,1-4-27,-1 4 1,2 0 115,2 4 1,-1 0-47,5 0 0,-4 0-111,4 0 1,-5 6 57,1 1 0,-2 0-73,-1 0 1,-2 1-80,-3 3 1,2 4 127,-5 1 0,0-1-80,-4-4 1,0 4 50,0 1 0,-1 4-120,-3-1 1,-3-2 102,-4-2 1,-4-1-72,0 1 1,-6-2 52,2 2 1,-1-6-100,1-2 0,-1-4-62,4 1 0,0 1-212,1-1 1,2-1-189,-2-3 1,3-1 234,5-3 1,-2 2-1561,5-6 1886,0 1 0,4-10 0,0-1 0</inkml:trace>
  <inkml:trace contextRef="#ctx0" brushRef="#br3" timeOffset="13">7252 9274 8061,'-6'-12'498,"1"1"1,6 1 112,3 2 0,-2 3 136,6 5 0,0-4-240,3 0 1,1 1-340,-1 3 0,0 0-234,1 0 1,3 0-259,0 0 0,2 0-2219,-2 0 2543,-2 5 0,8 1 0,-3 5 0</inkml:trace>
  <inkml:trace contextRef="#ctx0" brushRef="#br3" timeOffset="14">8303 9285 8109,'0'-7'-398,"0"-1"612,0 5 151,0-2 508,0 5 0,-5 0-294,-3 0-401,-2 0 1,-3 2 98,-2 1 1,-3 4-8,-4 4 1,-1 2-17,0 2 1,-1 3-18,-3 5 1,7 3-106,-3 1 1,4 0 79,0-5 0,4 1-211,7 0 1,-1 0-62,5 0 1,1-2-56,3-2 1,0 2-133,0-6 1,5 4 109,2-4 0,3 0 7,2-3 1,4-2 56,3-2 1,3 1-40,1-6 0,-3 1 53,3-4 0,-7-1 108,7-3 0,-4 2-52,0-6 0,2 0 21,-6-3 0,-4 1 105,-3 2 0,-6-2-121,2 2 0,-4-1 24,-4 2 0,-3-3-6,-8 2 1,-3 3-240,-5 1 0,-5-1 70,-2 1 0,-3 1-474,-2 3 0,7 3 245,6 1 0,1 5-1161,10-1 1539,-3 2 0,13 1 0,-4 1 0</inkml:trace>
  <inkml:trace contextRef="#ctx0" brushRef="#br3" timeOffset="15">9285 9285 8129,'-1'-6'211,"-3"2"359,3 3 143,-4 1-125,5 0-226,5 0 0,1 0-123,6 0 1,-1 0 113,0 0 1,2 0-100,2 0 1,3 0-147,5 0 1,0 4 100,0-1 0,-1 1-90,1-4 0,0 0-204,0 0 1,-4 0 95,0 0 0,-5 0-92,1 0 1,-2 0 15,-2 0 14,-4 0 1,-1 0 74,-2 0-6,-3 0 1,3 0 71,-8 0 1,2 0 10,-6 0 0,4 4 7,-3 0 1,0 5-38,0-2 1,-4 3 26,4 2 0,0 1-26,0 2 1,-1-1 20,-3 5 0,-1 0 13,1 4 0,0 1-9,-1 2 0,1 2 14,-1 3 0,2 0-49,3-4 1,-2 4-38,5-5 1,-4 3 90,4-6 0,1 1-225,3-8 0,0-1-833,0-4 979,5 1 138,1-1-101,0-5 0,1 0-164,-3-6-45,-3 0 1,4-2-353,-5-2 1,-5 3-82,-3-3 568,-2-2 0,-12 5 0,-2-4 0</inkml:trace>
  <inkml:trace contextRef="#ctx0" brushRef="#br3" timeOffset="16">11090 8726 8158,'-12'0'27,"1"0"160,4 0 239,2 0 18,5 0 1,5 0-196,3 0 1,0 0 82,3 0 0,-1 0-96,9 0 0,0 0-65,4 0 0,5 0 73,3 0 0,2 0-77,1 0 1,5-2 60,3-2 1,2 2-139,2-6 0,0 6 26,-1-2 0,1-1-197,0 1 0,-2 0-47,-2 4 1,-6 0 102,-6 0 0,-3 0-78,3 0 0,-4 0 100,0 0 0,-3 0-44,-4 0 0,1 0 47,-4 0 0,0 0-115,-1 0 0,-2 0 85,2 0 0,-6 0 0,-1 0 0,-1 0 3,5 0 1,-5 0 13,1 0 1,-5-1 5,0-3-7,-1 3 0,-2-5-214,0 2 1,-2 1 128,-1-4 1,0 4-110,-5-1 1,1-1-7,-5 1 1,1-3-103,0 3 1,-1-4-123,1 5 273,-1-6 1,1 4 223,-1-3-171,1-2 0,0 9 245,-1-3 1,5 2 25,-1 2 103,5 0 94,-7 0 158,9 0 54,-4 0-415,5 0 1,5 2 143,3 2 1,2-3-28,1 3 0,1 1-12,-1-1 0,4 3-54,1-3 1,3 4-208,-4-5 0,4 5 60,-4-4 1,0 3-38,-3-3 1,-1 4-86,1-4 1,-1-1 95,0-3-121,1 6 124,-1-5 1,-4 5 231,-4-2-175,-1-3 1,-7 6 138,-3-4 1,-7 0-151,-4 5 1,-4-2 9,-4 1 1,-1 4-139,-2-4 1,-2 3 140,5 2 0,1-2-631,3-2 1,5 0 256,3-4 0,7 5-2501,5-1 2782,1 2 0,2-4 0,0-1 0</inkml:trace>
  <inkml:trace contextRef="#ctx0" brushRef="#br1" timeOffset="17">13374 8360 6855,'0'-6'2016,"0"1"-1523,0 5-286,0 5 0,-1 0-5,-3 2 0,2 5-23,-1-1 0,1 2-123,2 6 0,0-1 106,0 1 0,0 6-120,0-2 1,0 2 133,0-2 1,0 4-73,0 0 1,0 3 37,0-3 1,0 1-175,0-2 0,2-2 29,1 3 0,-1-4-124,2-4 0,1 1 47,-2-5 1,3 1 83,-3-5 0,-1-3-236,1-1 195,-1 1 1,1-1-333,1 1 192,0-5-692,-4 2 52,0-5-234,-5 0 199,4 0 410,-9 0 1,7-4 441,-5 0 0,6-5 0,-13 3 0,2-6 0</inkml:trace>
  <inkml:trace contextRef="#ctx0" brushRef="#br1" timeOffset="18">13305 8417 8228,'5'-6'-1323,"-2"-4"992,5 2 0,-5 2 1194,5-2 1,0 2-251,3-2 1,2-1-166,2 5 1,-1-4-96,5 0 1,-3 3-72,7 1 0,-2-1-36,5 1 0,0 0 35,0 4 0,-2 0-32,3 0 1,-3 0-1,-1 0 1,-1 5-251,-3 3 0,-3 2-71,-5 2 0,1 3-24,-1 0 0,-4 5 46,-4-1 1,-3 3 94,-3 1 0,-5 0-269,-7 0 0,-3-1 106,-5 1 1,0 0-115,1 0 0,-1-4 119,0 0 1,0-5-22,0 1 1,0-1 102,0 1 0,6-6 8,1 3 0,8-5 33,0 1-98,5 2 231,-2-4 0,5 2-91,0 0 0,0-5 202,0 5 0,5-4-41,3 3 1,-2-3 76,2 4 0,0-4-83,3 3 0,2-4 51,2 1 0,-2 1-26,2-1 0,5 3-78,-1-3 0,5 1-15,-5-1 0,5-3 26,-1 3 0,5 1-232,-9-1 1,4 0 129,-8-4 1,1 3-233,-5 1-288,0 0-318,1-4-194,-6 0-2656,-1 0 2623,-15 5 1002,2-4 0,-8 10 0,5-5 0</inkml:trace>
  <inkml:trace contextRef="#ctx0" brushRef="#br1" timeOffset="19">14162 8600 8264,'0'-6'-279,"0"-5"1378,0 10-617,0-4 0,1 5-239,3 0 1,-2 0 37,6 0 0,-4 0 32,4 0 0,-1 0-52,5 0 0,-1 0-1,0 0 1,5 0-168,-1 0 1,4 0 96,-4 0 0,5-1-296,-1-3 1,2 3 105,-2-3 1,2 3-31,-2 1 0,-2-4 50,-2 0 1,-2 0-600,-2 4-1178,1 0 863,-6 0-1220,-1 0 1048,-15 0 1066,2 0 0,-13 5 0,3 2 0</inkml:trace>
  <inkml:trace contextRef="#ctx0" brushRef="#br1" timeOffset="20">14128 8771 8264,'0'7'1016,"0"-1"-561,0-2 1,5-3-136,2 3 1,7-3 458,1-1 1,6 0-280,-2 0 1,6 0 209,2 0 0,3 0-222,-3 0 0,3 0-60,-3 0 1,1 0-256,-1 0 1,-7 0-200,3 0 0,-8 0-304,0 0 1,-6 0 321,-1 0 1,-4 0-1445,3 0 1,-4-1 69,0-3 1382,-1 3 0,-2-4 0,0 5 0</inkml:trace>
  <inkml:trace contextRef="#ctx0" brushRef="#br1" timeOffset="21">15201 8292 8072,'7'-6'-1461,"-2"4"1445,-5-6 1,0 5 1430,0-5-642,0 5-524,-5-7 0,-2 8 4,-4-6 1,2 6-14,-3-2 0,4 2 29,-8 2 1,2 2-30,-1 2 0,-1 2-1,-3 5 0,-2 2 28,6 2 0,-1-1-1839,0 5 0,4 0 2951,-4 4 1,0 0-468,1 0 1,3 0-1166,5-1 0,4 0 64,-1-3 0,3 1-183,1-4 0,0-1 137,0-4 1,5 1 212,3-1 1,2-5-43,1-2 0,-3 1 159,0-1 1,-1 0 310,5-4 0,-1 0-176,0 0 0,-3 0 497,0 0-197,-1 0-470,5 0 59,-1 0 0,-3 0-645,-1 0 385,-4 5 0,2-2-230,-5 4 15,5 1 99,-4 3 393,4 1 1,-5-1-142,0 0 1,-1-3 697,-3 0-484,3-1 0,-4 5 107,5-1 1,0-3-152,0-1 0,-4-3-25,0 4-138,1-6 0,3 5 285,0-4-586,0-1 93,0 3-807,0-5 663,0 5 0,0-3-71,0 6 306,0 0 0,0 3 108,0 0 0,0 1-140,0-1 0,0 5 437,0-1 0,0 0-161,0-4 0,0 1 352,0-1 1,0 1-194,0-1 0,0 1 335,0-1-356,0 0 0,0 1 55,0-1-377,0 1 0,5-1 125,2 0 0,3-4-190,2-3 44,-1 2-1819,1-5 880,-1 4 1015,-5-5 0,-6 0 0,-6 0 0</inkml:trace>
  <inkml:trace contextRef="#ctx0" brushRef="#br1" timeOffset="22">15510 8440 8133,'-4'-8'-159,"0"1"341,0 4 1,4-3 297,0 2-48,5 3 0,2-4-98,4 5 0,0-4 56,1 0 1,0-1-101,4 1 0,0 3 158,3-3 0,3 3-186,-3 1 1,2 1-23,2 3 0,-1 2-236,-3 6 1,-4-1 76,-7 1 0,1 4-89,-6 3 1,1 3 44,-4 1 1,-1-1-425,-3 1 1,-2 0 84,-6 0 1,-3 4-56,0-1 0,-5 2 94,1-1 0,-3-4 103,-1-1 1,2 1 263,2-4 1,-2-2-121,6-2 1,-4-4 123,4-3 0,3 1-82,5-5 1,3 3 439,-4-3-70,6 0-480,-3-4 51,5 5 1,1-4 26,3 3 1,2-3 273,6-1 1,0 0-162,3 0 1,1 0 363,7 0 0,-2 0-172,10 0 0,-1 0 13,4 0 1,-1 0-20,-2 0 0,0-3-45,-4-1 0,0-1-438,-4 1 0,-6 3 199,-1-3-1411,-9 3 767,3 1-1839,-8 0 1696,-7 0 1,-3 0-55,-7 0 1,6 0 831,1 0 0,1 0 0,-5 0 0</inkml:trace>
  <inkml:trace contextRef="#ctx0" brushRef="#br1" timeOffset="23">16058 8897 7954,'0'-12'825,"0"6"0,0 6-349,0 8 0,-2 2 85,-1 1 1,1 5-91,-1-1 1,-2 5-121,1-1 1,-1 3-285,1 0 0,3 1 99,-3 0 1,2-1-343,2-3 0,0 2 206,0-2 1,0-2-1545,0-2 52,0-2-575,-5-2 608,4-4 1429,-4-2 0,0-5 0,-1 0 0</inkml:trace>
  <inkml:trace contextRef="#ctx0" brushRef="#br1" timeOffset="24">16309 8371 8018,'6'-22'496,"-1"4"1,-3 3-91,1 7 0,-1 2 437,2 2-448,-3 3 1,0-3-91,3 8 0,-3 2-89,3 5 1,-3 6 46,-1 2 1,-4 4-146,1 3 0,-5 0 77,4 4 1,-3-3-209,3 3 1,-4-4 28,4 0 0,-3-2-319,3-1 1,0 0 102,4 0 1,0-5-238,0-3 280,0-2 1,1-3 81,3-3 0,-1 2 118,4-5 0,-3 0-73,4-4 0,-1 0 38,5 0 1,1 0-15,2 0 0,-3 0-112,4 0 1,-4 0-37,0 0 1,-1 0-136,1 0 0,-5 0-207,1 0 1,-4 0-151,3 0-552,-4 0 312,2 0 68,-5 0 818,0-5 0,-5 4 0,-2-4 0</inkml:trace>
  <inkml:trace contextRef="#ctx0" brushRef="#br1" timeOffset="25">16492 8657 8079,'0'-8'0,"0"1"0,0 3 464,0-4-230,0 6 1,-2-3 507,-1 5-346,1 0 1,-6 5 105,4 2 0,-1 7-73,1 2 1,3 3 136,-3-4 1,-1 9-179,1-1 1,0 2-140,4-2 0,0 0-284,0 0 0,0 0-216,0-1 1,0-3-242,0 1 1,4-7 274,0 3 1,3-4-220,-3 0 1,1-6-1741,-1-2 1032,-3-3 1144,9-1 0,-3 5 0,4 2 0</inkml:trace>
  <inkml:trace contextRef="#ctx0" brushRef="#br1" timeOffset="26">16720 8280 7992,'0'-18'17,"0"3"0,0 6 945,0 2-512,0 4 1,1-3 483,3 2-334,-3 3-121,10-4-380,-5 5 1,5 0 164,1 0 0,-1 0-217,1 0 0,-1 0 74,1 0 0,-1 0-226,0 0 1,1 3-22,-1 1-1,-3 1-12,-1-1 1,0-1-29,0 4 1,2-3 130,-5 4 0,4-5-26,-5 5 1,3-4 55,-3 4 1,-1-5-78,1 5 1,-1-4 63,-2 3 0,0 1 61,0 3 1,-5 1 4,-3-1 0,-2 1 131,-2-1 0,5 4-2,-1 1 1,1 3-83,-5-4 1,2 1-3,2 0 1,0-4-2,4 3 0,-4 2-15,4-2 1,1 4 12,3-4 0,0 1-11,0-5 1,1 0-72,3 1 1,-2-1-14,6 1 1,-4-1-82,3 1 0,-3-2 168,4-3-195,-1 4 1,5-6 134,-1 2 1,-3 2-58,-1-5 0,1 4 25,3-5 0,-3 5-16,0-4 0,-1 3 65,5-3 0,-5 1 8,1-1 0,-4 2 214,3 6 1,-3-2-80,4-2 0,-6 6 59,2-3 0,-3 4-30,-1 0 1,0-1 12,0 5 1,0 0-73,0 4 1,0-4 133,0 0 0,-4 0-89,1 4 0,-1-1-24,4-3 1,-4 1 3,0-5 1,-1 1-21,1-5 0,3-3 670,-3-1-136,-2-4-828,0 2 1,-6-5 140,1 0 0,-5 0-406,1 0 1,-1 0-569,1 0 0,-3-4-2370,-5 0 3341,0-5 0,-5 3 0,-1-5 0</inkml:trace>
  <inkml:trace contextRef="#ctx0" brushRef="#br0" timeOffset="27">18022 8463 8046,'0'-6'611,"0"0"436,0 6-808,0 6 0,0 0-46,0 5 0,0 5 41,0-1 0,4 1-44,0-1 1,3 3 41,-3 5 0,4 0-59,-4 0 1,-1 3-17,-3 1 0,0 5-125,0-2 1,0-1-118,0 2 1,0-2 92,0 2 0,0-4-175,0-4 1,0-1 77,0-3 0,4 1-118,0-5 0,4 1 46,-5-5 0,5-3-420,-4-1-68,5-4 68,-8 2-302,4-5 1,-5-1 882,0-3 0,0-3 0,0-4 0</inkml:trace>
  <inkml:trace contextRef="#ctx0" brushRef="#br0" timeOffset="28">17931 8497 8093,'0'-11'0,"4"-1"513,-1 1 1,6 1-139,-1 2 0,6-1 217,1 5 1,5 1-177,-1 3 1,3-4-233,1 0 1,0 0 8,-1 4 1,4 0-130,-3 0 1,2 1 3,-6 3 0,-1 3 114,1 4 1,-6 0-339,-2 1 0,0 1 129,-3 2 1,-3-3-338,-1 4 1,-3 0 148,-1-1 1,0 1-79,0-5 1,-5 0 69,-2 1 1,-1-1 143,-3 1 0,2-1 104,-7 1 1,0-5-106,1 1 0,-6-2 95,2 2 0,3 1-59,1-6 1,2 3 623,1-3-201,6-1 213,1 3-334,5-5 1,1 0 94,3 0 1,2 1-2,6 3 1,1-3-115,2 3 1,-1-2-179,5 2 1,1-1 141,7 4 1,-4 0-297,-1 0 0,4 3 53,-7-2 0,4 2-158,-8 2 0,0-1-69,-3 0 0,-2 1-66,-3-1 0,-2 5-51,-5-1 0,0 4 102,0-4 0,-8 4 289,-4-4 0,-7 4-145,0-3 0,-3-1 112,0-4 1,-1 1-107,0-1 0,-4 0 213,1 1 0,3-2-110,4-2 0,4-3-213,-4-5-1098,5 0 501,-3 0-744,11 0 1584,1-5 0,10-2 0,1-4 0</inkml:trace>
  <inkml:trace contextRef="#ctx0" brushRef="#br0" timeOffset="29">18719 8531 8101,'0'-6'1444,"0"1"-505,5 5-564,1 0 1,6 1-68,-1 3 0,-3-3-79,-1 3 1,2-3 6,6-1 1,-1 0-196,5 0 1,-1 0 159,1 0 0,3 0-512,-3 0 1,2-3 199,2-1 1,0-1-740,0 1 1,-4 3 224,0-3 1,-5 3-530,1 1 1154,-7 0 0,2 0 0,-4 0 0</inkml:trace>
  <inkml:trace contextRef="#ctx0" brushRef="#br0" timeOffset="30">18719 8760 8101,'1'10'-1059,"3"-2"1,2-3 2134,6-5 0,0 0-259,4 0 1,1 0-120,6 0 0,0 0-159,0 0 1,3 0-230,1 0 1,1-4-172,-1 0 0,-3-4 127,2 5 0,-3-5-671,-4 4 0,2-3 320,-6 3 1,-4 0-1949,-3 4 2033,-6-5 0,9 4 0,-5-4 0</inkml:trace>
  <inkml:trace contextRef="#ctx0" brushRef="#br0" timeOffset="31">19541 8269 8044,'0'-12'-76,"-4"5"236,0-1 1,-1 4 444,2-3-239,-4 4 0,-4-2 215,-1 5-204,1 0 1,0 0-167,-1 0 1,1 1 17,-1 3 0,1 2-168,-1 6 0,1 3 108,0 0 0,0 2-154,4-2 1,-2-1 50,5 5 1,-3-5-150,3 1 0,0 2 52,4-2 1,0 0-6,0-3 0,1-2-102,3-3 1,2 4 124,6-4 0,-5-1 2,1 2 1,0-5 25,3 0 0,-1 0-191,-2 1 181,2-3-424,-4 9 328,6-9 1,-2 6-76,-3-3 132,4-3-13,-5 9 1,4-7 231,-2 4-233,-3 1 0,-1 3 274,-1 1 0,1-1-63,-4 0 1,0 1 58,0-1 0,-4 1-19,1-1 1,-1 2 14,4 2 0,-4-2-18,0 2-80,0-2 1,4-2-121,0 1 1,0-1 129,0 0-264,0 1 143,0-1-169,0 1 1,2-1 56,1 0-96,-1-4 0,4 3 54,-2-2 1,-3-2 49,3 2 0,-3-5-105,-1 5 1,0 0-67,0 3 153,0 0 0,0 5 12,0-1 1,-4 0 195,1-3 1,-1-1-39,4 0 0,0 5 83,0-1 0,1 0-68,3-4 1,-2 1-24,6-1 0,-4-3-163,3 0 148,-4-1 1,6 1-1797,-5-1 1762,0-4 0,-4 2 0,0-5 0</inkml:trace>
  <inkml:trace contextRef="#ctx0" brushRef="#br0" timeOffset="32">19849 8417 7968,'0'-18'409,"0"3"720,0 8-141,0-4-367,0 10-248,0 6 1,0 3-144,0 7 0,0 3 137,0 1 1,0 6-127,0 2 0,0 8 118,0 0 1,0 1-181,0-1 1,0-1-124,0 0 0,0 1-156,0-1 0,0-1 108,0-3 1,0-3-185,0-8 0,2-1 70,2-3 1,-3-6-227,3 2 1,-2-3-990,2-1-1160,-3-1 2481,4-6 0,0 5 0,2 1 0</inkml:trace>
  <inkml:trace contextRef="#ctx0" brushRef="#br0" timeOffset="33">20044 8874 7937,'5'-18'1655,"1"7"1,4 11-1187,-2 7 1,-2 4 45,-2 0 0,-3 0 72,3 1 1,-3 4-107,-1 3 0,0 4-101,0 4 1,0-3-628,0 3 1,0-3 233,0-1 0,-1-4-1133,-3 0 0,3-5 95,-3 1-325,-2-2 1376,-1-2 0,-4-5 0,0-1 0</inkml:trace>
  <inkml:trace contextRef="#ctx0" brushRef="#br0" timeOffset="34">20329 8463 7921,'-5'-12'251,"4"1"0,-3 1 261,8 2 0,2-1-74,6 6 0,-1-5-64,0 4 0,1-1-142,-1 1 1,4 2-22,1-6 0,3 4 21,-4-3 0,4 4-127,-4-1 1,4-1 14,-4 1 1,1 1 4,-5 3-214,1 0 0,-5 5 42,1 2 0,-6 3-123,2 2 0,-4 1 71,-4 2 0,-2-1-96,-5 5 1,-1-1 56,1 1 0,-2-3-10,-2-4 0,2 3-6,-2 0 0,2-4-136,2-3 200,-1 0 48,1 3 222,0 0-175,4-4 337,2 3-289,5-9 0,5 8 95,3-5 0,3 1-9,4-1 1,-1-3 124,5 3 0,-1 1-185,1-1 0,5 5 9,-5-2 0,5 0-128,-4 0 1,0 1 80,-1 3 1,1 1-117,-5-1 1,1 4 122,-5 1 0,-5 0-151,-2-1 0,-3-1 118,-1 5 1,-1-3-21,-3 3 1,-6-5-20,-5 1 1,-5 1 21,1-1 1,-4 1 7,-4-5 1,3 1-9,-3-1 0,3 0-38,1 1 0,4-5-18,0 1 1,9-5-100,-1 0 374,7-1-630,-1-2 1,7 0-965,6 0 1377,0-5 0,18 3 0,-2-3 0</inkml:trace>
  <inkml:trace contextRef="#ctx0" brushRef="#br0" timeOffset="35">20832 8920 8963,'0'11'834,"0"2"-74,0 2 0,-2-1-260,-1 5 1,1 0-96,-1 4 1,1 0-268,2 0 1,0-1 36,0 1 0,0 0-569,0 0 0,0-5 338,0-3 0,-1-2-1668,-3-2 60,3 0-262,-4-4 1926,5-2 0,0-5 0,0 0 0</inkml:trace>
  <inkml:trace contextRef="#ctx0" brushRef="#br0" timeOffset="36">21266 8326 7973,'-7'-18'-146,"-3"5"673,3 6 145,1 4 1,0-2-212,2 5 0,-2 5 6,-5 3 1,-1 3-12,1 4-175,-6 8-114,-1 6 1,-4 7 97,-1 2-69,0-2 0,4 8-78,0-2 0,5 1-145,-1-1 1,2 1-249,2-5 1,4 3 213,3-7 1,7-1-37,1-6 1,8-7-20,0 3 0,7-8 41,0 0 1,-1-3 98,1-5 0,0-2 3,4-5 0,-1 0 50,1 0 0,-5-1-58,-3-3 0,-2-1-16,-2-2 0,0-4 36,-4 4 0,-2-3-183,-5-2 1,-1 1 93,-3-1 0,-6-3-140,-5 0 0,-6 0-43,2 3 1,-6 2-187,-2 3 0,-3 0-104,3 3 0,1 3 162,3-3 1,1 3-665,3 1 285,3 0 740,4 5 0,6 1 0,1 6 0</inkml:trace>
  <inkml:trace contextRef="#ctx0" brushRef="#br0" timeOffset="37">21448 8234 7982,'-1'-11'-852,"-3"0"1,3 3 1788,-3 0 1086,3 1-932,1 0-613,0-3 1,1 9 185,3-3-276,-3 3-163,9 1 0,-3 0-106,4 0 0,-3 0 46,-1 0 0,0 1-135,0 3 0,4-3 26,-4 3 103,-2 2-342,0 1 0,-5 4 95,0 1 0,0 0 10,0 4 1,-1-3 110,-3 7 1,2-1 172,-6 3 0,4 2-51,-3 3 1,0-3 95,0 3 1,-2 1-132,5-2 1,-1 5 16,1-4 1,3 3-93,-3-3 1,3-1 88,1-3 0,0-1-204,0-3 1,0 1 22,0-5 0,0 1-138,0-5 0,4 0-300,-1 1 183,6-1 0,-6-1 18,4-2 0,-3-2-166,4-2 322,-6-3-150,9 4 308,-5-5-90,5 0 0,1 0 61,-1 0-51,1 0 0,-1 0 108,0 0 1,-3 0 25,0 0 0,-5 4-122,5 0 0,-5 5 55,0-1 1,-1 2-46,-2 1 1,4 1 187,-1-1 0,1 4-36,-4 0 0,0 2 157,0-2 0,0-2-55,0 2 1,0 2-131,0-2 1,-5 1-136,-3 0 1,-2-4 92,-1 3 1,-1-3-77,1-4 1,-5 2 83,-4-3 0,3 0-251,-2 0 1,5-4 35,-2 1 1,0-3-898,1-1 1,3 0 1049,5 0 0,-1 0 0,-3 0 0</inkml:trace>
  <inkml:trace contextRef="#ctx0" brushRef="#br2" timeOffset="38">22453 8417 7941,'5'-11'-13,"-3"-1"0,7 5 317,-6-1 43,1 6-113,-4-4 1,-1 6-174,-3 0 0,-3 6 44,-9 1 1,2 3 34,-5 2 0,0 0-62,-4 4 0,-3 0 105,-1 3 1,1 3-141,3-3 0,4 2 97,0 2 0,1 4-116,-1 0 0,2-1 97,6-3 1,-1 1-188,1 3 1,5-3 45,2 3 1,3-7-73,1-1 1,5 0 78,2 4 0,5-4-9,3 0 1,3-5 36,5 1 0,-1-2-11,1-2 0,0 1 23,0-1 0,0-5-18,0-2 1,-1-3 88,1-1 0,4 0-79,0 0 1,-2 0-1,-6 0 1,3-3-7,-3-1 0,-3-5 18,-1 1 0,-2-2 14,-2-1 0,-4 3-21,-3 0 1,-3-3 66,-1-4 1,-1 0-63,-3 3 1,-3 5 89,-4-1 0,-4 0-104,0-3 1,-6 3 2,2 1 1,-1 4-169,1-1 1,-1 3 117,4 1 0,1 0-490,4 0 134,-1 0-469,1 0 0,5 1 857,2 3 0,2 2 0,2 6 0</inkml:trace>
  <inkml:trace contextRef="#ctx0" brushRef="#br2" timeOffset="39">22785 8600 7941,'0'-6'-105,"0"-5"778,0 10 66,0-4-415,0 5 1,5 0-79,2 0 1,3 0 10,2 0 1,4 0-10,3 0 0,-1 0-245,1 0 1,0-1 82,4-3 0,-1 3-550,-3-3 0,1-1 283,-5 1 0,-3 0-1344,-5 4 414,-4-5 1111,2 4 0,-5-4 0,0 5 0</inkml:trace>
  <inkml:trace contextRef="#ctx0" brushRef="#br2" timeOffset="40">22785 8714 5934,'11'0'2023,"0"0"-1404,1 0 0,-1-1-82,1-3 0,3 3-159,0-3 1,5 3-191,0 1 0,1-4-136,2 0 1,-4-1 139,0 1 1,-5 3-790,1-3 1,-3 2 243,-5-2 353,3 3 0,-8-5 0,3 6 0</inkml:trace>
  <inkml:trace contextRef="#ctx0" brushRef="#br2" timeOffset="41">23596 8246 7941,'6'-5'-1176,"3"2"1175,-5-4 1,1 4 1246,-2-1-474,-1 3-552,3 1 1,-7 0-137,-1 0 0,-7 1 107,-6 3 0,-4 2-24,1 6 1,-4 3-33,-4 0 1,3 4 15,-2-3 1,2 0-33,1-1 1,1-2-1,3 2 1,3-2 1,4-2 1,5 1-100,-1-1 1,5-3-63,0-1 1,1 1 102,2 3 0,2 1-148,1-1 0,4-3 84,4 0 1,1-1-51,-1 5 0,2-2 60,2-3 0,-2 3-2,2-2 0,-2-2-15,-2 2 0,-3-4 26,-1 3 0,-4-3-54,1 4 0,-2-4 55,2 3 1,-3-3-73,3 4 61,-3-1 1,-5 5-5,1-1 0,-2-3-14,1-1 6,3 1 1,-8 3 13,5 1 0,0-5-6,4 1 1,0-4 32,0 4-30,0-6 0,4 4-6,0-2 0,1-3 5,-1 3 0,-3-2-7,9-2-1,-4 0 1,2 0-150,0 0 148,-6 0 0,4-4-10,-2 0 2,-3 0 1,5 5 128,-6 3 1,0 3-123,0 4 0,0 2 210,0 2 1,0 3-15,0 4 1,-2 1 120,-2 0 0,2 0-40,-6 0 1,2 4-109,-2-1 1,-2 0-98,3-7 1,2 1 95,1-5 0,-1 4-244,1-4 0,0 1 64,4-5 0,0-3-215,0-1 52,0-4 1,1 2-325,3-5-102,2 0 1,10 0 290,-1 0 1,0 0-704,-3 0 0,-1-1 21,0-3 996,1 3 0,-1-10 0,1 5 0</inkml:trace>
  <inkml:trace contextRef="#ctx0" brushRef="#br2" timeOffset="42">23835 8440 7941,'0'-11'61,"0"-1"0,-3 1 293,-1-1 236,0 6-94,4 1-152,-5 5 1,0 5-73,-3 3 1,2 6 27,2 1 0,3 6-67,-3 2 0,3 0-13,1 4 1,0-3-105,0-1 1,1-1 104,3 1 0,-2 0-278,6 0 0,-4-4 118,3 0 0,-3-5-228,4 1 0,-4-6 30,3-1-5,-4-1-136,2 0 175,0-2-103,-4-5 192,4 0 1,-5-1-245,0-3 195,0 2 0,4-4 70,0 2 1,1 3-25,-1-3 1,-2 3-26,6 1 78,-1 0 1,5 1-60,-1 3 1,1-1 139,-1 4 0,1-3-64,-1 4 0,0-2 69,1 2 0,-1 2 103,1-3-77,-1 3 0,-1 2-120,-2-1-1,-3 1 12,-5-1 0,0 2-46,0 2 0,-5-2 66,-3 2 0,-7-2-205,-4-2 1,-3 3 100,0-3 0,-1 3-125,0-6 0,4 1 80,0-1 1,5 0-324,-1-4 1,2 0-716,2-4 193,-6 0 1,4 0-198,-2 0 1132,7 0 0,-2-10 0,4-3 0</inkml:trace>
  <inkml:trace contextRef="#ctx0" brushRef="#br2" timeOffset="43">23813 8429 7941,'0'-18'504,"0"1"-276,0 6 0,0 3 193,0 1 1,1 3-135,3-4 1,-2 6 125,6-2 0,-1-1-72,5 1 1,-1-1-251,1 1 1,4 3-15,3-3 1,1 3-131,-1 1 0,6-1-481,-6-3 0,5 2 369,-5-1 1,2 1-941,2 2 1,0 2 1104,0 1 0,0 4 0,0 4 0</inkml:trace>
  <inkml:trace contextRef="#ctx0" brushRef="#br2" timeOffset="44">24201 8874 8663,'0'11'595,"0"1"-172,0-1 0,0 2 1,0 2 0,0-1-108,0 5 0,-1 0-255,-3 4 0,2-4 106,-1 0 1,1-1-174,2 1 0,-3 1-9,-1-5 0,0 1-67,4-5 0,-1 1-133,-3-1 0,3-3-371,-3-1 0,1-4-673,-1 1 1259,3-3 0,-9-1 0,4 0 0</inkml:trace>
  <inkml:trace contextRef="#ctx0" brushRef="#br2" timeOffset="45">24384 8429 7941,'0'-25'-232,"0"6"265,0 5 1,5 8 201,2 2 0,0 2 205,0-2 7,1 3 0,3-4-201,1 5 0,-1 0-41,0 0 1,-3 0-112,0 0 0,-1 0 83,5 0 1,0 0-132,4 0 1,-4 3-10,4 1 1,-4 0-90,0-4 1,-1 4 93,1 0 1,-5-1-116,1-3 0,-2 2 191,2 2 1,-2-3 0,-2 3 46,-3 2 1,4 0-59,-5 6 1,-4 0 115,1 4 1,-6-2-96,1 5 1,-2 0 22,-1 4 0,-1 4-21,1 4 1,-1 2-10,1 1 1,-1 4-122,1 0 1,0 4 70,-1-4 1,2 0-101,2-3 1,0-2 114,4-3 1,-1-2-156,1-5 1,3-5 132,-3-3 0,2-3 55,2 0-385,0-1 205,0 1-1160,0-6 595,0-1-1678,0-5 1224,0-5 1080,0 4 0,0-9 0,0 3 0</inkml:trace>
  <inkml:trace contextRef="#ctx0" brushRef="#br2" timeOffset="46">24680 8223 7941,'0'-18'-318,"0"3"594,0 2 240,6 7 1,-4 1-6,6 5-152,-6 0 166,3 0-194,0 0-274,2 0 108,-1 0 1,3 1 25,-5 3 1,5-3-147,-2 3 1,0 2 75,0 2 186,-4-3-215,7 5 0,-5-3-163,3 4 0,-3 0-38,-5 1 0,1 1 134,3 2 1,-3 1 62,3 3 1,-4 3-17,-4-3 1,-1 0 79,-3 4 1,-2-3-145,3 7 1,-4-3 11,0-1 1,0 1 16,-1 2 1,1-1-2,-1 1 1,6-2-94,2-1 1,3 0 56,1 0 0,0-4-151,0 0 1,1-5 33,3 1 0,-1-3-186,4-5 243,1 3 1,3-8 31,1 1-19,-1-1 8,0-2 8,1 0-28,-6 0 170,-1 0 1,-3 0-118,1 0 165,-1 0 0,3 1-48,-5 3 1,0-2 35,0 6 0,1-2-137,3 2 0,-3 6 3,3-3 1,-3 4 0,-1 1 1,4-2 41,0 5 1,1 0 35,-1 4 1,-3-2-57,3-2 1,1 1 191,-1-4 1,-1 3-72,-3-4 0,2 4-82,1-4 1,-1 0 48,2-3 0,-3-1 95,-1 1 1,-4-1 36,0 1 0,-1-5 81,1 1-86,-2-1 0,-5 1-51,-1 0 1,1-6-526,-1 2 0,1 1-365,-1-1 0,1 0-1727,0-4 2417,-1 0 0,-4 0 0,-2 0 0</inkml:trace>
  <inkml:trace contextRef="#ctx0" brushRef="#br3" timeOffset="47">2707 11935 8038,'-5'-7'277,"3"1"197,-1 2-170,1 3 203,2-4-166,0 5 1,0 5-38,0 3 1,4 2-3,0 1 1,1 4 11,-1 1 1,-3 4-66,3-1 1,-3 4-17,-1 4 0,0-2 1,0 5 1,0 1-162,0 3 1,0-1 117,0-2 0,0 2-297,0-3 0,1-2-2,3-1 0,1-3 92,3-2 1,-2 0-240,-2-3 0,1-2 114,3-6 1,-3 0-248,-5 1 0,4-5-86,-1 1-656,1-5 97,-4 2 385,0-5 1,0-5 172,0-3 0,0 2 475,0-2 0,0-5 0,0-4 0</inkml:trace>
  <inkml:trace contextRef="#ctx0" brushRef="#br3" timeOffset="48">2764 12038 8080,'-12'-12'0,"5"5"0,-1-1 788,6 5 461,-3-2-825,5 5 1,1 2-102,3 1 0,6 4-59,5 4 0,2 6 105,-2 2 0,-1 2-135,5 2 1,0 1-110,4 3 1,-1-3-18,1 3 0,1 1-191,3-2 1,-3 1 44,3-4 1,-3-2-327,-1-2 1,0 2 238,-1-6 0,-4 4 93,-3-4 0,2-1 213,-2-6 1,-3 2-110,-5-3 345,1-1 1,2 0-117,-2-2 1,-2-3 526,-2 3-57,-3-3-102,4-1-660,-5-5 1,0-1 148,0-6 0,0 1-231,0-1 0,0-4 64,0-3 0,1-4-39,3-4 0,-1-2-127,4-5 0,-4-2-113,1-2 0,1 3 87,-1-3 0,-1 2-53,-3 2 1,0 6-52,0 5 0,0 0 139,0 4 1,0 1-112,0-1 1,0 4 126,0-4 0,0 4-193,0-4 0,0 4-178,0-4 0,0 5-256,0-2 1,5 5-1143,3 3 1919,2 3 0,7 5 0,0 0 0</inkml:trace>
  <inkml:trace contextRef="#ctx0" brushRef="#br3" timeOffset="49">3472 11958 8162,'0'-7'-387,"0"2"1,4 4 1348,0-3-13,-1 3 64,-3-4-637,0 5 1,4 1 28,0 3 0,0-2-119,-4 6 1,0 3 98,0 5 1,0 4-66,0-1 1,0 6-123,0 2 1,0 4-58,0-5 1,0 6-124,0-2 1,0 0-17,0 0 1,1-5-230,3 2 0,2-4-8,6-4 0,0-1 82,4-3 1,1-6 68,6 2 0,0-7 38,0 0 0,0-3 5,0-1 1,-1 0 82,1 0 0,4-5 22,-1-3 0,2-6-26,-1-1 1,-3-4 15,3 4 1,-3-5 69,-1 1 0,-4-3-93,0-1 0,-6 0 77,-2 0 1,-1 1-57,-6-1 0,0-4-54,-4 1 1,0-1-129,0 4 0,-2 0-245,-1 0 1,-2 6-236,-3 1 0,-1 4-123,5 0-821,-5 6 603,8 1-941,-4 5 1892,5 0 0,5 5 0,1 1 0</inkml:trace>
  <inkml:trace contextRef="#ctx0" brushRef="#br3" timeOffset="50">4271 11901 7991,'-5'-13'-661,"3"-1"264,-6 10 2337,6 0-557,-3 4-815,5 0 1,0 5-202,0 3 0,0 3 62,0 5 0,0 1-77,0 6 0,3 1-126,1 3 0,0 2-176,-4 5 0,4 1 126,0-1 1,-1 0-370,-3 0 1,2-1 123,1-2 0,-1-3-83,2-5 0,-2 0-149,2-1 0,-3-4 132,3-3 1,-1-3-507,0-5 452,-1 4 0,4-10-1332,-2 3 567,-3-3 258,4-1 1,-5-5 185,0-3 0,0 2 544,0-2 0,0-4 0,0-6 0,0-5 0</inkml:trace>
  <inkml:trace contextRef="#ctx0" brushRef="#br3" timeOffset="51">4306 12015 7991,'-2'-10'174,"-1"2"306,1-2 421,-3 3-197,5-4 295,0 5-626,0 1 0,5 10-163,3 2 0,2 5-19,2 3 0,-1-1-155,0 5 0,0 0-75,-4 4 1,3 0 124,-2 0 0,1-2-157,-2-2 0,4 1-30,-4-4 1,-1-2-163,2-7 1,-4 2 51,4-5 0,-5 0 302,5-4 1,-4 0-68,3 0 0,-3-2 11,4-1 1,-2-4-50,2-4 1,2-1 27,-2 1 0,3-5-6,4-3 1,-2 1 34,2-1 0,-2-2-136,-2-5 0,1 2 92,-1-3 0,0-1-44,1 1 0,-1 2 71,1 6 1,-5 4 99,1 7 0,-4-1 207,3 6 0,-4 0-91,1 7 0,-3 3 61,-1 9 0,0 5-48,0 6 0,0 5 42,0-2 0,0 4-57,0 4 1,0-1-118,0 5 1,0-4-6,0 4 1,1-9-259,3 1 1,-3-3 45,3-1 0,-3-3-145,-1-8 1,0-3 63,0-4 1,0-5 59,0 1-648,0-5 225,0 2-141,0-5 0,0 0 1</inkml:trace>
  <inkml:trace contextRef="#ctx0" brushRef="#br3" timeOffset="52">5105 11901 8182,'0'-7'656,"0"2"-411,5 5 0,-4 1 213,3 3 1,1 4-168,-1 7 1,1 3-82,-1 5 0,-1 1-51,4 2 1,-3 0 100,4 4 0,-2-1-298,2 2 0,2-3 78,-3-5 1,0-1-301,0 1 0,-3-5 169,4-3 0,-4-2-377,3-2 1,-4-3-29,0 0 0,-1-5-971,-2 5 446,0-5 1021,0 2 0,-5-5 0,-2 0 0</inkml:trace>
  <inkml:trace contextRef="#ctx0" brushRef="#br3" timeOffset="53">4911 11946 8182,'5'-23'101,"3"1"0,6 0 151,1 3 1,9-1 679,-1 4 1,6 1-354,-2 4 0,4-1-306,0 1 1,2 1 1,1 2 1,0 2-29,1 2 0,1 3-88,-1-3 1,0 4-99,-8 4 1,-1 2-18,-3 5 1,-5 2-178,-3 2 0,-7-1-277,-4 5 0,-3-3 229,-1 3 0,-5-5-23,-3 1 0,-7 1 48,-4 0 0,-4 4 45,-3-1 0,-2-3 37,-3 0 0,3 0 39,5-1 1,1-2-56,-1-2 1,1-5-66,3 5 203,3-7-126,9 1 155,2-5 0,6 0-81,3 0 1,3 0 452,4 0 1,4 0-199,1 0 1,4 0 102,-1 0 0,2 0 68,2 0 0,0 0-67,0 0 1,4 0-313,-1 0 1,-3 4 126,-4-1 0,0 6-230,4-1 1,-4-2 71,0 2 1,-5 0-251,1 3 0,-6 4 72,-1 0 1,-6 2-73,2-2 0,-4-2 36,-4 2 0,-2 2 57,-5-2 0,-6 1 205,-2 0 0,-3-4-92,0 3 0,-6-2 117,-3-1 1,-1-1-77,2 0 1,-2 1-175,6-1 1,-1-4-63,4-4 0,2-1-652,2-2 196,2 0 207,6 0 1,6-4-617,5 0 0,2-5 1092,10 2 0,1-9 0,10-1 0</inkml:trace>
  <inkml:trace contextRef="#ctx0" brushRef="#br3" timeOffset="54">5756 11935 8064,'-4'-18'271,"1"3"-181,-1 2 1741,4 2-610,0 4 175,0 2-952,0 5 0,4 3 28,-1 4 1,5 2-200,-4 10 0,0 0-97,-4 4 1,3 1 78,1 3 1,0 2-23,-4 5 0,4 1-239,0-1 1,-1 4 86,-3 0 1,0 0-392,0-4 0,0-3 188,0-1 0,4-8-466,0 1 404,0-8 1,-3 0 159,3-7 23,-3 2-60,4-9 74,0 4 0,2-6-9,4-3 1,0 2-74,1-6 0,1 2 86,2-2 0,3-1-160,4 5 0,1-3 76,0 3 0,0-4-111,0 5 0,-4-2-74,0 1 1,-1 2 111,1-1 0,1-2-107,-5 1 0,0 0 82,-3 4 0,-2-1-1010,-2-3-276,2 3-251,-9-4 1702,4 5 0,-10 0 0,-1 0 0</inkml:trace>
  <inkml:trace contextRef="#ctx0" brushRef="#br3" timeOffset="55">5779 12232 8004,'-6'-12'565,"1"6"1,10 0-280,2 2 1,7 3-124,1-3 0,6 2 659,-2 2 1,4-3-299,3-1 1,0-1-224,4 1 1,-3 3-262,3-3 0,-4-1 124,0 1 1,-5-1-483,-2 1 1,-5 2 148,1-6-830,-3 5 1,-1-3-46,-4 2-263,-2 3 1307,-10-4 0,-1-5 0,-6-3 0</inkml:trace>
  <inkml:trace contextRef="#ctx0" brushRef="#br3" timeOffset="56">5699 11923 8098,'5'-17'669,"3"1"1,6 4-188,1 0 1,9 2 10,-1 3 1,6-2-186,-2 5 1,3-4-250,-3 4 1,3 1 72,-3 3 0,3 0-178,-3 0 0,0 0-1920,-5 0 1966,1 5 0,0 1 0,0 5 0</inkml:trace>
  <inkml:trace contextRef="#ctx0" brushRef="#br3" timeOffset="57">6396 11786 8151,'5'-6'0,"-4"0"0,3 2 393,-3 3 30,-1-5 255,0 6-378,0 6 0,4 0 70,0 5 1,1 2 49,-1 2 0,-3 4-32,3 8 1,-3-2-68,-1 6 0,0-1-263,0 4 0,4 1 122,0-1 1,-1-4-85,-3 1 1,0-6-56,0 2 0,2-3-153,1-1 0,-1-4 21,2 0 0,1-5-134,-2 1 1,5-6-775,-4-1 494,5-6-1152,-8 8 714,4-8 237,0 3 1,-4-7 705,3-1 0,-8-4 0,-2-4 0</inkml:trace>
  <inkml:trace contextRef="#ctx0" brushRef="#br3" timeOffset="58">6304 11866 8151,'0'-17'0,"2"-5"311,1 3 1,4 1-70,4-1 0,2 5 243,2-1 1,-1 2-76,5 2 1,-4 3-48,4 1 1,0 0-34,4 0 1,1 2-31,3 5 0,-2 0-231,6 0 1,-6 1 144,2 3 1,-4 7-279,-4 8 0,-3 3 122,-4 0 1,-2 1-395,-3 0 1,-2 4 9,-5-1 1,-5 5-76,-2-4 1,-8-1 140,-4-3 1,1 0 86,-1 0 1,-4 0 188,-4-1 0,1-3-145,3 1 0,0-5 232,0 4 1,1-5-121,3 1 1,3-2 208,5-2 0,4 0 297,3 1-247,3-1 1,7 1 62,6-1 0,4-3-136,7-1 0,5-3 168,3 4 0,-2-4-33,1 3 1,-1-4-316,2 1 0,1-3-134,-6-1 0,1 0-344,-4 0 1,-4 0-166,0 0 1,-5 0-1732,1 0 2385,-2 0 0,-7 5 0,-1 1 0</inkml:trace>
  <inkml:trace contextRef="#ctx0" brushRef="#br3" timeOffset="59">7561 11775 8047,'-4'-12'0,"0"1"405,-5 0-115,3-1 0,-2 6 22,1 2 0,3-1 122,-4 1 0,4 0-58,-3 4 0,0 5-145,0 3 0,-3 6 78,2 1 1,-2 7-50,-2 1 0,1 5-70,0 6 0,-1 0-4,1 0 0,4-3-62,4-1 1,1-1-161,2 2 0,2-3 56,1-5 0,5 0-144,7-1 0,-1-4 70,5-3 0,0-2-44,4-2 1,4 0 19,-1-4 0,2-2 106,-1-5 0,-3-1-26,3-3 0,-2-2-23,2-6 0,-4-3 16,-1 0 1,0 0 7,-7 3 1,-1-3-127,-6 0 1,-3-5 128,-5 1 1,0-3-7,0-1 0,-9 0-16,-2 0 1,-10-1-39,-2-2 1,-1 2 0,-6-3 1,-1 8-11,-3 4 1,1 3-43,3 5 1,3 2-58,8 5 1,3 0-145,4 0 1,2 1 961,2 3-656,3-3 0,0 14 0,-1-2 0</inkml:trace>
  <inkml:trace contextRef="#ctx0" brushRef="#br3" timeOffset="60">7846 11809 8055,'0'-11'798,"0"4"-99,0 2-145,0 5 1,0 7-124,0 4 0,0 2-54,0 6 1,0 4-97,0 3 0,4 5-48,0-5 0,0 5-146,-4-4 1,3 4 110,1 0 1,1-3-393,-1-2 1,-3-2 190,3-1 0,-1-1-1148,0-3 599,-1-3-517,8-4-298,-9-1-639,4-4 930,-5-2 1076,0-5 0,0-5 0,0-2 0</inkml:trace>
  <inkml:trace contextRef="#ctx0" brushRef="#br3" timeOffset="61">7835 12049 8055,'-7'5'482,"2"-4"1,7 6-60,1-3 0,4-3 123,4 3 0,2 1-128,2-2 1,-1 3-189,5-3 0,1-1-228,7 1 1,-3-1 106,3-2 1,-1 0-501,-3 0 1,1 0 284,-8 0 0,3-2-415,-4-1 1,-4 1-40,-3-1-1085,-6-4 1645,3 1 0,-5-6 0,0 1 0</inkml:trace>
  <inkml:trace contextRef="#ctx0" brushRef="#br3" timeOffset="62">7732 11752 8028,'0'-14'614,"0"3"1,5 6-165,3-3 1,3 5 335,4 0 1,3 1-259,5 2 1,5 0-36,2 0 1,8 0-124,4 0 0,1-3 35,-1-1 1,1 0-756,-5 4 0,-1 0 318,-6 0 1,-5 0-1331,-7 0 1,-2 0 144,-6 0 1217,1 0 0,-1 5 0,1 1 0</inkml:trace>
  <inkml:trace contextRef="#ctx0" brushRef="#br3" timeOffset="63">9148 11638 8092,'0'-6'-955,"0"-5"2882,0 10-1396,0-9 1,0 11 0,0 3 0,0 4-117,0 11 0,0 0-162,0 4 0,0 7-145,0 0 0,0 7 102,0-2 0,-4-2-272,0 1 1,-3 4 110,3-4 1,-4-1-153,5-2 0,-5-6-127,4 2 1,-1-5-768,1-3 575,3 3 0,-4-9 156,5 2 0,0-6-566,0-2 163,0-4-279,0 2 584,0-5 1,0-5-63,0-3 1,0 2 425,0-2 0,0-4 0,0-6 0</inkml:trace>
  <inkml:trace contextRef="#ctx0" brushRef="#br3" timeOffset="64">9102 11741 8113,'-5'-18'-780,"4"0"585,-3 3 0,-1 2 833,1-2 1,1 2-122,3 2 1,0 3 79,0 1 1,1 4-174,3-1 0,-2 3 83,6 1 0,-1 5-64,5 3 0,-1 6-144,1 1 0,4 9-117,3-1 0,-1 7 56,1 1 0,0 3-394,4 4 0,-2-4 227,-1 1 0,-3-1-716,-1-4 1,-4-2 352,3-1 0,-2-4-327,-1-4 1,-2 1 194,-3-5 0,2 1 85,-5-5 1,1 0-221,-1 1 68,-3-6-366,4 4 120,-5-8-163,0 3 900,-5-5 0,-1 0 0,-6 0 0</inkml:trace>
  <inkml:trace contextRef="#ctx0" brushRef="#br3" timeOffset="65">9057 12060 8113,'12'0'948,"4"0"1,-2-3-446,5-1 0,5 0-91,6 4 0,3-4-359,1 0 0,2-3-92,2 3 1,-2-4-198,2 5 0,-7-5-667,0 4 0,-2-1 530,2 1 1,-5 3 372,-7-3 0,3-2 0,-4-1 0</inkml:trace>
  <inkml:trace contextRef="#ctx0" brushRef="#br3" timeOffset="66">9731 11649 8126,'0'-23'0,"-4"9"272,0 3-272,0 7 1383,4-1-632,0 5 0,0 7-292,0 4 1,0 5-193,0 7 0,4 6-28,0 6 0,1-1-179,-1 4 0,-2 3 77,6 1 1,-6-3-341,2-1 0,2-3 69,2 0 1,-2-5-105,2 1 0,-2-7-27,2-1 1,1-6-201,-5-5 0,1-1-429,-1 1 256,-3-6-495,4-1 740,-5-5 1,-4-1-643,0-3 1035,-5 3 0,3-9 0,-5 3 0</inkml:trace>
  <inkml:trace contextRef="#ctx0" brushRef="#br3" timeOffset="67">9685 11729 8023,'-6'-18'-848,"0"2"636,6 5 0,2-1 1094,2 1 1,-2-1-320,6 1 0,3-1 76,4 1 1,4 1-191,-3 2 1,4 3-44,-1 5 1,6 0-119,2 0 0,0 5-16,-5 3 0,1 2-258,0 1 1,-1 5 86,-3-1 1,-1 4-284,-3-4 1,-4 4 133,1-4 1,-2 6-496,-6-2 0,-1-1 200,-3 1 0,-5 0-122,-2 3 0,-5 1 192,-3 0 1,-3 0 64,-5 0 0,-1-2 253,-2-2 0,5 2-69,-1-6 0,6 4 546,1-4 0,7 0-247,5-3 1,1-1 206,2 1 1,2-1-119,1 1 0,5-1 0,7 0 0,3 0-174,5-4 1,0 2 36,0-5 1,1 3-219,2-3 1,-2 4 27,3-4 0,-4-1-596,-4-3 0,1 0 283,-4 0 0,3 4-1780,-4 0 2056,0 0 0,-4 1 0,1 1 0</inkml:trace>
  <inkml:trace contextRef="#ctx0" brushRef="#br3" timeOffset="68">10336 11615 8132,'6'0'0,"1"6"867,-4 6 0,-1 4-254,1 7 1,-1 5-308,-2 2 0,0 3-66,0 2 0,0 3-105,0 0 0,0 1 60,0-1 0,0-3-138,0-1 0,0-1-76,0-7 0,1 0-321,3-7 0,-2-3-57,6-4 1,-4-2 174,3-2 0,-3 0-155,4-4 0,-4 0-112,3-4-1009,-4 0 260,2-5 218,-5-1 1020,0-6 0,-10-4 0,-3-2 0</inkml:trace>
  <inkml:trace contextRef="#ctx0" brushRef="#br3" timeOffset="69">10199 11695 8036,'11'-18'0,"1"2"0,-1 4 0,2 0 284,2-4 0,3 4 113,5-4 1,5 4 194,2 0 1,-1 1-77,2-1 0,-1 1-208,4 0 0,1 4-75,-1 4 1,-4 1 30,1 2 0,-6 5-210,2 3 0,-8 3 120,-4 5 1,-3 1-314,-5 6 0,-2 1-83,-5 3 0,-9 1-279,-2 2 0,-8 3 169,0-2 0,-7 2-219,0 1 0,-6-1 168,2-3 1,2 1 55,1-8 0,3 2 254,1-6 0,7-2-97,4-2 1,2-2 291,6-2 0,0-3 65,4-1 0,2 0 4,1 0 1,4 2 199,4-5 1,6 4-152,2-5 1,-1 2-9,1-1 0,0-1-127,3 4 0,-3-4-132,1 1 0,-3 1 146,2-1 0,-2-1-549,-6-3 0,1 0-111,-1 0 1,1 0-342,-1 0 0,0 0 882,1 0 0,-1 0 0,1 0 0</inkml:trace>
  <inkml:trace contextRef="#ctx0" brushRef="#br3" timeOffset="70">10907 12220 8080,'0'-7'126,"0"-1"0,0 4 256,0-3 0,0 3 38,0-4 0,0 4 246,0-3 0,0-1-38,0-3 1,0-1-195,0 1 0,0-2-317,0-2 1,0-3 87,0-5 0,4 1-262,0-1 1,1-4 130,-2 0 1,-1-4-150,1 0 0,-1-2 8,-2-1 0,0 4-64,0-1 1,0 4-61,0-3 1,0 6 106,0 1 0,0 0 119,0 4 0,0 3-38,0 0 0,0 4 88,0 0 0,4 5-66,-1-1 0,2 6 79,-1-2-62,-2 2-17,8 2 0,-5 6-53,2 1 0,2 8 56,-5 4 1,5 8-104,-1 4 1,2 2 83,1 1 0,4 4-26,1 0 1,4 4 14,-1-4 0,-1-4-148,1-3 1,0-5 52,4 5 0,-4-10 34,0 2 1,-5-6 39,1 2 0,-6-5-20,-2 1 1,-3-2-458,4-2 370,-6 0 1,3 1-866,-5-1 298,0-4-203,0 3 0,-1-9 239,-3 3 0,2-3 667,-6-1 0,1 0 0,-5 0 0</inkml:trace>
  <inkml:trace contextRef="#ctx0" brushRef="#br3" timeOffset="71">10861 12038 8148,'7'-12'844,"3"6"1,-4 1-356,6 5 1,3 0-221,0 0 0,5 0-28,-1 0 0,3-2-127,1-1 1,3 1 74,1-1 1,3 0-521,-3-1 1,4 2-171,-5-6 0,1 6-615,-4-2 1,-4-1 1115,0 1 0,-5-5 0,2 3 0</inkml:trace>
  <inkml:trace contextRef="#ctx0" brushRef="#br3" timeOffset="72">11512 11638 8081,'-11'-24'0,"4"2"1196,4 11-231,-4-1-337,6 6-226,-4 1 0,6 5-97,3 0 1,-3 10-148,3 5 0,-1 6 77,0 1 0,0 6-163,5 3 0,-6 6 118,2 1 1,-3 4-89,-1-4 0,0 4-84,0-4 0,0 0-213,0-4 0,0-4-166,0 1 1,0-10 187,0 2 1,0-8 299,0 1-137,0-4-3,0 0 0,2-6-29,1-2-275,-1-3 169,3-1 1,-4-5-400,3-2 393,-3-4 1,4 0 64,-5 0 0,-1-5 76,-3 1 0,-1-1-107,-3 0 0,-1 2 247,6-5 1,-5 0-120,4-4 1,0 1 265,4-1 1,0 1 177,0 3 87,0-2 125,0 8-402,5-4 1,2 11-141,4 2 0,1 8 46,-1 4 1,0 6-119,1 1 1,3 5 101,0-1 0,2-1-151,-2 1 1,-1-1 36,5 1 0,-4 1-24,4-5 0,-3 4-274,3-3 1,-4-1 127,4-4 1,-5-3-39,1 0 0,-2-6 97,-2 2 0,1-3 197,-1-1 1,0 0 7,1 0 0,-5-5 190,1-3 0,-4 2-72,4-2 1,-6 0 174,2-8 1,-3 2-124,-1-5 1,0 4-42,0-4 0,-4-1-252,1-7 1,-5 2 119,4-6 0,-4 1-186,5-4 0,-5-1 29,4 1 0,-1 0-342,1 0 0,3 4-36,-3 4 0,3 2-223,1 1 1,0 1-8,0 3 0,0 6-212,0 6-1420,0 4 2007,0-2 0,0 15 0,0 3 0</inkml:trace>
  <inkml:trace contextRef="#ctx0" brushRef="#br3" timeOffset="73">12506 11524 8224,'0'-12'195,"0"1"1,0 3 58,0 1 1,-1 4 185,-3-1 1,1-1-133,-4 1 1,3 1 9,-4 3 1,-3 0-73,-4 0 1,-7 5-16,-1 2 0,-1 8 38,-6 4 1,-1 8-6,-3 4 1,0 5-93,-1 2 0,2 4 92,3-4 1,7 4-262,8-4 0,2 0 49,2-3 0,4-2-55,4-3 1,1-2-67,2-5 1,7 0-159,4 0 0,0-6-65,5-1 1,0-4 127,-1 0 0,6-2-61,-2-3 1,-1 2 84,1-5 0,0 0 153,3-4 1,1 0-90,0 0 1,1-1 135,3-3 0,-3 1-144,3-4 1,-3 3 8,-1-4 1,-2 2-23,-2-2 0,-2-2 65,-6 3 1,-1-4 97,-2 0 1,1 0-119,-5-1 0,-1 1 198,-3-1 1,0 1-70,0-1 116,-5 1 1,-2 0-73,-9-1 0,2 5-36,-5-1 0,0 5-60,-3 0 0,-1 1 46,0 2 0,1 0-292,3 0 0,3 4 70,4 0 1,2 1-502,3-1 1,2-2-111,5 6-1241,0-5 2003,0 7 0,10-9 0,2 4 0</inkml:trace>
  <inkml:trace contextRef="#ctx0" brushRef="#br3" timeOffset="74">12757 11672 8168,'0'-18'815,"-1"2"-437,-3 4 0,3 1 13,-3 0 95,3-1 438,1 1-231,0 4-95,0-3-305,5 9 0,-4 2 31,3 11 0,-3 4-116,-1 7 0,4 1 0,0 3 0,1 2-69,-1 5 1,-3-2 103,3 2 1,-2-2-381,2 6 0,-3-6 124,3-2 0,-3-1-95,-1 2 1,0-3-113,0-5 0,0-2-97,0-2 1,0-2 57,0-6 204,0 1 239,0-1-180,0-5 243,0-1-233,0-5 31,0-5 1,0 3-51,0-6 0,0 4-15,0-3-6,5 4 1,2-3-152,4 2 1,1 3 115,-1-3 1,6 1 28,2 0 1,2 1 46,2-1 0,1 0-52,3-1 0,-3 3-11,3-3 1,0-1 18,0 1 1,-2-3-135,-6 3 1,-1-1-145,-3 1 0,-6 3-871,3-3-1067,-3 3 1588,-3-4 1,-6 3 656,-8-2 0,-2 3 0,-1 1 0</inkml:trace>
  <inkml:trace contextRef="#ctx0" brushRef="#br3" timeOffset="75">12757 11878 8067,'0'-12'342,"1"6"187,3 2 0,3 3-42,4 1 1,0 0-194,1 0 1,6 0 101,4 0 1,6 0-100,7 0 1,-1 0-165,0 0 1,-3-1-98,-1-3 1,-6 3-264,-1-3 0,-1-1 106,-7 1 0,-1-1-226,-7 1 0,2 1-737,-5-4 0,0 3 16,-4-4 1068,-5 6 0,-2-8 0,-4 3 0</inkml:trace>
  <inkml:trace contextRef="#ctx0" brushRef="#br3" timeOffset="76">12734 11546 8248,'2'-7'168,"1"-1"0,4 6 176,4-2 0,2-1 571,2 1 0,3 0-205,5 4 1,5-4-227,2 1 0,3-1-111,1 4 0,1 0-122,-1 0 1,-1-1-554,-3-3 0,2 2-347,-5-1 1,-5 1-1900,-3 2 2548,-5 0 0,3 5 0,-6 2 0</inkml:trace>
  <inkml:trace contextRef="#ctx0" brushRef="#br3" timeOffset="77">13499 11512 8109,'-6'-11'0,"0"1"245,2 2 1,3 2 259,-3 2 434,3 3-571,1-4 0,0 6 83,0 3 0,0 3-120,0 8 1,0 3-81,0 5 0,0 5-143,0 2 1,0 3 95,0 2 1,0-1-254,0 0 0,0 0 130,0 1 0,0-5-493,0 1 1,0-7 212,0-1 0,1-2-65,3-6 0,-2 1-118,6-5-37,-6-5 253,9 5 0,-9-10-388,6 3-437,-6-3 270,3-1 291,-5-5 0,0-2 53,0-4 0,0 0 4,0-1 1,-1 1 372,-3-1 0,-1-4 0,-2-3 0,0-3 0,3-1 0,2-4 0,-6-4 0,6-2 0,-2-1 0,-1 3 0,1 1 0,0 5 114,4-2 1,0 3 7,0 1 0,1 4 487,3 0 1,-2 9-84,1-2 1,2 7 651,-1-2-584,5 4 1,-4-1-155,3 8 1,2 2-139,-2 6 0,0 0-50,0 4 1,3-2-47,1 5 1,-1-4 30,5 4 1,0 0-197,-1 4 1,1-4-101,-5 0 0,4-1-103,0 1 1,1-3 15,-5-4 1,-1-1-492,-2 0 219,2 1 234,-4-1 1,2-4-216,0-4 295,-6-1 1,4-2 117,-2 0 0,-1-4-47,4 0 0,0-5 103,0 2 1,3-4 4,-2 0 0,1-2-94,-1-2 1,2-3 113,-3-4 1,4-1-98,0 0 0,-3-4 25,-1 1 1,1-6-12,3 1 0,-3 3 142,-1 2 1,-3 7 61,4 4 291,-6 2-233,9 7 1,-10 3-129,3 11 1,-3 4 12,-1 11 0,0 5-18,0 3 0,0-1-44,0 4 0,0-1 47,0 9 1,0-5-193,0 1 1,0-3-155,0 0 1,1-2-166,3-3 1,-3-2 124,3-5 0,1-1 71,-1-3 1,4-3-237,-5-5 1,2 1-258,-1-1-297,-3 1 0,6-6-217,-3-2 1178,-3-3 0,9 4 0,-4 2 0</inkml:trace>
  <inkml:trace contextRef="#ctx0" brushRef="#br3" timeOffset="78">14185 11535 8208,'-5'-6'1165,"3"1"0,-1 11-895,6 5 1,-1 6 410,1 6 1,-1 1-226,-2 3 1,0 2 59,0 5 1,0 3-127,0-3 0,0 7-364,0-7 0,0-1 104,0-3 1,0-4-242,0 0 1,0-2-43,0-1 1,1-5-203,3-3 299,-3-2 1,9-3 1,-2-2 1,2 1 19,1-6 0,1 1 8,-1-4 1,6 0 7,2 0 0,4 0 49,3 0 1,0-5-314,4-2 1,-3 0-77,3 0 1,-1 3-110,2-4 1,-3 2-101,-5-2 0,-4-1 167,0 6 1,-9-3-684,1 3 0,-7 0 1083,0-4 0,-3-1 0,-1-4 0</inkml:trace>
  <inkml:trace contextRef="#ctx0" brushRef="#br3" timeOffset="79">14162 11832 8042,'0'-8'880,"0"1"-548,0 4 0,1-2-161,3 5 1,4 0 181,7 0 0,3 0-57,4 0 1,3 0-88,1 0 0,5 0-6,7 0 0,-3-4-282,3 1 1,-6-5-174,-2 4 0,-8-5-191,1 2 0,-7 0-474,3 0 0,-8 3 142,0-4 775,-7 1 0,6-5 0,-4 1 0</inkml:trace>
  <inkml:trace contextRef="#ctx0" brushRef="#br3" timeOffset="80">14230 11512 8254,'0'-7'-647,"0"-1"1,2 2 845,1-2 0,4-1 971,4 5 1,6-3-621,2 3 1,2-1-179,2 1 1,5 3-223,3-3 0,2 1 102,1 0 0,-4 1-174,1-1 0,-2 1 147,1 2 1,2-4-126,-5 1 0,-1-1 48,-3 4 0,-4 0-166,0 0 1,-5-4 148,1 0 1,-2 0 5,-1 4 1,-1 2 10,0 2 0,0 2-6,-4 5 1,2 5-160,-5-1 0,4 9 175,-5-1 0,1 7-147,-4 1 1,4 2 51,0 1 0,0 0-145,-4 0 1,0-1-117,0-2 1,0 1 43,0-6 0,0 1-89,0-4 0,0-4 108,0 0 1,0-9 256,0 1 0,1-3-145,3 0 508,-3-3-283,4-5 0,-5-2-119,0-1 0,0 0-72,0-5 1,-4 1 93,0-5 1,-3 1-150,3 0 1,-4-1 117,5 1 1,-3-5 117,3 1 1,1-4-122,-1 4 1,1-5-35,2 1 1,0-3-10,0-1 1,0 4 13,0 0 0,4 5-135,0-1 0,1 4 155,-1 3 1,-2 3-149,6 5 0,-4 0 59,3 0 0,1 9-92,3 2 1,1 8 46,-1 0 0,1 4 70,-1 4 1,0-3-109,1 2 0,3-1-128,0-3 1,4 1-45,-3 0 0,3-5 137,-4-3 0,4-2-74,-4-2 0,4-4 79,-4-4 0,1-1 259,-5-2-206,6 0 1,-5 0 326,3 0 0,-3-5 61,-4-3 1,0-2 45,-4-2 1,0 1-54,-4 0 1,0-2 23,0-2 0,0-2 53,0-2 1,-5-6-143,-3 2 0,-2-4 107,-1 1 0,3-2-193,1-3 0,-1-4-258,-4 4 1,2-4-29,3 4 0,-2 3-324,5 2 1,0 3 8,4 4 1,0 2-36,0 6-1868,0 5 1635,0 0 1,0 8 725,0 2 0,5 7 0,2 7 0</inkml:trace>
  <inkml:trace contextRef="#ctx0" brushRef="#br3" timeOffset="81">15430 11546 8097,'1'-10'-373,"3"3"410,-3-3 439,4 3-3,-5 1 267,0 1-389,0 5 0,0 5 98,0 3 1,0 3 47,0 4 0,0 0-100,0 8 0,0-2-287,0 5 0,1 2 84,3-1 1,-3 3-156,3-3 0,1-1 61,-1-3 1,4 0-61,-5 0 1,5-4-245,-4 0 1,3-5-431,-3 1 0,4-6-1181,-4-1 781,0-6-1240,-4 3 1282,0-5 992,0-5 0,0-1 0,0-5 0</inkml:trace>
  <inkml:trace contextRef="#ctx0" brushRef="#br3" timeOffset="82">15167 11467 8006,'11'-8'130,"1"0"0,0 6-87,4-2 0,1 3 839,6 1 1,5 0-283,3 0 1,2 0-104,1 0 0,4-4-144,0 0 1,0-1-236,-4 1 1,-3 2-106,-1-6 1,-4 6-304,0-2 1,-3-1-224,-4 1 1,1 0 196,-4 4-1925,-1 0 2241,-4 0 0,1-5 0,-1-1 0</inkml:trace>
  <inkml:trace contextRef="#ctx0" brushRef="#br3" timeOffset="83">16092 11409 8121,'0'-11'0,"0"0"1093,0-1-145,0 6-556,0-4 0,-5 8-107,-3-1 0,2 1 99,-2 2 0,-3 0-55,-4 0 1,-2 0-59,2 0 1,-2 5-159,-2 3 0,-1 2 140,5 2 1,-4-1 5,4 0 1,-1 1-7,5-1 1,0 5-184,-1-1 0,5 0 48,-1-4 1,5 5-89,0-1 0,1 0-40,2-4 0,5 5 106,3-1 1,7 4-112,4-4 1,7 6 78,0-2 1,5-2-182,-5 2 0,5-3 62,-4 3 0,0-4-29,0 4 0,-4-4-44,0 4 0,-2-5-112,-5 1 0,-1-1 32,-4 2 0,-1-4 33,-2 3 42,2-2 0,-10-1 47,0-1 0,-6 0 203,-9 1 1,-1-5-123,-7 1 0,2 0 106,-10 3 0,1 0-10,-4 1 1,-4-4-37,0-1 1,-2 1-85,2 3 0,8-4-142,-1-4 0,11 2-884,5-1 434,2 0-622,2-4 0,6-1 478,5-3 0,10 1-761,9-4 1526,2-6 0,7-5 0,1-5 0</inkml:trace>
  <inkml:trace contextRef="#ctx0" brushRef="#br3" timeOffset="84">16560 11444 8067,'0'-18'496,"0"1"-436,0 6 1884,0 5-789,0 1-323,0 5-570,5 0 1,-3 1-229,1 3 1,-1-2 94,-2 6 0,0-4-1394,0 3-281,0 1 0,0 3 810,0 1 1,0-1 735,0 1 0,0-1 0,0 0 0</inkml:trace>
  <inkml:trace contextRef="#ctx0" brushRef="#br3" timeOffset="85">16583 11889 8558,'0'12'1557,"0"-5"-992,0 1 1,0-1 638,0 5-766,0-1 0,0 1-163,0-1 0,0-3-60,0-1 0,0-3 253,0 4-924,0-6-500,0 3-1174,0-5 2130,-5 0 0,-1-5 0,-6-1 0</inkml:trace>
  <inkml:trace contextRef="#ctx0" brushRef="#br1" timeOffset="86">10611 15180 7586,'-5'-6'181,"4"-4"0,-4 7 351,5-4 1,-1 3 353,-3-4-527,2 6 233,-3-3 91,5 5-127,0 0 0,0 5-144,0 2-446,0 3 208,0 7 0,0 1-178,0 5 60,0-1 1,4 1-44,0 0 0,1 0 47,-1 0 1,-2 1-295,6 2 1,-5-1 95,0 1 1,0-2-182,1-1 0,-3-4 102,3 0 0,-2-6-61,2-2 290,-3 1 131,4-6 0,-3 0 287,2-2-279,-3-8 0,4-2-37,-5-5 1,0-1-33,0 1 1,4-1-124,0 1 1,1-5-52,-2-3 1,-1 1-171,1-1 0,3-2 111,-3-5 1,5 2-157,-4-3 1,5 2 15,-2-2 1,0 3 120,0-3 0,0 3 57,0 1 1,3 5-50,-2 3 1,-2 6 285,2 2-112,0 4 0,3-2 170,0 5 0,-3 0 38,0 0 0,-1 1 37,5 3 0,-1 3-47,0 4 1,1 2-106,-1 2 1,-3 3-127,0 5 1,-2-1 94,2 1 1,-2 4-147,-2-1 1,-3 5 84,3-4 1,-3-1-267,-1-3 1,0-4 36,0 0 1,0-5 53,0 1 0,0-2-482,0-2 146,5 1-813,-4-1 444,4-4 867,-5 3 0,0-9 0,0 4 0</inkml:trace>
  <inkml:trace contextRef="#ctx0" brushRef="#br1" timeOffset="87">11057 15523 8054,'0'-6'392,"0"0"0,0 8 57,0 2 1,0 2-80,0 5 1,0 1-102,0-1 0,0 2-7,0 2 1,0-2 29,0 2 0,0 1-176,0 0 0,0 0 77,0-1 0,0-2-158,0 2 106,0-2-687,0-2-304,0 1-723,0-6 1110,0-1 1,1-5-682,3 0 1144,-3 0 0,9-10 0,-4-3 0</inkml:trace>
  <inkml:trace contextRef="#ctx0" brushRef="#br1" timeOffset="88">11331 14815 8036,'0'-7'-305,"0"1"1767,0 2-943,0 3 1,0-3-132,0 8 0,-2 2-84,-1 6 0,1 4-73,-1 3 1,1 4 89,2 4 0,0-2-50,0 6 0,4-6-15,0 2 1,0 1-102,-4-2 1,4 3-136,-1-6 0,5 3-274,-4-7 1,3 1 203,-3-1 0,4-2-178,-4-6 0,-1 0 62,-3 1 1,2-6-1932,2-2 2097,-3 2 0,-1 1 0,-7 4 0</inkml:trace>
  <inkml:trace contextRef="#ctx0" brushRef="#br1" timeOffset="89">11399 15546 8045,'7'0'724,"3"0"802,-3 0 124,-2 5-589,6 1 1,-9 4 753,6-2-798,-6 2-1241,8-4 1,-8 2 234,2 0-2488,-3-6 1687,-1 3 790,0-5 0,0 0 0</inkml:trace>
  <inkml:trace contextRef="#ctx0" brushRef="#br0" timeOffset="90">11678 15163 8027,'-4'-7'307,"1"-1"477,-1 5-394,4-2 616,0 5 0,4 5-789,-1 3 0,1 2-92,-4 2 1,0 4 71,0 3 0,4 3-128,0 1 0,0-1 49,-4 1 0,0 0-167,0 0 0,3 0 66,1 0 1,0-1-30,-4 1 1,0-4-191,0 0 0,4-5 80,0 2 1,1-5-11,-1-3 1,-3-2-21,3-2 40,-3-3 67,-1 4 1,1-5 154,3 0-97,-3-5 0,4-1 11,-5-6 0,2 1-8,1-1 0,0 1 4,5 0 1,-5-6-133,5-2 1,-4-3 69,3 0 1,1-1-110,3 0 0,0 0 67,-4 0 0,3 0 0,-2 1 1,2 2 79,2 1 0,-5 5 104,1-1 1,-1 4 73,5 3-151,-1-2 1,1 9 176,-1-3 0,1 3-90,-1 1 0,-3 1 32,-1 3 0,0 2-56,0 6 0,2 0-152,-5 3 1,3 3 132,-3 5 1,0 0-17,-4 0 1,0 3-213,0 1 1,0 0 38,0-4 1,0-4-308,0 0 1,0-5 141,0 1 1,0-2-232,0-2 243,5 0-84,-4 1 0,4-5-674,-5 1-352,0-5 1385,6 2 0,-5 0 0,4 1 0</inkml:trace>
  <inkml:trace contextRef="#ctx0" brushRef="#br0" timeOffset="91">12078 15460 8135,'0'-8'0,"0"1"0,1 3 200,3-4 520,-3 6-382,9-3 1,-7 5 106,5 0 1,-1 0-37,5 0 1,-1 0-84,1 0 1,-1 0-14,0 0 1,1 5-74,-1 3 0,-3-2-78,-1 1 0,-4 1 78,1 4 0,-3-1-306,-1 0 0,-1 2 54,-3 2 0,1-1-168,-4 5 0,0-5 16,0 1 1,-2 2 92,5-2 0,-3 0-103,3-3 1,-1-1 38,1 1 1,3-1-55,-3 1 0,3-5 102,1 1 1,0-4-110,0 3 128,0-4 50,5 7 0,-3-9 108,6 3 0,-4-3-87,3-1 1,-4 1 143,1 3-146,2-2-35,0 3 61,6-5-323,-1 0 59,0 0 1,1 0-320,-1 0 1,-3 0-612,0 0 0,-5-4 1167,5 0 0,-6 0 0,4 4 0</inkml:trace>
  <inkml:trace contextRef="#ctx0" brushRef="#br0" timeOffset="92">12409 14763 8063,'-5'-6'516,"4"-4"812,-4 9-334,5-4-671,0 5 1,0 5 66,0 2 1,0 8-87,0 5 0,0 1 136,0 2 1,0 5-195,0 2 0,0 3-48,0 2 0,0-2-72,0-3 1,0 3-205,0-3 1,1-2-43,3-1 0,-3 0 82,3-4 1,-3 2-570,-1-6 0,1-3-57,3 0-50,-2 1 0,4-4-204,-2 2-961,-3-2 481,4-2 1398,-5 1 0,5-1 0,1 1 0</inkml:trace>
  <inkml:trace contextRef="#ctx0" brushRef="#br0" timeOffset="93">12443 15517 7134,'0'7'716,"0"-1"-241,0-2 1,2 2 683,2 5-627,-3 1 0,8-1 44,-6 1 0,1-1 612,-4 1-795,5-1 0,-3 0-509,1 1 296,-1-6-1027,-2 4 675,0-8 172,0 3 0,-5-5 0,-2 0 0</inkml:trace>
  <inkml:trace contextRef="#ctx0" brushRef="#br2" timeOffset="94">12874 15209 7791,'-6'-6'351,"1"1"0,5 4 129,0-3-156,0 3 1,0-4-126,0 15 0,0-6-18,0 7 1,0-2-158,0 2 1,0 2 103,0 2 1,0-2-141,0 2 1,0 2 63,0-2 0,0 4-79,0-4 1,0 4 21,0-4 1,0 6-65,0-2 0,0-2 81,0 2 1,0-5-20,0 2 1,0-4-46,0 0 0,0-1 94,0 1-15,0-6 1,0 0 4,0-2 271,0-3 25,0 4 0,0-13-236,0-4 0,0-2-1,0 3 0,1-2-75,3-2 1,-2 1 82,6-5 1,-4 4-166,3-4 1,0 3 79,0-3 1,3 4-123,-2-4 0,-2 4 26,2-4 1,-2 5 30,2-1 1,1 2 27,-5 2 1,5-1 4,-2 1 65,-2-1 0,5 2-60,-2 2 206,-3-2-180,5 9 1,-7-4 133,4 5 0,-3 0-68,4 0 0,-6 5 11,2 3 0,1 2-12,-1 1 1,0 2-23,-4 2 0,1 2-84,3 2 1,-3 2 81,3-2 1,-3-1-128,-1 1 0,0-4 111,0 4 1,0-3-209,0 3 0,0-5-29,0 1-109,0-2 133,0-2-298,0 0-154,0 1 138,0-6-510,-5-1 11,4-5 89,-4 0 128,5 0 771,0 5 0,0-3 0,0 3 0</inkml:trace>
  <inkml:trace contextRef="#ctx0" brushRef="#br2" timeOffset="95">13114 15506 8114,'0'-11'-1095,"5"0"1,-4-1 1737,3 1 1,-1 3-152,0 0 1,0 2 189,5-2-146,-6-2-184,8 4-145,-3-5 0,4 0 29,0 4 1,-3 0-53,0 4 185,-1 1-306,5-3 117,-1 5-345,1 5 147,-6 2 1,-1 4-76,-5 1 1,0-5-125,0 1 210,0-1 1,-1 5-87,-3-1 0,1-1 47,-4-2 1,3 2-16,-4-2 1,6-2 47,-2 2 1,-1-4 11,1 3 1,0-3 102,4 4 15,0-6 31,0 3 303,0-5-138,5 0-190,-3 0 0,8 0 124,-3 0 1,0 0-53,0 0-121,1 0 1,3 0 56,1 0 1,-1 0-157,1 0 1,-5 4 28,1 0 1,-4 1-76,3-1 0,-4 2-26,1 5 1,-3-3 128,-1 0 1,0-1-56,0 5 1,-1-1 30,-3 1 0,-3 0-107,-4 3 1,0-6 96,-1 3 1,1-3-195,-1 2 1,1-3-16,0-1 0,-1 0-515,1 0 79,-1-2 0,2-3-180,3 1-234,-4-1 622,10 3 0,-4-6 83,5-3 1,0 1 355,0-4 0,5-1 0,1-3 0</inkml:trace>
  <inkml:trace contextRef="#ctx0" brushRef="#br2" timeOffset="96">13445 15027 8070,'0'-12'-2154,"0"5"2696,0-1 0,0 4 379,0-3-453,0 4-165,0-7 0,0 7 244,0-4-154,0 4 133,0-2 353,0 5-745,0 5 0,0 2 6,0 4 0,0 5 17,0 4 0,0-3-32,0 2 1,0 0-189,0 4 0,0 0 142,0 0 0,0 0-171,0 0 1,0-4 52,0 0 1,4-2-225,0 2 0,0 2-61,-4-6 1,0 4-670,0-4 666,0 0 0,3-3-99,1-1 0,0-3-1118,-4 0 683,0-6 861,0 8 0,0-3 0,0 4 0</inkml:trace>
  <inkml:trace contextRef="#ctx0" brushRef="#br2" timeOffset="97">13479 15598 8070,'7'0'-447,"-2"0"2489,-5 0-1675,5 0 0,-4 1 125,3 3 0,-3-2 161,-1 6-451,0-6-111,0 9-599,0-5-1003,-5 0 863,4-1-359,-4-5 1007,5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11:10:59.605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3165BB"/>
    </inkml:brush>
    <inkml:brush xml:id="br3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8052 14721 7982,'0'-6'-892,"0"-4"0,0 7 1042,0-4-33,0 4 1,0-3-18,0 2 1,0 2-34,0-6 58,0 5-58,0-2 123,0 5-23,0-5-59,0 4 0,0-5 131,0 2 28,0 3-91,0-4 1282,0 5-1330,-5 0 1,2 0 10,-5 0 1,1 0-51,-5 0 0,1 5 41,0 2 0,-1 5 26,1 3 0,-4-1-39,-1 5 0,-3 1 14,4 7 1,-4-2-8,4 6 1,0-2 70,3 1 0,1 3-67,-1-2 0,2 0 3,3 0 1,-2 2-56,5-3 0,0 0 68,4 0 0,0-3-156,0 3 0,0-4 77,0 0 0,0-2-71,0-1 1,0 0 31,0 0 1,0 0-141,0-1 1,4 1 132,0 0 0,5-1-5,-2-3 1,-1 1 82,2-5 1,-2 4-66,2-3 1,2-1-37,-2-4 0,2 1 41,1-1 0,2-1 62,2-2 0,-2 1-15,2-5 0,-2-1 2,-2-3 1,1 0-8,-1 0 1,1 0 67,-1 0-200,0 0 1,1 0 116,-1 0 1,-3 0 66,0 0 5,-6 0-1590,3 0 1,-5 2-623,0 1 2076,0-1 0,-10 8 0,-3-4 0</inkml:trace>
  <inkml:trace contextRef="#ctx0" brushRef="#br0" timeOffset="1">9502 14984 8020,'0'-6'-377,"0"1"327,0 0 336,0 3-260,0-8 38,0 9 1,0-5 243,0 2-129,0 3 179,0-5 198,0 6-280,5 0-176,-3 0 0,6 6 51,-4 1 0,0 5-83,-4 3 1,1 3 52,3 4 1,-3 1-111,3 0 0,-3 4 23,-1-1 1,0 5-55,0-4 1,0 3 50,0-3 1,0-2-6,0-6 1,0 1-153,0-4 0,0-1 28,0-4-24,0 1 1,0-5 132,0 1-331,0-6-72,0 3-317,0-5 100,0-5-355,0 4 226,-5-9 738,4 9 0,-9-9 0,4 3 0</inkml:trace>
  <inkml:trace contextRef="#ctx0" brushRef="#br0" timeOffset="2">9365 15247 7624,'0'-12'-1029,"0"5"1109,0-1 1,0 4 1258,0-3-761,0 4-338,0-2 0,1 4-8,3-3 1,3 3-18,4-3 0,0 3-6,1 1 1,0 0 33,4 0 0,-2 0 4,5 0 0,-4-2-139,4-1 0,-4 1 102,4-1 1,-1 0-248,1-1 0,1 2 92,-4-6 1,4 4-87,-1-3 0,-1 0 90,1 0 1,-2-2-580,3 5 1,-4-4-116,-5 5 0,1-1 635,-1 4 0,-4-5 0,-2-2 0</inkml:trace>
  <inkml:trace contextRef="#ctx0" brushRef="#br0" timeOffset="3">11192 14961 8100,'-1'-7'-745,"-3"-1"1013,3 6 598,-4-9-312,5 10-30,0-4-117,0 5 0,0 6-191,0 6 0,0 1-1,0 6 1,-4 3-118,0 5 1,1 1 82,3-1 0,0-2-111,0 5 1,0 0-99,0 0 0,0-2-133,0-5 1,3-4 3,1 0 1,1-5-143,-1 1 0,-3-2-94,3-2 0,-1-4-121,1-4-477,-3-1 318,4-2-552,-5 0 1225,-5-5 0,2 2 0,-4-5 0,4 1 0,-12-5 0,2 1 0</inkml:trace>
  <inkml:trace contextRef="#ctx0" brushRef="#br0" timeOffset="4">11010 15235 8100,'0'-11'-1336,"0"3"667,0 1 2356,0 4-511,0-2-745,0 5 0,4 1-124,-1 3 1,6-2-23,-1 1 1,6 2-5,1-1 0,5 0 29,-1-4 1,4 0-119,4 0 1,-3 0 14,3 0 1,1-4-124,-2 0 1,2-3 96,-1 3 0,-3-4-284,2 5 0,-5-5-173,-2 4 0,-5 0-953,1 4 413,-2 0-378,-2 0 1194,-5 0 0,-6 5 0,-6 2 0</inkml:trace>
  <inkml:trace contextRef="#ctx0" brushRef="#br0" timeOffset="5">12631 14642 6621,'0'-7'562,"0"-3"-327,-5 9 99,4-4 0,-5 1 148,2 0 21,3 0-157,-4 4 767,5 0 1,3 2-919,1 1 1,1 4-96,-1 4 1,-1 1 65,4-1 1,0 0-129,0 1 0,3 3 89,-2 0 0,1 6 3,-1-2 0,2 2-17,-3 2 1,3 0-18,2 0 1,-1 1-41,1 2 1,-1-1 65,1 1 0,-5 0-181,1 0 1,-4 0 100,3 4 0,-4-5-144,1 2 1,1-2-40,-2 2 0,1-3-47,-4 3 0,0-3 51,0-1 1,0 0-140,0 0 1,-5-1 149,-2 1 1,-2-4 37,1 0 1,-2-5 81,2 1 1,-2-2-94,-1-1 1,1-5 195,2 1 6,-2-6-42,3 3-97,-4-5 16,5 0-341,1 0-596,5 0-300,0-5 37,-5 4-327,3-4 1547,-3 0 0,5 4 0,0-4 0,0 5 0</inkml:trace>
  <inkml:trace contextRef="#ctx0" brushRef="#br0" timeOffset="6">13111 14653 8100,'0'-6'-2064,"0"-5"1770,0 10 808,0-9-269,0 9 0,-1-8 53,-3 5-73,3-5 47,-4 3-43,0-6 194,3 1-105,-3 0-23,5-1 40,0 1 35,0 4-250,0 2 445,0 5-546,0 5 1,4 2 92,0 4 0,0 1-22,-4-1 1,4 6-17,-1 2 0,2 3 19,-1 5 0,-3-2 79,3 6 0,-2-4-69,-2 3 1,1-3-38,3 3 0,-3-5 36,3 2 1,-3 0-161,-1-4 0,0 2 33,0-6 0,1-1-108,3 1 0,-3-5 131,3 1 0,-3-2-218,-1-2-169,5 1 280,-3-1 0,3-3-227,-5-1 6,5-4 79,-4 2-66,4-5-205,-5 5 132,0-4-352,0 4-661,0-5 1403,0 5 0,0-3 0,5 8 0,2-4 0</inkml:trace>
  <inkml:trace contextRef="#ctx0" brushRef="#br0" timeOffset="7">13191 15418 8100,'0'7'-1095,"-5"-2"1,4-4 1784,-3 3 0,3-2 354,1 6-528,0-6-79,0 9-1,0-10-360,0 9 253,0-9-36,5 4-106,-4-5 1,5 0-289,-2 0-378,-3 0-431,5-5-1356,-1 4 2266,-4-9 0,-1 3 0,-6-4 0</inkml:trace>
  <inkml:trace contextRef="#ctx0" brushRef="#br1" timeOffset="8">8429 15030 8214,'6'0'-268,"-1"0"285,-5 0 257,0-5-509,0 4 189,0-5 1116,0 6 0,0 6-923,0 1 1,0 5 67,0 3 1,0 3-94,0 4 1,0 1 2,0 0 0,0 0-76,0 0 0,0-4 11,0 0 0,1-1-164,3 1 1,-3-3-59,3-4 0,-3-1 149,-1 0-105,0-4 144,0 3-47,0-9 75,0 4 0,0-6 17,0-3 0,4 2-53,0-6 0,0 0 10,-4-3 0,1 0-53,3-1 1,-2-4 58,6-3 0,-4 1-41,4-1 0,-1 0 32,5-4 1,-1 4-85,0 0 0,1 0 45,-1-4 1,4 4-2,1 0 0,-1 5 12,-4-1 1,-3-2 0,0 2 0,-2 4 82,2 3 1,0 4-68,-4-3 18,5 4 1,-6-2 1,4 5-29,-4 0 1,6 1 39,-6 3 1,3 6 1,-3 5 0,-1 6-1,1-2 0,0 6-19,1 2 0,-3 4-91,3 0 0,-3 1 83,-1-2 0,0 2-209,0-6 1,0 1 119,0-4 0,0-5-334,0-3 305,0 3 0,4-6-32,0 4-4,0-9 1,-3-2-43,3-5-444,-3 0 383,4 0 1,-5-1-455,0-3 0,0 2 222,0-6 1,1 4 470,3-3 0,-3 4 0,9-7 0,-3 4 0</inkml:trace>
  <inkml:trace contextRef="#ctx0" brushRef="#br1" timeOffset="9">8863 15281 8214,'0'-11'957,"0"4"-97,0 2-108,0 5-388,5 0 1,-4 5-43,3 3 0,-3 2-75,-1 2 1,0 3 15,0 0 1,0 5-113,0-1 1,0 2 96,0-2 0,1 2-245,3-2 0,-3 2 57,3-2 0,-3 1-120,-1-5 1,0 0-14,0-3 0,0-1-20,0 1 0,0-5 38,0 1 185,0-6-286,0 3 157,6-5-634,-5 0-483,4 0 257,-5-5 1,0-1 59,0-5 1,-1 3 798,-3 0 0,-8 1 0,-5-5 0</inkml:trace>
  <inkml:trace contextRef="#ctx0" brushRef="#br2" timeOffset="10">10199 14984 8214,'0'-7'-2003,"0"-1"3247,0 5-241,0-7-263,0 9-374,0-4 97,0 0 86,0 4-439,0-5 1,0 8 133,0 2 1,0-1-51,0 9 0,0-2-44,0 9 1,0-4-158,0 4 1,0 0 81,0 4 0,0-4-168,0 0 0,0-1-28,0 1 1,0 3 108,0-3 1,0-3-47,0-1 1,0 2 84,0-2 0,0 0-178,0-3 1,1-5-8,3 1 0,-3-4 25,3 3 126,-3-4-1,-1 2 218,0-5 0,2-4-135,1 0 0,-1-5 120,1 2 1,-1-3-90,-2-2 0,5 0 14,2-4 1,0 2-90,0-5 1,0 0 1,0-4 0,3-1 2,-2-2 1,2 2-142,2-3 1,-1 3 2,0 1 0,-3 5 107,0 3 0,-2 2 19,2 2 1,1-1-22,-6 1 55,6 5-58,-8 1 1,8 6 5,-5 3 1,1 2-12,-1 5 1,-1 2-9,4 2 0,-4-1 47,1 5 0,1 2-24,-2 5 0,1 0-115,-4 4 1,2-3 98,1 3 1,-1-4-226,1 0 1,-1-2 61,-2-1 1,1-1 51,3-3 1,-3 1-22,3-5 0,-3-3-16,-1-5 1,0-3-702,0 4 130,0-6-506,0 3 1002,0-5 1,0 0 0</inkml:trace>
  <inkml:trace contextRef="#ctx0" brushRef="#br2" timeOffset="11">10564 15327 8158,'5'-12'107,"-3"1"1,7 0 149,-6-1 1,6 2 184,-1 2 1,2-1-60,1 6 0,-3-2 527,0 1-621,-1 3 0,5-5-55,-1 6 1,-3 2-115,-1 2 0,-4-2 137,1 6 1,1-1-206,-1 5 0,-1-1 140,-3 1 1,0-1-268,0 0 1,0 5-56,0-1 1,-5 4-11,-2-4 0,0 4 96,0-4 1,-1 6-136,-3-2 1,-1-3 96,1-1 1,-1-1 74,1 2 0,3-5-119,1 0 0,4 1 57,-1-5 140,3-1 74,1 4 82,5-9 0,2 4-38,4-5 1,0 0 192,1 0 0,1 0 9,2 0 1,3 0-106,4 0 1,1 0 4,0 0 1,0-1-55,0-3 0,-4 3 90,0-3 0,-1 3-249,1 1 1,-3 0-205,-4 0 0,-1 0-741,0 0-191,-4 0 0,-4 1-1418,-6 3 0,-6 2 2476,-10 5 0,0 1 0,-9-1 0</inkml:trace>
  <inkml:trace contextRef="#ctx0" brushRef="#br3" timeOffset="12">11786 14950 8001,'0'-8'4,"0"1"0,-3 3 138,-1-4 90,0 6 0,4-5 212,0 4-41,0 1-54,0-3-116,0 15 1,0-2 27,0 7 0,4 3-144,0 1 1,-1 4 102,-3 4 0,0-3-123,0 2 1,0 2 75,0-1 0,0-1-227,0-3 0,0 0-27,0 0 1,0-4-104,0 0 1,0-5 58,0 1-54,0-2 0,2-3-68,1-2 226,-1-3 1,4-5 197,-2 0 1,-3-5-67,3-3 1,1-2 31,-1-1 0,1-5-5,-1 1 1,1-5-9,2 1 0,2-3-116,-5-1 0,5 0-1,-1 1 0,2-2-93,1-3 1,-2 3 85,2-3 0,-6 4-53,7 4 0,-3-1 53,2 5 1,-3 3 109,-1 5-23,-4-1 212,7 2-293,-4 1 0,2 5 18,0 0 0,-2 5-20,2 2 1,2 7 4,-3 2 0,2 4-28,-1-1 1,1 4 35,-5 3 1,3-2-118,-3 3 1,1 1-7,-1-1 1,-3 3-84,3-3 0,-1-2 16,0-6 0,-1 2-656,1-6 340,-1 5 0,-2-7 154,0 2 0,0-6-625,0-2 141,0-4-151,0 2 964,0-5 0,-5-5 0,-2-1 0</inkml:trace>
  <inkml:trace contextRef="#ctx0" brushRef="#br3" timeOffset="13">12197 15247 8054,'0'-12'-1267,"0"1"950,0 0 0,0-1 1178,0 1 1,2 3-269,2 1 1,1 3-205,2-4 0,3 6-164,-2-2 1,2-1-30,2 1 0,3-1-131,0 1 1,0 3 139,-3-3 1,-1 3-195,1 1 0,-1 0 130,0 0 1,0 5-193,-4 2 1,-2 0-63,-5 0 0,0 1 13,0 3 1,0 2 48,0 2 0,-5-2-114,-2 2 1,0-2 113,0-2 0,0 1 29,0-1 1,-2-3-26,5-1 0,-5-3-5,1 4 196,3-6-164,0 8 280,5-8-132,0 3 1,2-5 362,1 0-352,4 0 0,4 0-48,1 0 1,-1 0 148,0 0 0,2 4-124,2-1 0,-2 2 5,2-1 1,-2-2-40,-2 1 1,-1 4-6,-2 0 0,2 0 5,-2 0 0,-2 1-102,2 3 0,-4 1 49,3-1 0,-4 2 38,1 2 0,-3-1-53,-1 5 1,-5-4 36,-3 4 1,-6-3-65,-1 3 1,-5-4 136,1 4 0,-2-5 158,2 1 1,-1-2-160,5-2 1,-4-3 105,3-1 0,1-4-1111,4 1 693,-6-3 0,5-6-1364,-4-3 0,9-6 1553,3-1 0,-2-5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7.59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12300 8075 9174,'0'-7'1113,"0"2"-956,0 5 81,5 0-278,2 0 67,4 0 0,1 0 39,-1 0 0,4 0-31,0 0 0,6 0 62,-2 0 0,4 0-7,3 0 0,2 0-24,3 0 0,2-1 1,-3-3 1,-1 3-33,2-3 0,-6-1-7,2 1 0,-4 0-90,-4 4 1,1-4 66,-5 1 0,-3-1-456,-5 4 136,1 0-448,-2 0 83,-1 0-1101,-5 0 677,-5 0 1104,-1 5 0,-6-4 0,1 4 0</inkml:trace>
  <inkml:trace contextRef="#ctx0" brushRef="#br0" timeOffset="1">12277 8417 8233,'8'-6'-307,"0"2"0,-5-1 398,5 1 1,-2-1 637,2 1 1,2 3-235,-2-3 0,2 2 0,1-2 0,2 3-165,2-3 1,-1 1-81,5-1 0,-3 3-13,3-3 0,1 3 13,7 1 0,-3-1-134,2-3 1,2 3 77,-1-3 1,3 1-88,-3 0 1,0 1-85,-5-1 0,1 1 113,0 2 1,-4-4-125,0 1 0,-5-1 134,1 4 0,-6 0-21,-1 0 129,-6 0-768,9 0-451,-10 0-589,4 0 719,-15 5 0,2-3 835,-7 6 0,-3 0 0,0 3 0</inkml:trace>
  <inkml:trace contextRef="#ctx0" brushRef="#br0" timeOffset="2">13522 7812 7399,'0'-6'279,"0"-5"1,0 9-184,0-6 1,-1 6 280,-3-2-25,3-2 35,-4 4-196,5-8 1,0 8 139,0-6 52,0 5-286,0-2 0,0 4 254,0-3-251,0 3-74,-5-4 1,-2 6-139,-4 3 0,-5-1 115,-3 4 0,2 1-109,2 3 0,-2 1 78,2-1 0,0 0 56,3 1 1,1 1-84,0 2 1,3-3 69,0 4 0,6-4-21,-2 0 1,3 3 29,1 0 0,0 1-79,0-5 1,5 0 36,2 1 1,0-1-18,0 1 1,1-2 25,3-3 0,1 4 3,-1-4 0,1-1 10,-1 2 1,1-5-10,-1 0 0,0 3 80,1-3 1,-5 5-54,1-4 0,-5 1 31,0-1-1,4 2 2,-6 5-45,4 1 15,-5-1 0,-4 1-20,0-1 0,-1-3 13,2-1 1,0 0 127,-5 0-130,6 3 0,-7-3 140,5 4 0,0-3-95,4-1 1,-3-3 5,-1 4 0,0-4 7,4 3 56,0-4-165,0 7 0,1-5 85,3 3 0,-3-2-136,3-2 0,-1-3 40,0 3-17,-1 2 17,3 1 16,-5 4 0,0 0-58,0 1 1,0-1 68,0 1 1,-1 0-15,-3 4 1,-3-2 8,-4 5 1,3-2 38,1 2 0,3 3 5,-4-3 0,6 3 6,-2 0 0,3 1 31,1 0 1,1-4 144,3 0 1,-2-5 40,6 1 1,0-2-112,3-2 0,0-4 302,1-3 1,-1 1-122,1-2 0,-1 1 87,0-4 0,-3 0-183,0 0-779,-6 0-87,8 0 0,-10 0 650,0 0 0,-10 0 0,-8 0 0</inkml:trace>
  <inkml:trace contextRef="#ctx0" brushRef="#br0" timeOffset="3">13876 8040 8197,'0'-11'-1226,"0"-1"1702,0 1 1,0 3 445,0 1-105,0 4-324,0-7 145,0 9-207,0-4-324,0 5 1,0 6 76,0 6 0,0 4-9,0 7 1,4 0-126,0 0 0,0 3 97,-4 1 0,1 5-117,3-2 0,-3-1 58,3 2 0,-2-6-184,2 2 0,-2-3-10,1-1 1,2-2-29,-1-2 0,0-1 107,-4-3 0,4-2-164,0 2 0,-1-6-727,-3-1 394,0-1 48,6 5 1,-5-5-258,3 1 733,-3-6 0,-1 4 0,0-6 0</inkml:trace>
  <inkml:trace contextRef="#ctx0" brushRef="#br0" timeOffset="4">14185 8006 8053,'1'-18'-399,"3"3"1,-3 6 1639,3 2-228,-3 4-579,-1-2 0,0 7-213,0 6 0,4 5 39,0 10 1,0 1-71,-4 2 0,0 4 42,0 4 0,1 1-173,3 3 1,-3-2 50,3 2 1,-2-4-157,2-3 0,-3-1-94,3-7 1,-1 1-248,0-9 0,-1 1 155,2-5 0,-2 0-470,2 1-872,-3-1 792,4 1 782,-5-6 0,0 4 0,0-3 0</inkml:trace>
  <inkml:trace contextRef="#ctx0" brushRef="#br0" timeOffset="5">13865 8371 7990,'0'-11'0,"0"0"0,5 3 606,3 0 0,2 5-143,1-5 0,4 5-13,1 0 0,4-2-164,-1 1 1,6 0-326,2 4 0,5-4-164,-2 0 0,-1 1-230,2 3 0,-2 0-114,1 0 1,-2 0 189,-5 0 357,0 0 0,0 5 0,0 1 0</inkml:trace>
  <inkml:trace contextRef="#ctx0" brushRef="#br0" timeOffset="6">14573 8474 9183,'6'9'445,"-2"3"-149,-3-4 120,-1 14-239,0-4 0,0 2-38,0 3 0,-1-3-121,-3 7 0,3-3-508,-3-1 403,-2-5 0,5 3-384,-3-2 0,3-2 220,1-2 0,0-6-300,0-2 0,0-3 64,0 4 487,0-6 0,0 3 0,0-5 0</inkml:trace>
  <inkml:trace contextRef="#ctx0" brushRef="#br0" timeOffset="7">14950 8006 7966,'-5'-11'0,"4"-1"364,-5 6 6,6 1 97,0 5 1,0 6-124,0 6-289,0 4 114,6 7 1,-5 1-58,3 3 57,-3 2 0,3 5-205,0 0 0,-1 1 72,-3-1 0,0-4-327,0 1 1,4-6 175,0 2 0,0-7-252,-4-1 225,5-5 0,-4 3-338,3-6-115,-3-5 89,4 5 506,-3-10 0,3 4 0,-5-5 0</inkml:trace>
  <inkml:trace contextRef="#ctx0" brushRef="#br0" timeOffset="8">14733 8006 7968,'0'-18'107,"0"3"1,1 4 284,3 3 0,-3-2 466,3 2-509,2-2 1,1-1 38,4-1 0,1 5-135,-1-1 0,2 4-132,2-3 0,-1 4 128,5-1 1,0 3-219,4 1 0,0-4-112,-1 0 0,3 1-124,1 3 0,-3 0-455,0 0 0,2 0 346,-6 0 1,4 0-804,-8 0 558,6 0 559,-9 0 0,5 5 0,-6 1 0</inkml:trace>
  <inkml:trace contextRef="#ctx0" brushRef="#br0" timeOffset="9">15395 7812 8107,'0'-12'632,"0"1"0,0 0-724,0-1 256,5 1-64,-3-1-68,3 1 0,-5 3-37,0 1 86,0 4 130,0-2 48,0 0-71,0 4 54,0-4 29,0 5-190,5 0-165,1 0 1,6 1-106,-1 3 171,0-3 1,1 8-75,-1-5 0,-4 5 92,-4-2 0,2 3 114,-1 2 0,0 4-111,-4 3 0,0-1 93,0 1 0,-5 0-57,-3 4 0,-2 4 11,-1-1 0,3 1-25,1-4 0,0 1 22,0 3 1,-2-3-96,5 2 1,0-2 81,4-1 0,0 0-35,0 0 1,0-4 11,0 0 1,0-5 90,0 1 1,0-2-67,0-2 0,1-1 5,3-2 0,-1 1 115,4-5 1,-3 0 30,4-4-131,-1 0 1,5 0 12,-1 0 0,1 0-130,-1 0 0,-3 0 31,-1 0 1,-3 0-345,4 0 196,-6 0 115,8 0 1,-7 1 111,5 3 1,-6 2-95,2 5 1,1 1 260,-1-1 1,0 1-83,-4-1 1,0 2 61,0 2 1,0-2-41,0 2 1,0-1-67,0 1 1,0-2-39,0 2 0,0-2-3,0-2 0,-4 1-109,0-1 0,-5 0 60,2 1 0,-4-2-494,0-2 1,0 2 232,-1-3 1,1 0 260,-1 0 0,1-4 0,-1 2 0</inkml:trace>
  <inkml:trace contextRef="#ctx0" brushRef="#br0" timeOffset="10">15966 8006 8035,'0'-11'-8,"0"-1"97,5 6 256,-3-4 68,3 8-66,-5-8 294,0 9-461,0-4 0,1 5 43,3 0 0,-3 1-32,3 3 1,1 4 9,-1 7 0,5 3 61,-2 4 0,3 1-143,2 0 0,-1 0 114,1 0 0,-1 0-140,1-1 1,3-2-46,0-1 1,2 0-91,-2 3 0,-3-4 168,4-3 0,-4-2-117,0-1 0,-1 2-186,1-3 1,-1 3 73,0-7 0,-3 0-436,0 0 0,-6-3-118,2 4-1633,-3-6 2290,-1 9 0,-5-5 0,-1 5 0</inkml:trace>
  <inkml:trace contextRef="#ctx0" brushRef="#br0" timeOffset="11">16286 8006 8144,'0'-11'144,"0"-1"362,0 1-176,0-1 1,0 5 507,0-1-598,0 6 0,-4-2 31,1 8 0,-8 2-247,0 5 1,-2 6 144,-6 2 0,0 8-249,-4 3 1,1-1-114,-1 2 1,0-2-149,0 1 0,4 2 48,0-5 0,5-5-226,-1-2 1,2-3-41,2 2 1,4-2 191,3-6 1,3-3-460,1-1 826,0-4 0,0 7 0,0-4 0</inkml:trace>
  <inkml:trace contextRef="#ctx0" brushRef="#br0" timeOffset="12">16880 7846 8084,'0'-18'91,"0"3"1,0 6 190,0 2 1,4 3-16,0-4-422,-1 6 803,-3-3-370,0 0 0,-1 3-350,-3-2 0,-2 8 102,-5 4 0,-5 2 138,1 1 0,-5 1-60,1-1 0,-3 5-13,-1-1 1,1 4 10,-1-4 0,1 4-51,3-4 1,-1 4-109,5-3 1,-1-1 102,5-4 0,5 1-136,2-1 0,3 0 96,1 1 0,0-5-278,0 1 109,5 0 1,1 2 108,5-3 1,1 0 8,-1-3 17,1-3 1,-1 8-58,0-5 1,0 1 18,-4-2 15,3-1 0,-3 4-13,4-2 230,-5-3-126,5 9 1,-9-3 135,6 4 1,-6-3-104,2-1 1,-3 1 152,-1 3 1,0 5-63,0-1 0,-1 5-74,-3-1 1,-1 3 109,-2 1 1,0 3-78,3 1 0,3 1 4,-3-2 0,3-1-55,1 1 1,0-3 7,0-4 0,0 3 86,0-3 1,0-3-67,0-1 1,4-2 26,0-2 1,5 1-25,-2-1 0,3 1-138,2-1 0,-5-3 140,1-1 1,-2 1-416,2 3 0,-2-3-112,-2 0 0,-3-5-310,3 5 1,-2-4-623,-2 4-596,0-6 1946,0 3 0,0 0 0,0 2 0</inkml:trace>
  <inkml:trace contextRef="#ctx0" brushRef="#br0" timeOffset="13">17108 8029 8013,'-1'-18'0,"-3"3"126,3 2-189,-4 2 832,5 4-355,0 2 1,1 7 208,3 1 1,-3 5-340,3 7 0,-3 3-221,-1 5 1,0 5-47,0 2 1,0 3 89,0 1 0,0 1-228,0-1 0,0-4 81,0 1 1,4-2-389,0 2 1,4-5 86,-5-7 1,3 2-364,-3-6-189,-1 0 893,8-4 0,-4 1 0,6-1 0</inkml:trace>
  <inkml:trace contextRef="#ctx0" brushRef="#br0" timeOffset="14">17348 8029 7993,'0'-12'121,"0"1"0,0 3 484,0 1 236,5 4-555,-3-2 1,4 10 321,-2 3 0,-3 7-172,3 4 1,-3 4-242,-1 4 1,1 3-12,3 8 1,-3-2-113,3 2 1,-2 1-279,-2-1 0,0-1 195,0-7 1,3 1-176,1-8 0,0 1 33,-4-9 1,4 0-1320,0-3 1050,-1-1 0,-3-3-1460,0-1 1882,0-4 0,0 7 0,0-4 0</inkml:trace>
  <inkml:trace contextRef="#ctx0" brushRef="#br0" timeOffset="15">17097 8417 7993,'-11'-11'1248,"4"-1"1,7 2-317,8 3 1,3-2-390,5 5 0,5-4-107,6 4 1,4-1-172,0 2 1,2 0-357,1-5 0,-3 6-383,-1-2 0,-5 3-1337,2 1 1811,-8 0 0,3 5 0,-4 1 0</inkml:trace>
  <inkml:trace contextRef="#ctx0" brushRef="#br0" timeOffset="16">17600 8520 8013,'0'-6'-27,"0"1"1,0 7 153,0 6 0,0 1 68,0 10 0,0 0 162,0 3 0,0 0-63,0-3-498,0 3 178,0-5 0,3 6 142,1 0-866,0-5 550,-4 3 1,0-4-1090,0 2 1289,0-3 0,0 1 0,0 1 0</inkml:trace>
  <inkml:trace contextRef="#ctx0" brushRef="#br0" timeOffset="17">17976 8075 7988,'0'-12'-209,"0"1"0,0 3 235,0 0 1,0 5 169,0-5 0,-1 6 341,-3-2-173,3 2 1,-5 2 113,2 0-236,3 0 1,-4 6-48,5 1 1,-4 8-83,0 4 0,0 3-50,4 1 0,0 1 68,0 3 0,0 0-148,0 4 1,0 1 54,0-6 1,4 5-208,0-5 1,1 4 62,-1-8 1,-3 3-19,3-10 1,-2 4-527,2-4-332,-3 0-623,4-3 1605,-5-1 0,6-5 0,0 0 0</inkml:trace>
  <inkml:trace contextRef="#ctx0" brushRef="#br0" timeOffset="18">17679 8120 8063,'7'-11'-10,"-3"-1"0,1 5 161,-1-1 1,4 4 285,0-3 1,2 0-27,2 0 0,3-2 13,0 5 0,5-4-196,-1 5 1,7-5-1,0 4 0,5-1-10,-4 1 1,3 3 16,-3-3 1,1-1-231,-2 1 0,0 1 119,4 3 0,-5-4-516,2 0 0,-4 0 227,-4 4 1,1 0-890,-5 0 0,1 0 113,-5 0 941,-5 0 0,5 0 0,-5 0 0</inkml:trace>
  <inkml:trace contextRef="#ctx0" brushRef="#br0" timeOffset="19">18456 7800 8164,'-6'-5'-1103,"1"3"906,5-6 0,0 4 827,0-3-293,0 4 0,0-3 602,0 2-557,0 3 0,0-6 134,0 4-387,0 1 1,1-3 70,3 5 0,2 0-162,6 0 0,-4 0 76,4 0 0,-3 0-221,6 0 1,-2 0 30,-2 0 0,0 4-6,1 0 0,-1 0-83,1-4 1,-5 0-44,1 0 76,-5 5 1,2-3-9,-5 6 254,0 0 1,-5 7-146,-3 0 1,-6 5 371,-1-1 0,-1 4-11,5 4 0,3 1-32,1 2 1,4 6-24,-1-6 1,3 6 102,1-6 1,0 3-386,0 1 1,1-3 136,3-1 1,-2-5-223,1-3 0,2 0 57,-1-7 0,4 0-138,-4-3 96,5-1 0,-7-1-167,6-2 189,-6-3 0,5-5-219,-4 0 50,-1 0 1,4 0 6,-2 0 13,-3 0 47,9 0 249,-3 0-118,4 0 1,-1 5 164,-2 3 0,1 2-99,-6 1 1,5 1 134,-4-1 1,0 2 365,-4 2 0,1 3-207,3 5 0,-3 0 338,3-1 0,-7 1-224,0 0 0,-10 4-382,1-1 1,-2 0 185,3-7-63,0-3 0,-1 0 64,1-1 1,1-4 262,2-3 0,-2-6-151,9 3-365,-5-5 0,17-5 0,1-1 0</inkml:trace>
  <inkml:trace contextRef="#ctx0" brushRef="#br0" timeOffset="20">18970 8075 8047,'-6'-6'67,"1"5"146,10-9 1,1 9 133,5-3 0,1 7-116,-1 0 1,5 6 146,-1-1 0,1 3-64,-1 4 0,-1-1-39,5 5 0,-3-3-57,3 3 1,-4-2-29,4 3 0,-5 0-65,1-5 1,2 4 134,-2-4 0,-1 1-308,-6-5 0,2 0 88,-3 1 0,-2-1-646,-1 1 1,1-1-682,-1 0 320,0 1 0,-4-1 967,0 1 0,5-1 0,1 1 0</inkml:trace>
  <inkml:trace contextRef="#ctx0" brushRef="#br0" timeOffset="21">19278 8086 8023,'0'-11'-310,"0"-1"1,2 2 542,1 2 0,0-1 1214,5 6-407,-6-1-636,3 4 1,-9 1-317,1 3 1,-11 4 94,-2 7 0,-4 3-263,-3 4 1,-1 3-121,-2 1 0,1 2-113,-1 3 1,2-4 28,1-4 0,5 0-303,3 0 0,2-1-873,2-3 1460,4-3 0,2 1 0,5 0 0</inkml:trace>
  <inkml:trace contextRef="#ctx0" brushRef="#br0" timeOffset="22">19861 7858 8077,'0'-12'257,"0"1"62,0-1 0,4 5 19,-1-1-351,1 6 1,-9-4 368,-2 6 1,-4 0-117,0 0 0,-5 2-152,-3 2 1,-3-2 140,-1 6 1,-4 3-295,1 4 1,-5 1-19,5-5 0,-1 2-22,4 2 0,2-2 142,2 2 0,2-2-97,6-2 1,4 0-338,4 1 235,1-1 1,7-1 29,3-2 1,2 2 41,2-2 1,3-2 152,0 2 0,1-5-43,0 5 1,-4-5 128,4 0 0,-7 3-178,-2-3 33,-4 6 0,3-6 312,-2 4-140,-3-4-125,4 7 1,-5-7 1,0 4 0,0-3-48,0 4 1,0-5-4,0 5 0,0-4-10,0 3 86,0 1 1,-1 3-29,-3 1 1,3 3-25,-3 0 1,-1 2 3,1-2 1,-3-2-105,3 2 1,-4 2 103,4-2 0,0 5-131,4-1 0,0-2 39,0-2 0,2 1 26,2 0 0,1-1 162,2-4 1,3 4-92,-2 1 0,-2-1 255,2-4 0,-2 1-83,2-1 1,2 1-12,-2-1 1,-3 0-34,-1 1 1,-3-1 374,-1 1-552,5-1 0,-4 0-232,3 1 0,-3-4-112,-1-1 1,0 1-1130,0 3 1487,0-4 0,0 3 0,0-4 0</inkml:trace>
  <inkml:trace contextRef="#ctx0" brushRef="#br0" timeOffset="23">20032 8063 8014,'0'-11'-1136,"0"4"1264,5-3 1,-3 4 876,1-6-695,-1 6 0,-1-3 538,3 5-285,-3-4-144,4 6 1,-4 2-117,3 8 0,-3 7-73,3 4 0,-3 8-56,-1 3 1,2 2-140,2-2 1,-3 3-133,3-2 1,-3 1 90,-1-2 1,0-1-101,0-2 0,4-3-8,-1 3 0,1-7-235,-4-1 1,4-5-41,0 1-363,0-2-254,-4-2 378,0 1 0,0-5 628,0 1 0,0-6 0,0 4 0</inkml:trace>
  <inkml:trace contextRef="#ctx0" brushRef="#br0" timeOffset="24">20306 8052 8028,'4'-18'656,"0"3"-36,0 2 81,1 2-431,-4 4 0,4 3 169,-5 8 0,0 8-98,0 7 0,0 7-87,0 5 0,0 2-41,0 1 1,0 0-120,0 1 0,1 3-344,3 0 0,-1-4 233,4-4 0,-3-4-647,4 0 0,-4-6 340,3-5 1,-3-3-511,4 0 0,-6-1-18,2 1 852,2-6 0,-4 4 0,3-3 0</inkml:trace>
  <inkml:trace contextRef="#ctx0" brushRef="#br0" timeOffset="25">19998 8383 7984,'11'-5'0,"2"4"98,2-3 1,0 1 126,8-1 0,-1 3-59,8-3 0,0 3-144,0 1 1,-1 0-347,-2 0 1,-2 0 240,6 0 83,-6 0 0,3 0 0,-5 0 0</inkml:trace>
  <inkml:trace contextRef="#ctx0" brushRef="#br0" timeOffset="26">20695 8486 9422,'0'15'68,"0"0"671,0 5-430,0-7 0,-4 9 265,0-3-444,-5 7 0,4-1-702,-3 1 1,0-3 305,4-4 1,0 1-741,4-4 1,0-1 1005,0-4 0,-5 1 0,-1-1 0</inkml:trace>
  <inkml:trace contextRef="#ctx0" brushRef="#br0" timeOffset="27">21014 8006 8017,'0'-18'2,"0"3"954,0 7-560,0 3 0,0 7 15,0 1 1,0 9-45,0 7 1,0 4-146,0 3 0,0 4-77,0 4 0,-1 0-98,-3 0 0,3-1 55,-3-2 0,3 1-85,1-6 1,0 3-719,0-6 1,4 1 395,0-8 0,-1-1-619,-3-4 0,2-3 924,1-1 0,-1 1 0,3 3 0</inkml:trace>
  <inkml:trace contextRef="#ctx0" brushRef="#br0" timeOffset="28">20638 8040 8020,'6'-17'0,"3"0"395,-5 6 1,8 0 1,0 4 0,7-3 65,0 2 1,2 2-24,2-2 0,1 2-105,3-2 1,2 2-253,5 2 0,4 3-180,0-3 1,1 3-591,-5 1 1,-1 0 480,-3 0 0,-2 0-395,-5 0 1,-5 0 601,-3 0 0,3 0 0,0 0 0</inkml:trace>
  <inkml:trace contextRef="#ctx0" brushRef="#br0" timeOffset="29">21517 7789 8121,'-12'0'-134,"1"-5"-320,0-1 797,4-1 1065,2-3-557,5 9-3,0-4-606,0 5-82,5 0 0,2 0-127,4 0 0,-3 0 109,-1 0 0,1 4-210,3-1 1,5 1 38,-1-4 0,1 0-39,0 0 1,-4 4 14,3 0 1,-2 0-126,-1-4 0,-2 1-416,-3 3 187,-2-3 372,-5 4 1,-1-1-42,-3 0 0,-2 3 303,-5-3 0,-5 9-25,1-2 1,-1 4-32,0 1 1,4 1 34,-4 6 1,8 0 15,0 0 0,5-2-175,0-1 1,1 1 82,2-2 0,0-1-104,0 1 1,0-4 73,0 4 0,5-5-25,3 1 1,1-2 47,-1-2 0,2 0 7,-3-4 1,3 2-52,2-5 1,-1 4 27,1-5 0,-5 2-326,1-1 0,0-1 110,3 4 0,-3-3-96,-1 4 0,0-4 50,0 3 0,2 1-9,-5 3 0,1 5 199,-1-1 0,-3 1 212,3-1 0,1 2-143,-1 2 1,-1 3 148,-3-3 1,0 2 381,0 2 1,0-4-214,0 0 1,0-1 64,0 1 1,-1 1-135,-3-5 1,2 1-280,-6-5 1,4 0-175,-3 1 1,3-4-406,-4-1 1,1-3-310,-5 4 0,1-6-2333,0 2 3147,-6 2 0,-1-4 0,-5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11:10:59.619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12997 14333 8534,'0'-6'0,"0"1"0,0 5-253,5 0 68,1 0 378,1 0 0,3 0-95,-3 0 0,4-4 50,0 0 0,0 0 2,1 4 0,1-3 27,2-1 1,-3 0-94,4 4 1,0 0-6,-1 0 1,2 0-16,-2 0 1,-1 0-156,5 0 0,-5-4 26,1 0 1,3 1 124,1 3 1,-1 0-7,1 0 1,-4-4-3,4 0 1,-4-1 27,4 1 0,-5 3-19,2-3 0,0 3 12,-1 1 0,1 0-49,-5 0 0,4 0 65,0 0 1,2-2 1,-2-1 0,2 1-5,2-1 1,2 1-25,-2 2 1,2 0-33,-2 0 0,2 0-15,-2 0 0,2 0-15,-2 0 0,2-4 5,-2 1 0,-1-1-3,1 4 0,0 0-24,4 0 0,0-1 3,0-3 1,-1 2 21,1-1 1,0 1 12,0 2 0,0-1-10,0-3 0,0 3 1,-1-3 0,2 3-14,3 1 0,-3-4 12,3 0 0,-3 1-5,-1 3 0,3 0-4,1 0 1,0 0 8,-4 0 1,-1-2 0,1-2 0,0 3 17,0-3 1,0 3-9,0 1 1,-1-1 9,1-3 0,1 3-20,3-3 0,-2-1 9,6 1 1,-4 0-12,3 4 1,-3-4 14,3 1 0,-3-1-57,3 4 1,-3-1 39,3-3 1,-3 3-30,3-3 0,-3 2 16,4 2 1,-5 0-5,5 0 1,-1-1 57,4-3 0,-3 3 12,-1-3 0,1 3-39,3 1 0,0-1 15,1-3 1,-1 3-27,0-3 0,0 3 14,1 1 1,3-4-53,0 0 1,0-1 41,-4 1 0,-3 3-16,-1-3 1,-1-1 36,2 1 0,2-3 1,-3 3 1,2-1 2,-2 1 1,3 3 4,-2-3 1,2-1 77,1 1 1,0-1-89,0 1 1,1 3 105,-1-3 0,0 3-126,1 1 1,0-2-6,3-1 0,-6 1-3,2-1 1,-3 1-6,-1 2 0,6-1 64,-6-3 0,6 3-36,-6-3 1,-1 3-33,2 1 1,-1-1 25,4-3 0,1 2-13,-1-1 1,0-2 27,0 1 1,1 0-14,-1 4 1,1 0 1,4 0 0,-4 0-6,3 0 1,-2-4-2,-2 0 1,0 1 5,0 3 1,-1 0 93,-2 0 1,1 0-93,-6 0 1,5 0 55,-5 0 0,2 0-58,-1 0 1,1 0-6,2 0 0,3 0-4,-2 0 0,2 0-8,1 0 0,2-4-6,2 0 0,-3 0-10,3 4 1,-2 0-5,-2 0 1,-1 0 20,-3 0 0,2 0 28,-5 0 1,-1 0-3,-3 0 1,4 0 6,0 0 0,-2 0 20,-6 0 0,6 0 1,-2 0 1,4 0 13,0 0 1,-2 0 11,5 0 0,-3 0-96,4 0 1,-2 0 52,1 0 0,-2 0 93,-5 0 1,2 0-76,-2 0 0,3 0 3,-7 0 1,-2 0 42,2 0 1,-5 0 6,2 0 1,-4 0 43,0 0 1,0-4 37,4 1 1,-4-1-8,3 4 0,-2 0 35,-1 0-109,-1 0 1,0 0 64,1 0-18,-6 0-37,4 0-40,-8 0-226,3 0 258,0 0 3,-4 0-68,4 0 1,-4 0-125,3 0-380,-3 0-775,5 0-1217,-6 0 2442,0 5 1,-11 1 0,-1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11:10:59.620"/>
    </inkml:context>
    <inkml:brush xml:id="br0">
      <inkml:brushProperty name="width" value="0.09071" units="cm"/>
      <inkml:brushProperty name="height" value="0.09071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1588 5596 8201,'0'-11'921,"0"-1"-463,0 1-54,0 5 19,0 1 551,0 5-774,0 5 0,-2 2 201,-2 8-159,3 8-57,-4 6 0,0 7 247,-3 2-388,-2 3-122,-1 9 1,-1-3-46,1 3 105,0 2 1,-1-5-315,1 2 0,-1-2 213,1-1 0,1-3-250,2-5 1,-2-1 166,2-10 1,3-4-113,1-4 1,2-5-169,-2 1-230,3-8-317,-4-2-103,5-5 1213,5-5 0,-4-6 0,4-7 0</inkml:trace>
  <inkml:trace contextRef="#ctx0" brushRef="#br0" timeOffset="1">1610 5619 8299,'-5'-23'309,"3"5"655,-6 3-425,6 3-35,-3 0 129,5 6 62,0 1-487,0 5 0,0 5 197,0 2 0,5 9-21,2 3-127,3 2 121,7 7-154,1 6 1,4 7 160,1 5-1736,0-1 1390,0 6 1,0-3 409,0 6-829,-6-6 337,5 8 0,-6-13-363,4 3 243,1-8 1,-7 1-18,5-5 1,-5-5-106,1-2 1,-2-4 78,-2-4 0,0-3 83,-4-4 1,2-1-461,-5 1 0,3-5 1134,-3 1-1441,0-6 1,-5 4 52,-3-6 837,-2 0 0,-11-6 0,-1 0 0</inkml:trace>
  <inkml:trace contextRef="#ctx0" brushRef="#br0" timeOffset="2">1439 6202 8225,'8'-6'631,"-1"-1"0,3-3 913,9-2 0,6 1-570,9-1-423,5 6-213,-3-4 0,8 4-208,-2-6-833,2 6 890,2-4 0,0 5-1449,-1-3 635,1-2-257,-5 9-901,3-5 1785,-8 6 0,-2 0 0,-6 0 0</inkml:trace>
  <inkml:trace contextRef="#ctx0" brushRef="#br0" timeOffset="3">2752 5619 8082,'-11'-11'0,"3"3"-179,1 0 248,4 6 751,-2-3-474,5 10 0,0 2 242,0 9-67,0 7-202,0 6 0,1 6 33,3 3-14,3 3-133,4 0 1,-3 3-106,-1-2-971,1 2 1047,3-3 1,-3-2-5,-1-5-115,-4 1 0,6-6-339,-5-2 216,5-3 0,-8-3 46,3-2-720,-3-2 516,-1-6 1,0 1-109,0-1-122,0-5-507,0-1 961,0-5 0,-10 0 0,-3 0 0</inkml:trace>
  <inkml:trace contextRef="#ctx0" brushRef="#br0" timeOffset="4">2353 5665 8134,'0'-18'0,"0"-2"115,0 4 0,6 1 305,5 4 1,6-1-119,6 1 508,0 0-416,5-1 0,2 1 476,8-1-576,3 1 1,9 3-959,4 1 859,-3-1 0,2 2 195,-8 2-1234,4-2 905,-9 4 0,5-3-295,-3 5-660,-3 0 658,-5 0 0,-3 0 83,-1 0 153,1 0 0,0 0 0,1 0 0,2 0 0,2 0 0,2 0 0</inkml:trace>
  <inkml:trace contextRef="#ctx0" brushRef="#br0" timeOffset="5">3952 5596 8133,'-2'-10'657,"-1"2"-219,1 3-198,-3 5 207,5-5-237,-5 4 0,4-2 331,-3 11-271,3 5 0,-3 12 131,0 6 1,0 0-147,4 11 0,0 4-150,0 3 0,4 5-1006,0-5 1201,5 6-572,-8-13 142,9 7 0,-7-8 325,4 4-654,-4-9 381,2-3 0,-1-10-123,0 0 55,-1-6-885,3 0 1646,-5-6-1564,4-4 0,-5-4 1008,0-6 1,-5-9 0,-2-6 0</inkml:trace>
  <inkml:trace contextRef="#ctx0" brushRef="#br0" timeOffset="6">3586 5653 8320,'6'-17'1238,"0"0"-759,-1 6 0,1 0-224,5 4 1,1-2 19,-1 5 0,2 0 141,2 4 1,-1-3-159,5-1 1,1-4 74,7 4 1,1-5-127,2 2 0,5 1-152,-1-2 1,2 2-350,5-2 0,-3-2 207,4 2 1,-1 2-174,1-2 0,1 2 164,-5-2 1,-4-1-601,-3 6 0,-7-1 267,-1 4 1,-2 0-33,-5 0 1,-5 0 137,-3 0 0,-5 0 296,5 0 1,-5 5 299,0 2 0,-1 4-157,-2 0 0,-2 6 202,-1 2 1,0 2-83,-5 2 1,5 5 369,-5 2 0,4 5-198,-3 3 0,4-2 6,-1 6 0,3 0-275,1 4 1,0-2-143,0-2 1,1 1-134,3-5 1,1-3 77,3-5 0,2-4 101,-3 0 1,4-3-15,0-4 1,0-2-11,1-6 1,-5 0 60,1 1 0,0-6 197,3-2 0,2-3-144,2-1 0,-1 0 138,5 0 0,0-1-111,4-3 1,0 2 36,0-6-22,5 0-274,-4 2 84,4-4 0,-6 7 203,1-4-438,0 4 190,0-2 0,-5 5 7,-3 0-1304,-2 0 892,-2 0 0,-3 0-1814,-1 0 1032,-4 0 504,2 0 743,-5 0 0,0 0 0</inkml:trace>
  <inkml:trace contextRef="#ctx0" brushRef="#br0" timeOffset="7">4374 5996 8099,'-7'-18'1170,"-1"3"-901,5 2-492,-2 2 104,10 5 0,2-3 729,4 5-345,1 0 0,4 0 296,3 0-353,8 1 0,3-1-23,8 0 0,3-5-71,5 8 1,-5-8 115,1 5-1415,-5-5 1071,3 8 1,-8-9-1166,-1 2 882,-8 3 1,-7-4 19,-4 5 377,-1-4 0,-5 1 0,0-4 0</inkml:trace>
  <inkml:trace contextRef="#ctx0" brushRef="#br0" timeOffset="8">4317 5608 8109,'6'-23'0,"1"4"0,-3 0 149,7 5-82,7-3 0,6 2-116,3 0 723,-3 0-385,4 3 0,-1 5 236,4-1-417,2 5 0,1-5 126,0 4 1,2 0-18,2 4-922,3 0 678,4 0 154,1 0 0,-2 0 91,-2 0-422,-2 0 185,-6 0 0,-1 0 140,-3 0-321,-2 0 96,-10 0 89,-1 0 52,-1 5 1,-5-1 9,1 7 266,-1-2 143,-9 13 0,6-3-389,-4 7 78,0 4-84,-4 4 0,0 1 96,0 3-86,0 3 7,0 0 0,0 3-97,0-2 0,0-3 1,0 4 22,0-5 1,1-3-342,3-5 354,-3-4 34,4-4-30,-5 0-38,6-9-5,-5 3-9,9-4-268,-9-6 47,4-1-104,-5-10 209,0-1 0,-3-10-12,-1 1 1,-4-4-200,4 4 1,-3-5 283,3 1-31,-5-3 0,8-2-138,-3-3 375,-2-2-80,4 0 0,-3-8-210,5 3 341,0-3-222,0-2 0,0 3 333,0-2-110,0 2-65,0 7 1,4 5 578,0 5-182,0 5 216,1-2-222,-4 9-387,9 2-208,-4 10 204,1 7 0,4 6 134,1 4-364,-1 1 98,6 0 1,-1 0 238,3 0-466,3 0 154,-5-6 1,5 0-276,-3-6 239,-2-4 1,4 2 129,-2-6 0,-1 0-42,1-7 30,-5 3 289,8-14-288,-5 7 1,6-10 57,0 3 0,-4 1 142,0-5 0,-4 4 137,4-4-216,-5 0-54,3-4 0,-6 4 310,1 0-239,-1 0-46,-5 1 274,5 1-146,-10 6 1,4 3-31,-5 1 196,0 4-267,0-2 0,0 6 124,0 3-404,0 8 164,0 5 1,0 8 287,0 1-193,0 8 0,0 3 52,0 5 1,4-1 9,-1 1 1,5 6-268,-4-2 0,4 2-1084,-5-3 1286,6 1-1466,-8-5 937,5-7 1,-3-2 60,1-6-1079,5 1 894,-8-9 1,6-2-1664,-4-4 1155,-1-1 1069,3 1 0,0-6 0,1-1 0</inkml:trace>
  <inkml:trace contextRef="#ctx0" brushRef="#br0" timeOffset="9">6007 5562 8101,'0'-11'0,"2"-1"0,1 1 0,-1-1 189,2 1 18,-3-1 1,-1 5 452,0-1-119,0 6 205,5-8-97,-4 8-137,4-3-32,0 5-303,-3 5 1,8 4 177,-3 10 80,-2 5-129,6 11 1,-6 4-209,2 3 139,3 7-221,-8-2 0,4 4 13,-2-5-938,-3-1 954,4 1-733,-5 0 515,0-6 0,1 2-105,3-8-398,-2 3 456,3-13 0,-4 0-139,3-5 158,-3-5 131,4 3-1177,-5-11 1273,5-1-671,-4-5 0,4-1-525,-5-3 1170,-5-2 0,-1-11 0,-5 0 0</inkml:trace>
  <inkml:trace contextRef="#ctx0" brushRef="#br0" timeOffset="10">5905 5551 8163,'3'-22'392,"1"3"-165,10 2 0,-5 5-94,10-3 0,4 2-1,4-2 1,4 2 1018,0 1-705,2 1 1,1 0 351,0-1-483,1 1 0,4 1 49,3 2-1314,2-2 1010,-3 9 0,2-4 243,-5 5-829,5 5 445,-7 6 1,-2 8-476,-7 8-2,-3-3 388,-12 4 0,-1 2-209,-11 1 241,0 4 1,-16-2 93,-7 5 1,-8-2-43,-7-2 0,-7-7-1040,-4 3 1202,-6 1 0,4-9-131,-2 1-81,2-5 435,11-1 1,2-9-283,7 4-630,3-8 620,11 1 1,4-5-1458,5 0 491,6 0-284,12 0 1606,4 0 1,19-10 0,-4-3 0</inkml:trace>
  <inkml:trace contextRef="#ctx0" brushRef="#br0" timeOffset="11">7047 5459 8117,'-2'-10'1851,"-1"2"-1424,1-2-595,-3 9 146,5-4 443,0 5-232,0 10 1,0-1-7,0 10 460,5 5-346,-3 5 1,3 11 35,-5 1 0,0 4 91,0 1 1,0 3-1454,0 1 1061,0-1 56,0-3 0,0-6-769,0-2 657,0-2-23,0-7-204,0-6 198,0-1 0,0-10-180,0 3-48,5-2 0,-4-5 1022,3-1-2205,-3-4 1207,-1 2 1,-4-10-1779,0-3 2035,-4-2 0,-4-6 0,-6-2 0</inkml:trace>
  <inkml:trace contextRef="#ctx0" brushRef="#br0" timeOffset="12">6693 5459 8028,'-7'-11'10,"3"-1"1817,3 1-1153,11-1 1,3 2 132,10 3-245,5-3-265,1 3 1,1 1 132,1 2 327,4-2-341,11 4 0,2-6 260,6 4-592,-6-5 0,3 8-169,-6-3 0,0-1 63,-3 1 253,-3 0-1780,-5 4 1117,-5 0 0,-1 0 179,-5 0-2982,-5 0 3235,-2 0 0,-4 0 0,-1 0 0</inkml:trace>
  <inkml:trace contextRef="#ctx0" brushRef="#br0" timeOffset="13">8417 5276 8244,'0'-17'-112,"0"0"598,0 11 39,0 1 0,0 6-150,0 3 0,0 7 77,0 8 0,0 8 7,0 3 0,0 8-50,0 4 0,0 7-211,0 0 0,0 2 31,0-2 0,0-2-164,0 3 1,0-5-690,0-3 875,0 3-244,0-10 162,0 5 1,1-10 108,3 0 59,-2-4-228,8 7 0,-8-13 51,6 3-305,-6-8 236,3 7 1,-1-9 506,0 2-742,0-8-1355,-4 4 851,0-10-926,0 4 0,-1-5 1574,-3 0 0,-3-10 0,-4-3 0</inkml:trace>
  <inkml:trace contextRef="#ctx0" brushRef="#br0" timeOffset="14">1074 6921 8486,'17'-5'-688,"0"4"-861,-6-3 1549,1 3 0,-1 1 0,1 0 0,-6 0-212,-1 0 3321,-5 0-2710,0 5-138,0-4 0,1 4 175,3-5-66,2 0-138,6 0 0,4-1 256,3-3-425,-2 3 142,4-4 0,-3 5-20,5 0 0,0 0-142,0 0 0,3 0-61,1 0-73,5 0-203,-3 0 234,5 0 59,0 0 1,4 0 158,1 0-365,4 0 151,-3 0 0,6 0 24,0 0 1,-1 0 30,1 0 1,5-4-105,2 0 156,3-5-33,6 8 1,-2-8-56,-28 7 0,0 0-722,3-2 1,0-1 757,0 5 0,0-1 1,4-4-1,-1 0 87,-1 1 1,-1 0-72,3 2 0,-1-1-2,-3-2 1,0 0-53,6 2 0,2 0 51,-3 0 1,1-1 0,3 0-1,1-1 34,0 4 1,1-1-1,0-3 1,1 1 53,2 0 1,1 0 0,2 1-1,1 0 35,-2-1 0,1 0-111,3 1 1,0-1-1,0-2 1,-1 0 0,5 0 0,-1 1-162,-1-1 1,0 0 68,7 1 1,-1-1-1315,-2 0 0,0 0 1329,2-2 0,1 0 56,-21 4 1,0 0 0,0-1 0,20-3 0,0-1-623,-19 3 1,1 1-1,-1 0 719,0 1 1,-1 0 0,1 0-40,0-2 1,-1 0 0,1 1 0,19-1 0,-1 1-465,1-1 0,0 0 509,0 0 1,0 1-49,-1 2 1,1-1 0,0-1 0,0 0 11,0 2 1,-1-1-35,1-1 0,0 0 1,0 1-1,1 0 64,-21 1 1,0 1 0,0-1-235,3 1 1,0 0-1,0-1 202,17-3 1,2 0-48,-16 4 1,2 0 0,-2 0-105,-5-1 0,-2-1 1,2 1 152,4 1 0,2 0 0,-1-1 0,-3 0 0,-1-1 0,0 0-58,2 0 1,0 0-1,0 1-154,-2 0 1,0 1-1,0 0 117,1-1 0,0-1 0,0 1 1,-3 1-1,0 1 0,0-1 53,18-2 1,0 0-72,-4 2 0,0-1 45,3 1 1,-2-1-1,-10 3 1,-2-1 287,0-1 1,-1 0-304,-2 2 0,-2-1 137,-3-2 0,-1 1 1,-2 1-1,-2 1 169,28-4-117,-7 3 1364,-9 1-1174,-10 0-187,-2 0 1,-13 0 2103,3 0-1934,-8-6 667,7 5 1,-10-4-925,3 5 1,-2 0 131,-1 0 1,-1 0-539,0 0 913,1 0-721,-6 0-167,4 0 96,-3 5 1,3-2-331,-3 4 209,-2-4-120,-5 7-179,6-9-460,-5 9 347,4-8 0,-6 4 726,-3-2 0,-8-3 0,-5 4 0</inkml:trace>
  <inkml:trace contextRef="#ctx0" brushRef="#br0" timeOffset="15">8988 5459 8088,'0'-6'272,"0"-4"141,0 8 0,0-4 166,0 2-372,0 3 176,0-4-55,0 5-1728,0 5 1400,0 1 0,0 6 0,0-1 0</inkml:trace>
  <inkml:trace contextRef="#ctx0" brushRef="#br0" timeOffset="16">9045 6019 8584,'7'0'1920,"-2"0"271,-5 0-1153,0 5-523,0-4-1,0 9-1089,0-8 480,0 8 1,0-8 121,0 6-2487,0-1 2460,0 0 0,-5 3 0,-2-4 0</inkml:trace>
  <inkml:trace contextRef="#ctx0" brushRef="#br1" timeOffset="17">1884 8269 8044,'-10'-8'119,"3"0"1,-2 5 374,5-5 1,-1 6-62,1-2 0,-2 2 71,-6 2-331,1 0 1,-1 0 173,1 0 131,-5 0-305,-2 0 0,-1 4 174,0 0-142,0 5-13,1-3 0,-2 2 40,4 0-155,1-1 170,-1-1-383,3 5 168,-3-5 1,8 7 129,0 2-171,1-2 4,0 3 0,2-3 121,5 2-299,0-2 110,0 8 1,2-8-108,1 2 260,4 3-64,9-5 1,3 3-140,8-4 161,2-1-670,5 0 424,6 1 226,-5-1 1,7-1 14,-8-2-185,3 2 74,-8-4 1,0 6 54,-2-1 0,-3 2-14,-1 2 0,-5-2-34,-3 2-10,-2 3 41,-7 0 0,-1 5 57,-5-1-48,0 1-10,-10 0 317,-3 5-299,-10 1 0,-4 5-4,-4 1 179,-7-1-73,3-5 0,-10 3-70,3-5 162,3-1-70,-11-3 1,14-1 65,-6-3-133,0-3 0,11-6-41,1-2 1,8-3-258,3-5 316,10 0-1082,-6 0 675,14 0 1,-4-5-125,5-3-547,0-2 450,5-1 0,6-5 576,8 1 0,3-5 0,1 2 0</inkml:trace>
  <inkml:trace contextRef="#ctx0" brushRef="#br1" timeOffset="18">2444 8326 8124,'-6'-18'403,"1"5"-403,5 6 0,0-1 0,0-3 0,0 4 913,0 2 393,0 5 0,0 7-808,0 4-354,0 6 25,-5 10 0,2 4-44,-5 7-113,-4 3 63,-1 9 1,-3-1-280,4 4 162,1-5 0,-1-1-209,1-5 218,5-5 0,-3 6-14,5-5-590,0-5 435,4-5 1,0-7-120,0-2-473,0-2 193,0-6-897,0-4 632,0-2 357,0-5 569,5 0 1,1-10 0,6-3 0</inkml:trace>
  <inkml:trace contextRef="#ctx0" brushRef="#br1" timeOffset="19">2455 8189 8058,'-5'-23'0,"3"6"0,-6 6 790,6 0-23,-3 9 184,5-3 268,0 5-767,0 5 1,0 7-220,5 11 312,1 1-244,11 9 1,0 1 46,6 8-1452,0 2 1293,0 7 0,0-4 188,0 2-800,4 3 392,-2 0 0,5-1-879,-7-5 556,2 0 189,-7-16 1,1 7-310,0-10 314,-5-1 0,3-4-58,-6-3 1,0-3 55,1-4-29,-6-1-430,-1 1 1270,0-6-1420,-3 4-123,3-9 894,-10 4 0,-2-10 0,-4-1 0</inkml:trace>
  <inkml:trace contextRef="#ctx0" brushRef="#br1" timeOffset="20">2284 8840 7942,'3'-10'0,"4"2"2089,11-2-1327,6 3 1,13-4 3,-3 0-313,3 4-171,-3-3 0,2 3-249,2-9-1234,3 4 1267,4-5 1,-4 6-1722,-3-1 750,-8 1 905,-2 5 0,0-5 0,1 5 0</inkml:trace>
  <inkml:trace contextRef="#ctx0" brushRef="#br1" timeOffset="21">3255 8269 7990,'-8'-7'-812,"1"4"1759,4-4-186,-2 6-162,5-9 51,0 9 43,0-5-209,0 6 5,0 6-187,0 5 0,4 8 196,0 8-56,5 2-928,-8 10 468,9 2 66,-9 4 1,4 4 296,-5-4-339,5 4 25,-3-9 1,3 5 313,-5-4-1134,0-1 556,5-11 1,-3 3-845,6-6 673,-5 1 207,7-9 0,-9-2-1117,3-4 607,-3-1 191,4-5-1056,-4 0 1133,4-6 439,-5 0 0,6-6 0,0 0 0</inkml:trace>
  <inkml:trace contextRef="#ctx0" brushRef="#br1" timeOffset="22">3221 8349 8038,'-7'-19'139,"4"0"0,-3 5 730,3-2-442,-1 4 139,4 0 90,0 6-80,0 1 1,1 5 133,3 0-479,2 0 302,1 10-360,8-2 0,-8 13 172,9-2-358,1 3 214,1 1 1,5 1-122,0 2-116,0-7 208,0 8 1,-1-10-757,1 2 183,-5-8 282,4-1-721,-5-9 567,6 5 0,0-6 4,0 0 0,1-6-62,3-1 1,-3-7-84,2-1 224,-1-6 57,-3 9 1,0-9-111,-3 6 531,3-5-211,-10 2 1,5-5 162,-6 0-147,1 1 27,-1-1 1,-1 0 74,-2 0 1,1 0-101,-6 0 341,6 6-33,-7 0-180,3 6 364,-5 4-330,0 2 1,0 8-26,0 4-68,-5 6-60,3 15 1,-7-1 148,6 7-76,-1-2-914,4 12 951,0 2-89,0 1 0,0 5 153,0-3-561,0-2 209,5 4 1,-3-7 122,6-2-395,0-2 228,-2-6 1,3-5-177,-5-2 307,5-8-7,-8 2 0,4-8-686,-5 2 340,5-7-307,-4 2 471,4-9-416,-5 4-94,0-5 1,5-10 0,2-3-1</inkml:trace>
  <inkml:trace contextRef="#ctx0" brushRef="#br1" timeOffset="23">4203 8212 8459,'-6'-12'630,"0"6"0,6 2-629,0 8 1030,6 2-644,-5 11 1,5 6 669,-2 7-509,-3 3-889,4 6 907,-5 2-254,5 5 0,-3 3 34,1 1-831,4 4 448,-6-12 1,4 8 143,-5-9-451,0-1 290,0-1 1,0-7-44,0-6-1036,0 1 454,5-14-873,-4 3 786,5-4 130,-6-6-231,0-1-12,0-5 911,0-5 0,5-1 0,1-6 0</inkml:trace>
  <inkml:trace contextRef="#ctx0" brushRef="#br1" timeOffset="24">4009 8303 8070,'6'-23'889,"4"5"-462,-2 3 1,8 1 688,7-1-783,5 2 0,6-5 634,1 3-488,-1 3-941,5-5 908,-3 6-151,8 4 1,-4-2 84,1 6-471,4-1 144,-10 4 1,1 5-573,-6 3 469,-4 2 96,-3 1 1,-3 4-295,-5 1 97,0 4 129,-3-2 1,-6 4-521,-2 1 199,-3 0 176,-1 0-60,-10 0 169,-3 5 1,-11-4-80,-2 2 128,-4-1-31,-9-8 0,0 4-39,-3-6-558,-3 0 332,10-9 0,-7 3 305,8-5 0,-2 0 0,10-4 0,0 0 0,2 0 0</inkml:trace>
  <inkml:trace contextRef="#ctx0" brushRef="#br1" timeOffset="25">5014 8189 8210,'-2'-8'0,"-1"1"401,1 4-154,-8-7 1,8 9 629,-6-3-96,6 2 265,-9 2-583,5 0 0,0 3 416,2 5-559,3 4 1,1 12 140,0 3-24,0 2-142,0 11 1,3-4-98,1 6-13,5-5 1,-8 6-95,3-5 1,-3 4-285,-1-4-300,0 0-321,0-3 609,0-1 1,0-4-156,0 1-80,-5-6 283,4 3 1,-8-6-166,5-3 425,1-3-227,3-4 662,0-1-515,0 0 1,-2-4 650,-1-3-419,1-3-1,-3-1 549,5 0-654,5 0 349,2 0-265,4 0 0,7 0 65,5 0 92,5-5-132,6-2 1,5-4-239,3 0 170,-3-1-53,6 1 1,-6-1-63,3 1-406,-3-1 488,-4 6-452,-1-4 216,0 9 0,-6-6 116,-5 4-459,-5 1 161,-7-3 64,1 5-1101,-1 0 387,-5 0-2119,-1 0 2561,-15 0 1,6 4-1010,-7 0 1478,7 0 0,-11-4 0,2 0 0</inkml:trace>
  <inkml:trace contextRef="#ctx0" brushRef="#br1" timeOffset="26">5836 8234 8188,'-11'-16'0,"4"3"0,3-2 0,3 6 1777,1 2-1083,0 4 0,0-3 57,0 2-238,0 3-195,0-5 0,0 8 495,0 2-376,0 2 0,0 10 155,0 2-279,5 10 1,-3 1 68,1 6 0,-1 0-74,-2 3 0,3-1 61,1 5-1030,0 0 875,-4-2 1,-1 1-351,-3-3 68,3-2 80,-4 3 1,5-5-754,0 0 414,0-4 133,0-3-520,0-4 459,5-5 1,2-1-59,9-6-26,-4-5 244,10-1 0,-4-5 372,4 0 0,5 0-385,0 0 1,3-5 71,-3-2-57,-1 2 32,-3-5 1,0 4-214,0-1-39,0-3 266,-5 8-1407,-2-8 922,1 9 0,-9-8-133,4 5-1354,-3-5 2019,-3 8 0,-1-9 0,-5 4 0</inkml:trace>
  <inkml:trace contextRef="#ctx0" brushRef="#br1" timeOffset="27">5813 8577 7958,'-6'-5'0,"2"0"0,8-3 2677,7-2-1743,7 9 0,6-8 69,3 5-509,-3 0-191,4-1 0,-5 4 30,0-3-297,-1-2 10,6 5 0,-2-10-63,4 4 64,-4 2 45,1-5 1,-4 5-1596,0-3 743,-5 3 440,-2 0-2142,-4 4 665,-6-10 1797,-1 10 0,-5-9 0,0 4 0</inkml:trace>
  <inkml:trace contextRef="#ctx0" brushRef="#br1" timeOffset="28">5790 8200 8043,'-6'-5'499,"1"-6"1,10-2-270,3-2 1474,7-3-1056,8 5 0,5-7 611,2 5-678,-2 0-796,0-2 720,1 4-180,5-3 0,-3 4 50,-1 1-1015,1 0 541,3 4 0,-5-2 15,-2 6-2246,2-1 2330,-10 4 0,13 5 0,-8 1 0</inkml:trace>
  <inkml:trace contextRef="#ctx0" brushRef="#br1" timeOffset="29">7812 8075 8150,'-1'-12'0,"-3"1"0,3 3 620,-3 0-283,2 1 0,2-1 397,0 1 138,-5-1-53,-1-3-204,-5-1-161,-1 1 0,1 3-124,-1 1 0,1 4-147,0-1 0,-6 3 27,-2 1 1,-4 5-80,-4 3 92,-2 7 1,-5-1-265,0 5 51,0-5-613,-1 7 345,6-3 253,-4 0 0,9 3-339,-3-1 201,3-4 67,6 6 1,2-6 156,5 3-126,4-2 81,2-1 1,5-3-85,0 2 378,5-2 0,7-1-251,7 4 189,7-4-240,9 5 28,0-6 197,9-4-93,2 3 1,1-4-149,3 5 1,-5-3-6,-3 0 0,1-1 148,-5 5-394,-5-1 176,-5 1 0,-5 3-386,0 0 252,-5 5 81,-7-7 1,-6 9-218,-5-3 693,0-3-591,-5 6-85,-1-5 108,-16 6 1,2-4 14,-11 0 367,1-5-281,-4 8 1,-2-8-116,-2 5 355,-2-5-196,-1 2 0,-3-4-246,2-1 40,2-4 216,1 3 0,10-9-1167,2 3 780,8-3 0,4-2-361,7-3 0,4-4 273,8-7 0,11 1 528,8-5 0,8 0 0,-2-4 0</inkml:trace>
  <inkml:trace contextRef="#ctx0" brushRef="#br1" timeOffset="30">8086 8097 8223,'0'-22'218,"-1"5"327,-3 6-436,3-1 705,-4 6-104,5 0-295,0 0 757,0 6 0,1 9-377,3 3 96,-3 12-504,4 0 1,-4 12 297,3 2-143,-3 2-533,9 6 0,-8 5-397,2 2-978,2-2 1424,-5 5-951,4-15 666,-5 4 1,0-11 91,0 0-316,0-4 248,5-3 0,-3-5-184,1-3-121,-1-2-308,3-11 285,-4 4-469,4-9 234,-5 4-752,0-5 740,0-5 778,0-1 0,0-11 0,0 0 0</inkml:trace>
  <inkml:trace contextRef="#ctx0" brushRef="#br1" timeOffset="31">7926 8154 8244,'0'-17'-28,"5"0"0,2 6 0,4-1 0,0 0 1280,1-4-771,4 4 1,6-5 246,4 6 130,6-1-808,-3 1 567,6 0-144,-6-1-174,4 1 0,-1 3 77,9 1-472,1-1 185,9 2 0,-5 1 201,-1 5-580,-4 5 275,-2 1 1,-9 7-51,-4 2 13,-7 3-8,-7 4 1,-7 6-394,-5 3 256,-5-3 0,-7 5-132,-7-3 203,-7-2 0,-9 4-1025,-7-6 1091,-2 1 31,-2-4 0,1-1-23,-1-3-419,5 2 271,-3-8 1,12 2-1212,-2-7 488,12-3 822,-4-5-910,18 0 1011,-2 0 0,15-10 0,1-3 0</inkml:trace>
  <inkml:trace contextRef="#ctx0" brushRef="#br1" timeOffset="32">8874 7995 8005,'0'-18'1261,"0"1"-460,0 6-436,0 5 1,0-1 220,0 3-245,5 3 247,-4 6-304,4 3 1,-5 15 132,0 0-24,0 4-125,0 13 0,0 0-69,0 6 28,0 5-1224,-5-4 453,-1 9 488,0-9 0,-4 6 92,2-7-474,-2 2 292,-2-8 0,5-3-217,-1-3 0,2-8-407,-2-3 0,-1-6 145,5-5-926,1-1 1551,-2-4 0,3-2 0,-3-5 0</inkml:trace>
  <inkml:trace contextRef="#ctx0" brushRef="#br1" timeOffset="33">8828 8006 8005,'0'-23'0,"0"5"627,0 3 159,0 8 1,2 2-82,1 5 113,-1 0-449,8 0 0,-3 10 769,9 5-564,1 5-795,6 8 1024,5 1-439,1 11 1,1-4 221,-4 6-592,3 0 60,-4 4 1,2 0 286,-4-1-962,0 1 508,-5-5 1,-2 3 64,-4-2 1,-2-4-94,-2-4 0,2-5-956,-3-6 681,-2 0 1,4-4-997,-5 0 837,0-5 1,-4-1-187,0-6-583,0-4 931,0 2 413,0-5 0,-10 0 0,-3 0 0</inkml:trace>
  <inkml:trace contextRef="#ctx0" brushRef="#br1" timeOffset="34">8623 8554 7884,'11'-10'1,"1"2"1,4 3 2750,7 0-1211,6 4-984,10-9 1,1 7 555,2-4-755,-3 4 1,3-6 255,0 6-2103,5-6 1469,-7 2 1,1-3 222,-3 3-1836,-2-4 1283,-7 10 1,-1-4 336,-6 5 0,1 0 0,0 0 1</inkml:trace>
  <inkml:trace contextRef="#ctx0" brushRef="#br1" timeOffset="35">10085 8200 8031,'0'-11'-205,"0"-1"-250,0 1 562,0-1 1,0 1 461,0 0 1,-2-1-91,-1 1 319,-4-1-398,1 1 0,-4 0 115,2-1-113,-2 1-144,-1 4 0,-5-2 87,1 6 145,-5-6-216,-3 8 0,-6-3 142,-6 8-244,-4 2 0,2 10 139,-5 3 0,4 3 37,-3 1-1156,4 5 810,-3 1 199,11 5 1,3 2-69,6 2 0,4-1-48,5 4 1,4-4 207,3 1-749,13-7 337,-1-3 0,19-2-531,-1 1 374,6-5-580,7-1 346,-3-8 330,8 3 0,1-8-131,4 0 35,6-6 96,-8 3 0,7-6 6,-4-3-157,-1-2 129,-3-6 1,-4 1-7,0-1 89,-6-4 0,3 2-496,-9-5 771,-2 5-6,0-8-272,-4 5 416,-1-6 258,-2 0 0,-7-5-559,5-2 309,-5-3-110,3-2 0,-6 2-42,1 3 0,-5-6 527,1 6 0,-6-2-41,2 6-395,-3 7 1,-1-4 733,0 7-294,0 4-140,-5 0-263,4 7 0,-9 7 58,2 1-417,-2 4 127,-1 14-1,-1 0 290,1 9-491,5 0 156,-5 10 1,10-3 206,-3 5-1334,3-1 1058,1 0 0,1 3-316,3-2 173,3-2 13,-1-1-927,4-10 887,-4 4 1,10-10-237,-1 0 252,5-5 125,-2-7 0,5-1-97,0-2 270,-1-3-82,1-5 1,0 0-408,0 0 290,0 0 40,0 0 0,-2-1-192,-2-3-97,3-3 0,-10 0-202,4-1-146,-4 6 235,0-8-907,-6 3 529,-1 1 864,-5-4 0,-5 3 0,-1-4 0</inkml:trace>
  <inkml:trace contextRef="#ctx0" brushRef="#br1" timeOffset="36">10439 8474 7931,'0'-6'0,"6"-3"1442,5 5-612,6-5-351,6 8 0,0-4 75,-1 5 0,1-4-91,0 0-528,5-4 150,1 6 1,6-8 172,-1 2-412,0 3 178,-5-5 1,3 8-1224,-5-6 877,-6 6 1,-1-7 208,-4 5-2089,-6-5 2202,0 8 0,-9-9 0,4 3 0</inkml:trace>
  <inkml:trace contextRef="#ctx0" brushRef="#br1" timeOffset="37">10450 8017 8028,'6'-17'328,"6"1"0,6 0 410,8 1 0,3-2-410,6 2 1435,-1 2-1112,0-3 0,-2 4-375,2 1-632,-2 0 586,7-1-1634,-4 6 1170,-1-4 0,0 8-324,0-1 558,-4 1 0,3 7 0,-4 2 0</inkml:trace>
  <inkml:trace contextRef="#ctx0" brushRef="#br1" timeOffset="38">12266 8463 8046,'-6'0'-1075,"2"0"2153,8 0 110,-3 0-725,4 0 1,-1 1 676,0 3-597,10-3-156,-7 9 119,15-8-195,-4 8 0,6-9 93,2 3 3,-2 2-146,9-5 0,-5 5 86,3-6-295,2 0 60,-9 0 1,5 0 234,-2 0-370,-3 0 69,4 0 1,-5 0-30,-1 0 11,-4 0 2,4 0-107,-10 0 36,10 0 46,-9 0-62,3 0 17,-9 0 0,-1 0 102,-2 0-105,-3 0 82,4-6 1,-6 5-162,-3-3-30,3 3 172,-9 1 1,7-1-152,-5-3 156,6 3-17,-3-4-84,5 0 81,-5 3 0,3-8-8,-1 3-10,1-4 7,2 0 0,-1-2-16,-3-2 29,3-3-20,-4 1 0,1-5-64,0 3 76,1-8 1,-1 2-60,0-6 1,-4 1-126,4-4 0,1-1 4,3 1 0,0-4 76,0 0 0,5-4-107,2 4 1,4-4 75,0 4 1,5 0-102,3 4 1,2 5 98,-2 2 1,2 3-9,-2 1 1,7 5-12,0 3 0,-3 7-2,-4 5 0,-3-2-9,3 1 0,0 1-68,3 7 1,-2 2-35,-1 6 0,0-1-102,3 1 1,5 4 1499,0 3 0,1 4-602,-2 4 0,-5 3-394,1 8 0,-8 3-102,-2 5-1608,-6-1 1383,-6 6 1,-1-4-760,-3 2 638,-2-2 1,-11-5-183,-2 0 88,-2-5 86,-2 2 1,0-8-10,0-1 453,0-10-147,5 7 1,1-10 38,1 2 31,9-3-183,-8-4 0,12-2 666,-4-3 946,4-2-846,-2 0 1,6-3-226,3 2 1,2-3 648,6-1-671,4 0 0,1 0 260,2 0 38,7 0-359,-7 0 1,11-4 179,-4 0-267,3 0-43,1-1 0,3 3 15,-3-6-145,-2 6 173,0-3-379,-5-1 193,0 5 1,-2-5 235,-2 2-1606,3 3 937,-10-4 1,5 5 89,-6 0-2172,-4-5 749,3 3 1721,-9-3 0,4 0 0,-5-1 0</inkml:trace>
  <inkml:trace contextRef="#ctx0" brushRef="#br1" timeOffset="39">13991 7995 7904,'-7'-12'525,"2"6"-937,5 1 167,0 5 1766,5 0-968,2 0 1,1 0 94,4 0 255,-3-5-525,12 3 0,-3-3 382,5 5-368,5 0-114,1 0 1,1-3-123,1-1 63,-1 0-345,5-1-90,-6 4 245,4-4 0,-12 5 114,6 0-339,-5-6 174,0 5 1,-1-4 15,-6 5-1562,0 0 436,-3 0-1165,-6 0 989,-1 0 1327,-5 0 1,-10 5 0,-3 2 0</inkml:trace>
  <inkml:trace contextRef="#ctx0" brushRef="#br1" timeOffset="40">14036 8246 7985,'15'0'914,"1"0"-530,4 0 0,-6 0 1464,5 0-910,0 0-519,4 0 1,5-1 1098,2-3-747,3 3-773,2-10 433,-1 10-132,0-9 1,-4 4 38,1-6-1146,-1 6 654,-5-4 0,4 8 160,-10-1-2398,0-4 1282,-13 6 1110,4-4 0,-8 0 0,3-2 0</inkml:trace>
  <inkml:trace contextRef="#ctx0" brushRef="#br1" timeOffset="41">15304 7504 8222,'0'-12'-173,"-1"1"273,-3-1 0,3 5 232,-3-1 0,-3 2 41,0-2-124,2-2 156,0 9-110,0-10 1,-2 10 117,-4-3-227,-1 3 1,1 1-80,0 0 0,-6 5 105,-2 3 0,-3 3-109,0 4 1,-1-1 86,0 5 1,1-3-216,3 3 1,3 0 21,4 4 1,2-4-115,3 0 1,-2-4-13,5 4 1,0-4 30,4 4 1,0-5-80,0 1 0,5 2 101,3-2 1,3 4 0,5-4 1,-4 2 37,3-2 1,2-2 75,-2 2 1,4-2 7,-4-2 0,2-3 23,-2-1 1,-2 0-64,2 0 0,-2 2 12,-2-5 0,-3 5-9,-1-1 0,-4-2 11,1 1 1,-3-3-85,-1 4 75,0 0 1,-9 3 5,-2 0 0,-5 5-19,1-1 0,3 0 218,-4-4 0,0 1 14,1-1 0,-1 1 61,5-1 0,3 1-275,1-1 1,3 0 187,-4 1-185,6-1 229,-3 1-350,5-1 0,5-1 88,2-2 0,0-2-252,0-2 234,1-3 1,3 8-10,1-5 1,-6 1 34,-2-1 0,-2 1-3,2 3 1,-2 3 101,1 0 1,-1 2-91,-2 6 0,-5 0 244,-3 4 0,2 0-23,-2 0 0,4 1-10,-3 2 0,4-1-128,-1 1 0,3-2 4,1-1 0,1-1 28,3-3 0,-1 1 15,4-5-32,1 6 94,3-14-124,1 8 0,-1-8 55,0 4-79,1-4 68,-1-2 13,1 0-353,-1-4 92,-4 4-1458,3-5 574,-9 0 1016,4 0 0,-5-10 0,0-3 0</inkml:trace>
  <inkml:trace contextRef="#ctx0" brushRef="#br1" timeOffset="42">15749 7755 8164,'0'-12'452,"0"1"-87,0 0 0,0 4 255,0 2 88,0 5-72,5 0-454,-3 5 1,8 7 336,-3 7-229,4 7 1,0 1 73,0 7-183,1 3 1,-1 4 0,1 3 243,-1-2-1298,1-3 933,-1 6 1,-3-11 304,-1 0-1103,1 0 690,-2-4 1,4-1-379,-2-3 362,-3-7 1,4 2-18,-5-6-103,5 0 1079,-8-3-926,9-6 802,-9 4-723,9-9 47,-8 4 126,3-5-140,-5 0 46,5 0 185,-4-5-98,4-1 1,-5-5-13,0-1-165,0-4 0,0-2 145,0-5-244,5 0 41,-3 0 0,4-1-119,-2-2 60,-3 2 1,8-4 156,-5 5-190,5 5 132,-8-4-59,4 10 327,0-5-25,-4 11-233,4 1 8,0 5-3,-3 5 0,8 3-90,-3 7 92,4 3 0,4 3-143,0-2 142,5 8 0,-3-8 34,2 7-369,8 4 183,-8-6 1,8 4-15,-4-5-168,0-6 268,-5 0 1,2-3 120,-5-3-124,6 3 0,-9-13 103,4 3 1,-4-3 254,0-1 1,-5-1 505,1-3-558,-5-2 0,5-9 153,-4 0 41,0-6-206,-4 4 0,0-6 128,0 0-393,0-5 42,0-1 0,-5-6 37,-3 1-121,-2 0 10,4 0 0,-3-3-437,5 3 392,-5-8 1,8 15-338,-3-7 0,3 6 163,1-3 1,0 10-294,0-2 0,0 7 186,0-3 0,0 8-577,0 0 0,1 3-447,3 1 747,-3 2 0,4 6-48,-5 3-719,0 2 1407,0 6 0,5-1 0,2 0 0</inkml:trace>
  <inkml:trace contextRef="#ctx0" brushRef="#br1" timeOffset="43">16663 7721 8103,'0'-12'67,"0"6"1,0-1 371,0 4-323,0 1 1280,0-3-316,0 5-161,5 5-473,-4 2 60,10 9-96,-10 2-233,9 10 1,-5-3 178,3 6-213,2 4 64,-4 1 0,6 3 149,-1-5-457,0 6 151,1-5 1,-1 1 280,1-6-744,-1 1 310,1-2 0,-2-1-416,-3-5 310,3-6 112,-3 5 1,0-9-81,1 2 166,-5-8 101,7 4-163,-9-10 267,4 4 0,-5-6-29,0-3 0,0-2 83,0-6 0,0-1-34,0-2 0,0-3-90,0-4 0,0-1-156,0 0 1,1-5 81,3-2 0,-1-3-173,4-2 1,-3 2 116,4 3 0,-5-1-80,5 9 1,-5-3 43,0 10 0,0 5-167,1 6 191,-3-2 0,8 11-3,-5 3 1,3 7-12,-3 8 1,9 5 11,-2 2 0,3 3-124,-2 1 0,3-3 80,0-1 1,2-4-243,-2 0 1,-1-2 73,5-1 1,-5-1 86,1-3 0,2-8 158,-2-7 1,0 1 201,-4-1 0,1-2 325,-1-5 1,4-5-270,1-7 0,-1 1 217,-4-5 1,-3 0-124,0-4 1,-6-4 5,2 1 0,-3-6-119,-1 1 0,0-2-66,0-1 1,0-4-59,0 0 0,-1-1-192,-3 1 74,3 7 1,-4-7-691,5 8 462,0 2 0,0 5-1046,0 8 457,0 2 377,5 2-1443,-4 4 1165,4 2 0,-1 10-134,0 3-748,5 2 991,-8 6 1,5 4 598,-2 6 0,-3-2 0,4 4 0</inkml:trace>
  <inkml:trace contextRef="#ctx0" brushRef="#br1" timeOffset="44">17485 8177 7926,'7'12'1458,"3"-6"0,-5 6-742,3-1 638,2 0-835,-4 11 0,2-4 551,-1 5-497,1-1-296,-2 6 0,-1-2-44,-5 4-14,0-4-213,0 7-832,0-9 647,0 4 0,-1-7 233,-3-2-2060,-2 3 1383,0-10 0,-8 5 623,2-6 0,-2 1 0,3-1 0</inkml:trace>
  <inkml:trace contextRef="#ctx0" brushRef="#br1" timeOffset="45">17931 7698 8048,'-7'-12'0,"2"-3"189,5 0 1,0 3 158,0 5-117,0-1 622,0-3-456,0 4 0,0 1 183,0 2-35,0 3 38,0-4 351,0 5-592,0 5 1,4 6 209,0 8 1,5 7-148,-2 0 0,4 6-249,0-1 1,2 5 74,2 2 1,-2 4-212,2-4 1,-1 1 89,1-5 0,-2 4-73,2 0 0,-2-4-87,-2-3 1,-1-7-271,-2-1 1,2-2-126,-2-6 320,-3 1 0,4-5-94,-6 0 199,1-4-24,-4-2 423,0-5 0,0-5-239,0-3 106,0-2-87,0-1 0,0-5-68,0 1 44,0-5-54,0 2-221,0-5 100,0-5 0,0 4 182,0-2-397,0-4 166,0 6 1,4 0 54,0 5-193,0 10 218,1-6 1,-4 12-23,3-4 27,2 4-15,0-2 0,6 10-101,-1 3 100,6 7 0,-3 3 50,5 5 0,-4 3-40,4 1 0,-4 1-84,4-1 86,-5-3 0,7 4-7,-6-6-341,5 1 205,-7-5 1,7-1 1,-5-6 405,6 0-182,-9-4 1,5-2 198,-6-5 130,1 0-202,-6 0 213,4 0-230,-4-5 1,1-5 126,-3-6 109,2-4-188,-5 2 0,4-6 99,-5-2-416,0-4 242,-5 1 1,3-8 140,-6 3-755,6-8 370,-9 2 1,10-2-978,-3 0-121,-2 5 863,5-2-413,-4 5 414,5 4 1,0 0-171,0 7-919,0-2 847,0 12 0,1-2-96,3 7-686,-3-2 841,4 9 1,0-4-516,3 5 1019,-3 5 0,5 1 0,-4 5 0</inkml:trace>
  <inkml:trace contextRef="#ctx0" brushRef="#br1" timeOffset="46">18833 7641 8052,'0'-18'0,"0"1"274,0 6 0,0-1 459,0 1 0,4 3 498,0 1 165,5 4-846,-8-7 1,8 11-153,-6 3 0,1 8-103,-4 10 0,4 8-49,0 4 1,1 1-38,-1 7 0,-3 0-55,3 4 1,1 0-102,-1-1 1,3 0-114,-3-3 1,1 1-363,-1-5 0,-1-4-244,4-4 0,-4-8 302,1 1 1,1-8-717,-2 0 350,1-2-1301,-4-7 1340,0-1 0,-1-6-293,-3-3 984,-2-2 0,-6-10 0,1-2 0</inkml:trace>
  <inkml:trace contextRef="#ctx0" brushRef="#br1" timeOffset="47">18650 7709 7983,'0'-18'624,"0"3"-278,5-3 0,2 6 91,4-4 232,6 4-334,-5 5 1,6-3 168,-3 3 250,-2 2-387,19-6 0,-11 6 362,14-2-417,-4-3 0,4 7-135,-1-5 0,4 6-14,0-2 1,-4 3-185,-3 1 0,-6 0 104,2 0 1,-4 1-151,-4 3 1,-3 2 70,-5 6 1,-4 0-380,-3 4 1,-3-3 157,-1 7 0,-6-5-183,-6 4 1,-4-4 145,-7 4 1,-4-1-11,0 1 1,-4 1 215,0-5 1,3 1-79,2-5 0,3 0 240,4 1 1,2-2-70,6-2 491,5 2-373,1-4 0,11 2 329,5-1 0,2-4-84,6 1 1,1-3 73,7-1 1,1 4 60,2 0-273,3 4 1,-7-5 154,4 5-522,-4-1 163,7 5 0,-9-1 264,2 1-622,-2 4 241,4-3 0,-7 8-337,1-2 324,-6 3 0,-1-3-104,-7 0 1,-3 0-262,-5 4 278,0 0-54,-5-1 54,-7-4 0,-7 4 9,-8-3-262,3-3 196,-9 1 0,5-6-112,-2 1 380,-8-1-80,7-5 0,-9 1-244,2-3 131,2-3 51,2 4 0,2-6-978,6-3 289,4 3-1175,0-10 1317,15 5 0,-2-1 629,13-1 0,7 0 0,7-3 0</inkml:trace>
  <inkml:trace contextRef="#ctx0" brushRef="#br1" timeOffset="48">19518 8166 7947,'7'6'3932,"-2"4"-3148,-5-2 281,0 7-608,0-2 1,0 9 190,0-3-207,0 2-275,-5 2 0,2 1 222,-5 3-490,6-3 147,-8 4 0,5-5-1850,-3-1 1303,-2 1 0,4-5-2462,-6-3 2964,1-2 0,-1 3 0,1 2 0</inkml:trace>
  <inkml:trace contextRef="#ctx0" brushRef="#br1" timeOffset="49">20112 7515 7932,'-5'-11'11,"3"3"416,-6 0 111,5 6-200,-7-3 150,9 5 59,-4 0-205,0 0 379,4 5-353,-5 6 0,6 11 785,0 4-596,0 11-265,6-6 1,-1 13 420,2-2-759,3 2 417,-8-3-1237,8 3 894,-9-8 1,8 3 215,-5-4-256,5-1 71,-8-5 0,5-1-85,-2-5 1,-3 0-644,3-1-1097,-3-4 1328,-1-1-177,0-6-723,0-5-223,0-1 719,-5-5-240,-1-5 1082,-5-1 0,-1-5 0,1-1 0</inkml:trace>
  <inkml:trace contextRef="#ctx0" brushRef="#br1" timeOffset="50">19770 7629 7975,'0'-23'469,"5"6"0,-2-5-254,9 3 0,-2 1 15,9-1 1,1 5 678,7-1-411,2 2-194,5 7 1,2-3 483,2 5-282,-2 0-871,8-1 851,-3 4-317,9-4 0,-7 5 169,3 0-351,-3 5 71,-2-4 0,-6 9-34,-4-2-19,-11 2 68,2 2 0,-12 4-229,-2 3 8,-3 3 156,-10 1 0,-7 3-452,-7 1 187,-2 0 265,-7-5-484,-2 6 296,-9-4 1,4 1-45,-4-6-91,9-5 266,-8 7 1,13-8 30,-6 2 109,11-2-75,-2-2 1,13-3 39,-2-1 39,7-4-133,-1 2 1,6-1 180,3 0 763,8-1-927,5 2 530,11-3-328,1 8 1,9-8 113,1 6 5,-1 0-114,1 3 1,-5 1-19,0-1-131,-4 0 71,-7 1 1,-1 3-56,1 0 93,-5 6-42,-7-9 0,-2 10-133,-5-3-134,0 2 270,-9 2-619,-2 0 365,-9 0 0,-6-4-39,-4 0-535,-6 0 466,3-1 0,-7-2-147,-2-4-981,3-1 1066,-5 1 0,10-6-1301,-1-2 1058,6-3 0,-2-1-91,8 0-210,3 0 861,4-5 0,6 4 0,1-4 0</inkml:trace>
  <inkml:trace contextRef="#ctx0" brushRef="#br1" timeOffset="51">20615 7606 8162,'0'-28'0,"-4"8"1002,0-3-537,0 13-318,4-5 1,0 12 2061,0-4-714,0 4-580,0-2-611,5 10 0,-2 3 202,4 7 223,1 8-365,4 6 1,-1 5 121,0 1-84,1 4-110,-1 2 1,1 4-532,-1 1 84,0 0 0,0-2 385,-4-2-1497,3-3 1004,-3-10 81,-1 4 1,0-12-75,-2 2 0,-3-8 6,3 0-110,-2-7-109,-2 2 212,0-9-82,0 4 550,0-5-312,0-5 31,0-1 1,0-6 114,0 1-10,0-6 0,0 3 106,0-5 1,0 0-79,0-4 0,0-1-16,0-2 0,0 2-76,0-3 85,0 3 104,5 1-43,-4 10 1,4-2 111,-5 7 42,0 3-265,5 0 1,-2 15-51,4 6 98,6 4-112,0 3 89,8 5 1,-7-3 27,5 6-225,0-6 87,4 8 0,0-10 95,0 0-285,0-1 115,-6-9 1,4 4-170,-6-6 141,0-5 1,0-1 403,1-5-140,-1 0 1,-4-2-99,1-6 265,-6 1-126,4-15 1,-9 4-154,3-4 334,3-6-125,-6-2 0,3-4-87,-8 0 143,-3 0-77,-4-1 0,3-3-160,1 0-22,-1-5 1,-2 6 41,2-5 1,3 2-144,5-2 0,0 0-443,0 8 1,0 0 234,0 11 1,0-1-1175,0 8 1052,0 6 0,5 5-563,3 5 1,1 8 366,-1 7 1,2 4-194,-3 11 844,-2 1 0,6 3 0,-5 0 0</inkml:trace>
  <inkml:trace contextRef="#ctx0" brushRef="#br1" timeOffset="52">21368 8006 8012,'-5'6'0,"4"5"0,-3-4 0,3 5 1762,1 3-1175,0-3 0,0 10 1120,0-3-865,0 3-451,5 6 0,-4-3 352,3 5-354,-3 1-461,-1 3 147,0 0 124,0 1 1,0-2-107,0-3-1141,-5-2 799,4-5 1,-8 0 285,5 0-2519,-4-11 1080,6 9 1402,-8-19 0,4 13 0,-6-8 0</inkml:trace>
  <inkml:trace contextRef="#ctx0" brushRef="#br1" timeOffset="53">21962 7504 7831,'-6'-18'0,"2"3"0,-1 2 0,1 1 643,0 6-164,4-4 53,0 9 385,0-10-406,0 10-151,0-4 353,6 5-386,-5 0 0,4 10 100,-5 6 229,0 9-318,0 9 0,0 3 115,0 5-138,0 0-158,0 3 1,0-3-82,0 0-493,0 0 627,5-1-723,-4-2 472,4-5 1,-5-1 130,0-2-849,5-3 530,-3-11 1,4 2 19,-2-7-1091,-3 2 335,4-8 369,-5 0-1002,0 0 1225,0-6 1,-1-6-667,-3-1 499,3-3 190,-9-7 350,3 5 0,-9-10 0,-2 4 0</inkml:trace>
  <inkml:trace contextRef="#ctx0" brushRef="#br1" timeOffset="54">21608 7515 7878,'12'-11'0,"0"-5"617,4 1-326,1 0 1,2 5 53,0 2 1,6-2 114,5 2 1,-1 2-52,2-2 344,4 6-399,1-3 0,7 1 492,-5 0-1127,0 0 709,1 4-349,-3 0 106,3 5 1,-6 2 179,-2 4-583,-3 1 223,-6 4 1,-4-2 230,-3 5-676,-2 0 344,-7-1 0,0 3-12,-6-2-405,-11 3 351,4-4 0,-19 3-403,4-2 324,-9-2 160,2-1-92,-5 1 97,-1-4 0,2 2-177,3-8 463,-3 4-264,14-5 1,-6 2-22,9-1 461,6-4-95,0 2 92,9 0 64,-4-4 1,15 4-391,5-5 573,0 0-367,12 0 80,-8 5-69,14-3-90,-4 3 1,2-2 89,-1 1-169,0 5 22,0-3 0,1 6 123,-4-1-324,0 1 93,1-1 1,-8 2 200,3 2-359,-8 3 116,1 0 0,-5 3-285,-4-2 188,-2-2-66,-5 4-281,-5-3 276,-6 5 0,-8 0-14,-8 0-203,3-6 212,-14 5 0,7-9-84,-7 2-645,3-3 791,1 0 1,-2-6-173,-2-2-355,8 2 345,-8-4 1,17 3-821,-2-5 565,13 0 174,-5-5-1012,14-2 1409,-4-4 0,15-1 0,2 1 0</inkml:trace>
  <inkml:trace contextRef="#ctx0" brushRef="#br1" timeOffset="55">22579 7412 7958,'-5'-23'0,"4"6"0,-3 1 0,3 7 1811,1 2-429,0 4-46,0-2-919,0 15 1,0 3 222,0 10 127,0 5-417,0 6 0,5 7 106,2 4-1558,3 6 1283,-3-4 0,3 8-195,-2-6 48,-3 1 1,5-5-906,-9 1 680,9-10 0,-9 0 149,3-9-1071,-2-5 364,-2-1 327,0-8-1226,0 3 429,0-9 487,0-2-689,0-5 1421,-6 0 0,0-5 0,-5-2 0</inkml:trace>
  <inkml:trace contextRef="#ctx0" brushRef="#br1" timeOffset="56">22305 7424 8037,'5'-14'0,"3"2"477,2-2-305,6 8 1,7-4-75,8 2 1366,-3-2-924,4 9 1,-2-8 99,4 5 251,5 0-498,2 4 1,1 0 327,0 0-1407,0 0 916,3 0-269,1 5 226,-6 2 0,-5 4 159,-9 0-592,-1 6 240,-8-4 0,-1 8 232,-9-2-421,-2 3 126,-5 1 0,-6 3-450,-6 1 300,-9 0 529,-3-5 0,-13-3-863,3 1 314,-8-1-389,6-2 354,-3 0 209,5-6 0,4 1-186,4-1-65,7 1 236,-3-6 1,13 3-140,-2-5 284,7-1-72,-1-3 92,5 5 356,5-3 1,1 3-542,6-5 643,4 0-383,2 5 0,9-4 203,-1 3 1,9-2-127,-5 2 1,10-2-49,-6 1 1,3 2-49,-3-1 1,-4 5 58,1-1 0,-6 2-128,2 1 0,-3 1 1,-1-1 0,-7 1 27,-4-1 1,-2 4-124,-6 0 0,-1 4-1,-3-3 0,-6 4 100,-5-1 1,-7-1-320,-9 1 1,-3-1 95,-8 1 0,-3 1-74,-5-5 0,1 0-297,-1-3 0,2-2-114,2-2 1,4-3-74,7-5 0,5 0-1310,7 0 2015,2 0 0,11 0 0</inkml:trace>
  <inkml:trace contextRef="#ctx0" brushRef="#br1" timeOffset="57">23184 7172 7943,'0'-28'0,"0"6"843,0 4-526,0 6 1,5 2 134,3 3 701,2-4-697,-3 5 1,3 0 576,-3 2-657,3-2 1,2 4 120,-1-1-332,6-4 1,-1 6 165,3-3-471,3 3 149,-4 1 1,3 5 217,-2 3-547,3 2 312,-9 1 0,3 1 262,-5-1-740,-4 0 359,3 6 0,-8-4-276,6 2 203,-5 3 64,2-1 0,-5 2 75,0 0-18,-5 0 52,-7 4 214,0 0-205,-10 5 1,8-4-18,-5 3 281,0 2-117,1-5 1,2 9-114,4-2 133,1-4-123,-1 6 1,5-7-192,-1 4-12,6-4 200,-3 2 0,5-7-183,0-2 66,0-2 0,3-6 52,1 1 24,5-1 1,-3-3-28,6-1 386,-1-4-224,1 2 0,-1-4-58,1 3 52,-1-3-87,0 4 0,-3-5-198,0 0 223,-1 0 35,0 0-285,3 0 92,-9 5 1,9-2 124,-2 4-36,-3 1 0,5 3-98,-2 1 544,-3-1-276,5 6 0,-8-3-36,6 5 406,-6 0-284,9 9 0,-10-3 548,3 6-384,2-1-164,-5-1 1,4 4 435,-5-2-316,5 2-272,-3-4 157,3 4-74,-5-4 1,1 1 167,3 1-84,-3-6-70,4 3 1,-5-5 181,0 0 4,0-5 112,0 3 378,0-8-401,0 3-172,0-4 1,-5-6 95,-2-2-320,-4-3 56,0-1-1941,-6 0 1309,5 0 0,-14-1 173,4-3-1683,-9-2 2026,2 0 0,-5-10 0,-1 4 0</inkml:trace>
  <inkml:trace contextRef="#ctx0" brushRef="#br1" timeOffset="58">1634 10375 8470,'-6'-9'2426,"2"3"-2012,4-3 1,0 9-117,0 0 0,0 5 180,0 5 0,0 4-86,0 2 1,1 7 18,2 4 1,-2 1-221,3 2 0,-2 0-1,1 0 1,-2-1-195,3 1 35,1-5 51,-4 4 0,5-5-128,-3 2 5,-2 3 0,3-8-148,-4 2 1,0-6-216,0-4 0,0-2 127,0-1 430,0-5-263,0 0 2112,0-5-1705,0-5-340,0 4 103,0-3 93,0-1-318,0 4 222,0-3 85,5 4-113,0 0 1,6 0 348,3 0 0,-1-4-109,7 1 0,-3-5 301,6 2-309,-2-3 1,3-1 137,3 0-571,1 0 305,-2 0 0,-1 1 176,-2-1-322,-2 4 52,3-3 0,-4 5-231,0-3 128,0 3 9,-5 0 1,4 2-311,-3-1 258,3 2 1,0-2-537,-3-1 410,3 1 1,-5 2-130,3-2-92,1 2 248,-2-4 1,-1 5-110,-2 0-240,-2 0-9,-1-4-834,0 3 632,0-4-764,-5 5-515,0 0 2045,-5 0 0,-9 0 0,-2 0 0</inkml:trace>
  <inkml:trace contextRef="#ctx0" brushRef="#br1" timeOffset="59">1604 10573 8267,'-3'-12'0,"-1"2"0,-2 6-879,3-3 0,0 4 879,7-3 0,1 3-480,5-1 492,0 0 1,4 2 1609,3-1-1036,1-2 0,10 2-101,2-3 1,6 3 383,0-4-789,3 0-86,-4 2 63,3-4 1,-7 7 305,2-5-1527,-2 1 995,-6 0 1,-2-2 128,-6 5-2021,-3-5 865,-4 7 1196,-4-3 0,-2 0 0,-4-2 0</inkml:trace>
  <inkml:trace contextRef="#ctx0" brushRef="#br1" timeOffset="60">1644 10306 8396,'0'-15'-1165,"0"2"0,1-2 1176,2 2 1,0 0 428,7 3 0,-2-3 1046,5 0-1083,3-1 1,0 4 630,7 1-614,2-6 1,5 4-247,0-2 0,1 1 92,2-1 0,-3 2-788,3-2 1,-1 5 264,1 1-50,-2 5 0,2-2-793,-6 4 1100,1 0 0,-3 0 0,5 0 0</inkml:trace>
  <inkml:trace contextRef="#ctx0" brushRef="#br1" timeOffset="61">2545 10108 8129,'-15'-10'-385,"3"-3"337,-4 0 0,8 0 269,1 3 1,5 3 472,2 1 866,0 3-341,0-1-792,0 4 1,2 9 22,5 4 0,-3 7-151,10 6 1,-1 3 61,7 10 1,-1-1-347,1 5 0,-2-2-127,2 2 1,-3-2 172,6 2 1,-5-7-69,-2-3 1,-2-2-417,2-1 1,-4-5 221,1-2 1,-1-6 92,2-4 0,-7-2 25,3-1 1,-2-5 187,2-1 0,-4-3 51,1-1 0,0-1 803,3-3-777,-5-6 218,4-1-181,-4-12 0,5 6 64,0-10 79,0 1-121,-4-8 1,2 2 83,-1-4-1468,-3-1 1133,1-7 0,-2 2 273,0-4-1310,1 0 763,-4 1 0,0 1-2112,0 4 1135,-5 5 777,4 10 1,-3 3-2329,4 9 2812,-5 4 0,0 4 0</inkml:trace>
  <inkml:trace contextRef="#ctx0" brushRef="#br1" timeOffset="62">3198 10019 8194,'-6'-4'0,"3"-3"302,-2 3-102,4-5 0,-5 4 641,3-1-375,2-3 1,-4 4 372,5-1 6,0-3-297,0 8 87,0-3 493,0 4-521,0 9-273,0 2 1,1 13 282,3 2-371,-3 7-47,3-2 1,-4 7-12,0-1-154,0 1-753,0 2 268,0-1 432,0-3 1,0-2-464,0-5-432,5 6 660,0-9 0,6 6-309,2-9 67,3 0 308,3-8 0,6 0 1,1-5 60,3 0 1,0-5 512,1-2 1,0-2-150,-1-1 1,1 0 270,0 0 1,-2-4-358,-1-3-171,1 3-656,-7-5 428,-1 8 1,-2-7 540,-5 5-2229,0 0 1258,-7-2 1,-1 3-1504,-1-4 1138,-3 3 400,-1-5 643,-6 7 0,-4-13 0,0 3 0</inkml:trace>
  <inkml:trace contextRef="#ctx0" brushRef="#br1" timeOffset="63">3198 10316 8186,'0'-7'372,"0"1"-311,0-1 1,1 1 1230,2-1-781,3 5 0,7-4 432,0 3-577,5 2 0,2-5 144,6 3-92,3 2-338,9-8 1,-2 4 28,7-5-24,-2 0 1,-6 3 282,-2 1-1475,-6-1 849,1-3 1,-11 5 151,-1 1-2159,-4-1 946,-6 4 1319,-2-4 0,-4 5 0,0 0 0</inkml:trace>
  <inkml:trace contextRef="#ctx0" brushRef="#br1" timeOffset="64">3188 10039 8157,'11'-19'0,"2"3"706,3 1-390,8 1 0,2 3 65,7-2-393,2 2-120,5 1 0,1 0 641,2 0-231,-3 0 1,7 0-58,-8 0 1,3 4 83,-6-1 1,2 5-240,-2-1 1,-5 2 187,-5 1 1,-4 0-191,1 0 1,-3 4 137,-3 3 1,-3 5-19,-4 1 0,0 5 63,0-2 6,-5 7-123,4 2 1,-8 6 123,2 2-454,-2 2 224,-1 5 1,0 0-199,0-1 1,0 1 126,0-1 0,0-2-467,0-1 343,0-4 1,0-1-115,0-5-46,0-4 157,5 2 0,-4-8-37,2-3 27,-2-2-6,4-6 662,-4 0-229,3-5-160,-4 0 692,0-5-594,0 0 1,-3-8 100,0 0 34,-5-5-237,7 3 0,-7-9 106,5 1 174,0 0-266,3-1 1,0 2-15,0-4 24,0-1 0,0-2-220,0-1 0,0 1 54,0 3 0,3 2-160,0 4 129,5 4 0,-3 3 57,5 7-177,0 1 208,0 5 1,1 6-17,2 4 209,3 4-206,3 6 1,1 3 281,0 0-272,4 4-876,-3-1 1274,8 3-214,-4-3 1,1 1 11,1-4-340,-5 0 92,2-7 0,-4 1 170,0-3-293,-5-1 97,4-8 0,-5 0 121,3-5 455,-3 0-301,-4 0 0,3-5 1417,0-1-1235,0-7-21,-7 2-73,3-13-84,-4 8 1,2-8 47,-1 4 205,-3-4-272,1-2 1,-5-3 201,-2-1-426,1 0 97,-11 1 1,7-4-608,-8 0 389,3 0 0,-2 0-271,0 0 1,-3-4-1252,2 4 563,1 5-523,3-1 1029,5 8 1,-3 1-151,5 7 16,-1 7 407,4-3 1,2 8-118,1-3-935,2 8 584,10 1 962,-4 5 1,7 4-1,-2 2 1</inkml:trace>
  <inkml:trace contextRef="#ctx0" brushRef="#br1" timeOffset="65">4812 9960 8009,'0'-10'364,"0"0"-350,0 0 1,0 0-134,0 0 955,4 5-301,-3 0-209,4 5 984,-5 5-808,0 0 1,3 9 803,0 3-690,1 2-300,-4 5 1,1 1 535,2 5-513,-2 4 1,3-2 290,-4 4-459,0 0 0,0 4-694,0 0 610,0-5 112,0-1 0,4-8-97,-1 1-271,0-5 191,-3 2 0,1-9-773,3-1 340,-3-3-570,3-2 0,-3-3-21,3-3-402,-3-2 625,3-1 0,-4-5 212,0-5-1250,0 0 1817,0-9 0,0 4 0,0-5 0</inkml:trace>
  <inkml:trace contextRef="#ctx0" brushRef="#br1" timeOffset="66">4554 9999 8153,'3'-10'2274,"3"0"-1528,5 5 0,12-4 1684,0 3-1665,5 1 1,-3-4 64,5 3 558,0-3-818,4-5 1,2 2 222,7-5-1763,-2 5 1289,3-2 1,-6 4-275,-2 0 125,-2 4 1,-5 2-2400,-3 4 1642,-1 0 1,-10 1 321,-2 2-4305,-2 3 4570,-1 4 0,-4 4 0,-2 1 0</inkml:trace>
  <inkml:trace contextRef="#ctx0" brushRef="#br1" timeOffset="67">7010 9633 8142,'0'-10'0,"0"3"-69,0 1 1,0 3 165,0-4 45,0 5 518,0-3-293,0 1 1,0 4 98,0 0 62,0 9-204,0 11 1,0 9 97,0 8 26,-5 1-423,0 10 1,-5-1 407,0 5-237,0 3 0,-3-5-135,0-1 1,-1 3 62,4-6 0,1 3-181,-1-10 0,1 2 104,2-8 1,2-1-312,1-6 1,3 1 145,-2-7 1,2 0-70,1-6 0,0-1-295,0-3-274,0-5-151,0 0 10,0-5-8,0-5 0,0-1 905,0-8 0,0-1 0,0-5 0</inkml:trace>
  <inkml:trace contextRef="#ctx0" brushRef="#br1" timeOffset="68">7000 9732 8142,'0'-20'189,"0"0"161,0 1 0,0 0 46,0 2 0,0 0 86,0 4 445,0-1-504,0 4 1,1 5 79,2 2 135,3 6-309,-1 2 0,5 13 192,0 2 119,0 11-486,9-1 1,-7 14 406,4 3-351,1-3 1,2 4-92,1-2 0,3 5-219,0-2 1,-11-23 0,1 0 101,10 20 1,-2-2 76,2-1 1,1-5-319,-1-2 0,0-8 156,-3 2 0,-4-7-39,1 0 0,-2-2-81,2-1 1,-4-3 300,-6-1 0,1-4-888,-1 1 0,-3-5 733,0-1 0,-3-4-1638,-1 4 1292,0-5 1,0 1-28,0-6 0,-5-3-232,-1-4 662,-3 0 0,-5-4 0,-2-1 0</inkml:trace>
  <inkml:trace contextRef="#ctx0" brushRef="#br1" timeOffset="69">6901 10227 8033,'-6'-6'937,"6"-2"1,2 7-306,5-3-171,4 3-159,0 1 1,8 0 70,-3 0-1,12 0-200,-2 0 1,9-3-210,-2 0 94,3-5 1,3 2-855,1-4 1,-1 4 552,1-1 1,-5 2 243,-2-2 0,-2-2 0,-1 4 0</inkml:trace>
  <inkml:trace contextRef="#ctx0" brushRef="#br1" timeOffset="70">7782 9950 8095,'0'-10'1398,"2"1"-1075,5 2 608,-1-1-537,13 7 0,-7-7 221,5 5-197,-5-1-211,6 4 0,-2 0 401,4 0-372,4-4-59,1 3 0,5-4-23,-1 5-107,-3 0 1,2 0-1069,-1 0 733,-3-4 1,-3 3 236,-5-2-1999,-4-3 1359,3 5 1,-9-3 690,1 4 0,-5-5 0,3 0 0</inkml:trace>
  <inkml:trace contextRef="#ctx0" brushRef="#br1" timeOffset="71">7831 10168 8492,'14'0'1441,"-1"0"-977,4 0 1,-1 0 54,4 0 561,-1 0-643,1-5 0,4 0 223,3-5-154,6 0-168,-2 0 0,4 3-1153,-2 1 624,-2-1 1,-1 1 242,-3-1-2626,-5 5 2574,2-3 0,-4 5 0,0 0 0</inkml:trace>
  <inkml:trace contextRef="#ctx0" brushRef="#br1" timeOffset="72">9178 9534 8221,'0'-10'-848,"1"3"424,2 1 1156,-2-1-392,4-3 0,-5 4 893,0-1-392,0 5-187,0-7 92,-5 8-358,4-8 1,-8 8 139,3-2-12,-3 2-196,-1 1 1,-4 1 52,-3 2-302,-6 3 115,2 4 1,-11 4 25,3 2-124,-3 3-814,-2 1 622,3 4 135,-3-3 0,7 6-330,1-3-128,8-1 351,0 1 0,12-3-88,3 2-391,2-2 388,1-1 0,10-4-77,6 1-11,3-5 229,9 2 0,-2-4-75,3 0 46,6-5 464,-5 4 1,4-7-388,-4 5-67,-5-5 0,0 4 828,-6-3-810,-3-2 1,-5 8 65,-5-3 118,-3 3-162,1 1 1,-5 0-3,-2 0 130,2 0-126,-8 0 0,3 1 34,-4 2-22,0-2-2,-4 3 1,6-4-8,-1 0 7,1 0 1,-1 0 86,2 0 0,-1 0-78,1-1 1,2 1 127,-2 0 0,4 0-68,-4 0 0,4-1-45,-4-3 0,5 3-38,-1-2 1,2 2-8,1 1 0,0-4 4,0 1-92,0-1 1,5 3 38,5-2 50,0-3 0,7 1 6,-3 1 102,3-1-113,-6 3 0,2-2-42,-6 4 481,2 0-249,-8 4 0,3 1-52,-4 5-79,-4-4 1,-2 6-42,-3-3 0,-5 3-44,1-2 124,0 0-186,3 0 152,0 0 1,5-4 4,1 1 60,3-1-110,1-1 1,5 0-54,1-5 286,7 0-117,3-1 1,4 0 340,-1-2-252,1-3 1,3 0-716,0-1 1,1 0 80,-5-3 237,1 0-2725,0 0 1311,-5 0 1605,4 0 0,-8 0 0,3 0 0</inkml:trace>
  <inkml:trace contextRef="#ctx0" brushRef="#br1" timeOffset="73">9762 9831 8092,'-3'-10'-622,"-1"0"1,-2 0 1137,2 0 0,0 4 343,1-1 195,2 1-278,-4 0-281,5 2 1413,0 4-1156,0 4-381,5 6 0,0 9 398,5 4-419,0 9 0,0-5 4,0 9-163,0 1-120,-1 2 0,1-2 73,0-1-102,-4 0 1,3 1 311,-3-1-613,7-4 264,-2 2 1,5-6 253,-3-1-823,-2-3 419,8-4 1,-8-5-37,2-2 88,-2-2 0,-2-4 46,-3 0 443,3-5-266,-3 2 60,-1-4 0,-1-4-87,-4-3 0,0-2-10,0 0 1,0-2 10,0-3 0,0-1-359,0-5 172,0-4 1,0-1-494,0-5 319,0 5 129,0-8 1,4 7-211,-1-3 21,5 3 153,-7 7 278,8 3-220,-8 2 0,8 5-39,-3 2 256,3 3-94,-4 4 1,4 1-33,-2 2 65,6 3 0,-1 8-57,5 3 0,-4 3 181,3 3-109,1 2 0,4 5 45,2-1-874,-2 1 768,3-5-251,-4 4 241,4-8 1,-6 2-303,1-7 123,-1 3 83,2-12 1,-5 5 60,-2-9 521,-2 0-122,-1-3 486,0 0 275,-4-4-859,2-1 1,-6-10 699,1-1-601,-2-3-69,-1-1-296,0-4 171,0-1 1,0-8 231,0 0-411,0-5 213,0 8 0,-3-9-645,-1 3 210,-3-3 0,4 0 134,-3-1-1460,4 0 784,-7 10 276,8-3-1390,-8 12 437,8-3 549,-4 8-732,5 2 1023,0 8 0,5 6-89,1 7-2,8 2 176,-3 5 530,7 1 0,-7 5 0,4 0 0</inkml:trace>
  <inkml:trace contextRef="#ctx0" brushRef="#br1" timeOffset="74">10782 9841 8105,'-10'-20'0,"4"1"0,3 3 1122,2 2-251,1 8 593,0-3-480,0 8-437,0-3 1,0 5-181,0 2 1,0 8 486,0 9-474,0 4 0,3 7 130,0 2-78,5 2-254,-7 0 0,7 4 177,-5-3-919,5 3 594,-7 0 1,7-2-338,-5-1 213,5-4 155,-7 2 1,4-6-622,-1-1 356,-3-3 175,8-4-1060,-8-5 353,3 0 309,-4-6-1589,4-3 1072,-2-2 39,2-4-480,-4-4 784,0-2 1,0-7 600,0 0 0,-4-9 0,-2 1 0</inkml:trace>
  <inkml:trace contextRef="#ctx0" brushRef="#br1" timeOffset="75">10564 9861 8184,'1'-16'218,"2"3"0,1-1 202,5 1 1,0-1-32,8 4 0,-1 1 223,4-1 1,1 0-141,2 0 0,2 0 54,5 0 0,1 3-131,2 1 1,-2 0-245,2 0 0,-3 0-27,0 3 1,0 2-220,0-2 0,-5 5 132,-2 1 0,-3 5-273,-4-2 206,-1 8-147,-10-3 75,-1 3 1,-4 0-112,0 3 44,-4 1 57,-6 2 1,-3 0-86,-7 0 18,7 0 145,-15-1 1,12-3 97,-7-3-82,2-2 1,-2-1 45,0 0 1,0 0-49,3 0 0,1-2 79,3-1 1,1-2-81,5-1 565,5-3-337,1 8 1,5-7 32,2 4 0,6-2 11,4 2 0,8-2 339,-1 2-198,2 1-556,2 3 301,1-5 0,6 3 129,2-5-319,-2 5 64,7-3 0,-3 2 225,5 0-303,-5-1 56,-1 9 1,-5-4 152,-3 2-406,-1 2 172,-6-4 0,-4 8-242,-5-3 126,-1 3 155,-7-4-194,-2 4 106,-6-3 0,-9 2 75,-5-1-373,-4 1 246,-10-2 1,2-1-38,-5-2-490,1-2 651,-4-1 1,1 0-110,-1 0-21,1 0 98,-1-4 0,8-2-1099,2-4 859,7 0 0,4 0-598,5 0-316,8 0 541,1-4 714,5-2 0,9-4 0,2 0 0</inkml:trace>
  <inkml:trace contextRef="#ctx0" brushRef="#br1" timeOffset="76">11485 10316 7988,'9'0'1078,"-2"0"233,0 0 0,-1 4 213,4 3-853,-4 2-336,-2 5 1,-4-2 280,0 5-433,0-1 0,0 4 183,0 0-279,0 0 82,-4 4 1,-2-3 168,-4 2-1417,5-2 822,-4-6 1,0 4-897,-4-3 313,0-1 840,-2-1 0,0 0 0,-5 2 0</inkml:trace>
  <inkml:trace contextRef="#ctx0" brushRef="#br1" timeOffset="77">11940 9673 7968,'-6'-10'147,"3"0"1,2 0 288,1 0 0,1 3 52,2 1 5,-1 4-29,2-3 0,-3 6 126,2 3 1,0 5 52,3 8 109,-4 2-384,3 9 0,-2 3 105,0 9-1259,1-1 986,-4 5 0,0-6-39,0 1 0,0 1-111,0-1 0,1 3 350,2-5-768,-2-3 353,4 0 0,-2-6-1006,0-1 720,5-3 1,-7-4-675,2 0 0,-1-8 4,2-2-297,-3-3 612,3-1 1,-4-3 717,0-6 0,0-7 0,0-6 0</inkml:trace>
  <inkml:trace contextRef="#ctx0" brushRef="#br1" timeOffset="78">11752 9762 8158,'0'-20'0,"3"1"0,0 3 769,5 1-412,-2 1 0,7 3 123,0-2 391,0 2-478,-3 1 1,4 0 582,3 0-605,2 0 0,2 4-37,2-1 0,-1 5-33,4-1 1,0-2-176,4 2 0,-3 1 77,-1 5 1,-4 2-211,1 5 1,-2 0 81,-1 0 0,-5 1-262,-2 2 1,-3-1 44,-3 5 1,-3-1-96,-4 4 0,0 0 99,0 0 0,-4 3-38,-3 0 1,-5-1 80,-1-5 0,-5 0 54,2-4 1,2 1 45,0-5 1,0 1-72,1 0 419,0-4-168,3 3 1,4-7 256,3 4-409,2-3 1,6 5 36,5-1 0,6-2 57,7 2 0,3 0-40,7 3 1,-1-1-135,4 1 1,-3 0 102,4 0 1,-7 3 9,0 1 1,-2 3-27,-9 0 0,2-2-2,-7 2 0,-2-1-208,-6 4 1,-1 1 116,-5 2 0,-1-2-246,-3 2 0,-7-2 94,-9-1 0,0-2-31,-7-1 0,3 0 24,-6-3 1,3-1-87,-6-3 0,-1 0-69,1-1 1,0-3-152,3-3 1,1-2-182,3-1 1,6-1 218,7-2 0,3 0-1016,3-7 1496,3 2 0,8-11 0,2 4 0</inkml:trace>
  <inkml:trace contextRef="#ctx0" brushRef="#br1" timeOffset="79">12663 9643 8023,'-10'-25'746,"4"0"0,2 10 239,4 2 938,0 6-1257,0 3-113,0 4-231,4 9 0,3-1 347,6 12-195,-2 2-302,3 8 0,0 4 486,-1 2-476,4-2 0,-6 5-199,3-3 53,-3 3 1,-3 0 273,-1 1-1490,2-5 1140,-8-1 1,7-5-136,-5-3-393,0-2 429,2-4 0,-4-4-120,2-3 125,-2-2 1,0-2 74,2-3-97,-1-1 1232,2-5-945,-4-5 1,0 2 213,0-7-72,0 2-109,0-10 0,1 5-69,2-3-139,-2-1 104,8-2 0,-7-2-307,5-2 125,0 2 71,-2-3 1,4 4-158,-2 0 110,1 5 0,1 0-110,-2 5 1,2 5 72,-3 2 0,3 3-57,1 3 0,1 3 83,2 8 1,1 4 154,3 5 0,-2 4-51,-2-4 1,0 3-8,3-3-26,-4 1 1,4-5-12,-3 1 32,-2 0 0,3-5 43,-4-1-55,4-3 1,-2-6-7,5-2 560,-5-2-358,2-1 0,-4-4 54,0-3 552,0-6-478,0 2 1,-1-7 443,-3 1-469,3-2 1,-8-5 267,2-2-146,-1 2-548,-2-5 441,-5 4-945,0-9 715,-5 3 1,-5-3 309,-1 4-2351,2 0 1349,-1 1 0,3 0-292,2 3-1799,-2 1 697,11 10-780,-3 1 2894,4 8 1,4-3 0,2 4 0</inkml:trace>
  <inkml:trace contextRef="#ctx0" brushRef="#br1" timeOffset="80">13366 9425 8052,'-5'-24'293,"4"4"160,-2 0 0,3 0 159,3 4-424,-2 2 1,4-1 188,-5 5 82,0 1 115,0 3-226,0-3 582,0 4-181,0-1 90,0 2-204,0 4-573,4 0 0,3 4-252,6 3 0,3-2 131,7 2 0,-1 0-207,5 2 0,-5 1-5,1 0 1,-3 3-7,-4 1 0,2 2 178,-5-3 1,-1 2 23,-5-2 1,0 1 125,-3 3 0,0-2-75,-1-2 0,-2-1 37,3 5 0,-3-4-51,-1 4 1,-3-1 222,-1 4 0,-2 1-65,2 2 0,-3 2 16,0 5 1,2-2 101,-2-1 1,1 5-108,0-3 1,-2 0-59,5-3 0,0-2 30,3 2 0,0-4-206,0 1 0,3-5 154,0-2 0,5-4 37,-2 1 1,7-2 21,0-1 0,3-3 5,-3 0 0,1-2-82,-4 2 0,-1 0 26,1-3 1,-1 0-204,-2-1 202,-3-2 1,-1 8 52,1-2-236,-1 2 76,-3 1 0,0-1 142,0 1-354,0 0 262,0 5 1,0 0 141,0 5-157,0-5 5,0 8 0,0-6 125,0 6-118,4-2 129,-2-1 1,6-1 223,-1 1 1,-2-3-159,2-1 642,-5-4-195,7 3-86,-8-1-326,4-3-74,-5 3 1,-2-7-548,-1-1 320,-7-3 1,-2 5 109,-4-1-1089,-5-3 533,-9 5-552,-1-3 1071,-12 4 0,8-3 0,-11 3 0,-2 2 0</inkml:trace>
  <inkml:trace contextRef="#ctx0" brushRef="#br1" timeOffset="81">1884 11878 8111,'-5'-7'428,"4"-3"371,-4 4-215,10-6 289,-4 6-587,4-4 1,-1 14-57,0 0 1,0 10-80,-4 5 0,0 7 86,0 5 1,-4 5-283,0 3 1,-5 2 132,2-3 1,0 6-206,0-3 1,4 3 74,-1-2 1,3 1-164,1-5 0,-4 1 4,1-1 1,-1-7-121,4-1 0,0-5 145,0-2 0,0-4 56,0 0 0,0-9-600,0 2 172,0-8-378,0 1 588,-5-5 0,3-5-111,-1-3 0,1-6 161,2-1 1,0-5 163,0 1 1,0-4 123,0-4 0,0-2 0,0-5 0,0-2 0,0-2 0,0 1 0,0-5 0,0 0 0,0-3 0,0 3 0,0 0 0,0 0 57,0-4 0,-1 2 84,-3 2 1,3 4 264,-3 8 1,3 2 428,1 5 0,0 5-369,0 3 1,0 6 584,0 1-572,0 6 0,1-3-162,3 5 1,2 6-80,6 6 0,0 5 250,4 10 0,1 3-218,6 9 0,4 2-74,0 9 1,-1-2-448,-3 5 1,-4-3 285,0 3 1,0-1-301,4 2 0,0-4 177,0-4 0,1-4-31,2 0 0,-1-7 2,1 0 0,-3-3-137,-4-5 0,1-1-147,-4-7 1,-2 1-154,-7-5 1,2 0-1441,-5-3 833,0-6 1161,-4-1 0,-5-5 0,-2 0 0</inkml:trace>
  <inkml:trace contextRef="#ctx0" brushRef="#br1" timeOffset="82">1759 12472 8330,'0'-12'-3,"0"5"792,0-1 1,10 5-233,5 0 0,7-2-456,4 1 1,0-4 51,4 4 0,6-1-127,6 1 1,1 3 104,-1-3 0,1 2-969,-5-2 1,0 3 152,-4-3 559,0 3 0,1 1 1,-1 0-1</inkml:trace>
  <inkml:trace contextRef="#ctx0" brushRef="#br1" timeOffset="83">2878 11912 8074,'-16'-17'1562,"-3"6"-1340,2 0 0,1 9 12,4-1 0,1 1-365,-1 2 0,-3 0 167,0 0 1,-7 4-100,-1 0 1,-1 5 135,-6-2 0,6 4 203,1 0 0,0 2-65,4 2 1,4-1 116,3 5 1,2-1-221,6 1 1,1-2 70,3-1 0,0-4-33,0 4 1,1-4 66,3 0 0,7 3-191,8 0 0,3 0 95,1-3 0,6-1-214,5 1 1,0-1-1,4 0 0,2-3-4,-2 0 0,0-1 165,-4 5 0,-3 3-21,-1 0 1,-5 2 75,2-2 0,-8-1-80,-4 5 1,-3 0 24,-5 4 0,-2 0 6,-5-1 0,-6 3-195,-5 1 1,-6-2-34,-6 3 0,-1 1-150,-2-1 1,-1-5 107,-7-3 0,2-1 132,-6 1 0,4-4-479,3-7 0,-1-3 21,6-5 526,-1 0 0,4 0 0,0 0 0</inkml:trace>
  <inkml:trace contextRef="#ctx0" brushRef="#br1" timeOffset="84">3495 11889 8137,'0'-7'-701,"0"-1"0,1 5 938,3 0 92,-3-4-72,9 1 0,-5-6 286,3 1 1,1 0-112,-5-1 1,3 1 95,-3-1 1,1 2-117,-1 3 1,-3-4 4,3 4 1,-4 2-109,-4 1 0,0-1-271,-7 1 1,1 0 65,-9 4 0,0 5-60,-4 3 1,-5 3 16,-2 5 1,-3 1 72,-2 6 1,2 0-191,3 0 1,-2 0-8,5 0 1,6-2-29,6-2 0,2 1-51,2-4 1,4-1-25,3-4 0,8 1 100,4-1 1,3-3 23,4-1 0,7 0 135,5 0 1,4 4-125,0-4 1,3 3 210,4 2 0,-2-1-101,2 1 0,-8 3 101,-3 0 1,0 5-109,-5-1 0,3-1-45,-10 1 0,-1 0-15,-7 4 0,2 0-165,-5 0 1,-1 0-111,-7-1 0,-3 1 76,-4 0 1,-2-4-42,-2 0 1,-3-1 78,-5 1 0,-3-3-273,-1-4 0,-1-1 65,2 1 0,-2-5-179,-3 1 0,3-6-86,5 2 1,10-2-383,1-2 1004,3-6 0,3 0 0,1-5 0</inkml:trace>
  <inkml:trace contextRef="#ctx0" brushRef="#br1" timeOffset="85">3872 11958 8144,'0'-18'0,"-2"1"225,-1 6 1,1 3 578,-1 1 37,1 4 0,1-2-196,-3 5 0,-1 6-172,-3 6 1,-2 6-117,3 8 1,-2 5-79,1 7 1,-1-1-156,6 5 0,-1-4 68,4 3 0,1-2-122,3 2 0,3-4 9,9 1 0,1-7-207,6-5 0,4-3-165,0-4 0,4-2 156,0-6 0,-1-4 45,4-4 1,-6-3 79,7-3 1,-4-5 53,4-7 1,-5 1-41,1-5 1,-5 0 36,5-4 1,-7-4 50,-1 0 1,-2-3 123,-6 3 1,-3-4-132,-5 0 1,-4-2-8,1-1 1,-4-4-416,-4 0 1,-2-2 168,-6 2 0,1 4-427,-1 0 1,1 2-112,0 9-821,-1-2 272,1 12 673,4 2 0,2 7 584,5 8 0,0 7 0,0 7 0</inkml:trace>
  <inkml:trace contextRef="#ctx0" brushRef="#br1" timeOffset="86">4625 11729 8263,'0'-16'2202,"0"3"-1870,0 2 0,0 11-153,0 7 1,2 8 21,2 4 0,-3 9-22,3 7 1,-3 0 330,-1 7 0,0 0-109,0 4 0,1-1-269,3 1 1,-3-2-101,3-2 1,-1 1-312,0-4 1,-1-3 5,1-5 1,-1-1 134,-2-7 1,1 1-1532,3-9 664,-3 1-1052,4-5 2057,-5-5 0,0-6 0,0-6 0</inkml:trace>
  <inkml:trace contextRef="#ctx0" brushRef="#br1" timeOffset="87">4660 11843 8147,'0'-27'0,"0"6"808,0-2 1,0 8-269,0 0 1,1 7-53,3 4 1,-3 4-155,3 4 0,2 4-51,2 7 1,2 7-67,1 4 1,1 2 29,-1-1 1,4-2-103,1 6 0,3-6-146,-4 2 1,5-3-351,-1-1 1,-2-2 216,-2-2 0,2-2-300,-2-6 0,0 1 229,-4-1 0,1-5 1,-1-2 0,4-4 177,1-4 0,-1 2 68,-4-6 1,5-1-64,-1-6 0,4 1 173,-4-5 1,4 0 12,-4-4 1,2 0-74,-2 1 1,-2-6 61,2-3 0,-1 2 35,1-1 1,-2-2 75,2-6 1,2 7-148,-2 1 1,0 6 126,-4 5 0,1 4-90,-1 7 1,-3 3-45,0 5 0,-6 6 270,2 6 1,-3 9-133,-1 10 0,0 8 6,0 7 1,-1 1-171,-3 6 1,3-4-212,-3 5 0,-1-6-41,1 1 0,0-2-43,4-1 0,0-4-535,0 0 0,2-9 383,1 1 1,0-11-446,5 0 1,-5-8 256,5 0 1,-6-6-1291,2-1 1841,3-6 0,-1-2 0,5-6 0</inkml:trace>
  <inkml:trace contextRef="#ctx0" brushRef="#br1" timeOffset="88">5585 11661 8194,'0'-16'0,"0"1"1171,0 5 1,5 6-487,2 8 1,2 4-729,-1 7 1,-3 0 191,-5 8 0,0-1 427,0 8 1,-1 2-84,-3 6 0,1 2-128,-4 6 0,3-1-21,-4-4 0,6 3-83,-2-6 0,2 2-410,-2-6 0,2 2-51,-1-9 0,1 2-80,2-6 1,5 1 146,3-9 1,2 4-40,2-4 0,-1-3 109,0-5 0,6-4 12,2 1 1,-1 1 24,1-1 1,-4-1 4,4-3 0,-1-3-280,1-1 1,2-4-110,-2 4 1,-1-5-145,1 2 0,-5-3 83,1-2 0,2 5-789,-2-1 527,0 0 0,-3-3-166,-1 0 899,-4 4 0,3-3 0,-4 4 0</inkml:trace>
  <inkml:trace contextRef="#ctx0" brushRef="#br1" timeOffset="89">5516 12049 8030,'0'-11'1922,"7"3"-1404,4 0 1,6 6-243,5-2 0,-3-1-146,0 1 0,2-3 0,5 3 1,0-4 15,4 4 0,1-1-16,3 1 1,-4 2-1,1-6 0,-7 6 16,-1-2 1,-2-1-17,-5 1 0,-1 0-996,-4 4 0,-3-1 507,-1-3 359,-4 3 0,2-9 0,-5 3 0</inkml:trace>
  <inkml:trace contextRef="#ctx0" brushRef="#br1" timeOffset="90">5573 11615 8036,'13'-18'459,"2"3"1,1 2 703,6 2 1,-1 5-189,5 2 1,-2-1-424,-1 1 1,4 0-169,0 4 1,-1-1-155,-3-3 1,4 3-403,-1-3 0,0 3-356,-7 1 0,2 0-667,-2 0 1,-2 0 1194,-2 0 0,-2 5 0,-2 1 0</inkml:trace>
  <inkml:trace contextRef="#ctx0" brushRef="#br1" timeOffset="91">7104 11729 8118,'0'-19'280,"0"0"159,0 5 0,1-1 393,3 7 287,-3 3-597,4 5 0,-5 3-121,0 4 1,0 2-19,0 10 1,-4 5-98,1 7 1,-5 2-19,4 1 0,-1 0-89,1 1 0,3 1-120,-3-1 0,3 2-105,1-7 1,0-1 98,0 2 0,1-6-269,3 2 0,2-3 136,6-1 0,4-4-107,3 0 0,4-5 113,4 1 1,2-4-35,5-3 0,-2 1-21,2-5 1,-2-1-94,6-3 1,-4 0-500,-3 0 1,0 0 274,-4 0 0,0-3-636,-4-1 1,-6-5 450,-1 1 1,-8-6 630,0-1 0,-5-5 0,2 2 0</inkml:trace>
  <inkml:trace contextRef="#ctx0" brushRef="#br1" timeOffset="92">7070 12038 8174,'-7'0'1747,"3"0"-1448,8 0 0,4 0-342,7 0 1,-2 0 617,2 0 1,4-2-88,4-1 0,1 1-121,6-2 0,5-2-82,3-2 0,5-2-364,-1-1 0,-2-1-411,2 1 1,-6-3-501,-2 3 1,-5-7 93,-6 6 0,-6-1 896,-6 1 0,0-4 0,-4-2 0</inkml:trace>
  <inkml:trace contextRef="#ctx0" brushRef="#br1" timeOffset="93">7127 11661 8321,'5'-12'0,"2"2"37,9 3 1,3 0-57,7 3 1,5 3 258,7-3 0,-3-1-149,3 1 0,3 1 5,1 3 1,2-4-113,2 0 1,2 0-169,-2 4 0,2 0 82,-6 0 0,-3 0-1,-1 0 1,-7-4 111,-5 1 0,-1-1 12,-3 4 1,-4-4 176,-3 0-183,-2 0 760,-7 4 13,0 0-139,-6 0-341,-6 5 0,0 2 278,-5 4 0,2 6-44,-3 2 0,3 4 119,-6 3 1,3 5-242,0 7 0,-3 6-194,0 6 1,1 0-295,6 0 1,3-6 121,5 6 0,1-10-381,3 6 0,4-9 222,7-3 0,-1-5-122,5-6 1,4-5 54,3-3 1,6-7-20,-1-4 1,5-4 227,2-4 0,4-4-94,-4-7 0,4 1 243,-4-5 0,0 0-99,-3-4 1,-1-4 392,0 1 0,-5-6-150,-2 2 0,-4-3 102,-4-2 1,1-4-154,-5-3 1,-4-4-53,-8-3 0,-4 2-422,-6-3 1,-7 4-82,-13 0 1,-4 1-282,-7 4 0,-7 6 298,-9 9 0,-5 12-587,-2 6 1,29 6 0,-1 2 69,-28 0 1,10 6-368,10 5 0,9 6 1143,5 6 0,7-2 0,1 6 0,0 5 0</inkml:trace>
  <inkml:trace contextRef="#ctx0" brushRef="#br1" timeOffset="94">7926 12277 8624,'5'-6'438,"3"2"0,2 4 0,3 3 193,2 1 0,-1 5-93,5-2 1,-4 3-73,4 2 1,-4-1-352,4 1 1,0 3 83,4 0 1,1 0-231,3-3 1,2-1 98,5 0 0,2 0 0,2-4 1,-1-2-305,5-5 1,0 0-425,3 0 0,0-5 95,-3-2 0,-1-7-438,-6-2 0,0 0 1003,-8 1 0,0-3 0,-5-5 0</inkml:trace>
  <inkml:trace contextRef="#ctx0" brushRef="#br1" timeOffset="95">8828 11741 8046,'0'-26'256,"0"3"0,0 8-61,0 0 1,2 4 841,1 3-199,-1-2-308,3 9 1,-5-2-52,0 11 0,-2 4-84,-1 11 1,-4 5-52,-4 2 1,3 7-98,1 1 0,4 4-16,-1-4 1,3 0 0,1-3 0,3-1-182,4 0 0,2-3-128,10-1 0,1-5-147,7 2 1,1-4 149,2-4 0,5-4-162,-1-7 0,2-3 96,5-5 1,-3-1 109,4-3 0,-5-6 88,1-6 0,-2-4-105,-2 1 0,-4-2 270,1-2 0,-10-1-14,2-3 1,-11 2-112,-1-6 0,-3 1-433,-1-5 1,-2 0 180,-5-3 1,-5-2-168,-2-1 1,-2 1 84,1 6 0,-1 2-570,6 6 1,-1 0-179,4 11-800,0 5 1785,0 5 0,5 10 0,1 1 0</inkml:trace>
  <inkml:trace contextRef="#ctx0" brushRef="#br1" timeOffset="96">9868 11763 8156,'6'-17'0,"0"-1"0,-2 3 0,-3 1 152,3-5 1,3-2-1,-1-4 365,0-2 1,-1 5-141,-5 3 0,0 5 213,0-2 1,0 7 342,0 2-523,0 4 1,-5 0-168,-2 6 1,-4 10-37,0 10 1,-4 9-15,0 6 0,-4 10-16,3 1 1,-3 7-416,4 5 0,-1-8 315,0 1 0,7-6-376,-2-2 1,3-3 139,1-5 0,-2-1-216,5-11 0,0-4-41,4-7 171,0-2 79,0-2 84,0-4 1,0-7 100,0-8 0,0-4 112,0-3 1,0-3-88,0-4 1,2-1-67,1 0 1,0-1 54,5-3 0,-5-2-48,5-5 0,-4-6-8,3-1 1,0-4-16,0-1 0,3-4-229,-2-4 0,1 2 266,-1-1 0,2 9-22,-3-2 0,2 8 200,-1 0 1,1 11-114,-5 4 0,3 12 770,-3-1-543,5 9 0,-3 9 17,6 13 0,-1 9-73,0 10 1,1 4 91,-1 7 0,5 5-126,-1 7 0,5 0-59,-11-27 1,1 0-1,13 24-149,-10-25 1,1-1 0,10 20 63,2 1 1,-2-6-455,-1-5 0,-1-7 34,-3-9 1,-3-3-160,-4-4 0,-1-2-590,1-6-531,-6 0 389,-1-4 0,-6-2 604,-3-5 1,-2 0 149,-6 0 500,1-5 0,-6-2 0,0-4 0</inkml:trace>
  <inkml:trace contextRef="#ctx0" brushRef="#br1" timeOffset="97">9639 12072 8356,'8'-4'268,"-1"0"0,5 0 286,3 4 1,9-3-2,-1-1 0,2 0-235,-2 4 1,6-4-291,6 0 0,0-3 155,7 3 1,-4-5-197,4 1 1,-1-2-377,1-1 0,1-1-489,-5 1 1,-1 0 315,-7-1 0,-2-3-1079,-5 0 1641,0 0 0,-1-2 0,1-1 0</inkml:trace>
  <inkml:trace contextRef="#ctx0" brushRef="#br1" timeOffset="98">10473 11558 8207,'0'-15'-319,"0"-1"72,0 1 0,-4 4 2586,0-1-1641,1 6 1,1 1 138,-2 5 0,3 10-257,-3 5 1,3 11-69,1 4 0,0 7-254,0 1 0,0 4-35,0-4 1,0 4-237,0-4 1,-1 0 94,-3-4 0,3 1-237,-3-1 0,3-1 143,1-3 1,0 2-452,0-5 1,0-2 195,0-6 0,0-1 61,0-3 1,5-4 112,2 1 1,4-2 276,0-6 0,2 3-30,2-3 0,-2 0-96,2-4 1,1 0-1,-1 0 0,6 4 1,-2 0 1,2-1-263,2-3 1,0 0-165,0 0 0,0 0-233,0 0 0,-4-3 162,0-1 0,-5 0-223,1 4 1,-4-1 660,-3-3 0,2-2 0,-4-6 0</inkml:trace>
  <inkml:trace contextRef="#ctx0" brushRef="#br1" timeOffset="99">10953 11604 8144,'0'-28'120,"0"9"-31,0 0 1126,0 5-561,5 2 322,-4 6 1,4 11-364,-5 10 1,0 7 31,0 4 0,0 4-159,0 4 0,0 1-230,0 3 1,-1 2-99,-3 2 0,3 1-95,-3-5 0,3 4-320,1-4 1,-2 1 237,-1-1 1,1-3-159,-2-1 1,3-5 88,1-6 1,4-2-248,0-2 1,5 2 145,-2-6 0,0-4 103,0-3 1,2-5 13,6 0 1,-1-1 4,5-2 0,-3 0-233,3 0 1,0 0 101,4 0 0,-1-5-136,1-3 0,0-2 72,0-2 0,-5 1-793,-3-1 1,0 1 1054,-3 0 0,1-6 0,-6-1 0</inkml:trace>
  <inkml:trace contextRef="#ctx0" brushRef="#br1" timeOffset="100">11341 11581 8146,'0'-23'349,"0"5"-291,0 3 0,1 4 1346,3 3-294,-3 3-794,4 5 0,-1 1-77,0 3 0,4 2 30,-5 6 1,6 3-180,-1 0 1,2 5 96,1-1 0,5-1-354,-1 1 1,5-1 156,-1 1 0,2-2-504,-2-6 1,2-1 204,-2-2 0,-1 1 0,1-6 0,0 1 47,4-4 0,-4-1-33,0-3 1,-4 2 254,4-6 1,0 0-91,4-3 1,-5 0 273,-3-1 1,2-3-61,-2 0 1,0-1 263,-4 5 1,-3 0 253,0-1 173,-6 1 16,3 4 0,-6 2-272,-3 5 1,-3 10-73,-9 6 1,2 9-192,-5 6 1,2 3-148,-2 4 1,-3-1 82,3 5 1,1-4-311,-1 4 1,1-6-180,-1 2 1,-1 0-411,5-3 1,-2 0 277,2-8 0,4 2-231,-1-6 1,1 2-709,3-6 1,2-2 1367,-2-2 0,1 3 0,-5 0 0</inkml:trace>
  <inkml:trace contextRef="#ctx0" brushRef="#br1" timeOffset="101">12894 11512 8393,'-1'-18'227,"-3"3"718,3 3-475,-9 0 1,7 2 332,-4 2 433,4 3-672,-2 5 1,6 8-98,3 7 1,-1 4 17,4 12 0,-3 3-63,4 4 1,-6 5-396,2-1 0,-3-1 76,-1 0 0,0-4-31,0 1 0,0-6-88,0-1 0,0-6-233,0 2 0,0-3-232,0-2 1,0 0 199,0-3 0,0-2 49,0-6 1,0-3-43,0-1 597,0-4-299,0 2 310,0-5 0,5-1-96,3-3 0,3 1 21,4-4 0,5 0 2,6 0 0,1-3-113,7 2 0,0-1-156,12 1 0,-7-2 118,7 3 1,-3 0-465,3 0 0,-7 3 177,-5-4 1,-2 6-956,-9-2 0,-3 1-976,-8 0-515,-1 1 2623,-4-3 0,-13 0 0,-6-1 0</inkml:trace>
  <inkml:trace contextRef="#ctx0" brushRef="#br1" timeOffset="102">13511 11455 8101,'0'-21'0,"0"2"1710,0 7-1184,0 2 0,4 10 164,-1 0 0,3 6-238,-3 10 1,0 6 161,5 9 0,-5 7-163,5 4 1,-6 2-179,2 2 1,-1 0-316,1-1 1,-3 1-26,3 0 0,-3-1-28,-1 1 0,0-5 120,0-3 1,4-8-936,0-3 0,-1-4 384,-3-4 1,0 1-682,0-5 1,0-3 9,0-5 1197,0-4 0,5 7 0,2-4 0</inkml:trace>
  <inkml:trace contextRef="#ctx0" brushRef="#br1" timeOffset="103">13899 11432 8093,'0'-28'0,"0"6"1301,0 4-976,0 11 0,4 4 519,0 6 0,0 9-339,-4 7 1,3 6 5,1 2 1,0 8-113,-4 0 1,0 7-163,0-1 0,0 0-138,0 1 1,0-4-176,0 4 1,0-5-564,0 1 1,0-4 427,0-4 1,0-2-784,0-5 0,4-5-147,0-3-1142,-1-2 1165,-3-2 1118,0-4 0,6-7 0,0-7 0</inkml:trace>
  <inkml:trace contextRef="#ctx0" brushRef="#br1" timeOffset="104">14185 11524 8089,'0'-23'0,"0"5"158,0 3 1,4 6 554,-1 1 281,1 6 0,-4 2-422,0 7 0,0 5 46,0 3 0,-5 8-189,-3 7 0,-3 0-323,-4 0 1,2 0 21,-2 5 0,-3-5-132,-1 1 1,1-1-34,-1 4 1,0-1 140,-4-2 1,1 2-429,-1-3 0,5 2 140,3-2 0,3-2-11,5-5 0,3-1 55,8-3 0,2 1 481,5-5 1,6 1-83,2-5 0,3-3-66,0-1 0,1-4-318,0 1 0,5-3 177,2-1 1,3 0-876,2 0 0,-5 0 411,1 0 0,-6-4 412,2 0 0,-3-5 0,-1 3 0</inkml:trace>
  <inkml:trace contextRef="#ctx0" brushRef="#br1" timeOffset="105">14664 11512 8071,'8'-15'0,"0"0"0,-6 3 47,2 5 0,-3 3 449,-1-4 379,0 6-181,0-8 305,0 8-122,0-3-526,0 5 1,-4 5-26,1 3 0,-1 7 117,4 4 1,-4 4-172,0 4 1,0 2-10,4 5 0,-3-3-229,-1-1 1,0 1 132,4 3 1,-4-4-228,0 1 1,1-5-4,3 5 1,1-6-106,3 2 1,2-3-51,5-1 0,6-2 93,2-2 1,2-2 83,2-6 0,4-1 11,0-2 1,6-3 258,1-5 0,0 0-79,4 0 1,-1-1-59,1-3 0,-6 2-262,2-6 1,-3 0-343,-1-3 1,-2-1 124,-5 1 0,-4-2-164,0-2 0,-6 1-950,-2-5 0,-5 5 88,-6-1 1413,0-3 0,-5 6 0,-1-5 0</inkml:trace>
  <inkml:trace contextRef="#ctx0" brushRef="#br1" timeOffset="106">14653 11752 8082,'16'-10'597,"3"2"1,3 2-255,1 2 0,5 3 235,2-3 1,2-1-134,-2 1 0,3-1-146,-2 1 0,2 2-327,1-6 1,-1 4 81,-2-3 0,-3 0-847,-6 0 0,-4-2-25,-3 5 1,-3-5 817,-5 2 0,-2-9 0,-5-1 0</inkml:trace>
  <inkml:trace contextRef="#ctx0" brushRef="#br1" timeOffset="107">14733 11409 8154,'16'-11'0,"3"0"0,8 3 555,4 0 0,3 2-75,4-2 0,2-2 95,6 3 0,-4-2-145,0 1 0,-1-2-188,0 2 0,0-6 180,-3-1 1,-4 0-111,1 4 1,-2 0-149,-7 4 0,3-2 93,-6 5 1,1-4-136,-8 5 0,-1 0 71,-4 7 1,-1 6-91,-2 5 1,-3 11 151,-5 0 1,0 7-45,0 5 1,0 3-187,0 5 1,-4-1 91,0 1 1,-4 2-498,0-2 0,2 2 318,-2-6 1,6 1-132,-2-1 0,2-3-1,2-4 0,0-2-61,0-3 1,7-2 87,4-5 1,2-5 69,6-3 0,-4-2 157,4-2 0,-1-5-136,1-2 1,3 1-3,-3-1 1,2 0 46,2-4 0,-4-4-607,0 0 1,-1-5 75,1 2 1,1-3-143,-5-2 1,-1 1 703,-6-1 0,-3-4 0,-5-2 0</inkml:trace>
  <inkml:trace contextRef="#ctx0" brushRef="#br1" timeOffset="108">15806 11272 8053,'0'-28'691,"0"6"1066,0 4-671,0 12-483,0 0-349,0 17 0,0-4 7,0 8 0,4 2-156,0-2 0,5 2-10,-1-2 0,6-1-69,1 5 0,5-5-102,-1 1 0,3-2-412,1-2 0,3-1 79,1-2 0,-1-3 189,-3-5 1,4 0-207,0 0 0,-5-1 82,-3-3 1,-3-2 108,3-6 1,-5 1 124,1-1 0,-2 1 130,-2-1 1,-1 1 144,-2 0 1,-3-1 248,-5 1-102,5 4 1,-5 2-138,0 5 0,-6 11 480,-10 4 1,-3 11-239,-7 9 0,0 1 300,-4 10 1,1-1-552,-2 8 1,0-5 91,4 2 0,0-2-708,4 1 0,1-6 335,-1 3 1,4-8-1195,0 0 0,8-2 677,0-2 0,7-6-935,0-5 1567,3 0 0,1-13 0,0 5 0,0 0 0</inkml:trace>
  <inkml:trace contextRef="#ctx0" brushRef="#br1" timeOffset="109">17314 11352 8052,'-5'-21'-301,"-3"2"0,2 6-810,-2 5 1651,1 1 0,-5 0-114,1 4 0,-2 1 51,-2 2 1,1 0-14,-5 0 0,1 7 255,-1 4 1,-6 7-171,2 9 1,-2 3-196,2 8 1,0 3-108,0 4 1,5-3-2,3 0 1,2-1-207,2 1 0,5-3-26,2-5 0,11-1-80,5-2 1,12 0 83,3-4 0,4-2-58,4-6 1,4-2-74,3-6 1,-2-4 70,2-3 1,0-6 227,4-5 0,-2-2-108,-2-10 1,-2 0 65,-6-4 1,-5 0-126,-2 0 1,-8-1-158,-4-3 0,-8-2 154,-3-5 1,-4 0-151,-4-1 1,-7-4-363,-8-3 1,-8-2 185,-3-2 1,-7 2-512,-1 2 0,-4 4 387,4 7 0,-4 8-153,4 8 0,3 4 49,8 3 0,2 4 85,9 8 1,2 4 452,7 7 0,7 3 0,6 5 0</inkml:trace>
  <inkml:trace contextRef="#ctx0" brushRef="#br1" timeOffset="110">17714 11421 8325,'0'-18'1451,"0"3"-625,0 2-290,0 7-371,0 1 1,-2 7 1195,-1 6-808,1 5 0,-6 11 1,4 2 1,-4 5-171,4 7 0,0-1-187,4 5 0,2-4 27,2 4 0,2-6-292,5 2 0,6-3-2,2-5 0,2-2-68,2-5 1,1-5 8,3-3 0,1-8 49,2-3 0,3-2 74,-2-2 1,1-2 20,-2-2 0,3-6 161,-3-5 1,-2-5-65,-1 1 0,-3-7 108,-1 0 1,-5-6-42,-3 2 0,-4-5-80,-3-3 0,-3-4-500,-5-7 0,0 1 208,0-6 0,-5 2-712,-3-1 0,0-2 552,0 6 1,-1 10-374,5 8 1,0 7-331,4 5-116,-5 8 440,4 6 1,-4 15-899,5 5 1630,0 5 0,5 3 0,1 0 0</inkml:trace>
  <inkml:trace contextRef="#ctx0" brushRef="#br1" timeOffset="111">18742 11250 8133,'0'-30'0,"0"4"0,0 12 1044,0-1-121,0 13-262,0-3-331,0 5-150,0 5 0,0 3 240,0 7 62,0 3-181,0 10 0,0 1 59,0 5 117,0 0-267,0 1 0,0-1-233,0 0 60,0 1 0,0-5 55,0 0 0,0-4-119,0 0 1,0-1-782,0-3 1,0-4 438,0-3 0,1-7-1887,3-4 1574,-3 2 0,4-6 682,-5 0 0,-5-10 0,-1-8 0</inkml:trace>
  <inkml:trace contextRef="#ctx0" brushRef="#br1" timeOffset="112">18399 11238 8109,'0'-11'2495,"5"-1"-1931,7 1-164,10-1-387,8 6-555,9-4 750,-4 9 0,9-8 877,-6 5-483,5-5-288,-3 3 1,6-2 63,0 1 0,-2 0-22,-2 0-1104,2-4 493,-8 10 247,3-4-1500,-9 5 1,1-4 549,-4 0 958,-6 1 0,-4 8 0,-6 1 0</inkml:trace>
  <inkml:trace contextRef="#ctx0" brushRef="#br1" timeOffset="113">19541 11238 8097,'0'-23'-108,"0"6"157,0 5 0,0 2 109,0 2 28,0 3 399,0-5-166,0 4 1,-5-1 22,-3 4 1,-6 1-92,-1 2 0,-5 2 51,1 1 0,-3 4-101,-1 4 0,-1 11 69,-2 4 1,2 6-134,-3 2 1,3 2-45,1 2 0,1-1-4,3 5 1,4-7-80,8-1 1,1 1 8,6-5 1,7-2-229,4-1 0,7 1-98,9-2 0,6-3 125,5-4 1,5-5-116,-1 1 1,1-7 161,-1-4 0,1-3 89,-5-1 1,0-1 32,-4-3 0,-3-1 159,-1-3 1,-6-2-83,-1 3 0,-5-5-84,-7-3 0,1 1-139,-1-5 1,-4 1 161,-4-1 1,-1-2-234,-2 1 0,0 3 55,0-2 1,0 9 319,0-2-334,0 3 39,-5 3 1,2 6 46,-5 8 0,6 5 11,-2 3 0,3 4-95,1-1 0,5 3 104,2 0 0,9 1-132,3 0 1,4 0 91,3 0 0,5-5-19,7-3 1,2-3 8,6 0 1,-4-6 11,0-2 1,0-4 47,3-4 0,0 0 105,-3-7 0,-4 2 27,-8-6 1,-2-3-86,-5-1 1,-5-4 150,-3-3 1,-7 0-142,-5-4 1,-3-4-137,-3-5 0,-9-4-15,-7 1 1,-8-2-425,-3-2 1,-8 2 119,-4 2 0,-7 4-178,-5 8 0,-2 8 278,-1 11 0,7 4 75,4 7 1,5 7-200,7 4 1,5 7 27,2 8 0,8 7-1558,4 5 1925,2 0 0,7-2 0,2 2 0,3 4 0,1 2 0</inkml:trace>
  <inkml:trace contextRef="#ctx0" brushRef="#br1" timeOffset="114">20546 11261 8143,'5'-34'239,"0"6"-199,3 5 0,2 5 1031,-2 7-232,-3 4 485,0 2-811,-5 5 0,0 3-202,0 4 0,-1 11 28,-3 13 1,2 3 176,-1 4 0,-2 3-366,1 4 1,0 0 90,4-3 0,0-3-281,0-5 0,0-1 94,0-2 1,4 0-360,0-4 1,1-2 120,-2-6 1,0-1-45,5-3 0,-6-6-17,2 3 92,2-8 386,-4 1-273,3-5 1,-5-7 93,0-4 0,0-2-42,0-6 1,0 0-42,0-4 0,-5-3-6,-3-1 1,2-9-21,-2 2 1,0-3 90,-3 3 1,3-1-2,1-3 0,0 1-39,0-5 1,2 6-18,5 2 1,0 2 65,0 9-43,0-2 1,1 12 56,3-2 1,-2 8-98,6 3 0,0 4-127,3 4 0,2 2 113,2 5 1,-1 1-7,5-1 1,0 1-104,4-1 0,0 0 100,-1 1 1,1-1-144,0 1 0,4-6 87,-1-2 0,1-3 138,-4-1 0,0-1-32,0-3 1,-1-2 168,1-6 1,-1 1-118,-3-1 0,2-3 168,-1 0 0,-3-4-22,2 4 0,-3-6-96,3 2 1,-5-1 91,1 1 1,-3-1-90,0 5 0,-5 1 545,1 6-495,-5 3 0,2 7-159,-5 6 1,-2 10 121,-1 12 1,-4 5-2,-4 3 0,-1 2-45,1 6 1,0 0-6,-1-1 1,5 0-176,-1-3 1,5 1 33,0-5 0,1-1-751,2-7 0,2 2-72,1-6 1,0 0-412,5-7 0,-5-3 413,5-4 906,-5-1 0,2-5 0,-5 0 0</inkml:trace>
  <inkml:trace contextRef="#ctx0" brushRef="#br1" timeOffset="115">21437 11124 8073,'0'-29'0,"5"6"954,-4 11 0,8 9-236,-5 6 0,-1 10-126,-7 10 1,1 5-167,-4 6 0,-1 0-123,-3 1 1,-1 0 7,1 3 0,3-2-77,0 2 0,6 1-291,-2-1 0,3-3 0,1-5 0,0-1 16,0 2 1,6-3-48,6-6 1,0 0-185,7-3 1,0-2-5,4-6 1,0 0 98,0 1 1,4-5-230,-1 1 0,5-5 143,-5 0 0,6-1-354,-2-2 0,0-2 171,0-1 0,-3 0-34,3-5 1,-4 0-203,0-8 0,-3 2 37,-4-5 645,3 5 0,-10-12 0,5 2 0</inkml:trace>
  <inkml:trace contextRef="#ctx0" brushRef="#br1" timeOffset="116">21300 11489 8576,'5'-6'167,"6"0"-264,8 2 0,3 1 113,1-4 1,1 3 140,3-4 1,2 1-21,5-5 1,-3 1-120,-1-1 1,0 1-83,5 0 0,-2 3 83,-3 0 0,-2 2-863,-5-2 844,-5-2 0,-2 4 0,-4-6 0</inkml:trace>
  <inkml:trace contextRef="#ctx0" brushRef="#br1" timeOffset="117">21380 11078 8100,'1'-11'0,"3"-1"0,9 2 281,9 3 0,6-4-146,7 4 1,-5 1 230,1-2 1,0 2-53,7-2 1,-1-1-181,5 5 1,-4-3-251,4 3 0,-1 0 64,0 4 1,-1 0-791,-6 0 0,-1 0 114,-2 0 728,2 5 0,-9 1 0,4 6 0</inkml:trace>
  <inkml:trace contextRef="#ctx0" brushRef="#br1" timeOffset="118">22556 10998 8134,'-5'-10'188,"-2"3"1,-5 1 256,-3 6 0,-3-3 349,-5-1 0,-5 0-268,-2 4 1,-7 1-16,-1 3 1,0 4-127,4 7 0,2-1-56,5 5 0,1 1-164,7 7 0,3-2-119,5 6 1,5-5 92,6 5 1,2-5-150,6 5 0,4-6-112,11 2 1,10-3 93,5-1 1,6-4-121,1 0 1,1-4 108,0 4 1,-1-5-26,1 1 1,-11 2 156,-4-2 0,-6 2 136,-2-2-1,-5-2-50,-3 2 0,-3 1 225,-5 0 1,-2 0 12,-5-1 1,-9-1-108,-2 5 1,-13-5 54,-3 1 0,-15 2-28,-7-2 0,-11 0-828,28-9 0,-1 0 0,-2 1 1,-2 0 268,-1-1 1,0-1-1,-1 2 1,-1 0-370,0-2 1,0-2 591,3-1 0,0 1 0,-1 1 0,2 1 0,1-3 0,1 0 0,0-1 0,0 0 0,0 0 0,-1-1 0</inkml:trace>
  <inkml:trace contextRef="#ctx0" brushRef="#br1" timeOffset="119">1919 13979 7932,'-7'-11'-405,"2"3"1189,5 0 0,-4 5 238,1-5-274,-1 6 354,4-4-277,0 6-688,0 6 0,0 1 205,0 8 0,0 9-32,0 11 0,4 4-119,-1 7 0,3 3-86,-3 1 0,0 1-103,5-2 0,-1-2 60,5 2 0,-5 1-25,1-4 1,-1 2 6,5-6 0,-5 1-313,1-1 1,0 0 92,3-8 1,-3 1-101,-1-8 1,-4-4 27,1-4 1,-2-5-600,2 1-547,-3-7 956,4-3 0,-6-5-466,-3 0 0,2-5 468,-6-3 1,4-2-390,-3-1 825,4-1 0,-12-4 0,2-2 0</inkml:trace>
  <inkml:trace contextRef="#ctx0" brushRef="#br1" timeOffset="120">1827 14150 8077,'-11'-17'0,"-1"1"0,6 0 157,2 1 1,3-6-101,1 2 0,0 3 753,0 1 1,0-2-247,0 2 0,5 0-137,3 3 0,6 1-142,1-1 1,9 1-3,-1 0 1,11-1-15,0 1 0,12 4-16,0 4 1,2 1-220,-2 2 1,3 2 7,1 1 0,-6 9-135,-6 7 1,-4 2 34,-3 2 1,-1 4-46,-7 0 0,-3 4-16,-8 0 1,-6 0-145,-2 0 1,-5 4-15,-7-4 1,-6 4 78,-12-4 0,-4-2 97,-4 2 1,0-6 26,0 2 0,-4-7 160,-1-1 0,-2-5-186,3 1 1,-4-3-175,4-5 1,-3 2 22,7-5 0,2 0-202,9-4 0,9 0 453,3 0 0,3-10 0,7-3 0</inkml:trace>
  <inkml:trace contextRef="#ctx0" brushRef="#br1" timeOffset="121">2924 13854 8306,'0'-12'0,"0"1"0,0 3 69,0 0 0,0 5 188,0-5 0,0 4 634,0-3-273,0 4-206,-5-7 0,2 9-71,-4-3 0,0 4-32,0 4 0,-4 2 42,4 5 1,-5 6-63,-3 2 1,1 8 147,-5 3 0,4 4-120,-4 4 0,1 7-22,-1 4 1,3 6 42,4-2 0,6 3-55,2 1 1,3-4-78,1 1 0,0-6-158,0 1 0,4-2-351,-1-1 0,8 0 239,0-1 0,0-3-492,5 0 1,0-5 252,-1 1 1,4-2-72,-3-2 0,4-5 130,-1-2 1,1-3 53,-1-1 0,2-4 72,-6 0 1,4-5 214,-4 1 1,0-6-138,-3-2 0,2-3 248,-3 4-843,3-6 0,-11 3-131,4-5-1262,-4 0 2028,2 0 0,-5 0 0,0 0 0</inkml:trace>
  <inkml:trace contextRef="#ctx0" brushRef="#br1" timeOffset="122">3426 14116 8162,'-9'-28'248,"-2"5"0,-2 6 17,6 5 1,2 5-94,5-1 1,-2 5 146,-1 0 0,0 1-96,-5 2 1,5 2 211,-5 1 1,4 10-36,-3 10 1,0 5-107,0 6 0,-2 9-107,5 3 1,-4 4-17,4-1 0,1-1-86,3 6 1,-4-10 110,0 2 1,-1-3-502,1 2 1,2-4 212,-6-3 0,4-7-561,-3-5 1,4-7-606,-1-4-489,-2-2 1098,5-6 649,-4-2 0,5-16 0,0-1 0</inkml:trace>
  <inkml:trace contextRef="#ctx0" brushRef="#br1" timeOffset="123">3392 14059 8104,'0'-18'0,"-4"2"405,0 4 846,1 1-334,3 0-344,0 4 0,5 3 151,2 8 1,3 8-278,2 7 0,4 7 74,3 5 1,4 7-110,4 4 0,-3 0-404,3 3 1,1-2 130,-2 7 0,1-7-117,-4-1 0,-4-5-11,0 1 0,-1-4-127,1-3 1,-2-4-286,-1-4 1,-4-1 160,3-3 0,-3-3-752,-5-4 369,4-1-1326,-5 1 184,0-1 965,-1-5 1,-10-1 73,-2-5 726,-3 0 0,-2 0 0,1 0 0</inkml:trace>
  <inkml:trace contextRef="#ctx0" brushRef="#br1" timeOffset="124">3323 14596 8095,'0'-12'0,"0"5"713,0-1 0,2 6-209,2-2 0,2 3-137,5 1 1,6 0-85,2 0 0,7-4 15,5 0 0,2-5-260,1 1 0,2-2 70,2-1 1,-3 3-753,3 1 0,-3-1-90,-5-3 1,-2 1-613,-5 2 1,-4-2 1345,0 2 0,-5-7 0,2-3 0</inkml:trace>
  <inkml:trace contextRef="#ctx0" brushRef="#br1" timeOffset="125">3895 13888 8178,'-12'-28'314,"1"5"1,-1 5 173,1 7 0,4 3 1034,4 1 161,1 4-622,2-2-520,0 5 1,7 6-161,4 6 0,6 4 80,6 7 0,4 5-81,4 2 1,6 7 108,1 1 1,4 2-312,-4-2 1,0 1-114,-4 3 1,-1 6 51,-3-2 1,-3 3-176,-8 1 0,-2-7-143,-6 3 1,-5-3 180,-2 2 1,-4 1-103,-4 0 0,-2 0-43,-5-1 1,-6-3-397,-2 0 0,-6-6-224,-2-2 1,-3-1-516,3-7 1,-3 0 221,3-7 0,2-3-1681,5-4 2759,-1-6 0,3-1 0,-5-5 0,0 0 0</inkml:trace>
  <inkml:trace contextRef="#ctx0" brushRef="#br1" timeOffset="126">4900 14288 8178,'0'-7'1182,"0"2"-584,0 5 0,5 0-171,2 0 1,5 0 11,3 0 0,0 0-114,8 0 0,-1 0 186,8 0 0,-2 0-94,6 0 0,-6-1-136,6-3 0,-2 1-95,2-4 1,1 3-164,-1-4 1,-5 5-65,-2-5 0,-3 5-410,-1 0 0,-6 0-2312,-1-1 1359,-9 3 326,-2-4 0,-6 5 1078,-3 0 0,-2 0 0,-6 0 0</inkml:trace>
  <inkml:trace contextRef="#ctx0" brushRef="#br1" timeOffset="127">4979 14504 8178,'12'0'0,"3"0"847,0 0 0,4 0-256,-3 0 0,4 0 413,-1 0 1,0-3-362,4-1 1,-3 0-66,7 4 1,-3 0-220,-1 0 0,3 0-79,1 0 1,0 0-695,-4 0 0,3 0 337,1 0 0,-1-4-1586,-3 0 0,-1 1 222,-3 3 1441,-3 0 0,-4-10 0,-1-3 0</inkml:trace>
  <inkml:trace contextRef="#ctx0" brushRef="#br1" timeOffset="128">6487 13385 8325,'0'-11'0,"0"-1"325,0 1 0,0 0 225,0-1 587,0 1-268,0-1-469,0 6 1,0 2-70,0 8 0,0 6-59,0 5 1,0 11 81,0 0 0,0 11 157,0 5 0,0 0-73,0 4 0,0-2-103,0 9 0,0-4-204,0 0 1,4-3 127,0-4 0,1 1-319,-1-5 0,-3 0-72,3-4 0,1-3-127,-1-1 0,3-6 145,-3-1 1,0-1-159,-4-7 0,0 0-341,0-4 0,0 1-159,0-1-1288,0-4 1452,0 3 1,-2-9-1849,-1 3 2456,1-3 0,-8-6 0,4-1 0</inkml:trace>
  <inkml:trace contextRef="#ctx0" brushRef="#br1" timeOffset="129">6841 13511 8119,'-1'-29'-23,"-3"2"1,3 7 189,-3 1 1,3 5 802,1-1-528,0 2 1,-2 3 791,-1 2-747,1 3 0,-4 8-150,2 4 1,2 7-49,-6 13 1,2 4-51,-2 11 0,-1 1 17,5 11 0,-3-5-366,3 5 0,-4-2 14,5 1 0,-3-4-4,3-7 1,1-2-410,-1-6 1,0-5-188,-1-2 1,3-4-6,-3-4-217,3-3 186,1-10-243,0 0 0,0-8 1082,0-2 0,0-7 1,0-7-1</inkml:trace>
  <inkml:trace contextRef="#ctx0" brushRef="#br1" timeOffset="130">6818 13420 8108,'0'-18'1511,"0"1"-399,0 11-641,0 1 1,5 11-4,3 6 0,2 8 177,2 7 1,3 8-152,0-1 1,9 12 18,-1 0 0,2 7-602,-2 0 1,0-2 213,0-1 0,-4-5-491,0-3 1,-1-4 317,1-7 0,-3-1-493,-4-7 1,2 1 164,-3-9 1,3 1-373,-6-5 202,-3 0 1,4-3-1115,-6 0 369,1-6 1,-5 3 489,-3-5 801,-2 0 0,-6-5 0,1-1 0</inkml:trace>
  <inkml:trace contextRef="#ctx0" brushRef="#br1" timeOffset="131">6681 13956 8348,'0'-6'1053,"9"1"-425,3 5 1,5 0-88,-1 0 1,5 0-140,2 0 0,5 0-301,6 0 0,2 0 109,2 0 0,-3 0-655,3 0 1,-2-4-168,-2 0 0,-5-3-467,-2 3 1,-3-5-282,-1 1 1360,-5 3 0,3-10 0,-3 2 0</inkml:trace>
  <inkml:trace contextRef="#ctx0" brushRef="#br1" timeOffset="132">7424 13374 8174,'0'-23'0,"-2"5"1237,-2 3-313,3 2 384,-4 2-416,5 5-454,0 0 0,0 17-48,0 4 1,0 8 69,0 7 0,0 2-132,0 10 0,1 5-41,3 6 0,3-1-417,4 1 0,-3-3 2,-1 3 0,1-8-573,3 0 1,-3-7 426,-1 0 0,0-3-278,0-5 0,2-3 196,-5-8 1,4 1-2126,-4-5 1205,-1 1 1276,-3-5 0,-10 0 0,-2 1 0</inkml:trace>
  <inkml:trace contextRef="#ctx0" brushRef="#br1" timeOffset="133">6419 14425 8222,'-17'-7'154,"4"2"-78,-2 5 1,6-4 517,2 1 992,4-1-36,-2 4 470,5 0-1620,5 0 0,6 0 138,9 0 1,1 4-43,2-1 0,9 1-173,2-4 0,13-1 33,2-3 1,6 2-365,2-6 1,-24 5 0,0 0 59,1-1 0,1 0 1,6-1-1,1 0-225,0 1 1,0 0-1,4-1 1,-1 0 196,-1-1 1,0 1-1,0 1 1,1 0 13,-1 0 0,-1 0 1,-1 3-1,-1 0-214,-5-1 0,0 0 1,0 1-1,-2-1 194,23-1 1,-4 1-88,-11-1 1,-4 1 45,-7 2 0,-3 0 248,-5 0 0,-2 4-963,-2 0 1390,-2 0-3596,-6 1 1836,-5-4 0,-6 4-631,-7-5 1,-5 0 1750,-3 0 1,-8 0 0,-6 0-1</inkml:trace>
  <inkml:trace contextRef="#ctx0" brushRef="#br1" timeOffset="134">6441 14744 8166,'7'-11'77,"-2"5"469,-5-5 30,0 5 167,0 0-431,0 1 1,1 5 54,3 0 1,1 6 108,3 5 0,2 6-2,-3 6 1,3 5-118,2 2 1,-4 3-202,-1 1 0,-4 1 23,0-1 0,-1 1-128,-2 4 0,0-4 66,0 3 1,0-6-277,0-2 1,0-1-2,0 2 0,-4 1-244,0-6 1,0-3 144,4-4 1,0-4 50,0 4 0,0-8 42,0 0 1,0-2-513,0 2-10,0-4 0,0-1-355,0-2-90,0-3 350,0 4 0,0-6 783,0-3 0,0 2 0,0-6 0,-5 0 0,-1-3 0</inkml:trace>
  <inkml:trace contextRef="#ctx0" brushRef="#br1" timeOffset="135">6578 15361 8166,'12'0'35,"-1"0"1,1 0 181,-1 0 0,7-1 38,5-3 0,1 3 243,6-3 1,1-2-88,3-2 1,-4 3 43,1 1 0,-2-1-57,2 1 0,-4-1-103,-4 1 1,-4 3-84,0-3 0,-5 2-108,2-2 0,-4 3 32,0-3 1,-1 3 81,1 1 0,-6-2-560,-2-2 274,-3 3-235,4-4 1,-4 4 162,3-3 1,-3 2-324,-1-6 291,-5 5 1,3-6 125,-6 6 1,4-6 162,-3 1 1,3 2-88,-4-2 0,2 1 134,-2-5 1,-1-1-82,6-2 1,-5 1 225,4-5 0,-1 0-51,1-4 1,3-1-170,-3-2 1,3 0-45,1-4 0,5-1-14,3-3 1,3-1-117,4-4 0,3 4 96,5-3 0,1 7-74,3 5 0,-3 2 84,2 1 0,-3 5 14,-4 3 1,3 7 17,-3 4 1,-3 3 15,0 1 0,-4 1-43,0 3 0,-5 8 7,1 7 1,-4 3-111,3 5 0,-4 0 112,1 7 0,1-6-336,-1 6 0,-1 2 84,-3 2 0,-1-4-25,-3-3 0,2-2-66,-6 1 1,4 2-167,-3-5 1,-1-1 195,-3-3 1,1-4 68,2 0 0,-1-4 74,5 4 1,1-5 293,3 2 1,0-8 478,0 0-528,0 0 1,1 2 240,3-3 0,3-1-127,8-6 0,-1 0 35,5 0 1,-3 0-58,3 0 1,0 0 96,4 0 1,3-2-96,1-2 0,1 2-21,-2-6 1,-3 6-251,0-2 1,-1 1 87,-7 0 1,0 1-1381,-3-1 340,-1 1-127,-5 2-374,-1 0-1025,-5 0 2545,-5 0 0,-1 0 0,-5 0 0</inkml:trace>
  <inkml:trace contextRef="#ctx0" brushRef="#br1" timeOffset="136">7789 14687 8166,'-6'-18'0,"-4"3"2002,2 8-806,3 2-636,0-1 1,5 6-145,0 0 1,1 9 152,3 7 0,-3 4-39,3-1 0,-2 8-81,2 3 0,-2 3-105,1 1 1,0 2-24,1 2 1,-3-4-183,3 0 0,-3 1 104,-1-5 1,0 2-301,0-2 1,0 2 126,0-5 0,0-1-364,0-3 0,1-4-159,3 0 0,-3-5-333,3 1 1,-1-2-512,1-1-837,-3-6 240,4-1 1361,-5-5 1,4-1 532,-1-3 0,1-2 0,-4-6 0</inkml:trace>
  <inkml:trace contextRef="#ctx0" brushRef="#br1" timeOffset="137">8543 14310 8166,'-8'0'-121,"1"0"-85,-1 0 349,-3 0 459,-1 0 62,6 0 40,1 0-339,0 0 222,3 5-163,2-3 1,8 3-51,7-5 0,3 4-87,5-1 0,1 1 7,3-4 1,3 0-52,8 0 1,-1 0-89,5 0 0,-4 0 4,4 0 1,-4 0-208,4 0 0,-9-4 38,1 1 0,-13-1-279,-1 4-2119,-1-5 1787,-12 3 0,2-3-976,-13 5 0,-8 0 255,-11 0 1342,0 0 0,-15 5 0,2 2 0</inkml:trace>
  <inkml:trace contextRef="#ctx0" brushRef="#br1" timeOffset="138">8509 14630 8190,'16'0'0,"-3"-1"153,2-3 0,3 3 352,1-3 1,4 3 103,3 1 0,3 0-173,6 0 0,0 0 309,3 0 0,3-4-266,5 0 1,-1-4 80,1 5 1,-5-2-348,-3 1 1,-3 3-417,-1-3 0,-1 1-380,-2-1 0,-7 3-788,-5-3 1,-5 3 1370,1 1 0,-2-5 0,-2-1 0</inkml:trace>
  <inkml:trace contextRef="#ctx0" brushRef="#br1" timeOffset="139">9845 13534 8190,'0'-13'0,"0"-2"0,0 1 181,0-5 1,0 4 363,0-4 0,4 5-29,-1-2 1,2 4-171,-1 0 1,-1 1 118,4-1 1,0 1-178,0 0 0,4 3 137,-4 0 1,3 6-188,2-2 0,-1-1 0,1 1 0,-1 0-191,0 4 1,1 7 121,-1 4 1,1 6-167,-1 5 0,-5 6 67,-2 3 0,-4 7-214,-4 4 0,-6 2 79,-5 2 1,-5 3-500,1 1 1,-3-5 176,-1-3 1,0-5-100,1 1 1,4-3 158,3-5 0,3-3 23,5-8 0,2-3 402,5-4-255,0-1 0,5-1 509,2-2 1,8-3-215,4-5 0,3 0 332,1 0 1,1 0 37,3 0 1,1 0-52,2 0 0,3 0-166,-3 0 0,0 0-46,0 0 1,-6 0-280,-1 0 0,-1 0 108,-7 0 0,-4 0-1877,-3 0 930,0 0-2584,-2 0 3457,-1 0 0,-5 0 0</inkml:trace>
  <inkml:trace contextRef="#ctx0" brushRef="#br1" timeOffset="140">9742 14402 8068,'-9'0'280,"-2"0"0,7-2 1196,-4-1-676,6 1-264,2-3 487,0 5 1,6 0-618,6 0 1,4 0-102,7 0 1,5-4 207,2 1 0,8-5-100,4 4 0,4-5-263,3 2 1,0-2 24,4 1 1,-1-2-160,1 2 0,-2-2-33,-5-1 1,-2 3 99,-2 1 1,-3 3-396,-4-4 1,-6 6 194,-3-2 1,-7 3-502,-3 1 1,-4 0-465,0 0 1,-6 1-2241,-2 3 3322,-8-3 0,-7 9 0,-7-3 0</inkml:trace>
  <inkml:trace contextRef="#ctx0" brushRef="#br1" timeOffset="141">10016 14630 8068,'-6'0'-222,"-1"4"-77,4 0 387,1 0 127,-3-4 349,5 0 29,0 5-120,0 1 0,0 5-113,0 1 1,0 1 128,0 2 1,-1 2-74,-3 6 0,2 4-117,-6 0 0,0 1-100,-3-2 1,0-2 29,-1 3 0,5-3-160,-1-1 1,5-2 109,0-1 0,1-4-43,2-5 1,0 1 49,0-1 0,0-3-201,0 0 132,5-6-202,2 3 42,4-5 1,-3 0-476,-1 0 12,-4 0 99,7 0 1,-4 0 30,6 0 0,-1 0 56,1 0 0,4 0-271,3 0 0,2 0 86,-2 0 1,2 0 36,-2 0 0,-1-4 21,1 1 0,-4-5-190,4 4 1,-5-4 41,1 5 595,-2-6 0,-1-3 0,-1-5 0</inkml:trace>
  <inkml:trace contextRef="#ctx0" brushRef="#br1" timeOffset="142">10267 14893 8068,'-6'1'1027,"2"3"0,-1-2-564,1 6 1,-1 3-5,1 5 0,-1 4 118,-2-1 1,0 3-86,4 0 0,1 3 78,-1 1 0,1-2-154,2 3 0,0-3-129,0-1 1,5-2-262,3-1 0,-2 0 74,2-5 0,-4 4-1058,3-4 312,-4 1-233,2-5 263,-5-5 1,-1-1-1639,-3-5 1360,3 0 0,-6-5-898,3-2 1792,3-3 0,-4-7 0,5-1 0</inkml:trace>
  <inkml:trace contextRef="#ctx0" brushRef="#br1" timeOffset="143">10850 14390 8068,'0'-11'184,"0"-1"1,1 2-85,3 3 647,2-3-393,6 8 0,-5-3 732,1 5-701,0 0 0,3-4 78,0 1 0,6-3-148,2 3 1,-1 0 55,1-4 0,4 3-92,3-4 1,2 4-263,-1-3 0,-2 0-258,6 0 1,-6 0-286,2 4 1,-5 1-92,-3-1 1,-2 1-2122,-6 2 1240,1 0 1498,-6 0 0,-6 5 0,-6 2 0</inkml:trace>
  <inkml:trace contextRef="#ctx0" brushRef="#br1" timeOffset="144">10953 14584 8108,'-7'2'281,"3"2"22,3-3 0,2 4 378,3-5 0,-1 4-184,4-1 0,1 1-54,3-4 1,2 0-9,2 0 1,7-1-107,5-3 0,6 2-244,1-6 0,1 0 101,7-3 1,-5 0-729,1-1 0,-4 1 381,-3-1 1,-1 5-2411,-7-1 2571,-3 0 0,-3-8 0,1-2 0</inkml:trace>
  <inkml:trace contextRef="#ctx0" brushRef="#br1" timeOffset="145">12106 13545 8112,'-7'-27'388,"-1"1"1,5-1-67,0 4 1,1 6 584,2 1-149,0 4 122,0 5 20,0 2-302,0 5 0,-1 5-107,-3 3 1,3 8-173,-3 7 0,3 5-50,1 6 0,0 6-17,0 2 1,0 2-266,0 2 1,5-1-310,3 1 1,2-1-141,1-4 0,-1-1 179,-2-6 0,6-4-252,-3 1 0,2-6-737,-5 2 1,2-7 487,-3-1 1,-2-5 783,-1 1 0,-3-7 0</inkml:trace>
  <inkml:trace contextRef="#ctx0" brushRef="#br1" timeOffset="146">11832 14379 8112,'-6'-8'1183,"2"1"1,4 4-479,4-1 0,-2 3-116,6 1 1,-4 0-50,3 0 1,2-4 38,6 0 1,1-1-295,6 2 0,5 0-80,11-5 0,3 1-100,4-5 0,5 1 147,-1 0 1,9 0-763,-5 4 1,3-3 485,-11 2 0,2 3-1007,-9 1 1,-1 3 103,-6 1 0,-5 0-305,-7 0 0,-2 0 413,-6 0 0,-1 5-725,-2 3 1544,-3 2 0,0 1 0,1 1 0</inkml:trace>
  <inkml:trace contextRef="#ctx0" brushRef="#br1" timeOffset="147">12106 14687 8013,'-11'-4'306,"-1"1"117,6-6 1,1 6 628,5-4 1,0 3-436,0-4 0,0 4-228,0-3 0,5-1 51,3-3 1,7-1-114,4 1 1,6-1-56,2 1 1,3 3-96,-3 1 0,3 0 28,-3 0 0,0 2 33,-4 5 0,-4 0 0,0 0 0,-5 4-203,1-1 1,-4 8 43,-3 0 0,-3 0-386,-5 5 0,-1 1 184,-3 2 0,-4 3-110,-7 1 1,-3 0-85,-5-1 1,-3 3-152,-1 1 1,-3-4 193,3 4 1,-3-4-18,3 5 0,0-7 124,4-1 0,6-5-6,1 1 0,5-2 688,3-2-432,3 1 1,7-2 555,1-2 1,4-3-196,4-5 0,2 0 15,2 0 1,0 0 19,8 0 1,-3 0 262,7 0 0,1 0-244,-1 0 1,4 0-153,0 0 0,1 1 92,-2 3 0,2-3-79,-6 3 1,1-2-303,-4 2 1,-4-3-441,0 3-878,-5-3 436,2-1 31,-9 0 0,-3 0-1662,-8 0 0,-3 0 2456,-4 0 0,-11-5 0,-2-1 0</inkml:trace>
  <inkml:trace contextRef="#ctx0" brushRef="#br2" timeOffset="148">6990 12689 8013,'0'-7'-167,"0"2"488,0 5-220,0-5 218,0 4-352,0-4 290,0 5 0,5 0-179,2 0 0,3 0-19,2 0 1,4-2 30,3-1 1,4-2 3,4-3 0,2-2 62,5 2 1,-3-2-64,-1-1 0,-3 3 132,3 0 0,-4 6-82,0-2 0,-5 3-34,-2 1 0,0 0-26,4 0 0,-1 1-141,1 3 1,0-2-43,0 6 0,1-5 114,3 0 1,-1 2-108,9-1 0,-4 0 60,7-4 1,2-1-65,-2-3 0,11-1 87,-3-3 0,3-1 9,-10 6 0,1-2 40,-6 1 1,2 2 8,-9-1 1,-1 1 92,-3 2 1,-4 0-115,0 0 1,0 0 18,4 0 1,5 4-6,2 0 1,7 0-119,1-4 1,7 0 53,0 0 0,7 0-343,9 0 1,1-4 364,-29 2 0,-1 0 0,3-2 0,0-1 8,-3 2 1,1-1 0,3-1-1,0 0 3,-4-1 0,1 0 0,4 0 0,1 1-13,-2-1 0,0 0 0,0 1 0,0 0 66,0 1 1,1 1 0,-1-3 0,0 1-67,-2 1 0,0 1 0,2 0 0,-2 1 112,27-2 1,-28 1 0,0 1-61,0 0 1,-1 0 0,31-2-14,2 4 1,-4-4-39,-29 2 0,1 1 0,1-2 0,0 2-49,2 0 1,1 2 0,1-1-1,1 0 31,-1 0 1,0 0-1,1-2 1,0 0 23,-2 0 1,2 0 0,4-2 0,0 1-302,-1 1 1,0 0-1,3-2 1,0-1 280,-3 1 1,0 0 0,1 1-1,0 0 59,-3-1 0,0 0 0,2 2 0,1 0-5,-5-1 0,0-1 0,3 2 1,-1 1 41,-2 0 1,0-2-1,0 1 1,-1-1-230,1 1 0,0 1 0,-3-2 0,-1 2 170,2 1 1,0 0 0,2 0 0,0 0-57,4 0 1,0 0-1,0 0 1,-1 0 58,-4 0 1,2 0 0,4 0 0,0 0-113,-1 0 0,0 0 0,6 0 0,1 0-171,-3 0 1,0 0 0,2 0 0,0 0 163,-4 0 1,0 0-1,5-1 1,2 1-66,2-2 0,1 0 1,-2 1-1,1-1 149,-2-2 0,1 1 1,1 1-1,0 0 30,-1-2 1,-1 0 0,3 3 0,-1 0 89,-4-1 0,1 0 0,4-1 0,0 1 63,-5 0 1,1 0 0,-3-2 0,1 0-80,-2 2 1,-1 0 0,0 0 0,-1 1-16,1 0 1,1 2 0,2-1-1,-1 0-11,1 0 0,0 0 0,1-2 0,-1 0-112,-2 0 1,0 0 0,1 0 0,1 0-8,-2 2 1,-1 0 0,4 0 0,0-1-79,4-1 0,1 0 0,-5 2 1,1-1 85,-1-1 0,1 0 0,-1 1 1,1 0-61,-1-1 1,0 0-1,2 1 1,-1-1 73,-1-2 1,1 1 0,-2 1 0,0 1-9,-2-1 1,0 0-1,0 1 1,1 0 81,-1-1 0,0 0 0,0 1 0,0 1-42,-4-2 0,0 0 1,2-1-1,0 1 14,-2 0 1,0 0 0,0 0 0,-1 0 2,-1 2 0,0 0 0,0 0 0,0-1 10,0-1 0,0 0 0,2 1 0,0 1-36,0-2 0,0 0 0,2 1 0,0-1-13,0 0 1,0 1-1,0 0 1,1 0-47,-2 0 0,1-1 0,4-1 0,1 1 38,-3 0 0,-1 0 1,4-2-1,-1 0 8,-4 2 0,-1 0 0,2-2 1,-1 1 10,0 1 0,0 0 0,2-2 0,0 0-12,-2 2 1,0 0 0,0-1 0,1-1 27,-3 2 1,-1 0 0,0 0-1,0 0 69,0 2 0,1 0 0,-1 0 1,0 0-53,-2 0 1,1 0 0,2-1 0,-1-2 12,-1 2 1,0-1 0,3-1-1,0 2-41,-3 1 0,0 0 0,4 0 0,0 0-8,-1 0 1,1 0 0,1 0-1,0 0-4,1 0 0,0 0 0,-1 0 0,1 0 24,0 0 0,-1 0 1,1 0-1,0 0-20,0 0 0,-1 0 0,1 0 1,0 0 10,-1 0 1,1 0-1,0 0 1,-1 0-4,1 0 0,0 0 0,-1-2 0,0 0 18,-1 0 1,-1 0 0,1 0 0,-1 0 8,-1 2 0,-1 0 0,2 0 0,-1 0 44,2 0 1,0 0 0,-1 0 0,0 0-32,-1 0 0,0 0 0,0 0 0,1 0-30,1 0 0,0 0 1,-1 0-1,0 0 15,-1 0 1,0 0 0,1 2 0,0 0-29,2 0 0,1 0 0,0 0 1,0 0 11,-1-2 0,1 0 0,0 0 0,-1 1-2,1 1 0,0 0 1,-1-1-1,1-1-22,0 2 0,-1 0 0,1-1 0,-1-1-9,-2 0 0,1 0 0,1 0 0,-1 0 72,-2 0 0,0 0 0,-2 0 1,0 0-46,-2 0 1,0 0 0,-1 2 0,1 0 52,0 0 0,0 0 0,-3 2 1,0-1 91,-3-1 1,0 0 0,32 3-135,-32-3 0,1 0 1,0-1-1,-1 1 12,29 5 0,-28-5 0,-1-1 38,29 3 1,-4-3 3,-4-1 0,-8 0-3,1 0 0,-8 0 679,0 0 1,-8-1-647,-3-3 1,-8 1 1341,-4-4-1256,-2 4 262,-7-7 0,-3 5-803,-11-3 1,-2 2-453,-13 2 1,-10 3 812,-16-3 0,-14 13 0,26-3 0,-1 1 0</inkml:trace>
  <inkml:trace contextRef="#ctx0" brushRef="#br2" timeOffset="149">16880 12494 8299,'-6'-11'0,"2"0"576,-2 4-205,4-3 0,-4 8 602,2-6-154,3 5-242,-4-2-250,5 5 0,5 0-71,2 0 1,4 7 184,0 4 0,6 3-180,2 9 0,-2-2-16,2 10 1,0 1 50,4 6 1,0 4-33,0 7 0,4-1-349,-1 6 1,5-1 266,-5 4 0,-10-28 0,0 0-69,0 2 1,-1-1 0,12 29 12,-13-29 0,-1 1 1,-1 0-1,0 0-138,0-1 1,-1 1-1,0 1 1,0 0 29,8 29 0,-3 1-177,-4-1 1,-6-2 11,-2 2 1,-3-3-19,-1-1 1,0-1 79,0-3 0,-8 2-272,1-6 0,-6 0 80,5-8 1,-2 3 158,-1-6 1,-1 0-31,1-4 1,1-5 13,2-2 1,-2-1-143,2-3 0,0 1 86,0-8 1,-1-1 416,5-4-645,-5 1 19,8-1-837,-4 1 329,5-6-393,0-1 845,0-5 0,1-5-377,3-3 832,-3-2 0,10-6 0,-5-2 0</inkml:trace>
  <inkml:trace contextRef="#ctx0" brushRef="#br2" timeOffset="150">16983 12460 7511,'-7'0'2182,"2"0"-1509,5 0-472,0 5 1,-1 2 73,-3 4 1,2 6 18,-6 2 1,1 6-68,-5 2 1,-4 4-40,-3 0 1,-2 0-249,2 0 0,2-2 91,1-2 1,4-3-225,-4 3 1,5-7 82,3-1 0,2-5-117,2 1 1,3-6-233,-3-1 3,3-6 488,1 3-84,0-5 0,4-1 50,-1-3 1,1-2-48,-4-6 0,4 1-165,0-1 1,0-3 116,-4 0 1,3-4-225,1 4 1,0-2-4,-4 2 1,1 1-16,3-5 0,-1 5 4,4-1 1,-3-2 137,4 2 0,-4-4 45,3 4 0,0-2-85,0 2 1,3 2 248,-2-2 1,-2-1-9,2 0 1,-4-3 111,3 4 0,-4 0 101,1 4 77,-3-6 0,3 4 191,-1-2 1,1 2-198,-4 2 0,0 3 621,0 1-193,0-1-53,0-3-85,0 4 337,0-3-652,0 9 0,0-3-251,0 8 1,2 1 54,1 3 1,4 3 94,4 1 1,2-1 142,2 4 0,3 2-126,5-2 1,1 4 143,2-4 1,0 6-130,4-2 1,-1 1 94,2-1 0,6 2-81,-3-2 1,3 2-15,-3-2 0,0 1-124,1-5 0,-6 1 81,-3-5 0,-1-1-102,-3-2 1,0 1 61,-3-6 0,-3 5-164,-4-4 1,-1 1 7,1-1 69,-6-3 0,3 5-73,-5-2-318,0-3-356,-4 5-5957,0-6 6680,0 5 0,-11 1 0,-1 5 0</inkml:trace>
  <inkml:trace contextRef="#ctx0" brushRef="#br2" timeOffset="151">15384 14813 8180,'-6'-12'1411,"0"6"-1228,6 1 1,-1 1 37,-3 0 0,3 2-79,-3 6 1,3-1 22,1 9 1,0-2 91,0 9 0,0 4-167,0 4 0,0 4 130,0 0 1,0 2-144,0 1 1,0-1-4,0-3 1,4 3-138,0-2 1,5-3 124,-2-2 0,0 1-171,0-4 1,5 2 166,3-6 0,4 2 22,-4-2 1,4-3-194,-4-4 0,9-2 86,-1-3 1,3-2-144,-4-5 0,5 0 139,0 0 0,3 0 53,-3 0 1,0-5 33,-5-2 0,-3-5 124,0-3 1,-1 1 75,1-5 1,-2 0-58,-6-4 1,1-5-35,-1-2 1,-1-3-37,-2-1 0,-2-2-128,-2-2 1,-2-1-49,6-3 0,-5-3-150,0 4 1,-1 2 152,-2 5 0,0 6-112,0 9 0,0 3 324,0 4-214,0 6-228,0 1 0,-4 6 85,0 3 0,-4 4-808,5 7 0,-5 3 62,4 4 935,-5-4 0,-2 4 0,-7-4 0</inkml:trace>
  <inkml:trace contextRef="#ctx0" brushRef="#br2" timeOffset="152">16218 14870 8233,'-2'-10'197,"-1"2"88,1-2 1,-4 8 381,2-6-135,3 5-157,-4-2 1,5 14-111,0 3 1,0 12 120,0 2 1,0 6-215,0 2 0,0 4 15,0 0 1,0 4 34,0-4 0,1 0-102,3-3 0,-3-2-277,3-3 0,1-2 104,-1-5 1,0-4-124,-4 0 0,1-9-46,3 2-58,-3-4 119,4-1-100,-5-2 8,0-5 227,-5 0 0,2-5-115,-4-3 1,4-2 87,-1-1 1,-1-6 115,2-2 0,-1-2-117,4-2 0,0-4 187,0 0 1,0-4-22,0 0 1,0 3 115,0 2 1,0 2-65,0 1 0,0 1 200,0 3 0,0-1 343,0 5-416,5-1 0,-4 9 67,3-1 1,-2 6-9,2-2 0,3 4-256,4 4 1,4 3 16,1 8 0,4 3-67,-1 5 1,4 1 69,3 3 1,-2 1-202,3 2 1,1 3 4,-1-2 1,3 0 47,-3 0 0,3-5-50,-3-7 1,0 2 131,-5-6 1,1-4 152,0-3 0,-4-5-10,0 0 1,-5-1 121,1-2 1,-2 0-33,-2 0 0,1 0 182,-1 0 0,-3-5 146,-1-3 0,-4-2-131,1-2 1,-3-4-146,-1-3 1,0-3-53,0-1 1,-1-4-290,-3-4 0,1-2-147,-4-1 1,-1-4-191,-3 0 1,3-5-89,1 1 1,4-3-467,-1 0 0,3 3-365,1 0 0,1 9 530,3-1 1,2 8-325,6 3 0,-1 6 403,1 5 1,-1 6-64,1 2 1,-1 8 28,0 3 689,1 9 0,-1 6 0,1 8 0</inkml:trace>
  <inkml:trace contextRef="#ctx0" brushRef="#br2" timeOffset="153">17154 14836 8233,'0'-12'-662,"0"5"890,0-1 1360,0 6-1090,0-4 1,0 8-161,0 2 0,0 3 176,0 8 0,0 4-115,0 8 1,4 2 0,0 5 0,0 2-90,-4 2 1,0 1-172,0 3 1,0 0 43,0-8 1,0 2-124,0-9 0,3 2-10,1-6 1,0 1-320,-4-9-20,0 5 1,4-7 161,0 2 0,-1-6-1995,-3-1 420,0-6 306,0 3 1,-1-5 347,-3 0 1048,-2 0 0,-11-10 0,0-3 0</inkml:trace>
  <inkml:trace contextRef="#ctx0" brushRef="#br2" timeOffset="154">17006 14961 8233,'0'-16'0,"0"2"424,0-5 0,0 5-32,0-1 0,5-2 172,2 2 1,4 0-120,0 3 1,2-3 14,2 0 1,3 0-52,4 3 1,6 1-101,3-1 0,-1 5-181,5-1 0,-4 6 113,7-2 0,-6 4-188,-1 4 1,-6 2 130,2 5 1,-5 1-221,-3-1 1,-3 2 32,-9 2 0,2 3-102,-5 5 1,-2 0 20,-5-1 1,-4 2-56,-4 3 0,-6 1-171,-2 3 1,-6 0 110,-2-4 0,-1 3-148,2-3 1,-2 3 63,-3-3 0,4-2 44,4-5 0,1 1 45,3-2 0,3-2 260,4-2 1,2-2-119,2-2 0,3 0 70,5 1 1,2-5 58,1 1 0,5-2 235,7 2 0,0 1-7,8-5 0,-2 3-69,5-3 1,3 4-41,2-4 0,3-1-41,4-3 0,-2 0-263,2 0 1,-6 0 28,-2 0 0,-5 0-155,2 0 0,-7 0-258,-1 0 0,-5 2-571,2 1 1,-8-1 1062,0 1 0,-10-1 0,0-2 0</inkml:trace>
  <inkml:trace contextRef="#ctx0" brushRef="#br2" timeOffset="155">17828 14813 8233,'-11'-29'0,"4"6"108,3 8 0,3 6 300,1 1 101,0 6 214,0-4 0,1 9-316,3 5 0,-1 4-45,4 11 0,-3 1 94,4 3 0,-6 2-168,2 5 0,-3 6-83,-1 2 0,0-2-95,0 2 0,0-1-134,0 1 0,0-4 29,0-8 1,5 2-224,3-6 1,2 0 121,2-7 1,3-3 89,0-4 1,5-5 85,-1 1 1,0-5-77,4 0 1,-2-1 9,5-2 1,-2 0-65,-1 0 1,4 0-147,0 0 1,3 0 53,-3 0 1,-1-4-252,-3 0 1,-4-1-137,0 1 1,-9 3-378,2-3 1,-8 2-259,-1-2 0,-3 2 644,-3-1 0,-8-2 520,-4 1 0,-10-5 0,1 3 0</inkml:trace>
  <inkml:trace contextRef="#ctx0" brushRef="#br2" timeOffset="156">17714 15167 8233,'0'-12'278,"-5"1"1,5 1 400,0 2 1,6-1-176,9 6 0,4-2-117,8 1 0,5 1-122,10-4 1,-1 0-26,9 0 0,-1-4-200,-3 4 0,5 2-4,-9 1 1,0-1-82,-8 1 1,-5-4-415,-2 5 0,-8-1-1682,-4 4 1609,-2-5 0,-7 2-586,-2-4 1,-9 3 137,-7-4 980,-4 1 0,-12-10 0,-1-1 0</inkml:trace>
  <inkml:trace contextRef="#ctx0" brushRef="#br2" timeOffset="157">17725 14779 8118,'0'-12'208,"0"1"1,9-1 117,2 1 0,10-4 260,2-1 0,5 1 81,6 4 1,1-1-232,3 1 1,7 0 13,4-1 1,5 1-214,-5-1 0,1 6-234,-5 2 0,0 3-297,-3 1 0,-4 0-350,-8 0 0,-2 0-108,-5 0 0,-5 6 752,-3 6 0,-2-1 0,-2 6 0</inkml:trace>
  <inkml:trace contextRef="#ctx0" brushRef="#br2" timeOffset="158">18799 14721 8118,'0'-11'-369,"0"0"1,0 3 727,0 0 267,0 1 0,0-1 50,0 1 2,0 4 10,0-2-31,0 5-368,0 5 0,-2 3 4,-1 7 1,0 8-15,-4 7 0,-1 4-163,-4 5 1,1-3 136,0 6 1,-6 4-274,-2 3 0,3-3-3,0-4 1,1-5-80,4 1 0,-3-4-73,6-3 1,2-4-168,-2-4 1,6-5-156,-2-3 0,3-2-133,1-2-113,0-4 1,1-2-255,3-5 159,-3 0 0,8-1 44,-5-3 794,-1-3 0,-3-9 0,0-2 0</inkml:trace>
  <inkml:trace contextRef="#ctx0" brushRef="#br2" timeOffset="159">18639 14676 8118,'0'-22'0,"0"3"0,1 7 713,3 4 1,2 2 242,6-2-288,-1 3 1,4 6-113,1 3 1,0 5 20,-1 10 0,-1 2-263,5 14 1,0 1-38,4 10 0,-4-3-262,0 3 0,-5 1-79,1 6 1,2-6-94,-2-5 0,0-5 182,-3 1 1,3-8-343,0-3 1,0-4-80,-3-4 1,-1-3-234,1-4 1,-1-1 87,1 1 0,-6-5-327,-2 1 1,-2-2-669,2 2 942,-3-3 594,-1-5 0,-11 0 0,-7 0 0</inkml:trace>
  <inkml:trace contextRef="#ctx0" brushRef="#br2" timeOffset="160">18582 15190 8118,'0'-18'789,"0"1"1,5 7-513,2 3 0,4 0-67,0 4 1,2 1 189,2-2 0,-1 2-162,5-2 1,4 3-197,3-3 0,5 2-214,-4-2 0,3 2-337,-3-1 0,3 1-2,-3 2 1,-2 0 510,-6 0 0,8-5 0,-3-1 0</inkml:trace>
  <inkml:trace contextRef="#ctx0" brushRef="#br2" timeOffset="161">19564 14699 8118,'-9'-22'275,"-2"3"1,-2 3 429,5 4 1,2 5-515,2-1 0,2 2 531,-6-2-471,0-2 0,-3 7-17,0-4 1,-1 4-112,1-1 0,-1 3-70,1 1 0,-6 1-208,-2 3 1,-2 2 200,-2 6 0,-4-1 14,1 1 0,-1 3-16,4 0 0,0 4 25,0-4 1,7 1 36,5-5 0,0 4-17,8 1 0,0 3 3,7-4 1,2 4 48,6-4 0,5 2-7,6-2 1,5-3-13,6 4 1,6 0 17,2-1 1,2 6-220,2-2 0,-4 2 198,-1 2 0,-5-1-213,-2-3 1,-1 5 65,-6-5 0,-2 5-160,-6-5 1,-2 1-23,-6-1 1,-4 2 15,-4-6 1,-1 4 47,-2-4 1,-9 0 16,-3-3 0,-12 3 87,-2 0 0,-6-1-118,-2-6 0,-4 2 196,-1-2 1,-4-3-83,1-1 0,2 1-298,-2-2 0,10 1-118,2-4 1,9 0-751,6 0 78,3 0 18,5 0 1116,2-5 0,20-1 0,4-6 0</inkml:trace>
  <inkml:trace contextRef="#ctx0" brushRef="#br2" timeOffset="162">19975 14881 8118,'-10'-15'721,"2"0"1111,3 5-1135,5 0-429,0 8 0,-4 2 170,1 8 1,-1 7-81,4 4 1,-4 8 5,0 3 0,-1 3-237,1 2 0,3 3-167,-3 0 0,7-1 59,1-7 1,8 2-250,0-6 0,7 0-102,0-7 1,4-3 215,3-4 1,0-2-46,4-3 1,-3-1-33,3-6 0,-3 0 42,3 0 0,-3-6 178,3-1 1,-3-3 182,4-2 0,-6-4 0,2-3 1,-3-4 245,-1-4 0,-2-2-128,-2-5 0,-4-2-55,-7-2 1,-4 1-209,-8-4 1,-9-1 140,-10-4 0,-10 5-651,-8 3 1,-13 8 172,-3 3 1,25 19 0,-1 2-245,1 2 0,0 1 0,-28 1-530,7 6 1,5 9 396,13 10 1,6 5-1493,14 6 2141,5-5 0,14 2 0,-1-1 0,1 5 0</inkml:trace>
  <inkml:trace contextRef="#ctx0" brushRef="#br2" timeOffset="163">20729 14767 8118,'0'-16'0,"0"3"241,0-2 0,0 2 12,0 2 1,0-1 222,0 1 1,0-1 527,0 1 359,0 5-479,0 1-621,0 5 1,0 10 43,0 5 0,0 10 92,0 6 0,0 2-98,0 1 0,0 2-63,0 2 1,0-3-197,0 3 0,0-4 108,0-3 0,4 2-313,-1-3 0,5-2 18,-4-1 1,4-7-70,-5-1 0,5-5-40,-4 1-89,0-2 410,-4-6-98,0-2 1,0-7 379,0-1 0,-4-4-91,0-4 0,-5-2-184,1-2 1,2-3-57,-2-5 0,6 0 4,-2 1 1,-1-6-57,1-3 0,0 2-209,4-1 1,0-1 1,0-3 0,0 1 73,0 2 0,0 3 123,0 6 1,0 4-42,0 3 0,4 2 364,0 1-199,0 6 1,1 2 83,3 8 0,3 4-45,4 7 1,3 3-83,5 5 0,0 3-72,-1 1 1,6 6 79,3 1 0,1-1-295,-2 1 1,3 1 208,-2-5 1,1 2-394,3-2 0,-6-3 143,-2-8 0,-3-3-13,-1-4 0,-4-4 277,0-1 0,-5-4 288,1 0 131,-3-1 0,-4-4-206,0-1 0,-6-4 367,2-4 1,-3-4-26,-1-1 1,0-5-168,0-2 1,0-5-75,0-6 0,-1 0 49,-3-1 0,3-3-175,-3 0 0,2-5-199,-2 1 0,3-2-614,-3-2 1,2 9 380,2 3 1,0 9-1400,0 2 704,0 0-633,0 10-273,0 2 731,0 6 1,0 14 1141,0 2 0,0 8 0,0-1 0</inkml:trace>
  <inkml:trace contextRef="#ctx0" brushRef="#br2" timeOffset="164">21620 14687 8118,'5'-11'-1359,"-4"-1"1217,3 1 1,-2 3 515,2 1 0,-3-2 20,3-6 1,-2 2-118,-2-2 1,0 2 588,0 2-163,0-1 357,0 1-70,0-1-562,0 6 0,-4 7-92,0 11 1,-5 9-38,1 10 0,-2 4-133,-1 7 0,-2 0-68,-2 7 1,2 0-44,-2 0 1,2-2 121,2 3 1,3-3-521,1-2 0,4-5 190,-1-6 0,3-2-370,1-10 0,0 3 150,0-10 0,0 0-429,0-4-288,0-4 296,0-2 455,0-5 1,0-5-11,0-3 0,0-2-138,0-1 1,0-2 49,0-2 1,0-3 436,0-5 0,0-1 0,0-3 0,0-2 0,0-5 0</inkml:trace>
  <inkml:trace contextRef="#ctx0" brushRef="#br2" timeOffset="165">21574 14573 8118,'4'-22'117,"0"3"1,-1 3 700,-3 4 215,0 1-157,6 0-337,-5 4 1,5 2-121,-2 5 0,0 7 24,7 4 1,-1 7-105,9 8 1,2 9-59,5 7 0,0 3-287,4 5 0,-1-2 176,2 5 0,-1-5-275,-7 2 0,2-4 167,-6-4 0,2-7-329,-2-4 1,-3-2 140,-4 1 0,-1-3-345,1-8 0,-2 1-338,-3-5 300,-2 1 1,-5-5-737,0 0 451,0-4 1,-1-2-730,-3-5 1523,-2 0 0,-5 0 0,-1 0 0</inkml:trace>
  <inkml:trace contextRef="#ctx0" brushRef="#br2" timeOffset="166">21505 15041 8118,'-11'-11'487,"1"-1"848,2 1-1051,3 5 1,10 1-314,3 5 1,2 0 231,1 0 1,7 0 52,5 0 1,5 0-146,6 0 1,4 0 99,0 0 1,4 0-573,-4 0 0,-1 0-171,-6 0 0,0 0-514,-4 0 0,0 0 350,-5 0 696,-4 0 0,-1-5 0,-6-2 0</inkml:trace>
  <inkml:trace contextRef="#ctx0" brushRef="#br2" timeOffset="167">22202 14642 8205,'0'-23'305,"-4"1"109,1 3 1,0 6 105,7 6-119,-3 4 0,5-2-153,-2 5 1,-2 7-53,1 4 0,2 7 363,-1 8 0,4 9-182,-4 7 0,3 6-174,-3 1 0,0 3-99,-4-6 0,0 2-256,0-6 1,0 1-185,0-1 1,1-4 235,3-7 0,-3-4-264,3-4 1,1-5 41,-1-3-107,0-2 0,-4-5-854,0-1 214,0-4 1,-4 1 290,0-8 778,-5-3 0,3-4 0,-6 0 0</inkml:trace>
  <inkml:trace contextRef="#ctx0" brushRef="#br2" timeOffset="168">21951 14642 8205,'0'-30'478,"0"2"-335,0 6 1,9 8 487,2 2 1,8 3-124,0-2 0,-1-1-25,1 1 1,0 3-143,4 1 0,4 1-41,-1-2 0,6 2-70,-2 2 0,3 2-30,2-1 0,-5 1-175,1 2 1,-6 5 178,2 3 0,-3 2-218,-1 2 1,-2 3-30,-2 0 0,-2 5 102,-6-1 0,1-1-59,-1 1 0,-1 0-112,-2 4 1,-3 3-150,-5-4 1,-5 4 110,-3-7 1,-3 1-123,-5-1 0,1-2 50,-8-6 0,3 0 144,-7 1 1,2-1 17,-2 1 1,2-5 88,-5 1 1,3-4-72,-4 3 1,6-4 104,-2 1 1,8-3 248,4-1 1,2 4 200,2 0-118,5-1-57,1-3-140,15 0 1,2 4-136,11 0 0,5 1-66,3-1 0,5-2 35,3 6 0,2-4-163,-2 3 0,1 1 45,-6 3 1,2 1 119,-9-1 1,-1 1-210,-3-1 1,-5 4 32,-3 1 0,-4 3-6,-3-4 0,-4 4 28,-8-4 0,-4 2-69,-7-2 0,-4-2 64,-7 2 1,-4-3-119,-4 0 1,-4-1 105,0 1 1,-4-1-6,4 1 0,-4-5-468,4 1 1,5-4 173,6 3 1,8-4-1410,4 1 1845,8 2 0,-4-5 0,5 4 0</inkml:trace>
  <inkml:trace contextRef="#ctx0" brushRef="#br2" timeOffset="169">22887 14687 8175,'-10'-26'1063,"3"-1"-1004,2 5 0,6 7-243,3 8 1743,-3-4-549,4 10-494,-5-4 1,4 8-133,0 4 1,-1 6 4,-3 10 1,0 5-119,0 2 1,0 3-49,0 1 0,0 4-47,0 0 1,-3 1-121,-1-5 1,-4 3 64,4-3 1,-3 3-250,3-7 0,-4-1-85,5 2 0,-5-10 123,4 2 0,0-8-19,4 1 1,0-4 100,0 0 0,0-5 380,0 1-241,0-5 254,0 2-32,0-5 1,5 0-346,3 0 1,7-5 102,4-3 0,3 2-190,1-2 1,0 4 55,-1-3 0,0 4 29,-3-1 0,1-1-38,-5 1 0,5 0-137,-5 4 0,0 0-389,-4 0 342,6 0 0,-4 2-1588,2 2 1285,-2-3 1,-3 5-2815,-3-2 3333,-2-3 0,-5 9 0,0-3 0</inkml:trace>
  <inkml:trace contextRef="#ctx0" brushRef="#br2" timeOffset="170">23447 14676 8192,'-6'-27'0,"2"1"0,3 4 559,1 7-51,5 2 354,1 2-262,0 4-223,-1 2 1,-5 12 20,0 4 1,-1 7 42,-3 8 1,2 4-102,-6 4 1,1 5 41,-5 3 1,5-1-234,-1 1 0,0-4 112,-3 3 1,3-4-291,1 1 1,4-6 100,-1-1 0,3-6-401,1 2 1,9-3 103,2-2 1,8-4-55,0-3 0,3-2 71,1-1 0,1-6-52,3-2 0,1 1 26,2-1 0,3-1 150,-3-3 1,2-1-192,-1-3 0,0 2 119,-4-6 0,0 4-481,-4-3 1,-4 3 19,0-4 0,-9 5-126,1-5 0,-7 4 231,0-3 0,-4 4 512,-4-1 0,-7-2 0,-7-1 0</inkml:trace>
  <inkml:trace contextRef="#ctx0" brushRef="#br2" timeOffset="171">23310 15018 8192,'-11'-22'0,"4"4"396,3 3 1,8 3-273,4 5 1,2-4-189,1 4 1,2 0 243,2 0 1,3 4 325,5-1 0,4-1-198,-1 2 1,10-1-124,-2 4 0,-1 0-453,-3 0 0,0 0 131,0 0 0,-3 0-172,-8 0 0,-3 0-255,-4 0 0,-1 0 564,1 0 0,-6-5 0,-1-2 0</inkml:trace>
  <inkml:trace contextRef="#ctx0" brushRef="#br2" timeOffset="172">23413 14504 8192,'16'-17'521,"10"5"-365,12 9 1,2 0 722,10-1 1,-3 3-279,-2-3 0,0 3-131,-3 1 1,6 0-410,-2 0 0,6 5 10,-3 3 1,-9 2-2620,-10 1 2548,-15 0 0,-5 6 0,-10 1 0</inkml:trace>
  <inkml:trace contextRef="#ctx0" brushRef="#br2" timeOffset="173">15669 15875 8152,'0'-18'332,"0"3"0,0 2-25,0 2 0,-3 3 81,-1 1 0,-1 0 206,1 0-173,3-3 0,-6 4 629,4-1-648,1 2 1,-3 10-88,5 2 1,0 9-59,0 3 0,0 7 23,0 5 0,0 3-8,0 4 0,0-5-260,0 5 0,-5-5 8,-3 5 0,2-2 19,-1-2 1,-1-3-231,-4-1 1,5-5-311,-1 2 1,4-4-115,-3-4 1,4 1-122,-1-5-78,3 1-203,1-5-366,0-5 268,0 0 131,0-6 0,0-6 984,0-1 0,0-7 0,0-1 0,0-6 0,0 2 0,5-7 0,2-4 0</inkml:trace>
  <inkml:trace contextRef="#ctx0" brushRef="#br2" timeOffset="174">15624 15841 8152,'0'-12'0,"-2"1"0,-1-1 0,1 5 666,-1-1 1,1 1-29,2-5 1,0 5 621,0-1-793,0 5 1,5-2 44,3 5 1,3 7-11,5 4 1,-2 7-191,5 9 1,1-2-111,7 5 0,-3 1 40,2 3 0,2 0-255,-1 1 0,1-1-55,-2 0 0,-4 0-149,5 1 1,-11-6-63,3-2 0,-1-3-208,-3-2 1,-1-2 126,-6-1 1,1-6-205,-5 3 0,3-7-249,-3-2 0,0-3-167,-4 4-464,0-6 953,0 3 0,-2-5 491,-1 0 0,-4 0 0,-4 0 0</inkml:trace>
  <inkml:trace contextRef="#ctx0" brushRef="#br2" timeOffset="175">15464 16263 8224,'0'-7'816,"0"-1"0,5 6-257,3-2 1,3 1-504,4-1 1,7 3 102,4-3 0,10-1 177,-2 1 0,12-3-172,0 3 1,6-4-85,-3 5 0,3-6-505,-6 1 0,2 2-498,-6-2 0,-4 4 923,-4-3 0,-5 4 0,-6-2 0</inkml:trace>
  <inkml:trace contextRef="#ctx0" brushRef="#br2" timeOffset="176">16617 15761 8224,'-10'-18'576,"3"3"0,0 3-133,3 5 1,3-3 86,-3 2-156,-2 3 165,5-5 1,-9 5-102,2-3 1,-2 2-48,-2 2 1,-4 3-143,-3-3 0,-3 4-207,-1 4 1,-3-1 77,-1 9 1,-1-3-82,2 6 1,1-1 139,-1 1 0,6-2-237,1 2 0,5-1 41,-2 1 1,9-2 116,3 2 0,3-1-149,1 1 1,0-2 92,0 2 0,9 2-80,2-2 1,9 2 121,3-2 1,1-1-9,7 5 0,-5-5-37,5 1 0,-5-2-8,5-2 0,-4 0-48,3 1 1,-5 3 77,2 0 1,-7 1-235,-1-5 1,-3 0 123,3 1 0,-9-1-137,1 1 0,-7-1-14,0 1 0,-3-1-40,-1 0 1,-5 1 189,-3-1 0,-7 1 3,-4-1 1,-4 0 5,-3 1 0,-5-2 4,-7-2 1,1 2-41,-5-3 1,4 2 26,-4-1 0,9 1-220,-1-5 1,9-1-374,2-3-214,5 0 176,12 0 0,2-1-560,8-3 1,3 2 10,9-6 1228,1 1 0,11-10 0,2-1 0</inkml:trace>
  <inkml:trace contextRef="#ctx0" brushRef="#br2" timeOffset="177">17188 15749 8139,'0'-17'416,"0"-5"1,0 9-26,0-2 0,0 6-36,0 2 0,-5 3-86,-2-4 0,0 6 15,0-2 0,-2 3 14,-6 1 0,1 0-15,-5 0 0,3 3-174,-3 1 0,2 5 98,-2-1 0,-2 2-111,6 1 0,0 1 149,3-1 1,1 2-228,0 2 0,0-2-46,4 2 0,0 1 120,4 0 0,1-1-55,-1-4 1,3 2-120,3 2 0,5-2 71,7 2 0,3 2-82,5-2 1,0 0 21,0-3 1,-1 3 99,1 0 1,3 0-94,-4-3 1,4 3 15,-7 0 1,-3 0-121,0-3 0,-4 3 89,0 0 0,-2 0-19,-3-3 1,-1-1-98,-6 1 0,0-1 68,0 1 1,-7-1 83,-4 0 0,-3 1-67,-9-1 1,3 1 163,-7-1 1,-6-3-77,-1-1 0,-7 0 231,3 0 0,-5 2-12,1-5 1,1 0-34,0-4 0,9 1-378,1 3 0,7-3 22,5 3-1909,3-3 1131,9-1 970,2 0 0,5-5 0,0-1 0</inkml:trace>
  <inkml:trace contextRef="#ctx0" brushRef="#br2" timeOffset="178">17485 15841 8124,'-17'-5'251,"4"0"389,5-3-359,6-2 1,-3 7 251,5-4 288,0 4-438,0-2 0,0 6 116,0 3 1,3 4-42,1 7 0,4 4 51,-4 8 0,1 2-153,-1 5 1,-2 2-232,6 2 0,-6-3 144,2 3 0,2-6-291,2-2 1,2-3 38,2 4 1,4-7 55,3-1 0,3-2-143,1-6 0,3-1-299,1-6 1,5-3 139,-2-5 0,-1 0 57,2 0 0,-2-5 457,1-3 0,2-6-127,-5-1 1,-1-5 80,-3 1 1,-4-4-57,0-4 1,-5 2-92,1-6 1,-6 1-46,-1-4 1,-4-4-245,3 0 0,-4-4-195,1 4 1,-3-3 194,-1 7 0,4-2-744,0 10 605,-1-1 0,-3 9-1143,0 3-208,0 7-548,0 3 1493,0 5 742,0 5 0,5 2 0,2 4 0</inkml:trace>
  <inkml:trace contextRef="#ctx0" brushRef="#br2" timeOffset="179">18422 15715 8063,'-12'-11'0,"2"-1"0,3 1 0,2 3 433,5 1 62,0 4 479,0-7-509,0 9 1,0-3-22,0 8 1,0 3-113,0 9 0,-4 6 164,0 9 0,0-2-143,4 1 1,0 1-121,0 3 0,0 0-43,0 1 0,0-1 57,0 0 1,0-3-403,0-1 1,1-4-93,3 0 0,-2-2-334,1-1 1,2-5-112,-1-3-411,0-2-378,-4-2 557,0-4 487,0-2 1,-1-5 156,-3 0 1,1-2 53,-4-1 0,-1-4 0,-3-4 0,-1-1 29,1 1 0,-1-4 62,1-1 0,3-4 130,1 1 0,4-2 269,-1-2 1,3-4-179,1 0 1,0-4 136,0 0 1,5-2-92,3-1 1,1 4 54,-2-1 1,2 7 169,-5 1 1,0 5 720,-4 7-591,5 0 0,-4 3 824,3 0-1163,2 6 0,2 2 42,7 7 0,-1 4-139,5 0 1,0 0 110,4 1 1,1 0-112,3 4 0,-3-4-158,3 4 0,-5-4-97,-2 0 1,0-1 59,-5 1 0,0-6-319,-3-2 122,-1-3 266,1-1 0,3 0 48,0 0 0,-4-1-18,-3-3 0,0-2 177,3-6 0,0 1-38,1-1 1,3 0-29,0-4 0,1 0 18,-5-3 0,-1-1 121,-2 4 1,1-3 65,-6 4 0,3 4 191,-3 3-77,-1 6 0,3-2-70,-5 8 0,-2 4 50,-1 11 1,1 6-26,-1 9 1,-3 1-68,3 3 0,-2-5-62,1 5 1,3-5 8,-3 6 0,2-5-499,2-4 0,0-1 204,0-2 0,0-4-631,0 0 1,0-4 379,0-4 1,0-6-665,0 2 0,0-6-1219,0 3-619,0-5 2828,0 2 0,0 0 0,0 1 0</inkml:trace>
  <inkml:trace contextRef="#ctx0" brushRef="#br2" timeOffset="180">19164 15681 8156,'0'-12'-334,"0"1"0,0 3 1629,0 1-803,0 4 1,0-1-38,0 8 0,0 4 171,0 7 1,0 4-150,0 8 1,0-1-171,0 9 1,4-4-66,0 7 0,1-2-9,-1-2 0,-3 1-75,3-1 1,1 0-127,-1 0 1,-1-1-150,-3-2 1,4 0 116,0-4 1,4 4-438,-4-5 1,1-3 216,-2-4 1,-1-5-410,1 1 0,-1-6-136,-2-1-321,0-6 403,0 3 1,0-6-277,0-3 1,-5 2 216,-3-6 742,-2 1 0,-2-10 0,1-1 0</inkml:trace>
  <inkml:trace contextRef="#ctx0" brushRef="#br2" timeOffset="181">19016 15738 8103,'0'-23'-505,"1"5"353,3 3 1,3 2 1172,9 2 1,3 0-351,7-1 1,0 1-164,4-1 1,1 1-76,3-1 0,4 5 85,0-1 0,4 6-179,-4-2 1,4 3-74,-4 1 1,-4 9-289,-3 2 0,-6 7 103,2-3 0,-8 9 185,-4-1 1,-7 2-30,-5-2 0,-8 4 0,-6-1 0,-7 1-261,-9-4 1,-2 0-146,-5 0 0,-8-2-112,0-2 1,-5 1-200,5-4 0,3-5 126,1-3 1,8-6 117,3 2-1447,8-3-1801,7-1 3484,7 0 0,5-5 0,0-1 0</inkml:trace>
  <inkml:trace contextRef="#ctx0" brushRef="#br2" timeOffset="182">20066 15715 8147,'7'-11'-280,"-3"-1"0,-3 5-57,-1-1 1480,5 6-130,-4-4-424,9 6 0,-7 2-137,5 2 0,-6 7 112,2 8 0,1 6-146,-1 2 0,0 5-162,-4-2 1,3 3-102,1 1 1,0 2 100,-4 2 1,0-4-285,0 1 0,0-2-162,0-7 0,0 3-197,0-6 0,0 1-1042,0-8 763,0-1-1476,0-4 779,0-4 545,0-2 0,0-7 818,0-1 0,-10-4 0,-3-4 0</inkml:trace>
  <inkml:trace contextRef="#ctx0" brushRef="#br2" timeOffset="183">19758 15795 8236,'6'-18'258,"5"2"65,-4 4 0,8 2 176,4 3 1,12-4-163,3 4 1,3-2 272,-3 1 1,6-2-100,1 3 0,4-2-237,1 1 1,3-2-213,1 2 0,-5 2 66,-3-2 1,-9 5-246,1-5 1,-3 4 127,-1-3 0,-6 3-14,-5-4 30,-5 6-4,3-9 1,-10 10 39,1-3 112,-5 3 0,2 6-49,-5 3 1,0 3 160,0 4 0,0 8-85,0 8 1,0 3 148,0 4 1,0-1-233,0 5 1,-2-4 42,-1 4 0,1-4-379,-1 4 0,0-7-87,-1-1 0,3-1-134,-3-6 1,3-2 116,1-6 0,0 2-79,0-6 0,0-4 31,0-3 1,1-2-33,3 2 1,-3-2-1763,3-2 1168,-3-3 995,-6 4 0,4-5 0,-4 0 0</inkml:trace>
  <inkml:trace contextRef="#ctx0" brushRef="#br2" timeOffset="184">20934 15829 8128,'-6'-21'315,"2"2"1,3 2-127,1 6 1,5 1 242,3 2 479,-3-2-33,0 9 0,-6-4-359,-3 5 0,-3 6-138,-4 5 0,-4 10 3,0 5 1,-6 6-146,2-2 1,1 3-2,-1 2 1,7-1-89,0 0 0,2-1-171,6-2 1,2-1-44,6-7 1,3 2-330,8-6 1,3-2-221,5-2 1,5-6 322,2-1 1,7-6-118,1 2 0,4-4 97,-4-4 1,4-2 232,-4-6 0,0 0-8,-3-4 1,-1 2 319,0-5 1,-5-1 4,-2-6 0,-8 0 277,-4-4 1,-3-2-252,-5-6 1,-2 1 33,-5-5 0,-6 2-298,-5-2 0,-7 0 93,-9 8 1,-7-1-457,-8 12 1,-2 8 105,-2 11 1,0 4-86,0 4 0,6 8-212,2 7 1,7 6-377,5 2 0,7 7-1453,3-4 2381,9 1 0,2-8 0,5 0 0</inkml:trace>
  <inkml:trace contextRef="#ctx0" brushRef="#br2" timeOffset="185">21734 15715 8108,'0'-11'122,"0"-1"1,0 1 611,0-1-319,0 1 379,5 0-212,-4-1 576,9 1-738,-8 4 0,3 4-187,-5 6 0,0 5 79,0 7 1,-5 4 62,-3 8 0,2 0-123,-2 7 0,2-6 15,-2 6 0,-2-1-200,2 5 0,-1-2 113,2 2 1,1-7-437,2 0 1,2-6-49,-1 2 0,1-3-202,2-1 0,0-5 298,0-3 0,2-2-50,1-2 1,0-3-77,5-1 83,-6-4 741,8 2-321,-8-5 0,3-1 396,-5-3 1,0-3-104,0-4 1,0 0 41,0-1 0,0-4-63,0-3 0,-2 1 19,-1-1 1,1 0-367,-2-4 0,3 0 104,1 0 1,0-5-212,0-2 0,1 1 62,3-2 1,1 6-439,3-2 0,1 7 173,-5 1 0,3 9-157,-3-2 307,5 8 0,-3 4 23,6 8 0,-1 7 199,1 4 0,-1 7-91,0 0 0,5 6-148,-1-1 0,0-2 130,-3 1 1,-1-4-243,0 0 0,6-2-135,2-1 0,-1-1-173,1-3 1,-4-7 244,4-4 1,-4-5 112,4 0 1,-5-1 599,1-2 0,-1-2-280,2-1 0,-4-4 382,4-4 1,-4-1-280,0 1 0,-1-2 202,0-2 0,1 1 9,-1-5 0,-3 0 72,0-4 1,-2-1-200,2-3 0,2-2 0,-3-5 0,0-2-480,0-2 0,-3 2 148,4-6 0,-5 5-590,5-1 0,-5 7 338,0 5 0,-1 3-502,-2 4 1,3 6-535,1 6 478,0 4 0,-4-1-230,0 8 0,-4 9-1528,0 10 2538,1-1 0,-7 11 0,-3-3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11:10:59.80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  <inkml:brush xml:id="br3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1291 5322 6572,'-2'-6'2025,"-2"2"-1119,3-2-376,-4 4-244,5-3 703,0 5-796,5 0-5,-4 0 0,6 4-8,-3 0 1,-3 6 21,3 1 1,1 2-88,-1 6 1,-1 1 194,-3 7-145,5 2-757,-3 6 732,3 4 0,-5-2-237,0 5 17,5-6 0,-4 5-397,3-3 260,-3-7 111,-1 7 0,2-14-105,1 2 0,-1-2 35,1-1 0,-1-1 93,-2-3 0,1-3 472,3-4-448,-3-1 27,4 1 0,-1-5-98,0 1-494,0-6 186,-4 4-671,0-6 730,0-6 1,0 4 378,0-6 0,0 1 0,0-5 0</inkml:trace>
  <inkml:trace contextRef="#ctx0" brushRef="#br0" timeOffset="1">1599 5436 8094,'0'-11'441,"0"-1"1,0 5 485,0-1 18,0 6-835,0-3 0,1 6 126,3 3 0,1 6-97,3 5 0,-3 10 55,-5 2 0,4 5-263,-1 2 0,2 4-116,-1 0 1,-2 2-189,1-2 0,0-4 129,1 0 1,-3-5-552,3-6 564,2-5 0,-5 2-40,3-4 1,-1-5-159,1-3-132,-3-6-57,4 3 78,-5-5 412,0 0 1,0-5 0,0-1 0</inkml:trace>
  <inkml:trace contextRef="#ctx0" brushRef="#br0" timeOffset="2">1599 5459 7505,'0'-11'-353,"0"-1"1740,0 1-908,0-1 0,1 1 722,3 0-257,-3 4-586,9 2 0,1 5-125,4 0 0,0 5 0,-4 3 1,5 3-304,-1 5 1,4-2 136,-4 5 1,4-2-321,-4 2 1,1-1 164,-5-3 0,4-2-141,1 2 1,-1-2-72,-4-2 1,1-3-56,-1 0 1,0-6 24,1 2 0,-5-3 37,1-1 0,0 0 330,3 0 1,1-1-124,-1-3 0,-1-2 164,-2-6 0,2-3-38,-3 0 0,0-5 32,0 1 0,1-7 55,3 0 1,-3-1 66,0 4 0,-2 4-8,2 0 0,2 5 18,-3-1 169,-1 2-214,4 2 94,-9 4-167,9-3 1,-9 10-50,3 0 1,1 1 34,-1 7 1,0 1-10,-4 6 1,4 3-21,-1 5 0,5 1-10,-4 3 0,1 2-90,-1 5 0,1 2 62,2 2 0,4-2-278,-4 6 1,0-5 88,0 1 0,-3-6 33,4-2 0,-5-4 105,5 0 1,-4-7 185,3-3 0,-3-4-83,4 0 0,-6-1-106,2 1 75,-3-6-40,5 4 10,-5-9-601,4 4 148,-5-5 457,0 0 0,-5-10 0,-2-2 0</inkml:trace>
  <inkml:trace contextRef="#ctx0" brushRef="#br0" timeOffset="3">2558 5322 8117,'0'-6'791,"0"1"-492,0 5-121,0 5 1,-4 6 158,1 8 0,-2 4-84,1 4 0,-3 3-22,-4 8 0,3 7 127,1 4-740,-1 1 433,2-5 34,-4 1 0,8-2-554,-1-2 357,-4-2 0,6-7-200,-3-3 0,3-6 72,1-5 0,0-9-202,0 2 43,0-3-378,0-3 489,0-1 1,0-6 76,0-3 1,0 1 210,0-4 0,0-6 0,0-5 0</inkml:trace>
  <inkml:trace contextRef="#ctx0" brushRef="#br0" timeOffset="4">2535 5345 8092,'0'-11'171,"0"4"0,0-3 344,0 2 1,2 2 9,2-2 231,-3 6-384,9-3 0,-4 6 515,6 3-450,-1 2-130,6 6 0,-3 5 236,5 6-272,0 5 1,3 10 168,1 0-234,0 11 1,-4-11 146,0 7-1608,0-2 1244,-1-2 0,2 1 299,-4-8-1161,-1 3 759,-4-13 0,1 4-667,-1-5 595,0 0 0,1-5-74,-1-3 0,-3 1 18,0-1 1,-1-3 621,5-5-638,-6 1 565,4-2-750,-9 0 164,4-6-971,-5 0 858,-5 0 0,-5-2-1223,-5-2 1615,-5-2 0,2-5 0,-5-1 0</inkml:trace>
  <inkml:trace contextRef="#ctx0" brushRef="#br0" timeOffset="5">2376 5847 8079,'7'-3'-257,"1"-1"489,-1 0 1,6 0 407,2 0 0,-1-4 2,5 0-36,5 3-291,6-5 1,4 3-187,0-4-42,0 5 0,2-5-387,2 4 1,-4-2 204,1 1 92,-1-2-1426,-10 9 995,4-9 1,-5 9 433,-1-3 0,1-3 0,0 1 0</inkml:trace>
  <inkml:trace contextRef="#ctx0" brushRef="#br0" timeOffset="6">3483 5448 7997,'0'-18'0,"0"1"131,0 6 1,0 0 281,0-1 1,0 1 334,0-1-409,0 6 1,0-4 170,0 9-142,-5-10 56,4 10-1,-9-4-253,4 0 0,-6 4 169,1-3-296,-1 3 63,-4 6 1,2 1 233,-5 6-271,5 4 21,-13 2 1,8 6 97,-8 3-68,3-3 0,3 11-273,2-4 95,-3 9 1,9-9-12,-2 7 1,3-3-185,0 0 1,6-2 101,2-3-574,3 3 482,1-9 0,5 4-29,2-5 0,7-4-36,2 0 0,5-5 326,2 1-183,0-7 136,5 2 0,-2-9-37,1 3 1,4-3-173,-5-1 452,6-5-149,-8 4 0,8-10-73,-6-1 179,6 1-67,-8-6 1,4 6-147,-5-1 185,0-4-142,-5 3 1,-1-3 355,-1 4-179,-9 6 17,8-4 93,-13 8 38,3-8-173,0 9 625,-4-4-455,-1 5 1,-6-4 133,-6 0-22,1 1-132,-6 3 1,2 0-217,-8 0-30,3 0 0,-8 0-302,5 0 1,2 0-1255,2 0 1127,-3 0-1177,9 0 1549,-3 0 0,5 0 0,-1 0 0</inkml:trace>
  <inkml:trace contextRef="#ctx0" brushRef="#br0" timeOffset="7">3895 5425 8010,'0'-12'-424,"0"1"1127,0 0 317,0-1-241,0 6 70,0-4-157,0 8-332,0-3 1,0 7-20,0 1-113,0 9 166,0 6-126,0 4 0,0 6-97,0 3 56,0 2-609,0 1 205,0 5 224,0-3 1,0 3 192,0-4-1125,0-6 652,0 4 0,1-9 129,3 3-663,-3-3 507,4-7 0,-4 0-175,3-6-87,-3 1 583,4-1 0,-3-3-900,1-1 205,-1-4-318,3 2 134,-5-5 818,0 0 0,0 0 0</inkml:trace>
  <inkml:trace contextRef="#ctx0" brushRef="#br0" timeOffset="8">4226 5356 8009,'0'-6'686,"0"1"0,0 8-565,0 4 1,0 3 120,0 13 0,0 0-181,0 11 0,0-1 138,0 9 1,-2-1-198,-1 1 1,1 1-94,-1-5 0,1 2-258,2-5 0,0 0 12,0-8 1,0-1-261,0-3 1,2-1-158,1-3 1,0-3 753,5-4 0,-1-1 0,5 1 0</inkml:trace>
  <inkml:trace contextRef="#ctx0" brushRef="#br0" timeOffset="9">4180 5539 7944,'0'-11'0,"0"-1"0,0 6 1104,0-4-680,0 9 1,1-8 217,3 5 225,-3 0-485,10 4 0,-5 0 219,5 0-243,6 0-192,1 5 0,4 3 6,1 7 104,5 3-110,-4 5 0,5 4-59,-2 4-54,2 2 1,0-3-435,-2 1 279,-3-6 0,-5 2-17,0-8-255,0 2 272,-1-8 0,2 7-88,-4-4 50,4-1 40,-7-4 1,7 1 154,-5-1-92,0-4 0,-7 1-23,0-4 288,-1 0 32,0-4 271,3 0 0,-9-1-187,3-3 1,-3-2 505,-1-6 1,0-4-306,0-3 1,0-4-188,0-4 1,-4-2-258,0-5 0,-4-2-152,0-2 0,2 1 263,-2-5-630,5 1 363,-2 0 1,2 5-174,-1 6 0,0 5 98,4-2 0,0 7-883,0 1 625,0 5 0,0-3-113,0 6-606,0 4 632,0-3 0,-1 8-1036,-3-6 551,3 6-1653,-4-4 2613,5 6 0,0 0 0,0 0 0</inkml:trace>
  <inkml:trace contextRef="#ctx0" brushRef="#br0" timeOffset="10">4945 5368 8037,'0'-12'978,"0"1"-365,0 5 0,2 1 965,1 5-1028,-1 0-349,8 5 1,-5 6 144,2 8-165,4 3-8,-5 6 0,0 1-36,-2 5 35,-3 0 1,3 4-282,0 0 0,0 2 101,-4-2 0,0-4-263,0 0 1,0-3 69,0-5 3,0-1 66,0-3 45,0 0 0,0-9-2,0 2 42,0-2-14,0-2 0,1-3 169,3-1-152,2-4 20,6 2 0,0-5 428,4 0-193,-4 0 73,10 0 132,-4 0-223,4-5 1,5 0 30,0-3-56,-1-2-54,2 4 1,-4-5 73,3 4-409,2-3 187,-5 8 1,0-4-255,-5 2 199,-5 3 0,3-4 6,-6 5-1027,-4-5 456,3 4 310,-9-5-1344,4 6-347,-5 0 2035,-5 0 0,-6-5 0,-7-1 0</inkml:trace>
  <inkml:trace contextRef="#ctx0" brushRef="#br0" timeOffset="11">4911 5688 7937,'0'-8'152,"0"0"0,0 5 827,0-5-466,5 5 1,1-5-147,6 4 0,4 0 132,3 4 0,4 0-128,4 0 0,2-1-126,5-3 0,1 1 140,-1-4-789,0 4 40,-5-7 412,-1 9 1,-6-8-439,-3 5 304,-3-5 121,-4 3-1939,-1-1 1269,-5-3 0,0 8 635,-6-6 0,0 1 0,0-5 0</inkml:trace>
  <inkml:trace contextRef="#ctx0" brushRef="#br0" timeOffset="12">4900 5311 8037,'7'-7'137,"1"4"1,1-4 344,6 0 1,1-2 703,3 1 1,3-2-417,-3 2 466,3 3-721,0-5 1,3 4-10,1-6 1,3 1-134,6-1 0,-1 2-314,0 3 1,-1-2 162,-2 5 9,-3-5-1851,-6 8 1243,1-4 1,-5 5-3289,-3 0 3665,-2 0 0,-7 5 0,-1 1 0</inkml:trace>
  <inkml:trace contextRef="#ctx0" brushRef="#br0" timeOffset="13">6476 5288 8093,'6'-8'595,"-2"1"70,-3 4 175,-1-2-231,0 5-212,0 10 0,0-1-44,0 10 129,5 5-305,-4 5 0,4 6-68,-5-1-55,6 0 0,-5 4-117,3 0 1,2 0 76,2-3 0,-2-1-226,2 0 119,-1-5 0,1-2-19,-1-8-522,-4 3 394,7-10 1,-7 1-82,4-5-264,-4-6 60,2 8-569,-5-8 699,0 3 1,-1-5-980,-3 0 1374,-3-5 0,-9-2 0,-2-4 0</inkml:trace>
  <inkml:trace contextRef="#ctx0" brushRef="#br0" timeOffset="14">6327 5322 7983,'8'-11'0,"-1"-1"0,-3 1 434,4-1 0,-1 1 55,5 0 1,3-1 271,0 1-458,6-1 0,-2 1 445,7-1-426,3 6 1,6-3 157,-1 5 1,0 1 12,1 3-268,4 0-1084,-4 5 914,10 6 0,-13 8 103,2 8 0,-9-1-132,-2 9 1,-3-4-290,-8 8 75,-3 1-165,-4 1-616,-4-1 666,-1 5 0,-6-8 8,-6 4-405,-4-4 419,-2 3 0,-5-10-28,0 1 0,-3-7 456,-1-2 1,-5 0-522,2-7 707,2 6-242,-10-9 1,12 1 242,-4-5-244,0-1 0,9 0 305,-2-4 1,8-1-318,0-2 0,6 0-920,1 0 620,6 0 0,-2-4-1470,8 0 1692,7-5 0,7 3 0,5-6 0</inkml:trace>
  <inkml:trace contextRef="#ctx0" brushRef="#br0" timeOffset="15">7138 5334 7985,'-1'-19'0,"-3"-1"328,3 7 1,-4-4 622,5 6 343,0 4-615,0 2 249,0 5-898,0 5 13,0 2 1,0 10 128,0 6 1,3 6-91,1 9 0,4 3 283,-4 5-610,5 5 61,-8-5 0,8 4-598,-6-8 576,6 2 1,-7-9-118,1-1-56,4 0 183,-6-15 24,4 8 1,-4-15-56,3 4 83,-3-4 1,5-4-238,-6 0-25,0-6 472,-6-2 0,0-11 0,-5-7 0</inkml:trace>
  <inkml:trace contextRef="#ctx0" brushRef="#br0" timeOffset="16">7058 5322 8064,'12'-18'0,"-1"2"542,0 4 0,6 1-107,2 0 1,2-1 22,2 1 0,0 1 33,0 2 1,4-2-22,-1 2 0,2 3-120,-1 1 0,-3 3-18,3 1 0,-3 5-339,-1 3 1,-2 2 95,-2 1 0,1 2-190,-4 2 1,-5 0 95,-3 8 0,-6-2-103,2 5 0,-8 0-106,-3 0 53,-9-2-138,-1 9 128,-11-8 1,2 8 16,-4-3-347,-1-2 469,2 0-534,-4 0 542,9-4 0,-2 2-218,6-6 429,4 1-191,5-8 1,4 3 7,3-4 387,3-1-383,1 1 1,0-1 342,0 0 1,5 1-360,3-1 1,3-1 507,4-2-493,3 2-2,5-4 225,0 1-215,5 3 1,-3-9 25,6 3-211,-6-3 190,3 4 0,-1-3 26,-1 1-1062,1-1 678,-4-2 0,0 0-113,-1 0-1342,1 0 811,-5 0 982,4 0 0,-5 0 0,6 0 0</inkml:trace>
  <inkml:trace contextRef="#ctx0" brushRef="#br0" timeOffset="17">7823 5916 7845,'0'-11'0,"0"-1"764,0 6-407,0-4 1,4 2 92,0-7 1,0 2 65,-4-2 1,0-3 149,0-1-225,0 3-230,0-6 104,0 4-157,5-5 0,-4-1 211,3-2-265,-3 2 54,4-9 0,-2 7 159,4-4-362,-4-1 101,2 2 1,-1-3 26,0 6-15,-1-6-58,-3 8 0,0-3-15,0 8 13,0-2 44,0 3 1,0-1 21,0 0 1,0 5 41,0-1-80,5 2 85,-3 7 3,3-5-208,-5 5 67,0 0 1,1 1 110,3 5-232,-3 0 70,4 0 0,-1 5-109,0 2 201,5 9-25,2 6 0,2 8 163,2 4-146,3 5-224,0 2 0,4 8 194,1 1 1,0-1 32,0-3-612,0-5 392,-5-2 1,-1-2-229,-1-3 225,-4-2 56,5-9 0,-6-1-290,1 1 190,-1-5-98,0 4-319,1-10 316,-6 5 1,4-7-11,-2-2 1,1-2-410,-2-2 821,-1-3-723,-1 4 361,-4-5 1,3-1 308,-8-3 0,-8-2 0,-5-6 0</inkml:trace>
  <inkml:trace contextRef="#ctx0" brushRef="#br0" timeOffset="18">7709 5768 9421,'12'-6'967,"0"4"-190,3-6 0,4 6-81,8-2-650,-3-2 113,9-1 1,-2-3 160,7 3-332,-3-4 73,10 10 0,-10-8-1904,3 5 1843,3 1 0,-11-2 0,3-2 0</inkml:trace>
  <inkml:trace contextRef="#ctx0" brushRef="#br0" timeOffset="19">8509 5345 8277,'0'-8'-3,"0"1"497,0-1-305,-6-3 1,4 3 811,-6 0-91,6 6-375,-8-8-109,3 9-46,1-5 64,1 6-150,5 0 1,0 6 140,0 1-118,0 8-127,5 3 1,3 6 427,7 3-309,-3 2 1,10 5-227,-3 1 1,1 3 162,-1 0-863,3 0 287,-9 1 276,8-3 1,-8-2 34,2-7 0,-2-1-153,-2-3 0,-1 1-481,-2-9 477,2 1 1,-7-5-286,4 0 192,-4 1 1,2-4 1193,-5-1-1032,0-4 16,0 2 1101,0-5-745,-5-5 144,4-2-238,-4-4 1,1-2 455,0-2-330,0-3 1,4-5 194,0 1-455,0-1 113,0 0 0,1-4-123,3 1 0,-1-5 30,4 4 0,0 5-241,0 3 1,2 8 121,-5 0 1,1 6-462,-1-3 303,-3 6 0,8-2 57,-5 8 0,5 0 10,-2 7 1,9-1 28,3 9 1,2 0-1,2 4 0,-3 1 33,3 3 1,-6 1-337,5 2 1,-1-2 89,2-5 1,-2-1 67,-2-3 0,2-3 182,-6-5 1,4-3 104,-4 0 0,0-6 83,-3 2 0,-1-3 392,1-1 0,-2-1 153,-3-3 1,3-2-53,-2-6-395,-3 1 634,0 0-459,0-6 1,-3-1 344,1-4-755,-1-6 212,-2 4 1,-2-13-338,-1 2 156,1-1 0,-7-4 131,6-2-309,-6 3 140,7 0 0,-3 7-419,5 5 0,0 2 204,0 10 0,0 0-1048,0 3 459,0 6-1585,0 1 306,0 5 5,0 5 2121,0 1 0,0 11 0,0 0 0</inkml:trace>
  <inkml:trace contextRef="#ctx0" brushRef="#br0" timeOffset="20">9468 5391 8045,'-5'-18'389,"4"1"-143,-3 6 0,2-4 267,2 0 0,0-1 155,0 5-432,0-1 1,0 5 664,0-1-554,0 6 435,0-3 520,0 5-1293,6 10-1,-5-3-46,9 15 76,-4 1 1,4 6 366,-2 5-672,2 6 151,-8 0 1,6 6 51,-4 0 0,5-2-162,-1-2 0,-3-3 49,-1-5-940,2-4 684,-5-2 1,8-7-523,-5-2 521,0 3 145,1-10 0,-4 5-966,3-6 608,-3-4 647,-1 3 0,0-9 0,0 4 0</inkml:trace>
  <inkml:trace contextRef="#ctx0" brushRef="#br0" timeOffset="21">9822 5368 7963,'-6'-18'399,"1"2"-280,5 4 1,1 5 740,3-1-51,-3 0-277,9 2-242,-9 1 1,8 11 89,-5 6 0,4 5-197,-5 10 0,5 3-31,-4 9 71,0 1-1500,1 6 1220,-4 0 0,4-1 210,-5 1-985,0-5 592,5-2 0,-4-6 67,3-3-776,-3-2 608,-1-5 1,0-5-434,0-3 460,0-7 1,2 1-851,2-6 1164,-3 6 0,-1-7 0,-7 3 0</inkml:trace>
  <inkml:trace contextRef="#ctx0" brushRef="#br0" timeOffset="22">9788 5402 7982,'0'-11'807,"1"4"-402,3 3 0,3 3 241,9 1 1,-4 5-293,4 3 0,-3 3-112,3 5 0,1-1 81,6 8 1,0 1 13,0 6-112,5 3-1049,-4 1 797,9 2 0,-9 3 218,3-4-1095,-3-6 689,-1-1 0,-2-5-593,-2-1 637,3-4 0,-6-1 92,3-6 1,-2-3-2,-6-1 1,1-4 110,-1 1 0,1-3-121,-1-1 716,0 0 0,0-1-415,-4-3 1,-2 1 535,-5-4 1,0-5-250,0-3 1,0-4 8,0 4 0,0-7-87,0-1 0,-4-1-134,1-6 0,-5 2-114,4-6 0,-3 6 67,3-7 0,0 4-194,4-4 0,0 1 115,0 0 1,0 3-491,0 1 0,0 1-85,0-2 1,0 0-303,0 4 0,0 2-263,0 6 0,4-2-126,0 6-1083,-1 0 1583,-3 8 0,-1 4-486,-3 6 1092,3 9 0,-9 6 0,4 4 0</inkml:trace>
  <inkml:trace contextRef="#ctx0" brushRef="#br0" timeOffset="23">10930 5254 8028,'5'-18'0,"-3"5"-90,6 6 0,-2-1 353,2-4 1,1 5 1121,-5-1-388,-1 6-108,-3-8-632,0 8 1,-1-3 0,-3 5 0,-7 1-205,-8 3 1,-3 4 117,0 7 0,-5 3-49,0 5 1,-5 0-4,2-1 0,1 6-28,-2 3 1,2 6-89,-1 1 0,2 5 39,5-1 0,1 1-304,3-1 1,3 2 221,4-2 1,6-6-126,2-2 0,7-4 48,1 1 1,8-3 16,0-6 0,7-4 13,0-3 0,2-2 26,2-1 1,4-2-22,0-3 1,3-2 166,-3-5 0,1 0-123,-2 0 0,-2-3-4,3-1 0,-3-5 135,-1 1 1,0-2-77,0-1 0,-6-2 207,-1-2 1,-8 2 39,0-2 0,-5 1 37,0-1 1,-3 2-225,-3-2 0,-10 2 44,-10 2 0,-5 4-1798,-6 4 1135,5-4 0,-2 6 542,8-3 0,-12 8 0,4 2 0</inkml:trace>
  <inkml:trace contextRef="#ctx0" brushRef="#br0" timeOffset="24">12175 5208 8031,'0'-12'1169,"0"6"-632,0 1 1119,0 5-1377,0 5 1,-2 7 72,-1 7 0,-3 3-108,-1 5 0,-3 4-171,2 7 1,-2-2 99,-1 6 0,-1 0-218,1 4 0,3 0 116,0-1 0,2 0-475,-1-3 1,1-4 153,6-8 0,-3-2 20,-1-5 1,0-5 88,4-3 0,0-3-5,0 0-715,5-1 284,-4-4-268,4-2 1,-1-7 317,0-1 0,0-4 527,-4-4 0,-5-1 0,-2 1 0</inkml:trace>
  <inkml:trace contextRef="#ctx0" brushRef="#br0" timeOffset="25">12140 5288 8031,'0'-18'0,"0"2"488,0 4 0,0 1-69,0-1 1,0 5 351,0-1 1,2 6-286,1-2 0,0 2 27,5 2 1,-1 7-66,5 4 1,0 7-169,4 9 0,-2 2-166,5 5 0,0 4 211,3 0-385,1 5 1,0-2 85,0 5 0,0-4 319,0-1-1185,-6-4 553,5 3 1,-8-11 19,5-3-691,-5-1 578,2-8 1,-4 4-518,-1-6 585,-4 0 0,-1-7-362,-2-1 0,-3-3-279,3 4-505,-3-6 1458,-1 3 0,-10-5 0,-3 0 0</inkml:trace>
  <inkml:trace contextRef="#ctx0" brushRef="#br0" timeOffset="26">11980 5768 8154,'7'-6'0,"3"4"709,-2-6 1,7 6-110,4-2 0,4 1-14,3 0 0,0 1-486,4-1 1,4-3 79,5 3 0,-1-5-418,-4 4 1,4-5 227,0 2 0,-1 0-276,-7 0 1,2 4 270,-5-1 1,-1-1 14,-3 2 0,-5-6 0,-2 2 0</inkml:trace>
  <inkml:trace contextRef="#ctx0" brushRef="#br0" timeOffset="27">12757 5288 7978,'-4'-18'0,"0"3"196,1 2-196,3 2 0,0-1 1162,0 6-240,0 1 33,0 0-620,0 4 0,0-3-12,0 8 0,1 2-85,3 5 1,-2 7 57,6 5 0,-4 5-72,3 6 0,0 5-148,0 3 1,0 3-34,-4 0 1,-1-3-146,2 0 0,-3 0 38,-1 4 1,0-7-66,0-5 1,0-1-108,0-6 1,0 0 120,0-5 0,-1-4 294,-3-3-262,2-2 468,-3-1-124,5-6 477,0-1-60,0-5 1,5-4-475,3 0 1,7-3 11,4 3 0,3-4-249,1 5 1,3-5 83,1 4 1,3-1-189,-3 1 0,0 3-61,-4-3 1,3-1-23,1 1 1,0 0-119,-5 4 1,-3 0-278,0 0 1,-5-3-230,2-1 1,-4 0-254,0 4 1097,-6 0 0,-1-5 0,-5-1 0</inkml:trace>
  <inkml:trace contextRef="#ctx0" brushRef="#br0" timeOffset="28">13374 5311 7943,'0'-18'0,"-4"1"0,0 6 1187,0 0-287,9-1-227,-3 6-149,3 1 63,-5 5 15,0 0-353,5 5 1,-3 5-141,6 5 1,-4 11 138,3 0 1,-3 2-168,4 3 1,-6 0 93,2 7 0,-2-2-34,-2 2 1,3-2-103,1-2 0,0-1-188,-4-3 0,0 2-19,0-5 1,0-1 70,0-3 1,0-1 72,0-3 0,0-3 45,0-4 1,0-1 333,0 0-209,0 1 34,0-1-63,0-4 0,1-1 24,3-2 488,2-3-331,6 4 0,4-5 721,3 0-634,3 0 1,1 0-6,0 0 0,3-4-111,1 1 0,1-3-517,-2 3 0,-5 1 248,2-1 0,-4 1-1309,0 2 0,1 0-725,-5 0-11,0 0 2045,-8 0 0,-2 0 0,-5 0 0</inkml:trace>
  <inkml:trace contextRef="#ctx0" brushRef="#br0" timeOffset="29">14482 5288 8080,'-7'-12'-41,"-2"1"203,6 0 1,-5 3 230,4 0 0,-3 1 164,3-5-223,0-4 0,4 3-70,0-2 0,0 2 66,0 2 0,4 3-144,0 1 1,6 0 29,1 0 0,2-2-100,6 5 1,0-4 117,4 5 1,0-5-108,-1 4 0,3 0 28,1 4 1,-2 0-115,3 0 1,-4 0 62,-4 0 1,1 2-173,-5 1 1,4 0-26,-3 5 0,-1-1 147,-4 5 1,-3-1-167,0 0 0,-6 1 102,2-1 0,-3 2-131,-1 2 1,-1-2 41,-3 2 0,-4-1-88,-7 1 1,3-2 89,-4 2 1,2-2 38,-1-2 1,2 1 52,-2-1 0,6-3-28,2-1 167,4 1-204,-7 3 224,9 1 1,-3-5-91,8 1 0,2-4 152,5 3 1,2-3-29,2 4 0,3-2 23,5 2 0,1 2-60,3-2 0,-3 6-24,3 1 0,0 1-99,0 0 1,-2-4 90,-5 3 0,0 2-231,-5-2 1,-1 2 51,-6-2 0,-3-2-166,-5 2 1,0-1 60,0 1 0,-10-2-31,-6 2 1,-5 1 19,-6 0 1,-6-1-64,-5-4 1,-6 5-43,-2-1 1,-4 0 80,-3-4 0,4 1-127,7-1 1,4-4 100,7-4 1,8 2-533,8-1 472,2 0 0,10-5-509,6-3 1,10 3 794,14-3 0,2-8 0,5 0 0</inkml:trace>
  <inkml:trace contextRef="#ctx0" brushRef="#br0" timeOffset="30">15281 5448 8021,'-5'-12'0,"4"5"303,-3-1 1,-1 4 507,1-3 0,-1 4-98,1-1 348,-2 3-630,0 1 1,-5 3 492,4 4-596,-3 1 1,-1 13-174,4-2 1,-2 4 45,5 4 1,0 2-147,4 5 0,2-1 111,1-2 0,5 1-397,7-6 0,3 1 180,5-4 0,1-6-380,3-1 1,2-9 183,5-3 1,0-3 18,1-1 0,-1-1 292,0-3 0,0-2-122,1-5 1,-2-5 172,-3 1 1,-2-5-61,-5 1 1,-2-3 347,-2-1 1,-2-5-133,-6-2 0,-4-4 55,-3-4 0,-4-3-258,-4-5 1,-8 1-244,-7-1 1,-12 2-425,-8 2 1,-9 11 467,-5 8 0,-4 13-333,-4 3 0,3 10 204,-3 9 0,12 9-146,8 10 0,6 7-184,9 4 590,4 7 0,12 1 0,2 7 0,3 3 0</inkml:trace>
  <inkml:trace contextRef="#ctx0" brushRef="#br0" timeOffset="31">16754 5208 7665,'-6'0'1771,"1"1"-904,5 3-510,0 7 0,0 8-12,0 8 1,1 4 71,3 7 1,-1-2-205,4 6 0,1-1-30,3 1 1,-3 1-76,-1-5 1,0-1-159,0-7 1,2-2-689,-5-5 553,0 0 0,0-5-806,0-3 471,-1-2-440,-3-2 1,-1-5-52,-3-2 1011,-2-8 0,-5-2 0,-1-5 0</inkml:trace>
  <inkml:trace contextRef="#ctx0" brushRef="#br0" timeOffset="32">16515 5265 8075,'11'-11'347,"0"-1"-142,1 1 0,1 1 146,2 2 368,3-2-362,4 3 1,6-8 21,3 0 0,2 4 21,1 3 1,4 0 29,0-3-240,5 5 1,-7 1-156,2 5 1,-6 1 70,-2 3 0,-8 2-140,0 5 1,-6 1 102,-1-1 0,-6 4-253,-2 1 0,-4 0 129,1-1 1,-3-2-108,-1 2 1,-5 2-38,-3-2 1,-3 0-34,-4-3 1,1 3 136,-5 0 1,0-1-14,-4-6 0,0 2 163,0-3 0,4 0-75,0 0 1,5-4 469,-1 1-300,2 2 1,6-5 155,-1 3-214,5 3 1,3-2 88,8 2 1,3 3-16,5-2 0,7 2 147,7 2 0,4-1-146,4 0 1,-5 1-36,5-1 0,-5 1-219,5-1 0,-6 2 144,-1 2 0,-7-1-263,-1 5 1,-6 0 94,-5 4 0,-2-2-113,-2-1 1,-5 1-76,-6-2 1,-9 3-152,-7 1 1,-4-2 27,-3-2 1,-4-1 82,-4-3 0,-4-3 316,0-1 0,-4-1-151,4-6 1,-1 0 135,1-4 1,7 0-232,1 0 1,6 0-291,5 0 0,7-5 75,8-3 484,3-2 0,6-7 0,2 0 0</inkml:trace>
  <inkml:trace contextRef="#ctx0" brushRef="#br0" timeOffset="33">17588 5231 8007,'0'-18'358,"0"3"1,0 2 348,0 2-281,0-1-286,0 6 946,0 1-180,0 0 245,0 3-981,0 13 0,0 3 171,0 12 68,0 3-239,0 1 1,0 9-233,0 3-32,0 7 0,0-6-420,0 3 1,-4-3 342,1 3 1,-5-3-214,4-5 0,-1-1 153,1-10 1,3-5-308,-3-2 0,2-7 149,-2 3 0,3-7-239,-3-2 0,1-4 29,-1 1 0,2-3 599,-6-1 0,1-10 0,-5-3 0</inkml:trace>
  <inkml:trace contextRef="#ctx0" brushRef="#br0" timeOffset="34">17588 5185 7937,'0'-11'420,"0"-1"0,0 5-34,0-1 1,1 5 194,3 0 0,-1 1-39,4 2 0,1 9 104,3 3 1,5 7-50,-1 0 1,6 7-187,2 5 0,0 6-350,4 1 0,-3 4 69,-1-4 1,0 5-277,-1-1 0,0-2 246,-3 2 1,-3-6-659,-4-2 1,3-5 68,0-6 0,-1-4-133,-6 0 0,2-5-1123,-2 1 684,-3-2-689,5-2 1822,-9 1 0,-6-6 0,-8-1 0</inkml:trace>
  <inkml:trace contextRef="#ctx0" brushRef="#br0" timeOffset="35">17417 5642 7924,'0'-8'224,"0"1"-112,5 4 1,3-3 372,7 2 1,3 1-126,4-4 1,2 3-280,3-4 0,0 5 30,7-5 1,2 4-457,5-3 0,3 3 200,-6-4 1,-4 6-437,-4-2 1,-4 1-410,0-1 990,-2 3 0,-1-9 0,0 4 0</inkml:trace>
  <inkml:trace contextRef="#ctx0" brushRef="#br0" timeOffset="36">18125 5311 7977,'0'-17'0,"0"3"333,0-5 1,0 5-210,0-1 0,4 6 1553,0 2-31,-1 4-1157,-3-2 0,2 5-275,1 0 1,0 9 9,5 2 1,-5 10 11,5 1 0,-5 6-12,0 7 0,2 0-170,-1 3 0,0-1-107,-4 5 1,0-4-182,0 4 1,0-5-232,0 1 1,0-7 265,0 0 1,0-10 128,0 2 1,0-8 9,0 1 1,0-4 71,0 0 1,0-5-190,0 1 645,0-5-101,0 2 673,0-5-593,5 0 0,3 0 78,7 0 0,3-2-256,5-1 1,1 0-25,2-5 1,3 5-156,6-5 1,-1 4 93,0-3 0,-1 4 53,-2-1 1,-1 3-284,-7 1 1,2-4-436,-6 0 1,-2 1-1936,-2 3 2416,-2 0 0,-7 5 0,-1 1 0</inkml:trace>
  <inkml:trace contextRef="#ctx0" brushRef="#br0" timeOffset="37">18867 5174 7918,'0'-7'-1695,"0"2"3630,0 5 1,0 5-1088,0 3-531,0 7 1,0 3 21,0 5 1,0 5-79,0 2 0,0 3-186,0 1 1,4 1 123,0-1 0,0 0-214,-4 0 1,0-1 93,0-2 0,0 1-326,0-6 0,0 5 49,0-5 0,0 0-44,0-7 0,-4-1 154,0-3 0,0-6 61,4 2 139,-5-2 0,3 1-84,-6-2 555,6-3-94,-4-5-246,6 0 1,6 0-59,1 0 0,3 0 107,2 0 0,0 0-223,4 0 0,1 0 27,6 0 1,1 0-92,3 0 1,-3 0 80,3 0 1,1-1-470,-2-3 0,5 1 212,-5-4 1,0 4-1066,-7-1 1,1-1 101,-5 1 1134,-4-5 0,-1 3 0,-4-5 0</inkml:trace>
  <inkml:trace contextRef="#ctx0" brushRef="#br0" timeOffset="38">19724 5276 7925,'0'-17'0,"1"0"-241,3 6 0,1-1 39,3 1 0,-2-1 847,-2 1 0,-3 0-239,3-1 0,-3 1 13,-1-1 1,0 5-76,0-1 0,0 4-146,0-3 0,-5 4-184,-3-1 0,-2 3 99,-1 1 0,-6 0-50,-2 0 0,-4 0 93,-3 0 0,0 4-76,-4 0 1,3 3 29,-3-3 0,6 5-16,1-1 1,1 3-53,7 4 1,4-2 76,3 2 0,6-1-42,-2 1 1,9-1 31,6 5 0,10-1 218,5 1 1,10 2-77,-2-6 1,8 5-112,0-1 0,-2-1 17,2 1 1,-5-5-126,1 1 0,-4 3 65,-3 1 1,-3-3 51,-5 0 1,-4 0-140,0-1 0,-9 4 95,1-3 0,-7 3-137,0-4 0,-4 4 57,-4-4 0,-7 0 139,-8-3 1,-9-1-77,-7 1 1,-4 2-218,-7-3 0,-8 3-399,-3-6 1,-4-3-745,0-2 0,2-1 13,-1-2 1,6 0 1258,5 0 0,1 1 0,3-2 0,10-4 0,8 1 0,9 1 0</inkml:trace>
  <inkml:trace contextRef="#ctx0" brushRef="#br0" timeOffset="39">11992 6247 8093,'-12'0'174,"6"0"584,-4 0-513,9 0-98,-4 0 1,6-1-89,3-3 0,-2 3 127,6-3 0,-1 2 84,5-2 0,1 2-95,2-1 0,-2 1-29,2 2 0,-1-3 39,1-1 0,-2 0-175,2 4 1,1 0-7,0 0 1,3 0-77,-4 0 1,5 0-4,-1 0 1,3 0 134,1 0 1,-1 0-176,1 0 1,0 0 74,0 0 1,0 0-21,0 0 0,1 0 54,2 0 0,-1 0 130,1 0 0,2 0-145,-1 0 1,4 0 6,0 0 0,2 0-60,1 0 1,-2 0 85,2 0 0,-2 0-68,6 0 0,1 0 52,-1 0 1,5 0-39,-1 0 0,2 0 11,-3 0 0,4-4 44,-3 0 1,-2 1-28,2 3 1,-5 0 6,1 0 1,3-4 65,1 0 0,-2 0-64,2 4 1,-5 0 82,1 0 1,-3 0-70,0 0 6,-1 0 223,-5 0-219,4 0 0,-5 0 190,2 0-94,3 0 0,-3 1-20,4 3 1,1-3 228,4 3-232,-4-2-734,9-2 714,2 0 0,1 0 88,3 0-243,2 0 66,5 0 1,1 0 155,3 0-239,-3-6 159,-6 5 0,8-4-36,-3 5 19,-2 0 0,1 0 53,-3 0-14,-2 0-47,10 0 1,-8 1-165,8 3 63,-3-3 1,-1 5 114,0-6-426,6 0 283,-5 0 0,-25 0 0,1 0-13,31 0 19,-31 0 0,-1 0 56,31 0 0,-1 0 58,-2 0-71,-3 0 0,4 0-73,-4 0 486,-6 0-1300,3 0 1103,-8 0 218,9 0-203,-9 0 1,4 1-1,-5 3-172,4-3 57,2 4 1,9-5 116,0 0-260,-28 0 1,0 0 31,26 0 0,-25 0 1,0 0 16,0 0 0,1 0-21,-1 0 1,0 0 48,5 0 1,1 0 0,-5 0 0,0 0-69,1 0 0,0 0 45,1-3 0,1 1-674,-1 1 0,1 1 778,-1-3 0,1 1-44,1 1 0,0 2 0,-4-2 0,0 0-42,1-1 0,0 0 105,0 2 0,-2-1-165,30-4 1,-31 5-1,1 0 120,31 0 54,-32 0 1,1 0-81,29 0 0,-30 0 1,0 0 42,28 0-36,-28 0 0,0 0 1,26 0 0,-26-2 0,1 0-20,-2 0 1,1 0 12,0 0 1,1 1-309,29 1 197,-29 0 1,0 0 119,24 0 1,4 0 39,-5 0 34,0 0-83,0 0 1,-3 0 41,-1 0 0,-5 0 308,2 0 1,-3-4-229,-2 0-98,1 0 908,0 4-1023,-1 0-252,6 0 379,-4 0-9,4 0-230,-5 0 1,-1-1 619,1-3 1,0 3-651,-1-3 79,1 3 1,-2 1 104,-2 0 10,-2 0 104,-1 0 0,-5-4-5,0 0-119,1 0 0,-12 4 324,-1 0 1,1 0-100,-4 0 0,-2 0 368,-2 0 1,-6 0-484,-2 0 379,-4 0-354,2 0-454,-5 0-864,-5 0 0,-6 0 1208,-8 0 0,-13 0 0,-4 0 0</inkml:trace>
  <inkml:trace contextRef="#ctx0" brushRef="#br0" timeOffset="40">21197 5185 7976,'0'-11'84,"0"4"1413,0 2-336,0 5-826,0 5 0,0 3 419,0 7-572,0 8 0,-4 2 81,1 6 0,-6 4 73,1 7-111,-2 3-1216,4 0 1077,-5 1 1,9-2 249,-6-2-548,6 3 204,-3-5 0,5 1-781,0-3 659,0-2 1,0-6-49,0 0 1,0-8-34,0 1 0,0-8-660,0 0 335,0-7 600,0 2 0,0-10-836,0 0 113,0-5 225,0-11 1,-4 3-685,0-2 1118,-5-3 0,3 0 0,-6-5 0</inkml:trace>
  <inkml:trace contextRef="#ctx0" brushRef="#br0" timeOffset="41">21151 5311 7976,'6'-17'-171,"-5"5"-44,3-4 1,1 0 890,-2 1 1,1-1-178,-4 5 1,2 1 848,1 2-920,-1-2 1,4 9-2,-2-3 0,-2 3-114,6 1 0,0 9-54,3 2 0,0 13-22,1 3 1,-1 4 14,1 4 0,-1 3-258,0 0 35,1 10 0,1-6-757,2 7 326,-2-7 322,8 3 1,-3-10-659,5 3 99,0-7 454,-6-3 0,4-5-397,-6-1 363,0-4 1,-4-1-163,1-6 1,-4-1-691,-1-2-42,-4 2 1113,2-9 0,-5 4 0,0-5 0</inkml:trace>
  <inkml:trace contextRef="#ctx0" brushRef="#br0" timeOffset="42">21037 5676 7992,'12'-6'250,"-5"-3"-209,1 5 1,3 0 598,5 4 1,4 0-180,-1 0 1,6 0-23,2 0 1,6 0-168,1 0 0,0 0-230,4 0 1,2-1-165,-2-3 0,0 3-404,-4-3 1,-5-1 276,-2 1 0,-3-3-168,-1 3 1,-5-5-1180,-3 1 1596,-2 3 0,-2-10 0,1 2 0</inkml:trace>
  <inkml:trace contextRef="#ctx0" brushRef="#br0" timeOffset="43">21745 5311 7992,'0'-12'0,"0"1"0,0 3 611,0 1 1,0 3 338,0-4 551,0 6-1084,0-3 1,0 7-193,0 6 1,2 4-11,1 11 0,2 4 25,3 0 0,1 4-179,-5 0 1,3 6 57,-3 1 0,4-2-294,-4-5 0,1 2-26,-1-3 0,-3-3-168,3-4 1,-2-2 132,2-5 0,-3-1-208,3-4 93,-3 1 229,-1-1-53,0-5 270,0 0-162,0-6 1,0-6-49,0-1 424,-5-3-199,4-2 1,-5 0 582,2-4-486,3-1 1,-6-10 22,3 0 1,2-4 44,-6 0 0,4-6-114,-3-1 0,4 4-9,-1 4 0,3 4 63,1-1 0,0 8-68,0 4 0,0 3 21,0 0-186,0 6 1,5 3-235,3 11 1,8 1 143,7 10 1,3 1-32,8 7 1,-2 2-19,6 5 0,-4 0 19,-4 1 0,3-5-137,-2 1 0,2-6 111,1 2 0,-5-5 104,-2-2 1,1-4 3,-2-5 1,0 0 134,-7-4 0,1 2-71,-5-5 0,1 0 308,-5-4-68,0 0 0,-3-2 159,0-1 0,-6-4-29,2-4 246,-3-1-363,-1-4 0,0-3 198,0-8-126,0 3-76,0-9 0,-3 4 44,-1-5-26,-5-6-204,8 5 1,-8-1-65,5 6 53,-5 4 1,8-1-477,-3 4 0,-1 5 224,1 3 0,-1-2-623,1 2 1,3 4 391,-3 3 1,-1 4-2197,1-3 771,-5 4 451,8-2 1397,-4 5 0,5 10 0,0 3 0</inkml:trace>
  <inkml:trace contextRef="#ctx0" brushRef="#br0" timeOffset="44">22648 5174 8017,'-4'-12'414,"0"1"1,0 3-398,4 1-347,5 4 1677,-4-2-883,5 5 0,-3 6-51,1 6 1,4 9-150,-4 10 0,3 2-67,-3 1 0,0 5-79,-4 3 0,1-1-155,3 1 0,-3-4 19,3 4 0,-3-9-246,-1 1 1,4-7 66,0-1 1,1-3 52,-1-4 0,-3-1-372,3-3 1,1-6-115,-1 2-858,0-7 1488,1 1 0,-4 0 0,4 2 0</inkml:trace>
  <inkml:trace contextRef="#ctx0" brushRef="#br0" timeOffset="45">22533 5185 7940,'5'-19'786,"3"0"0,9 6-432,5 2 0,6 1-296,7 6 1,-5 0 184,0 4 1,-3 0 401,4 0 1,-5 0-70,5 0 1,0 6-171,7 6 0,-2 4-370,2 7 0,-4 4 132,-3 0 0,1 4-276,-6 0 0,0 6 135,-7 1 1,-3-2-62,-4-5 1,-6 6-84,-2-3 1,-4 1-89,-4-4 0,-2 1 79,-6-6 0,-6 5 29,-5-5 90,1 1-465,-11-4 472,3 0 0,-5-2 2,-3-2-573,2-2 351,-8-6 0,8-1-47,-2-2 0,8-3-628,3-5 895,3 0 0,0-4 0,5 0 0,5 1 0</inkml:trace>
  <inkml:trace contextRef="#ctx0" brushRef="#br0" timeOffset="46">1336 6727 8318,'-6'-5'1184,"1"4"-990,5-5 0,0 8 239,0 2 0,0 3-100,0 8 0,0 4 55,0 8 0,0 2-130,0 6 1,1-1 16,3 0 0,-2 4-1,6 0 1,-4 4-277,3-4 0,0 1-54,0 0 0,2-9-121,-5 0 0,4-4 65,-4-3 1,1-2 125,-2-2 1,-1-2 15,1-6 0,-1 1 10,-2-1 43,0 0 0,-2 0-54,-1-4 0,1 0 412,-1-4-31,-4-1 114,6 3-97,-4-5-299,5 0 1,6-2-49,6-1 1,3 0 47,4-5 0,4 6-15,0-2 1,1-1-59,6 1 1,1-3-36,3 3 0,-1 0-151,-3 4 0,2-1 13,-5-3 0,3 3 111,-3-3 1,-4-1-107,-4 1 0,-2-4-11,3 5-561,-4-6 160,-5 7-226,-4-8 1,-3 9-158,-8-3 1,-3 3-374,-4 1 1,0 0 1280,-1 0 0,1 0 0,-1 0 0</inkml:trace>
  <inkml:trace contextRef="#ctx0" brushRef="#br0" timeOffset="47">2159 6978 8056,'-6'-18'474,"-1"3"1,1 4-267,-2 3 0,5 2 1460,0 2-1126,-4 3 0,1-4-110,-6 5 1,2 1-201,3 3 1,-3 3 17,2 9 0,-1 3-55,1 7 1,0 1-161,4 7 1,0-2-101,4 6 1,1-4 130,3-3 1,2-2-248,6-3 1,-1-3 85,1 0 1,4-1-110,3-7 0,0 0 101,4-3 1,-3-6 41,7-2 0,2-4 45,2-4 0,-1-4 33,4-7 0,-6 1 8,6-5 1,-7 0-31,0-4 0,-3-3 210,-1-1 1,-7-1-108,-4 1 0,-2-1 34,-6-2 1,-2-4-162,-6-1 0,-6 1-144,-5-4 1,-9 3 101,1 0 1,-7 6-113,-1 3 1,-3 8-311,-4 6 1,2 6 170,-2 6 0,4 1-475,3 3 0,1 4 273,7 7 1,3 3-1051,8 5 1574,6 4 0,-4 3 0,4 4 0</inkml:trace>
  <inkml:trace contextRef="#ctx0" brushRef="#br0" timeOffset="48">2912 6864 8039,'-5'-11'0,"0"-5"418,-2 1 0,1 0 624,6 3 0,-1 1-504,-3 0 1,2-1-173,-6 1 1,1 4-9,-5 4 1,1 1-72,-1 2 1,1 2-214,0 1 0,-2 6-7,-2 10 1,2 2-89,-2 9 1,-1 1-95,5 3 0,-3 1 42,6 3 1,3-1 35,2 5 0,1-5 26,2 1 0,2-6-167,1-2 1,9-6 43,7-1 1,2-3 13,2-8 1,1 0 153,3-8 0,-2 0-5,6-4 1,-2-1 92,2-3 0,2-6-77,-3-5 1,-2-6 134,-1 2 1,-3-2-89,-2-2 1,-4 0 87,-3 0 1,-2-1-50,-1-3 1,-6 2 28,-2-5 1,-4 3-217,-4-4 1,-4 5-206,-7-5 1,-8 6-693,-7-2 1,-3 8 476,-1 4 1,-6 7-1993,-2 5 2230,-2 6 1,-2 9 0,1 6-1</inkml:trace>
  <inkml:trace contextRef="#ctx0" brushRef="#br0" timeOffset="49">3415 6818 8107,'-7'-11'0,"-1"-1"-11,4 1 0,-4 0 255,4-1 0,-3 1 113,3-1 0,-1 2-1,1 3 145,3-4 178,-4 10-323,5-9 36,0 9 1,0 10 23,0 10 4,5 5-151,-4 9 1,9 2-101,-2 11-819,2 0 946,-4-6-278,4 5 50,-3-5 1,0 1 287,1-3-1323,0-8 873,3 3 1,-1-10 49,-2 0-693,2 0 497,-4-10 0,1 3-722,-3-4 1175,2-6-1246,-5 4 172,4-9-637,-5 4 1049,-5-5 0,0-1 449,-3-3 0,-2-2 0,4-5 0</inkml:trace>
  <inkml:trace contextRef="#ctx0" brushRef="#br0" timeOffset="50">3780 6898 8107,'0'-16'263,"4"2"191,0-5 0,1 5-145,-1-1 0,-3 2 536,3 1-608,-3 1 548,-1 5-18,5 1-274,-4-1 3,5 5 1,-15 5-303,-3 7 0,-3 10-71,0 2 1,-3 1-142,-5 6 44,0-4 1,-3 7 9,-1-3 0,0 3-348,5 1-312,-1-5-117,5 4 543,1-8 1,6 1-32,0-7 48,4 3 68,2-10 1,5 6 28,0-3 544,10-7-301,-2 7 0,14-10 317,-3 3-315,7 2 0,3-9 391,6 3 1,1-2 91,-1-2-279,2 0-740,-8 0 416,0 0 1,1 0 157,-7 0-460,3 0 189,-14 0 1,9 0-1082,-6 0 803,0 0 1,-7 0-82,-1 0 0,-3 0-96,4 0 1,-5 0-802,5 0 0,-4 0 133,4 0 1195,-1 0 0,5 0 0,-1 0 0</inkml:trace>
  <inkml:trace contextRef="#ctx0" brushRef="#br0" timeOffset="51">4340 6750 8144,'-11'-12'571,"-1"1"1,2-1-309,2 1 462,3 5-52,5 1 951,0 5-1259,0 5 1,0 6 39,0 8 1,2 8-32,1 3 1,-1 7 96,1 1-331,-1 5 0,1-6 53,1 5 1,0-1 177,-4 0-1282,5-1 887,-4-6 0,5-1-41,-6-3-623,5-2 518,-4-5 1,4-5-694,-5-3 474,0-2 108,0-2-1013,5-4 1146,-4 3-470,4-9-704,-5 4 489,5-5 303,2 0 530,-1-5 0,4-6 0,-3-7 0</inkml:trace>
  <inkml:trace contextRef="#ctx0" brushRef="#br0" timeOffset="52">4625 6807 8052,'-3'-12'1035,"-1"1"-322,0 0-221,4 4 103,0-3-8,0 9-202,0 6 207,0 2-254,0 15 0,0-4 277,0 5-352,0 5 0,0 1 60,0 5 1,1 0-78,3 1 1,-1 3-232,4 0 1,-3 2 100,4-5 0,-6 0-947,2-8 577,2-1 0,-3-8-346,5-3 99,-6-2 0,4-3-1281,-2-2 524,-3-3-284,5-5 129,-6 0 1413,-6-5 0,-5-1 0,-7-6 0</inkml:trace>
  <inkml:trace contextRef="#ctx0" brushRef="#br0" timeOffset="53">4568 7047 8035,'0'-12'5,"0"-4"1,2 3-6,1-2 1140,-1 7-226,3-2-228,0 4 8,1-1-369,1 2 0,4 5 293,0 0-446,1 5 1,8 6 230,-5 4-399,6 5 168,-4-7 1,6 8-222,0-2 88,0 3 1,0 1 236,0 0-757,-1-1 385,1 1 1,-1-4-37,-3 0-234,2-5 242,-8 3 0,4-6 12,-6 1 86,0-6 1,1 3 39,-1-5 0,1 0 292,-1-4-311,1 0 510,-6 0-316,4 0 1,-4-6 170,6-1 1,-5-3 182,1-2 0,-5 0 30,0-4 91,4 4-336,-6-10 1,4 3 256,-5-8-358,0 3-43,0-14 0,-1 8 231,-3-8-245,3-3 0,-6 4-129,4-5 0,0 1 102,-5-5 1,6 6-853,-2 6 482,-2 5 0,5 7 73,-3 3-1228,2 3 379,2 5-2126,0 4 2116,-5 2 0,4 6 1013,-3 3 0,-2 8 0,0 5 0</inkml:trace>
  <inkml:trace contextRef="#ctx0" brushRef="#br0" timeOffset="54">5950 6727 8015,'-10'-8'-13,"3"1"1,-4 3 174,4-4 52,2 6 503,-5-8-8,8 8-49,-8-8-363,4 4 1,-2-2 153,1 1 0,-1 4-89,-4-1 0,0 3 34,-3 1 0,1 0-122,-5 0 1,0 5-46,-4 3 0,-1 2 27,-3 1 1,2 6-207,-6 2 0,4 2 64,-3 2 0,1 4-21,-2-1 0,0 6-244,4-1 0,2 2 94,6 1 0,2 0-121,6 0 1,0-3 56,4-1 0,-2-3-25,5 3 0,2-4-46,5 0 1,5-1 104,7-3 1,3 1 17,5 0 122,0 0-99,5-5 22,-4-2 1,9-4-6,-3-1 1,3-1-29,1-2 170,1 2-130,-6-9 1,4 4-24,-3-5 155,3 0-123,-3-5 1,1-1 19,-4-6 113,5 1-121,-8 0 1,4-2 288,-5-2-281,-6 2 1,0-5 144,-6 3 0,-1 2-72,-2-2 1,-3-1 109,-5 0 0,-1 1-70,-3 4 0,-4-1-149,-7 1 1,-3-1 83,-4 1 0,-1 5-247,0 2 0,-4 3-84,1 1 0,-1 0-89,4 0 1,0 0 33,0 0 1,6 0-564,1 0-478,4 0 0,5-2 1367,4-1 0,6-4 0,4-4 0</inkml:trace>
  <inkml:trace contextRef="#ctx0" brushRef="#br0" timeOffset="55">7366 6693 8140,'0'-12'0,"-3"5"152,-1-1 239,0 5-150,4-7 266,-5 9 121,4-4 45,-4 5-312,5 0-84,-5 0 0,3 2-22,-2 6 1,-1 5 124,2 10 1,-6 8-99,1 4 0,-6 6-73,-1 1 0,0 3-68,3 0 0,-3 0-187,0-3 1,1 1 142,6-5 0,-1-5-171,6-6 1,-1-3-176,4-1 1,0-6 163,0-1 1,0-4-683,0 0 288,0-6-1056,5-1 1100,-4-5 0,4-1-1044,-5-3 807,0-2 1,0-7-320,0-2 991,0 2 0,-5-9 0,-1 5 0</inkml:trace>
  <inkml:trace contextRef="#ctx0" brushRef="#br0" timeOffset="56">7264 6727 8140,'0'-17'-137,"0"5"-68,0-4 0,0 4 205,0 0 1216,0 1-282,0 5-213,0 1-418,5 5 0,1 2 60,6 6 0,0 2 109,3 13 0,3 2-20,5 9 1,0 1-128,0-1 1,3 0-130,1 0 1,0 1 44,-4-1 0,-2 0-194,-2 0 0,1-3 119,-4-1 1,3-4-367,-4 0 1,0-3-7,-3-4 1,-1 2-233,0-6 0,-3 0-105,0-4 1,-5 0-31,5-4-866,-5 3 575,2-3 118,-5-1 0,-2-1-24,-1-5 770,-4 0 0,-4 0 0,-1 0 0</inkml:trace>
  <inkml:trace contextRef="#ctx0" brushRef="#br0" timeOffset="57">7195 7127 7957,'12'-13'0,"-5"-1"570,1 10 0,1 0-132,6 4 0,-1 0 35,5 0 0,1 0-133,7 0 0,2 0-152,5 0 0,1 0-30,-1 0 0,4-3-132,0-1 1,1-4-702,-1 4 1,-6-5 432,2 2 0,-3 0-1571,-1 0 1813,-2 4 0,-5-7 0,0 4 0</inkml:trace>
  <inkml:trace contextRef="#ctx0" brushRef="#br0" timeOffset="58">7972 6830 8131,'0'-12'0,"0"5"1306,0-1-280,0 5 443,0-2-1136,0 16 1,1-3 43,3 11 0,-3 4 108,3 4 1,1 5-116,-1-2-190,5 3 0,-7 1-266,6 1 0,-2-2 136,2-3 0,2 2-601,-2-6 0,-2-4 284,2-7 0,-6-2-483,2-2 1,1-3-334,-1 0-924,0-6 160,-4 3 1847,-6-10 0,0-1 0,-5-6 0</inkml:trace>
  <inkml:trace contextRef="#ctx0" brushRef="#br0" timeOffset="59">7652 6795 8139,'11'-11'0,"6"1"1228,2 2 1,9-2-73,6 2-745,5 3 316,7-5-183,0 9 1,8-9 289,3 2-531,3 3 0,-8-4-580,-2 5 0,-5-3 304,-3 3 0,-4-4-581,-7 5 1,-1-1 344,-7 4 209,2 0 0,-12 0 0,4 0 0</inkml:trace>
  <inkml:trace contextRef="#ctx0" brushRef="#br0" timeOffset="60">9479 6647 9261,'-6'10'937,"2"5"0,3 7-494,1 5-43,0 2-126,0 5 0,-1 5 84,-3 3 1,3 3-123,-3 0 0,2-3-186,2 0 1,0-5 133,0 1 0,2-4-239,2-3 1,-2 0-37,6-4 0,-1-4-51,5-4 0,-5-5 59,1 1 0,0-6-1,3-1 1,-3-6-629,-1 2 283,-4-3-1200,2-1 1168,-5 0 1,-5-5-664,-3-2 1,-2-4 1123,-1 0 0,-6-6 0,-1 0 0</inkml:trace>
  <inkml:trace contextRef="#ctx0" brushRef="#br0" timeOffset="61">9388 7138 8092,'18'-4'168,"-3"0"1,3-3-57,1 3 1,2-1 714,2 1 0,-4 3-274,0-3 0,4 3-189,4 1 0,4-1-128,0-3 0,2 2 9,1-1 1,0-2-126,1 1 0,-6-1-249,-2 1 1,-5 3-764,-3-3 1,-2-1 250,-6 1-543,-4 0 1,-4 0 1183,-6 0 0,-9 1 0,-6 3 0</inkml:trace>
  <inkml:trace contextRef="#ctx0" brushRef="#br0" timeOffset="62">9399 6830 8224,'12'-12'405,"-1"1"1,7-1-19,5 1 0,5 3 87,6 1 1,2-1-86,2-3 1,2 3-27,6 1 1,-2 0-115,-2 0 0,3-2 25,-4 5 0,3-4-58,-3 4 0,-1-3-39,-6 3 0,-5 0-91,-2 4 0,-4 0 135,-4 0 1,-3 0-213,-4 0 80,-1 0 0,-1 1-44,-2 3 0,-3-1 31,-5 4 1,4 2-27,0 7 1,-1 1 63,-3 6 0,2 1-27,1 3 0,-1 2-125,2 5 1,-3 4 81,-1 0 1,0 2-285,0-2 0,4-1 87,-1 5 1,1-9-167,-4 1 1,2-8 108,1 1 1,-1-4 34,1-4 0,-1-2 25,-2-6 1,0 0-7,0 1 0,0-5-909,0 1 335,0-5-858,0 2 514,0-5 1074,0-5 0,0-2 0,0-4 0</inkml:trace>
  <inkml:trace contextRef="#ctx0" brushRef="#br0" timeOffset="63">10530 6784 7980,'0'-17'1466,"0"5"-452,0-5-98,0 11-581,5 1 0,-4 10 17,3 3 0,-3 8 80,-1 7 1,2 1-78,2 6 0,-3 5-156,3 3 1,-3 4 38,-1-4 1,4 4-335,-1-4 0,1 2 119,-4-5 1,0 0-517,0-8 0,2-4-51,1-4 0,-1-5-1146,1 1-562,-1-8 974,-2-1 970,0-6 0,0-6 0,0 0 0</inkml:trace>
  <inkml:trace contextRef="#ctx0" brushRef="#br0" timeOffset="64">10404 6784 7975,'5'-11'141,"2"-1"36,4 1 0,6-1 183,2 1 0,2-1 467,2 1 1,0 3-246,0 1 1,5-1-156,2-3 0,-1 3-80,2 1 1,-1 4-124,5-1 0,-5 3-85,1 1 0,-6 0-51,2 0 0,-7 5-111,-1 3 1,-9 2-61,1 1 0,-7 6 66,0 2 1,-4 2-113,-4 2 0,-3 4 52,-9-1 0,-3 6-15,-7-1 0,-2-2 54,-3 1 1,-2-1-73,3 2 1,2-2-33,1-2 1,5-3-127,2 3 0,5-5 200,8-3 0,2 2-6,5-6 0,0 1 203,0 0 1,8-4-84,4 4 1,3-4 165,0 0 1,2-1-57,2 1 1,2-6 47,-2-2 1,3 1-84,1-1 0,0-1-53,0-3 0,-2 0-191,-2 0 0,3 0-374,-3 0 1,2-3-822,2-1 1,-1-4 45,-3 4 1272,2-5 0,-3 3 0,5-5 0</inkml:trace>
  <inkml:trace contextRef="#ctx0" brushRef="#br0" timeOffset="65">11535 6773 7933,'-11'-12'0,"4"1"0,4-1 0,1 1-328,2 5-2,0-5 1133,-5 5-537,-1 0 1,-6-3 336,1 5 0,-6 0-272,-2 4 1,2 0-46,-2 0 1,-2 1-167,-5 3 0,2 3 143,-3 4 0,3 4 12,1 1 0,1-1 69,3-4 0,3 2-11,4 2-373,1-2 237,0 3 42,4-4-216,2-1 108,5 1 1,0 0 11,0 3 0,5-2 20,3 2 0,7-1 84,4 2-316,3-4 172,1 5 0,1-6 118,2 1-373,-2-1 130,9 0 0,-7 1-181,4-1 159,-4 1 1,5-2-298,-4-3 192,0 4 70,-5-5 0,-2 5-220,-1 1 169,-5-1 1,2 1-4,-5-1 0,-3 0 22,0 1 1,-6 1 25,2 2 26,-3-8 0,-1 12-66,0-7 217,-5 2 0,-6-3-177,-7 1 179,-5-1 17,0-5-135,-5 5 0,-1-6-252,-5 2 1,-4 2-76,0-5 163,-5 5 1,12-8-255,1 3 0,9-3-38,6-1-781,3 0 1261,5 0 0,2-10 0,5-3 0</inkml:trace>
  <inkml:trace contextRef="#ctx0" brushRef="#br0" timeOffset="66">11878 6715 7966,'0'-17'1204,"0"0"-435,5 11-418,1 1 1,2 5 57,-1 0-185,-4 0-1,2 5 279,0 1-224,-4 11 1,8 0 56,-5 6 89,5 5-142,-8 1 1,8 6 79,-5-1-289,0 5 94,-4-3 1,0 4 29,0-2 82,0-2-56,0-2-708,0-1 503,0-9 0,1 4 155,3-5-629,-3 0 344,4-5 1,-5-2-51,0-4-633,5-1 288,-4-5 437,4 5-925,-5-10 308,6 4-749,-5-5 615,4 0 327,-5-5-335,0-1 303,0-6 526,0 1 0,-5-6 0,-2-1 0</inkml:trace>
  <inkml:trace contextRef="#ctx0" brushRef="#br0" timeOffset="67">11706 6841 7998,'0'-11'0,"5"-1"0,3 1 0,7-2 2187,4-2-1404,3 2 0,6-3 633,2 4-1004,3 1 1,3-1 287,2 1 1,-1 1-248,5 2 0,-2-1-234,2 6 0,-4-1 7,-7 4 1,0 0-860,-4 0 0,-4 0 481,-4 0 0,-5 5 152,1 2 0,-7 4 0,-3 0 0</inkml:trace>
  <inkml:trace contextRef="#ctx0" brushRef="#br0" timeOffset="68">13659 6715 8081,'-5'-6'0,"3"1"201,-6 5 234,6 0-24,-9 0 42,10 0 0,-4 5-88,5 3 1,4 7 119,0 4 0,0 8-87,-4 3 1,3 3-133,1 1 0,0 1-57,-4-1 1,0-4-139,0 1 1,0-2-16,0 1 0,0 2 148,0-5 1,0-4-394,0-4 0,1-5 115,3 1 1,1-2-298,3-2 1,2-1 77,-3-2 0,0-3-939,0-5 697,-4 0-914,2 0 335,-5 0 1114,0-5 0,-5-7 0,-1-5 0</inkml:trace>
  <inkml:trace contextRef="#ctx0" brushRef="#br0" timeOffset="69">13248 6738 8239,'7'-11'0,"4"-1"1113,0 1-431,1 5-216,9-4 678,-3 8-646,10-8 0,3 8 212,7-6-271,2 5-277,6-7 0,0 8 267,-1-6-1069,1 6 820,0-9 0,-1 10 180,1-3-380,0-2 101,-6 5 1,-2-4-390,-7 5 357,-3-5 0,-5 3-326,-6-3 211,0 5 0,-6 0 89,1 0 1,-5 0-288,1 0 1169,-6 5-1008,4 2 262,-6 4 1,3 2-185,1 2 214,0-2-17,-4 8-217,5 2 59,-4 1 1,6 9 10,-4-2-207,-1 2 96,3 1 0,0 0 92,2 0-443,-1 1 256,4-1 0,-8-5 20,6-2 1,-2-3-80,2-1 1,1-2 190,-6-2-61,6-2 0,-6-7 74,5-2 264,-1 2 0,1-5 265,-1 2-185,-4-1 452,2-6-478,-5 0 0,0-6 49,0-1 1,0-3-89,0-2 0,0-3-40,0 0 1,0-5-44,0 1 1,4-3-105,0-1 0,1-4-168,-2 1 1,0-1-14,5 4 259,-6 6-457,8-5 92,-8 9 195,8-3-346,-4 9 223,0-3 1,5 9-230,-4-3 96,3 8 105,2 7 0,3 5 140,0 7-82,0-3-292,2 13 569,-4-9-229,8 9 1,-7-9-63,5 3-146,-5 2 112,3-5 1,-2 3-85,0-8 204,5-3-15,-7-4 1,4-2 713,-6-3-452,0-2 0,1-5 26,-1 0 1,-3 0 686,0 0-218,-1-5 1,1-2 90,-1-9-412,-4 4 1,2-10 150,-5 3 0,0-2 0,0-2-482,5-5 41,-4-1 0,4-6-211,-5 1 185,0 0-14,0 0 0,0-3-1110,0 3 719,0-3 0,0 13-532,0-3 257,0 3 235,0 6-902,0 2 231,0 4 277,0 6-958,0 1 452,0 5-762,5 5 2059,-3-4 0,8 9 0,-4-3 0</inkml:trace>
  <inkml:trace contextRef="#ctx0" brushRef="#br0" timeOffset="70">15098 6704 7992,'-7'-10'191,"-1"2"0,2 2 659,-2 2-468,3 3 1,0-4 202,-3 5 0,-2 0-202,-1 0 0,-1 1-16,1 3 0,-5 6 0,-4 5 346,-1 11-361,3-7 0,-3 14-54,2-3-101,2 3 1,1 3-127,4 2 155,1-3-589,4 5 645,2-6-506,5-5 225,0 4 0,5-5 224,3 2-661,7-2 350,3-10 0,6 2 21,3-4-61,2-6 48,5 0 1,6-9-187,1 3-652,-1-8 770,4-2-83,-3-11 214,-1 5 0,0-10-70,-6 3 494,-5-3-254,4 0 0,-9-2-31,3-3 180,-8-2-148,-3-6 0,-5 0 6,-4-3-270,-2 2 166,-5-8 1,-10 5-79,-5-3 139,-5 7-48,-13 7 1,-3 7-440,-10 2 212,-4 7 1,3 9-1214,-3 6 924,-2 4 0,10 9-55,0 3 500,6 3 0,6 5 0,4 2 0,2 4 0,1 4 0</inkml:trace>
  <inkml:trace contextRef="#ctx0" brushRef="#br1" timeOffset="71">1348 9228 7671,'5'6'1210,"0"1"-980,2-3 1,4-3-33,-4 3 0,3-3 325,2-1-243,4 0 0,1 0 311,2 0-304,2 0 0,-3 0 71,5 0-268,5 0 119,-4-5 0,10 2 148,1-4-426,-1-1 132,5 2 0,-8 1-185,-1 5 103,-5-5 1,7 3 63,-5-2 0,-4 3-190,-4 1 320,-5 0-428,2 0 166,-4 0 0,-1 1 64,0 3-188,-4-2 103,3 3 0,-8-5 117,6 0-195,-5 0 177,2 5 119,0-4-126,-4 4 8,4-5 0,-4 0 268,3 0-263,-3 0 12,4 0 436,-5 0-55,0-5-221,0 4 131,0-4-82,-5 0 1,3 2 23,-6-5-307,6 6 82,-8-8 1,3 8-121,-4-1-82,4-4 247,-3 6 1,8-8-268,-6 5 106,6-5-19,-9 3 1,10-2 53,-3 1 0,-1-2-20,2-6-201,-1 2 242,4-8 1,0 7-52,0-5 52,0-1 3,0-2 0,0-1-59,0 0 53,0 0 8,0 0 1,4 0-21,-1 1 11,1 4-8,1-4 112,-4 10-87,10-10 0,-9 8-19,6-5 185,-1 5-161,5-2 1,-1 4-12,1 1 133,-1 4-110,0-3 1,5 4 288,-1-6-284,5 1 67,-2 5 1,5-3 64,0 5-109,0-5 21,-1 8-87,1-4 69,0 5 0,0 1 28,0 3-76,0 2 53,-1 6 0,-3 3 27,1 0-161,-7 5 123,4-7 0,-7 10-261,-2 0 255,-3 0-18,-5 10 1,0-4-289,0 5-6,-5 0 252,-2-5-932,-4 10 808,-6-9 1,0 9-55,-6-4-76,0-1 231,5-5 1,-3-1-21,2-5 1,2-4 57,2 0 0,7-5 375,4 1-162,3-7-12,1 2 135,0-9 502,0 4-598,5-5 427,2 0-394,9 0 1,-2 0 154,5 0 202,0 0-312,4 0 0,1-1 88,3-3-9,-3 3-192,4-4 1,-4 5 194,3 0-103,-3 0-170,4-5 1,-6 3-78,1-1 1,-1 1 319,-3 2-579,2 0 198,-8 0 1,4 0 140,-6 0-310,0 0 72,1 0-136,-1 0-338,-4 0 15,3 0 275,-9 0-82,4 0-865,-5 0 496,-5 0 330,4 0-1835,-4 0 2286,0 0 0,-2 0 0,-4 0 0</inkml:trace>
  <inkml:trace contextRef="#ctx0" brushRef="#br1" timeOffset="72">3221 8885 7978,'-2'-6'-862,"-1"2"1648,1 3-220,-3 1 1568,5 0-1950,10 0 0,-2 4 184,7 0-37,-2 5-161,-2-8 0,5 4 89,-1-5 1,9 0-1,-1 0 0,6 0 36,-2 0-68,4-5-69,-7 4 0,9-10-92,-2 4 171,-3 2 6,0-5-497,-5 8 236,-1-8 1,-4 9 202,-3-3-1237,-2 3 437,-7 1 378,0 0-1589,-6 0 1186,-6 0 0,0 0-924,-5 0 1564,-6 5 0,-1 1 0,-4 6 0</inkml:trace>
  <inkml:trace contextRef="#ctx0" brushRef="#br1" timeOffset="73">3198 9102 8038,'0'7'316,"1"-2"30,3-5 335,2 0-361,6 0 0,4 4 925,3-1-615,8 1-293,2-4 1,5 0 522,1 0-436,-1 0-508,0-5 509,0 4-140,1-4 0,-5 4-158,1-3-270,-6 3 175,8-5 1,-9 3 219,3-1-1334,-8 0 815,2 4 1,-8-1-2445,2-3 1729,-2 3 982,-7-4 0,4 5 0,-3 0 0</inkml:trace>
  <inkml:trace contextRef="#ctx0" brushRef="#br1" timeOffset="74">4637 8646 8291,'0'-12'1099,"0"1"-412,0 4 52,0-3 10,0 9-347,0-4 1,0 6-118,0 3 35,0 7-94,0 7 0,-5 8 63,-3 4 1,-3 3 94,-4 13-984,2-3 671,-4 3 1,6 2 231,0-3-836,4 4 448,-3-4 0,9-5 16,-3-6-592,-2 0 472,4-10 1,-3 0-119,5-5 143,0-5-3,0 3 241,0-11-506,0 4 39,0-8-825,0 3 303,0-5 188,0-5-588,0 3 1315,0-8 0,0-1 0,0-7 0</inkml:trace>
  <inkml:trace contextRef="#ctx0" brushRef="#br1" timeOffset="75">4603 8657 8182,'0'-15'0,"0"0"213,0-1 0,0 5 388,0-1 1,3 5-99,1-1 372,0 6-479,-4-3 0,1 5 238,3 0-209,2 0-152,6 10 1,1 2 365,2 11-333,-3 5-174,5 1 0,-2 7 61,0 2 0,2 3-745,-2 4 438,-2-4 140,8 3 0,-7-8-49,5 2 1,-3-4-257,3-3 1,-4-1-376,4-7 369,-5 2 130,7-7 1,-8 0-269,2-3 109,-2-2 146,-2-2 757,1 1-661,-1-1-66,-4-5-352,-2 5 249,-5-10 0,0 5-73,0-2-1030,0-3 774,-5 4 1,-2-5 569,-4 0 0,-11 5 0,-2 2 0</inkml:trace>
  <inkml:trace contextRef="#ctx0" brushRef="#br1" timeOffset="76">4523 9148 8663,'9'-6'589,"2"2"0,-2-1-185,6 1 0,4-1-64,4 1 1,5 3 143,6-3 0,4-2-182,0-2-279,0 3-340,2-5-479,-10 9 643,8-9 1,-14 7-357,3-5 0,-3 5-1514,-1-5 2023,-5 5 0,3-7 0,-3 4 0</inkml:trace>
  <inkml:trace contextRef="#ctx0" brushRef="#br1" timeOffset="77">5162 8714 8139,'-10'-18'0,"2"3"1062,3 2-318,5 2-503,0 5 630,0 1-87,0 0-19,0 3-525,5 12 1,-3 4 353,2 13-293,2 2-60,-5-5-98,9 14 37,-3-7 1,0 12 180,1-5-844,-6 5 516,9-7 0,-10 6-314,3-8 1,-3 3 232,-1-7 1,4-2-170,0-1 91,-1-8-1,-3 2-132,0-8 256,0 3 1,0-8 223,0 0 1,0-4 8,0 3-253,0-4 423,0 2 179,0-5 1,5-4-547,3 0-69,2-5 71,2 8 1,0-9 25,4 2 1,0 2 93,3-2-228,3 6 125,-5-3 1,6 1 46,0 0 99,0 0-168,0 4 1,-2-4 31,-2 1-7,3-1 0,-9 4 1,7 0-269,-5 0 108,0 0-83,-3 0 1,-1 0-420,1 0 296,-1-5-1728,-5 3 501,-1-3 1538,-5 5 0,0 0 0,0 0 0</inkml:trace>
  <inkml:trace contextRef="#ctx0" brushRef="#br1" timeOffset="78">5825 8623 8014,'-11'-12'917,"4"1"0,2 3-183,5 1-551,0 4-931,0-2 1,0 5 2017,0 5-468,0 1-350,5 11 355,-4 1-443,9 5 0,-7 5 162,4 2-315,-4 3-47,7 1 1,-9 0 218,3 1-392,-3-1 57,-1 5 0,0-3-208,0 2 127,0-3 74,-5 0 0,4-6-346,-3-2 164,3-8 40,-4 2 166,4-8-49,-4 3 138,5-4 225,0-1-291,0-4 344,0-2-43,0-5 115,5 0-130,1 0-186,0 0 0,8 0 403,-2 0-226,2 0 0,2 0 53,2 0-218,5 0 0,0-4 147,0 0-245,-1-5 69,1 8 1,0-8 227,0 5-660,-5 0 233,3-1 0,-8 4-513,2-3 316,3-2 221,-5 5-2471,3-4 1641,-10 5 1,5 0-22,-4 0-2292,-2 0 3147,0 0 0,0 0 0,2 0 0</inkml:trace>
  <inkml:trace contextRef="#ctx0" brushRef="#br1" timeOffset="79">7218 8646 8202,'0'-12'399,"0"1"1,0-1-72,0 1 1,0 3 152,0 1 0,0 3-30,0-4 75,0 6-156,0-3 407,0 5-530,0 5 161,0 6-143,0 7 1,0 10 166,0 2-480,-5 8 106,4 8 0,-8 1 312,5 2-1935,-5-2 1495,3-1 1,-2-1 15,0-4-1453,6-1 1236,-8-6 0,7-6-234,-4-5 233,4 0 162,-2-11 1,5 1-470,0-5 1004,5-6-1524,-4 3 988,4-5-555,1 0-191,-5-5 412,9-1 1,-8-7 444,6-2 0,0-3 0,3-5 0</inkml:trace>
  <inkml:trace contextRef="#ctx0" brushRef="#br1" timeOffset="80">7229 8588 8202,'-6'-17'0,"2"1"602,-2 4-177,5 0 61,-4 1 138,5 0 29,0 4-188,0-3 163,5 9-269,1 1 0,9 7 107,0 9 216,6 6-334,-3 8 1,3 9 178,-2 3-1491,3 2 1149,-5 7 0,6-3-75,0 6-124,-5-11 323,3 6-1599,-8-18 1238,9 12 1,-6-18-133,3 6-423,3-11 422,-9 2 1,3-10 4,-5 3-451,1-2 923,-1-1 0,-1-5-1578,-2 1 1529,-3-6-786,0 8-846,-4-8 426,5 3 389,-12-5 574,0 0 0,-5 0 0,-1 0 0</inkml:trace>
  <inkml:trace contextRef="#ctx0" brushRef="#br1" timeOffset="81">7104 9034 8090,'6'-6'1138,"-1"-5"-850,0 10 0,2-8 426,4 5-239,6 1-58,-5 3 31,10 0-271,-4 0 0,9 0 59,4 0 0,-2 0 0,2 0 0,2-4 117,1 0-749,3 0 389,-8 4 1,4-1-1689,-3-3 878,-2 3 305,-5-4 512,0 5 0,0-5 0,0-2 0</inkml:trace>
  <inkml:trace contextRef="#ctx0" brushRef="#br1" timeOffset="82">7835 8703 8146,'-5'-12'458,"3"1"764,-3-1-574,5 6 147,0 1 483,0 5-754,0 10-313,0-2 0,2 17 398,1-2-368,-1 7-75,8 5 0,-9 2 45,3 4-945,2-4 976,-5 8-564,5-5 291,-6 1 1,3-6-71,1-4 0,0-6-415,-4 2 0,4-4 306,0-4-851,-1-3 303,-3-4-408,0-1 1279,5-5-769,-3 5 656,3-10 0,-10-1 0,-2-7 0</inkml:trace>
  <inkml:trace contextRef="#ctx0" brushRef="#br1" timeOffset="83">7732 8691 8019,'1'-11'149,"3"-1"-74,-3 1 0,9 0 1230,-2-1-797,2 1 0,2-1 238,-1 1-237,6-1-58,0 1-222,6 0 128,5 4-186,-4-3 0,9 5 229,-2-3-352,2 3 33,-4 5 1,3 0 261,-6 0-588,1 5 267,-9 2 1,-2 5-437,-5 4 290,1 1 29,-6 6-134,-1 0 123,-5 0 1,-5 0-78,-2 0-91,-4 0 131,0-1 0,-9 5-88,-3 0 135,-2-1 45,-3-3 1,0 0-57,-3 0-157,-2 0 219,9 0 1,-6-1 163,7 1 26,3-5-171,8-2 319,6 1-174,1-4 0,5 3 6,0-4 319,10-1-243,-3 0 1,15 0 53,-3-4 100,8 3-11,2-8 0,4 6 17,-3-4 230,3 0-280,-9-4 0,4 4-167,-5 0 54,0 0-5,0-4 0,-5 0-889,-3 0 361,3 0 232,-6 0-2229,5 0 774,-11 0 1558,4 0 0,-8 5 0,3 1 0</inkml:trace>
  <inkml:trace contextRef="#ctx0" brushRef="#br1" timeOffset="84">8543 8691 8255,'0'-7'-673,"0"-1"0,0 0 1588,0-3-471,0 0 1,0-1 252,0 1-74,0-1-185,0 6-15,0-4 1,0 7 853,0-4-756,0 4 200,0-2-356,-5 5 0,3 5 193,-1 3-88,1 12-281,2-1 0,0 15 158,0 1-95,0 4-484,0 7 257,0-1 50,0 1 1,0-2 302,0-2-915,5 3 444,2-15 0,0 7-235,1-10-598,0-1 606,-2-8 1,4-1-717,-2-6 558,-3 0-108,0-4-519,0 3 269,-4-9-340,4 4 184,-5-5 0,-5-4 992,-2 1 0,-9-11 0,-1 1 0</inkml:trace>
  <inkml:trace contextRef="#ctx0" brushRef="#br1" timeOffset="85">8474 8657 8277,'7'-11'0,"3"-1"181,-3 1 0,5-1 735,3 1-427,-2-1 429,8 1-520,-3 5 0,5-4 231,0 2 44,5 3-350,-4-5 1,8 8-30,-6-1 1,6 3-29,-2 3 0,-2 4 147,-1 4-468,-3 1 90,-6-1 1,-2 4-171,-4 1 195,-1 4-64,-5-7-516,0 8 381,-6-3 1,-11 6 44,-4 3-460,-5-3 370,-3 4 1,-1-2-123,-3 1-30,-2 0 142,0-5 1,-3 4 34,6-3 1,0 2 49,7-6 0,3 1 151,4-1-44,1 3 0,4-9 45,4 2-19,1 3 1,2-6-138,0 4 323,5-4-103,7 0 1,1-1-158,2 1 459,3-6-239,-1 4 0,6-9-38,0 3 1,0 1 67,0-1 0,-1 0-104,1-4 40,5 0-63,-4 0-742,4 0 481,-5 0 0,4 0-11,-1 0-1670,1 0 1228,-4 0 1,-2 0-49,-1 0 689,1 0 0,-3 5 0,5 1 0</inkml:trace>
  <inkml:trace contextRef="#ctx0" brushRef="#br1" timeOffset="86">9297 9239 7958,'0'-7'0,"0"-1"413,0 6-188,5-8 1,-4 7-1,3-5 766,2 1-556,-5-5 0,6 1 187,-3 0-127,2-1-165,0-4 0,4-1 39,-2-2-147,-3-8-92,5 8 0,-5-10-18,3 3 1,-2-4 276,-2-4-565,-3 0 193,4 0 0,-5-1 183,0 1-253,0-5 65,0 8 0,0-6-41,0 11 101,5-1-24,-3 4 1,3 2 312,-5 2-286,0 2 0,0 10 396,0-1-28,0 5-88,0-2-323,5 5 0,1 2 229,6 1-428,-1 4 165,0 9 1,6 0 106,2 6-237,-2-1 199,4 12 1,-7-8-291,5 6 112,-5-6-590,8 13 222,-10-13 281,5 13 0,-6-13 35,1 1 0,-1-2 56,0-1 1,-3-1-45,0-3-60,-1 2 32,0-8 0,3 7-95,-3-4 337,-1-1-307,4-4 0,-9-3-1086,3-1 435,-3 1-1418,-1-2 1281,0 5 1032,0-10 0,-5 4 0,-1-5 0</inkml:trace>
  <inkml:trace contextRef="#ctx0" brushRef="#br1" timeOffset="87">9205 9034 7914,'5'-12'802,"2"6"-534,4 1 1012,6 5-772,0-5 1,6 4 244,0-3-329,0 3-157,5 1 0,1-4 60,5 0-495,0-5 166,1 3 1,-2-2-31,-3 1 1,3 3-186,-2-4 0,-5 6 217,-3-2 0,0 3 0,-5 1 0</inkml:trace>
  <inkml:trace contextRef="#ctx0" brushRef="#br1" timeOffset="88">9970 8668 8282,'0'-7'130,"0"-1"0,0 4 688,0-3-55,0-1-438,0-3 0,0 3 656,0 1-637,0 4 0,0-3 405,0 2-479,0 3 1,0 4-103,0 9 1,0 12 130,0 3 1,0 6 182,0 5 1,2 2-163,1 6 1,-1 0-72,2-1 1,-3 0-388,-1-3 166,0-3 1,0-6 223,0-3-651,0-2 302,0-10 1,0 2 126,0-4 1,0-5-128,0-3-77,0-6-90,0 3-26,0-5 0,0-5 99,0-1 118,5-6-285,-4 1 193,4-6 0,-5 2-21,0-8-72,0 3 193,-5-8 0,3 0-91,-6-2 0,4-4-4,-3-5 0,4 5-176,-1 0 229,3 0 1,1 11 71,0 0 0,-4 1 474,0 7 478,1 0-444,3 9-202,0 1 0,1 5-102,3 0 1,2 5 149,5 2 0,6 3 228,2 2-287,3 4-89,5-3 0,-1 9 126,4-3-284,1 2 110,-2 7 0,4-3-202,-3 6 1,-2-6-35,-1 2 247,-3-3-888,4-1 645,-4-5 0,0 2-76,-5-5-18,0 0 88,-1-8 1,-1 2 252,-6-6-197,5 6 14,-8-7 855,7 3-589,-8-5 156,-1 0 469,-1 0-536,-5-5 0,0-2 182,0-4 187,0-6-355,0 5 1,0-14 278,0 3-624,-5-7 91,-1 1 0,-2-5-628,0-1 439,1-4 0,-3 2 14,2-5-350,3 5-245,5-2 635,0 10-1268,0-4 862,0 14 1,0-6-98,0 9-1184,0 1 405,0 4 560,0-1-587,0 6 758,0 1-1363,0 0 934,0 3 1045,5-3 0,1 10 0,6 2 0</inkml:trace>
  <inkml:trace contextRef="#ctx0" brushRef="#br1" timeOffset="89">11101 8588 8105,'0'-11'126,"0"5"1,0-4 207,0 2 0,0 2 22,0-2 196,0 0-257,-5 2 1,2-3 477,-4 5-257,4 1-339,-7-3 1,4 5 328,-6-3-239,1 3 1,0 1-12,-1 0-78,1 5 0,-6 7 18,-2 7 1,-2 3 29,-2 5 0,0-1 130,0 4-401,-5 0 81,4 5 1,-3-1-233,8 0 144,3 0 1,2 1 13,2-1-836,-1 0 694,11-5 94,-3 4-649,5-8 545,5 2 0,3-5-144,7-3-24,3-2 146,5-6 1,5-1 93,2-2 0,-1 1 12,2-6 1,-1 1 92,4-4-83,-4-5 1,1 3 33,-4-6 1,0 0 235,-4-3-255,-1 0 912,-4-1-676,-1 1 1,-6-1 123,0 1 163,-4-1-251,-2 1 1,-5 0-36,0-1 1,-1 1 89,-3-1 0,-4 5 173,-7-1-234,-3 6-68,-5-3 0,1 1-530,-1 0 303,5 0 1,-1 5-1679,7 3 618,-7-3 1170,17 10 0,-13 0 0,8 7 0</inkml:trace>
  <inkml:trace contextRef="#ctx0" brushRef="#br1" timeOffset="90">11478 8577 8121,'0'-8'-332,"0"1"0,0 3-67,0-4 399,0 6 1170,0-3-230,0 0-233,0 3-59,0-3-338,-5 5 0,4 5 136,-3 3 60,3 7-178,1 8 1,0 5 355,0 3-148,0 7-357,0-8 0,0 11-60,0-3-30,0-3 1,0 5-291,0-6 0,0-1 207,0-3 51,0 3-266,0-9 126,0 4 1,0-9-46,0 0-247,0-5 50,-6 3 138,5-6 170,-4 1-145,5-6 453,0-1-153,5-5 32,-4 0 177,5 0-189,-1 0 0,1 0 28,5 0 0,5 0-18,-1 0 0,5-1 73,-1-3 56,3 3-72,6-4 0,-4 5-249,2 0 14,4-5 0,-6 3-44,2-1-130,-2 1 130,-1 2 0,-4 0-622,0 0 278,-5 0 82,3-5-1040,-6 4 349,-4-4-200,-2 5-213,-10-5 1420,-7 4 0,-6-15 0,-4 4 0</inkml:trace>
  <inkml:trace contextRef="#ctx0" brushRef="#br1" timeOffset="91">11478 8908 8058,'4'-7'411,"0"-1"1,6 6 80,1-2 0,2-1 47,6 1 1,-1 0-164,1 4 0,2-4-73,-2 0 1,7-1 85,0 2 0,1 0-142,-4-5 0,-2 6-386,-2-2 1,-2-1 199,-6 1 1,1-1-1468,-1 1 542,-4 3 471,-2-4-1771,-5 5 2164,0 0 0,-11-5 0,-1-2 0</inkml:trace>
  <inkml:trace contextRef="#ctx0" brushRef="#br1" timeOffset="92">11352 8611 8262,'2'-16'96,"1"4"1,4 1 74,4 3 1,6-2-23,2-1 967,7 4-677,-2-3 1,15 4 235,-1-5-226,5-1-223,2 6 0,1-4 62,0 2 1,-1 2-787,1-2 318,-5 6 223,-2-4 1,-6 3 21,-2-1-567,-4 0 419,-4 4 0,-5 0 104,-3 0-589,-2 0 121,-7 0-17,5 0 1125,-10 5-788,4-4 0,-4 8 196,3-5-124,-3 0-61,4 1 477,-5-4-237,0 9 1,0-3-30,0 4 383,0 1-262,0 4 1,0 2 74,0 5 65,0 5-163,0 1 0,0 5 152,0 0-231,0 6 12,0 0 0,0 2-697,0 0-376,0-5 830,0 2-462,0-5 388,0-4 0,0-3-139,0-4 259,0-5-17,0-1 1,4-6-78,0 0 72,0-4 541,-4 3-1062,0-9 272,0 4-94,0-5-609,0-5 473,-5 4 187,-2-9-733,-4 3 1118,-1-4 0,1 0 0,0-1 0</inkml:trace>
  <inkml:trace contextRef="#ctx0" brushRef="#br1" timeOffset="93">12095 8680 8117,'-7'-5'0,"2"-2"0,5-4 0,0 0 541,0-1-209,0 1 648,0 4 613,0-3-864,5 9-272,2-4-140,4 10 1,1 1 39,-1 6-407,0 4 228,6-3 1,-4 7 238,2-5-476,-3 1 238,0 0 0,-1-2-315,1 5 125,-1-5 60,1 3-633,-1-6 436,-5-5 1,5 3-65,-4-5 2,-2 5 90,5-8 0,-7 4 96,4-5-84,-4 0 92,2 0 0,-1-1-31,0-3 247,5 3-99,-8-9 1,9 2 190,-2-7-267,2 2 0,-3-8 180,1 2-167,5 2 0,-1-6 46,4 1-216,-4-1 179,0-5 0,-1 4 39,1-3-188,-1 3 133,0-4 1,1 9 117,-1 0-121,-4 5 112,3-3 9,-9 6-98,4 0 187,0 4-99,-4 2 0,5 6-40,-6 3 173,0 8-197,5 5 1,-4 8 63,3 1 185,2 3-129,-5 6 1,4-1 85,-5 0-146,5-5-36,-3 9 0,3-7-140,-5 7-73,0-3 153,0 0 1,4-2-135,-1-3 1,1 2 189,-4-5-474,0-6 219,0 1 1,1-10 62,3 4-237,-2-4 18,3 0-692,-5-1 536,0 1 0,0-6-1337,0-1 1399,0-5 1,-5 0 0,-2 0 0</inkml:trace>
  <inkml:trace contextRef="#ctx0" brushRef="#br1" timeOffset="94">12711 8486 8038,'0'-7'0,"0"1"-644,0 2 606,0 3 1,2-4 778,1 5 31,-1-5 222,8 4-502,-4-5 1,4 8-191,-2 2 0,1 3 119,-5 8 1,0 4-138,-4 8 1,0 2-7,0 5-91,0 1 1,0 3 35,0 0-143,-6 0 93,5 1 0,-4-4-319,5-1 60,0 0-173,0-10-483,0 9 541,0-9 1,0 0-48,0-5 23,0-5 84,0 3 0,1-9 77,3-1 393,-3-4-223,5 2 0,-5-5 839,3 0-483,-3 0-199,4 0 60,0 0-208,-4-5 1,9 3 178,-2-1-173,7-4 1,3 5 178,5-6-358,0 6 174,0-4 0,3 5 118,1-3-434,5 3 172,-8-4 0,4 5-175,-6 0 6,1 0 236,0 0 1,-4 0-147,0 0 111,-10 0 40,6 5-812,-8-4 256,4 4 137,-5-5-1302,0 0 449,-6 0 508,-6 0 720,5 0 0,-14 0 0,2 0 0</inkml:trace>
  <inkml:trace contextRef="#ctx0" brushRef="#br1" timeOffset="95">12769 8817 8194,'1'-8'43,"3"1"-43,-3 4 0,9-6 1205,-2 5-721,-3 1 0,5 3 244,-3 0-10,9 0-326,1 0 0,6 0 356,0 0-502,5 0-62,6 0 1,1 0-459,-1 0 167,0 0-148,-5 0-1026,0 0 965,4-5 0,-12 3-7,2-2 1,-12 2-908,0-2 1230,-7 3 0,1-9 0,-5 3 0</inkml:trace>
  <inkml:trace contextRef="#ctx0" brushRef="#br1" timeOffset="96">12780 8543 8130,'11'-12'0,"1"1"0,4 0 321,3-1 0,4 5-58,4-1 1,1 0 652,2-3-530,3 5 1,0-3-76,5 5-71,0-5-46,-3 3 1,-5-1 195,0 3-210,1-2 0,-2 5-34,-2-3-61,-3-2 1,-3 4 291,-2-1-472,-2 1 124,-6 2 0,1 2 169,-1 1-197,-4-1 11,-2 13 0,-2-7 249,1 7-170,0 3-2,-4 4 1,0 4 96,0 4-72,0 1-453,0 3 226,0 0 91,0 6 0,0-4 201,0 6-621,0-5 295,0 7 0,1-8 104,3 2-533,-3-8 377,5-2 0,-6-5-146,0 0 180,5-5 64,-4-2 1,4-4 309,-5-1-62,0-4 608,5-2-594,-4-5-135,4 0 425,-5 0-282,0-5 1,-3 1-32,-1-8 0,-4 3-84,4-6 1,-5-1-154,2 0 156,-3-4 1,2 2 33,0-4-90,6-1 28,-8-5 0,8 4-156,-1-3 0,1-1 85,2 1 1,0 1-18,0 3 0,4 5 56,0 3 243,5 2 0,-3 7-69,6 2 0,-1 3-95,1 1-39,-1 10 1,2-1 159,2 10-116,3 0-28,-1 4-204,5 0 237,-4 5 1,5-4 64,-1 2-124,1-7 35,0 3 1,0-6 39,0 3-245,-5-2 190,3-1 0,-7-7 269,5 3-270,-5-8-2,3 6 0,-6-9 335,0 3 450,1-3-543,-1-1-110,1 0 0,-5-5 49,1-3 285,-6-2-228,4-6 0,-6-2 17,0-5 1,0 0-81,0 0 1,-4-4-363,0-4 114,-5-2 82,8-1 0,-9-2-562,2-2 271,3 3 38,-5-5 0,8 7-147,-1 3 0,-2 2 79,1 5-879,0 5 673,4 2 1,-1 6-224,-3 2-811,3 3 365,-4 0-901,5 4 1101,0-4 1,5 10 942,2 2 0,3 9 0,2 1 0</inkml:trace>
  <inkml:trace contextRef="#ctx0" brushRef="#br1" timeOffset="97">14242 8474 8009,'0'-6'-263,"5"1"807,-4 5 181,4 0 1,-3 5-34,1 3-414,-1 7-108,3 3 1,-5 4 348,0 1-58,0 5-290,0-4 0,0 8 4,0-5-4,0 4 0,0-7-251,0 3 72,0-3 0,1-2 230,3-3-856,-3-3 489,4 1 1,-5-8-31,0 2-816,0-7 330,5 6-304,-4-9 389,5 4 315,-6-5 1,-2 0-1101,-2 0 1361,3-5 0,-14-1 0,2-5 0</inkml:trace>
  <inkml:trace contextRef="#ctx0" brushRef="#br1" timeOffset="98">13979 8486 7970,'0'-12'257,"0"1"1,9 3 51,2 1-309,8-1 1656,-1-3-1041,5 4 0,5-2 390,2 6-626,-2-6 1,4 7 78,-5-1-142,4-4-538,-6 6 446,13-9-339,-13 9 134,13-5 1,-9 3 216,6-1-1487,-6 0 954,-1-1 0,-6 4 244,1-3-1988,0 3 1319,-5 1 1,2 0-1326,-5 0 1521,1 0 526,-5 0 0,1 0 0,-1 0 0</inkml:trace>
  <inkml:trace contextRef="#ctx0" brushRef="#br1" timeOffset="99">14767 8371 7985,'0'-6'0,"5"-4"-298,-3 4 187,3-6 1,-5 5-80,0-1 2082,0 5-513,0-7-403,-5 9-565,3-9-149,-8 9 1,4-4 268,-6 5-305,1 0-11,-1 5 0,0-3 28,-3 6 0,2 1 95,-2 6-326,2-2 185,2 3 0,-1-1 141,1 1-239,4-1 70,-3 1 0,9-3-84,-3 2-22,3 3-63,1-5-131,5 8 127,1-8 1,7 5 139,2-3-202,3-2 45,5 3 0,-3-5 51,3 1 1,-3-1-15,7 1 0,-3-2-41,-1-2 1,0 2-102,0-3 0,-1 3 17,1 2-28,0-1 141,-5 1 1,0-1-199,-3 1-9,-2-1 154,3 0-32,-10 1 53,-1-1 0,-1 2-49,0 2 363,-5-2-188,-6 3 0,-9 0 75,-3-1 0,-6 0 184,-2-4 0,-5 3-38,2-2-28,-3 2-228,-7-8 1,4 2-870,-6-1-16,5-4 694,8 2-1841,2-5 1298,14 0 0,-2-1 671,8-3 0,-4 8 0,5-3 0</inkml:trace>
  <inkml:trace contextRef="#ctx0" brushRef="#br1" timeOffset="100">15978 8394 8048,'-5'-6'229,"3"-4"119,-3 9 309,5-10-165,-5 10 535,4-4-635,-4 5 0,1 1-56,0 3 1,-5 4-96,2 7 1,-3 7-15,-2 4 0,1 6-36,-1-2 1,1 3-110,0 2 0,3-2-99,0-3 0,6 2 61,-2-6 0,8 5-37,3-4 0,5-1-60,3-3 0,3-1-97,5-3 107,0-3 0,-1-4 19,1-1 53,5-5 0,-4 3 143,3-5 1,1-1-7,-2-7-115,6-3-117,-3-4 245,1 0 1,1-5-112,-4 1 100,0-5-78,-10 2 0,0-5 13,-6 0 1,-4-5 12,-4-2 0,-1-3-399,-2-1 159,-10-6-915,-3 0-7,-15-1 687,-1-3 1,-4 8 10,-5-2-751,5 13 660,-12-2 0,11 16-202,0-1 195,5 6 116,6 6 1,2 5-7,6 3 0,4 7 336,3 4 0,6 8 0,-3 2 0</inkml:trace>
  <inkml:trace contextRef="#ctx0" brushRef="#br1" timeOffset="101">16572 8383 8050,'0'-12'0,"0"1"273,0 0 0,0 3-35,0 0 1,0 5 1197,0-5-471,0 5-111,0-2-202,0 5 86,0 11-565,5 1 1,-4 12 101,3 3 1,-3 2-45,-1 5 1,0 1-123,0-1 0,4 1 110,0 4 1,1-8-255,-1 4 1,-2-9 96,6 1 1,-4 1-437,3-2 1,-4-4-252,1-7 246,2 3 0,-1-5-299,3 2 95,-3-7-398,-5-3 587,0-5 0,-2-5-471,-1-3 0,-4 2 153,-4-2 1,-1-1 711,1-6 0,-6 2 0,0-3 0</inkml:trace>
  <inkml:trace contextRef="#ctx0" brushRef="#br1" timeOffset="102">16435 8611 8050,'6'-5'0,"4"4"457,-2-3-171,2-2 1,1 3 302,1-4-266,-1 4 1,6-3 23,2 2 431,2 3-400,2-4 1,5 5 269,2 0-474,-2 0 0,8-4-43,-6 0 0,5 0-137,-9 4 0,5-4-326,-5 1 0,0-2 299,-7 1 1,-3 2-1684,-4-1 1270,-6-4 0,-1 5-305,-5-6 1,-5 6 750,-3-2 0,-7-3 0,-3 1 0</inkml:trace>
  <inkml:trace contextRef="#ctx0" brushRef="#br1" timeOffset="103">16457 8337 8116,'18'-6'243,"-1"-4"1,0 7 118,6-4 1,5 0 587,7 0 0,1-2-358,6 5 1,1-5 102,11 1 0,-2 2-707,1-2 371,-2 6 0,-8-7 119,-5 5-451,0-5 338,-14 8-67,-1-4-1982,-7 5 840,-4-5 721,-6 4 123,-6-4 0,-16 0 0,-8-2 0</inkml:trace>
  <inkml:trace contextRef="#ctx0" brushRef="#br1" timeOffset="104">4546 9879 8076,'0'-6'-522,"0"-4"0,0 7 1577,0-5-194,0 6-178,0-8-410,0 8 0,-2-3 79,-2 5-24,3 0 52,-4 0 432,5 0-461,0 5-222,0 7 164,0 6-59,0 4-212,0 11 154,5-2 0,-4 8 175,3-4-381,-2-1 78,3 0 0,-4 4 128,3 0-990,2 0 768,-5-3 1,8-5-301,-5 0 258,5-4 153,-8 7 0,8-9-266,-5 3 96,5-3-13,-8-7-127,9 0 251,-9-1 0,4-3-6,-5 2 504,6-7-509,-5 2 1,4-7 279,-5 4-473,0-4-12,0 2-93,0 0-7,0-4 242,0 4-4105,0-5 3413,5 0 760,-4-5 0,14-1 0,-2-6 0</inkml:trace>
  <inkml:trace contextRef="#ctx0" brushRef="#br1" timeOffset="105">4945 9993 8046,'0'-11'0,"-4"3"0,1 1 739,-1 4-101,4-7 383,-5 9-648,-2-4 1,0 6 213,-1 3-409,6 2-5,-9 5 0,5 6 21,-5 2-21,-1 8 1,2 2 230,3 5-446,-4 0 215,10 1 0,-4 3 174,5 0-1039,0 0 682,5-9 0,1 3-325,6-6 243,4 1 66,-3-4 0,9-2-158,-3-2 92,2-2 0,3-9 106,3-1-11,-3-4 0,9 1-37,-2-8 280,2-3-129,1-9 1,0-3-69,0-8-761,1-2 762,-6 0 1,-1-4-28,-5 2 20,-6-2 0,-5-2-106,-8-3-74,-3 2 142,-6-3 0,-8 5-224,-10-1 95,-10 1 0,-7 1-64,-6 3 0,-5 7 41,-2 8 1,-2 7 76,2 4-557,2 3 392,11 6 0,3 3-319,10 7 136,6 3 418,9 4 0,6 5 0,2 0 0,3-1 0</inkml:trace>
  <inkml:trace contextRef="#ctx0" brushRef="#br1" timeOffset="106">5722 9970 7998,'-5'-11'780,"4"5"-263,-5 1 41,6-1-346,0 5 1,0-3-9,0 8 1,0 4 135,0 7 64,0-2-145,6 13 1,0-5 136,5 9-345,-4-4 119,3 7 0,-4-6-52,6 4-112,-1 2 192,0-9 0,0 4-315,-4-5 93,3-5-64,-3 3-44,-1-8 136,4 3 1,-7-4-8,4-1 1,-3-1 33,4-2 21,-6-3 89,3-5 593,-5 0 1,0-5-324,0-3-287,0-2 66,0-1-97,0-1 54,0-4 0,0-2 147,0-5-404,0 5 251,5-3 1,-3 7 181,1-5-549,4 5 127,-6-3-130,4 6 177,0 0-86,-3 4-46,3-3 83,-5 9 1,1-4 106,3 5-282,-3 5 156,9 1 1,-4 6-24,6-1-84,-1 5 190,1-3 1,0 9-65,4-3 0,0 2 10,3 2 0,3-4-232,-3 0 29,2-5 158,2 3 21,0-6 41,-5 1 1,2-5-75,-5 1 658,1-6-253,-5 3-131,0-5 542,1-5-448,-6 4 1,3-9 104,-5 2 134,0-2-251,1-1 1,-4-6 518,3-2-228,-3 3-45,-1-11-361,0 8 82,0-14 1,-4 4 188,0-5-514,-4-1 140,6 1 1,-4-5 184,2-3-1173,3 2 930,-9 1 0,8 10 11,-1 2-252,1 3 196,2 6 1,0 2-370,0 5 252,0-1-62,0 6-552,0 1-28,0 5 498,5 0-1974,-3 0 1089,8 0 1259,-9 5 0,14 6 0,-2 7 0</inkml:trace>
  <inkml:trace contextRef="#ctx0" brushRef="#br1" timeOffset="107">6647 10427 8046,'0'-6'-286,"0"1"1492,0 5-631,5 0-76,-4 5-191,9 6 0,-7 6 273,5 2-174,-6 8-176,8-8-379,-8 8 179,3-4 1,-2 4 278,1 0-1629,0-1 969,-4-3 0,-4-1 350,0-3 0,-4 2 0,1-3 0</inkml:trace>
  <inkml:trace contextRef="#ctx0" brushRef="#br1" timeOffset="108">7252 9982 8027,'-6'-5'-201,"0"-2"-50,2-4 0,2 0 151,-1-1 1170,1 1-653,2-1 0,5 1 370,3-1-384,-3 1-1,5 0 110,2 4-340,0-3 0,5 5 68,-6-3 1,2 2 14,2 2 0,-1 3 118,5-3-310,-5 3 109,3 1 1,-2 5 170,0 3-293,0 2 3,-8 1 1,2 6-74,-6 2 49,1 2 5,-4 7 1,-1-2-345,-3 4 162,-2 1-372,-11-2-112,5 4 435,-10-9 0,4 8-3,-5-6 0,1 1 14,-1-4 1,4-2-7,0-2 135,10 3-40,-6-9 0,8 3-153,-4-5 386,4 1-113,2-1 0,5 1 582,0-1-399,5-5-206,2 5 404,4-10-237,6 4 0,1-5 23,4 0 240,6 0-230,1 0 1,7 0 77,2 0 13,-2 0-184,3-5 1,-5 0 161,0-3-198,1-2 75,-6 9 0,0-6-103,-2 4-70,-8 1 167,2-8-263,-9 9 63,-1-4 173,1 5-422,-1-5 92,-5 4 45,-1-5 140,-5 6 0,0-1-94,0-3 126,0 3-76,0-4 8,-5 0 50,-1 4-41,0-4 152,1 5-114,0 0 1,2 0-9,-5 0 133,6 0-110,-3 0 4,0 5 225,3 1-220,-3 5 0,5 1 117,0-1-98,0 1-3,0-1 0,2 1 184,1-1-3,4 0-168,4 1 93,6-1-80,0 1 1,6-5 39,0 1 10,0-6-51,5 4 0,-3-6 62,6 0-180,-1-6 115,4 0 1,1-7-93,-1-2 93,0-3-5,0-4 1,-3 1-165,-1-2 140,1 3-561,-2-13 669,-6 9-98,-2-9 1,-8 4 14,2-5-203,-7-1 177,-3-4 0,-6 2 13,-3-5-195,-7 5 85,-12-2 1,-3 11 112,-4 5 1,-6 7-59,-6 8 1,-3 3-153,-5 5 153,8 5-935,-7 7 482,8 5 268,1 6 1,4 1-522,6 3-138,9-3 542,-5 9 0,14-7 259,1 4-1803,0-5 824,9 8 1051,-3-9 0,5 4 0,0-5 0,0 0 0</inkml:trace>
  <inkml:trace contextRef="#ctx0" brushRef="#br1" timeOffset="109">8726 9936 7914,'0'-7'-78,"0"-1"483,0 5 34,0-2 1260,0 5-1067,5 5-334,-4 2 0,5 10 119,-2 6-38,-3 0-202,4 10 0,-1-7 18,0 4 0,0-1-88,-4 2 1,4 0-174,-1-4 60,1 0 57,-4 1 1,1-8-554,3 3 273,-2-8 126,3 1-582,0-4 236,-4-6 77,4 4-702,-5-8 251,5 3 278,-4-5 0,4-2-230,-5-1 1,0-4 130,0-4 644,-5-1 0,-1-4 0,-5-2 0</inkml:trace>
  <inkml:trace contextRef="#ctx0" brushRef="#br1" timeOffset="110">8543 9982 7914,'5'-13'382,"2"-2"-135,4 2 1,1-3 86,4 4 247,-4-4-252,10 3 1,-3-3 479,8 4-498,-3 6 1,5-4 118,-3 2 70,-1 3-335,8-5 1,-6 9 165,4-3-274,2 3 1,-9 1 217,4 0-489,-10 5 216,3 1 1,-8 5 218,2 1-442,-7-1 229,-3 6 1,-5-3-52,0 5-306,0-5 255,-5 7 1,-5-4-334,-6 2 209,-4 2 65,2-8 0,-4 4 89,-1-6 1,-4 0 12,0 1 76,6-1-55,-1-4 0,10 1-36,-4-4 260,4 0-28,5-4-191,-3 0 291,9 0-118,-4 0 1,6 4 136,3 0-41,2-1-182,11-3 1,0 4 366,6 0-161,5 0 26,1 1-563,6-4 371,-6 9 0,6-8 119,-4 1-324,4 4 63,-10-1 1,2 4 89,-4-2-257,0 2 166,-5-4 1,-2 10-248,-4-1 177,-1 0 17,-4-3 1,-2 0 301,-5 3-358,0-2 162,-5 4 1,-3-5-65,-7 4 0,-4-4-22,-8 3 52,-2-2-10,-5-1 1,-4-5-32,-1 1-644,-4-6 776,3 8 0,0-8-298,6 2 300,5-3 0,7-1-64,3 0-451,3 0 214,9 0 7,2-5-1228,5 3 213,0-8 1333,5 4 0,7-5 0,6-1 0</inkml:trace>
  <inkml:trace contextRef="#ctx0" brushRef="#br1" timeOffset="111">10564 9833 7932,'0'-11'-130,"-5"0"466,4-1 5,-9 1 425,9 4-435,-5-3 0,5 9 176,-3-3 1,3 3-196,-4 1 0,5 2-32,0 6 0,0 5 25,0 10 0,0 4 231,0 4-112,0 2-256,0 1 0,0 4 250,0 0-250,0-5 1,5 0-36,3-2-67,2-3 0,-3 0 326,1-6-663,0 1 221,-2 0 0,3-5 219,-5-3-1004,5-2 577,-8-2 0,4-3-899,-5-1 610,5-4 46,-4 2-872,4-5 676,-10 0 152,4 0-268,-9 0 460,4-5 1,-6-1-262,1-6 614,-1 1 0,-4-1 0,-2 1 0</inkml:trace>
  <inkml:trace contextRef="#ctx0" brushRef="#br1" timeOffset="112">10336 9890 7979,'6'-17'464,"4"0"-296,-8 6 1,8-2 131,-3-2 0,7 2 323,2-2-398,-1-3 341,1 5-255,2-3 1,9 5 144,-1-1 49,6 1-335,-8-1 0,8 2 254,-5 3-227,4 1 0,-7 3-39,3-1 1,0 1-221,-4 7 287,2 2-385,-12 1 163,3 8 1,-4-7 121,-1 7-499,-5 3 294,4-6 0,-8 10-91,2-3-187,-8 3 204,-3 0 0,-5-3-16,-4 0 1,3 0 82,-7 4 1,0-4-200,-6 0 200,1-5-255,-2 8 422,4-9-129,0 3 0,1-4-51,3-1 304,3-5-14,9 4-243,-3-8 213,9 3 16,-4-5 29,5 0 1,9 1-19,2 3 0,8-3 384,0 3-237,3-3-90,6-1 1,-3 1 22,6 3-100,-1-2-275,-1 3 66,-1 0 66,0-4 1,-4 9 195,3-2-256,-8 2 44,2 1 0,-8-2 158,2 3-328,-2-4 71,-2 9 0,-3-6 6,0 1-63,-6-1 165,3 6 0,-10-3-126,-2 5-78,-9-5 1,-1 2-112,-6 1 121,0-5 0,-5 4 72,-2-9 5,-3 3 34,-2-3 1,-3-1-75,0-2-181,0-3 248,9-1 0,1 0-310,5 0 180,5 0 0,2-1-829,4-3 650,6-2 0,1-6-211,5 1 592,10-1 0,3 1 0,10 0 0</inkml:trace>
  <inkml:trace contextRef="#ctx0" brushRef="#br1" timeOffset="113">11192 10302 7879,'0'-7'331,"0"-3"1,2 9-173,2-3 874,-3-2-617,4 4 1,-4-4 265,3 2-192,-3-2-226,4 0 0,-3-5 144,1 4-194,-1-3-90,3-2 1,-5 1 69,0-1 21,0-4-94,0 3 0,1-5 80,3 3 1,-3 1 127,3-5-389,-3 5 70,-1-7 0,0 3 97,0-5-295,5-5 107,-4 4 1,5-5-66,-6 2 90,5 3 121,-4-4-81,4 0 63,-5 4 1,0-2 21,0 6 180,0 4 37,0 5-18,0-1 42,0 1-85,0 4-127,0 2-5,0 5 1,4 5-172,0 3 43,4 2 0,-1 8 252,4 5 1,6 1-1,2 6-140,-3 1-442,6 3 425,-9 0 0,4 4-69,-1 0 1,-3 1-123,7-5 1,-7-5 143,3-2-560,1-3 376,-4-1 0,4-1-330,-6 1 188,0-5 15,1-1-60,-1-1 308,1-3 0,-5 3-231,1-4-184,-5-6 206,7 4 0,-9-7 0,3 4-679,-3-4 114,-1 2-107,0 0 473,0-4-1,-5 4 459,-1-5 0,-11-5 0,-1-1 0</inkml:trace>
  <inkml:trace contextRef="#ctx0" brushRef="#br1" timeOffset="114">11113 10210 7984,'12'-6'794,"3"2"1,4 3-198,8 1 178,2 0-400,6-5 1,0 2 132,3-4-226,3 4-1125,4-2 509,-4 5 293,-2-5 1,-4 4 142,-1-3-102,-5 3 0,-1 1 0,-5 0 0</inkml:trace>
  <inkml:trace contextRef="#ctx0" brushRef="#br1" timeOffset="115">11843 9799 8041,'0'-11'0,"-3"3"0,-1 0 380,-5 6 1,8-8-93,-4 8 253,0-8 38,3 9-260,-8-4 1,8 5 299,-6 0-273,5 0-112,-2 10-61,5-2 0,0 17 377,0-2-173,0 7-146,0 5-472,0 0 414,0 5 1,4-5 229,0 3-496,5-7 144,-8 7 1,5-10 12,-2 2-398,-2-2 286,3-5 1,-5-2-131,0-2 116,0-2-10,0-1 405,0-3-483,0 4 213,0-11-151,0 4 67,0-9-14,0 4 625,0-5 0,5 0-420,2 0-47,3 0-58,7 0 0,2-1 238,8-3-141,2 3 1,4-8-15,-3 5-254,8 1 173,-7-2 1,4 3 67,-4-2-287,-6 3 88,3 1 0,-5-4-352,0 1 198,0-1-7,-6 4 0,0 0-242,-6 0 279,-4 0-1,3-5-1228,-9 3 873,4-3 1,-6 5-137,-3 0-913,-2 0 681,-6 0 912,-4 0 0,3 5 0,-3 2 0</inkml:trace>
  <inkml:trace contextRef="#ctx0" brushRef="#br1" timeOffset="116">12414 9811 8048,'0'-18'0,"0"3"0,0 2 719,0 1-243,0 6 144,0-4 519,0 9-526,0-4-27,0 5 0,4 6-313,0 5 0,1 7-1,-1 9 1,-3 2 132,3 5-227,-3-5-5,-1 9 1,4-7-116,0 7-116,0-2 260,-4-7 1,0 4-565,0-3 214,0-2 84,0 0-441,-5-5 378,3 0 0,-3-4-24,5 0 1,0-5 83,0 1 0,0-6-98,0-2 185,0-4-130,0 7 254,0-9 16,0 4-179,5-5 0,-2 0 425,5 0-191,-1 0 78,5 0 53,-1 0-165,6 0 1,-4-3 70,6-1-71,1 0-77,7 4 0,-2-4 180,1 0-330,-2 1 74,4 3 1,-5 0-7,0 0 1,0-4-207,-4 0 1,-3 0-506,0 4 395,1 0 98,-9 0-1438,7 0 1027,-14 0 1,8-1-83,-5-3-1530,0 3 2219,-4-4 0,-10 0 0,-3-2 0</inkml:trace>
  <inkml:trace contextRef="#ctx0" brushRef="#br1" timeOffset="117">13271 9788 7986,'0'-12'130,"0"1"1,1-1-131,3 1 0,-3 3 552,3 1-214,-3-1 0,-1 2 482,0 1-449,-5 0 0,3 2 101,-6-4-28,1 4-261,-10-2 0,1 5 183,-3 0-304,-3 0 106,-1 5 1,-1 0-19,-3 3-56,-2 7 74,5-7 1,-4 8 16,5-5-165,1 1 57,-1 4 0,6-3-126,6 2 0,1 2 48,6-2 0,0 1-115,4 0 1,1-4 158,3 4-136,7 1 135,2-4 0,9 4 186,-3-6-10,2 0-172,7 1 0,-2-1 161,4 1-151,1-1 0,2 1 249,-3-1-225,3 0 0,-8 1 56,6-1-254,-6 1 200,3-1 1,-6 0 94,-3 1-320,2-1 75,-8 1 0,4-1-38,-6 1-57,-5-1 177,-1 0 0,-5 5-165,0-1-19,0 0 149,-5-3 1,-2-1-3,-9 0 0,-1 1-31,-6-1 215,-5 1-87,-1-1 0,-6-3-93,1-1 199,-5-4-170,3 7 0,1-9-351,4 3 166,11-3 13,-7-1-779,15 0 440,-5-5-15,11 4 0,1-9 516,5 2 0,10-2 0,3-1 0</inkml:trace>
  <inkml:trace contextRef="#ctx0" brushRef="#br1" timeOffset="118">19450 8863 8019,'0'-7'0,"0"1"402,0 2 143,0 3 21,0-4-109,0 5-236,0 5-36,-5 1 1,3 12 186,-1 5 74,-4 5-166,6 6 0,-4 4 6,5 0 0,1 5-28,3-1 0,-1 1-12,4-1-60,1 3 0,2-6 185,-3 3-1137,4-3 838,-5-5 1,0 6-257,4-10 181,-8 8 0,7-14-59,-6 3-133,1 2 168,-4-5 0,0 0 45,0-5 94,0 0-66,0-1 0,0 3 35,0-6 722,0 5-743,0-7 1,0 3 81,0-4-67,0-1-5,-5 1-359,4-6 206,-4 4 1,5-7 76,0 4-885,0-4 296,0 2-2510,0-5 2218,0-5 273,0 3 614,0-8 0,5 4 0,1-5 0</inkml:trace>
  <inkml:trace contextRef="#ctx0" brushRef="#br1" timeOffset="119">19815 9616 8007,'-6'0'0,"1"-1"1281,5-3-564,0 3-245,0-4 1383,0 5-1685,10 0 1,-2 0 19,7 0-20,3 0 1,-5 0 227,7 0-405,-1 0 177,3 0 1,-3 0-212,0 0 1,-1 0 33,1 0 1,3 0-66,-3 0 1,-1 0 15,1 0 1,-5 0-15,1 0 1,-2 0 79,-2 0 0,0 0-11,1 0 26,-1 0 0,1 0 15,-1 0-71,-5 0 88,0 5-8,-6-4-44,0 4 671,0-5-595,-6-5 1,4 3-20,-6-6 1,4 4-8,-3-3 1,4 3 22,0-4 0,0 1-109,-1-5 0,2 1 71,-6-1 1,5 0-96,0-3 0,0 1 56,-1-5 1,3-1-8,-3-2 28,3-1-206,1 0 84,0-5 0,1 4 94,3-3-270,-3-2 259,9 0 0,-7-2-37,5 1 42,-1 0-21,5-5 1,0 6-10,4 2-1,-4 3 4,5 1 0,-6 2 153,1 2-148,-1 2 5,-5 6 196,10 0-75,-9 4 0,10-2-81,-6 6 182,1-1-173,4 4 0,-2 0 13,5 0 76,-5 0-92,8 0 1,-5 5 121,6 2-99,-5 4 1,0 0 37,-3 0-166,-2 6 117,8 1 0,-9 4-156,-1 1 144,0 5 1,-9-2 15,2 4-352,-3-5 193,-1 8 1,0-7 28,0 4-376,-5-4 264,-2 2 0,-4-2-22,0 1-48,-1 0 90,-4-5 1,3-3 16,-2 0 42,-3 0 1,5-1 179,-2-3 1,4 2-193,3-2 392,-2 0-163,4-3 0,-1-5-80,3 1 432,3-5-297,1 7 0,1-9 86,3 3 62,-3-3-106,10-1 1,-5 0 284,5 0-250,1 0 0,-1 0 342,1 0-306,4 0 0,1 0 1,2 0 72,2 0-88,-3 0 0,5 0 55,0 0-268,-6 0 121,5 0 1,-4 0 1,5 0 0,-4 0-185,0 0 0,-5 0 5,1 0 155,-2 0 67,-2 0-365,0 0 97,1 0 0,-5 0 194,1 0-747,-5 0 264,2 0-1483,-5 0 1291,-5 0 0,-2 0-2301,-4 0 1483,4 0 573,-3 0 802,4 0 0,-11 0 0,0 0 0</inkml:trace>
  <inkml:trace contextRef="#ctx0" brushRef="#br1" timeOffset="120">21026 8771 7928,'0'-18'0,"0"3"104,0 8 11,0-4 0,0 9 1200,0-6-269,0 6-319,0-3-132,0 5-260,0 10 93,5-3-262,-4 15 0,8 1 165,-5 7-83,5 3-69,-3 2 1,2 0 283,-1 3-243,1 3-54,3-1 0,1 5-34,-1-3-39,-4 2 1,1-2-12,-4 0 1,1 0-963,-1 3 1041,-3-4-114,4-2-26,-5-4 0,0-1 150,0 0-40,0-5-49,0 4 0,0-10-11,0 0-43,0 5 38,6-14 1,-5 11-18,3-9 910,-3-1-934,-1 1 0,1-7 16,3 3 0,-3-4 92,3 4-305,2-6 212,-4 4 1,3-7 42,-5 4-5,5-4-18,-4 7-21,4-9 27,-5 5-1657,0-6 1,0 5-1,0 1 1</inkml:trace>
  <inkml:trace contextRef="#ctx0" brushRef="#br1" timeOffset="121">21700 9160 7310,'-7'0'903,"2"0"151,5 0-797,0-6 1,5 5 328,3-3-172,2 3-243,1 1 1,6 0 483,2 0-288,3 0 0,6 0 71,-4 5-153,9-4 1,-8 5 57,5-6-265,-4 5 80,7-4 0,-5 4 29,2-5 1,2 0-74,-5 0 0,-1 0-486,-3 0 298,0-5 0,-5 4-839,-3-3 0,-2-1 89,-2 1-235,-5 0 0,-2 4 350,-8 0 0,-3 0-65,-8 0 1,-3 1 773,-5 3 0,-5 3 0,-1 4 0</inkml:trace>
  <inkml:trace contextRef="#ctx0" brushRef="#br1" timeOffset="122">21711 9434 7844,'8'3'448,"-1"1"-290,-4 0 0,7-4 544,-2 0 1,6 0-220,1 0 1,6 0 705,2 0-789,0 0 0,10-1 207,-3-3-168,3 3-193,-3-4 0,3 1-155,-3 0 120,-2 0-40,5 4 1,-10 0-769,0 0 339,-6 0 234,0 0-2352,-4 0 1224,-2 0 1152,-1 0 0,-3 5 0,4 2 0</inkml:trace>
  <inkml:trace contextRef="#ctx0" brushRef="#br1" timeOffset="123">22911 8432 12586,'-1'2'32,"-10"17"224,3 4-44,1 3 1,-1 3 0,-3 6 0,-1-1 91,1 0 1,-4 2-94,-1 2 0,1 0-132,4 8 0,0-5 114,4 5 0,-2 4-218,5-5 1,-1 2-39,1-5 0,3 1-14,-3-5 0,3 2 3,1-2 0,0 1 87,0 3 1,1 2 0,3-2 1,-1 3 0,4 0 1,0-3 230,0 0 1,3-5-54,-2 1 0,6-4-10,1-3 0,0 0-114,-3-4 1,3 0-66,0-4 1,2-1-12,-2 1 1,-2-1 102,2-3 0,-2-3-79,-2-4 0,0 2 25,1-3 0,-5 3-18,1-6 1,-4-2-24,3 2-3,-4-6 0,3 3-174,-2-5-351,-3 0-370,4 0-1381,-5 0 1716,-5 0 0,-1-5-1612,-5-2 2174,-1 1 0,1-9 0,-1 3 0</inkml:trace>
  <inkml:trace contextRef="#ctx0" brushRef="#br1" timeOffset="124">23356 9479 7844,'0'-11'939,"0"5"0,-2-3 160,-1 5-673,1 0 1,-3 9-166,5 3 1,0 6-74,0 1 0,0 5 49,0-1 1,0 7-109,0 0 1,0 1 32,0-4 0,0 0-124,0-1 1,0 4 26,0-3 1,0 2-212,0-6 1,0-1-54,0 1 0,0-5-25,0 1-215,5-2 131,-3-2-191,3 1-289,-5-6-284,0-1-1200,0-5 2272,0-5 0,0-1 0,0-6 0</inkml:trace>
  <inkml:trace contextRef="#ctx0" brushRef="#br1" timeOffset="125">23527 9582 7844,'0'-11'418,"0"4"734,0-3-585,0 9 0,0-3-174,0 8 0,0 2-164,0 6 1,0-1-6,0 1 0,0 3-180,0 0 0,1 5 68,3-1 1,-1-1-56,4 1 1,-3-1-12,4 1 0,-1 1-263,5-5 0,-1 1-61,1-5 1,0-1 117,3-2 0,2-3 251,2-5 1,3 0-114,-3 0 1,2-1 241,2-3 0,0-2 49,0-6 0,-2 1 71,-2-1 0,0-3-129,-7 0 1,0-5 64,-8 0 1,0-1-221,-4-2 0,-6-1 124,-6-3 1,-6 4-285,-8 1 1,-3 1 71,-6 10 1,-3-2-550,0 9 1,0 1-30,4 3 0,9 5-260,2 2 1,5 5 227,3 3 642,-1-2 0,10 3 0,-5-4 0</inkml:trace>
  <inkml:trace contextRef="#ctx0" brushRef="#br1" timeOffset="126">24098 8406 7844,'-4'-8'217,"0"1"316,1 4-200,3-7 1,0 7 661,0-4-14,0 4-263,0-2-465,0 5 1,0 5 14,0 3 0,1 2 22,3 1 0,2 6-14,5 2 1,1 2 62,-1 2 0,5 0-115,-1 0 1,5 4 95,-1-1 0,3 5-60,0-5 1,-2 2-30,-1-1 1,-2 2-21,2 5 1,-2 1-118,-6-1 0,1 1 34,-1 4 1,1 0-77,-1 3 1,0 1 10,1-5 1,-5 5-202,1-1 0,-2-1-100,2 0 1,1 1 129,-5 4 1,3-5-34,-3-3 1,0 1 73,-4-1 1,0 0 188,0-4 0,-1-1-53,-3-2 0,1 1-23,-4-6 0,3 5-20,-4-5 0,2 1 8,-2-4 1,-2 0-167,3 0 0,0-4 112,0 0 0,0-5-85,0 1 0,-4 1 48,4 0 1,1-1-34,-2-4 1,0 1-13,-3-1 1,3-3 1,1-1 1,-1-3 39,-3 4 0,3-5 0,0 5 1,5-5-313,-5 0 305,5 4 0,-3-6-428,2 3 89,3-3-207,-4-1-2409,5 0 1,5-1 3021,3-3 0,2-2 0,1-6 0</inkml:trace>
  <inkml:trace contextRef="#ctx0" brushRef="#br1" timeOffset="127">1999 12118 8067,'6'-8'-283,"-2"0"327,-3 6 0,0-5 469,3 4 53,-3 1-1,4-3 211,-5 5-269,0 0 1,0 10-246,0 6 1,-1 5 5,-3 6 0,-2 0-86,-5 7 0,3-1-73,0 9 1,1 1-178,-5 6 0,1-2-79,0 3 1,-1-3 163,1-2 0,1 0-18,2-3 0,-1 0-253,5-8 1,0 0 126,4-11 1,0 1-78,0-9 0,0 0-196,0-3 196,0-1-229,0-4-120,0-2-1025,0-5 1578,0-5 0,0-7 0,0-6 0</inkml:trace>
  <inkml:trace contextRef="#ctx0" brushRef="#br1" timeOffset="128">2033 12152 8092,'0'-18'468,"0"2"1,0 4 352,0 1 63,0 4-519,0 2 0,0 7 33,0 1 1,5 6-2,3 10 1,2 2 84,1 9 1,4 6-197,1 5 1,4 4-32,-1 1 0,3-5-255,0 1 0,-3-4 103,0 4 1,0-5-333,4 1 1,-4-6 198,0-2 0,-5-4-120,2 0 1,-1-5-51,-4-2 1,3-5-53,-6 1 1,1-2 8,-2-2 0,0-1-54,-4-2 1,-1-2-752,2-2 408,-3-3-442,-6 4 0,-2-5 28,-4 0 1054,0 0 0,-6 0 0,-1 0 0</inkml:trace>
  <inkml:trace contextRef="#ctx0" brushRef="#br1" timeOffset="129">1907 12689 8001,'5'-12'-13,"2"6"1,5-3 765,4 5 1,1 0-250,6 4 1,0-1 236,0-3 1,9 3-342,2-3 1,3 3-212,-3 1 0,0-4-27,0 0 1,-1-3-100,-2 3 0,1 0-1110,-6 4 0,1-1 1047,-4-3 0,0 3 0,-1-4 0</inkml:trace>
  <inkml:trace contextRef="#ctx0" brushRef="#br1" timeOffset="130">3266 12243 7671,'-6'0'296,"1"0"0,6 0 1,3 0 228,4 0 0,2-4-68,1 1 0,2-1-87,2 4 0,3-2-7,5-1 1,0 1-78,-1-1 0,3 1-86,1 2 0,-2-1 26,3-3 0,-2 3-30,2-3 1,-3 2-27,3-2 1,-3 3-153,-1-3 0,-4-1-46,0 1 0,-5 0-111,1 4 1,-2-1-1319,-2-3 755,-5 3-1619,-1-4 1174,-5 5 1147,-10 0 0,3 5 0,-10 1 0</inkml:trace>
  <inkml:trace contextRef="#ctx0" brushRef="#br1" timeOffset="131">3346 12483 8000,'12'-6'992,"-1"2"0,4 3-305,1 1 1,0-4-184,-1 0 0,3 0-39,5 4 0,0-1 49,0-3 0,1 3-24,2-3 1,0 1-96,4 0 1,-4 1-170,0-1 1,-2 1-153,-1 2 0,-4 0-72,0 0-148,-5-5 0,3 4-544,-6-3-1208,-5 3 926,0 1 1,-8 4 971,-2 0 0,-7 4 0,-7-1 0</inkml:trace>
  <inkml:trace contextRef="#ctx0" brushRef="#br1" timeOffset="132">4831 11958 8047,'0'-8'-476,"0"0"0,4 5 1662,0-5-304,-1 5-415,-3-7 1,-1 5-157,-3-2 1,3 0-56,-3 3 1,-2 3-112,-2-3 0,2 2 48,-2-2 0,1 3-127,-5-3 0,1 3 137,0 1 0,-2 1-217,-2 3 0,2 2 29,-2 6 0,-2-1 40,2 0 1,-4 2 5,4 2 1,-1-2 9,5 2 1,1-2-103,2-2 0,-1 1 67,6-1 1,-1-3-116,4-1 1,0-3 91,0 4 0,1-6 85,3 2 1,3 1 11,9-1 0,1 4 157,6-5 1,4 5-206,0-4 0,4 4 14,0-5 1,-2 6-82,1-1 1,-3-2 105,4 2 0,-6-4-42,2 3 1,-3 1 37,-2 3 1,0 1-176,-3-1 1,-2 0 71,-6 1 1,-5 4-161,-2 3 1,-3 2-17,-1-2 1,-2 2 112,-6-2 1,-1 3-163,-10 1 1,0-2 95,-4-2 1,1 2 212,-1-6 0,-4 0-114,1-3 1,-5-1 99,4 0 0,-3 0-70,3-4 1,1-2 89,3-5 1,4 0-189,0 0 0,9 0-461,-2 0 160,8-5 0,-1-1 151,5-6 0,2 1-760,1 0 1,8-1 1013,4 1 0,10-6 0,-1-1 0</inkml:trace>
  <inkml:trace contextRef="#ctx0" brushRef="#br1" timeOffset="133">5219 11992 8019,'-6'-8'389,"2"1"-273,-2 4 1,5-3 1213,-3 2-351,2 3-341,2 6 1,0 4-154,0 10 1,4 0-94,0 4 0,0 1-271,-4 2 0,0 0 107,0 4 1,0-3-145,0 3 1,5-3 115,3 3 0,-2-4-284,2 0 0,3-1 72,4-3 0,4 0-260,-4-3 1,10-3 88,-3-4 0,4-6-2,-3-2 1,5-3 207,2-1 1,-1-5-35,2-2 1,-5-7 148,5-2 0,-6-4-75,2 1 1,-3-4 92,-1-3 1,-5-2-48,-3-3 1,-3-2 287,0 3 0,-5 1-132,1-2 1,-5 1-146,0-5 0,-3 6-471,-3 3 1,-4 1 207,-4 3 1,-1 4-721,1 3 1,0 7 430,-1 4 1,5 3-1077,-1 1 1508,5 0 0,-7 5 0,4 1 0</inkml:trace>
  <inkml:trace contextRef="#ctx0" brushRef="#br1" timeOffset="134">6030 11980 8184,'0'-11'-58,"1"3"945,3 1 1,-2 3 202,1-4-685,-1 6 1,-2-2 58,0 8 0,1 3-151,3 9 0,2 7 192,5 7 1,-3 7-171,0 1 1,-2 5-163,2-1 0,1 1-104,-6-1 0,2 0-240,-1-8 1,-2 3-409,1-7 1,-1-3 105,-2-4 98,5 0 1,-4-11-156,3 4-1348,-3-9 28,-1-2 1850,-5-15 0,-1 3 0,-6-10 0</inkml:trace>
  <inkml:trace contextRef="#ctx0" brushRef="#br1" timeOffset="135">5916 12003 8297,'0'-11'411,"0"3"-158,0 1 1,0-1 64,0-3 0,5-1 91,3 1 0,2-1 196,1 1 1,4-2-170,1-2 0,5 1 55,2-5 0,1 5-306,7-1 0,-5 2 102,5 2 0,-6 1-250,2 2 0,-3 3 130,-1 5 1,-2 1-84,-2 3 0,-1 2-78,-3 6 0,-6 3-199,3 0 1,-5 6 22,1-2 0,-3 2-123,-5 2 0,-1 0 37,-3 0 0,-2-1 80,-6 1 1,-3 0 134,0 0 1,-6-1-11,2-3 1,-2 1-15,-2-5 0,-4 4 49,1-4 1,0-1 23,7-6 0,3 1 119,4-5 0,5 1 585,-1-1-20,6-3-428,-4 4 0,8-5 63,2 0 0,6 0-99,5 0 0,5 0 110,-1 0 1,7 0-166,0 0 1,5 0-200,-5 0 0,5 0 127,-4 0 0,0 5-135,0 3 0,-3 2-155,3 1 0,1 1 78,-2-1 0,0 2-240,-7 2 1,-1-1 104,-3 5 1,-8-4-102,1 4 0,-2-4 102,-2 4 0,-5-3 145,-7 3 0,-7-4-1,-4 4 0,-8-4 23,-3 4 1,-3-5 157,-1 1 1,-6-2-104,-2-1 0,3-1-177,1 0 0,3-4 109,0-3 1,10-3-366,2-1 1,8 0-166,0 0 0,7-5-390,4-3 1,4-2 296,4-1 1,4-5 713,7 1 0,8-10 0,6 1 0</inkml:trace>
  <inkml:trace contextRef="#ctx0" brushRef="#br1" timeOffset="136">6864 11946 7993,'0'-11'87,"0"-1"0,1 1 134,3 0 1,-1 3 727,4 0-602,-4 1 0,2-1 601,-5 0-548,0 6 0,-1-3 29,-3 5 1,-3 0-138,-4 0 1,0 1-50,-1 3 1,1-2-75,-1 6 1,-3 0-15,0 3 1,0 1-88,3-1 1,1 0 114,-1 1 0,1-1-105,-1 1 1,5 3 65,-1 0 1,6 0-156,-2-3 0,3-1 35,1 1 1,5-2 41,2-3 1,3 4 37,2-4 1,4 3-11,3 2 1,3-5-130,1 1 0,0-2 135,0 2 1,-1 2-207,1-2 0,0 1 115,0-2 0,0 3-92,0-2 1,-4 2 75,0 1 0,-5 1-115,1-1 0,-6 5 140,-2-1 1,-4 1-11,1 0 1,-4-3 188,-4 6 0,-2-5-60,-6 2 0,-4 0 43,-3-1 1,-3 4-115,-1-3 1,-5-1 48,-2-4 0,-3 1-152,-1-1 1,4-1-159,4-2 1,-1-3-247,4-5 0,-1 0-1670,9 0-797,0 0 2908,8 0 0,2-5 0,5-1 0</inkml:trace>
  <inkml:trace contextRef="#ctx0" brushRef="#br1" timeOffset="137">7287 11946 8085,'0'-6'0,"0"-4"688,0 2-226,-6 3 534,5-5-25,-4 9 100,5-10-627,0 10 1,0-3-95,0 8 1,0 9-18,0 10 0,0 1 125,0 6 0,0 5-301,0 3 1,0 4 52,0-4 0,0 3-391,0-2 1,4 0 200,0-1 0,0-6-180,-4 2 1,0-7 134,0-1 0,0-3-429,0-4 0,0-2 188,0-6 1,0-3 26,0-1 1,1-4 510,3 1-210,-3-3 1,5-1 208,-2 0 0,-1 0-57,4 0 1,1-1-2,3-3 0,6 1 17,2-4 0,2 3 60,2-4 1,0 4-152,0-3 1,0 4-157,0-1 0,-1 3-181,1 1 1,4-4 98,-1 1 0,1-1-289,-4 4 0,-4-4 158,0 0 0,-5-1-638,1 1 0,-2 3-189,-2-3-444,-4 3 686,-2 1 1,-10-4 814,-3 0 0,-2 0 0,-1 4 0</inkml:trace>
  <inkml:trace contextRef="#ctx0" brushRef="#br1" timeOffset="138">7287 12243 8060,'-6'-6'84,"5"-1"-84,-3 4 0,4 1 793,4-1 1,3 0-187,4-1 0,4 3-79,0-3 0,9 3 25,-1 1 1,8 0-134,-1 0 1,3-5-336,2-3 0,-5 2 98,0-2 1,0 4-501,0-3 0,-3 3 260,-8-4 1,-3 5-2226,-4-5 1448,-1 5 0,-5-3 834,-2 2 0,-2 3 0,-2-4 0</inkml:trace>
  <inkml:trace contextRef="#ctx0" brushRef="#br1" timeOffset="139">7218 11992 8074,'1'-12'90,"3"1"1,2 0-91,6-1 0,4 1 811,3-1 0,8 1-191,3 0 1,0-2-130,0-2 0,4 2-352,4-2 1,4 6 123,-4 1 0,0 1-214,-3-5 1,-2 6 73,-3 2 1,-2-1-932,-5 1 1,-4 0 113,0 4 694,-5 0 0,8 5 0,-5 2 0</inkml:trace>
  <inkml:trace contextRef="#ctx0" brushRef="#br1" timeOffset="140">8086 11923 8022,'-6'0'2658,"1"0"-2197,5 0 0,0 5-96,0 3 0,0 6 66,0 1 1,0 7-169,0 1 0,0 1-20,0 6 1,0-3-41,0 3 0,0 0 25,0 0 1,3 2-230,1-6 1,0 1-119,-4-4 0,4-2-489,0-2-268,4-2 486,-6-6-1277,3-4 708,-5-2-1143,0-5 2102,-5-5 0,-2-2 0,-4-4 0</inkml:trace>
  <inkml:trace contextRef="#ctx0" brushRef="#br1" timeOffset="141">7766 11958 8013,'7'-11'1115,"4"4"0,9-3-454,7 2 0,7 2 346,-3-2 1,4 4-436,-4-3 0,2 3 38,1-4 0,4 5-184,0-5 1,0 2-320,-4-2 0,1-1-48,-1 5 0,-6-3-177,-5 3 0,-2 0-308,-6 4 0,1 0-829,-5 0 0,-1 1 1255,-2 3 0,-3 2 0,-5 6 0</inkml:trace>
  <inkml:trace contextRef="#ctx0" brushRef="#br1" timeOffset="142">9217 11809 7638,'-7'0'419,"-3"0"0,4 0 119,-6 0 0,5 5-258,-1 3 0,-1 3 204,-6 5 0,2-3-15,-2 7 0,1 0-162,-1 6 0,2 0-52,-2 4 1,-1 1-29,0 3 1,5-4-28,3 1 1,6-6 41,-2 2 0,3-3-190,1-1 0,6-4 131,5 0 0,3-5-143,9 1 1,-2-6-26,5-1 0,3-6 76,2 2 0,2-4-38,1-4 1,0-2-88,1-6 1,-1-4-60,0-3 1,-3-3 98,-1-1 1,-5-3 20,2-1 1,-4 1 58,-4 3 0,-4 0-4,-7 0 0,-3-4-93,-5 1 0,-3-5-67,-4 5 1,-6-2-353,-10 1 1,-5 3 190,-2-3 1,-7 4-413,-1 4 0,-4 8 241,4 7 1,5 3-292,6 1 0,8 0 217,4 0 1,4 1-1190,3 3 1673,3 2 0,10 11 0,1 1 0</inkml:trace>
  <inkml:trace contextRef="#ctx0" brushRef="#br1" timeOffset="143">9742 11866 8029,'-6'-11'352,"1"-1"1,5 5 203,0-1 662,0 6 161,0-3-955,0 15 0,1 2 37,3 11 1,-2 4-60,6 0 0,-2 4-145,2 0 0,1 2-126,-6 1 1,5-4-120,-4 1 1,1-2-275,-1 2 1,-3-4 253,3-4 1,-2-1-191,2-3 1,-3-3 85,3-4 0,-2-1-986,-2 1-179,5-6-601,-4-1 425,4-5 1453,-5 0 0,-5-5 0,-1-1 0</inkml:trace>
  <inkml:trace contextRef="#ctx0" brushRef="#br1" timeOffset="144">9708 12118 7832,'11'0'1135,"1"0"1,0 1-481,3 3 0,3-3-185,5 3 1,5-3 35,2-1 1,0 0-490,0 0 0,-1 0 56,2 0 1,0-5-475,-4-3 0,0 2 301,-4-2 0,-6 5-608,-1-5-776,-4 5 1484,-5-7 0,-2 4 0,-5-6 0</inkml:trace>
  <inkml:trace contextRef="#ctx0" brushRef="#br1" timeOffset="145">9708 11843 8020,'2'-17'0,"6"1"0,5 0 922,9 1 1,6-6-175,3 2 0,2 3-47,1 1 1,0 2-125,1 2 1,-1-3 64,0 2 0,0-2-620,1 7 1,-6 2 69,-3 1 1,-1 2-1060,-3 2 1,-4 0 342,-3 0 624,-2 6 0,-1 0 0,-1 5 0</inkml:trace>
  <inkml:trace contextRef="#ctx0" brushRef="#br1" timeOffset="146">11090 11706 8052,'0'-11'-402,"0"0"1,0-1 1994,0 1-507,0 4 14,0-3-233,0 9-439,0-4 1,-4 14-60,0 2 0,-4 13-138,5 3 1,-5 6 137,4 5 0,-1 5-63,1 3 1,2 6-311,-6-6 0,4-2 94,-3-2 1,3-7-103,-4 0 1,6-5-219,-2-3 0,-1-7-341,1 3 1,-1-12-349,1 1-701,3-3 460,-4-3 1,4-1 504,-3-5 0,3-5-538,-3-3 1193,2-2 0,2-6 0,0-2 0</inkml:trace>
  <inkml:trace contextRef="#ctx0" brushRef="#br1" timeOffset="147">11055 11672 8052,'0'-15'0,"0"0"0,0-4 529,0 3 1,0 5-103,0 3 1,0 5 1052,0-5-987,5 5 0,2 3 116,4 8 0,2 7-166,2 4 0,3 7 38,5 0 0,0 7-148,-1 2 0,1 4-207,0 7 1,0-5 41,0 1 1,1-5-132,3 1 1,-3-2-425,2-2 0,-5-6 271,-2-5 0,-2-2-571,2-5 1,-2-1 245,-6-4 1,1 1-473,-1-1 0,-4-3-877,-4-1-361,-1-4 2151,-7 2 0,-7 0 0,-6 1 0</inkml:trace>
  <inkml:trace contextRef="#ctx0" brushRef="#br1" timeOffset="148">11044 12083 8177,'11'0'178,"1"0"1,3 0 594,0 0 0,6 0-282,-2 0 1,6 0-187,2 0 0,3 0-251,-3 0 1,4-4 136,0 1 1,1-5-983,-2 4 0,2-5 205,-6 2 586,1-3 0,-4-2 0,0 1 0</inkml:trace>
  <inkml:trace contextRef="#ctx0" brushRef="#br1" timeOffset="149">11672 11695 8190,'-5'-11'1421,"4"-1"-904,-4 6 1,6 7-57,3 10 0,-3 2 126,3 6 1,-2 5-138,2 7 1,-3 6-120,3 1 1,1 4-87,-1-4 1,4 3-318,-4-2 0,3-3 131,-3-5 0,1-3-75,-1-5 0,-2-2-156,6-2 1,-4 1-277,3-4 0,-4-5-1653,1-3 940,-3-6-1358,-1 3 1391,0-5 1128,-5 0 0,-1-10 0,-6-3 0</inkml:trace>
  <inkml:trace contextRef="#ctx0" brushRef="#br1" timeOffset="150">11592 11706 8013,'0'-11'0,"5"-2"482,3-2 1,3 2-85,5-2 0,1-1 246,6 0 0,0 5-218,0 3 0,1 2 21,3-2 0,-2 3-83,5 5 0,0 0-214,0 0 1,2 2-19,-6 1 1,1 4-114,-4 4 0,-5 1 101,-3-1 1,-2 4-99,-2 0 0,-5 5-244,-2-5 0,-3 5 108,-1-1 0,-5 3-363,-2 0 0,-8 1 217,-5 0 1,-5 0-35,-2 0 0,-3 0 89,3 0 0,-1-2 128,2-2 1,3 1-5,0-4 0,5 0 79,7-1 1,1-2 198,2 2 1,3-2-40,5-2 0,1 1 57,3-1 1,0 1 66,7-1 1,0 1 57,8-1 1,-3-3-104,7-1 1,-3-3-73,7 4 0,-2-6-183,2 2 0,-3-3-207,3-1 0,-3 0-279,-1 0 0,1 0 280,2 0 0,-5 1 224,1 3 0,-1-2 0,2 3 0</inkml:trace>
  <inkml:trace contextRef="#ctx0" brushRef="#br1" timeOffset="151">12323 11729 8081,'0'-11'85,"0"-1"0,0 5 425,0-1-58,0 1 117,0-5 1,0 5 361,0-1-540,5 5 0,-4 5-104,3 9 0,1 9 193,-1 7 0,4 9-168,-4-2 0,3 8-130,-3 0 0,4 1 22,-5-1 1,2-2-149,-1-2 0,1-6-486,3 2 0,1-8 306,-5-4 0,3 0-601,-3-7 0,1-1-62,-1-6-1076,-3 2 1267,4-9 0,-6 4 596,-3-5 0,-2-5 0,-6-1 0</inkml:trace>
  <inkml:trace contextRef="#ctx0" brushRef="#br1" timeOffset="152">12266 11672 8105,'5'-13'0,"3"-2"0,3 3 385,4-4 1,2 7-68,2 2 0,2 0 373,-2 0 0,-1 2-163,1 5 1,0 0-60,4 0 0,4 1-156,-1 3 1,2 2-62,-1 6 0,-4 0-218,0 4 1,-2 1 149,-5 6 1,-3 0-252,-5 0 0,-3 0 58,-5-1 1,-5 3-423,-3 1 0,-7 0 150,-4 4 1,-2-5-2,-2 2 1,0-3 137,0-1 0,4-4 72,0 0 0,5-4 99,-1 4 1,6-5-93,1 2 0,6-8 202,-2 0 0,3 0 60,1 3 1,6-3 77,6-1 1,-1 0-117,4 0 0,5 3 80,-1-2 0,6-2-425,-6 2 0,2-2 104,2 2 1,0-2-155,0-2 0,0-3 72,-1 3 1,1-3-54,0-1 1,-4 0-257,0 0 0,-1 0-319,1 0 1,-3 0 91,-4 0 0,-1 0-989,1 0 1689,-6 0 0,4 0 0,-3 0 0</inkml:trace>
  <inkml:trace contextRef="#ctx0" brushRef="#br1" timeOffset="153">12940 12209 9870,'0'-12'1325,"0"5"-862,0-1 0,4 1 171,-1-5 1,3 0-195,-3-4 0,-1 2-14,1-5 0,2 0-117,-1-4 1,0-4-55,-4-4 1,1 1-130,3-5 1,-3 6 61,3-9 1,-2 4-173,-2-8 0,0 5 116,0-1 0,0 6-161,0 2 0,0 5-58,0-2 0,-2 7 151,-2 1 0,3 8 46,-3 0 1,3 6 129,1-3-267,0 6 0,0-1 74,0 11 0,5 2 34,3 13 0,6-2 13,1 10 1,5 4-70,-1 7 1,3 1-97,1-1 0,0-1-221,-1-3 1,-3-3 143,0 4 1,-1-5-86,1-4 0,2-2-247,-6-5 1,0-4 186,-4 0 1,1-5-190,-1 1 1,-3-2 73,0-2 0,-6-3-1166,2 0 41,-3-1-455,-1 5 1988,0-6 0,-5 4 0,-1-4 0</inkml:trace>
  <inkml:trace contextRef="#ctx0" brushRef="#br1" timeOffset="154">12803 12083 8076,'7'-4'1083,"1"1"1,1-1-406,6 4 1,3 0-212,5 0 1,3 0-196,1 0 0,0 0-41,-4 0 0,4 0-428,4 0 0,-1 0 201,5 0 0,-7 0-366,6 0 0,-8 0 291,1 0 71,-3 0 0,-1 0 0,0 0 0</inkml:trace>
  <inkml:trace contextRef="#ctx0" brushRef="#br1" timeOffset="155">13579 11695 8010,'0'-11'-810,"0"3"607,0 0 0,-1 5 1366,-3-5-624,3 0 0,-4 1 430,5-1-667,-5 6 1,2-2-21,-4 8 1,4 7 66,-1 8 0,3 8-82,1 3 1,0 4 101,0 4 0,0 2-104,0 2 1,0 1-229,0-5 0,0 0 105,0-4 0,1-5-358,3-2 0,-3-3-72,3-1 1,-2-5-240,-2-3 1,1-2-441,3-2 332,-3-5-481,4 5 0,-5-11-178,0 0 907,0-6 0,-4-5 387,0 0 0,1-6 0,3-1 0</inkml:trace>
  <inkml:trace contextRef="#ctx0" brushRef="#br1" timeOffset="156">13499 11832 8014,'0'-19'7,"0"0"1,0 9 350,0-2-33,0 3 1,6-1 174,1 3 0,3 3 136,2 8 1,4 0-229,3 7 0,3-1 82,1 9 1,3 1-197,1 7 0,5-2-80,-2 6 1,3-4-41,1 3 1,1-5-152,-1 2 0,0-7 70,0-1 1,-3-3-72,-1 3 1,-4-5-132,0 1 0,-5-6 49,-2-2 1,-5-4 28,1 1 1,-6-3 52,-2-1 0,-3 0 424,4 0-177,-6 0 0,3-5 141,-5-3 0,-3-3-114,-1-4 0,-5 1-72,1-5 0,-1 0-132,2-4 1,-3-5 117,2-3 1,3-2-506,1-1 0,-1-1 185,1-3 1,1 1-195,3-5 0,-4 6-119,0 2 1,0 2-352,4 9 0,0-1-254,0 9 0,-1 0 432,-3 3 0,3 5-1393,-3-1 1420,-2 6 1,4 2 568,-1 7 0,1 3 0,2 2 0</inkml:trace>
  <inkml:trace contextRef="#ctx0" brushRef="#br1" timeOffset="157">14619 11649 8061,'0'-7'0,"0"-1"573,0 0-108,0-3 426,0 0-538,0-1 0,-5 5-2,-3-1 0,-2 5-86,-2 0 1,0 1-1,-3 2 1,1 2 42,-5 1 1,-2 5-62,-5 7 1,1 3 56,-1 5 1,-2 5-72,1 2 0,1 3-141,3 1 1,5 1 103,3-1 0,2 4-298,2 0 0,4-1 77,4-7 1,1 2-90,2-5 0,5-1-228,3-3 1,7-1 175,4-3 0,4-3-89,4-4 1,-3-5 111,2 1 1,2-5-93,-1 0 1,0-1 97,-5-2 0,1-5 71,0-3 0,-1 2 14,-3-2 0,-3 0 27,-4-3 1,-1 0 184,1-1 0,-6 1-62,-2-1 1,-3 1 17,-1-1 1,-5 1-75,-3 0 0,-7-1-335,-4 1 0,-3 3-216,0 1 1,-1 4-1142,0-1 1086,0 3 564,5 1 0,2 5 0,4 1 0</inkml:trace>
  <inkml:trace contextRef="#ctx0" brushRef="#br1" timeOffset="158">14904 11672 8117,'0'-11'-500,"0"3"200,0 0 883,0 6-88,0-3 1817,0 5-1061,0-5-812,-5 4 0,4-3 78,-3 8 0,2 3-46,-2 8 0,1 3-164,-4 5 0,4 4-205,-1-1 1,-1 6 150,1-2 0,-3 2-298,3-1 1,-1 0 18,1-4 0,3 1-2,-3-1 1,8-7-280,3 3 1,9-4 139,3 0 1,6-3-160,2-4 1,4-1 116,0 1 1,2-6-6,1-2 0,-3-3-19,-1-1 1,-5 0-93,2 0 0,-3 0 67,-1 0 1,-1-1-116,-3-3 0,-4 1-219,-8-4 1,2 3-391,-5-4 0,-1 5 982,-7-5 0,-8 0 0,-5-3 0</inkml:trace>
  <inkml:trace contextRef="#ctx0" brushRef="#br1" timeOffset="159">14801 11935 8079,'7'-5'526,"3"3"-144,-2-1 1,7 1 253,4 2 1,2-3-169,2-1 1,1 0-171,3 4 1,2-1-252,5-3 1,-2 1 56,2-4 1,-7 3-660,4-4 0,-6 5 337,-2-5 1,-5 2 217,-3-2 0,-3-2 0,0 3 0</inkml:trace>
  <inkml:trace contextRef="#ctx0" brushRef="#br1" timeOffset="160">14881 11581 8276,'12'-5'1319,"0"2"-851,4-4 1,3 0-380,7 0 0,2-2 119,3 5 0,2-4 202,-3 4 1,-1 1-97,2 3 0,-1-2-23,5-1 1,-5 1-62,1-1 0,-2-3 14,1 3 0,2-2-181,-5 1 1,-5 2 102,-3-1 0,-5 1-60,2 2 0,-4 0 49,0 0 1,-5 0-142,1 0 1,-2 2 175,2 1 1,1 5 4,-5 7 0,3 3 39,-3 5 0,0 5-90,-4 2 1,0 5-211,0 3 1,0-2 57,0 6 0,-1-4-391,-3 4 0,2-6 204,-1-2 1,1 0-126,2-3 0,0-3-50,0-2 1,0-3-200,0-4 0,0-2-412,0-6 232,5 1-396,-3-1 346,3-5-138,-5-1 558,0-15 0,0 3-227,0-9 606,0 4 0,-5-5 0,-2-1 0</inkml:trace>
  <inkml:trace contextRef="#ctx0" brushRef="#br1" timeOffset="161">15498 11706 8058,'0'-11'0,"0"0"0,0-1 426,0 1 0,4-1-64,0 1 0,1 3 214,-1 1 0,-2 0 307,6 0-444,-6-3 0,8 8-77,-2-2 1,-2-1-189,2 2 1,0-1 1,3 4 0,0 1-1,1 3 1,-1-2-205,1 6 0,-2-4 119,-2 3 0,2-3-294,-3 4 1,3-4 97,2 3 0,-1-4-152,1 1 0,0-3 116,4-1 0,-2 0-85,5 0 0,-4-5 26,4-3 0,-4-2 111,4-1 1,-5-1 80,1 1 1,-2-2-67,-2-2 0,0 2 236,-4-2 1,2-2-83,-5 2 652,0 0-114,-4 4 129,0 4-485,0 2 1,0 15 27,0 6 1,3 5-47,1 6 1,1 2-31,-1 5 1,-3 0 43,3 1 1,1 3-65,-1 0 1,4 0-267,-4-4 0,3 0 77,-3 1 1,1-2-723,-1-3 1,-3 1-54,3-9 1,-2 3-396,2-10 1,-2 0-1819,1-4 2984,-1 1 0,-2-1 0,0 1 0</inkml:trace>
  <inkml:trace contextRef="#ctx0" brushRef="#br1" timeOffset="162">16206 11604 8105,'0'-12'0,"0"1"40,0-1 0,0 5 395,0-1 177,0 0 304,0-3 155,0 5-287,0 1-250,0 5 0,-4 10-115,1 5 1,-2 8 32,1 7-1,2 2-142,-1 10 0,1-4-159,2 4 1,0-4 47,0 4 0,5-5-273,3 1 0,3-4 40,5-4 0,7-2-33,7-5 0,-1-5-244,2-3 1,-1-3 145,4-5 1,-3 2-168,-1-5 0,-4 0 120,0-4 0,-3 0-340,-4 0 0,1-4 51,-4 0 0,-1-4-576,-4 5 0,-4-6-292,-3 1 384,-3-2 986,-1-1 0,-10-6 0,-3-1 0</inkml:trace>
  <inkml:trace contextRef="#ctx0" brushRef="#br1" timeOffset="163">16183 11855 8043,'7'-5'0,"4"4"855,1-3 0,0 2-211,7 2 1,-3 0-47,3 0 0,-4 0-363,4 0 1,4 0-206,3 0 0,5-3-38,-5-1 1,5-1 181,-4 1 1,-1-1-727,-3-3 0,-5-2 290,-3 2 1,-4 2-1937,-3-1 2198,-3 4 0,-10-7 0,-1 3 0</inkml:trace>
  <inkml:trace contextRef="#ctx0" brushRef="#br1" timeOffset="164">16183 11546 8156,'12'-15'-61,"-1"0"0,6-1 541,2 0 0,7 4-97,5-4 0,1 4-32,-2 0 1,2 1-49,-6-1 0,5 1-108,-4 0 0,0 3 83,0 0 0,-3 2 140,3-2 1,-7 0-142,-1 4 1,-5 0-1,1 4 0,-2 0-99,-2 0 0,0 1 64,-4 3 0,3 4-33,-2 7 1,-2 6 63,2 6 0,-4 9-148,3-2 1,-4 8-34,1 0 0,1 2-222,-1 2 1,-1-4-46,-3-1 0,4-2-272,0 2 1,4-5-232,-5-2 0,5-5 281,-4-6 1,3-1-436,-3-3 98,5 2 380,-8-8 1,6 2-179,-3-7 279,-3-3 1,4-6-4,-5-3 0,-4-2 15,0-6 0,-5-1 122,2-2 0,-2 1-51,1-5 1,-1 1 322,6-1 1,-5-6-168,4 2 0,0-2 199,4 2 1,-3-4-14,-1 1 1,-1-5-31,1 5 1,3 4 180,-3 7 0,3 2 849,1 2-473,0-1 0,5 6-237,2 2 0,3 9-123,2 7 0,3 4-79,0 7 1,6 1-239,-2 3 0,2-3 26,2 2 0,0-1-95,0-3 0,0 0-40,-1-3 0,1 1 103,0-4 0,-4-1-107,0-4 1,-5-1 4,1-2 1,2-3 305,-2-5 1,0 0-129,-3 0 1,-2-1 260,-3-3 1,4-2 31,-4-6 1,-2-4 23,-1-3 0,-3-4-152,-1-4 0,0-2-14,0-5 0,-8-1-322,-4 1 1,-2-1 109,3-3 1,-1 2-408,1-2 1,-1 2 204,1 2 1,1 5-852,2 2 1,-1 8 109,6 4 0,-2 2-1195,1 2 665,2 5 1045,-3 1 0,16 20 1,1 4-1</inkml:trace>
  <inkml:trace contextRef="#ctx0" brushRef="#br1" timeOffset="165">17451 11387 8051,'-1'-18'221,"-3"3"1,4 3 283,0 5 1,1 1 137,7 6 0,-6 6-238,2 1 0,-2 8 79,-2 4 1,0 4-171,0 4 1,1 2 119,3 5 1,-3 4-107,3 1 1,1-1-201,-1-4 1,-1 3-317,-3-3 1,4 1 223,0-8 1,0 2-607,-4-6 0,1 1 337,3-9 0,-3 1-1711,3-5 844,-3 1-543,4-6 777,-3-1 866,3-5 0,-5-5 0,0-1 0</inkml:trace>
  <inkml:trace contextRef="#ctx0" brushRef="#br1" timeOffset="166">17188 11421 8101,'0'-18'0,"3"3"945,5 7 0,0-2-422,11 2 0,2 2 369,5-1 1,0 4-354,4-1 1,1-1-276,3 1 1,0-1-206,1 1 1,0 3 108,3-3 0,-6 3-731,2 1 0,-7 0-164,-1 0 0,-2 0-2009,-1 0 2736,-5 0 0,4 0 0,-5 0 0</inkml:trace>
  <inkml:trace contextRef="#ctx0" brushRef="#br1" timeOffset="167">17942 11352 7965,'0'-11'382,"0"-1"1,1 1 181,3 0 1,-2 3-146,1 0 1,-1 5 158,-2-5 1,-2 5-11,-1 0 0,-4-2-177,-4 1 0,-1 0 34,1 4 1,-2 0-145,-2 0 0,1 5-28,-5 3 0,1 3-51,-1 4 0,1-1-126,3 5 0,3 0 80,-4 4 0,4 0 28,0 0 0,6 0-183,2 0 0,3-2 14,1-2 1,0 3-153,0-3 1,6-3 72,6-1 0,4-2-125,7-1 1,0-1-31,0 0 0,3 1-32,1-1 1,-1-1 117,-3-2 1,-1 2-81,-3-2 1,-1 1 158,-3-2 0,-4 3-48,1-2 1,-2 2 223,-6 2 0,0-1-118,-4 0 0,0 1 365,0-1 0,-6 1-121,-1-1 1,-10 4 20,-5 1 0,-6 3-591,-7-4 0,-4 4 170,-3-4 0,-4 2-698,-3-2 1,2-4 298,-2 1 551,2-1 0,5-6 0,0 3 0,-1-4 0,-2-3 0,0-1 0</inkml:trace>
  <inkml:trace contextRef="#ctx0" brushRef="#br1" timeOffset="168">4774 13157 8003,'-5'-7'211,"4"-3"1,-6 9 299,3-3-79,3 3 1,-4 2-138,5 3 0,0 5 159,0 10 1,0 3-114,0 12 1,1 1 42,3 7 1,-1 1-296,4-5 1,-3 4 86,4-4 0,-4-1-116,3-6 0,-1 0 120,2-4 1,-2-4-578,-2-4 0,-1-6 78,4-2-1211,-4 0 95,2-9 496,0 3 1,-4-6 938,3-3 0,-3-3 0,-1-4 0</inkml:trace>
  <inkml:trace contextRef="#ctx0" brushRef="#br1" timeOffset="169">4374 13180 8055,'1'-12'-83,"3"1"0,3 1 438,4 2 0,6-2 559,2 2 0,2 2-18,2-2 0,5 2-377,2-2 1,8 2-40,4 2 0,1 3-175,-1-3 1,3 2-310,-3-2 1,1 1 108,-1-4 1,-3 3-36,-5-4 0,-5 2 103,-2-2 0,-4-1 73,-4 6 1,-3-5-804,-4 4 377,-1 0 1,-3 4-98,0 0 265,-6 0 0,4 5 176,-2 3 0,-1 3-60,4 5 1,-4 1 0,1 6 0,1 1-89,-1 3 1,1 2-5,-2 6 1,-1-2-127,2-3 1,1 3-256,-2-3 1,2-2-169,-1-1 0,-1-4 208,4-4 0,-4 1-44,1-5 0,-2 1-657,2-5-124,-3 0 247,10 1-119,-10-1 115,4-4 911,0-2 0,1-5 0,6 0 0</inkml:trace>
  <inkml:trace contextRef="#ctx0" brushRef="#br1" timeOffset="170">5516 13031 8124,'0'-18'2787,"0"2"-2196,0 10 1,2 3-198,1 11 1,0 4 392,5 11 1,-5 5-247,5 3 1,-4 3-143,3 4 0,1-3-285,3 4 0,-3 0-157,0-1 0,-1-4-47,5-3 0,-5-5-288,1 5 0,-4-6-147,3 2 0,-4-8 201,1-4 0,-3-2-2275,-1-2 975,0 1-58,0-1 1682,-5-5 0,-2-1 0,-4-5 0</inkml:trace>
  <inkml:trace contextRef="#ctx0" brushRef="#br1" timeOffset="171">5174 13488 8079,'-7'-1'1975,"3"-3"-1361,3 3 1,11-6 445,6 4 0,5 1-479,6-2 0,3-2-81,8-1 0,2-4-232,2 0 1,6 0-304,-3-1 1,4 1-336,-4-1 1,-4 2-1510,-3 2 1764,-7 3 1,2 0-1,-4-1 1</inkml:trace>
  <inkml:trace contextRef="#ctx0" brushRef="#br1" timeOffset="172">5962 13659 8155,'7'0'280,"1"0"0,-4 0 772,3 0-441,-4 0 1,3 0-42,-2 0 1,-3-1-18,3-3 1,-1-1-162,0-2 0,-1-4 21,2 4 0,-3-7-181,-1-1 1,0-4 39,0 3 1,1-4-198,3 1 0,-3-4 111,3-3 1,1 0-185,-1-4 1,3-1-84,-3-3 1,1-4-95,-1 0 0,-3 0 44,3 4 1,-1-2-85,1-2 0,-3 6-19,3-2 1,-3 7 141,-1 1 1,0 2 22,0 1 16,0 5 0,-1 3 381,-3 7-141,3-2-47,-5 9 1,6-3-107,0 8 0,0 3 5,0 8 1,2 5 218,2 6 0,6 3-59,5 6 1,5 3-52,-1 0 0,-1 4-59,1-4 0,0 0-194,4-4 0,-4-1 120,0-3 0,-4-2-295,4-5 1,-3 0-10,3 0 1,-4-5-12,4-3 1,-5-2-510,1-2 0,-4 0 317,-3 1 1,1-5-2375,-5 1 2866,5-5 0,-8 7 0,4-4 0</inkml:trace>
  <inkml:trace contextRef="#ctx0" brushRef="#br1" timeOffset="173">6042 13522 8141,'6'-5'114,"-1"4"1,0-8 1771,3 5-1287,2-5 0,1 8-99,1-3 0,4 3-252,3 1 1,0-1-177,4-3 0,-3 1 184,7-4 0,2 3-15,2-4 0,-2 2-3902,1-2 3661,-4-2 0,2-1 0,-5-7 0</inkml:trace>
  <inkml:trace contextRef="#ctx0" brushRef="#br1" timeOffset="174">6704 13088 8145,'-11'-6'0,"3"-3"863,0 5 0,6-1 317,-2 1-592,3 3 0,1-1-164,0 9 1,-4 2 241,0 10 0,0 5-273,4 7 1,2 2-149,1 1 0,3-1-158,1-3 0,7 2-227,-2-5 1,1 3-204,-1-3 1,-4-4 204,-1-4-2256,1-5 891,3 2-1299,-5-4 1612,0-6 1190,-6-6 0,-6-6 0,0-6 0</inkml:trace>
  <inkml:trace contextRef="#ctx0" brushRef="#br1" timeOffset="175">6350 13145 8023,'8'-11'934,"-1"0"0,7-1-375,9 1 0,6-2 116,9-2 1,-1 2-214,5-2 1,0 2 304,4 2 0,-1-1-584,1 1 0,-4 0-153,0-1 1,-6 6-329,3 2 0,-8-1-655,0 1 1,-6 0 952,2 4 0,-3 5 0,-1 2 0</inkml:trace>
  <inkml:trace contextRef="#ctx0" brushRef="#br1" timeOffset="176">7903 12848 8093,'-5'-11'-741,"3"1"1374,-6 2 315,5-2 1,-3 5-158,2-3 0,3 2 144,-3 2-509,-2 3 1,3-4-133,-4 5 0,-1 0-163,-3 0 0,-2 1 52,-2 3 0,-3 4-136,-5 7 1,0 3 141,1 4 0,-3 1-80,-1 0 1,3 0-227,0 0 1,1 0 60,7 0 0,1-6-72,7-1 0,2-4 115,5 0 1,2-1 3,6 0 1,4 1 109,11-1 1,9-3 16,2 0 0,8-5-45,0 5 1,1-4 26,-1 3 1,1-4-88,-5 1 1,-3 2 0,-5 2 0,-5 2-38,2 1 1,-8-3 83,-4-1 0,-2 1-235,-2 4 1,-4 3 43,-3 0 0,-3 0-73,-1-3 0,-9 0 187,-2 4 1,-9-4-29,1 3 0,-2-2 95,-2-1 0,0-1-104,0 0 1,-3 1 52,-1-1 1,0-3-29,5-1 0,-1-3-528,0 4 1,5-6-106,3 2 0,6-2-340,1-2 0,6-2 262,-2-2 1,8-2 739,3-5 0,9-6 0,1-1 0</inkml:trace>
  <inkml:trace contextRef="#ctx0" brushRef="#br1" timeOffset="177">8440 12871 8085,'0'-17'2907,"0"0"-2307,0 11 1,0 6-187,0 7 0,0 9 126,0 3 0,4 3-140,0 5 0,1 1-162,-1 2 1,-2 3-64,6-2 0,-5 1-164,5-2 0,-2 2-19,2-6 1,2 1-197,-2-4 0,-2-1-589,2-3 0,-4-3 17,3-5-1420,-4 1 896,2-1 117,-5-4 1183,0-2 0,-5-10 0,-2-2 0</inkml:trace>
  <inkml:trace contextRef="#ctx0" brushRef="#br1" timeOffset="178">8086 12917 8201,'5'-11'1011,"3"3"-758,7 0 0,4 1 873,8-5 0,2 5-489,5-1 0,0 2 301,1-2 1,4-1-355,3 5 1,2-3-146,2 3 1,-4 0-398,0 4 1,-6-1-345,2-3 1,-3 3-1389,-5-3 0,-2 3 461,-5 1 1229,0 0 0,0 5 0,-1 1 0</inkml:trace>
  <inkml:trace contextRef="#ctx0" brushRef="#br1" timeOffset="179">9102 12780 7783,'-11'-11'487,"0"-1"0,4 4 949,3 1-1035,-2 4 0,5 1 99,-3 9 1,3 7-37,1 13 1,-2 6-11,-1 5 1,0 9-313,-4-1 0,3 2 32,-4-2 1,4-1-585,-3 1 0,3-4 398,-4 0 1,2-9-645,-2 1 0,3-9 348,5-2 0,0-1-410,0-7 361,0-5 0,1-5-576,3-5 282,-2 0 1,4-1 217,-2-3 1,-3-2-42,3-6 1,-3 1 473,-1 0 0,-5-6 0,-1-1 0</inkml:trace>
  <inkml:trace contextRef="#ctx0" brushRef="#br1" timeOffset="180">9045 12814 8006,'0'-15'313,"0"0"0,0-4-2,0 3 1,0 1 235,0 4 861,0-1-957,5 1 0,-2 5 185,5 2 1,0 13-199,8 6 0,-4 10 97,4 6 1,1 7-221,2 4 0,3 2-354,1 2 1,-4 0 117,0-1 0,-1-3-130,1 0 1,2-5-464,-2 1 1,-1-8 300,1-3 0,-1-4-540,1-4 1,-3 1 280,-4-5 1,-1-3-307,1-5 1,-2-3-276,-3 4-740,4-6 1171,-10 3 622,4-5 0,-10-5 0,-2-1 0</inkml:trace>
  <inkml:trace contextRef="#ctx0" brushRef="#br1" timeOffset="181">8931 13271 8044,'5'-6'0,"-2"-1"0,4 4 0,2 1 911,6-2 0,-1-1-317,5 2 1,2-1-145,5 4 1,0 0-327,4 0 1,1-4 106,3 0 0,0-1-617,0 1 1,1 2 297,-1-6 0,-1 4-1030,-3-3 0,-2 3 1118,-5-4 0,-5 1 0,-2-5 0</inkml:trace>
  <inkml:trace contextRef="#ctx0" brushRef="#br1" timeOffset="182">9605 12917 8137,'-18'-11'517,"3"-1"0,7 5-169,5-1 1,0 5 681,-1 0-508,3 1 1,-4 5 11,5 4 1,0 4-174,0 11 0,0 0-26,0 8 0,5 1-297,3 3 1,2 0 80,1 1 0,2-5-340,2 1 1,-5-5 160,5 5 0,-8-6-768,4 2 0,-3-4 367,-1-4 0,2 1-137,-5-5 0,0-3-776,-4-5 1374,0-4 0,0 7 0,0-4 0</inkml:trace>
  <inkml:trace contextRef="#ctx0" brushRef="#br1" timeOffset="183">9525 12871 8044,'11'-17'656,"1"1"1,-1 0-26,1 1 1,4 1 0,3 6 0,3 3-188,1 5 0,-1 0 13,1 0 0,0 0-111,0 0 1,0 1 74,0 3 0,1-1-499,2 4 1,-1 1 120,1 3 1,-3 1-377,-4-1 1,-2 0 304,-6 1 0,-1-1-437,-2 1 1,-3 4 96,-5 3 0,-9 3-43,-2 1 1,-9 0 77,1-1 0,-2 5-1,-2 0 0,-4 3 235,1-3 0,-1 1-16,4-2 1,2-2 337,2 3 1,2-3-8,6-1 0,1-4 161,2 0 1,3-4-68,5 4 0,9-5 97,2 2 0,8-4-42,0 0 1,3-6-81,1-2 1,1 1 55,2-1 0,0 0-91,4-4 1,1 0-779,3 0 1,-4-2-318,1-2 0,-7 3-725,-1-3 1,-2 3 691,-5 1 878,-1 0 0,1 0 0,2 0 0</inkml:trace>
  <inkml:trace contextRef="#ctx0" brushRef="#br1" timeOffset="184">10462 12848 8065,'0'-6'790,"0"1"551,0 5-897,0 5 1,0 7 60,0 7 0,0 2-15,0 2 0,0 0 27,0 0 0,0 3-141,0 1 0,3 3-57,1-3 0,4 4-157,-4-5 0,3 5-113,-3-5 0,4 1-268,-5-4 0,5 0 224,-4-1 1,3 0-601,-3-3 1,4-2 131,-4-6 0,1-3-578,-1-1-457,-3-4-965,4 2 853,-5-5 1610,-5 0 0,-2-5 0,-4-2 0</inkml:trace>
  <inkml:trace contextRef="#ctx0" brushRef="#br1" timeOffset="185">10130 12906 8131,'0'-12'294,"0"1"1,0-1 546,0 1 0,7 1-195,4 2 0,2-1-56,6 5 1,4-3 495,3 3 0,10 0-453,-2 4 1,7 0-61,-3 0 0,5-4-158,-1 1 0,2-2-272,2 1 0,-2 1-96,-2-4 1,1 3-147,-5-4 1,-5 1-60,-6-5 1,-3 4-328,-1 1 0,-5 4-1269,-3 0 1174,-7 1 1,-3 4 579,-5 1 0,-10 9 0,-3 6 0</inkml:trace>
  <inkml:trace contextRef="#ctx0" brushRef="#br1" timeOffset="186">11626 12814 8015,'-11'0'0,"3"0"383,1 0 804,4 0-710,-2-5 334,5 4-104,0-4-264,5 15 1,2 3-22,4 9 1,0 3 437,1 1-510,-1 3 0,1 6-16,-1-1 0,1 4 4,-1 0 0,-3 1-402,-1-1 1,-3-3 122,4-1 0,-1-1-340,5-6 1,-5 2 184,1-6 0,-1 1-253,5-9 1,-4-1 135,-1-6 1,-3 0-177,4-4 225,-1 0 1,1-5 196,-1-3 1,-4 1 224,1-4 0,-3-1-112,-1-3 1,0-4 97,0-1 0,-4-4-44,0 1 1,-1 0-75,2-4 1,1 3-65,-2-7 1,3-1-94,1 2 0,0-1 66,0 4 0,0 4-22,0 0 0,0 9 36,0-1 1,0 5 9,0-1-184,5 4 1,2 3 88,4 8 0,0 6 9,1 1 1,4 5-4,3-1 1,0 3-3,4 1 1,-5 0-44,9 0 0,-6-6-125,6-1 1,-4-4-95,-4 0 1,1-6 80,-5-2 0,4-3 707,-3-1-272,-1 0 239,-4-5 0,-1-1-101,-2-6 1,-3-3 82,-5 0 1,0-2-177,0 2 0,-1-3-83,-3-5 1,1-3-57,-4-1 0,3-3 77,-4 3 0,6-5-616,-2 2 1,2-7 240,-2-1 0,2 0-924,-1 4 1,1 4 77,2 4 0,0 2-290,0 1 1,0 9-390,0 2 1695,0 9 0,5-2 0,2 5 0</inkml:trace>
  <inkml:trace contextRef="#ctx0" brushRef="#br1" timeOffset="187">12483 12791 7996,'0'-11'-93,"-5"0"611,4-1-37,-4 1 790,5 4-725,0 2 1,0 7 14,0 1 1,-2 10-114,-1 10 0,1 5 78,-2 6 1,3 0-169,1 1 0,0 3-132,0 0 0,0-1-296,0-7 1,1 2 124,3-6 0,-1 5-86,4-5 0,-3 1-246,4-4 1,-2-4-427,2 0 1,-2-5-356,-2 1-907,-3-2-249,9-2 2214,-8-4 0,8-2 0,-4-5 0</inkml:trace>
  <inkml:trace contextRef="#ctx0" brushRef="#br1" timeOffset="188">12848 12780 8058,'0'-18'411,"4"2"-343,0 4 1,1 5 496,-1-1-126,-3 5 0,8 0 178,-5 6 0,0 9 8,-4 7 1,0 4-50,0 3 1,1 6-132,3 2 1,-3 7-160,3-7 1,1 7-209,-1-3 1,3-2 92,-3-2 1,1-6-300,-1 6 1,-1-7-83,4-1 0,-4-5-221,1-2 1,-2-5-571,2 1 418,-3-3-1971,4 0 1775,-5-6 1,-1-1 778,-3-5 0,-2-5 0,-6-1 0</inkml:trace>
  <inkml:trace contextRef="#ctx0" brushRef="#br1" timeOffset="189">12643 12791 7976,'0'-17'655,"0"1"1,1 4-276,3 0 1,5 5 261,10-1 0,0 4-184,8-3 1,-3 4-120,-1-1 0,2 3-60,5 1 0,-3-1-87,7-3 0,-2 1 0,2-4 0,-3 4-55,-1-1 0,-4-2-204,0-2 1,1 2-112,-4-1 0,1 3 140,-9-4 0,0 4-1,-3-3 0,-5 4 61,1-1 226,-6 3-239,4 1 212,-1 0 0,-4 6 0,3 6 1,-3 6 97,-1 8 1,0 3-177,0 6 0,0-1 24,0 0 1,0 2-294,0 2 0,1-1 85,3 4 0,-3-4-82,3 1 1,-3-3 27,-1-5 1,4 2-273,0-6 0,1 1 61,-1-4 1,-3-1-36,3-3 0,1-2-267,-1-1 0,0-8 190,-4 4 0,1-5-574,3 1 1,-3-2-127,3-2 1118,-3-3 0,-1 5 0</inkml:trace>
  <inkml:trace contextRef="#ctx0" brushRef="#br1" timeOffset="190">13465 12723 7976,'-5'-13'1100,"4"3"1,-3 10-459,8 0 0,1 3-176,3 4 1,0 5-137,-4 7 0,1 7 173,-1 1 1,-1 3-75,4 1 1,-3 6-148,4-3 1,-6 6-94,2-1 0,-3-1-99,-1-4 1,0 3-312,0-3 0,4-1 236,0-6 1,0-7-745,-4 3 0,0-7-41,0 3 0,0-5-364,0 1 1,0-6-327,0-1 1460,0-6 0,-5 4 0,-2-6 0</inkml:trace>
  <inkml:trace contextRef="#ctx0" brushRef="#br1" timeOffset="191">13168 13134 8087,'5'-6'3641,"11"-5"-2667,6 4 1,9 1-256,-1-2 0,3 4-579,2-3 1,-1 3-459,0-4 0,0 0-79,1-3 0,-2 3 257,-3 1 140,-2 4 0,0-7 0,1 4 0</inkml:trace>
  <inkml:trace contextRef="#ctx0" brushRef="#br1" timeOffset="192">15710 12791 7916,'-7'-11'0,"1"3"0,2 1 0,2 3 486,-6-4 108,5 6 471,-7-8-647,4 3 1,-5 1 60,-1 2 1,4 3-32,1 1 1,-1 0-41,-3 0 1,-1 6-144,1 6 1,-2 4 10,-2 7 0,2 5-166,-2 2 0,6 0 110,2 0 1,4-3-252,-1 3 0,3-5 106,1 2 0,6-3-255,6-1 0,4-4 5,7 0 1,1-9-84,3 2 1,-2-5 64,6 1 0,-2-3 3,1-5 1,2-1-9,-5-3 0,3-4 117,-3-7 1,0 1 105,-5-5 0,-4 5-104,-3-1 0,-3-2 166,-5 2 1,-2-5-87,-5 1 1,-1-3-97,-3-1 0,-3 1-11,-8-1 0,-3-4-164,-5 0 0,0-3-90,0 3 0,-3 1 110,-1 3 0,2 1-215,6 3 1,0 7-278,7 4-634,-7 5 1376,11 3 0,-8 12 0,5 6 0</inkml:trace>
  <inkml:trace contextRef="#ctx0" brushRef="#br1" timeOffset="193">16075 12677 8029,'-6'-18'288,"2"3"0,3 2 396,1 2 1,0 3-224,0 1 0,1 4 744,3-1-657,-3 3 1,5 8-169,-2 4 0,-3 7-11,3 8 1,1 5-103,-1 7 0,4-1-125,-4 5 0,-1-6-14,-3 2 0,4-2-225,0-2 0,0-3-24,-4-1 0,4-4-331,-1 0 1,1-2-564,-4-1 1,4-4-44,0 0-161,0-5 0,-3 1-107,3-7 400,-3-3 926,4-5 0,-5-5 0,0-1 0</inkml:trace>
  <inkml:trace contextRef="#ctx0" brushRef="#br1" timeOffset="194">16052 12597 8029,'12'-18'0,"0"-2"929,4 5 0,3 0-359,7 3 0,-2 1 203,3-1 1,1 6-306,-1 2 1,-1 3-7,-3 1 1,0 0-105,0 0 0,0 1-140,-1 3 0,-2 6-267,-1 5 0,-6 6 140,3-2 1,-9 2-382,-3 2 0,-3 4 202,-1 0 1,-1 3-603,-3-3 0,-7 4 307,-8 0 1,-3-3-10,-1-2 0,1-2 162,-1-1 1,1-1 214,3-3 0,-2 2-96,2-1 0,2-4 152,2-1 0,3-2 441,5-2 1,2 2-217,5 2 0,0-2 246,0 2 0,1-2-168,3-2 0,3 1 129,9-1 0,-2-1-29,5-2 1,0 2 93,4-2 1,3-2-212,1 2 0,5-6-80,-2 2 0,-1 1-277,2-1 0,-6 1 110,2-1 0,-7-3-888,-1 3 0,-5 1 120,1-1-3010,-2 5 3698,-2-3 0,1 5 0,-1 1 0</inkml:trace>
  <inkml:trace contextRef="#ctx0" brushRef="#br2" timeOffset="195">14185 12928 8256,'-5'-7'140,"-3"-1"1,3 4 194,1-3 0,-1-1-67,1-3 0,0 3 142,4 1 0,-1 0 231,-3 0 361,3 1-219,-4 6 371,5 0 1,-5 3-934,-3 5 1,-3 4-270,-4 11 0,2 1 106,-2 3 0,2 1-54,2 2 0,1 2-18,2-5 0,-1 1-236,5-2 0,0-3 4,4 0 0,5-2 9,3-5 1,4-1 76,3-4 0,4-3 109,7 0 1,-1-7-133,1-1 0,3-3 77,2-8 1,-3-2-78,-2-6 1,4-7 171,0-1 1,-3-1 107,-4-2 1,-2 3-12,-6-4 1,-3 5 241,-5-5 0,-5 5-218,-2-5 0,-9 6-59,-6-2 1,-10-1-125,3 2 0,-9-1 138,1 4 0,-2 5 43,1 3 0,0 7-15,4 5 1,2 1-14,6 2 1,-2 5-7,6 3 1,0 7-40,4 4 0,0 8-175,4 3 1,-2 2 137,5-1 0,0 0-172,4-4 0,0 0 55,0-4 0,0-1-76,0 1 0,2-5 24,1-3 1,4-2 44,4-2 0,1-1 69,-1-2 0,5-3-35,3-5 0,4 0 132,4 0 1,2-5-65,5-3 0,-3-5 199,-1-3 0,-8-3-126,1 4 0,-8-4 291,0 4 0,-3-4-126,-5 3 1,-2-4 41,-5 1 0,-1 1-97,-3-1 1,-2 5-38,-6-1 0,1-1 19,0 0 0,-5 5-4,1 3 1,-4 6-187,4-2 1,-2 4 97,2 4 1,1 2-251,-5 6 0,4 3 66,-4 0 1,4 7-31,-4 1 1,3-1 21,-3 5 1,5-3-61,-1-1 1,4-1 105,3-3 0,3-2 8,5-1 1,0-8 50,0 4 1,1-3-43,3 2-1,6-5 170,6-2 0,4-2-68,-1-2 0,6-2 156,2-2 0,0-6-44,-5-5 1,1-5 247,0 1 1,-1-3-67,-3-1 0,-3 6-142,-4 1 1,-6 0 165,-2 1 1,-3-4-33,-1 3 1,-5 1-275,-3 4 1,-3-4-8,-4-1 0,1 2-107,-5 7 1,3-2 50,-3 5 0,5 0-160,-1 4 0,3 1 9,0 3 0,2 3 126,2 4 1,-1 7-54,6 5 1,-5 0 60,4 3 1,-3 2-128,3-1 1,0 2 55,4-6 0,0 1-20,0-9 0,0 0 121,0-3 0,5-6 101,3-2 1,2-3 60,1-1 0,1 0-114,-1 0 0,1-5 111,-1-3 0,-1-3-125,-2-4 0,1 2 185,-6-2 0,3 1-264,-3-1 0,-1 2-185,1-2 1,-3 2-122,-3 2 0,-4-1-445,-4 1 0,3 3-455,1 1 0,3 4-156,-4-1-630,6 3 2054,-3 6 0,10 6 0,1 7 0</inkml:trace>
  <inkml:trace contextRef="#ctx0" brushRef="#br2" timeOffset="196">14847 12643 8119,'-10'-1'506,"2"-3"1,-2 3-13,3-3 0,-4 4-83,0 4 1,-2 2 7,-2 5 1,2 6-40,-2 2 0,-1 4 88,0 3 1,-3 2-256,4 3 0,-4 6 25,4-3 1,1 3-188,6-3 1,-1-4 80,6 1 0,-1-5-214,4 5 1,2-6-8,6 2 0,1-4-131,10-4 1,5-1 108,7-3 0,-2-8 54,1 1 0,1-5-169,3-3 0,0 0 46,0 0 0,1-9 109,-1-3 0,-5-3 16,-2 0 1,-4-3 228,-4-5 1,1 4-10,-5 0 1,-5 0 165,-6-4 0,-3 0-159,-1 1 0,-6-5 102,-5 0 1,-2-3-232,-6 3 1,-1-3 105,-7 3 1,2-2-326,-6 6 1,6-1 104,-2 9 0,3-1-517,1 5 0,2 5-280,2 2 0,2 3 868,6 1 0,-1 10 0,1 2 0</inkml:trace>
  <inkml:trace contextRef="#ctx0" brushRef="#br2" timeOffset="197">17385 12609 8102,'-5'-7'0,"0"1"0,-3 2-58,-2 3 74,4-4 0,-2 1 540,0 0 0,1 0-119,-5 4 0,0 2 24,-4 1 1,0 5-92,-3 7 1,-7 3-85,4 5 0,-3 1 10,6 3 0,-1 4 89,5 4 0,0 5-261,3-5 0,6-2 127,2-3 1,4-5-211,4 2 0,4-3 69,7-1 1,4-1-78,7-3 1,4-4-116,4-8 0,0 2-91,0-5 1,1 0 115,-1-4 1,4-9 33,0-2 0,0-8 127,-4 0 0,-1-3-69,-2-1 1,-5 3 170,-6-3 0,-4 3-105,-5-7 1,-4 3 15,-3 1 0,-6-5-107,-5-2 1,-2-2-162,-10 1 1,4-1 153,-4 1 1,0 3-186,-4 1 0,0 8 38,0 4 0,-1 3 36,-3 0 1,-1 6-84,-2 2 1,1 4 135,2 4 1,2 2-17,-6 6 0,6 0 41,-2 3 1,3-1 109,1 5 0,4-1-92,0 1 0,5 3 106,-1-3 0,2 2-68,2 2 1,4-4-21,4 0 0,1-3 20,2 3 1,0-4-13,0 4 0,5-5-79,3 1 1,6 2 38,1-2 0,4 0-8,-3-4 1,3-3 5,-4 0 1,4-5-5,-4 5 1,0-5 161,-3 0 0,-1-1-141,1-2 1,-5-2 16,1-1 1,-2 0-3,2-5 1,-3 5-793,-5-5 1,4 0-131,-1-3 0,1 0 918,-4-1 0,0-4 0,0-2 0</inkml:trace>
  <inkml:trace contextRef="#ctx0" brushRef="#br2" timeOffset="198">17990 12631 8151,'0'-6'683,"5"-4"471,-4 4-239,4-6-606,-5 1 1,-1 1 489,-3 2-351,3 3 1,-9 5-78,2 0 1,-2 0-132,-1 0 1,-2 5 16,-2 3 0,-2 7 12,-2 4 0,-2 8-131,2 3 1,1 0-139,-1 5 0,9-5-21,-2 4 1,9-1 109,-1-6 0,4 0-383,4-4 0,2-1 160,5 1 1,6-5-234,2-3 1,8-7 140,3-4 0,2-3-33,-2-1 1,7-1 150,-3-3 1,3-4 36,-3-7 0,-1 1 76,-2-5 0,0 4-81,-4-4 0,-2 4 339,-5-4 0,-4 1-69,-5-1 0,1-3 49,-1 3 1,-4-2-35,-4-2 1,-1-1 26,-2-3 1,0 2-59,0-6 1,-5 6-17,-3-2 1,-3 3-189,-5 1 0,-3 5 82,-7 3 1,-4 8-152,-4 3 0,-5 2 43,-3 2 1,-1 6-64,1 1 1,3 7 77,4 1 1,2 6-67,3-2 1,3 7 36,8 5 1,-1 2-114,5 1 0,5-4-74,6 1 1,3-2 117,1 2 0,10-2-157,5-3 0,6-7 69,6 0 0,2-6-3,6-5 0,3-3 47,0-5 0,0-1 5,-4-3 0,0-3 82,1-4 1,-6 0 125,-3-1 1,-7-3 532,-3 0 0,-4-2-337,0 2 0,-2 1 353,-2-5 1,-3 5-249,-5-1 0,0-3 24,0-1 1,-5 1-2,-3-1 0,-2 1-87,-2-1 0,1 3-60,-1 4 1,-3 5 13,0-1 1,-4 6-298,4-2 1,-6 4 60,2 4 1,-2 3-127,-2 9 1,1-2 80,3 5 0,-1 0-119,5 3 0,0-3 0,3 0 0,2-3 31,2 3 1,3-5 57,5 1 0,0-2-194,0-2 0,5-1 67,3-2 1,4 1 115,3-5 0,2-1 137,6-3 0,5-5-87,3-2 1,-3-4 112,-2 0 1,2-2-83,-1-2 1,-4 2 329,-4-2 1,-5-1-75,1 0 0,-6 0 47,-2 1 1,-4 2 56,1-2 0,-3 2-73,-1 2 1,-9-1 79,-2 1 0,-5 3-83,1 1 0,-3 4-222,-4-1 1,-5 9 120,0 7 1,1 1-189,3 6 0,0 0 36,0 3 1,5 5-94,3 0 0,0-2-290,4-6 1,-2 1 162,9-4 0,0-1-123,4-4 1,5 1 112,3-1 0,6-4 52,1-4 1,5-1 28,-1-2 1,7-4-14,0 0 0,1-6 67,-4-2 0,0 1 127,0-4 1,-2-2-46,-2 2 0,-4-1 126,-7 0 1,1 2 241,-5-5 0,3 4-167,-3-4 1,-1 5 143,-7-1 1,-2 2-77,-6 2 1,-1 3-31,-2 1 0,-3 4-94,-4-1 0,-5 7-219,0 1 0,2 8 106,6 0 1,-3 5-132,3-1 1,2 4-294,-2-1 1,5-1 180,-2 1 0,5-5-163,3 1 1,2-2-272,2-2 455,3 0 18,-4 1 215,10-6 1,1-1-83,6-5 1,3 0 31,0 0 1,2-5 118,-2-2 0,-2-4-75,2 0 0,-3 0 297,0-1 1,-2-3 9,-2 0 1,1-2 17,-6 2 0,1 2-74,-4-2 0,-1 1 128,-3-1 1,-6 6-71,-5-2 1,-6 7-37,2 0 1,-2 4 55,-2 4 1,1 2-110,3 6 1,-1 4-210,5 3 0,0 3 43,3 1 1,5-2-1149,-1-2 0,5 3-100,0-3 1,1-3-615,2-1 0,5-3 606,3-4 1163,2 2 0,2-9 0,-1 4 0</inkml:trace>
  <inkml:trace contextRef="#ctx0" brushRef="#br1" timeOffset="199">19895 11684 9036,'-1'11'981,"-3"0"0,2 2-517,-6 2 0,4 3-159,-4 5 1,2 0 125,-1 0 1,-2 5-123,5 2 0,-4 3-50,4 1 1,1 0-55,3 1 1,0-1-1,0 0 0,0 6-20,0 1 0,5 0-82,2 1 1,0 0-128,0 4 0,1-5 30,3 1 1,-1-4-198,-2 4 1,1-9 109,-5 1 1,1-7-119,-1 0 0,-3-3-8,3-1 0,-3-5 62,-1-3 1,0-3-383,0 0 296,0-6 0,0 1-1260,0-4 513,0-1-1307,0 3 2285,-5-10 0,-1-2 0,-6-4 0</inkml:trace>
  <inkml:trace contextRef="#ctx0" brushRef="#br1" timeOffset="200">20432 11980 8004,'0'-11'0,"0"3"429,0 1 25,0-1 534,0-3-494,0 4 0,0 1 578,0 2-334,0 3-180,0-4-121,0 15 1,0 3-56,0 10 0,-1 5-144,-3 2 0,-2 4-11,-6 4 0,-1-1-129,-2 5 0,1 0-102,-5 4 1,5-1-310,-1 1 0,2-2 92,2-2 1,1-2-294,2-6 1,2-5 137,2-2 0,3-4 82,-3-4 1,3-3 212,1-5 1,0-3-282,0 0-602,0-6 480,0 3 0,3-6-291,1-3 0,0-2-120,-4-6 0,0-3 495,0 0 0,0-5 400,0 1 0,0-3 0,0-1 0</inkml:trace>
  <inkml:trace contextRef="#ctx0" brushRef="#br1" timeOffset="201">20421 11946 8004,'0'-11'430,"0"-1"0,0 1-47,0 0 0,0 3 511,0 0 209,0 6-333,5-3 1,1 10-45,5 2 0,2 12-273,2 4 1,-2 8 17,2-1 1,2 7-110,-2 1 0,1 5-354,0-1 1,-2 2-165,5 2 1,-5-4 107,1 0 1,3-5-8,1 1 1,2-4-372,2-3 0,-4-2 24,0-3 1,-5-3 118,1 0 0,-2-1 284,-2-7 0,1 0-181,-1-4 228,-4 1 1,-2-1-410,-5 1 0,0-5-317,0 1 0,-2-5 133,-1 0 1,-4-1-266,-4-2 1,-1 0-495,1 0 0,-4-2 1304,0-1 0,-11-4 0,2-4 0</inkml:trace>
  <inkml:trace contextRef="#ctx0" brushRef="#br1" timeOffset="202">20306 12472 8089,'0'-12'2013,"2"2"-1546,1 2 0,4 2-64,4 2 1,1 3-64,-1-3 1,5 3 133,4 1 1,7-4-62,8 0 0,0 0-119,7 4 1,0 0-289,4 0 0,-6-1-297,-2-3 1,-3 3-340,-5-3 1,-2-1-64,-5 1 1,-2-1-694,-2 2 0,2 0 1386,-6-5 0,0 1 0,-3-5 0</inkml:trace>
  <inkml:trace contextRef="#ctx0" brushRef="#br1" timeOffset="203">21140 11821 8089,'-1'-16'587,"-3"1"1,3 0 0,-3 3-337,3 6 1,1 0 1032,0 2 1455,0 3-2101,5 6 1,-3 9-50,6 12 0,-4 7 184,3 5 1,0 6-304,0-3 0,3 4 50,-2 1 1,-2 3-261,2 1 1,-4 4-127,3-1 1,-4 2 12,1-2 0,-3-2-105,-1-5 1,4-2 30,0-2 0,-1-3-133,-3-4 0,4-6-136,0-3 0,4-6 89,-5-5 0,2-3-12,-1 0 131,-2-1-627,8 1 198,-9-6-420,4-1-655,-5-5 131,0 0 0,-1-5-804,-3-3 0,-4 2 2165,-7-2 0,-3-4 0,-4-6 0</inkml:trace>
  <inkml:trace contextRef="#ctx0" brushRef="#br1" timeOffset="204">21677 12289 9308,'11'-4'968,"1"0"1,0 0-518,4 4 0,-1 0-177,8 0 0,-3 0 186,7 0 0,-3-3-54,-1-1 0,-1 0-214,1 4 0,4-4-159,0 0 0,-2-1 58,-6 2 0,3 1-265,-3-2 1,-3 2 189,-1-2 0,-2 3-948,-2-3 1,-3 3-11,0 1 18,-6 0 1,2 0 73,-8 0 1,-2 4-87,-6-1 1,-4 2 298,-3-1 637,2 3 0,-4 4 0,3 0 0</inkml:trace>
  <inkml:trace contextRef="#ctx0" brushRef="#br1" timeOffset="205">21711 12472 7899,'0'6'280,"0"-1"1,1-1 192,3 0 0,-1-1 13,4-3 1,1 2-49,3 2 1,2-3-31,2 3 1,-1-3 166,5-1 0,0 0 94,4 0 1,5 0-245,2 0 0,3-4 45,2 0 0,-1-5-192,0 2 0,1 0-379,-1 0 0,-1 3-318,-3-4 1,-3 5-1246,-8-5 554,2 5 88,-8-2 0,-8 5 1022,-12 0 0,-9 5 0,-6 2 0</inkml:trace>
  <inkml:trace contextRef="#ctx0" brushRef="#br1" timeOffset="206">23173 8623 7899,'0'-7'-94,"-1"-1"660,-3 4-133,3-5 25,-4 2-215,5-4 1,1 1-11,3 2 1,-2-1 189,6 6-185,-6-6 0,8 7-61,-2-1 1,-2 0-77,2-1 1,-4 3-68,3-3 0,1 3 22,3 1 0,-3 0-20,0 0 1,-1 0 108,5 0 1,-1 0-197,1 0 1,-5 4 41,1 0-55,-1 4 0,0-1-39,-3 4 1,-3-3 93,-1-1 1,0 1-66,0 3 0,-1 0 92,-3-4 0,-3 3-50,-4-2 0,0 2 27,-1 2 0,1-2-8,-1-3 0,5 2 99,-1-5-37,6 5 0,-4-7 46,6 6 8,0-5 106,0 2 0,2-1-105,2-1 0,2 1 85,5-4 1,1 1-103,-1 3 0,2-3 62,2 3 0,3 1-35,5-1 1,0 1-1,-1-1 0,1 2-76,0 6 1,-1-5 65,-3 1 0,-3 0-119,-4 3 1,-2 0 90,-3 1 0,-2 1-112,-5 2 1,-2-2 59,-6 2 0,-4 3-169,-11 1 0,-1-2 44,-3 2 1,-1-3 40,-2 3 1,-2-5 1,5 1 0,-3-4-92,3-3 0,0 1 116,5-5 1,4-1-71,3-3-317,2 0 303,2 0 1,3 0-1603,0 0 957,6 0 0,0-5-96,6-2 1,9-4 418,-2 0 0,8 0-214,0-1 654,3 1 0,1-1 0,0 1 0</inkml:trace>
  <inkml:trace contextRef="#ctx0" brushRef="#br1" timeOffset="207">23561 8703 8150,'0'-7'457,"0"1"796,0 2-493,0 3-334,0-4 1,-4 10-54,1 3 0,-1 2-129,4 1 0,0 1 139,0-1 0,0 4-124,0 0 1,0 4-236,0-3 0,1 3-58,3-4 0,2 0-92,6-3 0,0-1 42,4 0 0,-2-3-87,5 0 0,1-6 38,7 2 0,-2-3-2,5-1 1,-3-1-82,3-3 0,-4-2 46,0-6 1,-3 2 189,-4 3 0,2-7 45,-6 2 0,-1-2 205,-7 3 0,-1-4-126,-6-1 1,-2-4 109,-2 1 1,-8 1 69,-11-1 1,-1 0-81,-7-4 0,0 6-48,-7 1 1,1 8-22,-5 0 0,5 7-246,-1 1 1,4 5-213,3 6 1,3 4-450,6 1 1,1 5 396,6 2 335,5 0 0,5 5 0,-2-5 0</inkml:trace>
  <inkml:trace contextRef="#ctx0" brushRef="#br1" timeOffset="208">22625 12026 8042,'5'-11'-1003,"0"-1"752,2 1 0,0-1 902,-3 1 1,-3 0-115,3-1 0,1 1-109,-1-1 1,-1 1-155,-3 0 1,4-1-16,0 1 1,4-1 59,-5 1 0,6-1-88,-1 1 0,2 0 193,2-1 1,-1 1-98,0-1 0,1 5 28,-1-1 0,4 6 299,1-2-356,-1 2 1,-4 2-105,1 0 1,-2 6 64,-3 1 1,2 7-45,-5 1 1,0 9 15,-4-1 0,0 8-127,0-1 1,-1 4-99,-3 5 1,-2-3-200,-6 6 1,-4 0-26,-3 4 0,1-4-261,-1 0 1,0-4-45,-4 3 0,1-5 235,3-2 1,-1-1 89,5-6 0,0 0 28,3-5 1,1 0 99,-1-3 0,5-2-13,-1-6 1,6 0 261,-2 1-68,-3-1 337,6 1 164,-4-6-416,5 4 0,1-9 166,3 3 1,4-3-115,7-1 1,3 0 74,5 0 0,3-3 26,1-1 1,1-4 99,-2 4 1,-1-3-57,1 3 1,-2-1 16,-1 1 1,-5 3-319,-3-3 0,-2 3 335,-2 1-914,1 0 1,-5 0 190,1 0-1267,-6 0 0,2 4 326,-8-1 0,-2 1-1042,-5-4 2279,4 0 0,-3 0 0,4 0 0</inkml:trace>
  <inkml:trace contextRef="#ctx0" brushRef="#br1" timeOffset="209">23504 11432 7582,'0'-6'-350,"0"0"1021,0 2-256,0 3 0,0-6 156,0 3 111,0 3-88,0-4 161,0 5 0,-4 1-551,1 3 1,-8 8-1,0 7 1,-2 2 201,-6 2 0,4 5-127,-4 2 1,5 3 90,-1 2 1,2 3-112,2 0 1,-5 5 9,1-1 1,0 3-214,4 5 0,-1-7 174,1 3 1,3-3-71,0 3 0,2-6-143,-1-2 1,-2 2-93,5-2 0,-1 1 76,1-1 0,3-2-153,-3 2 1,3 1 81,1-1 0,0 0-57,0-4 1,0 1-38,0-1 0,5-4 94,2 1 1,3-6 72,2 2 1,3-3 155,0-1 1,2-2 200,-2-2 0,-2 2-157,2-6 1,1 4 361,0-4 0,-1 0-190,-4-3 0,1-1 5,-1 1 1,1-1 132,-1 1-362,0-1 1,1-1-94,-1-2 1,-4-2-503,-4-2-338,4-3 1,-5 4 16,6-5-611,-6 0 0,4-1-268,-6-3-7,0-2 0,0-6 225,0 1 1426,-6 0 0,0-6 0,-5-1 0</inkml:trace>
  <inkml:trace contextRef="#ctx0" brushRef="#br1" timeOffset="210">23698 11569 8042,'-5'-11'427,"4"-1"-143,-4 1 1,6 0 120,3-1 1,-3 5-50,3-1 0,2 2-88,2-2 0,-2-2 2,2 2 1,-4 2-26,3-2 0,-3 6-44,4-2 0,-1-1 204,5 1-288,-1 0 1,1 4 15,-1 0 0,-1 2-147,-2 1 0,1 4-144,-5 4 1,-1 2 110,-3 2 1,0 3-66,0 5 1,-5-1 34,-2 1 0,-3 4-35,-2 0 1,-1-1 3,-2-3 0,1 0-111,-5 0 1,5 0 95,-1-1 1,2 0-64,2-3 0,1 1 67,2-4 0,-1-1-49,5-4 163,1 1-152,3-1 235,5-5 1,1 0 94,5-6 0,2 0 202,2 0 0,-2 0-68,2 0 1,2 0 176,-2 0 1,4 0 11,-4 0 1,4-4-124,-3 0 0,-1 0-209,-4 4 0,1 0 89,-1 0 0,0 0-445,1 0 0,-5 0 80,1 0 0,-4-1-327,4-3-514,-6 3-1231,3-4-582,-5 5 2766,0 0 0,-5 0 0,-1 0 0</inkml:trace>
  <inkml:trace contextRef="#ctx0" brushRef="#br1" timeOffset="211">24212 11432 7851,'-10'-11'81,"2"-1"0,2 6 229,2 2 0,2-1 14,-6 1 1,4 1-80,-3 3 0,3 0-124,-4 0 1,-3 0 67,-4 0 1,1 5-135,6 2 0,-2 3 59,2 2 1,3 1-82,1 2 0,-1-3 28,2 4 1,-1 0-119,4-1 1,0 4-12,0-3 0,0-1 154,0-4 1,0 1-159,0-1 0,5-1 125,2-2 0,7 1-21,2-5 1,3-1 58,-4-3 0,5 0 1,-1 0 1,-1-1 1,1-3 0,-4-2 91,4-5 1,-5-1-35,1 1 0,-2-1-44,-1 1 0,-6-1 72,-2 1 0,-3 0-59,-1-1 0,0-3-347,0 0 1,-1 0-113,-3 3 1,-2 1-131,-6-1 0,-3 6-42,0 2 1,-4 3-291,3 1 0,1 2-19,4 6 0,-1 1 120,1 10 700,0-5 0,-1 7 0,1-3 0</inkml:trace>
  <inkml:trace contextRef="#ctx0" brushRef="#br1" timeOffset="212">24109 11672 8042,'0'-6'721,"-5"1"0,3 5-331,-6 0 1,4 4 47,-3-1 0,3 6-394,-4-1 1,2 6 152,-2 1 1,0 0-278,4-3 1,0 3 38,4 0 1,0 0 69,0-3 1,0 3-285,0 0-5,5 0 0,1-3 105,6-1 1,0-4-22,4-4 1,0-1 256,3-2 1,3 0-67,-3 0 0,-1 0 263,1 0 1,-4-5-77,4-3 1,-5-2 57,1-2 0,-2 1 53,-2 0 1,-1-2 112,-2-2 1,-3 2-115,-5-2 0,0-3-92,0-1 1,-1 1-490,-3-1 1,-4 5 223,-7-1 1,1 2-896,-5 2 0,-1 5 134,-7 2 806,3 2 0,-4 13 0,5 1 0</inkml:trace>
  <inkml:trace contextRef="#ctx0" brushRef="#br1" timeOffset="213">24144 12426 8042,'0'-12'-16,"0"1"1,-8 0 63,0-1 1,-4 1 252,4-1 1,2 2-57,-2 3 0,1-4 7,-5 4 1,5 0-29,-1 0 1,0 4-1,-3 0 0,-4 1 53,-1 2 0,1 0 14,4 0 0,-4 0-49,-1 0 1,-3 5-15,4 3 0,-4 3-113,4 5 1,0-2 129,3 5 0,-2-4-152,3 4 0,-2-4 18,9 4 0,-3-5-207,3 1 1,0-2 83,4-2 1,1 1-132,3-1 1,3-1 12,4-2 1,0 1-1,1-5 1,3 0 4,0-4 1,6 0 101,-2 0 1,-2-2 142,2-2 1,-3 1-83,3-9 1,-5 6 105,1-9 0,-3 5 15,0-6 0,-2 4 100,-2 0 1,1 1 39,-6-1-184,1 1 1,-4-1 340,0 1-203,0 5-359,0 1 159,0 5 1,0 5-82,0 2 1,0 5 28,0 3 0,0 3 4,0 5 1,0-1-33,0 1 0,0 1-13,0 3 0,-4-3-167,1 3 0,-3 1 54,3-2 0,1 5-83,-1-5 0,1 1 106,2-4 0,0-4-57,0 0 1,0-4-160,0 4 33,0-5 91,0 3 0,2-7-457,1-2-1153,-1-3 762,3-5 1070,-5 0 0,-5-6 0,-2 0 0</inkml:trace>
  <inkml:trace contextRef="#ctx0" brushRef="#br1" timeOffset="214">24532 11295 8042,'0'-6'-1115,"0"-4"2000,0 8-157,0-8-164,0 9 68,0-4 1798,0 5-2200,0 5 1,0-2 28,0 4 0,4 1 27,0 3 0,5 2-14,-2 2 0,2-1-9,-1 5 1,6 0-1,-3 4 1,3-1-126,-3-3 0,0 2 107,-4-2 1,3 2-161,-2-2 1,-2 2 81,2-2 0,-4-1-117,3 1 0,-3 0 27,4 4 0,-4 0 25,3 0 1,-3-1-16,4 1 0,-5 0-153,5 0 0,-5 4-84,0-1 1,0 5 152,1-5 0,-3 2-92,3-1 1,-3-3 64,-1 3 0,0-3 0,0-1 1,0 1 60,0 2 1,0-2 77,0 3 0,0 1 61,0-1 0,0 4 244,0 0 0,0-2-135,0 1 0,0-3 16,0 4 0,0-6-361,0 2 0,0-3 109,0-1 1,0-1-233,0 1 0,0-4-33,0 0 0,-1-3-11,-3 3 0,1-4 82,-4 4 1,0-5 14,0 1 0,-3-2-46,2-2 0,-1 1 33,2-1 0,-4 0-103,4 1 0,-3-1 87,-2 1 1,1-1 122,-1 1 1,1-1-6,0 0 1,3 1-23,0-1-10,1 1 1,-5-1 24,1 0 1,3-3 120,1 0 1,4-4-75,-1 3 0,-1-3 89,1 4 0,-1-6-110,2 2-143,1 2 93,-3-4 31,5 3 0,0-4 34,0 3 0,0-3-21,0 4-526,0-5 333,5 0-1452,-3-5-677,3 4 2350,-5-10 0,0 5 0,0-5 0</inkml:trace>
  <inkml:trace contextRef="#ctx0" brushRef="#br1" timeOffset="215">3129 15418 8284,'0'-6'1699,"0"1"-584,0 5 1,0 5-866,0 2 1,0 5 44,0 3 1,0 4-28,0 8 0,0-2-126,0 6 0,2 0 52,1 7 0,-1-2-86,1 2 0,0 1-90,1-1 0,-3 4-214,3-4 0,2-1 29,2-6 1,-2 0-247,2-4 1,-2 0-99,2-5 1,-2-2 190,-2-1 0,-3-5 175,3 1 1,-3-6 40,-1-2 0,0-3 143,0 4-251,0-6 74,0 3-80,0-5 100,5 0 0,-3 2-1323,1 1 516,-1-1 925,-2 3 0,0-5 0</inkml:trace>
  <inkml:trace contextRef="#ctx0" brushRef="#br1" timeOffset="216">3015 15430 8154,'0'-18'0,"-4"1"151,0 6 1,1-4 161,3-1 1,3 0 97,1 1 0,9-2-111,-2-2 0,5-1 86,-1 5 1,4-2-24,8 2 0,-2 2-51,5-2 1,-2 2 56,7 2 1,-4 3-128,7 1 0,-2 4-18,-2-1 1,0 4-30,1 4 1,-2 4-95,-3 7 1,3 3 44,-2 5 0,-4 1-251,0 2 0,-4 2-20,-4 3 1,-2-2 100,-6-2 1,-5 0-308,-2 4 1,-4 1 162,-4-6 1,-7 5-104,-8-5 0,-4 5 82,-4-4 0,2-1 125,-5-3 1,-1-1 28,-3-3 0,-2-3 144,-2-4 0,3-1-53,-3 0 1,2-4-66,2-3 1,5-3 87,2-1 0,8-5-58,4-3 1,3-2-499,5-1 1,2-1-286,5 1 0,6 3-1528,5 0 2290,1 6 0,14-8 0,-1 3 0</inkml:trace>
  <inkml:trace contextRef="#ctx0" brushRef="#br1" timeOffset="217">4169 15064 8177,'0'-18'-659,"0"7"453,0 1 0,0 3 1208,0-4-541,0 5 0,0-4 25,0 2 1,-5 3 141,-3 1-309,-2 3 1,-5 1-61,-1 0 1,1 2-21,4 6 1,-1 1 19,1 10 1,-1 1 80,1 7 0,0 3-51,-1 8 1,1 3 15,-1 5 1,2 3-41,3 1 0,-4 5-317,4 3 1,-2-1 191,1 4 0,-1-4 79,6-4 1,-1 1-325,4-4 0,1-1 80,3-3 1,2-5-165,6-3 1,3-3-46,0 0 0,4-2 12,-4-3 1,4-2 76,-3-5 1,3-2 71,-4-2 0,1-2 103,0-6 0,-5 1 228,0-1 0,1-3 84,-5-1-257,4-4 1,0 2-275,0-5 12,1 0 1,-1 0-729,1 0 277,-6-5 0,3 2-497,-5-4 0,0 3-1142,-4-4 2267,0 6 0,-6-8 0,0 3 0</inkml:trace>
  <inkml:trace contextRef="#ctx0" brushRef="#br1" timeOffset="218">4580 15327 8215,'-2'-12'267,"-1"1"434,1 0-450,-3 4 0,5 1 250,0 2-134,0 3 1,0-3-120,0 8 0,0 3-23,0 9 0,0-2 54,0 5 0,-1 3-49,-3 5 1,2 5-42,-6-2 0,1 7-104,-5 1 0,4 4-12,1-4 0,-1 5-263,-3-1 1,1-3-191,2 0 0,2-9 220,2-3 0,3-5-98,-3-2 0,3-4-128,1-5 134,0 1 1,0-5-175,0 1 1,1-5-828,3 0 715,-3-1 1,4-7-91,-5-3 1,0-2 627,0-2 0,0 1 0,0-5 0,0-2 0</inkml:trace>
  <inkml:trace contextRef="#ctx0" brushRef="#br1" timeOffset="219">4603 15293 8215,'0'-16'72,"0"1"1,-2-4 282,-1 4 0,1 0 137,-2 3 1,3 1-56,1-1 0,0 5 806,0-1-680,0 6 1,0-2-179,0 8 1,5 8 29,3 11 0,2 5-184,1 6 1,2 2-16,2 2 0,-1 2-101,5 6 0,-3-1-224,3-4 1,-4 3 126,4-6 1,-4 4-170,4-4 0,-1-4-362,1-4 0,-3-4 246,-4 0 1,-1-5 12,1-2 1,-2-5 0,-3 1 0,2-2 576,-5-2-308,5-5 0,-6 3-241,4-5-367,-4 0-753,2-4 547,-5 0 1,-4-1 309,0-3 0,-5 1 489,2-4 0,-9-1 0,-1-3 0</inkml:trace>
  <inkml:trace contextRef="#ctx0" brushRef="#br1" timeOffset="220">4477 15727 8215,'0'-12'-470,"0"1"1,0 3 1512,0 0 1,1 6-380,3-2 0,2 3-134,6 1 0,4 0-214,3 0 1,3 0-144,1 0 0,1 0-58,3 0 1,-3 1-236,2 3 1,0-3-277,0 3 0,-3-3-585,0-1 1,0 0-1268,-4 0 2248,-3 0 0,6 0 0,-4 0 0</inkml:trace>
  <inkml:trace contextRef="#ctx0" brushRef="#br1" timeOffset="221">5071 15087 8318,'-12'-28'450,"1"5"0,1 4-34,2 4 1,3 2 148,5-2-187,0 2 0,-1 6 734,-3-1 5,3 6-682,-4-4 1,5 8-47,0 2 1,5 7-88,2 8 0,4 3 220,0 0 0,6 3-125,2 1 0,2 0-278,2 4 0,0 0 106,0 5 0,-1-1-164,1 0 1,3 2-327,-3 2 0,2-1 205,-6 5 1,-3-4-373,0 3 0,-5-2 191,-3 2 0,1-4-61,-6 1 0,2-2 97,-1-2 1,-2 0 98,1 1 1,-1-5 39,-2 1 1,-2-6 30,-1 2 1,-4 0 48,-4 0 0,-1-1-68,1-7 0,0 1-570,-1-5 0,1 4 240,-1-4 1,6-3-2471,2-5 1281,3-4 1573,1 2 0,0-5 0,0 0 0</inkml:trace>
  <inkml:trace contextRef="#ctx0" brushRef="#br1" timeOffset="222">5950 15510 8318,'0'-7'346,"2"2"183,1 5 1,0 0-22,4 0 1,-3 0-202,4 0 0,0 0 73,3 0 0,5 4-49,3 0 1,-1 1 76,1-1 1,2-3-134,5 3 0,-2-3 32,3-1 1,-5 0-99,0 0 0,-5-4-99,6 0 0,-7-1-313,3 1 0,-5 3 166,1-3 1,-6-1-1692,-1 1 926,-5 1-684,2 3 1,-7 0 436,-1 0 0,0 1 1049,-5 3 0,-4 2 0,-6 6 0</inkml:trace>
  <inkml:trace contextRef="#ctx0" brushRef="#br1" timeOffset="223">5985 15715 8318,'6'0'1268,"-1"0"0,-4 0-635,3 0 1,4 0 40,7 0 0,0 0-219,8 0 0,-1 0 25,8 0 1,-3 0-103,3 0 0,-1 0-119,2 0 0,2 0-189,-3 0 0,-2 0 82,-1 0 0,-4-4-646,-4 0 0,1 1 380,-5 3 1,-3 0-3233,-5 0 3346,-4 0 0,7 5 0,-4 1 0</inkml:trace>
  <inkml:trace contextRef="#ctx0" brushRef="#br1" timeOffset="224">7561 14493 8318,'0'-11'0,"-2"3"232,-1 0 388,1 6 476,-3-8-683,5 8 0,-1-1-23,-3 6 1,3 5-15,-3 7 0,3 4 7,1 8 1,-4 2-76,0 5 1,0 6 131,4 2 1,0-2-306,0 2 1,2-4 123,1 4 0,0-5-251,5 1 0,-5-6 81,5-2 0,-2-1-445,2 2 1,1-3 173,-5-5 1,3-4-29,-3 0 1,0-5-3,-4 1 1,0-3 70,0 0 1,0-4-382,0-1 0,0-3 174,0 4 1,-1-5-756,-3 5 0,1-4-161,-4 3-685,4-4 1949,-7 2 0,9-5 0,-9 0 0,3 0 0</inkml:trace>
  <inkml:trace contextRef="#ctx0" brushRef="#br1" timeOffset="225">7903 14584 8180,'0'-22'425,"0"4"1,0 5 687,0 6-588,0 4-265,0 8 0,0 4 131,0 10 0,0 1-103,0 7 0,-4 2-151,1 5 1,-5 6-49,4 2 1,-3 2-174,3 2 1,-4-4-13,4-1 1,-3-5-345,3-2 0,-1-5 141,1-6 0,3-1 60,-3-3 0,3-3-107,1-4 1,-2-2-282,-1-2-571,1-3 48,-3-5 1150,5 0 0,-5 5 0,-1 1 0</inkml:trace>
  <inkml:trace contextRef="#ctx0" brushRef="#br1" timeOffset="226">7926 14562 8180,'0'-16'-1477,"0"1"1108,0 0 0,0 3 2979,0 1-862,0 5-1157,0 1 1,1 7-111,3 6 0,3 1 42,4 10 1,2 5-112,2 6 1,-1 5-115,5 3 0,-4-2-276,4 6 0,-4-1 80,4 1 0,-5-4-70,2-8 0,-4 2-112,0-5 1,-1-2-189,0-6 1,1-1 95,-1-3 0,1-2-99,-1 2 1,-3-6 70,-1-1 1,-3-2 110,4 1 1,-6 0-1277,2-3 563,3-3-615,-6 9-126,4-9 1543,-5 4 0,-10-5 0,-3 0 0</inkml:trace>
  <inkml:trace contextRef="#ctx0" brushRef="#br1" timeOffset="227">7823 14973 8180,'0'-8'-1506,"0"1"2556,0 4 0,5-2-381,3 5 1,2 1-213,2 3 1,4-3-227,3 3 0,3-3-120,1-1 1,4 0-291,4 0 1,1 0 226,-2 0 0,2-1-994,-6-3 0,5-1 247,-4-2 699,-1-4 0,-3 5 0,0-5 0</inkml:trace>
  <inkml:trace contextRef="#ctx0" brushRef="#br1" timeOffset="228">8463 14504 8180,'0'-21'-121,"0"2"1,0 6 120,0 6 2355,0 4-776,0-7-975,0 9 0,0 4-150,0 9 1,0 11-33,0 0 1,0 11-152,0 0 1,0 8-12,0 0 0,4-2-243,-1 2 1,5-4 105,-4 4 1,5-10-455,-2-2 0,0-2-120,0-5 1,-3 3-329,4-7 1,-6-3 145,2-1 1,1-2-1430,-1-2 664,0 1 0,-4-1 1398,0 1 0,-10-1 0,-3 1 0</inkml:trace>
  <inkml:trace contextRef="#ctx0" brushRef="#br1" timeOffset="229">7435 15464 8551,'-8'0'1852,"1"0"-791,4-5-297,-2 4 117,5-5-318,0 6-311,5 0 0,2 0 131,4 0 0,11 0 150,4 0 1,3 0-38,6 0 1,-2 0-132,9 0 0,1-1-56,6-3 1,-1-2-162,6-5 1,-4-1 63,8 1 1,-4 1-264,7 2 1,-3-2 323,-1 2 1,-3 2-65,-1-2 1,-8 6-259,0-2 0,-2-1-98,3 1 0,-5 0 93,-3 4 0,-3-1-236,-1-3 0,-3 3 311,-1-3-1,-4 3-501,0 1 1,-3 0 455,-4 0 1,-2 0-653,-6 0-100,1 0-3,-6 0 0,-2 0-1239,-8 0 0,-7 0 2019,-8 0 0,-3 0 0,-1 0 0</inkml:trace>
  <inkml:trace contextRef="#ctx0" brushRef="#br3" timeOffset="230">7572 15841 8625,'0'-12'347,"0"1"646,0-1 243,0 6-570,0 1 1,0 6-253,0 3 0,0 2-55,0 6 1,0 4-103,0 3 0,0 8 29,0 4 0,0 2-120,0 1 0,0-1 92,0-3 0,4 7-134,0-3 0,3 7-19,-3-3 0,4-1-305,-5-7 1,3 3-116,-3-2 0,-1-3 214,1-2 1,-1-2-71,-2-1 1,0 0 101,0 0 0,0-4-16,0 0 0,0-5 53,0 1 0,0-2-212,0-2 0,0-3 51,0-1 1,0-3-376,0 4-132,0-6-850,0 4-482,0-6 747,5 0 120,-4 0 1165,4 0 0,-5 0 0,0 0 0</inkml:trace>
  <inkml:trace contextRef="#ctx0" brushRef="#br3" timeOffset="231">7835 16492 8625,'-4'-12'-191,"0"1"1,-1 3 764,1 1 189,3 4 0,-4-3 179,5 2-273,0 3 178,0-4 536,0 5-1172,5 0 1,1 0-1,6 0 0,-1-2-230,1-1 0,4 1-111,3-2 1,3 2 99,1-2 1,-1 2-31,1-6 1,0 5 87,0 0 0,-2 0-175,-2-1 1,-2 3-14,-6-3 0,1 3-99,-1 1 115,1 0-8,-1 5 78,-5-4 1,1 4-3,-3-5 96,-3 0-52,4 0 0,-1-1 226,0-3 1,-1 2-68,-3-6 1,0 4 426,0-3-274,-5-1 1,0-3-123,-2-1 1,-2 5-99,5-1 0,-4 0-82,4-3 1,-4 0-130,0-1 1,2 1 64,-2-1 1,4 0-2,-3-4 0,3 2 48,-4-5 1,6 0-26,-2-3 0,3-1 34,1 0 0,0-1 43,0-3 0,5 3 96,2-3 0,5-1-63,3 2 0,-1-1 43,5 4 0,0 4-61,4 0 1,0 5 173,-1-1 0,0 2-30,-3 2 1,1 5-34,-4 2 1,3 2-72,-4 2 0,4 0-2,-4 0 0,2 6-22,-2 1 1,-2 7-125,2 1 1,-3 6-240,0-2 1,-2 2 110,-2 2 0,-3 4-40,-5-1 0,0 5-26,0-4 1,-5 4 101,-3 0 1,-2 0-10,-2 0 0,1-3 15,0-5 0,-5-1 53,1 1 1,4-5 147,3-3 0,2 2 181,-2-2-216,-2 0 1,7-5 322,-4-2 67,4 2-159,-2-9 0,5 6-55,0-3-70,0-3 0,1 4 64,3-5 0,3 0-79,4 0 0,-1-1 70,-2-3 1,6 3-57,-3-3 1,4-1 51,1 1 1,-2-4-66,5 4 1,-4-3 7,4 3 0,-5-4-45,1 5 1,2-2 42,-2 1-66,0 2 0,-4-3-181,1 5 1,-4 0-861,-1 0 417,-4 0-2273,2 0 1551,-5 0 1,-5 5 0,-2 2 0</inkml:trace>
  <inkml:trace contextRef="#ctx0" brushRef="#br3" timeOffset="232">8828 15784 8625,'0'-18'1292,"0"1"-80,0 11-520,0 1 1,0 6-148,0 3 0,0 2 71,0 6 0,0 0-212,0 4 0,0 3-82,0 7 1,0-1-103,0 1 1,0 3 64,0 2 1,0 2-99,0 1 1,0 0 133,0 1 0,0-5-362,0 0 1,0 0-145,0 0 1,-3-2-131,-1-5 1,0-4 142,4 0 0,0-4-34,0 4 0,-4-5 297,0 1 0,0-6-113,4-1 140,0 0-101,0 3-242,0-5-375,0 4-742,0-8-352,0 3 908,0-5 1,-5-5-1,-1-2 1</inkml:trace>
  <inkml:trace contextRef="#ctx0" brushRef="#br3" timeOffset="233">9365 15178 8625,'0'-11'304,"0"-1"0,1 5 273,3-1 231,-3 6-384,5-3-188,-1 5 1,1 5 4,5 2 0,2 0 16,2 0 0,1-3 124,6 4 1,0-6-17,8 2 1,1-3-73,3-1 1,0 0-90,1 0 0,-1-3-95,0-1 0,-5-5-197,-2 1 1,-3-1 99,-1 2 1,-5-2-160,-3 5 1,-2 0-81,-2 4-1470,-5 0 760,5 0 1,-11 0-440,0 0 0,-6 5 1376,-5 3 0,-5 2 0,-2 1 0</inkml:trace>
  <inkml:trace contextRef="#ctx0" brushRef="#br1" timeOffset="234">9514 15361 12060,'11'1'950,"0"3"1,2-3-562,2 3 0,-1-3-8,5-1 1,4 0-152,4 0 1,5-3-59,-2-1 1,-1-1-140,2 1 0,-1 1-275,4-4 0,1-1-1211,-1-3 0,0 1 168,0 2 1285,1-2 0,-1 4 0,0-6 0</inkml:trace>
  <inkml:trace contextRef="#ctx0" brushRef="#br1" timeOffset="235">10964 14413 8356,'0'-11'640,"0"-1"-214,0 1 65,5-1-98,-4 6-89,10-4-75,-5 9 0,7-4 27,2 5 1,-3 0 5,4 0 1,0 0 13,-1 0 1,4 0-15,-3 0 0,4 1-19,-1 3 0,-2-2 47,-2 6 0,1-1-257,-1 5 0,-3 4-96,-4 3 1,-6-1-144,2 1 1,-4 0 20,-4 4 1,-4 4 80,-7-1 0,1 5-331,-5-5 1,0 6 171,-4-1 1,1 0-161,-1 0 1,0 1 53,0-6 1,4-3 314,0-4 1,6-5-17,2 1 492,-1-2-349,11-2 87,-4-4 0,6-2 149,3-5 0,2 0-46,6 0 0,1 0 96,2 0 1,1 0-33,3 0 1,3-1-142,-3-3 1,3 2-112,0-1 0,0 1-27,-3 2 1,3 0-49,-3 0 1,-3 0 111,-1 0 1,-2 0-465,-2 0 93,1 0-1427,-1 0-204,1 0 1890,-6 0 0,-1-5 0,-5-1 0</inkml:trace>
  <inkml:trace contextRef="#ctx0" brushRef="#br1" timeOffset="236">11878 13968 8179,'6'-5'-14,"4"-2"1,-9 0 327,3-1 422,-2 6-451,-2-4 1,1 6 470,3 0-207,-3 0 0,4 0 57,-5 0-334,-5 0 0,2 6 101,-4 1 1,-1 8-56,-3 4 1,-1 4 42,1 4 0,-2 2-117,-2 5 1,1 6-49,-5 2 0,4 2-11,-4 2 0,1 3-341,-1 1 1,2 0 252,6 0 0,3-7-304,1 3 0,4-3-325,-1 3 0,8-6 294,4-2 0,2-6-108,1-2 1,1-4 121,-1 0 1,1-3 49,-1-4 1,0 2 107,1-6 0,-1 0 377,1-4 0,-5 1-335,1-1 1,-2 1 105,2-1 1,1-3 41,-5-1 1,3-3-6,-3 4-383,5-6 277,-3 3 1,2-5-1092,0 0-169,-6 0 310,3 0 0,-5-1 199,0-3 0,0-2-697,0-5 1435,-5-1 0,-6 1 0,-7-1 0</inkml:trace>
  <inkml:trace contextRef="#ctx0" brushRef="#br1" timeOffset="237">12175 14025 6039,'6'-7'0,"-1"1"431,-5 2-86,0 3 0,0-5-20,0 2 0,0 1 132,0-4-221,0 4 1,0-3 318,0 2-178,-5 3 284,4-9-212,-4 8 111,5-8 20,0 9 48,0-9-340,0 3 1,3 0-20,1-1 1,1 4-173,-1-3 1,-3 3 309,3-4-452,3 6 1,-5-7 134,6 5-125,-6 0-71,3 4-579,-5 0 796,5 0 1,-2 0-105,5 0 0,-1 0 161,5 0 1,-1 0-128,0 0 0,1 0 156,-1 0 1,1-1-67,-1-3 0,1 3-28,-1-3 1,0 3-35,1 1 1,-5 0-103,1 0 1,-2 1-31,2 3 1,-2-1 59,-2 4 0,-3 5-162,3 3 0,-3 4 19,-1-4 0,-5 5-80,-2-1 1,-3 3 84,-2 1 1,1 0-75,-1 0 0,-3-1 32,0 1 0,0 0-135,3 0 0,0-4 12,-4 0 0,7-4 131,-2 4 0,2-5 239,-2 1 0,-1-2-164,1-1 0,-1-5 190,1 1 0,1-4 20,2 3 1,-1-3 123,6 4-177,-6-6 0,7 4 105,-1-2-35,1-2 1,2 4-52,0-2 0,2-3 112,1 3 1,8-3-80,4-1 0,1 0 123,0 0 0,-2 0-41,5 0 1,-2 0-31,2 0 0,2 0-89,-6 0 0,4 0 5,-4 0 0,4-1-196,-4-3 1,1 3 123,-5-3 1,-3-1-1452,-1 1 648,-4 0-2387,2-1 3185,-5 4 0,-10-9 0,-3 3 0</inkml:trace>
  <inkml:trace contextRef="#ctx0" brushRef="#br1" timeOffset="238">12654 13933 8179,'-5'-11'89,"-2"0"0,2 3 199,1 0 0,1 5 163,-1-5 1,2 5-144,-6 0 1,4 1 67,-3 2 1,3 0-117,-4 0 0,6 2-136,-2 1 1,-1 4 57,1 4 1,-1 2-116,1 2 0,3-1 31,-3 5 0,3-4-150,1 4 1,0-3-111,0 3 0,1-5 87,3 1 1,2-4 10,6-3 0,0 1 53,4-5 1,-2-1 37,5-3 0,-4 0 46,4 0 1,-1-3-4,1-1 0,1-5 52,-5 1 1,1-3 163,-5-4 1,0 2 7,1-2 1,-6 1-171,-2-2 1,-3 3-357,-1-7 1,-1 7 135,-3-3 1,-3 4-207,-9 0 0,2 6-160,-5 2 0,0 3-369,-4 1 0,6 1 187,1 3 0,0 2-191,1 6 0,1-1 351,6 0 1,-1 5 483,5-1 0,-3 0 0,3-3 0,-5 4 0,3 2 0</inkml:trace>
  <inkml:trace contextRef="#ctx0" brushRef="#br1" timeOffset="239">12586 14139 8179,'-8'0'369,"1"0"0,3 0-73,-4 0 0,4 1 181,-3 3 0,0 0-22,0 7 1,0-2-89,4 6 0,1-2-165,-1-1 0,1 3 30,2 0 1,0 2-266,0-2 1,2-3 110,1 4 1,0 0-207,4-1 1,1-1 86,4-6 1,3-2-131,0-2 0,5-3 76,-1 3 1,2-3 65,-2-1 0,2-5 91,-2-2 1,2-3 27,-2-2 1,1 1 211,-5-1 0,-3 1-61,-5 0 0,-4-2 5,1-2 1,-3 1-72,-1-5 0,-5 3-441,-3-3 1,-3 5-210,-5-1 0,2 6-313,-5 2 0,0 4 324,-3-1 1,-1 4-309,0 4 0,1 6 772,3 5 0,3 11 0,4-2 0</inkml:trace>
  <inkml:trace contextRef="#ctx0" brushRef="#br1" timeOffset="240">12494 14653 8094,'-3'-8'10,"-1"1"1,-4 3 39,4-4 1,-4 5 285,0-5 1,0 5-71,-3 0 1,2 1 94,-6 2 1,-3 0-129,-1 0 1,-1 4-71,1 0 0,-2 9 19,6-2 0,0 3-142,3-3 1,1 5 104,0-1 0,3 1-165,0 0 0,6-4-70,-2 3 1,4-2 51,4-1 1,2-1-118,6 0 1,0-4 41,4-3 0,0 1-92,3-2 1,3 1 33,-3-4 1,2-1 116,2-3 0,-4 2 122,0-6 1,-1 0-122,1-3 0,-3 0 339,-4-1 1,-2 1-100,-2-1 1,0 1 104,-4-1 0,0 1-32,-4 0 0,0 3 318,0 0-150,0 1-116,0-5-44,0 6-305,0 1 1,0 6 28,0 3 1,0 2 59,0 6 1,0 3-5,0 0 1,1 6 19,3-2 0,-3 2-77,3 2 1,-2 0-17,-2 0 1,1 0-138,3-1 1,-2 0 99,6-3 1,-4 1 19,3-4 0,-3-1-89,4-4 0,-5 1 38,5-1 0,-5-3-211,0-1 83,4-4-794,-6 2-364,4-5 625,-5 0 1,-5 0 0,-1 0-1</inkml:trace>
  <inkml:trace contextRef="#ctx0" brushRef="#br1" timeOffset="241">13020 13899 8094,'-4'-18'192,"0"3"163,0-3 0,4 6 318,0-3 508,0 7 143,0-2-893,0 8 1,5 2-6,3 8 1,2 7-48,2 4 1,4 4-41,3 4 0,4-2-103,4 6 0,-3-1 226,2 4 1,-1 2-180,-3 2 1,0 3-443,-3 4 1,-3 2-156,-4 3 0,-2-6 276,-2 6 0,-3-6-657,-5 6 0,-2-4 363,-1 0 1,0-4-112,-4 0 1,-1-5-99,-4 1 0,1-3-291,0 0 1,-5-6 157,1-3 1,0 2-88,4-1 1,-5-4 760,1-4 0,2-4 0,2 4 0,-3 0 0</inkml:trace>
  <inkml:trace contextRef="#ctx0" brushRef="#br1" timeOffset="242">10907 15293 8157,'-11'5'-1556,"-1"-4"1484,1 3 265,4 2 295,-3-5-258,4 9 494,-1-8 125,-3 3 93,9-5-316,-4 0 468,5 0 1,5 0-895,3 0 1,2 0-12,1 0 1,6 0-33,2 0 0,2 0 25,2 0 0,4-1-91,-1-3 0,6 2 74,-1-1 1,2-2-16,1 1 0,-2-1 26,2 1 1,-2 1-36,6-4 0,-3 4-33,-1-1 0,1 3-186,-1 1 1,0 0 115,1 0 0,3 0-136,0 0 1,-4 0-79,-4 0 1,1 0 86,3 0 0,0 0-60,1 0 0,-1-4 65,0 1 1,4-1-73,0 4 1,0 0 55,-3 0 0,-1-4-3,0 0 0,-1 0-23,-2 4 0,0 0-116,-4 0 0,3 0 166,-3 0 0,0 0-31,-4 0 0,-1 0 10,1 0 1,4 0-9,0 0 0,4 0-75,0 0 1,0 0 24,0 0 1,6 0 6,-3 0 0,3 0-21,-3 0 0,-1 0-143,-2 0 1,0 0 259,-4 0 1,0 2-116,-5 1 1,0-1 222,-3 1 1,1 3-120,-4-3 1,3 2 258,-4-1 1,1-1 17,-1 4 0,-1-4-24,5 1 1,-5-2-65,2 2 0,0-3-26,-1 3 1,4-3-95,-3-1 1,3 2 65,-4 1 0,0-1-31,-3 2 0,3-3 46,0-1 0,0 4 82,-3-1 1,-1 1-50,1-4 1,-1 4 9,0 0 1,1 0-65,-1-4 0,1 1 11,-1 3 0,4-3 65,1 3 1,0-3-25,-1-1 1,-2 0 69,2 0 0,2 0-90,-2 0 0,0 0 80,-3 0 0,-5 0 160,1 0 226,-1 0-163,5 0-101,-1 0 0,-3 0 44,-1 0 49,-4 0-450,7 0 246,-4 0-658,1 0 0,-1 0-832,-2 0 174,-3 0 0,3 0 1,-8 0 0,-3 4 1126,-9 0 0,-1-1 0,-6-3 0</inkml:trace>
  <inkml:trace contextRef="#ctx0" brushRef="#br1" timeOffset="243">11581 15589 8319,'0'-11'0,"0"3"-14,0 1 1,0-1 361,0-3-10,5-1 0,-4 1 86,3 0 0,-3 3 151,-1 0 32,0 6 40,0-8-32,0 8-479,0-3 1,-1 7 137,-3 1 1,-1 5-224,-3 7 1,-6 7 153,3 4 1,-4 7-109,0 2 0,2 0 76,-2 7 1,2-1 67,2 1 0,-1 2-103,1-2 1,1 2-107,2 2 0,3-4 5,5 0 1,0-2 97,0 2 0,0 1-247,0-5 0,1-1 54,3-6 0,1 0-218,3-4 0,2 3-45,-3-3 1,4 1-4,0-1 0,0-3 91,1 2 0,0-5 84,4-2 0,-4-4 184,4 4 1,-4-5-144,0 1 0,-5-6 200,1-1-132,0-6 1,3 3 325,0-5 0,-3 0 159,0 0-322,-1 0-640,5 0-170,-1 0 0,-3 0-2542,-1 0 1791,-4 0 1438,2 0 0,-5-5 0,0-1 0</inkml:trace>
  <inkml:trace contextRef="#ctx0" brushRef="#br1" timeOffset="244">11901 15510 8284,'-6'-12'-1012,"4"1"759,-6-1 0,6 5 730,-2-1 0,-1 4-20,1-3 1,0 3-83,4-4 0,0 4 246,0-3-320,0-1 1,0-3-44,0-1 0,5 2 1,3 3 0,1-4-95,-2 4 1,4 0 85,-4 0 0,0 4-231,0-1 1,-3 3 291,4 1-445,-1 0 1,5 1-22,-1 3 1,-3 3 18,-1 4 1,-3 0 86,4 1 0,-6-1-70,2 1 1,1-1 15,-1 1 1,4-1 27,-5 0 1,1 1 52,-4-1 1,4 1-8,0-1 0,0-3 294,-4-1-177,0 1 65,0 3 0,-2 0-63,-1-4-30,1 3 0,-4-7-84,2 4 1,3-3 116,-3 4-146,3-6 1,2 7 79,3-5 1,-2 4 61,6-4 1,0 3-3,3-3 1,0 4 153,1-5 0,-1 2-112,1-1 53,4 3-116,2 4 1,0 0 27,-3 1 1,-4-5-145,-3 1 1,1 0 75,-5 3 0,-1 1-106,-3-1 0,0 0 52,0 1 1,-5-1 26,-2 1 1,-5-1-23,-3 0 0,-3 1 0,-4-1 1,-1 1-74,0-1 1,-4 1 95,1-1 0,4-5-223,7-2 1,2 1 12,2-1-750,-1 0-387,6-4-811,1 0 1565,15-5 1,-1-2 592,10-4 0,0 0 0,4-1 0</inkml:trace>
  <inkml:trace contextRef="#ctx0" brushRef="#br1" timeOffset="245">12414 15589 8284,'-5'-11'0,"-1"1"1073,-5 2 242,-1-2-71,1 4-860,-1-1 1,6 7-90,2 8 0,3 7-154,1 4 1,0-1 113,0 1 0,0 0-296,0 4 0,5 0 99,3 0 0,2-2-78,1-2 1,1-2-169,-1-6 0,2 1-184,2-1 0,-2-5 199,2-2 1,1-3-31,0-1 0,3-1 368,-4-3 1,4 2-140,-4-6 0,0 1 410,-3-5 0,-1-4-165,1-3 1,-6 1 127,-2-1 0,1 0-64,-1-4 0,-2-4-73,-6 1 1,-3-2-251,-8 1 1,-3 3-379,-5-3 0,-5 8-745,-2 4 0,-3 9 557,-2 6 1,1 7-968,0 12 1,5 2 1520,2 9 0,3 6 0,1 4 0</inkml:trace>
  <inkml:trace contextRef="#ctx0" brushRef="#br1" timeOffset="246">12049 16252 8307,'-5'-12'534,"4"1"100,-4 5-318,5-4 1,0 10 85,0 0 0,0 5-74,0 6 0,0 2-55,0 2 1,0 1-58,0 3 1,0 3 40,0-3 1,0 3-177,0 1 0,1-2-4,3-2 0,-3 3-148,3-3 1,-3-3-102,-1-1-56,0 3 0,0-5-1049,0 2 662,0-2-502,0-2 393,0-4-293,0 3 1,1-9 94,3 3 922,-3-3 0,10-1 0,-5 0 0</inkml:trace>
  <inkml:trace contextRef="#ctx0" brushRef="#br1" timeOffset="247">12300 16298 8370,'0'-12'0,"0"1"0,0-1 528,0 1 1,0 3 557,0 1-54,0 4-723,0-2 1,0 6-47,0 3 1,0 6-190,0 6 1,0 4 158,0-1 1,0 6-289,0 2 1,0 0 127,0-5 0,0 1-101,0 0 1,5-4-133,3 0 0,-2-1-160,2 1 1,0-4 113,3-7 1,0 1 29,1-6 0,3 1 178,0-4 1,6-1-45,-2-3 1,-3-2 304,-1-6 0,1 1-93,-5 0 1,3-1 314,-6 1 1,-3-6-144,-2-2 1,-1 1-16,-2-1 0,-5 0-135,-3-3 1,-5-1-279,-6 0 0,0 1-461,-7 3 1,1 3 308,3 4 0,3 6-730,0 2 0,5 4 427,-2 4 0,5 2-1956,3 6 2497,-2-1 0,4 1 0,-6-1 0</inkml:trace>
  <inkml:trace contextRef="#ctx0" brushRef="#br1" timeOffset="248">12780 15395 8467,'0'-11'-2174,"0"3"2666,0 1-127,0 4 0,0-3 507,0 2-246,0 3 164,0-4 355,0 5-661,5 0 0,-2 1-53,4 3 0,0-2 25,0 6 1,3-4-186,-2 3 1,2 1 16,1 3 0,0 6-6,-4 2 1,3-1-18,-2 1 1,2 1 32,2 7 0,-1-2-8,0 5 1,5 1-136,-1 3 1,1 0-25,0 1 0,-4 0-267,4 3 1,0-2 51,-1 2 0,0-1-230,-3 1 0,-4-7-88,-1 4 0,-4-5 176,0 1 1,-1-3 95,-2-6 0,0 1-114,0 0 1,0-1 39,0-3 0,-4 1 209,0-5 0,-5 2 172,2-2 0,0-2-47,0 2 0,3-6 133,-4-2 1,2 1 53,-2 3 1,-2 1-92,3-1 1,-4 1-179,0-1 0,-2-3 63,-2-1 0,2 1-303,-2 3 0,2 1-132,2-1-78,0 1 271,-1-1 0,2-3-512,2-1 806,3-4-249,5 2 1669,0-5-1223,0-5-1605,0 4 203,-5-5 333,4 6 0,1-3-1028,8-1 1,-2-4 152,2 4 1584,-6-4 0,13 1 0,-2-4 0</inkml:trace>
  <inkml:trace contextRef="#ctx0" brushRef="#br1" timeOffset="249">14071 15190 8467,'-12'5'0,"4"-4"0,1 3 95,4-3 136,-2-1 1210,5 0 0,5-5-956,3-3 1,2 3 110,2 2 0,3-2-140,0 1 1,0 0-19,-3 4 0,3 0-88,0 0 1,4 0-67,-4 0 0,6 1-48,-2 3 0,2-3-1,2 3 1,1 1-119,3-1 1,-2 0 189,6-4 1,-5 0-300,5 0 0,-6-2 33,2-1 0,-3-2-51,-1-3 1,-2-1-88,-2 5 30,-2-5-388,-6 8-228,-4-4 0,-4 5-1050,-6 0 0,-4 1 749,-4 3 1,-1 2-636,1 6 1,5-1 1618,2 1 0,-2-1 0,-1 1 0</inkml:trace>
  <inkml:trace contextRef="#ctx0" brushRef="#br1" timeOffset="250">14150 15464 8094,'-6'0'1150,"1"0"908,5 0 1,5 0-1667,3 0 1,-2 0 104,2 0 0,3-4-95,4 0 1,6-1 108,-2 1 1,2 3-77,2-3 1,1-1-129,3 1 1,-2 1-80,6 3 0,-5-4 45,5 0 1,-5-1-209,5 1 0,-4 3-16,3-3 0,-8 1-112,0 0 0,-6 1-66,-1-1 1,-6 1-575,-2 2-1150,-4 0 918,2 0-291,-15 0 0,1 0 31,-10 0 1195,10 5 0,-11 2 0,7 4 0</inkml:trace>
  <inkml:trace contextRef="#ctx0" brushRef="#br1" timeOffset="251">15464 14630 8467,'0'-11'-70,"0"-1"291,0 1 104,0-1 5,0 1-125,0 0 0,1-1 347,3 1-347,-3-1 0,9 2 40,-2 3 0,2-4 17,2 4 0,-1-3-15,0-2 0,5 1 26,-1-1 0,5 5 85,-1-1 0,-1 6-68,1-2 1,-4 3-158,4 1 0,-5 1 134,1 3 0,1 2-187,-5 5 1,3 6-8,-6 2 0,-2 2-112,2 2 1,-6 1-9,2 3 0,-3-2 141,-1 6 0,-5-4-508,-2 3 1,-4-5 209,0 2 0,0 1-334,-1-1 1,-3-1 219,0-3 0,-2 0-206,2 0 0,2 0 172,-2-1 0,2-4 186,2-3 1,-1-2-12,1-1 0,3-2 123,1-3 353,4 4-112,-2-5 195,5 5-121,0-4 0,5-2 65,3-5 0,7 0-6,4 0 1,-1 0 119,1 0 1,0 0 161,4 0 0,3-4-186,1 0 0,0-1 91,-4 1 0,-2 3-191,-2-3 0,2-1 304,-6 1-426,5 0 1,-7 4-212,2 0-1184,-2-5 869,-7 4-2385,-1-4 1303,-5 5-417,-5 0 0,-1 0 245,-6 0 1586,6 0 0,-9-5 0,2-1 0</inkml:trace>
  <inkml:trace contextRef="#ctx0" brushRef="#br1" timeOffset="252">16309 14699 8467,'-4'-8'1066,"0"0"-166,1 6 149,3-8-33,0 8 114,0-3 795,0 5-2143,5 0 0,-3 0 308,6 0-2532,-6 5 2442,3 2 0,-5 4 0,0 1 0</inkml:trace>
  <inkml:trace contextRef="#ctx0" brushRef="#br1" timeOffset="253">15532 15384 7173,'-7'0'-213,"-1"0"0,4 0 290,-3 0 1,3 0 54,-4 0-46,1 0 0,-1 0 126,0 0 144,6 0-205,-3 0 45,5 0 0,5-4-84,3 0 0,-2 0 35,1 4-77,1 0 0,4-1-43,-1-3 0,-3 3 39,-1-3 1,-3 3-142,4 1 1,-5 0 71,5 0 1,-4 0-25,3 0 0,-3 0 24,4 0 1,-1 0-16,5 0 0,-3 0 61,2 0 0,-2 0 4,6 0 1,2-1-5,-2-3 0,5 3-20,-1-3 1,3-2 9,1-2 0,3 3 4,1 1 1,0-1-2,-4 1 1,-1 0-23,1 4 1,-5 0-2,-3 0 1,-1 0-17,1 0 0,-1 0-6,5 0 0,-5 2 40,2 1 1,0-1-17,-1 2 1,6-3 61,-2-1 1,6 0-27,2 0 0,6 0 9,1 0 0,-4 0-54,5 0 0,-5 0 0,1 0 0,2-1 8,-3-3 1,-2 2-8,-1-1 0,-2 1-47,2 2 0,-3 0 51,2 0 1,-1 2-41,-3 1 0,5-1 37,0 2 1,6-3 1,1-1 0,0 0 32,4 0 0,2 0 5,-2 0 0,4-1 51,-4-3 0,-2 2-73,-5-1 0,1 1-4,-6 2 0,1-3 13,-4-1 0,0 0-76,-1 4 1,1 0 53,0 0 0,5 0-11,2 0 1,7 0-15,1 0 1,2-4-4,-2 0 0,-1 1 1,4 3 0,-3-2 7,4-2 1,-6 3 3,-2-3 0,4 3 4,-4 1 0,-1 0 1,-2 0 0,-2 0-1,2 0 0,2 0 0,-3 0 0,-1 0 16,2 0 0,-2 0 1,1 0 1,3-4-10,-2 1 1,2-3 2,1 3 1,0 1-40,1-1 0,3 0 33,0-1 1,4 3-14,-4-3 0,-4 3 95,-4 1 1,0-1 7,0-3 0,2 3-19,-6-3 1,1 2 7,-4 2 0,4 0 119,-1 0 1,2-1-60,-1-3 0,-2 3-143,6-3 0,-5 3 90,5 1 1,-6-4-173,2 0 0,-1-1 117,-3 2 1,5 1-28,-9-2 1,4 3 99,-8 1 1,0-1 111,-3-3-11,-1 3 57,1-4 250,-6 5-291,-1 0-911,-5 0 685,-5 0 0,-6 5 0,-7 1 0</inkml:trace>
  <inkml:trace contextRef="#ctx0" brushRef="#br1" timeOffset="254">16023 15875 8312,'-7'-1'0,"-1"-3"0,1 3-247,-5-3 289,6-2 250,-4 4-124,3-8 0,0 9 171,-1-3 89,6-2-110,-9-1-11,10-4 0,-5 3-20,2 1 1,3 3-13,-3-4 1,3 4 46,1-3 0,0 3-123,0-4 1,0 5-3,0-5 1,3 4-198,1-3 1,5 3 62,-1-4 0,7 4-12,4-3 0,4 4 76,4-1 0,-3 2-239,2-2 1,0 3-8,0-3 0,-2 6-10,3 2 0,-7 5 99,-1-1 1,-1 2-10,1 1 1,2 1-131,-6-1 0,0 1 18,-4-1 0,-3 0-22,0 1 0,-6-1 76,2 1 1,-3-5-19,-1 1 1,0 0 69,0 3 1,-5 0-23,-2 1 1,-4-5 20,0 1 1,0-2 120,-1 2 1,5 1 14,-1-5 1,0 3-105,-3-3 0,-1 1 227,1-1-98,0-3 15,-1 4-19,6-5 17,1 5-38,5-3-47,0 3 0,1-5 268,3 0 0,2 1-86,6 3 1,0-3-101,4 3 0,-2-2-50,5 2 1,-4-1-9,4 4 0,-4-3-5,4 4 1,-4-2-135,4 2 0,-5 2 76,2-2 0,-8 2-170,0 1 1,-4 1 3,3-1 0,-4 0 85,1 1 0,-4-1 18,-4 1 0,-4 0 26,-7 4 0,1-4-21,-5 4 1,-1-3 12,-7 3 0,2-4 0,-6 4 1,5-4 47,-5 0 1,6-2-4,-2-3 1,4 2-187,4-5 1,-1 4 112,5-4-538,0-1-12,3 2-451,6-3 152,1 3 348,5-5 1,5-5-36,2-3 605,4 3 0,5-10 0,2 2 0</inkml:trace>
  <inkml:trace contextRef="#ctx0" brushRef="#br1" timeOffset="255">16674 15932 8188,'-5'-6'458,"-1"-4"0,0 7 362,2-5-719,-2 6 1,3-3 91,-5 5 0,6 5-140,-2 3 0,-1 3 54,1 4 0,-1 3 39,1 5 0,3 0-59,-3-1 0,3 5-147,1 0 1,0-1 7,0-3 1,0-1 103,0-3 0,1 1-168,3-5 1,2 1-35,6-5 0,0-1 101,4-2 1,-4 1 96,4-5 1,1-1-3,2-3 1,3 0 17,1 0 0,0-5 138,0-2 1,3-4 72,1 0 0,-1-5-60,-3-3 0,-5 1 71,-3-1 1,-2 0 0,-2-4 1,-4-1 33,-3-3 0,-3-1-214,-1-2 1,-10-3-168,-6 2 0,-9 3-29,-5 2 1,-8 4-255,-4 7 1,-1 1-195,1 10 1,2 2 266,6 5 0,6 9-142,5 7 0,6-1-257,5 1 0,6 1-900,2 7 1569,3-3 0,11 9 0,3-4 0</inkml:trace>
  <inkml:trace contextRef="#ctx0" brushRef="#br1" timeOffset="256">17246 16012 9615,'0'11'0</inkml:trace>
  <inkml:trace contextRef="#ctx0" brushRef="#br1" timeOffset="257">17463 15806 8165,'-6'-17'0,"5"0"0,-3 6 0,3-1-2,1 1 1,4 0 244,0-1 0,3 1 258,-3-1 1,5 5-254,-1-1 1,-2 2-59,2-2 1,-1-1-39,5 5 0,-1-3 75,0 3 0,1 0-136,-1 4 0,5 0 17,-1 0 0,0 0-53,-4 0 0,1 1 61,-1 3 0,1 6-176,-1 6 0,-5 4 170,-2-1 1,1 4-9,-1 3 1,0 4-81,-4 4 0,-5 0 90,-3 0 0,1 1-137,-5-1 0,3 0 9,-6 0 0,2-1-169,2-2 1,-4-4 111,0-8 1,-5 2-73,5-2 0,0-2 149,4-2 151,-1-2 1,5-3 184,-1-3-183,5-2 92,-2-5-93,10 0 0,2 0 142,4 0 1,4 0-109,1 0 1,0 0-8,-1 0 0,-1-1-105,5-3 0,0 3 4,4-3 1,0-1-119,0 1 0,0-1 162,0 2 1,-3 1-264,3-2 0,-7-1-44,7 2 0,-8-1-30,1 4 0,-4 0-513,0 0-671,-1-5 41,-5 3-719,-1-3 502,-5 5 1571,-5 0 0,-1 0 0,-5 0 0</inkml:trace>
  <inkml:trace contextRef="#ctx0" brushRef="#br1" timeOffset="258">18319 15715 8178,'-14'-18'-117,"3"3"1,3 2-124,0 2 0,3 0 456,5-1 79,0 1 1,0-1 122,0 1 1,-3 3-61,-1 1 0,-9 4-93,2-1 1,-3-1-55,2 1 1,1 1-5,-1 3 0,-3 0-18,0 0 0,0 1-70,3 3 0,1-2 68,-1 6 0,1-1-144,0 5 1,0 3-171,4 0 1,-3 4 75,2-3 0,3 0-130,1-1 1,3-2-4,1 2 1,1 2-2,3-2 1,2-1 66,6-6 0,0 2 18,4-3 0,-4-2 74,4-1 1,1-3 4,2-1 1,-1 0 21,1 0 1,-5 0-40,1 0 0,2 0 191,-2 0 1,0-5-17,-3-2 1,-2 0 324,-2 0-312,2-1 1,-5-3 395,2-1-271,-2 6 209,-5-4-326,0 9-11,0-4 1,0 6-234,0 3 0,0 7 172,0 8 1,-1 1 150,-3-1 1,2 7-83,-6-3 0,4 6 19,-3-3 1,3 5-141,-4-4 0,1 0-128,-5 0 1,5-3-356,-1 3 0,6-3 249,-2-1 1,-1 0-6,1 0 0,-1-6-14,1-1 0,3-4 44,-3 0 1,3-5 161,1 1 0,0-4 351,0 3-198,0-4 99,0 2 1,0-4 228,0 3-304,0-3-175,0 4-179,0-5-607,0 5-177,0-3-604,0 3 1005,0-5 1,-5 0-1,-2 0 1</inkml:trace>
  <inkml:trace contextRef="#ctx0" brushRef="#br1" timeOffset="259">16629 14562 8072,'0'-8'-52,"0"0"113,0 6 190,0-8 19,5 3 0,0-4 295,3-1-312,2 1 1,-4 3 44,5 1 1,-3-1 327,0-3-377,-1-1 0,5 2-14,-1 3 0,1-2-46,-1 5 1,-3-4 58,-1 5 1,1-1-132,3 4 1,1 0 11,-1 0 1,1 0-141,-1 0 0,-3 5 104,-1 2 1,0 5-146,0 3 0,2 3 74,-5 5 1,0 5-130,-4 2 0,-2 3 59,-1 1 1,-8 1 53,-4-1 1,-1 0-271,0 0 1,2-1 18,-5-2 1,5 1-4,-1-6 1,3 1 211,0-4 0,1-6-21,-1-1 0,5-4 22,-1 0 1,6-1 106,-2 1 1,2-5 41,2 1 1,0-4-78,0 3 0,2-4 98,2 1 0,2-3-16,5-1 0,1 0 177,-1 0 1,6 0-80,2 0 1,-2 0 143,2 0 1,1-4-148,2 0 0,-3-1 59,0 1 1,-1 3-178,1-3 0,-1-1 81,-3 1 1,-2 1-75,2 3-100,-7-5-31,2 3-406,-4-3-205,1 5-602,-2 0 879,-5 5-1238,0-3 398,-5 8-88,-2-9 0,0 8 1290,-1-5 0,5-1 0,-2-3 0</inkml:trace>
  <inkml:trace contextRef="#ctx0" brushRef="#br1" timeOffset="260">17268 14584 8072,'0'-11'-689,"0"0"574,0-1 0,0 5 863,0-1 1,-5 5 118,-2 0-197,2 1-331,-6 2 0,5 0 121,-5 0-150,4 5-106,-3 2 1,4 5-19,-6 4 1,-3 3-81,0 7 1,1 0-60,6 4 1,-2-3 65,3 3 1,2-1-227,1 2 1,2-3-21,2-5 0,0-2-119,0-2 1,6 2 75,1-6 1,3 0 96,2-4 1,0-3 19,4 0 0,0-6 1,3 2 1,3-3 167,-3-1 0,2-1 1,2-3 0,1-3 138,3-9 0,-3 2-55,3-5 0,-3 4 117,-1-4 0,0-4 196,-1-3-100,-4-1-186,-1 4 0,-7-5-50,-3-2 1,-2-2 32,-5 2 1,0-3-314,0 2 1,-10-1 83,-5 2 1,-5 3-491,-3 8 0,-5 3 97,-2 4-894,-3 6 846,-7 1 1,10 6-122,-1 3 0,7 2-216,5 6 1,4 3 802,7 0 0,-2 6 0,4-4 0</inkml:trace>
  <inkml:trace contextRef="#ctx0" brushRef="#br1" timeOffset="261">17805 14744 8346,'0'-6'2256,"5"1"-1555,-4 5-154,5 0 1,-5 0 465,3 0-393,-3 0-125,4 0-1402,-5 0 0,-5 5 1,-1 1-1</inkml:trace>
  <inkml:trace contextRef="#ctx0" brushRef="#br1" timeOffset="262">18159 14379 8021,'0'-6'0,"0"-1"58,0 3-57,0 3 524,0-4 550,0 5 0,4 5-788,0 3 1,0 3 144,-4 4 1,0 3-22,0 5 1,1 1-108,3 3 0,-3-2-38,3 6 0,-3-1-134,-1 4 1,1 4-131,3 0 0,-3 0 24,3-3 1,-1-1-213,1 0 1,-3-3 89,3-1 0,1-6-3,-2-1 1,3-1-107,-3-7 0,0 0-102,5-3 74,-6-1-354,8 0-55,-9-4 1,5-1 91,-6-2-915,0-3 904,0 4 0,-2-5 16,-2 0 1,2-1 544,-6-3 0,1-2 0,-5-6 0</inkml:trace>
  <inkml:trace contextRef="#ctx0" brushRef="#br1" timeOffset="263">18433 14653 7905,'-11'-11'1490,"5"-1"-600,0 6-300,6 1-164,0 15 1,0-1-129,0 10 1,0-4-175,0 4 0,0 4 52,0 4 1,0-1-124,0-3 1,2 0 271,2 0-501,-3 0 147,9-1 0,-4-3-199,6 0 1,-3-5 110,2 2 0,-2-5 28,6-3 1,2-2 16,-2-2 0,5-3 21,-1 3 0,3-7 38,1 0 1,1-8-2,2 0 1,0-2 76,4-6 0,-4-1 158,0-7 1,-2 2 210,-1-6 0,0 1-160,0-4 0,-5-4 46,-3 0 1,-6-6-100,-2 3 1,-5 0-34,-2-1 1,-11 2-65,-8-2 1,-7 7-201,-5 9 1,-8 7 78,-7 3 1,-1 9-194,-6 3 1,2 12-1649,2 3 1482,4 8 172,11 4 0,5 2-264,2 6 0,10-2-397,5 1 1,6 3 846,6-2 0,2-1 0,3 2 0,3 0 0,0-2 0</inkml:trace>
  <inkml:trace contextRef="#ctx0" brushRef="#br1" timeOffset="264">19564 15795 10935,'-5'6'0,"-1"-1"0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32:37.818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5425 13008 9675,'-6'0'-173,"0"-5"1,6 3 205,0-6-63,0 6 1,6-7 338,1 5 1,0-5-70,0 1 1,-3 2 68,4-2 0,-1 1-103,5-5 1,-1 1 11,0 0 1,2-1 46,2 1 0,-1-4-115,5-1 0,0 1 14,4 4 1,0-5-165,0 1 1,1-4-8,3 4 1,-2-5 123,6 1 1,-1-3-32,4-1 1,0-3-2,1-1 1,-1 0-3,0 4 1,2 1-44,2-1 0,-3 0 16,3 0 0,-2 0-3,-2 0 0,1 4-26,-1 0 1,0 4-39,0-4 1,1 1 46,-1-1 0,4-2-147,0 2 1,5-2-34,-1 2 1,2-2-10,2 2 1,-4-3 162,0-1 1,-2 4-48,2 0 1,-2 1 13,-6-1 1,-4 2 8,1 1 1,-2 4 19,1-4 0,3 4-27,-2 0 0,-2 0 102,2-4 0,0 2-74,7-5 0,3 2 5,5-2 0,1-3 11,2 3 1,3-1-152,5 1 1,0-3 127,0 3 1,1 3-9,-1 0 1,4 0-29,-1 1 0,1-1 45,-3 5 0,-1 0-117,0-1 1,0 1 95,0-1 0,0 2-39,0 3 1,0-4 26,0 4 0,4-5 22,0-3 0,-26 9 0,0-1-5,-1 0 1,0-1 0,2 1 0,-2 0 1,-1 0 1,-1-1-1,3 2 1,1-1-21,-2 0 0,1-1 0,0 2 0,-1-1 17,-1 2 1,-1-1 0,30-5 7,-5-1 1,0 5-11,1-1 0,-5 4 21,0-4 0,-3 5-227,3-5 0,-1 4 238,1-3 0,2 4-12,-6-1 0,2 3 4,-1 1 1,2-1-12,5-3 1,4 3-4,0-3 0,1 3-154,-1 1 1,-3-4 151,3 0 0,-3 0-138,-1 4 0,1 0 109,-1 0 1,4 0-59,-1 0 1,0 0 64,-7 0 0,7 0-1,-3 0 0,7 0-24,-4 0 0,-27 0 1,0 0-17,32 0 1,-1 0 53,0 0 1,-3 0-40,4 0 0,-5 0 29,1 0 0,1 0 16,-1 0 0,-6 0 8,-5 0 1,-3 0 19,-1 0 0,-5 0 90,1 0 0,-5 1-21,1 3 0,-6-2 46,-2 1 0,-3 2-81,4-1 0,-1 4 297,4-4 0,-1 3-536,-2-3 0,5 1 132,-1-1 0,5-3-164,-2 3 0,0-1 115,-3 0 0,3-1 49,0 1 0,2-1 209,-5-2 1,2 0 78,-7 0 1,2 4-118,-2-1 1,2 1-97,-5-4 0,0 4 158,0 0 0,-1 1-137,4-1 1,0-3-2,5 3 1,-5 1-65,1-1 0,-2 3-17,1-3 1,2 5-92,-5-1 0,-1-2 144,-3 1 0,0 1-62,0 3 1,-4-3 43,0 0 0,-4-1-35,4 5 1,-5-5 29,1 1 1,3-4 1,1 3 0,-1-4 35,1 1 1,-4 1-2,4-1 1,-1-1-154,1-3 1,-3 4 119,-4 0-35,4 0 30,-3-4 1,2 1-17,-7 3 51,-3-3-5,-5 4-1828,0-5 1613,-5-5 166,4 4 0,-8-5-47,5 2 0,-1 1 226,1-4-275,3 4 374,-9-7-197,8 4 176,-3-6 86,5 1-73,0-1 12,0 1-124,0-1 188,0 1-142,0 5 266,0 1-276,-5 0 192,4 3-269,-4-3 0,5 10 1,0 3 1,1 2 97,3 1 0,2 1-72,6-1 0,-1 2-25,1 2 0,4-2 35,3 2 1,-1 2-193,1-2 0,-4 1 41,4 0 1,-5-4-52,1 4 1,2-4 98,-2 0 1,0-5-21,-3 1 0,-5-2-62,1 2 1,-4 1 49,3-5 363,-4-1-334,2-3 183,-5 5 1,-1-3-94,-3 1 1,-4-1 103,-7-2 1,-4 0-75,-8 0 1,-2 0-43,-5 0 0,1 0-24,2 0 1,0 0-150,4 0 1,2 0-1401,6 0 749,2 0-2304,11 0 3029,1 5 0,15 1 0,3 6 0</inkml:trace>
  <inkml:trace contextRef="#ctx0" brushRef="#br1" timeOffset="1">8805 14253 7074,'12'-6'-239,"-1"2"1,1 3 324,-1 1 1,1-1-70,-1-3 0,2 2 138,2-1 1,-2 1 4,2 2 0,-2-1 123,-2-3 0,0 3-133,1-3 1,0 2 172,4-2 1,-2 3-120,5-3 0,0-1-42,4 1 0,-1-4-39,1 5 1,5-5 46,3 4 1,0-5-151,0 2 1,6-2 84,-3 1 1,5-2-118,3 2 1,0-2-55,7-1 1,3-1 19,2 1 0,2 0-273,1-1 1,2-3 353,-26 7 1,-1 1 0,0-1 0,1 0-18,3 2 0,0 1 0,1-1 0,1-1 10,0 0 0,0-1 0,1 1 1,1 0-60,0-2 1,0-1 0,1 3 0,0 0 24,-1 0 0,0-1 1,3-1-1,0 0-226,-2 0 1,-2-1-1,2 1 1,0 0 225,-3 0 1,0-1 0,1 1 0,-1-1-7,-2-1 1,1-1 0,3 1-1,1 1-7,-1 0 1,0 1-1,0-2 1,0 0 19,-4 2 0,0-1 0,1 0 0,1-1-134,-2-1 1,0 1 0,-3 1 0,-1 1 133,2-1 0,0 1 0,26-7 10,-7-3 1,-2 4 60,-5-4 1,-6 5 10,-2-1 0,3-2-53,1 2 0,-3 0 267,-1 4 1,-1-1-247,1 1 1,-2-1-5,2 1 1,0-3 284,-4 3 1,6-3-357,-10 6 1,6-2 317,-6-2 1,-1 1-349,2 0 1,-5 3 154,5 0 0,-2 1-122,1-5 1,2 1 65,-5-1 1,8-3 9,0 0 0,3-1-72,0 0 1,0 2 45,7-5 0,-1 4-173,5-4 0,-3 1 152,-4-1 0,2-1 8,-2 5 1,-3-1 0,-1 5 0,-2 0 50,-2-1 1,-3 1 134,-1-1 0,0 1-154,5 0 0,-1-1 2,0 1 0,1-1-247,-1 1 1,0-2 87,0-2 0,4 2-126,0-2 1,1-1 9,-5 0 0,0-3 104,0 4 1,-3-4 25,-1 4 0,-3 0 20,3 3 0,-4 1 348,0-1 1,-2 1-231,-1-1 1,0 1 270,0 0 0,0-1-119,0 1 0,-4 3 57,0 1 1,-5 3-165,1-4 0,-1 4-69,1-3 1,-2 4 41,2-1 0,-2-1 8,-2 1-150,6 1 0,-5-1 68,4 0 1,-4 0-86,0 4 1,-1-4 83,1 1 1,-5-5-15,1 4 1,-4-5 66,3 2 0,-4 0 52,0 0 21,4 4 200,-6-7 35,4 4-196,-5-1-200,0-3 0,0 8 185,0-6-202,0 6 1,0-5 41,0 3-25,0 3 31,0-9 8,-5 9 0,3-8-1,-6 5 18,5 0 101,-7-1-98,9 4 0,-5-4-18,2 5 1,3-2-43,-3-1 1,1 1-308,-1-1 270,3 1-31,-9 2 90,9 0-70,-9 0 94,8 0-85,-3 0 177,5 0-52,-5 0 22,4 0 32,-4 0 322,5 0-252,5 0 1,1 2-25,6 1-56,-1-1 1,4 4 0,1-2 1,0-3 3,-1 3 1,-1 1-221,5-1 209,-5 0-33,8 1 1,-8-4-65,5 3 0,-5-2 60,1 2 1,-2-3-108,-2 3 154,0-3-6,1-1 28,-6 6 14,-1-5 343,-5 4-100,0-5 0,-1 4-212,-3-1 1,2 3-90,-6-3 1,4 0 0,-3 4 0,-1 1-140,-3 4 0,3-5-77,0 1 0,1-1 59,-5 5 0,5-1-471,-1 1 0,2-1 207,-2 0 1,3 1-787,5-1 0,0 1-221,0-1 1366,0 1 0,10-1 0,3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7.51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10804 12540 8009,'0'-6'-326,"0"-1"215,0 4 20,0 1 163,0-3 305,0 5 0,0 5-235,0 3 0,-1 2 2,-3 2 0,2 4-20,-6 3 0,4 3-9,-4 0 1,1 1 19,-5 0 1,5 4-147,-1-1 130,1 6-28,-5-3 1,5 6-155,-1-1 1,2-4-1,-2 1 1,-1-2-95,5 1 0,-1 2 113,1-5-266,3-1 197,-9 2 0,9-7-4,-3 2 1,1-4-12,0 0 0,1 1 42,-1-5 1,1 0-75,2-3 155,-5-1-35,4 1 1,-4-5-11,5 1-56,0-6 0,-1 3-324,-3-5 64,2 0-464,-3 0 830,5 0 0,-5 0 0,-1 0 0</inkml:trace>
  <inkml:trace contextRef="#ctx0" brushRef="#br0" timeOffset="1">10781 12552 7999,'0'-12'216,"0"1"130,0 4 376,0 2-141,-5 0-116,4 4-254,-4-4 0,6 10 12,3 3 1,-3 2 150,3 1-379,2 6 177,1-5 1,0 10 25,1-3 0,0 6-105,3 2 0,0 5-110,1-2 1,-1-1 51,1 2 1,-1-1-38,1 4 1,3 1-30,0-1 0,0-1-81,-3-3 1,3 0 2,0-4 1,2-2-136,-2 3 1,-3-7 87,4-1 0,-4-1-59,0 1 1,-2 1 115,-2-4 0,0-1-53,-4-4 210,5 1 1,-4-1-63,3 1 1,-2-5 24,-2 1-85,-3-6 0,4 5-51,-5-3 107,0-3-305,0 4-3555,0-5 3868,-5 0 0,4 0 0,-9 0 0,4 0 0</inkml:trace>
  <inkml:trace contextRef="#ctx0" brushRef="#br0" timeOffset="2">10599 13054 7966,'-7'-8'-1072,"3"1"2500,3 4-889,1-7 1,5 9-44,3-3 1,2 2-186,1-2 1,6 2-48,2-1 0,8 1 4,3 2 1,3-3-29,1-1 1,1 0-62,-1 4 0,4 0 211,0 0-929,0 0 617,-4 0 0,-3 0 79,-1 0 1,-6 0-2,-1 0 1,-1-4 57,-7 0-319,0 1-666,-3 3 363,-6 0 789,-1 0-2731,-5 0 1301,-5 0 1049,-1 5 0,-11 1 0,-1 5 0</inkml:trace>
  <inkml:trace contextRef="#ctx0" brushRef="#br0" timeOffset="3">11763 12906 8045,'0'-8'-17,"0"0"1,0 5 89,0-5 1,2 5 265,2 0-135,-3 1 0,5 1 27,-2-3 103,-3 3-297,9-4 201,-8 5-59,8 0-49,-4 0 1,6 0-31,-1 0 0,0 0-57,1 0 1,1 0 34,2 0 1,-3 0-102,4 0 1,1 0 8,2 0 0,2 0 53,-2 0 0,2 0-94,-2 0 1,-1 0 43,1 0-401,-5-5 258,3 4 1,-6-5 15,1 6 0,-1 0-309,0 0-185,-4 0-473,3 0 1105,-9 0 0,4 6 0,-5 0 0</inkml:trace>
  <inkml:trace contextRef="#ctx0" brushRef="#br0" timeOffset="4">11763 13111 8045,'12'0'387,"-1"0"37,1 0 0,-1 0-146,1 0 0,0 0 0,4 0 0,-3 0-65,7 0 0,-5 0 14,4 0 0,0 0-44,4 0 1,-1 0-16,1 0 1,-1-1-227,-3-3 1,3 3-223,-3-3 1,-2-1-291,2 1 1,-3 0 93,3 4 1,-5-3-998,1-1 1473,3 0 0,-6-1 0,5-2 0</inkml:trace>
  <inkml:trace contextRef="#ctx0" brushRef="#br0" timeOffset="5">13077 12540 8070,'-5'-6'-13,"4"-4"91,-5 3 290,6-4 42,0 5-1,-5-5-176,4 10-58,-9-4 0,7 5-82,-4 0 1,3 0 17,-4 0 1,-3 5-56,-4 3 0,-2 2 108,2 1 1,1 1-55,-5-1 0,0 4 48,-4 1 0,4 3-38,0-4 1,5 4-231,-1-4 0,2 4 70,2-4 1,3 2 2,1-2 1,4-2-19,-1 2 1,3-2 39,1-2 0,0-3 74,0-1-25,0 1-6,5 3 0,1 0 6,6-4 0,-5-1 80,1-2 1,0-2-80,3 1 0,-3-1-53,-1-2 0,-3 1 8,4 3-197,-6-3 174,3 4-200,0 0 194,-3-4-28,3 10 65,-5-5 0,-2 5-38,-1 1 1,1-5 75,-1 1 0,-2 0-30,1 3 0,0-3 7,4-1 0,-4 1-13,0 3 0,0 1-3,4-1 1,0-3-20,0-1 0,-1 1-6,-3 3 0,3 1-99,-3-1 1,3-3 58,1-1 0,0 1-163,0 3-3,0-4 154,0 3 0,-1-4-140,-3 6 0,3-5 85,-3 1 1,3 0-153,1 3 245,0 0 1,0 1 4,0-1 0,0 1 95,0-1-146,0 1 1,1-1 318,3 0 0,-2 1 35,6-1 0,-1 1 35,5-1 0,-1 0-117,1 1 280,-1-6-237,-4 4 1,1-3 54,-4 4 87,0-5-152,1 5 1,-4-9-115,3 6 0,-3-4 79,-1 3 1,0-3-105,0 4-110,0-6 189,0 3-864,5 0 525,-3-3 0,3 4-269,-5-2 1,5-3-379,3 3 0,-2-2 284,1 2 545,6-3 0,5 5 0,5-6 0</inkml:trace>
  <inkml:trace contextRef="#ctx0" brushRef="#br0" timeOffset="6">13442 12757 7935,'-1'-11'0,"-3"-1"0,3 5 109,-3-1 292,3 0 81,1-3 58,0 0 180,0 4-524,0 2 1,0 6-17,0 3 1,0 3 3,0 4 0,0 5 57,0 4 0,0 2-136,0 5-49,0 2-81,0 0 1,0 4-80,0-2 1,1-2 81,3 1 0,-1-3-128,4 4 1,-3-5 165,4 5-445,-6-6 299,8 3 0,-8-9-273,1 0 1,-1-5 155,-2 1 1,0 2-50,0-2 0,0-4-88,0-3-593,0 0 426,0-2 551,0 4 0,5-4 0,1 6 0</inkml:trace>
  <inkml:trace contextRef="#ctx0" brushRef="#br0" timeOffset="7">13648 12780 7920,'0'-15'15,"0"-1"1,0 1 251,0 4 0,5 1 425,3 2 0,-2 3 511,2 5-471,-6-5-541,3 4 0,-1 1 24,0 7 0,1 8-29,-1 5 0,-2 1 150,6 2-278,-6 5 55,3 1 0,-3 5-19,2 1 0,-3-1-228,3 0 0,-3-3-238,-1-1 0,0-5 186,0 2 0,0-4-515,0-4 392,5-3-53,-4 1 1,4-8-905,-5 2 388,5-2-113,-3 3 991,3-6 0,-5 4 0,0-4 0</inkml:trace>
  <inkml:trace contextRef="#ctx0" brushRef="#br0" timeOffset="8">13545 13088 7977,'-1'-7'-990,"-3"-1"1226,3 0 1005,-4 2-903,5-4 1,1 9-104,3-3 0,-2 3-69,6 1 0,1 0-124,6 0 0,3 0-108,5 0 1,0 0 67,-1 0 1,1 0-411,0 0 0,-1 0-27,-3 0 0,2 0 435,-2 0 0,3-5 0,1-2 0</inkml:trace>
  <inkml:trace contextRef="#ctx0" brushRef="#br0" timeOffset="9">14071 12700 8020,'0'-11'81,"0"-1"160,0 6 102,0-4 224,0 8 164,0-3-529,0 15 1,0-1 28,0 10 1,3-2-81,1 6 1,0-2-7,-4 10 0,0-1-96,0 4 1,0-3-46,0-1 1,0 1-126,0 3 0,0-5 134,0-2 0,1-3-97,3-1 1,-3-4 47,3 0 0,1-5-93,-1 1 0,0-2-102,-4-2 0,4-3 30,-1-1-551,1 1 355,1-2-462,-3 5 100,3-10 0,-5 5 119,0-2 640,0-3 0,0 4 0,0-5 0</inkml:trace>
  <inkml:trace contextRef="#ctx0" brushRef="#br0" timeOffset="10">14299 12791 8001,'0'-17'458,"0"0"156,5 6 1,1 1 236,6 2-387,-6 3 1,3 10-208,-5 3 1,0 3-31,-4 4 0,0 8-27,0 7 1,0 0-66,0 0 1,0 1-138,0 3 1,0 0-6,0 0 0,3-4-293,1-4 0,0-2 36,-4-1 0,1-5-670,3-3 507,-3 3 0,6-5 19,-3 2-867,-3-8 751,4 4 0,-5-9-463,0 6 987,0-6 0,0 3 0,-10 0 0,-3 2 0</inkml:trace>
  <inkml:trace contextRef="#ctx0" brushRef="#br0" timeOffset="11">14105 13100 8001,'0'-7'427,"0"2"-121,5 5 1,2 0-9,9 0 0,-2 0-190,5 0 0,1 0-126,7 0 1,-2-3 6,5-1 1,1-1-245,3 1 1,0 1-399,1-4 0,-6 4 330,-2-1 1,-1-2-602,-3-2 924,2 3 0,-7-10 0,5 2 0</inkml:trace>
  <inkml:trace contextRef="#ctx0" brushRef="#br0" timeOffset="12">14824 12803 7962,'-5'-12'0,"4"1"564,-3 0 864,3 4-495,1 2-342,0 5 1,0 9-392,0 2 1,0 8 13,0 0 0,4 4-25,-1 4 1,1-2-15,-4 6 1,2-5-43,1 5 0,0-4-174,5 3 0,-6-5-404,2 2 1,-2-4 121,2-4 1,-3 1-89,3-5 0,-1-3-415,1-5 93,-3 1 1,4 0-588,-5-1 448,0-4 1,-5 2 871,-3-5 0,-2 0 0,-1 0 0</inkml:trace>
  <inkml:trace contextRef="#ctx0" brushRef="#br0" timeOffset="13">14539 12746 7927,'0'-18'0,"1"1"0,3 6 970,7 0-544,7-1 1,5 5 32,0-1 1,1 4 8,2-3 1,4 4-302,4-1 0,0 2 52,0-2 0,-1 3-173,-2-3 0,2 2-176,-3 2 0,-2 0-380,-1 0 0,-3 0 1,-1 0 0,-5 4-668,-3 0 1,-2 4 1176,-2-4 0,0 4 0,1-1 0</inkml:trace>
  <inkml:trace contextRef="#ctx0" brushRef="#br0" timeOffset="14">15213 13191 8750,'11'0'2814,"0"0"-1938,-4 5 1,2 2-535,-6 4 1,1 0-232,-4 1 1,0 4-389,0 3 1,-5 3 207,-2 1 0,-4 0-441,0-1 1,-4 1-297,0 0 0,-4 0-1781,3 0 2587,1-5 0,-1-2 0,-2-5 0</inkml:trace>
  <inkml:trace contextRef="#ctx0" brushRef="#br0" timeOffset="15">15932 12677 7844,'0'-11'0,"0"-1"196,0 1 309,0-1 0,0 6 111,0 1 64,0 5 1,0 5-302,0 3 0,0 4-119,0 7 1,0 2-50,0 9 0,0 1-122,0 3 0,4 1 18,0 4 1,3-4-155,-3 3 0,5-2-57,-1-2 1,1-4-216,-2 1 1,2-6-123,-5 2 1,3-7 223,-3-1 1,4-5-404,-4 1 174,-1-2 0,-1-3-1129,2-2 468,-3 2 338,4-4 769,-5 1 0,0 3 0,0-4 0</inkml:trace>
  <inkml:trace contextRef="#ctx0" brushRef="#br0" timeOffset="16">16161 12757 7933,'0'-23'908,"0"4"-602,0 0 1,6 5 50,5-1 0,1 4 335,3 3-161,-2 3 1,-6 5-159,1 0 0,-4 1-105,3 3 1,-3 7-121,4 8 0,-6 8 85,2 4 1,1 3-284,-1 4 1,1-1-108,-1 5 1,-2-4-119,6 3 1,-6-8 84,2 2 1,1-9-108,-1 1 1,0-7-67,-4-1 1,4-5-258,0 2 0,1-5-1338,-2-3 815,-1 2 308,3-4 835,-10 0 0,-7 5 0,-5-5 0</inkml:trace>
  <inkml:trace contextRef="#ctx0" brushRef="#br0" timeOffset="17">15921 13088 7933,'0'-6'540,"5"-3"-332,2 5 0,5 0 334,3 4 1,-2 0-72,2 0 1,3 0-108,1 0 1,4-1-566,3-3 1,3 3-240,6-3 0,-1 3-488,0 1 1,-3 0 927,-1 0 0,1-10 0,3-3 0</inkml:trace>
  <inkml:trace contextRef="#ctx0" brushRef="#br0" timeOffset="18">16652 12654 8010,'0'-11'1958,"0"5"-1640,5 0 0,-3 8 65,6 2 0,-4 3-192,3 8 1,-3 4-1,4 8 1,-5 2 8,5 6 0,-5-4-141,0 4 0,3-8-197,-3 8 0,5-7-59,-4 2 0,1-8-196,-1 0 0,-3-2 162,3-1 0,-3-3-472,-1-5 116,5 1 276,-4-1 1,4-3-626,-5 0 285,0-6 1,-5 3 650,-2-5 0,-9 0 0,-1 0 0</inkml:trace>
  <inkml:trace contextRef="#ctx0" brushRef="#br0" timeOffset="19">16389 12746 8010,'13'-21'108,"2"6"0,-1 0-88,5 7 1,4-2 8,3-1 1,6 3 468,-1 1 1,-2 3-154,1-4 0,-3 4-357,3-3 1,-1 4-5,2-1 0,1-1-93,-6 1 1,1-3 64,-4 3 1,0 0-111,-1 4 0,-4-4 140,-3 1 1,2-5 0,-2 4 0,0 0 104,-3 4 1,-5-3 234,1-1 18,0 0 1,-1 4 263,1 0-209,-6 0 1,5 1-126,-3 3 1,-3 7-59,3 8 1,-2 3-72,2 1 0,-3 5-175,3 2 0,1 5 43,-1 3 0,0-3 66,-4 3 1,1-2-435,3-2 1,-3-5 72,3-2 0,1-4-61,-1-4 1,3 1 117,-3-5 0,4 0 4,-4-3 1,3-4-106,-3-1 1,0-3-295,-4 4 1,1-6-1344,3 2 1963,-3-3 0,4-1 0,-10-5 0,-1-1 0</inkml:trace>
  <inkml:trace contextRef="#ctx0" brushRef="#br0" timeOffset="20">17291 12609 8010,'7'-12'0,"-4"1"0,0-1 803,1 1 1,-2 5 350,6 2-724,-1 3 1,0 2-118,-3 3 1,-3 7 157,-1 8 0,4 4-126,-1 4 1,1 3-119,-4 8 1,0-1-184,0 5 0,0 0 56,0 3 1,4-3-421,0 0 0,1-9-17,-1 1 0,-2-7-291,6 0 0,-4-7 339,3-1 1,-3-9-77,4 2 0,-4-5-714,3 1-396,-4-3-322,2 0 1797,-5-4 0,0 4 0</inkml:trace>
  <inkml:trace contextRef="#ctx0" brushRef="#br0" timeOffset="21">17086 13020 7900,'1'-7'860,"3"4"0,2 1-491,5 2 1,1 0 10,-1 0 1,5 0-388,-1 0 0,9 0 16,-1 0 0,7 0-799,1 0 0,2 0 135,1 0 655,-5 0 0,4-10 0,-4-2 0</inkml:trace>
  <inkml:trace contextRef="#ctx0" brushRef="#br0" timeOffset="22">17622 13031 7924,'-5'-11'691,"3"1"-153,-6 2 144,6 3-381,-3 5 1,1 1 137,0 3 1,0 7-179,4 8 1,0 4-43,0 4 0,0 0-214,0 7 0,0-6-18,0 6 0,0-2-54,0 2 1,0-5-310,0-2 0,0-3-1408,0-1 1784,0-5 0,-5 3 0,-1-3 0</inkml:trace>
  <inkml:trace contextRef="#ctx0" brushRef="#br0" timeOffset="23">18319 12472 7991,'0'-7'422,"0"-3"0,1 5 217,3-3-57,-3 3-6,4 5-151,-5 0 1,0 5-175,0 3 0,0 7-14,0 4 0,0 4-40,0 4 1,4 1-85,0 2 0,4 7-165,-4-3 0,1 2 125,-2-6 0,2 2-198,3-5 0,2-1-18,-2-3 1,-2-1-83,2-3 0,-6 1 87,2-5-115,3 0 138,-6-3 1,5-2-174,-2-2 61,-3 2 1,4-8-1125,-5 6 918,0-6 1,-1 4-558,-3-6 1,-2 0 989,-6 0 0,1 0 0,-5-11 0,-2-1 0</inkml:trace>
  <inkml:trace contextRef="#ctx0" brushRef="#br0" timeOffset="24">18045 12494 7929,'5'-17'0,"-2"0"171,4 6 0,1-1 338,3 1 1,1 1 182,-1 2-514,0-2 1,1 9 117,-1-3 0,6 1-14,2 0 0,0 1-58,4-2 0,-2 3-28,10 1 1,-5 0-237,5 0 0,-1 0 23,5 0 1,-5 1-59,1 3 0,-2-2-190,1 1 1,-2-1-494,-5-2 0,-4 0-616,0 0 1374,-5 5 0,2-4 0,-4 4 0</inkml:trace>
  <inkml:trace contextRef="#ctx0" brushRef="#br0" timeOffset="25">18856 12449 7929,'-6'-2'325,"2"-1"0,2 0-229,2-4 341,6 4 0,-4-2 319,6 5-192,-6 0 0,3 1-132,-5 3 1,2 6-114,1 5 0,-1 6-56,1-2 1,-1 6-1,-2 2 0,1 4-63,3 0 0,-3 1-28,3-2 1,-2 3-190,2-2 0,-1-4-57,4 0 1,-4-3-168,1-1 1,1-1 36,-1-3 1,1-3-220,-2-4 0,-1-1-136,2 0-289,-3 1-373,4-1-817,-4 1 263,4-6 1775,-5-1 0,0-5 0</inkml:trace>
  <inkml:trace contextRef="#ctx0" brushRef="#br0" timeOffset="26">19073 12540 7896,'6'-13'13,"-2"-2"0,2 3-9,2-4 1493,2 9-456,2-3-113,-1 8-523,-5-3 0,-1 10 3,-5 3 0,0 6-142,0 1 1,0 9 12,0-1 1,0 7-85,0 1 0,0 3-94,0 4 1,4-2-42,0 2 0,1-3 116,-1 0 0,-2-2-573,6-3 0,-2-3 35,2-8 0,2 1-133,-2-5 1,-2-1 62,2-6 0,-4 2-1020,3-2-982,-4-3 1797,2 5 1,-7-9-31,-1 3 667,-4-3 0,-9-1 0,-2 0 0</inkml:trace>
  <inkml:trace contextRef="#ctx0" brushRef="#br0" timeOffset="27">18799 12848 7911,'1'-11'302,"3"0"0,2 3 500,6 0 1,3 6-468,0-2 1,5-1-187,-1 1 1,3 0-75,1 4 1,1 0 85,3 0 0,2 0-136,5 0 1,-1 0-326,-3 0 1,2 0-498,-5 0 1,-1 4 796,-3 0 0,0 0 0,0-4 0</inkml:trace>
  <inkml:trace contextRef="#ctx0" brushRef="#br0" timeOffset="28">19450 12529 7916,'0'-12'-83,"0"1"0,0 3-309,0 1 834,0-1 177,0-3 1,0 3 228,0 0 6,0 6-451,-5-3 1,2 6-136,-4 3 0,4 2 54,-1 6 1,3 5-152,1 6 1,0 1-81,0 7 0,1-1 50,3 4 1,2 1-149,6-1 1,-1 0-63,1 1 1,-2-1-328,-3 0 1,3-3 262,-2-1-451,2-5 379,2-2 0,-6-3-413,-2-4 0,1-1 17,-1-4-625,0 1 730,-4-1 1,0 1-137,0-1 632,0-5 0,-6 5 0,0-5 0</inkml:trace>
  <inkml:trace contextRef="#ctx0" brushRef="#br0" timeOffset="29">19690 12517 7904,'0'-16'2,"0"3"242,0-2 0,1 3 339,3 5 0,1 0 284,2 4-302,3 1 0,-8-1-144,2 6 0,-3 8-186,-1 4 0,1 9-4,3-1 1,-3 8-68,3 4 0,-1-1 13,0 4 1,-1 1-51,1-1 1,2 4-178,-1-4 1,1-1-23,-1-6 1,-1 0-337,4-4 1,-3 0-342,4-4 418,-6-6 85,8 0-374,-8-1 1,4-3-436,-2 2-183,-3-7 71,4-3 52,-10-5 1115,-1 0 0,-11-10 0,0-3 0</inkml:trace>
  <inkml:trace contextRef="#ctx0" brushRef="#br0" timeOffset="30">19438 12871 7935,'-6'-5'0,"1"3"455,5-6 0,1 6-199,3-2 1,2-1 61,6 1 1,3 0-198,0 4 1,5 0-135,0 0 1,2 0-120,5 0 0,-2 0-311,6 0 0,-4 0 123,3 0 1,-1 0-406,2 0 725,-3 0 0,-6-5 0,1-1 0</inkml:trace>
  <inkml:trace contextRef="#ctx0" brushRef="#br0" timeOffset="31">19964 12392 7890,'-4'-16'14,"0"1"1,0 0 379,4 4-212,5-1 1,0 4 181,3 1-143,2 4 101,-3-7 0,4 9 291,0-3-46,1 3-365,-1 1-5,1 0 27,-1 0-315,0 0 33,1 0 1,-2 1 25,-2 3-372,-3-3 216,-5 9 1,0-3 124,0 4 1,0 1 85,0-1 1,-5 5 97,-3 3 0,2 3-81,-2 1 0,0 0 29,-3 0 1,3-1 30,1 1 0,4-1-51,-1-3 0,-1 5 59,2-5 0,-1 4-63,4-8 0,1 4-3,3-4 1,-3 1-26,3-5 1,2 0-9,2 1 1,-2-2 48,2-2 0,-1 0 4,5-4 0,-5 4-57,1-4 1,-4 0 77,4-4-303,-6 5-15,8-4 72,-9 4 172,5 0-19,-6-4 129,5 9 1,-4-3-156,3 4 28,-3 1 167,-1 4 1,0-3-186,0 8 1,0-3 0,0 5 67,0-5-26,0 8-224,0-7 0,0 9 218,0-5-66,0 0 47,5 5 11,1-4-68,1 4-78,3-5 61,-4 0 34,6-6 0,-1 4 351,1-6-133,-1 5 165,0-7 0,0 0 703,-4-6-697,3 1 1,-8-2 885,3-1-731,-5-5 0,-7 2-88,-4 1 0,-8-1-75,-12 1-486,1 4-470,-9-6 713,-1 9 132,10-3-221,-8-1 0,14 5 0,-3-2 0,3 1 0,1-1 0</inkml:trace>
  <inkml:trace contextRef="#ctx0" brushRef="#br0" timeOffset="32">10964 15749 7948,'0'-6'110,"0"1"1634,0 5-1433,0 5-76,0-4 1,0 9 2,0-2 0,0-2-158,0 2 0,0 0 165,0 3 0,0 2-224,0 2 1,0 3-46,0 5 1,0 1-32,0 2 1,0 0 76,0 4 0,0 1-143,0 3 1,0-1 126,0-3 0,0 2-23,0-5 1,1 1-142,3-2 1,-3-3 50,3 0 0,1-1-28,-1-7 1,4 1 12,-5-1 0,5-2 20,-4 2 0,0-6-165,-4-1-269,0 0 260,0 3 0,-2-5-168,-1-2 1,0 1-436,-5-1 879,1 0 0,-5 1 0,1 1 0</inkml:trace>
  <inkml:trace contextRef="#ctx0" brushRef="#br0" timeOffset="33">10827 15898 7926,'0'-8'0,"0"1"0,0-1-44,0-3 1,0 3-77,0 0 0,0 5 450,0-5 0,1 2 204,3-2-282,2-2 0,7 3-58,2-4 1,-2 3-16,2 1 0,3 0-11,1 0 1,-1-3 4,1 2 1,0 3 10,4 1 1,-4 3-34,0 1 0,0 0-113,4 0 1,-2 1 119,-2 3 1,-1 2-198,-3 6 0,-3-1 51,-1 1 1,-1 0-18,-6 4 1,1-4-55,-1 3 1,-3 2-91,3-2 0,-8 5 52,-3 0 0,-4-3-66,0 2 1,-2-5-24,-2 2 1,1-3 131,-5 3 0,4-4 82,-4 4 0,1-7-9,-1-2 0,3 1 134,4 3 1,1-4-118,-1-4 0,5 2 276,-1-1-49,6 0-165,-4-4 1,12 0 79,1 0 0,3 0-83,2 0 0,-1 1-100,1 3 1,3-3 20,0 3 0,5-3-10,-1-1 0,-1 4 4,1 0 0,0 1-6,4-1 1,0-2 18,0 6 0,-2 0-4,-2 3 0,2-1-50,-6-2 1,4 2 48,-4-2 1,-1 3-50,-6 4 0,1-2-11,-6 2 0,1-2-122,-4-2 0,0 2 93,0 2 0,-5-2-21,-3 2 1,-5-2 29,-3-2 0,-4-1-13,1-2 0,-6 2 149,-2-2 1,-4 1-129,5-2 0,-5 0 154,5-4 0,3-1-72,4 2 0,5-3-27,-1-1 1,2 0-174,2 0 1,-1-4-246,1 0 0,3-1-584,0 1 0,6 2 90,-2-6 911,3 6 0,1-9 0,0 5 0</inkml:trace>
  <inkml:trace contextRef="#ctx0" brushRef="#br0" timeOffset="34">11695 15989 7880,'0'-6'870,"0"1"-60,0 5 0,5 0-603,3 0 0,2 0 26,1 0 1,4 0-54,1 0 0,4 0-136,-1 0 1,3 0 61,0 0 1,1 0 33,0 0 0,0-1-207,0-3 1,-2 2 74,-2-1 0,2 1-404,-6 2 1,-4 0-210,-3 0-88,0 0-739,-2 0 992,-1 0 1,-6 0-238,-3 0 0,1 5 677,-4 3 0,-6-3 0,0 5 0,-3-3 0</inkml:trace>
  <inkml:trace contextRef="#ctx0" brushRef="#br0" timeOffset="35">11809 16092 7880,'-11'11'320,"-1"-4"-99,6 3 1,1-8 277,5 6-153,0-5 0,1 5-139,3-4 0,2 0 0,6-4 0,-1 0-96,1 0 0,3 0 103,0 0 1,5 0-245,-1 0 0,-1 0-34,1 0 1,-1 0-49,1 0 1,1 0-72,-4 0 0,3 0-193,-4 0 1,0 0 51,-4 0 0,1 0 324,-1 0 0,6 5 0,1 2 0</inkml:trace>
  <inkml:trace contextRef="#ctx0" brushRef="#br0" timeOffset="36">12597 15624 7810,'-1'-12'-6,"-3"1"1,3 3 12,-3 1-3,3-1-2,1 2 1,4-1 794,-1 4-203,1 1-278,-4-3 1,-4 6 3,1 3 0,-6-1-92,1 4 0,-6 1-81,-1 3 1,-5 5-75,1-1 1,-3 4 76,-1-4 0,0 4-146,0-4 0,4 2-132,0-2 1,5-2 62,-1 2 1,4-2-56,3-2 1,-1 4 48,5 1 1,1-1 49,3-4 0,1 1-13,3-1 1,-2-3 4,6-1 1,1 0 36,6 0 0,-1 2-12,5-5 0,-4 4 93,4-5 0,-5 5-79,1-4 1,-2 3 99,-1-3 1,-1 1-68,0-1 0,-3-3 49,0 3 22,-6 3-56,3-1 0,-5 5 2,0 1 1,0-5 42,0 1-157,-5 0 0,0 3 90,-2 0 1,-2 1-118,5-1 1,-4-3 25,4 0 0,-1-1 25,2 5 0,1-5 13,-2 1 1,2-2-28,-2 2 49,3 2-31,-4-4 125,5 6 1,0-5-59,0 1 0,0-4 225,0 3-234,0-4-65,0 7-11,0-4 0,-2 2-323,-1 0 223,1-6 1,-3 8 108,5-2 0,0-2-81,0 2 1,0-1 34,0 5 0,0-1 128,0 1 1,-1 0-71,-3 4 0,3-2 18,-3 5 1,2-5-11,-2 1 1,3 1 15,-3 0 1,1 3 11,-1-4 1,3 4-29,-3-4 1,3 0 132,1-3 0,0-1-82,0 1 0,0-1 208,0 0 0,4-3 2,0 0 0,5-5 1,-2 5 1,3-4-94,2 3 1,0-4-24,4 1 1,-2-3-513,5-1 1,-4 0 214,4 0 1,-5 0-742,1 0 907,-2 0 0,-2 5 0,1 2 0</inkml:trace>
  <inkml:trace contextRef="#ctx0" brushRef="#br0" timeOffset="37">13008 15829 7783,'0'-7'-155,"0"-1"0,4 4 508,0-3 1,5 3-116,-2-4 0,0 6 101,0-2 1,-3 3 18,4 1 1,-4 0 328,3 0-575,-4 0 1,6 5-6,-5 2 0,-1 9-110,-3 3 0,0 3 123,0 5 0,0 2-106,0 6 0,0 0 107,0 3 0,0-2-46,0 2 0,0-3-147,0 0 1,5-6 108,3-3 1,1-3-157,-2-4 0,4 2-50,-4-6 0,3-1-57,2-7 0,-2 3-33,-2-2 0,-2-2-267,-2 2 0,-3-4-320,3 3 10,-3-4 836,-6 7 0,-1-9 0,-6 5 0</inkml:trace>
  <inkml:trace contextRef="#ctx0" brushRef="#br0" timeOffset="38">13305 15886 8226,'2'-10'965,"1"3"-796,-1 2 1,4 5 85,-2 0 0,-3 5 28,3 2 0,-2 5-169,2 3 0,-1 3 74,4 5 1,-3-1-41,4 1 0,-2 1-3,2 3 0,1-3-138,-6 3 0,5-2-39,-4 2 1,1-7-71,-1 3 1,-3-3-69,3 3 0,-2-5-326,2-3 1,-3-2-311,3-2 0,-2 1 387,-2-1 1,0-3-571,0-1 989,0-4 0,0 2 0,0-5 0</inkml:trace>
  <inkml:trace contextRef="#ctx0" brushRef="#br0" timeOffset="39">13065 16240 7856,'-6'-5'886,"1"-1"1,6-4-729,3 2 1,6 3-55,6 5 0,4 0-63,-1 0 0,7-4 94,5 1 1,1-1-86,-2 4 1,7-4-41,-3 0 1,-1 0-297,-2 4 0,-6 0-522,2 0 1,-4 0-38,-4 0 845,2 0 0,-8 0 0,3 0 0</inkml:trace>
  <inkml:trace contextRef="#ctx0" brushRef="#br0" timeOffset="40">13705 15898 7974,'0'-7'845,"0"-3"-35,0 9-85,0-4-505,0 15 0,1-2-18,3 7 1,-3-1-18,3 1 1,1 3-78,-1 5 0,1 0 64,-1-1 1,-3 5-168,3 0 0,-1 1-46,0-2 0,-1-2 130,1 3 1,0-3-357,1-1 1,-3-1-50,3-3 1,-2 1-208,2-5 0,-1-1 89,4-6 0,-4 2-686,1-2 568,2-3 1,-3 3 551,4-4 0,-4 0 0,2-4 0</inkml:trace>
  <inkml:trace contextRef="#ctx0" brushRef="#br0" timeOffset="41">14025 15921 7906,'0'-12'0,"0"1"465,0-1-199,0 1 26,0 5 87,0 1 80,0 5 0,0 5-154,0 2 1,4 8-87,-1 5 0,1 2-143,-4 5 1,0 1 75,0 2 1,0 3-191,0-2 0,0-2 135,0 1 0,2-3-307,1 4 0,0-7 48,4-1 0,-3-2-72,4-6 0,-4 2-66,3-2 0,-4-6-224,1 2 0,-2-2 82,2 3 442,-3-6 0,4 4 0,-5-3 0</inkml:trace>
  <inkml:trace contextRef="#ctx0" brushRef="#br0" timeOffset="42">13705 16240 7890,'1'-7'0,"3"-1"0,2 4-230,6-3 1,1 3 65,2-4 1,1 6 646,3-2 0,4 2-189,0-2 1,0 2-55,4-1 1,0 0-178,0-1 0,4 3-159,-5-3 1,5-1-77,-5 1 0,1 1-257,-4 3 0,-2-4-266,-2 0 695,-2 0 0,-6-1 0,1-1 0</inkml:trace>
  <inkml:trace contextRef="#ctx0" brushRef="#br0" timeOffset="43">14367 15886 7978,'0'-7'0,"0"-1"0,0 1 89,0-5 0,2 5 60,2-1 901,-3 5-73,4-2-457,0 5 0,-4 2-178,3 1 1,-3 4 87,-1 4 0,0 2-323,0 2 1,2 3 116,1 5 1,-1 3-194,1 1 1,-1 5 60,-2-2 0,4-1-22,-1 2 1,1-1-173,-4 5 1,4-5-229,0 0 0,0-4 60,-4 0 0,3-1-107,1-3 1,4-3-59,-4 0 1,3-5 150,-3 2 1,1-7-393,-1-2 0,-3-3-223,3 4 330,2-6 1,-4 4 568,1-2 0,4-2 0,-1 3 0</inkml:trace>
  <inkml:trace contextRef="#ctx0" brushRef="#br0" timeOffset="44">14653 15989 7847,'0'-15'415,"0"0"1,0 0-67,0 3 1,5 1-64,3-1 0,-2 5 298,2-1-314,-6 5 1,4-2-23,-2 5 0,-2 2 25,1 1 0,-1 4-47,-2 4 1,1 6-2,3 2 1,-3 2-145,3 2 0,-3 4-5,-1 0 0,1 7-90,3-4 1,-3 6-53,3-6 1,-3 2-222,-1-2 1,0 2 60,0-5 0,2-2-44,2-6 0,-3 1-508,3-4 1,1 3 270,-1-4 1,3-4-289,-3-3 0,1-2 795,-1 2 0,-3 2 0,4-4 0</inkml:trace>
  <inkml:trace contextRef="#ctx0" brushRef="#br0" timeOffset="45">14413 16332 8091,'0'-12'745,"5"2"-705,3 3 0,2-4 82,1 4 0,2 2-23,2 1 1,-2-1-12,2 1 1,2 0-81,-2 4 1,4-3-131,-4-1 1,6 0-368,-2 4 0,1 0 489,-1 0 0,2 0 0,-3 0 0</inkml:trace>
  <inkml:trace contextRef="#ctx0" brushRef="#br0" timeOffset="46">15030 16252 8818,'10'8'1786,"-2"-1"0,-2 1-1102,-2 3 1,1 1-267,2-1 1,0 5-88,-3 4 1,-3 2-342,3 5 1,-3 2 115,-1 5 0,-5 1-776,-3-1 1,-3 4 432,-4 0 0,-1-4 90,-6-3-35,1-6 1,-17 3 0,3-5 0</inkml:trace>
  <inkml:trace contextRef="#ctx0" brushRef="#br0" timeOffset="47">15612 15818 7960,'-3'-8'-131,"-1"1"199,0-1-8,-1-3 107,4-1 0,-5 5 29,6-1 0,-1 5 224,-3 0 30,3-4-239,-4 6 1,5-3-111,0 8 1,0 2 76,0 6 1,0 0-130,0 4 0,5 1 19,3 6 1,2 1 70,1 3 1,-1-2-53,-2 6 0,2-4-16,-2 3 0,2-1-127,1 2 0,-3 0 90,0-4 1,-5 1-257,5-1 1,-2-7 118,2 3 1,1-8-215,-5 0 1,3-2-364,-3-2-311,0 1 219,-4-1 32,0-5 740,0 0 0,0-6 0,0 0 0</inkml:trace>
  <inkml:trace contextRef="#ctx0" brushRef="#br0" timeOffset="48">15921 15829 7989,'0'-11'780,"1"3"-668,3 1-233,-3 4 108,9-2 1,-7 5 988,4 0-603,-4 5 1,7 1 11,-2 6 1,-2 1 35,2 2 1,-5 3-289,5 4 0,-2 3 75,2 1 0,1 2-111,-5 3 1,1 2 134,-1-3 0,-3-1-333,3 2 1,-2-6-159,2 2 0,-3-3-215,3-1 0,1-4 91,-1 0 0,4-5-347,-5 1 1,2-6-178,-1-2 1,-2 1 906,1 3 0,-1-4 0,-2-2 0</inkml:trace>
  <inkml:trace contextRef="#ctx0" brushRef="#br0" timeOffset="49">15658 16183 7910,'0'-11'258,"0"0"1,6 3-7,6 0 1,0 6-105,7-2 1,1-1 34,2 1 1,5 0-72,0 4 0,4 0-223,0 0 0,-2 0-81,1 0 0,-4 0-249,1 0 1,-3 2 440,-2 1 0,1-1 0,0 3 0</inkml:trace>
  <inkml:trace contextRef="#ctx0" brushRef="#br0" timeOffset="50">16320 15864 8011,'-11'-12'458,"3"5"-80,1-1-233,4 5 95,-2-2 0,6 5 312,3 0 0,-3 7-205,3 4 0,3 2-107,0 6 0,2 1-74,-1 7 0,2 2 27,-2 5 0,0 0-193,0 1 1,1-1-49,-5 0 0,3-3-101,-3-1 0,0-4-9,-4 0 0,4-5-272,0-2 0,-1-6-267,-3 3 0,0-4 313,0 0 1,0-5-779,0 1 1162,5-5 0,-3 2 0,3-5 0</inkml:trace>
  <inkml:trace contextRef="#ctx0" brushRef="#br0" timeOffset="51">16583 15898 7932,'0'-8'308,"0"1"159,0-1 1,1 2-225,3 2 0,-1 3-185,4 1 1,-4 5 223,1 2 1,1 8-36,-1 5 1,1 1-16,-2 2 1,-1 5-76,2 2 1,-2 3 27,2 2 0,-3-5-89,3 0 0,-3 0-231,-1 0 0,4-2-33,0-5 0,0-2-301,-4-2 1,3-1-1415,1-3 988,0-2 895,-4 4 0,0-6 0,0 1 0</inkml:trace>
  <inkml:trace contextRef="#ctx0" brushRef="#br0" timeOffset="52">16378 16218 7882,'0'-8'0,"0"0"0,1 5 0,3-5-673,2 5 416,5-2 0,1 5 29,-1 0 1,4-3 118,1-1 1,3 0 568,-4 4-314,5 0 1,2 0-55,4 0 0,2 0-97,-1 0 1,-2 0-139,6 0 0,-7 0 143,-1 0 0,5-5 0,-4-1 0</inkml:trace>
  <inkml:trace contextRef="#ctx0" brushRef="#br0" timeOffset="53">17040 15944 7903,'0'-12'633,"5"6"-405,3 2 1,-2 4 331,2 4 0,-6 2-155,2 6 0,1 3-133,-1 0 0,0 7-109,-4 0 0,0 1-20,0 4 1,0 1-198,0-2 0,0 5 89,0-4 0,0-2-102,0-6 1,0 1-218,0-4 1,0-1-930,0-4 679,0 1 1,0-5-890,0 1 1423,0-6 0,0 3 0,0-5 0</inkml:trace>
  <inkml:trace contextRef="#ctx0" brushRef="#br0" timeOffset="54">16812 15886 8010,'5'-11'308,"2"0"1,10 3 514,6 0 0,4 5-344,8-5 1,-1 5-62,0 0 0,4-2-235,0 1 0,2 0 45,-2 4 0,-3 0-553,3 0 1,-2 0-194,-2 0 1,-5 0-533,-2 0 1,-8 0 601,-4 0 448,3 0 0,-5 5 0,3 1 0</inkml:trace>
  <inkml:trace contextRef="#ctx0" brushRef="#br0" timeOffset="55">18205 15978 7926,'0'-15'31,"0"-1"0,5 0-35,3 1 0,2 6 453,1-3 0,1 5-124,-1-1 0,-3 3 73,-1 5 0,-3 0-131,4 0 1,-6 1 141,2 3 0,-3 2-139,-1 6 0,0 4 127,0 3 1,0 4-322,0 4 1,0-2 152,0 6 0,0-2-287,0 1 0,1 2 58,3-5 1,-2 1-239,1-2 1,4-3 60,0 0 1,0-1-81,0-7 1,-3 0-346,4-4 1,-6-3-133,2 0-303,-3-6 0,-1 5 1037,0-4 0,-5-1 0,-1 3 0</inkml:trace>
  <inkml:trace contextRef="#ctx0" brushRef="#br0" timeOffset="56">18022 16275 7858,'1'-10'247,"3"2"0,4-1 384,7 5 1,3-3-757,5 3 0,1 0 159,2 4 1,0-4-292,4 0 0,1 1 28,3 3 1,-4-2-125,1-1 1,-4 1 352,3-2 0,0 8 0,5 3 0</inkml:trace>
  <inkml:trace contextRef="#ctx0" brushRef="#br0" timeOffset="57">18730 15978 7943,'0'-7'1154,"0"2"1,0 7-893,0 1 0,4 5 110,0 7 0,1 3-192,-1 5 0,-2 4-83,6-1 0,-6 5 47,2-5 1,-1 6-184,1-2 1,-3-2-350,3-1 0,1-3 255,-1-1 0,-1-5-200,-3-3 0,4-2-51,0-2-1212,0 1 774,1-1 822,-4-5 0,-1-1 0,-6-5 0</inkml:trace>
  <inkml:trace contextRef="#ctx0" brushRef="#br0" timeOffset="58">18479 16035 7831,'0'-12'5,"1"1"63,3 0 1,4 3-23,7 0 0,6 5 9,6-5 1,1 5 165,-1 0 0,2 1-175,5 2 0,0-3-42,1-1 1,-1 0-282,0 4 1,-5 0 97,-2 0 0,-2 0-541,2 0 720,-8 0 0,13 0 0,-8 0 0</inkml:trace>
  <inkml:trace contextRef="#ctx0" brushRef="#br0" timeOffset="59">19141 15886 8306,'0'-6'1282,"5"6"0,-3 8-793,2 7-287,-3-2 1,-1 9 87,0 1 0,0 4-79,0 3 0,0 7-158,0-3 0,0 5 44,0-1 0,0-4-134,0 0 0,0 3-6,0-7 0,0 5-302,0-9 0,0 3-27,0-6 0,1 3-238,3-7 1,-2-3-25,6-1 1,-4-2 633,3-1 0,-4-1 0,2 0 0</inkml:trace>
  <inkml:trace contextRef="#ctx0" brushRef="#br0" timeOffset="60">19415 16046 7837,'0'-17'1964,"0"1"-794,0 9-942,6 2-129,-5 15 0,4-1 78,-5 10 1,0 1 0,0 7 0,0 3-52,0 8 0,-4-1 86,0 5 0,-1-5-446,1 1 1,3-3 84,-3 0 0,3-5-292,1 0 1,0-4-45,0 0 0,0-7-1192,0-3 1677,0-4 0,5 5 0,1 1 0</inkml:trace>
  <inkml:trace contextRef="#ctx0" brushRef="#br0" timeOffset="61">19039 16332 8391,'0'-12'1209,"6"5"-956,5-1 1,6 6-169,6-2 0,1 1 13,2-1 0,4 3 13,4-3 0,-4 3-430,1 1 1,-1 0 155,5 0 0,-5 0-566,0 0 0,-4 1 71,0 3 658,-1-3 0,-3 10 0,1-5 0</inkml:trace>
  <inkml:trace contextRef="#ctx0" brushRef="#br0" timeOffset="62">19724 16389 7896,'0'6'678,"4"1"-509,-1-4 1,6 4 912,-1 4 1,-3 2-339,-1 2 0,1 3-156,-1 5 1,0 2-291,-4 6 1,0-1-234,0 8 0,-7 3-11,-4 1 1,-6 2-190,-6 2 0,-3-6 135,-1-2 0,-10 3 0,2 0 0</inkml:trace>
  <inkml:trace contextRef="#ctx0" brushRef="#br0" timeOffset="63">20306 15989 7397,'0'-11'-922,"0"3"1002,0 1 1,0 3 538,0-4 0,0 4-373,0-3 1,0 3 173,0-4 265,0 6-203,0-3 73,0 5 1,0 5-294,0 2 1,0 5-86,0 3 0,0 3-70,0 5 0,2-1 29,1 1 0,-1 1 39,1 3 1,4-3-249,0 3 1,0 1 61,0-2 0,1-3-164,3-4 1,1-3-58,-1 3 1,-3-6-36,-1 3 1,0-4-62,0 0 1,0-5-199,-3 1 0,-3-4-563,3 3 543,-3-4 546,-1 7 0,-10-9 0,-3 5 0</inkml:trace>
  <inkml:trace contextRef="#ctx0" brushRef="#br0" timeOffset="64">20055 15989 7852,'0'-11'0,"0"-4"-42,0-1 0,5 1-102,3 4 1,2-1 703,1 1-358,1-1 0,0 5 86,4-1 0,-4 2 146,4-2 0,1-1-186,2 6 1,3-5 100,1 4 0,0 0-191,-1 4 1,1 0 1,0 0 0,0 0 2,0 0 0,0 0-11,0 0 1,-4 0-186,0 0 0,-2 0 111,2 0 0,-2 2-116,-6 1 0,5-1 122,-1 1 1,-1 0 13,-7 1 0,3-2 77,-2 6 0,2-4-81,2 3 1,-1 2-104,1 6 0,-5-1 19,1 5 0,-1 1-98,5 2 1,-5 5 116,1 0 0,-4 1-19,3-2 0,-4-2-68,1 3 1,-2-3-130,2-1 1,-3-1-74,3-3 1,-1 1-104,1-5-9,2 0 0,1-3-96,1-1 1,-4-5-908,4-2 341,-6-2 1035,8 3 0,-9-4 0,5 4 0</inkml:trace>
  <inkml:trace contextRef="#ctx0" brushRef="#br0" timeOffset="65">20957 15909 7867,'0'-11'326,"0"-1"0,0 1 500,0 0 1,2 3-235,1 0-81,-1 6-191,8-3-107,-9 5 0,5 5 14,-2 2 0,-1 7 293,4 2-360,-4 4 0,2-2 4,-5 5 1,1 3-71,3 1 0,-3 5-16,3-2 1,-3 3 104,-1 1 1,0-3-272,0-1 1,0-4-124,0 0 1,0-2-69,0-1 0,2-4-2,1 0 0,-1-5-177,2 1 1,-2-6 11,2-1 1,-3-4-834,3 3-84,-3-4 486,-1 2 877,0-5 0,-10 0 0,-3 0 0</inkml:trace>
  <inkml:trace contextRef="#ctx0" brushRef="#br0" timeOffset="66">20660 16206 7867,'-5'-11'0,"4"-1"0,-3 1 0,4 1 270,4 2 0,2 3 383,6 5 0,3-4-610,0 0 0,6 1 16,-2 3 1,6 0-209,2 0 0,3 0-17,-3 0 1,3 0-12,-3 0 0,3 0-64,-3 0 1,-2 0-315,-6 0 1,2 0 554,-6 0 0,5 0 0,-2 0 0</inkml:trace>
  <inkml:trace contextRef="#ctx0" brushRef="#br0" timeOffset="67">21197 15909 7903,'0'-11'0,"0"-1"618,0 1 155,5 5 0,-2-3 440,4 5-785,-4 0 1,3 5-60,-2 3 1,-3 4-158,3 7 0,-1 4-33,0 8 1,-1 1-2,2 2 1,-3 3-15,-1-2 1,1 2-32,3 1 1,-3-4-147,3 1 1,-3-2-388,-1 1 1,1-2 220,3-5 0,-1-5-472,4-3 0,-3 0 81,4-3 0,-4 2-152,3-7 0,-4 0-434,1 0-113,2-4 1269,-5 2 0,4 0 0,-5 1 0</inkml:trace>
  <inkml:trace contextRef="#ctx0" brushRef="#br0" timeOffset="68">21460 15909 7858,'5'-11'645,"-3"3"172,6 1 1,-4 4-33,3-1-554,1 3 1,2 2 84,-2 3 1,1-1-78,-5 4 0,1 6 105,-2 6 1,0 4-100,5 3 1,-6 0-18,2 4 0,-3 1-94,-1 3 1,0-4-105,0 1 1,0-1-5,0 5 1,0-6-292,0-3 1,0-3-512,0-4 1,1 3 393,3-3 0,-1-3-150,4 0 0,-3-7-678,4-2 423,-6 1 1,7-1 100,-5 1 686,0-5 0,-9 2 0,-2-5 0</inkml:trace>
  <inkml:trace contextRef="#ctx0" brushRef="#br0" timeOffset="69">21277 16286 7858,'-4'-7'551,"0"-1"0,2 4 74,6-3 1,2 3-179,5-4 0,1 6-72,-1-2 0,2 2-224,2 2 1,2-3-109,2-1 0,2 0-144,-2 4 0,3 0-474,1 0 1,-4 0-518,0 0 0,-1 0 211,1 0 881,2 0 0,-8 0 0,3 0 0</inkml:trace>
  <inkml:trace contextRef="#ctx0" brushRef="#br0" timeOffset="70">21745 16263 8048,'5'7'1001,"-2"2"-411,5-6 0,-5 2-102,5-1 0,-4 1 41,3 3 1,-4 6-73,1-3 0,-3 10-166,-1 1 0,-1 3-669,-3 5 0,-7-2-351,-9 6 0,-6-1 729,-5 9 0,-12 0 0,20-19 0,-1 0 0</inkml:trace>
  <inkml:trace contextRef="#ctx0" brushRef="#br0" timeOffset="71">22351 15886 7808,'0'-11'547,"0"0"0,0 3 63,0 0-195,5 6 276,-4-8-441,9 8 0,-9-1-82,3 6 1,-1 1 19,1 8 0,-3-2-130,3 9 0,1 0 78,-1 4 0,1 0-154,-2-1 1,-1 5-7,1 0 1,4 3 84,0-3 0,0-1-43,0-3 0,0 0 31,0 0 0,2 0-138,-5 0 0,4-4-51,-5 0 0,5-5-69,-4 1 0,1-2-147,-1-2 0,-3-3-1154,3-1-195,-3-4 1705,-1 2 0,5 0 0,2 1 0</inkml:trace>
  <inkml:trace contextRef="#ctx0" brushRef="#br0" timeOffset="72">22111 15898 7898,'18'-8'-18,"-3"1"1,1 0-18,0 0 1,4-3 260,-1 2 1,2 3 257,2 1 0,0-1-339,0 1 1,0-3 51,0 3 1,-4 0-210,0 4 0,-4-1 104,4-3 1,-5 3-135,1-3 1,-1 2-33,1 2 0,-2 0-69,2 0 1,-2 0-76,-2 0 1,5 0-308,-1 0 0,-4 2 525,-3 2 0,-1-3 0,5 4 0</inkml:trace>
  <inkml:trace contextRef="#ctx0" brushRef="#br0" timeOffset="73">22819 15841 7873,'-6'-2'1203,"2"-1"-249,2 1-581,2-3 0,4 7-47,0 1 1,4 0-62,-4 5 1,1 3-12,-2 4 1,-1 3-79,1 1 0,3 0-76,-3 8 1,1-2-81,-4 2 1,0-2 51,0 6 1,0-5-243,0 5 0,0-5 115,0 5 1,0-6-300,0 2 1,1-3 18,3-1 0,-3-4-134,3 0 0,3-5 141,0 1 0,0-2-126,0-2 0,0 1-1023,0-1 1477,3-5 0,-3 4 0,4-3 0</inkml:trace>
  <inkml:trace contextRef="#ctx0" brushRef="#br0" timeOffset="74">23104 15978 7869,'4'-19'363,"0"0"0,0 9-384,-4-2 1,1 5-464,3-1 956,-3 3 261,4 5 0,-5 1-247,0 3 1,0 7-146,0 8 1,0 4 1,0 4 0,0 2-108,0 5 0,0 1-118,0-1 1,0 0-6,0 0 0,4-1-139,0-2 0,0 1-57,-4-6 0,0 1-349,0-4 1,3-2 51,1-2 0,1 2-27,-1-6-864,-3 0 421,10-4-584,-10 1 1435,4-6 0,-10 4 0,-1-3 0</inkml:trace>
  <inkml:trace contextRef="#ctx0" brushRef="#br0" timeOffset="75">22819 16275 7814,'4'-12'377,"0"1"0,9 3-373,3 1 1,3 4 191,0-1 0,2 2 329,-2-2 1,4 3-397,4-3 1,-3 3-358,3 1 1,-3 0-224,-1 0 1,1 0 248,2 0 1,-5 0-107,1 0 1,-6 0-43,-1 0 350,3 0 0,-6-5 0,5-2 0</inkml:trace>
  <inkml:trace contextRef="#ctx0" brushRef="#br0" timeOffset="76">23573 15921 8140,'0'-7'1894,"0"-3"-1125,0 9-132,0-4-337,0 5 1,0 5-26,0 3 1,0 8-97,0 7 0,0 1 14,0 6 0,0 0-106,0 0 1,3 3 82,1-2 0,0 0-104,-4 0 0,0 0-85,0-4 1,4 0-91,0-4 1,0-4-39,-4 0 0,3-5-134,1 1 1,1-2 83,-1-2 0,-3-3-293,3-1-1230,-3-4 677,-1 2-594,0-5 1637,-5 0 0,-6 0 0,-7 0 0</inkml:trace>
  <inkml:trace contextRef="#ctx0" brushRef="#br0" timeOffset="77">23333 15886 7876,'0'-11'0,"0"0"10,0-1 1,0 1 40,0-1 0,5 5 233,3-1 0,2 6 369,1-2 1,2-1-69,2 1 1,3 0-185,5 4 0,1 0-45,2 0 1,2 4-194,3 0 1,4 1-142,-4-1 0,3-2-116,-7 6 1,-2-4-427,-6 3 0,-2-3 520,-6 4 0,-5-6 0,-1 3 0</inkml:trace>
  <inkml:trace contextRef="#ctx0" brushRef="#br0" timeOffset="78">23927 15612 7932,'0'-11'-264,"0"-1"248,0 1 0,1 3 83,3 1 1,-2 3 152,6-4 0,-2 5-104,2-5 0,2 5 119,-2 0 1,3 0-28,4-1 0,-2 3-33,2-3 0,-1 3 21,1 1 1,-2 0-69,2 0 0,-2 1-162,-2 3 0,-3-1 86,0 4 1,-5 1 55,5 3 1,-5 1-192,0-1 0,3 4 44,-3 1 0,1 4-61,-4-1 1,0 2-11,0 2 1,0 1 76,0 3 1,0-3-2,0 3 0,0-3-2,0-1 0,0 0-64,0-1 0,0 1 94,0 0 0,0-4-53,0 0 0,0-4 39,0 4 1,0-5-38,0 2 0,0-4 28,0 0 1,0-5-37,0 1 120,0-5 20,0 7 336,0-9-124,0 4 2,0-5-128,0-5-1,0 4-93,0-4-181,0 5 35,5 0 1,-4 5 76,3 2 1,-1 0 130,1 0 1,-2 1-123,6 3 0,-1 4 84,5 1 1,-1 4-79,1-1 1,-1-1 9,0 1 1,1 0-29,-1 4 0,1 0-120,-1-1 0,-3 5 146,-1 0 0,1 1-21,3-2 1,1-2 76,-1 3 1,1 1-22,-1-1 0,-5-1 14,-2-3 1,-2-4 35,-2 0 0,0-5 142,0 1 0,-6-2 12,-1-2 0,-7-3 143,-1 0 0,-6-2-295,2 2 0,-2-2 57,-2-2 0,1-3-1748,3 3 953,3-3 630,4-1 0,1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7.74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6464 15030 7939,'0'-12'248,"0"5"171,0-1-27,0 6 90,0-3 137,0 5-553,0 5 1,0 1 79,0 5 1,0 6-179,0 2 1,4 3-82,0 0 1,0 1 120,-4 0 1,0 0-107,0 0 1,0 0 20,0-1 0,1-4-40,3-3 0,-3 2 71,3-2 1,1 0-254,-1-3-249,-1-1 2,-3 1 0,0-5 546,0 1 0,6-6 0,0 3 0</inkml:trace>
  <inkml:trace contextRef="#ctx0" brushRef="#br0" timeOffset="1">6807 15121 7841,'5'-6'151,"-4"-4"302,4 8 26,-5-3 326,0 5-576,-5 5 0,-1 3-48,-6 7 0,5 2-90,-1 2 0,1 6 123,-5-2 1,-3 6-263,0-2 1,-1 1 31,5-2 1,0 0-181,-1 4 1,1-4-73,-1 0 1,1-2-89,0-1 1,0-4 48,4 0 1,-2-5-94,5 2 1,0-8-317,4 0 67,0-5 39,0 7 610,0-9 0,5 4 0,2-5 0</inkml:trace>
  <inkml:trace contextRef="#ctx0" brushRef="#br0" timeOffset="2">6853 15372 7927,'6'-1'1121,"-2"-3"-316,2 3-296,-5-4-373,4 5 1,-6 5-144,-3 3 0,-1 2 45,-2 1 0,-4 1-111,4-1 0,0 4 73,0 1 1,4 3-118,0-4 1,1 1-400,2 0 255,0-4 102,10 5 0,2-11 39,7-2 0,-1-3 43,-3-1 0,-1-1 60,5-3 1,-1-2 12,1-6 1,1-3 18,-5 0 1,2-2 128,-2 2 1,-7 1 15,-1-5 1,-3 4-87,0-4 1,-3 5-189,3-1 0,-8 2-15,-4 2 1,-6 0-239,-1 4 1,-4-2 129,4 5 0,-5 0-43,1 4 1,1 5-15,-1 3 0,7 2-110,-3 2 0,5-1 404,-5 0 0,6 5 0,1-1 0,1 0 0,0 2 0,2 0 0</inkml:trace>
  <inkml:trace contextRef="#ctx0" brushRef="#br0" timeOffset="3">6830 15555 7859,'6'1'693,"-2"3"-312,-3-2 0,-1 4-7,0-2 0,0-2-128,0 6 0,0-1-132,0 5 0,-4-1-122,0 1 1,-3 0 90,3 4 1,0-2-80,4 5 1,0-4-349,0 4 1,0-5 186,0 1 0,5-2-191,3-2 0,2 1 134,2-1 0,0-3 109,3-1 1,2-4 87,2 1 1,3-4 140,-3-4 0,2-3-136,2-4 1,-1 0 102,-3-1 1,1 1 156,-5-1 1,-3-3-47,-5 0 1,-4-4 11,1 4 1,-4-6-196,-4 2 1,-3 2-123,-4-2 0,-6 5 10,-2-2 0,-2 9-153,-2 3 1,0-1-44,0 1 1,2 0-208,2 4 1,3 5 495,9 3 0,-3 2 0,3 1 0</inkml:trace>
  <inkml:trace contextRef="#ctx0" brushRef="#br0" timeOffset="4">8463 14984 7975,'0'-11'0,"0"3"535,0 1 1,1 4 150,3-1-663,2 3 116,6 1 1,-5 0 139,1 0-304,0 5 179,-2 1 1,3 11-248,-5 2 77,-1 2 0,1 2-53,0 0 0,0 4 130,-4-1 1,0 1 54,0-4 0,0-4-68,0 0 0,0-1-26,0 1 0,0-3-103,0-4 1,0-1 80,0 1 0,5-1 0,1 0 0</inkml:trace>
  <inkml:trace contextRef="#ctx0" brushRef="#br0" timeOffset="5">8805 15133 7845,'6'-7'625,"-5"-3"-228,9 9-104,-9-4 0,4 10-118,-5 2 1,-1 5 22,-3 3 1,-3 3-210,-9 5 0,0 0 106,-3-1 0,-3 5-158,3 0 1,-2 1-77,-2-2 0,4 0-73,0 4 0,5-4 14,-1 0 1,2-6-143,1-1 0,6-5 13,2 2 1,3-4-114,1 0 0,0-5-177,0 1 617,0-5 0,10 7 0,3-4 0</inkml:trace>
  <inkml:trace contextRef="#ctx0" brushRef="#br0" timeOffset="6">8817 15407 7892,'6'-7'1874,"4"2"-1416,-3 5-315,-1 0 0,-1 5-31,-5 3 0,-1 3-142,-3 5 0,2-2 83,-6 5 1,4-4-166,-3 4 1,4-5-147,-1 1 1,3-2 65,1-2 0,0 1-34,0-1 1,5-5 118,3-2 0,3-3 112,4-1 1,-1 0-7,5 0 1,0-5 0,4-2 1,-4-3 34,0-2 0,-1-3 169,1 0 1,-3-4 85,-4 3 1,-1 0-72,1 1 0,-6 1-140,-2-5 0,-3 4-199,-1-4 0,-5 6-328,-3 1 0,-3 2 186,-4 6 0,-3-3-57,-5 3 0,4 1-11,0 7 0,1 3-151,-1 4 1,-1 2 480,5 2 0,-5 3 0,2 5 0</inkml:trace>
  <inkml:trace contextRef="#ctx0" brushRef="#br0" timeOffset="7">8828 15624 9793,'7'5'629,"-4"2"1,-1 0-465,-2 0 0,0 1-149,0 3 1,0 2-158,0 2 0,0-1 85,0 5 1,0-3-174,0 3 0,0-4-45,0 4 0,0-5-419,0 1 473,5 3 1,1-5-12,6 2 1,-1-8 205,0-3 0,6-3 157,2-1 0,3-1-24,0-3 0,1 2-113,0-6 1,-1-3 421,-3-4 0,1-2-38,-5 2 1,0 1 84,-3-5 0,-5 4-172,1-4 1,-7 3-93,-1-3 1,-5 2-180,-6-2 1,-6 2-236,-2 6 1,-7-1-485,-5 1 1,-1 4 376,2 4 0,-2 1-222,6 2 1,0 0-27,7 0 569,3 5 0,4 2 0,1 4 0</inkml:trace>
  <inkml:trace contextRef="#ctx0" brushRef="#br0" timeOffset="8">10336 14938 7982,'0'-6'428,"5"1"0,1 8-292,6 4 0,-2 2 101,-3 10 1,2 4-192,-5 4 1,4 3 55,-4-3 1,3 3-308,-3-3 1,1-1-24,-1-3 1,-3 0-180,3 0 0,-1-4-282,0 0-233,-1-5 922,3 3 0,0-6 0,1 0 0</inkml:trace>
  <inkml:trace contextRef="#ctx0" brushRef="#br0" timeOffset="9">10724 15064 7839,'0'-6'847,"0"1"-657,0 5 1,0 9 45,0 2 1,-5 7-166,-2-3 1,-7 9-96,-2-1 1,-3 4-67,4-1 0,-4 3 109,4 6 1,-2-6-146,2-2 1,2-3 97,-2-2 0,2 0-457,2-3 1,3 1 87,1-4 0,4-5-55,-1-3 0,3-5 452,1 5 0,0-5 0,0 2 0</inkml:trace>
  <inkml:trace contextRef="#ctx0" brushRef="#br0" timeOffset="10">10758 15315 7843,'6'-6'388,"-5"-4"606,9 4-614,-4-1-324,1 2 1,-2 6-16,-5 3 1,-2 4 62,-1 7 0,-5-1-190,-7 5 0,2 0 103,-2 4 0,3-2-79,5-1 0,-2 0 31,5-5 1,0 0-196,4-3 0,2-2 95,1-3 0,4 2-64,4-5 0,4 0 202,1-4 0,4-4-70,-1 0 0,3-6 130,0-1 1,1-2-68,0-6 1,0 4 153,0-4 1,-5 4-37,-3-4 1,-4 3-36,-3-3 1,-3 4-84,-5-4 1,0 5-24,0-1 1,-6 2-462,-6 2 1,-4 4 205,-7 4 0,0 1-192,0 2 1,2 2 135,1 1 1,0 4 333,5 4 0,-5 6 0,2 0 0</inkml:trace>
  <inkml:trace contextRef="#ctx0" brushRef="#br0" timeOffset="11">10747 15498 7843,'-5'12'0,"0"-1"698,-3 0 0,-2 1-208,3-1 0,-2 2-146,1 2 0,-2-1-134,2 5 1,3-4-257,1 4 0,3-1-44,1 1 0,0 1-84,0-4 0,1 3 84,3-4 0,3 0-176,4-3 1,2-2 121,2-3 0,-1-2-11,5-5 0,0 0 333,4 0 0,0-5 51,-1-2 1,1-7 72,0-1 1,-1-4-140,-3 3 0,-4 0 124,-7 1 1,-3 1-214,-5-5 0,-3 5-84,-5-2 0,-4 4-113,-11 0 1,0 2 57,0 3 1,0 1-681,1 6 0,-1 0 745,0 0 0,0 6 0,0 0 0</inkml:trace>
  <inkml:trace contextRef="#ctx0" brushRef="#br0" timeOffset="12">12266 14938 8152,'0'-6'1347,"0"1"-843,5 5-364,-4 0 0,8 5 41,-5 3 0,1 6-60,-1 1 0,-2 5 23,6-1 0,-2 3-162,2 1 0,1 1-213,-5 2 1,1-1 139,-1 1 1,-3-2-109,3-1 0,-3-1 42,-1-3 1,0 2 156,0-2 0,-10 3 0,-3 1 0</inkml:trace>
  <inkml:trace contextRef="#ctx0" brushRef="#br0" timeOffset="13">12586 15144 7829,'0'-11'1199,"0"-1"-789,0 6-517,5-4 186,-4 8 232,4-3-149,-5 5 1,0 5 0,0 3 0,-4 2 11,1 2 1,-6 0-127,1 4 0,-2 1 52,-1 6 0,-2 0-221,-2 0 0,1 4-93,-5-1 1,5 1-96,-2-4 1,0-4 18,1 0 1,-1-2-138,5 3 1,0-4 122,-1-5 0,6 1 304,2-1 0,-2 6 0,-1 1 0</inkml:trace>
  <inkml:trace contextRef="#ctx0" brushRef="#br0" timeOffset="14">12643 15372 8717,'0'-11'1255,"0"5"-1100,0 1-1,0 5-243,-5 5 0,-2 1 81,-4 5 0,3 1-153,1-1 0,0 1 91,0-1 1,1 2-113,2 2 1,2-5 44,-1 5 1,3-8 52,3 4 0,4-6 30,4 3 1,1-6-11,-1 2 1,6-2 93,2-2 1,2-4-89,2 0 0,0-6 15,0-2 0,-2 1 78,-2-4 1,2 2 115,-6 2 0,0-5 41,-4 1 1,-4-1-59,-3 0 1,-3 4-65,-1-4 1,-3 0-95,-4 1 1,-2 1-128,-10 6 1,2-1 46,-6 6 0,7-1-236,-7 4 0,4 1 83,0 3 1,-1-2-95,5 6 1,-1 0-482,5 3 832,5 5 0,-10-3 0,4 4 0</inkml:trace>
  <inkml:trace contextRef="#ctx0" brushRef="#br0" timeOffset="15">12609 15498 7854,'-7'0'1215,"1"4"-739,2 0 0,2 1-67,-6-1 1,4 2-220,-3 5 0,0 2-152,0 2 1,-4-1-177,4 5 1,0 0 141,0 4 0,4-4-150,0 0 0,1-4-1,2 4 1,0-3-12,0 3 0,5-5 60,3 1 1,6-6 30,1-2 1,2 0 42,-2 0 0,3-2 16,4-5 0,3-1 107,1-3 0,-2-2-71,3-5 0,-3-1 167,-1 1 1,-1-2-25,-3-2 0,-3 1 54,-5-5 0,0 4-113,-4-4 0,-2 0-27,-5-4 1,-6 4-98,-5 0 1,-2 1-227,-6-1 1,-4 4-131,-4 7 1,-3 3 184,3 5 1,1 0-298,3 0 1,5 5-66,3 3 1,3 2 544,5 1 0,7 1 0,6-1 0</inkml:trace>
  <inkml:trace contextRef="#ctx0" brushRef="#br0" timeOffset="16">14128 14938 7785,'11'0'1596,"0"0"-1458,-4 0-12,-2 6 1,-5 4-143,0 5 1,0 5 122,0-1 0,0 3-108,0 1 1,0 0-52,0-1 0,0 1-185,0 0 1,0-4 7,0 0 1,0-5-184,0 1 0,0-2 412,0-2 0,0 1 0,0-1 0</inkml:trace>
  <inkml:trace contextRef="#ctx0" brushRef="#br0" timeOffset="17">14539 15007 7896,'-7'-5'674,"2"4"1,5-6-146,0 4-306,0 1 1,0-2-80,0 8 0,-5 0-20,-2 7 0,-4 0-169,0 8 1,-4 4 65,0 3 1,-6 10-156,2-2 1,-2 3-45,-2-3 1,1 3-56,3-3 1,-1 5-89,5-8 0,0 3-241,3-7 1,1-1 40,-1-3 521,1 5 0,-6-4 0,0 4 0</inkml:trace>
  <inkml:trace contextRef="#ctx0" brushRef="#br0" timeOffset="18">14584 15293 7871,'0'-7'691,"0"2"102,0 5-567,-5 0 0,0 1-69,-2 3 1,0 3-114,4 4 0,0 2-71,-5 2 0,6 3 59,-2 4 0,-1-2-23,1-1 0,2-2-134,5 2 1,0-2-8,5-6 1,-1 1 17,5-1 0,4-5-81,3-2 1,3-2 54,1-2 0,-1-2 99,1-2 0,0-2 103,0-5 0,-4-2-104,0-2 1,-5 2 157,1-2 0,-7-2-62,-4 2 1,-3-1-25,-1 0 0,-1 4 10,-3-4 0,-4 4 14,-7 0 0,-2 1-424,-2 0 0,-1 3-90,5 0 1,-5 6 59,1-2 1,2 3 127,2 1 0,2 5-194,2 2 466,-1 4 0,1 5 0,-1 2 0</inkml:trace>
  <inkml:trace contextRef="#ctx0" brushRef="#br0" timeOffset="19">14607 15521 7848,'-6'-5'0,"1"4"1651,5-10-1119,0 10 0,0-3-502,0 8-1,-1 4-64,-3 7 1,1-1-82,-4 5 1,-1 0 158,-3 4 1,3 0-78,0 0 1,6-1-35,-2 1 0,3-4-284,1 0 1,1-5-26,3 2 1,2-4 162,6 0 1,4-6 221,3-2 1,1-3-16,-1-1 1,7-1 151,-3-3 1,2-4-108,-2-7 1,0 1 162,0-5 1,-6 4 1,-1-4 0,-4 0-44,0-4 1,-2 4 73,-3 0 1,-3 0-25,-8-4 1,-2 1-354,-5 3 0,-6-1-139,-2 5 1,-2 0-180,-2 3 1,4 6 60,0 2 1,5 3-551,-1 1 951,7 0 0,-2 0 0,3 0 0</inkml:trace>
  <inkml:trace contextRef="#ctx0" brushRef="#br0" timeOffset="20">16069 14938 8048,'0'-6'345,"1"1"-180,3 5 377,-2 5-284,8 1 0,-9 10-73,3-1 1,-2 9 14,2-1-97,-3 2 1,4 2-137,-5 0 0,0 3 27,0-3 1,0-1-84,0-3 0,4-1-58,0-3 0,0 1-374,-4-5 1,0 2 520,0-2 0,5-2 0,1 3 0</inkml:trace>
  <inkml:trace contextRef="#ctx0" brushRef="#br0" timeOffset="21">16480 15064 7848,'0'-6'1832,"-5"-4"-1823,4 8 1,-4 2 47,5 8 0,-5 7-80,-3 4 0,-3 4 72,-4 4 0,-3 2-177,-5 5 1,0 0-4,0 1 0,0-5-125,1 1 1,3-5 6,0 5 1,5-6-247,-2 2 1,4-7-442,0-1 936,6-5 0,-4 8 0,3-5 0</inkml:trace>
  <inkml:trace contextRef="#ctx0" brushRef="#br0" timeOffset="22">16480 15315 7832,'0'-6'978,"0"1"1,4 6-880,0 3 1,0 2-88,-4 6 0,-4 4 28,0 3 0,-3 3-8,3 1 0,0-2-16,4-2 0,0 2-137,0-6 0,0 1-140,0 0 0,1-8 100,3 4 1,2-7 125,6 3 1,3-6-121,0 2 0,4-8 51,-4-3 1,6-4 47,-2 0 0,-1-4 106,1-1 0,-5-3-7,1 4 0,-3-5 186,0 1 1,-6-3-63,-2-1 1,-3 4-76,-1 0 0,-5 2-289,-2-2 0,-4 2-44,0 6 0,0 3-101,-1 0 1,-3 6 222,0-2 1,0 3 15,3 1 0,1 5-274,-1 3 0,2 6 377,2 1 0,-2 5 0,4-2 0</inkml:trace>
  <inkml:trace contextRef="#ctx0" brushRef="#br0" timeOffset="23">16537 15532 7832,'-6'0'2024,"1"0"-1631,0 0 0,0 2-157,-3 1 0,-2 4-96,2 4 1,-2 2-147,-1 2 0,-2 3-50,-2 5 1,6-4 57,-2 0 1,3 0 129,0 4 1,3-2-308,5-2 0,0 2-492,0-6 1,7 0 392,4-4 0,2-4-7,6-3 1,0-3 178,4-1 1,3-1 102,1-3 1,0-4-2,-4-7 1,-1 1-97,1-5 1,-1 1 292,-3-1 1,-7-1-45,-4 5 0,-5-4 23,0 3 0,-1-4-85,-2 1 1,-7-1-163,-4 1 1,-2 1-285,-6 3 1,5 2 157,-1-2 0,-1 3-133,0 5 1,5-2 329,3 5 0,1 0 0,-5 4 0</inkml:trace>
  <inkml:trace contextRef="#ctx0" brushRef="#br0" timeOffset="24">18136 14881 8177,'0'-7'921,"0"-1"-809,0 6 1,2-3 365,1 5-239,-1 5 0,3 1 8,-5 5 1,1 6 0,3 2 0,-3 2-57,3 2 1,-2 4 14,2 0 0,-2 3 28,1-3 0,-1 3-14,-2-3 0,0-1-881,0-3 1,0-4 400,0 0 0,0-3-761,0 3 1,0-5 1020,0 1 0,5-2 0,1-2 0</inkml:trace>
  <inkml:trace contextRef="#ctx0" brushRef="#br0" timeOffset="25">18513 15030 7828,'0'-6'1273,"0"0"-1098,0 6 1,-1 7 138,-3 4 1,-3 6-203,-9 6 0,-1 4-155,-6 4 1,0 2 87,0 1 1,-4 0-212,1 1 1,0-2 19,7-3 0,-1 2-284,5-5 0,-4-2 259,4-6 1,1 1 25,6-5 0,-1 1-1201,5-5 1346,0 1 0,4-1 0,0 0 0</inkml:trace>
  <inkml:trace contextRef="#ctx0" brushRef="#br0" timeOffset="26">18502 15281 7815,'0'-7'257,"0"-1"1,5 5 417,2 0 1,2 6-402,-1 5 0,-3 2-326,-5 2 1,0 4 109,0 3 1,0 1 24,0-1 0,0 3-162,0-3 0,0 1 112,0-1 1,4-2-190,0-6 0,5 1-18,-2-1 1,2-3 82,-1-1 1,6-4 0,-3 1 0,3-4-14,-3-4 0,5-2 52,-1-6 1,4 1 15,-4-1 0,0-4 117,-3-3 0,-2 1-113,-2-1 0,-2 4 116,-2-4 0,-4 3-161,0-3 1,-3 4-125,-8-4 0,2 5 75,-6-1 0,-3 4-87,-1 3 0,-1 3-192,1 5 1,-2 0 127,6 0 0,-4 5 277,4 3 0,-1 2 0,5 1 0</inkml:trace>
  <inkml:trace contextRef="#ctx0" brushRef="#br0" timeOffset="27">18536 15487 11264,'-5'11'461,"2"1"-503,-4-1 1,0 4 91,0 0 0,-3 6-183,2-2 1,3 2-51,1 2 1,3 0-53,1 0 1,0-4 108,0 0 0,5-5-164,3 1 0,3-3 77,4-5 1,3 2 82,5-5 1,0-2 131,0-5 1,-1-1-78,1-8 1,0 3 163,0-6 1,-5-1 28,-3 0 1,-2-4 37,-2 1 0,-5 1-105,-2-1 0,-8 0-19,-3-4 0,-7 4-111,-1 0 0,-6 5-189,2-1 1,-2 4 40,-2 3 0,4-1 69,0 5 0,9 1-770,-2 3 928,8 5 0,-6-4 0,4 4 0</inkml:trace>
  <inkml:trace contextRef="#ctx0" brushRef="#br0" timeOffset="28">19941 14938 7900,'-12'0'-1689,"1"-5"3088,5 4-867,6 1 0,5 4-192,2 7-273,3-2 0,-8 13 45,2-3 0,-3 6-137,-1 2 0,0 5-6,0-2 0,0-1-226,0 2 0,0-6-258,0 2 1,1-3 514,3-1 0,2 0 0,6-1 0</inkml:trace>
  <inkml:trace contextRef="#ctx0" brushRef="#br0" timeOffset="29">20306 14996 9678,'-6'10'604,"-5"-1"-653,-1 10 1,-1 1 223,-6 7-285,0 2 78,-9 5 1,4 0-56,-2 1 144,2-6 0,1 4-172,0-3 1,4-2-261,0-1 1,5-3 37,-1-1 0,2-2-213,2-2 1,0 2-181,4-6 730,2 0 0,5-3 0,0-1 0</inkml:trace>
  <inkml:trace contextRef="#ctx0" brushRef="#br0" timeOffset="30">20272 15338 7881,'0'-11'1649,"1"-1"-1116,3 1 0,2 5-325,6 2 39,-1 3-213,-4 1 0,-2 1 99,-5 3 0,-5 2-96,-3 5 1,-2 2 8,-2 2 1,2 2-165,3 2 0,-2 1-164,5-5 0,-4 4 69,5-3 0,0-2-33,7-7 0,-2 2 29,6-5 1,5 0 25,6-4 0,0 0 135,4 0 1,-3-2 4,7-1 0,-2-4 16,2-4 1,-3-4-39,2-1 0,-5 0 135,-2 1 1,-5 2-48,1-2 0,-6-2 105,-2 2 0,-4-4-68,1 4 1,-4-2-48,-4 2 1,-2 2-121,-6-2 0,-4 8-202,-3 3 1,-3 2 122,-1 2 0,0 0-152,1 0 1,0 6-134,3 1 1,-1 7 478,4 1 0,-4 1 0,2-5 0</inkml:trace>
  <inkml:trace contextRef="#ctx0" brushRef="#br0" timeOffset="31">20272 15452 7881,'0'7'1138,"0"-2"0,0 0-650,0 3 1,0 2-86,0 1 0,-5 2-188,-3 2 0,-1-1-110,2 5 0,-3-1-44,2 1 1,3 2-174,1-2 0,3-1 24,1 1 1,0-4-260,0 4 0,5-5 42,3 2 0,3-7 133,4-2 1,3-4-41,5 1 1,1-4 57,3-4 0,-2-3 91,5-4 0,-4 0 63,0-1 1,-3-3 218,-4 0 0,-2-2-142,-6 2 1,-4 2 118,-4-2 0,-4-1-549,-6 0 0,-2 1 176,-10 4 0,-2-1-164,-5 1 0,2 3-81,-3 1 422,-2 4 0,5-2 0,-4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7.43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4043 5379 8458,'11'0'-307,"-3"5"42,0 3 0,-6 3 479,2 5-42,-3-4 0,1 11 122,1 0-357,-1 0 73,3 10 1,-5-9 141,0 3 0,0 0-139,0 0 1,0 0 206,0-4-548,0-6 160,0 5 1,0-9-142,0 2 1,0-2 83,0-2 0,0 0-496,0 1 721,0-1 0,-5 1 0,-2-1 0</inkml:trace>
  <inkml:trace contextRef="#ctx0" brushRef="#br0" timeOffset="1">4477 5516 8208,'0'-7'0,"0"-1"466,0 6 29,0-9 28,0 10-29,0-4-608,0 20 1,0-1 142,0 13 0,-4 2-154,0 1 1,-8 5-55,0 3 0,-2-3-68,3 3 0,-4 2 85,-1-2-76,-4 0-402,7-9 457,-3-1-304,5-5 260,-1 0 0,1-4-40,-1 0-402,6-5 669,1 7 0,0-8 0,-2 3 0</inkml:trace>
  <inkml:trace contextRef="#ctx0" brushRef="#br0" timeOffset="2">4763 5665 8119,'-12'-10'-162,"1"2"1,3 3 269,0 5 219,6 0 0,-3 1-217,5 3 1,-4 4-58,0 7 1,0 4 77,4 8 0,-3-1 3,-1 8-123,0-2 1,4 7-83,0-4 0,4 0-35,0 3 1,1-3-243,-2-1 1,0-2-590,5-10 634,-6 4 0,5-12-320,-4 5 623,-1-5 0,8 2 0,-4-4 0</inkml:trace>
  <inkml:trace contextRef="#ctx0" brushRef="#br0" timeOffset="3">5139 5665 8281,'-5'-18'217,"3"5"-217,-6 6 1025,6 4-605,-9-2 1,9 6-84,-6 3 0,-1 8-139,-6 7 1,3 7-113,-4 5 1,0 2 11,1 1 0,1 0-202,6 0 0,-1 1-267,5-1 0,0-4 262,4 1 0,0-6-454,0 2 0,6-3 219,1-1 1,8-7 133,4-4 1,-1-2 35,1-6 1,0 0 404,4-4 0,-4-2-13,0-1 67,0-4-184,-1-4 0,-2-4 31,-4-1 679,-6-4-468,-1 7 0,-1-7 46,0 5 1,-5-4 216,-7 3-440,-7 1-457,-3 4 269,-5 5 0,-6 0 168,-5 6-929,5 0 566,-4 11 1,6-3-520,0 11 324,6 1 412,9 2 0,2 6 0,4 1 0</inkml:trace>
  <inkml:trace contextRef="#ctx0" brushRef="#br0" timeOffset="4">9536 5539 8154,'0'-11'-580,"0"-1"498,0 1 1020,0-1-139,0 6-174,0 1-127,0 5-467,0 10-117,0 3 105,0 10 1,4 1-144,0 2 0,0 4 218,-4 4-928,5-5 599,-4 4 1,4-8 3,-5 6-822,0-6 674,0 3 0,4-6 379,0-3 0,5 2 0,-3-3 0</inkml:trace>
  <inkml:trace contextRef="#ctx0" brushRef="#br0" timeOffset="5">9993 5471 8126,'-4'-14'554,"1"2"1,-5 7-172,4-2-331,0 4 1,3-2 67,-3 5 0,2 9 90,-6 2 0,1 13-275,-5 3 0,1 6 119,-1 5 1,1 3-301,-1 4 0,-3 1 19,0 0 1,0-1-427,3 1 1,1-2 108,0-2 0,-1-4 36,1-7 0,-1-2 508,1-2 0,-1-3 0,1 4 0</inkml:trace>
  <inkml:trace contextRef="#ctx0" brushRef="#br0" timeOffset="6">10210 5608 8057,'-5'-12'15,"4"1"-135,-4 4-84,5 2 571,0 5 0,0 7-126,0 4 0,0 6 18,0 5 0,0 8-349,0 4 1,0 0 84,0 4 0,0 2-134,0-2 0,-4 4 72,0-4-338,0 0-220,4-9 414,0 4 0,0-13-71,0 3-544,0-3 826,5-2 0,2 4 0,4-5 0</inkml:trace>
  <inkml:trace contextRef="#ctx0" brushRef="#br0" timeOffset="7">10576 5665 8054,'-7'-18'0,"4"3"497,1 7 178,2-2 1,-1 9-396,-3-3-106,3 8 0,-9 3 174,2 9-334,-2 1 190,-1 6 0,-2 5 144,-2 3-630,2 2 256,-9 1 0,10 1 104,-3 3 1,3-1-181,4 5 1,0-5-699,4 1 11,0-3 642,4-5-235,5-2 202,1-6 0,7-5-22,2-6 180,3 1-52,5-11 1,0 3-66,0-8 241,-1-2-68,1-6 1,0 0 357,0-4-173,-5-1-99,3-1 1,-12-4 537,3 3-374,-9-2-183,3-2 0,-8 4 79,-2 0-50,-7 5-55,-12-3-472,-6 6 284,-5 5 0,-7 3 106,-5 11-2393,1 4 2400,-1 11 0,5-1 0,3 4 0,-2 6 0</inkml:trace>
  <inkml:trace contextRef="#ctx0" brushRef="#br0" timeOffset="8">15235 5516 8054,'7'-11'15,"-3"-1"205,-3 1 383,-1 0-109,0-1-289,0 6 1,0 3 38,0 11 0,0 1-213,0 10 1,0 0 93,0 4 1,0 1-112,0 2 1,0 2-24,0 3 0,0 1-369,0-6 1,0 1-402,0-4 1,0 0 180,0-1 598,0 1 0,0 0 0,0 0 0</inkml:trace>
  <inkml:trace contextRef="#ctx0" brushRef="#br0" timeOffset="9">15727 5459 8148,'0'-11'110,"0"-1"120,0 6 93,0 1 1,0 6-81,0 3 1,-6 7 114,-1 8 1,-3 9-286,-2 7 1,5 0 53,-1 7 1,-1 0-382,-6 4 0,2-1 37,-2 1 0,-1-4-336,0 0 0,1-5 100,4 1 1,-1-4-133,1-4 1,3-2 584,1-5 0,-1 0 0,-3 0 0</inkml:trace>
  <inkml:trace contextRef="#ctx0" brushRef="#br0" timeOffset="10">15989 5596 8060,'-5'-18'-53,"4"2"47,-4 10-266,5 1 247,-5 10 1,3 2 677,-1 8-414,-4 8 1,2 6 106,-2 6-481,-4 4-794,5-3 993,-5 8-698,-1-3 443,1 4 0,3-4-8,1-3 0,4-8-47,-1-3 0,3 1 246,1-1 0,0-1 0,0-3 0</inkml:trace>
  <inkml:trace contextRef="#ctx0" brushRef="#br0" timeOffset="11">16298 5630 8075,'0'-17'218,"0"1"1,-2 9 772,-2 3-370,3 3-823,-4 1 105,5 0 165,-5 5-42,-1 6 164,-6 2 1,1 10 189,-1 0-806,1 5 367,0 6 0,-5 1 91,1 3-999,0-2 849,4 8 0,4-8-339,3 2 81,3-8 228,1 3 0,0-8-283,0 1 208,5-7 148,2-2 0,5-6 135,3 1 1,-2-6-261,2-2 769,3-3-175,0-1 1,1-5-214,0-3 736,0-2-586,-1-6 1,2 2 575,-5-5-413,1 5-185,-10-8 1,-1 8 139,-5-5-118,0 0-97,-5 1-517,-7 2 294,-10 10 1,-9-3 215,-7 5-1685,3 5 1032,-10 5 0,6 10 426,-3-1 0,8 10 0,6-1 0</inkml:trace>
  <inkml:trace contextRef="#ctx0" brushRef="#br0" timeOffset="12">21014 5402 8179,'0'-18'725,"0"2"-358,0 9-169,0 2 1,0 7 77,0 1-346,0 9 87,0 6 1,-1 10 297,-3 2-710,3 8 286,-4-2 0,5 7 178,0-5-1256,-5-5 994,4 0 0,-4-5-187,5 2-683,0-2 502,0-5 561,0 0 0,5 0 0,1-1 0</inkml:trace>
  <inkml:trace contextRef="#ctx0" brushRef="#br0" timeOffset="13">21483 5413 8110,'0'-11'250,"0"0"-250,0 4 318,0 2-252,0 5 38,-5 0 1,2 7 134,-5 4 1,-3 7-110,-4 8-11,-6 9-186,9 5 0,-10 6-183,3 0 155,3-1 1,-6 5-155,3-1 0,-1 1 139,1-5 0,-2 0-365,6-3 0,-4-3 161,4-5 1,0-4-388,3-4 701,6-2 0,-4-1 0,3 0 0</inkml:trace>
  <inkml:trace contextRef="#ctx0" brushRef="#br0" timeOffset="14">21631 5608 8023,'0'-18'0,"0"5"239,0 6 347,0 4-439,0-2 46,0 20 1,-4-1-165,1 13 0,-6 3 52,1 5 0,-2 0-168,-2 7 97,1-5 1,0 7 141,-1-2-1538,6-3 1220,-4 1 0,7-11-1035,-4-2 609,4-3 592,-2-2 0,5 1 0,0 0 0</inkml:trace>
  <inkml:trace contextRef="#ctx0" brushRef="#br0" timeOffset="15">21962 5630 8019,'7'-11'126,"-2"5"0,-5 6-173,0 7 1,-5 9 24,-3 3 1,-2 3 261,-2 5 1,-3 0 76,0 7-307,-5-2 0,7 7 14,-2-5 1,2 6-416,2 2-573,-1-3 763,1 0 0,5-8-331,2-1 288,2-10 216,8 7 177,0-19-110,5 7 0,2-10-173,2 3 1194,3-3-953,5-5 1,0-2-73,-1-1 579,1-4-328,-5-4 1,2-2 267,-4-2-224,-1-3 0,-4 0 110,1-3-179,-6 3 0,-1-5 141,-5 0-525,-10 1 149,2 4 0,-18 1 179,-1 6-1137,-10 5 669,-3 0 0,-2 9 110,0 5-2207,0-1 2360,1 20 0,1-9 0,4 10 0,2 1 0,2 0 0</inkml:trace>
  <inkml:trace contextRef="#ctx0" brushRef="#br0" timeOffset="16">3570 10496 8046,'-5'-9'-455,"1"5"-570,4-3 1863,-3 2-237,2 1-177,-3 0 819,4 4-1204,0 4 49,0 4 1,0 5 273,0 6-534,0 2 177,0 4 0,0-2 182,0-1-811,0 2 461,0-7 0,1 6-597,2-4 367,-2-4 393,6 1 0,-2-7 0,3 2 0</inkml:trace>
  <inkml:trace contextRef="#ctx0" brushRef="#br0" timeOffset="17">3929 8794 8105,'0'-16'-266,"0"-2"240,5 0-12,-4 7 764,4 0-303,-5 10 615,0-4-669,0 15 0,0 3 98,0 10-539,0 5 107,0 1 0,0 3 247,0 2-645,0-7 282,0 11 1,0-9-660,0 5 428,0-5 92,0-1 1,0-5-110,0 0 1,1-4-136,3 0 0,-1-5 464,4 1 0,1-7 0,3-3 0</inkml:trace>
  <inkml:trace contextRef="#ctx0" brushRef="#br0" timeOffset="18">4408 8668 8217,'-11'-5'0,"5"5"264,2 0 0,3 7 469,1 8 1,-2 7-59,-1 4-508,1 6 35,-13 2 0,6 9-504,-10 3-1579,0 12 1628,-4-15 1,4 17-325,0-10 0,1 2 547,-1-7 1,3 1 108,4-12 0,2 1-486,3-13-1162,2 4 1569,5-14 0,0 5 0,0-6 0</inkml:trace>
  <inkml:trace contextRef="#ctx0" brushRef="#br0" timeOffset="19">4648 8794 8188,'-7'-6'0,"-1"2"386,6 3-192,2 6-1,6 6 386,5 7-312,-4 10 0,-2-2-4,-5 9 0,0 0 117,0 7 1,0 6-106,0-2-1355,0 2 983,0-2 0,0-2-71,0-2 0,0-2-129,0-6 0,-2-9-1244,-1-2 689,1-3 852,-3-2 0,5-1 0,0-6 0</inkml:trace>
  <inkml:trace contextRef="#ctx0" brushRef="#br0" timeOffset="20">5037 8874 8227,'-12'-6'344,"1"1"0,4 10 570,4 2 1,-2 10-118,1 6-944,-5-1 186,-3 11 0,0-2 298,-3 7-446,7-2 162,-2 8 0,8-9-622,-1 4-213,1-4 776,2-1 1,0-1-1102,0-2 653,5-8 211,2-2 1,0-12-166,1 2 1,3-8 8,5-3 841,4-5-351,-2-6 0,1-6 294,0-2 0,-1-3 75,1 0 0,-4-1-40,-8 0 0,2 1 212,-5 3 0,-3-2-209,-8 2-260,-1 2 164,-18 1-458,7 9 175,-14-3 1,3 9 253,-4-3-2239,0 13 1814,0-1 1,4 13-1,2-3 1</inkml:trace>
  <inkml:trace contextRef="#ctx0" brushRef="#br0" timeOffset="21">21209 15852 7774,'6'-5'936,"0"0"-180,-2-3-915,-3 3 68,4 5 221,-5 0 1,0 5 148,0 3 1,0 3-211,0 5 0,0-2 18,0 5 0,0 1-148,0 7 1,0-3 108,0 2 0,0 2-139,0-1 0,0 0-58,0-5 0,2 1-222,1 0 0,3 0-1085,1 0 1456,3 0 0,-3-6 0,4 0 0</inkml:trace>
  <inkml:trace contextRef="#ctx0" brushRef="#br0" timeOffset="22">21688 15875 7783,'7'-18'0,"-4"3"0,0 6 848,1 2 1,-2 4 28,6-1-837,-6 3 0,3 7 202,-5 6 0,-5 5 179,-2 10 1,-7 2-304,-1 6 1,-6 4 35,2 3 0,-2 2-186,-2 2 1,0-4 61,0 0 0,0-2-323,0 2 1,1-3-83,-1-4 1,5-2-466,3-3 0,2-3 197,2-8 1,1 1 642,2-5 0,3 1 0,5-5 0</inkml:trace>
  <inkml:trace contextRef="#ctx0" brushRef="#br0" timeOffset="23">21905 15898 7757,'0'-12'258,"1"6"-216,3 2 1,-1 3 220,4 1 1,-4 6 139,1 6 1,-3 4 144,-1 7 1,-5 5-197,-3 2 1,-2 9-90,-1 2 0,-1 3-145,1-3 1,0 3 83,-1-6 0,-2 2-491,3-5 0,-3 0 216,6-8 0,3-2-573,1-6 1,3 1-596,1-4-259,0-1 1500,0-4 0,5 1 0,1-1 0</inkml:trace>
  <inkml:trace contextRef="#ctx0" brushRef="#br0" timeOffset="24">22134 16092 7721,'11'-16'443,"0"3"142,1-2 1,-1-2-320,1 2 0,3 5-226,0 6 514,-5-2-300,-5 4 0,-6-2-81,-3 8 1,-3 6-2,-8 6 1,1 8 12,-5-1 1,-1 7-35,-2 1 1,-1 2-43,0 1 0,1 0-30,3 0 1,3-1-114,4-2 0,2 0-374,3-4 0,2 0 263,5-4 1,5-2-156,2-2 0,5-2 41,3-6 0,3-1 6,5-2 0,-1-3 96,1-5 1,4-1 184,0-3 0,-1 1 31,-3-4 1,-5-5 259,-3-3 0,0-1 218,-3 0 1,0 2-223,-8-5 0,-1 0-156,-7-3 1,-8 2-105,-7 1 0,-7 7-189,-5 0 1,-2 6-65,-1 6 0,-4 1-410,0 3 0,5 4 608,6 7 0,8-2 0,3 3 0</inkml:trace>
  <inkml:trace contextRef="#ctx0" brushRef="#br0" timeOffset="25">8429 1633 8353,'0'-11'35,"0"-1"0,0 5 461,0-1 28,0 6 175,-5-9-140,3 10-296,-3-4 0,1 6-99,1 3 1,-1 3 113,4 4 0,0 5-200,0 3 1,0 4 77,0 4 0,0 2-237,0 5 1,0 1-58,0-1 1,1 0-11,3 0 0,2 1 98,6-1 1,-1-1-79,0-3 1,5 0-256,-1-4 1,4-5 149,-4 1 1,5-6 50,-1-1 0,3-8 54,1-3 0,1-2 399,3-2 1,1-7-2,2-4 1,3-4 26,-3-4 0,2-3-119,-1 3 0,0-6-6,-4-2 0,0-5 106,-4 2 1,-6 1-41,-1-2 1,-9 1 54,-3-5 0,-3 4-110,-1-4 0,0 5-357,0-4 1,-5-1 97,-2 5 0,-2 3-474,1 4 0,-1 2-57,5 6 0,1 3-308,3 5 0,1 4-8,3-1 0,2 4 923,5 4 0,6 2 0,1 6 0</inkml:trace>
  <inkml:trace contextRef="#ctx0" brushRef="#br0" timeOffset="26">9308 1588 8207,'-4'-16'706,"0"1"1,-3 4 258,3 3-1481,0 5 367,4-2 0,0 10 154,0 3 0,0 9 40,0 5 0,0 6 6,0 7 0,0 0-6,0 3 0,4 2 0,0 1 0,1 3 5,-1-6 1,-2 0-503,6-4 1,-6-1-296,2-3 1,1-5 1167,-1-6-1338,5-5 917,-3 2 0,6-5 0,-1 1 0</inkml:trace>
  <inkml:trace contextRef="#ctx0" brushRef="#br0" timeOffset="27">9285 1759 8207,'0'-18'0,"0"2"0,3 10 130,4 6 1,6 7-135,10 8 1,1 4 142,3 8 0,-2-2-96,5 6 1,5-1-38,3 4 1,0-3-38,-4-1 0,0-4-109,1 0 1,-5-7 352,1-4 0,-6-3-88,2-4 1,-7-3 602,-1-5 1,-4-2-276,4-1 1,-5-5 561,1-7 1,-3 1-337,-5-5 0,2 0-155,-5-4 1,0 0-139,-4 0 0,0-4 96,0 1 1,-5-5-296,-3 5 0,-2-6 19,-1 2 1,-1-2-826,1 1 1,3 0 483,1 4 1,0 0-1671,0 5 0,2 0 94,5 3 1711,0 2 0,0 11 0,0 1 0</inkml:trace>
  <inkml:trace contextRef="#ctx0" brushRef="#br0" timeOffset="28">10302 1450 8439,'-12'-3'-1,"1"-1"0,-1-1 259,1 1 0,3 3 444,1-3-398,-1 3 0,2 11-134,2 5 0,3 7 100,1 4 1,3 5-67,1 7 1,4 2 65,-4 6 1,5 0-342,-2-1 0,0 1-83,0 0 0,-3-9-155,4-3 1,-5-4 107,5 1 1,-5-7-75,0-5 1,2-5-308,-1 1 1,0-2-46,-4-2-1087,0-4 1714,0 3 0,-5-9 0,-1 4 0</inkml:trace>
  <inkml:trace contextRef="#ctx0" brushRef="#br0" timeOffset="29">10085 1553 8268,'0'-18'-120,"5"3"-61,2 8 1,3-4 480,2 4 1,4 1-57,3-2 1,4 5 382,4 0 0,2 1-153,5 2 0,2 0-496,2 0 1,-3 0 33,4 0 1,-5 7-54,-4 4 0,2 2 15,-5 6 1,-6-4-275,-6 4 0,-3 4 7,-5 4 1,-3 4 126,-8 0 0,-8 2 162,-11 1 0,-2 0-79,-10 0 0,4-1 275,-7-2 1,3-3-67,5-5 1,7 0 86,8-1 1,3-4-47,5-3 0,2-1-58,5 2 1,10-4-182,5 3 0,7-2 160,4-1 1,2-2-163,3-3 0,5 2 70,-1-5 0,-2 1-254,-3-1 1,-5-3-267,2 3 1,-3-3-278,-1-1 1,0 0 800,0 0 0,0 0 0,-1 0 0</inkml:trace>
  <inkml:trace contextRef="#ctx0" brushRef="#br0" timeOffset="30">10907 1588 8278,'-10'-12'1550,"2"1"-441,3 4-902,5-3 1,0 10 62,0 0 1,0 5-120,0 7 0,0 5 103,0 6 1,0 5-78,0 6 0,0 5 2,0-1 1,0 5-154,0-1 0,0 2-404,0 2 0,5-6 208,3-2 0,2-3-186,1-5 1,6-2 146,2-5 0,2-5 99,2-3 1,0-8-13,0-3 1,4-2-102,-1-2 1,5-2-96,-5-2 1,1-2-252,-4-5 0,0-1-1049,0 1 1618,-6-1 0,0-4 0,-6-2 0</inkml:trace>
  <inkml:trace contextRef="#ctx0" brushRef="#br0" timeOffset="31">10896 1896 8085,'1'-8'666,"3"1"1,2 3-288,5-4 1,6 6-237,2-2 1,0-1-346,4 1 0,-3 0 125,7 4 0,1-1 26,-2-3 0,5 3-526,-5-3 1,1 1 32,-4 0 544,0 1 0,0-3 0,-1 5 0</inkml:trace>
  <inkml:trace contextRef="#ctx0" brushRef="#br0" timeOffset="32">10816 1576 8145,'6'-11'0,"5"-1"633,1 1 1,9-1-265,10 1 0,3 3-381,4 1 0,-2 3 28,2-4 1,1 5-280,-1-5 1,4 5 89,-4 0 1,4 1 172,-4 2 0,5 0 0,-2 0 0</inkml:trace>
  <inkml:trace contextRef="#ctx0" brushRef="#br0" timeOffset="33">11809 1439 8242,'-10'-1'0,"2"-3"0,2 3 119,2-3-55,3 3 0,-4 3 394,5 6 0,-1 6-118,-3 12 1,3 5 99,-3 7 1,-1 3-83,1 4 0,-4 5-165,4-1 0,-4 1 25,0-5 0,-2-3-450,-2 0 1,5-5-155,-1 1 1,6-8-259,-2-3 0,-1-8-218,1-4 1,0-2 362,4-2 1,1-3 498,3 0 0,8-6 0,5 3 0</inkml:trace>
  <inkml:trace contextRef="#ctx0" brushRef="#br0" timeOffset="34">11866 1348 8289,'0'-18'1236,"0"1"-124,0 6-695,0 5 0,0 3-303,0 11 1,9 6 42,3 12 0,7 5 281,0 7 0,2 6-152,2 6 1,0 1-581,0-2 1,0 2 291,-1 2 0,1 2-186,0-6 1,-1-1-629,-3-6 1,1-8 458,-5-7 1,0-4-380,-3-4 1,-1-3 239,1-4 1,-2-1-881,-2 1 1376,2-6 0,-9 4 0,4-3 0</inkml:trace>
  <inkml:trace contextRef="#ctx0" brushRef="#br0" timeOffset="35">11649 1896 8128,'2'-10'0,"1"2"0,10-1 414,10 5 1,6 1-53,9 3 0,8-4-528,7 0 0,4-5-525,4 1 0,-1 2 104,-28 2 1,1 1 346,26 0 0,-2-12 0,-6 2 0</inkml:trace>
  <inkml:trace contextRef="#ctx0" brushRef="#br0" timeOffset="36">12483 1530 8096,'-11'-11'0,"4"3"1864,3 1-1288,3-1 0,0 1 589,-3-1-738,3 5 0,-4 1-509,5 9 1,0 4 25,0 11 0,0 4 9,0 8 1,-5 4-42,-3 0 0,2 5 163,-2-1 1,6-2-291,-2-2 0,2 1 41,2-1 0,6 0-34,1-4 1,5-4 39,3-4 1,-1-5 122,5-2 0,0-7 205,4 0 0,0-2-126,-1-6 0,5-1-570,0-3 1,1 0 222,-2 0 0,0 0-1598,4 0 1911,1 0 0,3-5 0,0-1 0</inkml:trace>
  <inkml:trace contextRef="#ctx0" brushRef="#br0" timeOffset="37">13145 1496 8105,'0'-23'749,"0"0"0,0 1 326,0-1-34,0 0-426,0 5 253,0 2-726,0 9 1,0 5-246,0 9 1,4 7 75,0 13 1,1 3-144,-1 9 1,-3 2-198,3 9 1,1 1-54,-1 2 1,0 3-240,-4-3 1,0 2 259,0-2 1,3-2-626,1-6 1,1-4 1023,-1-3 0,3-2 0,4-2 0</inkml:trace>
  <inkml:trace contextRef="#ctx0" brushRef="#br0" timeOffset="38">13933 1313 8049,'6'-17'1137,"-5"0"-989,4 6-36,-5 4 1,-1 2 82,-3 5 1,1 0-172,-4 0 0,-6 2 49,-6 1 0,-8 5-93,-3 7 0,1 4 76,-2 8 0,5-2-7,-5 6 1,6-2 11,-2 1 0,8-2-56,4-5 0,0 3-45,3-4 0,-2 4-73,7-7 0,1 1 87,3-1 0,3-1-52,3-3 0,5-2 47,7 2 1,4 2 63,8-2 0,-2 0-5,6-4 0,-1 0 136,5-4 0,-5 3-109,0-2 1,-4-2 163,1 2 0,-5-4-86,-3 3 1,-2 0-66,-6 0 1,1 3 207,-1-2-182,-5 2 1,0 2 143,-6-1 1,-2 4-95,-2 0 1,-7 5 207,-8-5 1,-8 5-270,-3-1 0,-3-1 65,-1 1 0,-1-5-845,1 1 1,4-4 402,-1-3 0,10 2 294,-2-2 0,3 2 0,-3 1 0</inkml:trace>
  <inkml:trace contextRef="#ctx0" brushRef="#br0" timeOffset="39">14390 1405 8350,'-6'-12'2316,"1"6"-1980,5 1 0,0 6-217,0 3 0,0 11 111,0 8 0,0 13 84,0 2 1,0 9-54,0 2 1,0 1-307,0-5 1,4 1-154,-1 0 1,3-6-290,-3-2 1,0-3 283,5-5 1,-6 1-109,2-9 0,-2 4-460,2-7 1,-3-3 290,3-1 0,-2-6-966,-2-1 1446,0 0 0,5-2 0,1-1 0</inkml:trace>
  <inkml:trace contextRef="#ctx0" brushRef="#br0" timeOffset="40">13991 1576 8233,'5'-11'269,"1"-5"198,5 1 0,7-1-283,5 0 0,10 3-101,9-7 1,5 7 90,6-3 0,-3 0-214,7 1 1,-5-1 186,-3 5 0,1 0 58,-8-1 1,-4 1-74,-4-1 1,-1 2 13,-6 2 0,-5 0-28,-3 4 0,-5 0-112,2 4 134,-9 0 0,2 1-73,-5 3 0,0 7 289,-4 9 1,0 2-388,0 5 0,0 3 76,0 9 1,4 0-128,-1 3 0,1 2 8,-4-2 1,1 2-135,3 2 1,-1-1 35,4-4 0,-4-1-161,1-6 1,1-5 24,-1-2 0,3-4 54,-3-4 1,4-3-430,-5-4 1,5-1 230,-4 0 1,5 1 451,-2-1 0,4-4 0,0-2 0</inkml:trace>
  <inkml:trace contextRef="#ctx0" brushRef="#br0" timeOffset="41">15521 1439 8163,'-1'-11'2978,"-3"-1"-1490,3 1-1298,-4-1 1,3 6-20,-2 2 1,-3 3 101,-8 1 0,-8 6-443,-8 6 0,-7 5 221,-4 10 1,-2 7-311,-2 8 0,2 3 446,2 0 0,8 5-249,7-1 1,9 5-446,7-5 0,5-1-3,6-6 0,1 0 233,3-8 0,7 2 68,8-9 0,4-2 490,4-6 1,2-4-150,5-7 1,5 1-825,3-6 329,3 1 389,0-4 1,1-4-27,0 1 0,-1-5 0,1 4 0,0-1 0,-1-4 0,1-3 0</inkml:trace>
  <inkml:trace contextRef="#ctx0" brushRef="#br0" timeOffset="42">16880 1473 8036,'0'-7'1402,"0"-1"-1042,5 6 189,-4-4-614,4 6 1,-1 7 126,0 4 0,0 7 144,-4 9 0,0 3-44,0 8 1,1 3-154,3 4 0,-3 1-149,3 0 0,1-4 32,-1 0 0,4-6-64,-5 2 0,5-7 128,-4-4 0,3-3-537,-3-2 1,1-2 242,-1-1 0,-3-5 338,3 1 0,2-3 0,1 0 0</inkml:trace>
  <inkml:trace contextRef="#ctx0" brushRef="#br0" timeOffset="43">16674 1462 8124,'18'-19'0,"-3"0"0,3 5 839,1-1 1,4-1-271,4 5 1,6-3-358,5 6 1,1 0-87,-1 0 1,-1-1-71,5 5 1,-3 0-87,7 4 1,-4 2 96,3 1 0,-4 4-382,-7 4 1,-6 6 234,-5 2 1,-10 4-412,-9 3 0,-4 2 213,-4 3 1,-8 2 113,-7-3 0,-7-1 104,-5 2 0,-2-7 209,-1-1 1,5-2 205,2-6 0,4 1-177,4-5 1,3-1 352,4-2-134,6 2-363,1-9 0,6 6 100,3-4 0,4 0-64,7 5 0,8-5 3,7 5 1,3-4-22,1 3 0,3 0-130,-3 0 0,7 5 64,-7-1 0,-2 2-35,-5 6 0,-8-4 89,-4 4 0,-4 0-246,-3 4 0,-3 0 68,-5 0 1,-10 1 21,-5 3 1,-11-3 57,-4 2 0,-8-2-9,-4-1 0,1-4-98,-1 0 0,6-6 97,-2-2 0,7 1-447,4-5 0,8-1-161,4-3-707,8-1 1383,2-2 0,20-5 0,4-2 0</inkml:trace>
  <inkml:trace contextRef="#ctx0" brushRef="#br0" timeOffset="44">17634 1645 8717,'-5'-7'1567,"3"2"1,-8 10-1845,3 3 1,0 7 102,0 4 1,3 4 325,-4 4 0,6-2-71,-2 5 0,4 1-254,4 3 0,3 0-78,9 1 0,1-2 170,6-3 1,6-2 247,6-5 0,0-7 232,7-4 1,-1-6-104,1-6 1,-3-2-105,-5-6 1,4-1 172,0-10 0,-5 4-6,-6-4 0,-4-4-21,-4-4 0,-3-4-334,-4 0 0,-2-2 102,-2-1 1,-5-2-599,-6-2 1,-5 2 288,-7-6 0,1 5-356,-5-1 1,1 7 247,-1 5 1,2 7-1678,6 3 159,5 9 1829,1 2 0,5 15 0,0 3 0</inkml:trace>
  <inkml:trace contextRef="#ctx0" brushRef="#br0" timeOffset="45">18570 1508 8164,'0'-17'0,"0"8"0,0-2 781,0 7 1,0 4-467,0 8 1,0 7-334,0 4 1,0 7 375,0 5 0,0 4-97,0 7 1,-1 0-21,-3 8 1,3-2-126,-3 1 1,2-2-402,-2 3 1,3-8-5,-3-4 1,2-4-2,2-3 1,0-4-131,0-4 0,0-5-1067,0-3 1487,0-7 0,-5 2 0,-1-4 0</inkml:trace>
  <inkml:trace contextRef="#ctx0" brushRef="#br0" timeOffset="46">18228 1508 7972,'-17'-23'16,"6"0"0,4 4 1319,7 0 1,7 5-483,4-1 1,8 2-356,12 2 1,5-1-274,14 1 1,2 1-544,5 2 1,3 3-362,-3 5 1,-3 0 513,-8 0 1,0 1 164,-1 3 0,-4 2 0,-2 6 0</inkml:trace>
  <inkml:trace contextRef="#ctx0" brushRef="#br0" timeOffset="47">20089 1382 8124,'-4'-14'529,"1"3"832,-1 7-1316,4-1 65,0 5 1,0 6-19,0 5 1,0 7 137,0 9 0,1 7-61,3 8 1,-2 4-5,6 3 0,0 3-227,3 5 0,-1-5-34,-2-2 0,2-3 21,-2-2 0,2-3-164,1 0 1,1-9 139,-1 1 1,1-7-773,-1 0 0,0-3 403,1-1 1,-1 0 467,1-1 0,4-4 0,2-1 0</inkml:trace>
  <inkml:trace contextRef="#ctx0" brushRef="#br0" timeOffset="48">20649 1519 8124,'0'-22'833,"0"3"0,0-1 269,0 5-321,0 0-263,0 3-279,0 6 0,-1 3-433,-3 11 1,-4 7 245,-7 16 1,-4 7 77,-8 15 1,11-24 0,-1 0-225,-1 5 1,-2 1-1,1-1 1,-1-1 53,0 0 1,2-1 0,2-1 0,1 0-730,-15 26 1,5-5-405,2-2 1,5-8 492,3-4 1,3-4 254,5-4 1,0-3-572,4-8 996,1 3 0,2-5 0,7 6 0</inkml:trace>
  <inkml:trace contextRef="#ctx0" brushRef="#br0" timeOffset="49">20980 1382 8227,'0'-11'0,"0"-1"230,0 6 0,4 3-167,0 11 1,0 10 49,-4 12 1,-6 8 51,-1 4 1,-8 13 235,-4 5 1,8-27 0,0 0-423,0 2 1,-1-1-1,1-2 1,-1 1 58,1-1 1,-1 0-1,-9 28-195,2 1 1,-1-9 186,4-6 0,5-6-822,3-5 1,5-8-374,-5-4 199,5 0 966,-2-10 0,5 8 0,0-3 0</inkml:trace>
  <inkml:trace contextRef="#ctx0" brushRef="#br0" timeOffset="50">20866 1508 8047,'0'-30'532,"0"4"-286,0 7 0,0 2 60,0 6 1,1 3-7,3 1 0,2 5 119,6 2 1,4 12-120,3 11 1,7 6 65,0 9 0,6 4-311,-1 7 0,-2-1 180,1 6 0,-4 0-566,-13-23 1,0-1 0,11 25 391,-1 2 1,-5-11-246,-3-1 1,-6-7-194,-1 0 1,-6-7-435,2-5 0,1-3 193,-1-4 1,-2 2 617,-5-6 0,-4 0 0,-4-4 0</inkml:trace>
  <inkml:trace contextRef="#ctx0" brushRef="#br0" timeOffset="51">20683 2101 7977,'5'-7'474,"3"-1"0,8 2-314,7-2 1,10 2-223,9 2 0,5 2 86,6-6 1,-3 4-335,7-3 1,-3 0-91,4 0 1,-10-4 124,-2 4 1,-6 0-164,-2 0 1,0 3 437,-7-4 0,-3-4 0,0-6 0</inkml:trace>
  <inkml:trace contextRef="#ctx0" brushRef="#br0" timeOffset="52">21608 1405 8063,'-5'-12'563,"3"2"965,-6 3-1127,6 2 1,-4 6-168,6 3 0,0 8-160,0 11 1,0 2 95,0 10 0,0-2-69,0 9 1,0 0 160,0 3 0,0 1-107,0 0 0,-1 2-26,-3-3 0,2 2-201,-6-9 0,4 4-36,-3-4 0,4-1 20,-1-6 0,3-3 277,1-6 1,0-4-16,0-3 263,5 3 0,5-5-136,6 2 1,4-7-211,-1-4 0,4-3-219,3-1 0,4 0-396,4 0 1,-4-1-121,1-3 1,-6 1-1448,2-4 2091,-8 4 0,2-2 0,-3 5 0</inkml:trace>
  <inkml:trace contextRef="#ctx0" brushRef="#br0" timeOffset="53">22271 1508 8005,'0'-18'0,"0"1"231,0 6 58,0 5 57,0 0 0,-2 6-119,-1 0 0,1 6 156,-1 1 1,-3 10-92,3 5 0,-1 8 131,4 8 0,0 2-169,0 6 0,0 1-28,0 2 0,0-2-634,0 3 0,4-3 419,-1-1 0,1-1-757,-4 1 1,2-5 415,1-3 1,-1-8-297,1-3 1,2-4 221,-1-4 0,0-3-595,-4-5 999,5 1 0,2-1 0,4 1 0</inkml:trace>
  <inkml:trace contextRef="#ctx0" brushRef="#br0" timeOffset="54">22625 1405 8005,'16'-29'229,"-4"2"-71,-1 8 1,-5 7 103,6 9 1,-5 4-157,1 7 0,-5 7 481,0 15 0,-1 11-230,-2 12 0,0 4-214,0 4 1,0 1-62,0 3 1,-1-31-1,0-1-219,0 0 0,-1-1 1,0 29 2,-1-4 1,1-5-362,2-6 1,-4-1-170,1 1 1,-1-7 302,4-4 1,-4-6-162,0-6 1,-1-2-78,1-2 599,3-2 0,-4-6 0,5 1 0</inkml:trace>
  <inkml:trace contextRef="#ctx0" brushRef="#br0" timeOffset="55">22511 1405 8005,'24'-19'429,"2"0"0,5 6-371,7 2 1,2 4 386,6 7 1,5 2-233,2 1 1,3 5 364,1 7 0,0 3-174,0 5 1,-3 5-693,-1 2 1,-5 8 370,-23-18 1,0 2-1,-4 2 1,-1 2-5,0 0 0,-1 1 0,-2 0 0,-1 2-104,10 28 1,-5 4 122,-14 0 0,-4-2-264,-11-5 0,-11 0 70,-15-4 0,-7-2 57,17-27 0,-1 0 0,-2 0 0,-1 0 10,0-4 1,-1 0 0,-4 1 0,-1-2-71,3-4 1,1-1 0,-2 2 0,-1-2-420,-28 4 0,4 1-12,0-5 0,5-3 530,6-1 0,4 0 0,3 0 0,4-3 0,3-3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9:16:37.82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4420 7309 8170,'0'-7'0,"0"-1"-11,0 6 1,0-3 718,0-1-418,0 5 1,-1-4-39,-3 5 0,3 1 22,-3 3 0,1 0-51,-1 7 0,3 0 20,-3 8 1,3 3 17,1 5 1,0 1-119,0-1 1,0-2-172,0 5 0,0-3-36,0 4 0,0-6-342,0 2 1,4-3 99,0-1 0,-1-2 103,-3-2 1,0 1-431,0-4 1,0-5-186,0-3 818,0-1 0,6 5 0,0-1 0</inkml:trace>
  <inkml:trace contextRef="#ctx0" brushRef="#br0" timeOffset="1">4797 7355 8076,'-7'-8'-1691,"4"1"3186,-4 4-940,6-2 1,-5 12-144,2 4 0,-2 3-163,-6 9 0,-1-2-74,-2 10 0,1 1-60,-5 6 1,1-2-173,-1 6 1,-2-4-5,2 4 1,-3-4-277,-1 4 0,4-5-287,0 1 1,5-8 312,-1-3 1,2-3-84,2-1 1,1-5 39,2-3 1,3-2 353,5-2 0,-5 1 0,-1-1 0</inkml:trace>
  <inkml:trace contextRef="#ctx0" brushRef="#br0" timeOffset="2">4831 7629 8033,'-8'-6'0,"1"2"487,4 3 161,-2 1 1,1 6-295,1 5 1,-5 2-125,4 6 0,-3-4-292,3 4 1,-4-1 144,4 1 1,1-1-319,3-3 1,3-2 41,1 2 0,6-2-83,2-2 0,-1-4 53,4-4 1,2-1 123,-2-2 0,4-2 194,-4-1 0,4-4-173,-3-4 1,3-2 301,-4-2 0,0-2-75,-4-2 1,-4 2 65,-3 1 1,-3 2-61,-1-5 0,-1 5-212,-3-1 1,-4 3-157,-7 0 0,1 2 108,-5 2 0,1 3-711,-1 5 1,-1 0 18,5 0 797,-1 5 0,5 2 0,0 4 0</inkml:trace>
  <inkml:trace contextRef="#ctx0" brushRef="#br0" timeOffset="3">4820 7903 8033,'-7'-5'0,"-2"3"731,6-6 0,-3 5 287,3 0-581,-4 1 0,-4 4-167,0 1 1,-1 5-177,1 7 0,-1-1 1,1 5 1,4-3-162,4 3 1,-2-2-307,1 2 1,1 2 298,7-6 1,2 1-389,6 0 0,1-5 189,2 0 0,1 0 26,3-8 0,3 1 76,-3-4 0,2-1 206,2-3 0,-1-2-112,-3-6 0,1-3-52,-5 0 0,4-5 39,-3 1 0,-5 1 80,-3-1 0,-6 5 54,2-1 1,-4-2 194,-4 2 0,-6 0 527,-5 3 1,-5 2-356,1 2 0,-7 3-825,0 5 0,-5 5-137,4 3 550,-4 7 0,2 3 0,-6 5 0</inkml:trace>
  <inkml:trace contextRef="#ctx0" brushRef="#br0" timeOffset="4">6339 7252 8303,'0'-6'246,"0"1"85,0 15 0,0 1 2,0 8 0,3 3-32,1-3 1,1 3-242,-1 0 1,-3 3 162,3 1 1,1-5-426,-1 1 0,0-1 202,-4 2 0,0-4-636,0 0 1,0-5 306,0 1 1,0 1 328,0-1 0,0 1 0,0-5 0</inkml:trace>
  <inkml:trace contextRef="#ctx0" brushRef="#br0" timeOffset="5">6704 7378 8075,'0'-18'0,"0"5"464,0 6-215,0 4 0,-1-2 131,-3 5 0,1 1-81,-4 3 0,2 4 9,-7 7 1,2 4-152,-9 8 1,0 6-103,-4 5 1,0 4-405,1-4 1,-1 4 282,0-4 0,4 0-779,0-4 1,9-1 393,-2-2 0,8 0-797,1-4 1248,-4 0 0,6-10 0,-4 0 0</inkml:trace>
  <inkml:trace contextRef="#ctx0" brushRef="#br0" timeOffset="6">6761 7675 8189,'-1'-12'0,"-3"1"1261,3 0-323,-4 4-493,0 2 0,2 10-163,-4 3 1,-1 7-62,-4 4 0,5 3-266,-1 1 0,6-4 122,-2 0 1,3-4-378,1 4 1,5-5 262,2 1 1,3-2-429,2-2 1,3-5 190,0-2 0,6-2 45,-2-2 1,-2-2 174,2-2 0,-1-3-53,1-8 1,2 1 292,-6-5 1,0 3-77,-4-3 1,0 4 226,-4-4 0,-2 4-100,-5-4 1,0 5-205,0-1 1,-9-2-187,-2 2 1,-7 1-373,3 6 0,-7 3-318,0 5 0,-1 0 406,-4 0 1,3 9-142,1 3 0,5 3 578,3 0 0,2 3 0,2 5 0</inkml:trace>
  <inkml:trace contextRef="#ctx0" brushRef="#br0" timeOffset="7">6773 7926 7923,'-6'-18'440,"4"2"185,-6 4 1,5 6-142,-5 2 1,0 3 76,-3 1 1,-1 0-410,1 0 1,-2 5-30,-2 3 0,2 6-75,-2 1 0,3 4 144,0-4 0,6 5-487,2-1 0,3 3 220,1 1 0,0-4-403,0 0 1,9-5 93,2 1 1,4-3-51,0-5 0,3 2 311,5-5 1,-3 0 67,3-4 1,-3-5 137,7-3 0,-4-3-128,-4-5 1,1 2 477,-4-5 0,-1 5-55,-4-1 0,-3-1 99,-1 0 1,-4 0-263,1 1 0,-8 2-270,-4-2 0,-3 2-685,-4 2 0,1 1 401,-5 2 0,0-1-1633,-4 5 1972,0 0 0,0 15 0,0 1 0</inkml:trace>
  <inkml:trace contextRef="#ctx0" brushRef="#br0" timeOffset="8">8246 7195 8107,'-6'-6'523,"0"1"-340,6 5 0,0 1 173,0 3 261,0 7-267,0 7 1,0 5 100,0 0-456,0 5 198,0 1 0,0 4-576,0-3 321,0 3 0,0-9-922,0 3 0,0-3 564,0-1 1,4-1-598,0-3 1017,0 2 0,-4-8 0,0 3 0</inkml:trace>
  <inkml:trace contextRef="#ctx0" brushRef="#br0" timeOffset="9">8554 7298 7991,'-1'-10'13,"-3"2"566,3 3 1,-4 6-199,5 3 0,-1 4-192,-3 7 0,-6 7-29,-6 4 1,-5 10-108,-2-2 0,3 8-275,-7 0 0,7 1 85,-3-1 0,0-3-116,4-5 0,2 1-94,2-1 0,3-5-350,0-2 1,6-4 293,2-4 0,-1 1 403,1-5 0,0 0 0,4-3 0</inkml:trace>
  <inkml:trace contextRef="#ctx0" brushRef="#br0" timeOffset="10">8543 7686 8037,'0'-11'0,"-1"4"0,-3 4 1220,2-4-199,-3 6-595,5-4 0,-3 10-186,-1 3 0,-4 2 163,4 1-531,-5 6 167,8-5 0,-4 9-505,5-6 410,0 0 0,1-2 15,3 2 0,3-6-80,4 2 0,0-3-122,1 0 1,4-3-99,3-5 1,-1 0 155,1 0 1,0-2 59,4-1 0,-4-4 250,0-4 1,-1-4-67,1-1 0,-3-3 329,-4 4 0,-1-4-130,1 4 1,-6-4-19,-2 4 1,-3-6-89,-1 2 1,-9 3-131,-2 1 1,-4 2-583,-1 1 1,-1 6 288,-6 2 0,-1 3-523,-3 1 1,3 5 334,-3 3 0,4 3 459,4 4 0,-2 3 0,3 5 0</inkml:trace>
  <inkml:trace contextRef="#ctx0" brushRef="#br0" timeOffset="11">8554 7869 8056,'-6'-6'864,"0"-1"-431,2 3 523,2 3 1,-8 1-393,3 8 1,0-2-309,0 2 0,0 1-199,0 6 0,-2-2-239,5 2 0,0 1 22,4 0 1,0 0-256,0-1 0,0-1 105,0 5 1,5-5 117,3 1 1,2-2-323,2-1 0,3-6 129,0-2 0,5-3 463,-1-1 0,2-1 194,-2-3 1,2-4 198,-2-7 1,3 1-38,1-5 1,-4 4 269,0-4 1,-5 5-172,1-1 1,-7-2-103,-5 2 0,-1-4-275,-2 4 1,-9 1 33,-3 6 1,-7-1-944,0 5 1,-7 1-168,-5 3 0,2 5-1678,-1 2 2598,4 8 0,-7 3 0,4 5 0</inkml:trace>
  <inkml:trace contextRef="#ctx0" brushRef="#br0" timeOffset="12">20101 6384 8125,'-4'-7'-357,"0"-1"0,0 4 278,4-3 1,0 3 224,0-4 0,0 4 293,0-3-6,0-1-194,0-3 0,2-1 215,1 1-263,4-1 0,4 1-62,1 0 1,-1 3 69,0 0 1,-3 5-70,0-5 0,1 4 70,6-3 1,-3 4-199,4-1 1,-4 3 45,0 1 1,-1 0-47,1 0 0,3 1-55,0 3 1,0-1 86,-3 4 0,-1 1-172,1 3 0,-5-3 122,1-1 1,-6 5-165,2 3 0,1 0 57,-1-3 1,0-1-18,-4 1 1,-5 3 73,-3 0 1,-3 0-24,-5-3 1,4-1 129,-3 1 1,-3-2-100,-1-3 0,-3 3 129,-1-2 1,6-2-63,1 2 0,4-5-27,0 0 173,6 4 136,1-6-230,5 4 1,9-1 9,2 0 1,8 3 104,0-3 0,7 1-131,0-1 0,5-1 38,-5 4 0,1-1-28,-4 2 0,-2 2-71,-2-2 0,-2 2 83,-6 1 0,-4 1-144,-4-1 0,-1 1 36,-2-1 0,-2 2 24,-1 2 1,-7-2-113,-6 2 0,-8 1 119,1 0 0,-6-1-183,3-4 1,-5-1 89,4-2 0,-3 1-188,3-5 0,2 3 56,6-3 1,2 0-1317,6-4 1551,0 0 0,-1 0 0,1 0 0</inkml:trace>
  <inkml:trace contextRef="#ctx0" brushRef="#br0" timeOffset="13">19792 6921 8122,'12'0'468,"-1"0"-177,1 0 284,4 0-168,-3 0 0,8 0 221,2 0-326,1 0 1,11 0 137,-1 0-400,0 0 154,11 0 0,-5 0 194,6 0-1575,5 0 1242,-4 0 0,3-4-411,-4 0 335,-5 1 0,-3 3-223,-8 0 0,-2 0-343,-5 0 0,-5 0 38,-3 0 0,-6 0 238,-2 0 1,-4 5 310,1 2 0,-8 3 0,-2 2 0</inkml:trace>
  <inkml:trace contextRef="#ctx0" brushRef="#br0" timeOffset="14">20215 7172 8042,'-15'-1'-237,"-1"-3"1,1 3 1894,4-3-1092,4-2 0,-3 5-393,3-3 0,-3 2 4,-2 2 1,-1 0 40,-2 0 0,3 6-145,-4 1 0,0 3 110,1 2 0,-1-1-161,5 1 0,0 0 52,-1 3 1,4-1-34,1 5 1,4-5-5,0 2 0,1 0-171,2-1 1,5 2-16,3-2 0,3-3-22,5-1 1,3 0 141,7-3 1,0-3 27,4-1 0,1-3 134,3-1 1,4-1-83,0-3 1,-4-2-87,-3-6 1,-7 1 61,-1-1 0,-3 0-76,-9-3 1,2 1 13,-9-5 0,0 3-143,-4-3 1,-7 0-23,-4-4 1,-11 6-298,-8 1 0,-4 4-157,-4 0 1,1 2 218,-5 3 1,5 1-63,-1 6 0,6 0 201,2 0 1,8 2 295,-1 2 0,9 2 0,3 5 0,0 1 0,4-1 0,-4 1 0</inkml:trace>
  <inkml:trace contextRef="#ctx0" brushRef="#br0" timeOffset="15">20066 7435 8042,'-7'0'0,"-1"0"0,4 0 282,-3 0 0,-1 4-15,-3 0 0,-1 1 107,1-2 1,0 4-106,-1 4 0,1 1-229,-1-1 1,2 1 46,2-1 0,0 4-33,4 0 1,-4 4-205,4-3 1,1 4 137,3-1 1,5-1-127,2 1 1,5-1 22,3 1 0,3-3 204,5-4 1,-3-1 13,3 0 0,-3 1 188,7-1 1,-2-4 61,2-4 0,1-1-111,2-2 1,2-2-78,-6-1 1,1-4 27,-4-4 0,-5-2-21,-3-2 1,-4 1 18,-3-5 1,-3 0-212,-5-4 0,-5-1-48,-3-3 1,-8 2-158,-7-6 1,-6 6-90,-9-2 0,1 8-272,-5 4 1,1 4-56,0 3 1,4 3 640,10 5 0,0 5 0,10 1 0</inkml:trace>
  <inkml:trace contextRef="#ctx0" brushRef="#br0" timeOffset="16">3952 14105 7750,'0'-8'-470,"0"1"596,5 4 185,-4-2 123,4 5 49,-5-5 6,0 4-248,0-4 95,0 5-30,5 0-229,-4 5 0,4 1-72,-5 5 0,4 5 85,0-1 0,1 5-167,-1-1 1,-2 3 55,6 1 0,-5-4-11,0 0 0,3-2 76,-3 2 0,5 2-133,-4-6 1,1 4 12,-1-4 1,-2-1 51,6-6 1,-4 2 16,3-2 0,-3-2 0,4 2-1693,-6-6 875,8 8 825,-8-9 0,3 10 0,-5-5 0</inkml:trace>
  <inkml:trace contextRef="#ctx0" brushRef="#br0" timeOffset="17">4386 14185 8064,'0'-8'-359,"0"0"218,0 6 819,5-3-402,-4 5 0,4 5-43,-5 3 1,-1 2-124,-3 1 0,-2 6-141,-6 2 1,0 6 131,-4 2 1,2 4-82,-5 0 1,2-2-98,-3 2 0,4-5 28,5 5 0,-1-6-110,1 2 1,-1-5 27,1-2 1,5 0-89,2-5 0,-1 2-14,1-2 0,-1-6-26,1 2 0,3-2-109,-3 2-259,3-4 627,1 3 0,0-4 0,0 6 0</inkml:trace>
  <inkml:trace contextRef="#ctx0" brushRef="#br0" timeOffset="18">4477 14459 7939,'0'-12'339,"0"1"0,0 3 200,0 1-164,0 4 109,0-7-46,0 9-307,-5-4 1,-1 10-113,-6 2 1,5 4-177,-1 0 1,2 2 152,-2 2 1,-1-2-258,5 2 0,0-1 86,4 1 1,0-2 12,0 2 1,6-2-40,1-2 0,3-3 93,2-1 1,4-4 86,3 1 1,-1-3-12,1-1 0,-4-1 173,4-3 0,-3 1-111,3-4 1,-8-2 158,4-6 0,-8 2-43,4-2 1,-7 2-26,0 1 1,-3-3-67,-1 0 1,-1 0-14,-3 3 0,-3 1-136,-4 0 0,-2-1-254,-2 1 1,1 4-301,-5 4 0,4 1 255,-4 2 0,5 0-98,-1 0 1,2 5 490,2 3 0,-1 7 0,1-2 0,-1 3 0</inkml:trace>
  <inkml:trace contextRef="#ctx0" brushRef="#br0" timeOffset="19">4420 14642 7948,'1'6'0,"3"-2"172,-3-3 430,9-1-329,-8 0 1,4 0 267,-2 0 251,-3 0-765,4 5 0,-5 1 129,0 6 1,0 3-173,0 0 0,-4 2 76,1-2 1,-1-2-335,4 2 1,1 1 72,3 0 0,-2-1-62,6-4 1,0-1 61,3-2 1,2-2 138,2-2 1,3-3 59,5 3 1,1-2-65,2-2 0,-2-6 147,3-1 1,-3-5-70,-1-3 1,-4 1 348,0-5 0,-6 4-73,-2-4 0,-1 0 32,-6-4 1,-1 4-176,-7 0 0,-4 1-42,-7-1 1,-8 3-390,-7 4 1,-3 6 176,-2 2 0,-1 4-360,1 4 1,-3 2 212,12 6 0,-4 3-800,11 0 1056,8 5 0,-4-2 0,8 5 0</inkml:trace>
  <inkml:trace contextRef="#ctx0" brushRef="#br0" timeOffset="20">6361 14139 7996,'-3'-8'-106,"-1"1"0,-1 4 334,1-1-211,3 3 18,-4 1 0,3-4 319,-1 1-199,1-1 1,-4 5 288,2 3-252,3 2 0,-4 7-57,5 2 0,0-2 88,0 2 0,1 3-212,3 1 1,-2 2 82,6 2 0,-4 0-145,3 0 0,-3 0-7,4 0 1,-2-6 5,2-1 0,1 0-8,-6-1 0,5 1-215,-4-5 1,3 0-952,-3 1 866,0-1 0,-4 1 360,0-1 0,0-5 0,0-1 0</inkml:trace>
  <inkml:trace contextRef="#ctx0" brushRef="#br0" timeOffset="21">6624 14242 7992,'4'-18'-231,"0"3"280,0 2 367,-4 2-123,0 4 15,0 2 1,-6 10-255,-1 3 1,0 7 66,0 4 1,-1 4-142,-3 4 1,-4-2-7,-1 6 0,1-5-101,4 5 0,-3-6 39,2 2 0,-2-3-168,7-1 1,0-2 50,0-2 1,4 2-170,-1-6 0,3 0 5,1-4 0,0-3 369,0 0 0,-5-1 0,-1 5 0</inkml:trace>
  <inkml:trace contextRef="#ctx0" brushRef="#br0" timeOffset="22">6681 14482 7992,'7'-5'0,"-1"2"307,-2-5-170,-3 1 1,8-1 436,-5 1-331,-1 4 0,-4-2-1,-3 5 0,-1 5-134,-2 3 0,-3 2-121,2 1 1,-2 2 40,-2 2 0,2-2-110,3 2 0,2 2-53,5-2 1,0 0 70,0-4 0,1 0-91,3-4 0,7 2 10,8-5 0,-1 0 107,1-4 1,0 0 17,4 0 0,3-2 6,1-1 0,0-4 155,-4-4 0,-2-4-97,-2-1 1,-2 0 142,-6 1 0,-1 1-86,-2-5 1,-3 5-33,-5-1 0,-5-2-59,-3 2 1,-3-2-140,-4 2 0,-7 4-19,-5-1 0,-1 2-310,2 6 0,2 0 158,-3 4 1,3 2-128,1 2 0,5-2-22,3 6 0,2 1 449,2 6 0,1-3 0,2 4 0,-1-2 0,5 1 0,1-1 0,3 5 0,0-5 0,0 1 0,5-2 0,2-2 0,4 3 0,0-2 0,0 2 0,1-7 0,-1-2 0,1 0 417,-1-5 217,-5 0-25,-1 0 1,-6 2-191,-3 1 0,-1 4-85,-2 4 1,-3 1-342,2-1 1,2 2 137,-2 2 1,4-2-296,-3 2 1,4 1 132,-1 0 1,3-1-402,1-4 1,5 1 105,3-1 0,2 0-41,1 1 0,2-5 222,2 1 1,3-5 161,5 0 0,-3-1-55,3-2 0,-3-4 124,7 0 1,-3-5 214,-1 2 0,-4-5-96,0-3 1,-5 2 196,1-2 1,-7-1-65,-5 0 1,-1 1-152,-2 4 1,-10-3-185,-6 2 1,-5-2-223,-6 7 0,-1 2-130,-2 1 1,-2 3 169,5 1 1,2 1 178,6 3 0,2 7 0,6 7 0</inkml:trace>
  <inkml:trace contextRef="#ctx0" brushRef="#br0" timeOffset="23">11866 14139 7918,'0'-8'-78,"0"1"1,0-1 71,0-3 1,0 3 59,0 1 431,0 4-57,0-2 119,0 5 0,-4 5-365,1 3 1,-2 2 29,1 1 1,3 6-209,-3 2 0,2 4-93,2 3 1,0 0-55,0 4 0,-1-5-9,-3 2 1,3-3-265,-3-1 0,3 0 172,1 0 0,0-4-423,0 0 667,0-5 0,0 2 0,0-4 0</inkml:trace>
  <inkml:trace contextRef="#ctx0" brushRef="#br0" timeOffset="24">12152 14230 7880,'-5'-6'554,"2"1"-232,-4 5-281,4 5 61,-7 1 0,4 10 73,-6-1 1,-3 6-85,0 2 1,-2 1 281,2 7-465,2-6 88,-8 8 1,7-4-151,-5 6 122,5-1 1,-3-4-55,6 1 1,-1-6-231,1 2 1,0-4-222,-1-4 0,2 1 264,2-5 0,3 2 273,5-2 0,-5-2 0,-1 3 0</inkml:trace>
  <inkml:trace contextRef="#ctx0" brushRef="#br0" timeOffset="25">12175 14539 7885,'1'-12'23,"3"1"0,-2 3-62,6 1-60,-6 4 396,9-2-65,-10 5 140,4 0-337,-5 5 1,-5 1 67,-3 6 0,-1 1 133,2 2 1,-3 1-139,2 3 0,3-1 0,1-3 0,3-2-171,1 2 0,0-2 127,0-2 1,5-4-183,2-3 1,9 1 0,3-2 1,0 0 11,4-7 1,-3 2 10,7-6 0,-3 0-14,-1-3 0,-1-4 182,1 0 0,-4-5-110,0 5 0,-6-4 124,-2 4 1,0-4-61,-8 4 1,0-1 45,-7 5 1,-4-3-138,-7 3 1,-3-2-145,-4 9 1,-5 0 125,0 4 0,-3 4-72,3 0 0,2 5-193,6-1 1,2 3-35,6 4 390,-1-2 0,1 8 0,0-3 0</inkml:trace>
  <inkml:trace contextRef="#ctx0" brushRef="#br0" timeOffset="26">12220 14676 8943,'-6'5'721,"0"-3"-481,2 6 1,1 0-103,-4 3 1,0 0-116,0 1 1,-3 1 132,2 2 1,-2-1-84,-2 5 1,6-4-226,2 4 1,3-4 132,1 4 0,0-5-194,0 2 1,5-4 28,3 0 0,6-5 28,1 1 1,5-6 191,-1 2 1,3-6 104,1-2 1,3-5-25,1 1 0,0-3-56,-5-4 1,-3 1 155,0-5 0,-6 1-77,-1-1 1,-6-3-7,-6 3 0,-1-1-103,-3 1 0,-8-1-146,-7 4 0,-3 6 8,-5 6 1,-1 3-271,-2 1 0,-2 5-1391,5 3 1768,0 2 0,5 12 0,-1 2 0</inkml:trace>
  <inkml:trace contextRef="#ctx0" brushRef="#br0" timeOffset="27">19838 12917 8084,'0'-11'0,"0"3"0,0 0 0,4 5 101,0-5 0,-1 4 141,-3-3 1,2 4-35,2-1 0,-3 2 152,3-2 38,-3 3-48,-1-5-24,0 6-208,0 6 1,0 0 23,0 5 1,0 1 27,0-1 0,0 2-126,0 2 1,0 3 58,0 5 1,1 0-31,3-1 1,-2 0-1,6-3 0,-4 3-18,4-3 1,-2 2 17,1 2 0,2-1-106,-5-3 1,4 1 29,-4-5 1,3 4 4,-3-4 1,4 1-83,-5-5 0,5-3 119,-4-1 1,0-3-206,-4 4 130,0-6-13,0 3-42,0 0 38,0-3 0,-2 3-80,-1-5 60,1-5 1,-7 2-46,6-4 82,-1-1 0,4-4 67,0 1 1,0 3-41,0 1 0,0 3 6,0-4 1,0 5 10,0-5 0,0 4 13,0-3 0,1 4-20,3-1 1,2 2 17,6-2 1,-1 3-1,1-3 1,0 3-19,3 1 0,-1 0-67,5 0 0,-3 0 60,3 0 1,-4 5-112,4 2 0,-5 0 63,1 0 1,-1 1-8,1 3 1,-3 1-11,-1-1 0,-1 4-12,-6 1 1,0-1 9,-4-4 1,0 4 15,0 1 0,-1-1 68,-3-4 1,-2 1-111,-6-1 0,-3 1-102,0-1 0,-6-1 139,2-2 1,2 1-205,-3-6 0,1 1-110,-3-4 1,-1 0-496,0 0 871,0 0 0,-5-5 0,-1-1 0</inkml:trace>
  <inkml:trace contextRef="#ctx0" brushRef="#br0" timeOffset="28">19952 12883 7984,'-11'-5'177,"3"-2"268,1-4-603,4 5-127,3-5 618,6 10 199,6-4 1,-1 5-169,1 0 1,0 0 46,4 0 0,-2 0-132,5 0 0,0 0-92,3 0 0,3 0-137,1 0 1,0 0-69,4 0 0,-1-4-139,2 0 0,0 1-164,-4 3 1,-4 0-446,-4 0 0,-5 0 766,1 0 0,3 5 0,0 1 0</inkml:trace>
  <inkml:trace contextRef="#ctx0" brushRef="#br0" timeOffset="29">19758 13648 7990,'0'-8'329,"0"1"1,5 3-23,3-4 1,3 6-258,4-2 1,-1-1 124,5 1 1,2 0 86,5 4 1,0 0-60,4 0 1,1-1-1,3-3 0,4 3-17,0-3 0,6 3-165,2 1 0,0 0-409,3 0 1,-2-4 250,-1 0 1,-5 0-458,-3 4 1,-4-1 72,-4-3 0,-6 3-928,-4-3 1449,-7 3 0,4 6 0,-6 1 0</inkml:trace>
  <inkml:trace contextRef="#ctx0" brushRef="#br0" timeOffset="30">20169 13865 7920,'-10'-11'401,"2"-1"1,2 4 226,2 1-522,3 4 0,-9-6 70,2 6 0,-2-1-1,-1 4 1,-6 1 30,-2 3 0,1-2 12,-1 6 1,2 0-199,-2 3 1,-2 4 91,6 1 1,-1 0-123,0-1 0,7-1 35,-2 5 0,6-4-87,-3 5 1,6-7 30,-2 3 1,8 0-55,3-1 0,5 1-59,3-5 1,3-1 96,5-2 1,1-2-74,2-2 0,0-3 123,4 3 0,-1-6-1,2-2 0,-3-5-2,-5 1 1,-2-2 0,-2-1 1,-3-5 35,-9 1 1,-2-5 15,-5 1 0,0 1-128,0-1 1,-9 1 90,-2-1 0,-8-1-466,0 5 0,-7 0 180,0 3 0,-2 2-213,1 2 1,3-1 90,-3 6 0,3 0-83,2 7 1,0-2 207,3 6 0,2 0 267,6 3 0,0 6 0,-1-5 0,1 5 0</inkml:trace>
  <inkml:trace contextRef="#ctx0" brushRef="#br0" timeOffset="31">19918 14116 7920,'-11'0'723,"-1"0"0,2 1-152,2 3 0,2-2-99,2 1 0,3 4-286,-3 0 0,-1 3-150,1 2 1,-3-1 8,3 1 0,-1 3-177,1 0 1,3 5-33,-3 0 0,3 1 136,1 2 0,0-4-399,0 0 1,3-4 100,1 4 1,5-5-19,-1 1 0,3-2 167,4-1 1,3-5 232,5 1 1,0-6 168,0 2 0,3-3-94,1-1 0,3-1 32,-3-3 1,4 2 15,-5-6 1,1 1 218,-4-5 0,-6 1-77,-1-1 0,-5 1 33,-3-1 1,-3-3-191,-5 0 0,-3-5-163,-4 1 1,-7 1-14,-13-1 1,-3 5-254,-9-1 1,-1 3-188,-6 5 1,2 2 235,2 5 0,3 0-61,4 0 1,11 5-298,5 2 1,6 3 573,6 2 0,7-1 0,6 1 0</inkml:trace>
  <inkml:trace contextRef="#ctx0" brushRef="#br0" timeOffset="32">21106 14128 7862,'-5'-12'0,"0"-3"804,-3 0 149,-2 0 0,7 7-723,-4 0 1,3 6-175,-4-2 0,4 3-639,-3 1 0,3 1 50,-4 3 533,6 2 0,-3 11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81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7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.xml"/><Relationship Id="rId5" Type="http://schemas.openxmlformats.org/officeDocument/2006/relationships/image" Target="../media/image18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0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customXml" Target="../ink/ink20.xml"/><Relationship Id="rId12" Type="http://schemas.openxmlformats.org/officeDocument/2006/relationships/customXml" Target="../ink/ink2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customXml" Target="../ink/ink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customXml" Target="../ink/ink25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customXml" Target="../ink/ink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customXml" Target="../ink/ink3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37.png"/><Relationship Id="rId7" Type="http://schemas.openxmlformats.org/officeDocument/2006/relationships/image" Target="../media/image47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6.xml"/><Relationship Id="rId5" Type="http://schemas.openxmlformats.org/officeDocument/2006/relationships/image" Target="../media/image46.png"/><Relationship Id="rId4" Type="http://schemas.openxmlformats.org/officeDocument/2006/relationships/customXml" Target="../ink/ink35.xml"/><Relationship Id="rId9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0.xml"/><Relationship Id="rId5" Type="http://schemas.openxmlformats.org/officeDocument/2006/relationships/image" Target="../media/image50.png"/><Relationship Id="rId4" Type="http://schemas.openxmlformats.org/officeDocument/2006/relationships/customXml" Target="../ink/ink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Probability and Counting</a:t>
            </a: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602943" y="1305959"/>
            <a:ext cx="1838813" cy="979846"/>
            <a:chOff x="497987" y="1193338"/>
            <a:chExt cx="2140803" cy="1140767"/>
          </a:xfrm>
        </p:grpSpPr>
        <p:pic>
          <p:nvPicPr>
            <p:cNvPr id="3" name="Picture 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4" name="Picture 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5" name="Picture 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" name="Picture 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0" name="Picture 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45" name="Picture 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46" name="Picture 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47" name="Picture 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653993" y="1305959"/>
            <a:ext cx="1838813" cy="979846"/>
            <a:chOff x="497987" y="1193338"/>
            <a:chExt cx="2140803" cy="1140767"/>
          </a:xfrm>
        </p:grpSpPr>
        <p:pic>
          <p:nvPicPr>
            <p:cNvPr id="59" name="Picture 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0" name="Picture 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61" name="Picture 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2" name="Picture 6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63" name="Picture 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64" name="Picture 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65" name="Picture 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66" name="Picture 6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4718170" y="1305959"/>
            <a:ext cx="1838813" cy="979846"/>
            <a:chOff x="497987" y="1193338"/>
            <a:chExt cx="2140803" cy="1140767"/>
          </a:xfrm>
        </p:grpSpPr>
        <p:pic>
          <p:nvPicPr>
            <p:cNvPr id="68" name="Picture 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9" name="Picture 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0" name="Picture 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71" name="Picture 7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72" name="Picture 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73" name="Picture 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74" name="Picture 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75" name="Picture 7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6785762" y="1305959"/>
            <a:ext cx="1838813" cy="979846"/>
            <a:chOff x="497987" y="1193338"/>
            <a:chExt cx="2140803" cy="1140767"/>
          </a:xfrm>
        </p:grpSpPr>
        <p:pic>
          <p:nvPicPr>
            <p:cNvPr id="77" name="Picture 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78" name="Picture 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9" name="Picture 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80" name="Picture 7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81" name="Picture 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82" name="Picture 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83" name="Picture 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84" name="Picture 8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595600" y="2522592"/>
            <a:ext cx="1838813" cy="979846"/>
            <a:chOff x="497987" y="1193338"/>
            <a:chExt cx="2140803" cy="1140767"/>
          </a:xfrm>
        </p:grpSpPr>
        <p:pic>
          <p:nvPicPr>
            <p:cNvPr id="122" name="Picture 1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23" name="Picture 1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24" name="Picture 1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25" name="Picture 12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26" name="Picture 1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27" name="Picture 1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28" name="Picture 1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29" name="Picture 12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2646650" y="2522592"/>
            <a:ext cx="1838813" cy="979846"/>
            <a:chOff x="497987" y="1193338"/>
            <a:chExt cx="2140803" cy="1140767"/>
          </a:xfrm>
        </p:grpSpPr>
        <p:pic>
          <p:nvPicPr>
            <p:cNvPr id="131" name="Picture 13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32" name="Picture 13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33" name="Picture 13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34" name="Picture 13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35" name="Picture 13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36" name="Picture 13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37" name="Picture 13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38" name="Picture 13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4710827" y="2522592"/>
            <a:ext cx="1838813" cy="979846"/>
            <a:chOff x="497987" y="1193338"/>
            <a:chExt cx="2140803" cy="1140767"/>
          </a:xfrm>
        </p:grpSpPr>
        <p:pic>
          <p:nvPicPr>
            <p:cNvPr id="140" name="Picture 13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41" name="Picture 14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42" name="Picture 14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43" name="Picture 14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44" name="Picture 14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45" name="Picture 1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46" name="Picture 1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47" name="Picture 1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6778419" y="2522592"/>
            <a:ext cx="1838813" cy="979846"/>
            <a:chOff x="497987" y="1193338"/>
            <a:chExt cx="2140803" cy="1140767"/>
          </a:xfrm>
        </p:grpSpPr>
        <p:pic>
          <p:nvPicPr>
            <p:cNvPr id="149" name="Picture 14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0" name="Picture 14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51" name="Picture 15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52" name="Picture 15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53" name="Picture 15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54" name="Picture 15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55" name="Picture 15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56" name="Picture 15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602943" y="3820052"/>
            <a:ext cx="1838813" cy="979846"/>
            <a:chOff x="497987" y="1193338"/>
            <a:chExt cx="2140803" cy="1140767"/>
          </a:xfrm>
        </p:grpSpPr>
        <p:pic>
          <p:nvPicPr>
            <p:cNvPr id="158" name="Picture 15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9" name="Picture 1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0" name="Picture 1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61" name="Picture 1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62" name="Picture 16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63" name="Picture 1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64" name="Picture 1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65" name="Picture 1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2653993" y="3820052"/>
            <a:ext cx="1838813" cy="979846"/>
            <a:chOff x="497987" y="1193338"/>
            <a:chExt cx="2140803" cy="1140767"/>
          </a:xfrm>
        </p:grpSpPr>
        <p:pic>
          <p:nvPicPr>
            <p:cNvPr id="167" name="Picture 16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68" name="Picture 1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9" name="Picture 1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0" name="Picture 1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71" name="Picture 17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72" name="Picture 1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73" name="Picture 1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74" name="Picture 1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718170" y="3820052"/>
            <a:ext cx="1838813" cy="979846"/>
            <a:chOff x="497987" y="1193338"/>
            <a:chExt cx="2140803" cy="1140767"/>
          </a:xfrm>
        </p:grpSpPr>
        <p:pic>
          <p:nvPicPr>
            <p:cNvPr id="176" name="Picture 17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77" name="Picture 1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78" name="Picture 1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9" name="Picture 1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0" name="Picture 17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81" name="Picture 1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82" name="Picture 1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83" name="Picture 1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785762" y="3820052"/>
            <a:ext cx="1838813" cy="979846"/>
            <a:chOff x="497987" y="1193338"/>
            <a:chExt cx="2140803" cy="1140767"/>
          </a:xfrm>
        </p:grpSpPr>
        <p:pic>
          <p:nvPicPr>
            <p:cNvPr id="185" name="Picture 18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86" name="Picture 18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87" name="Picture 18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88" name="Picture 18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9" name="Picture 18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0" name="Picture 18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91" name="Picture 19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92" name="Picture 19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595600" y="5036685"/>
            <a:ext cx="1838813" cy="979846"/>
            <a:chOff x="497987" y="1193338"/>
            <a:chExt cx="2140803" cy="1140767"/>
          </a:xfrm>
        </p:grpSpPr>
        <p:pic>
          <p:nvPicPr>
            <p:cNvPr id="194" name="Picture 19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95" name="Picture 19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96" name="Picture 19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97" name="Picture 19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98" name="Picture 19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9" name="Picture 19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0" name="Picture 19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01" name="Picture 20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6650" y="5036685"/>
            <a:ext cx="1838813" cy="979846"/>
            <a:chOff x="497987" y="1193338"/>
            <a:chExt cx="2140803" cy="1140767"/>
          </a:xfrm>
        </p:grpSpPr>
        <p:pic>
          <p:nvPicPr>
            <p:cNvPr id="203" name="Picture 20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04" name="Picture 20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05" name="Picture 20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06" name="Picture 20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07" name="Picture 20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08" name="Picture 20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9" name="Picture 20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0" name="Picture 20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4710827" y="5036685"/>
            <a:ext cx="1838813" cy="979846"/>
            <a:chOff x="497987" y="1193338"/>
            <a:chExt cx="2140803" cy="1140767"/>
          </a:xfrm>
        </p:grpSpPr>
        <p:pic>
          <p:nvPicPr>
            <p:cNvPr id="212" name="Picture 21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13" name="Picture 21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14" name="Picture 21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15" name="Picture 21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16" name="Picture 21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17" name="Picture 21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18" name="Picture 21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9" name="Picture 21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6778419" y="5036685"/>
            <a:ext cx="1838813" cy="979846"/>
            <a:chOff x="497987" y="1193338"/>
            <a:chExt cx="2140803" cy="1140767"/>
          </a:xfrm>
        </p:grpSpPr>
        <p:pic>
          <p:nvPicPr>
            <p:cNvPr id="221" name="Picture 22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22" name="Picture 2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23" name="Picture 2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24" name="Picture 2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25" name="Picture 22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26" name="Picture 2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27" name="Picture 2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28" name="Picture 2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886400" y="1515054"/>
            <a:ext cx="326286" cy="288265"/>
            <a:chOff x="5246626" y="997185"/>
            <a:chExt cx="830559" cy="73377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5338598" y="1456231"/>
            <a:ext cx="326286" cy="288265"/>
            <a:chOff x="5246626" y="997185"/>
            <a:chExt cx="830559" cy="733778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025512" y="1528591"/>
            <a:ext cx="326286" cy="288265"/>
            <a:chOff x="5246626" y="997185"/>
            <a:chExt cx="830559" cy="733778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7406190" y="1419968"/>
            <a:ext cx="326286" cy="288265"/>
            <a:chOff x="5246626" y="997185"/>
            <a:chExt cx="830559" cy="733778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1592797" y="2777664"/>
            <a:ext cx="326286" cy="288265"/>
            <a:chOff x="5246626" y="997185"/>
            <a:chExt cx="830559" cy="733778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3653004" y="2777664"/>
            <a:ext cx="326286" cy="288265"/>
            <a:chOff x="5246626" y="997185"/>
            <a:chExt cx="830559" cy="733778"/>
          </a:xfrm>
        </p:grpSpPr>
        <p:cxnSp>
          <p:nvCxnSpPr>
            <p:cNvPr id="269" name="Straight Connector 26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2886400" y="2768484"/>
            <a:ext cx="326286" cy="288265"/>
            <a:chOff x="5246626" y="997185"/>
            <a:chExt cx="830559" cy="733778"/>
          </a:xfrm>
        </p:grpSpPr>
        <p:cxnSp>
          <p:nvCxnSpPr>
            <p:cNvPr id="275" name="Straight Connector 27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5717490" y="2792481"/>
            <a:ext cx="326286" cy="288265"/>
            <a:chOff x="5246626" y="997185"/>
            <a:chExt cx="830559" cy="733778"/>
          </a:xfrm>
        </p:grpSpPr>
        <p:cxnSp>
          <p:nvCxnSpPr>
            <p:cNvPr id="281" name="Straight Connector 28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5331564" y="2674678"/>
            <a:ext cx="326286" cy="288265"/>
            <a:chOff x="5246626" y="997185"/>
            <a:chExt cx="830559" cy="733778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7777697" y="2792481"/>
            <a:ext cx="326286" cy="288265"/>
            <a:chOff x="5246626" y="997185"/>
            <a:chExt cx="830559" cy="733778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7011093" y="2783301"/>
            <a:ext cx="326286" cy="288265"/>
            <a:chOff x="5246626" y="997185"/>
            <a:chExt cx="830559" cy="733778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7391771" y="2674678"/>
            <a:ext cx="326286" cy="288265"/>
            <a:chOff x="5246626" y="997185"/>
            <a:chExt cx="830559" cy="733778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/>
          <p:cNvGrpSpPr/>
          <p:nvPr/>
        </p:nvGrpSpPr>
        <p:grpSpPr>
          <a:xfrm>
            <a:off x="1973475" y="3948000"/>
            <a:ext cx="326286" cy="288265"/>
            <a:chOff x="5246626" y="997185"/>
            <a:chExt cx="830559" cy="733778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>
            <a:off x="4033682" y="3948000"/>
            <a:ext cx="326286" cy="288265"/>
            <a:chOff x="5246626" y="997185"/>
            <a:chExt cx="830559" cy="733778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/>
          <p:nvPr/>
        </p:nvGrpSpPr>
        <p:grpSpPr>
          <a:xfrm>
            <a:off x="2886400" y="4047443"/>
            <a:ext cx="326286" cy="288265"/>
            <a:chOff x="5246626" y="997185"/>
            <a:chExt cx="830559" cy="733778"/>
          </a:xfrm>
        </p:grpSpPr>
        <p:cxnSp>
          <p:nvCxnSpPr>
            <p:cNvPr id="323" name="Straight Connector 32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/>
          <p:nvPr/>
        </p:nvGrpSpPr>
        <p:grpSpPr>
          <a:xfrm>
            <a:off x="6098168" y="3962817"/>
            <a:ext cx="326286" cy="288265"/>
            <a:chOff x="5246626" y="997185"/>
            <a:chExt cx="830559" cy="733778"/>
          </a:xfrm>
        </p:grpSpPr>
        <p:cxnSp>
          <p:nvCxnSpPr>
            <p:cNvPr id="332" name="Straight Connector 33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/>
          <p:cNvGrpSpPr/>
          <p:nvPr/>
        </p:nvGrpSpPr>
        <p:grpSpPr>
          <a:xfrm>
            <a:off x="5331564" y="3953637"/>
            <a:ext cx="326286" cy="288265"/>
            <a:chOff x="5246626" y="997185"/>
            <a:chExt cx="830559" cy="733778"/>
          </a:xfrm>
        </p:grpSpPr>
        <p:cxnSp>
          <p:nvCxnSpPr>
            <p:cNvPr id="338" name="Straight Connector 33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8158375" y="3962817"/>
            <a:ext cx="326286" cy="288265"/>
            <a:chOff x="5246626" y="997185"/>
            <a:chExt cx="830559" cy="733778"/>
          </a:xfrm>
        </p:grpSpPr>
        <p:cxnSp>
          <p:nvCxnSpPr>
            <p:cNvPr id="344" name="Straight Connector 343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>
            <a:off x="7011093" y="4062260"/>
            <a:ext cx="326286" cy="288265"/>
            <a:chOff x="5246626" y="997185"/>
            <a:chExt cx="830559" cy="733778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/>
          <p:nvPr/>
        </p:nvGrpSpPr>
        <p:grpSpPr>
          <a:xfrm>
            <a:off x="7391771" y="3953637"/>
            <a:ext cx="326286" cy="288265"/>
            <a:chOff x="5246626" y="997185"/>
            <a:chExt cx="830559" cy="733778"/>
          </a:xfrm>
        </p:grpSpPr>
        <p:cxnSp>
          <p:nvCxnSpPr>
            <p:cNvPr id="350" name="Straight Connector 34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1592797" y="5273256"/>
            <a:ext cx="326286" cy="288265"/>
            <a:chOff x="5246626" y="997185"/>
            <a:chExt cx="830559" cy="733778"/>
          </a:xfrm>
        </p:grpSpPr>
        <p:cxnSp>
          <p:nvCxnSpPr>
            <p:cNvPr id="353" name="Straight Connector 35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1973475" y="5164633"/>
            <a:ext cx="326286" cy="288265"/>
            <a:chOff x="5246626" y="997185"/>
            <a:chExt cx="830559" cy="733778"/>
          </a:xfrm>
        </p:grpSpPr>
        <p:cxnSp>
          <p:nvCxnSpPr>
            <p:cNvPr id="356" name="Straight Connector 35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/>
          <p:cNvGrpSpPr/>
          <p:nvPr/>
        </p:nvGrpSpPr>
        <p:grpSpPr>
          <a:xfrm>
            <a:off x="3653004" y="5273256"/>
            <a:ext cx="326286" cy="288265"/>
            <a:chOff x="5246626" y="997185"/>
            <a:chExt cx="830559" cy="733778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/>
          <p:cNvGrpSpPr/>
          <p:nvPr/>
        </p:nvGrpSpPr>
        <p:grpSpPr>
          <a:xfrm>
            <a:off x="4033682" y="5164633"/>
            <a:ext cx="326286" cy="288265"/>
            <a:chOff x="5246626" y="997185"/>
            <a:chExt cx="830559" cy="733778"/>
          </a:xfrm>
        </p:grpSpPr>
        <p:cxnSp>
          <p:nvCxnSpPr>
            <p:cNvPr id="368" name="Straight Connector 36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>
            <a:off x="2886400" y="5264076"/>
            <a:ext cx="326286" cy="288265"/>
            <a:chOff x="5246626" y="997185"/>
            <a:chExt cx="830559" cy="733778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oup 375"/>
          <p:cNvGrpSpPr/>
          <p:nvPr/>
        </p:nvGrpSpPr>
        <p:grpSpPr>
          <a:xfrm>
            <a:off x="5717490" y="5288073"/>
            <a:ext cx="326286" cy="288265"/>
            <a:chOff x="5246626" y="997185"/>
            <a:chExt cx="830559" cy="733778"/>
          </a:xfrm>
        </p:grpSpPr>
        <p:cxnSp>
          <p:nvCxnSpPr>
            <p:cNvPr id="377" name="Straight Connector 37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378"/>
          <p:cNvGrpSpPr/>
          <p:nvPr/>
        </p:nvGrpSpPr>
        <p:grpSpPr>
          <a:xfrm>
            <a:off x="6098168" y="5179450"/>
            <a:ext cx="326286" cy="288265"/>
            <a:chOff x="5246626" y="997185"/>
            <a:chExt cx="830559" cy="733778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/>
          <p:cNvGrpSpPr/>
          <p:nvPr/>
        </p:nvGrpSpPr>
        <p:grpSpPr>
          <a:xfrm>
            <a:off x="5331564" y="5170270"/>
            <a:ext cx="326286" cy="288265"/>
            <a:chOff x="5246626" y="997185"/>
            <a:chExt cx="830559" cy="73377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/>
          <p:cNvGrpSpPr/>
          <p:nvPr/>
        </p:nvGrpSpPr>
        <p:grpSpPr>
          <a:xfrm>
            <a:off x="7777697" y="5288073"/>
            <a:ext cx="326286" cy="288265"/>
            <a:chOff x="5246626" y="997185"/>
            <a:chExt cx="830559" cy="733778"/>
          </a:xfrm>
        </p:grpSpPr>
        <p:cxnSp>
          <p:nvCxnSpPr>
            <p:cNvPr id="389" name="Straight Connector 38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/>
          <p:cNvGrpSpPr/>
          <p:nvPr/>
        </p:nvGrpSpPr>
        <p:grpSpPr>
          <a:xfrm>
            <a:off x="8158375" y="5179450"/>
            <a:ext cx="326286" cy="288265"/>
            <a:chOff x="5246626" y="997185"/>
            <a:chExt cx="830559" cy="733778"/>
          </a:xfrm>
        </p:grpSpPr>
        <p:cxnSp>
          <p:nvCxnSpPr>
            <p:cNvPr id="392" name="Straight Connector 39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/>
          <p:cNvGrpSpPr/>
          <p:nvPr/>
        </p:nvGrpSpPr>
        <p:grpSpPr>
          <a:xfrm>
            <a:off x="7011093" y="5278893"/>
            <a:ext cx="326286" cy="288265"/>
            <a:chOff x="5246626" y="997185"/>
            <a:chExt cx="830559" cy="733778"/>
          </a:xfrm>
        </p:grpSpPr>
        <p:cxnSp>
          <p:nvCxnSpPr>
            <p:cNvPr id="395" name="Straight Connector 39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7391771" y="5170270"/>
            <a:ext cx="326286" cy="288265"/>
            <a:chOff x="5246626" y="997185"/>
            <a:chExt cx="830559" cy="733778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7943E00-B18F-354C-A9B1-4569F2AD204D}"/>
              </a:ext>
            </a:extLst>
          </p:cNvPr>
          <p:cNvSpPr txBox="1"/>
          <p:nvPr/>
        </p:nvSpPr>
        <p:spPr>
          <a:xfrm>
            <a:off x="520700" y="288590"/>
            <a:ext cx="559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Example: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D92870-59AD-4949-8BFF-68ACEBBFCD68}"/>
                  </a:ext>
                </a:extLst>
              </p14:cNvPr>
              <p14:cNvContentPartPr/>
              <p14:nvPr/>
            </p14:nvContentPartPr>
            <p14:xfrm>
              <a:off x="1279080" y="452160"/>
              <a:ext cx="7153200" cy="549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D92870-59AD-4949-8BFF-68ACEBBFCD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2880" y="435960"/>
                <a:ext cx="7185600" cy="55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92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342E-9AEA-FA47-8333-7CCD9B8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87939-88C7-9045-B1BC-015DD54B2360}"/>
              </a:ext>
            </a:extLst>
          </p:cNvPr>
          <p:cNvSpPr txBox="1"/>
          <p:nvPr/>
        </p:nvSpPr>
        <p:spPr>
          <a:xfrm>
            <a:off x="459622" y="3940238"/>
            <a:ext cx="333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No consecutive tails: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435BE-34C4-204A-BE3B-F8B518E44695}"/>
              </a:ext>
            </a:extLst>
          </p:cNvPr>
          <p:cNvSpPr txBox="1"/>
          <p:nvPr/>
        </p:nvSpPr>
        <p:spPr>
          <a:xfrm>
            <a:off x="457200" y="1517986"/>
            <a:ext cx="3007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Exactly two heads: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A8955-EEF4-CF47-B043-F4FBAECB7C29}"/>
              </a:ext>
            </a:extLst>
          </p:cNvPr>
          <p:cNvSpPr txBox="1"/>
          <p:nvPr/>
        </p:nvSpPr>
        <p:spPr>
          <a:xfrm>
            <a:off x="370687" y="2216247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=</a:t>
            </a:r>
            <a:r>
              <a:rPr lang="en-US" sz="2400" dirty="0">
                <a:latin typeface="Garamond"/>
                <a:cs typeface="Garamond"/>
              </a:rPr>
              <a:t>{ 	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HHT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HTH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Courier New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D93D4-8DE3-A144-8192-86E2871D3CAD}"/>
              </a:ext>
            </a:extLst>
          </p:cNvPr>
          <p:cNvSpPr txBox="1"/>
          <p:nvPr/>
        </p:nvSpPr>
        <p:spPr>
          <a:xfrm>
            <a:off x="370687" y="4636573"/>
            <a:ext cx="475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B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2400" dirty="0">
                <a:latin typeface="Garamond"/>
                <a:cs typeface="Garamond"/>
              </a:rPr>
              <a:t>{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HHT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HTH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Courier New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E4D09-9E6B-4449-8DA4-FF0D30CE41F5}"/>
              </a:ext>
            </a:extLst>
          </p:cNvPr>
          <p:cNvSpPr txBox="1"/>
          <p:nvPr/>
        </p:nvSpPr>
        <p:spPr>
          <a:xfrm>
            <a:off x="5595189" y="2174151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 =</a:t>
            </a:r>
            <a:endParaRPr lang="en-US" sz="32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E8D4A-0729-9B44-9427-8D8AE7AAA6C0}"/>
              </a:ext>
            </a:extLst>
          </p:cNvPr>
          <p:cNvSpPr txBox="1"/>
          <p:nvPr/>
        </p:nvSpPr>
        <p:spPr>
          <a:xfrm>
            <a:off x="5595190" y="4656913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B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 =</a:t>
            </a:r>
            <a:endParaRPr lang="en-US" sz="32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1B8C32-04C4-B346-8874-3E38BE6C0E39}"/>
                  </a:ext>
                </a:extLst>
              </p14:cNvPr>
              <p14:cNvContentPartPr/>
              <p14:nvPr/>
            </p14:nvContentPartPr>
            <p14:xfrm>
              <a:off x="1422720" y="2236680"/>
              <a:ext cx="6175800" cy="314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1B8C32-04C4-B346-8874-3E38BE6C0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6520" y="2220480"/>
                <a:ext cx="6208200" cy="31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401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602943" y="1305959"/>
            <a:ext cx="1838813" cy="979846"/>
            <a:chOff x="497987" y="1193338"/>
            <a:chExt cx="2140803" cy="1140767"/>
          </a:xfrm>
        </p:grpSpPr>
        <p:pic>
          <p:nvPicPr>
            <p:cNvPr id="3" name="Picture 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4" name="Picture 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5" name="Picture 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" name="Picture 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0" name="Picture 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45" name="Picture 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46" name="Picture 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47" name="Picture 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653993" y="1305959"/>
            <a:ext cx="1838813" cy="979846"/>
            <a:chOff x="497987" y="1193338"/>
            <a:chExt cx="2140803" cy="1140767"/>
          </a:xfrm>
        </p:grpSpPr>
        <p:pic>
          <p:nvPicPr>
            <p:cNvPr id="59" name="Picture 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0" name="Picture 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61" name="Picture 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2" name="Picture 6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63" name="Picture 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64" name="Picture 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65" name="Picture 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66" name="Picture 6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4718170" y="1305959"/>
            <a:ext cx="1838813" cy="979846"/>
            <a:chOff x="497987" y="1193338"/>
            <a:chExt cx="2140803" cy="1140767"/>
          </a:xfrm>
        </p:grpSpPr>
        <p:pic>
          <p:nvPicPr>
            <p:cNvPr id="68" name="Picture 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9" name="Picture 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0" name="Picture 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71" name="Picture 7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72" name="Picture 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73" name="Picture 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74" name="Picture 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75" name="Picture 7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6785762" y="1305959"/>
            <a:ext cx="1838813" cy="979846"/>
            <a:chOff x="497987" y="1193338"/>
            <a:chExt cx="2140803" cy="1140767"/>
          </a:xfrm>
        </p:grpSpPr>
        <p:pic>
          <p:nvPicPr>
            <p:cNvPr id="77" name="Picture 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78" name="Picture 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9" name="Picture 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80" name="Picture 7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81" name="Picture 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82" name="Picture 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83" name="Picture 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84" name="Picture 8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595600" y="2522592"/>
            <a:ext cx="1838813" cy="979846"/>
            <a:chOff x="497987" y="1193338"/>
            <a:chExt cx="2140803" cy="1140767"/>
          </a:xfrm>
        </p:grpSpPr>
        <p:pic>
          <p:nvPicPr>
            <p:cNvPr id="122" name="Picture 1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23" name="Picture 1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24" name="Picture 1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25" name="Picture 12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26" name="Picture 1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27" name="Picture 1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28" name="Picture 1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29" name="Picture 12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2646650" y="2522592"/>
            <a:ext cx="1838813" cy="979846"/>
            <a:chOff x="497987" y="1193338"/>
            <a:chExt cx="2140803" cy="1140767"/>
          </a:xfrm>
        </p:grpSpPr>
        <p:pic>
          <p:nvPicPr>
            <p:cNvPr id="131" name="Picture 13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32" name="Picture 13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33" name="Picture 13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34" name="Picture 13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35" name="Picture 13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36" name="Picture 13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37" name="Picture 13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38" name="Picture 13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4710827" y="2522592"/>
            <a:ext cx="1838813" cy="979846"/>
            <a:chOff x="497987" y="1193338"/>
            <a:chExt cx="2140803" cy="1140767"/>
          </a:xfrm>
        </p:grpSpPr>
        <p:pic>
          <p:nvPicPr>
            <p:cNvPr id="140" name="Picture 13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41" name="Picture 14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42" name="Picture 14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43" name="Picture 14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44" name="Picture 14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45" name="Picture 1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46" name="Picture 1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47" name="Picture 1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6778419" y="2522592"/>
            <a:ext cx="1838813" cy="979846"/>
            <a:chOff x="497987" y="1193338"/>
            <a:chExt cx="2140803" cy="1140767"/>
          </a:xfrm>
        </p:grpSpPr>
        <p:pic>
          <p:nvPicPr>
            <p:cNvPr id="149" name="Picture 14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0" name="Picture 14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51" name="Picture 15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52" name="Picture 15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53" name="Picture 15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54" name="Picture 15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55" name="Picture 15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56" name="Picture 15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602943" y="3820052"/>
            <a:ext cx="1838813" cy="979846"/>
            <a:chOff x="497987" y="1193338"/>
            <a:chExt cx="2140803" cy="1140767"/>
          </a:xfrm>
        </p:grpSpPr>
        <p:pic>
          <p:nvPicPr>
            <p:cNvPr id="158" name="Picture 15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9" name="Picture 1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0" name="Picture 1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61" name="Picture 1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62" name="Picture 16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63" name="Picture 1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64" name="Picture 1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65" name="Picture 1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2653993" y="3820052"/>
            <a:ext cx="1838813" cy="979846"/>
            <a:chOff x="497987" y="1193338"/>
            <a:chExt cx="2140803" cy="1140767"/>
          </a:xfrm>
        </p:grpSpPr>
        <p:pic>
          <p:nvPicPr>
            <p:cNvPr id="167" name="Picture 16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68" name="Picture 1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9" name="Picture 1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0" name="Picture 1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71" name="Picture 17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72" name="Picture 1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73" name="Picture 1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74" name="Picture 1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718170" y="3820052"/>
            <a:ext cx="1838813" cy="979846"/>
            <a:chOff x="497987" y="1193338"/>
            <a:chExt cx="2140803" cy="1140767"/>
          </a:xfrm>
        </p:grpSpPr>
        <p:pic>
          <p:nvPicPr>
            <p:cNvPr id="176" name="Picture 17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77" name="Picture 1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78" name="Picture 1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9" name="Picture 1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0" name="Picture 17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81" name="Picture 1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82" name="Picture 1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83" name="Picture 1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785762" y="3820052"/>
            <a:ext cx="1838813" cy="979846"/>
            <a:chOff x="497987" y="1193338"/>
            <a:chExt cx="2140803" cy="1140767"/>
          </a:xfrm>
        </p:grpSpPr>
        <p:pic>
          <p:nvPicPr>
            <p:cNvPr id="185" name="Picture 18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86" name="Picture 18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87" name="Picture 18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88" name="Picture 18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9" name="Picture 18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0" name="Picture 18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91" name="Picture 19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92" name="Picture 19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595600" y="5036685"/>
            <a:ext cx="1838813" cy="979846"/>
            <a:chOff x="497987" y="1193338"/>
            <a:chExt cx="2140803" cy="1140767"/>
          </a:xfrm>
        </p:grpSpPr>
        <p:pic>
          <p:nvPicPr>
            <p:cNvPr id="194" name="Picture 19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95" name="Picture 19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96" name="Picture 19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97" name="Picture 19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98" name="Picture 19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9" name="Picture 19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0" name="Picture 19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01" name="Picture 20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6650" y="5036685"/>
            <a:ext cx="1838813" cy="979846"/>
            <a:chOff x="497987" y="1193338"/>
            <a:chExt cx="2140803" cy="1140767"/>
          </a:xfrm>
        </p:grpSpPr>
        <p:pic>
          <p:nvPicPr>
            <p:cNvPr id="203" name="Picture 20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04" name="Picture 20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05" name="Picture 20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06" name="Picture 20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07" name="Picture 20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08" name="Picture 20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9" name="Picture 20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0" name="Picture 20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4710827" y="5036685"/>
            <a:ext cx="1838813" cy="979846"/>
            <a:chOff x="497987" y="1193338"/>
            <a:chExt cx="2140803" cy="1140767"/>
          </a:xfrm>
        </p:grpSpPr>
        <p:pic>
          <p:nvPicPr>
            <p:cNvPr id="212" name="Picture 21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13" name="Picture 21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14" name="Picture 21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15" name="Picture 21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16" name="Picture 21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17" name="Picture 21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18" name="Picture 21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9" name="Picture 21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6778419" y="5036685"/>
            <a:ext cx="1838813" cy="979846"/>
            <a:chOff x="497987" y="1193338"/>
            <a:chExt cx="2140803" cy="1140767"/>
          </a:xfrm>
        </p:grpSpPr>
        <p:pic>
          <p:nvPicPr>
            <p:cNvPr id="221" name="Picture 22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22" name="Picture 2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23" name="Picture 2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24" name="Picture 2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25" name="Picture 22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26" name="Picture 2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27" name="Picture 2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28" name="Picture 2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886400" y="1515054"/>
            <a:ext cx="326286" cy="288265"/>
            <a:chOff x="5246626" y="997185"/>
            <a:chExt cx="830559" cy="73377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5338598" y="1456231"/>
            <a:ext cx="326286" cy="288265"/>
            <a:chOff x="5246626" y="997185"/>
            <a:chExt cx="830559" cy="733778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025512" y="1528591"/>
            <a:ext cx="326286" cy="288265"/>
            <a:chOff x="5246626" y="997185"/>
            <a:chExt cx="830559" cy="733778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7406190" y="1419968"/>
            <a:ext cx="326286" cy="288265"/>
            <a:chOff x="5246626" y="997185"/>
            <a:chExt cx="830559" cy="733778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1592797" y="2777664"/>
            <a:ext cx="326286" cy="288265"/>
            <a:chOff x="5246626" y="997185"/>
            <a:chExt cx="830559" cy="733778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3653004" y="2777664"/>
            <a:ext cx="326286" cy="288265"/>
            <a:chOff x="5246626" y="997185"/>
            <a:chExt cx="830559" cy="733778"/>
          </a:xfrm>
        </p:grpSpPr>
        <p:cxnSp>
          <p:nvCxnSpPr>
            <p:cNvPr id="269" name="Straight Connector 26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2886400" y="2768484"/>
            <a:ext cx="326286" cy="288265"/>
            <a:chOff x="5246626" y="997185"/>
            <a:chExt cx="830559" cy="733778"/>
          </a:xfrm>
        </p:grpSpPr>
        <p:cxnSp>
          <p:nvCxnSpPr>
            <p:cNvPr id="275" name="Straight Connector 27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5717490" y="2792481"/>
            <a:ext cx="326286" cy="288265"/>
            <a:chOff x="5246626" y="997185"/>
            <a:chExt cx="830559" cy="733778"/>
          </a:xfrm>
        </p:grpSpPr>
        <p:cxnSp>
          <p:nvCxnSpPr>
            <p:cNvPr id="281" name="Straight Connector 28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5331564" y="2674678"/>
            <a:ext cx="326286" cy="288265"/>
            <a:chOff x="5246626" y="997185"/>
            <a:chExt cx="830559" cy="733778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7777697" y="2792481"/>
            <a:ext cx="326286" cy="288265"/>
            <a:chOff x="5246626" y="997185"/>
            <a:chExt cx="830559" cy="733778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7011093" y="2783301"/>
            <a:ext cx="326286" cy="288265"/>
            <a:chOff x="5246626" y="997185"/>
            <a:chExt cx="830559" cy="733778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7391771" y="2674678"/>
            <a:ext cx="326286" cy="288265"/>
            <a:chOff x="5246626" y="997185"/>
            <a:chExt cx="830559" cy="733778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/>
          <p:cNvGrpSpPr/>
          <p:nvPr/>
        </p:nvGrpSpPr>
        <p:grpSpPr>
          <a:xfrm>
            <a:off x="1973475" y="3948000"/>
            <a:ext cx="326286" cy="288265"/>
            <a:chOff x="5246626" y="997185"/>
            <a:chExt cx="830559" cy="733778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>
            <a:off x="4033682" y="3948000"/>
            <a:ext cx="326286" cy="288265"/>
            <a:chOff x="5246626" y="997185"/>
            <a:chExt cx="830559" cy="733778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/>
          <p:nvPr/>
        </p:nvGrpSpPr>
        <p:grpSpPr>
          <a:xfrm>
            <a:off x="2886400" y="4047443"/>
            <a:ext cx="326286" cy="288265"/>
            <a:chOff x="5246626" y="997185"/>
            <a:chExt cx="830559" cy="733778"/>
          </a:xfrm>
        </p:grpSpPr>
        <p:cxnSp>
          <p:nvCxnSpPr>
            <p:cNvPr id="323" name="Straight Connector 32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/>
          <p:nvPr/>
        </p:nvGrpSpPr>
        <p:grpSpPr>
          <a:xfrm>
            <a:off x="6098168" y="3962817"/>
            <a:ext cx="326286" cy="288265"/>
            <a:chOff x="5246626" y="997185"/>
            <a:chExt cx="830559" cy="733778"/>
          </a:xfrm>
        </p:grpSpPr>
        <p:cxnSp>
          <p:nvCxnSpPr>
            <p:cNvPr id="332" name="Straight Connector 33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/>
          <p:cNvGrpSpPr/>
          <p:nvPr/>
        </p:nvGrpSpPr>
        <p:grpSpPr>
          <a:xfrm>
            <a:off x="5331564" y="3953637"/>
            <a:ext cx="326286" cy="288265"/>
            <a:chOff x="5246626" y="997185"/>
            <a:chExt cx="830559" cy="733778"/>
          </a:xfrm>
        </p:grpSpPr>
        <p:cxnSp>
          <p:nvCxnSpPr>
            <p:cNvPr id="338" name="Straight Connector 33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8158375" y="3962817"/>
            <a:ext cx="326286" cy="288265"/>
            <a:chOff x="5246626" y="997185"/>
            <a:chExt cx="830559" cy="733778"/>
          </a:xfrm>
        </p:grpSpPr>
        <p:cxnSp>
          <p:nvCxnSpPr>
            <p:cNvPr id="344" name="Straight Connector 343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>
            <a:off x="7011093" y="4062260"/>
            <a:ext cx="326286" cy="288265"/>
            <a:chOff x="5246626" y="997185"/>
            <a:chExt cx="830559" cy="733778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/>
          <p:nvPr/>
        </p:nvGrpSpPr>
        <p:grpSpPr>
          <a:xfrm>
            <a:off x="7391771" y="3953637"/>
            <a:ext cx="326286" cy="288265"/>
            <a:chOff x="5246626" y="997185"/>
            <a:chExt cx="830559" cy="733778"/>
          </a:xfrm>
        </p:grpSpPr>
        <p:cxnSp>
          <p:nvCxnSpPr>
            <p:cNvPr id="350" name="Straight Connector 34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1592797" y="5273256"/>
            <a:ext cx="326286" cy="288265"/>
            <a:chOff x="5246626" y="997185"/>
            <a:chExt cx="830559" cy="733778"/>
          </a:xfrm>
        </p:grpSpPr>
        <p:cxnSp>
          <p:nvCxnSpPr>
            <p:cNvPr id="353" name="Straight Connector 35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1973475" y="5164633"/>
            <a:ext cx="326286" cy="288265"/>
            <a:chOff x="5246626" y="997185"/>
            <a:chExt cx="830559" cy="733778"/>
          </a:xfrm>
        </p:grpSpPr>
        <p:cxnSp>
          <p:nvCxnSpPr>
            <p:cNvPr id="356" name="Straight Connector 35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/>
          <p:cNvGrpSpPr/>
          <p:nvPr/>
        </p:nvGrpSpPr>
        <p:grpSpPr>
          <a:xfrm>
            <a:off x="3653004" y="5273256"/>
            <a:ext cx="326286" cy="288265"/>
            <a:chOff x="5246626" y="997185"/>
            <a:chExt cx="830559" cy="733778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/>
          <p:cNvGrpSpPr/>
          <p:nvPr/>
        </p:nvGrpSpPr>
        <p:grpSpPr>
          <a:xfrm>
            <a:off x="4033682" y="5164633"/>
            <a:ext cx="326286" cy="288265"/>
            <a:chOff x="5246626" y="997185"/>
            <a:chExt cx="830559" cy="733778"/>
          </a:xfrm>
        </p:grpSpPr>
        <p:cxnSp>
          <p:nvCxnSpPr>
            <p:cNvPr id="368" name="Straight Connector 36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>
            <a:off x="2886400" y="5264076"/>
            <a:ext cx="326286" cy="288265"/>
            <a:chOff x="5246626" y="997185"/>
            <a:chExt cx="830559" cy="733778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oup 375"/>
          <p:cNvGrpSpPr/>
          <p:nvPr/>
        </p:nvGrpSpPr>
        <p:grpSpPr>
          <a:xfrm>
            <a:off x="5717490" y="5288073"/>
            <a:ext cx="326286" cy="288265"/>
            <a:chOff x="5246626" y="997185"/>
            <a:chExt cx="830559" cy="733778"/>
          </a:xfrm>
        </p:grpSpPr>
        <p:cxnSp>
          <p:nvCxnSpPr>
            <p:cNvPr id="377" name="Straight Connector 37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378"/>
          <p:cNvGrpSpPr/>
          <p:nvPr/>
        </p:nvGrpSpPr>
        <p:grpSpPr>
          <a:xfrm>
            <a:off x="6098168" y="5179450"/>
            <a:ext cx="326286" cy="288265"/>
            <a:chOff x="5246626" y="997185"/>
            <a:chExt cx="830559" cy="733778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/>
          <p:cNvGrpSpPr/>
          <p:nvPr/>
        </p:nvGrpSpPr>
        <p:grpSpPr>
          <a:xfrm>
            <a:off x="5331564" y="5170270"/>
            <a:ext cx="326286" cy="288265"/>
            <a:chOff x="5246626" y="997185"/>
            <a:chExt cx="830559" cy="73377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/>
          <p:cNvGrpSpPr/>
          <p:nvPr/>
        </p:nvGrpSpPr>
        <p:grpSpPr>
          <a:xfrm>
            <a:off x="7777697" y="5288073"/>
            <a:ext cx="326286" cy="288265"/>
            <a:chOff x="5246626" y="997185"/>
            <a:chExt cx="830559" cy="733778"/>
          </a:xfrm>
        </p:grpSpPr>
        <p:cxnSp>
          <p:nvCxnSpPr>
            <p:cNvPr id="389" name="Straight Connector 38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/>
          <p:cNvGrpSpPr/>
          <p:nvPr/>
        </p:nvGrpSpPr>
        <p:grpSpPr>
          <a:xfrm>
            <a:off x="8158375" y="5179450"/>
            <a:ext cx="326286" cy="288265"/>
            <a:chOff x="5246626" y="997185"/>
            <a:chExt cx="830559" cy="733778"/>
          </a:xfrm>
        </p:grpSpPr>
        <p:cxnSp>
          <p:nvCxnSpPr>
            <p:cNvPr id="392" name="Straight Connector 39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/>
          <p:cNvGrpSpPr/>
          <p:nvPr/>
        </p:nvGrpSpPr>
        <p:grpSpPr>
          <a:xfrm>
            <a:off x="7011093" y="5278893"/>
            <a:ext cx="326286" cy="288265"/>
            <a:chOff x="5246626" y="997185"/>
            <a:chExt cx="830559" cy="733778"/>
          </a:xfrm>
        </p:grpSpPr>
        <p:cxnSp>
          <p:nvCxnSpPr>
            <p:cNvPr id="395" name="Straight Connector 39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7391771" y="5170270"/>
            <a:ext cx="326286" cy="288265"/>
            <a:chOff x="5246626" y="997185"/>
            <a:chExt cx="830559" cy="733778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7943E00-B18F-354C-A9B1-4569F2AD204D}"/>
              </a:ext>
            </a:extLst>
          </p:cNvPr>
          <p:cNvSpPr txBox="1"/>
          <p:nvPr/>
        </p:nvSpPr>
        <p:spPr>
          <a:xfrm>
            <a:off x="520700" y="288590"/>
            <a:ext cx="559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Example: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A6F4BE-3A91-7543-A6C7-B6482704C22B}"/>
                  </a:ext>
                </a:extLst>
              </p14:cNvPr>
              <p14:cNvContentPartPr/>
              <p14:nvPr/>
            </p14:nvContentPartPr>
            <p14:xfrm>
              <a:off x="1422720" y="1940760"/>
              <a:ext cx="6488280" cy="397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A6F4BE-3A91-7543-A6C7-B6482704C2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6520" y="1924560"/>
                <a:ext cx="6520680" cy="40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154C6D-2F55-054F-9D06-D8D41BF15439}"/>
                  </a:ext>
                </a:extLst>
              </p14:cNvPr>
              <p14:cNvContentPartPr/>
              <p14:nvPr/>
            </p14:nvContentPartPr>
            <p14:xfrm>
              <a:off x="435960" y="834480"/>
              <a:ext cx="6465960" cy="5699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154C6D-2F55-054F-9D06-D8D41BF154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360" y="812880"/>
                <a:ext cx="6509160" cy="57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2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5FC8-7BF4-294B-937F-D376513C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probability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CECA4-B39D-624F-8F20-F9693DC20597}"/>
              </a:ext>
            </a:extLst>
          </p:cNvPr>
          <p:cNvSpPr txBox="1"/>
          <p:nvPr/>
        </p:nvSpPr>
        <p:spPr>
          <a:xfrm>
            <a:off x="457200" y="1467173"/>
            <a:ext cx="7121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If all outcomes are equally likely, then…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AAFA1-7732-3742-953D-4CC7DEFD166B}"/>
              </a:ext>
            </a:extLst>
          </p:cNvPr>
          <p:cNvSpPr/>
          <p:nvPr/>
        </p:nvSpPr>
        <p:spPr>
          <a:xfrm>
            <a:off x="1032139" y="3051721"/>
            <a:ext cx="1673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=  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F61332-4DA1-484F-A171-9E616E8AE43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05995" y="3344109"/>
            <a:ext cx="4309633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210B4CA-534B-7C49-8AED-1FD3D04DBFAA}"/>
              </a:ext>
            </a:extLst>
          </p:cNvPr>
          <p:cNvSpPr/>
          <p:nvPr/>
        </p:nvSpPr>
        <p:spPr>
          <a:xfrm>
            <a:off x="2705995" y="2759333"/>
            <a:ext cx="4601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number of outcomes in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9D7781-942E-DA40-84DE-7610A472ED28}"/>
              </a:ext>
            </a:extLst>
          </p:cNvPr>
          <p:cNvSpPr/>
          <p:nvPr/>
        </p:nvSpPr>
        <p:spPr>
          <a:xfrm>
            <a:off x="2704249" y="3301701"/>
            <a:ext cx="4652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number of outcomes in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W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00F85-40CD-9947-A3D1-0258F97B20EF}"/>
              </a:ext>
            </a:extLst>
          </p:cNvPr>
          <p:cNvSpPr txBox="1"/>
          <p:nvPr/>
        </p:nvSpPr>
        <p:spPr>
          <a:xfrm>
            <a:off x="1681332" y="5179754"/>
            <a:ext cx="6937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…and probability amounts to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counting</a:t>
            </a:r>
            <a:r>
              <a:rPr lang="en-US" sz="3200" dirty="0">
                <a:latin typeface="Franklin Gothic Medium"/>
                <a:cs typeface="Franklin Gothic Medium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C6179F-3A93-0A41-BB68-D793304497D9}"/>
                  </a:ext>
                </a:extLst>
              </p14:cNvPr>
              <p14:cNvContentPartPr/>
              <p14:nvPr/>
            </p14:nvContentPartPr>
            <p14:xfrm>
              <a:off x="883800" y="1895400"/>
              <a:ext cx="7499880" cy="188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C6179F-3A93-0A41-BB68-D793304497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600" y="1879200"/>
                <a:ext cx="7532280" cy="19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67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 for counting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529" y="1271651"/>
            <a:ext cx="6214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Experiment 1 has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529" y="1792351"/>
            <a:ext cx="6328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Experiment 2 has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m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529" y="2327481"/>
            <a:ext cx="651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Together there are </a:t>
            </a:r>
            <a:r>
              <a:rPr lang="en-US" sz="2800" i="1" dirty="0">
                <a:latin typeface="Garamond"/>
                <a:cs typeface="Garamond"/>
              </a:rPr>
              <a:t>nm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4725" y="3352958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Examples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4A3A8F-855F-EB4D-A99B-6297B6D83370}"/>
              </a:ext>
            </a:extLst>
          </p:cNvPr>
          <p:cNvGrpSpPr/>
          <p:nvPr/>
        </p:nvGrpSpPr>
        <p:grpSpPr>
          <a:xfrm>
            <a:off x="595760" y="4125658"/>
            <a:ext cx="7793490" cy="1132145"/>
            <a:chOff x="595760" y="4125658"/>
            <a:chExt cx="7793490" cy="1132145"/>
          </a:xfrm>
        </p:grpSpPr>
        <p:pic>
          <p:nvPicPr>
            <p:cNvPr id="12" name="Picture 11" descr="Die_Spire_01_4832.png">
              <a:extLst>
                <a:ext uri="{FF2B5EF4-FFF2-40B4-BE49-F238E27FC236}">
                  <a16:creationId xmlns:a16="http://schemas.microsoft.com/office/drawing/2014/main" id="{8779038A-5489-7F4F-BD3C-06C88A768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60" y="4162729"/>
              <a:ext cx="1006171" cy="1006171"/>
            </a:xfrm>
            <a:prstGeom prst="rect">
              <a:avLst/>
            </a:prstGeom>
          </p:spPr>
        </p:pic>
        <p:pic>
          <p:nvPicPr>
            <p:cNvPr id="13" name="Picture 12" descr="Die_Spire_01_4832.png">
              <a:extLst>
                <a:ext uri="{FF2B5EF4-FFF2-40B4-BE49-F238E27FC236}">
                  <a16:creationId xmlns:a16="http://schemas.microsoft.com/office/drawing/2014/main" id="{DE823CF4-ED2D-1241-8CC0-46A13B091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53288">
              <a:off x="1673458" y="4251632"/>
              <a:ext cx="1006171" cy="1006171"/>
            </a:xfrm>
            <a:prstGeom prst="rect">
              <a:avLst/>
            </a:prstGeom>
          </p:spPr>
        </p:pic>
        <p:pic>
          <p:nvPicPr>
            <p:cNvPr id="14" name="Picture 13" descr="g95.jpeg">
              <a:extLst>
                <a:ext uri="{FF2B5EF4-FFF2-40B4-BE49-F238E27FC236}">
                  <a16:creationId xmlns:a16="http://schemas.microsoft.com/office/drawing/2014/main" id="{02EF512F-5C70-4047-A492-9F5DFAEF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166" y="4296902"/>
              <a:ext cx="682321" cy="684219"/>
            </a:xfrm>
            <a:prstGeom prst="rect">
              <a:avLst/>
            </a:prstGeom>
          </p:spPr>
        </p:pic>
        <p:pic>
          <p:nvPicPr>
            <p:cNvPr id="15" name="Picture 14" descr="g95.jpeg">
              <a:extLst>
                <a:ext uri="{FF2B5EF4-FFF2-40B4-BE49-F238E27FC236}">
                  <a16:creationId xmlns:a16="http://schemas.microsoft.com/office/drawing/2014/main" id="{79BF1975-F385-5D42-AE32-A77091234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493" y="4287249"/>
              <a:ext cx="702590" cy="704544"/>
            </a:xfrm>
            <a:prstGeom prst="rect">
              <a:avLst/>
            </a:prstGeom>
          </p:spPr>
        </p:pic>
        <p:pic>
          <p:nvPicPr>
            <p:cNvPr id="16" name="Picture 15" descr="g95.jpeg">
              <a:extLst>
                <a:ext uri="{FF2B5EF4-FFF2-40B4-BE49-F238E27FC236}">
                  <a16:creationId xmlns:a16="http://schemas.microsoft.com/office/drawing/2014/main" id="{5FC120AA-D9C4-9449-B178-7DA645D47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4741" y="4276472"/>
              <a:ext cx="702590" cy="704544"/>
            </a:xfrm>
            <a:prstGeom prst="rect">
              <a:avLst/>
            </a:prstGeom>
          </p:spPr>
        </p:pic>
        <p:pic>
          <p:nvPicPr>
            <p:cNvPr id="17" name="Picture 16" descr="Die_Spire_01_4832.png">
              <a:extLst>
                <a:ext uri="{FF2B5EF4-FFF2-40B4-BE49-F238E27FC236}">
                  <a16:creationId xmlns:a16="http://schemas.microsoft.com/office/drawing/2014/main" id="{FBC99A59-5F91-D54C-B896-FB87746E4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829" y="4125658"/>
              <a:ext cx="1006171" cy="1006171"/>
            </a:xfrm>
            <a:prstGeom prst="rect">
              <a:avLst/>
            </a:prstGeom>
          </p:spPr>
        </p:pic>
        <p:pic>
          <p:nvPicPr>
            <p:cNvPr id="18" name="Picture 17" descr="g95.jpeg">
              <a:extLst>
                <a:ext uri="{FF2B5EF4-FFF2-40B4-BE49-F238E27FC236}">
                  <a16:creationId xmlns:a16="http://schemas.microsoft.com/office/drawing/2014/main" id="{9340D863-F4E0-9547-8E3C-1160B68E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660" y="4276472"/>
              <a:ext cx="702590" cy="704544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645010-9D74-B646-9FFB-E05E59EB3CA5}"/>
                  </a:ext>
                </a:extLst>
              </p14:cNvPr>
              <p14:cNvContentPartPr/>
              <p14:nvPr/>
            </p14:nvContentPartPr>
            <p14:xfrm>
              <a:off x="1266480" y="5533920"/>
              <a:ext cx="6527160" cy="42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645010-9D74-B646-9FFB-E05E59EB3C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0280" y="5517720"/>
                <a:ext cx="655956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1C300B-079A-6747-858C-693DB8AA7A53}"/>
                  </a:ext>
                </a:extLst>
              </p14:cNvPr>
              <p14:cNvContentPartPr/>
              <p14:nvPr/>
            </p14:nvContentPartPr>
            <p14:xfrm>
              <a:off x="1032120" y="5069520"/>
              <a:ext cx="7018200" cy="341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1C300B-079A-6747-858C-693DB8AA7A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5920" y="5053320"/>
                <a:ext cx="7050600" cy="3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7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product rule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74146-2B89-E548-B3DF-0BDF60A2023B}"/>
              </a:ext>
            </a:extLst>
          </p:cNvPr>
          <p:cNvSpPr txBox="1"/>
          <p:nvPr/>
        </p:nvSpPr>
        <p:spPr>
          <a:xfrm>
            <a:off x="784529" y="1271651"/>
            <a:ext cx="6214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Experiment 1 has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6A1E1-5910-3841-876C-D78B71AC0081}"/>
              </a:ext>
            </a:extLst>
          </p:cNvPr>
          <p:cNvSpPr txBox="1"/>
          <p:nvPr/>
        </p:nvSpPr>
        <p:spPr>
          <a:xfrm>
            <a:off x="784529" y="1792351"/>
            <a:ext cx="64354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each such outcome, </a:t>
            </a:r>
          </a:p>
          <a:p>
            <a:r>
              <a:rPr lang="en-US" sz="2800" i="1" dirty="0">
                <a:latin typeface="Franklin Gothic Medium"/>
                <a:cs typeface="Franklin Gothic Medium"/>
              </a:rPr>
              <a:t>  </a:t>
            </a:r>
            <a:r>
              <a:rPr lang="en-US" sz="2800" dirty="0">
                <a:latin typeface="Franklin Gothic Medium"/>
                <a:cs typeface="Franklin Gothic Medium"/>
              </a:rPr>
              <a:t>experiment 2 has </a:t>
            </a:r>
            <a:r>
              <a:rPr lang="en-US" sz="2800" i="1" dirty="0">
                <a:latin typeface="Garamond"/>
                <a:cs typeface="Garamond"/>
              </a:rPr>
              <a:t>m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70D43-2B55-7146-95F3-588558CF8C43}"/>
              </a:ext>
            </a:extLst>
          </p:cNvPr>
          <p:cNvSpPr txBox="1"/>
          <p:nvPr/>
        </p:nvSpPr>
        <p:spPr>
          <a:xfrm>
            <a:off x="784529" y="2729266"/>
            <a:ext cx="651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Together there are </a:t>
            </a:r>
            <a:r>
              <a:rPr lang="en-US" sz="2800" i="1" dirty="0">
                <a:latin typeface="Garamond"/>
                <a:cs typeface="Garamond"/>
              </a:rPr>
              <a:t>nm</a:t>
            </a:r>
            <a:r>
              <a:rPr lang="en-US" sz="2800" dirty="0">
                <a:latin typeface="Franklin Gothic Medium"/>
                <a:cs typeface="Franklin Gothic Medium"/>
              </a:rPr>
              <a:t> possible outcomes.</a:t>
            </a:r>
          </a:p>
        </p:txBody>
      </p:sp>
    </p:spTree>
    <p:extLst>
      <p:ext uri="{BB962C8B-B14F-4D97-AF65-F5344CB8AC3E}">
        <p14:creationId xmlns:p14="http://schemas.microsoft.com/office/powerpoint/2010/main" val="47122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529" y="712402"/>
            <a:ext cx="74562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toss two dice. How many ways are there for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the two dice to come out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different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4592" y="4686300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ranklin Gothic Medium"/>
                <a:cs typeface="Franklin Gothic Medium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742" y="5483086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15 ways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1542" y="4712156"/>
            <a:ext cx="605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3092" y="5473422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25 ways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9292" y="4686300"/>
            <a:ext cx="605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ranklin Gothic Medium"/>
                <a:cs typeface="Franklin Gothic Medium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0842" y="5447566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30 ways</a:t>
            </a:r>
          </a:p>
        </p:txBody>
      </p:sp>
      <p:pic>
        <p:nvPicPr>
          <p:cNvPr id="13" name="Picture 12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99" y="2320868"/>
            <a:ext cx="1407783" cy="1407783"/>
          </a:xfrm>
          <a:prstGeom prst="rect">
            <a:avLst/>
          </a:prstGeom>
        </p:spPr>
      </p:pic>
      <p:pic>
        <p:nvPicPr>
          <p:cNvPr id="16" name="Picture 15" descr="Dice-5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65319"/>
            <a:ext cx="1363333" cy="13633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46180E-AAD4-7946-8E88-5D54BB21C667}"/>
                  </a:ext>
                </a:extLst>
              </p14:cNvPr>
              <p14:cNvContentPartPr/>
              <p14:nvPr/>
            </p14:nvContentPartPr>
            <p14:xfrm>
              <a:off x="2125800" y="4708080"/>
              <a:ext cx="5869800" cy="1957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46180E-AAD4-7946-8E88-5D54BB21C6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9600" y="4691880"/>
                <a:ext cx="5902200" cy="19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75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9210" y="781911"/>
            <a:ext cx="31896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11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12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13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14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15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16</a:t>
            </a:r>
            <a:r>
              <a:rPr lang="en-US" sz="2400" dirty="0">
                <a:latin typeface="Garamond"/>
                <a:cs typeface="Garamond"/>
              </a:rPr>
              <a:t>,</a:t>
            </a:r>
          </a:p>
          <a:p>
            <a:r>
              <a:rPr lang="en-US" sz="2400" dirty="0">
                <a:latin typeface="Courier New"/>
                <a:cs typeface="Courier New"/>
              </a:rPr>
              <a:t>21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22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23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24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25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26</a:t>
            </a:r>
            <a:r>
              <a:rPr lang="en-US" sz="2400" dirty="0">
                <a:latin typeface="Garamond"/>
                <a:cs typeface="Garamond"/>
              </a:rPr>
              <a:t>,</a:t>
            </a:r>
          </a:p>
          <a:p>
            <a:r>
              <a:rPr lang="en-US" sz="2400" dirty="0">
                <a:latin typeface="Courier New"/>
                <a:cs typeface="Courier New"/>
              </a:rPr>
              <a:t>31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32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33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34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35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36</a:t>
            </a:r>
            <a:r>
              <a:rPr lang="en-US" sz="2400" dirty="0">
                <a:latin typeface="Garamond"/>
                <a:cs typeface="Garamond"/>
              </a:rPr>
              <a:t>,</a:t>
            </a:r>
          </a:p>
          <a:p>
            <a:r>
              <a:rPr lang="en-US" sz="2400" dirty="0">
                <a:latin typeface="Courier New"/>
                <a:cs typeface="Courier New"/>
              </a:rPr>
              <a:t>41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42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43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44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45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46</a:t>
            </a:r>
            <a:r>
              <a:rPr lang="en-US" sz="2400" dirty="0">
                <a:latin typeface="Garamond"/>
                <a:cs typeface="Garamond"/>
              </a:rPr>
              <a:t>,</a:t>
            </a:r>
          </a:p>
          <a:p>
            <a:r>
              <a:rPr lang="en-US" sz="2400" dirty="0">
                <a:latin typeface="Courier New"/>
                <a:cs typeface="Courier New"/>
              </a:rPr>
              <a:t>51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56</a:t>
            </a:r>
            <a:r>
              <a:rPr lang="en-US" sz="2400" dirty="0">
                <a:latin typeface="Garamond"/>
                <a:cs typeface="Garamond"/>
              </a:rPr>
              <a:t>,</a:t>
            </a:r>
          </a:p>
          <a:p>
            <a:r>
              <a:rPr lang="en-US" sz="2400" dirty="0">
                <a:latin typeface="Courier New"/>
                <a:cs typeface="Courier New"/>
              </a:rPr>
              <a:t>61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62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63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64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65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66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81911"/>
            <a:ext cx="20718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Solution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86092"/>
            <a:ext cx="20718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Solution 2: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A1E442-27B3-1E46-8D84-741EAB58C5C7}"/>
                  </a:ext>
                </a:extLst>
              </p14:cNvPr>
              <p14:cNvContentPartPr/>
              <p14:nvPr/>
            </p14:nvContentPartPr>
            <p14:xfrm>
              <a:off x="637920" y="974520"/>
              <a:ext cx="7787520" cy="504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A1E442-27B3-1E46-8D84-741EAB58C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720" y="958320"/>
                <a:ext cx="7819920" cy="50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53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63333"/>
            <a:ext cx="822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toss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six dice</a:t>
            </a:r>
            <a:r>
              <a:rPr lang="en-US" sz="2800" dirty="0">
                <a:latin typeface="Franklin Gothic Medium"/>
                <a:cs typeface="Franklin Gothic Medium"/>
              </a:rPr>
              <a:t>. How many ways are there for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all </a:t>
            </a:r>
            <a:r>
              <a:rPr lang="en-US" sz="2800" dirty="0">
                <a:latin typeface="Franklin Gothic Medium"/>
                <a:cs typeface="Franklin Gothic Medium"/>
              </a:rPr>
              <a:t>six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to come out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different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pic>
        <p:nvPicPr>
          <p:cNvPr id="5" name="Picture 4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2689922"/>
            <a:ext cx="692150" cy="692150"/>
          </a:xfrm>
          <a:prstGeom prst="rect">
            <a:avLst/>
          </a:prstGeom>
        </p:spPr>
      </p:pic>
      <p:pic>
        <p:nvPicPr>
          <p:cNvPr id="6" name="Picture 5" descr="Dice-5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2689922"/>
            <a:ext cx="692150" cy="692150"/>
          </a:xfrm>
          <a:prstGeom prst="rect">
            <a:avLst/>
          </a:prstGeom>
        </p:spPr>
      </p:pic>
      <p:pic>
        <p:nvPicPr>
          <p:cNvPr id="9" name="Picture 8" descr="Dic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2689921"/>
            <a:ext cx="692150" cy="692150"/>
          </a:xfrm>
          <a:prstGeom prst="rect">
            <a:avLst/>
          </a:prstGeom>
        </p:spPr>
      </p:pic>
      <p:pic>
        <p:nvPicPr>
          <p:cNvPr id="12" name="Picture 11" descr="Dice-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87" y="2693459"/>
            <a:ext cx="688613" cy="688613"/>
          </a:xfrm>
          <a:prstGeom prst="rect">
            <a:avLst/>
          </a:prstGeom>
        </p:spPr>
      </p:pic>
      <p:pic>
        <p:nvPicPr>
          <p:cNvPr id="15" name="Picture 14" descr="Dice-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9920"/>
            <a:ext cx="692152" cy="692152"/>
          </a:xfrm>
          <a:prstGeom prst="rect">
            <a:avLst/>
          </a:prstGeom>
        </p:spPr>
      </p:pic>
      <p:pic>
        <p:nvPicPr>
          <p:cNvPr id="18" name="Picture 17" descr="Dice-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9" y="2686382"/>
            <a:ext cx="692151" cy="6921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0" y="4514663"/>
            <a:ext cx="809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number of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permutations</a:t>
            </a:r>
            <a:r>
              <a:rPr lang="en-US" sz="2800" dirty="0">
                <a:latin typeface="Franklin Gothic Medium"/>
                <a:cs typeface="Franklin Gothic Medium"/>
              </a:rPr>
              <a:t> of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different objects 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FA0DCC-7C5C-FC48-B6E1-DBBBE42DE886}"/>
                  </a:ext>
                </a:extLst>
              </p14:cNvPr>
              <p14:cNvContentPartPr/>
              <p14:nvPr/>
            </p14:nvContentPartPr>
            <p14:xfrm>
              <a:off x="1241640" y="3474360"/>
              <a:ext cx="6825600" cy="231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FA0DCC-7C5C-FC48-B6E1-DBBBE42DE8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5440" y="3458160"/>
                <a:ext cx="6858000" cy="23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2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Equally likely outcomes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687" y="1284249"/>
            <a:ext cx="7978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two</a:t>
            </a:r>
            <a:r>
              <a:rPr lang="en-US" sz="2800" dirty="0">
                <a:latin typeface="Franklin Gothic Medium"/>
                <a:cs typeface="Franklin Gothic Medium"/>
              </a:rPr>
              <a:t> dice, the chance both come out different 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3949805"/>
            <a:ext cx="825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six</a:t>
            </a:r>
            <a:r>
              <a:rPr lang="en-US" sz="2800" dirty="0">
                <a:latin typeface="Franklin Gothic Medium"/>
                <a:cs typeface="Franklin Gothic Medium"/>
              </a:rPr>
              <a:t> dice, the chance they all come out different 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468CCC-6106-1944-9DAB-5B7360E29863}"/>
                  </a:ext>
                </a:extLst>
              </p14:cNvPr>
              <p14:cNvContentPartPr/>
              <p14:nvPr/>
            </p14:nvContentPartPr>
            <p14:xfrm>
              <a:off x="690840" y="1854360"/>
              <a:ext cx="7676280" cy="459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468CCC-6106-1944-9DAB-5B7360E298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640" y="1838160"/>
                <a:ext cx="7708680" cy="46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50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1625" y="2857642"/>
            <a:ext cx="115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Alice</a:t>
            </a:r>
          </a:p>
        </p:txBody>
      </p:sp>
      <p:pic>
        <p:nvPicPr>
          <p:cNvPr id="16" name="Picture 15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78" y="3012414"/>
            <a:ext cx="2257678" cy="1812182"/>
          </a:xfrm>
          <a:prstGeom prst="rect">
            <a:avLst/>
          </a:prstGeom>
        </p:spPr>
      </p:pic>
      <p:pic>
        <p:nvPicPr>
          <p:cNvPr id="17" name="Picture 16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24" y="2772392"/>
            <a:ext cx="2257678" cy="1812182"/>
          </a:xfrm>
          <a:prstGeom prst="rect">
            <a:avLst/>
          </a:prstGeom>
        </p:spPr>
      </p:pic>
      <p:pic>
        <p:nvPicPr>
          <p:cNvPr id="18" name="Picture 17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63" y="3029292"/>
            <a:ext cx="2257678" cy="1812182"/>
          </a:xfrm>
          <a:prstGeom prst="rect">
            <a:avLst/>
          </a:prstGeom>
        </p:spPr>
      </p:pic>
      <p:pic>
        <p:nvPicPr>
          <p:cNvPr id="19" name="Picture 18" descr="edit(21308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6" y="2772392"/>
            <a:ext cx="2257678" cy="1812182"/>
          </a:xfrm>
          <a:prstGeom prst="rect">
            <a:avLst/>
          </a:prstGeom>
        </p:spPr>
      </p:pic>
      <p:pic>
        <p:nvPicPr>
          <p:cNvPr id="25" name="Picture 24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8" y="2414266"/>
            <a:ext cx="580009" cy="529514"/>
          </a:xfrm>
          <a:prstGeom prst="rect">
            <a:avLst/>
          </a:prstGeom>
        </p:spPr>
      </p:pic>
      <p:pic>
        <p:nvPicPr>
          <p:cNvPr id="29" name="Picture 28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9496" y="2543403"/>
            <a:ext cx="412739" cy="1005349"/>
          </a:xfrm>
          <a:prstGeom prst="rect">
            <a:avLst/>
          </a:prstGeom>
        </p:spPr>
      </p:pic>
      <p:pic>
        <p:nvPicPr>
          <p:cNvPr id="30" name="Picture 29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7793" y="2269717"/>
            <a:ext cx="412739" cy="10053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24727" y="2904170"/>
            <a:ext cx="95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Bob</a:t>
            </a:r>
          </a:p>
        </p:txBody>
      </p:sp>
      <p:pic>
        <p:nvPicPr>
          <p:cNvPr id="32" name="Picture 31" descr="telephone-receiver-clip-ar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17" y="2460794"/>
            <a:ext cx="580009" cy="529514"/>
          </a:xfrm>
          <a:prstGeom prst="rect">
            <a:avLst/>
          </a:prstGeom>
        </p:spPr>
      </p:pic>
      <p:pic>
        <p:nvPicPr>
          <p:cNvPr id="33" name="Picture 32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2276" y="2561350"/>
            <a:ext cx="412739" cy="1005349"/>
          </a:xfrm>
          <a:prstGeom prst="rect">
            <a:avLst/>
          </a:prstGeom>
        </p:spPr>
      </p:pic>
      <p:pic>
        <p:nvPicPr>
          <p:cNvPr id="34" name="Picture 33" descr="antenna-tower-clip-art_422023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2964" y="2287664"/>
            <a:ext cx="412739" cy="1005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710B01-C678-0641-B9A1-87A62C869D7D}"/>
                  </a:ext>
                </a:extLst>
              </p14:cNvPr>
              <p14:cNvContentPartPr/>
              <p14:nvPr/>
            </p14:nvContentPartPr>
            <p14:xfrm>
              <a:off x="1492560" y="1397880"/>
              <a:ext cx="4136040" cy="144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710B01-C678-0641-B9A1-87A62C869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0960" y="1376280"/>
                <a:ext cx="4179240" cy="14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26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9000" y="662622"/>
            <a:ext cx="726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two fair dice. What are the chances that…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8250" y="1746593"/>
            <a:ext cx="498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The sum is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equal to 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250" y="4954889"/>
            <a:ext cx="498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(c) The second one is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bigger</a:t>
            </a:r>
            <a:r>
              <a:rPr lang="en-US" sz="2800" dirty="0">
                <a:latin typeface="Franklin Gothic Medium"/>
                <a:cs typeface="Franklin Gothic Medium"/>
              </a:rPr>
              <a:t>? </a:t>
            </a:r>
          </a:p>
        </p:txBody>
      </p:sp>
      <p:pic>
        <p:nvPicPr>
          <p:cNvPr id="6" name="Picture 5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701582"/>
            <a:ext cx="692150" cy="692150"/>
          </a:xfrm>
          <a:prstGeom prst="rect">
            <a:avLst/>
          </a:prstGeom>
        </p:spPr>
      </p:pic>
      <p:pic>
        <p:nvPicPr>
          <p:cNvPr id="7" name="Picture 6" descr="Dice-5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0" y="1701582"/>
            <a:ext cx="692150" cy="692150"/>
          </a:xfrm>
          <a:prstGeom prst="rect">
            <a:avLst/>
          </a:prstGeom>
        </p:spPr>
      </p:pic>
      <p:pic>
        <p:nvPicPr>
          <p:cNvPr id="8" name="Picture 7" descr="Dic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3239065"/>
            <a:ext cx="692150" cy="692150"/>
          </a:xfrm>
          <a:prstGeom prst="rect">
            <a:avLst/>
          </a:prstGeom>
        </p:spPr>
      </p:pic>
      <p:pic>
        <p:nvPicPr>
          <p:cNvPr id="10" name="Picture 9" descr="Dic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0" y="3239065"/>
            <a:ext cx="692150" cy="692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38250" y="3322220"/>
            <a:ext cx="498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The sum is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even</a:t>
            </a:r>
            <a:r>
              <a:rPr lang="en-US" sz="2800" dirty="0">
                <a:latin typeface="Franklin Gothic Medium"/>
                <a:cs typeface="Franklin Gothic Medium"/>
              </a:rPr>
              <a:t>? </a:t>
            </a:r>
          </a:p>
        </p:txBody>
      </p:sp>
      <p:pic>
        <p:nvPicPr>
          <p:cNvPr id="12" name="Picture 11" descr="Dice-2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4874549"/>
            <a:ext cx="692150" cy="692150"/>
          </a:xfrm>
          <a:prstGeom prst="rect">
            <a:avLst/>
          </a:prstGeom>
        </p:spPr>
      </p:pic>
      <p:pic>
        <p:nvPicPr>
          <p:cNvPr id="13" name="Picture 12" descr="Dice-5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0" y="4874549"/>
            <a:ext cx="692150" cy="692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C9DBEA-4DC6-E948-BB3D-4C0D2E1846B0}"/>
                  </a:ext>
                </a:extLst>
              </p14:cNvPr>
              <p14:cNvContentPartPr/>
              <p14:nvPr/>
            </p14:nvContentPartPr>
            <p14:xfrm>
              <a:off x="888840" y="1200960"/>
              <a:ext cx="3750120" cy="304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C9DBEA-4DC6-E948-BB3D-4C0D2E1846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640" y="1184760"/>
                <a:ext cx="3782520" cy="30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F251A9-E757-4A47-967F-0A6F03D702F4}"/>
                  </a:ext>
                </a:extLst>
              </p14:cNvPr>
              <p14:cNvContentPartPr/>
              <p14:nvPr/>
            </p14:nvContentPartPr>
            <p14:xfrm>
              <a:off x="1987560" y="5524560"/>
              <a:ext cx="4127760" cy="63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F251A9-E757-4A47-967F-0A6F03D702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1360" y="5508720"/>
                <a:ext cx="415980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0763EE-2F0C-C340-A978-91A0A97D4ACA}"/>
                  </a:ext>
                </a:extLst>
              </p14:cNvPr>
              <p14:cNvContentPartPr/>
              <p14:nvPr/>
            </p14:nvContentPartPr>
            <p14:xfrm>
              <a:off x="1949600" y="2369147"/>
              <a:ext cx="3873600" cy="674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0763EE-2F0C-C340-A978-91A0A97D4A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33400" y="2352947"/>
                <a:ext cx="39060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7CD465-42AC-1040-8F21-0CA736CF167C}"/>
                  </a:ext>
                </a:extLst>
              </p14:cNvPr>
              <p14:cNvContentPartPr/>
              <p14:nvPr/>
            </p14:nvContentPartPr>
            <p14:xfrm>
              <a:off x="5621272" y="468498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7CD465-42AC-1040-8F21-0CA736CF167C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46A665-554E-9C4F-AB30-385A41F4E56E}"/>
                  </a:ext>
                </a:extLst>
              </p14:cNvPr>
              <p14:cNvContentPartPr/>
              <p14:nvPr/>
            </p14:nvContentPartPr>
            <p14:xfrm>
              <a:off x="2931480" y="3750120"/>
              <a:ext cx="2923560" cy="74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46A665-554E-9C4F-AB30-385A41F4E5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5280" y="3733920"/>
                <a:ext cx="2955960" cy="7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99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46BD6-E5D0-8443-A827-FAB0FCD59596}"/>
              </a:ext>
            </a:extLst>
          </p:cNvPr>
          <p:cNvSpPr txBox="1"/>
          <p:nvPr/>
        </p:nvSpPr>
        <p:spPr>
          <a:xfrm>
            <a:off x="1975776" y="1499662"/>
            <a:ext cx="51924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 New"/>
                <a:cs typeface="Courier New"/>
              </a:rPr>
              <a:t>11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12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13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14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15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16</a:t>
            </a:r>
            <a:r>
              <a:rPr lang="en-US" sz="4000" dirty="0">
                <a:latin typeface="Garamond"/>
                <a:cs typeface="Garamond"/>
              </a:rPr>
              <a:t>,</a:t>
            </a:r>
          </a:p>
          <a:p>
            <a:r>
              <a:rPr lang="en-US" sz="4000" dirty="0">
                <a:latin typeface="Courier New"/>
                <a:cs typeface="Courier New"/>
              </a:rPr>
              <a:t>21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22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23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24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25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26</a:t>
            </a:r>
            <a:r>
              <a:rPr lang="en-US" sz="4000" dirty="0">
                <a:latin typeface="Garamond"/>
                <a:cs typeface="Garamond"/>
              </a:rPr>
              <a:t>,</a:t>
            </a:r>
          </a:p>
          <a:p>
            <a:r>
              <a:rPr lang="en-US" sz="4000" dirty="0">
                <a:latin typeface="Courier New"/>
                <a:cs typeface="Courier New"/>
              </a:rPr>
              <a:t>31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32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33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34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35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36</a:t>
            </a:r>
            <a:r>
              <a:rPr lang="en-US" sz="4000" dirty="0">
                <a:latin typeface="Garamond"/>
                <a:cs typeface="Garamond"/>
              </a:rPr>
              <a:t>,</a:t>
            </a:r>
          </a:p>
          <a:p>
            <a:r>
              <a:rPr lang="en-US" sz="4000" dirty="0">
                <a:latin typeface="Courier New"/>
                <a:cs typeface="Courier New"/>
              </a:rPr>
              <a:t>41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42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43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44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45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46</a:t>
            </a:r>
            <a:r>
              <a:rPr lang="en-US" sz="4000" dirty="0">
                <a:latin typeface="Garamond"/>
                <a:cs typeface="Garamond"/>
              </a:rPr>
              <a:t>,</a:t>
            </a:r>
          </a:p>
          <a:p>
            <a:r>
              <a:rPr lang="en-US" sz="4000" dirty="0">
                <a:latin typeface="Courier New"/>
                <a:cs typeface="Courier New"/>
              </a:rPr>
              <a:t>51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52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53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54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55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56</a:t>
            </a:r>
            <a:r>
              <a:rPr lang="en-US" sz="4000" dirty="0">
                <a:latin typeface="Garamond"/>
                <a:cs typeface="Garamond"/>
              </a:rPr>
              <a:t>,</a:t>
            </a:r>
          </a:p>
          <a:p>
            <a:r>
              <a:rPr lang="en-US" sz="4000" dirty="0">
                <a:latin typeface="Courier New"/>
                <a:cs typeface="Courier New"/>
              </a:rPr>
              <a:t>61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62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63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64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65</a:t>
            </a:r>
            <a:r>
              <a:rPr lang="en-US" sz="4000" dirty="0">
                <a:latin typeface="Garamond"/>
                <a:cs typeface="Garamond"/>
              </a:rPr>
              <a:t>, </a:t>
            </a:r>
            <a:r>
              <a:rPr lang="en-US" sz="4000" dirty="0">
                <a:latin typeface="Courier New"/>
                <a:cs typeface="Courier New"/>
              </a:rPr>
              <a:t>66</a:t>
            </a:r>
            <a:endParaRPr lang="en-US" sz="4000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668716-C44C-DA48-BD98-568E62C7ED48}"/>
                  </a:ext>
                </a:extLst>
              </p14:cNvPr>
              <p14:cNvContentPartPr/>
              <p14:nvPr/>
            </p14:nvContentPartPr>
            <p14:xfrm>
              <a:off x="5851080" y="1196280"/>
              <a:ext cx="303840" cy="30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668716-C44C-DA48-BD98-568E62C7ED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4880" y="1180080"/>
                <a:ext cx="3362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B2DE3E-59D7-9444-A43E-52A889AC6A2F}"/>
                  </a:ext>
                </a:extLst>
              </p14:cNvPr>
              <p14:cNvContentPartPr/>
              <p14:nvPr/>
            </p14:nvContentPartPr>
            <p14:xfrm>
              <a:off x="1693800" y="5143680"/>
              <a:ext cx="4605480" cy="132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B2DE3E-59D7-9444-A43E-52A889AC6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7600" y="5127480"/>
                <a:ext cx="4631040" cy="13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44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570" y="188275"/>
            <a:ext cx="843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3 brothers. What is the probability that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570" y="801957"/>
            <a:ext cx="843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All have birthdays on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same day </a:t>
            </a:r>
            <a:r>
              <a:rPr lang="en-US" sz="2800" dirty="0">
                <a:latin typeface="Franklin Gothic Medium"/>
                <a:cs typeface="Franklin Gothic Medium"/>
              </a:rPr>
              <a:t>of the week?</a:t>
            </a:r>
          </a:p>
        </p:txBody>
      </p:sp>
      <p:pic>
        <p:nvPicPr>
          <p:cNvPr id="11" name="Picture 10" descr="Birthday-cake-clipart-with-streamers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37" y="1483349"/>
            <a:ext cx="844023" cy="1001383"/>
          </a:xfrm>
          <a:prstGeom prst="rect">
            <a:avLst/>
          </a:prstGeom>
        </p:spPr>
      </p:pic>
      <p:pic>
        <p:nvPicPr>
          <p:cNvPr id="14" name="Picture 13" descr="cake-clipart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00865" y="2092950"/>
            <a:ext cx="1048959" cy="646858"/>
          </a:xfrm>
          <a:prstGeom prst="rect">
            <a:avLst/>
          </a:prstGeom>
        </p:spPr>
      </p:pic>
      <p:pic>
        <p:nvPicPr>
          <p:cNvPr id="8" name="Picture 7" descr="edit(4108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64" y="1571546"/>
            <a:ext cx="817973" cy="7988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55987" y="1561435"/>
            <a:ext cx="606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		T		W		T		F		S		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4D3E80-6336-1E48-BED3-9F24BFDD5840}"/>
                  </a:ext>
                </a:extLst>
              </p14:cNvPr>
              <p14:cNvContentPartPr/>
              <p14:nvPr/>
            </p14:nvContentPartPr>
            <p14:xfrm>
              <a:off x="784017" y="3170509"/>
              <a:ext cx="6652440" cy="240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4D3E80-6336-1E48-BED3-9F24BFDD58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7817" y="3154309"/>
                <a:ext cx="6684840" cy="243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3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3EA07-3D2F-F443-8B3A-EEA24EE90D9E}"/>
              </a:ext>
            </a:extLst>
          </p:cNvPr>
          <p:cNvSpPr txBox="1"/>
          <p:nvPr/>
        </p:nvSpPr>
        <p:spPr>
          <a:xfrm>
            <a:off x="310970" y="299092"/>
            <a:ext cx="827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All have birthdays on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different days </a:t>
            </a:r>
            <a:r>
              <a:rPr lang="en-US" sz="2800" dirty="0">
                <a:solidFill>
                  <a:srgbClr val="000000"/>
                </a:solidFill>
                <a:latin typeface="Franklin Gothic Medium"/>
                <a:cs typeface="Franklin Gothic Medium"/>
              </a:rPr>
              <a:t>of the week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pic>
        <p:nvPicPr>
          <p:cNvPr id="3" name="Picture 2" descr="Birthday-cake-clipart-with-streamers.jpeg">
            <a:extLst>
              <a:ext uri="{FF2B5EF4-FFF2-40B4-BE49-F238E27FC236}">
                <a16:creationId xmlns:a16="http://schemas.microsoft.com/office/drawing/2014/main" id="{5545950E-6C09-E34D-B155-E91CCDF99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85" y="741416"/>
            <a:ext cx="844023" cy="1001383"/>
          </a:xfrm>
          <a:prstGeom prst="rect">
            <a:avLst/>
          </a:prstGeom>
        </p:spPr>
      </p:pic>
      <p:pic>
        <p:nvPicPr>
          <p:cNvPr id="4" name="Picture 3" descr="cake-clipart-3.png">
            <a:extLst>
              <a:ext uri="{FF2B5EF4-FFF2-40B4-BE49-F238E27FC236}">
                <a16:creationId xmlns:a16="http://schemas.microsoft.com/office/drawing/2014/main" id="{F8965B5F-5572-6B40-9108-130CBCB3A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1370" y="1035094"/>
            <a:ext cx="1048959" cy="646858"/>
          </a:xfrm>
          <a:prstGeom prst="rect">
            <a:avLst/>
          </a:prstGeom>
        </p:spPr>
      </p:pic>
      <p:pic>
        <p:nvPicPr>
          <p:cNvPr id="5" name="Picture 4" descr="edit(4108).png">
            <a:extLst>
              <a:ext uri="{FF2B5EF4-FFF2-40B4-BE49-F238E27FC236}">
                <a16:creationId xmlns:a16="http://schemas.microsoft.com/office/drawing/2014/main" id="{CC0CF6C8-CB39-4645-BFAB-A5FE2BDB5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2" y="931212"/>
            <a:ext cx="817973" cy="798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87713-22EA-B24E-A511-6A125B3BC825}"/>
              </a:ext>
            </a:extLst>
          </p:cNvPr>
          <p:cNvSpPr txBox="1"/>
          <p:nvPr/>
        </p:nvSpPr>
        <p:spPr>
          <a:xfrm>
            <a:off x="1121893" y="903208"/>
            <a:ext cx="606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		T		W		T		F		S		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EBE527-9032-5D4C-BC68-047BA1E3354F}"/>
                  </a:ext>
                </a:extLst>
              </p14:cNvPr>
              <p14:cNvContentPartPr/>
              <p14:nvPr/>
            </p14:nvContentPartPr>
            <p14:xfrm>
              <a:off x="973778" y="2476633"/>
              <a:ext cx="6360480" cy="2183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EBE527-9032-5D4C-BC68-047BA1E335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578" y="2460433"/>
                <a:ext cx="6392880" cy="22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086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3EA07-3D2F-F443-8B3A-EEA24EE90D9E}"/>
              </a:ext>
            </a:extLst>
          </p:cNvPr>
          <p:cNvSpPr txBox="1"/>
          <p:nvPr/>
        </p:nvSpPr>
        <p:spPr>
          <a:xfrm>
            <a:off x="310970" y="299092"/>
            <a:ext cx="827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ranklin Gothic Medium"/>
                <a:cs typeface="Franklin Gothic Medium"/>
              </a:rPr>
              <a:t>(c)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Exactly one </a:t>
            </a:r>
            <a:r>
              <a:rPr lang="en-US" sz="2800" dirty="0">
                <a:latin typeface="Franklin Gothic Medium"/>
                <a:cs typeface="Franklin Gothic Medium"/>
              </a:rPr>
              <a:t>birthday </a:t>
            </a:r>
            <a:r>
              <a:rPr lang="en-US" sz="2800" dirty="0">
                <a:solidFill>
                  <a:srgbClr val="000000"/>
                </a:solidFill>
                <a:latin typeface="Franklin Gothic Medium"/>
                <a:cs typeface="Franklin Gothic Medium"/>
              </a:rPr>
              <a:t>is on the weekend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pic>
        <p:nvPicPr>
          <p:cNvPr id="3" name="Picture 2" descr="Birthday-cake-clipart-with-streamers.jpeg">
            <a:extLst>
              <a:ext uri="{FF2B5EF4-FFF2-40B4-BE49-F238E27FC236}">
                <a16:creationId xmlns:a16="http://schemas.microsoft.com/office/drawing/2014/main" id="{5545950E-6C09-E34D-B155-E91CCDF99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85" y="741416"/>
            <a:ext cx="844023" cy="1001383"/>
          </a:xfrm>
          <a:prstGeom prst="rect">
            <a:avLst/>
          </a:prstGeom>
        </p:spPr>
      </p:pic>
      <p:pic>
        <p:nvPicPr>
          <p:cNvPr id="4" name="Picture 3" descr="cake-clipart-3.png">
            <a:extLst>
              <a:ext uri="{FF2B5EF4-FFF2-40B4-BE49-F238E27FC236}">
                <a16:creationId xmlns:a16="http://schemas.microsoft.com/office/drawing/2014/main" id="{F8965B5F-5572-6B40-9108-130CBCB3A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61370" y="1035094"/>
            <a:ext cx="1048959" cy="646858"/>
          </a:xfrm>
          <a:prstGeom prst="rect">
            <a:avLst/>
          </a:prstGeom>
        </p:spPr>
      </p:pic>
      <p:pic>
        <p:nvPicPr>
          <p:cNvPr id="5" name="Picture 4" descr="edit(4108).png">
            <a:extLst>
              <a:ext uri="{FF2B5EF4-FFF2-40B4-BE49-F238E27FC236}">
                <a16:creationId xmlns:a16="http://schemas.microsoft.com/office/drawing/2014/main" id="{CC0CF6C8-CB39-4645-BFAB-A5FE2BDB5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2" y="931212"/>
            <a:ext cx="817973" cy="798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87713-22EA-B24E-A511-6A125B3BC825}"/>
              </a:ext>
            </a:extLst>
          </p:cNvPr>
          <p:cNvSpPr txBox="1"/>
          <p:nvPr/>
        </p:nvSpPr>
        <p:spPr>
          <a:xfrm>
            <a:off x="1121893" y="903208"/>
            <a:ext cx="606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		T		W		T		F		S		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9D15B8-E134-7242-8499-D6EC879BB612}"/>
                  </a:ext>
                </a:extLst>
              </p14:cNvPr>
              <p14:cNvContentPartPr/>
              <p14:nvPr/>
            </p14:nvContentPartPr>
            <p14:xfrm>
              <a:off x="934200" y="1981800"/>
              <a:ext cx="7242480" cy="4194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9D15B8-E134-7242-8499-D6EC879BB6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8000" y="1965600"/>
                <a:ext cx="7274520" cy="42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994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859932-165C-7849-9D3E-76A7C9C10C72}"/>
              </a:ext>
            </a:extLst>
          </p:cNvPr>
          <p:cNvSpPr txBox="1"/>
          <p:nvPr/>
        </p:nvSpPr>
        <p:spPr>
          <a:xfrm>
            <a:off x="307125" y="209408"/>
            <a:ext cx="8602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classical,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jazz, and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pop CDs are arranged at random.  What is the probability that all CDs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of the same type </a:t>
            </a:r>
            <a:r>
              <a:rPr lang="en-US" sz="2800" dirty="0">
                <a:latin typeface="Franklin Gothic Medium"/>
                <a:cs typeface="Franklin Gothic Medium"/>
              </a:rPr>
              <a:t>are contiguous?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36D5B8-874C-604E-BFFB-CCF6D42176B7}"/>
                  </a:ext>
                </a:extLst>
              </p14:cNvPr>
              <p14:cNvContentPartPr/>
              <p14:nvPr/>
            </p14:nvContentPartPr>
            <p14:xfrm>
              <a:off x="431640" y="1628280"/>
              <a:ext cx="8416800" cy="493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36D5B8-874C-604E-BFFB-CCF6D42176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40" y="1612080"/>
                <a:ext cx="8449200" cy="49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74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CBC8-9FA3-0046-A519-D87F3499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4BD567-9D82-8F44-AB5D-C9261ED64CE9}"/>
              </a:ext>
            </a:extLst>
          </p:cNvPr>
          <p:cNvCxnSpPr>
            <a:cxnSpLocks/>
          </p:cNvCxnSpPr>
          <p:nvPr/>
        </p:nvCxnSpPr>
        <p:spPr>
          <a:xfrm>
            <a:off x="4617238" y="1796300"/>
            <a:ext cx="182453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668FA3-5437-9242-8EAB-CBEBFD41E130}"/>
              </a:ext>
            </a:extLst>
          </p:cNvPr>
          <p:cNvSpPr txBox="1"/>
          <p:nvPr/>
        </p:nvSpPr>
        <p:spPr>
          <a:xfrm>
            <a:off x="5268651" y="1194582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/>
                <a:cs typeface="Garamond"/>
              </a:rPr>
              <a:t>n</a:t>
            </a:r>
            <a:r>
              <a:rPr lang="en-US" sz="3600" dirty="0">
                <a:latin typeface="Garamond"/>
                <a:cs typeface="Garamond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FFC03-B865-A54C-9B3D-840F75FCC4E2}"/>
              </a:ext>
            </a:extLst>
          </p:cNvPr>
          <p:cNvSpPr txBox="1"/>
          <p:nvPr/>
        </p:nvSpPr>
        <p:spPr>
          <a:xfrm>
            <a:off x="4617238" y="1725487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/>
                <a:cs typeface="Garamond"/>
              </a:rPr>
              <a:t>k</a:t>
            </a:r>
            <a:r>
              <a:rPr lang="en-US" sz="3600" dirty="0">
                <a:latin typeface="Garamond"/>
                <a:cs typeface="Garamond"/>
              </a:rPr>
              <a:t>! (</a:t>
            </a:r>
            <a:r>
              <a:rPr lang="en-US" sz="3600" i="1" dirty="0">
                <a:latin typeface="Garamond"/>
                <a:cs typeface="Garamond"/>
              </a:rPr>
              <a:t>n</a:t>
            </a:r>
            <a:r>
              <a:rPr lang="en-US" sz="3600" dirty="0">
                <a:latin typeface="Garamond"/>
                <a:cs typeface="Garamond"/>
              </a:rPr>
              <a:t> - </a:t>
            </a:r>
            <a:r>
              <a:rPr lang="en-US" sz="3600" i="1" dirty="0">
                <a:latin typeface="Garamond"/>
                <a:cs typeface="Garamond"/>
              </a:rPr>
              <a:t>k</a:t>
            </a:r>
            <a:r>
              <a:rPr lang="en-US" sz="3600" dirty="0">
                <a:latin typeface="Garamond"/>
                <a:cs typeface="Garamond"/>
              </a:rPr>
              <a:t>)!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4D0A5-5ABB-174C-9855-3C1C6780FB15}"/>
              </a:ext>
            </a:extLst>
          </p:cNvPr>
          <p:cNvSpPr txBox="1"/>
          <p:nvPr/>
        </p:nvSpPr>
        <p:spPr>
          <a:xfrm>
            <a:off x="4060817" y="1486861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aramond"/>
                <a:cs typeface="Garamond"/>
              </a:rPr>
              <a:t>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74DAE-DAE8-3842-AD70-2D6A5E74EDEB}"/>
              </a:ext>
            </a:extLst>
          </p:cNvPr>
          <p:cNvSpPr txBox="1"/>
          <p:nvPr/>
        </p:nvSpPr>
        <p:spPr>
          <a:xfrm>
            <a:off x="457201" y="2582869"/>
            <a:ext cx="765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is the number of size-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subsets of a size-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set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F58E58-E0B2-3F48-9544-C25F35C86C62}"/>
              </a:ext>
            </a:extLst>
          </p:cNvPr>
          <p:cNvGrpSpPr/>
          <p:nvPr/>
        </p:nvGrpSpPr>
        <p:grpSpPr>
          <a:xfrm>
            <a:off x="3163202" y="1194582"/>
            <a:ext cx="1010369" cy="1123776"/>
            <a:chOff x="2569792" y="5441487"/>
            <a:chExt cx="1010369" cy="11237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075A1E-42B2-5848-AFB1-148BB32E2969}"/>
                </a:ext>
              </a:extLst>
            </p:cNvPr>
            <p:cNvSpPr txBox="1"/>
            <p:nvPr/>
          </p:nvSpPr>
          <p:spPr>
            <a:xfrm>
              <a:off x="2870152" y="5441487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430216-32E8-8741-AC1C-6D74666E6445}"/>
                </a:ext>
              </a:extLst>
            </p:cNvPr>
            <p:cNvSpPr/>
            <p:nvPr/>
          </p:nvSpPr>
          <p:spPr>
            <a:xfrm>
              <a:off x="2824047" y="5918932"/>
              <a:ext cx="4251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k</a:t>
              </a:r>
              <a:endParaRPr lang="en-US" sz="3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09F3BC-864B-F847-AEA4-62C619B2CEEA}"/>
                </a:ext>
              </a:extLst>
            </p:cNvPr>
            <p:cNvSpPr/>
            <p:nvPr/>
          </p:nvSpPr>
          <p:spPr>
            <a:xfrm>
              <a:off x="2569792" y="547535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(</a:t>
              </a:r>
              <a:endParaRPr lang="en-US" sz="60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F8CC6F-39F5-584B-B8BF-D783DAC3D944}"/>
                </a:ext>
              </a:extLst>
            </p:cNvPr>
            <p:cNvSpPr/>
            <p:nvPr/>
          </p:nvSpPr>
          <p:spPr>
            <a:xfrm>
              <a:off x="3171075" y="547518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)</a:t>
              </a:r>
              <a:endParaRPr lang="en-US" sz="6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70B1A1-BC56-DC40-A7B6-AFC606E9A215}"/>
                  </a:ext>
                </a:extLst>
              </p14:cNvPr>
              <p14:cNvContentPartPr/>
              <p14:nvPr/>
            </p14:nvContentPartPr>
            <p14:xfrm>
              <a:off x="682560" y="1508760"/>
              <a:ext cx="8075160" cy="447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70B1A1-BC56-DC40-A7B6-AFC606E9A2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360" y="1492560"/>
                <a:ext cx="8107560" cy="45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244BFC-83FB-9046-962B-FFF52894DE40}"/>
                  </a:ext>
                </a:extLst>
              </p14:cNvPr>
              <p14:cNvContentPartPr/>
              <p14:nvPr/>
            </p14:nvContentPartPr>
            <p14:xfrm>
              <a:off x="3590593" y="3187469"/>
              <a:ext cx="4938120" cy="98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244BFC-83FB-9046-962B-FFF52894DE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4393" y="3171269"/>
                <a:ext cx="4970520" cy="10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0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29A9-BCF7-5240-A2F7-69C99561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and arrangements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F2551-F831-3341-9D3B-530B500D5E3F}"/>
              </a:ext>
            </a:extLst>
          </p:cNvPr>
          <p:cNvGrpSpPr/>
          <p:nvPr/>
        </p:nvGrpSpPr>
        <p:grpSpPr>
          <a:xfrm>
            <a:off x="658741" y="1493448"/>
            <a:ext cx="1010369" cy="1123776"/>
            <a:chOff x="2569792" y="5441487"/>
            <a:chExt cx="1010369" cy="11237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E4CDF0-3C23-DB48-B66A-5A23A2FC7B44}"/>
                </a:ext>
              </a:extLst>
            </p:cNvPr>
            <p:cNvSpPr txBox="1"/>
            <p:nvPr/>
          </p:nvSpPr>
          <p:spPr>
            <a:xfrm>
              <a:off x="2870152" y="5441487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8BEB7F-C3F8-7D45-BB03-CA14BDE85FB0}"/>
                </a:ext>
              </a:extLst>
            </p:cNvPr>
            <p:cNvSpPr/>
            <p:nvPr/>
          </p:nvSpPr>
          <p:spPr>
            <a:xfrm>
              <a:off x="2824047" y="5918932"/>
              <a:ext cx="4251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k</a:t>
              </a:r>
              <a:endParaRPr lang="en-US" sz="3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E68094-5668-9D4E-B339-1C24B0A7539A}"/>
                </a:ext>
              </a:extLst>
            </p:cNvPr>
            <p:cNvSpPr/>
            <p:nvPr/>
          </p:nvSpPr>
          <p:spPr>
            <a:xfrm>
              <a:off x="2569792" y="547535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(</a:t>
              </a:r>
              <a:endParaRPr lang="en-US" sz="6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52371-1189-2A43-A43B-AFF77FB11833}"/>
                </a:ext>
              </a:extLst>
            </p:cNvPr>
            <p:cNvSpPr/>
            <p:nvPr/>
          </p:nvSpPr>
          <p:spPr>
            <a:xfrm>
              <a:off x="3171075" y="547518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)</a:t>
              </a:r>
              <a:endParaRPr lang="en-US" sz="6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F823700-E3DE-6A44-8FBA-1004EC10DD59}"/>
              </a:ext>
            </a:extLst>
          </p:cNvPr>
          <p:cNvSpPr txBox="1"/>
          <p:nvPr/>
        </p:nvSpPr>
        <p:spPr>
          <a:xfrm>
            <a:off x="3512050" y="1180863"/>
            <a:ext cx="5174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size-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200" dirty="0">
                <a:latin typeface="Franklin Gothic Medium"/>
                <a:cs typeface="Franklin Gothic Medium"/>
              </a:rPr>
              <a:t> subsets of a size-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dirty="0">
                <a:latin typeface="Franklin Gothic Medium"/>
                <a:cs typeface="Franklin Gothic Medium"/>
              </a:rPr>
              <a:t> </a:t>
            </a:r>
            <a:r>
              <a:rPr lang="en-US" sz="3200" dirty="0">
                <a:latin typeface="Franklin Gothic Medium"/>
                <a:cs typeface="Franklin Gothic Medium"/>
              </a:rPr>
              <a:t>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66077-FE85-5E43-A5D6-8E78126FC4DE}"/>
              </a:ext>
            </a:extLst>
          </p:cNvPr>
          <p:cNvSpPr txBox="1"/>
          <p:nvPr/>
        </p:nvSpPr>
        <p:spPr>
          <a:xfrm>
            <a:off x="3512050" y="1894079"/>
            <a:ext cx="45854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arrangements</a:t>
            </a:r>
            <a:r>
              <a:rPr lang="en-US" sz="3200" dirty="0">
                <a:latin typeface="Franklin Gothic Medium"/>
                <a:cs typeface="Franklin Gothic Medium"/>
              </a:rPr>
              <a:t> of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k </a:t>
            </a:r>
            <a:r>
              <a:rPr lang="en-US" sz="3200" dirty="0">
                <a:latin typeface="Franklin Gothic Medium"/>
                <a:cs typeface="Franklin Gothic Medium"/>
              </a:rPr>
              <a:t>white 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and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 </a:t>
            </a:r>
            <a:r>
              <a:rPr lang="en-US" sz="3200" dirty="0">
                <a:latin typeface="Garamond"/>
                <a:cs typeface="Garamond"/>
              </a:rPr>
              <a:t>–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200" dirty="0">
                <a:latin typeface="Franklin Gothic Medium"/>
                <a:cs typeface="Franklin Gothic Medium"/>
              </a:rPr>
              <a:t> black balls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F12596-7B7B-C148-AA34-5B5725798993}"/>
                  </a:ext>
                </a:extLst>
              </p14:cNvPr>
              <p14:cNvContentPartPr/>
              <p14:nvPr/>
            </p14:nvContentPartPr>
            <p14:xfrm>
              <a:off x="1226963" y="3353092"/>
              <a:ext cx="1749960" cy="192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F12596-7B7B-C148-AA34-5B5725798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763" y="3336892"/>
                <a:ext cx="1782360" cy="19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4BC42D-0B97-344F-A7BA-F80321549894}"/>
                  </a:ext>
                </a:extLst>
              </p14:cNvPr>
              <p14:cNvContentPartPr/>
              <p14:nvPr/>
            </p14:nvContentPartPr>
            <p14:xfrm>
              <a:off x="1389600" y="3247920"/>
              <a:ext cx="6488280" cy="227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4BC42D-0B97-344F-A7BA-F803215498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3400" y="3231720"/>
                <a:ext cx="6520680" cy="23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339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29A9-BCF7-5240-A2F7-69C99561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and arrangements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151578-B65D-E34D-BE05-F0247CD03433}"/>
              </a:ext>
            </a:extLst>
          </p:cNvPr>
          <p:cNvGrpSpPr/>
          <p:nvPr/>
        </p:nvGrpSpPr>
        <p:grpSpPr>
          <a:xfrm>
            <a:off x="631665" y="1245951"/>
            <a:ext cx="2248157" cy="1123776"/>
            <a:chOff x="2569792" y="5441487"/>
            <a:chExt cx="2248157" cy="1123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82F15-198B-504D-9B39-F3E1C310B04E}"/>
                </a:ext>
              </a:extLst>
            </p:cNvPr>
            <p:cNvSpPr txBox="1"/>
            <p:nvPr/>
          </p:nvSpPr>
          <p:spPr>
            <a:xfrm>
              <a:off x="3494621" y="5441487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78EA26-09C6-D643-872D-6C50880296A2}"/>
                </a:ext>
              </a:extLst>
            </p:cNvPr>
            <p:cNvSpPr/>
            <p:nvPr/>
          </p:nvSpPr>
          <p:spPr>
            <a:xfrm>
              <a:off x="2824047" y="5918932"/>
              <a:ext cx="16946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3600" baseline="-25000" dirty="0">
                  <a:latin typeface="Garamond"/>
                  <a:cs typeface="Garamond"/>
                </a:rPr>
                <a:t>1</a:t>
              </a:r>
              <a:r>
                <a:rPr lang="en-US" sz="3600" i="1" dirty="0">
                  <a:latin typeface="Garamond"/>
                  <a:cs typeface="Garamond"/>
                </a:rPr>
                <a:t>, …, </a:t>
              </a:r>
              <a:r>
                <a:rPr lang="en-US" sz="3600" i="1" dirty="0" err="1">
                  <a:latin typeface="Garamond"/>
                  <a:cs typeface="Garamond"/>
                </a:rPr>
                <a:t>n</a:t>
              </a:r>
              <a:r>
                <a:rPr lang="en-US" sz="3600" i="1" baseline="-25000" dirty="0" err="1">
                  <a:latin typeface="Garamond"/>
                  <a:cs typeface="Garamond"/>
                </a:rPr>
                <a:t>t</a:t>
              </a:r>
              <a:endParaRPr lang="en-US" sz="3600" baseline="-250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B04B92-6739-DB4C-9C9D-437B3EA9FFEF}"/>
                </a:ext>
              </a:extLst>
            </p:cNvPr>
            <p:cNvSpPr/>
            <p:nvPr/>
          </p:nvSpPr>
          <p:spPr>
            <a:xfrm>
              <a:off x="2569792" y="547535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(</a:t>
              </a:r>
              <a:endParaRPr lang="en-US" sz="60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C5CFFB-0013-334E-9BDA-6C50525B0096}"/>
                </a:ext>
              </a:extLst>
            </p:cNvPr>
            <p:cNvSpPr/>
            <p:nvPr/>
          </p:nvSpPr>
          <p:spPr>
            <a:xfrm>
              <a:off x="4408863" y="547518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)</a:t>
              </a:r>
              <a:endParaRPr lang="en-US" sz="60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D3A1EC1-5DD9-A546-95DF-C649F134F782}"/>
              </a:ext>
            </a:extLst>
          </p:cNvPr>
          <p:cNvSpPr txBox="1"/>
          <p:nvPr/>
        </p:nvSpPr>
        <p:spPr>
          <a:xfrm>
            <a:off x="3536346" y="1252105"/>
            <a:ext cx="5089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partitions</a:t>
            </a:r>
            <a:r>
              <a:rPr lang="en-US" sz="3200" dirty="0">
                <a:latin typeface="Franklin Gothic Medium"/>
                <a:cs typeface="Franklin Gothic Medium"/>
              </a:rPr>
              <a:t> of a size-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dirty="0">
                <a:latin typeface="Franklin Gothic Medium"/>
                <a:cs typeface="Franklin Gothic Medium"/>
              </a:rPr>
              <a:t> </a:t>
            </a:r>
            <a:r>
              <a:rPr lang="en-US" sz="3200" dirty="0">
                <a:latin typeface="Franklin Gothic Medium"/>
                <a:cs typeface="Franklin Gothic Medium"/>
              </a:rPr>
              <a:t>set into</a:t>
            </a:r>
          </a:p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t</a:t>
            </a:r>
            <a:r>
              <a:rPr lang="en-US" sz="3200" dirty="0">
                <a:latin typeface="Franklin Gothic Medium"/>
                <a:cs typeface="Franklin Gothic Medium"/>
              </a:rPr>
              <a:t> subsets of sizes </a:t>
            </a:r>
            <a:r>
              <a:rPr lang="en-US" sz="3200" i="1" dirty="0">
                <a:latin typeface="Garamond"/>
                <a:cs typeface="Garamond"/>
              </a:rPr>
              <a:t>n</a:t>
            </a:r>
            <a:r>
              <a:rPr lang="en-US" sz="3200" baseline="-25000" dirty="0">
                <a:latin typeface="Garamond"/>
                <a:cs typeface="Garamond"/>
              </a:rPr>
              <a:t>1</a:t>
            </a:r>
            <a:r>
              <a:rPr lang="en-US" sz="3200" i="1" dirty="0">
                <a:latin typeface="Garamond"/>
                <a:cs typeface="Garamond"/>
              </a:rPr>
              <a:t>, …, </a:t>
            </a:r>
            <a:r>
              <a:rPr lang="en-US" sz="3200" i="1" dirty="0" err="1">
                <a:latin typeface="Garamond"/>
                <a:cs typeface="Garamond"/>
              </a:rPr>
              <a:t>n</a:t>
            </a:r>
            <a:r>
              <a:rPr lang="en-US" sz="3200" i="1" baseline="-25000" dirty="0" err="1">
                <a:latin typeface="Garamond"/>
                <a:cs typeface="Garamond"/>
              </a:rPr>
              <a:t>t</a:t>
            </a:r>
            <a:endParaRPr lang="en-US" sz="3200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18B4EE-5204-9243-B0A9-0F870BE9CCDB}"/>
                  </a:ext>
                </a:extLst>
              </p14:cNvPr>
              <p14:cNvContentPartPr/>
              <p14:nvPr/>
            </p14:nvContentPartPr>
            <p14:xfrm>
              <a:off x="647600" y="3853115"/>
              <a:ext cx="3967920" cy="2593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18B4EE-5204-9243-B0A9-0F870BE9C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400" y="3836915"/>
                <a:ext cx="4000320" cy="26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ACB28A-E661-694E-96C3-59C78E7CC2EC}"/>
                  </a:ext>
                </a:extLst>
              </p14:cNvPr>
              <p14:cNvContentPartPr/>
              <p14:nvPr/>
            </p14:nvContentPartPr>
            <p14:xfrm>
              <a:off x="885920" y="4634315"/>
              <a:ext cx="3244320" cy="39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ACB28A-E661-694E-96C3-59C78E7CC2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720" y="4618115"/>
                <a:ext cx="327672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AFD3B3-3286-7145-B1B7-58267FE26A7D}"/>
                  </a:ext>
                </a:extLst>
              </p14:cNvPr>
              <p14:cNvContentPartPr/>
              <p14:nvPr/>
            </p14:nvContentPartPr>
            <p14:xfrm>
              <a:off x="587880" y="2619000"/>
              <a:ext cx="7820640" cy="810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AFD3B3-3286-7145-B1B7-58267FE26A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680" y="2602800"/>
                <a:ext cx="785304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4BC8E-EC5C-7E41-AD92-48588CF05F76}"/>
                  </a:ext>
                </a:extLst>
              </p14:cNvPr>
              <p14:cNvContentPartPr/>
              <p14:nvPr/>
            </p14:nvContentPartPr>
            <p14:xfrm>
              <a:off x="5266800" y="4132080"/>
              <a:ext cx="3795480" cy="1969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4BC8E-EC5C-7E41-AD92-48588CF05F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50600" y="4115880"/>
                <a:ext cx="3827880" cy="20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830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29A9-BCF7-5240-A2F7-69C99561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and arrangements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151578-B65D-E34D-BE05-F0247CD03433}"/>
              </a:ext>
            </a:extLst>
          </p:cNvPr>
          <p:cNvGrpSpPr/>
          <p:nvPr/>
        </p:nvGrpSpPr>
        <p:grpSpPr>
          <a:xfrm>
            <a:off x="631665" y="1245951"/>
            <a:ext cx="2248157" cy="1123776"/>
            <a:chOff x="2569792" y="5441487"/>
            <a:chExt cx="2248157" cy="1123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82F15-198B-504D-9B39-F3E1C310B04E}"/>
                </a:ext>
              </a:extLst>
            </p:cNvPr>
            <p:cNvSpPr txBox="1"/>
            <p:nvPr/>
          </p:nvSpPr>
          <p:spPr>
            <a:xfrm>
              <a:off x="3494621" y="5441487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2400" dirty="0">
                  <a:latin typeface="Garamond"/>
                  <a:cs typeface="Garamond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78EA26-09C6-D643-872D-6C50880296A2}"/>
                </a:ext>
              </a:extLst>
            </p:cNvPr>
            <p:cNvSpPr/>
            <p:nvPr/>
          </p:nvSpPr>
          <p:spPr>
            <a:xfrm>
              <a:off x="2824047" y="5918932"/>
              <a:ext cx="16946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>
                  <a:latin typeface="Garamond"/>
                  <a:cs typeface="Garamond"/>
                </a:rPr>
                <a:t>n</a:t>
              </a:r>
              <a:r>
                <a:rPr lang="en-US" sz="3600" baseline="-25000" dirty="0">
                  <a:latin typeface="Garamond"/>
                  <a:cs typeface="Garamond"/>
                </a:rPr>
                <a:t>1</a:t>
              </a:r>
              <a:r>
                <a:rPr lang="en-US" sz="3600" i="1" dirty="0">
                  <a:latin typeface="Garamond"/>
                  <a:cs typeface="Garamond"/>
                </a:rPr>
                <a:t>, …, </a:t>
              </a:r>
              <a:r>
                <a:rPr lang="en-US" sz="3600" i="1" dirty="0" err="1">
                  <a:latin typeface="Garamond"/>
                  <a:cs typeface="Garamond"/>
                </a:rPr>
                <a:t>n</a:t>
              </a:r>
              <a:r>
                <a:rPr lang="en-US" sz="3600" i="1" baseline="-25000" dirty="0" err="1">
                  <a:latin typeface="Garamond"/>
                  <a:cs typeface="Garamond"/>
                </a:rPr>
                <a:t>t</a:t>
              </a:r>
              <a:endParaRPr lang="en-US" sz="3600" baseline="-250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B04B92-6739-DB4C-9C9D-437B3EA9FFEF}"/>
                </a:ext>
              </a:extLst>
            </p:cNvPr>
            <p:cNvSpPr/>
            <p:nvPr/>
          </p:nvSpPr>
          <p:spPr>
            <a:xfrm>
              <a:off x="2569792" y="547535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(</a:t>
              </a:r>
              <a:endParaRPr lang="en-US" sz="60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C5CFFB-0013-334E-9BDA-6C50525B0096}"/>
                </a:ext>
              </a:extLst>
            </p:cNvPr>
            <p:cNvSpPr/>
            <p:nvPr/>
          </p:nvSpPr>
          <p:spPr>
            <a:xfrm>
              <a:off x="4408863" y="5475185"/>
              <a:ext cx="4090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Garamond"/>
                  <a:cs typeface="Garamond"/>
                </a:rPr>
                <a:t>)</a:t>
              </a:r>
              <a:endParaRPr lang="en-US" sz="60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BC18D96-221A-F442-8EA9-9021C4676F63}"/>
              </a:ext>
            </a:extLst>
          </p:cNvPr>
          <p:cNvSpPr txBox="1"/>
          <p:nvPr/>
        </p:nvSpPr>
        <p:spPr>
          <a:xfrm>
            <a:off x="3522203" y="1292509"/>
            <a:ext cx="45464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arrangements</a:t>
            </a:r>
            <a:r>
              <a:rPr lang="en-US" sz="3200" dirty="0">
                <a:latin typeface="Franklin Gothic Medium"/>
                <a:cs typeface="Franklin Gothic Medium"/>
              </a:rPr>
              <a:t> of </a:t>
            </a:r>
            <a:r>
              <a:rPr lang="en-US" sz="3200" i="1" dirty="0">
                <a:latin typeface="Garamond"/>
                <a:cs typeface="Garamond"/>
              </a:rPr>
              <a:t>n</a:t>
            </a:r>
            <a:r>
              <a:rPr lang="en-US" sz="3200" baseline="-25000" dirty="0">
                <a:latin typeface="Garamond"/>
                <a:cs typeface="Garamond"/>
              </a:rPr>
              <a:t>1</a:t>
            </a:r>
            <a:r>
              <a:rPr lang="en-US" sz="3200" dirty="0">
                <a:latin typeface="Franklin Gothic Medium" panose="020B0603020102020204" pitchFamily="34" charset="0"/>
                <a:cs typeface="Garamond"/>
              </a:rPr>
              <a:t> red,</a:t>
            </a:r>
            <a:br>
              <a:rPr lang="en-US" sz="3200" dirty="0">
                <a:latin typeface="Franklin Gothic Medium" panose="020B0603020102020204" pitchFamily="34" charset="0"/>
                <a:cs typeface="Garamond"/>
              </a:rPr>
            </a:br>
            <a:r>
              <a:rPr lang="en-US" sz="3200" i="1" dirty="0">
                <a:latin typeface="Garamond"/>
                <a:cs typeface="Garamond"/>
              </a:rPr>
              <a:t>n</a:t>
            </a:r>
            <a:r>
              <a:rPr lang="en-US" sz="3200" i="1" baseline="-25000" dirty="0">
                <a:latin typeface="Garamond"/>
                <a:cs typeface="Garamond"/>
              </a:rPr>
              <a:t>2</a:t>
            </a:r>
            <a:r>
              <a:rPr lang="en-US" sz="3200" i="1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Garamond"/>
              </a:rPr>
              <a:t>blue, </a:t>
            </a:r>
            <a:r>
              <a:rPr lang="en-US" sz="3200" dirty="0">
                <a:latin typeface="Garamond" panose="02020404030301010803" pitchFamily="18" charset="0"/>
                <a:cs typeface="Garamond"/>
              </a:rPr>
              <a:t>…</a:t>
            </a:r>
            <a:r>
              <a:rPr lang="en-US" sz="3200" dirty="0">
                <a:latin typeface="Franklin Gothic Medium" panose="020B0603020102020204" pitchFamily="34" charset="0"/>
                <a:cs typeface="Garamond"/>
              </a:rPr>
              <a:t>, </a:t>
            </a:r>
            <a:r>
              <a:rPr lang="en-US" sz="3200" i="1" dirty="0" err="1">
                <a:latin typeface="Garamond"/>
                <a:cs typeface="Garamond"/>
              </a:rPr>
              <a:t>n</a:t>
            </a:r>
            <a:r>
              <a:rPr lang="en-US" sz="3200" i="1" baseline="-25000" dirty="0" err="1">
                <a:latin typeface="Garamond"/>
                <a:cs typeface="Garamond"/>
              </a:rPr>
              <a:t>t</a:t>
            </a:r>
            <a:r>
              <a:rPr lang="en-US" sz="3200" dirty="0">
                <a:latin typeface="Franklin Gothic Medium" panose="020B0603020102020204" pitchFamily="34" charset="0"/>
                <a:cs typeface="Garamond"/>
              </a:rPr>
              <a:t> green balls </a:t>
            </a:r>
            <a:endParaRPr lang="en-US" sz="3200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8101C1-8BFF-E74E-A076-74EEEDA37F6F}"/>
                  </a:ext>
                </a:extLst>
              </p14:cNvPr>
              <p14:cNvContentPartPr/>
              <p14:nvPr/>
            </p14:nvContentPartPr>
            <p14:xfrm>
              <a:off x="904680" y="2939760"/>
              <a:ext cx="8042400" cy="2730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8101C1-8BFF-E74E-A076-74EEEDA37F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480" y="2923560"/>
                <a:ext cx="8074800" cy="27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E0AA02-9141-254B-B14A-7377C44D2156}"/>
                  </a:ext>
                </a:extLst>
              </p14:cNvPr>
              <p14:cNvContentPartPr/>
              <p14:nvPr/>
            </p14:nvContentPartPr>
            <p14:xfrm>
              <a:off x="3360320" y="4707198"/>
              <a:ext cx="1951560" cy="407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E0AA02-9141-254B-B14A-7377C44D21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4120" y="4690998"/>
                <a:ext cx="19839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AAC921-0F2B-404D-9BCD-6CD9F06DD1B7}"/>
                  </a:ext>
                </a:extLst>
              </p14:cNvPr>
              <p14:cNvContentPartPr/>
              <p14:nvPr/>
            </p14:nvContentPartPr>
            <p14:xfrm>
              <a:off x="3356440" y="5133438"/>
              <a:ext cx="2048040" cy="13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AAC921-0F2B-404D-9BCD-6CD9F06DD1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0240" y="5117238"/>
                <a:ext cx="2080440" cy="1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42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00" y="862547"/>
            <a:ext cx="79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Can Alice and Bob make a connection?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0E806-CBDE-D64D-BA99-8A9A30E93E20}"/>
              </a:ext>
            </a:extLst>
          </p:cNvPr>
          <p:cNvSpPr txBox="1"/>
          <p:nvPr/>
        </p:nvSpPr>
        <p:spPr>
          <a:xfrm>
            <a:off x="467500" y="2129138"/>
            <a:ext cx="8229599" cy="1320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In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uncertain situations</a:t>
            </a:r>
            <a:r>
              <a:rPr lang="en-US" sz="3600" dirty="0">
                <a:latin typeface="Franklin Gothic Medium"/>
                <a:cs typeface="Franklin Gothic Medium"/>
              </a:rPr>
              <a:t> we want a number saying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how likely </a:t>
            </a:r>
            <a:r>
              <a:rPr lang="en-US" sz="3600" dirty="0">
                <a:latin typeface="Franklin Gothic Medium"/>
                <a:cs typeface="Franklin Gothic Medium"/>
              </a:rPr>
              <a:t>something 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07DEF-B24C-5146-8F06-7C01490A47B2}"/>
              </a:ext>
            </a:extLst>
          </p:cNvPr>
          <p:cNvSpPr txBox="1"/>
          <p:nvPr/>
        </p:nvSpPr>
        <p:spPr>
          <a:xfrm>
            <a:off x="1936599" y="4224458"/>
            <a:ext cx="52708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latin typeface="Franklin Gothic Medium"/>
                <a:cs typeface="Franklin Gothic Medium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3258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929F1-A1D1-294E-B949-A4A49354C444}"/>
              </a:ext>
            </a:extLst>
          </p:cNvPr>
          <p:cNvSpPr txBox="1"/>
          <p:nvPr/>
        </p:nvSpPr>
        <p:spPr>
          <a:xfrm>
            <a:off x="283647" y="238002"/>
            <a:ext cx="8615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has 10 white balls and 20 black balls. You draw two at random</a:t>
            </a:r>
            <a:r>
              <a:rPr lang="en-GB" sz="2800" dirty="0">
                <a:latin typeface="Franklin Gothic Medium"/>
                <a:cs typeface="Franklin Gothic Medium"/>
              </a:rPr>
              <a:t> (without replacement)</a:t>
            </a:r>
            <a:r>
              <a:rPr lang="en-US" sz="2800" dirty="0">
                <a:latin typeface="Franklin Gothic Medium"/>
                <a:cs typeface="Franklin Gothic Medium"/>
              </a:rPr>
              <a:t>. What is the probability that their colors are different?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58CFD6-FF71-0A45-A63D-A59EB112CBF2}"/>
                  </a:ext>
                </a:extLst>
              </p14:cNvPr>
              <p14:cNvContentPartPr/>
              <p14:nvPr/>
            </p14:nvContentPartPr>
            <p14:xfrm>
              <a:off x="386640" y="1883160"/>
              <a:ext cx="8272440" cy="401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58CFD6-FF71-0A45-A63D-A59EB112CB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440" y="1866960"/>
                <a:ext cx="8304840" cy="40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295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929F1-A1D1-294E-B949-A4A49354C444}"/>
              </a:ext>
            </a:extLst>
          </p:cNvPr>
          <p:cNvSpPr txBox="1"/>
          <p:nvPr/>
        </p:nvSpPr>
        <p:spPr>
          <a:xfrm>
            <a:off x="283647" y="238002"/>
            <a:ext cx="8615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has 10 white balls and 20 black balls. You draw two at random</a:t>
            </a:r>
            <a:r>
              <a:rPr lang="en-GB" sz="2800" dirty="0">
                <a:latin typeface="Franklin Gothic Medium"/>
                <a:cs typeface="Franklin Gothic Medium"/>
              </a:rPr>
              <a:t> (without replacement)</a:t>
            </a:r>
            <a:r>
              <a:rPr lang="en-US" sz="2800" dirty="0">
                <a:latin typeface="Franklin Gothic Medium"/>
                <a:cs typeface="Franklin Gothic Medium"/>
              </a:rPr>
              <a:t>. What is the probability that their colors are different?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9B78BC-B23C-2642-875D-3AA86E940632}"/>
                  </a:ext>
                </a:extLst>
              </p14:cNvPr>
              <p14:cNvContentPartPr/>
              <p14:nvPr/>
            </p14:nvContentPartPr>
            <p14:xfrm>
              <a:off x="460440" y="1829520"/>
              <a:ext cx="8449560" cy="415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9B78BC-B23C-2642-875D-3AA86E9406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240" y="1813320"/>
                <a:ext cx="8481960" cy="41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10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A79301-EDE2-3C44-8DF1-70C34143B3BA}"/>
              </a:ext>
            </a:extLst>
          </p:cNvPr>
          <p:cNvSpPr txBox="1"/>
          <p:nvPr/>
        </p:nvSpPr>
        <p:spPr>
          <a:xfrm>
            <a:off x="543229" y="1718933"/>
            <a:ext cx="6525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1. Specify all possible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25DD4-E5EA-424D-82C7-87745AD7CD7E}"/>
              </a:ext>
            </a:extLst>
          </p:cNvPr>
          <p:cNvSpPr txBox="1"/>
          <p:nvPr/>
        </p:nvSpPr>
        <p:spPr>
          <a:xfrm>
            <a:off x="543226" y="4074170"/>
            <a:ext cx="453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3. Assign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probabilities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8F74B-6D83-1C47-91FA-E806C4CDB6D5}"/>
              </a:ext>
            </a:extLst>
          </p:cNvPr>
          <p:cNvSpPr txBox="1"/>
          <p:nvPr/>
        </p:nvSpPr>
        <p:spPr>
          <a:xfrm>
            <a:off x="543226" y="2919241"/>
            <a:ext cx="5953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2. Identify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event(s)</a:t>
            </a:r>
            <a:r>
              <a:rPr lang="en-US" sz="3600" dirty="0">
                <a:latin typeface="Franklin Gothic Medium"/>
                <a:cs typeface="Franklin Gothic Medium"/>
              </a:rPr>
              <a:t> of interest</a:t>
            </a:r>
            <a:endParaRPr lang="en-US" sz="3600" dirty="0">
              <a:solidFill>
                <a:schemeClr val="accent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9CF29-B523-6E44-983C-7580397B452B}"/>
              </a:ext>
            </a:extLst>
          </p:cNvPr>
          <p:cNvSpPr txBox="1"/>
          <p:nvPr/>
        </p:nvSpPr>
        <p:spPr>
          <a:xfrm>
            <a:off x="543226" y="5250193"/>
            <a:ext cx="5099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4. Shut up and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calculate</a:t>
            </a:r>
            <a:r>
              <a:rPr lang="en-US" sz="3600" dirty="0">
                <a:latin typeface="Franklin Gothic Medium"/>
                <a:cs typeface="Franklin Gothic Medium"/>
              </a:rPr>
              <a:t>!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754FD6-75F1-7D48-9CF4-5A7C5816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cheat sheet</a:t>
            </a:r>
          </a:p>
        </p:txBody>
      </p:sp>
    </p:spTree>
    <p:extLst>
      <p:ext uri="{BB962C8B-B14F-4D97-AF65-F5344CB8AC3E}">
        <p14:creationId xmlns:p14="http://schemas.microsoft.com/office/powerpoint/2010/main" val="129751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602943" y="1305959"/>
            <a:ext cx="1838813" cy="979846"/>
            <a:chOff x="497987" y="1193338"/>
            <a:chExt cx="2140803" cy="1140767"/>
          </a:xfrm>
        </p:grpSpPr>
        <p:pic>
          <p:nvPicPr>
            <p:cNvPr id="3" name="Picture 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4" name="Picture 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5" name="Picture 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" name="Picture 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0" name="Picture 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45" name="Picture 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46" name="Picture 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47" name="Picture 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653993" y="1305959"/>
            <a:ext cx="1838813" cy="979846"/>
            <a:chOff x="497987" y="1193338"/>
            <a:chExt cx="2140803" cy="1140767"/>
          </a:xfrm>
        </p:grpSpPr>
        <p:pic>
          <p:nvPicPr>
            <p:cNvPr id="59" name="Picture 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0" name="Picture 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61" name="Picture 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62" name="Picture 6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63" name="Picture 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64" name="Picture 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65" name="Picture 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66" name="Picture 6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4718170" y="1305959"/>
            <a:ext cx="1838813" cy="979846"/>
            <a:chOff x="497987" y="1193338"/>
            <a:chExt cx="2140803" cy="1140767"/>
          </a:xfrm>
        </p:grpSpPr>
        <p:pic>
          <p:nvPicPr>
            <p:cNvPr id="68" name="Picture 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69" name="Picture 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0" name="Picture 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71" name="Picture 7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72" name="Picture 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73" name="Picture 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74" name="Picture 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75" name="Picture 7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6785762" y="1305959"/>
            <a:ext cx="1838813" cy="979846"/>
            <a:chOff x="497987" y="1193338"/>
            <a:chExt cx="2140803" cy="1140767"/>
          </a:xfrm>
        </p:grpSpPr>
        <p:pic>
          <p:nvPicPr>
            <p:cNvPr id="77" name="Picture 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78" name="Picture 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79" name="Picture 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80" name="Picture 7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81" name="Picture 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82" name="Picture 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83" name="Picture 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84" name="Picture 8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595600" y="2522592"/>
            <a:ext cx="1838813" cy="979846"/>
            <a:chOff x="497987" y="1193338"/>
            <a:chExt cx="2140803" cy="1140767"/>
          </a:xfrm>
        </p:grpSpPr>
        <p:pic>
          <p:nvPicPr>
            <p:cNvPr id="122" name="Picture 1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23" name="Picture 1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24" name="Picture 1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25" name="Picture 12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26" name="Picture 1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27" name="Picture 1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28" name="Picture 1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29" name="Picture 12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2646650" y="2522592"/>
            <a:ext cx="1838813" cy="979846"/>
            <a:chOff x="497987" y="1193338"/>
            <a:chExt cx="2140803" cy="1140767"/>
          </a:xfrm>
        </p:grpSpPr>
        <p:pic>
          <p:nvPicPr>
            <p:cNvPr id="131" name="Picture 13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32" name="Picture 13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33" name="Picture 13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34" name="Picture 13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35" name="Picture 13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36" name="Picture 13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37" name="Picture 13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38" name="Picture 13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4710827" y="2522592"/>
            <a:ext cx="1838813" cy="979846"/>
            <a:chOff x="497987" y="1193338"/>
            <a:chExt cx="2140803" cy="1140767"/>
          </a:xfrm>
        </p:grpSpPr>
        <p:pic>
          <p:nvPicPr>
            <p:cNvPr id="140" name="Picture 13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41" name="Picture 14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42" name="Picture 14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43" name="Picture 14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44" name="Picture 14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45" name="Picture 14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46" name="Picture 14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47" name="Picture 14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6778419" y="2522592"/>
            <a:ext cx="1838813" cy="979846"/>
            <a:chOff x="497987" y="1193338"/>
            <a:chExt cx="2140803" cy="1140767"/>
          </a:xfrm>
        </p:grpSpPr>
        <p:pic>
          <p:nvPicPr>
            <p:cNvPr id="149" name="Picture 14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0" name="Picture 14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51" name="Picture 15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52" name="Picture 15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53" name="Picture 15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54" name="Picture 15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55" name="Picture 15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56" name="Picture 15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602943" y="3820052"/>
            <a:ext cx="1838813" cy="979846"/>
            <a:chOff x="497987" y="1193338"/>
            <a:chExt cx="2140803" cy="1140767"/>
          </a:xfrm>
        </p:grpSpPr>
        <p:pic>
          <p:nvPicPr>
            <p:cNvPr id="158" name="Picture 15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59" name="Picture 15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0" name="Picture 15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61" name="Picture 16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62" name="Picture 16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63" name="Picture 16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64" name="Picture 16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65" name="Picture 16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2653993" y="3820052"/>
            <a:ext cx="1838813" cy="979846"/>
            <a:chOff x="497987" y="1193338"/>
            <a:chExt cx="2140803" cy="1140767"/>
          </a:xfrm>
        </p:grpSpPr>
        <p:pic>
          <p:nvPicPr>
            <p:cNvPr id="167" name="Picture 16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68" name="Picture 16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69" name="Picture 16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0" name="Picture 169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71" name="Picture 17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72" name="Picture 17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73" name="Picture 17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74" name="Picture 173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718170" y="3820052"/>
            <a:ext cx="1838813" cy="979846"/>
            <a:chOff x="497987" y="1193338"/>
            <a:chExt cx="2140803" cy="1140767"/>
          </a:xfrm>
        </p:grpSpPr>
        <p:pic>
          <p:nvPicPr>
            <p:cNvPr id="176" name="Picture 17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77" name="Picture 17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78" name="Picture 17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79" name="Picture 178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0" name="Picture 17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81" name="Picture 18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82" name="Picture 18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83" name="Picture 182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785762" y="3820052"/>
            <a:ext cx="1838813" cy="979846"/>
            <a:chOff x="497987" y="1193338"/>
            <a:chExt cx="2140803" cy="1140767"/>
          </a:xfrm>
        </p:grpSpPr>
        <p:pic>
          <p:nvPicPr>
            <p:cNvPr id="185" name="Picture 18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86" name="Picture 18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87" name="Picture 18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88" name="Picture 187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89" name="Picture 18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0" name="Picture 18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191" name="Picture 19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192" name="Picture 191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595600" y="5036685"/>
            <a:ext cx="1838813" cy="979846"/>
            <a:chOff x="497987" y="1193338"/>
            <a:chExt cx="2140803" cy="1140767"/>
          </a:xfrm>
        </p:grpSpPr>
        <p:pic>
          <p:nvPicPr>
            <p:cNvPr id="194" name="Picture 19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195" name="Picture 19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196" name="Picture 19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197" name="Picture 196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198" name="Picture 19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199" name="Picture 19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0" name="Picture 19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01" name="Picture 200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6650" y="5036685"/>
            <a:ext cx="1838813" cy="979846"/>
            <a:chOff x="497987" y="1193338"/>
            <a:chExt cx="2140803" cy="1140767"/>
          </a:xfrm>
        </p:grpSpPr>
        <p:pic>
          <p:nvPicPr>
            <p:cNvPr id="203" name="Picture 20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04" name="Picture 20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05" name="Picture 20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06" name="Picture 205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07" name="Picture 20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08" name="Picture 20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09" name="Picture 20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0" name="Picture 209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4710827" y="5036685"/>
            <a:ext cx="1838813" cy="979846"/>
            <a:chOff x="497987" y="1193338"/>
            <a:chExt cx="2140803" cy="1140767"/>
          </a:xfrm>
        </p:grpSpPr>
        <p:pic>
          <p:nvPicPr>
            <p:cNvPr id="212" name="Picture 21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13" name="Picture 21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14" name="Picture 21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15" name="Picture 214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16" name="Picture 21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17" name="Picture 21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18" name="Picture 21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19" name="Picture 218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6778419" y="5036685"/>
            <a:ext cx="1838813" cy="979846"/>
            <a:chOff x="497987" y="1193338"/>
            <a:chExt cx="2140803" cy="1140767"/>
          </a:xfrm>
        </p:grpSpPr>
        <p:pic>
          <p:nvPicPr>
            <p:cNvPr id="221" name="Picture 220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87" y="1689205"/>
              <a:ext cx="796025" cy="638949"/>
            </a:xfrm>
            <a:prstGeom prst="rect">
              <a:avLst/>
            </a:prstGeom>
          </p:spPr>
        </p:pic>
        <p:pic>
          <p:nvPicPr>
            <p:cNvPr id="222" name="Picture 221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48" y="1604577"/>
              <a:ext cx="796025" cy="638949"/>
            </a:xfrm>
            <a:prstGeom prst="rect">
              <a:avLst/>
            </a:prstGeom>
          </p:spPr>
        </p:pic>
        <p:pic>
          <p:nvPicPr>
            <p:cNvPr id="223" name="Picture 222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94" y="1695156"/>
              <a:ext cx="796025" cy="638949"/>
            </a:xfrm>
            <a:prstGeom prst="rect">
              <a:avLst/>
            </a:prstGeom>
          </p:spPr>
        </p:pic>
        <p:pic>
          <p:nvPicPr>
            <p:cNvPr id="224" name="Picture 223" descr="edit(21308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765" y="1604577"/>
              <a:ext cx="796025" cy="638949"/>
            </a:xfrm>
            <a:prstGeom prst="rect">
              <a:avLst/>
            </a:prstGeom>
          </p:spPr>
        </p:pic>
        <p:pic>
          <p:nvPicPr>
            <p:cNvPr id="225" name="Picture 224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6719" y="1193338"/>
              <a:ext cx="244192" cy="594802"/>
            </a:xfrm>
            <a:prstGeom prst="rect">
              <a:avLst/>
            </a:prstGeom>
          </p:spPr>
        </p:pic>
        <p:pic>
          <p:nvPicPr>
            <p:cNvPr id="226" name="Picture 225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52143" y="1307176"/>
              <a:ext cx="244192" cy="594802"/>
            </a:xfrm>
            <a:prstGeom prst="rect">
              <a:avLst/>
            </a:prstGeom>
          </p:spPr>
        </p:pic>
        <p:pic>
          <p:nvPicPr>
            <p:cNvPr id="227" name="Picture 226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9528" y="1193338"/>
              <a:ext cx="244192" cy="594802"/>
            </a:xfrm>
            <a:prstGeom prst="rect">
              <a:avLst/>
            </a:prstGeom>
          </p:spPr>
        </p:pic>
        <p:pic>
          <p:nvPicPr>
            <p:cNvPr id="228" name="Picture 227" descr="antenna-tower-clip-art_422023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4952" y="1307176"/>
              <a:ext cx="244192" cy="59480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886400" y="1515054"/>
            <a:ext cx="326286" cy="288265"/>
            <a:chOff x="5246626" y="997185"/>
            <a:chExt cx="830559" cy="73377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5338598" y="1456231"/>
            <a:ext cx="326286" cy="288265"/>
            <a:chOff x="5246626" y="997185"/>
            <a:chExt cx="830559" cy="733778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025512" y="1528591"/>
            <a:ext cx="326286" cy="288265"/>
            <a:chOff x="5246626" y="997185"/>
            <a:chExt cx="830559" cy="733778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7406190" y="1419968"/>
            <a:ext cx="326286" cy="288265"/>
            <a:chOff x="5246626" y="997185"/>
            <a:chExt cx="830559" cy="733778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1592797" y="2777664"/>
            <a:ext cx="326286" cy="288265"/>
            <a:chOff x="5246626" y="997185"/>
            <a:chExt cx="830559" cy="733778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3653004" y="2777664"/>
            <a:ext cx="326286" cy="288265"/>
            <a:chOff x="5246626" y="997185"/>
            <a:chExt cx="830559" cy="733778"/>
          </a:xfrm>
        </p:grpSpPr>
        <p:cxnSp>
          <p:nvCxnSpPr>
            <p:cNvPr id="269" name="Straight Connector 26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2886400" y="2768484"/>
            <a:ext cx="326286" cy="288265"/>
            <a:chOff x="5246626" y="997185"/>
            <a:chExt cx="830559" cy="733778"/>
          </a:xfrm>
        </p:grpSpPr>
        <p:cxnSp>
          <p:nvCxnSpPr>
            <p:cNvPr id="275" name="Straight Connector 27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5717490" y="2792481"/>
            <a:ext cx="326286" cy="288265"/>
            <a:chOff x="5246626" y="997185"/>
            <a:chExt cx="830559" cy="733778"/>
          </a:xfrm>
        </p:grpSpPr>
        <p:cxnSp>
          <p:nvCxnSpPr>
            <p:cNvPr id="281" name="Straight Connector 28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5331564" y="2674678"/>
            <a:ext cx="326286" cy="288265"/>
            <a:chOff x="5246626" y="997185"/>
            <a:chExt cx="830559" cy="733778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7777697" y="2792481"/>
            <a:ext cx="326286" cy="288265"/>
            <a:chOff x="5246626" y="997185"/>
            <a:chExt cx="830559" cy="733778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7011093" y="2783301"/>
            <a:ext cx="326286" cy="288265"/>
            <a:chOff x="5246626" y="997185"/>
            <a:chExt cx="830559" cy="733778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7391771" y="2674678"/>
            <a:ext cx="326286" cy="288265"/>
            <a:chOff x="5246626" y="997185"/>
            <a:chExt cx="830559" cy="733778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/>
          <p:cNvGrpSpPr/>
          <p:nvPr/>
        </p:nvGrpSpPr>
        <p:grpSpPr>
          <a:xfrm>
            <a:off x="1973475" y="3948000"/>
            <a:ext cx="326286" cy="288265"/>
            <a:chOff x="5246626" y="997185"/>
            <a:chExt cx="830559" cy="733778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>
            <a:off x="4033682" y="3948000"/>
            <a:ext cx="326286" cy="288265"/>
            <a:chOff x="5246626" y="997185"/>
            <a:chExt cx="830559" cy="733778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/>
          <p:nvPr/>
        </p:nvGrpSpPr>
        <p:grpSpPr>
          <a:xfrm>
            <a:off x="2886400" y="4047443"/>
            <a:ext cx="326286" cy="288265"/>
            <a:chOff x="5246626" y="997185"/>
            <a:chExt cx="830559" cy="733778"/>
          </a:xfrm>
        </p:grpSpPr>
        <p:cxnSp>
          <p:nvCxnSpPr>
            <p:cNvPr id="323" name="Straight Connector 32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/>
          <p:nvPr/>
        </p:nvGrpSpPr>
        <p:grpSpPr>
          <a:xfrm>
            <a:off x="6098168" y="3962817"/>
            <a:ext cx="326286" cy="288265"/>
            <a:chOff x="5246626" y="997185"/>
            <a:chExt cx="830559" cy="733778"/>
          </a:xfrm>
        </p:grpSpPr>
        <p:cxnSp>
          <p:nvCxnSpPr>
            <p:cNvPr id="332" name="Straight Connector 33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/>
          <p:cNvGrpSpPr/>
          <p:nvPr/>
        </p:nvGrpSpPr>
        <p:grpSpPr>
          <a:xfrm>
            <a:off x="5331564" y="3953637"/>
            <a:ext cx="326286" cy="288265"/>
            <a:chOff x="5246626" y="997185"/>
            <a:chExt cx="830559" cy="733778"/>
          </a:xfrm>
        </p:grpSpPr>
        <p:cxnSp>
          <p:nvCxnSpPr>
            <p:cNvPr id="338" name="Straight Connector 33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8158375" y="3962817"/>
            <a:ext cx="326286" cy="288265"/>
            <a:chOff x="5246626" y="997185"/>
            <a:chExt cx="830559" cy="733778"/>
          </a:xfrm>
        </p:grpSpPr>
        <p:cxnSp>
          <p:nvCxnSpPr>
            <p:cNvPr id="344" name="Straight Connector 343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>
            <a:off x="7011093" y="4062260"/>
            <a:ext cx="326286" cy="288265"/>
            <a:chOff x="5246626" y="997185"/>
            <a:chExt cx="830559" cy="733778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/>
          <p:nvPr/>
        </p:nvGrpSpPr>
        <p:grpSpPr>
          <a:xfrm>
            <a:off x="7391771" y="3953637"/>
            <a:ext cx="326286" cy="288265"/>
            <a:chOff x="5246626" y="997185"/>
            <a:chExt cx="830559" cy="733778"/>
          </a:xfrm>
        </p:grpSpPr>
        <p:cxnSp>
          <p:nvCxnSpPr>
            <p:cNvPr id="350" name="Straight Connector 34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1592797" y="5273256"/>
            <a:ext cx="326286" cy="288265"/>
            <a:chOff x="5246626" y="997185"/>
            <a:chExt cx="830559" cy="733778"/>
          </a:xfrm>
        </p:grpSpPr>
        <p:cxnSp>
          <p:nvCxnSpPr>
            <p:cNvPr id="353" name="Straight Connector 352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1973475" y="5164633"/>
            <a:ext cx="326286" cy="288265"/>
            <a:chOff x="5246626" y="997185"/>
            <a:chExt cx="830559" cy="733778"/>
          </a:xfrm>
        </p:grpSpPr>
        <p:cxnSp>
          <p:nvCxnSpPr>
            <p:cNvPr id="356" name="Straight Connector 35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/>
          <p:cNvGrpSpPr/>
          <p:nvPr/>
        </p:nvGrpSpPr>
        <p:grpSpPr>
          <a:xfrm>
            <a:off x="3653004" y="5273256"/>
            <a:ext cx="326286" cy="288265"/>
            <a:chOff x="5246626" y="997185"/>
            <a:chExt cx="830559" cy="733778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/>
          <p:cNvGrpSpPr/>
          <p:nvPr/>
        </p:nvGrpSpPr>
        <p:grpSpPr>
          <a:xfrm>
            <a:off x="4033682" y="5164633"/>
            <a:ext cx="326286" cy="288265"/>
            <a:chOff x="5246626" y="997185"/>
            <a:chExt cx="830559" cy="733778"/>
          </a:xfrm>
        </p:grpSpPr>
        <p:cxnSp>
          <p:nvCxnSpPr>
            <p:cNvPr id="368" name="Straight Connector 36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>
            <a:off x="2886400" y="5264076"/>
            <a:ext cx="326286" cy="288265"/>
            <a:chOff x="5246626" y="997185"/>
            <a:chExt cx="830559" cy="733778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oup 375"/>
          <p:cNvGrpSpPr/>
          <p:nvPr/>
        </p:nvGrpSpPr>
        <p:grpSpPr>
          <a:xfrm>
            <a:off x="5717490" y="5288073"/>
            <a:ext cx="326286" cy="288265"/>
            <a:chOff x="5246626" y="997185"/>
            <a:chExt cx="830559" cy="733778"/>
          </a:xfrm>
        </p:grpSpPr>
        <p:cxnSp>
          <p:nvCxnSpPr>
            <p:cNvPr id="377" name="Straight Connector 37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378"/>
          <p:cNvGrpSpPr/>
          <p:nvPr/>
        </p:nvGrpSpPr>
        <p:grpSpPr>
          <a:xfrm>
            <a:off x="6098168" y="5179450"/>
            <a:ext cx="326286" cy="288265"/>
            <a:chOff x="5246626" y="997185"/>
            <a:chExt cx="830559" cy="733778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/>
          <p:cNvGrpSpPr/>
          <p:nvPr/>
        </p:nvGrpSpPr>
        <p:grpSpPr>
          <a:xfrm>
            <a:off x="5331564" y="5170270"/>
            <a:ext cx="326286" cy="288265"/>
            <a:chOff x="5246626" y="997185"/>
            <a:chExt cx="830559" cy="73377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/>
          <p:cNvGrpSpPr/>
          <p:nvPr/>
        </p:nvGrpSpPr>
        <p:grpSpPr>
          <a:xfrm>
            <a:off x="7777697" y="5288073"/>
            <a:ext cx="326286" cy="288265"/>
            <a:chOff x="5246626" y="997185"/>
            <a:chExt cx="830559" cy="733778"/>
          </a:xfrm>
        </p:grpSpPr>
        <p:cxnSp>
          <p:nvCxnSpPr>
            <p:cNvPr id="389" name="Straight Connector 388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/>
          <p:cNvGrpSpPr/>
          <p:nvPr/>
        </p:nvGrpSpPr>
        <p:grpSpPr>
          <a:xfrm>
            <a:off x="8158375" y="5179450"/>
            <a:ext cx="326286" cy="288265"/>
            <a:chOff x="5246626" y="997185"/>
            <a:chExt cx="830559" cy="733778"/>
          </a:xfrm>
        </p:grpSpPr>
        <p:cxnSp>
          <p:nvCxnSpPr>
            <p:cNvPr id="392" name="Straight Connector 391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/>
          <p:cNvGrpSpPr/>
          <p:nvPr/>
        </p:nvGrpSpPr>
        <p:grpSpPr>
          <a:xfrm>
            <a:off x="7011093" y="5278893"/>
            <a:ext cx="326286" cy="288265"/>
            <a:chOff x="5246626" y="997185"/>
            <a:chExt cx="830559" cy="733778"/>
          </a:xfrm>
        </p:grpSpPr>
        <p:cxnSp>
          <p:nvCxnSpPr>
            <p:cNvPr id="395" name="Straight Connector 394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7391771" y="5170270"/>
            <a:ext cx="326286" cy="288265"/>
            <a:chOff x="5246626" y="997185"/>
            <a:chExt cx="830559" cy="733778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43EEFB-E5AD-DD46-B18D-44172B6FCADC}"/>
                  </a:ext>
                </a:extLst>
              </p14:cNvPr>
              <p14:cNvContentPartPr/>
              <p14:nvPr/>
            </p14:nvContentPartPr>
            <p14:xfrm>
              <a:off x="933480" y="320760"/>
              <a:ext cx="7149960" cy="53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43EEFB-E5AD-DD46-B18D-44172B6FCA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7280" y="304560"/>
                <a:ext cx="7182360" cy="5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69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5283" y="1283612"/>
            <a:ext cx="56099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Franklin Gothic Medium"/>
                <a:cs typeface="Franklin Gothic Medium"/>
              </a:rPr>
              <a:t>The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sample space </a:t>
            </a:r>
            <a:r>
              <a:rPr lang="en-US" sz="3200" dirty="0">
                <a:latin typeface="Franklin Gothic Medium"/>
                <a:cs typeface="Franklin Gothic Medium"/>
              </a:rPr>
              <a:t>is the set of </a:t>
            </a:r>
          </a:p>
          <a:p>
            <a:pPr algn="ctr"/>
            <a:r>
              <a:rPr lang="en-US" sz="3200" dirty="0">
                <a:latin typeface="Franklin Gothic Medium"/>
                <a:cs typeface="Franklin Gothic Medium"/>
              </a:rPr>
              <a:t>all possible outcomes.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4725" y="2763162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Examples</a:t>
            </a:r>
          </a:p>
        </p:txBody>
      </p:sp>
      <p:pic>
        <p:nvPicPr>
          <p:cNvPr id="19" name="Picture 18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23" y="3599620"/>
            <a:ext cx="923210" cy="925778"/>
          </a:xfrm>
          <a:prstGeom prst="rect">
            <a:avLst/>
          </a:prstGeom>
        </p:spPr>
      </p:pic>
      <p:pic>
        <p:nvPicPr>
          <p:cNvPr id="23" name="Picture 22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80" y="3599620"/>
            <a:ext cx="1231900" cy="1231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6CC499-447F-B842-A5D5-37B55281231A}"/>
                  </a:ext>
                </a:extLst>
              </p14:cNvPr>
              <p14:cNvContentPartPr/>
              <p14:nvPr/>
            </p14:nvContentPartPr>
            <p14:xfrm>
              <a:off x="920880" y="1792440"/>
              <a:ext cx="7006320" cy="370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6CC499-447F-B842-A5D5-37B5528123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680" y="1776240"/>
                <a:ext cx="7038720" cy="37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65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55978" y="4152900"/>
            <a:ext cx="7513339" cy="2308324"/>
            <a:chOff x="955978" y="4152900"/>
            <a:chExt cx="7513339" cy="2308324"/>
          </a:xfrm>
        </p:grpSpPr>
        <p:sp>
          <p:nvSpPr>
            <p:cNvPr id="9" name="TextBox 8"/>
            <p:cNvSpPr txBox="1"/>
            <p:nvPr/>
          </p:nvSpPr>
          <p:spPr>
            <a:xfrm>
              <a:off x="1063555" y="5740094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 pair of dice</a:t>
              </a:r>
              <a:endParaRPr lang="en-US" sz="2400" dirty="0">
                <a:latin typeface="Garamond"/>
                <a:cs typeface="Garamond"/>
              </a:endParaRPr>
            </a:p>
          </p:txBody>
        </p:sp>
        <p:pic>
          <p:nvPicPr>
            <p:cNvPr id="10" name="Picture 9" descr="Die_Spire_01_483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78" y="4619929"/>
              <a:ext cx="1006171" cy="1006171"/>
            </a:xfrm>
            <a:prstGeom prst="rect">
              <a:avLst/>
            </a:prstGeom>
          </p:spPr>
        </p:pic>
        <p:pic>
          <p:nvPicPr>
            <p:cNvPr id="11" name="Picture 10" descr="Die_Spire_01_483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53288">
              <a:off x="2033676" y="4708832"/>
              <a:ext cx="1006171" cy="100617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72573" y="4152900"/>
              <a:ext cx="449674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ymbol" pitchFamily="2" charset="2"/>
                  <a:cs typeface="Franklin Gothic Medium"/>
                </a:rPr>
                <a:t>W</a:t>
              </a:r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 = </a:t>
              </a:r>
              <a:r>
                <a:rPr lang="en-US" sz="2400" dirty="0">
                  <a:latin typeface="Garamond"/>
                  <a:cs typeface="Garamond"/>
                </a:rPr>
                <a:t>{	</a:t>
              </a:r>
              <a:r>
                <a:rPr lang="en-US" sz="2400" dirty="0">
                  <a:latin typeface="Courier New"/>
                  <a:cs typeface="Courier New"/>
                </a:rPr>
                <a:t>11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12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13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14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15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16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</a:p>
            <a:p>
              <a:r>
                <a:rPr lang="en-US" sz="2400" dirty="0">
                  <a:latin typeface="Garamond"/>
                  <a:cs typeface="Garamond"/>
                </a:rPr>
                <a:t>		</a:t>
              </a:r>
              <a:r>
                <a:rPr lang="en-US" sz="2400" dirty="0">
                  <a:latin typeface="Courier New"/>
                  <a:cs typeface="Courier New"/>
                </a:rPr>
                <a:t>21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26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</a:p>
            <a:p>
              <a:r>
                <a:rPr lang="en-US" sz="2400" dirty="0">
                  <a:latin typeface="Courier New"/>
                  <a:cs typeface="Courier New"/>
                </a:rPr>
                <a:t>		31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36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</a:p>
            <a:p>
              <a:r>
                <a:rPr lang="en-US" sz="2400" dirty="0">
                  <a:latin typeface="Garamond"/>
                  <a:cs typeface="Garamond"/>
                </a:rPr>
                <a:t>		</a:t>
              </a:r>
              <a:r>
                <a:rPr lang="en-US" sz="2400" dirty="0">
                  <a:latin typeface="Courier New"/>
                  <a:cs typeface="Courier New"/>
                </a:rPr>
                <a:t>41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46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</a:p>
            <a:p>
              <a:r>
                <a:rPr lang="en-US" sz="2400" dirty="0">
                  <a:latin typeface="Garamond"/>
                  <a:cs typeface="Garamond"/>
                </a:rPr>
                <a:t>		</a:t>
              </a:r>
              <a:r>
                <a:rPr lang="en-US" sz="2400" dirty="0">
                  <a:latin typeface="Courier New"/>
                  <a:cs typeface="Courier New"/>
                </a:rPr>
                <a:t>51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56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</a:p>
            <a:p>
              <a:r>
                <a:rPr lang="en-US" sz="2400" dirty="0">
                  <a:latin typeface="Garamond"/>
                  <a:cs typeface="Garamond"/>
                </a:rPr>
                <a:t>		</a:t>
              </a:r>
              <a:r>
                <a:rPr lang="en-US" sz="2400" dirty="0">
                  <a:latin typeface="Courier New"/>
                  <a:cs typeface="Courier New"/>
                </a:rPr>
                <a:t>61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62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63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64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65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66</a:t>
              </a:r>
              <a:r>
                <a:rPr lang="en-US" sz="2400" dirty="0">
                  <a:latin typeface="Garamond"/>
                  <a:cs typeface="Garamond"/>
                </a:rPr>
                <a:t>    }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D1213-1049-0A4B-B7FC-0512F6FC4897}"/>
              </a:ext>
            </a:extLst>
          </p:cNvPr>
          <p:cNvGrpSpPr/>
          <p:nvPr/>
        </p:nvGrpSpPr>
        <p:grpSpPr>
          <a:xfrm>
            <a:off x="753526" y="1701987"/>
            <a:ext cx="7427250" cy="1324772"/>
            <a:chOff x="753526" y="1701987"/>
            <a:chExt cx="7427250" cy="1324772"/>
          </a:xfrm>
        </p:grpSpPr>
        <p:pic>
          <p:nvPicPr>
            <p:cNvPr id="4" name="Picture 3" descr="g95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97" y="1711640"/>
              <a:ext cx="682321" cy="684219"/>
            </a:xfrm>
            <a:prstGeom prst="rect">
              <a:avLst/>
            </a:prstGeom>
          </p:spPr>
        </p:pic>
        <p:pic>
          <p:nvPicPr>
            <p:cNvPr id="6" name="Picture 5" descr="g95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524" y="1701987"/>
              <a:ext cx="702590" cy="70454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3526" y="2565094"/>
              <a:ext cx="2416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three coin tosses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72573" y="1826430"/>
              <a:ext cx="420820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400" dirty="0">
                  <a:latin typeface="Symbol" pitchFamily="2" charset="2"/>
                  <a:cs typeface="Franklin Gothic Medium"/>
                </a:rPr>
                <a:t>W</a:t>
              </a:r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 = </a:t>
              </a:r>
              <a:r>
                <a:rPr lang="en-US" sz="2400" dirty="0">
                  <a:latin typeface="Garamond"/>
                  <a:cs typeface="Garamond"/>
                </a:rPr>
                <a:t>{	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HHH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HHT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HTH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HTT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		THH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THT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TTH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TTT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  }</a:t>
              </a:r>
            </a:p>
            <a:p>
              <a:r>
                <a:rPr lang="en-US" sz="2400" dirty="0">
                  <a:latin typeface="Garamond"/>
                  <a:cs typeface="Garamond"/>
                </a:rPr>
                <a:t> </a:t>
              </a:r>
            </a:p>
          </p:txBody>
        </p:sp>
        <p:pic>
          <p:nvPicPr>
            <p:cNvPr id="15" name="Picture 14" descr="g95.jpeg">
              <a:extLst>
                <a:ext uri="{FF2B5EF4-FFF2-40B4-BE49-F238E27FC236}">
                  <a16:creationId xmlns:a16="http://schemas.microsoft.com/office/drawing/2014/main" id="{3DBEE3B2-D9AB-E84F-A741-2520BD880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724" y="1701987"/>
              <a:ext cx="702590" cy="704544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A6BBC2-9285-CB48-807C-4AE037A905A3}"/>
                  </a:ext>
                </a:extLst>
              </p14:cNvPr>
              <p14:cNvContentPartPr/>
              <p14:nvPr/>
            </p14:nvContentPartPr>
            <p14:xfrm>
              <a:off x="4419720" y="2771280"/>
              <a:ext cx="3400560" cy="41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A6BBC2-9285-CB48-807C-4AE037A905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520" y="2755080"/>
                <a:ext cx="343296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7ADA64-B260-5A4F-BC5A-E58569A99B4E}"/>
                  </a:ext>
                </a:extLst>
              </p14:cNvPr>
              <p14:cNvContentPartPr/>
              <p14:nvPr/>
            </p14:nvContentPartPr>
            <p14:xfrm>
              <a:off x="1948680" y="4095000"/>
              <a:ext cx="3281400" cy="103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7ADA64-B260-5A4F-BC5A-E58569A99B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6720" y="4073040"/>
                <a:ext cx="3319200" cy="10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94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5027-0AF7-9244-BB06-019311D3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197CC-34B4-B640-80EA-E864E43BCD2C}"/>
              </a:ext>
            </a:extLst>
          </p:cNvPr>
          <p:cNvSpPr txBox="1"/>
          <p:nvPr/>
        </p:nvSpPr>
        <p:spPr>
          <a:xfrm>
            <a:off x="844761" y="1431689"/>
            <a:ext cx="745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Franklin Gothic Medium"/>
                <a:cs typeface="Franklin Gothic Medium"/>
              </a:rPr>
              <a:t>An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event</a:t>
            </a:r>
            <a:r>
              <a:rPr lang="en-US" sz="3200" dirty="0">
                <a:latin typeface="Franklin Gothic Medium"/>
                <a:cs typeface="Franklin Gothic Medium"/>
              </a:rPr>
              <a:t> is a subset of the sample space.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834A63-4071-7742-9E61-F52431EF645A}"/>
              </a:ext>
            </a:extLst>
          </p:cNvPr>
          <p:cNvGrpSpPr/>
          <p:nvPr/>
        </p:nvGrpSpPr>
        <p:grpSpPr>
          <a:xfrm>
            <a:off x="762197" y="2643277"/>
            <a:ext cx="7193718" cy="888205"/>
            <a:chOff x="762197" y="1769222"/>
            <a:chExt cx="7193718" cy="888205"/>
          </a:xfrm>
        </p:grpSpPr>
        <p:pic>
          <p:nvPicPr>
            <p:cNvPr id="5" name="Picture 4" descr="g95.jpeg">
              <a:extLst>
                <a:ext uri="{FF2B5EF4-FFF2-40B4-BE49-F238E27FC236}">
                  <a16:creationId xmlns:a16="http://schemas.microsoft.com/office/drawing/2014/main" id="{F2D7D494-2209-BD49-AE9E-C15E4D231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97" y="1778875"/>
              <a:ext cx="682321" cy="684219"/>
            </a:xfrm>
            <a:prstGeom prst="rect">
              <a:avLst/>
            </a:prstGeom>
          </p:spPr>
        </p:pic>
        <p:pic>
          <p:nvPicPr>
            <p:cNvPr id="6" name="Picture 5" descr="g95.jpeg">
              <a:extLst>
                <a:ext uri="{FF2B5EF4-FFF2-40B4-BE49-F238E27FC236}">
                  <a16:creationId xmlns:a16="http://schemas.microsoft.com/office/drawing/2014/main" id="{9EC203AA-626B-FA4D-B13D-5103AB3F2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524" y="1769222"/>
              <a:ext cx="702590" cy="70454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0CD8A6-693C-F946-8A8B-7918A86D8CFE}"/>
                </a:ext>
              </a:extLst>
            </p:cNvPr>
            <p:cNvSpPr txBox="1"/>
            <p:nvPr/>
          </p:nvSpPr>
          <p:spPr>
            <a:xfrm>
              <a:off x="3824656" y="1826430"/>
              <a:ext cx="4131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400" dirty="0">
                  <a:latin typeface="Symbol" pitchFamily="2" charset="2"/>
                  <a:cs typeface="Franklin Gothic Medium"/>
                </a:rPr>
                <a:t>W</a:t>
              </a:r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 = </a:t>
              </a:r>
              <a:r>
                <a:rPr lang="en-US" sz="2400" dirty="0">
                  <a:latin typeface="Garamond"/>
                  <a:cs typeface="Garamond"/>
                </a:rPr>
                <a:t>{	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HHH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HHT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HTH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HTT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</a:p>
            <a:p>
              <a:pPr lvl="0"/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		THH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THT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TTH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TTT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   }</a:t>
              </a:r>
            </a:p>
          </p:txBody>
        </p:sp>
        <p:pic>
          <p:nvPicPr>
            <p:cNvPr id="9" name="Picture 8" descr="g95.jpeg">
              <a:extLst>
                <a:ext uri="{FF2B5EF4-FFF2-40B4-BE49-F238E27FC236}">
                  <a16:creationId xmlns:a16="http://schemas.microsoft.com/office/drawing/2014/main" id="{10E7494C-F4BF-5D48-8801-384DBF18A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724" y="1782669"/>
              <a:ext cx="702590" cy="70454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8119E-D628-3040-8CE8-FB7C2B58A372}"/>
              </a:ext>
            </a:extLst>
          </p:cNvPr>
          <p:cNvSpPr txBox="1"/>
          <p:nvPr/>
        </p:nvSpPr>
        <p:spPr>
          <a:xfrm>
            <a:off x="459622" y="5449077"/>
            <a:ext cx="333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No consecutive tails: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3CECD-B5CA-394F-A788-B2540F400684}"/>
              </a:ext>
            </a:extLst>
          </p:cNvPr>
          <p:cNvSpPr txBox="1"/>
          <p:nvPr/>
        </p:nvSpPr>
        <p:spPr>
          <a:xfrm>
            <a:off x="457200" y="4409103"/>
            <a:ext cx="3007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Exactly two heads: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0104DE-EE6A-1D40-89A2-512AA583E052}"/>
                  </a:ext>
                </a:extLst>
              </p14:cNvPr>
              <p14:cNvContentPartPr/>
              <p14:nvPr/>
            </p14:nvContentPartPr>
            <p14:xfrm>
              <a:off x="3811320" y="4424040"/>
              <a:ext cx="4967280" cy="167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0104DE-EE6A-1D40-89A2-512AA583E0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5120" y="4407840"/>
                <a:ext cx="4999680" cy="17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65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748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 </a:t>
            </a:r>
            <a:r>
              <a:rPr lang="en-US" sz="2800" dirty="0">
                <a:latin typeface="Franklin Gothic Medium"/>
                <a:cs typeface="Franklin Gothic Medium"/>
              </a:rPr>
              <a:t>is an assignment of probabilities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Franklin Gothic Medium"/>
                <a:cs typeface="Franklin Gothic Medium"/>
              </a:rPr>
              <a:t>to elements of the sample space.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304740"/>
            <a:ext cx="763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Probabilities are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nonnegative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add up to one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BF129-DCE3-DE48-9FAF-D985E9AC9E06}"/>
              </a:ext>
            </a:extLst>
          </p:cNvPr>
          <p:cNvSpPr txBox="1"/>
          <p:nvPr/>
        </p:nvSpPr>
        <p:spPr>
          <a:xfrm>
            <a:off x="1095921" y="4780604"/>
            <a:ext cx="699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Symbol" pitchFamily="2" charset="2"/>
                <a:cs typeface="Franklin Gothic Medium"/>
              </a:rPr>
              <a:t>W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2400" dirty="0">
                <a:latin typeface="Garamond"/>
                <a:cs typeface="Garamond"/>
              </a:rPr>
              <a:t>{	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HHH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HHT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HTH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HTT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THT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TTH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TTT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 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45BEA5-7FD6-644A-B119-960E45556543}"/>
              </a:ext>
            </a:extLst>
          </p:cNvPr>
          <p:cNvGrpSpPr/>
          <p:nvPr/>
        </p:nvGrpSpPr>
        <p:grpSpPr>
          <a:xfrm>
            <a:off x="457200" y="3465513"/>
            <a:ext cx="7826385" cy="715321"/>
            <a:chOff x="457200" y="3465513"/>
            <a:chExt cx="7826385" cy="715321"/>
          </a:xfrm>
        </p:grpSpPr>
        <p:pic>
          <p:nvPicPr>
            <p:cNvPr id="22" name="Picture 21" descr="g95.jpeg">
              <a:extLst>
                <a:ext uri="{FF2B5EF4-FFF2-40B4-BE49-F238E27FC236}">
                  <a16:creationId xmlns:a16="http://schemas.microsoft.com/office/drawing/2014/main" id="{EF705E77-CD4F-1046-9A7F-93294B12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420" y="3485943"/>
              <a:ext cx="682321" cy="684219"/>
            </a:xfrm>
            <a:prstGeom prst="rect">
              <a:avLst/>
            </a:prstGeom>
          </p:spPr>
        </p:pic>
        <p:pic>
          <p:nvPicPr>
            <p:cNvPr id="23" name="Picture 22" descr="g95.jpeg">
              <a:extLst>
                <a:ext uri="{FF2B5EF4-FFF2-40B4-BE49-F238E27FC236}">
                  <a16:creationId xmlns:a16="http://schemas.microsoft.com/office/drawing/2014/main" id="{6C684521-29FE-5545-89A1-86BC3EF8C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4747" y="3476290"/>
              <a:ext cx="702590" cy="704544"/>
            </a:xfrm>
            <a:prstGeom prst="rect">
              <a:avLst/>
            </a:prstGeom>
          </p:spPr>
        </p:pic>
        <p:pic>
          <p:nvPicPr>
            <p:cNvPr id="25" name="Picture 24" descr="g95.jpeg">
              <a:extLst>
                <a:ext uri="{FF2B5EF4-FFF2-40B4-BE49-F238E27FC236}">
                  <a16:creationId xmlns:a16="http://schemas.microsoft.com/office/drawing/2014/main" id="{122D6001-67DE-8248-8892-5B2CC2330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995" y="3465513"/>
              <a:ext cx="702590" cy="70454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F56047-90D9-5247-83DC-6F378F7A6CAE}"/>
                </a:ext>
              </a:extLst>
            </p:cNvPr>
            <p:cNvSpPr txBox="1"/>
            <p:nvPr/>
          </p:nvSpPr>
          <p:spPr>
            <a:xfrm>
              <a:off x="457200" y="3476290"/>
              <a:ext cx="5593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Example: </a:t>
              </a:r>
              <a:r>
                <a:rPr lang="en-US" sz="3600" dirty="0">
                  <a:latin typeface="Franklin Gothic Medium"/>
                  <a:cs typeface="Franklin Gothic Medium"/>
                </a:rPr>
                <a:t>three fair coins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3CC703-E54E-1A4F-89E8-F5F14652ADD8}"/>
                  </a:ext>
                </a:extLst>
              </p14:cNvPr>
              <p14:cNvContentPartPr/>
              <p14:nvPr/>
            </p14:nvContentPartPr>
            <p14:xfrm>
              <a:off x="2327040" y="5349240"/>
              <a:ext cx="5077800" cy="37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3CC703-E54E-1A4F-89E8-F5F14652AD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0840" y="5333040"/>
                <a:ext cx="5110200" cy="4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2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981</Words>
  <Application>Microsoft Macintosh PowerPoint</Application>
  <PresentationFormat>On-screen Show (4:3)</PresentationFormat>
  <Paragraphs>136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Franklin Gothic Medium</vt:lpstr>
      <vt:lpstr>Garamond</vt:lpstr>
      <vt:lpstr>Symbol</vt:lpstr>
      <vt:lpstr>Office Theme</vt:lpstr>
      <vt:lpstr>1. Probability and Counting</vt:lpstr>
      <vt:lpstr>PowerPoint Presentation</vt:lpstr>
      <vt:lpstr>PowerPoint Presentation</vt:lpstr>
      <vt:lpstr>The cheat sheet</vt:lpstr>
      <vt:lpstr>PowerPoint Presentation</vt:lpstr>
      <vt:lpstr>Sample spaces</vt:lpstr>
      <vt:lpstr>Sample spaces</vt:lpstr>
      <vt:lpstr>Events</vt:lpstr>
      <vt:lpstr>Discrete probability</vt:lpstr>
      <vt:lpstr>PowerPoint Presentation</vt:lpstr>
      <vt:lpstr>Calculating probabilities</vt:lpstr>
      <vt:lpstr>PowerPoint Presentation</vt:lpstr>
      <vt:lpstr>Uniform probability law</vt:lpstr>
      <vt:lpstr>Product rule for counting</vt:lpstr>
      <vt:lpstr>Generalized product rule</vt:lpstr>
      <vt:lpstr>PowerPoint Presentation</vt:lpstr>
      <vt:lpstr>PowerPoint Presentation</vt:lpstr>
      <vt:lpstr>Permutations</vt:lpstr>
      <vt:lpstr>Equally likely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Partitions</vt:lpstr>
      <vt:lpstr>Partitions and arrangements</vt:lpstr>
      <vt:lpstr>Partitions and arrangements</vt:lpstr>
      <vt:lpstr>Partitions and arrangements</vt:lpstr>
      <vt:lpstr>PowerPoint Presentation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127</cp:revision>
  <dcterms:created xsi:type="dcterms:W3CDTF">2013-01-07T07:20:47Z</dcterms:created>
  <dcterms:modified xsi:type="dcterms:W3CDTF">2020-09-14T08:43:39Z</dcterms:modified>
</cp:coreProperties>
</file>