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27" r:id="rId3"/>
    <p:sldId id="328" r:id="rId4"/>
    <p:sldId id="329" r:id="rId5"/>
    <p:sldId id="330" r:id="rId6"/>
    <p:sldId id="262" r:id="rId7"/>
    <p:sldId id="265" r:id="rId8"/>
    <p:sldId id="266" r:id="rId9"/>
    <p:sldId id="337" r:id="rId10"/>
    <p:sldId id="338" r:id="rId11"/>
    <p:sldId id="339" r:id="rId12"/>
    <p:sldId id="271" r:id="rId13"/>
    <p:sldId id="272" r:id="rId14"/>
    <p:sldId id="273" r:id="rId15"/>
    <p:sldId id="340" r:id="rId16"/>
    <p:sldId id="291" r:id="rId17"/>
    <p:sldId id="341" r:id="rId18"/>
    <p:sldId id="342" r:id="rId19"/>
    <p:sldId id="336" r:id="rId20"/>
    <p:sldId id="343" r:id="rId21"/>
    <p:sldId id="344" r:id="rId22"/>
    <p:sldId id="293" r:id="rId23"/>
    <p:sldId id="294" r:id="rId24"/>
    <p:sldId id="278" r:id="rId25"/>
    <p:sldId id="296" r:id="rId26"/>
    <p:sldId id="295" r:id="rId27"/>
    <p:sldId id="282" r:id="rId28"/>
    <p:sldId id="297" r:id="rId29"/>
    <p:sldId id="284" r:id="rId30"/>
    <p:sldId id="298" r:id="rId31"/>
    <p:sldId id="299" r:id="rId32"/>
    <p:sldId id="300" r:id="rId33"/>
    <p:sldId id="301" r:id="rId34"/>
    <p:sldId id="30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526"/>
  </p:normalViewPr>
  <p:slideViewPr>
    <p:cSldViewPr snapToGrid="0" snapToObjects="1">
      <p:cViewPr varScale="1">
        <p:scale>
          <a:sx n="99" d="100"/>
          <a:sy n="99" d="100"/>
        </p:scale>
        <p:origin x="1264" y="184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6C77C896-F8D6-A54E-8E1F-13A2DF0AEA46}"/>
    <pc:docChg chg="custSel modSld">
      <pc:chgData name="Andrej Bogdanov" userId="51811781_tp_dropbox" providerId="OAuth2" clId="{6C77C896-F8D6-A54E-8E1F-13A2DF0AEA46}" dt="2020-10-12T08:21:16.140" v="30" actId="1076"/>
      <pc:docMkLst>
        <pc:docMk/>
      </pc:docMkLst>
      <pc:sldChg chg="addSp">
        <pc:chgData name="Andrej Bogdanov" userId="51811781_tp_dropbox" providerId="OAuth2" clId="{6C77C896-F8D6-A54E-8E1F-13A2DF0AEA46}" dt="2020-10-12T06:31:40.144" v="0" actId="7634"/>
        <pc:sldMkLst>
          <pc:docMk/>
          <pc:sldMk cId="3092900761" sldId="274"/>
        </pc:sldMkLst>
        <pc:inkChg chg="add">
          <ac:chgData name="Andrej Bogdanov" userId="51811781_tp_dropbox" providerId="OAuth2" clId="{6C77C896-F8D6-A54E-8E1F-13A2DF0AEA46}" dt="2020-10-12T06:31:40.144" v="0" actId="7634"/>
          <ac:inkMkLst>
            <pc:docMk/>
            <pc:sldMk cId="3092900761" sldId="274"/>
            <ac:inkMk id="3" creationId="{36501B3A-DA02-CC4F-AB7D-1C85963BE837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399280977" sldId="275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399280977" sldId="275"/>
            <ac:inkMk id="4" creationId="{97557BA8-63D6-4545-9965-BBADBB62D2C8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603085136" sldId="276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603085136" sldId="276"/>
            <ac:inkMk id="3" creationId="{4EB13FE8-05DE-EF40-9163-CB5D0CD58FFC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102756751" sldId="277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102756751" sldId="277"/>
            <ac:inkMk id="3" creationId="{9F8A4A75-14CF-CE45-AE1F-08DEB7FD2767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831725875" sldId="278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831725875" sldId="278"/>
            <ac:inkMk id="3" creationId="{07428FE1-894E-314E-A09A-67DDC1B57942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084490455" sldId="279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084490455" sldId="279"/>
            <ac:inkMk id="2" creationId="{40B2DE42-150F-3B4A-8548-D7F35452420B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1639507249" sldId="280"/>
        </pc:sldMkLst>
        <pc:inkChg chg="add">
          <ac:chgData name="Andrej Bogdanov" userId="51811781_tp_dropbox" providerId="OAuth2" clId="{6C77C896-F8D6-A54E-8E1F-13A2DF0AEA46}" dt="2020-10-12T06:44:26.973" v="2" actId="22"/>
          <ac:inkMkLst>
            <pc:docMk/>
            <pc:sldMk cId="1639507249" sldId="280"/>
            <ac:inkMk id="2" creationId="{1EC14062-7327-BC4C-ADB3-7FBD8B38A16A}"/>
          </ac:inkMkLst>
        </pc:inkChg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639507249" sldId="280"/>
            <ac:inkMk id="5" creationId="{BC639780-D49C-8940-90A5-7C2B5859EE8B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021303658" sldId="28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021303658" sldId="281"/>
            <ac:inkMk id="3" creationId="{772F6B97-6439-4742-B347-412BA7798545}"/>
          </ac:inkMkLst>
        </pc:inkChg>
      </pc:sldChg>
      <pc:sldChg chg="addSp modSp">
        <pc:chgData name="Andrej Bogdanov" userId="51811781_tp_dropbox" providerId="OAuth2" clId="{6C77C896-F8D6-A54E-8E1F-13A2DF0AEA46}" dt="2020-10-12T07:53:54.762" v="6" actId="7634"/>
        <pc:sldMkLst>
          <pc:docMk/>
          <pc:sldMk cId="180715161" sldId="282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80715161" sldId="282"/>
            <ac:inkMk id="3" creationId="{ABECC7CA-B242-B64C-8560-AB64E486AA70}"/>
          </ac:inkMkLst>
        </pc:inkChg>
        <pc:inkChg chg="add mod">
          <ac:chgData name="Andrej Bogdanov" userId="51811781_tp_dropbox" providerId="OAuth2" clId="{6C77C896-F8D6-A54E-8E1F-13A2DF0AEA46}" dt="2020-10-12T06:48:54.262" v="5" actId="1076"/>
          <ac:inkMkLst>
            <pc:docMk/>
            <pc:sldMk cId="180715161" sldId="282"/>
            <ac:inkMk id="5" creationId="{B17A5C25-0075-EC4D-8B17-D9022F7E156F}"/>
          </ac:inkMkLst>
        </pc:inkChg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80715161" sldId="282"/>
            <ac:inkMk id="6" creationId="{5327C296-FAA7-BE44-8916-6FDE3D8E70C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4231503156" sldId="28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4231503156" sldId="283"/>
            <ac:inkMk id="5" creationId="{32FFFA09-74AC-C044-B299-9CF2B679E15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703788892" sldId="28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703788892" sldId="285"/>
            <ac:inkMk id="2" creationId="{CFED1377-31AE-2243-A6EA-D182B0DE6EF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923242475" sldId="28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923242475" sldId="286"/>
            <ac:inkMk id="4" creationId="{7A3C01F5-F807-224F-A180-1745F7BB7344}"/>
          </ac:inkMkLst>
        </pc:inkChg>
      </pc:sldChg>
      <pc:sldChg chg="modSp">
        <pc:chgData name="Andrej Bogdanov" userId="51811781_tp_dropbox" providerId="OAuth2" clId="{6C77C896-F8D6-A54E-8E1F-13A2DF0AEA46}" dt="2020-10-12T08:21:16.140" v="30" actId="1076"/>
        <pc:sldMkLst>
          <pc:docMk/>
          <pc:sldMk cId="3538714916" sldId="286"/>
        </pc:sldMkLst>
        <pc:inkChg chg="mod modStrokes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4" creationId="{4FA13ABA-FBAD-434F-8901-B1EAFF177626}"/>
          </ac:inkMkLst>
        </pc:inkChg>
        <pc:inkChg chg="mod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5" creationId="{327AECC7-09D3-BA46-94DA-144E5700CF6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672528523" sldId="28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672528523" sldId="287"/>
            <ac:inkMk id="3" creationId="{F8BDE371-3D70-4646-9D5C-8BD88BEFC7D6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94390737" sldId="28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94390737" sldId="288"/>
            <ac:inkMk id="3" creationId="{64A342E0-86F7-534A-A6E6-1750BB85B2B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67990127" sldId="29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67990127" sldId="294"/>
            <ac:inkMk id="4" creationId="{5380391D-5F08-174D-BBED-D92B905C5E84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37751846" sldId="29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37751846" sldId="295"/>
            <ac:inkMk id="3" creationId="{26D757BA-C9C8-7C4F-8DF2-658AF030076C}"/>
          </ac:inkMkLst>
        </pc:inkChg>
      </pc:sldChg>
      <pc:sldChg chg="modSp">
        <pc:chgData name="Andrej Bogdanov" userId="51811781_tp_dropbox" providerId="OAuth2" clId="{6C77C896-F8D6-A54E-8E1F-13A2DF0AEA46}" dt="2020-10-12T08:18:29.360" v="22" actId="20577"/>
        <pc:sldMkLst>
          <pc:docMk/>
          <pc:sldMk cId="3856233166" sldId="295"/>
        </pc:sldMkLst>
        <pc:spChg chg="mod">
          <ac:chgData name="Andrej Bogdanov" userId="51811781_tp_dropbox" providerId="OAuth2" clId="{6C77C896-F8D6-A54E-8E1F-13A2DF0AEA46}" dt="2020-10-12T08:18:29.360" v="22" actId="20577"/>
          <ac:spMkLst>
            <pc:docMk/>
            <pc:sldMk cId="3856233166" sldId="295"/>
            <ac:spMk id="6" creationId="{633F7371-A8AF-F442-8F4C-AEC08DA85760}"/>
          </ac:spMkLst>
        </pc:sp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574227773" sldId="29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574227773" sldId="297"/>
            <ac:inkMk id="4" creationId="{6091EB85-25A0-654A-9249-7CF5CCCDBCE0}"/>
          </ac:inkMkLst>
        </pc:inkChg>
      </pc:sldChg>
      <pc:sldChg chg="modSp">
        <pc:chgData name="Andrej Bogdanov" userId="51811781_tp_dropbox" providerId="OAuth2" clId="{6C77C896-F8D6-A54E-8E1F-13A2DF0AEA46}" dt="2020-10-12T08:18:41.536" v="23"/>
        <pc:sldMkLst>
          <pc:docMk/>
          <pc:sldMk cId="2120608070" sldId="297"/>
        </pc:sldMkLst>
        <pc:inkChg chg="mod modStrokes">
          <ac:chgData name="Andrej Bogdanov" userId="51811781_tp_dropbox" providerId="OAuth2" clId="{6C77C896-F8D6-A54E-8E1F-13A2DF0AEA46}" dt="2020-10-12T08:18:41.536" v="23"/>
          <ac:inkMkLst>
            <pc:docMk/>
            <pc:sldMk cId="2120608070" sldId="297"/>
            <ac:inkMk id="4" creationId="{E8718CD1-61B4-A445-9005-1BD7A4467598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91164337" sldId="29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91164337" sldId="298"/>
            <ac:inkMk id="2" creationId="{CE0A6983-B80B-9D48-8655-E16BB9E0152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975128846" sldId="300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975128846" sldId="300"/>
            <ac:inkMk id="4" creationId="{24A412C0-6D2F-9747-8BFA-684103BEC00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464172245" sldId="30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464172245" sldId="301"/>
            <ac:inkMk id="3" creationId="{E4C0959B-D8D5-9B42-95F3-3E7DB98CE617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105609910" sldId="30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105609910" sldId="303"/>
            <ac:inkMk id="3" creationId="{B27E536B-B926-9043-B426-12CD15E86BD9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708681" sldId="30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708681" sldId="304"/>
            <ac:inkMk id="3" creationId="{F9858A63-7C75-104B-A7B9-4BD056D84F54}"/>
          </ac:inkMkLst>
        </pc:inkChg>
      </pc:sldChg>
      <pc:sldChg chg="addSp delSp modSp">
        <pc:chgData name="Andrej Bogdanov" userId="51811781_tp_dropbox" providerId="OAuth2" clId="{6C77C896-F8D6-A54E-8E1F-13A2DF0AEA46}" dt="2020-10-12T08:19:35.362" v="26" actId="7634"/>
        <pc:sldMkLst>
          <pc:docMk/>
          <pc:sldMk cId="2064989997" sldId="304"/>
        </pc:sldMkLst>
        <pc:inkChg chg="del mod modStrokes">
          <ac:chgData name="Andrej Bogdanov" userId="51811781_tp_dropbox" providerId="OAuth2" clId="{6C77C896-F8D6-A54E-8E1F-13A2DF0AEA46}" dt="2020-10-12T08:19:09.404" v="25"/>
          <ac:inkMkLst>
            <pc:docMk/>
            <pc:sldMk cId="2064989997" sldId="304"/>
            <ac:inkMk id="3" creationId="{24B0CC4C-F02D-7D45-8BFB-99CDDCE9F444}"/>
          </ac:inkMkLst>
        </pc:inkChg>
        <pc:inkChg chg="add">
          <ac:chgData name="Andrej Bogdanov" userId="51811781_tp_dropbox" providerId="OAuth2" clId="{6C77C896-F8D6-A54E-8E1F-13A2DF0AEA46}" dt="2020-10-12T08:19:35.362" v="26" actId="7634"/>
          <ac:inkMkLst>
            <pc:docMk/>
            <pc:sldMk cId="2064989997" sldId="304"/>
            <ac:inkMk id="4" creationId="{49DB7B8C-487F-A145-AD2E-889345AA3E8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2696874" sldId="30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2696874" sldId="306"/>
            <ac:inkMk id="3" creationId="{7B3CBE6A-FF3E-3C45-960E-0340D65C844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789596273" sldId="308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789596273" sldId="308"/>
            <ac:inkMk id="4" creationId="{40B638ED-6C4C-6742-BF29-7E01AC9724A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17158713" sldId="309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17158713" sldId="309"/>
            <ac:inkMk id="3" creationId="{D369ECB1-5A08-6D40-B09D-93C4D696FD93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1452738750" sldId="310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1452738750" sldId="310"/>
            <ac:inkMk id="3" creationId="{C1EBC6B7-22DE-4B47-B3FE-B965484B3D8B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722934841" sldId="312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722934841" sldId="312"/>
            <ac:inkMk id="2" creationId="{E053AF88-46B2-E744-857C-60F9511159E0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881688046" sldId="313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881688046" sldId="313"/>
            <ac:inkMk id="3" creationId="{3F5A9E51-9703-AC40-8756-8117D35922BC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898334370" sldId="31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898334370" sldId="314"/>
            <ac:inkMk id="2" creationId="{E72687FB-00A6-404C-ABA1-37465DD968AA}"/>
          </ac:inkMkLst>
        </pc:inkChg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898334370" sldId="314"/>
            <ac:inkMk id="3" creationId="{0496F616-C352-7346-9C6F-42D1424C5FC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76232436" sldId="31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76232436" sldId="316"/>
            <ac:inkMk id="2" creationId="{3C13063A-AD82-4146-ACE1-F7782D6DEF39}"/>
          </ac:inkMkLst>
        </pc:inkChg>
      </pc:sldChg>
    </pc:docChg>
  </pc:docChgLst>
  <pc:docChgLst>
    <pc:chgData name="Andrej Bogdanov" userId="51811781_tp_dropbox" providerId="OAuth2" clId="{2E24BBF3-C585-9442-933C-133B58E9DD44}"/>
    <pc:docChg chg="custSel addSld modSld sldOrd">
      <pc:chgData name="Andrej Bogdanov" userId="51811781_tp_dropbox" providerId="OAuth2" clId="{2E24BBF3-C585-9442-933C-133B58E9DD44}" dt="2020-10-19T10:18:01.365" v="12" actId="7634"/>
      <pc:docMkLst>
        <pc:docMk/>
      </pc:docMkLst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61014200" sldId="262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61014200" sldId="262"/>
            <ac:inkMk id="3" creationId="{78F46B6F-14AB-8846-9B9D-161320A67D4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493667549" sldId="265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493667549" sldId="265"/>
            <ac:inkMk id="3" creationId="{E759D5EE-0384-594A-9B3B-8AF92560616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78606168" sldId="266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78606168" sldId="266"/>
            <ac:inkMk id="3" creationId="{5E421EF1-8008-4A48-BEFA-8D299287040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954743345" sldId="26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954743345" sldId="267"/>
            <ac:inkMk id="6" creationId="{E3EBDDFC-9A73-4B43-9D0A-7B3A942CC595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524300570" sldId="26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524300570" sldId="268"/>
            <ac:inkMk id="13" creationId="{FCA1969D-6C43-4349-AF9C-F41A64B6FB43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274097143" sldId="26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274097143" sldId="269"/>
            <ac:inkMk id="3" creationId="{8A09ADAA-F9F7-FB40-B4D6-93C2ACB3515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272900021" sldId="27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272900021" sldId="270"/>
            <ac:inkMk id="3" creationId="{47234852-4465-9E4C-9BEF-AD4916D703D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820700984" sldId="27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820700984" sldId="271"/>
            <ac:inkMk id="20" creationId="{9D5AC309-9B0E-7540-83B8-890C86D8F971}"/>
          </ac:inkMkLst>
        </pc:inkChg>
      </pc:sldChg>
      <pc:sldChg chg="addSp">
        <pc:chgData name="Andrej Bogdanov" userId="51811781_tp_dropbox" providerId="OAuth2" clId="{2E24BBF3-C585-9442-933C-133B58E9DD44}" dt="2020-10-19T10:16:55.066" v="7" actId="7634"/>
        <pc:sldMkLst>
          <pc:docMk/>
          <pc:sldMk cId="4084415787" sldId="272"/>
        </pc:sldMkLst>
        <pc:inkChg chg="add">
          <ac:chgData name="Andrej Bogdanov" userId="51811781_tp_dropbox" providerId="OAuth2" clId="{2E24BBF3-C585-9442-933C-133B58E9DD44}" dt="2020-10-19T10:16:55.066" v="7" actId="7634"/>
          <ac:inkMkLst>
            <pc:docMk/>
            <pc:sldMk cId="4084415787" sldId="272"/>
            <ac:inkMk id="3" creationId="{1ABB4CC5-C10D-BC4E-804F-BC4409E69A64}"/>
          </ac:inkMkLst>
        </pc:inkChg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084415787" sldId="272"/>
            <ac:inkMk id="3" creationId="{6332F5FB-9DB9-624D-97BB-BD5C88A9E2F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4197018530" sldId="274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197018530" sldId="274"/>
            <ac:inkMk id="5" creationId="{06138069-EF91-6444-B4E0-13247A1DBCA6}"/>
          </ac:inkMkLst>
        </pc:inkChg>
      </pc:sldChg>
      <pc:sldChg chg="addSp ord">
        <pc:chgData name="Andrej Bogdanov" userId="51811781_tp_dropbox" providerId="OAuth2" clId="{2E24BBF3-C585-9442-933C-133B58E9DD44}" dt="2020-10-19T07:31:04.743" v="3" actId="7634"/>
        <pc:sldMkLst>
          <pc:docMk/>
          <pc:sldMk cId="1265081041" sldId="281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265081041" sldId="281"/>
            <ac:inkMk id="3" creationId="{F81B9ACA-7774-D34A-99E1-1B48FC60738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783870785" sldId="28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783870785" sldId="287"/>
            <ac:inkMk id="2" creationId="{DDEA44FD-A41A-534F-AEF0-3093020D8D8E}"/>
          </ac:inkMkLst>
        </pc:inkChg>
      </pc:sldChg>
      <pc:sldChg chg="addSp">
        <pc:chgData name="Andrej Bogdanov" userId="51811781_tp_dropbox" providerId="OAuth2" clId="{2E24BBF3-C585-9442-933C-133B58E9DD44}" dt="2020-10-19T07:31:04.743" v="3" actId="7634"/>
        <pc:sldMkLst>
          <pc:docMk/>
          <pc:sldMk cId="2319980209" sldId="290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2319980209" sldId="290"/>
            <ac:inkMk id="2" creationId="{1002F24F-DF49-5044-AC18-EEA08E1D6BB2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14295509" sldId="29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14295509" sldId="291"/>
            <ac:inkMk id="9" creationId="{C4B8B5E9-889F-6440-A6DD-43D96E1DD08C}"/>
          </ac:inkMkLst>
        </pc:inkChg>
      </pc:sldChg>
      <pc:sldChg chg="addSp modSp">
        <pc:chgData name="Andrej Bogdanov" userId="51811781_tp_dropbox" providerId="OAuth2" clId="{2E24BBF3-C585-9442-933C-133B58E9DD44}" dt="2020-10-19T10:18:01.365" v="12" actId="7634"/>
        <pc:sldMkLst>
          <pc:docMk/>
          <pc:sldMk cId="3558667919" sldId="302"/>
        </pc:sldMkLst>
        <pc:inkChg chg="mod">
          <ac:chgData name="Andrej Bogdanov" userId="51811781_tp_dropbox" providerId="OAuth2" clId="{2E24BBF3-C585-9442-933C-133B58E9DD44}" dt="2020-10-19T10:17:11.501" v="8" actId="1076"/>
          <ac:inkMkLst>
            <pc:docMk/>
            <pc:sldMk cId="3558667919" sldId="302"/>
            <ac:inkMk id="3" creationId="{8E61EF00-64B0-194B-96CD-724FCB585F57}"/>
          </ac:inkMkLst>
        </pc:inkChg>
        <pc:inkChg chg="add mod">
          <ac:chgData name="Andrej Bogdanov" userId="51811781_tp_dropbox" providerId="OAuth2" clId="{2E24BBF3-C585-9442-933C-133B58E9DD44}" dt="2020-10-19T10:17:46.475" v="11" actId="1076"/>
          <ac:inkMkLst>
            <pc:docMk/>
            <pc:sldMk cId="3558667919" sldId="302"/>
            <ac:inkMk id="6" creationId="{AB8603F5-3327-9440-80F6-E8C673AA93E1}"/>
          </ac:inkMkLst>
        </pc:inkChg>
        <pc:inkChg chg="add">
          <ac:chgData name="Andrej Bogdanov" userId="51811781_tp_dropbox" providerId="OAuth2" clId="{2E24BBF3-C585-9442-933C-133B58E9DD44}" dt="2020-10-19T10:18:01.365" v="12" actId="7634"/>
          <ac:inkMkLst>
            <pc:docMk/>
            <pc:sldMk cId="3558667919" sldId="302"/>
            <ac:inkMk id="7" creationId="{314D78DB-AFCF-DE4D-AAE6-468BF66C133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29842714" sldId="32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29842714" sldId="328"/>
            <ac:inkMk id="5" creationId="{D15846EA-F42B-B94E-B4DF-59A8ED2354B9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857907570" sldId="32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857907570" sldId="329"/>
            <ac:inkMk id="3" creationId="{D720A79F-2DBA-7A41-BDB4-2824739367C6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06463653" sldId="33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06463653" sldId="330"/>
            <ac:inkMk id="3" creationId="{E7CA12FD-F125-A944-A3E2-10D915E69F02}"/>
          </ac:inkMkLst>
        </pc:inkChg>
      </pc:sldChg>
      <pc:sldChg chg="addSp modSp">
        <pc:chgData name="Andrej Bogdanov" userId="51811781_tp_dropbox" providerId="OAuth2" clId="{2E24BBF3-C585-9442-933C-133B58E9DD44}" dt="2020-10-19T07:31:28.352" v="5" actId="1076"/>
        <pc:sldMkLst>
          <pc:docMk/>
          <pc:sldMk cId="4156932395" sldId="335"/>
        </pc:sldMkLst>
        <pc:inkChg chg="add mod">
          <ac:chgData name="Andrej Bogdanov" userId="51811781_tp_dropbox" providerId="OAuth2" clId="{2E24BBF3-C585-9442-933C-133B58E9DD44}" dt="2020-10-19T07:31:28.352" v="5" actId="1076"/>
          <ac:inkMkLst>
            <pc:docMk/>
            <pc:sldMk cId="4156932395" sldId="335"/>
            <ac:inkMk id="4" creationId="{BE7EE954-95AE-BB44-BF2D-FDB2119810B4}"/>
          </ac:inkMkLst>
        </pc:inkChg>
      </pc:sldChg>
      <pc:sldChg chg="addSp new">
        <pc:chgData name="Andrej Bogdanov" userId="51811781_tp_dropbox" providerId="OAuth2" clId="{2E24BBF3-C585-9442-933C-133B58E9DD44}" dt="2020-10-19T07:31:04.743" v="3" actId="7634"/>
        <pc:sldMkLst>
          <pc:docMk/>
          <pc:sldMk cId="1102026021" sldId="336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102026021" sldId="336"/>
            <ac:inkMk id="2" creationId="{1E7D4331-9D1A-144D-8412-9629F71319AB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25T03:11:49.697" v="115" actId="7634"/>
      <pc:docMkLst>
        <pc:docMk/>
      </pc:docMkLst>
      <pc:sldChg chg="addSp delSp modSp">
        <pc:chgData name="Andrej Bogdanov" userId="51811781_tp_dropbox" providerId="OAuth2" clId="{7A2F472A-A44B-FD48-8940-5D960D44F4FA}" dt="2019-02-11T02:26:09.534" v="22" actId="7634"/>
        <pc:sldMkLst>
          <pc:docMk/>
          <pc:sldMk cId="1603085136" sldId="276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1603085136" sldId="276"/>
            <ac:inkMk id="3" creationId="{3B16E380-63E4-F14A-BA20-F4DC88A53367}"/>
          </ac:inkMkLst>
        </pc:inkChg>
        <pc:inkChg chg="add mod modStrokes">
          <ac:chgData name="Andrej Bogdanov" userId="51811781_tp_dropbox" providerId="OAuth2" clId="{7A2F472A-A44B-FD48-8940-5D960D44F4FA}" dt="2019-02-11T02:24:46.320" v="2"/>
          <ac:inkMkLst>
            <pc:docMk/>
            <pc:sldMk cId="1603085136" sldId="276"/>
            <ac:inkMk id="4" creationId="{AEDFB7DF-8281-5F47-819C-209D4D2CC5B7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5" creationId="{CA1472E0-59BA-0343-BDEE-9102481FD529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6" creationId="{B93FB272-3AA0-8740-A97C-2E87D249778D}"/>
          </ac:inkMkLst>
        </pc:inkChg>
        <pc:inkChg chg="add del">
          <ac:chgData name="Andrej Bogdanov" userId="51811781_tp_dropbox" providerId="OAuth2" clId="{7A2F472A-A44B-FD48-8940-5D960D44F4FA}" dt="2019-02-11T02:25:04.046" v="19"/>
          <ac:inkMkLst>
            <pc:docMk/>
            <pc:sldMk cId="1603085136" sldId="276"/>
            <ac:inkMk id="7" creationId="{99F3FB3F-B83E-ED4E-87A0-D9BC6115EE1C}"/>
          </ac:inkMkLst>
        </pc:inkChg>
        <pc:inkChg chg="add del">
          <ac:chgData name="Andrej Bogdanov" userId="51811781_tp_dropbox" providerId="OAuth2" clId="{7A2F472A-A44B-FD48-8940-5D960D44F4FA}" dt="2019-02-11T02:25:04.039" v="17"/>
          <ac:inkMkLst>
            <pc:docMk/>
            <pc:sldMk cId="1603085136" sldId="276"/>
            <ac:inkMk id="8" creationId="{E243FC31-D318-8342-9559-0F5E3F05743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9" creationId="{A8F00FC2-1745-3646-A2FB-D3D377FC8A90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0" creationId="{D18B8880-6147-0748-A820-F98F7807419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1" creationId="{687D6DE5-2BA3-6845-9B74-C1F4C832DAB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2" creationId="{E9ED4817-9043-724B-BDCC-1CDA7BB8406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3" creationId="{0224246E-9015-034D-A44D-E4D43CD34AF6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4" creationId="{DBA3F930-C3DD-7248-8219-82543B732C53}"/>
          </ac:inkMkLst>
        </pc:inkChg>
        <pc:inkChg chg="add del">
          <ac:chgData name="Andrej Bogdanov" userId="51811781_tp_dropbox" providerId="OAuth2" clId="{7A2F472A-A44B-FD48-8940-5D960D44F4FA}" dt="2019-02-11T02:25:04.054" v="21"/>
          <ac:inkMkLst>
            <pc:docMk/>
            <pc:sldMk cId="1603085136" sldId="276"/>
            <ac:inkMk id="15" creationId="{C2EE6BD2-B251-8648-A838-23EA078E22FB}"/>
          </ac:inkMkLst>
        </pc:inkChg>
        <pc:inkChg chg="add del reco">
          <ac:chgData name="Andrej Bogdanov" userId="51811781_tp_dropbox" providerId="OAuth2" clId="{7A2F472A-A44B-FD48-8940-5D960D44F4FA}" dt="2019-02-11T02:25:04.036" v="16"/>
          <ac:inkMkLst>
            <pc:docMk/>
            <pc:sldMk cId="1603085136" sldId="276"/>
            <ac:inkMk id="16" creationId="{F26C85FD-395B-9E41-AFAB-22D72EA8AE57}"/>
          </ac:inkMkLst>
        </pc:inkChg>
        <pc:inkChg chg="add del reco">
          <ac:chgData name="Andrej Bogdanov" userId="51811781_tp_dropbox" providerId="OAuth2" clId="{7A2F472A-A44B-FD48-8940-5D960D44F4FA}" dt="2019-02-11T02:25:04.043" v="18"/>
          <ac:inkMkLst>
            <pc:docMk/>
            <pc:sldMk cId="1603085136" sldId="276"/>
            <ac:inkMk id="17" creationId="{87BD2555-E321-4241-9887-96906CA6165D}"/>
          </ac:inkMkLst>
        </pc:inkChg>
        <pc:inkChg chg="add del reco">
          <ac:chgData name="Andrej Bogdanov" userId="51811781_tp_dropbox" providerId="OAuth2" clId="{7A2F472A-A44B-FD48-8940-5D960D44F4FA}" dt="2019-02-11T02:25:04.049" v="20"/>
          <ac:inkMkLst>
            <pc:docMk/>
            <pc:sldMk cId="1603085136" sldId="276"/>
            <ac:inkMk id="18" creationId="{DB705789-39FA-0246-A906-F5DB4019D206}"/>
          </ac:inkMkLst>
        </pc:inkChg>
        <pc:inkChg chg="add">
          <ac:chgData name="Andrej Bogdanov" userId="51811781_tp_dropbox" providerId="OAuth2" clId="{7A2F472A-A44B-FD48-8940-5D960D44F4FA}" dt="2019-02-11T02:26:09.534" v="22" actId="7634"/>
          <ac:inkMkLst>
            <pc:docMk/>
            <pc:sldMk cId="1603085136" sldId="276"/>
            <ac:inkMk id="22" creationId="{E4B03EB0-C635-C84A-BA72-B301C92A1ECD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102756751" sldId="277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3102756751" sldId="277"/>
            <ac:inkMk id="3" creationId="{4B2CDA50-681C-6242-A079-2312B217622A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102756751" sldId="277"/>
            <ac:inkMk id="4" creationId="{50757370-255B-F441-8205-6AE7860BD95C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831725875" sldId="278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3831725875" sldId="278"/>
            <ac:inkMk id="3" creationId="{EB825334-2920-2A41-8EDA-C288B4DD367B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831725875" sldId="278"/>
            <ac:inkMk id="8" creationId="{757334AC-64A1-9448-B75C-4645E40610A4}"/>
          </ac:inkMkLst>
        </pc:inkChg>
      </pc:sldChg>
      <pc:sldChg chg="addSp">
        <pc:chgData name="Andrej Bogdanov" userId="51811781_tp_dropbox" providerId="OAuth2" clId="{7A2F472A-A44B-FD48-8940-5D960D44F4FA}" dt="2019-02-11T02:24:16.623" v="1" actId="7634"/>
        <pc:sldMkLst>
          <pc:docMk/>
          <pc:sldMk cId="1084490455" sldId="279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1084490455" sldId="279"/>
            <ac:inkMk id="2" creationId="{35B2EDF9-CD73-DF47-A1DA-C4DA485DFA25}"/>
          </ac:inkMkLst>
        </pc:inkChg>
      </pc:sldChg>
      <pc:sldChg chg="addSp delSp modSp">
        <pc:chgData name="Andrej Bogdanov" userId="51811781_tp_dropbox" providerId="OAuth2" clId="{7A2F472A-A44B-FD48-8940-5D960D44F4FA}" dt="2019-02-13T02:28:42.193" v="69" actId="7634"/>
        <pc:sldMkLst>
          <pc:docMk/>
          <pc:sldMk cId="1639507249" sldId="280"/>
        </pc:sldMkLst>
        <pc:inkChg chg="add mod">
          <ac:chgData name="Andrej Bogdanov" userId="51811781_tp_dropbox" providerId="OAuth2" clId="{7A2F472A-A44B-FD48-8940-5D960D44F4FA}" dt="2019-02-13T01:51:08.905" v="46" actId="1076"/>
          <ac:inkMkLst>
            <pc:docMk/>
            <pc:sldMk cId="1639507249" sldId="280"/>
            <ac:inkMk id="2" creationId="{8915B81D-86C1-264A-8F1E-E2E77BCD5E3A}"/>
          </ac:inkMkLst>
        </pc:inkChg>
        <pc:inkChg chg="add mod modStrokes">
          <ac:chgData name="Andrej Bogdanov" userId="51811781_tp_dropbox" providerId="OAuth2" clId="{7A2F472A-A44B-FD48-8940-5D960D44F4FA}" dt="2019-02-13T02:00:59.999" v="51" actId="1076"/>
          <ac:inkMkLst>
            <pc:docMk/>
            <pc:sldMk cId="1639507249" sldId="280"/>
            <ac:inkMk id="3" creationId="{B028B616-0DC7-D946-87DF-A1C893831715}"/>
          </ac:inkMkLst>
        </pc:inkChg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639507249" sldId="280"/>
            <ac:inkMk id="6" creationId="{DC52EB26-A074-9045-B59F-88B07215B693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639507249" sldId="280"/>
            <ac:inkMk id="7" creationId="{C3D698A9-6BB4-E140-8651-CCDF9DFE7C7B}"/>
          </ac:inkMkLst>
        </pc:inkChg>
      </pc:sldChg>
      <pc:sldChg chg="addSp delSp">
        <pc:chgData name="Andrej Bogdanov" userId="51811781_tp_dropbox" providerId="OAuth2" clId="{7A2F472A-A44B-FD48-8940-5D960D44F4FA}" dt="2019-02-13T03:40:33.800" v="76" actId="7634"/>
        <pc:sldMkLst>
          <pc:docMk/>
          <pc:sldMk cId="2021303658" sldId="281"/>
        </pc:sldMkLst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2021303658" sldId="281"/>
            <ac:inkMk id="3" creationId="{88C24DB1-74D1-9D48-98DC-7392B2407061}"/>
          </ac:inkMkLst>
        </pc:inkChg>
        <pc:inkChg chg="add">
          <ac:chgData name="Andrej Bogdanov" userId="51811781_tp_dropbox" providerId="OAuth2" clId="{7A2F472A-A44B-FD48-8940-5D960D44F4FA}" dt="2019-02-13T03:40:33.800" v="76" actId="7634"/>
          <ac:inkMkLst>
            <pc:docMk/>
            <pc:sldMk cId="2021303658" sldId="281"/>
            <ac:inkMk id="3" creationId="{890D5C78-8335-C442-A309-FD1CB1B6464F}"/>
          </ac:inkMkLst>
        </pc:inkChg>
      </pc:sldChg>
      <pc:sldChg chg="addSp delSp">
        <pc:chgData name="Andrej Bogdanov" userId="51811781_tp_dropbox" providerId="OAuth2" clId="{7A2F472A-A44B-FD48-8940-5D960D44F4FA}" dt="2019-02-13T02:28:42.193" v="69" actId="7634"/>
        <pc:sldMkLst>
          <pc:docMk/>
          <pc:sldMk cId="180715161" sldId="282"/>
        </pc:sldMkLst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80715161" sldId="282"/>
            <ac:inkMk id="3" creationId="{884C5F8E-B49A-4F4D-9C82-FE84E77DB36E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80715161" sldId="282"/>
            <ac:inkMk id="4" creationId="{81A16EBD-B7D4-B343-B9B5-12CF0E9A15F6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80715161" sldId="282"/>
            <ac:inkMk id="5" creationId="{BCE3D999-A15D-3E4F-B909-3A2C2E7C271F}"/>
          </ac:inkMkLst>
        </pc:inkChg>
      </pc:sldChg>
      <pc:sldChg chg="addSp delSp modSp addAnim delAnim">
        <pc:chgData name="Andrej Bogdanov" userId="51811781_tp_dropbox" providerId="OAuth2" clId="{7A2F472A-A44B-FD48-8940-5D960D44F4FA}" dt="2019-02-13T02:28:42.193" v="69" actId="7634"/>
        <pc:sldMkLst>
          <pc:docMk/>
          <pc:sldMk cId="1703788892" sldId="285"/>
        </pc:sldMkLst>
        <pc:spChg chg="mod">
          <ac:chgData name="Andrej Bogdanov" userId="51811781_tp_dropbox" providerId="OAuth2" clId="{7A2F472A-A44B-FD48-8940-5D960D44F4FA}" dt="2019-02-13T02:25:37.797" v="67" actId="20577"/>
          <ac:spMkLst>
            <pc:docMk/>
            <pc:sldMk cId="1703788892" sldId="285"/>
            <ac:spMk id="7" creationId="{F54A20E5-DCEA-804D-858D-DDBDB3B7367A}"/>
          </ac:spMkLst>
        </pc:spChg>
        <pc:spChg chg="mod">
          <ac:chgData name="Andrej Bogdanov" userId="51811781_tp_dropbox" providerId="OAuth2" clId="{7A2F472A-A44B-FD48-8940-5D960D44F4FA}" dt="2019-02-13T02:25:17.570" v="62" actId="1076"/>
          <ac:spMkLst>
            <pc:docMk/>
            <pc:sldMk cId="1703788892" sldId="285"/>
            <ac:spMk id="10" creationId="{3D23D1B1-560A-CF47-90ED-5F6B5ECB953F}"/>
          </ac:spMkLst>
        </pc:spChg>
        <pc:grpChg chg="add del mod">
          <ac:chgData name="Andrej Bogdanov" userId="51811781_tp_dropbox" providerId="OAuth2" clId="{7A2F472A-A44B-FD48-8940-5D960D44F4FA}" dt="2019-02-13T02:25:51.248" v="68" actId="1076"/>
          <ac:grpSpMkLst>
            <pc:docMk/>
            <pc:sldMk cId="1703788892" sldId="285"/>
            <ac:grpSpMk id="16" creationId="{76886ED3-DCEC-1946-B509-6498D2B6FC95}"/>
          </ac:grpSpMkLst>
        </pc:grp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1703788892" sldId="285"/>
            <ac:inkMk id="2" creationId="{833FFF35-1FE1-A64E-ABC3-9E9E6CF03577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703788892" sldId="285"/>
            <ac:inkMk id="11" creationId="{F839D444-C4C0-1E44-9780-A79329243940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923242475" sldId="286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923242475" sldId="286"/>
            <ac:inkMk id="4" creationId="{04669A55-31B4-1F44-B91C-3EFECD7215DE}"/>
          </ac:inkMkLst>
        </pc:ink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923242475" sldId="286"/>
            <ac:inkMk id="4" creationId="{50615957-B89F-894F-B7C8-FB07072B1FD6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923242475" sldId="286"/>
            <ac:inkMk id="5" creationId="{EC100E19-F259-4A4B-8F62-61393A88C64C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1672528523" sldId="287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1672528523" sldId="287"/>
            <ac:inkMk id="3" creationId="{5A57A11D-F7F4-8444-8A3B-701555B83189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672528523" sldId="287"/>
            <ac:inkMk id="3" creationId="{A3AFA4FC-4BA0-4349-8953-D93CC0F1638F}"/>
          </ac:inkMkLst>
        </pc:inkChg>
      </pc:sldChg>
      <pc:sldChg chg="addSp delSp">
        <pc:chgData name="Andrej Bogdanov" userId="51811781_tp_dropbox" providerId="OAuth2" clId="{7A2F472A-A44B-FD48-8940-5D960D44F4FA}" dt="2019-02-13T03:57:55.635" v="80" actId="7634"/>
        <pc:sldMkLst>
          <pc:docMk/>
          <pc:sldMk cId="3094390737" sldId="288"/>
        </pc:sldMkLst>
        <pc:inkChg chg="add del">
          <ac:chgData name="Andrej Bogdanov" userId="51811781_tp_dropbox" providerId="OAuth2" clId="{7A2F472A-A44B-FD48-8940-5D960D44F4FA}" dt="2019-02-13T03:50:00.817" v="79" actId="478"/>
          <ac:inkMkLst>
            <pc:docMk/>
            <pc:sldMk cId="3094390737" sldId="288"/>
            <ac:inkMk id="3" creationId="{8D5618A2-017A-0C4D-8046-78CB11FA6107}"/>
          </ac:inkMkLst>
        </pc:inkChg>
        <pc:inkChg chg="add del">
          <ac:chgData name="Andrej Bogdanov" userId="51811781_tp_dropbox" providerId="OAuth2" clId="{7A2F472A-A44B-FD48-8940-5D960D44F4FA}" dt="2019-02-13T03:49:55.183" v="78" actId="478"/>
          <ac:inkMkLst>
            <pc:docMk/>
            <pc:sldMk cId="3094390737" sldId="288"/>
            <ac:inkMk id="4" creationId="{8385FB3C-51DC-8648-ABB0-66EFE2A68AE8}"/>
          </ac:inkMkLst>
        </pc:inkChg>
        <pc:inkChg chg="add">
          <ac:chgData name="Andrej Bogdanov" userId="51811781_tp_dropbox" providerId="OAuth2" clId="{7A2F472A-A44B-FD48-8940-5D960D44F4FA}" dt="2019-02-13T03:57:55.635" v="80" actId="7634"/>
          <ac:inkMkLst>
            <pc:docMk/>
            <pc:sldMk cId="3094390737" sldId="288"/>
            <ac:inkMk id="6" creationId="{3FCF3055-14F3-6547-A45F-11E920C09778}"/>
          </ac:inkMkLst>
        </pc:inkChg>
      </pc:sldChg>
      <pc:sldChg chg="addSp delSp modSp">
        <pc:chgData name="Andrej Bogdanov" userId="51811781_tp_dropbox" providerId="OAuth2" clId="{7A2F472A-A44B-FD48-8940-5D960D44F4FA}" dt="2019-02-18T02:42:34.814" v="114" actId="7634"/>
        <pc:sldMkLst>
          <pc:docMk/>
          <pc:sldMk cId="3037751846" sldId="295"/>
        </pc:sldMkLst>
        <pc:inkChg chg="add">
          <ac:chgData name="Andrej Bogdanov" userId="51811781_tp_dropbox" providerId="OAuth2" clId="{7A2F472A-A44B-FD48-8940-5D960D44F4FA}" dt="2019-02-18T02:42:06.569" v="111" actId="7634"/>
          <ac:inkMkLst>
            <pc:docMk/>
            <pc:sldMk cId="3037751846" sldId="295"/>
            <ac:inkMk id="3" creationId="{408B5E69-3A68-8242-9F43-F2D8E9B1BDC9}"/>
          </ac:inkMkLst>
        </pc:inkChg>
        <pc:inkChg chg="add del mod modStrokes">
          <ac:chgData name="Andrej Bogdanov" userId="51811781_tp_dropbox" providerId="OAuth2" clId="{7A2F472A-A44B-FD48-8940-5D960D44F4FA}" dt="2019-02-13T04:13:04.335" v="91"/>
          <ac:inkMkLst>
            <pc:docMk/>
            <pc:sldMk cId="3037751846" sldId="295"/>
            <ac:inkMk id="3" creationId="{417CA195-27F9-9245-B4A1-433DD87BBC8B}"/>
          </ac:inkMkLst>
        </pc:inkChg>
        <pc:inkChg chg="add">
          <ac:chgData name="Andrej Bogdanov" userId="51811781_tp_dropbox" providerId="OAuth2" clId="{7A2F472A-A44B-FD48-8940-5D960D44F4FA}" dt="2019-02-18T02:42:34.814" v="114" actId="7634"/>
          <ac:inkMkLst>
            <pc:docMk/>
            <pc:sldMk cId="3037751846" sldId="295"/>
            <ac:inkMk id="4" creationId="{67B1685C-94CE-2F46-B336-48282AD9B019}"/>
          </ac:inkMkLst>
        </pc:inkChg>
        <pc:inkChg chg="add del">
          <ac:chgData name="Andrej Bogdanov" userId="51811781_tp_dropbox" providerId="OAuth2" clId="{7A2F472A-A44B-FD48-8940-5D960D44F4FA}" dt="2019-02-13T03:58:08.386" v="84"/>
          <ac:inkMkLst>
            <pc:docMk/>
            <pc:sldMk cId="3037751846" sldId="295"/>
            <ac:inkMk id="4" creationId="{B3F5CA68-AD06-A14C-B492-E93513210881}"/>
          </ac:inkMkLst>
        </pc:inkChg>
        <pc:inkChg chg="add mod modStrokes">
          <ac:chgData name="Andrej Bogdanov" userId="51811781_tp_dropbox" providerId="OAuth2" clId="{7A2F472A-A44B-FD48-8940-5D960D44F4FA}" dt="2019-02-18T02:42:13.964" v="113"/>
          <ac:inkMkLst>
            <pc:docMk/>
            <pc:sldMk cId="3037751846" sldId="295"/>
            <ac:inkMk id="6" creationId="{C18B45A6-6EF6-3A47-9E7B-FB1ED88A1E35}"/>
          </ac:inkMkLst>
        </pc:inkChg>
      </pc:sldChg>
      <pc:sldChg chg="addSp delSp modSp">
        <pc:chgData name="Andrej Bogdanov" userId="51811781_tp_dropbox" providerId="OAuth2" clId="{7A2F472A-A44B-FD48-8940-5D960D44F4FA}" dt="2019-02-13T04:17:57.070" v="95" actId="7634"/>
        <pc:sldMkLst>
          <pc:docMk/>
          <pc:sldMk cId="1574227773" sldId="297"/>
        </pc:sldMkLst>
        <pc:inkChg chg="add">
          <ac:chgData name="Andrej Bogdanov" userId="51811781_tp_dropbox" providerId="OAuth2" clId="{7A2F472A-A44B-FD48-8940-5D960D44F4FA}" dt="2019-02-13T02:47:06.344" v="73" actId="7634"/>
          <ac:inkMkLst>
            <pc:docMk/>
            <pc:sldMk cId="1574227773" sldId="297"/>
            <ac:inkMk id="4" creationId="{C29441A8-FFC3-1541-A7CB-0EAF6C070D52}"/>
          </ac:inkMkLst>
        </pc:inkChg>
        <pc:inkChg chg="add mod modStrokes">
          <ac:chgData name="Andrej Bogdanov" userId="51811781_tp_dropbox" providerId="OAuth2" clId="{7A2F472A-A44B-FD48-8940-5D960D44F4FA}" dt="2019-02-13T04:14:56.423" v="93"/>
          <ac:inkMkLst>
            <pc:docMk/>
            <pc:sldMk cId="1574227773" sldId="297"/>
            <ac:inkMk id="5" creationId="{3080323C-9A85-7847-8315-C0F4DF1B9FD0}"/>
          </ac:inkMkLst>
        </pc:inkChg>
        <pc:inkChg chg="add del">
          <ac:chgData name="Andrej Bogdanov" userId="51811781_tp_dropbox" providerId="OAuth2" clId="{7A2F472A-A44B-FD48-8940-5D960D44F4FA}" dt="2019-02-13T04:14:56.425" v="94"/>
          <ac:inkMkLst>
            <pc:docMk/>
            <pc:sldMk cId="1574227773" sldId="297"/>
            <ac:inkMk id="6" creationId="{904FF3D2-9439-1744-95D7-C03DA8F41116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1574227773" sldId="297"/>
            <ac:inkMk id="7" creationId="{EF8960E0-086B-A949-8681-923FDC7C2276}"/>
          </ac:inkMkLst>
        </pc:inkChg>
      </pc:sldChg>
      <pc:sldChg chg="addSp delSp modSp ord">
        <pc:chgData name="Andrej Bogdanov" userId="51811781_tp_dropbox" providerId="OAuth2" clId="{7A2F472A-A44B-FD48-8940-5D960D44F4FA}" dt="2019-02-25T03:11:49.697" v="115" actId="7634"/>
        <pc:sldMkLst>
          <pc:docMk/>
          <pc:sldMk cId="3191164337" sldId="298"/>
        </pc:sldMkLst>
        <pc:inkChg chg="add mod modStrokes">
          <ac:chgData name="Andrej Bogdanov" userId="51811781_tp_dropbox" providerId="OAuth2" clId="{7A2F472A-A44B-FD48-8940-5D960D44F4FA}" dt="2019-02-13T04:18:58.664" v="99"/>
          <ac:inkMkLst>
            <pc:docMk/>
            <pc:sldMk cId="3191164337" sldId="298"/>
            <ac:inkMk id="2" creationId="{19B40540-EFFB-5644-BF55-F18B68445ADE}"/>
          </ac:inkMkLst>
        </pc:inkChg>
        <pc:inkChg chg="add">
          <ac:chgData name="Andrej Bogdanov" userId="51811781_tp_dropbox" providerId="OAuth2" clId="{7A2F472A-A44B-FD48-8940-5D960D44F4FA}" dt="2019-02-25T03:11:49.697" v="115" actId="7634"/>
          <ac:inkMkLst>
            <pc:docMk/>
            <pc:sldMk cId="3191164337" sldId="298"/>
            <ac:inkMk id="3" creationId="{05D78126-89B5-FD40-97DE-EDCE8EF75419}"/>
          </ac:inkMkLst>
        </pc:inkChg>
        <pc:inkChg chg="add del">
          <ac:chgData name="Andrej Bogdanov" userId="51811781_tp_dropbox" providerId="OAuth2" clId="{7A2F472A-A44B-FD48-8940-5D960D44F4FA}" dt="2019-02-13T04:18:58.655" v="98"/>
          <ac:inkMkLst>
            <pc:docMk/>
            <pc:sldMk cId="3191164337" sldId="298"/>
            <ac:inkMk id="3" creationId="{1464131C-39C2-E949-9E98-2186D132C965}"/>
          </ac:inkMkLst>
        </pc:inkChg>
      </pc:sldChg>
      <pc:sldChg chg="addSp">
        <pc:chgData name="Andrej Bogdanov" userId="51811781_tp_dropbox" providerId="OAuth2" clId="{7A2F472A-A44B-FD48-8940-5D960D44F4FA}" dt="2019-02-13T04:17:57.070" v="95" actId="7634"/>
        <pc:sldMkLst>
          <pc:docMk/>
          <pc:sldMk cId="3785490273" sldId="299"/>
        </pc:sldMkLst>
        <pc:inkChg chg="add">
          <ac:chgData name="Andrej Bogdanov" userId="51811781_tp_dropbox" providerId="OAuth2" clId="{7A2F472A-A44B-FD48-8940-5D960D44F4FA}" dt="2019-02-13T02:49:41.324" v="74" actId="7634"/>
          <ac:inkMkLst>
            <pc:docMk/>
            <pc:sldMk cId="3785490273" sldId="299"/>
            <ac:inkMk id="2" creationId="{9396ACCD-F4AA-DD42-9684-29D4A3FC7BAA}"/>
          </ac:inkMkLst>
        </pc:inkChg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5490273" sldId="299"/>
            <ac:inkMk id="3" creationId="{3F5AB3EE-65E7-3E42-842C-8136CCA114CF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3785490273" sldId="299"/>
            <ac:inkMk id="5" creationId="{BEE8100B-E81F-FF45-AE35-EFED1EBF89AD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1464172245" sldId="301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1464172245" sldId="301"/>
            <ac:inkMk id="3" creationId="{0A22B2ED-F480-954F-928C-FB76CBFD891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2105609910" sldId="303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2105609910" sldId="303"/>
            <ac:inkMk id="3" creationId="{2D3BCF42-A43E-3245-8880-86D0F1C1E16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752696874" sldId="306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752696874" sldId="306"/>
            <ac:inkMk id="3" creationId="{41C298BC-DD00-CC4F-94CC-94BDA49493E7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3789596273" sldId="308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9596273" sldId="308"/>
            <ac:inkMk id="3" creationId="{274B57E1-DC04-6641-A9BA-645CF3A70733}"/>
          </ac:inkMkLst>
        </pc:inkChg>
      </pc:sldChg>
      <pc:sldChg chg="addSp modSp">
        <pc:chgData name="Andrej Bogdanov" userId="51811781_tp_dropbox" providerId="OAuth2" clId="{7A2F472A-A44B-FD48-8940-5D960D44F4FA}" dt="2019-02-18T02:31:41.442" v="107" actId="7634"/>
        <pc:sldMkLst>
          <pc:docMk/>
          <pc:sldMk cId="217158713" sldId="309"/>
        </pc:sldMkLst>
        <pc:inkChg chg="add mod modStrokes">
          <ac:chgData name="Andrej Bogdanov" userId="51811781_tp_dropbox" providerId="OAuth2" clId="{7A2F472A-A44B-FD48-8940-5D960D44F4FA}" dt="2019-02-18T02:31:17.953" v="106"/>
          <ac:inkMkLst>
            <pc:docMk/>
            <pc:sldMk cId="217158713" sldId="309"/>
            <ac:inkMk id="3" creationId="{9341FA8F-9FCD-1F4E-88A9-9C77859ED65D}"/>
          </ac:inkMkLst>
        </pc:inkChg>
        <pc:inkChg chg="add">
          <ac:chgData name="Andrej Bogdanov" userId="51811781_tp_dropbox" providerId="OAuth2" clId="{7A2F472A-A44B-FD48-8940-5D960D44F4FA}" dt="2019-02-18T02:31:41.442" v="107" actId="7634"/>
          <ac:inkMkLst>
            <pc:docMk/>
            <pc:sldMk cId="217158713" sldId="309"/>
            <ac:inkMk id="7" creationId="{90760D57-BEF5-274B-A176-004BE1E336DA}"/>
          </ac:inkMkLst>
        </pc:inkChg>
      </pc:sldChg>
      <pc:sldChg chg="addSp modSp">
        <pc:chgData name="Andrej Bogdanov" userId="51811781_tp_dropbox" providerId="OAuth2" clId="{7A2F472A-A44B-FD48-8940-5D960D44F4FA}" dt="2019-02-18T02:31:05.123" v="104" actId="7634"/>
        <pc:sldMkLst>
          <pc:docMk/>
          <pc:sldMk cId="1452738750" sldId="310"/>
        </pc:sldMkLst>
        <pc:inkChg chg="add">
          <ac:chgData name="Andrej Bogdanov" userId="51811781_tp_dropbox" providerId="OAuth2" clId="{7A2F472A-A44B-FD48-8940-5D960D44F4FA}" dt="2019-02-18T01:38:09.792" v="100" actId="7634"/>
          <ac:inkMkLst>
            <pc:docMk/>
            <pc:sldMk cId="1452738750" sldId="310"/>
            <ac:inkMk id="3" creationId="{286A864D-27C3-3843-AA62-8F78BE020722}"/>
          </ac:inkMkLst>
        </pc:inkChg>
        <pc:inkChg chg="add mod modStrokes">
          <ac:chgData name="Andrej Bogdanov" userId="51811781_tp_dropbox" providerId="OAuth2" clId="{7A2F472A-A44B-FD48-8940-5D960D44F4FA}" dt="2019-02-18T02:29:36.368" v="103"/>
          <ac:inkMkLst>
            <pc:docMk/>
            <pc:sldMk cId="1452738750" sldId="310"/>
            <ac:inkMk id="7" creationId="{40BC0EED-5FDB-254C-91BB-E27C583ADF7A}"/>
          </ac:inkMkLst>
        </pc:inkChg>
        <pc:inkChg chg="add">
          <ac:chgData name="Andrej Bogdanov" userId="51811781_tp_dropbox" providerId="OAuth2" clId="{7A2F472A-A44B-FD48-8940-5D960D44F4FA}" dt="2019-02-18T02:31:05.123" v="104" actId="7634"/>
          <ac:inkMkLst>
            <pc:docMk/>
            <pc:sldMk cId="1452738750" sldId="310"/>
            <ac:inkMk id="8" creationId="{D642D0B4-4BE9-2C43-98C2-BB153B5B2780}"/>
          </ac:inkMkLst>
        </pc:inkChg>
      </pc:sldChg>
      <pc:sldChg chg="addSp modSp add">
        <pc:chgData name="Andrej Bogdanov" userId="51811781_tp_dropbox" providerId="OAuth2" clId="{7A2F472A-A44B-FD48-8940-5D960D44F4FA}" dt="2019-02-13T01:50:31.215" v="38" actId="1076"/>
        <pc:sldMkLst>
          <pc:docMk/>
          <pc:sldMk cId="303525258" sldId="314"/>
        </pc:sldMkLst>
        <pc:inkChg chg="mod modStrokes">
          <ac:chgData name="Andrej Bogdanov" userId="51811781_tp_dropbox" providerId="OAuth2" clId="{7A2F472A-A44B-FD48-8940-5D960D44F4FA}" dt="2019-02-13T01:23:01.034" v="24"/>
          <ac:inkMkLst>
            <pc:docMk/>
            <pc:sldMk cId="303525258" sldId="314"/>
            <ac:inkMk id="2" creationId="{35B2EDF9-CD73-DF47-A1DA-C4DA485DFA25}"/>
          </ac:inkMkLst>
        </pc:inkChg>
        <pc:inkChg chg="add mod">
          <ac:chgData name="Andrej Bogdanov" userId="51811781_tp_dropbox" providerId="OAuth2" clId="{7A2F472A-A44B-FD48-8940-5D960D44F4FA}" dt="2019-02-13T01:50:31.215" v="38" actId="1076"/>
          <ac:inkMkLst>
            <pc:docMk/>
            <pc:sldMk cId="303525258" sldId="314"/>
            <ac:inkMk id="3" creationId="{A6AC4E7B-A719-E243-87C3-49CD2E2FC2AD}"/>
          </ac:inkMkLst>
        </pc:inkChg>
      </pc:sldChg>
    </pc:docChg>
  </pc:docChgLst>
  <pc:docChgLst>
    <pc:chgData name="Andrej Bogdanov" userId="51811781_tp_dropbox" providerId="OAuth2" clId="{C561AD41-49CF-1243-A0D1-65990688BCEE}"/>
    <pc:docChg chg="undo custSel addSld delSld modSld">
      <pc:chgData name="Andrej Bogdanov" userId="51811781_tp_dropbox" providerId="OAuth2" clId="{C561AD41-49CF-1243-A0D1-65990688BCEE}" dt="2020-03-02T02:41:38.803" v="131" actId="7634"/>
      <pc:docMkLst>
        <pc:docMk/>
      </pc:docMkLst>
      <pc:sldChg chg="addSp delSp modSp">
        <pc:chgData name="Andrej Bogdanov" userId="51811781_tp_dropbox" providerId="OAuth2" clId="{C561AD41-49CF-1243-A0D1-65990688BCEE}" dt="2020-02-24T02:22:14.126" v="3"/>
        <pc:sldMkLst>
          <pc:docMk/>
          <pc:sldMk cId="3092900761" sldId="274"/>
        </pc:sldMkLst>
        <pc:inkChg chg="add del mod modStrokes">
          <ac:chgData name="Andrej Bogdanov" userId="51811781_tp_dropbox" providerId="OAuth2" clId="{C561AD41-49CF-1243-A0D1-65990688BCEE}" dt="2020-02-24T02:22:14.126" v="3"/>
          <ac:inkMkLst>
            <pc:docMk/>
            <pc:sldMk cId="3092900761" sldId="274"/>
            <ac:inkMk id="3" creationId="{46E90EA5-0458-8641-9C7E-2B3ACAFFABFE}"/>
          </ac:inkMkLst>
        </pc:inkChg>
      </pc:sldChg>
      <pc:sldChg chg="addSp delSp">
        <pc:chgData name="Andrej Bogdanov" userId="51811781_tp_dropbox" providerId="OAuth2" clId="{C561AD41-49CF-1243-A0D1-65990688BCEE}" dt="2020-02-26T03:43:58.760" v="73"/>
        <pc:sldMkLst>
          <pc:docMk/>
          <pc:sldMk cId="399280977" sldId="275"/>
        </pc:sldMkLst>
        <pc:inkChg chg="add del">
          <ac:chgData name="Andrej Bogdanov" userId="51811781_tp_dropbox" providerId="OAuth2" clId="{C561AD41-49CF-1243-A0D1-65990688BCEE}" dt="2020-02-26T03:43:58.760" v="73"/>
          <ac:inkMkLst>
            <pc:docMk/>
            <pc:sldMk cId="399280977" sldId="275"/>
            <ac:inkMk id="4" creationId="{8A0863E7-C601-FB49-9665-6A944DEA096D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1603085136" sldId="276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1603085136" sldId="276"/>
            <ac:inkMk id="3" creationId="{6B5D4AAE-CCAB-FB4A-A9CD-EB95B627546B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102756751" sldId="277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102756751" sldId="277"/>
            <ac:inkMk id="3" creationId="{5DE1CFD5-258F-3C4B-B164-5FBF83BE9C1F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831725875" sldId="278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831725875" sldId="278"/>
            <ac:inkMk id="3" creationId="{D157DB8B-122B-1248-803D-F23E58EB8126}"/>
          </ac:inkMkLst>
        </pc:inkChg>
      </pc:sldChg>
      <pc:sldChg chg="addSp modSp">
        <pc:chgData name="Andrej Bogdanov" userId="51811781_tp_dropbox" providerId="OAuth2" clId="{C561AD41-49CF-1243-A0D1-65990688BCEE}" dt="2020-02-24T02:31:12.637" v="5" actId="1076"/>
        <pc:sldMkLst>
          <pc:docMk/>
          <pc:sldMk cId="1084490455" sldId="279"/>
        </pc:sldMkLst>
        <pc:inkChg chg="add mod">
          <ac:chgData name="Andrej Bogdanov" userId="51811781_tp_dropbox" providerId="OAuth2" clId="{C561AD41-49CF-1243-A0D1-65990688BCEE}" dt="2020-02-24T02:31:12.637" v="5" actId="1076"/>
          <ac:inkMkLst>
            <pc:docMk/>
            <pc:sldMk cId="1084490455" sldId="279"/>
            <ac:inkMk id="2" creationId="{09AB1571-B966-AA47-94A9-C2DC18EF6BBA}"/>
          </ac:inkMkLst>
        </pc:inkChg>
      </pc:sldChg>
      <pc:sldChg chg="addSp modSp">
        <pc:chgData name="Andrej Bogdanov" userId="51811781_tp_dropbox" providerId="OAuth2" clId="{C561AD41-49CF-1243-A0D1-65990688BCEE}" dt="2020-02-26T03:43:51.917" v="72"/>
        <pc:sldMkLst>
          <pc:docMk/>
          <pc:sldMk cId="1639507249" sldId="280"/>
        </pc:sldMkLst>
        <pc:inkChg chg="add">
          <ac:chgData name="Andrej Bogdanov" userId="51811781_tp_dropbox" providerId="OAuth2" clId="{C561AD41-49CF-1243-A0D1-65990688BCEE}" dt="2020-02-26T01:40:12.259" v="7" actId="22"/>
          <ac:inkMkLst>
            <pc:docMk/>
            <pc:sldMk cId="1639507249" sldId="280"/>
            <ac:inkMk id="2" creationId="{529ED677-6528-4346-8C6D-DE17ED16D917}"/>
          </ac:inkMkLst>
        </pc:inkChg>
        <pc:inkChg chg="add mod modStrokes">
          <ac:chgData name="Andrej Bogdanov" userId="51811781_tp_dropbox" providerId="OAuth2" clId="{C561AD41-49CF-1243-A0D1-65990688BCEE}" dt="2020-02-26T03:43:51.917" v="72"/>
          <ac:inkMkLst>
            <pc:docMk/>
            <pc:sldMk cId="1639507249" sldId="280"/>
            <ac:inkMk id="5" creationId="{55E490D7-7F58-F440-A559-4285D65D9292}"/>
          </ac:inkMkLst>
        </pc:inkChg>
      </pc:sldChg>
      <pc:sldChg chg="addSp delSp modSp">
        <pc:chgData name="Andrej Bogdanov" userId="51811781_tp_dropbox" providerId="OAuth2" clId="{C561AD41-49CF-1243-A0D1-65990688BCEE}" dt="2020-02-26T03:46:32.673" v="81" actId="7634"/>
        <pc:sldMkLst>
          <pc:docMk/>
          <pc:sldMk cId="2021303658" sldId="281"/>
        </pc:sldMkLst>
        <pc:inkChg chg="add del mod modStrokes">
          <ac:chgData name="Andrej Bogdanov" userId="51811781_tp_dropbox" providerId="OAuth2" clId="{C561AD41-49CF-1243-A0D1-65990688BCEE}" dt="2020-02-26T03:44:46.816" v="80"/>
          <ac:inkMkLst>
            <pc:docMk/>
            <pc:sldMk cId="2021303658" sldId="281"/>
            <ac:inkMk id="3" creationId="{A3ECC639-11DD-3F4F-803E-6234E1E9FDB1}"/>
          </ac:inkMkLst>
        </pc:inkChg>
        <pc:inkChg chg="add">
          <ac:chgData name="Andrej Bogdanov" userId="51811781_tp_dropbox" providerId="OAuth2" clId="{C561AD41-49CF-1243-A0D1-65990688BCEE}" dt="2020-02-26T03:46:32.673" v="81" actId="7634"/>
          <ac:inkMkLst>
            <pc:docMk/>
            <pc:sldMk cId="2021303658" sldId="281"/>
            <ac:inkMk id="4" creationId="{AEA7C76C-CDDF-B542-9C70-657D63E97A17}"/>
          </ac:inkMkLst>
        </pc:inkChg>
      </pc:sldChg>
      <pc:sldChg chg="addSp modSp">
        <pc:chgData name="Andrej Bogdanov" userId="51811781_tp_dropbox" providerId="OAuth2" clId="{C561AD41-49CF-1243-A0D1-65990688BCEE}" dt="2020-02-26T03:44:26.322" v="78"/>
        <pc:sldMkLst>
          <pc:docMk/>
          <pc:sldMk cId="180715161" sldId="282"/>
        </pc:sldMkLst>
        <pc:inkChg chg="add mod modStrokes">
          <ac:chgData name="Andrej Bogdanov" userId="51811781_tp_dropbox" providerId="OAuth2" clId="{C561AD41-49CF-1243-A0D1-65990688BCEE}" dt="2020-02-26T03:44:26.322" v="78"/>
          <ac:inkMkLst>
            <pc:docMk/>
            <pc:sldMk cId="180715161" sldId="282"/>
            <ac:inkMk id="3" creationId="{5EA85271-A878-8C49-8AED-CB9ADA593DD1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5" creationId="{97F580C9-7F6A-774C-BD58-B0E07F4D524B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6" creationId="{2A9FC68B-1115-FC41-84F1-A0E18894D54B}"/>
          </ac:inkMkLst>
        </pc:inkChg>
        <pc:inkChg chg="add mod modStrokes">
          <ac:chgData name="Andrej Bogdanov" userId="51811781_tp_dropbox" providerId="OAuth2" clId="{C561AD41-49CF-1243-A0D1-65990688BCEE}" dt="2020-02-26T03:44:26.314" v="77"/>
          <ac:inkMkLst>
            <pc:docMk/>
            <pc:sldMk cId="180715161" sldId="282"/>
            <ac:inkMk id="7" creationId="{A845F6A0-58BA-5847-A4C8-24D1780620DD}"/>
          </ac:inkMkLst>
        </pc:inkChg>
      </pc:sldChg>
      <pc:sldChg chg="addSp delSp modSp">
        <pc:chgData name="Andrej Bogdanov" userId="51811781_tp_dropbox" providerId="OAuth2" clId="{C561AD41-49CF-1243-A0D1-65990688BCEE}" dt="2020-02-26T03:48:56.845" v="93"/>
        <pc:sldMkLst>
          <pc:docMk/>
          <pc:sldMk cId="4231503156" sldId="283"/>
        </pc:sldMkLst>
        <pc:inkChg chg="add del mod modStrokes">
          <ac:chgData name="Andrej Bogdanov" userId="51811781_tp_dropbox" providerId="OAuth2" clId="{C561AD41-49CF-1243-A0D1-65990688BCEE}" dt="2020-02-26T03:48:56.845" v="93"/>
          <ac:inkMkLst>
            <pc:docMk/>
            <pc:sldMk cId="4231503156" sldId="283"/>
            <ac:inkMk id="5" creationId="{C64421CA-42BC-E34E-800A-EE1712A7F418}"/>
          </ac:inkMkLst>
        </pc:inkChg>
      </pc:sldChg>
      <pc:sldChg chg="addSp modSp mod modClrScheme chgLayout">
        <pc:chgData name="Andrej Bogdanov" userId="51811781_tp_dropbox" providerId="OAuth2" clId="{C561AD41-49CF-1243-A0D1-65990688BCEE}" dt="2020-02-26T03:48:32.664" v="88" actId="7634"/>
        <pc:sldMkLst>
          <pc:docMk/>
          <pc:sldMk cId="1703788892" sldId="285"/>
        </pc:sldMkLst>
        <pc:inkChg chg="add mod modStrokes">
          <ac:chgData name="Andrej Bogdanov" userId="51811781_tp_dropbox" providerId="OAuth2" clId="{C561AD41-49CF-1243-A0D1-65990688BCEE}" dt="2020-02-26T03:47:37.492" v="87"/>
          <ac:inkMkLst>
            <pc:docMk/>
            <pc:sldMk cId="1703788892" sldId="285"/>
            <ac:inkMk id="2" creationId="{E9866484-E48E-9B4E-A4E2-E6ED59339679}"/>
          </ac:inkMkLst>
        </pc:inkChg>
        <pc:inkChg chg="add mod">
          <ac:chgData name="Andrej Bogdanov" userId="51811781_tp_dropbox" providerId="OAuth2" clId="{C561AD41-49CF-1243-A0D1-65990688BCEE}" dt="2020-02-26T03:47:30.828" v="86" actId="1076"/>
          <ac:inkMkLst>
            <pc:docMk/>
            <pc:sldMk cId="1703788892" sldId="285"/>
            <ac:inkMk id="11" creationId="{0B401BDF-760E-2043-8E37-CBE1EBD7B08A}"/>
          </ac:inkMkLst>
        </pc:inkChg>
        <pc:inkChg chg="add">
          <ac:chgData name="Andrej Bogdanov" userId="51811781_tp_dropbox" providerId="OAuth2" clId="{C561AD41-49CF-1243-A0D1-65990688BCEE}" dt="2020-02-26T03:48:32.664" v="88" actId="7634"/>
          <ac:inkMkLst>
            <pc:docMk/>
            <pc:sldMk cId="1703788892" sldId="285"/>
            <ac:inkMk id="19" creationId="{5A03C3B2-6990-4744-8197-D90B2B8BD2D9}"/>
          </ac:inkMkLst>
        </pc:inkChg>
      </pc:sldChg>
      <pc:sldChg chg="addSp modSp">
        <pc:chgData name="Andrej Bogdanov" userId="51811781_tp_dropbox" providerId="OAuth2" clId="{C561AD41-49CF-1243-A0D1-65990688BCEE}" dt="2020-02-26T03:43:37.324" v="68" actId="7634"/>
        <pc:sldMkLst>
          <pc:docMk/>
          <pc:sldMk cId="923242475" sldId="286"/>
        </pc:sldMkLst>
        <pc:inkChg chg="add mod modStrokes">
          <ac:chgData name="Andrej Bogdanov" userId="51811781_tp_dropbox" providerId="OAuth2" clId="{C561AD41-49CF-1243-A0D1-65990688BCEE}" dt="2020-02-26T03:42:54.942" v="67"/>
          <ac:inkMkLst>
            <pc:docMk/>
            <pc:sldMk cId="923242475" sldId="286"/>
            <ac:inkMk id="4" creationId="{4FA13ABA-FBAD-434F-8901-B1EAFF177626}"/>
          </ac:inkMkLst>
        </pc:inkChg>
        <pc:inkChg chg="add">
          <ac:chgData name="Andrej Bogdanov" userId="51811781_tp_dropbox" providerId="OAuth2" clId="{C561AD41-49CF-1243-A0D1-65990688BCEE}" dt="2020-02-26T03:42:48.096" v="66" actId="7634"/>
          <ac:inkMkLst>
            <pc:docMk/>
            <pc:sldMk cId="923242475" sldId="286"/>
            <ac:inkMk id="5" creationId="{327AECC7-09D3-BA46-94DA-144E5700CF62}"/>
          </ac:inkMkLst>
        </pc:inkChg>
        <pc:inkChg chg="add">
          <ac:chgData name="Andrej Bogdanov" userId="51811781_tp_dropbox" providerId="OAuth2" clId="{C561AD41-49CF-1243-A0D1-65990688BCEE}" dt="2020-02-26T03:43:37.324" v="68" actId="7634"/>
          <ac:inkMkLst>
            <pc:docMk/>
            <pc:sldMk cId="923242475" sldId="286"/>
            <ac:inkMk id="6" creationId="{7FC70EEF-E0EF-E64F-A142-8F5F16ED1587}"/>
          </ac:inkMkLst>
        </pc:inkChg>
      </pc:sldChg>
      <pc:sldChg chg="addSp">
        <pc:chgData name="Andrej Bogdanov" userId="51811781_tp_dropbox" providerId="OAuth2" clId="{C561AD41-49CF-1243-A0D1-65990688BCEE}" dt="2020-02-26T02:14:24.685" v="17" actId="7634"/>
        <pc:sldMkLst>
          <pc:docMk/>
          <pc:sldMk cId="1672528523" sldId="287"/>
        </pc:sldMkLst>
        <pc:inkChg chg="add">
          <ac:chgData name="Andrej Bogdanov" userId="51811781_tp_dropbox" providerId="OAuth2" clId="{C561AD41-49CF-1243-A0D1-65990688BCEE}" dt="2020-02-26T02:14:24.685" v="17" actId="7634"/>
          <ac:inkMkLst>
            <pc:docMk/>
            <pc:sldMk cId="1672528523" sldId="287"/>
            <ac:inkMk id="3" creationId="{280C91F2-A48A-4F49-A8AC-92C2ADB2FCFA}"/>
          </ac:inkMkLst>
        </pc:inkChg>
      </pc:sldChg>
      <pc:sldChg chg="addSp modSp">
        <pc:chgData name="Andrej Bogdanov" userId="51811781_tp_dropbox" providerId="OAuth2" clId="{C561AD41-49CF-1243-A0D1-65990688BCEE}" dt="2020-02-26T03:41:39.625" v="65"/>
        <pc:sldMkLst>
          <pc:docMk/>
          <pc:sldMk cId="3094390737" sldId="288"/>
        </pc:sldMkLst>
        <pc:inkChg chg="add mod modStrokes">
          <ac:chgData name="Andrej Bogdanov" userId="51811781_tp_dropbox" providerId="OAuth2" clId="{C561AD41-49CF-1243-A0D1-65990688BCEE}" dt="2020-02-26T03:39:03.148" v="63"/>
          <ac:inkMkLst>
            <pc:docMk/>
            <pc:sldMk cId="3094390737" sldId="288"/>
            <ac:inkMk id="3" creationId="{7FEC40E5-C32F-F248-9FB3-1105F0B2EAD0}"/>
          </ac:inkMkLst>
        </pc:inkChg>
        <pc:inkChg chg="add mod modStrokes">
          <ac:chgData name="Andrej Bogdanov" userId="51811781_tp_dropbox" providerId="OAuth2" clId="{C561AD41-49CF-1243-A0D1-65990688BCEE}" dt="2020-02-26T03:41:39.625" v="65"/>
          <ac:inkMkLst>
            <pc:docMk/>
            <pc:sldMk cId="3094390737" sldId="288"/>
            <ac:inkMk id="4" creationId="{FF08DCE1-E5B1-4844-A762-2C8F143BEFCA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67990127" sldId="294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67990127" sldId="294"/>
            <ac:inkMk id="3" creationId="{D75DB6B0-ACCA-F44E-9D7F-3F675E597E31}"/>
          </ac:inkMkLst>
        </pc:inkChg>
      </pc:sldChg>
      <pc:sldChg chg="addSp modSp">
        <pc:chgData name="Andrej Bogdanov" userId="51811781_tp_dropbox" providerId="OAuth2" clId="{C561AD41-49CF-1243-A0D1-65990688BCEE}" dt="2020-02-26T04:00:52.012" v="114" actId="1076"/>
        <pc:sldMkLst>
          <pc:docMk/>
          <pc:sldMk cId="3037751846" sldId="295"/>
        </pc:sldMkLst>
        <pc:spChg chg="mod">
          <ac:chgData name="Andrej Bogdanov" userId="51811781_tp_dropbox" providerId="OAuth2" clId="{C561AD41-49CF-1243-A0D1-65990688BCEE}" dt="2020-02-26T04:00:52.012" v="114" actId="1076"/>
          <ac:spMkLst>
            <pc:docMk/>
            <pc:sldMk cId="3037751846" sldId="295"/>
            <ac:spMk id="6" creationId="{633F7371-A8AF-F442-8F4C-AEC08DA85760}"/>
          </ac:spMkLst>
        </pc:spChg>
        <pc:inkChg chg="add mod modStrokes">
          <ac:chgData name="Andrej Bogdanov" userId="51811781_tp_dropbox" providerId="OAuth2" clId="{C561AD41-49CF-1243-A0D1-65990688BCEE}" dt="2020-02-26T03:49:38.840" v="95"/>
          <ac:inkMkLst>
            <pc:docMk/>
            <pc:sldMk cId="3037751846" sldId="295"/>
            <ac:inkMk id="3" creationId="{692EE02D-FFEA-3642-ADB5-A6016C883E84}"/>
          </ac:inkMkLst>
        </pc:inkChg>
        <pc:inkChg chg="add mod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4" creationId="{033D1C80-2C4B-7A4D-AB16-9AE11B352498}"/>
          </ac:inkMkLst>
        </pc:inkChg>
        <pc:inkChg chg="mod modStrokes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7" creationId="{CF98F01A-D10F-3B45-8877-D1808CA0A8DB}"/>
          </ac:inkMkLst>
        </pc:inkChg>
      </pc:sldChg>
      <pc:sldChg chg="addSp delSp modSp">
        <pc:chgData name="Andrej Bogdanov" userId="51811781_tp_dropbox" providerId="OAuth2" clId="{C561AD41-49CF-1243-A0D1-65990688BCEE}" dt="2020-02-26T03:50:14.117" v="97"/>
        <pc:sldMkLst>
          <pc:docMk/>
          <pc:sldMk cId="3201004639" sldId="296"/>
        </pc:sldMkLst>
        <pc:inkChg chg="add del mod modStrokes">
          <ac:chgData name="Andrej Bogdanov" userId="51811781_tp_dropbox" providerId="OAuth2" clId="{C561AD41-49CF-1243-A0D1-65990688BCEE}" dt="2020-02-26T03:50:14.117" v="97"/>
          <ac:inkMkLst>
            <pc:docMk/>
            <pc:sldMk cId="3201004639" sldId="296"/>
            <ac:inkMk id="2" creationId="{BD46C99E-F08D-174C-B78F-E91AB4D30AB8}"/>
          </ac:inkMkLst>
        </pc:inkChg>
      </pc:sldChg>
      <pc:sldChg chg="addSp delSp modSp">
        <pc:chgData name="Andrej Bogdanov" userId="51811781_tp_dropbox" providerId="OAuth2" clId="{C561AD41-49CF-1243-A0D1-65990688BCEE}" dt="2020-02-26T03:25:09.288" v="32" actId="7634"/>
        <pc:sldMkLst>
          <pc:docMk/>
          <pc:sldMk cId="1574227773" sldId="297"/>
        </pc:sldMkLst>
        <pc:inkChg chg="add mod modStrokes">
          <ac:chgData name="Andrej Bogdanov" userId="51811781_tp_dropbox" providerId="OAuth2" clId="{C561AD41-49CF-1243-A0D1-65990688BCEE}" dt="2020-02-26T03:24:54.856" v="31"/>
          <ac:inkMkLst>
            <pc:docMk/>
            <pc:sldMk cId="1574227773" sldId="297"/>
            <ac:inkMk id="4" creationId="{E8718CD1-61B4-A445-9005-1BD7A4467598}"/>
          </ac:inkMkLst>
        </pc:inkChg>
        <pc:inkChg chg="add del">
          <ac:chgData name="Andrej Bogdanov" userId="51811781_tp_dropbox" providerId="OAuth2" clId="{C561AD41-49CF-1243-A0D1-65990688BCEE}" dt="2020-02-26T03:24:54.844" v="30"/>
          <ac:inkMkLst>
            <pc:docMk/>
            <pc:sldMk cId="1574227773" sldId="297"/>
            <ac:inkMk id="5" creationId="{55F3CCB5-4498-9347-B28A-5615F726243B}"/>
          </ac:inkMkLst>
        </pc:inkChg>
        <pc:inkChg chg="add">
          <ac:chgData name="Andrej Bogdanov" userId="51811781_tp_dropbox" providerId="OAuth2" clId="{C561AD41-49CF-1243-A0D1-65990688BCEE}" dt="2020-02-26T03:25:09.288" v="32" actId="7634"/>
          <ac:inkMkLst>
            <pc:docMk/>
            <pc:sldMk cId="1574227773" sldId="297"/>
            <ac:inkMk id="6" creationId="{16A7DB84-0CF0-AD41-A2B3-69C580AEE81C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91164337" sldId="298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91164337" sldId="298"/>
            <ac:inkMk id="2" creationId="{AAC17011-7736-2D4E-8B34-7D0491AA265D}"/>
          </ac:inkMkLst>
        </pc:inkChg>
      </pc:sldChg>
      <pc:sldChg chg="del">
        <pc:chgData name="Andrej Bogdanov" userId="51811781_tp_dropbox" providerId="OAuth2" clId="{C561AD41-49CF-1243-A0D1-65990688BCEE}" dt="2020-02-26T03:49:08.359" v="94" actId="2696"/>
        <pc:sldMkLst>
          <pc:docMk/>
          <pc:sldMk cId="3785490273" sldId="299"/>
        </pc:sldMkLst>
      </pc:sldChg>
      <pc:sldChg chg="addSp delSp">
        <pc:chgData name="Andrej Bogdanov" userId="51811781_tp_dropbox" providerId="OAuth2" clId="{C561AD41-49CF-1243-A0D1-65990688BCEE}" dt="2020-02-26T03:27:44.724" v="39"/>
        <pc:sldMkLst>
          <pc:docMk/>
          <pc:sldMk cId="3975128846" sldId="300"/>
        </pc:sldMkLst>
        <pc:inkChg chg="add del">
          <ac:chgData name="Andrej Bogdanov" userId="51811781_tp_dropbox" providerId="OAuth2" clId="{C561AD41-49CF-1243-A0D1-65990688BCEE}" dt="2020-02-26T03:27:44.724" v="39"/>
          <ac:inkMkLst>
            <pc:docMk/>
            <pc:sldMk cId="3975128846" sldId="300"/>
            <ac:inkMk id="4" creationId="{A68BDDA8-4582-3243-92D4-4B4778AD76C1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1464172245" sldId="301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1464172245" sldId="301"/>
            <ac:inkMk id="3" creationId="{05AECE73-716E-8340-9545-3D46A84C9D2F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2105609910" sldId="303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2105609910" sldId="303"/>
            <ac:inkMk id="3" creationId="{B9A2F94C-F7B5-B948-A2E8-0AD0F869E308}"/>
          </ac:inkMkLst>
        </pc:inkChg>
      </pc:sldChg>
      <pc:sldChg chg="addSp modSp">
        <pc:chgData name="Andrej Bogdanov" userId="51811781_tp_dropbox" providerId="OAuth2" clId="{C561AD41-49CF-1243-A0D1-65990688BCEE}" dt="2020-02-26T03:28:07.523" v="42" actId="1076"/>
        <pc:sldMkLst>
          <pc:docMk/>
          <pc:sldMk cId="75708681" sldId="304"/>
        </pc:sldMkLst>
        <pc:inkChg chg="add mod modStrokes">
          <ac:chgData name="Andrej Bogdanov" userId="51811781_tp_dropbox" providerId="OAuth2" clId="{C561AD41-49CF-1243-A0D1-65990688BCEE}" dt="2020-02-26T03:28:07.523" v="42" actId="1076"/>
          <ac:inkMkLst>
            <pc:docMk/>
            <pc:sldMk cId="75708681" sldId="304"/>
            <ac:inkMk id="3" creationId="{24B0CC4C-F02D-7D45-8BFB-99CDDCE9F444}"/>
          </ac:inkMkLst>
        </pc:inkChg>
      </pc:sldChg>
      <pc:sldChg chg="addSp delSp">
        <pc:chgData name="Andrej Bogdanov" userId="51811781_tp_dropbox" providerId="OAuth2" clId="{C561AD41-49CF-1243-A0D1-65990688BCEE}" dt="2020-02-26T03:28:14.474" v="43" actId="478"/>
        <pc:sldMkLst>
          <pc:docMk/>
          <pc:sldMk cId="3261346367" sldId="305"/>
        </pc:sldMkLst>
        <pc:inkChg chg="add del">
          <ac:chgData name="Andrej Bogdanov" userId="51811781_tp_dropbox" providerId="OAuth2" clId="{C561AD41-49CF-1243-A0D1-65990688BCEE}" dt="2020-02-26T03:28:14.474" v="43" actId="478"/>
          <ac:inkMkLst>
            <pc:docMk/>
            <pc:sldMk cId="3261346367" sldId="305"/>
            <ac:inkMk id="3" creationId="{32B61BE0-DE9E-E748-A5D1-DB4A1BA6D79F}"/>
          </ac:inkMkLst>
        </pc:inkChg>
      </pc:sldChg>
      <pc:sldChg chg="addSp delSp modSp">
        <pc:chgData name="Andrej Bogdanov" userId="51811781_tp_dropbox" providerId="OAuth2" clId="{C561AD41-49CF-1243-A0D1-65990688BCEE}" dt="2020-02-26T03:32:30.983" v="48" actId="7634"/>
        <pc:sldMkLst>
          <pc:docMk/>
          <pc:sldMk cId="752696874" sldId="306"/>
        </pc:sldMkLst>
        <pc:inkChg chg="add mod modStrokes">
          <ac:chgData name="Andrej Bogdanov" userId="51811781_tp_dropbox" providerId="OAuth2" clId="{C561AD41-49CF-1243-A0D1-65990688BCEE}" dt="2020-02-26T03:29:52.753" v="47"/>
          <ac:inkMkLst>
            <pc:docMk/>
            <pc:sldMk cId="752696874" sldId="306"/>
            <ac:inkMk id="3" creationId="{0AB7FA9C-8327-2641-A13D-8EA91138342B}"/>
          </ac:inkMkLst>
        </pc:inkChg>
        <pc:inkChg chg="add del mod modStrokes">
          <ac:chgData name="Andrej Bogdanov" userId="51811781_tp_dropbox" providerId="OAuth2" clId="{C561AD41-49CF-1243-A0D1-65990688BCEE}" dt="2020-02-26T03:29:52.745" v="46"/>
          <ac:inkMkLst>
            <pc:docMk/>
            <pc:sldMk cId="752696874" sldId="306"/>
            <ac:inkMk id="5" creationId="{2167CA02-E9CE-664A-8220-E2D34372B87C}"/>
          </ac:inkMkLst>
        </pc:inkChg>
        <pc:inkChg chg="add">
          <ac:chgData name="Andrej Bogdanov" userId="51811781_tp_dropbox" providerId="OAuth2" clId="{C561AD41-49CF-1243-A0D1-65990688BCEE}" dt="2020-02-26T03:32:30.983" v="48" actId="7634"/>
          <ac:inkMkLst>
            <pc:docMk/>
            <pc:sldMk cId="752696874" sldId="306"/>
            <ac:inkMk id="7" creationId="{37A73CBB-E2F2-9841-A83F-86B558622B91}"/>
          </ac:inkMkLst>
        </pc:inkChg>
      </pc:sldChg>
      <pc:sldChg chg="addSp delSp">
        <pc:chgData name="Andrej Bogdanov" userId="51811781_tp_dropbox" providerId="OAuth2" clId="{C561AD41-49CF-1243-A0D1-65990688BCEE}" dt="2020-02-26T03:32:35.476" v="49"/>
        <pc:sldMkLst>
          <pc:docMk/>
          <pc:sldMk cId="304694151" sldId="307"/>
        </pc:sldMkLst>
        <pc:inkChg chg="add del">
          <ac:chgData name="Andrej Bogdanov" userId="51811781_tp_dropbox" providerId="OAuth2" clId="{C561AD41-49CF-1243-A0D1-65990688BCEE}" dt="2020-02-26T03:32:35.476" v="49"/>
          <ac:inkMkLst>
            <pc:docMk/>
            <pc:sldMk cId="304694151" sldId="307"/>
            <ac:inkMk id="3" creationId="{FF6383F1-AE74-8C4A-ACBB-EFB922240800}"/>
          </ac:inkMkLst>
        </pc:inkChg>
      </pc:sldChg>
      <pc:sldChg chg="addSp modSp">
        <pc:chgData name="Andrej Bogdanov" userId="51811781_tp_dropbox" providerId="OAuth2" clId="{C561AD41-49CF-1243-A0D1-65990688BCEE}" dt="2020-03-02T01:51:59.888" v="115" actId="7634"/>
        <pc:sldMkLst>
          <pc:docMk/>
          <pc:sldMk cId="3789596273" sldId="308"/>
        </pc:sldMkLst>
        <pc:inkChg chg="add mod modStrokes">
          <ac:chgData name="Andrej Bogdanov" userId="51811781_tp_dropbox" providerId="OAuth2" clId="{C561AD41-49CF-1243-A0D1-65990688BCEE}" dt="2020-02-26T03:51:01.836" v="101"/>
          <ac:inkMkLst>
            <pc:docMk/>
            <pc:sldMk cId="3789596273" sldId="308"/>
            <ac:inkMk id="3" creationId="{0AEA377F-E7BA-354F-B26A-763C5BD7B68C}"/>
          </ac:inkMkLst>
        </pc:inkChg>
        <pc:inkChg chg="add">
          <ac:chgData name="Andrej Bogdanov" userId="51811781_tp_dropbox" providerId="OAuth2" clId="{C561AD41-49CF-1243-A0D1-65990688BCEE}" dt="2020-02-26T03:53:13.489" v="102" actId="7634"/>
          <ac:inkMkLst>
            <pc:docMk/>
            <pc:sldMk cId="3789596273" sldId="308"/>
            <ac:inkMk id="4" creationId="{73797CC5-3BB9-B24C-A2B5-5AC34162A9E9}"/>
          </ac:inkMkLst>
        </pc:inkChg>
        <pc:inkChg chg="add">
          <ac:chgData name="Andrej Bogdanov" userId="51811781_tp_dropbox" providerId="OAuth2" clId="{C561AD41-49CF-1243-A0D1-65990688BCEE}" dt="2020-03-02T01:51:59.888" v="115" actId="7634"/>
          <ac:inkMkLst>
            <pc:docMk/>
            <pc:sldMk cId="3789596273" sldId="308"/>
            <ac:inkMk id="5" creationId="{8E9E9E38-FE44-924D-B892-07840F914090}"/>
          </ac:inkMkLst>
        </pc:inkChg>
      </pc:sldChg>
      <pc:sldChg chg="addSp modSp">
        <pc:chgData name="Andrej Bogdanov" userId="51811781_tp_dropbox" providerId="OAuth2" clId="{C561AD41-49CF-1243-A0D1-65990688BCEE}" dt="2020-03-02T02:32:11.530" v="117"/>
        <pc:sldMkLst>
          <pc:docMk/>
          <pc:sldMk cId="217158713" sldId="309"/>
        </pc:sldMkLst>
        <pc:inkChg chg="add mod modStrokes">
          <ac:chgData name="Andrej Bogdanov" userId="51811781_tp_dropbox" providerId="OAuth2" clId="{C561AD41-49CF-1243-A0D1-65990688BCEE}" dt="2020-03-02T02:32:11.530" v="117"/>
          <ac:inkMkLst>
            <pc:docMk/>
            <pc:sldMk cId="217158713" sldId="309"/>
            <ac:inkMk id="3" creationId="{05EA4FE4-A4F8-6245-AFFC-CAC93498B0FF}"/>
          </ac:inkMkLst>
        </pc:inkChg>
      </pc:sldChg>
      <pc:sldChg chg="addSp delSp modSp">
        <pc:chgData name="Andrej Bogdanov" userId="51811781_tp_dropbox" providerId="OAuth2" clId="{C561AD41-49CF-1243-A0D1-65990688BCEE}" dt="2020-03-02T02:39:45.814" v="123" actId="7634"/>
        <pc:sldMkLst>
          <pc:docMk/>
          <pc:sldMk cId="1452738750" sldId="310"/>
        </pc:sldMkLst>
        <pc:inkChg chg="add del mod modStrokes">
          <ac:chgData name="Andrej Bogdanov" userId="51811781_tp_dropbox" providerId="OAuth2" clId="{C561AD41-49CF-1243-A0D1-65990688BCEE}" dt="2020-03-02T02:35:37.305" v="122"/>
          <ac:inkMkLst>
            <pc:docMk/>
            <pc:sldMk cId="1452738750" sldId="310"/>
            <ac:inkMk id="3" creationId="{4E9ECFAE-2945-1A45-B098-AA240B748C04}"/>
          </ac:inkMkLst>
        </pc:inkChg>
        <pc:inkChg chg="add del">
          <ac:chgData name="Andrej Bogdanov" userId="51811781_tp_dropbox" providerId="OAuth2" clId="{C561AD41-49CF-1243-A0D1-65990688BCEE}" dt="2020-03-02T02:35:37.293" v="121"/>
          <ac:inkMkLst>
            <pc:docMk/>
            <pc:sldMk cId="1452738750" sldId="310"/>
            <ac:inkMk id="7" creationId="{F488DB1D-F59D-A74C-9F7D-1F61F14F5CB3}"/>
          </ac:inkMkLst>
        </pc:inkChg>
        <pc:inkChg chg="add">
          <ac:chgData name="Andrej Bogdanov" userId="51811781_tp_dropbox" providerId="OAuth2" clId="{C561AD41-49CF-1243-A0D1-65990688BCEE}" dt="2020-03-02T02:39:45.814" v="123" actId="7634"/>
          <ac:inkMkLst>
            <pc:docMk/>
            <pc:sldMk cId="1452738750" sldId="310"/>
            <ac:inkMk id="8" creationId="{577D9294-EA7D-3648-9F6C-695CBD64214F}"/>
          </ac:inkMkLst>
        </pc:inkChg>
      </pc:sldChg>
      <pc:sldChg chg="addSp delSp modSp">
        <pc:chgData name="Andrej Bogdanov" userId="51811781_tp_dropbox" providerId="OAuth2" clId="{C561AD41-49CF-1243-A0D1-65990688BCEE}" dt="2020-03-02T02:41:38.803" v="131" actId="7634"/>
        <pc:sldMkLst>
          <pc:docMk/>
          <pc:sldMk cId="2722934841" sldId="312"/>
        </pc:sldMkLst>
        <pc:inkChg chg="add del mod modStrokes">
          <ac:chgData name="Andrej Bogdanov" userId="51811781_tp_dropbox" providerId="OAuth2" clId="{C561AD41-49CF-1243-A0D1-65990688BCEE}" dt="2020-03-02T02:41:08.024" v="130"/>
          <ac:inkMkLst>
            <pc:docMk/>
            <pc:sldMk cId="2722934841" sldId="312"/>
            <ac:inkMk id="2" creationId="{B1989DB2-A5EE-8D4F-B1D8-DB2FE17C5049}"/>
          </ac:inkMkLst>
        </pc:inkChg>
        <pc:inkChg chg="add">
          <ac:chgData name="Andrej Bogdanov" userId="51811781_tp_dropbox" providerId="OAuth2" clId="{C561AD41-49CF-1243-A0D1-65990688BCEE}" dt="2020-03-02T02:41:38.803" v="131" actId="7634"/>
          <ac:inkMkLst>
            <pc:docMk/>
            <pc:sldMk cId="2722934841" sldId="312"/>
            <ac:inkMk id="4" creationId="{6D118E68-D9C0-6D47-84F4-5F1B35DD6301}"/>
          </ac:inkMkLst>
        </pc:inkChg>
      </pc:sldChg>
      <pc:sldChg chg="addSp delSp modSp">
        <pc:chgData name="Andrej Bogdanov" userId="51811781_tp_dropbox" providerId="OAuth2" clId="{C561AD41-49CF-1243-A0D1-65990688BCEE}" dt="2020-03-02T02:40:32.807" v="127" actId="7634"/>
        <pc:sldMkLst>
          <pc:docMk/>
          <pc:sldMk cId="3881688046" sldId="313"/>
        </pc:sldMkLst>
        <pc:inkChg chg="add del mod modStrokes">
          <ac:chgData name="Andrej Bogdanov" userId="51811781_tp_dropbox" providerId="OAuth2" clId="{C561AD41-49CF-1243-A0D1-65990688BCEE}" dt="2020-03-02T02:39:59.749" v="126"/>
          <ac:inkMkLst>
            <pc:docMk/>
            <pc:sldMk cId="3881688046" sldId="313"/>
            <ac:inkMk id="3" creationId="{712FBB54-D8FB-6749-9FD5-30B8ADDCD2D0}"/>
          </ac:inkMkLst>
        </pc:inkChg>
        <pc:inkChg chg="add">
          <ac:chgData name="Andrej Bogdanov" userId="51811781_tp_dropbox" providerId="OAuth2" clId="{C561AD41-49CF-1243-A0D1-65990688BCEE}" dt="2020-03-02T02:40:32.807" v="127" actId="7634"/>
          <ac:inkMkLst>
            <pc:docMk/>
            <pc:sldMk cId="3881688046" sldId="313"/>
            <ac:inkMk id="7" creationId="{400B0FD3-AD88-B14A-97C8-9036AE674F3B}"/>
          </ac:inkMkLst>
        </pc:inkChg>
      </pc:sldChg>
      <pc:sldChg chg="addSp delSp modSp">
        <pc:chgData name="Andrej Bogdanov" userId="51811781_tp_dropbox" providerId="OAuth2" clId="{C561AD41-49CF-1243-A0D1-65990688BCEE}" dt="2020-02-26T03:37:48.844" v="57"/>
        <pc:sldMkLst>
          <pc:docMk/>
          <pc:sldMk cId="2898334370" sldId="314"/>
        </pc:sldMkLst>
        <pc:inkChg chg="add del mod modStrokes">
          <ac:chgData name="Andrej Bogdanov" userId="51811781_tp_dropbox" providerId="OAuth2" clId="{C561AD41-49CF-1243-A0D1-65990688BCEE}" dt="2020-02-26T03:37:48.844" v="57"/>
          <ac:inkMkLst>
            <pc:docMk/>
            <pc:sldMk cId="2898334370" sldId="314"/>
            <ac:inkMk id="2" creationId="{E8115B95-77F9-7648-B75D-485540085A70}"/>
          </ac:inkMkLst>
        </pc:inkChg>
        <pc:inkChg chg="add">
          <ac:chgData name="Andrej Bogdanov" userId="51811781_tp_dropbox" providerId="OAuth2" clId="{C561AD41-49CF-1243-A0D1-65990688BCEE}" dt="2020-02-26T03:35:17.149" v="53" actId="7634"/>
          <ac:inkMkLst>
            <pc:docMk/>
            <pc:sldMk cId="2898334370" sldId="314"/>
            <ac:inkMk id="3" creationId="{B4D21360-F09C-8F45-8B34-9DFDEDE5078B}"/>
          </ac:inkMkLst>
        </pc:inkChg>
        <pc:inkChg chg="add">
          <ac:chgData name="Andrej Bogdanov" userId="51811781_tp_dropbox" providerId="OAuth2" clId="{C561AD41-49CF-1243-A0D1-65990688BCEE}" dt="2020-02-26T03:37:42.922" v="56" actId="7634"/>
          <ac:inkMkLst>
            <pc:docMk/>
            <pc:sldMk cId="2898334370" sldId="314"/>
            <ac:inkMk id="6" creationId="{890A75C8-0E04-0C49-A947-8FC6901EDCC4}"/>
          </ac:inkMkLst>
        </pc:inkChg>
      </pc:sldChg>
      <pc:sldChg chg="new del">
        <pc:chgData name="Andrej Bogdanov" userId="51811781_tp_dropbox" providerId="OAuth2" clId="{C561AD41-49CF-1243-A0D1-65990688BCEE}" dt="2020-02-26T03:46:49.248" v="82" actId="2696"/>
        <pc:sldMkLst>
          <pc:docMk/>
          <pc:sldMk cId="3401868247" sldId="315"/>
        </pc:sldMkLst>
      </pc:sldChg>
      <pc:sldChg chg="addSp delSp modSp add">
        <pc:chgData name="Andrej Bogdanov" userId="51811781_tp_dropbox" providerId="OAuth2" clId="{C561AD41-49CF-1243-A0D1-65990688BCEE}" dt="2020-02-26T03:27:36.468" v="38" actId="7634"/>
        <pc:sldMkLst>
          <pc:docMk/>
          <pc:sldMk cId="776232436" sldId="316"/>
        </pc:sldMkLst>
        <pc:inkChg chg="del">
          <ac:chgData name="Andrej Bogdanov" userId="51811781_tp_dropbox" providerId="OAuth2" clId="{C561AD41-49CF-1243-A0D1-65990688BCEE}" dt="2020-02-26T02:47:01.187" v="20" actId="478"/>
          <ac:inkMkLst>
            <pc:docMk/>
            <pc:sldMk cId="776232436" sldId="316"/>
            <ac:inkMk id="2" creationId="{AAC17011-7736-2D4E-8B34-7D0491AA265D}"/>
          </ac:inkMkLst>
        </pc:inkChg>
        <pc:inkChg chg="add mod modStrokes">
          <ac:chgData name="Andrej Bogdanov" userId="51811781_tp_dropbox" providerId="OAuth2" clId="{C561AD41-49CF-1243-A0D1-65990688BCEE}" dt="2020-02-26T03:26:01.544" v="37"/>
          <ac:inkMkLst>
            <pc:docMk/>
            <pc:sldMk cId="776232436" sldId="316"/>
            <ac:inkMk id="3" creationId="{DF0630A2-2C00-9947-A22E-ADFCEC298457}"/>
          </ac:inkMkLst>
        </pc:inkChg>
        <pc:inkChg chg="add">
          <ac:chgData name="Andrej Bogdanov" userId="51811781_tp_dropbox" providerId="OAuth2" clId="{C561AD41-49CF-1243-A0D1-65990688BCEE}" dt="2020-02-26T03:27:36.468" v="38" actId="7634"/>
          <ac:inkMkLst>
            <pc:docMk/>
            <pc:sldMk cId="776232436" sldId="316"/>
            <ac:inkMk id="5" creationId="{9D0E2ECB-ACB4-684D-8736-6B802508575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5:06.96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10416 4842 6225,'0'-7'1353,"0"-1"-1189,0 6-31,0-3 288,0 5-461,0 5 135,0-4 28,5 4-8,-4 0-16,4 1-125,-5 6 86,0-1 0,4 2-41,0 2 0,0-2-4,-4 2 0,0 2 16,0-2 8,0 0 0,0 0-46,0 1 0,0-1-12,0-4 1,0 2-6,0 2 43,0-2 1,0 3 29,0-4-32,0-1 1,1-1 63,3-2-67,-3 2 0,4-7 10,-5 4-80,0-4 100,5 7 7,-4-9-27,5 4 305,-1 0-284,-4-3 239,4 3-96,-5-5 8,5 0-91,-4 0 1,6 0 70,-4 0-40,-1 0-59,8 0 0,-8 0-22,6 0 81,-5 0-139,7 0 46,-4 0-31,5 0 46,1 0 0,-1-4 6,1 0 0,-1 0 4,1 4 1,-1 0-27,0 0 1,5-4-56,-1 1 1,1-2 54,0 1 1,-2 2-35,5-1 0,-5 1-9,1 2 1,-3 0-14,0 0 0,-1-3-30,1-1 1,3 0 74,0 4-33,0 0-21,-3 0 23,-1 0 1,6 0 2,2 0-33,-3 0 30,6 0 1,-4-4-12,4 0-19,1 1 27,5 3 1,-5-4 0,0 0-194,0 0 187,-5 4 1,3 0-76,-2 0 65,3 0-7,-5 0 70,1 0-60,4 0 0,-8 0 17,5 0 0,0 0 3,4 0 0,-1 0 42,1 0 0,4-1 16,0-3 1,4 3-28,0-3-29,-3 3 9,10 1 1,-12-4-37,9 0 35,-4 0-3,4 4 1,-2-1 2,-3-3 0,3 3-1,-2-3-158,2 3 144,1-4 0,0 4-6,0-3 1,1 2 2,-1 2 0,0 0 51,0 0 0,5-3-48,-1-1-590,5 0 596,-8 4 1,6 0-46,-3 0 1,-1 0 43,5 0 1,-4 0-1,4 0 0,-4 0-4,3 0 0,-2 0 6,2 0 1,0 0-6,1 0 0,2 0 49,-2 0-42,3 0-153,0 0 1,2 0 275,3 0-1088,-3 0 973,3 0 1,0-1 9,-1-3 0,2 3-11,-1-3-125,-3 3 123,8 1 1,-6 0-25,4 0 0,-4 0-78,5 0 1,-5-2 71,5-1 8,-6 1 6,8-3 0,-8 5-11,5 0 4,-5 0 0,7 0 20,-6 0-13,6 0 0,-11 0-4,6 0-647,-6 0 655,12 0 0,-8 0 9,6 0 1,-2 0 306,1 0 0,0 0-226,1 0-82,-1 0 63,9 0 0,-5 0 137,0 0-1128,0 0 934,0 0 1,6 0 3,-5 0 0,4 0 29,-5 0 1,-2 0 239,2 0 1,-2 0-240,5 0-80,-1 0 58,-2 0 0,-4 0-15,1 0 0,-1 0-31,4 0 0,-4 0 4,1 0 27,-6 5 0,8-3-162,-3 1 155,3-1 0,-4 1-13,-3 1 0,-1 1-9,2-1 1,1-3 27,2 3 0,2 1 3,-6-1 0,4 4 38,-3-5-53,4 6 2,-2-7 1,6 4 49,-1-2-46,5-3-3,1 4 0,-29-5 0,0 0 3,30 0 0,-30 2 1,0 0 3,-2 0 0,0 0-43,4 0 0,1 0-55,-3-2 1,1 0 0,4 0-1,0 0 93,-3 0 1,0 0-187,-2 0 0,-1 0 182,1 0 1,0 0 0,-1 0-1,1 0 6,2 0 1,0 0-8,1 0 1,-1 0 0,-2 0 0,0 0 44,0 0 0,1 0 1,29 0 207,1 0 0,0 0-244,-31-1 0,0 2 0,0 0 0,0 1-1,-2 0 1,0 0 0,1 0-1,0 0-27,28-2 27,-28 0 1,0 0 0,27 0 19,5 0-108,-6 0 89,3 0 0,-1 0-268,0 0 259,-28 0 1,0 0-10,26 0 0,4 0-50,-2 0 47,-3 0 11,-24 0 0,-1 0 1,27 0-2,5 0 0,0 0 2,-31 0 1,0 0 0,1-2 0,0 0 2,1 0 1,0 0-1,0 0 1,-1 1-13,3 1 1,0 0 102,1-3 1,-1 0-92,-4 3 0,1-1 1,6-1-1,0-1 16,-3 3 1,0 0-16,0-2 1,0-1-1,1 2 1,1 1 20,-2-2 1,0 0 0,1-1 0,0 1 2,1 0 1,0 0 0,0 0-1,0 0-37,0 2 1,0 0 17,0-2 0,0-1 0,-2 3 1,-1-1 8,-1-1 1,0 0-52,-1 1 1,0 1 39,2 0 0,0 0 0,-4-1 0,0 1 13,1-2 1,0 0 0,27 1-11,0-3 0,-3 2-180,0 2-6,-1 0 170,0 0 1,-4 0-149,0 0 141,1 0-408,-2 0 452,4 6-50,-10-5 1,5 4-38,-5-5 91,0 0-53,-1 0 1,1 0 235,0 0 0,-1 4-253,1-1 1,-2 1 87,-2-4-183,3 0 127,-10 0 0,1 0 755,-6 0-763,-4 0 1,5 0 123,-4 0-123,0 0 0,-5 0 909,1 0-779,0 0-72,-5 0 1,2 0-32,-5 0 0,6 0 370,-2 0 0,-1 0-384,1 0 324,-5 0-348,2 0 0,-5 0-25,1 0 50,-1 0 0,-3 0-33,0 0 28,-6 0 34,3 0-2,0 0 83,-4 0 261,5 0 604,-6 0-1043,5 0 1,-4-1 163,3-3-173,-3 3 116,-1-4 42,0 0-67,0 4 22,0-10 0,0 9 3,0-6 0,4 4 21,0-3 30,-1-1-24,-3-3 46,0-1-80,0 1 0,0 3-7,0 1-12,0-1 14,0-3 1,0 3-59,0 0 62,0 1 13,0-5-174,0 6 147,0-4 1,0 4-13,0-6 0,0 5-5,0-1 1,0 0-18,0-3-3,0-1 0,0 1 11,0 0-24,0 4 27,0-3 0,0 8-4,0-6 3,0 5 4,0-7 0,0 8 0,0-6 0,0 6-248,0-9 238,0 10 0,0-5-15,0 2-297,0 3 138,-5-4 0,4 3-260,-3-1-448,3 1-1522,1-3 2414,0 5 0,5 5 0,1 2 0</inkml:trace>
  <inkml:trace contextRef="#ctx0" brushRef="#br0" timeOffset="1">9868 5539 6215,'-7'0'1419,"2"0"-743,5 0-806,-5 0 132,4 0 50,-4 5 0,5 2 34,0 4 0,0 0 52,0 1-31,0-1 0,0 6 10,0 2 0,0 4 35,0 3 1,-1 0 48,-3 4 1,2-3-71,-1 3 0,1-1-76,2 2 0,0-2 14,0-2 0,0-4-141,0-1 0,0 0 54,0-7 1,0 4 105,0-4 1,0-3-119,0-5 1,0-3 143,0 4-500,0-6 94,0 3-223,0-5 0,-5 0 0,-1 0 0</inkml:trace>
  <inkml:trace contextRef="#ctx0" brushRef="#br0" timeOffset="2">10039 5642 8216,'5'-6'-1134,"-2"-3"1037,4 5 1,-3-4 889,4 4-506,-1-4 0,5 1-36,-1-4 0,0 3-59,1 1-3,-1 4 0,1-2-94,-1 5 38,1 0 0,-1 0-78,0 0 1,-3 1 88,0 3 1,-2-1-181,2 4 1,-2 1 80,-2 3 0,-3 4 31,3 1 0,-3 4-238,-1-1 0,-1 3 136,-3 0 1,-2 1-3,-6 0 1,-4 5 65,-3 2 0,1-2-99,-1-1 1,1 1 79,-1-1 0,-1-1-34,5-3 0,-1-1 60,5-3 1,3-3-37,1-4 1,4-5 187,-1 1-175,3-6 1,2 7 280,3-5-261,3 0 1,5-4 174,3 0 1,-2 0-88,2 0 0,2 0 40,-2 0 0,2 0-67,-2 0 1,-3 0-4,4 0 0,0 0-35,-1 0 1,1 0 159,-5 0-295,1 0 0,-2-1 119,-3-3-397,3 3-205,-8-5-235,3 6-659,-5 0-282,-5 0 1729,3 0 0,-8 0 0,4 0 0</inkml:trace>
  <inkml:trace contextRef="#ctx0" brushRef="#br0" timeOffset="3">10496 5688 8257,'0'-12'49,"0"1"1,0 3 205,0 1 0,0 3 155,0-4-437,0 6 127,0-4-78,0 6 130,0-5-1672,0 4 1379,0-4 1,5 15-1,1 3 1</inkml:trace>
  <inkml:trace contextRef="#ctx0" brushRef="#br0" timeOffset="4">10496 5996 8285,'-7'5'367,"2"-4"-33,5 4-56,0-5 1,2 4-1403,1 0 1124,-1 0 0,8-4 0,-4 0 0</inkml:trace>
  <inkml:trace contextRef="#ctx0" brushRef="#br0" timeOffset="5">10838 5733 8341,'0'-11'0,"0"-1"-630,0 6 390,0-4 0,0 7 72,0-4 583,0 4-49,0-2 309,0 0-175,0 4-38,0-4-50,0 5-364,-5 0 1,4 1 113,-3 3 0,-1 2-16,1 6 1,-1-4 49,1 4 0,3-3-206,-3 6 1,3-2 19,1-2 1,-4 4-79,1 1 0,-1 3-13,4-4 0,0 5 94,0-1 0,-4 1-79,0 0 0,0 1 89,4-2 1,0-1-215,0 1 1,4-5 52,0 1 1,4-2 96,-5-2 1,6-1 59,-1-2 0,2-3 13,1-5 1,5 0 101,-1 0 0,5-1-84,-1-3 0,3-2 93,1-6 1,-4 1-62,0-1 1,-5 0 146,1-4 0,-2 2-148,-2-5 0,-1 4 255,-2-4 0,-3 0-18,-5-4 0,0-3-135,0-1 0,-5 0-201,-3 5 1,-2-1 128,-1 0 1,-6 5-499,-2 3 245,-3 2 1,0 3 20,-1 2 0,4 3-166,0 5 1,5 0-106,-1 0 0,2 0-279,1 0 1,5 7-1170,-1 4 898,6 1 942,-3 9 0,5-8 0,0 3 0</inkml:trace>
  <inkml:trace contextRef="#ctx0" brushRef="#br0" timeOffset="6">11284 5710 8327,'-5'-6'237,"-2"-4"-240,1 9 395,1-4-338,0 5 1,-1 1 378,-6 3-219,6 2 0,-3 5-51,5 1-231,-5 4 154,8-3 0,-8 9-163,5-3 149,0 2 0,4 2-152,0 0 39,0 0 0,2-2 161,2-2-243,2 3 64,0-4 1,4-1 106,-2-1-145,2-4 99,2 0 0,-1-6-9,0-2 316,6-3-145,-4-1 0,4 0-130,-1 0 0,0-5 30,3-2 223,3-9-100,-10 4 1,9-6-40,-6 3 418,0-3-292,2-5 0,-5 4-31,4 0 1,-8-4-60,0-4 1,-5-3 363,0 3-650,-1-4 116,-2 1 0,-2 1-261,-1 3 167,-4 1 1,-9 8-498,-3 1 448,-8 4 1,-3 7-528,-8 5 1,-7 11 655,-4 12 0,-6 5 0,3 6 0</inkml:trace>
  <inkml:trace contextRef="#ctx0" brushRef="#br0" timeOffset="7">22579 5448 8155,'0'-12'139,"0"6"40,0-4-90,0 9 0,1-5 181,3 6-39,-3 0 253,4 0-183,-5 0 1,0 6-253,0 1 0,0 8 104,0 4 5,-5 3-20,4 1 0,-5 5-23,2 2-5,3-2 0,-4 5-201,5-2 206,0-3 0,0 3-41,0-4 1,0 0-2,0-5 0,0 0 119,0-3-288,0 3 57,0-10 0,0 9-170,0-6 113,0 0-357,0-4-306,5 1 418,-4-1-779,4-4 681,-5-2 0,-1-5-91,-3 0 530,3 0 0,-15 0 0,4 0 0</inkml:trace>
  <inkml:trace contextRef="#ctx0" brushRef="#br0" timeOffset="8">22602 5539 8271,'11'-18'0,"-3"6"71,0 4 1,-1 0 197,5-3 1,0 3 112,3 1 0,3-1-158,5-3 1,0 3 15,0 1 1,1-1-178,3-4 0,-3 6 108,2 2 0,-5-1-175,-2 1 0,-5 1 56,1 3 1,-6 0-156,-2 0 1,-4 5 67,1 2 1,-3 3-106,-1 2 1,-1 1 47,-3 2 0,-4-1 76,-7 5 1,2-4-57,-2 4 0,2-5 72,2 1 0,3-2-91,1-2 1,3 0 77,-4-4 0,6 3-2,-2-2 10,3-3 4,1 5 1,0-9 2,0 10 50,0-10-56,0 4 52,0-5 1,4 1-40,-1 3 0,6-3 45,-1 3 1,2-1-39,1 0 0,1 0-1,-1 5 1,1-1-14,-1 5 1,1-1-2,-1 0 1,-3 1 48,-1-1 0,-4 1-37,1-1 1,-3 1 139,-1-1 1,-1 4-83,-3 0 0,-4 2 123,-7-2 0,1-2-130,-5 2 0,4-2 154,-4-2 0,3-3-127,-3-1 1,4-3 30,-4 4 1,5-6-103,-1 2 0,6-3 94,1-1 1,5 0-1487,-5 0 667,5 0-1045,-7 0 1750,9 0 0,1-5 0,6-1 0</inkml:trace>
  <inkml:trace contextRef="#ctx0" brushRef="#br0" timeOffset="9">23139 5573 8271,'-7'-11'488,"2"5"0,5-1-128,0 3-301,0 3-124,0-4 1,0 6-793,0 3-431,0 3 1288,0 4 0,5 5 0,2 2 0</inkml:trace>
  <inkml:trace contextRef="#ctx0" brushRef="#br0" timeOffset="10">23150 5813 8271,'0'7'267,"0"-2"1964,0-5-1949,0 5 225,0-4-543,0 4 0,0-4-498,0 3-46,0-3 0,0 6-91,0-3 671,0-3 0,5 4 0,2-5 0</inkml:trace>
  <inkml:trace contextRef="#ctx0" brushRef="#br0" timeOffset="11">23436 5642 8271,'0'-12'724,"0"1"-158,0 0 298,0 4-246,0 2-347,0 5 1,-2 5-31,-1 3 0,0 3-395,-5 5 1,2-2 14,-2 5 1,0-4-35,4 4 0,0 0-94,4 4 0,0 0 136,0-1 0,1-3 43,3 0 0,4-3 31,7 3 0,-1-5 139,5 1 1,0-6-1,4-2 1,1-4 88,2 1 1,-1-3-97,1-1 0,-5 0 168,-2 0 1,0-6 15,3-6 1,-4 0 74,-3-7 0,-2 3-302,-1-3 0,-5 0 104,1-4 0,-6 1-164,2-1 0,-8-1-64,-3-3 1,-5 4-166,-3 0 0,-3 2 57,-5 5 1,-3 1-131,-1 4 0,1 3-99,3 1 0,1 4 81,3-1 0,3 4-277,4 4 1,2 0 181,2 7 0,-1-2-126,6 6 1,-1 3 568,4 1 0,5-2 0,1-1 0</inkml:trace>
  <inkml:trace contextRef="#ctx0" brushRef="#br0" timeOffset="12">23813 5768 8271,'3'-12'288,"1"1"643,0-1 32,-4 1-150,0-1-340,0 6-220,-5 1 1,0 10-301,-3 3 1,-1 3 44,5 4 1,-3-1 5,3 5 1,0-1-239,4 1 1,0 3 109,0-3 0,5-1-211,3 1 0,2-5 112,2 1 1,-1-3 143,0 0 0,6-2 123,2-2 1,-1-3 185,1-5 0,0-2-124,4-1 0,-1-4 121,1-4 1,0-4 68,0-1 1,0-4-25,0 1 1,-2-3-33,-2 0 0,-2-5-10,-6 0 0,-5-4-234,-2 0 0,-4-2-19,-4-1 1,-7 5-167,-8 2 1,-3 8 61,0 4 1,-5 7-177,0 4 0,-4 4 72,0 4 0,-1 9-388,2 10 619,-3 5 0,9 11 0,-4 2 0</inkml:trace>
  <inkml:trace contextRef="#ctx0" brushRef="#br0" timeOffset="13">16640 8577 7265,'0'-6'345,"0"-4"0,0 7 17,0-5-206,0 6 1,0-4 168,0 2-3,0 2-57,0-3 25,0 5 0,0 5-215,0 3 1,0-2-96,0 2 1,0-4 78,0 3 1,4 1-1,0 3 0,0 1 33,-4-1 1,3 5-34,1-1 1,0 4-22,-4-4 1,4 5 25,0-1 0,-1 2 3,-3-2 0,0 1 10,0-5 1,4 6 4,0-2 0,0-2-5,-4 2 1,0-3-51,0 3 0,4-5-127,-1 1 1,1-2-402,-4-2 427,0 0 0,0 1 75,0-1-33,5-4 28,-3 3 1,3-8-2,-5 6-396,0-6-569,0 3-17,0-5 284,0 6-291,0-5 299,0 4 695,0-5 0,-5 5 0,-2 1 0</inkml:trace>
  <inkml:trace contextRef="#ctx0" brushRef="#br0" timeOffset="14">16709 9114 8234,'6'0'-13,"-1"0"622,-5 0-206,5 0-306,-4 0 0,10 0 58,-4 0 1,3 0 18,2 0 0,-1 0 10,1 0 0,0 0-14,4 0 0,-2 0 91,5 0 0,0-4-93,3 0 1,1 0-59,0 4 1,0-3 87,0-1 0,3-1-169,1 1 0,1 3 19,-1-3 1,-2-1-75,6 1 1,-1-1 19,4 1 1,-3 2 92,-1-6 1,1 5-118,3 0 1,0-2 86,0 1 0,1-1-128,-1 1 0,4 3 65,0-3 1,-4 1-104,-3-1 0,-1 3 66,4-3 0,1 3 39,-1 1 1,0-1-4,1-3 0,-1 3-13,0-3 0,0 3 30,1 1 0,-1 0-20,0 0 0,0 0 15,1 0 1,-1 0-32,0 0 0,2-2-2,2-1 1,-3 1 23,3-2 0,2 3-10,-2 1 0,1-1 49,-1-3 0,-2 3-45,2-3 1,1-1 8,-1 1 0,0 0-5,-3 4 0,-2-1 13,-3-3 1,2 3-6,-6-3 1,5 3-34,-5 1 0,6-4 29,-1 0 0,-3-1-6,-2 1 1,2 3 3,-1-3 0,-1-1-3,-3 2 1,0-3 76,0 3 1,-4 1-71,0-1 0,-4 0 40,4-1 1,-5 3-29,1-3 1,-2 3 11,-1 1 0,-1 0-17,0 0 1,1 0 1,-1 0 1,1 0 9,-1 0 1,1 0 0,-1 0 1,0 0-35,1 0 0,-1 0 21,1 0 1,0 0-3,4 0 0,1 0 1,6 0 1,0-1 1,0-3 1,3 3-89,1-3 0,0 2 14,-4 2 1,3-3 14,1-1 1,0 0-11,-5 4 0,-3 0 45,0 0 1,-5 0-12,2 0 1,-4 0 50,0 0 1,-5 0-38,1 0 0,-4 0 2,3 0-63,-4 0 1,3 0-65,-2 0-174,-3 0 237,4 0-285,1 0 136,-5 0-429,4 0 208,-5 0 1,-5 0 0,-2 0 0</inkml:trace>
  <inkml:trace contextRef="#ctx0" brushRef="#br0" timeOffset="15">19815 8269 8004,'0'-8'0,"0"0"461,0 6-7,0-8 415,0 3-485,0 1 1,0 0 78,0 2-284,0 3 241,0-4-58,0 5-242,0 5 0,0 1-82,0 5 1,0 2 127,0 2 1,0 3-3,0 5 1,4 0-9,0 0 0,0 3-2,-4 1 0,1 1-156,3-1 0,-3-2 92,3 5 0,-3-4-67,-1 0 0,4-2-39,0-1 0,-1 0-118,-3 0 0,0-1 21,0-3 0,0 1-175,0-5 0,0 4-126,0-4 0,0 1 146,0-5 0,0-3-852,0-1 747,-5 1 1,4 0-1292,-3-1 900,-2-4 764,0 2 0,-6 0 0,1 1 0</inkml:trace>
  <inkml:trace contextRef="#ctx0" brushRef="#br0" timeOffset="16">16640 8292 8349,'-6'0'-945,"1"0"1155,5 0 1,5 0-81,2 0 1,4 0 156,0 0 1,6 0-117,2 0 0,2 0 47,2 0 1,1 0-23,3 0 0,2-4 28,5 0 0,0 0 2,1 4 0,8-1 126,3-3 0,7 2-335,0-6 1,9 4 91,-28 0 1,1 0 0,0 3-1,0-1-265,3-2 1,0 0 0,-2 1-1,0 0 276,2-1 1,0 0 0,-1-1 0,0 1-49,3 2 1,0 0-1,-2-1 1,1-1 30,3 2 1,0 0-1,-2-2 1,0 0 6,-2 2 0,0 1 0,0-3 1,-1 0-84,-1 2 1,0 0-1,0-2 1,-1 1-120,3 1 0,0 0 0,-2-2 0,0 0 116,0 2 1,0 0 0,-1-2 0,0-1 15,-1 1 0,0 1 1,1 0-1,0 1-98,1 0 1,0 0 0,29 1-122,0 1 0,-6 0 85,-2 0 0,-1 0 53,-2 0 0,-4 0 45,-4 0 1,-2 1-90,-2 3 1,1-3 42,-4 3 0,4-2-41,-1 2 1,-3-3 76,-1 3 0,1-3-152,-1-1 1,-1 0 356,-6 0 1,0 0-195,-4 0 0,0 0 403,-4 0 1,-1-1-397,1-3 0,-4 3 277,0-3 0,-5 3-217,1 1 1,-6-4 319,-1 0-332,-6 1-398,9 3 304,-10 0 0,-1-4-1193,-8 0 0,-7 0 86,-4 4 1141,-8 0 0,-7 5 0,-6 2 0</inkml:trace>
  <inkml:trace contextRef="#ctx0" brushRef="#br0" timeOffset="17">17040 8429 8118,'0'-7'-9,"0"2"182,0 5-18,-5 0 0,2 5 38,-4 3 1,-1 2-46,-3 1 1,-1 6-33,1 2 1,-1 1-21,1-1 1,0 3-140,-1-3 0,5 1-36,-1-1 0,0 2 50,-3-6 1,3 0-196,1-4 1,3 1 64,-4-1 0,4-3 143,-3 0 1,4-5-346,-1 5 0,-1-4-966,2 3 1327,-1-4 0,-1 2 0,-2-5 0</inkml:trace>
  <inkml:trace contextRef="#ctx0" brushRef="#br0" timeOffset="18">17405 8429 7850,'0'-12'-820,"2"6"962,1 2 1141,-1-2-559,3 4-476,-5-3 0,-1 5-93,-3 0 1,-1 2 84,-3 1 1,-3 5-157,-1 7 0,1-1 59,-4 5 1,-2 0-196,2 4 0,-5 4 133,0-1 1,3 5-89,-2-4 0,0 3-194,-4-3 0,4 3 97,0-3 1,5-1-106,-1-3 0,2-5 122,1-3 1,1 2-231,0-2 0,3-1-213,0-6 329,6 2-1559,-3-4 1760,5 0 0,0-1 0,5-5 0,1 0 0</inkml:trace>
  <inkml:trace contextRef="#ctx0" brushRef="#br0" timeOffset="19">17919 8383 8198,'5'-18'-182,"-3"5"269,1 6 0,-1 3 444,-2-4-7,0 6-188,0-3 0,-2 5-90,-1 0 1,-4 1-149,-4 3 1,-1 6 12,1 5 0,-5 7-113,-3 1 0,-3 1 56,-1 6 0,-4 1-176,1 3 0,-2-4-142,1 1 1,3-1 119,-2 5 0,3-2-24,4-3 1,-3-2 37,3-5 0,3-4 49,0 0 0,4-5-77,0 1 1,6-6-202,2-1 0,-1-5-285,1 5-377,0-5 762,4 2 0,2-7 259,1-1 0,9-4 0,6-4 0</inkml:trace>
  <inkml:trace contextRef="#ctx0" brushRef="#br0" timeOffset="20">18445 8303 8146,'7'-10'0,"1"2"62,-6-2 0,5 9 481,-3-3-35,-3 3 1,-6 7-334,-10 5 0,-6 6-8,-2 6 0,-4 1-152,-4 3 0,-3 6 170,-4 5 0,2 1-409,-2-1 1,3 1-43,0 3 0,1 1 172,0-5 0,3-1 38,1-6 1,8-2 28,-1-2 0,8-8-378,0 0 0,2-2 10,2-1 1,5-5-575,2-3 220,2-6 597,2 3 152,6-5 0,0 0 0,5 0 0</inkml:trace>
  <inkml:trace contextRef="#ctx0" brushRef="#br0" timeOffset="21">19039 8292 8069,'14'-12'-53,"-3"1"1,-6 1-76,3 2 842,-6-2-64,3 9-343,-5-5 0,-1 8-74,-3 2 1,-3 3-96,-9 8 0,-1 3 11,-6 5 0,-4 5-49,0 2 1,-4 3 149,0 2 1,-2 0-38,-1 3 0,0-2-988,-1 2 0,2-3 527,3 0 1,-2-5 25,6 1 1,-1-7 54,4-2 0,5 0-101,3-7 0,8 0-83,3-3 1,-1-4-488,1-1 230,0-4 1,9 2 607,3-5 0,7 0 0,3 0 0</inkml:trace>
  <inkml:trace contextRef="#ctx0" brushRef="#br0" timeOffset="22">19564 8371 8012,'-13'6'479,"-2"1"0,-4 8-138,-8 4 0,-7 4 114,-8 4 0,-2 1-466,-2 2 1,-2 3 202,2-2 1,-6 2-29,6 1 1,3-1-124,5-3 0,8-2-526,3-5 0,8-4 429,4 0 1,7-5-839,4 1 0,6-7 159,5-4 735,6-3 0,15 4 0,1 2 0</inkml:trace>
  <inkml:trace contextRef="#ctx0" brushRef="#br0" timeOffset="23">19861 8588 8040,'-23'0'1543,"1"0"-1196,3 0 0,3 2-747,5 2 1,-5 3 13,1 8 0,-5-1 511,1 5 0,-2-3-130,2 3 1,-1 0-265,5 4 0,0-1-1208,3 1 1477,1 0 0,-6 0 0,0 0 0</inkml:trace>
  <inkml:trace contextRef="#ctx0" brushRef="#br0" timeOffset="24">15418 9377 8179,'-6'-7'-871,"1"2"1862,5 5 382,0 0-1164,0 5 1,0 2 98,0 4 1,0 5-109,0 3 1,0 4-78,0 4 0,4-2 5,-1 6 0,1-5-187,-4 5 0,4-6-21,0 2 1,0 1 66,-4-1 0,0-1-139,0-3 1,0-4 59,0 0 0,0-1-34,0 1 1,0-3-11,0-4 0,3-1-373,1 1 62,0-1-326,-4-5-681,5-1 788,-4-5 666,4 0 0,1 0 0,0 0 0</inkml:trace>
  <inkml:trace contextRef="#ctx0" brushRef="#br0" timeOffset="25">15567 9559 8198,'0'-11'63,"0"-1"1,1-3 172,3 0 1,-2 0-203,6 3 1,-1 1 92,5-1 0,-1 1 245,1 0 0,-1 0-109,1 4 0,-1-2 172,0 5-415,1 0 1,-1 4 122,1 0-185,-1 0 0,-1 5 77,-2 3 1,1 2-98,-5 2 1,-1 0 22,-3 4 0,0 1-31,0 6 0,-1 4 72,-3-1 0,-2 2-7,-5-1 1,-1-3-173,1 3 0,1 1 113,2-2 0,-2 1-76,2-4 0,3-4-24,1 0 258,3-5 0,1 2-47,0-4 0,0-5 160,0 1 0,1-5-40,3 0 0,2-1 163,6-2 1,3 0-49,0 0 0,2 0-149,-2 0 0,2-2-12,2-1 1,-2 1 58,-1-2 1,-8 2-561,4-2-250,-3 3-319,2-4 22,-4 0 50,-2 3 1,-5-4-400,0 2 1276,-5 3 0,-2-9 0,-4 4 0</inkml:trace>
  <inkml:trace contextRef="#ctx0" brushRef="#br0" timeOffset="26">16035 9525 8056,'0'-11'0,"0"3"255,0 0 199,0 1 0,0-1 324,0 1-218,0 4-858,0-2 397,0 0-376,0 4 0,4-3-137,0 8 1,1-2 413,-2 6 0,4-1 0,4 5 0</inkml:trace>
  <inkml:trace contextRef="#ctx0" brushRef="#br0" timeOffset="27">16092 9731 8108,'-11'6'500,"4"-1"-140,2 0 248,5-4 209,0 9-440,0-8-273,0 3 1,0-4-743,0 3 503,0-3-1642,0 4 1777,5-5 0,2 5 0,4 2 0</inkml:trace>
  <inkml:trace contextRef="#ctx0" brushRef="#br0" timeOffset="28">16320 9514 8146,'-3'-12'0,"-1"1"-287,0-1 241,4 1 1,0-1-47,0 1 937,0 5-523,0-4 1,0 7 307,0-5 1,1 5-176,3-5 0,-1 4-309,4-3-58,-4 4 15,7-2 1,-4 5-78,6 0 0,-5 0 283,1 0-569,0 0 213,3 0 1,0 4 190,1 0-585,-6-1 331,4 2 1,-7 1-317,4 1 202,-4 3 88,2-8 0,-5 8-138,0-3 202,0-2 40,0 6-7,0-5 0,0 5-44,0 1 240,0-6-221,0-1 26,-5 0 300,4 2-291,-9-1 226,8-1 3,-3 0-159,5-4 24,0 4 0,0-3 40,0 1-55,0-1 0,0 4 2,0-2 1,5-3 7,3 3 1,2-1 33,1 0 96,1-1-148,-1 8 1,2-9-87,2 3 92,-2 2-12,3-5 0,-5 10 23,-4-4 1,2 0-56,-5 0 0,3 1-120,-3 3 0,0 1 121,-4-1 0,-1 2-13,-3 2 0,-4 1 5,-7 4 53,-3 1-47,-4-3 1,-6 5 138,-3 0 1,2-4-80,-1 0 1,4-5 56,0 1 0,5-4-42,2-3-330,5 2 138,3-9 0,4 4-463,4-5-952,1 0 1089,13 0 0,2-5-618,14-2 1058,-3-4 0,9-5 0,3-2 0</inkml:trace>
  <inkml:trace contextRef="#ctx0" brushRef="#br0" timeOffset="29">16834 9639 8146,'-5'8'233,"-2"-1"-233,-3-4 0,-2 7 919,1-4-526,-6 6 0,4-1 283,-2 1-186,-3-1-185,11 6 1,-7-3 56,10 5-438,0-5 168,4 7 0,0-7-97,0 5-41,0-5 273,10 3-682,-2-6 402,14 0 0,-5-4-17,6-3 1,5-3-83,3-1 0,0-1 8,0-3-10,2-3 58,-4-4 0,4-2 51,-3-2 333,-2 2-292,-5-3 1,0-1 357,0-2-151,0-2-32,-6-2 0,-5 0-46,-8 0 0,-4 4-14,-4 0-91,-8 0 55,-5-4 1,-12 6 84,-6 1-239,-4 4-113,-12 5 1,0 2 324,-2 5-1480,-3 0 1141,14 5 1,-5 2-1328,13 4 727,2 1 806,15-1 0,-1-2 0,3 2 0,-3 3 0</inkml:trace>
  <inkml:trace contextRef="#ctx0" brushRef="#br0" timeOffset="30">19381 9388 8012,'0'-6'181,"0"-5"46,0 10 153,-5-4-134,4 5 1,-4-1 95,5-3 16,0 3-16,0-4 84,0 5-55,0 5-323,0 1 9,0 6 0,0 4 64,0 3 77,5 3-15,-4 0-250,9 1 54,-8 0 1,3 0 228,-5 0-396,5-5 146,-4 3 0,4-7 104,-5 5-229,5-5 103,-4 3 0,4-6 47,-5 0 1,0 1-180,0-1 1,0-3-286,0 0 217,0-6-177,0 8-88,0-8 299,0 3-754,0-5 1,0 0 0</inkml:trace>
  <inkml:trace contextRef="#ctx0" brushRef="#br0" timeOffset="31">19530 9354 8042,'6'-12'58,"-2"1"1,1-1 201,-1 1 1,5 1 85,-2 2 19,8-2-192,-2 4 0,4-4 409,-6 2-351,0 3-112,1 5 0,-1 0-98,1 0 210,-1 0-98,1 5 0,-1 5 27,0 5 0,-3 2 182,0-2-533,-6 3 180,3 5 1,-5 1 73,0 2-323,0-1 162,-5 8 0,-2-4-174,-9 5 1,2-4 56,-5 1 0,0-1 56,-4 5 1,2-6 77,2-3 250,-3-1-105,10-3 0,-4-4-54,9-3 1,2-2 276,5-1-143,0-1 0,1-3 61,3-1 1,2-4-103,6 1 0,0-3 184,3-1 179,-2 0-221,9 0 1,-5 0 107,6 0-499,0-5 109,-5 3 1,-2-4 210,-4 2-1044,-1 3 604,1-4 1,-5 1-329,1 0-394,-6 1-896,4-3 1884,-12 5 0,0-9 0,-5 4 0</inkml:trace>
  <inkml:trace contextRef="#ctx0" brushRef="#br0" timeOffset="32">20055 9354 8006,'0'-18'987,"0"1"0,0 10-698,0-1 86,0 6 408,0-3-1392,0 5 0,4 1-1097,0 3 1706,-1 2 0,-3 5 0,0 1 0</inkml:trace>
  <inkml:trace contextRef="#ctx0" brushRef="#br0" timeOffset="33">20078 9628 8049,'-6'6'1118,"0"4"-629,6-8-93,0 3-23,0 0 23,0-4 1,0 4-24,0-5-513,6 5-1431,-5-4 1,5 4 1570,-2-5 0,-3 0 0,4 0 0</inkml:trace>
  <inkml:trace contextRef="#ctx0" brushRef="#br0" timeOffset="34">20421 9239 8011,'-7'-11'1124,"2"5"-388,5 1 25,0 5 0,0 5-582,0 2 1,-4 9-103,0 3 1,-3-2 128,3 2 1,-4 0-245,5 4 0,-2-4-57,1 0 0,2 0-93,-1 4 1,1-4 163,2 0 1,0-3 22,0 3 1,0-5-161,0 1 0,2-3 26,1 0 1,0-5 250,5 1-129,-1-5 1,5 2 134,-1-5 1,1 0-181,-1 0 0,0 0-119,1 0 1,-1 0-75,1 0 0,-5 0-793,1 0-109,-1 0 428,0 0-348,-2 0 1073,-5 0 0,0-5 0,0-2 0</inkml:trace>
  <inkml:trace contextRef="#ctx0" brushRef="#br0" timeOffset="35">20512 9514 8011,'-5'-7'-945,"4"-3"2347,-5 4-794,6-1 0,0 1 569,0 2-627,0 3-376,0 6 0,0 3-85,0 7 1,0 3 87,0 1 0,0 2-146,0 2 1,0 1 72,0 3 0,0-3-92,0 3 0,2-3-162,2-1 1,-3-1-164,3 1 0,-3-4-260,-1 0-182,0-5-756,0 3 640,0-6 871,0-4 0,0-2 0,0-5 0</inkml:trace>
  <inkml:trace contextRef="#ctx0" brushRef="#br0" timeOffset="36">20717 9239 7946,'0'-11'981,"0"0"-580,0 4 230,0 2-357,0 15 1,0-1 556,0 10-308,-5 0-379,4 4 21,-4 5 1,4 0 166,-3 2-493,3 3 199,-4-8 1,3 6 168,-1-4-474,1-5 225,-3-1 0,5-8-45,0 2-22,0-2 212,0-7-42,0 4-32,0-9 147,0 5 732,0-6-762,5-6-190,2 5 130,4-9 0,0 7 34,1-4 1,3 3-4,0-4 1,2 5-364,-2-5 0,-1 5 51,5 0 1,-5 1 166,1 2 1,-2 0 39,-2 0-186,1 0 63,-1 0 1,1 4 77,-1 0 0,-3 5-17,-1-1 0,-3 2 108,4 1-85,-6 1 6,3 4 1,-5-2 144,0 5-144,-5 0 23,-1 4 1,-9-2-1,-1-1 1,-4 1 9,1-2 1,-3 1-2,0-1 1,-1-2 4,0-6-290,5 1 130,2-6 0,2 0-1332,2-2 1057,-7-2 1,12 1-1500,-9-6 1917,9-4 0,-8-9 0,2-2 0</inkml:trace>
  <inkml:trace contextRef="#ctx0" brushRef="#br0" timeOffset="37">20626 9251 7956,'6'-6'1997,"10"-5"-1637,-4 10 1,11-4 331,0 5-414,0 0-56,0 0 301,0 0-244,4 0 1,-1 0 184,4 0-560,-4 0 144,2 0 0,-6 4-10,1 0 0,-5 1-112,-3-1 0,-2-3-1856,-2 3 1930,-4-3 0,3 4 0,-4 1 0</inkml:trace>
  <inkml:trace contextRef="#ctx0" brushRef="#br1" timeOffset="59">19052 3792 7859,'0'-8'43,"0"0"40,0 6 0,1-4 202,3 2-12,-3 3-120,4-5 21,0 6 0,-4 0 1,4-1 221,-5-3-130,0 3-206,0-4 605,0 5-383,0 5-450,-5-4 273,4 10 1,-9-4 28,2 8-14,-2 3-34,-1 0 1,-6 5 83,-2 0-69,-2-1-622,-2 11 608,0-3 10,0 9 0,-4-2 70,1 5-144,-6 0 67,8 3 1,-4 0 91,5-4-218,5 4 113,-3-4 0,4 0-168,-2 1 41,3 0 0,4 3-125,1-4 1,1 1 74,2-7 1,2 1 51,2-5 0,3-3 52,-3-2 1,3-3-86,1-4 0,0-2 3,0-6-11,0 1 723,0-1-704,0-5-202,0-1-301,0-5-147,5 0 359,-4 0 0,4-1-235,-5-3 0,0 2 157,0-6 0,0 4-12,0-3 0,0 3 451,0-4 0,0 6 0,5-8 0,2 3 0</inkml:trace>
  <inkml:trace contextRef="#ctx0" brushRef="#br1" timeOffset="60">18561 4694 8292,'-6'-11'-19,"5"-1"132,-9 6 199,9-4-56,-4 8 0,0-8 324,3 9 63,-3-4-259,5 5-434,0 0 258,0 5 0,2 1 208,1 6-296,-1 4 72,3 2 0,-2 1-225,1 0 68,5 0 0,-8 0-115,3 0-116,3 0 185,-6-1-106,4-2 0,-5-4-26,0-1 1,0 1 131,0-1-106,5-5 129,-4 5 12,4-10 254,-5 4 521,0-5-645,0-5 0,2-1 417,1-6-444,4 1-43,-1-1 20,9-4 1,-7 3 116,7-2-330,3 2 225,-5-3 1,7 6 85,-5-6-347,5 11 88,-7-10 1,0 12-162,-6-4 19,-4 4-906,7-2 0,-10 5 1105,0 0 0,-10 10 0,-8 3 0</inkml:trace>
  <inkml:trace contextRef="#ctx0" brushRef="#br1" timeOffset="61">19097 3175 8292,'-6'-5'0,"0"4"156,2-3 164,3-2-65,-5 4 215,6-3-278,0 5 0,-1-4 191,-3 1-85,3-1-107,-4 4 1,5 1 192,0 3-442,-5 2 265,4 6 1,-6-1-171,4 0 13,1 6-31,-3 1 1,5 1-94,0 0 0,0-5 60,0 1-261,5 3 184,-3-6 1,8 1 75,-3-5-129,3-1 65,7 0 1,-3 2 102,5-6 1,-1 1-9,1-4 1,2-1 186,-2-3-196,3-2 10,1-6 250,0 1-116,-6-1 0,0 1-49,-6 0 0,1-5 113,-1 1 1,-5-1-81,-2 0-301,-2 4 237,-8-10 0,0 8-132,-5-5 0,-6 4-221,-2-4 0,-2 6 71,-2 2 1,0 1 47,0 6 1,0 0-380,0 4 211,6 0-66,0 5 0,3 1-209,3 6 0,-2-1-70,9 1 676,0 4 0,4 2 0,0 5 0</inkml:trace>
  <inkml:trace contextRef="#ctx0" brushRef="#br1" timeOffset="62">19508 3232 8292,'-6'-11'107,"-3"-1"-53,5 1 0,-3 3-54,3 1 1034,0 4-177,4-7-198,-5 9 215,4-4 38,-4 5-802,5 0-69,0 5 44,0 1 0,0 5-186,0 1 74,0 4 0,0-3-54,0 9 90,5-5 1,-4 2 190,3 0-754,2-5 357,1 3 1,4-2-91,0 0-108,1 1 185,-1-10 0,1 3 323,-1-5-155,6-1-34,-5-3 585,10 0-324,-4 0 1,1-5-65,0-2 1,-5-3 71,1-2 0,-2-1 5,-2-2 246,0 3-194,1-5 0,-6 4 198,-2-2-560,2 2 274,-4-8 1,3 8-639,-5-2 258,0-3 146,0 5-1434,0 2 1003,-5 1 0,3 7-9,-1-4-1396,1 4 766,2-2 1142,0 5 0,0 0 0</inkml:trace>
  <inkml:trace contextRef="#ctx0" brushRef="#br1" timeOffset="63">19931 2924 8292,'-5'-29'299,"4"1"121,-3 5 1,3 5-142,1 3-154,0 2 1278,0 2-598,0 4-157,0 2-398,0 5 1,1 7-54,3 4 0,-3 6-102,3 5 1,1 5 319,-1 0-728,-1 9 272,3-5 0,-4 8 221,6-4-801,-6 4 445,3-4 0,-5 6-325,0-3-274,5-7 538,-3 7 1,3-14-38,-5 2 0,0-3 73,0-4 0,0 2 3,0-6 1,0-4-25,0-3-780,0-6 206,0 8-35,0-8 72,-5 3 759,3-5 0,-13 0 0,2 0 0</inkml:trace>
  <inkml:trace contextRef="#ctx0" brushRef="#br1" timeOffset="64">19794 3232 8292,'6'-5'2,"-1"4"117,0-9 0,1 7 255,1-5 1,3 5-159,-2-5 725,-3 5-503,5-7 0,0 9 203,6-3-812,4-2 203,-2 5 0,6-8 307,2 5-1588,-2-5 905,9 8 0,-8-4-1634,1 5 1978,-2 0 0,-1-5 0,0-2 0</inkml:trace>
  <inkml:trace contextRef="#ctx0" brushRef="#br1" timeOffset="65">20411 3118 8292,'0'-12'230,"-4"1"348,0 0 519,0-1-482,4 1-120,0 4 476,0 2-140,-5 0-179,4 4-1026,-9-4 361,3 5 1,0 4 96,-1 0 1,1 6-68,-5 1 1,1 2-38,-1 6 0,5-4-327,-1 4 0,6-1-656,-2 1 537,2 2 125,2-8-20,0 9 136,6-10 0,-4 5 49,6-6 0,-2-3 244,2 0 0,2-6-144,-3 2 0,4-3 106,0-1 1,0 0 138,1 0 68,-1 0-235,1 0 1,-5 0 225,1 0 23,0-5-175,3 4 110,-5-9-156,4 8 0,-7-6 99,5 4-55,-6 0 0,3 3 132,-5-3 26,0 3-166,0-4 1,1 13-258,3 4 247,-2 2-7,3-8-266,0 4 239,1-3 0,7 0 18,2 1-191,-2-1 68,8 0 1,-3-2 57,5-5 0,3 0-10,1 0 1,0 0 299,-4 0-277,-1-5 4,1-2 0,-1 0 264,-3-1 21,2 1-269,-8-5 503,4 1-284,-6-1 1,-5 0-28,-2-4 0,-4 4-20,-4-3 0,-7-2 37,-8 2-559,-8 5 269,-7 0 1,-7 8-930,-4-2 518,-6 3 332,9 6 1,-5 2-1015,13 4 1166,-3 5 0,18-3 0,-2 4 0</inkml:trace>
  <inkml:trace contextRef="#ctx0" brushRef="#br1" timeOffset="66">20925 3152 8292,'0'-11'-672,"0"4"449,0 2 894,0 0-22,0 4-243,0-4 0,1 1 667,3 0-530,-3 0-296,4 4 1,-4 2-58,3 2 0,-3 2-132,3 5 0,-1 5-77,1-1 1,-3 0-56,3-4 1,1 5-63,-1-1 1,4-1 100,0-7 0,1 4-102,-2-4 0,4-2 73,-4-1 0,7-3 45,1-1 1,1 0 28,-5 0 0,2 0-19,2 0 1,-2-1 201,2-3 1,-6-2-31,-2-5 154,1-1-134,-2 1 1,3-1-67,-5 1 1,1-1 3,-1 1 1,-3 0-17,3-1 0,-3 5 135,-1-1-366,0 5 230,0-2-367,0 5 0,2 5-27,1 3-89,-1 2 211,3 2 0,-5-1-11,0 0-119,0 6 111,5-4 1,-3 3 57,6-4 0,0-2-22,3-3 1,0 2 159,1-5 0,1 4-102,2-5 0,-1 1 186,5-4 0,-4-1-60,4-3 1,-5 2-39,1-6 0,-2 4 14,-2-3 0,-3 3 23,0-4 0,-6 4 17,2-3 1,-2 0 135,2 0 0,-3-3 218,3 2-212,-2-2-55,-2-2-54,0 6-36,0 1-108,0 5 1,0 5 135,0 3-291,0 2 224,0-4 1,0 4-108,0-2 1,3 2 83,1 2 1,5-5 1,-1 1 0,-2-6-16,2 2 292,4-3-265,1-1 0,4 0 49,-6 0 1,4 0 12,0 0 0,1 0-45,-5 0-2,6-5 1,-5 0 31,3-2-18,-2-4 1,-3 9 127,-2-6-118,2 6-6,-9-3-69,4 5-72,-5 0 64,0 5 1,0-3-164,0 6 198,0-6-10,0 4-63,5-1 0,-2-3 68,5 6 1,-5-6 1,5 2 0,0-3-2,3-1 1,1 0 6,-1 0 0,0 0 16,1 0 0,3 0 12,0 0 0,0-3 103,-3-1 0,-1-4-71,1 4 1,-1-5 118,1 2 1,-1 0-8,0 0 1,0-1 99,-4-3-104,-2-1 0,-1 1 14,0 0 0,-2 3-49,-5 0 1,-4 6-2,-4-2 0,-6 3-193,-2 1 1,-2 0 110,-2 0 1,0 5-163,0 2 195,0 4-39,1 5-230,-1 2 224,5 0 1,1 3 2,6-2-351,5 3 192,1-4 1,5 2 10,0-5 0,1 5-77,3-1 0,2-2 143,5-2 1,6-2 0,2-2 1,0-4 19,4-4 1,-3 2-109,7-1-269,-3 0 206,-1-4 1,0-4-18,-1 0-1122,1-4 842,-5 6 1,0-8 497,-3 3 0,-2-4 0,3 0 0</inkml:trace>
  <inkml:trace contextRef="#ctx0" brushRef="#br1" timeOffset="67">22261 3129 8292,'0'-11'659,"0"-1"195,0 1 0,0 3 208,0 1-675,0-1 1,-1 1 109,-3-1 0,1 5-65,-4 0 1,-1-2-171,-3 1-6,-1 0-183,1 4 0,-4 0-83,-1 0 0,1 5 29,4 3 1,1-2-198,2 2 0,-1-1-94,5 5 1,0-1-302,4 0 0,2 1 225,1-1 1,5 1 73,7-1 0,-1-3 275,5-1-196,-5 1 173,8 3 1,-9-3 85,2 0 1,1-2-69,-1 2 0,1 2 190,-5-3 0,1 2-133,-1-1 586,-5 2-416,-1-4 1,-5 6 119,0-1 1,-1 1 87,-3-1 1,-3 0-34,-9 1 1,-3-1-124,-7 1 1,2-1-195,-3 1 1,3-5-323,1 1 1,4-4-1350,0 3 1590,5-4 0,-2 7 0,4-4 0</inkml:trace>
  <inkml:trace contextRef="#ctx0" brushRef="#br2" timeOffset="68">9571 12135 7863,'-5'-6'168,"3"1"4,-3 0 87,5 3 504,0-3-241,0 5-331,0 5-1,0 2 6,0 4 1,0 4-4,0 1 1,0 4-58,0-1 1,4 3-138,0 0 0,1 6 118,-1 3 1,-3 2 32,3 1 0,-3 5-69,-1 3 0,0-1-16,0 1 0,0 0-142,0 3 0,0 1 75,0 0 1,0-7-112,0-5 0,0-1 140,0-6 0,0-4-89,0-4 1,0-5 47,0 1 1,0-6 22,0-1 1,1-5-38,3 5 23,-3-6-50,5 4 28,-6-1 1,1-4-61,3 3-212,-3-3 7,4-1-1615,-5 0 1513,0-5 0,-4 2-86,0-4 1,1 3 479,3-4 0,-6-4 0,0-6 0</inkml:trace>
  <inkml:trace contextRef="#ctx0" brushRef="#br2" timeOffset="69">9377 12227 7944,'0'-12'230,"5"1"51,2-1 1,5 5-127,3-1 1,3 1 0,4-5 0,3 1 232,1-1 0,3 1-62,6-1 0,-5 1-189,1 0 1,-5 4 41,5 3 0,-2 2 0,1-2 0,0 3-42,-4-3 1,-6 4-217,3 4 0,-4-2 79,0 6 0,-2 0-142,-6 3 0,1 2 103,-1 2 1,-5 3-3,-2 5 0,-4 1-85,-4 2 1,-7 0 89,-8 4 0,-4-1 45,-3 2 1,-4 0 7,-4-4 1,1 1 2,3-1 1,-2-7-3,5 3 0,2-8 3,6 0 0,2-6-937,6-1 397,0-6-984,4 3 1503,2-5 0,10-10 0,2-2 0</inkml:trace>
  <inkml:trace contextRef="#ctx0" brushRef="#br2" timeOffset="70">10359 11895 7630,'0'-6'-31,"0"1"2090,0 5-1839,-5 5 0,2 0 182,-5 3 1,1 3 8,-5 1 0,1 0-35,0 7 0,-1 0-142,1 4 0,-1 5 36,1 3 1,-4 2-70,-1 1 1,0 4 13,1 0 0,2 5-40,-2-1 1,6-1-132,1 0 1,2 3 75,-2 5 1,2-2-201,2 3 0,3-3-335,-3-2 1,4 1 321,4 0 1,-1-6-79,4-2 1,1 0 201,3-3 0,1 0 26,-1-8 0,4-1-12,0-3 1,4 0 190,-3 0 0,3-5-125,-4-3 0,0-2 5,-3-2 1,3 0 242,0 1 0,0-5-180,-3 1 0,-1-5-4,1 0 0,-5-1-75,1-2 1,-4 4 105,3-1-58,-4 1-286,2-4-1290,-5 0-49,-5 0 0,-2 0 52,-4 0 1425,0 0 0,-1 5 0,1 2 0</inkml:trace>
  <inkml:trace contextRef="#ctx0" brushRef="#br2" timeOffset="71">10827 12238 7920,'0'-6'416,"0"-4"160,0 8-36,0-3 332,0 5-693,0 5 0,4 3 29,0 7 1,3-1 12,-3 5 1,4 4-152,-5 4 0,3 8 64,-3-1 1,0 3-100,4-3 0,-4 1 69,1-1 0,-3 4-240,-1 0 1,4 0-5,0-4 0,0-1-33,-4-2 0,0 1 121,0-6 1,3-3-60,1-4 1,0-5 103,-4 1 0,1-6-11,3-1-146,-3-6 1,4 5 30,-5-3-320,0-3-337,0 4 0,0-14 304,0-2 0,0-7-622,0 3 1108,0-1 0,0-5 0,0-3 0</inkml:trace>
  <inkml:trace contextRef="#ctx0" brushRef="#br2" timeOffset="72">11021 12364 7935,'6'-12'49,"0"1"1,-3-1 186,1 1 0,4 3 204,-4 1-222,4-1 0,-1-2 103,4 2 0,1 2-101,-1 2 1,1 3-22,-1-3 1,4-1 7,0 1 0,2 0-111,-2 4 1,-1 4 59,5 0 0,-5 5 12,1-1 0,-2 7-59,-2 4 0,-3-1-149,0 1 1,-6 3-60,2 5 1,-3 5-38,-1-2 1,-1 3-51,-3 2 0,-2-1 61,-6 0 0,-3 0-128,0 1 1,-4-2 155,4-3 0,-4-1 29,3-2 0,1-7 160,4 3 1,-1-4-163,1 0 1,5-2 380,2-6-224,-3 0 24,6 1 0,-3-6 15,8-2 0,-1-3 35,4-1 1,2 0-42,6 0 0,-1 0 117,5 0 1,-1 0-151,1 0 0,3-4 7,-3 1 1,-1-2-119,1 1 1,-5 3-123,1-3-149,3-3 1,-6 6-46,3-3 0,-6 3-879,-1 1 43,-5 0 174,2-5 1,-4 4 1001,3-3 0,-3-2 0,4-1 0</inkml:trace>
  <inkml:trace contextRef="#ctx0" brushRef="#br2" timeOffset="73">11763 12249 7894,'-1'-14'244,"-3"3"1,3 6 1043,-3-3-972,3 6 1,1-4 85,0 2 42,0 2-12,0-3-586,5 5 0,0 2-170,3 1 1,2 0-367,-2 5 1,-2-5 223,2 5 1,-2 0-1250,2 3 1715,2 0 0,-9 1 0,4-1 0</inkml:trace>
  <inkml:trace contextRef="#ctx0" brushRef="#br2" timeOffset="74">11809 12672 7927,'-5'11'208,"0"1"470,-3-1-234,3 1 1,5-1-77,0 1 0,0-5 641,0 1-616,0-6 0,0 5 93,0-4-168,0-1-251,0 3-366,0-5-911,5 0-1596,-3 0 2806,3 0 0,-5 5 0,0 1 0</inkml:trace>
  <inkml:trace contextRef="#ctx0" brushRef="#br2" timeOffset="75">12426 12444 7929,'0'-8'-100,"0"0"489,0 6 479,0-8-546,0 8 0,-1-3-71,-3 5 1,1 0-166,-4 0 1,-2 2 160,-6 1 0,1 4-115,-5 4 0,3 2 47,-3 2 1,0 2-115,-4 2 0,2 2 29,2-2 0,-1 3-177,4 1 0,2-2 61,7-2 0,-2 2-132,5-6 0,0 0-147,4-4 0,1 1 132,3-1 0,4-3 21,7 0 0,-1-6-21,5 2 0,0-3-21,4-1 1,0-5 134,0-3 1,3-3 68,1-4 1,-2 2-16,-6-2 1,2 1 177,-6-1 0,0 2 63,-3-2 1,-6 6 67,-2 1 148,2 1-244,-5-5 1,3 6-72,-8 2 0,2 3-72,-6 1 1,4 5 21,-3 3 0,0 5 31,0 3 0,0 4-26,4-1 1,1 1-151,-1-1 1,1 3 84,2-3 1,2-1-155,1 1 0,0-1 46,5 1 1,-1-3-57,5-4 1,-1-1 18,0 0 0,5-1-198,-1-2 1,0-3 77,-3-5 0,0 0-159,3 0 1,-1 0-363,5 0 1,-3 0 754,3 0 0,0-5 0,4-1 0</inkml:trace>
  <inkml:trace contextRef="#ctx0" brushRef="#br2" timeOffset="76">13751 12112 7898,'-7'-6'310,"-3"1"0,8 5 401,-6 0-495,0 0 1,-3 4 126,0 0 1,-2 4-68,-2 0 0,1 4-27,-5 3 0,3-1-93,-3 5 0,0-4 26,-3 4 1,-1-1-31,0 1 1,0 1-136,0-5 1,4 4 63,0-3 0,4-1 63,-4-4 0,5 1-159,-1-1 1,3 1 106,5-1 0,-2-3-119,5-1 0,0-3 72,4 4 1,1-5-98,3 5 0,3-4 151,4 3 1,4-3-5,0 4 0,6-6-149,-2 2 0,-1 1 108,1-1 1,-2 0-111,2-4 0,2 0-33,-6 0 1,4 0-196,-4 0 1,0 0-158,-3 0 0,-5 0-1236,1 0 999,0 0 0,-2 1-324,-2 3 0,-4-3 308,-4 3 694,-2-3 0,-11 4 0,-1 2 0</inkml:trace>
  <inkml:trace contextRef="#ctx0" brushRef="#br2" timeOffset="77">13237 12729 7898,'11'0'-432,"1"0"483,-1 0 0,0 0 481,1 0 1,4 0-42,3 0 0,-1 0 184,1 0 1,0 0-227,4 0 1,-1 0-8,-3 0 1,2 0-345,-2 0 0,-1-1 14,1-3 0,-5 3-724,1-3 0,-2 3 185,-2 1 0,1 0-205,-1 0 0,1 0 121,-1 0 511,1 0 0,-1 0 0,0 0 0</inkml:trace>
  <inkml:trace contextRef="#ctx0" brushRef="#br2" timeOffset="78">14322 12170 7898,'6'-12'60,"-2"1"0,-2 3 327,2 0-122,-2 6 1,4-3 1000,-2 5-820,-3 0 1,4 1-119,-5 3 1,0 6 27,0 5 0,0 6-140,0-2 0,0 6-74,0 2 1,0 3 56,0-3 0,0 4-115,0 0 1,0-2 127,0 2 1,0-2-165,0 1 0,0 2-208,0-5 1,4-1 121,0-3 1,3-4-509,-3 0 294,5-5-342,-8 3 1,6-11-380,-4-2-191,-1-3 531,3-1 1,-9-5-237,0-3 1,-6-3 126,-1-4 742,-6-3 0,-6-5 0,0 0 0</inkml:trace>
  <inkml:trace contextRef="#ctx0" brushRef="#br2" timeOffset="79">14036 12181 7898,'0'-11'826,"0"-1"-514,0 1 1,5 1 379,3 2 0,3 2 112,5 2 1,-1 1-320,8-4 1,-2 4 6,10-1 1,-1-1-193,4 1 0,1-3-65,-1 3 1,1 0-240,4 4 1,-8-4-336,4 1 0,-8-1-181,4 4 0,-10 0-591,2 0 0,-6 0-1975,2 0 3086,-5 0 0,2-5 0,-4-2 0</inkml:trace>
  <inkml:trace contextRef="#ctx0" brushRef="#br2" timeOffset="80">15441 12090 7898,'6'-7'-82,"-1"-3"1,-1 8 487,0-6-124,0 5 1,0-3 59,-1 2 1,3 3-37,-3-3 0,-1 2 210,1-2-55,-1 3-114,3-5 55,-4 6-358,4 0 0,-6 6 102,-3 1 1,-2-1-140,-6 2 1,0 1-22,-4 6 0,-3-1 15,-7 5 0,2 0 20,-3 4 1,2-4-97,-2 0 1,3-1 35,-3 1 1,4 1 42,4-5 0,-1 5 29,5-5 1,-1 0-4,5-4 0,1 1 83,2-1 1,2-1-28,2-2-143,3 2 82,-4-3 1,5 0 2,0 1-22,0-6 0,5 7-4,2-5 1,4 1 59,0-1 0,2-2 105,2 6 1,3-5 90,5 0 0,5 2-67,2-1 1,3 0 81,1-4 0,-1 0 53,-2 0 0,0 0-111,-4 0 1,2 0-56,-6 0 1,1 0 22,-9 0 1,-3 0-352,-5 0 155,1 0-504,-2 0 210,-1 0 0,-5 1-168,0 3 1,-1-3-97,-3 3 1,2-3-475,-6-1 0,1 0-348,-5 0 66,1 6 1327,4-5 0,2-1 0,5-7 0</inkml:trace>
  <inkml:trace contextRef="#ctx0" brushRef="#br2" timeOffset="81">16115 11953 7898,'0'-8'126,"0"0"307,0 6 34,0-3 354,0 5 0,4 5-553,-1 2 0,1 9-44,-4 3 1,4 3 13,0 5 1,1 1 5,-1 2-82,-3 9 0,8-9-24,-5 8 1,1-2-109,-1-2 1,-3 0-186,3 0 1,-2-3 141,2-1 1,-3-3-242,3 3 0,-3-8 124,-1 1 1,2-7-340,1 3 190,-1-5 0,3 3-365,-5-6 177,0-4-198,0-2-339,0-5 1,0-5 564,0-3 1,0-2 438,0-2 0,0 0 0,0-4 0,0-1 0,-5-6 0,-2 0 0</inkml:trace>
  <inkml:trace contextRef="#ctx0" brushRef="#br2" timeOffset="82">16229 12181 7898,'6'-18'-359,"5"-3"1,-6 4 334,2-2 0,3-1 378,-2 5 1,2-1-62,2 5 0,0-1 162,3 1 0,-1 1-158,5 2 1,-3-1-82,3 6 1,-1-1 5,1 4 1,2 1 20,-2 3 1,-1 2-155,1 6 1,-5 3 31,1 0 0,-6 10-122,-1 2 0,-6 1 18,2 2 1,-4 5-130,-4 3 1,-6 4-35,-5-4 0,-6 0 55,2-4 1,2 0-47,-2 1 1,1-6 12,-1-3 1,2-3 254,6-4 0,1-1-1,2-3 0,2-3 103,2-1 1,3 1 62,-3-5-3,3-2 1,6 4-228,2-5 1,0 0 64,0-4 0,5 0-74,3 0 1,0 0 60,-3 0 1,3 0-225,0 0 1,0 0-173,-3 0 0,3-2-204,0-1 0,-1 0 2,-6-4 1,2 3-230,-2-4 1,-2 4-409,1-3 0,-4-1 253,1-3 864,2-1 0,-5-4 0,5-2 0</inkml:trace>
  <inkml:trace contextRef="#ctx0" brushRef="#br2" timeOffset="83">16869 12067 7898,'0'-7'2040,"1"-2"-1720,3 6 39,-3-1-295,4 4-28,0 0 0,-2 0-241,4 0-73,-4 0 1,2 1-549,-5 3 0,4-2-914,-1 6 1740,1-5 0,-4 7 0,0-4 0</inkml:trace>
  <inkml:trace contextRef="#ctx0" brushRef="#br2" timeOffset="84">16914 12318 7898,'0'11'0,"0"1"0,0-5-62,0 1 0,0-4 259,0 3 1,2 0 269,1 0 0,-1 0-252,1-3 1,-1-2 48,-2 6-985,0-6 492,0 3-523,5-5 1,-3 0 176,6 0 575,-6 0 0,14-10 0,-4-2 0</inkml:trace>
  <inkml:trace contextRef="#ctx0" brushRef="#br2" timeOffset="85">17303 11930 8230,'0'-12'2513,"0"6"-1374,0 1-749,5 10 0,-4 3-123,3 7 1,-3 4-25,-1 7 1,0 0-85,0 4 0,0-3-55,0 3 0,0 1-141,0 3 1,0 0 65,0 1 0,0-2-145,0-3 0,0 2 37,0-6 1,0 1-103,0-4 1,-4-4 2,0 0 1,1-9 43,3 2 104,0-4 0,-2-1-13,-1-3 230,1-3-93,-3-1 1,5-1 108,0-3 0,1 1-161,3-4 0,3 3 20,4-4 0,4 1 28,0-5 0,6 5 38,-2-1 0,2 4 40,2-3 1,0 4 27,0-1 0,-2 3-283,-1 1 1,1 0-632,-2 0 0,-2 5 406,-2 3 0,0-2 161,-3 2 0,1-1 97,-5 5 0,-3 3 31,-1 0 1,-3 0-44,-1-3 0,-6 3 22,-6 0 1,-4 2 22,-7-2 0,0-2 12,0 2 0,-4-2 15,-4-2 0,-1-3 105,2-1 1,-1-4-197,9 0 1,-4-1-135,7-2 0,3 0-498,0 0 1,9-2 304,3-1 0,3-5-828,1-7 0,5-3 1240,2-5 0,9-5 0,1-1 0</inkml:trace>
  <inkml:trace contextRef="#ctx0" brushRef="#br2" timeOffset="86">17794 11610 7834,'-5'-18'1215,"3"2"-679,-1 4-300,1 1 0,2 3 364,0 1 204,0 4 73,0-2-548,0 5 1,4 5 88,0 3 0,4 6-2,-5 1 0,7 5-23,2-1 1,1 3-154,6 1 1,0 3-9,3 1 1,1 1-16,0-2 1,4 5-1,-1 7 0,5-1-167,-4 5 1,-1-3 159,-3 7 0,0-3-48,0 6 1,-5 0 65,-3 0 1,-4-5-301,-3 6 1,1-6-30,-6 6 1,1-4-29,-4-5 1,-1 0-153,-3-3 1,-2-2 133,-6 2 0,1-4 13,0-4 1,-1-2 34,1-5 0,-1 0-220,1 0 1,-1-5-94,1-3 1,0-4-82,-1-3 0,5 1-874,-1-5 380,5-1 0,-2-8 62,5-2 1,2-9 924,1-3 0,4-2 0,4-2 0</inkml:trace>
  <inkml:trace contextRef="#ctx0" brushRef="#br2" timeOffset="87">18844 12147 6503,'-6'0'-161,"-4"0"1,7 0 392,-4 0 232,4 0-199,-2 0 308,5 0-244,-5 0 265,4 0 9,-4 0 2091,5 0-2483,5 0 1,1 0-7,6 0 0,0 0-68,4 0 1,0 0 43,3 0 0,4-2-98,0-1 1,0 1 35,3-1 0,-2-3-122,-1 3 0,0-1-33,0 4 1,0-1 109,0-3 1,-4 2-396,0-1 1,-5 1 175,1 2 0,-6 0-1125,-2 0 47,1 0-394,3 0 468,-4 0 499,-2 0 1,-7 0 649,-1 0 0,-4 0 0,-9 0 0,-2 0 0</inkml:trace>
  <inkml:trace contextRef="#ctx0" brushRef="#br2" timeOffset="88">18856 12387 7937,'6'0'-942,"4"0"1640,-2 0 1,-2 0-143,2 0 1,1 0 43,6 0 0,-2 0-22,2 0 0,3-2-154,1-2 0,1 3-60,-1-3 0,3 2-100,-3-2 0,2 3-138,2-3 0,-1 3-108,-3 1 0,-2 0-284,-1 0 0,-7-2-175,2-1 0,-6 1-1707,3-1-484,-6 1 2632,-2 2 0,-6 0 0,-6 0 0</inkml:trace>
  <inkml:trace contextRef="#ctx0" brushRef="#br2" timeOffset="89">20169 11336 7937,'0'-8'101,"0"1"367,0 4-142,0-2 0,0 4 287,0-3-70,0 3-165,0-4 27,0 5-235,0 5 0,0-3 50,0 6 1,0-1-42,0 5 1,0 0 54,0 4 0,2 1-212,1 6 1,-1 0 5,1 0 1,2 4 18,-1-1 0,0 5-6,-4-5 1,0 5-154,0-4 0,4 0-120,0 0 0,0-3 128,-4 3 0,0-7-89,0-1 1,0-1 96,0 1 0,0-3 79,0-4 1,3-1 5,1 1 0,0-5 12,-4 1-22,0-6 19,0 4 540,0-6-262,0-6-216,0 5 0,4-9 0,0 2 1,4 2-8,0-1 0,2 0 2,2 0 0,0-4-52,4 4 1,0-3 33,3-2 1,3 5-92,-3-1 1,2 5 88,2 0 1,-1 1-90,-3 2 0,1 0 29,-5 0 1,0 0-191,-3 0 144,-1 5 1,-1 2-140,-2 4 1,-3 1 104,-5-1 0,0 0 45,0 1 0,-5 1-61,-3 2 1,-6-1 33,-1 5 0,-5-4 2,1 4 0,-4-5 39,-4 1 1,3-2 110,-2-2 1,2 0-36,1-4 1,1 2 148,3-5 1,-1 0 97,5-4-235,-6 0-110,9 0 157,-5 0-1212,6 0 439,4-5 0,4-2-375,6-4 1,4-1 1058,4 1 0,6 0 0,0-1 0</inkml:trace>
  <inkml:trace contextRef="#ctx0" brushRef="#br2" timeOffset="90">20706 11656 7937,'0'-7'283,"0"-3"548,0 4-203,0-1-45,0 2 84,0 5-447,5 0 1,1 0-7,6 0 0,1 0-6,2 0 1,-1 0-15,5 0 0,-4 0-11,4 0 1,-1 0-108,1 0 1,2 0-249,-2 0 0,-2 0 145,-2 0 0,-2 0-552,-2 0 474,1 0 0,-1 0-2166,1 0 1215,-6-5 1056,4 4 0,-9-14 0,4 2 0</inkml:trace>
  <inkml:trace contextRef="#ctx0" brushRef="#br2" timeOffset="91">21426 11667 7937,'0'-11'300,"0"-1"0,0 1-120,0-1 1,1 5 71,3-1 1,-3 4 83,3-3 1,-4 0 126,-4 0 1,1-3-271,-4 2 1,3 3-63,-4 1 1,1-1-112,-5 1 0,1 0 105,-1 4 0,1 0-198,0 0 1,-1 5 70,1 3 0,-4 2-44,-1 2 1,1-1-12,4 0 0,-1 2 64,1 2 0,1-2-455,2 2 0,-1 2 199,5-2 1,1 0-19,3-3 0,0-1-25,0 1 1,5-1 1,1-1 17,5-2 1,1-3 296,-1-5 0,1 0 102,-1 0 0,2 0 139,2 0 1,-2-5-49,2-3 0,-4 2 125,-3-2 1,2 2 204,-2-2-278,-3-2 0,1 9 51,-2-3 1,-3 1 140,3 0-428,-3 1 1,-6 2 84,-2 8 0,0 3 37,0 5 1,3-2 22,-4 5 1,6-4-55,-2 4 1,3 0 56,1 4 0,5-4-28,2 0 0,3-4-13,2 4 0,1-5-88,2 1 1,-1-2-126,5-2 0,-5 0-48,1-4 0,1-1-256,0-2 1,0-2-708,-1 1 0,-2-1 517,2-2 1,-2 0-2004,-2 0 1367,-4 0 1203,-2 0 0,-10-5 0,-2-2 0</inkml:trace>
  <inkml:trace contextRef="#ctx0" brushRef="#br2" timeOffset="92">20192 12329 7880,'0'-6'277,"0"0"-70,0 2 409,0 3 1,0-6-186,0 3 0,5 3-25,3-3 0,-1 2-117,5-2 0,-2 3 28,9-3 0,1 3-24,7 1 0,2-4 76,5 0 1,3 0-48,5 4 1,-4-4-95,8 1 0,6-2-218,5 1 0,4 3 229,0-3 1,2-1-121,-29 3 1,1 0-1,1-1 1,1 1-46,1 0 1,1 0 0,0 1 0,0-1-58,1-1 0,0-1 0,0 2 0,-1 0 75,-1-2 0,0 0 0,-1 3 0,0-1-58,-3-2 1,0 0 0,30 0-129,-4-3 1,-8 4 18,-6-1 0,-3 3-50,-8 1 0,-1 0 106,-11 0 1,-3 0-202,-9 0-258,1 0-415,-1 0 821,-4 0 1,-4 0-406,-6 0 1,-9 0-1051,-7 0 1,-8 4 93,-3 0 1433,-8-1 0,-8 2 0,-6 2 0</inkml:trace>
  <inkml:trace contextRef="#ctx0" brushRef="#br2" timeOffset="93">20672 12581 7662,'0'-12'-94,"0"6"0,0 0 715,0 2 67,0 2-315,-5-3 1,2 5-84,-4 0 1,3 0 144,-4 0 1,4 0-202,-3 0 0,-1 5-1,-3 3 1,-2 4-7,-2 3 1,-3-1-14,-5 5 1,0 1-103,0 7 1,1-3 41,-1 2 0,1 0 1,3 0 0,3-1-56,4 1 0,6-2-172,2-1 0,3 0-94,1 0 1,1-5 115,3-3 0,2 1-103,6 0 1,3-1 44,0-4 1,4-1 12,-4-2 1,4 1 127,-3-5 0,4-1-2,-1-3 1,-1 0-8,1 0 1,-1-1 28,1-3 0,-3-1 7,-4-2 0,-2-3-33,-3 2 1,2 2 17,-5-2 1,-2 0-12,-5-3 0,-5 0-170,-7-1 1,-8 2 0,-7 2 1,-5-1-112,-3 6 0,1-1 119,-4 4 0,8 0-58,-2 0 0,10 4-363,2-1-461,5 6-191,12-2 1,7-1 128,11-2 1072,4-3 0,17-1 0,3 0 0</inkml:trace>
  <inkml:trace contextRef="#ctx0" brushRef="#br2" timeOffset="94">21060 12775 7812,'0'-12'1901,"-5"1"-794,4 5-547,-4 1 1,1 6-191,0 3 1,-4 2-195,5 5 0,-6 2-20,1 2 0,3-1-129,1 5 0,-1 0 61,1 4 0,1-4 93,3 0 0,5-1-219,2 1 0,7-1 32,1-3 1,4-2-25,-3 2 1,3-6 124,-4-2 1,5-4 189,-1 1 0,7-3-119,0-1 0,2 0 156,-1 0 1,1-5-141,2-3 0,-1-3 30,-2-4 1,-4 2-107,0-2 1,-2-2 83,-5 2 1,-6-5-46,-6 1 0,-3-4-122,-1-4 1,-10 2-228,-6-6 0,-6 6-66,-9-2 0,-4 3-262,-11 1 0,0 6-223,1 1 0,0 9 388,3 3 0,3 3-219,5 1 1,6 1 149,5 3 1,5-2 435,7 6 0,1-2 0,2 2 0,3-3 0</inkml:trace>
  <inkml:trace contextRef="#ctx0" brushRef="#br2" timeOffset="95">9559 14499 7942,'-6'-5'740,"1"4"330,5-4-386,0 5-437,0 5 0,1 1 119,3 6 0,-3-1-115,3 1 0,-1 4-48,0 3 0,0 7 37,4 0 0,-3 6-142,4-2 1,-2 2 38,2-1 0,1 4-29,-5-4 1,3 4-26,-3-4 0,1 0-153,-1 0 1,-3 0 20,3-4 0,-2 0 84,2-4 0,-2-2-222,1-2 0,0 1 74,1-4 0,-3-1-88,3-4 1,-2-3-147,2 0 121,-3-6 1,6 3-256,-3-5-471,-3 0-102,4 0 309,-5 0-679,0-5 1424,0-1 0,0-11 0,0 0 0</inkml:trace>
  <inkml:trace contextRef="#ctx0" brushRef="#br2" timeOffset="96">9456 14522 7838,'7'-11'-18,"-3"-1"0,-3 1 18,-1 0 0,5 3-109,3 0 1,-2 1 298,2-5 0,-1 5 319,5-1 1,-1 4-161,0-3 1,5 0 62,-1 0 1,5-2-87,-1 5 0,3-1-130,1 1 1,3 3-190,1-3 1,0 3 145,-5 1 0,1 0-103,0 0 1,0 5-27,0 2 1,-2 4-142,-2 0 0,2 0 49,-6 1 1,0 4-46,-3 3 0,-6 0 118,-2 4 0,-4-2 11,-4 5 0,-4-2 77,-7-1 1,-3 3-60,-5-4 0,-3 6 74,-1-9 0,-5 5-73,2-5 0,-2-2 12,2-2 0,2-2-172,5-2 1,0-3-674,0 0-153,6-6-361,0 3 1312,11-5 0,6-5 0,6-1 0</inkml:trace>
  <inkml:trace contextRef="#ctx0" brushRef="#br2" timeOffset="97">10416 14225 9083,'-8'4'664,"1"0"1,3 5-322,-4-2 0,4 4-96,-3 0 1,-1 2-43,-3 2 1,3 3 44,0 4 0,1 3-26,-5 1 0,1 3 4,0 6 0,-5-1 26,1 0 1,4 0-141,3 1 1,1 0 97,-5 3 0,6-2-213,2 2 0,3-4 37,1-3 0,0 2-154,0-3 0,1-1 8,3 2 1,-2-10-21,6 2 0,-2-3 76,2 3 1,2-4-98,-2 0 0,2-5 147,1 2 0,1-5-4,-1-3 0,0 0 93,1-4 0,-1 4-85,1-4 0,-5 0 363,1-4-191,0 0 1,2 1 9,-3 3-255,3-3-118,-8 4 0,4-5-1133,-2 0 676,-3 0-579,4 0 378,-5 0 0,0 0 0</inkml:trace>
  <inkml:trace contextRef="#ctx0" brushRef="#br2" timeOffset="98">10758 14579 7811,'-5'-11'0,"-1"-1"0,0 1 490,2 0 1,3 3 285,1 0 24,0 6-287,0-8 294,0 8-497,0-3 0,0 8-75,0 5 1,0 0 28,0 11 1,0 0-1,0 4 1,0 0-67,0 0 1,0 4 12,0-1 0,0 6-98,0-2 1,0 0 93,0 0 1,0-1-280,0 2 0,0-1-43,0-7 1,0 5-153,0-9 1,0 4 136,0-8 1,0 0-112,0-3 57,0-1 131,0 1 0,0-5 227,0 1-181,0-6 288,0 3 238,0-5-426,5 0 1,-3 0 99,6 0 0,-4 0-70,3 0 0,1-3-29,3-1 1,2-1-12,2 1 1,-1 3 142,5-3 1,-4-1-39,4 1 0,1-1 65,2 1 0,1 3-149,0-3 1,0-1-21,0 1 1,0 0-58,-1 4 1,0-3 84,-3-1 1,-1-1-239,-3 1 0,-2 3 54,2-3 0,-6 2 149,-2 2-1309,-4 0-1773,7-5 1050,-9 4 750,-1-9 1,-7 7-189,-8-4 1393,2 4 0,-14-7 0,3 4 0</inkml:trace>
  <inkml:trace contextRef="#ctx0" brushRef="#br2" timeOffset="99">10724 14842 8075,'0'-6'1518,"1"-3"-1126,3 5 1,3 0-15,4 4 0,6-4-43,2 1 1,-2-1-19,2 4 1,2 0-111,5 0 0,-2 0 56,3 0 0,-2-4-142,2 0 0,-3 0-130,3 4 1,-4-1 53,-4-3 0,1 3-194,-5-3 1,1-1-369,-5 1 0,-1-1 73,-2 1-1271,2 3 1054,-9-9 0,-1 5-553,-8-3 1214,-2-2 0,-6 9 0,-2-4 0</inkml:trace>
  <inkml:trace contextRef="#ctx0" brushRef="#br2" timeOffset="100">10667 14499 7819,'5'-11'0,"-4"5"0,6-5 620,-3 4 0,3-2-135,8 1 1,2-1-36,2 6 1,4-1-116,0 4 0,-1-4 42,5 0 1,5 0-67,-2 4 1,5 0-91,-9 0 1,6 0-228,-2 0 0,-2 0-81,-1 0 1,-3 0-132,-1 0 0,0 0-269,0 0 1,-6 0-543,-1 0 0,0 0 1029,-1 0 0,1 5 0,-5 2 0</inkml:trace>
  <inkml:trace contextRef="#ctx0" brushRef="#br2" timeOffset="101">11524 14237 9809,'11'0'1693,"0"3"-1210,1 1 0,-1 6 13,1 2 0,4-1-140,3 5 1,-1 1 60,1 2 1,-4 3-134,4 1 1,-1 1-28,1 2 1,-1 0-85,-3 4 1,-2 2-14,2 6 0,-7-1-204,-5 5 1,-1 0 104,-2 3 1,0-3-255,0 0 1,-2-5-90,-1 1 1,0-6-216,-4-2 1,0-6 201,0-1 1,-4-1-120,4-7 1,-3 0-274,-2-3 1,1-5 233,-1 1 1,1-6-1109,0 2 591,-1 2-253,1-4 1223,4 3 0,-3-10 0,4-2 0</inkml:trace>
  <inkml:trace contextRef="#ctx0" brushRef="#br2" timeOffset="102">12357 14682 7779,'-5'-6'1636,"-1"-4"-629,0 3-607,1 1 1,6 1-151,3 5 1,-2 0 132,6 0 1,-1 0 34,5 0 0,0 0-12,4 0 1,1 0-171,6 0 0,-4 0-15,0 0 0,3 0-223,1 0 0,2 0 82,-6 0 1,2 0-99,-2 0 1,1-4 37,-5 0 1,4-3-933,-4 3 0,1 0 41,-5 4 0,-1-1-1473,-2-3 1615,2 3 1,-10-3 728,0 8 0,-10 2 0,-8 5 0</inkml:trace>
  <inkml:trace contextRef="#ctx0" brushRef="#br2" timeOffset="103">12437 14831 7779,'-11'5'344,"5"-3"-241,2 6 0,4-6 843,4 2 1,-2-3-146,6-1 0,3 0 55,4 0 0,6 0-388,-2 0 0,7 0-30,5 0 0,2-1-135,1-3 1,-1 2 84,-2-6 0,0 6-758,-4-2 1,0-1 286,-5 1 1,0-1-1170,-3 1 1,-6 3 144,-6-3 1107,-4 3 0,2-4 0,-5-2 0</inkml:trace>
  <inkml:trace contextRef="#ctx0" brushRef="#br2" timeOffset="104">13956 13780 7589,'0'-6'1261,"-1"-3"-613,-3 5 170,3 0-506,-4 4 0,5 5-50,0 3 1,-4 3-39,0 4 1,-5 3 29,2 5 0,-3 0-139,-2 0 0,0 3 17,-4 1 0,2 3-148,-5-3 1,2 5 67,-3-2 0,-1 2-125,2-2 0,2 2 75,2-5 1,2 1-119,2-2 0,1-5-8,2 1 1,-1-6 152,6-1-171,-1-2 0,5-3 55,3-3 1,2-2-55,6-5 0,3 0 56,0 0 1,2 0-139,-2 0 1,-3-1 45,4-3 0,-4 2-190,0-6 1,-1 6-226,1-2 0,-5-1 204,1 1 0,-4-4-25,3 5 1,-4-2 20,1 1 1,1 1 391,-1-4 0,3 3 0,-3-4 0,5 1 0,-3-5 0</inkml:trace>
  <inkml:trace contextRef="#ctx0" brushRef="#br2" timeOffset="105">13876 14180 7789,'0'-7'1764,"0"2"-1240,0 15 1,0-1-163,0 10 0,0 0 43,0 4 0,0 0-130,0 0 1,0 0-92,0-1 1,0 1-53,0 0 1,0 0-92,0 0 0,4-4-45,0 0 1,0-4-236,-4 4 0,1-6-588,3-2 0,-3 1-23,3-5-1456,-3-2 2306,-1 0 0,0-5 0</inkml:trace>
  <inkml:trace contextRef="#ctx0" brushRef="#br2" timeOffset="106">14150 13894 7837,'-6'-5'2131,"1"-1"-1861,5-6 280,0 6 260,0 1-574,0 5 1,4 1 7,0 3 0,1 2 111,-1 6 0,-3 3-116,3 0 0,-3 2-134,-1-2 1,0-2 24,0 2 0,0 1-139,0-1 0,0 1 156,0-5 1,0 1-69,0-1 0,0 0-272,0 1 0,1-2 111,3-2 1,2 0-50,6-4 0,-1 4 63,1-4 0,-1 3 34,0-3 1,2 0 23,2-4 0,-2 4 0,2 0 1,2 1 5,-2-2 0,0 2-7,-3 3 0,-1 2 9,0-2 0,1 2-15,-1 1 1,-4 2-86,-4 2 0,3-2 75,-3 2 1,-4 2-7,-7-2 0,-2 4 50,-1-4 0,-4 2 2,-1-2 0,-5-2-85,-2 2 1,4-2-99,-4-2 1,7-3-55,-3-1 0,5-4-102,-2 1-1448,4-3 939,0-1 0,2-5 829,3-3 0,-4-7 0,5-3 0</inkml:trace>
  <inkml:trace contextRef="#ctx0" brushRef="#br2" timeOffset="107">14185 13860 8425,'1'-10'1103,"3"2"0,2 3-915,6 5 1,-1-4 60,0 0 0,2 1 13,2 3 1,3-4-303,5 0 0,0 0 92,0 4 1,3 0-737,1 0 1,2-4 169,-6 1 1,6-1 513,-6 4 0,2-5 0,-2-2 0</inkml:trace>
  <inkml:trace contextRef="#ctx0" brushRef="#br2" timeOffset="108">14744 14134 8535,'12'0'3345,"-1"0"-2473,1 0-508,-1 0 0,0-1-332,1-3 0,3 3-220,0-3 1,1 1-171,-5-1 1,0 3-514,1-3 1,3-1 337,0 1 0,2-3 533,-2 3 0,3-10 0,5 1 0</inkml:trace>
  <inkml:trace contextRef="#ctx0" brushRef="#br2" timeOffset="109">15201 13883 7846,'0'-12'1569,"0"1"-1424,0-1 0,1 1 45,3 0 0,-1 3 216,4 0 1,-3 5 310,4-5-40,-1 5-509,5-2 0,-1 5-13,1 0 0,-5 0-16,1 0 1,0 0-129,3 0 1,0 2-15,1 1 1,-2 0 60,-2 5 1,2-1-216,-3 5-1,3-5-2,2 1 0,-4-1 11,-1 5 1,-4-1 147,0 1-2,4-1 1,-6 0 4,3 1 0,-3-1 0,-1 1 0,-5-1 17,-3 1 57,-2-1 1,-1 0 238,-1 1 0,5-2 195,-1-2-4,6 2-389,-3-4-16,5 6 119,0-1-117,5 0 0,1-3-310,5 0 1,1-6 80,-1 2 1,1 1 77,-1-1 1,4 1 43,1-1 0,-1 1-17,-4 2 1,4 4 20,1-4 1,-1 3 16,-4 2 0,-3-1-10,0 1 0,-6-1 4,2 0 1,-3 5-41,-1-1 0,-5 4 35,-2-4 0,-10 4 139,-6-4 1,-5 6-99,-6-2 1,-2-3-39,-2-1 1,4 2-76,0-2 0,1-1-144,6-6 0,2 1-60,6-6 1,2 1-287,6-4 1,3 0-2346,1 0 2129,4 0 0,3-5 772,8-2 0,7-9 0,3-1 0</inkml:trace>
  <inkml:trace contextRef="#ctx0" brushRef="#br2" timeOffset="110">15658 14157 8020,'-8'0'956,"1"0"0,4 5-519,-1 2 0,-1 4 218,2 0 0,-5 0-221,4 1 1,0-1-62,4 1 1,2 0-233,1 4 1,0-4-179,5 4 0,3-4 135,4 0 1,6-2-56,-2-3 1,2 2 80,2-5 1,5 0-248,2-4 0,3-1-60,2-3 1,-1 1 67,0-4 1,-3-1 22,-1-3 1,-5-2 155,2-2 1,-3 2 190,-1-2 0,-5-2-41,-3 2 1,-7-4 165,-5 4 1,-1-2-193,-2 2 1,-2-1-59,-1-3 0,-5-2-344,-7 6 0,-4 0 147,-8 3 0,-3 5-640,-8-1 0,-3 7 336,-5 1 0,-4 5-70,-4 6 1,1 5 69,-4-1 371,7 5 0,-9-2 0,9 5 0,2 0 0,1-1 0</inkml:trace>
  <inkml:trace contextRef="#ctx0" brushRef="#br2" timeOffset="111">13796 14694 7806,'-6'0'220,"1"0"199,5 0 0,5 0 45,3 0 1,-2 0-129,2 0 0,3-4 45,4 0 0,2 0-60,-2 4 0,3 0-104,5 0 0,-1 1 39,1 3 1,8-3 0,-1 3 0,11-2-31,-3-2 1,6 0-122,6 0 0,2 0 68,5 0 1,-24-2-1,0 0-273,1 0 1,0 0-1,4-1 1,1 1 102,-1 0 1,0 0 0,-1 1 0,-1-1 34,0-1 0,1-1 0,2 2 0,0 0-70,1-2 0,0 0 0,2 1 0,0 0 7,0-1 0,0 0 1,-2 0-1,0 0 15,0 2 0,0 0 0,2-2 0,-1 0 15,-1 2 1,0 0-1,2-2 1,-1 0-2,-1-1 1,0 2 0,-1 0 0,0 1 0,0 0 0,-1 0 1,-1-1-1,-1 1-3,-1 0 0,-1 0 0,29-3-115,-2 1 0,-5 3 209,-7-3 1,0-1 92,-11 1 1,-1 0-78,-7 4 0,-3 0-27,-8 0 0,-3-1 127,-4-3 0,-5 3-7,1-3 470,-6 3-619,3 1-1345,-5 0 878,-5 0 0,-1 0-1109,-5 0 0,-2 4 104,-2 0 1416,-3 5 0,-5 2 0,0 7 0</inkml:trace>
  <inkml:trace contextRef="#ctx0" brushRef="#br2" timeOffset="112">14687 15093 7768,'-4'-7'111,"1"-1"0,-2 4 173,1-3-117,2 4 1,-4-6 186,2 5 0,2 1-100,-6 3 0,4 0 96,-3 0 0,-1 0-112,-3 0 0,-1 1 68,1 3 0,-2 6-80,-2 5 0,-3 5-25,-5-1 0,4 4-32,0 4 1,5-3 24,-1 3 1,2-3-202,2-1 0,5-2 81,2-2 1,3 1-325,1-4 0,3 3 139,1-4 1,6 0-65,2-3 1,-1-5 4,4 1 1,2-4-46,-2 3 1,5-4 119,-1 1 1,-1-3 22,1-1 1,0-4 91,4 0 1,-1-5-83,-3 2 0,-3-2 139,-4 1 1,-1-2-99,0 3 0,-4-4 49,-3 0 0,-3 0-7,-1-1 1,-6 1-14,-6-1 0,-1 5-76,-6-1 1,-3 4-133,-5-3 0,-1 4-162,1-1 0,3 4 123,-2 4 0,7 1-1097,3 3 661,4 2 675,5-4 0,2 6 0,5-1 0</inkml:trace>
  <inkml:trace contextRef="#ctx0" brushRef="#br2" timeOffset="113">15110 15116 7709,'-4'-11'0,"0"-1"1,-1 5 1547,1-1-368,3 5-681,-4-2 1,1 7-228,0 1 0,-5 4-186,2 4 0,-1 6-47,-3 2 1,6 2 118,-7 2 0,5 0-188,-1 0 0,-1 0-46,5 0 0,1-4-118,3 0 0,5-5 67,2 1 0,3 0 1,2-4 0,1 2 136,2-9 1,-1 4 41,5-5 1,0 1 113,4-4 0,-1-5-88,1-2 1,4-4-64,0 0 1,3-2 34,-3-2 1,-1 2 23,-3-2 1,-4-1 36,0 0 1,-6-3 109,-2 4 0,-4-5-132,-7 1 0,0-3-4,0-1 1,-7 1-54,-4-1 1,-6 0 23,-5 0 0,-2 1-350,-3 3 0,-2 3 143,-6 4 1,1 6-476,0 2 1,5 3-52,2 1 0,3 4-1012,1 0 1689,5 5 0,7-3 0,6 5 0</inkml:trace>
  <inkml:trace contextRef="#ctx0" brushRef="#br2" timeOffset="114">17234 14499 7828,'-11'0'1395,"4"0"-414,2-5-586,5 4 1,2-4 72,1 5 0,4 0 2,4 0 1,2-1-131,2-3 0,-1 3-35,5-3 1,0 3-121,4 1 0,-4 0-74,0 0 0,0-2 43,4-2 1,-4 3-99,0-3 1,-4-1-115,4 1 0,-5 1-943,1 3-1364,-2-5 1089,-2 3-800,1-3 2076,-6 5 0,-1 5 0,-5 2 0</inkml:trace>
  <inkml:trace contextRef="#ctx0" brushRef="#br2" timeOffset="115">17234 14682 7828,'0'6'532,"1"0"157,3-6 1,3 0-231,4 0 0,0 0-176,1 0 0,4 0 285,3 0 1,-1-2-164,1-2 0,0 2-66,4-6 1,0 6-325,0-2 0,0-1-216,-1 1 0,-3 0-291,0 4 1,-3 0-626,3 0 1,-5-4 1116,1 1 0,3-1 0,-1 4 0</inkml:trace>
  <inkml:trace contextRef="#ctx0" brushRef="#br2" timeOffset="116">18410 13917 7810,'-6'-22'516,"1"7"65,5-8 0,5 8-422,3 0 1,2 7-209,1 4 0,-4 2 1236,-4-2-409,-1 3-345,-2 11 1,-2 5-61,-1 16 0,-2-5-141,-3 5 0,-1-1-68,5 4 0,0-3-63,4-1 1,0 0-41,0 0 1,0 2-198,0-6 1,0 1-655,0-4 1,0-2 407,0-2 0,2 2-2036,2-6 1092,-3 0 1326,4-3 0,-5-6 0,0-1 0</inkml:trace>
  <inkml:trace contextRef="#ctx0" brushRef="#br2" timeOffset="117">18102 14488 7798,'-6'6'1896,"2"-1"-1366,8-5 1,2 0-47,5 0 0,5-1 58,-1-3 1,5 3-162,-1-3 1,4 3-12,4 1 0,-2-4 83,6 0 0,-1 1-86,4 3 0,4 0-320,0 0 0,4 0 101,-4 0 1,4 0-261,-4 0 1,0 0-79,-3 0 1,-1-4-298,0 0 1,-5 0 42,-2 4 0,-8 0-392,-4 0 0,-6 0-314,-1 0-344,-6 0 1494,-7 5 0,-12 2 0,-13 4 0</inkml:trace>
  <inkml:trace contextRef="#ctx0" brushRef="#br2" timeOffset="118">18239 14762 7733,'-5'6'2295,"4"-1"-1255,-4-5 221,5 0 1,1 6-489,3 1-542,-3 3 1,4 2-54,-5-1 1,-1 4-68,-3 1 1,3 0-144,-3-1 0,1-1 118,0 5 0,0-5-25,-5 2 1,5 0-60,-5-1 0,6 4-118,-2-3 1,-1-1-4,1-4 1,0 1-1,4-1 1,0 0 93,0 1 1,1-6-99,3-2 1,2 1 119,6-1 1,1 0-4,2-4 0,3 0-13,4 0 1,-3 0-17,0 0 1,-1 0-19,1 0 1,-2-2-105,-6-1-566,1 1 1,-2-4-1089,-3 2 0,-2 2 819,-5-6 1,0 4 991,0-3 0,6-1 0,0-3 0</inkml:trace>
  <inkml:trace contextRef="#ctx0" brushRef="#br2" timeOffset="119">18410 14990 11425,'-1'12'1062,"-3"-1"1,3 2-517,-3 2 0,3-1 141,1 5 1,0 0-241,0 4 1,0-4-10,0 0 1,0 0-197,0 4 1,0-5-111,0-3-670,0 3 0,0-6 304,0 4 0,0-7-431,0-2-688,0-4-990,0 2 2343,0-5 0,5 5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7.844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12095" units="cm"/>
      <inkml:brushProperty name="height" value="0.12095" units="cm"/>
    </inkml:brush>
  </inkml:definitions>
  <inkml:trace contextRef="#ctx0" brushRef="#br0">4648 17097 7957,'12'-5'-1428,"-5"4"1210,1-3 1,0 3 249,3 1 1,0-2 157,1-1 1,-1 1-111,1-2 1,3 2 93,0-2 1,4 3-54,-4-3 1,6-1-31,-2 1 0,2-3-84,2 3 1,1-1-2,3 1 1,2 3 38,5-3 0,3-3-29,5 0 0,1 0-59,10 0 0,1 1-177,3-2 0,5-2 225,-30 6 0,1 0 1,3 1-1,0 0-170,2-1 1,0 0 0,2 1 0,0 0 184,2-1 0,0 0 0,2-1 1,1 0-327,4 1 1,1 0 0,-1 0-1,1-2 319,3 0 0,0 1 1,2 1-1,-1 0-13,1 0 1,1 1 0,3-1 0,0 0-3,1-1 0,2-1 0,-20 1 1,2 0-1,-1-1-208,1 1 0,1 0 1,-1 0-1,1 0 0,0-1 1,0 1 216,-1-1 0,0 1 0,1 0 0,3 1 1,0-1-1,1 0-176,-1-1 1,0 0 0,0-1 0,3 2 0,1 0 0,-1 0 201,0-1 1,0-1 0,-1 1 0,1 1 0,0 0-1,0 0 6,-2-1 0,0-1 0,1 1 0,1 0 1,0 0-1,1 0-9,0 0 0,0-1 1,0 1-1,-1 0 1,1 0-1,-1 0 6,2 1 1,-1 0 0,0 0 0,-2 1 0,0 0 0,-1-1 3,1 0 0,-1 0 0,1 0 1,2 1-1,0 0 0,0 1-14,-1 0 1,-1 1 0,1-1 0,2 0 0,1-1 0,-1 1-8,-1 0 0,0 1 0,0-1 1,1 0-1,0 0 0,1 1 10,0-1 1,1 0-1,0 1 1,0 0-1,0-1 1,1 2-60,1-1 0,0 1 1,0 0-1,1 0 0,-1 0 1,1 0 11,0-1 0,0-1 1,1 1-1,0 0 1,0 2-1,1-1-29,0 0 1,1 0 0,0-1 0,2 1-1,1-1 1,0 0-127,-15 1 0,1 0 0,-1 0 1,1 0-1,-1 0 0,-1 0 0,1 0 1,0-1 161,1 1 0,1 0 0,-1 0 0,1 0 0,-1 1 0,-1 0 0,1 0 0,-1-1-4,14 0 1,0 0 0,1-1-1,-13 2 1,1-1 0,0 1 0,0-1 9,-2 0 0,-1 0 0,0 0 0,1 0 0,1 1 0,1-1 0,0 1 0,0 0 20,-2-1 0,-1 0 0,0 0 0,1 0 0,0 0 0,0 1 0,-1 0 0,1 0-119,14 0 1,-1 0 0,0 0 0,-13-1 0,1 0 0,-1 0 0,0 0 134,12 0 1,0-1-1,0 1 1,-12 0-1,-1 0 1,1 0-1,-1 0 0,13 1 0,-2 0 0,1 0 0,2 0 0,0 0 0,-1 0 5,-2 0 1,-1 0 0,1 0 0,1 0 0,1 0 0,0 0-32,0 0 0,0 0 0,1 0 1,1 1-1,0-1 0,1 1 2,-1 0 1,1 0-1,0 0 1,-17 0 0,1-1-1,0 0 1,0 1-9,16 0 0,-1 0 0,1 0 0,-13 0 1,1-1-1,-1 1 0,1-1-2,-3 0 0,0 0 0,1 0 0,-1 0 0,3 0 1,-1 0-1,1 0 0,0 0-22,0 0 1,-1 0 0,0 0 0,0 0 0,0 0 0,-1 0 0,0 0 0,0 0 25,-1 0 1,0 0 0,1 0-1,0 0 1,1 0 0,1 0 0,1 0-1,-2 0-6,0 0 0,-1 0 0,1 0 0,-1 0 0,0-1 1,1 0-1,-1 0 0,1 0 23,-2 0 0,-1 0 1,1 0-1,-1 0 1,12-1-1,0 1 1,-1-1 3,0 1 1,0-1 0,-1 1-1,-3 1 1,-1-1 0,0 1-50,1-1 1,0-1 0,0 1 0,-3 1 0,-1-1 0,0 1 87,-1 0 0,0 0 1,0 0-1,-4 0 1,1 0-1,-1 0-12,-3 0 1,1 0 0,-1 0 0,0 0 0,-1 0 0,1 0-16,17 0 0,-1 0 0,0 0 0,0 0 133,-1 0 0,0 0 0,-2 0 1,0 0-138,-2 0 0,0 0 1,4 0-1,-1 0-41,-1 0 1,0 0 0,0 0 0,-1 0 36,0 0 0,-1 0 0,-3 0 0,0 0-2,-1 0 0,1 0 0,0 0 1,0 0 22,-5 0 0,1 0 0,1-2 0,-1 0 15,-3 0 0,-2 0 1,-3 0-1,-1 0 405,-3 2 0,0 0 1,27-1-416,-9-3 1,-10 3 911,-10-3 0,-9 3-892,-10 1 1,-9 0 256,-6 0 0,-11 0-729,-12 0 0,-13 4-548,-13 0 948,-3 5 0,19-4 0,-1 1 0,2 3 0,0 0 0</inkml:trace>
  <inkml:trace contextRef="#ctx0" brushRef="#br0" timeOffset="1">7629 16526 8175,'0'-11'-398,"0"-1"0,0 5 798,0-1 1,0 4-21,0-3 0,0 3 526,0-4-240,0 6-279,0-4-228,0 6 1,0 6-65,0 1 0,0 3-99,0 2 0,4-1-11,0 1 1,0 0 72,-4 3 0,1-1-152,3 5 1,-3-3 97,3 3 0,-2-5-36,2 1 0,-3 1 14,3 0 1,1 3-146,-1-4 0,0 0 0,-4-3 1,4-1-460,-1 0-128,1 1 485,1-1 0,-2-1-665,4-2 930,-4-3 0,7 0 0,-3 2 0</inkml:trace>
  <inkml:trace contextRef="#ctx0" brushRef="#br0" timeOffset="2">7755 17188 8167,'-12'-3'-80,"1"-1"0,3-4-115,1 4 1,3-3 260,-4 3 0,4 0 259,-3 4 1,3-4 348,-4 1-455,6-1 1,-8 9-14,2 2 1,2 4-48,-2 0 1,1 4 132,-5 0 0,5 7-17,-1 1 1,2 0-44,-2 3 1,-1-2-101,5-1 0,-3 4 16,3 0 1,0-1-255,4-3 0,1 0 85,3 0 1,2-4-194,6 0 0,1-1-52,2 1 1,-1 1-5,5-5 0,-4 0 81,4-3 1,-4-5-26,4 1 0,2-5 226,5 0 1,0-1 151,4-2 0,-3-5 13,3-3 0,1-3-132,3-5 1,-1 2 130,-3-5 1,-2 4-80,-5-4 0,-1 0-35,-3-4 0,-3-1-46,-4-3 1,-6 2-120,-2-5 0,-4 3 31,-4-4 1,-7 2-218,-8-1 0,-8-2 38,-4 5 1,-5 2 170,-2 6 0,-6 4-267,3 7 1,0-1-65,-1 6 0,9 0-375,-1 7 723,7-3 1,-1 9 0,5-3 0</inkml:trace>
  <inkml:trace contextRef="#ctx0" brushRef="#br0" timeOffset="3">9388 16492 8243,'0'-8'258,"0"1"360,0 4-228,0-2 57,0 0-258,0 4 1,1-3-13,3 8 0,-3-2-1,3 6 1,2-1-37,2 5 0,-3 0-199,-1 4 1,1-4 77,-1 4 1,3 0-301,-3-1 1,1 2-113,-1-2 0,-3-2-791,3 2 1184,-3-2 0,-1 3 0,0 2 0</inkml:trace>
  <inkml:trace contextRef="#ctx0" brushRef="#br0" timeOffset="4">9548 17166 8153,'-7'-12'-220,"2"1"1,5 3 400,0 0 1,0 5 246,0-5-223,0 6 18,0-9 208,0 10-100,0-9 1,0 7 313,0-4-128,0 4-292,0-2 0,-1 5 212,-3 0-249,3 0-87,-4 0 0,5 1-142,0 3 1,0 3 63,0 4 1,0 2-89,0 2 1,0-1 6,0 5 1,1 0 114,3 4 0,-1 0-22,4 0 1,-4-1 19,1 1 1,-3 1-58,-1 3 1,0-4-9,0 0 1,4-1-16,-1-2 1,1 0-2,-4-1 0,0 1-18,0-5 1,2 4-17,1-3 1,-1 3 50,1-4 0,-1 0 125,-2-3 1,3-5-117,1 1 314,0-1-171,1 0-77,-4 3-223,5-9-488,-6 4-2120,0-5 2765,-6 0 0,0 0 0,-5 0 0</inkml:trace>
  <inkml:trace contextRef="#ctx0" brushRef="#br0" timeOffset="5">11124 16435 7878,'0'-7'557,"0"2"1,0 5-116,0-5-32,0 4-73,0-4 120,0 0-289,0 3-4,0-3-207,0 5 212,5 0-274,-4 5 126,4 2 0,-1 4 13,0 1 0,0-1-101,-4 0 0,4 1 107,-1-1 0,1 1-72,-4-1 1,0 1 24,0-1 0,0 0-12,0 1 1,0-1-20,0 1 1,0-1-140,0 1 0,0-1-14,0 0 0,4-3-743,0 0 379,5-1 1,-7 3 554,6-2 0,-1 7 0,5-2 0</inkml:trace>
  <inkml:trace contextRef="#ctx0" brushRef="#br0" timeOffset="6">11284 17200 8283,'0'-8'-293,"0"1"0,1 4 833,3-1-312,-3-2 0,6 3 129,-4-4 0,0 4-88,4-1 1,-3-1 41,4 2 1,-1-5-38,5 4 0,-2-1 8,-2 1 0,6 3-97,-3-3 1,3 3 32,-3 1 0,1 0-209,-1 0 1,1 0 109,-1 0 1,-3 4-230,-1-1 1,-3 6-17,4-1 0,-6 3 14,2 5 1,-3-2 68,-1 5 1,-5 0 18,-2 4 0,-5-1-47,-3 1 0,1 0 6,-5 0 1,1 0-30,-1 0 1,-2-4 80,2 0 0,2-5 50,2 1 1,2-2 31,2-2 195,4 0-223,2 1-11,5-1 1,0-3 2,0-1 1,5-4 52,3 1 0,4-3 136,3-1 1,2 0-109,6 0 0,0 0-33,0 0 1,1 0 100,3 0 1,-3 0 172,3 0 1,-3 0-143,-2 0 0,1 0-43,0 0 1,0 0-51,0 0 1,-5 0 140,-3 0-722,-2 0 210,-2 0-1328,-5 0-478,-1 0 2057,-15 0 0,3 5 0,-10 1 0</inkml:trace>
  <inkml:trace contextRef="#ctx0" brushRef="#br0" timeOffset="7">12963 16343 8198,'3'-7'-48,"1"-1"770,0 5-88,-4-7 395,0 9-804,0-4 1098,0 5-1355,0 5 0,1 1 114,3 6 0,-3-1-1,3 1 1,-1 0-100,1 4 0,-3-2 89,3 5 1,-3-4-149,-1 4 1,0-4-17,0 4 0,4-4-131,0 4 0,-1-5 56,-3 2 1,0-4-211,0 0 1,0-5 29,0 1 1,4-4-184,0 3-533,0-4 1064,1 7 0,1-4 0,6 6 0</inkml:trace>
  <inkml:trace contextRef="#ctx0" brushRef="#br0" timeOffset="8">13031 17086 8109,'-11'-7'0,"3"-3"-55,1 3 55,-1-4 0,2 4 201,2-1 1,3 4 428,1-3-23,0-1 1,0-3-352,0-1 1,0 5-136,0-1 0,5 2-49,2-2 0,3-1 61,2 5 1,3-3-110,0 3 0,0 0 110,-3 4 1,3-4-86,0 1 1,1-1-35,-5 4 1,2 1-52,2 3 1,-2-2 70,2 6 1,1-2-99,0 2 0,-1 2-25,-4-2 0,1-2 68,-1 2 0,0-5-139,1 5 0,-6 0 21,-2 3 61,-3 1 0,-1-1 57,0 0 1,-6 1-2,-5-1 1,-1 1 46,-3-1 0,-2-1 168,2-2 0,-4 2 8,4-2 1,0-3-95,3-2 0,5 3 253,-1-3-92,5 1-400,-2-4 214,5 0-56,0 5 1,5-4 53,3 3 0,2-1 1,2 1 1,0-3-69,4 3 0,-2 1 25,5-1 0,-4 4-100,4 0 0,0 2 95,4 2 1,0-1-2,-1 1 0,4-1-86,-3 0 0,2 2-158,-6 2 0,-2-1 97,-2 5 1,-6 0-94,-2 4 0,-4-1 154,1-3 1,-8 2-20,-4-2 1,-3-1 66,-4 1 0,-3-4-84,-5 4 1,-6-1 825,-6 1 1,1-2-177,-4-6 1,6-3 46,2-1 0,3-4-212,-3 1 0,6-4-88,1-4 1,1-2-793,7-6 1,0 1 333,3-1 1,6 1-924,2-1 0,4 1 183,4 0 890,2-1 0,16 1 0,2-1 0</inkml:trace>
  <inkml:trace contextRef="#ctx0" brushRef="#br0" timeOffset="9">14482 17280 8425,'-7'-5'395,"2"3"26,5-8 991,0 9-841,0-9-633,0 9-469,0-4 0,4 3 346,0-2 1,5 3-1419,-2-3 1603,3 3 0,7 1 0,1 0 0</inkml:trace>
  <inkml:trace contextRef="#ctx0" brushRef="#br0" timeOffset="10">15030 17280 8626,'0'-12'903,"0"5"-1109,0-1 223,0 6 1,4-5 243,-1 3 1,3 3-827,-3-3 150,-1 3-190,3 1 0,-4 0 605,3 0 0,2 5 0,6 2 0</inkml:trace>
  <inkml:trace contextRef="#ctx0" brushRef="#br0" timeOffset="11">15567 17280 8354,'0'-8'699,"0"1"1104,5 4-851,-4-2-360,4 5-1931,-5-5 653,0 4 686,0-4 0,-5 5 0,-1 0 0</inkml:trace>
  <inkml:trace contextRef="#ctx0" brushRef="#br1" timeOffset="12">3506 16937 14728,'-6'0'-2415,"-4"0"2401,8 0 89,-3 0 584,5 0 0,4-1-421,0-3 0,1 3 65,-1-3-11,-3 3-284,9-4 90,-3 3 1,0-3 367,1 5-290,-6 0-198,9 0-641,-5 0 349,5 0 267,1 0 1,-1 0-18,1 0 1,-1 0-7,0 0 1,2-4 13,2 1 0,-2-1 113,2 4 1,-2 0-33,-2 0 1,5 0 70,-1 0 1,0 0 8,-4 0 1,1 0 59,-1 0-62,1-5 1,-1 4-104,1-3 37,-1 2 0,0 2-75,1 0 0,-1 0-64,1 0 27,-1 0 1,1 0-74,-1 0 1,2 0 126,2 0 1,-2 0-43,2 0 1,-1-3 67,1-1 1,-2 0-4,2 4 0,1 0-1,0 0 0,0 0 5,-1 0 1,-1 0-4,5 0 0,-3 0 9,3 0 0,-4 0 0,4 0 0,-4 0-6,4 0 1,-4 0-70,4 0 1,-3 0 30,3 0 0,-4-1 99,4-3 1,-4 3 27,4-3 0,-1 1 15,1 0 1,-3 1-26,-4-2 0,-1 3-22,1 1 0,-1-1 50,1-3 1,-5 3 28,1-3 1,-1 3-159,5 1 1,-1 0 26,1 0 1,3 0-185,0 0 1,4 0 43,-4 0 0,6 0 31,-2 0 0,2 0 77,2 0 1,-1 0-46,-3 0 0,2-4 11,-2 0 0,-2 0 59,-2 4 1,2 0 34,-2 0 1,0-1 9,-4-3 1,1 3 80,-1-3 0,5 3-120,-1 1 0,4 0 14,-4 0 1,5-4-28,-1 0 1,4 1-75,4 3 0,-3-2 36,3-2 0,-3 2 47,-1-6 0,1 6-55,2-2 0,-2-1 0,3 1 0,-3-1 41,-1 1 0,-1 3 97,-3-3 1,2 2 182,-2-2 0,3 2-291,1-1 1,-1-2 6,1 1 1,0-1-54,0 1 1,1 1-109,3-4 1,-2 3 39,6-4 0,-6 6 50,2-2 1,-3-1-4,-1 1 1,-4-1 6,0 1 0,-2 3 13,2-3 0,-1-1 78,-3 1 1,-1-1 15,5 1 0,-3 3-26,3-3 0,-4-1 27,4 1 1,0-1-16,4 2 1,0 0-23,0-5 1,-1 6-109,1-2 1,-4 2 99,0-2 1,-3 2-110,3-1 1,-4 1 83,4 2 0,-5-3 50,1-1 0,1 0 42,0 4 0,-1 0-83,-4 0 0,2 0 10,2 0 1,-2-4 50,2 0 1,3 1-26,1 3 0,3-4-60,0 0 1,1 0-19,0 4 0,0-4-8,0 0 0,0 1-16,-1 3 1,-2-2 22,-1-1 1,0 1 10,3-1 0,0 1-67,-3 2 0,3 0 45,-3 0 1,2 0-54,2 0 1,-4 0 91,0 0 1,0 0-9,4 0 0,0 0-25,0 0 0,-2-4 4,-2 1 1,2-1 46,-6 4 1,4 0 6,-4 0 1,2-4 70,-2 0 0,-3 0-95,4 4 1,-4 0 73,0 0 0,1 0 1,2 0 1,1 0 14,3 0 1,3 0-42,-3 0 1,2 0 8,2 0 1,0 0-32,0 0 0,0-3 31,0-1 0,-4 0-47,0 4 0,0 0 39,4 0 0,-2 0-94,-2 0 0,-2 0 75,-6 0 0,-3 0-33,-1 0 76,-4 0 219,2 0-162,-5 0 332,0-5-1384,0 4 658,-5-4 0,-1 6 301,-6 3 1,-4-3 0,-2 4 0</inkml:trace>
  <inkml:trace contextRef="#ctx0" brushRef="#br1" timeOffset="13">7458 13911 19179,'0'6'-3684,"0"4"2503,0-9 952,0 10 0,0-9-89,0 6 249,0-6 1,0 8 1964,0-2 0,0-2-2073,0 2-401,0 0 0,0 3 424,0 0 55,0 1 1,0-1-129,0 1 109,0-1 1,0 1 42,0-1 1,4 0-253,-1 1 0,3-5-43,-3 1 0,0-2 25,4 2 1,-4 2 55,1-2 0,1-2-255,-1 2-103,0-1 462,-4 5 0,3-1-80,1 1 0,0-5 229,-4 1 1,0-1 596,0 5-357,0-1 1,0 1-27,0-1 0,4 1-154,0-1 1,-1 0 128,-3 1 0,4-5-308,0 1 0,4 0 55,-5 3 1,2-3-49,-1-1 1,-2 1-85,1 3 8,4 1 0,-6-1 90,3 1 0,-2-1 157,2 0 1,-3 1-36,3-1 1,-3-3 219,-1-1 0,2 0-119,2 0 1,-3 4 348,3-4-475,-3 3 0,-1 2 274,0-1 0,4 1-286,-1-1 0,3 0 50,-3 1 0,0-1-98,5 1 1,-5-2-130,5-3 0,-4 4 76,3-4 1,-4 7-31,1 1 1,-3 1 224,-1-5 1,0 0-145,0 1 0,0 3 60,0 0 0,0 1 177,0-5-66,5 0 0,-4 1 6,3-1 1,-1 1-8,0-1 1,-1 1-85,2-1 0,-3 0 15,-1 1 1,4-1-117,-1 1 0,3-1-9,-3 0 0,-1 1 188,1-1 1,2 6-64,-1 2 0,1-1 284,-1 1 0,-3 0-35,3 4 1,-1-6-188,1-1 1,-3 0-43,3-1 1,1 4 50,-1-3 0,1-1-17,-2-4 1,-1 1-29,1-1 1,0 0-73,1 1 1,-3-1 54,3 1 0,-2 0-70,2 4 0,-2-4 66,1 4 1,0-4-21,1 0 0,-3-1-18,3 0 1,1 1-176,-1-1 1,-1 2 211,-3 2 1,4 2-17,0 2 0,0-1-38,-4-3 0,0-3 79,0 4 1,0-4-46,0 0 1,0 3 94,0 0 1,0 6 117,0-2 0,0-2-179,0 2 0,1-5-76,3 2 1,-3 1 103,3 2 1,1-2-52,-1-2 0,1 3-148,-1 1 1,-3-1 113,3 1 1,1 0-116,-1 4 1,0 1 42,-4 2 0,0-2-5,0 3 0,0-2 191,0 2 1,1-5 2,3 4 0,-2-4-70,6 5 0,-6-3-22,2-1 1,-1 1 173,0 2 0,-1-2-125,2 3 1,-3-3-129,-1-1 1,1 0 43,3 0 1,-3-2-9,3-2 1,-3 2-45,-1-6 1,4 1-19,0 0 0,0-4-4,-4 3 1,1-2-148,3-1 184,-3-6-123,4 4 265,-5-9 6,0 4 322,0-5-181,0-5 1,0 3-53,0-6-71,0 6 1,-1-5-249,-3 3 236,3 3-166,-4-4 1,3 5 146,-1 0-13,1 0 1,-4 0-169,2 0-6,3 0 87,-4 0 0,4 0-216,-3 0 71,2 0 207,-3 0-32,5 0-258,-5 5 68,4-4 195,-4 5 1,5-1-1,0 1 1</inkml:trace>
  <inkml:trace contextRef="#ctx0" brushRef="#br1" timeOffset="14">7366 13911 18984,'2'-8'-1429,"2"0"0,-2 6 2770,6-2-38,-6-2-856,8 4 0,-3-3-312,4 5 0,1 0-272,-1 0 0,4 0 127,0 0 0,6 0 83,-2 0 1,0 0 145,4 0 1,-3 0-258,7 0 1,2-3-50,1-1 1,7-1-35,1 1 0,5 1 63,-1-4 0,-1 0 176,1 0 0,0-3-93,3 2 0,-4 2 170,-3-2 1,1 4-72,-1-3 0,0 4-10,-3-1 0,-2-1-39,-3 1 0,2 1-55,-6 3 1,5 0-33,-4 0 0,4 0-61,0 0 0,-2-2 22,1-2 0,1 3 24,3-3 0,-1-1 71,-2 2 0,0-3 114,-4 3 1,3 1-132,-3-1 0,-2 1 7,-6 2 0,3-4 81,-3 1 0,-1-1-44,1 4 0,-1-4 21,1 0 1,-2 0-55,-1 4 1,-4 0-131,4 0 0,-4-1 142,0-3 0,-5 3 219,1-3 324,-6 3-144,3 1-1255,-5 0 210,-5 0 144,-1 0 1,-2 0-1283,1 0 1733,4 5 1,-7 1 0,4 6 0</inkml:trace>
  <inkml:trace contextRef="#ctx0" brushRef="#br1" timeOffset="15">8977 12323 22155,'0'-8'-1874,"0"1"1,4 3 2100,-1-4-1245,1 6 525,-4-8 0,0 7 91,0-4 0,-1 4-981,-3-1 868,3 3-439,-4-4 874,5-1-946,0-1 451,0-3 273,0 9 352,0-9 676,0 8-517,0-3 77,0 5 945,0 5-1182,0 2 0,0 4-5,0 1 0,0-5 17,0 1 1,0-1 11,0 5 1,0-1 34,0 1 1,5 3-277,2 0 1,0 5 28,0-1 0,1 3-572,3 1 0,1 1 432,-1 3 1,3-2 49,-2 5 1,2-3-51,-7 4 1,0 0 117,0 7 1,-4-2 64,1 2 0,-3-2 345,-1-2 1,0 0-26,0 0 1,1 4 35,3 0 0,-3 2 6,3-2 1,-3-1 30,-1 5 1,0-6-16,0 2 1,0-1-120,0 1 0,0-3-78,0-1 1,0-1-51,0-7 0,0 1-30,0-4 1,0-1 47,0-3 1,0 1 19,0-5 1,0 2-54,0-2-123,5-3 1,0 5-187,3-6 1,-2-3-122,-2 0-222,-3-1 376,10 0 246,-10 3-440,4-9 0,-4 4-683,3-5 1576,-3 5-289,4-4 1,0 5-1,2-6 1</inkml:trace>
  <inkml:trace contextRef="#ctx0" brushRef="#br1" timeOffset="16">9000 12220 18570,'-12'0'-1412,"6"0"530,1-5-163,5 4 0,1-8 376,3 5 1204,2-5-306,6 3 0,-5-4-77,1 2-148,-6 3 1,5 4 344,-3-3-294,-3 3 0,9-4 629,-2 5 1,3-4-197,4 0 0,3 0-369,5 4 1,1 0-133,3 0 1,3 0 109,8 0 0,3-3 23,4-1 0,1 0-184,0 4 1,-1-1 106,1-3 0,0 3-283,0-3 0,-1-1 158,1 1 0,0-4 169,-1 5 1,1-5-4,0 4 1,3-4-22,1 5 0,-1-5-24,-3 4 0,-1-1-43,1 1 1,0 3-9,0-3 1,-2 3-27,-2 1 0,2-4-12,-2 0 1,-1 1-48,1 3 1,-4-4 46,4 0 0,-9-4 61,1 5 1,-8-5 57,1 4 1,-3-3 32,-1 3 1,-5-4 213,-3 4-142,-2-5 1,-7 7-83,-2-6 1,-4 6-993,-4-2 862,-7 3 0,-12 1 1,-6 0-1</inkml:trace>
  <inkml:trace contextRef="#ctx0" brushRef="#br1" timeOffset="17">10930 11250 8754,'-8'1'-2258,"1"3"2409,4-3-76,-2 4-81,0-5 1,-1 0-1,-6 0 1</inkml:trace>
  <inkml:trace contextRef="#ctx0" brushRef="#br1" timeOffset="18">10884 11124 8754,'6'-11'-1468,"0"4"1573,-12-3 1,4 9-122,-6-3 1,4 8 95,-3 3 0,3 0 12,-4 0 1,6-3 11,-2 4 0,2-6 76,-2 2 70,2 2-301,-3-4-5,5 3 201,5 0 0,1 1-82,1 6 1,2 0 6,-5 4 1,3 1-23,-3 6 0,4 5 10,-4 3 0,0 3-115,-4 4 0,0-1 102,0 5 0,0-2-94,0 2 1,0 1 38,0-5 0,0-4 9,0-3 0,0-6 11,0 2 0,0-4-11,0-4 1,0-3 2,0-4 1,1 2-6,3-3 1,-3 3 13,3-6 0,-2-2-72,2 2-49,-3-1 1,8 1-28,-5 0-238,5-6 1,-7 3 326,6-5 0,-5 0 0,2 0 0</inkml:trace>
  <inkml:trace contextRef="#ctx0" brushRef="#br1" timeOffset="19">10873 11238 24640,'-7'0'-2723,"2"0"2814,5 0-37,-5 0-29,4 0 1,-5 0 56,2 0 133,2 0 35,-3 0 155,5 0-351,5 0 0,2 0-80,4 0 1,1 0 14,-1 0 1,4 0-14,1 0 1,4 0 29,-1 0 1,2 0-11,2 0 0,0 0-30,0 0 0,1 0 4,3 0 1,1 0 1,2 0 0,3-1 97,-2-3 1,2 3-22,1-3 0,0-1 146,0 1 0,-2-4 46,2 5 0,-2-1-148,6 4 1,-2 0-33,-2 0 0,-1 0-32,-3 0 0,3 0 4,-2 0 1,-2 0-257,1 0 0,-3 1 117,4 3 1,0-3-156,7 3 0,-1-4 157,5-4 0,-1-1 175,1-2 0,2-4 123,-2 4 1,-2-2 12,2 1 0,-9-1-21,2 6 0,-4-3-29,4 3 1,-5 1 76,0-1 1,-3 1-119,4 2 1,-5 0-134,5 0 1,-6 0-55,2 0 1,1 0-49,-2 0 1,1 0 55,-4 0 1,0-1 258,-1-3 0,1 2-44,0-6 0,-4 4 121,0-3 0,-1 3-72,1-4 0,1 6 189,-4-2-231,-1 3-109,-4-4 29,-4 3 135,-2-3 0,-7 5-672,-2 0 1,-2 0 9,-5 0 1,-1 2-63,1 1 1,3 0 272,1 4 0,4-3-595,-1 4 625,3-6 1,1 9-1,0-5 1</inkml:trace>
  <inkml:trace contextRef="#ctx0" brushRef="#br1" timeOffset="20">12871 10610 20369,'7'-5'-1004,"-1"4"383,-2-3 485,-3 3 91,9-5 507,-8 5 1,4-5-432,-2 2-3,-3 3 0,4-6 206,-5 4-488,0 1 0,4-4 25,0 2 448,-1 3 256,-3-4-1223,0 5 0,0 5 167,0 3 1,0 2 52,0 1 0,0 6 101,0 2 0,0 2 460,0 2 0,4-4-472,0 0 0,4 0-196,-5 4 1,5-1-148,-4-3 1,5 1 538,-2-5 0,0 4 28,0-4 1,-3 4-230,4-3 1,-6 0-58,2-1 426,-3-2 0,4 9 1,2-5-1</inkml:trace>
  <inkml:trace contextRef="#ctx0" brushRef="#br1" timeOffset="21">13008 10507 24140,'0'-6'-5756,"2"1"6701,1 5 1,-1-1-465,2-3 0,2 2 279,1-1 1,4 1-566,0 2 0,0 0-200,1 0 1,4 0 102,3 0 0,-1 0-193,1 0 1,0 0 742,4 0 1,0 0-693,0 0 1,0 0 7,-1 0 1,6-1-184,3-3 1,-2 3 246,1-3 0,1 2 65,3-2 0,0 3-78,1-3 0,-5 3 21,1 1 1,-6 0-84,2 0 1,1 3-51,-2 1 0,1 0 53,-4-4 0,0 4-114,-1 0 1,1-1 73,0-3 0,-1 0 40,-3 0 0,2 0 31,-2 0 1,-1-1 256,1-3 1,0 3-92,4-3 0,-4 2 81,0-2 0,0 3-67,4-3 1,-2-1 150,-1 1 1,-4 0-110,-5 4 0,1 0-171,-1 0-109,1 0-524,-6 0-489,-1 0 1064,-10 5 1,-6 2 0,-7 4 0</inkml:trace>
  <inkml:trace contextRef="#ctx0" brushRef="#br1" timeOffset="22">15224 10576 24555,'8'0'1331,"-1"0"-985,-4 0 0,7-5 0,-4-2 0</inkml:trace>
  <inkml:trace contextRef="#ctx0" brushRef="#br1" timeOffset="23">15715 10530 18916,'6'-11'-1859,"0"4"1,-3 1 1306,1 2 960,5 3 0,-6-8-1361,4 5 1735,-4 0-1086,2 4 361,-5 0 1,0 0 0</inkml:trace>
  <inkml:trace contextRef="#ctx0" brushRef="#br1" timeOffset="24">16298 10450 17561,'11'-11'-1343,"-1"3"-385,-2 0 1425,2 6 425,-9-3 1,9 5 0,-3 0 0</inkml:trace>
  <inkml:trace contextRef="#ctx0" brushRef="#br0" timeOffset="25">6784 13614 8262,'0'-8'0,"0"0"0,0 6-244,0-8-313,0 8 748,0-8 468,0 9-199,0-9-165,0 9-107,0-4 46,0 5-143,0 5 1,1 1-20,3 5 1,-1 1-28,4-1 1,-4 4-21,1 1 1,1 3 15,-2-4 0,3 4-7,-3-4 0,-1 4 49,1-4 1,2 1-30,-1-5 0,4 1-6,-4-1 0,3 0-45,-3 1 1,0-5-2,-4 1 1,4-4-63,0 3 1,-1-3-430,-3 4-496,0-6 694,0 9 1,0-9-761,0 6 518,-5-6 118,4 3 415,-9 0 0,4-3 0,-6 3 0</inkml:trace>
  <inkml:trace contextRef="#ctx0" brushRef="#br0" timeOffset="26">6658 14150 7543,'0'-6'-630,"0"0"1134,0 2-166,0 3 1,2-6 42,1 4 1,3 0-250,1-5 0,3 6 18,-2-2 1,6-1-45,1 1 1,4-3-9,-4 3 1,4-1-103,-3 1 0,4 3 87,-1-3 0,-1-1-102,1 1 1,-5-1 73,1 1 1,1 3-133,0-3 0,-1 3 68,-4 1-113,6-5 0,-5 3 101,4-1 0,-4-3-292,0 3-779,-6-1 570,4 4 522,-8 0 0,-2 5 0,-7 1 0</inkml:trace>
  <inkml:trace contextRef="#ctx0" brushRef="#br0" timeOffset="27">6761 14333 8392,'-6'0'-692,"1"0"1618,5-5-587,0 4 0,0-6 667,0 4-827,0 1 0,1-4 5,3 2 0,2 2-72,6-6 1,-1 4 56,0-3 0,2 4-26,2-1 0,-2 3 23,2 1 0,-2-4-19,-2 0 1,1 1-58,-1 3 1,-1 5-162,-2 2 1,1 0-16,-5 0 0,3 1 121,-3 3 0,0 1-84,-4-1 1,0 1 13,0-1 1,-4 2-214,0 2 0,-5-2 73,2 2 1,-3 1-178,-2 0 0,1-1 191,-1-4 1,1 1-307,0-1 531,-1 0-193,1-4 618,4 3-255,2-9-13,5 4-33,0-5 1,3-3-112,4-1 1,2-1 61,10 1 1,0 1 232,4-4 0,0 0 143,0 0 1,0-2-133,0 5 0,-1 0-134,1 4 0,-1-4-149,-3 1 1,-3-1 43,-4 4 0,-1 0-150,1 0 1,-5 0-244,1 0-856,-6 0 484,3 0 0,-6 0-1465,-3 0 2086,-2 0 0,-5 0 0,-1 0 0</inkml:trace>
  <inkml:trace contextRef="#ctx0" brushRef="#br0" timeOffset="28">8326 12038 8513,'0'-8'-178,"0"0"1,0 5-210,0-5 0,-1 4 440,-3-3 1,2 3 409,-1-4 1,1 4 267,2-3-395,0 4-198,0-7 22,0 9 11,0-4 94,0 5-143,0-5 1,2 3 22,1-2-100,4 3 1,4-3-11,1 1 1,-1-1-100,0 4-58,1 0 177,-6 0 0,4 1-177,-2 3-55,2-3 143,-3 9 1,1-7-118,-4 4 1,4 1 116,-4 3 1,1 1-18,-1-1 1,-3 1-27,3-1 0,-3 1-1,-1-1 0,4-3 57,-1-1-12,1 1 26,-4 3 1,0-3-3,0 0 0,0-5 17,0 5 0,0-4 4,0 3 1,-1-4-21,-3 1 10,3 2 1,-5-5 26,2 3-10,3 2 52,-5-4-72,6 8 6,0-9 1,6 4 134,1-5-129,3 0-13,2 0 1,-1 4 8,1 0 0,-1 0-1,0-4 1,1 0-1,-1 0 1,-3 3 11,-1 1-13,1 5 1,0-4-1,-1 3 1,-4 2-5,1-2 0,-4 2 2,-4 1 0,0 1-5,-7-1 1,2 0 0,-7 1 1,4-1 36,0 1 1,-3-5 0,0 1 1,-4-2-1,4 2 1,-2-2 2,2-2 0,2-3-187,-2 3 0,2-3 161,2-1 1,-1 0-640,1 0 274,5 0-473,1 0 824,5 0 0,-5 0 0,-2 0 0</inkml:trace>
  <inkml:trace contextRef="#ctx0" brushRef="#br0" timeOffset="29">8223 12586 8515,'-6'0'-709,"1"0"1532,5 0 1,5 0-688,2 0 0,5 0-127,3 0 1,1-4 29,3 0 1,7 0 29,-3 4 1,2-3 32,-2-1 1,4-1-16,-1 1 1,5 3-64,-5-3 1,1-1-110,-4 1 1,0-1-54,-1 1 129,-4 3-608,-1-4 188,-6 0 163,-4 3 1,-4-3-531,-6 5 796,-4 0 0,-9 5 0,-2 2 0</inkml:trace>
  <inkml:trace contextRef="#ctx0" brushRef="#br0" timeOffset="30">8371 12700 8515,'-6'0'-235,"0"1"566,2 3 40,3-3 1,-6 8-122,4-5 0,1 5 87,-1-1 0,1-2-314,2 1 1,-1 1 146,-3 4 1,3-1-225,-3 0 0,3 1 79,1-1 0,0 4-90,0 1 111,0-1 0,0-4-128,0 1 0,0-5 85,0 1 1,0-4-29,0 3-103,0-4 1,4 3 142,-1-2 1,6-3-264,-1 3 0,3-3-130,5-1 1,-4-1-149,3-3 1,-2 3 44,-1-3 1,-1-1 480,0 1 0,1-5 0,-1 3 0</inkml:trace>
  <inkml:trace contextRef="#ctx0" brushRef="#br0" timeOffset="31">8440 12837 8452,'0'-6'-943,"0"1"2214,0 5-776,0 5 0,0 1-211,0 5 0,0 1-74,0-1 0,1 2 26,3 2 0,-3-1-125,3 5 0,-1-5-178,1 1 1,-3 2 25,3-2 1,-3 0 124,-1-3 1,0-5-624,0 1-229,5 0-254,-4-2 1022,4 4 0,-5-9 0,0 4 0</inkml:trace>
  <inkml:trace contextRef="#ctx0" brushRef="#br0" timeOffset="32">10279 10827 8424,'4'-11'-670,"-1"-1"0,5 5 1088,-4-1-147,5 5 0,-7-6 188,6 6-264,-1-6 0,5 8-73,-1-3 0,-3-1-32,0 1 0,-1 0-72,5 4 95,-1 0 0,0 0 114,1 0-262,-1 0 0,1 0 50,-1 0 0,1 0 33,-1 0 1,0 0-15,1 0 1,-1 0 32,1 0-64,-1 0 1,0 0-16,1 0 1,-5 0-114,1 0 127,-5 0-234,2 0 210,-5 0 7,0 5 0,-4-2-3,0 4 28,-5 1 1,4 3 11,-2 1 0,0-1 76,3 1-96,3-1 5,-4 0 1,4 1 155,-3-1-150,3 6 7,-4-5 0,3 6 3,-1-3 1,0-1-12,-5 5 1,5-3-1,-5 3 1,0-5-66,-3 1 1,3-1-15,1 1 0,0-6-157,0 2-9,-3-2 183,8-2-692,-8 3 341,9-4-420,-4 0 821,5 0 0,-5-1 0,-2 1 0</inkml:trace>
  <inkml:trace contextRef="#ctx0" brushRef="#br0" timeOffset="33">10267 11307 8380,'-6'-5'0,"1"3"-556,5-3-115,0 5 1388,5 0-454,-4 0 0,11 0 243,-1 0-300,1 0 1,8-4-185,-5 1 1,5-1 1,-1 4 0,3 0 0,1 0 0,0 0-5,0 0 1,-2-4-154,-2 0 217,3 0-50,-10 4 1,9 0-754,-6 0 319,-5-5 55,0 4 1,-7-4 345,4 5 0,-4 0 0,2 0 0</inkml:trace>
  <inkml:trace contextRef="#ctx0" brushRef="#br0" timeOffset="34">10416 11398 8380,'-12'0'0,"5"0"-51,-1 0 1,4 0-71,-3 0 0,3 0 289,-4 0 1,6 1 192,-2 3 1,-1-1-225,1 4 4,-5-4-36,8 7 1,-8-8-130,5 6 153,0 0 37,4 3-71,0 1 0,0-1-23,0 0 0,0 1-199,0-1 130,0 1 1,2-1-108,2 0 0,2-4-63,5-3-40,1 2 210,-1-5 1,6 4-298,2-5 297,-3 0-56,6-5 0,-8-1-10,5-6 0,-4 5 4,4-1 0,-5-3-3,1-4 0,-7-1-4,-4 5 1,-3 0 4,-1-1 0,0 1-83,0-1 0,-5 1 90,-3-1 1,-7 1-30,-4 0 1,1 3-41,-1 0 1,4 6 2,-4-2 1,5 3-123,-1 1 98,-3 0 0,5 5-216,-2 2 161,7 4 1,-1 0 198,6 0 0,-1 1 0,-1 4 0,-2 2 0</inkml:trace>
  <inkml:trace contextRef="#ctx0" brushRef="#br0" timeOffset="35">10313 11558 8380,'0'6'-469,"0"-1"0,-4-3 1366,0 1-462,1-1-266,3 8 1,0-4-97,0 6 1,0-1-3,0 0 1,0 2-243,0 2 94,0-2 65,0 4 0,0-6 119,0 0 1,5 0-223,2-4 0,0 2-323,0-5 0,1 0 259,3-4 1,5 0 171,-1 0 1,4-5 12,-4-3 1,4-2 14,-4-2 0,2 1 315,-2 0-134,-7-1-72,7-4 0,-10 3 273,3-2-282,-3 2-150,-5 2 1,-5-1 23,-3 1 1,-7 1-110,-4 2 1,-3 3-268,-1 5 1,0 0 380,1 0 0,-6 5 0,-2 1 0</inkml:trace>
  <inkml:trace contextRef="#ctx0" brushRef="#br2" timeOffset="36">12335 10016 7949,'0'12'637,"0"-1"-421,0 0 1,3 1 70,1-1-136,5 6 0,-8-3-37,3 5 0,-1-4-133,0 4 0,-1-5 100,2 1 0,-3 2-190,-1-2 0,0 4-291,0-4 264,0 0 1,0-3-291,0-1 260,0 1-382,5-1 0,-3-1 546,6-2 0,-5 2 1,2-4-1</inkml:trace>
  <inkml:trace contextRef="#ctx0" brushRef="#br0" timeOffset="37">12175 10484 8354,'-7'0'-524,"2"0"1204,5 0-352,5 0 0,2 0-6,4 0 1,2-1-52,2-3 1,3 3-102,5-3 1,3 2 42,1-2 1,8 3-87,0-3 1,5 1-24,-2-1 1,4 3-161,-4-3 0,0-1 54,-3 1 0,-2 1-175,-3 3 0,-2-2-242,-5-1 1,-5 1-5,-3-1-536,-2 1 273,-7 2 400,-1 0 1,-6 2 74,-3 1 0,-4 0-216,-7 4 1,2-3-168,-2 4 594,2-6 0,2 9 0,0-5 0</inkml:trace>
  <inkml:trace contextRef="#ctx0" brushRef="#br0" timeOffset="38">12506 10028 8444,'-6'-8'-1246,"2"0"1199,2 6 0,4-3 696,2 5-489,-3 0 0,5 3-58,-2 1 0,-3 5 22,3-1 1,-3 2-17,-1 1 0,0 5-23,0-1 0,-1 0-41,-3-4 0,3 1 17,-3-1 0,3 1-50,1-1 76,0 1 6,0-6-96,0-1 79,0-5-144,5 0 104,1-5 0,4 2-149,-2-4 254,2 4-95,-3-2 321,4 5-333,0 0 0,1 1 89,-1 3 0,-1 3-67,-2 4 0,2-1 26,-2-2 0,-2 6 3,2-3 1,-6 3-167,2-2 0,-1-1 65,0 0 0,-1 1-187,1-1 1,-1-3-39,-2-1 1,-5 0 130,-3 0 1,2 4-93,-2-4 0,0-2 66,-3-1 0,0-1-333,-1 0 1,1-1-24,-1 1 0,1-1-250,0-2 742,-1 0 0,-4-5 0,-2-2 0</inkml:trace>
  <inkml:trace contextRef="#ctx0" brushRef="#br2" timeOffset="39">12460 10050 11108,'5'-11'-461,"2"1"147,4 2 1,0-2 370,1 2 1,3 3-95,0 2 1,6-3 146,-2 3 1,1-5-103,-1 4 0,1 0-237,-4 4 0,3-3 58,-4-1 0,0 0-531,-4 4 637,-4 0 0,3 5 1,-4 1-1</inkml:trace>
  <inkml:trace contextRef="#ctx0" brushRef="#br0" timeOffset="40">12300 10553 7757,'0'7'573,"0"1"-492,0 0 0,0 3 34,0 1 1,0-1-26,0 0 1,0 1-28,0-1 1,0 1-174,0-1 201,0 1 0,0-1-63,0 0 1,0 1-30,0-1 0,0-3-82,0-1 129,0 1 0,0 3-707,0 1 201,0-6-39,0 4 1,0-7 8,0 5 490,0-6 0,0 3 0,0-5 0</inkml:trace>
  <inkml:trace contextRef="#ctx0" brushRef="#br0" timeOffset="41">12540 10610 8482,'-5'-6'-405,"4"1"109,-9 5 558,8 0 0,-8 0 56,3 0-281,2 0 0,-6 5 18,4 2 1,0 3-3,0 2 1,-1 3-20,-3 0 0,3 6-122,1-2 144,4-3 0,-2 4-66,5-4 0,0 3-21,0-4 1,0 4-106,0-4 45,0 0 1,5-7 75,3 0 0,-2-2-10,2 2 1,-1-2 13,5-2 1,-1-3-11,0 3 0,1-3 81,-1-1-71,1 0 1,-1-4 122,1 0 1,-1-4-106,0 0 1,-3-2 159,0-2-133,-6 1 29,3 0 0,-6-3 8,-3 2 0,-2-2-49,-6 7 0,-4-2 0,-3 1 0,0 3-236,-4 5 241,3 0 1,-4 1-868,5 3 840,5 2 0,-8 6 0,4-1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7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2775 5299 7690,'0'-6'-453,"0"-4"0,0 7 913,0-4-154,0 4 131,0-2-201,0 5 210,0-5-319,0 4 0,2-4-7,1 5 1,-1 1 2,1 3 0,-1-1 22,-2 9 0,3-2-38,1 9 0,1-4 28,-1 4 0,-3 4-144,3 4 0,1 1 67,-1-2 1,1 4-154,-1 4 0,-3-4 70,3 1 0,-3-6-50,-1 2 0,4-3 9,0-1 1,1-2 84,-1-2 1,-3 2-65,3-6 0,-2 0 50,2-3 1,-2-5-83,1 1 1,0-4-72,1 3-325,-3-4 146,4 7-388,-5-9-157,0 4 193,0-5 223,-5 0 456,4 0 0,-9-5 0,3-1 0</inkml:trace>
  <inkml:trace contextRef="#ctx0" brushRef="#br0" timeOffset="1">2844 5345 8141,'-8'-8'48,"1"1"0,4 3 507,-1-4 433,3 6-400,-4-3-88,4 0-482,-4 3 0,6-1 64,3 6 0,-1 4-23,9 4 0,-6 1 161,9-1 1,-4 2-240,4 2 0,-3-2 96,0 2 0,-1 1-137,1 0 0,-2-1-53,-2-4 0,2 1 121,-3-1 1,3 0-115,2 1 0,-5-2 64,1-2-325,0 2 219,3-4 0,1 0-28,-1-2 128,0-2 1,1-2-143,-1 0 0,1-6 164,-1-1 0,0-3 4,1-2 0,-1 1 20,1-1 1,-5-3-48,1 0 1,-2-2 129,2 2 1,2-1-114,-2-3 0,-2-2 141,2 6 1,-2 0-68,2 4 0,-2-1 116,-2 1 0,-3 3 13,3 0 281,-3 6-158,-1-3 105,0 5-146,5 0-282,-4 0 1,6 6 72,-3 6 0,-2 0 91,6 7 0,-4 0-73,3 4 1,-4 5-5,1 3 1,-3 2-35,-1 1 1,1 0 39,3 0 1,-3 1-154,3-1 0,-2-1 157,2-3 0,-2-2-232,1-5 0,2-1 102,-1-3 1,1-3-9,-1-4 1,-3-1 53,3 0 1,-1-3-3,1 0 1,-3-4-607,3 3 198,2-4-20,-5 2 0,4-4-2,-5 3 448,0-3 0,5 4 0,2-5 0</inkml:trace>
  <inkml:trace contextRef="#ctx0" brushRef="#br0" timeOffset="2">5014 10062 8403,'0'-8'-733,"0"1"955,0 4 611,0-7-506,5 9 0,-3-8-129,6 5 1,-4 0-19,3 4 1,-3 0-35,4 0 1,-1 1 23,5 3 1,-3-1 51,2 4 0,-2 1-58,6 3 0,2 2-30,-2 2 0,5-1-50,-1 5 0,-1 0 78,1 4 0,-4 0-124,4 0 1,-5 5 88,2 2 0,0-1-182,-1 2 1,1-1 78,-5 5 1,-1-1-183,-2 0 0,1 0-33,-6 1 0,5 3 16,-4 0 0,0 0 105,-4-4 1,0 0 16,0 1 1,0-2-57,0-3 0,0 2 43,0-6 0,0 1-64,0-4 1,-4 0 70,0 0 0,-1-6 51,1-1 1,2-4 5,-6 0 1,4-1 3,-3 1 0,3-2-12,-4-3 15,6 3 1,-9-4-24,4 1 6,2 3 1,-4-7-321,5 4 301,0-4-406,-1 2-89,4-5 98,-4 0 1,6-1 427,3-3 0,2-2 0,6-6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4.7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1964 15749 7963,'0'-11'0,"0"0"0,0-1 0,0 1 0,-1 4 0,-3 4 0,3 1 0,-4 2 0,5 0 0,-4 2 0,0 1 0,1 4 0,3 4 0,0 4 0,0 1 0,0 0 0,0-1 0,0-1 0,0 5 0,0 0 0,0 4 0,0-4 0,0 0 0,0 0 0,0 4 0,0 0 0,0 0 0,0-2 0,0-2 0,0 2 0,0-6 0,1 0 0,3-3 0,-3-1 0,3 0 0,2-4 0,2-3 0,3 1 0,4-2 0,-2 1 0,2-4 0,3 0 0,1 0 0,-1 0 0,1 0 0,-4 0 0,4 0 0,-4 0 0,4 0 0,-1 0 0,1 0 0,-2 0 0,-6 0 0,0 0 0,1 0 0,-1 0 0,1 0 0,-1 0 0,1 0 0,-6 0 0,4 0 0,-9 0 0,4 0 0</inkml:trace>
  <inkml:trace contextRef="#ctx0" brushRef="#br0" timeOffset="1">1987 15978 8022,'0'-12'0,"1"5"0,3-1 0,3 4 0,4-3 0,0 4 0,1-1 0,1-1 0,2 1 0,3 1 0,4 3 0,0 0 0,-3 0 0,3 0 0,-3 0 0,1 0 0,-1 0 0,1 0 0,-4 0 0,-1 0 0,-4 0 0,-3 0 0,-1 0 0,1-5 0,3-2 0</inkml:trace>
  <inkml:trace contextRef="#ctx0" brushRef="#br0" timeOffset="2">1953 15772 8083,'0'-11'0,"0"-1"0,0 1 0,1 1 0,3 2 0,2-2 0,6 2 0,0 2 0,4-2 0,0 5 0,3-5 0,3 6 0,-3-2 0,6 2 0,2 2 0,1 0 0,-2 0 0,0 0 0,4 0 0,1 6 0,3 0 0</inkml:trace>
  <inkml:trace contextRef="#ctx0" brushRef="#br0" timeOffset="3">2935 15510 7984,'-18'0'0,"2"0"0,4 0 0,1 0 0,0 0 0,3 0 0,0 0 0,1 0 0,-5 0 0,0 1 0,-4 3 0,2 2 0,-5 5 0,0 5 0,-3-1 0,-1 5 0,0-1 0,0 4 0,0 4 0,5-3 0,3 2 0,3 2 0,0-1 0,1 1 0,-1-1 0,6-3 0,2 2 0,3-2 0,1-1 0,0-4 0,0 0 0,1 0 0,3 4 0,2-4 0,6 0 0,-1-5 0,1 1 0,0-2 0,3-1 0,-1-2 0,5-3 0,-3 0 0,3-4 0,-5-1 0,1 2 0,-1-3 0,1-1 0,-2-5 0,2-3 0,-2 2 0,-2-2 0,1-1 0,-1-6 0,0 2 0,1-2 0,-2 1 0,-2-1 0,0 1 0,-4-5 0,0 5 0,-4-1 0,0 2 0,0 2 0,-5 1 0,-3 2 0,-3-1 0,-4 5 0,2 0 0,-2 4 0,-2 4 0,2 0 0,0 5 0,3-1 0,5 2 0,-1 1 0,6 1 0,-2-1 0,3 0 0,1 1 0</inkml:trace>
  <inkml:trace contextRef="#ctx0" brushRef="#br0" timeOffset="4">3038 16069 7936,'6'5'0,"-1"2"0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7.88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4271 15384 7519,'0'-8'50,"0"1"0,0 3 168,0-4 0,0 4 253,0-3-148,0 4 59,0-2-72,0 5-221,5 0 1,-2 1 2,5 3 1,-5-1-27,5 4 1,-5 5-23,0 3 0,2 5 58,-1-1 1,0 3-118,-4 1 1,1 3 97,3 1 1,-3 5-146,3-2 0,-2 1 87,-2 3 1,0-6-107,0 6 1,0-6 76,0 3 1,3-6-121,1 2 1,0-3 98,-4-1 1,4-6 14,0-1 1,1-4-41,-2 0 0,-1-1 33,2 1 1,1-5 86,-2 1 1,1-4-77,-4 3 9,0-4 1,1 6-222,3-6-355,-2 1-651,3-4-736,-5 0 1960,0-5 0,-5-1 0,-2-6 0</inkml:trace>
  <inkml:trace contextRef="#ctx0" brushRef="#br0" timeOffset="1">4191 15464 8177,'-7'-1'-595,"-1"-3"455,6-3 1,-3-4 186,5 0 0,5 0 186,2 4 0,0-3-78,0 2 1,1-1 236,3 2 0,2-2-221,2 5 1,-1-4-57,5 4 1,-4-1-88,4 2 0,-1 1 89,1-2 1,3 3-144,-3 1 0,4 0 57,3 0 1,-2 0-142,3 0 1,1 0 56,-1 0 1,-1 5-66,-3 3 0,-1-2-91,-3 2 1,-3-2 101,-4 2 0,-2 2-40,-3-2 1,-1 2 71,-6 1 0,-2 4 24,-2 1 1,-2 0-53,-5-1 1,-6-2 7,-2 2 1,-6-1 18,-2 1 1,-1-2-2,2 2 1,0-3-52,-4-5 1,1 4 54,-2-4 0,1-2-86,7-1 0,-1 1-41,8-1-250,1 0 450,9-4 0,1 5 0,5 1 0</inkml:trace>
  <inkml:trace contextRef="#ctx0" brushRef="#br0" timeOffset="2">5139 15235 8348,'7'-5'-1765,"-2"3"1693,-5-6 176,5 6 438,-4-8-227,4 8-164,-5-3 0,-1 5 182,-3 0-176,3 0 1,-5 0 2,2 0 0,1 1 21,-4 3 1,3 3 37,-4 4 0,1 2-71,-5 2 0,1 3 50,-1 5 1,-3 1-43,0 2 1,0-2-24,3 3 1,1 2-14,-1 2 1,1-1-148,-1 4 0,1-1-86,0 9 1,3-4 146,0 4 1,6-1-172,-2 1 1,3 1 49,1-5 0,0-4-37,0-3 1,1-2 92,3 1 1,-2 2-41,6-5 1,0-4 38,3-4 1,-3-4 25,-1 4 1,1-9 69,3 1-25,1-2 0,-1-2 86,1-4 1,-1-1-64,0-2 0,-3 0-285,0 0 177,-1 0-549,5 0-487,-1-5-390,-5 3 1472,0-3 0,-1 0 0,1-1 0</inkml:trace>
  <inkml:trace contextRef="#ctx0" brushRef="#br0" timeOffset="3">5322 15418 8338,'0'-7'-345,"0"-1"-432,0 5 1536,0-7-399,0 9 1,1-4 7,3 5 0,-1 5-212,4 3 1,-3 3 35,4 4 1,-1 2-48,5 2 1,-1 6-24,1-2 1,-1 6 31,0-2 1,1 1-96,-1-2 0,2-1-161,2 1 0,-2-2 69,2-1 0,-2-1-136,-2-3 0,5-3-13,-1-4 0,0-2-105,-4-3 239,1 4-23,-1-5 51,1 0-3,-1-1 0,-3-5-474,-1 0 282,-4 0-1131,2 0 1095,-5 0 1,0-5 0,0-1 0</inkml:trace>
  <inkml:trace contextRef="#ctx0" brushRef="#br0" timeOffset="4">5619 15395 8338,'0'-11'-46,"-4"3"-6,0 1 764,1 4-198,3-7-236,0 9-33,0-4 0,-2 6-259,-1 3 213,1 7-124,-8 7 1,8 5 55,-6 0 0,-1 5-19,-6 2 1,-3 3-17,-5 1 1,0 4-172,1 0 1,-5 0 35,0-3 0,1-2-69,3-3 1,1-2 111,3-5 0,3-5-86,4-3 0,2-2-122,3-2 1,-2 0-172,5 1 0,0-5-128,4 1 1,0-4-803,0 3 1305,0-4 0,0 2 0,0-5 0</inkml:trace>
  <inkml:trace contextRef="#ctx0" brushRef="#br0" timeOffset="5">6407 15407 8114,'-6'5'540,"-4"-4"-312,2 3 0,2 1-22,-2-1 1,0 1 10,-3-1 0,-2 1-155,-2 2 0,2 4 99,-2-4 0,-1 3-197,0 2 0,0-1 66,1 1 1,2-1-68,-2 0 1,2 1 79,2-1 0,1 1-159,2-1 1,-1-3 28,5-1 1,0 1 78,4 3 1,0-3-45,0 0 0,0-5 81,0 5-104,0-5 1,2 5 61,2-4 0,2 1-3,5-1 0,1-3 12,-1 3 0,1-3 1,-1-1 1,4 4-152,0 0 1,1 0 140,-5-4 1,0 0-151,1 0 1,-1 0-10,1 0 1,-5 0-246,1 0 1,-5 1 416,0 3 0,-1 2 0,-2 6 0</inkml:trace>
  <inkml:trace contextRef="#ctx0" brushRef="#br0" timeOffset="6">6099 15829 7795,'11'0'664,"1"0"-381,-1 0 1,0 0 319,1 0 1,-1 0-427,1 0 0,0 4 12,4 0 1,-4 0-220,4-4 0,-3 0 65,3 0 1,-4 1-416,4 3 1,-4-3 84,0 3 0,-1-3-514,1-1 809,-1 0 0,-5 5 0,-1 2 0</inkml:trace>
  <inkml:trace contextRef="#ctx0" brushRef="#br0" timeOffset="7">6773 15635 8094,'-7'-5'-1020,"2"4"1696,5-4 491,0 5-1037,5 0 0,2 0 12,4 0 1,0 0 6,1 0 0,1 0-48,2 0 0,-3 0-13,4 0 1,0-2-120,-1-1 0,6 1 54,-2-1 0,-2 0-173,3-1 1,-7 3-5,3-3 0,-4 3-210,0 1 0,-5-4-922,1 0 924,0 0 1,-1 4 361,1 0 0,-6 0 0,4 0 0</inkml:trace>
  <inkml:trace contextRef="#ctx0" brushRef="#br0" timeOffset="8">7412 15395 8260,'-1'-10'-630,"-3"3"797,3 1-133,-4 6 0,3 0 357,-1 0 1,0 2-79,-5 2 0,5-1-289,-5 9 1,0-2 56,-3 9 0,0 0 8,-1 4 1,-3 5-34,0 2 1,0-1-9,3 2 0,1-4-93,-1 3 1,6-3 70,2 3 1,3-5-194,1 2 0,0-4-4,0-4 1,0 1 28,0-4 0,5-1 53,3-4 0,3-1-14,4-2 0,-2-2 63,2-2 0,3-3-6,1 3 1,2-4 97,2-4 0,0 2-90,0-6 1,0 1 143,0-5 0,0-3-63,-1 0 0,1-2 120,0 2 1,-5-3-69,-3-5 0,-2 1 183,-2-1 0,-1-5-208,-2-3 1,-3 0 22,-5 0 0,-5-2-142,-3 3 1,-7-2 134,-4 2 0,-3 3-154,0 8 0,0 0-67,3 7 0,-3 0-169,3 8 1,-1 0 8,1 4 0,3 1-135,4 3 1,1 4 429,-1 7 0,1 3 0,-1 5 0</inkml:trace>
  <inkml:trace contextRef="#ctx0" brushRef="#br0" timeOffset="9">7800 15909 8171,'-6'0'644,"1"0"1,5-1 374,0-3-384,0 3-664,0-4 0,1 5-250,3 0 0,-1 0-840,4 0 1079,-4 5 40,7-4 0,-9 9 0,4-3 0</inkml:trace>
  <inkml:trace contextRef="#ctx0" brushRef="#br0" timeOffset="10">7972 15395 7220,'5'-6'374,"-4"-4"1,9 7-152,-2-4 1,-2 4-56,2-1 0,-1-1 6,5 1 1,-1 1-84,1 3 1,3-4 15,0 0 1,0 0-125,-3 4 1,3 0 79,0 0 0,0 0-120,-3 0 144,4 0 0,-3 0-328,2 0 154,-2 5 0,-3 2 36,-2 4 1,-3-3 28,-5-1 0,0 1-6,0 3 1,0 1-54,0-1 0,0 1 74,0-1 1,-5 0-181,-3 1 170,-2-1 0,0 1 5,2-1 1,-1-3 2,6-1-5,-6-4 128,7 7 19,-3-9 24,5 9 0,0-7-133,0 5 1,5-6 46,3 2 1,-2 1-27,2-1 0,0 1-9,3-1 0,4-2 20,0 6 0,1-2-6,-5 2 0,2 2-59,2-2 1,-2 2-3,2 1 0,-2 1-108,-2-1 0,0 0 79,1 1 1,-4-1-115,-1 1 0,-4 0 134,0 4 0,-3-2-17,-3 5 0,-1-5-88,-8 1 1,2 1 7,-9 0 0,0-1 63,-4-4 1,2 1 0,2-1 0,-3-3 256,3-1 0,-1-4-147,1 1 1,-1 1 167,4-2 0,1 1-119,4-4 0,-1 0-152,1 0-33,-1 0-130,6-5 1,1 3-124,5-6 0,1 2 333,3-2 0,2-7 0,6 2 0</inkml:trace>
  <inkml:trace contextRef="#ctx0" brushRef="#br0" timeOffset="11">8406 15155 8188,'0'-11'0,"-2"1"0,-1 2 165,1-2 36,-3 4 1,5-2 145,0 1 72,-5 4-90,4-2 34,-4 5 302,5 0-496,5 0 0,-2 1-105,4 3 1,-3 2 113,4 6 1,-2-1-150,2 1 1,3 0 22,0 4 0,1-2 8,3 5 0,2-2 5,-2 2 0,1 3-2,-1-3 1,2 1-102,2-1 0,1 3 129,-4-3 0,3 4-114,-4 3 0,4-1 87,-4 1 0,0 3-248,-3 2 1,-5-2-111,1 1 0,-4 0-137,3 0 0,-4-1 83,1-2 1,-3-4-74,-1 0 0,0-4 333,0-4 1,0-6-320,0 2 306,-5-2-35,-1 2 1,-6-4 702,1-3-325,-1-3 0,1-1 93,-1 0 0,5 0-122,-1 0 0,2 1-91,-2 3 1,2-3-723,2 3 260,3-3-927,-4-1 766,5 0 1,4-1-306,-1-3 806,6 3 0,-2-9 0,4 3 0</inkml:trace>
  <inkml:trace contextRef="#ctx0" brushRef="#br0" timeOffset="12">9045 15487 8019,'8'-7'498,"0"4"0,-5 1-262,5 2 0,0-4-139,3 1 0,6-2 15,2 1 1,-2 3-137,2-3 0,0-1 116,4 1 1,0 0-168,0 4 1,-4-1-19,0-3 0,-1 3 155,1-3 1,1 3-288,-5 1 1,1 0 66,-5 0 1,-3 0-910,-1 0 568,-4 0 499,2 0 0,-10 5 0,-2 1 0</inkml:trace>
  <inkml:trace contextRef="#ctx0" brushRef="#br0" timeOffset="13">9114 15669 8188,'7'-1'-311,"1"-3"0,0 3 916,3-3 0,1-1-163,-1 1 1,4-1-169,0 2 0,6 1-27,-2-2 0,-1-1-117,1 2 1,-2-5-65,2 4 0,-2 0-424,-6 4 93,6 0 1,-5 0 264,4 0 0,-9 0 0,-2 0 0</inkml:trace>
  <inkml:trace contextRef="#ctx0" brushRef="#br0" timeOffset="14">9788 15384 8188,'0'6'-901,"-2"3"834,-1-5 0,0 5 373,-5-2 0,2 4-108,-2 0 0,-2 4 16,3 0 1,0 4-56,0-3 0,3 4 6,-4-1 1,5-1-210,-5 1 0,5-4 74,0 4 0,1-4-101,2 4 1,2-5 110,1 2 0,0 0-168,5-1 0,-2 1 125,2-5 0,2-1-120,-3-2 1,3 2 66,2-3 0,1 0 48,2 0 1,-1-3-105,5 4 0,-1-6 36,1 2 0,2-3-9,-2-1 1,4 0 50,4 0 0,-3-5-9,2-2 0,-1-3 127,-3-2 0,1 1-74,0-1 1,0 0 166,0-4 1,0 0-55,-1-3 0,0-6 49,-3 2 0,1-4-19,-4 0 0,-2 1 97,-7-9 0,-2 8-209,-5-8 0,-2 5 12,-6-1 1,-2 3-23,-13 6 0,-2 0-24,-10 3 0,-4 6-87,-3 6 1,-3 4 71,-5-1 0,-1 4-224,-2 4 0,5 3-170,10 4 227,0 5 1,8 2 0,-4 5 0</inkml:trace>
  <inkml:trace contextRef="#ctx0" brushRef="#br0" timeOffset="15">4420 16617 8278,'0'-7'-355,"0"-1"-444,0 1 919,0-5 974,0 1-385,0 4-121,0 2-365,0 5-281,0 5 0,0 3 84,0 7 0,1-1 131,3 5 0,-2 4-60,6 4 0,-4 3-7,4-3 0,-5 3-144,5-3 1,-6 5 101,2-2 1,1-1-146,-1 2 1,0-2 16,-4 1 0,4 2 81,0-5 1,-1-1-95,-3-3 0,0 0 58,0 0 1,0-5-77,0-3 1,0 1-22,0 0 0,0-5-480,0-3 356,0-1 1,4 1-548,0-1-302,0-4 1105,-4 2 0,-5-5 0,-2 0 0</inkml:trace>
  <inkml:trace contextRef="#ctx0" brushRef="#br0" timeOffset="16">4317 16686 8289,'0'-12'33,"0"1"81,0 0 0,0-1 95,0 1 1,5 1-189,3 2 1,3-2 74,4 2 100,-2 3 0,9-5-10,-3 2 0,2 3-163,2 2 1,0 1 9,0 2 1,3 0-58,1 0 0,1 0-44,-1 0 0,-3 5-20,2 3 0,-3 2-8,-4 2 0,-1-1-3,-3 0 1,-6 1-101,3-1 1,-9 1 133,1-1 0,-2 4-118,-2 0 0,-6 2 128,-1-2 1,-8-2 2,-4 2 1,-3 2-113,-1-2 0,0 0 77,0-3 1,1-1-126,-1 0 0,1 0-312,3-4 524,-2 3 0,3-8 0,-5 3 0</inkml:trace>
  <inkml:trace contextRef="#ctx0" brushRef="#br0" timeOffset="17">5128 16469 7436,'0'-6'1059,"0"0"114,0 6-1118,-5 0 0,0 6-25,-3 1 0,-2 7 132,2 1 0,-2 6-220,-1-2 1,3 4 139,1 3 1,0 1-106,0 7 1,-3-2 55,2 6 1,-1-1-136,1 1 0,0-3 82,4 3 0,-4-2-150,4-2 1,0 0 80,4 1 0,0-2 80,0-3 1,0 2 91,0-6 1,6 1-99,1-4 0,0-4 36,0 0 1,1-1 11,3 1 1,1-1 20,-1-3 0,4-2 52,0 2 1,1-3-1,-5 0 0,4-5-202,1 1 0,-1-2 132,-4 2 0,1 1-387,-1-5 0,0 0 114,1-4 1,-1 3-869,1 1 1105,-1 0 0,1-4 0,-1 0 0</inkml:trace>
  <inkml:trace contextRef="#ctx0" brushRef="#br0" timeOffset="18">5493 16674 8354,'-11'-5'-115,"3"4"523,1-3 453,4 3-547,-2 1-309,5 0 1,7 5 146,4 3 0,0 6-11,5 1 0,1 5-75,2-1 0,3 3-3,1 1 1,-4 0-98,0-1 1,-4 1 96,4 0 1,-4-1-199,4-3 1,-5 1 144,2-5 1,0 0-125,-1-3 1,1-2-63,-5-2 1,0 2-70,1-3-340,-1-2 120,1 6 465,-1-10 0,-5 9 0,-1-4 0</inkml:trace>
  <inkml:trace contextRef="#ctx0" brushRef="#br0" timeOffset="19">5790 16674 8223,'0'-11'0,"0"0"0,0-1 183,0 1 124,0 4 316,0 2-218,0 0-417,0 4 1,-3 5 50,-1 7 0,-1 8-64,1 0 0,-2 4 27,-6 4 1,-1-2-116,-2 6 0,1-2 99,-5 1 0,5 2-131,-1-5 1,-1-1-50,0-3 1,1 0 87,4 0 0,-1-4-174,1 0 1,-1-5 74,1 1 0,3-2 205,1-2 0,-1 1 0,-3-1 0</inkml:trace>
  <inkml:trace contextRef="#ctx0" brushRef="#br0" timeOffset="20">6407 16583 8172,'0'-6'270,"0"-4"96,0 8-165,0-3 295,0 5-368,-5 0 1,-1 5-134,-6 3 1,0 2 114,-4 2 1,2-1-147,-5 0 1,2 2 130,-2 2 1,-2-2-120,6 2 1,-4-2 39,4-2 0,0-1 40,3-2 1,2 2-111,2-2 0,-1-2 106,6 2 0,-5-4-212,4 3 141,0-4-106,4 7 0,2-8 60,2 6 1,-2-5-21,6 0 1,1-1 63,6-2 0,-3 0-16,4 0 0,0 0 122,-1 0 1,2 0-24,-2 0 0,-2 0-26,2 0 0,-2 0-178,-2 0 11,1 0-304,-1 0-643,0 0 1078,-4 0 0,-7 5 0,-7 1 0</inkml:trace>
  <inkml:trace contextRef="#ctx0" brushRef="#br0" timeOffset="21">6099 17040 8172,'5'-10'323,"2"2"0,4 2 174,0 2 1,6 3-58,2-3 0,2 3-434,2 1 0,0 0 146,0 0 1,-2 0-150,-2 0 1,2 0-173,-6 0 1,0 0-738,-4 0 906,-4 0 0,-2 5 0,-5 1 0</inkml:trace>
  <inkml:trace contextRef="#ctx0" brushRef="#br0" timeOffset="22">7001 16469 8288,'0'-8'-1814,"0"1"1913,0 4 86,0-7 218,-5 9-36,4-9-281,-4 8 0,5-4 360,0 2-340,0 3 0,1-4 233,3 5-131,-3 0-94,4 0 0,-5 5-44,0 2 0,0 1 1,0 4 0,0-4-104,0 8 0,0 1 117,0 2 1,-4-1-136,0 1 1,-3 0 64,3 4 1,-5 0-41,1 0 0,2-5 3,-2-3 1,6 1-11,-2-1 1,-1 1 48,1-5 0,0-3 28,4-1-25,0 1 1,0 0 5,0-1-45,0-4-2,0 7 5,0-9 1,2 6-4,2-4 1,-2-1-8,6 1 0,-5-1-7,5-2 0,0 0-9,3 0 1,1 0 65,-1 0 0,4-2-41,0-1 1,1 0 95,-5-5 1,1 6-84,-1-2 0,0 2-154,1-2 106,-6 2 1,0-3-64,-2 5-100,-2 0-367,3 0-252,-5 0 222,-5 0 57,3 0 556,-8 0 0,9 0 0,-4 0 0</inkml:trace>
  <inkml:trace contextRef="#ctx0" brushRef="#br0" timeOffset="23">7115 16663 8288,'-5'-11'5,"4"3"202,-3 0 183,3 6-135,1-3 1,0 6-33,0 3 1,0 2 31,0 6 1,1 0-223,3 4 0,-3 0 3,3 3 1,-3 3-72,-1-3 0,0 1 108,0-1 1,0 3-112,0-3 1,0-2-187,0 2 1,1-1 64,3 1 0,-2 2-15,1-6 0,-1 0-154,-2-4 261,5 1 0,-4-1-78,3 1 1,-2-5-478,2 1 622,-3-6 0,10 9 0,-5-5 0</inkml:trace>
  <inkml:trace contextRef="#ctx0" brushRef="#br0" timeOffset="24">7298 16515 7911,'11'-4'-683,"1"0"912,-1 0 1,1 4-73,-1 0 0,4 0-41,0 0 0,2 0 78,-2 0 0,-1 0-96,5 0 0,-5-1 7,1-3 0,2 3 34,-2-3 1,4 3 5,-4 1 1,1-4-55,-5 0 1,2 0-125,2 4 0,-2-3-55,2-1 0,-6 0 108,-2 4 0,-3 0-201,4 0 28,-6 0-110,8 0 242,-8 0 1,3 1-43,-5 3 128,0-3 39,0 9-24,-5-3 1,2 4-75,-4 1 0,4-1 116,-1 0 1,-1 2-59,1 2 0,-3 2 7,3 2 1,-5 2-35,1-2 1,0 3-5,0 1 0,-2 0-28,2 0 0,2 2-6,-2-2 0,4 2-52,-3-6 1,4 2 69,-1-2 0,2 1 30,-2-5 1,3 4-29,-3-4 140,3 1 0,1-5-45,0 0 23,0 1-101,0-1 0,1-1 43,3-2-344,-3 2 0,4-7-77,-5 4-1070,0-4 738,0 2 674,0-5 0,0 5 0,0 1 0</inkml:trace>
  <inkml:trace contextRef="#ctx0" brushRef="#br0" timeOffset="25">7778 16298 8343,'-7'-7'20,"2"2"320,5 5 1,1 0 226,3 0-382,-2 0 1,8 1-6,-3 3 1,0-1 20,0 4 1,1 1-34,3 3 0,-1 5-5,-2-1 0,3 1 34,1 0 0,-1 0-37,5 3 0,0 3-203,-1-3 0,4 2 142,-3 2 0,0 0-141,-1 0 0,-2 0-47,2 0 0,-2 3-161,-2 1 1,-3 5 93,0-2 1,-5-1-87,5 2 0,-4-2 127,3 1 0,-3 2 35,4-5 0,-4 1 127,3-2 1,-4-2-114,1 3 0,1-3 150,-2-1 1,1-4-33,-4 0 1,0-1-26,0 1 1,-1-3 49,-3-4 1,-2-1-8,-6 1 1,1-1-108,0 0-82,-1 1 0,1-5-335,-1 1 0,5-5-82,-1 0-166,6-1 1,-4-4 701,6-1 0,0-4 0,0-4 0</inkml:trace>
  <inkml:trace contextRef="#ctx0" brushRef="#br0" timeOffset="26">8668 16652 7904,'0'-7'396,"0"2"0,2 5-282,2 0 1,-2 0 16,6 0 0,-1 0-189,5 0 0,0-1-84,4-3 272,-4 3 0,9-4-49,-6 5 1,5-4-34,-1 0 0,1-1-23,0 1 1,1 3 62,-2-3 0,-2-1-220,-2 1 1,1 1-44,0 3 1,-5 0-205,-3 0 1,-5 0-305,5 0-160,-5 0 843,2 0 0,-5 0 0</inkml:trace>
  <inkml:trace contextRef="#ctx0" brushRef="#br0" timeOffset="27">8760 16777 8925,'11'0'761,"2"0"-580,2 0 0,-1-4 63,5 1 1,-4-2-182,4 1 0,0 1 51,4-4 0,0 3-84,0-4 0,0 6-59,0-2 0,-4 1-357,0-1 0,-5 3 386,1-3 0,-2 3 0,-2 1 0</inkml:trace>
  <inkml:trace contextRef="#ctx0" brushRef="#br0" timeOffset="28">9571 16206 8689,'0'12'203,"0"-1"1,0 0-206,0 1 102,0 4 1,0-3 12,0 2 0,0 2-24,0-2 0,-4 0-99,0-3 0,0 3 111,4 0 1,-1 2-149,-3-2 0,3-2 78,-3 2 0,-1-3-42,1 0 0,-1-1-25,1 1 1,3-1-14,-3 1 1,3-5-16,1 1 23,0-6 1,0 5-35,0-4 71,0-1 1,1 3 22,3-5 1,-1 0-23,4 0 0,-3 0 41,4 0 0,-1 0-23,5 0 1,-5 0 3,1 0 1,0 0-17,3 0 0,-3 0 1,-1 0-211,1 0 1,2-1 46,-2-3-617,2 2 265,-9-3-720,9 0 1232,-9 4 0,4-9 0,-5 4 0</inkml:trace>
  <inkml:trace contextRef="#ctx0" brushRef="#br0" timeOffset="29">9673 16446 8240,'0'-6'72,"0"1"657,0 0-121,0 3-589,0 7 1,0 3 39,0 7 0,0 3-87,0 1 1,4-1 142,0 1 0,0 0-21,-4 4 0,0-4-159,0 0 1,4-4 51,0 4 0,1-5-222,-2 1 0,-1-2 80,1-2 0,-1-3-368,-2 0 0,4-5 75,-1 5 448,1-6 0,1 4 0,2-6 0</inkml:trace>
  <inkml:trace contextRef="#ctx0" brushRef="#br0" timeOffset="30">9788 16286 7921,'5'-6'-282,"-3"-1"359,6 4 1,0 1-51,3-1 0,0 1 341,1 2 1,0 0-129,4 0 0,-2 0-146,5 0 1,0 0-48,4 0 1,-1-1-157,1-3 1,-1 3 39,-3-3 1,1 3 101,-5 1 2,1-5 31,-5 4-125,0-5 148,-4 6 52,-2 0-110,-5 0-39,0 6 0,-4-4 37,0 6 1,0-1-24,4 5 0,-1-1 13,-3 1 0,2 4 72,-6 3 0,1 3-28,-5 1 1,1 1 19,-1 2 0,1-2-73,0 3 0,-5 1-4,1-1 1,4-2-135,3-6 0,2 1 153,-2-4 0,-1 3-95,5-4 1,-1 0 65,1-4 1,3-3-55,-3 0 1,3-5-119,1 5-186,0-5 8,0 2 158,0-5 0,0-5 0,0-2 0</inkml:trace>
  <inkml:trace contextRef="#ctx0" brushRef="#br0" timeOffset="31">10382 16309 7743,'0'11'-53,"0"1"0,-4 1 544,0 2 1,-4 3-126,5 4 1,-6 2-375,1 3 1,-2 1 148,-2 2 0,1 3-260,0-2 1,-2 2 63,-2 1 0,3-1 56,1-2 0,-3 2 9,6-3 0,-7 2-39,7-2 1,-6-1-89,3-2 0,0-3 118,-5 3 0,4-3-48,0-1 0,2 0 49,3 0 1,-4-4-222,4 0 1,0-5 45,0 1 1,4-6-401,-1-2 209,-2-4-212,5 7 576,-4-9 0,5-1 0,0-6 0</inkml:trace>
  <inkml:trace contextRef="#ctx0" brushRef="#br0" timeOffset="32">10439 16674 8258,'-2'-10'701,"-1"3"-114,1 2-349,-3 5 7,0 0 0,3 3 31,-6 1 1,4 9-175,-3-2 0,0 7 150,0-3 1,-4 6-109,4-2 1,-2 2-23,1 2 0,-2 0-182,3 0 0,-4 3 104,0 1 0,3 0-189,1-4 0,4-2 2,-1-2 0,3 1-141,1-4 1,0 3-84,0-4 0,5-1 147,3-6 1,2 0-41,1-4 1,2 4 135,2-4 1,3-1 153,5-3 0,-1 0-105,-3 0 1,2-1 197,-2-3 0,-1 2-69,1-6 0,-5 2 152,1-2 0,-7-2 30,-4 3 1,-3-4-123,-1 0 1,-1 0 89,-3-1 0,-4 4-139,-7 1 1,-4-1-5,-8-3 1,2 1-34,-6 2 0,5 3-184,-5 5 1,6 0 72,-2 0 1,7 5-531,1 3-51,5 2 1,-1 1 265,7 1 0,3-1 398,5 1 0,5-1 0,2 0 0</inkml:trace>
  <inkml:trace contextRef="#ctx0" brushRef="#br0" timeOffset="33">10701 16891 8123,'-7'-5'25,"-1"-2"282,6 2 605,-3-5-690,-1 8 1,4-3-60,-6 5 1,6 1-46,-2 3 0,-1 3-13,1 4 0,-5 2-187,2 2 1,0 1 141,0 3 1,4 3-146,-1-3 1,3 1 17,1-1 1,0 2-118,0-6 1,5 0 90,3-3 0,7-6-109,4-2 0,3-3 148,0-1 1,5 0-19,0 0 1,3-5-60,-3-3 0,3-6 56,-3-1 0,0-1 201,-5 0 1,0 4 22,-3-3 1,-3-2 167,-4 2 1,-6-4-186,-2 4 1,-4-5-34,-4 5 0,-7-4-87,-8 4 0,-8-4-119,-3 4 0,-8 0-101,-4 3 1,-8 6-1477,-3 2 1684,-8 3 0,5 1 0,-5 2 0,-2 6 0,30-2 0,0 1 0</inkml:trace>
  <inkml:trace contextRef="#ctx0" brushRef="#br0" timeOffset="34">4466 17828 8282,'6'0'-1409,"-1"0"1560,-5 0-44,0 5 38,0-4 1,0 6 196,0-4-244,0 4 0,1 8-4,3 0 0,-1 2 63,4-2 0,-3 3-49,4 5 1,-5-1 10,5 1 1,-2 1 22,2 3 0,1-3 8,-5 3 1,1-3-62,-1-1 0,-3 0 4,3-1 0,-2 1-173,2 0 0,-3-4 97,3 0 0,-3-4-130,-1 4 1,0-5 40,0 2 0,2-4-342,1 0 0,-1-1 55,1 1 0,-1-5-501,-2 1 210,5-6 70,-4 9 580,4-10 0,0 4 0,2-5 0</inkml:trace>
  <inkml:trace contextRef="#ctx0" brushRef="#br0" timeOffset="35">4397 17862 8282,'0'-15'-92,"0"0"1,0 0-206,0 3 0,1 1 466,3-1 1,2 2-120,6 3 0,1-4 178,2 4 0,3 2-1,4 1 1,1 3 7,0 1 1,0 0-220,0 0 1,0 0 7,-1 0 0,1 5-84,0 2 0,-1 3 101,-3 2 0,1-1-167,-5 1 0,1-1 79,-5 1 0,-5-1-128,-2 0 0,1 2 72,-1 2 1,-2-2 55,-5 2 0,-4 2 23,-4-2 0,-2 4 5,-2-4 0,-4 6-88,-8-2 1,3-3-120,-2-1 0,1-2-74,3-2 0,0-4 138,3-3 0,6-3-255,6-1 417,4 0 0,-7 0 0,4 0 0</inkml:trace>
  <inkml:trace contextRef="#ctx0" brushRef="#br0" timeOffset="36">5322 17668 8282,'-6'-1'-846,"2"-3"422,3 3 1260,1-4 610,0 5-1278,-5 0 0,2 5-2,-5 2 1,2 3-34,-1 2 1,-4 4-83,4 3 0,-3 3-25,-2 1 0,5 5 121,-1 2 0,2 3-230,-2 1 1,-1 1 21,5-1 1,0 4-111,4 0 1,0 1 39,0 0 1,2-8-194,2 4 1,2-9 79,5 1 0,1-3 155,-1-1 0,1-5-166,-1-3 0,4-3 123,0 0 0,2-1 143,-2 1 1,-2-6-33,2-2 0,-2 1 69,-2-1 1,1 0-191,-1-4 0,-3 3-407,-1 1 452,-4 0 97,7-4 0,-9 0 0,4 0 0</inkml:trace>
  <inkml:trace contextRef="#ctx0" brushRef="#br0" timeOffset="37">5665 17759 8282,'-7'-11'-594,"-3"5"203,9-4 649,-4 8 1,5-4 329,0 2 124,0 3-514,5 6 0,-2 3-55,4 7 0,1 3 25,3 1 1,1 2-22,-1 2 1,-1 0-116,-2 0 1,2-1 42,-2 1 1,2 0-142,1 0 0,1 0 101,-1 0 0,0-2-5,1-2 0,3 2-6,0-6 1,-2 1-121,-2 0 0,-6-8-35,7 4 1,-3-3 76,2 2 0,-3-3-551,-1-1 166,-4-4-596,7 7 187,-9-9 848,4 4 0,-10 1 0,-1 0 0</inkml:trace>
  <inkml:trace contextRef="#ctx0" brushRef="#br0" timeOffset="38">5973 17839 8282,'0'-11'-425,"0"0"0,0-1 671,0 1 285,0-1 1,-1 1-123,-3-1 1,3 5 190,-3-1-585,3 6 129,-4-3 0,-2 6-254,-4 3 0,-1 6 22,1 5 1,-2 5 38,-2-1 1,-3 7 84,-5 0 0,2 2-211,2-1 0,-3-3 52,3 3 1,-1-3 69,1-1 0,-3-2-308,3-2 1,3-1-172,1-3 160,2-2 0,3 3-150,2-4 522,3-6 0,5 4 0,0-3 0</inkml:trace>
  <inkml:trace contextRef="#ctx0" brushRef="#br0" timeOffset="39">6430 17679 8282,'0'-11'-116,"0"5"799,0 1 196,0 5-798,-5 5 0,0-3 104,-3 6 1,-2-1-143,2 5 0,2-4 86,-2-1 0,2 1-94,-2 3 1,-2-3-40,3-1 1,0 1-110,0 3 1,-1 1 39,-3-1 1,-1 1 47,1-1 1,-1-1 47,1-2 1,1 2-4,2-2 1,-1 2-5,6 1 1,-5-3 38,4-1-9,0 1-44,4 3 1,0-3-11,0 0 36,0-6 1,2 3-6,1-5 1,4 0 150,4 0 1,-3 0-94,-1 0 0,2 0 92,7 0 1,-4 0-103,3 0 1,-2-3-83,-1-1 1,3 0 35,0 4 0,0-4-107,-3 0 0,-1 0-111,1 4 1,-5 0-374,1 0 0,-4 0-1324,3 0 976,-4 0 914,2 0 0,-10 6 0,-2 0 0</inkml:trace>
  <inkml:trace contextRef="#ctx0" brushRef="#br0" timeOffset="40">6190 18056 7713,'12'0'520,"-1"0"1,0 0-135,1 0 1,4 0-50,3 0 1,-1 0-310,1 0 0,-1 0 0,1 0 0,-1 0-90,-3 0 1,-2 0-164,2 0 1,-2 0-881,-2 0 1105,-5 0 0,4 5 0,-3 2 0</inkml:trace>
  <inkml:trace contextRef="#ctx0" brushRef="#br0" timeOffset="41">6921 17657 8282,'0'-7'-555,"0"2"718,0 0 131,5 4 0,1-4-133,6 5 0,1 0 12,2 0 1,-3 0 47,4 0 0,0 0-98,-1 0 1,6 0-1,-2 0 0,-1 0-4,1 0 1,-4 0-20,4 0 1,-1-4-1,1 0 0,1-1-4,-5 1 1,2 3-137,-2-3 0,-2 3 79,2 1 1,-6-4-226,-2 0 74,1 1-164,3 3 232,-4 0 0,-2 1-25,-5 3 0,0-2 50,0 6 1,0-4-11,0 3 1,0-3 34,0 4 0,0-1-27,0 5 0,0-1 45,0 0 0,-5 2 34,-3 2 0,2 3 13,-2 5 0,1 0-1,-5 0 1,-3 3 9,0 1 1,-1 3-63,5-3 1,0 4 19,-1-5 0,5 1-35,-1-4 1,4-4 37,-4 0 0,6-1-85,-2 1 0,3-3 82,1-5-19,0 1-11,0-1-2,0 1-266,0-6-90,0-1 1,0-4-440,0 3 247,0-2 542,0 3 0,0-5 0,0 0 0</inkml:trace>
  <inkml:trace contextRef="#ctx0" brushRef="#br0" timeOffset="42">7515 17771 8282,'0'-8'-89,"0"1"1,0 3-251,0-4 266,0 6 0,0-5 674,0 4-343,5 1 0,1-7-109,6 6 1,-5-5 33,1 4 0,0-1 3,3 1 1,0 3-32,1-3 0,-5 3-15,1 1 1,0-4 47,3 0 0,-3 0-10,-1 4 0,0 2-177,0 2 1,2 2 39,-5 5 0,4 2-34,-5 2 0,1-1 63,-4 5 0,0 0-11,0 4 0,-1 0-107,-3 0 1,2 1 49,-6 3 1,-1-3-179,-6 2 1,2-2 119,-2-1 0,-2 0-143,2 0 0,0-4 68,4 0 1,-1-5 51,1 1 0,1-2 39,2-2 0,3-3-52,5 0 196,-5-6 1,4 4-75,-3-2 0,8-2 114,3 1 0,3-1-54,2-2 1,0 0 84,4 0 1,0 0-151,3 0 0,2-4 15,-6 0 1,5 0-43,-1 4 0,-1-4-11,1 1 0,-5-1-47,1 4 1,2 0 74,-2 0 0,-1-2-413,-7-1 0,4 1-105,-4-1-1064,-2 1 823,5 2 744,-8 0 0,3 0 0,-5 0 0</inkml:trace>
  <inkml:trace contextRef="#ctx0" brushRef="#br0" timeOffset="43">7960 18136 7495,'7'0'2021,"-2"0"-2451,-5 0-571,5 0 1001,1 0 0,6-5 0,-1-1 0</inkml:trace>
  <inkml:trace contextRef="#ctx0" brushRef="#br0" timeOffset="44">8212 17645 8282,'-7'-1'-868,"3"-3"597,3 3 0,1-5 232,0 2 0,0 1 392,0-4 1,0 3-17,0-4 1,0 4-180,0-3 1,4 3-136,0-4 0,5 6 123,-2-2 1,0-1-83,0 1 1,1 0 106,3 4-172,1 0 1,-1 0 58,1 0 1,-1 0-124,0 0 0,1 0 2,-1 0 0,1 0 59,-1 0-72,0 5 0,1 2 99,-1 4 0,-3-3-32,0-1 0,-6 1 7,2 3 1,-3 1 4,-1-1 1,0 1-11,0-1 1,-5 0 2,-3 1 1,-2-1-7,-1 1 1,1-1 16,2 1 0,-2-5 45,2 1 0,-2-4-44,-1 3 0,3-4 190,1 1-117,4 2 19,-7-5-34,9 4-1,-4-5-51,5 0 0,3 2 24,1 1 0,5-1 60,-1 1 0,2 3-62,1-3 0,1 5 106,-1-4 1,0 5-82,1-2 1,-1 0 11,1 0 0,3 0 18,0 0 0,0 3 3,-3-2 0,-1 2-104,1 1 0,-5 1 81,1-1 0,-4-1-109,3-2 1,-4 6 29,1-3 0,-4 3-11,-4-2 1,0 1 3,-7 2 1,2-3-4,-6 4 1,-2-4 15,2 0 0,-5 3-7,0 0 1,0 0-13,1-3 0,1-4 23,3-1 1,2-3-85,-2 4 0,6-6-61,2 2-260,4-3 124,-2-1 1,5-1-377,0-3 1,5 2 83,3-6 571,-3 0 0,10-3 0,-2-1 0</inkml:trace>
  <inkml:trace contextRef="#ctx0" brushRef="#br0" timeOffset="45">8714 17600 8282,'0'-12'-26,"0"6"1,-4-1 396,1 4 3,-1 1-74,-1-3-307,-2 10 1,-3 2 44,3 4 1,-2 2-41,5 2 1,-1-2-2,1 2 1,3 1 53,-3 0 1,3 0-166,1-1 115,0-2 0,5 4-80,2-6 1,3-5 49,2-2 1,1-3-13,2-1 0,-1 0-22,5 0 1,-1 0-10,1 0 0,1-5 53,-5-2 0,0-3 3,-3-2 1,-2 1 154,-2-1 0,0-3-87,-4 0 1,0 0-40,-4 3 0,-1 1-57,-3-1 0,-2 1-137,-6 0 0,-4 4 56,-3 3 0,1 3-253,-1 1 1,4 0-25,-4 0 1,5 5 106,-2 3 0,4 2 76,0 1 1,5 5 218,-1-1 0,4 0 0,-3-4 0,4 6 0,-2 1 0</inkml:trace>
  <inkml:trace contextRef="#ctx0" brushRef="#br0" timeOffset="46">8691 17782 7820,'-7'2'195,"-1"1"0,6 0 57,-2 5 0,-1-3 206,1 6 1,-4-2-339,4 6 1,-1-1 27,2 1 1,1-1-196,-2 5 0,-1-3 49,2 3 0,-1-2-92,4 2 1,0 2 113,0-6 1,0 1-73,0 0 1,4-4-27,-1 4 0,5-4-51,-4 0 0,5-2 30,-2-3 0,3 0 80,2-3 1,1-3-7,2 3 1,-3-3 19,4-1 0,0-1 3,-1-3 0,4 1-1,-3-4 1,3-5 2,-4-3 0,0 0 45,-3 3 0,-1 0 10,0-4 1,-4 0 8,-3-3 1,-3-3-46,-1 3 0,-1 2-150,-3-2 1,-4 5 51,-7-2 0,-2 4-152,-2 0 1,-2 2 9,2 2 1,1 3-178,-1 5 0,5 0 87,-1 0 0,2 2 307,2 1 0,-1 4 0,1 4 0</inkml:trace>
  <inkml:trace contextRef="#ctx0" brushRef="#br0" timeOffset="47">8920 17405 8346,'0'-7'-549,"0"-1"219,0 1 1272,0-5-519,5 1 1,-3 3 600,6 0-358,-6 6-437,9-3 0,-5 5-28,5 0 0,-3 5-7,0 3 1,-2 6 113,2 1 0,2 5-32,-3-1 0,7 3-58,2 1 1,0 1 13,-1 2 0,-2 0-170,2 4 0,2-3 105,-2 3 1,0 1-81,-3 3 0,3 0 14,0 0 0,4 1-176,-4-1 0,0 0-65,-3 0 0,-2 1-252,-2-1 0,1-4-62,-6 1 0,2-6 190,-1 2 0,-2 0-75,1-5 0,-1 3 54,-2-10 1,-4 4 20,0-4 0,-5 0 51,1-3 1,-2-5-239,-1 1 180,-1-6 1,1 4-151,0-6 0,3 0-692,0 0 1113,6 0 0,-8 0 0,3 0 0</inkml:trace>
  <inkml:trace contextRef="#ctx0" brushRef="#br0" timeOffset="48">9696 17771 8230,'-6'-5'753,"1"4"-455,5-10-301,0 10 1,5-8 180,3 5 0,2 1-92,1 3 0,1-2 8,-1-1-31,5 1 1,-2-3 42,5 5 0,1-4-149,2 1 0,-3-3 2,0 3 0,-3 1 19,3-1 1,-2 0-356,2-1 0,-2 3-4,-6-3-837,1 3 1218,-6 1 0,-1 5 0,-5 1 0</inkml:trace>
  <inkml:trace contextRef="#ctx0" brushRef="#br0" timeOffset="49">9753 17908 8287,'8'0'258,"0"0"0,3-4-45,4 0 1,2-1-154,-2 1 1,2 3-96,2-3 0,2 2-210,-2-2 0,3 3-48,1-3 1,-4 3-727,0 1 1019,0-5 0,4 3 0,-1-3 0</inkml:trace>
  <inkml:trace contextRef="#ctx0" brushRef="#br0" timeOffset="50">10450 17451 8143,'0'-6'-178,"0"2"235,0 8 0,0 0 414,0 7 1,0 2-118,0 6 1,0 4-52,0-1 1,4 2-79,0 7 0,1-2-68,-1 2 1,-3 0-20,3-4 1,1 0-97,-1-5 1,1 1 79,-2 0 0,0-1-17,5-3 0,-5 2-185,5-2 0,-4-2 101,3-2 0,-4-2-90,1-2 0,1 1-58,-1-1 0,-1 0-83,-3 1 0,2-5-7,2 1 0,-3-4-255,3 4 196,-3-6-326,-1 8-711,0-9 1313,-5 5 0,-2-1 0,-4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5:09.703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9925 4306 8373,'6'0'-556,"-1"0"1,0 0 582,3 0 1,-2 0 285,2 0 1,-1-4 15,5 0-188,-1 0 0,1 4 17,-1 0 1,2 0 15,2 0 1,-1 4-92,5 0 0,-4 3 83,4-3 0,-3 5-118,3-1 1,1-2 123,6 2 1,0-4-37,4 3 0,0 0-37,0 0 1,4 2 15,0-5 0,2 5-106,6-2 1,0 2 105,3-1 0,6 1-288,3-6 0,-2 6 221,1-1 0,6-2-226,-25-2 1,1 0 0,-1-3 0,1 0 215,1 1 1,0 0-1,0-1 1,0 0 49,2-1 0,0 0 1,-2 0-1,1 0-51,3 0 1,0 0-1,-2 0 1,0 0 10,0 0 0,0 0 0,-1-1 1,1 0-8,-2 0 1,0-2 0,-2 1 0,1-1 6,-1 0 0,0-1 0,0-1 0,-1 0-209,28-3 1,-4-2 251,-3-2 1,-2 1-149,1 0 1,-6-1 116,-5 1 0,-2 1-130,2 2 1,-2-6 68,-6 3 0,-4-3 3,1 2 1,-6 2 13,2 2 1,-4-2 130,-4 3 1,-3-2-40,-4 1 0,-1-1 766,1 6-860,-1-6 0,-3 6 335,-1-5-737,-4 6-257,2-3-341,-5 5-211,0 0 1,-5 0 1196,-3 0 0,-7 5 0,-3 1 0</inkml:trace>
  <inkml:trace contextRef="#ctx0" brushRef="#br0" timeOffset="1">10199 4169 8354,'6'-7'0,"1"1"0,-4 2 0,-1 3 1021,3-4-88,-5 5-105,0-5-300,5 3-86,-4-3-246,4 5 1,-6 0-153,-3 0 0,-2 0 104,-6 0 0,1 5-168,-1 3 0,-4 2 40,-3 2 0,-3 0-76,-1 4 1,1-4 21,-1 3 0,4-2-33,0-1 1,0-1 35,-4 0 0,1 0 44,3-4 1,1 3 96,3-2 0,6-2-60,-2 2 1,3-4-5,1 3 54,2-4-156,5 7 0,0-7 101,0 4 0,5 0 176,2 0 1,9 3-50,3-2 1,0 2 56,3 1 1,-1-3 45,5 0 1,2-2-86,-1 2 1,0 1 90,-5-6 0,1 1-104,0-4 1,-5 4-130,-3 0 0,-2 0 316,-2-4-1943,-4 0 943,-2 0 636,-5 0 0,-10 5 0,-3 1 0</inkml:trace>
  <inkml:trace contextRef="#ctx0" brushRef="#br1" timeOffset="4">10267 3426 8539,'-19'0'-114,"0"0"0,5 0-115,-1 0 1,6 0 766,2 0-43,4 0-325,-2 0 0,8 0 38,4 0 0,2-1 149,10-3 0,5-2-25,7-6 0,3 5-36,4-1 1,8-3-69,7-4 1,8-4-282,-29 11 0,1 0 0,1-1 0,0-1 103,2 3 0,0-1 1,6-2-1,0 0-255,3 0 0,2 1 1,2-2-1,1 1 192,-1 1 0,1-1 0,-1 2 1,0 0 22,-1 2 1,0 0 16,0 3 1,-1 0-1,-4 0 1,-1 1-53,2 2 0,-1 0 0,-2 0 0,-2 0-416,-2 0 1,-1 0 353,-4 2 0,0 1-17,31 3 0,-8 7-47,-1 2 50,-4-2 1,-5 4 9,-3-6 1,1 0 49,-5 1 1,0-5-131,-4 1 0,-4-4 416,-4 3 0,1-3-265,-4 4 0,1-6 597,-9 2 0,0-1-375,-3 1 1053,-6-3-1110,4 4 475,-9-5-207,4 0-584,-15 0 1,1 0 101,-10 0 0,4-1-265,-4-3 0,4 3 22,-4-3 0,1 1 34,-1-1 1,-1 2 58,5-6 1,-4 4-179,3-3 0,-3 3 327,4-4 1,4 6-221,3-2 457,0-2 1,2 3-53,2-4 318,3 4-151,1-2-162,0 5 1,5 0 29,3 0 0,6 0-12,1 0 0,5 0 79,-1 0 0,3 0-143,1 0 0,-1 1 137,1 3 0,-4-3-124,0 3 0,-3-3 40,3-1 1,-5 4-75,1 0 1,-4 1-23,-3-1 1,1-2 70,-5 6 0,-1-4 3,-3 3 0,-1-3-580,-3 4 0,-6-1 217,-5 5 1,-9-1-871,1 1 1,-4-1 1127,1 1 0,-9-6 0,-5-1 0</inkml:trace>
  <inkml:trace contextRef="#ctx0" brushRef="#br1" timeOffset="5">10439 2684 8194,'0'-8'-1195,"0"1"1970,0-1-62,0-3-34,0 4-194,0 2-92,0 5-173,0 5 1,0 3-8,0 7 0,0 3-160,0 5 1,-4 5 107,0 2 0,-4 3-237,5 1 0,-6-3 63,1-1 1,2-1-96,-2 2 0,6-7-173,-2-5 1,-1-5-180,1 1 0,0-6-362,4-1 249,0-6 1,1 3-555,3-5 1127,-3 0 0,8-5 0,-5-2 0,5-3 0,-1-2 0,-2-3 0,2 0 0,-5-4 0,5 3 0,-5-4 0,0 1 0,2-3-294,-1 0 0,0-2 283,-4-3 1,0 1 214,0-4 0,0 3-26,0-3 1,0 6 379,0 1 1,0 5 171,0 7-21,0-1-375,5 6 0,-2 6-29,4 8 1,-3 6-14,4 1 1,-1 6-20,5 2 1,-1 1-262,1 7 1,4-2 110,3 1 1,-1 0-272,1-4 1,-4-2 103,4 3 0,-4-8-193,4-4 1,-5-2 14,2-2 1,-7-3-110,-2 0 0,0-5-204,0 5-94,-2-5-580,-5 2 1209,0-5 0,0 0 0</inkml:trace>
  <inkml:trace contextRef="#ctx0" brushRef="#br1" timeOffset="6">10279 2947 8194,'11'0'31,"1"0"46,-1 0 0,9-4 77,3 0-77,8 0 0,-2 0 32,5 1 0,2-5-312,2 4 0,-2-3-42,6 3 0,-5-4 186,1 4 1,-3-5 58,-5 2 0,-2-3 0,-5-2 0</inkml:trace>
  <inkml:trace contextRef="#ctx0" brushRef="#br1" timeOffset="7">10998 2684 8194,'0'-12'371,"-1"2"-125,-3 3 0,3 0 461,-3 4-431,3 1 1,0-3 79,-3 5 1,3 1-111,-3 3 1,2 4-165,2 7 0,4 3-36,0 5 0,1 1-139,-1 3 0,-2-3-4,6 2 0,-4 2-323,4-1 0,-5-2 67,5-6 0,-4-2 161,3-6 1,-4 1-915,1-1 349,-3-5-286,4-1 1043,-4-5 0,-1-5 0,-6-1 0</inkml:trace>
  <inkml:trace contextRef="#ctx0" brushRef="#br1" timeOffset="8">10850 2672 8194,'6'-11'3,"-2"0"1,2-1 174,2 1 1,2 1 152,2 2 0,0 3-70,3 5 1,3 0-99,5 0 0,1 0 98,3 0 1,1 4-169,2 0 0,3 6-115,-2 1 0,-2-2-214,1 6 1,-4-5-188,0 6 1,-3 0 229,-4-1 1,1 2-85,-4-2 0,-6-1 67,-6 5 0,-3-1 215,-1 1 1,-3 2-108,-4-2 1,-6-1 274,-10 1 0,-1-1-11,-3 1 1,0-2 15,-4-6 1,2 0-107,2 1 1,3-2 153,-2-2 0,5 0-511,2-4 0,9 0-24,-1-4 309,7 0 0,-1 0 0,5 0 0</inkml:trace>
  <inkml:trace contextRef="#ctx0" brushRef="#br1" timeOffset="9">11581 2593 8070,'-7'-6'904,"2"5"1,5-3-908,0 8 1,0 3 94,0 4 0,0 5 171,0 3 0,0 3-138,0 1 1,0 1 107,0 3 1,0 1-299,0 2 1,0 2 88,0-6 0,2 1-430,1-4 1,-1-5 164,1-3 1,0-4-328,1-3-80,-3 2-115,4-9-755,-5 4 1518,0-5 0,-5-5 0,-1-1 0</inkml:trace>
  <inkml:trace contextRef="#ctx0" brushRef="#br1" timeOffset="10">11478 2650 8070,'6'-12'0,"4"1"0,-3-1 0,5 1 370,4 0 0,-4 4 173,4 3-68,1 3-299,1 1 0,5 0-81,0 0 0,4 1-178,-1 3 0,1 3 53,-4 4 1,-4 0 116,0 1 0,-5 4-179,1 3 1,-4 3 59,-3 1 1,1 1-110,-5 3 0,-2-3 260,-6 2 1,-3-2 292,-8-1 0,-1-1-156,-7-3 0,2 2 151,-10-2 1,2-2-408,-1-2 1,-2-3 112,5-5 1,-1 2-800,2-5 686,7 0 0,-13-4 0,8 0 0</inkml:trace>
  <inkml:trace contextRef="#ctx0" brushRef="#br0" timeOffset="11">10450 4751 8159,'-6'-6'0,"-3"-4"0,5 2 673,0 3 13,-1-5-214,4 8 235,-9-3-321,3 0 1,-4 4-133,0-3 1,-1 4-150,1 4 0,-2-1 117,-2 4 1,2 1-133,-2 3 1,-2 2 116,2 2-89,0-2 1,7 2-242,1-7 1,4 2 91,-1-3 1,3 4-195,1 0 1,1-1 122,3-2 0,3 1-41,4-6 1,5 6 95,3-1 1,-1-3-97,1-1 1,4 1 32,4-1 0,-2 1-4,-6-1 0,1-2 64,-4 6 0,-1-4-46,-4 3 74,1 1 0,-6 3-32,-2 1 0,-4 0 62,-4 4 0,-2-4-66,-6 3 1,-4-1 167,-3 2 0,-3-4-130,-1 4 0,1-4 146,-1 0 0,5-1-228,3 1 1,2-6 106,2-2-1407,4-3 590,2-1-656,15 0 1468,3 0 0,10-5 0,0-1 0</inkml:trace>
  <inkml:trace contextRef="#ctx0" brushRef="#br0" timeOffset="12">10633 4991 8159,'0'-6'1739,"-1"0"-1254,-3 6 0,2 2-83,-1 2 0,1 2 93,2 5 1,0 1-220,0-1 1,0 1-35,0-1 1,5 0-373,3 1 0,7 3 179,4 0 1,3-1-425,1-6 0,1 1 111,3-5 1,-3-1-31,2-3 1,0-5 163,0-2 1,-2-3 56,3-2 1,-7-3 154,-1 0 0,-6-4-67,-1 3 1,-2 0 366,-7 1 0,1 2-137,-4-2 1,0 1 57,0-1 1,-5 2-327,-2-2 0,-7 2-326,-2 2 1,-3 0-501,4 4 1,-4 2-688,4 5 1536,0 0 0,3 5 0,1 1 0</inkml:trace>
  <inkml:trace contextRef="#ctx0" brushRef="#br0" timeOffset="13">11135 4877 8007,'-5'-7'9,"4"1"274,-3 2 330,3 3 284,1-4-581,0 5 0,0 5-16,0 3 0,1 2-124,3 1 0,-1 2-104,4 2 0,-1-1 95,2 5-112,2-5 1,-7 8-490,4-3 1,-3-2 247,4 2 1,-4-5-572,3 2 0,-3-5-58,4-3-622,-6 2 645,3-9 792,-5 4 0,0-5 0,0 0 0</inkml:trace>
  <inkml:trace contextRef="#ctx0" brushRef="#br0" timeOffset="14">11044 4911 8016,'0'-11'0,"1"-2"-11,3-2 0,-1 4 27,4-4 1,2 9 322,6-6 0,-1 4-85,5-4 1,-3 5-3,3-1 1,0 2-24,3-2 0,-3 3-80,1 5 0,-5-4 75,4 0 1,-5 1-1,1 3 0,1 0-383,0 0 1,-5 3-273,-3 1 93,-1 5 0,0-3 176,-4 6 1,-1-5 3,-2 1 0,-2 0 115,-1 3 1,-4 0-15,-4 1 0,-2-1-9,-2 1 1,2-1 169,-2 1 0,2-5-23,2 1 0,3-2 107,1 2 1,4-2 38,-1-2-128,3-3-15,1 9 1,5-7-20,3 4 0,3-4 206,4 1 0,-1 1-122,5-1 1,0-1-143,4-3 0,-1 4 43,-3 0 0,3 0-13,-3-4 0,-3 4-93,-1 0 0,-2 1 84,-2-2 1,-3 4 19,0 4 0,-6 1-34,2-1 0,-5 0-216,-7 1 0,-1 1 65,-10 2 1,4-3 112,-4 4 1,-1-4 13,-7 0 1,7-1 1,-3 1 1,6-1-354,-2 0 1,9-4-138,-1-3-1273,2-3 1771,2-1 0,7 0 0,7 0 0</inkml:trace>
  <inkml:trace contextRef="#ctx0" brushRef="#br0" timeOffset="15">11752 4831 8143,'-6'-1'1032,"2"-3"-23,3 3 1,-3 4-547,0 9 0,0 2-418,4-3 0,0 6 125,0 2 1,0-1-205,0 1 0,4-2-317,0 2 1,3-2-1235,-3-6 1351,5 1 0,-6-2-59,4-2 293,-4-3 0,2-5 0,-5 0 0</inkml:trace>
  <inkml:trace contextRef="#ctx0" brushRef="#br0" timeOffset="16">11512 4842 8099,'12'-11'1207,"-1"0"-876,0-1 1,2 5 19,2-1 1,7 2-116,5-2 0,1-2 15,-2 2 1,2 2-541,3-2 1,2 6 250,-3-2 0,-1 3 38,2 1 0,-1 0 0,4 0 0</inkml:trace>
  <inkml:trace contextRef="#ctx0" brushRef="#br0" timeOffset="17">12026 4740 8140,'0'-7'0,"0"2"664,5 5 0,0 5-152,3 3 0,2 6-272,-2 1 1,-2 5-362,2-1 1,-2-1 133,2 1 1,1 0-147,-6 4 0,5 0-227,-4 0 0,1-4-973,-1 0 868,-3-5 0,5 1-738,-2-7 1203,-3 2 0,4-9 0,-5 4 0</inkml:trace>
  <inkml:trace contextRef="#ctx0" brushRef="#br0" timeOffset="18">12026 4808 8140,'0'-11'-931,"5"-4"698,3-1 1,-2-3 737,2 4 0,-1 0-72,5 3 0,-1 1-27,1 0 1,-1 3-116,1 0 1,-1 6-25,0-2 1,1 3-192,-1 1 0,4 1 104,1 3 1,-1 2-349,-4 6 1,1-1 175,-1 0 1,-3 2-309,-1 2 1,-4 2 134,1 2 1,-3 2-25,-1-2 0,0 2-24,0-2 1,-4 1 63,0-5 0,-3 4 78,3-3 0,-4 3-91,5-4 210,-1 0 1,4-4-61,0 1 0,0-4 67,0-1 0,5-4-79,2 0 1,4-1-296,0-2 1,2 0 18,2 0 1,-1 0 5,5 0 0,-1-4 294,1 0 0,2-5 0,-3 3 0</inkml:trace>
  <inkml:trace contextRef="#ctx0" brushRef="#br0" timeOffset="19">12552 5002 12252,'0'-11'792,"0"3"-455,0 1 1,0-2-82,0-6 0,0 2-246,0-2 0,0-2-40,0 2 1,0-4-82,0 4 1,0-4 73,0 3 1,0-3-295,0 4 1,0-1 76,0 0 0,0 2 91,0-5 1,0 5-134,0-1 0,0 3 49,0 0 1,1 2 49,3 2-69,-3-2 22,9 9 0,-4 2 167,6 11 0,-1 0-14,1 7 1,3 2-91,0 5 0,2-2 68,-2 3 1,-2 1-192,2-1 1,-1 3 109,1-3 1,-2-4-421,2-4 1,-2-5 134,-2 1 0,-1-3 479,-2 0 0,2-6 0,-4-1 0</inkml:trace>
  <inkml:trace contextRef="#ctx0" brushRef="#br0" timeOffset="20">12563 4934 8046,'-6'0'496,"1"-1"-33,5-3 215,0 2-489,0-3 0,5 5-172,2 0 1,5 0-436,3 0 1,4-1 299,8-3 1,-2 3-1387,5-3 1504,1-2 0,3 0 0,0-6 0</inkml:trace>
  <inkml:trace contextRef="#ctx0" brushRef="#br0" timeOffset="21">13100 4660 8036,'-12'-7'226,"1"-2"345,-1 6-180,1-1 1,0 0-99,-1 0 1,1 0 315,-1 4 0,0 6-175,-4 1 0,8 3-411,-4 2 0,5 4 52,-1 3 0,-1 3-308,5 1 1,0 1 118,4 2 1,5-1-86,3 1 0,4-3-127,3-4 0,3-1-450,4-3 0,1-6 136,0 2 1,0-7 241,0 0 0,-2-3 246,-2-1 1,3 0-51,-3 0 1,-1-5 165,1-2 0,-5-2 78,1 1 0,-2-2 94,-2 2 0,-1-2 22,-2-1 0,1-1-134,-5 1 0,-1-1 854,-3 1-607,0 0 1,0-1 315,0 1 1,0 3 172,0 1 168,0 4-100,0-2-914,0 5 0,-3 5 79,-1 3 1,0 2 18,4 1 1,0 2-406,0 2 0,0-1 192,0 5 0,0-5-691,0 1 0,0-2 393,0-2 1,0 1 498,0-1 0,0 1 0,0-1 0</inkml:trace>
  <inkml:trace contextRef="#ctx0" brushRef="#br0" timeOffset="22">13077 4785 8639,'1'-11'778,"3"0"1,7-1-316,8 1 0,3 1-175,1 2 1,5-2-63,2 2 1,4-2-171,5-1 1,-4 3-529,3 0 0,1 6 472,0-2 0,-1-2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10:02:04.99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15806 4077 8077,'0'-6'-263,"0"1"241,6 0 308,-5 3-102,4-8-8,-5 9 0,0-5 176,0 2 38,0 3 179,0-4-388,0-1-2,0 0 1,0-1 179,0-1-149,0 5 0,0-3 161,0 2-185,0 3 0,-1-5 235,-3 2-563,3 3 157,-10-5 1,5 6-308,-5 0 199,-6 0 66,4 0 0,-8 6-124,2 1 84,-8 3 0,2 7-68,-6 2 1,6 2 98,-2 2 1,3 4 15,1 0 0,6 3-12,1-3 0,5 3 10,3-3 0,3 4-39,5 0 0,7-3-105,4-1 1,2-1 162,6-3 0,4 2-2,3-6 1,2-2 187,-1-2 0,-3-2-129,3-2 1,0-3 101,0-1 0,1-4-72,-1 1 1,-3-4 153,2-4 0,-1 1-21,-3-4 0,-3 3-305,0-4 1,-5 2-84,2-2 0,-7 0-580,-2 4-916,1-5 1220,-2 3 0,3-2-489,-5 0 1,0 5 935,-4-5 0,5 0 0,1-3 0</inkml:trace>
  <inkml:trace contextRef="#ctx0" brushRef="#br0" timeOffset="1">16263 3997 8210,'0'-6'359,"0"-4"-173,0 9 0,-1-8 431,-3 5 1,3 0-31,-4 4-381,5 0 1,0 9-184,0 2 0,0 8-169,0 0 1,1 8 132,3 4 1,-3 2-237,3 1 1,-1 0 35,0 0 1,-1-3-13,1-1 1,0-4-8,1 0 0,-3-3-44,3-4 0,1-2-129,-1-6 287,0 0 0,-1-3-778,1 0 217,0-6 679,-4 3 0,5-10 0,1-1 0</inkml:trace>
  <inkml:trace contextRef="#ctx0" brushRef="#br0" timeOffset="2">16172 4009 8210,'8'-7'0,"-1"4"26,-4-4 49,7 6 0,-4-4 249,6 5 0,0 0 31,4 0 1,-1 0-82,8 0 1,-3 1-1,7 3 1,0-2-205,0 6-21,5 0 1,-8 3-16,3 1 0,-3-1-218,-1 0 0,-2 1 113,-2-1 1,-2 2 112,-6 2 0,-3-2-152,-1 2 1,-4 2-21,1-2 0,-4 5 227,-4-1 1,-4-1-105,-7 1 1,-3 0 231,-5 4 0,-5-4-69,-2 0 0,0 0-48,-5 4 1,7-5-28,-6-3 1,4 1 16,-1-1 1,5 1-232,7-5 0,2-1 22,6-2-1341,-1-3 618,6 0 834,1-4 0,15-1 0,3-6 0</inkml:trace>
  <inkml:trace contextRef="#ctx0" brushRef="#br0" timeOffset="3">16800 3974 8265,'-8'-6'354,"1"2"657,4-2-582,-2 5 80,5 1-300,-5 6 0,4 8 69,-3 5-86,3 0 1,1 15-275,0 1 1,0 0 93,0 7 0,0-4-270,0 4 0,0-5 128,0 1 1,5-6 71,3-2 0,-2-6 15,1-1 0,-4-1-7,1-7 0,1 0 27,-1-4 1,3-3-54,-3 0-514,0-6 212,1 3 327,-4-5 22,4 0 29,-5-5 0,0-6 0,0-7 0</inkml:trace>
  <inkml:trace contextRef="#ctx0" brushRef="#br0" timeOffset="4">16709 4271 9329,'11'0'542,"-3"0"-295,-1 0 0,5 0 128,3 0 0,5 0-128,-1 0 0,4 0-197,4 0 1,-3 0 5,3 0 0,-2 0-78,2 0 0,-5-3-538,1-1 1,-4-1 315,-3 1 1,-4 3-1389,4-3 858,-4-3 774,0 6 0,-6-9 0,-1 4 0</inkml:trace>
  <inkml:trace contextRef="#ctx0" brushRef="#br0" timeOffset="5">16686 3952 8277,'6'-12'445,"6"5"167,-1-1 1,2 2 71,6-2 116,5-2-404,0 9 0,9-8 122,-3 5-155,3 0-141,2 4 1,-5 0-324,1 0 111,-6 0 0,5 0-119,-7 0 0,3 0-363,-7 0 0,-3 4-68,-1 0 1,-6 3 23,-1-3 516,-6 5 0,-2 2 0,-6 7 0</inkml:trace>
  <inkml:trace contextRef="#ctx0" brushRef="#br0" timeOffset="6">1199 13143 8031,'-6'-5'6,"1"4"396,5-4 664,0 5-842,0 5-138,0 1 69,0 11 0,0 0 156,0 6-319,0 5 156,0-4 1,0 14-88,0 0 0,0 4-159,0 0 0,0 3-64,0-4 21,5 4 0,-4 1-121,3-1 0,1 1 83,-1 0-768,0-6 1024,-4 5-93,0-15 0,0 6-145,0-14 324,5 4-176,-4-13 0,4-1-16,-5-4 60,0-6-197,5 3 777,-4-5-726,4 0 0,-5-5-577,0-2 394,0-3 1,2-2-116,2 1 1,-3-6 412,3-2 0,-3-2 0,-1-2 0</inkml:trace>
  <inkml:trace contextRef="#ctx0" brushRef="#br0" timeOffset="7">1074 13200 8040,'3'-11'-68,"1"-1"0,1 1-106,-1 0 1,1 3 252,3 0 0,2 5 223,-2-5 0,2 5-85,1 0 113,6-4-227,-5 6 1,5-5 144,-6 2-158,6 3 0,0-6 124,6 3 1,0 3-81,0-3 1,4-1 59,-1 1 1,5 1-21,-5 3 0,-3 0-171,-4 0 0,-5 5 74,1 2 1,-3 0-113,-5 0 1,2 5 55,-5 3 0,4 5-49,-4-1 1,-2 8-47,-6 3 1,-3 3 68,-9 2 0,-1 3-58,-6 0 0,-5-1 83,-3-7 0,4 0-12,0-7 1,-1 1 60,1-8 1,2-1 115,6-4 1,2-4-215,6-4 1,0-1-16,-1-2-1208,6 0 907,1 0 0,5-5-619,0-3 964,5-2 0,6-2 0,7 1 0</inkml:trace>
  <inkml:trace contextRef="#ctx0" brushRef="#br0" timeOffset="8">1713 13155 8036,'-11'-12'0,"3"1"258,0-1 221,6 1 800,-8 5-215,9 0-698,-10 6 1,10 3-249,-3 5 1,3 4 103,1 11 0,0 2-202,0 6 1,4-1 70,0 8 0,5-1-47,-2 1 0,3-1-5,2 5 1,-1-4-266,1 4 0,-2-5-92,-3 1 1,2-6 156,-5-2 1,4-6 99,-5-1 1,1-1 0,-4-7 1,0-4-161,0-3 0,4-4 2,0 3-336,0-4-268,-4 2 235,-5-10 1,0-2-175,-3-4 0,-2 0 761,2-1 0,-2-4 0,-1-2 0</inkml:trace>
  <inkml:trace contextRef="#ctx0" brushRef="#br0" timeOffset="9">1565 13212 8036,'5'-12'-451,"-4"1"316,3-1 0,2 1 541,2 0 1,2-1 41,1 1 1,1 1 45,-1 2 1,2-1-60,2 5 1,3-3-159,5 3 0,0 0-206,-1 4 1,3 6 115,1 6 0,2 0-264,3 8 1,2-1-8,-3 3 0,-2 1-54,-1 0 0,-3 5 67,-2 2 0,-2-2-111,-1-1 1,-5 1 65,1-1 1,-6 3 91,-2-3 1,-4 3 57,1-3 1,-3 3-51,-1-3 0,-6 3 106,-6-3 1,-1 1-50,-6-1 0,0-3 11,-4 2 0,-3-2 50,-1-1 1,-3-5 8,3-3 0,-1-2 43,2-2 1,3 1-60,0-1 0,1-4-148,7-4 0,0-1 119,3-2 0,5 0-1485,-1 0 662,6 0 1,-3-2 756,5-1 0,10-9 0,2-6 0</inkml:trace>
  <inkml:trace contextRef="#ctx0" brushRef="#br0" timeOffset="10">2330 13097 8103,'-12'-6'207,"6"-4"227,1 9-131,5-4 22,0 5 1,0 6 500,0 5-342,0 6-187,0 11 1,0-2 281,0 9-53,0-4-1071,0 14 490,5-5 227,-4 11 1,6-6 172,-3 4-456,-3-4 134,4 0 1,-5 0 138,0-4 0,1-5 54,3-2 0,-3-8-452,3-4 121,-3 1 42,-1-10-347,0 4 894,5-6-1479,-3-5 468,3-1 104,-5-5-1426,0 0 1284,0-5 0,4-2-105,-1-9 1,1 2 679,-4-5 0,5-5 0,2-5 0</inkml:trace>
  <inkml:trace contextRef="#ctx0" brushRef="#br0" timeOffset="11">2364 13451 8034,'-6'6'-3,"1"-5"297,5 4 0,1-4-55,3 3 1,2-3 471,6 3 0,0-3-241,3-1 0,3 0-317,5 0 1,1 0-121,3 0 0,-3 0-233,3 0 0,-3 0 102,-1 0 0,-4-3-106,0-1 1,-5-4-1826,1 4 2029,-3-5 0,0 3 0,-1-5 0</inkml:trace>
  <inkml:trace contextRef="#ctx0" brushRef="#br0" timeOffset="12">2341 13143 8040,'2'-10'176,"1"2"0,5-2 210,7 3 1,7-2 378,4 1 0,1-1-246,-4 5 1,-4-3-62,0 3 0,0 0-175,4 4 1,-4 0-347,0 0 1,0 0-350,4 0 0,-4 1-491,0 3 0,-5-1 903,1 4 0,-2 1 0,-2 3 0</inkml:trace>
  <inkml:trace contextRef="#ctx0" brushRef="#br0" timeOffset="13">3689 12915 8149,'0'-8'0,"0"0"0,0 5 320,0-5 0,1 2 275,3-2-204,-3 3 1,4 4 122,-5-3 252,0 3-577,0-4 1,-1 6 15,-3 3 0,2 3 7,-6 9 0,4 3-15,-3 7 1,-1 5-79,-3 7 1,3 2 112,0 6 1,6 1-375,-2 2 1,3-2 103,1 3 1,0 1-197,0-2 1,4 4-148,-1-3 1,6 3 229,-1-3 1,1-2 101,-2-6 1,2-3 30,-5-5 0,4-6-16,-4-5 0,3 0-4,-3-4 0,0-2-137,-4-2 1,0-3 120,0 0-323,0-1 0,-5-1 171,-3-2 0,-3-2-242,-5-2 1,2-2 65,-5 1 0,0-1-83,-3-2 1,-5-2 54,0-2 1,1 2 154,3-6 0,1-3 149,3-4 1,3-2 105,4 2 0,5 1 0,-1-5 0,5 5 0,-2-8 0,5 5 0</inkml:trace>
  <inkml:trace contextRef="#ctx0" brushRef="#br0" timeOffset="14">3529 13417 9377,'13'4'713,"2"0"0,-1 0-438,5-4 1,0 3-23,4 1 1,0 0-28,0-4 0,1 0-346,2 0 0,-2 0 190,3 0 1,-3-4-734,-1 0 1,0-3-14,0 3 1,-6-4-1091,-1 5 1766,1-6 0,-4 2 0,4-4 0</inkml:trace>
  <inkml:trace contextRef="#ctx0" brushRef="#br0" timeOffset="15">4306 12983 8045,'0'-16'581,"0"3"0,0-3-528,0 4 0,0 5 160,0-1 503,0 5 0,0-3-228,0 2 1,-2 3-209,-1-3 0,-4 8-108,-4 4 1,-2 3-110,-2 4 1,-3 8-54,-5 7 0,0 5 117,1 3 1,-1-1-92,0 5 1,1 1-156,3 6 1,3-2-22,4 3 0,6 0 57,2 0 0,3 3-88,1-3 1,1-1-20,3-3 1,4-4-76,7 0 1,1-7 144,3-1 1,3-4 62,-3-8 1,-1 0-135,1-3 0,-1-3 77,1-4 1,-2-2-182,-1-2 1,-4-2 303,4-2 1,-4-3-801,0 3 1,-1-3 78,1-1 712,-6 0 0,9-5 0,-2-1 0</inkml:trace>
  <inkml:trace contextRef="#ctx0" brushRef="#br0" timeOffset="16">4477 13406 8043,'0'-12'1221,"0"5"-787,0-1 1,0 4-22,0-3 187,0 4-329,0-2 1,1 6-34,3 3 0,1 4 28,3 7 1,3 3-180,1 5 1,-1-1 143,4 1 0,-1 1-365,1 3 0,-1-3 147,5 3 0,-1-2-314,1 2 0,2-7-88,-6 3 0,1-8-265,-1 0 1,-6-2-237,3-1 1,-3-5 297,2 1 1,-3-6 591,-1 2 0,1-3 0,3-1 0</inkml:trace>
  <inkml:trace contextRef="#ctx0" brushRef="#br0" timeOffset="17">4785 13360 8043,'-10'-15'349,"3"0"1,-2 3 388,5 5-268,0 4-27,-1-2 0,-1 15-55,-6 5 0,1 7-383,-1 5 0,1-2 90,0 5 1,-1 5-377,1 3 0,1 0 204,2-4 1,-1-1-758,5-2 1,-3 0 237,3-4 1,0-4 595,4-4 0,-5-5 0,-1 2 0</inkml:trace>
  <inkml:trace contextRef="#ctx0" brushRef="#br0" timeOffset="18">4877 12903 8538,'-7'-11'1404,"2"5"0,10 4-1158,3 6 0,2 9-5,2-2 0,0 8 162,3 0 1,-1 8-124,5 3 1,4 5-151,4 3 1,0-2-63,-5 6 1,5 0-450,0 4 1,-4 3 65,-4 1 0,-5 3 201,1-3 0,-8 3 0,-3-4 0,1 1 68,-1-4 1,-1-1 33,-7 1 0,-3-5-19,-4-3 0,0-4-111,-1-4 1,-3 1-118,0-8 0,-4 1-328,4-9 0,-2-4 130,2-3 457,7-5 0,-12-3 0,7-7 0</inkml:trace>
  <inkml:trace contextRef="#ctx0" brushRef="#br0" timeOffset="19">5596 13429 8023,'-5'-12'-216,"4"6"218,-4-4 0,6 8-7,3-1 288,2 1 1,6 2 431,-1 0 0,0 4-220,1 0 0,4 1-154,3-1 0,2-3-140,-2 3 0,4-3 56,-1-1 1,1 0-331,4 0 0,-3 0-241,-1 0 1,-2 0-359,-1 0 0,0-1 303,-5-3 0,0 3-658,-3-3 1027,-6 3 0,4-4 0,-3-2 0</inkml:trace>
  <inkml:trace contextRef="#ctx0" brushRef="#br0" timeOffset="20">5665 13657 7993,'11'0'-74,"2"4"192,2 0 0,3-1 707,5-3 1,0 0-235,-1 0 1,6 0-45,3 0 0,-2-3-220,1-1 0,-3-5-101,3 1 0,-4 2-710,1-2 1,-7 5 272,-1-5 211,0 5 0,4-7 0,0 4 0</inkml:trace>
  <inkml:trace contextRef="#ctx0" brushRef="#br0" timeOffset="21">7024 12903 8044,'6'-5'0,"-1"4"346,-5-9-57,0 3-58,0-4 218,0 5-276,0-4 1,-5 7 172,-2-5-344,1 1 171,-4 0 1,3-1 172,-9 4-423,-1 0 149,-6-1 1,0 4-5,0-3-16,-5 8 1,-1 6 259,-5 5-377,0 5-285,4-2 490,-3 0-808,9 8 741,-4-7 0,11 9-194,1-5-30,4 0 85,5 0 1,2 0 186,5 0-468,5-1 220,2 1 0,9-5 215,3-3 1,4-7-83,4-4-261,2-3 495,10-1 0,-3-6-312,2-6 484,-3-4-260,5-7 1,-6-1-57,0-3 116,-5-2-50,-6 0 0,-1-4 2,-3 2 0,-4-2 105,-7-1 0,1 0-189,-6-1 32,1 1 1,-5-4-29,-3 0 1,-2-4-161,-6 4 1,1-4-120,0 4 1,-1-4 62,1 4 1,3 1 120,0 7 1,5 3-16,-5 8 301,5 3-272,-2 4 0,5 7 75,0 5 1,0 5-78,0 7 0,2 6 6,1 4 1,0 8 181,5 8 1,-5 2-100,5 6 1,0 3 30,3 1 0,1 8-371,-1-1 0,0-1 73,1-2 1,-2-7-16,-2-2 0,0 0-150,-4-7 1,0-4 99,-4-4 1,1-4-106,3 0 0,-3-3-502,3-4 1,-3-2-40,-1-6 888,0 1 0,0-1 0,0 0 0</inkml:trace>
  <inkml:trace contextRef="#ctx0" brushRef="#br0" timeOffset="22">7469 12549 8114,'0'-11'0,"0"3"1898,0 1-1314,0 4 1,0-1-398,0 8 1,0 4 178,0 7 0,2 3 153,1 4 1,0 6-290,4 3 0,-4 2 23,1 1 0,-2 4-237,2 0 1,-1 0 162,4-3 0,-3-2-661,4-3 1,-4-2 297,3-5 1,-3-2-1515,4-2 57,-6-2-538,3-6 2179,0-4 0,-3-2 0,3-5 0</inkml:trace>
  <inkml:trace contextRef="#ctx0" brushRef="#br0" timeOffset="23">7389 12880 8106,'12'-6'745,"-1"2"0,6 3-384,2 1 0,2 0-83,2 0 1,-4 0 110,0 0 1,4 0-239,4 0 1,-1-1-129,-3-3 0,-4 3-124,0-3 1,-5 1-431,1 0 0,-2 1-1372,-1-2 1903,-6 3 0,4-4 0,-4-1 0</inkml:trace>
  <inkml:trace contextRef="#ctx0" brushRef="#br0" timeOffset="24">7424 12561 8094,'11'-12'0,"2"1"75,2-1 1,3 2 112,5 3 1,4-2 351,4 5 1,-3-5-165,-2 1 1,2 2-459,-1-2 0,3 5 50,-3-5 0,0 6-572,-4-2 0,-2 2 123,-2 2 0,2 0 481,-6 0 0,0 0 0,-4 0 0</inkml:trace>
  <inkml:trace contextRef="#ctx0" brushRef="#br0" timeOffset="25">8189 12287 7996,'-5'-7'613,"3"2"-133,-3 0-81,5 4 0,-1-4-120,-3 5 0,2 1-39,-6 3 1,-3 2 318,-5 6 0,-4 8-139,1 3 1,-2 8-38,-2 4 1,0 3-144,0 4 0,-2 7-499,2 1 0,1 4 433,7 3 0,7-1-337,1-3 0,4 3-92,3-2 1,2-1-252,1-4 1,4 0-37,4-11 0,4 0 259,1-4 0,4-5 50,-1-2 1,-1-8 45,1-4 1,-2-2-151,2-2 1,2-3 55,-6-1 1,2-4-100,-2 1 0,-3-3 380,4-1 0,1-5 0,1-1 0</inkml:trace>
  <inkml:trace contextRef="#ctx0" brushRef="#br0" timeOffset="26">8303 12686 8057,'0'-6'762,"0"-4"0,1 9-887,3-3 1,1 8 259,3 3 0,1 3 330,-6 2 0,6 3-200,-1 0 1,2 5-126,1-1 1,1 3-122,-1 1 0,1 0 76,-1 0 1,1-4-590,-1 0 0,0-5-23,1 1 1,-2-6-823,-2-2 1339,2-4 0,-4 7 0,6-4 0</inkml:trace>
  <inkml:trace contextRef="#ctx0" brushRef="#br0" timeOffset="27">8577 12652 7961,'-8'-10'300,"1"2"1,3-1-50,-4 6 0,5-1 210,-5 4 1,0 5-7,-3 2 0,-6 9-26,-2 3 0,2 4-437,-2 3 0,0 3 71,-4 6 0,5-1-498,3 0 0,2-1 263,2-2 1,4 0-809,4-4 0,1-2 217,2-6 763,0-2 0,0-6 0,0 1 0</inkml:trace>
  <inkml:trace contextRef="#ctx0" brushRef="#br0" timeOffset="28">8646 12298 8007,'0'-6'1311,"1"1"-624,3 5 0,1 5-191,2 2 0,5 5-42,-1 3 1,2 4 2,6 8 0,0 2-116,4 5 0,-4 2-287,0 2 0,-1-2 106,1 6 1,1-1-502,-5 1 0,-1 1 277,-6-5 1,-2 1-582,-2-1 1,-3-2 44,3 2 0,-9-4-215,-6-3 0,-2 0 36,-6-4 1,-2 0 5,-5-4 773,2-1 0,-9 1 0,4 0 0</inkml:trace>
  <inkml:trace contextRef="#ctx0" brushRef="#br0" timeOffset="29">6670 13589 7982,'-7'0'858,"2"0"-16,5 0-486,0-6 1,7 4 128,4-6 1,6 6-114,5-2 1,8-1-134,4 1 0,5-4-1,7 5 1,11-5-127,-25 6 1,1 0-1,2 0 1,2-1-190,3 1 1,0 0 0,1 2 0,-1-1 195,2-1 0,0 0 1,5 1-1,1 1-356,3 0 0,1 0 0,1 0 0,1 0 414,-1 0 1,0 0 0,-2-2 0,0 0-215,2 0 0,0 0 0,-1 0 1,0-1 32,2 1 0,-1 1 0,-2 0 1,-2 0-162,-5 0 0,0-2 1,-2 1-1,1-1 132,-3 1 1,0 1-1,-5-2 1,-1 0-55,-1 1 0,-1 1 1,25-1 64,-7-1 1,-2 1 30,-10 2 0,-5 0 250,-6 0 1,-4 0-233,-4 0 1,-3 0 870,-4 0-1190,-6 0-139,-1 0 1,-6-1-18,-3-3 0,-8 3 479,-7-3 1,-7 3 0,-3 1 0</inkml:trace>
  <inkml:trace contextRef="#ctx0" brushRef="#br0" timeOffset="30">6967 14388 7939,'0'-6'278,"0"1"53,0-1 0,0 5 83,0-4-180,-5 0 1,2 4 96,-5-3 41,6 3-179,-8 1 0,3 1-135,-4 3 163,-5 7-113,3 2 1,-7 10 163,4 0-52,-4-1-252,7 6-77,-3-5 131,4 5 1,6-9 21,2 0 0,3-1-169,1-3 0,3-3-10,4-5-27,6-4 219,10 2 1,1-5-110,2 0 1,0-7 240,4-4 0,2-2-129,6-6 1,-2-1 34,2-7 0,-7 3 134,0-2 0,-6-2-120,2 1-219,-8-5 315,-3 8 1,-4-7-46,-1 4-45,-4-5 0,-2 3 1,-5-2-183,0 1-46,-5 0 224,-2-5-253,-4-4 96,-1 3 0,5 2 104,-1 8 0,2 1 0,-2 3 79,-2 4 334,9 1-401,-4 11 208,5 6-344,0 6 0,0 11 286,0 2-24,5 7-131,1 4 1,4 9 80,-2 3-1046,2 2 908,-4 2 0,6 0 3,-1-1 0,-1 1-522,-2 0-121,2-1 427,-3-4 0,4-2-545,0-4 388,-4-6 172,3 4 1,-4-13-385,6 3 285,-6-8-7,4 7 49,-9-10-738,10 0 588,-10-2-381,9-9 778,-9 4 0,9-5 0,-3 0 0</inkml:trace>
  <inkml:trace contextRef="#ctx0" brushRef="#br0" timeOffset="31">7606 14182 7939,'12'12'1038,"3"-1"219,0 1 1,0 3-492,-3 0-51,-1 5-365,6-2 1,-3 5 223,5 0-298,0 0-111,-1 5 1,2-4-247,-5 2 96,5-1-387,-7-3-1047,9 1 1071,-10-5 1,5-3 107,-6-7-1527,1-3 1081,-1-5 1,-3 0-128,-1 0 813,-4 0 0,7-5 0,-4-2 0</inkml:trace>
  <inkml:trace contextRef="#ctx0" brushRef="#br0" timeOffset="32">7903 14160 7958,'0'11'3060,"-1"0"-2350,-3 1 465,-2 4-697,-1 2 1,-6 9 239,1-1-656,-2 6 24,-2-8 1,2 9-1493,-5-2 792,5-3 490,-3 0 1,6-2-1377,-1 1 1500,1-1 0,0-3 0,-1 0 0</inkml:trace>
  <inkml:trace contextRef="#ctx0" brushRef="#br1" timeOffset="33">12711 9890 8225,'-7'-1'-363,"-1"-3"277,6 3 165,-3-4 376,0 5-282,3 0 230,-8 0 86,9 0-110,-4 0 1089,5 0-1197,5 0 0,-3 0-40,6 0 0,0 0-62,3 0 1,-3 4 70,-1 0 0,2-1-190,6-3 1,-2 0 90,2 0 1,-1 0-160,1 0 0,-1 0 12,5 0 1,-3 0-13,3 0 0,-4 0 63,4 0 1,0-3 56,4-1 0,0-1-37,0 1 0,1 1 14,2-4 0,0 4-13,4-1 0,-5-1-1,2 2 0,1-2 5,-1 1 1,-1 2-9,-3-1 1,0 1-14,0 2 0,-4 0-94,0 0 1,0 0 107,4 0 1,-2 0-46,-2 0 1,3 0 30,-3 0 1,3 0 90,0 0 1,3 0-83,1 0 0,-2 0 0,3 0 0,-3-3-60,-1-1 0,0 0-39,0 4 94,-1 0-277,-4 0 257,4 0 0,-4-4 18,4 0-338,1 1 295,5 3 1,-4 0-32,3 0 0,1 0-12,-2 0 1,1 0-74,-4 0 1,-4 0 38,0 0 1,0 0-22,4 0 62,0 0 1,-4 0-28,0 0 25,0 0 1,8 0-33,-1 0 192,6 0-156,-8 0 0,8-4 10,-6 0 1,6 0 9,-1 4 1,-4 0-6,0 0 0,1 0 3,-1 0 1,-1 0 1,-3 0 0,0 0 2,0 0-68,0 0 60,5 0 1,-4 0 3,2 0 1,-2 0-1,-1 0 1,4 0 7,0 0 0,-1 0 6,-3 0 1,4 0-8,-1 0 0,1 0 6,-4 0 0,0 0 62,0 0-67,-1 0 0,1 0 3,0 0-2,0 0 0,0 0 0,0 0 20,-1 0-17,1 0 0,0 0-18,0 0 0,0 0-3,0 0 1,-4 0 5,0 0 1,-1 0-5,1 0 1,2 0-125,-2 0 122,-2 0-72,4 0 1,-4 0-17,2 0 0,2 0 58,-2 0 49,8 0-34,-3 0 0,5 0-37,-2 0 227,-3 0-185,9 0 1,-9-4 187,3 0-188,-3 1 14,-1 3 0,0 0 46,-1 0-22,-4 0-21,4 0 5,-4 0 8,-1 0 1,5 0 8,-3 0 28,3 0-38,-5-5 0,5 3 1,-3-1 123,-3 1-122,6 2 0,-8 0 164,5 0-150,-5-5-6,2 4 1,-4-4 132,-1 5-119,1 0 0,-5 0 170,1 0-134,-6 0 5,9 0 52,-10 0-33,4 0-1390,-5 0-656,-5 0 1591,-1 0 1,-10 0 368,1 0 0,-5 5 0,2 1 0</inkml:trace>
  <inkml:trace contextRef="#ctx0" brushRef="#br1" timeOffset="34">22351 3563 7827,'5'-6'755,"1"1"0,2 5-278,-1 0-287,1 0 0,5 0 20,2 0 1,-2-1-8,2-3 0,2 3-15,3-3 0,1 2 65,2 2 1,5 0-135,2 0 1,5 0 48,3 0 0,2 0-117,6 0 1,5 0 85,2 0 1,5 0-426,7 0 1,-32 0 0,0 0 261,5 0 0,0 0-468,0 0 1,0 0 564,0 3 0,-1 0-45,5-3 1,0 1-1,-4 1 1,0 1 11,4-3 0,0 0 0,-1 2 0,-1 0 46,0 0 0,0 0-38,-2-1 1,-1 1-13,2 1 1,1-1 0,-5-1 0,1 1 27,2 2 1,0 0 94,-3-3 1,1 0-59,1 4 0,-1 0 0,-3-3 1,-1-1-98,1 3 1,-1-1 56,0-1 0,1-1 4,30 4 0,-29-3 1,-1 0 17,0 0 1,-1 0 37,30 1 13,0-3-1616,-5 5 1567,6-3 1,-9 3-10,3-5 1,-7 0-118,-1 0 0,-6 0 112,-1 0-248,-5 0 533,-3 0 1,-3 0-459,-8 0 156,2 0 1040,-12 0-1005,3 0 1511,-4 0-1585,-6 0 459,-1 0-249,-5 0 1,-5 0-411,-3 0 1,-2 0-704,-1 0 425,-1 0 256,1 0 1,3 0-1776,1 0 979,-1 5 539,-3 1 0,3 2 466,1-1 0,-11 1 0,-6 4 0</inkml:trace>
  <inkml:trace contextRef="#ctx0" brushRef="#br0" timeOffset="35">9479 13234 8053,'-7'-6'213,"-1"2"205,6-2 59,-4 5-130,6-4 144,6 5-289,0 0 1,5 0 145,1 0 52,-1 0-142,6 0 0,-3 0 105,5 0-189,0 0 0,4 0 174,-1 0-353,1 0 75,0 0 0,0 0-123,0 0 0,2 0 66,-2 0 1,2 0-137,-6 0 87,-2 0 1,3 0-23,-5 0-1159,-4 0 783,-1 0 1,-8 0-1439,6 0 964,-6 0 908,3 0 0,-10 5 0,-1 1 0</inkml:trace>
  <inkml:trace contextRef="#ctx0" brushRef="#br0" timeOffset="36">9514 13417 8053,'-7'12'514,"2"-6"-311,10-1 0,-2-4 96,4 3 1,5-3 135,3 3 1,5-3 532,-1-1-454,3 0-200,1 0 1,1-1 232,3-3-59,-3 3-256,9-9-653,-9 9 433,4-9 1,-5 8 209,-1-2-1335,1-2 829,0 5 0,-4-4-80,0 5 0,-5 0 364,1 0 0,3 5 0,0 1 0</inkml:trace>
  <inkml:trace contextRef="#ctx0" brushRef="#br0" timeOffset="37">10770 12024 8127,'6'-5'65,"-1"4"27,-5-5 1,2 3 559,1-1-353,-1 0-60,3 4 149,-5 0 119,5-5-111,-4 4-228,4-4 0,-4 5-8,3 0 1,-3 5-135,3 2 0,-2 3 63,-2 2-111,0-1 132,-6 6 0,0-3-81,-5 5-127,-1 5 174,1 0-581,-6 4 471,0 0 1,-2-3 73,0 6 0,1-6-29,-1 2 0,2-3 66,6-1-181,-1-1 55,1 1 1,1 0-111,2 0 172,-2-5 0,9 3 2,-3-2-3,3-2 418,1-1-425,0 1-49,0-4 51,0 3 1,0-5 6,0 1-28,5-1 22,-4 1 1,9-5 9,-2 1-61,2 0 48,1-2 0,2 3-16,2-5 15,-2-1-8,9-3 120,-5 6-114,1-5 1,2 4 10,-4-5 0,-1 4 3,-4-1 0,1 5 63,-1-4 0,-5 5 7,-2-2 0,-2 4-8,-2 0 1,-2 5 10,-2 3 0,-3 7 273,-8 1-17,-3 4-203,-5-2 1,1 6 20,3-1 0,-1 0 22,5 0-905,-5 1 823,7-1 1,-4 3-70,6-3 0,0 7-124,-1-7 0,6 4 107,2 0 0,-1-6-31,1 2 1,2-6-280,5 2 177,4-4 1,4-2-60,1-5-48,-1-5-58,5 8 251,-3-10 24,4 10 289,-6-10 0,-1 6-377,-2-3 325,2 3-155,-9 5 1,4 0-18,-5 0 1,0 3 177,0 1 0,-1 6 50,-3 1-163,-2 1 1,-5 5 105,-1-2 0,1 3-71,-1 5 1,2-5 306,2 1-247,-2 0 1,8 4-112,-6 0 0,6-2-169,-2-2 1,3 1 116,1-5 0,1-4-150,3-3 1,1-6-50,2 2 183,3-3 0,-3-1 26,4 0-207,-4-6-51,3 0 13,-4-6-36,6-4 189,-1-2-796,0-5 535,1 0 1,-1-5-123,1-3-1367,-6-2 1131,4-2 0,-7-4 645,4-3 0,1-8 0,3-2 0</inkml:trace>
  <inkml:trace contextRef="#ctx0" brushRef="#br0" timeOffset="38">11889 12378 7978,'0'-12'0,"0"1"0,0 0 0,-5 1 0,-3 2 965,3-2-564,-5 8 0,4-6 413,-6 4-487,1 0 1,3 0 417,1 0-434,-1 1 1,-3 3 29,-1 0-223,1 0 79,-1 5 1,0 1-40,-3 5 1,3 2-1,1 2 1,1-1-17,6 5 0,-4-3-195,4 3 0,2 0-466,6 3 331,2 1 58,5-5 0,6 2-249,2-4 260,2 4 0,7-7-74,3 2 0,2-8 43,1-3 51,0-3-430,6-1 488,-5 0 0,5-1-46,-6-3 158,5-7-104,-3-2 0,2-7 185,-8 5-70,-2-6 1,-5 4-469,0-6 386,-5-5 1,-2 0 59,-4-2 1,-6-3-28,-2 2 0,-3-6 41,-1-1 0,-6 0 24,-6 4 1,-6 5 9,-8 2 0,-8 9 188,-8 7-628,-8 5 193,-2 6-58,0 10 251,1 2-836,6 11 523,-1 5 1,10-2-73,6 4-1686,10 0 805,3 5 1212,11 4 0,-1-1 0,11 0 0,5-5 0</inkml:trace>
  <inkml:trace contextRef="#ctx0" brushRef="#br0" timeOffset="41">14413 12161 7756,'0'-6'1482,"-5"-5"-461,4 10-225,-4-4-334,5 5-140,0 0 1,0 5-91,0 3 0,4 7 0,-1 4 1,5 3-144,-4 0 1,3 3 44,-3 1 1,1 2-214,-1 3 1,-3 2 46,3-3 0,1-1-116,-1 2 1,4-6-16,-5 2 0,3-3 1,-3-1 0,-1-4 24,1 0 1,2-5 83,-1 1 1,0-6-47,-4-2 1,4-3 3,0 4-258,-1-6 0,-1 3-184,2-5-624,-3 0 547,4 0 1,-5-1-721,0-3 1335,0 3 0,0-9 0,0 4 0</inkml:trace>
  <inkml:trace contextRef="#ctx0" brushRef="#br0" timeOffset="42">14687 12195 8045,'0'-11'1788,"0"-1"-1084,0 6-340,0 1 0,4 6-119,0 3 1,3 7 117,-3 8 1,4 8-88,-4 4 1,3-2 0,-3 1 0,4 1-159,-4 3 0,1-4-156,-2 1 0,0-6-297,5 2 0,-6-3 255,2-1 0,1-5-280,-1-3 1,1-6 25,-1-2-291,-3 1-302,4-2-254,-5-1 36,0-5 421,0-5 0,0 3 95,0-6 629,0 0 0,-5-3 0,-1 0 0</inkml:trace>
  <inkml:trace contextRef="#ctx0" brushRef="#br0" timeOffset="43">14687 12389 8045,'1'-10'198,"3"3"33,-2 1 0,8 6 258,-3 0 1,3 0-13,2 0 1,4-3-60,3-1 0,3 0-53,1 4 1,0-1-61,0-3 0,3 3-329,1-3 1,-2-1 101,-6 1 1,2-1-996,-6 1 601,0 3-1748,-4-9 1057,-4 8 1007,-2-8 0,-5 4 0,0-5 0</inkml:trace>
  <inkml:trace contextRef="#ctx0" brushRef="#br0" timeOffset="44">14687 12115 8045,'1'-6'716,"3"2"-374,3-2 0,8 1 294,0-3 0,5-2-217,-1 2 0,3 2-279,1-2 0,4 6-140,-1-2 0,5-1-361,-5 1 0,2 0 361,-1 4 0,2 5 0,5 2 0</inkml:trace>
  <inkml:trace contextRef="#ctx0" brushRef="#br0" timeOffset="45">15875 12150 8121,'-6'-12'0,"-4"6"0,8-1 617,-2 4-219,3 1 321,1-3 1019,0 5-1441,0 5 0,5 2 12,3 4 0,2 6 170,1 2 1,5 2 92,-1 2-286,5 0 0,-6 4-146,5-1 1,-4 1 112,4-4 1,-1-1-255,1 1 0,3-4 111,-3 0 0,-1-5-269,1 2 1,-5-4 114,1 0 1,-2-2-649,-2-3-265,0 4-727,1-10-1231,-6 9 1625,-1-9 1290,-5 4 0,-5-5 0,-1 0 0</inkml:trace>
  <inkml:trace contextRef="#ctx0" brushRef="#br0" timeOffset="46">16229 12195 8002,'0'-11'123,"0"-1"0,0 5 730,0-1 395,0 1-837,0-5 1,-1 4 263,-3 1 0,1 4-214,-4 0 0,-2 8-301,-6 6 0,-3 6 31,-5 5 0,-5 8-199,-2 4 1,-1-2-27,-3 6 1,7-5-112,-3 5 0,1-3-622,2-1 0,5-4 370,7-4 1,4-7-578,3-3 0,3-4 350,5 0 0,0-5-782,0 1 718,0-6 688,5 3 0,7-5 0,5 0 0</inkml:trace>
  <inkml:trace contextRef="#ctx0" brushRef="#br0" timeOffset="47">17086 11990 7994,'0'-12'-894,"5"1"1347,-4 4 1107,4 2-870,-5 0-29,0 4 4,0-4-314,0 5 1,-4 1-126,0 3 0,-4 2 314,0 6-357,-7-1 1,2 1-66,-2-1 0,-3 4 67,-1 0 1,-3 2-60,0-2 0,-3-2 76,-1 2 0,0 2-285,-4-2 1,5 4 54,-2-4 1,-1 2-88,1-2 0,5-2-8,2 2 1,7-6 118,-3-2 0,4 0 6,0 0 1,2 3 63,2-2-35,3-3 40,5 5-15,0-3 0,7 3-12,4-3 0,2 2 198,6-5 1,0 4-14,4-5 1,3 5 15,1-4 0,3 1-57,-3-1 1,0-3-63,-4 3 1,-1-2-27,1 2 1,-5-3 46,-3 3 0,2-3-87,-2-1 1,-4 0 187,-3 0-368,0 0-375,-2 0-442,4 0-1399,-9 0 1082,5 0 603,-6 0 1,-6 6-1,0 0 1</inkml:trace>
  <inkml:trace contextRef="#ctx0" brushRef="#br0" timeOffset="48">17520 12104 8069,'3'-8'0,"1"1"417,0 4 145,-4-2 290,0 5 1,-5 0-496,-3 0-153,-2 5 1,-1 3 108,-1 7 0,0 0-80,-4 8 1,4-3-56,-3 7 1,2-2 54,1 2 1,6-2-235,2 6 0,3-6 123,1 2 1,1-7-498,3-1 0,4-1 128,7 1 0,3-4 10,5-7 0,1 1 226,2-6 1,3 1-80,6-4 1,3-6 306,0-5 1,0-2-74,-4-6 1,0 4 221,1-4 0,-4-1-39,-4-2 0,0-1 101,-8 0 1,-4 0-88,-4 0 0,0 0-145,-8 1 0,0-3-352,-7-1 1,-4 2 123,-7-3 0,-4 4-85,-7 4 0,-4-1 36,-4 5 0,-5 5-419,-3 6 1,-1 2-11,1 2 1,0 6-199,8 1 0,-1 5-53,13 3 1,1-3 760,10 4 0,5 7 0,1 1 0</inkml:trace>
  <inkml:trace contextRef="#ctx0" brushRef="#br0" timeOffset="49">18879 12127 8028,'-4'-8'30,"0"0"515,0 6 0,0-4 344,1 2 187,-6 2-659,2-3 1,-4 10-118,0 3 1,-1 4 48,1 3 1,3 3-121,1 4 1,0 1-121,0 0 0,1 4 10,6-1 0,0 1-72,0-4 1,0-2 44,0-2 0,6-1-313,1-3 0,8-2-39,4 2 0,3-3 142,1-5 1,1-2 240,3-5 1,-2 0-132,5 0 1,-3-5 230,4-2 0,-6-5-64,2-3 1,-5 1-74,-3-5 1,-2 1 189,-6-1 0,-3-2-77,0 2 1,-6-3-272,2-1 1,-4 0 143,-4 1 1,-3-1-399,-9 0 1,-1 0 154,-6 0 0,-1 0-366,-3 1 1,3 0 63,-3 3 1,-1 6-118,2 6 1,3 4 166,4-1 1,5 3-55,-1 1 1,6 5-333,1 3 1,6 3-13,-2 4 821,2-2 0,13 9 0,1-5 0</inkml:trace>
  <inkml:trace contextRef="#ctx0" brushRef="#br0" timeOffset="50">19336 12104 8055,'0'-23'855,"5"5"1,-4 6 36,3 4 619,-3 5-495,-1-2-518,0 15 0,0-1-101,0 10 0,0 0-13,0 4 1,0 4-282,0 0 1,1 0-231,3 0 0,-1-3-365,4 3 1,-4 0 382,1-5 1,1 4-323,-2-7 1,5-3 158,-4-1 1,1-3-1329,-1-4 78,-3 2-283,4-9 1221,0 4 1,-4-6 583,3-3 0,3-2 0,-1-6 0</inkml:trace>
  <inkml:trace contextRef="#ctx0" brushRef="#br0" timeOffset="51">19404 12104 8055,'5'-19'60,"3"0"0,2 5 154,1-1 0,1-2 244,-1 2 0,4 0-72,1 3 1,-1 1 51,-4-1 0,4 6-86,1 2 1,0 3 62,-1 1 1,-2 0-181,2 0 1,-2 1-46,-2 3 0,0 6-215,-4 5 0,-2 6 109,-5-2 0,0 6-430,0 2 1,-5 3 246,-2-3 1,-9 3-202,-3-3 0,-2 5 1,-2-2 0,4-2-122,0-1 1,1-7 208,-1-1 0,0-5 232,8 1 0,-2-2 177,9-2 0,0 1 22,4-1 171,0 1 1,5-2-114,3-3 0,2 2 15,2-5 0,0 4-109,3-5 1,2 1-129,2-4 0,3 0-230,-3 0 0,-2 4-512,2 0 1,-1 0-1754,1-4 2440,3 0 0,-4 5 0,4 1 0</inkml:trace>
  <inkml:trace contextRef="#ctx0" brushRef="#br0" timeOffset="52">20854 12001 7947,'0'-11'865,"0"4"-498,0 2-184,0 0 0,4 5 447,0 0 1,4 1-219,-4 7 0,4 1 184,0 6 0,6 3-146,1 5 1,2-4 12,-2 0 1,-2 0-98,2 4 1,1 0-118,0-1 0,0 1-141,-1 0 0,-2-4-154,2 0 1,2-4 12,-2 4 0,4-5 127,-4 2 0,0-4-653,-3 0 1,2-5 246,-3 1 1,3-6-1887,-6 2 191,-3 3-272,0-6 927,-5 4 1352,0-5 0,-5-5 0,-1-2 0</inkml:trace>
  <inkml:trace contextRef="#ctx0" brushRef="#br0" timeOffset="53">21231 12070 7947,'5'-12'-186,"-3"1"0,3-1 75,-5 1 0,0-1 965,0 1 0,4 3 626,-1 1 23,1 4-1049,-4-2 1,-5 10-114,-2 3 0,-9 7-223,-3 4 1,-2 7 63,-2 0 1,-4 6-142,1-2 0,-6 0 129,1 0 0,0-1-549,0 2 1,3-3-155,5-6 0,6 0-1361,1-3-71,4 3 821,5-10 508,2 5 0,10-11 330,3-2 1,7-4 305,4-4 0,3-2 0,1-6 0</inkml:trace>
  <inkml:trace contextRef="#ctx0" brushRef="#br0" timeOffset="54">21574 12035 7947,'11'0'153,"1"0"0,-1 0 318,1 0 0,3 0 9,0 0 0,4 0-130,-4 0 1,6 4 16,-2 0 1,0 1-108,4-1 1,-7-2 75,7 6 0,0-4-78,0 3 1,6-3-67,-6 4 1,2-2-113,-2 2 1,-4 1 121,0-6 0,-5 5-165,1-4 1,-2 3 69,-2-3 0,1 4-40,-1-4 0,-5 1 112,-2-1-151,3-3 38,-6 9 1,-1-4 24,-8 6 0,-8-5 37,-7 1 1,-5 0-7,-6 3 0,-4 0-84,0 1 1,-6-1 56,3 1 1,-1-1-224,4 1 0,1-2 65,10-3 0,6 2-961,5-5 408,4 5 1,2-7-1297,2 6 1286,3-5 0,6 5-668,3-4 1294,7 0 0,7-4 0,5 0 0</inkml:trace>
  <inkml:trace contextRef="#ctx0" brushRef="#br0" timeOffset="55">22876 11921 7973,'0'-11'0,"0"-1"-718,0 1 865,0-1 1,-5 5 473,-3-1 1,-2 6-134,-1-2 1,-1-1-182,1 1 0,-9 0-3,-3 4 0,-4 6-66,0 6 0,-2 1-62,-5 6 0,-4 0 48,0 4 0,1 3-107,7 1 1,-2 3 80,5-3 0,1 5 26,3-2 0,6-2-294,6-1 0,1 1 15,6-2 1,1 1-562,7-4 0,6-2 346,6-2 0,8 2 101,-2-6 0,9-1 61,-1-7 0,2 2 66,-1-5 0,0 0 43,-4-4 1,3 0 153,-3 0 1,-2-4-142,-6 0 1,-2-5 131,-6 2 1,-3 0 104,0 0 1,-6-1-54,2-3 1,-8 1-284,-3 2 1,-5-5 101,-3 6 1,-8-8-160,-7 7 0,-3-4-148,-2 9 1,-3-1-196,0 4 0,-2 0-257,5 0 1,1 0 302,11 0 0,3 4-1119,8-1 1558,1 6 0,5-2 0,6 4 0,11 1 0,7-1 0</inkml:trace>
  <inkml:trace contextRef="#ctx0" brushRef="#br0" timeOffset="56">23082 12070 8025,'0'-18'120,"0"1"1,-2 10 395,-2-1-150,3 6 0,-9-4-91,2 6 0,-2 2 149,-1 2 0,-1 2-159,1 5 0,0 6-56,-1 2 1,1 2-142,-1 2 0,6 0 47,2 0 0,3 0-183,1 0 0,0-1 108,0 1 1,6 0-386,6 0 1,0-4 153,7 0 1,0-9 114,4 2 0,4-5 161,0 1 0,4-3 197,0-5 0,2-4-73,1 0 1,-4-5-106,1 2 0,-2-5 252,2-3 0,-5 2-58,-7-2 0,2-3 169,-6-1 0,-1-2-108,-7-2 0,-2 0-281,-5 0 1,0 1-217,0-1 1,-6 0-231,-5 0 0,-7 1-25,-9 3 0,1 3 205,-9 4 0,2 6-860,-9 2 0,4 8 414,-3 4 0,4 3 634,-1 4 0,-3 3 0,0 5 0</inkml:trace>
  <inkml:trace contextRef="#ctx0" brushRef="#br0" timeOffset="59">11638 13554 7924,'-6'-11'-1184,"0"-1"1789,6 1-18,0 0 316,-5-1-100,4 1-258,-4-1 50,5 6-27,0 1-96,0 5-358,0 5 1,0 3 85,0 7 0,1 1-224,3 3 1,-3 7 42,3-3 0,-1 2-35,1-2 1,-3 1 1,3 3 1,-3-3-103,-1 2 0,1-2-99,3-1 0,-3 0 99,3 0 0,-3-5 88,-1-3 1,0-2-84,0-2-349,0 0 1,2 0-351,1-4-130,-1-2 206,3-5 312,-5 0 1,5-5 0,1-1 0</inkml:trace>
  <inkml:trace contextRef="#ctx0" brushRef="#br0" timeOffset="60">12060 13440 7957,'7'-11'-247,"-2"-1"296,-5 1 825,0 4-23,5 2 31,-4 5-541,4 0-171,-10 5 1,-2 7 81,-9 7 0,2 4-30,-5 3 0,4 7-168,-4 5 0,0 6 142,-4-3 1,4 1-303,0 4 0,0-3-205,-4 7 1,0 0 168,1 0 0,3-4 104,0-5 0,5-4-58,-2 1 1,4-6-7,0-1 0,1-7 41,-1-2 0,6-2-176,2-5 0,-1-6 37,1 2 1,1-6-644,3 3 464,0-6-806,0 3 776,0-5 1,3-1 30,1-3 0,5-2 378,-1-5 0,2-1 0,1 1 0</inkml:trace>
  <inkml:trace contextRef="#ctx0" brushRef="#br0" timeOffset="61">12197 13657 8029,'-5'-11'175,"4"-1"-204,-4 6 0,4 1 114,-3 5 328,3 0-208,-4 0 706,5 0-395,0 5-161,0-4 51,0 4 3098,0-5-3521,-5 0 1,2 0 59,-5 0 0,2 1 28,-2 3 1,-2-2-2,3 1 1,0 2-180,0-1 1,3 5 9,-4-1 1,1 2 82,-5 1 1,1 5-62,-1-1 0,1 5 103,0-1 0,-1 3-80,1 1 0,-1 3 33,1 1 1,-1 3-7,1-3 0,3 1-19,1-2 1,4-1-3,-1 1 1,3 2-100,1-1 1,0-1 71,0-3 0,5-1-119,3-3 1,2-1 81,1-3 0,2-2-44,2 2 0,-1-4 70,5-3 1,-3 1 12,3-5 1,-5-1-19,1-3 0,-1 0-9,1 0 0,-2-1 161,2-3 1,-2 2-83,-2-6 1,-3 1 237,-1-5 1,-4 1-66,1-1 0,-3 1 39,-1-1 0,0-3-116,0 0 0,-1-4-65,-3 4 1,-4-4 17,-7 3 1,1 5-82,-5 3 1,4 2-393,-4-2 1,0 3 185,-4 5 1,1 2 105,3 1 1,3 3-262,4 1 1,5 3-893,-1-2 0,6 2 1306,-2 1 0,8 1 0,2-1 0</inkml:trace>
  <inkml:trace contextRef="#ctx0" brushRef="#br0" timeOffset="62">12449 13897 7956,'0'-12'238,"0"1"0,-2 1 1056,-1 2-600,1-2-472,-3 9-56,0-4 1,-1 6-36,-6 3 35,6 2 1,-4 11-77,2 2 0,-2 2 146,-1 2 1,1 0-199,2 0 0,3 0 66,5 0 0,1-1-264,3 1 0,4-4-26,7 0 0,-1-5-7,5 1 1,0-6 77,4-1 1,0-6 81,-1 2 0,1-2 154,0-2 0,0-6-116,0-1 1,0-3 87,-1-2 0,1-3-67,0 0 0,-4-5 320,0 1 0,-9 1 4,2-1 0,-8 0-3,-1-4 1,-1 0-202,-2 0 1,-5 0-137,-3 0 0,-7 1-187,-4-1 0,-4 5 109,-4 3 1,-3 7-551,-8 4 1,-3 6 301,-5 5 1,6 2-269,2 10 0,1 4-22,6 4 606,-4 4 0,16-6 0,-9 2 0</inkml:trace>
  <inkml:trace contextRef="#ctx0" brushRef="#br1" timeOffset="63">13379 17052 11664,'54'-3'-7,"4"-4"-1,5 4 0,-6-1 1,2-1-6,-6 2 1,1-1-23,-4 4 1,3-4-9,-3 0 1,3-1 27,-4 1 1,5 3-6,-5-3 0,8 3-54,-3 1 0,4 0 56,-5 0 1,-2-4-6,-1 0 0,2 1 0,1 3 0,-1 0 71,1 0 0,-5-2-28,2-2 0,1 3 10,-2-3 0,1 3-54,-5 1 1,0-4 42,-3 0 1,1 1 38,-5 3 1,-1 0-44,-7 0 0,2 0 45,-6 0 1,5 0-41,-4 0 0,-1 0-8,-3 0 0,-4 0 296,0 0 0,-4 0-260,4 0 1,-5 0 50,2 0 0,-4 0 28,0 0-165,-1 0 106,1 0-96,-1 0 1,-3 0 101,-1 0 2,-4 0-101,7 0 0,-8 0-215,6 0-316,-5 0-767,2 0-1121,-5 0 2444,-5 0 0,-7 0 0,-6 0 0</inkml:trace>
  <inkml:trace contextRef="#ctx0" brushRef="#br1" timeOffset="64">15452 17594 6106,'7'0'-208,"-2"0"208,-5 0 0,-5 0 0,4 0 0,-5 0 0</inkml:trace>
  <inkml:trace contextRef="#ctx0" brushRef="#br1" timeOffset="65">15544 17525 7055,'0'-6'1752,"0"1"-1504,-5 5 1,-2 1-36,-4 3 1,3-2-16,1 6 1,-1-4-106,-3 4 0,-1-1 45,1 5 0,-1 3-103,1 0 1,3 5 97,1-1 0,0-1-43,0 1 1,-3 0-51,2 4 1,2-1 89,-2-3 0,6 2-131,-2-2 0,2-2 71,2-2 0,0-1-250,0 1 1,0-6-18,0 2 1,6-2-13,1 3 0,3-6 118,2-2 1,3 1-67,0-1 0,6 0 216,-2-4 0,2-4-77,2 0 0,1-5 89,3 1 1,-3-3-56,2-4 1,1 1-10,-4-5 1,2 4 204,-6-4 0,-3 0 284,-5-4 1,-1 0-207,-6 0 1,0 0-133,-4 0 1,-9-1-95,-3-2 0,-3 3-124,0 0 0,-3 1-170,-5 7 1,1 4 113,-1 3 1,1 6-137,3-2 1,-1 4-313,5 4 0,-3 2 564,6 5 0,-2 1 0,8-1 0</inkml:trace>
  <inkml:trace contextRef="#ctx0" brushRef="#br1" timeOffset="66">22465 16874 7892,'-7'0'-460,"-3"0"770,9 0 291,-4 0 29,5 0-559,-5 0 234,4 0-219,-4 0 117,5 5 17,0-3-100,0 3 0,0-4 92,0 3 157,0-3-143,0 4 740,0-5-905,5 0 107,-4 0-96,9 0 0,-7 0-11,4 0 0,-4 1 76,1 3-74,2-3-29,-5 5-48,9-6 1,-7 0 67,4 0 0,-3 0 38,4 0 1,0 0-21,3 0 0,0 3 1,1 1 1,3 0-34,0-4 1,6 0 9,-2 0 1,-2 0-16,2 0 0,-1 0 25,1 0 0,3 0-20,-3 0 1,-1 0 15,1 0 0,0 0-45,3 0 1,1 0-17,0 0 1,0 0-9,0 0 1,1 0 26,3 0 0,1 0-4,2 0 1,7 0-26,-3 0 0,8 0-11,0 0 0,6 0-233,1 0 0,2-1 190,-1-3 0,1 3-52,2-3 1,-1 3 109,-3 1 0,-2 0 5,3 0 1,-3-4 19,-2 0 0,1 0 2,0 4 0,-1 0 17,1 0 1,0 0 23,-1 0 1,-33-2-31</inkml:trace>
  <inkml:trace contextRef="#ctx0" brushRef="#br1" timeOffset="67">22362 17365 8037,'-8'-6'299,"1"2"0,3 3-34,-4 1 1,1 1-14,-5 3 0,-3 1 37,0 3 0,-4 3-68,4 1 0,-2 0-34,2 7 0,2 0 33,-2 4 1,1 0-100,-1 0 0,2 5-14,-2 2 0,2-1-107,2 2 1,1-4 76,2 3 1,3-5-198,5 2 0,0 0-32,0-4 1,1 2 27,3-6 0,6-3-34,5 0 0,2-4 113,-2 0 0,3-1-14,5 1 0,3-6 25,1-2 1,0 1-27,-4-1 1,-2-1 144,-2-3 0,5-3 90,-5-1 0,2-5-61,-6 1 0,-4-2-75,1-1 0,-6-1 157,-6 1 1,0-4-87,0-1 1,-6 0-81,-6 1 1,-2 2-47,-9-2 0,-2 2-162,-9 2 1,-2 4 31,-2 4 1,-2 1-150,-6 2 0,1 5 10,4 3 0,6 2 124,9 2 0,7 3-630,3 0 0,9 0-32,3-3 823,3-1 0,11 6 0,3 0 0</inkml:trace>
  <inkml:trace contextRef="#ctx0" brushRef="#br1" timeOffset="68">22682 17628 9279,'-7'-5'1183,"2"4"-1011,5-4 0,0 10 237,0 2 1,-3 4-146,-1 0 0,0 5-47,4 3 1,-4 3-167,0 1 0,1 1 16,3 3 0,1-7-189,3 3 0,-1-3 108,9 3 1,-3-5-92,6-3 1,3-4 149,1-3 1,2-3-5,2-5 0,0 0 52,0 0 1,0-5 194,0-3 0,-1-3 8,1-4 0,-4 1-68,0-5 1,-6 0 36,-2-4 1,-4-1-79,-7-3 0,-7-1-131,-4-2 0,-9 2-134,-7 5 1,-10 0-334,-1 0 0,-11 5-539,-8 3 0,-7 8 777,28 4 0,0 2 0,3 0 1,0 1-1835,-2-1 1,1 2 2006,-27 4 0,29-4 0,0 1 0,-25 7 0,5 0 0,3-1 0</inkml:trace>
  <inkml:trace contextRef="#ctx0" brushRef="#br1" timeOffset="69">15361 14659 7727,'0'-7'55,"0"-3"265,0 4-50,0-1 41,0-3-41,0 9-80,0-4 523,0 5-608,0 5 1,0-2 3,0 4 0,4-3-32,0 4 1,-1-1 20,-3 5 1,0-1-82,0 1 0,0-1 60,0 0 1,0 1-12,0-1 0,0 2-14,0 2 1,0-2-12,0 2 1,2 2-22,2-2 0,-3 1 47,3-1 0,-3-1-6,-1 5 0,4-3 8,0 3 1,-1-4 2,-3 4 1,0-4 37,0 4 0,0-1 1,0 1 1,0 1-2,0-4 0,0 4 11,0-1 0,0-3-86,0 0 0,0 1 58,0 2 0,0-1-126,0 1 1,0-4 99,0 5 0,0-7-4,0 3 1,0 0 0,0-1 0,4 4 0,0-3 1,0 0-1,-4-1 1,0-1-2,0 5 1,0-3 10,0 3 1,0-5-4,0 1 1,0 3-122,0 1 0,0-2 58,0 2 0,0-3-9,0 3 1,0-4 34,0 4 0,0-5-8,0 1 0,0-1 27,0 1 0,1-2 12,3 2 0,-3-2-89,3-2 0,-2 2 57,2 2 0,-2-2-68,1 2 1,-1-2 82,-2-2 0,0 5-2,0-1 0,0 4 15,0-4 0,0 5 1,0-1 0,0 3 5,0 1 0,0-4 16,0 0 0,0-4-84,0 4 1,3-1 59,1 1 0,0-1-116,-4-3 1,4 3 45,0 5 1,-1-2-119,-3-2 0,0 3 111,0-3 1,0 1-2,0-1 1,0 3 22,0-3 0,0-2 1,0 2 0,0 2 64,0 5 1,0-1-75,0 1 0,0 2 22,0-1 1,0 1-49,0-2 1,0-2-4,0 3 1,0-7-16,0-1 1,0-1-103,0 1 0,2 2 53,2-6 1,-3 4-19,3-4 1,-3 4 27,-1-4 1,-1 4 14,-3-3 0,3 3 125,-3-4 1,2 5-118,2-1 1,0-2 0,0-2 1,0 1 6,0 0 1,0-5-22,0-3-96,0-1 111,6 5 1,-1-5-455,2 1 62,-2-6-820,0 4 631,-3-6 644,3 0 0,0-6 0,1 0 0</inkml:trace>
  <inkml:trace contextRef="#ctx0" brushRef="#br1" timeOffset="70">15384 14693 7993,'-12'0'-405,"1"0"200,0 0 360,4 0 0,3 0-86,8 0 0,3 0-43,4 0 0,2 0 103,2 0 1,-1 0 12,5 0 0,-4 0-11,4 0 0,0 0 118,4 0 1,0 0 3,0 0 1,0 0-70,-1 0 1,3 0 46,1 0 1,0 0-109,4 0 1,-3 0-10,3 0 0,-1-4-9,2 0 1,1 1-8,-6 3 1,6 0-12,-2 0 0,0 0-124,0 0 1,0 0 40,5 0 0,0 0 31,3 0 1,-1-4-71,5 0 0,-4-1 15,4 1 0,0 3 28,4-3 0,-5-1 17,1 1 1,0 0-1,4 4 0,0-4-31,-1 1 0,-3-1-3,0 4 0,0 0-32,4 0 1,-5-1 51,1-3 0,0 2-36,4-1 0,3 1-94,1 2 1,1-3 111,-2-1 0,2-4-15,2 4 0,2-3-2,-6 3 1,2-4-10,-2 5 1,-2-5 25,3 4 0,-4-4 7,-5 5 0,4-5-11,-3 4 1,1-1 38,-1 1 1,1 2 0,-5-6 0,1 6 7,-1-2 0,-1 1-24,5 0 1,-1 1 10,1-2 0,2 3-38,-2 1 1,-2 0 1,2 0 1,-5 0-121,1 0 0,-2 0 124,-2 0 1,0 0 0,0 0 1,1 0 18,-1 0 1,-4 0 5,1 0 1,1-1 30,6-3 0,-3 3 147,3-3 1,-1 3-150,1 1 0,3-4 24,4 0 0,-3 0-113,0 4 0,-4 0 93,4 0 1,-1 0-111,1 0 1,2 0 55,-2 0 1,-3 0-21,-1 0 1,3 0 3,1 0 0,-2 4-9,2 0 0,-4 0 23,4-4 0,-1 0 5,1 0 0,1 4 3,-5-1 0,1 1-3,-1-4 0,-2 0-3,2 0 1,-6 0 117,-2 0 0,-3 0-114,3 0 1,-4 0-3,0 0 1,-3 0 1,-4 0 1,1 0-77,-4 0 1,3 0 65,-4 0 1,4 0 96,-4 0 1,2 0-94,-2 0 1,3 0 43,5 0 0,-1 0-34,1 0 1,0 0 5,0 0 1,0 0-7,0 0 0,-1 0 4,1 0 1,0 0-15,0 0 1,4 0 9,-1 0 1,1 0 38,-4 0 0,1 0-40,3 0 1,-2 0 7,5 0 1,-3-1 24,3-3 1,-3 3 5,4-3 1,-2 3-44,1 1 1,3 0 0,-2 0 1,3-2-3,4-1 1,-2 1-4,2-1 1,-4 1-122,-4 2 1,2 0 121,-5 0 0,3 0 112,-3 0 1,-1-3-60,-3-1 0,4 0-31,0 4 1,-1 0 0,-3 0 1,0 0 15,0 0 0,0-1-42,-1-3 0,0 3 31,-3-3 0,-2 3-43,-6 1 52,0 0-218,1 0 75,-6 0-203,-1 0-337,-5 0-639,-5 0 1289,-1 0 0,-16-6 0,-2 0 0</inkml:trace>
  <inkml:trace contextRef="#ctx0" brushRef="#br1" timeOffset="71">21894 14704 7995,'-5'-6'71,"3"-4"16,-3 4 300,5-6-365,0 1 1,0 3 140,0 0 1,0 5 480,0-5-416,0 5 0,0-3 404,0 2-189,0 3-85,0-4 523,0 5-699,5 0-88,-3 5 0,7-2-15,-6 4 1,2-3-2,-1 4 0,-2-5-3,1 5 0,0-4 34,1 3 0,-3 1-5,3 4 1,1 3 43,-1 0 1,1 5 97,-1-1 0,-2 0-164,6 4 0,-4-3 1,3 7 1,-3-1 28,4 0 0,-2 3-21,2 6 1,-2-1 16,-2 0 1,-2 0-1,6 1 0,-4 0-21,3 3 1,-4-1-9,1 5 1,-2-5 15,2 1 0,-3-1-30,3 1 0,-3-2-5,-1 6 1,0-5 0,0 1 1,0-2-108,0-2 0,2 0 34,1 1 1,0-2 66,4-3 0,-3 3-122,4-3 1,-4 0 50,3 0 1,0-1-10,0 2 1,2 0 19,-5-4 0,5 0-10,-2-4 1,0-1-74,0 1 0,-3 0-129,4 0 0,-4-4 119,3 0 1,-3-4 46,4 4 0,-2 0 4,2 4 0,1-4 27,-6 0 0,5-4 2,-4 4 0,5-1 18,-2 1 0,0 2 13,0-6 0,-3 5-6,4-1 1,-5 3 16,5 1 0,-5-1-37,0 1 0,-1-1-2,-2-3 0,1 2-43,3-2 1,-3 2 79,3-2 1,-3-1 0,-1-3 0,4-3 36,0 4 0,0-2 13,-4 1 1,3-2-113,1 2 19,0-2 0,-4-2-295,0 0 263,0 1 0,0-1-158,0 1 1,0-1 67,0 0 0,-4-3 36,0 0 0,1-4-230,3 3 1,-4-3-302,0 4 0,-4-5 74,4 5 1,-4-4-216,0 3 1,2-3-157,-2 4 0,0-4 935,-3 3 0,-5 1 0,-2 3 0</inkml:trace>
  <inkml:trace contextRef="#ctx0" brushRef="#br1" timeOffset="72">22431 14042 8040,'-7'-11'1137,"2"-1"-840,5 6 1,5 4-174,3 6 1,2 6 14,1 2 0,1 1 103,-1 6 0,-1-4-90,-2 4 1,2 1-22,-2 7 0,-3-3-47,-1 3 0,1-2-105,-1 2 0,-1-3-61,-3 2 0,0-2-281,0-1 0,-3-4-56,-1 0 1,-4-3-310,4 3 1,-3-5 727,3 1 0,0-2 0,4-2 0</inkml:trace>
  <inkml:trace contextRef="#ctx0" brushRef="#br1" timeOffset="73">22990 14099 7994,'0'-11'2762,"0"4"-2205,0 2-250,0 5-285,0 5 1,-1 3 122,-3 7 0,-3 3 57,-9 5 1,-1 5 110,-6 2 1,-5 8-88,-3 4 0,-2 6-335,-1 2 0,15-23 1,-1 0 120,-1 0 1,0 0-1,1-1 1,0 0-49,1 0 0,0 1 1,-16 21 133,1 2 1,2-8-199,5-4 0,1 0 121,7-4 0,6-4-189,1-11 1,9 2-324,-1-6 1,3 0 216,1-3 0,0-5-702,0 1 1,5-6 448,2 2 1,0-4-945,0-4 1527,1-2 1,8-10 0,2-2 0</inkml:trace>
  <inkml:trace contextRef="#ctx0" brushRef="#br1" timeOffset="74">22990 14522 7951,'7'-12'865,"-2"6"-430,-5-4-10,0 8-171,0-3 18,0 15 1,-7-2-36,-4 7 1,-2 3 130,-6 1 0,0 7-95,-4 0 0,0 5-100,1-5 0,0 5-165,3-5 1,-1 5 87,4-5 1,1 5-167,4-4 0,4-1 2,4-3 0,1-1 7,2-3 0,2-3 55,1-4 0,8-1-183,4 0 0,6-4-16,2-3 0,0-3 113,4-1 0,1-4 74,-2 0 0,1-8-23,-4 0 1,-2-3 100,-2 0 0,-2-2-71,-6-2 1,-4-2 10,-4 2 0,-3 1-44,-3-1 0,-9 5-2,-7-1 1,-4 3-105,-3 5 0,-3-2 80,-6 5 0,1 4-109,0 4 1,5 5 115,2-2 1,4 7-600,4 1 0,0 1-23,8-5 1,2 2 684,9 2 0,5-2 0,1 3 0</inkml:trace>
  <inkml:trace contextRef="#ctx0" brushRef="#br1" timeOffset="75">23230 14716 7916,'-11'-17'0,"0"8"1705,4-2-1166,2 7 1,4-1-105,-3 5 1,2 5-207,-1 3 1,-2 3-198,1 4 0,-4-1 234,4 5 0,-3-3-69,3 3 0,-1 0-189,1 4 1,3-1 102,-3 1 1,8 0-223,3 0 1,5-4-41,3 0 0,3-9-1,5 2 0,-1-9 112,1 1 1,0-3 5,0-1 0,4-1 117,-1-3 1,5-3-121,-5-8 1,0 1 207,-7-5 1,1-1-28,-5-2 0,-1-1 70,-6 0 1,-3-4-150,-5 1 0,-5-5-42,-3 5 0,-12-1-37,-7 4 0,-11 5-197,-7 3 0,-15 7-151,26 6 0,-1 1 1,-2 2-1,0 1 271,0 2 0,1 0 0,-1 1 1,1 2 90,-1 0 0,1 1 0,1-2 0,0 2 0,-1 1 0,0 1 0,1-1 0,0 1 0</inkml:trace>
  <inkml:trace contextRef="#ctx0" brushRef="#br2" timeOffset="76">13558 17431 11333,'1'0'-1,"37"-3"-38,2-2 0,-1-1 53,-1 3 1,0-1 0,0-1 0,0 0-9,2-1 1,0 0-1,-3 2 1,0 1 14,3-1 1,0 0 0,-4 1 0,0 0 2,0-1 1,0 0 0,0-1 0,-1 1-1,2 2 0,-1 0 0,-3-1 1,0-1-8,1 2 0,0 0 1,-1-2-1,-1-1-120,0 1 1,1 0 0,0 1 0,1 0 121,-2-1 0,1 0 1,0 3-1,1-1-22,0-2 0,0 0 0,0 2 0,0 0 1,-2-1 0,0-1 0,4 0 0,-1 1-6,0 0 0,-1-1 0,1-1 0,1 1 12,-2 2 0,1 0 1,0-1-1,1 1-3,-2 0 1,0 0 0,2 1 0,-1 1 2,-2-2 1,-1 0 0,31 0 0,-30 0 0,-1 0 0,29 0 39,-29 1 1,1-1 0,26 0-315,2 2 0,1 0 333,-1 0 1,0 0 6,-4 0 1,4 0 7,0 0 0,1-1-70,-1-3 0,-2 3 1,2-3 1,-2 3 31,2 1 1,-3 0 6,3 0 0,-2-4-225,-2 0 1,4 1 48,0 3 1,0 0 68,-4 0 0,5 0 22,3 0 0,-2 0 3,2 0 1,-2 0-4,2 0 0,-31 0 0,-1 0-17,32 0 0,-3-2 5,-1-2 0,-1 3 15,1-3 0,-4 3 88,0 1 1,4 0-87,-4 0 0,2 0 89,-1 0 1,-1 0-62,0 0 1,4 0 8,0 0 0,3 0 5,-3 0 1,-27 0 0,1 0 0,29 0 1,-27 0 0,0 0-10,-3 0 1,1 0-1,0 0 1,1 0-1,-2 0 1,0 0-1,2 0 1,-1 0-7,-1 0 1,1 0 0,2 0 0,1 0 2,-4 0 1,0 0 0,2 0 0,0 0-2,1 0 1,-1 0 0,-1 0 0,0 0 0,1 0 1,0 0-1,-1 0 1,1 0 0,0 0 0,0 0 0,0 0 0,-1 0-3,3 0 1,1 0 0,-4 0-1,1 0 0,0 0 1,0 0-1,1 0 1,1 0 2,0 0 0,0 0 0,1 0 0,1 0-1,0 0 0,0 0 0,0 0 1,0 0-59,-1 0 0,1 0 1,0 0-1,0 0-89,0 0 1,0 0 0,0 0 0,0 0 95,0 0 1,0 0 0,-1 0-1,0 1 44,-3 1 1,0 0 0,3-1 0,-1-1 0,-1 2 0,-1 0 1,0-1-1,0 0-3,0-1 0,0 0 1,-1 0-1,0 0 16,-1 0 0,1 0 0,1 0 1,0 0 7,0 0 1,0 0 0,1 0 0,-1 0-28,-2 0 1,0 0 0,1 0 0,0 0 30,1 0 0,0 0 0,0 0 0,-1 0-19,3 0 1,1 0 0,-3 0 0,0 0-23,2 0 1,0 0 0,-2 0 0,0 0 5,2 0 1,0 0 0,-2 0 0,0 0-4,0 0 0,0 0 0,-2-2 0,0 0 32,-1 0 0,-1 0 0,2 0 0,-1 0 7,32 2 0,-32 0 1,0 0-6,32 0 0,-32 0 1,0 0 4,28 0 0,-28 0 1,0 0 12,31 0 1,-30 0-1,0 0-27,0 0 0,0 0 1,31 0 112,0 0 0,-1 0-78,-30 0 1,1 0-1,-1 0 1,0 0 53,1 0 0,-1 0 1,0 0-1,-1 0-53,32 0 0,-32 2 1,0 0-23,28 2 0,-29-2 0,1 0-20,27-2 1,1 0 76,-60 0-75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14504 13511 7894,'0'-6'-352,"0"0"1,0 5 975,0-3-223,0 3 171,0-4-135,0 0-85,0 4 19,0-4 0,0 14-237,0 2 0,0 8 84,0 0 1,2 3-13,2 0 1,-3 5-61,3 0 1,-3 4-245,-1 0 0,0-2 77,0 2 0,0-2-313,0 1 1,0-2 179,0-5 1,4 0 1,0 0 0,1-6 120,-2-1 1,-1-4-212,1 0 165,-1-1 0,-2-3-55,0-1-474,0-4 166,0 2-704,0 0 543,0-4 602,0 4 0,5-10 0,1-1 0</inkml:trace>
  <inkml:trace contextRef="#ctx0" brushRef="#br0">14744 13511 8161,'0'11'634,"0"1"0,0 5-266,0 6 1,0 1-230,0 7 1,4-1 73,0 5 1,0-5-241,-4 1 1,1-2 32,3 1 1,-3 2-70,3-5 1,1-1-59,-1-3 0,1-4 118,-1 0 0,-2-5-263,6 1 1,-4-3-81,3-5-355,-4 3 231,7-3-432,-9-1 478,4-1 0,-5-6 424,0-3 0,0-2 0,0-6 0</inkml:trace>
  <inkml:trace contextRef="#ctx0" brushRef="#br0">14744 13762 7987,'-6'0'675,"1"-5"-436,5 4 1,1-4 16,3 5 0,2 0-31,6 0 0,3 0-47,0 0 0,4 0 35,-4 0 0,5 0-137,-5 0 0,4 0 24,-4 0 0,4 0-231,-4 0 1,4 4-205,-3-1 0,-1 1 212,-4-4 0,1 0-463,-1 0 0,-3 0 293,-1 0 0,-3 0-1196,4 0 754,-6 0 735,3 0 0,-5-5 0,0-1 0</inkml:trace>
  <inkml:trace contextRef="#ctx0" brushRef="#br0">14813 13557 7987,'5'-12'149,"1"6"1,2-3 336,0 5 1,3-5-337,4 2 1,0-2 74,-3 1 1,-1 2 173,1 2 0,-1 3-126,0-3 1,5 3-49,-1 1 1,0 0-190,-3 0 0,3 1-301,0 3 1,0-2-1833,-3 6 2097,-1-1 0,6 0 0,0-2 0</inkml:trace>
  <inkml:trace contextRef="#ctx0" brushRef="#br0">16103 13431 7969,'-3'-8'74,"-1"1"1,-5 3 162,1-4 1,2 4-25,-2-3 0,-1 4 60,-6 0 1,3 1 112,-4 2 1,0 0-189,1 0 0,-2 7-15,2 4 1,2 2-72,-2 6 1,2 1 82,2 7 1,-1-2-255,1 6 0,1-1 94,2 4 0,2-3-17,2-1 0,3-1-85,-3 2 1,4-2-102,4-2 1,2-3 80,6 2 0,3-5-115,0-2 0,4-5-3,-4 1 1,6-2 118,-2-2 0,3-3 84,5-1 1,-1-4-51,4 1 0,-1-4 133,2-4 0,2-4-20,-3-7 1,-2 1 83,-1-5 1,-3 4-3,-1-4 1,-4-2 169,0-5 0,-9-2-66,1-3 1,-7-3-84,0 0 1,-8-2-333,-4-6 0,-7 6 133,-4-2 1,-4 8-313,-3 8 0,0 0 71,-4 7 1,4 5-58,0 6 0,3 3-99,4 1 0,2 0-818,6 0 1250,5 5 0,1 6 0,5 7 0</inkml:trace>
  <inkml:trace contextRef="#ctx0" brushRef="#br0">17280 13408 8044,'0'-6'-23,"1"-3"213,3 5 578,-3 0-434,4 4 0,-6 0 66,-3 0 0,2 0-101,-6 0 1,4 2-81,-3 1 1,-1 0-29,-3 4 0,-1 5-82,1 3 1,-6 4 26,-2-4 1,1 6 89,-1-2 0,-4 2-216,-3 2 1,-1-4 12,4 0 1,-3-4-111,-1 4 0,-3-5 71,3 2 1,-4-4 58,5 0 1,-1-1 73,4 1 0,2-2-3,2-3 1,-2 4-116,6-4 0,1-1 77,7 2 0,-2-4 54,5 4 50,0-6-253,4 8 1,1-5 54,3 3 0,3 2 28,4-2 0,5-2 118,4 2 0,1-5 156,2 5 0,1-5 58,3 0 0,-2 2-103,6-1 0,-6 0-36,2-4 0,-3 4-21,-1 0 1,-2 0-143,-2-4 1,1 0-96,-4 0 0,-5 0-484,-3 0-375,-1 0-948,0 0-2038,-2 0 3900,-5 0 0,0 5 0,0 1 0</inkml:trace>
  <inkml:trace contextRef="#ctx0" brushRef="#br0">17474 13568 8705,'11'5'570,"1"3"1,-1 2-325,1 1 1,-1 2-86,0 2 0,5 3 17,-1 5 1,0-4 27,-3 0 0,0-1-199,3 1 0,-2 1 140,2-5 0,-2 2-201,-2-2 0,1-2 52,-1 2 0,-1-6-225,-2-2 1,1-3-26,-5 4 0,1-6-174,-1 2 1,-3-1-1136,3 0 688,-3-1 285,-6 3 0,-1-5 588,-6 0 0,-4-5 0,-2-2 0</inkml:trace>
  <inkml:trace contextRef="#ctx0" brushRef="#br0">17817 13591 7948,'0'-12'0,"0"1"172,0 0 80,0-1 1,0 5 250,0-1-268,0 5 1,-2-2 172,-2 5 1,-2 5-84,-5 3 1,-2 7-91,-2 4 0,-3 4 0,-5 4 1,-1 2-15,-3 5 1,3 0-368,-2 1 1,3-2 128,4-3 1,2-2-646,6-5 0,-1-5 301,1-3 0,3-4-404,1-3 1,4-2-140,-1-2-344,3-3 1248,6 4 0,2-5 0,9-10 0,2-2 0</inkml:trace>
  <inkml:trace contextRef="#ctx0" brushRef="#br0">18650 13408 7586,'0'-6'422,"0"1"-147,0 5 308,-5 0 1,3 0-157,-6 0 1,0 5-144,-3 2 0,0 4-20,-1 0 1,-3 2-24,0 2 0,-6-2-144,2 2 1,2 1 109,-2-1 1,-2 6-182,-5-2 0,2-1 35,-3 1 1,-1-5-58,1 1 0,1-2 64,3-2 1,1 0 63,3 1 0,3-5 30,4 1-99,6 0 1,0 2-136,2-3 131,3 4 0,-3-5 72,8 5 1,2-1-43,5-2 0,2 2 108,2-2 0,-1 2-78,5 1 1,0 1 9,4-1 1,0-3-9,0-1 1,3 0 5,1 0 1,0 2-64,-4-5 1,-4 0 69,0-4 0,-5 1-249,1 3 1,-3-3-303,0 3 0,-4-3-384,-1-1 1,-4 2-147,0 1 0,-6-1-2088,-5 2 3035,-2-3 0,-7-1 0,0 0 0</inkml:trace>
  <inkml:trace contextRef="#ctx0" brushRef="#br0">19381 13431 8050,'0'-6'-1231,"0"1"1231,0-1 0,-1 5 0,-3-3 0,-2 3 1033,-6 1 1,-3 0-415,0 0 0,-5 5-244,1 3 0,-4 2-129,-4 1 0,2 6 235,-6 2 0,10 0-208,-2 4 1,4-3-334,0 7 0,1 2 146,3 1 1,6 2-93,-3-1 0,5 0-301,-1-4 0,-1 3 166,6-3 1,0 0-66,7-4 0,0-4 51,7 0 1,-1-5 56,9 1 1,0-4 29,4-3 1,-4 1 18,0-6 1,0 1 14,4-4 0,0 0 5,0 0 0,-5 0 186,-3 0 1,-3-5-110,0-2 0,-2-4 187,-2 0 0,-3 0-62,-5-1 1,-2-4-99,-1-3 0,-9 1-60,-7-1 0,-4 4-155,-3-4 0,-2 8 59,-3 0 1,1 7-247,7 0 0,-2 3-113,6 1 1,2 5 175,2 3 0,7 6-897,4 1 1,-1 4 28,2-4 1132,-1 1 0,14 0 0,3 2 0</inkml:trace>
  <inkml:trace contextRef="#ctx0" brushRef="#br0">19632 13648 7971,'0'-11'112,"0"-1"9,0 6 1,-1-1 584,-3 4-426,3 1 1,-8-1 175,5 6 0,-4 4-311,0 4 0,-2 6 63,-2 2 0,2 3-83,3 5 1,-2 2 72,5 6 0,0-5-268,4 0 1,0-3-90,0 4 0,6-6-129,6 2 1,1-8 146,6-4 0,0-2-28,3-2 1,1-5 270,0-2 1,5-3-91,3-1 1,-2-1 108,1-3 1,-4-2-81,0-5 0,1-5 345,-4 1 0,2-5-30,-6 1 0,-2-8 68,-2-3 1,-4-3-181,-3-2 0,-3-3-183,-5 0 1,-10-4-319,-5 4 1,-12 2 180,-7 5 0,-2 8-612,-6 8 0,0 4 360,-3 3 0,4 9 328,3 11 0,-3 9 0,1 8 0</inkml:trace>
  <inkml:trace contextRef="#ctx0" brushRef="#br1">12369 11501 6822,'0'6'573,"0"-1"52,0-5-421,5 0 1,-3-4-101,6 1 0,-2-6-12,2 1 0,2-1 19,-2 2 1,2-5 26,1 1 0,1-1-4,-1-3 1,1-1-16,-1 0 0,-1-3 2,-2 4 1,6-5-13,-3 1 0,3-3 10,-2-1 1,-1 1 3,0-1 0,1 0-92,-1 0 0,4-1 11,1-3 1,0 2-14,-1-6 0,-1 1-52,5-4 1,2-2 99,5-2 1,0 3-146,4-3 1,1-2-95,3 2 1,-1 0 136,-3 4 0,2 5 8,-5 2 1,3 3-13,-3 1 0,3 0-6,-3 0 1,0 0-12,-5 1 1,1 3 3,0 0 0,-4 0 30,0-4 0,0 1-1,4 3 1,-4-1 161,0 5 0,-5-5-170,1 5 1,-2 0-11,-2 4 1,0 3-9,-4 0 0,0 5-49,-4-5 178,-1 5 0,3-3-362,-5 2 146,0 3-319,-5-4 275,-2 5 1,-4 0-37,-1 0 1,5 0-91,-1 0 189,1 0 0,-5 0 145,1 0 1,3-4-106,1 0 1,3-1 155,-4 1 1,4 3-93,-3-3 0,3 2 408,-4-2-247,1 3 0,-1-6 101,0 4 0,5 1 302,-5-1-278,5 1 0,-3 2 78,2 0 44,3 0-383,-4 0 0,6 0 141,3 0 1,-1 4-19,4 0 1,1 3-10,3-3 1,4 4-60,1-4 1,4 3-1,-1-3 1,1 0-5,-1-4 0,3-1 4,-3-3 0,3 1 20,0-4 0,-3 3-69,0-4 0,-5 2 188,2-2-350,-9 3 164,3 0-46,-8 4 0,1-3 4,-6 8 1,-4 2-113,-4 6 0,-4 0-168,-1 4 0,-3 0-89,4 3 0,0 3-214,4-3 0,0-2-12,4 3 607,-3-7 0,3 9 0,-4-4 0</inkml:trace>
  <inkml:trace contextRef="#ctx0" brushRef="#br1">12106 11432 6738,'-6'0'-148,"1"0"1,5-1 447,0-3-240,0 3 117,0-9-97,0 9 87,0-5 49,0 6 25,0-5-215,0 4 0,-4-5 42,0 2 0,-1 1 5,1-4 1,3 3 67,-3-4-62,-2 1 0,5-5 6,-3 1 0,-1-1-3,1 1 1,0 0 24,4-1 0,0 1 21,0-1 0,0 5-130,0-1 0,0 1 82,0-5 1,0 1-130,0-1 1,0 5 114,0-1 1,0-1-87,0-6 1,0 2 63,0-2 1,0-1-18,0 0 0,0-4 38,0 1 0,0 1-34,0-1 1,0 1 153,0-1 1,0 3-130,0 4 0,0 0 62,0-3 0,1 2-42,3-2 0,-3 1-87,3-2 1,1-1 50,-1-6 0,4 0-9,-5 0 0,6-1 28,-1-3 1,-2-2-5,2-5 0,-2 0 63,2-1 0,2 2-72,-2 3 0,-2-2 44,2 6 1,-5-1-27,5 4 0,-5 4-30,0 0 0,0 1 22,1-1 0,-3-1-40,3 5 0,-2-6-14,2 2 1,-1-3-5,4-5 1,-3-2 36,4-6 0,-1 1-9,5 0 0,0-4-16,4 0 0,-4 0 9,4 3 0,-4 2 162,0 3 1,-1 2-98,1 5 0,-1 2-48,0 2 1,0-3-15,-4 3 0,3 1 2,-2-1 0,2-1-29,1-7 1,2 2 57,2-6 0,-1-4-128,5-7 1,-3 1 85,3 0 1,-4 0 51,4-1 0,-5 3-53,1 4 1,2 6 148,-2 3 0,-4 1-128,-3 3 0,-2-1 15,2 0 0,2 4-50,-2 0 0,-2 0 47,2-4 0,0-1-27,8-3 0,-4-2 22,4-5 1,1-2-110,2-2 1,3 1 60,1-4 0,0 4-9,-1-1 1,-2 7 14,-1 5 1,-5 1-2,1 3 0,-3 4 24,0 3 0,-1-2-17,1 2 0,-5 0-2,1 3 1,1-4 3,6-3 0,-2-3-7,2-1 0,3-1-9,1-2 0,2-4-3,2-4 1,0 0 12,0 0 0,1-1 0,3 1 1,-2-2 122,5-2 1,-3 3-115,4-3 1,-6 6-128,2 2 1,-3 4 127,-1 0 0,-1 3-99,1 4 1,-4-3 83,0 3 1,0-2-11,4-2 0,0 0-11,0 0 0,1 0-12,3 0 0,-2-1 63,5-2 1,-3 0-51,4-4 1,-5 4 30,5 0 1,-6 5-13,2 2 0,-2 2-96,2-2 0,-7 1 89,3 3 1,-3 2-126,3-2 1,-4 1 63,0-2 0,4 0 26,4-3 1,0-3 122,0 3 0,-2-6-122,6-2 0,-2 1 100,2 3 0,2 0-76,-3 0 1,-2 2-30,-1 2 1,1-2 25,-2 6 1,0 0 3,-7 3 0,2 0 2,-2-4 1,1 4-14,0-3 0,1 2 43,-2 1 0,7-3-39,0 0 1,5-5 121,-5 1 1,6-3-107,-2-1 0,2 0 45,-1 1 0,0 2-21,-4 1 0,3 2 0,-3-2 0,0-2-4,-4 6 0,-1 0-2,1 3 1,0-3 60,0 0 0,4-1-58,-1 0 1,6-1 14,-2-6 1,5 2-10,3-1 1,2 0-266,6-8 0,0 3 211,-1-4 1,1 5-11,0-5 0,-1 5 29,1-5 0,-1 6-9,-4-2 0,4 4 37,-3 4 0,-2-2-42,2 2 1,-1-3 82,1-1 1,2 0-66,-2 1 0,2-1-16,2 0 1,-1 0-14,-4 0 0,8-3-9,-4-1 1,7-4 45,-2 5 1,-1-1-6,-3 4 0,3-3 32,1-1 1,-2 0-46,-6 5 1,1 3 81,-5-1 0,4 3-72,-4-2 0,2-2 152,-2 6 1,-3-4-138,3 4 0,2-4-1,-2 4 1,1-4-18,-1 3 1,-1-4-102,5 1 0,0-4 10,3-3 0,1 1 57,0-1 1,-1 0-56,1 0 1,-2 2 53,-2-3 1,1 4 167,-4 4 1,2-1-43,-3 5 0,2-4 106,-2 3 0,-3 0-156,3 1 0,-2 2 15,-2-2 0,4-2-65,0 2 0,6-5 86,-3 1 1,1 1-137,4-1 1,-3 0 97,7-4 0,-3 0-27,-2 0 1,-2 0 44,3 1 1,-3-1 91,7 0 0,-3 0 19,-2 0 0,1 4-69,0 0 0,1 0-7,2-4 1,-2 0 2,3 1 0,-2-1-25,1 0 1,0 0-251,4 0 1,-1-3 160,1-1 1,-1 0-8,-2 4 0,0 1 19,4-1 0,-5 0 67,-7 0 1,1 4-105,-5 0 0,4 1 73,-4-1 0,4-1 2,-4 5 1,2-6 0,-2 2 0,-2-1 38,6 1 0,-5-3-8,1 3 0,-2 2-80,-2-2 0,4 3-18,0-3 1,0 5 27,-4-1 1,-3-1-15,-1 0 1,1 0 37,3 1 1,0 1-6,1-5 0,0 5 30,3-2 0,-2 0-27,2 1 0,1-4 10,-1 3 0,0 1 145,-3 4 1,-2-1-128,-3 1 0,3 0 288,-3-1 0,3 1-302,2-1 1,-5 1 158,1-1 1,-5 5-153,5-1 0,-6 1 114,2-5 1,1 2-103,-2 2 1,1-2 7,-4 3 0,-4 0 1,0 0 0,-4 3 4,4-4 1,-4 4-38,4-3 0,-5 3-8,2-4 1,-2 5-10,1-5 0,-3 5 58,4 0-77,-4-4 0,0 6 43,-1-3 0,-3 2-26,-1-2 1,-3 3 18,4-3-4,-6 3 19,9 1 0,-9-4-13,6 0 1,-4 0-13,3 4 11,-4-5 1,6 3-39,-6-6 37,1 5 1,-3-3-53,3 2 1,-2 2-13,1-6-13,-1 6 70,-2-9 0,0 9-29,0-6 31,0 6 1,0-5-36,0 4 82,0 1-70,0-3 76,0 0-44,0 4 0,-4-5 6,0 2-39,-5 2 0,3-6 26,-6 4 1,5-4 23,-1 4 1,2-1-25,-2 1 0,-2 3 64,2-3 0,2-1-57,-2 1 0,1 1-5,-5 3 0,5-4 18,-1 0-31,1 0 24,-5-1-6,1 4 0,3-4-33,0 5 26,6 0-15,-3 0-49,5 0 190,5 5 0,1-3-77,6 6 0,0-4-35,4 3 1,1-3 8,6 4 1,-1-6-30,-3 2 0,2 1 46,-2-1 0,2 1-173,-2-1 0,1-3 51,-5 3 1,1-1 26,-5 0 0,0-1 50,1 2 0,-5 1-23,1-2 1,-4 1 47,3-4 0,-4 1-71,1 3 294,-3-2-220,-1 3 470,0-5 1,-5 1-185,-3 3 0,-6 1-69,-1 2 0,-1 4 16,0-4 0,-1 3-72,-6 2 1,0-1-137,0 1 0,2-1 104,2 0 0,-2 1-366,6-1 0,0 1-86,3-1 0,1-3-249,0-1 1,0 1-529,4 3 0,-2 1 482,5-1 1,0-3-818,4-1 1414,0 1 0,5-2 0,2-1 0</inkml:trace>
  <inkml:trace contextRef="#ctx0" brushRef="#br1">12928 13534 7200,'-6'0'307,"1"0"245,5 0-403,5 0 1,-2-5 4,4-3 0,-3 2 248,4-2-290,-1 0 0,5-3 13,-1 0 18,1-1 0,-1 1-76,0-1 0,1 1 43,-1 0 1,4-2-2,1-2 1,-1 2-46,-4-2 0,5-2-7,-1 2 0,1 0-72,-1 3 1,-2 1 94,2-1 0,2-3-119,-2 0 0,4 0 113,-4 3 1,4 0-40,-3-4 0,4 4 29,-1-3 0,3-3-2,0-1 1,1 1 25,0-1 0,0 1 15,0-1 0,3-2 6,1 2 1,1-2-39,-1 2 1,-2-2-127,5 2 1,-4-2 126,1 2 1,0-1-162,0 5 0,5-6 108,-2 2 0,3-2-14,2-2 0,4-4-29,3 1 0,2-6-176,2 1 1,-2-2 131,-2-1 0,5 1 64,-5 3 0,4-3 54,-8 2 1,4 3-53,-4 2 0,5-2 35,-1 1 0,-2-1-29,2 2 1,-4-2 41,4-3 1,-4 0-39,4 4 0,-1-5 4,1 2 0,6-3-53,-3-2 1,4 0-289,-4-3 1,2-2 248,-22 20 0,0-1 0,20-23 29,1 6 0,4-1 100,-5 1 1,2 2-72,-5-2 1,3 4 131,-4 4 0,4-7-112,1 3 1,-1-8 9,1 0 1,0 1 7,-1-1 1,-20 20 0,1-1-8,1-2 1,-1 0-1,0 1 1,-1 0 6,0 3 1,0 0 0,0-1-1,0 0 0,0 1 1,0 0-1,24-20 4,-3-1 1,0 0-26,-1-3 0,2 3 2,-22 21 1,0 0 0,20-20 1,1 0 0,0-3-1,-4 6 1,-3 0-20,-1 4 0,3-4 26,1 0 1,-2-4-28,2 4 0,-4-4 17,4 4 1,-1-5-108,1 1 0,-2 1 107,-2-1 0,-6 6-119,2-2 1,-7 2 141,0 2 0,-3 0 4,-2-1 0,1 2-37,0 3 1,-4-3 6,0 2 0,-5 0 173,1 0 1,-1 2-164,2 2 1,-8 3 273,4-2 0,-3-2-272,2 1 0,1-3 30,-1 3 1,0-4 2,1 5 0,-1-1 20,1 4 0,-5 2-78,1 2 0,-2-2 0,2 6 1,1-4 288,-5 4 0,1-4-86,-2 4 1,-1-2-14,2 2 1,-3 2-77,-1-2 0,4-3-57,-1-1 0,1 1-23,-4-1 0,2 5-9,1-1 1,-1 3-95,1 0 1,-1 1 156,-2-1-118,0 6 53,0-4 0,0 7 185,0-4-64,0 4 40,-5-2 1,2 1-10,-5 0 212,6 1-382,-3-2 92,5 3 1,0-4-221,0 2 160,0 3-65,0-4 239,0 5-227,-5 0 1,2 0-64,-4 0 0,3 1 117,-4 3-118,6-3 97,-3 9-10,-1-3 0,5 4 3,-3 0 1,2-3-5,-2 0 1,2-1 14,-6 5 1,4-1 13,-4 1 0,1-1-80,-5 0 0,-3 5 59,0-1 0,0 0-117,3-4 0,1 1 103,0-1 1,0-3 49,4 0-50,2-6 2,0 3 60,3-5 225,-3 0-203,5 0-31,0-5-157,0-1 1,5-6 135,3 1 1,2-1-105,2 1 1,-1 0 61,0-1 0,1 1-5,-1-1 1,4 1-33,1 0 1,-1-1 17,-4 1 0,1-2 91,-1-2 0,-1 2-110,-2-2 45,2 2 1,-5 2 89,3-1 273,-3 1-99,-5-1 191,0 1-306,0 5 25,0 1-232,0 5 174,0 5 17,5 1 1,0 5-28,3 1 0,0-1 116,-4 1 0,4-1-97,-4 1 1,5-1 26,-2 0 1,0 1-11,0-1 1,-3 1 0,4-1 1,-2-3-54,2-1 1,-2-3 144,-2 4-225,-3-6 0,8 5 70,-5-4-260,-1-1-491,-3 3-277,0-5 526,6 0-2383,-5 0 2829,4-5 0,-5 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4.9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15213 14573 7972,'0'-8'0,"0"1"0,0-2 0,0 4 0,0-5 0,-2 5 0,-1-3 0,1-2 0,-4 7 0,2-4 0,2 4 0,-6-1 0,4-1 0,-3 1 0,-1 1 0,-4 1 0,1-1 0,0 1 0,-1-1 0,1 1 0,-1 2 0,-3 0 0,0 0 0,0 4 0,3 0 0,-3 3 0,0-3 0,-4 5 0,4-1 0,-2 2 0,2 1 0,2 1 0,-2-1 0,2 4 0,2 1 0,3 3 0,1-4 0,4 4 0,-1-4 0,3 4 0,1-4 0,0 1 0,0-5 0,1 0 0,3 1 0,2-1 0,6 1 0,-5-5 0,1 1 0,3-4 0,5 3 0,4-4 0,-1 1 0,-1-3 0,1-1 0,0-5 0,4-3 0,-4 2 0,0-2 0,-5 1 0,1-5 0,-2 0 0,-2-4 0,0 4 0,1-3 0,-6 2 0,-2 1 0,1 1 0,-1 0 0,0-1 0,-4 1 0,0-1 0,0 1 0,0 3 0,0 1 0,0 4 0,0-7 0,0 9 0,0-3 0,0 8 0,0-2 0,0 6 0,0-1 0,0 5 0,0-1 0,0 1 0,1-1 0,3 1 0,-3-1 0,3 0 0,-3 1 0,-1-1 0,4 1 0,0-1 0,5 0 0,-2 1 0,0-1 0,0 1 0,2-1 0,6 1 0,-2-1 0,2 0 0,-1 1 0,1-1 0,-1-1 0,5-2 0,-3 1 0,3-5 0,-5 3 0,1-3 0,-2 0 0,-2-4 0,0 0 0,-4 0 0,-1 0 0,-2 0 0,-3 0 0,4-5 0,-5-1 0</inkml:trace>
  <inkml:trace contextRef="#ctx0" brushRef="#br0" timeOffset="1">22693 14299 7922,'-6'-5'0,"1"-1"0,4-5 0,-3 4 0,2 0 0,-1 4 0,1 1 0,-3-8 0,4 9 0,-4-4 0,5 5 0,0 0 0,0 5 0,0 1 0,0 6 0,0 0 0,0 4 0,0-2 0,0 5 0,0-2 0,0 2 0,1 3 0,3-3 0,-3 4 0,3 3 0,-3-1 0,-1 1 0,2-2 0,1-1 0,-1 0 0,2 0 0,-3 0 0,-1 0 0,0-1 0,0 1 0,0-4 0,0 0 0,0-3 0,0 3 0,0-5 0,0 1 0,0-3 0,0 0 0,0-1 0,0 1 0,0-6 0,0 4 0,0-9 0,0 5 0,0-6 0,-5 0 0,3-6 0,-3 0 0,5-5 0,0 3 0,0 0 0,0 1 0,0-5 0,2 2 0,1 3 0,0-3 0,5 2 0,-5-1 0,5 1 0,-2-2 0,2 3 0,2 0 0,-2 0 0,2-1 0,1-3 0,1 3 0,-1 0 0,2 1 0,2-5 0,-1 5 0,5-1 0,-4 6 0,4-2 0,-1 1 0,1-1 0,-1 3 0,-3-3 0,-2 7 0,2 1 0,-2 5 0,-2-2 0,-3 3 0,-1 2 0,0-5 0,0 1 0,-2 0 0,-5 3 0,0 0 0,0 1 0,0-1 0,0 1 0,0-1 0,0 1 0,-5-1 0,-2 0 0,-5 2 0,-3 2 0,1-2 0,-5 2 0,0-6 0,-4-1 0,0-6 0,1 2 0,-1-3 0,0-1 0,0 0 0,0 0 0,0-1 0,1-3 0,4-2 0,3-5 0,-3-6 0,0-1 0</inkml:trace>
  <inkml:trace contextRef="#ctx0" brushRef="#br0" timeOffset="2">12620 6944 8288,'0'-8'0,"0"1"0,0 4 0,0-7 0,0 9 0,0-4 0,0 5 0,0 5 0,0 2 0,0 3 0,0 2 0,0 1 0,0 2 0,0 1 0,0 3 0,0 3 0,0-3 0,0 6 0,0 2 0,4 0 0,0-5 0,3-3 0,-3 1 0,4-1 0,-4 3 0,3-3 0,-3 0 0,4-5 0,-5 2 0,5-4 0,-4 0 0,3-1 0,-3 1 0,4-1 0,-4 0 0,3-3 0,-3 0 0,0-1 0,-4 5 0,5-1 0,1 1 0</inkml:trace>
  <inkml:trace contextRef="#ctx0" brushRef="#br0" timeOffset="3">12152 7686 8325,'-7'-5'0,"2"4"0,5-5 0,0 2 0,0 2 0,0-3 0,0 5 0,5 0 0,3 0 0,3 0 0,5 0 0,3 0 0,7 0 0,1 0 0,7 0 0,-1 0 0,9 0 0,4 0 0,3 0 0,10 0-353,-2 0 1,8 0 352,-1 0 0,0-1 0,-32-1 0,0 0 0,1 0 0,-1-1 0,2 0 0,1-1 0,28-7-3,-2 4 0,-4 1-189,-4-2 1,-2 4 185,-5-4 4,-6 6 1,0-7-1,-6 5 1,-5 0-127,-2 4 127,-3-5 1,-6 4-2,-3-3-2,-2 3 668,-2 1-667,-5 0 395,0 0-392,-12 5 0,-5 1 0,-7 6 0</inkml:trace>
  <inkml:trace contextRef="#ctx0" brushRef="#br0" timeOffset="4">12403 7846 8385,'0'-6'-6,"0"11"0,1 4 5,3 10 1,1-4-2,3 4 0,2 4-3,-2 4 1,2 4-3,1 0 1,-3 6 0,-1 1 0,-4-4-1,1-4 1,-2-1 0,2 2 1,-3-4 0,3-8 0,-3 1 0,-1-5 1,0 0 0,0-3 0,4-5 1,0 1 0,0-4-1,-4 3 1,0-4 0,0 2 2,-5 0 0,-2-4 1,1 4-1,-4-5 1,4 0 0,-1 0 0,2-1 0,5-3 0,0 3 0,0-9 0,0 7 0,0-4 0,10 4 0,-1-6 0,10 6 0,0-5 0,4 4 0,0-3 0,0 3 0,0-1 0,-1 1 0,1 3 0,0-3 0,-5 3 0,2 1-1,-5 0 0,1 0-1,-5 0 0,-1 1-2,-2 3 1,2-3 0,-9 9 1,3-4-1,-8 6 1,-2-6 1,-7 4-1,-2-2 1,-4 2-1,-8 1 1,2 1 1,-5-1 0,0-1 0,0-2 0,-3 2 0,2-2 0,4-2 0,0 2 0,8-6 0,-3 3 0,10-5 0,0 0 0,7 0 0,5 6 0,0 0 0</inkml:trace>
  <inkml:trace contextRef="#ctx0" brushRef="#br0" timeOffset="5">12940 8143 8075,'5'-6'0,"1"-1"0,6 4 0,-1 1 0,1-1 0,-1 1 0,0 2 0,1 0 0,-1 0 0,4-4 0,1 1 0,-1-1 0,-4 4 0,5-1 0,-1-3 0,0 2 0,-4-1 0,-3 0 0,0-1 0,-1 3 0,5-3 0,-5 3 0,1 1 0,-6-5 0,4-1 0</inkml:trace>
  <inkml:trace contextRef="#ctx0" brushRef="#br0" timeOffset="6">13579 8120 8075,'0'-11'0,"0"3"0,0 1 0,0 3 0,0-4 0,-1 4 0,-3-3 0,2 4 0,-6-1 0,1-1 0,-5 2 0,-4-1 0,-3 4 0,1 1 0,-1 3 0,0 2 0,-4 6 0,4-1 0,0 0 0,5 1 0,-1-1 0,-1 2 0,5 2 0,-3-2 0,6 2 0,3 2 0,2-2 0,1 0 0,2-4 0,2 0 0,1-4 0,5 2 0,7-5 0,2 0 0,2-4 0,2 0 0,-2 0 0,-1-5 0,1-3 0,-4 2 0,4-2 0,-5 0 0,2-3 0,-4 0 0,-5-1 0,2 5 0,-6-1 0,6 0 0,-8 2 0,5-4 0,-8 10 0,-2 0 0,-2 5 0,-5 6 0,-1 1 0,1 4 0,-1 3 0,6-2 0,1 4 0,0-3 0,4 0 0,-3-3 0,3 2 0,1-2 0,5 4 0,2-4 0,3-1 0,2-6 0,1 1 0,2-6 0,-1 5 0,5-4 0,-5 0 0,7-4 0,2 5 0,6 1 0</inkml:trace>
  <inkml:trace contextRef="#ctx0" brushRef="#br0" timeOffset="7">13625 7401 8223,'0'-12'0,"1"2"0,3 3 0,1-4 0,3 4 0,2 0 0,-2 0 0,2-1 0,1-3 0,2-1 0,2 1 0,-1 2 0,5-2 0,0 3 0,4-3 0,0-1 0,0 5 0,1-4 0,2 0 0,4 0 0,4-1 0,4 2 0,0 2 0,5-1 0,-1 6 0,2-5 0,2 4 0,4 0-190,-1 4 1,2 0 189,-2 0 0,-5 0 0,1 0 0,-2 0 0,3 0 0,-5 0 0,-3 0 0,-4 2 0,-4 2 0,0-2 0,-4 6 0,-2-6 0,4 8 0,-5-2 0,0 2 0,-5-4 0,2 3 0,-5-5 0,2 4 0,-2-4 0,-2 3 0,2-3 0,-2 4 379,-2-5-379,0 1 0,1-4 0,-6 2 0,-2 1 0,-3-1 0,-1 3 0,0-5 0,0-5 0,-5 3 0,-1-8 0,-6 5 0,1-3 0,3 0 0,1 4 0,3-4 0,-4 4 0,6 1 0,-8-3 0,3 0 0,1 0 0,-3-1 0,5 4 0,-3 0 0,3-5 0,-5 6 0,8-4 0,-3 2 0,1 3 0,0-3 0,1 2 0,-3 2 0,5 0 0,5 6 0,3 1 0,-2-1 0,2 2 0,-1-2 0,5 2 0,-1 2 0,1-2 0,0 1 0,4-2 0,-4 3 0,4-2 0,-4-3 0,0 4 0,-1-5 0,-5 5 0,5-8 0,-9 8 0,6-5 0,-6 0 0,3-3 0,-5 3 0,5-3 0,-3 4 0,3-4 0,-5 3 0,0-3 0,0 4 0,-5-5 0,1 0 0,-8 0 0,2 4 0,-9 0 0,0 0 0,-9 1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5:52.4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17257 15589 7898,'5'-6'0,"-4"-4"-87,4 4 1,-5-6-97,0 1 0,0 3 282,0 1 1,0 3 163,0-4 0,0 4 1,0-3 0,0 3 148,0-4-110,0 6 1,-3-5 127,-1 4 155,0 1-224,-1-3-177,-1 5 1,-6 2 16,1 1 1,2 4-126,-3 4 0,3 6-14,-6 2 0,3 3 78,0 5 1,5 2-142,-1 6 1,4 4 71,-4 3 1,6 3-174,-2 5 0,3-2 213,1 5 1,1-4 0,3 0 1,2-2-42,6-1 1,-1 1-12,1 2 0,0-2 98,3 3 0,-2-3-61,2-2 1,2 1 97,-2 0 1,0-2-79,-3-2 1,-5-3-182,1-4 0,-5-2-25,0-3 1,-1 3-31,-2-2 1,-4-4 95,0 0 0,-5-3-57,1-1 0,-2-4-97,-1 0 0,1-5 118,2 1 0,-2-6 129,2-1 0,2-6-184,-2 2 254,1-3 1,-5-1-137,1 0 0,3-3-243,1-1 0,0-5 22,0 1 1,0 2-616,4-2 832,1 1 0,-8-10 0,4-1 0</inkml:trace>
  <inkml:trace contextRef="#ctx0" brushRef="#br0" timeOffset="1">18228 15852 7856,'0'-11'-197,"0"-1"1,0 1 124,0-1 1,0-3 480,0 0 1,-2 1 479,-1 6 53,1-2-284,-3 4-264,5 0 1,0 2-212,0 8 0,0 3 13,0 8 0,0 4 71,0 8 1,0 5-56,0 10 0,-1 1-175,-3 10 0,2-1-314,-6 2 0,4 5 168,-3-2 1,4-2 63,-1-6 1,3-2-265,1-1 0,0 0-149,0-1 1,1-4 199,3-3 0,-1-8-203,4-3 0,0-4 138,0-4 1,2-3-246,-5-4 1,1-6-271,-1-2 838,-3-3 0,4-2-318,-5-3 383,-5-7 0,-6-7 1,-7-5-1</inkml:trace>
  <inkml:trace contextRef="#ctx0" brushRef="#br0" timeOffset="2">17954 16355 7856,'0'-12'172,"5"5"110,2-1 1,7 5-54,1 0 1,6 0-77,-2-1 1,2 3 54,2-3 1,0 3-113,0 1 0,1 0-113,3 0 1,-3 0-176,2 0 1,-1 0-434,-3 0 1,1-1 624,0-3 0,0-2 0,0-6 0</inkml:trace>
  <inkml:trace contextRef="#ctx0" brushRef="#br0" timeOffset="3">18810 15784 7936,'0'-18'299,"5"-4"0,-3 8-265,1-5 1,-1 9 390,-2-1-120,0 2 1462,0 3-1221,0 0 0,-2 8-274,-1 2 1,-4 3-62,-4 8 0,-4 8-101,-1 8 1,-4 3 22,1 4 0,1 3-235,-1 4 1,5 3 107,-1 6 1,2-1-279,2 8 1,1-3 120,2-1 1,-1-3-92,5-1 1,-3-1-67,3 1 1,1-3 59,7-8 1,3-3-72,4-5 0,4-1-142,0-2 0,6-8 97,-2-8 0,2-2-345,2-2 1,-4-5-137,0-2 845,0-3 0,-1-6 0,-1-1 0</inkml:trace>
  <inkml:trace contextRef="#ctx0" brushRef="#br0" timeOffset="4">19061 15944 7884,'-11'-12'0,"1"4"1459,2 1-1007,3 4 1,5 0-226,0 6 1,0 7 48,0 6 1,1 9 160,3 2 0,-2 4-191,1 4 0,-1 4-18,-2 3 0,0 2-190,0 2 1,1 0 79,3-1 0,-2 0-258,6-3 0,-4 1 66,3-5 1,1-5-40,3-6 1,-3-5-26,-1-3 0,1-2-103,4-6 1,-1 0-132,0-4 1,-3-2-921,0-5 338,-1 0 0,1-4 386,-1 1 0,-4-8 568,1 0 0,-8 0 0,-2-6 0</inkml:trace>
  <inkml:trace contextRef="#ctx0" brushRef="#br0" timeOffset="5">18913 16389 8817,'13'-4'66,"2"0"1,4-3 407,8 3-246,-3-5 1,9 6-172,-3-4 0,2 3-199,-2-4 0,2 2-108,-5-2 0,-1-2-806,-3 3 1056,0-3 0,0-2 0,0 1 0</inkml:trace>
  <inkml:trace contextRef="#ctx0" brushRef="#br0" timeOffset="6">19381 15784 7880,'-6'-5'629,"2"-3"173,3 3 0,2 0-250,3 5 1,2 6-12,6 6 1,4 4 181,3 7 1,3 5-266,1 2 0,-1 8-16,1 4 0,-4 8-395,0 3 1,-9-1-23,2 1 1,-4 1-449,-1 3 1,-2 0-96,-5 0 0,-5 0-124,-2 0 1,-10-1-2105,-6-3 2746,-5 3 0,-3-9 0,-4 3 0,-4-3 0,-4-2 0</inkml:trace>
  <inkml:trace contextRef="#ctx0" brushRef="#br0" timeOffset="7">16389 17405 8007,'0'-7'428,"0"-1"0,1 6-80,3-2 0,0-1-165,7 1 0,-1-4 223,9 5 1,0-5-122,4 4 0,5-4-297,3 5 0,3-1-113,4 4 0,-4-4-309,1 0 0,-2 0-74,-7 4 1,3 4-1096,-6 0 1603,-2 5 0,-5-8 0,2 4 0</inkml:trace>
  <inkml:trace contextRef="#ctx0" brushRef="#br0" timeOffset="8">17074 17383 8177,'8'-7'879,"-1"3"0,1 3-444,3 1 1,1 0-176,-1 0 1,2 0-113,2 0 0,-1 1 24,5 3 1,-4-1-154,4 4 0,-1 1 40,1 3 0,3 1-192,-3-1 1,2 1-13,2-1 1,0 1-116,0-1 1,0-1-74,0-2 0,1 1 138,2-6 0,-1 5-81,1-4 0,-3 0 15,-4-4 0,3 0 104,-3 0 0,-3-2 66,-1-1 1,-2 0 14,-2-5 1,1 1 180,-1-5 1,-4 5-76,-4-1 1,3-1 149,-3-6 1,1 2-46,-4-2 0,0 2 293,0 2-185,0 0 0,-5 0-108,-3 4 0,-2 2-4,-1 5 1,-2 5-10,-2 2 1,1 5 84,-5 3 1,-4 3-56,-3 5 1,-1-2-152,4-2 0,1 3 108,3-3 0,-2-1-268,2 1 0,-3-5 10,-1 1 1,1-2 27,-1-2 0,4-5 9,0-2 1,1-4-109,-1-4 1,-3-3-21,3-9 1,3-1-91,1-6 0,-2 0-979,2 0 1309,0 0 0,-2-5 0,-1-1 0</inkml:trace>
  <inkml:trace contextRef="#ctx0" brushRef="#br0" timeOffset="9">16960 14744 7831,'-18'-1'-162,"3"-3"1,4 2 316,3-6 109,-2 6 1,9-5 316,-3 3-103,2 3-177,2-9 0,2 9-51,2-3 0,2 3 43,5 1 0,2 1-46,2 3 1,3 2-18,5 5 1,1 5-197,3-1 1,2 1 138,5 0 1,-4-4-135,1 4 1,-1-4-17,5 0 1,-1 3-110,0 0 1,0-3 71,1-5 0,-4 0-110,4 0 1,-7 2 95,6-5 0,-7 0-82,-1-4 0,-2 0-12,-1 0 0,-4 0 120,0 0 0,-5-4-41,1 0 0,-6-4 32,-1 5 1,-6-2-30,2 1 0,-3-3 3,-1-4 1,-1 3-2,-3 1 0,-6-1-49,-5-3 1,-5 1-6,1 2 0,-4-1 48,-4 5 0,-1 0-14,-2 4 0,-3 0 103,2 0 0,-2 6-88,-1 1 0,0 3 48,0 2 1,3-1-75,1 1 1,1 3 5,-2 0 1,4 0 1,8-3 1,-1-2-123,5-3 0,-4 2 193,4-5 1,-1 0 198,5-4-71,-6 0 0,5-1-106,-3-3 1,2 1-149,1-4 0,6 3-115,2-4-203,-2 6 364,5-3 70,-4 5 0,20 0 0,4 0 0</inkml:trace>
  <inkml:trace contextRef="#ctx0" brushRef="#br0" timeOffset="10">20135 16515 7812,'0'-19'0,"0"0"0,-4 1 324,0-1 1,-3-3-59,3 3 1,-1-1 270,1 1 0,2-2-150,-6 6 0,0-1-140,-3 0 0,-1 4-61,1-3 0,-2 6 12,-2 1 1,1 6-18,-5-2 1,4 4-91,-4 4 0,4 6-105,-4 5 1,5 5 52,-2-1 0,4 3-143,0 1 0,2 3-27,3 1 1,1 0-90,6-5 1,6 1 86,1 0 1,5-5-24,3-3 1,3-3 49,4-5 1,5-2-95,0-5 0,4-6 308,0-6 1,2-4-126,1-7 1,-3-3 231,-1-1 1,-3-5 39,3 2 0,-8-3 47,1-2 0,-8 1-113,0 0 1,-7 0-22,-5-1 1,-1 1 61,-2 0 0,0-4-15,0 0 1,-2-4-259,-1 4 0,-2 1 121,-3 6 1,-2 1-20,2 7 0,3 3 109,1 8 1,2 5 179,-2-1-371,3 6 1,-4 7-188,5 10 0,0 12 173,0 7 1,3 7 81,1 8 0,1-1-234,-1 6 0,1-1 218,3 4 0,1-1-407,-6-3 0,1-2-110,-4-5 0,2-6-243,1-2 0,-1-6 211,1-2 1,-1-8-204,-2 1 0,4-8 113,-1 0 1,1-6 609,-4-1 0,0-1 0,0 5 0</inkml:trace>
  <inkml:trace contextRef="#ctx0" brushRef="#br0" timeOffset="11">20672 15944 7841,'0'-23'473,"0"0"0,0 1-14,0 3 1,0-1 291,0 5-128,5-1 260,-4 10-552,4 1 1,-5 15 85,0 5 0,-1 12 49,-3 7 1,-1 11-134,-3 8 1,-2 3-385,3 1 0,2-4 60,1 1 0,-1-2-204,1 1 0,0 0-4,4-7 1,5 2-305,3-6 1,2-3 256,1-1 0,2-7-113,2-4 0,-2-5-202,2-3 1,2-2 127,-2-6 1,1-4-373,0-4 0,-4-1 40,4-2 765,-9-5 0,3-2 0,-3-4 0</inkml:trace>
  <inkml:trace contextRef="#ctx0" brushRef="#br0" timeOffset="12">20558 16355 7883,'11'0'211,"0"0"1,5 0 71,-1 0 0,6 0-98,2 0 0,5 0-163,6 0 1,-3 0-203,-1 0 0,1-4-600,3 0 780,-5-5 0,4 3 0,-4-6 0</inkml:trace>
  <inkml:trace contextRef="#ctx0" brushRef="#br0" timeOffset="13">21437 16275 7811,'-6'-12'996,"2"1"0,9 3-505,6 1 0,1 4-226,3-1 1,1-1 10,0 1 1,0-1-113,-1 2 1,3 1-36,5-2 1,0 2-192,0-2 0,-3 3-296,3-3 0,-4 3-68,4 1 0,0 0-371,-4 0 0,-3 0-925,-1 0 1722,-2 0 0,-2 0 0,1 0 0</inkml:trace>
  <inkml:trace contextRef="#ctx0" brushRef="#br0" timeOffset="14">21483 16435 7848,'-7'6'292,"3"3"115,8-5 1,4-1 51,7-3 1,-1 4 325,5 0 1,5 0-386,7-4 1,2-1-134,1-3 0,4 1-399,0-4 1,4 0 164,-4 0 1,0-2-339,-4 5 0,-3-5-276,-1 2 0,-6 0 581,-1 0 0,0-6 0,-5-5 0</inkml:trace>
  <inkml:trace contextRef="#ctx0" brushRef="#br0" timeOffset="15">22625 15784 7878,'0'-7'3022,"0"3"-2472,0 8 0,0 6-4,0 6 1,0 9-76,0 2 0,0 7-116,0 8 0,0-3 156,0 11 0,0-1-353,0 8 1,1-1 162,3-3 0,-2 1-214,6-1 0,3-5-162,5 6 1,-1-8 64,-4-4 0,1-1-201,-1-3 0,1-8-886,-1 1 0,0-6 538,1-2 0,-6-5-2393,-2-3 2932,-3-7 0,-1 7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4.95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2010 6498 8169,'-1'-7'0,"-3"-1"0,1 6 0,-4-2 0,4 3 0,-7 1 0,9-5 0,-4 3 0,5-3 0,0 5 0,0 9 0,0 3 0,0 7 0,0 0 0,5 2 0,2 2 0,5 5 0,3 2 0,2 3 0,2 2 0,6 3 0,-2 0 0,4 0-116,-1-4 1,2 0 115,3 1 0,0-1 0,-4 0 0,0-5 0,-5-2 0,1-3 0,0-1 0,-1 0 0,-3 0 0,-3-6-4,-4-1 1,-1-4-5,0 0 1,1-1 2,-1 1 1,-3-2-1,0-3 234,-6 3-229,3-8 0,-5 8 0,0-9 0,-5 4 0,-3-5 0,-2 0 0,-1 0 0</inkml:trace>
  <inkml:trace contextRef="#ctx0" brushRef="#br0" timeOffset="1">2535 6544 8126,'0'-7'0,"0"-1"0,0 5 0,-5-2 0,-1 5 0,-5 2 0,-1 1 0,1 5 0,-1 7 0,0 4 0,-4 8 0,-1 0 0,-6 7 0,-5-1 0,-3 9 0,-3-2-310,-4 2 1,1 4 309,-5 0 0,2-1 0,19-20 0,0 0 0,-17 17 0,7-4 0,3-3 0,6-1 0,4-4 0,3-4 0,2-3 0,2-4 0,3-2 0,0-6 0,6-3 0,-2-1 0,3-4 154,6 2 1,6-10 0,7-1 0</inkml:trace>
  <inkml:trace contextRef="#ctx0" brushRef="#br0" timeOffset="2">2958 6841 8079,'0'-6'0,"0"1"0,1 5 0,3 0 0,-1 0 0,4 0 0,1 0 0,3 0 0,2 0 0,2 0 0,-1 0 0,5 0 0,-4-2 0,4-1 0,0 1 0,4-1 0,0 1 0,0 2 0,0-4 0,0 1 0,-4-1 0,0 4 0,-5-1 0,1-3 0,3 2 0,-6-3 0,4 5 0,-7 0 0,-2 0 0,-4 0 0,2 0 0,-5 0 0,0 0 0</inkml:trace>
  <inkml:trace contextRef="#ctx0" brushRef="#br0" timeOffset="3">2981 7058 8079,'11'0'0,"4"0"0,1 0 0,5 0 0,2 0 0,4-1 0,3-3 0,2-1 0,-5-3 0,3-1 0,-3 6 0,-1-5 0,-3 4 0,5 0 0,1 4 0</inkml:trace>
  <inkml:trace contextRef="#ctx0" brushRef="#br0" timeOffset="4">4454 6544 8187,'0'-6'0,"0"1"0,0 0 0,0 3 0,-1-3 0,-3 5 0,3 5 0,-3 3 0,1 7 0,0 4 0,0 4 0,-5 4 0,6-2 0,-2 6 0,2-1 0,-2 4 0,3 1 0,-3-1 0,2 0 0,2 0 0,4-1 0,0-2 0,5 1 0,-1-6 0,-2 5 0,2-5 0,-1 1 0,5-4 0,-1-5 0,0-3 0,5 0 0,-1-4 0,5 3 0,-1-6 0,4-3 0,4-1 0,-2-3 0,6-1 0,-1-6 0,4-6 0,-3-4 0,-1-7 0,-1-1 0,2-3 0,1-1 0,-6-2 0,1-3 0,-4 2 0,-2-2 0,-2-1 0,-2-4 0,-6 0 0,1-1 0,-1 1 0,-5 2 0,-2-2 0,-3 3 0,-1 0 0,0 6 0,0 2 0,-5 8 0,-2 4 0,0 6 0,0 2 0,3 4 0,-4-1 0,6 3 0,-3 4 0,5 4 0,0 1 0,0 18 0,0-1 0</inkml:trace>
  <inkml:trace contextRef="#ctx0" brushRef="#br0" timeOffset="5">5208 6807 8047,'-12'-5'0,"6"3"0,1-3 0,5 5 0,0 2 0,0 1 0,0 4 0,0 4 0,1 2 0,3 2 0,-3 2 0,3 2 0,1 2 0,-1-2 0,4-1 0,-4 1 0,1-4 0,-2 4 0,-1-5 0,1 2 0,-1-8 0,-2 0 0,0-4 0,0 3 0,0-4 0,1 2 0,3-5 0,-3 0 0,4 0 0,-4-1 0,3-3 0,3-2 0,4-6 0,0-4 0,1-3 0,3-3 0,0-1 0,4 2 0,-3 2 0,1-2 0,-5 6 0,2 0 0,-7 4 0,2 3 0,-1 0 0,2 6 0,-7-3 0,4 5 0,-3 0 0,4 0 0,-5 5 0,5 2 0,0 9 0,3 3 0,-3 2 0,-1 2 0,1 1 0,3 3 0,-3-2 0,0 6 0,-2-6 0,1 2 0,2-7 0,-5-1 0,1-5 0,-1 1 0,-3-2 0,6-3 0,-4-2 0,-1 2 0,3-4 0</inkml:trace>
  <inkml:trace contextRef="#ctx0" brushRef="#br0" timeOffset="6">5745 6864 7981,'-7'-5'0,"2"4"0,5-4 0,0 6 0,0 3 0,0 2 0,0 5 0,0 6 0,0 2 0,4 6 0,0 2 0,1 0 0,-1-5 0,-3-3 0,3 0 0,-3-5 0,-1 2 0,4-7 0,0-2 0,0-4 0,-4 7 0,0-9 0,0 4 0</inkml:trace>
  <inkml:trace contextRef="#ctx0" brushRef="#br0" timeOffset="7">5688 6647 7981,'-5'-11'0,"-3"-1"0,-1 1 0,1-1 0,0 5 0,4-1 0,0 5 0,4-2 0,0 10 0,0 2 0</inkml:trace>
  <inkml:trace contextRef="#ctx0" brushRef="#br0" timeOffset="8">6213 6476 8013,'-6'-8'0,"2"0"0,3 1 0,-5-5 0,5 5 0,-3-1 3,3 6 3,1-3-3,0 5-3,0 5 1,0 7-1,0 11 0,0 5 0,0 6 0,0 9 0,0 3 0,0 6 0,0-2 0,0 4 0,0 0 0,0-8 0,0 0 0,0-4 0,0 0 0,0-4 0,0-8 0,0 1 0,0-8 0,0-2 0,0-5 0,0-8 0,0 4 0,-5-3 0,-3 2 0,-7 1 0,-3-1 0</inkml:trace>
  <inkml:trace contextRef="#ctx0" brushRef="#br0" timeOffset="9">5985 7047 8026,'11'-18'0,"0"-6"0,1 5 0,-1-2 0,1 6 0,3 4 0,0-1 0,5 2 0,-1 6 0,3-1 0,1 2 0,0 1 0,0-2 0,3 3 0,1 1 0,-1 0 0,-3 0 0,-1 0 0,-3 0 0,-3 0 0,-4 0 0,-6 0 0,4 0 0,-8 0 0,3 0 0,-5 0 0,0 5 0,0 2 0,0 5 0,0 4 0,0-4 0,0 3 0,0 3 0,0 1 0,0 2 0,0-2 0,6 2 0,5-2 0,2 2 0,6-2 0,-4-4 0,4-8 0,2 2 0,5-5 0,-1 0 0,1-4 0,-2-1 0,-1-3 0,0-3 0,0-4 0,-4 0 0,0-1 0,-5-3 0,1 0 0,-4-2 0,-3 2 0,1 2 0,-5-2 0,-2-3 0,-6-1 0,-2 2 0,-5-3 0,-7 1 0,-5-3 0,-6 4 0,-9 3 0,-3 3 0,-4 5 0,0 3 0,3 8 0,8-1 0,7 9 0,3-3 0,6 12 0,2-3 0</inkml:trace>
  <inkml:trace contextRef="#ctx0" brushRef="#br0" timeOffset="10">6932 6795 8313,'-6'0'-16,"0"0"14,2 0 1,3 5 0,-3 3 1,3 4 0,1 3 0,0-1-1,0 5 1,0 4-2,0 3 0,1 1-2,3-4 1,-3 2-2,3-2 0,1 5-1,-1-9 1,-1 1-6,-3-5 5,0-2 1,0 4-4,0-6 1,0-5 2,0-1-1,0-5 6,0-5 1,0-2 0,0-8 0,2 1 0,2-5 0,-2 0 0,6-4 0,1 0 0,6 0 0,-3 1 0,4 3 0,-4 3 0,0 4 0,-1 2 0,1 3 0,-1 2 0,1 5 0,0 0 0,3 0 0,-2 5 0,9 6 0,-5 7 0</inkml:trace>
  <inkml:trace contextRef="#ctx0" brushRef="#br0" timeOffset="11">7298 6818 8087,'0'-6'0,"0"1"0,0 5 0,0 5 0,0 3 0,0 3 0,0 4 0,1 0 0,3 8 0,-1-2 0,4 5 0,-4-6 0,1 0 0,1-3 0,-2 2 0,5 2 0,-4-6 0,1-4 0,-1-3 0,-3-6 0,4 4 0,0-6 0,-2 0 0,4 0 0,-3-6 0,4-1 0,-5-3 0,5-2 0,-4 0 0,4-4 0,-5 4 0,5-4 0,-4 0 0,3 1 0,-3-4 0,4 3 0,-6 5 0,2 3 0,2 1 0,-4 0 0,4 2 0,-2 5 0,-3 2 0,3 1 0,2 5 0,2 7 0,-2 2 0,2 2 0,-4 1 0,3-5 0,0 1 0,0-5 0,3-1 0,-2-2 0,2-3 0,2-5 0,-1 0 0,0 0 0,1-1 0,-1-3 0,2 1 0,2-4 0,-2-1 0,2-3 0,-3-1 0,-5 1 0,3-1 0,-2 1 0,2-4 0,2-1 0,-2 1 0,-3 4 0,3-4 0,-2-1 0,-2 5 0,2 3 0,-5 6 0,2-3 0,0 5 0,-4 1 0,3 3 0,1 3 0,-1 9 0,-1 1 0,-3 6 0,0 0 0,0 0 0,4 0 0,0 0 0,0-1 0,-4 1 0,1-4 0,3 0 0,2 0 0,6 4 0</inkml:trace>
  <inkml:trace contextRef="#ctx0" brushRef="#br0" timeOffset="12">8383 6304 8202,'0'-6'0,"0"-4"0,0 9 0,0-5 0,0 6 0,-5 0 0,-2 6 0,-4 1 0,-2 12 0,-2 4 0,1 9 0,-5 2 0,0 7 0,-4 8 0,4-2-106,0 3 1,5-3 105,-1-2 0,6 1 0,2 0 0,4-1 0,-1 1 0,3-5 0,1-3 0,1-4 0,3-4 0,6 2 0,5-5 0,2-1-1,-2-3 0,-1-4-5,5 0 0,-5-5 0,1 1 0,-1-3 1,1-5 0,-2 2 106,2-5 1,-2 4-105,-2-4 3,1-1 0,4-3 0,2 0 0</inkml:trace>
  <inkml:trace contextRef="#ctx0" brushRef="#br0" timeOffset="13">8703 6704 8158,'-7'-5'0,"1"4"0,2-3 0,3-2 0,-5 4 0,2-2 0,3 3 0,-10 2 0,4 3 0,-3 4 0,-2 7 0,2 2 0,2 2 0,0 2 0,4-2 0,-4 3 0,4 1 0,2 0 0,6-1 0,-2 0 0,6-3 0,1-3 0,6-4 0,-1-2 0,5-2 0,0-3 0,4-5 0,3 0 0,1 0 0,3-9 0,-3-3 0,0-3 0,-4 0 0,-1-3 0,1-5 0,-4 4 0,0 0 0,-9 4 0,2-4 0,-8 0 0,0-4 0,-4 0 0,-4 0 0,-4 1 0,-7-1 0,-4-1 0,-8-3 0,2 8 0,-6 0 0,1 5 0,-4 3 0,1 4 0,2 3 0,3 4 0,5 4 0,6 3 0,-5 9 0,4 2 0</inkml:trace>
  <inkml:trace contextRef="#ctx0" brushRef="#br0" timeOffset="14">9125 6990 8117,'0'-7'0,"0"2"0,0 15 0,0-1 0,0 10 0,0-4 0,0 4 0,0 1 0,0 2 0,0 1 0,0 0 0,0 0 0,0 0 0,0 0 0,0-1 0,0-3 0,0 0 0,0-5 0,0 3 0,0-6 0</inkml:trace>
  <inkml:trace contextRef="#ctx0" brushRef="#br0" timeOffset="15">9639 6544 8003,'-6'-7'0,"2"-1"0,3 5 0,0-2 0,-3 5 0,1 0 0,-4 0 0,1 2 0,-5 1 0,1 4 0,-9 4 0,0 7 0,-4 5 0,0 1 0,0 6 0,2 1 0,2 3 0,-2 4 0,6 0 0,4 0 0,3-3 0,6 1 0,-2-1 0,3-4 0,1-8 0,5-1 0,2-3 0,8 0 0,4-8 0,3 2 0,1-9 0,0 0 0,0-4 0,-1 0 0,1 0 0,-1-6 0,-3-1 0,-3-3 0,-4-2 0,-1-3 0,1 0 0,-6 0 0,-2 3 0,-3-3 0,-1 0 0,-5-2 0,-3 2 0,-7 2 0,-4-2 0,-8 4 0,-3 3 0,-7 3 0,-1 5 0,4 1 0,3 3 0,7 2 0,1 6 0,2 0 0,6 4 0,-1 1 0,5 6 0</inkml:trace>
  <inkml:trace contextRef="#ctx0" brushRef="#br0" timeOffset="16">10028 6590 8139,'-12'-12'0,"2"5"0,2-1 0,2 6 0,2-2 0,2 3 0,-6 1 0,-1 5 0,-6 2 0,2 5 0,-2 3 0,-1 6 0,0 6 0,1 9 0,4-2 0,-1 4 0,1 0 0,4-5 0,4 5 0,1-9 0,2 6 0,5-9 0,3 1 0,7-4 0,4-4 0,3-4-3,1-7 1,5-3-3,2-5 1,1-2 0,3-1 1,-8-8 0,5-4 1,-6-4 0,-2 4 0,-1-5 1,-3 1 0,-4-2 1,-7 2 0,0-2 0,-4 2 0,0-3 0,-4-1 0,-6 0 0,-6 1 0,-4-5 0,-7 0 0,-1 1 0,-3 3 0,-3 5 0,-8 3 0,1 3 0,-5 5 0,10-3 0,-1 8 0,10-1 0,1 1 0,-1 7 0,0 2 0</inkml:trace>
  <inkml:trace contextRef="#ctx0" brushRef="#br0" timeOffset="17">10302 6236 8181,'-7'-7'0,"2"2"0,5 5 0,0 0 0,5 0 0,3 5 0,7 3 0,0 3 0,8 5 0,1 3 0,7 7 0,2-1 0,-5 7 0,2-1 0,2 2-1048,-6 1 1048,6 6-3,-13-5 0,7 12-140,-11-5 0,0 5 132,-3-5 0,-2 1-5,-3-1 6,3 2 2,-8-8 0,3 7-2,-5-5 0,-4 0 0,0-4 0,-5 1 1,2-1 0,-9 0-3,-3 0 12,-2-5 0,-1 3 0,-2-3 0,-4 2 0,2 1 0,0-2 0</inkml:trace>
  <inkml:trace contextRef="#ctx0" brushRef="#br1" timeOffset="18">14687 10587 8103,'0'-11'0,"1"-1"0,3 1 0,3 3 0,4 1 0,2 4 0,2-1 0,-1 2 0,5-2 0,-5 1 0,1-4 0,3 4 0,1-1 0,-1-1 0,1 2 0,-4-5 0,4 4 0,1-1 0,7 1 0,-3 3 0,3-3 0,4 3 0,0 1 0,4-1 0,-4-3 0,6 3-3,1-3 1,1 3 0,-1 1 1,3 0 1,4 0 0,5 0-117,-1 0 0,5-2 117,-5-2 0,6 3-256,-2-3 1,3 3 255,1 1 0,4 0 0,0 0 0,0 0 0,-4 0 0,4 0 0,0 0 0,0 0 0,-4 0 0,0 0 0,0 0 0,4 0 0,0 0 0,1 4 0,-1 0 0,-2 0 0,6-4 0,0 0 0,-31 0 0,0 0 0,1 0 0,-1 0 0,0 0 0,1 0 0,1 0 0,1 0-212,1 0 1,0 0 0,1 0 0,1 0 211,0 0 0,0 0 0,0-1 0,0 0 0,0-1 0,0 0 0,2 2 0,1-1 0,1-1 0,-1 0 0,0 1 0,-1 1 0,1 0 0,-2 0 0,-2 0 0,-2 0 0,-1 0 0,1 0 0,0 0 0,0 0 0,1 0 0,1 0 0,-1 0 0,1 0 0,-1 0 0,0 0 0,0 0 0,0 0 0,-3 0 0,-1 0 0,4 2 0,0 0 0,-2 0 0,0 0 0,1 2 0,0-1 0,1-1 0,0 0 0,-1 0 0,1 0 0,0-2 0,0 0 0,3 0 0,1 0 0,-3 0 0,1 0 0,3 0 0,1 0 0,-2 0 0,0 0 0,1 0 0,1 0 0,-2 0 0,0 0 0,2 0 0,1 0 0,-1 0 0,-1 0 0,0 0 0,1 0 0,-1 0 0,1 0 0,-1 0 0,-1 0 0,0 0 0,0 0 0,2 0 0,-1 0 0,-3 0 0,0 0 0,3 0 0,1 1 0,-2 1 0,-1 0 0,2-1 0,-1-1 0,0 2 0,0 0 0,-1-1 0,-1-1 0,2 0 0,0 0 0,1 1 0,-1 0 0,0 1 0,0-1 0,-1 0 0,-1 0 0,0 1 0,0 0 0,-1-2 0,1 1 0,3-1 0,1 0 0,-2 0 0,0 0 0,2 0 0,0 0 0,-3 0 0,1 0 0,2 0 0,0 0 0,-3 0 0,0 0 0,1 0 0,0 0 0,3-1 0,0 1 0,1-2 0,0 0 0,1 1 0,0 0 0,-1 0 0,-1-1 0,-3 1 0,0 0-1,0 2 0,-1-2 1,1 0-1,-1-1-3,3 0 1,-1 0-1,-2-1 1,0 1 0,-3 0 0,0 0 0,-3 1 0,1 1 0,0-2 1,0 0 0,-1 1 0,-1 1-113,30 0 1,-30-1-1,-2 0 115,29-3 0,0 3 0,-4-3 0,-2 3 0,-6 1 0,-3 0 0,-8 0 0,2-4 97,1 0 0,-6-1-97,-9 2 458,-2 1-458,-6-8 0,-6 4 0,-12-6 0,-7 1 0</inkml:trace>
  <inkml:trace contextRef="#ctx0" brushRef="#br2" timeOffset="19">14208 10427 8244,'-2'-6'0,"-2"2"0,2-1 0,-6 1 0,6 0 0,-3 4 0,5 0 0,5-5 0,1 4 0,6-3 0,-1 3 0,0 1 0,2 0 0,2 0 0,-1 0 0,5 0 0,-3 0 0,3 0 0,-4-1 0,4-3 0,0 3 0,4-3 0,0-1 0,-1 1 0,1-5 0,0 1 0,0 2 0,0-2 0,-2 5 0,-2-5 0,3 6 0,-3-2 0,-3 2 0,0 2 0,0 0 0,-1 0 0,2 0 0,-2 0 0,-2 0 0,2 0 0,-1 0 0,1 0 0,-2 0 0,2 0 0,2 0 0,-2 0 0,4 0 0,-4 0 0,5 0 0,-1 0 0,-1-1 0,1-3 0,-3 3 0,3-3 0,-5-1 0,1 1 0,-1 1 0,1 3 0,-2 0 0,2 0 0,-6 0 0,-2 0 0,1 0 0,3 0 0,1 0 0,-1 0 0,1 0 0,-1 0 0,2 0 0,2 0 0,-1 0 0,5 0 0,-4 0 0,4 0 0,-4-2 0,5-1 0,-7 1 0,3-2 0,0 3 0,-1 1 0,1 0 0,-5 0 0,4 0 0,1 0 0,0 0 0,-1 0 0,-2 0 0,2 0 0,2 0 0,-2 0 0,4 0 0,-4 0 0,4 0 0,-4 0 0,4 0 0,-3 0 0,0 0 0,-1 0 0,-2 0 0,2 0 0,-2 0 0,-2 0 0,2 0 0,2 0 0,-2 0 0,2 0 0,-2 0 0,-2 0 0,2 0 0,2 0 0,-2 0 0,2 0 0,3 0 0,1 0 0,1 0 0,-1 0 0,3-4 0,-3 1 0,1-1 0,-1 4 0,2 0 0,-6 0 0,4 0 0,-4 0 0,0-1 0,-3-3 0,-1 2 0,1-3 0,-1 5 0,0 0 0,-4 0 0,3 0 0,-9 0 0,4 0 0,-5 0 0,-5 0 0,-2 0 0,-4 0 0,0 0 0</inkml:trace>
  <inkml:trace contextRef="#ctx0" brushRef="#br2" timeOffset="20">15944 8075 8188,'0'-7'0,"0"1"0,0 2 0,0 3 0,-2-6 0,-2 4 0,3 1 0,-4-3 0,4 5 0,-3 0 0,3-1 0,-3-3 0,3 3 0,1-4 0,0 5 0,5 5 0,-3 0 0,6 3 0,-4 2 0,3-3 0,-4 4 0,1 0 0,1 4 0,-1 0 0,-1 1 0,-3-5 0,0 2 0,0 2 0,0-2 0,0 2 0,0-2 0,0-2 0,4 2 0,0 2 0,4-2 0,-5 2 0,5 1 0,-4 0 0,3 3 0,-3-4 0,4 5 0,-4-1 0,3-1 0,-3 1 0,1-1 0,-1 1 0,-3 2 0,3-2 0,-3 3 0,-1 1 0,0-2 0,0-2 0,0 3 0,0-3 0,0-1 0,0 1 0,0-4 0,0 4 0,2 0 0,1 4 0,-1-4 0,1 0 0,-1 1 0,-2 7 0,0-3 0,0 3 0,0 1 0,0-2 0,0 1 0,0-4 0,4 3 0,-1 1 0,2 0 0,-1-4 0,-1-1 0,4 1 0,-4 1 0,1 3 0,1-3 0,-1 3 0,-1 1 0,-3-2 0,4 1 0,0-4 0,1 1 0,-1 3 0,-3-3 0,3 2 0,-1-2 0,0-1 0,-1 0-1,1 0 0,-1 0-4,-2 0 0,0 2 0,0-2 0,-2 6 1,-1-6 0,1 2 1,-1-2 0,-3 4 0,3-1 0,-2 5-1,1-4 1,2-1-1,-1-3 0,1-1-1,2-3 1,0 1-1,0-5 1,0 4-1,0-4 1,4 1 0,0-5 0,1-1 0,-1-2 1,-2 1-3,6-5 2,-5 4 2,2-1 0,-4 3 1,3-2 0,-3-2 1,3-2 0,-3-3 0,-1 5 0,0-2 0,0-3 0,0 10 0,0-10 0,5 4 0,-4-5 0,10 0 0,-5 0 0</inkml:trace>
  <inkml:trace contextRef="#ctx0" brushRef="#br2" timeOffset="21">16103 8040 8212,'-11'0'0,"5"0"0,1-5 0,5 3 0,0-6 0,1 4 0,3-3 0,-3 4 0,8-3 0,-5 2 0,4 3 0,-1-4 0,4 5 0,1 0 0,-1-4 0,1 0 0,3 0 0,0 4 0,1 0 0,0 0 0,-4 0 0,4 0 0,0 0 0,-1 0 0,4 0 0,-3 0 0,4 0 0,-1 0 0,-1 0 0,1 0 0,0 0 0,4 0 0,-2-4 0,-2 1 0,3-1 0,-3 4 0,2 0 0,2 0 0,0 0 0,0 0 0,4 0 0,-1 0 0,0 0 0,-7 0 0,2 0 0,-2 0 0,-1 0 0,1 0 0,-5 0 0,1 0 0,2 0 0,-2 0 0,1 0 0,0 0 0,-2 0 0,5 0 0,0 0 0,4 0 0,3-2 0,1-1 0,1 1 0,-2-1 0,-1-2 0,1 1 0,-2 0 0,-1 4 0,0-4 0,0 0 0,0 1 0,0 3 0,-1 0 0,1 0 0,-4 0 0,0 0 0,2 3 0,5 1 0,0 0 0,4-4 0,1 0 0,3 0 0,0 0 0,0 0 0,4 0 0,0 0 0,4-1 0,-4-3 0,6 3 0,-3-3 0,0-1 0,1 1 0,-2 0 0,2 4 0,-2 0 0,-6 0 0,5 0 0,3 0 0,-1 0 0,1 0 0,0 0 0,3 0 0,1 0-159,0 0 1,1 0 158,2 0 0,-2 0 0,2 0 0,-2 0 0,-1 0 0,-1-1 0,-4-3 0,3 3-19,-6-3 0,0 1 19,-4 0 0,-1 1 0,-3-1 0,2 1 0,-5 2 0,3-1 0,-3-3 0,5 3 0,-2-3 0,-1 3 157,2 1 1,-1 0-158,4 0 0,1-4 20,-1 0 0,0-1-20,0 1 0,-1 3 0,-2-3 0,1 2 0,-6-2 0,1 3 0,-4-3 0,0 3 0,-1 1 0,1 0 0,0 0 0,4-4 0,-1 0 0,5 0 0,-4 4 0,3 0 0,-3 0 0,4 0 0,0 0 0,2 0 0,1 0 0,0 0 0,1 0 0,-1 0 0,0 0 0,-3 0 0,-1 0 0,-3 0 0,3 0 0,-7 0 0,4 0 0,-6 0 0,6 0 0,-3 0 0,-1 0 0,-2 0 0,-2 0 0,3 0 0,-3 0 0,1 0 0,-1 0 0,3 0 0,-3 0 0,4 0 0,3 0 0,-1 0 0,1 0 0,-2 0 0,-1 0 0,-1 0 0,-3 0 0,2 0 0,-2 0 0,-1 0 0,1 0 0,-1 0 0,1 0 0,-1 0 0,-3 0 0,-2 0 0,2 0 0,-1 0 0,1 0 0,-6 0 0,2 0 0,-2 0 0,3 0 0,-5 4 0,1 0 0,0 0 0,3-4 0,-3 0 0,-1 0 0,-4 0 0,2 0 0,-5 0 0,-5 0 0,-7 0 0,-5 0 0</inkml:trace>
  <inkml:trace contextRef="#ctx0" brushRef="#br2" timeOffset="22">21049 7972 8091,'6'-8'0,"-2"1"0,-3 4 0,4-7 0,-4 9 0,4-4 0,-5 3 0,0-2 0,0 3 0,0-4 0,0 5 0,0 5 0,0 2 0,0 4 0,0 0 0,0 1 0,0-1 0,0 1 0,0-1 0,0 0 0,0 1 0,0-1 0,0 1 0,0 3 0,0 0 0,0 5 0,0 0 0,0-3 0,0 2 0,0 0 0,0 4 0,0-4 0,0 0 0,-3 0 0,-1 4 0,0 0 0,4 0 0,-1 0 0,-3-1 0,3 1 0,-3 0 0,3 0 0,1 0 0,0 1 0,0 3 0,0-3 0,0 2 0,0-2 0,0-1 0,3 0 0,1 0 0,0 0 0,-4 0 0,0-3 0,0 3 0,1-3 0,3 7 0,-3-7 0,3-1 0,-3 0 0,-1 4 0,0 0 0,0 0 0,0 0 0,0-1 0,0 1 0,0 0 0,0 0 0,0 0 0,0 0 0,0-1 0,0-3 0,0 0 0,0 1 0,0 2 0,0 0 0,0-3 0,0 3 0,0-3 0,0 2 0,0 2 0,0 0 0,0 0 0,0-4 0,0 0 0,-3 0 0,-1 4 0,0-1 0,-1 1 0,2 0 0,-4 0 0,3 4 0,-4-1 0,5 1 0,-5-4 0,4 1 0,-3 3 0,4-3 0,-1 2 0,-1-3 0,1-4 0,1 3 0,3-3 0,0 2 0,0 2 0,0 0 0,0 0 0,0-2 0,0-2 0,0 3 0,0-3 0,0 3 0,0 1 0,0-1 0,0 1 0,0-4 0,0 0 0,0-3 0,0 3 0,1-6 0,3 3 0,-3-4 0,3 0 0,-3-1 0,-1 1 0,5-1 0,-4 1 0,3-1 0,-3-5 0,-1 4 0,0-8 0,2 3 0,1-5 0,-1 5 0,3-4 0,-5 4 0,0 0 0,0-3 0,0 3 0,0-5 0,5 0 0,-4 5 0,4 1 0</inkml:trace>
  <inkml:trace contextRef="#ctx0" brushRef="#br2" timeOffset="23">21026 10382 7970,'6'0'0,"4"0"0,-7 0 0,4 0 0,-4-2 0,1-2 0,-3 3 0,0-4 0,3 5 0,-3 0 0,4 0 0,1 0 0,0 0 0,5 0 0,1-5 0,-1 4 0,1-3 0,3 1 0,0 0 0,5 1 0,-1-1 0,2-3 0,-2 3 0,5-1 0,-5 4 0,5-4 0,-5 0 0,3 0 0,0 4 0,1 0 0,0 0 0,0 0 0,0 0 0,1 0 0,3 0 0,-3 0 0,2 0 0,-2 0 0,-1 0 0,1 0 0,3 0 0,-3 0 0,8 0 0,-5 0 0,4-1 0,0-3 0,-2 3 0,1-3 0,-4 3 0,0 1 0,2 0 0,-1 0 0,0 0 0,-5 0 0,1 0 0,0 0 0,4 0 0,-1 0 0,2 4 0,-1 0 0,-2-1 0,6-3 0,-6 0 0,2 0 0,2 0 0,1 0 0,0 0 0,0 0 0,1 0 0,3 0 0,-4 0 0,1 0 0,-2-3 0,1-1 0,0 0 0,-4 4 0,-2-1 0,3-3 0,-3 3 0,-1-3 0,0 3 0,0 1 0,-1 0 0,1 0 0,0-2 0,0-1 0,0 1 0,0-2 0,0 3 0,-1 1 0,1 0 0,0 0 0,0-4 0,0 1 0,0-2 0,-1 1 0,1 2 0,0-1 0,0 0 0,0-1 0,0 3 0,-1-3 0,1-1 0,0 1 0,-1 1 0,-3 3 0,2 0 0,-2 0 0,2 0 0,-2 0 0,-2 0 0,-1 0 0,-4 0 0,4 0 0,-2 0 0,1 0 0,-3 0 0,4 0 0,-4 0 0,0 0 0,-1 0 0,1 0 0,-1 0 0,1 0 0,-1 0 0,0 0 0,-3 0 0,0 0 0,-1 0 0,5 0 0,-6 0 0,3 1 0,-5 3 0,-1-3 0,-4 8 0,-3-5 0,1 3 0,-9-3 0,-2 5 0,-9-3 0</inkml:trace>
  <inkml:trace contextRef="#ctx0" brushRef="#br1" timeOffset="24">16172 10770 8008,'0'-8'0,"0"1"0,0-1 0,0 0 0,0 1 0,0 4 0,-1-2 0,-3 5 0,3-5 0,-6 4 0,3-3 0,2 3 0,-6 1 0,1 0 0,-5 4 0,1-1 0,-1 6 0,1-1 0,0-2 0,-1 2 0,1 3 0,-1 4 0,5 2 0,-1-2 0,0-1 0,-3 5 0,1 0 0,2 4 0,2-4 0,2 0 0,3-1 0,-3 1 0,3-1 0,1-3 0,5-2 0,2 2 0,0-2 0,0-2 0,1 0 0,3 1 0,1-2 0,-1-2 0,2-2 0,2-2 0,3-3 0,5 3 0,0-4 0,0-4 0,-1 1 0,1-4 0,0-1 0,0-3 0,0-1 0,0 1 0,-1 0 0,1-1 0,-4-3 0,0 0 0,-5-4 0,2 3 0,-4-4 0,0 1 0,-6 1 0,-2-1 0,-3 0 0,-1-4 0,-2 1 0,-6-1 0,-1 4 0,-10 0 0,0 3 0,-4-3 0,-5 7 0,-2 0 0,-5 6 0,-3 6 0,4 5 0,0 3 0,5 2 0,6 1 0,0 6 0,5 6 0,2 6 0</inkml:trace>
  <inkml:trace contextRef="#ctx0" brushRef="#br1" timeOffset="25">21140 10838 7951,'-5'-11'0,"4"0"0,-4 3 0,5 0 0,-2 6 0,-1-2 0,1 3 0,-8 1 0,4 0 0,-6 0 0,-4 1 0,-3 3 0,-3 2 0,-1 6 0,1 3 0,-1 0 0,-4 4 0,0-4 0,1 6 0,3-2 0,1 2 0,3 2 0,-1 0 0,5 0 0,1 0 0,6-1 0,3 1 0,5 0 0,0-4 0,0 0 0,1-5 0,3 1 0,6-2 0,6-2 0,4 1 0,-1-1 0,-1-3 0,1 0 0,0-6 0,4 2 0,-4-3 0,0-1 0,0-1 0,4-3 0,-4-1 0,0-3 0,-5-2 0,1 3 0,-8-4 0,-3 0 0,-3 0 0,-1-1 0,0 1 0,0-1 0,-8 1 0,-4 0 0,-7-2 0,0-2 0,-8 2 0,-3-2 0,1 6 0,-2 1 0,6 6 0,-2-2 0,5 4 0,2 4 0,4 2 0,5 5 0,4 1 0,2-1 0,5 1 0</inkml:trace>
  <inkml:trace contextRef="#ctx0" brushRef="#br1" timeOffset="26">21380 10975 8012,'-12'-11'0,"6"3"0,2 1 0,-2 4 0,-2-1 0,2 3 0,-2 1 0,1 4 0,-5 0 0,1 5 0,-1-2 0,5 5 0,-1 3 0,2 1 0,-2 3 0,-1 3 0,6-3 0,-1 1 0,4-1 0,0 2 0,0-6 0,5 4 0,2-4 0,5-1 0,3-6 0,3 1 0,5-6 0,3 1 0,1-4 0,5-1 0,-2-3 0,2-3 0,-2-9 0,2 4 0,-5-4 0,-2 0 0,-6 1 0,0-4 0,-7 3 0,0-3 0,-8 4 0,0-4 0,-4 4 0,-5-5 0,-3 1 0,-8-2 0,-7 2 0,-6-1 0,-9 5 0,-8 1 0,-7 6 0,-3 3-383,-1 5 0,-5 5 0,-2 2 0</inkml:trace>
  <inkml:trace contextRef="#ctx0" brushRef="#br1" timeOffset="27">15213 7458 8009,'0'-12'0,"0"1"0,0 0 0,0-1 1,0 6 1,0-1 2,0 4-3,0 1 0,0-1-1,0 6 1,0 4-1,0 4 0,0 4 0,0 1 0,1 4 0,3-1 0,1-1 0,2 1 0,4 0 0,-4 4 0,2-4 0,-1 0 0,1-4 0,-6 4 0,5-5 0,-4 1 0,3-2 0,-3-2 0,0 1 0,-4-1 0,4 1 0,0-1 0,-1-3 0,-3-1 0,0 1 0,0 3 0,0-4 0,0 3 0,0-4 0</inkml:trace>
  <inkml:trace contextRef="#ctx0" brushRef="#br1" timeOffset="28">15704 7321 8277,'0'-7'0,"0"4"0,0 6 0,-2 4 0,-1 4 0,-2 2-1,-3 2 0,-2 3-3,2 5 1,-2 5-2,-1 2 1,-1 3-2,1 1 1,-2 4-1,-2 0 0,1 4 0,-5-4 1,5 3-1,-1-7 1,1 2-1,-2-10 1,4 5 0,-3-4 0,2 3-1,1-3 1,2-4-1,3-4 1,-2-5-5,5 1 4,0-3 6,4-5 0,10-2 0,3-5 0</inkml:trace>
  <inkml:trace contextRef="#ctx0" brushRef="#br1" timeOffset="29">15966 7469 7980,'-6'-11'0,"0"-1"0,2 1 0,3 3 0,-3 1 0,3 4 0,-5-2 0,-1 10 0,-8 3 0,1 3 0,-5 4 0,1-1 0,-1 5 0,-3 4 0,3 4 0,-1 0 0,1-5 0,1 5 0,3 0 0,2-1 0,-2-3 0,6 3 0,1-4 0,6 4 0,-2-7 0,3-3 0,1 0 0,1-4 0,3 0 0,2-1 0,6 1 0,-1-6 0,1-2 0,-1 1 0,0-1 0,5-1 0,-1-3 0,4-5 0,-4-2 0,0-2 0,-3 1 0,-1-2 0,1 2 0,-6-2 0,-2-1 0,-3-1 0,-6 1 0,-3 0 0,-3 3 0,-4 0 0,-3 6 0,-5-2 0,0 3 0,0 1 0,1 5 0,-1 2 0,5 4 0,3 0 0,-3 0 0,0 1 0</inkml:trace>
  <inkml:trace contextRef="#ctx0" brushRef="#br1" timeOffset="30">16103 7652 8069,'-10'-1'0,"3"-3"0,-3-2 0,7-1 0,-5 3 0,5 3 0,-5 1 0,0 0 0,-3 0 0,-1 6 0,1 6 0,3 1 0,1 6 0,0-2 0,0 2 0,2 3 0,5-3 0,0 3 0,0 0 0,1 0 0,3-3 0,3 1 0,9-4 0,1-1 0,6-4 0,4-4 0,0-4 0,-1-1 0,-3-2 0,4-5 0,-1-3 0,5-3 0,-4-5 0,-1 2 0,-3-5 0,-1 4 0,-3-4 0,-3 1 0,-4-1 0,-2-1 0,-3 5 0,-2-4 0,-5 3 0,-9-3 0,-2 4 0,-9-4 0,-3 4 0,-6 0 0,-9 3 0,-3 6 0,-5 2 0,2 3 0,2 1 0,-2 5 0,3 1 0</inkml:trace>
  <inkml:trace contextRef="#ctx0" brushRef="#br0" timeOffset="31">14379 6510 8326,'-1'-12'0,"-3"1"0,3 0 0,-10 4 0,10-3 0,-9 9 0,9-4 0,-4 5 0,5 6 0,0 6 0,0 0 0,0 7 0,1 4 0,3 4 0,-2 1 0,6-2 0,-4 2 0,3 3 0,-3 0 0,4-4 0,-5 4 0,5-5 0,-5 1 0,0-4 0,3 0 0,-3-1 0,2-4 0,-1-3 0,-3 3 0,6-5 0,-3 2 0,-3-2 0,4-2 0,0-5 0,-4 5 0,4-10 0,-5 4 0</inkml:trace>
  <inkml:trace contextRef="#ctx0" brushRef="#br0" timeOffset="32">14265 6498 8383,'0'-11'0,"0"0"0,0-1 0,1 1 0,3-1 0,1 1 0,2 0 0,7 0 0,-2 4 0,7-3 0,0 2 0,2-2 0,2-2 0,5 2 0,3 3 0,2-2 0,1 5 0,0 0 0,0 4 0,1 0 0,-1 0 0,-5 1 0,-2 3 0,-4-1 0,-4 4 0,0 1 0,-8 3 0,2 1 0,-9-1 0,3 1 0,-3-1 0,-5 2 0,-7 2 0,-12-1 0,-7 5 0,-10 0 0,-4 4 0,-5 0-254,-4 0 1,0-1 253,-4 1 0,5-5 0,7-3 0,8-2 0,7-2 0,8 1 0,8-5 0,7 1 0,3-5 0,11 7 0,2-4 0</inkml:trace>
  <inkml:trace contextRef="#ctx0" brushRef="#br0" timeOffset="33">15018 6361 8365,'-6'-5'0,"1"4"0,5-5 0,0 2 0,0 3 0,0-4 0,0 5 0,0 5 0,0 1 0,0 5 0,0 6 0,0 2 0,1 3 0,3 0 0,-1 2 0,4 3 0,-3-1 0,4 4 0,-5-1 0,5 2 0,-5 0 0,0-4 0,3-2 0,-3-6 0,1 2 0,-4-6 0,5 0 0,-4-3-5,3-1 1,-2-5 0,-2 1-1,0-4 1,0-1 2,0 3 2,0-5 0,0-5 0,0-2 0</inkml:trace>
  <inkml:trace contextRef="#ctx0" brushRef="#br0" timeOffset="34">14973 6441 8341,'0'-11'0,"0"0"0,-4 3 0,0 0 0,0 1 0,8-1 0,0 0 0,10 5 0,1-5 0,5 5 0,3 0 0,4 1 0,0 2 0,3 0 0,-3 0 0,4 5 0,0 3 0,-2 6 0,2 1 0,-6 4 0,2-3 0,-3 4 0,-2-1 0,0-1 0,-3 1 0,-4 0 0,-7 4 0,1-1 0,-5 1 0,-2 0 0,-6 0 0,-3 4 0,-8-1 0,-7 2-1,-5-1 1,-4-4-5,0-1 1,-2 0 0,-1-7 1,5 1 0,2-5 1,8-1 0,4-2 1,2-2 0,2-2 0,4-3 1,-3 4 0,14-10 0,-3-1 0</inkml:trace>
  <inkml:trace contextRef="#ctx0" brushRef="#br0" timeOffset="35">15692 6350 8428,'-5'-6'-13,"4"1"9,-4 5 2,5 0 1,0 5 0,0 5-2,0 5 0,4 10-1,-1 2 1,5 5-3,-4 2 1,3 2-3,-3 2 1,4-2-2,-4 6 0,3-6-1,-3-2 1,0-1 0,-4-6 1,4-2 0,0-6 1,-1-2 1,-3-6 0,2-1-2,1-2 1,-1 2 1,3-4 1,-5 1 0,0 3 3,0-9 2,0 4 0,-5-10 0,-2-1 0</inkml:trace>
  <inkml:trace contextRef="#ctx0" brushRef="#br0" timeOffset="36">15612 6670 8173,'-6'-5'0,"1"-2"0,6 1 0,3 2 0,2 3 0,6 1 0,4 0 0,3 0 0,8 0 0,3 0 0,3 0 0,2 0 0,-5 0 0,1 0 0,-2 0 0,1 0 0,-3 0 0,-8 0 0,1 0 0,-5 0 0,2 0 0,-2 0 0,-6 0 0,2 0 0,-2 0 0,-2-5 0,-2-1 0</inkml:trace>
  <inkml:trace contextRef="#ctx0" brushRef="#br0" timeOffset="37">15635 6361 8371,'5'-11'0,"7"3"0,7 1 0,6 3 0,2-4 0,4 6 0,0-2 0,-2 1 0,2 0 0,2 1 0,1-1 0,1 1 0,-8 2 0,-4 2 0,-4 1 0,-5 9 0,2 6 0</inkml:trace>
  <inkml:trace contextRef="#ctx0" brushRef="#br0" timeOffset="38">1953 10770 8296,'-6'-5'0,"-5"4"0,10-5 0,-8 5 0,6-3 0,-1 3 0,2-3 0,-1 8 0,1 2 0,-1 6 0,-3 8 0,3 3 0,-1 7 0,4 1 0,0 1 0,0-2 0,0 7 0,0-3 0,4 7 0,-1-3 0,6 5 0,-1-1 0,1 2-137,-2 2 1,4 0 136,-4-1 0,0 0 0,0-3 0,0 1 0,0-5 0,-1-4 0,-2-3 0,-2-6 0,1 2 0,-1-1 0,-2-3 0,0 1 0,0-9 0,-2 1 0,-1-5 0,1 0 134,-3 1 0,4-6-139,-3-2 3,3-3 1,-4-6-1,5-2 1,0-5 1,0-3 0,0-3 0,0-5 0,0 1 0</inkml:trace>
  <inkml:trace contextRef="#ctx0" brushRef="#br0" timeOffset="39">1782 11021 8415,'0'-18'-2,"0"3"0,5-1 2,2 0 0,1 0 0,3 1 0,-2 2 0,6-2 0,-1-2 0,2 2 0,-2 0 0,5 3 0,-4 1 0,4 0 0,1-1 0,7 1 0,2 1 0,5 2 0,2-1 0,2 5 0,-1 0 0,5 4 0,-7 0 0,-1 0 0,-4 2-7,-8 2 1,1 3-5,0 8 1,-4-2-1,0 2 0,-6 2 0,-2-2 1,-3 5 1,-4-1 0,-4-1 2,0 1 1,-8 0 2,-11 4 0,-1 0 3,-11 0 0,-5 0 1,-10-1 0,-1 5-254,-6 0 0,4-1 254,0-3 0,7-1 0,4-3 0,4 1 0,3-5 0,8-3 0,8-5 0,2-4 0,2 1 0,5-3 0,1-1 0,15 0 0,2 0 0,11 0 0</inkml:trace>
  <inkml:trace contextRef="#ctx0" brushRef="#br0" timeOffset="40">2855 10621 8136,'0'-7'0,"0"-1"0,0 6 0,0-9 0,0 10 0,-1-4 0,-3 5 0,3 0 0,-9 1 0,2 3 0,-2 4 0,-1 7 0,-2 3 0,-2 5 0,-2 5 0,-2 2 0,1 3 0,3 1 0,2 2 0,-2 2 0,4-1 0,3 5 0,-1-1 0,5 5 0,1-4 0,3 0 0,0 0 0,0 3 0,0 4 0,0-4 0,1 1 0,3-12 0,-2 7 0,6-7 0,-1 2 0,5-6 0,-1-1 0,1-2 0,-1-3 0,1 3 0,-1-4 0,0-4 0,3 2 0,-2-2 0,6 2 0,-7-2 0,7 1 0,-3-5 0,0-1-4,-3-6 0,-1 2-2,0-3 1,-3-1 1,0-3 0,-4 2-1,3-1 2,-4 0 1,2-4 2,-5 0 0,0 0 0</inkml:trace>
  <inkml:trace contextRef="#ctx0" brushRef="#br0" timeOffset="41">3004 11044 8345,'0'-11'0,"0"-1"0,-4 5 0,0-1 0,0 4 0,4-4 0,0 6 0,0-8 0,0 9 0,0-5 0,0 6 0,0 6 0,0 4 0,0 5 0,5 1 0,3 0 0,2 1 0,2 6 0,0 0 0,3 0 0,2 0 0,2 0 0,3-1 0,-3 1 0,2 4 0,2 0 0,0-1 0,0-3 0,-2-4-7,-2 0 0,3-1-7,-3 1 1,-1 1 1,1-5 1,-5 1 2,1-5 1,-2-1 0,-2-2 1,0 1 1,1-5 0,-1 3 1,1-3 1,-6 1-1,-2-1 4,2-3-1,-5 4 1,10-5 1,-10 0 0,3 0 0,-8 0 0,-8 0 0,-5 0 0</inkml:trace>
  <inkml:trace contextRef="#ctx0" brushRef="#br0" timeOffset="42">3403 10987 8280,'-5'-6'0,"4"0"0,-4 5 0,5-3 0,-1 3 0,-3-3 0,3 3 0,-4 1 0,3 0 0,-1 0 0,0 1 0,-5 3 0,1 4 0,-5 7 0,0 4 0,-4 8 0,0 1 0,-3 2 0,-1 3 0,4-3 0,-3 3 0,4 2 0,-4-6 0,4-2 0,0 0 0,3 0 0,5-4 0,-1-4 0,0-1 0,-3 1 0,1-3 0,2-4 0,-2-1 0,2 1 0,-2-1 0,-1 0 0,-1 1 0,1-1 0,0-3 0,-1-1 0,1 1 0,-1 3 0</inkml:trace>
  <inkml:trace contextRef="#ctx0" brushRef="#br0" timeOffset="43">4317 10861 8066,'0'-11'0,"0"3"0,0 1 0,0 4 0,0-2 0,5 0 0,-4 4 0,5-4 0,-6 5 0,-4 1 0,0 3 0,-5 2 0,1 5 0,-3 5 0,-4-1 0,-3 5 0,-5-1 0,0 3 0,0 1 0,-1-1 0,-2 1 0,2 0 0,-3 0 0,3-4 0,1 0 0,4-4 0,0 4 0,7-5 0,-3 1 0,9-2 0,-5-1 0,2-1 0,2 0 0,-3 1 0,9-5 0,-3 1 0,4-5 0,4 0 0,-2-1 0,6-2 0,1 0 0,6 0 0,3 0 0,5 0 0,3 0 0,1 0 0,3 0 0,-3 0 0,4 0 0,-5 0 0,3 0 0,-6 0 0,3 0 0,-7 0 0,1 0 0,-1 0 0,-2 0 0,-6 0 0,-3 0 0,-1 0 0,-3 0 0,4 0 0,-6 0 0,3 0 0,-5 0 0,-10 5 0,-3 1 0</inkml:trace>
  <inkml:trace contextRef="#ctx0" brushRef="#br0" timeOffset="44">3929 11432 8108,'0'-6'0,"0"1"0,0 5 0,5 5 0,1-4 0,6 3 0,-1-3 0,0-1 0,2 0 0,2 0 0,3 0 0,5 0 0,1 0 0,3 0 0,1-1 0,2-3 0,2 2 0,-6-6 0,5 4 0,-4-3 0,-5 4 0,-3-1 0,-5-1 0,2 1 0,-4 1 0,0 3 0,-5 0 0,1 0 0,-5 0 0,2 0 0,-5 0 0,-5 5 0,-7 1 0,-6 5 0</inkml:trace>
  <inkml:trace contextRef="#ctx0" brushRef="#br0" timeOffset="45">4854 10804 8116,'-5'-11'0,"4"4"0,-5-3 0,5 9 0,-3-3 0,3 3 0,-4 1 0,5 5 0,0 3 0,0 3 0,0 4 0,0 3 0,0 5 0,0 5 0,0 2 0,4-1 0,0 2 0,3-1 0,-3 5 0,4-1 0,-5 0 0,5-3 0,-4-1 0,4-3 0,-5 3 0,2-5 0,-1 2 0,-3-3 0,3-1 0,-2-5 0,-2-3 0,1-2 0,3-2 0,-3 1 0,4-1 0,-5-3 0,0-1 0,0-4 0,0 2 0,-5-5 0,2 0 0,-4 0 0,4 0 0,-7-5 0,4-2 0</inkml:trace>
  <inkml:trace contextRef="#ctx0" brushRef="#br0" timeOffset="46">5151 10804 8131,'-7'-18'0,"1"2"0,2 4 0,3 1 0,-3 0 0,3 4 0,1 2 0,0 5 0,0 5 0,0 3 0,0 2 0,0 1 0,0 5 0,0-1 0,0 4 0,0-4 0,0 4 0,0-4 0,1 4 0,3-3 0,-3-1 0,3-4 0,-3 1 0,-1-1 0,0 1 0,0-1 0,-3 0 0,-1 1 0,-1-2 0,1-2 0,1 1 0,-4-6 0,3 5 0,-4-4 0,6 1 0,-2-1 0,-2-3 0,4 4 0,-3-5 0,5 0 0,5 0 0,3 0 0,3 0 0,5 0 0,1 0 0,6 0 0,4 0 0,0 0 0,3 0 0,-3 0 0,-1 0 0,-3 0 0,3 1 0,-4 3 0,4 2 0,-7 6 0,-3-2 0,-1-2 0,2 6 0,-2-3 0,0 3 0,-3-3 0,-5 2 0,1 2 0,-5-2 0,0 2 0,-1 2 0,-2-2 0,-2 1 0,-1 0 0,-8-2 0,-4 5 0,-5-5 0,1 1 0,-3 1 0,-1 0 0,1-1 0,-1-4 0,0-1 0,0-2 0,0 1 0,0-5 0,1 3 0,-1-3 0,4 0 0,0-4 0,5-1 0,-2-3 0,4-3 0,0-4 0,1-5 0,0-2 0</inkml:trace>
  <inkml:trace contextRef="#ctx0" brushRef="#br0" timeOffset="47">5105 10736 8178,'-7'-11'0,"-1"4"0,5-3 0,0 2 0,1 3 0,2-5 0,0 9 0,2-4 0,1 5 0,9 0 0,7 0 0,4 0 0,3 0 0,7 0 0,5 0 0,2 0 0,-2 0 0,-3 0 0,3 0 0,-3 0 0,-5 0 0,-2-4 0,-5 0 0,-2-4 0,-2 4 0,-2 1 0,-6 3 0,-4-5 0,-2 3 0,-15 2 0,-3 7 0</inkml:trace>
  <inkml:trace contextRef="#ctx0" brushRef="#br0" timeOffset="48">5710 10450 8315,'-11'0'0,"3"-1"0,1-3 0,0 1 0,0-4 0,-3 4 0,7-2 0,-4 5 0,4-1 0,-1-3 0,3 3 0,1-4 0,0 15 0,6-2 0,6 7 0,0 1 0,7 0 0,-3 4 0,3-1 0,-2 2 0,2 2 0,3 0 0,-3 0 0,3 4 0,0-1 0,-2 6 0,-1-2 0,0 3 0,3 2 0,1 0 0,0 3 0,0-1 0,0 5 0,-5-4 0,-3 4 0,-3-5 0,0 1 0,-2-1-5,-2 1 1,-3-7-5,-5 4 0,0-7 0,0 2 0,-5-5 1,-3 2 0,-6-3 2,-1-1 0,-5-1 0,1-3 1,-3 1 0,-1-5 0,0 2 1,0-2 0,4-6 1,0 2 0,5-2 1,-1 2 0,2-3-3,2 0 5,0-6 0,-1 3 0,1-5 0</inkml:trace>
  <inkml:trace contextRef="#ctx0" brushRef="#br0" timeOffset="49">6384 10975 8232,'0'-6'0,"0"1"0,0 5 0,5 0 0,0-1 0,3-3 0,2 3 0,-3-4 0,4 5 0,0-4 0,1 0 0,3-1 0,0 1 0,6 3 0,-2-3 0,3-1 0,5 1 0,-3-3 0,3 3 0,1-1 0,-2 1 0,2 1 0,-1-4 0,-4 4 0,0-1 0,-6-1 0,-5 1 0,-1 1 0,1 3 0,-6 0 0,4 0 0,-9 1 0,3 3 0,-8-2 0,-3 6 0,-3-6 0,-2 9 0,1-5 0</inkml:trace>
  <inkml:trace contextRef="#ctx0" brushRef="#br0" timeOffset="50">6430 11170 8317,'1'6'-17,"3"-2"1,2-3 12,6-1 0,0 0 3,4 0 0,1 0 1,6 0 0,0-4 0,0 0 0,-1 1 0,-3 3 0,2-4-3,-2 0 0,-1 0-2,1 4 1,-4-4-2,4 1 1,-5-3-1,1 3 1,-2 1-1,-1-1 1,-1 1-1,0 2 6,1 0 0,-1 0 0,1 0 0</inkml:trace>
  <inkml:trace contextRef="#ctx0" brushRef="#br0" timeOffset="51">7732 10187 8342,'0'-6'0,"-1"1"0,-3 5 0,3 0 0,-4-5 0,5 4 0,-2-4 0,-2 5 0,3 0 0,-4 0 0,4 0 0,-3 0 0,3 0 0,-9 0 0,2 0 0,-2 1 0,-2 3 0,0 6 0,-4 5 0,4 5 0,-3-1 0,2-1 0,1 1 0,1 4 0,0 4 0,4 4 0,3 0 0,-1-2 0,2 1 0,-1 1 0,4 3 0,1 0 0,3 1 0,2-1 0,6 0 0,-5 1 0,1-1 0,-1 0 0,5 0 0,-1 4 0,1 0 0,-1 4-3,1-4 0,-5 6-8,1-3 0,-4 0 2,3 1 0,-4 0 0,1 3 1,1 1 0,-2 0 0,5 3-198,-4 1 0,5 1 197,-2-2 1,0-6-1,0 3 1,0-3 0,0 3 1,0-4-2,-4-1 0,-1 0 1,1 1 0,-1-1 0,-2-3 1,0-3 0,0 3 1,-2-2 0,-1-2 1,-2-1 0,-3-3 1,-2-2 0,2-5 1,-2-1 1,-1-3 0,-1-3 198,1-4 1,-1-2-197,1-2 1,0-3 1,-5-5-2,1 0 0,0 0 0,3 0 0,0-2 0,-3-1 0,2 1 0,-4-3 0,7 4 0,3-3 0,2 3 0,5-4 0,0 0 0,0-2 0</inkml:trace>
  <inkml:trace contextRef="#ctx0" brushRef="#br0" timeOffset="52">16983 6076 8187,'-8'-4'0,"1"0"0,3-1 0,-4 1 0,6 3 0,-9-4 0,5 5 0,0 0 0,-1 0 0,4 0 0,1 1 0,-1 3 0,1 2 0,2 6 0,0 3 0,0 0 0,0 7 0,0 1 0,0 0 0,0 3 0,0 3 0,0 2 0,0 2 0,0 1 0,4 4 0,0 0 0,1 0 0,-1-3 0,-3 1 0,3-1 0,2 5 0,2-5 0,-3-2 0,-1-3 0,1-6 0,-1-1 0,1 0 0,-2-4 0,-1-3 0,2 0 0,-3-4 0,-1 0 0,0-1 0,0 1 0,0-1 0,0 0 0,0 1 0,-4-5 0,0 1 0,-5-4 0,2 3 0,-5-4 0,-3 1 0,1-3 0,-5-1 0,0 0 0,-4 0 0,0 0 0</inkml:trace>
  <inkml:trace contextRef="#ctx0" brushRef="#br0" timeOffset="53">16720 6613 8187,'12'-7'0,"-2"1"0,-3 2 0,9 3 0,-1-3 0,1 3 0,3 1 0,0-5 0,9 3 0,-4-3 0,3 5 0,1-3 0,-1-1 0,1-1 0,-2 1 0,-2-2 0,4-6 0</inkml:trace>
  <inkml:trace contextRef="#ctx0" brushRef="#br0" timeOffset="54">17451 6087 8274,'-1'-7'0,"-3"-1"0,3 6 0,-4-4 0,5 6 0,0 0 0,-5 0 0,2 2 0,-5 2 0,1 6 0,-5 5 0,1 5 0,0-1 0,-1 4 0,1 4 0,-1-2 0,1 6 0,1-1 0,2 4 0,-1 1 0,5-1 0,-3 4 0,3 0 0,0 0 0,4-4 0,0 2 0,0 2 0,0-4 0,0 0 0,1-1 0,3-6 0,3 0 0,4-4 0,0-1 0,1 1 0,1-4 0,2 0 0,-3-5 0,4 2 0,0-4-2,-1 0 1,4-1-5,-3 0 0,4-4 0,-1-3 0,-2 1 6,-2-2 0,3 1 0,-1-4 0</inkml:trace>
  <inkml:trace contextRef="#ctx0" brushRef="#br0" timeOffset="55">17565 6498 8061,'0'-11'0,"0"0"0,2 0 0,1 4 0,0 2 0,5 5 0,-5 0 0,5 0 0,0 0 0,4 5 0,3 2 0,-2 7 0,2 2 0,-2 3 0,-2-4 0,1 5 0,-1-1 0,5-1 0,-1 1 0,4-5 0,-4 1 0,0-1 0,-3 1 0,0-3 0,4-1 0,-4 1 0,4-5 0,-4 2 0,0-1 0,-1 2 0,0-9 0,1 3 0,-6-3 0,4-1 0,-8 5 0,3 2 0</inkml:trace>
  <inkml:trace contextRef="#ctx0" brushRef="#br0" timeOffset="56">17851 6419 8098,'-7'-12'0,"4"1"0,1-1 0,2 1 0,0 4 0,0 2 0,-5 5 0,3 3 0,-6 5 0,-3 4 0,-4 11 0,-7 5 0,-1 2 0,0 3 0,-3 2 0,3-1 0,4 0 0,-2-5 0,6-2 0,4-3 0,3-1 0,1-5 0,0-2 0,2-4 0,5-1 0,0-5 0,0 5 0,-5-5 0,-1 5 0</inkml:trace>
  <inkml:trace contextRef="#ctx0" brushRef="#br0" timeOffset="57">18022 6042 8139,'0'-7'0,"0"2"0,0 0 0,0 4 0,1-3 0,3 8 0,3 2 0,4 6 0,4 0 0,0 4 0,6-2 0,-2 5 0,2 1 0,2 7 0,0-2 0,0 5 0,4 1 0,-1 3 0,-3 0 0,-4 1 0,-5 3 0,1 0 0,-2 0 0,-7-3 0,-2 3 0,-3-2 0,-1 2 0,0-2 0,0-2 0,-5 0 0,-2 0 0,-10 4 0,-6 0 0,-15 6 0,-9-4 0</inkml:trace>
  <inkml:trace contextRef="#ctx0" brushRef="#br0" timeOffset="58">7138 12654 8016,'-8'0'0,"2"-1"0,1-3 0,0 3 0,1-3 0,3 3 0,-4 1 0,5-5 0,0 4 0,0-5 0,0 6 0,5 0 0,-3 0 0,6 0 0,0 2 0,3 2 0,0-3 0,1 3 0,-1-3 0,1-1 0,3 0 0,0 0 0,4-1 0,-4-3 0,6 3 0,-2-3 0,-3 1 0,0-1 0,-3 3 0,3-3 0,-4 3 0,1 1 0,-5 0 0,-1 0 0,1 0 0,0 0 0,-5 1 0,5 3 0,-6-3 0,9 10 0,-5-5 0</inkml:trace>
  <inkml:trace contextRef="#ctx0" brushRef="#br0" timeOffset="59">7561 12677 8064,'0'-11'0,"0"3"0,0 1 0,0 4 0,0-2 0,0 0 0,0 4 0,0-6 0,0 3 0,0 3 0,0-4 0,0 5 0,5 0 0,1 0 0,5 0 0,1 0 0,-1 0 0,1 4 0,-1 0 0,4 1 0,1-1 0,3-2 0,-4 6 0,4-4 0,-4 3 0,2 1 0,-2 3 0,-2 1 0,2-1 0,-1-1 0,1-2 0,-2 2 0,2-2 0,1-2 0,0 1 0,-1-4 0,1 2 0,-3-5 0,2 0 0,3 0 0,-5 0 0,7-1 0,-5-3 0,2 1 0,-2-4 0,-2-1 0,6-3 0,-8-1 0,2 1 0,-9 0 0,3-1 0,-3 1 0,0-1 0,-4 1 0,0-1 0,0 1 0,0 0 0,-5-1 0,-2 5 0,-4-1 0,-2 5 0,-2 0 0,1 1 0,-5 2 0,0 0 0,-4 0 0,4 2 0,0 1 0,0 4 0,-4 4 0,5 1 0,-3-1 0,7 2 0,-5 2 0,5-2 0,-4 8 0,3-2 0,2-2 0,-3 4 0,4-2 0,-3-1 0,0 1 0,0-5 0,3 1 0,-3-2 0,0-2 0,0-4 0,3-3 0,1-3 0,-1-1 0,1 0 0,3-1 0,1-3 0,-1-3 0,-2-4 0,2 0 0,-2-1 0,3 1 0,1-2 0,3-2 0,0 3 0,-1 1 0,3 0 0,-3 3 0,4 3 0,4 1 0,-3 3 0,4 1 0</inkml:trace>
  <inkml:trace contextRef="#ctx0" brushRef="#br0" timeOffset="60">7606 9411 8003,'-6'-12'15,"-4"5"-3,2-1-7,3 1 0,-4-1 8,5 0-7,1 6 0,1-3 1,-1 5-1,1 0-4,-3 0 1,5 1-2,0 3 0,0 6-1,0 5 0,0 5 0,0-1 0,4 7 0,0 1 0,1 4 0,-1 0 0,-3-2 0,3 1 0,-3-3 0,-1 3 0,0-4 0,0 0 0,0-1 0,0-3 0,0-3 0,0 0 0,0-5 0,0 2 0,0-4 0,0 0 0,0-5 0,0 1 0,5-5 0,-2 2 0,4-5 0,-4 0 0,12 0 0,-2 0 0</inkml:trace>
  <inkml:trace contextRef="#ctx0" brushRef="#br0" timeOffset="61">7823 9445 8076,'0'-11'0,"0"-1"0,0 5 0,0-1 0,0 5 0,0-7 0,0 9 0,0-4 0,0 5 0,0 5 0,0 1 0,0 6 0,0 0 0,0 4 0,0-4 0,0 4 0,0-4 0,0 0 0,0 4 0,0-3 0,0 2 0,0-2 0,0-2 0,-4 1 0,1-1 0,-1-3 0,4-1 0,0-3 0,0 4 0,0-4 0,0 3 0,0-4 0,0 7 0,0-9 0,0 4 0,0-5 0,0 5 0,0-3 0,5 3 0,3-5 0,3 0 0,4 0 0,2 0 0,2 0 0,2 3 0,-2 1 0,3 0 0,1-4 0,0 5 0,-2-2 0,-2 4 0,-2-4 0,-6 7 0,1-4 0,-1 6 0,-5-1 0,3 1 0,-5-1 0,0 0 0,-4 1 0,-1-2 0,-3-2 0,-4 2 0,-7-3 0,1 4 0,-5 0 0,0 0 0,-4 1 0,1-5 0,3 1 0,-7-5 0,8 2 0,-5-5 0,2 0 0,5 0 0,-4 0 0,2 0 0</inkml:trace>
  <inkml:trace contextRef="#ctx0" brushRef="#br0" timeOffset="62">7823 9422 8276,'-1'-11'0,"-3"-1"0,3 1 0,-4 3 0,5 1 0,0 4 0,5-6 0,3 5 0,3 1 0,4 3 0,0-4 0,8 0 0,1 0 0,7 4 0,6-4 0,-3 1 0,3-1 0,-3 4 0,-1-4 0,-3 0 0,-5 0 0,-6 4 0,0-5 0,-2 4-4,-1-3 0,-9 3 1,-2 6 3,-5 3 0,-10 7 0,-3 3 0</inkml:trace>
  <inkml:trace contextRef="#ctx0" brushRef="#br0" timeOffset="63">8554 10736 8182,'-11'0'0,"-1"-5"0,1 3 0,0-4 0,-1 2 0,5 3 0,-1-3 0,5 3 0,-7 1 0,9 5 0,-3 2 0,3 9 0,1 3 0,0 6 0,0 2 0,1 6 0,3 1 0,-2 2 0,6 5 0,-5-3 0,0 4 0,3-1 0,-3 1 0,2 1 0,-1-5 0,-3 4 0,3-4 0,1-4 0,-1-3 0,0-6 0,-4 2 0,0-3 0,0-1 0,0-6 0,0-1 0,0-4 0,0 0 0,-5-2 0,-3-2 0,2 0 0,-2-4 0,1 4 0,-5-4 0,-4-1 0,-2 3 0,-5 0 0</inkml:trace>
  <inkml:trace contextRef="#ctx0" brushRef="#br0" timeOffset="64">8177 11352 8182,'12'-15'0,"-1"0"0,6 0 0,0 5 0,6 2 0,1-1 0,3 5 0,2-3 0,5 3 0,1-5 0,-1 8 0,-1-4 0,-3 5 0,2 0 0,-5 0 0,-1 0 0,-3 0 0,-5 5 0,4-4 0,-5 4 0</inkml:trace>
  <inkml:trace contextRef="#ctx0" brushRef="#br0" timeOffset="65">9034 10644 8323,'-6'-5'0,"2"-2"0,-3-4 0,6 5 0,-4 1 0,5 5 0,-5 0 0,0 1 0,-3 3 0,-2 7 0,3 9 0,-5 6 0,-3 5 0,2 2 0,-2 1 0,1 5 0,-1 3 0,2 3-141,-2 0 1,6 1 131,1 0 1,6-2-2,-2-2 1,3 2 0,1-2 1,5 1 0,2-1 1,4-3 0,0-4 1,0-5-1,1 1 1,3-10 0,0 2 1,2-8 0,-2 1 0,2-4-1,2 0 1,1-2 0,-5-3 1,4 0 138,-4-3 1,4-3-139,-3 3 0,-1-3 0,-4-1 1,1 0 3,-1 0 0,1-5 0,-1-2 0</inkml:trace>
  <inkml:trace contextRef="#ctx0" brushRef="#br0" timeOffset="66">9182 11101 8086,'-3'-18'0,"-1"3"0,0 2 0,4 2 0,0 3 0,0 1 0,5 4 0,1-2 0,5 10 0,-4 3 0,3 3 0,-2 4 0,2 5 0,1 6 0,5-2 0,-1 3 0,1 2 0,0 2 0,-2-4 0,5 0 0,-4 1 0,4-1 0,-4-6 0,4-6 0,-5 1 0,1-5 0,2 2 0,-2-9 0,0 3 0,-3-3 0,-5 0 0,1-4 0,0 0 0,3 0 0,-5-1 0,-2-3 0,-3 3 0,-1-10 0,0 5 0</inkml:trace>
  <inkml:trace contextRef="#ctx0" brushRef="#br0" timeOffset="67">9514 11033 8086,'0'-12'0,"0"1"0,-5 4 0,3-3 0,-3 4 0,5 0 0,-5 0 0,-1 13 0,-6 4 0,1 3 0,-1 9 0,0 2 0,-3 10 0,-3 3 0,-5 0 0,0 4 0,0-4 0,4 0 0,0-4 0,4-5 0,-4-2 0,9-4 0,-2-4 0,5-3 0,-1-4 0,-2-1 0,9-5 0,-4 0 0</inkml:trace>
  <inkml:trace contextRef="#ctx0" brushRef="#br0" timeOffset="68">9559 10644 8174,'-5'-11'0,"-2"-1"0,1 1 0,3 3 0,6 1 0,0 4 0,5-1 0,-6 8 0,8-3 0,-3 11 0,4-1 0,2 6 0,2 6 0,3 6 0,5 5 0,3 2 0,1 6 0,3-1 0,-3 5 0,-4-4 0,-4 0 0,-1 0-1,1 3 1,-3-4-6,-4-3 0,-2-1-1,-3 1 1,2-4 0,-5 0 0,0-1 1,-4-6 0,-1 4 1,-3-5 0,-3 1-2,-4-4 6,0-6 0,-6 5 0,-1-4 0</inkml:trace>
  <inkml:trace contextRef="#ctx0" brushRef="#br0" timeOffset="69">10370 11204 8122,'6'0'0,"3"-5"0,-5-3 0,4 2 0,-4-2 0,3 4 0,-3-3 0,0 3 0,-4-4 0,0 1 0,-5-3 0,-3 2 0,-3 3 0,-5 5 0,-1 0 0,-6 0 0,-5 5 0,-2 3 0,-3 2 0,-2 1 0,5 4 0,-1 1 0,7 4 0,1-1 0,2 3 0,6 0 0,1 1 0,6 0 0,3 0 0,5 0 0,1 0 0,3-1 0,4-4 0,7-3 0,3-2 0,4-1 0,6-6 0,2-1 0,3-5 0,-3 0 0,3-5 0,-6-7 0,7-7 0,-6-2 0,6-2 0,-7-5 0,-3 3 0,-5-6 0,-5 2 0,1-1 0,-6-2 0,-1 5 0,-6-3 0,2 3 0,2-5 0,-4 3 0,3-1 0,-5-1 0,0 1 0,-4-6 0,0-2 0,-5 3 0,7-8 0,-6 5 0,2-1 0,-2 5 0,-2-3 0,2 3 0,3 2 0,1 10 0,-1 4 0,1 3 0,1 2 0,-2 7 0,3 0 0,-3 12 0,5 0 0,0 10 0,0 3 0,0 8 0,0 4 0,2 3 0,1 4 0,4 0 0,4 8 0,1-2-132,-1 9 1,-1-3 131,-2 3-233,2 0 0,-5 1 233,3-1 0,-3-5 0,0-2 0,-4-2 0,5-9 0,-2-1 0,-3-2 0,3-10 0,1 3 0,-1-10 0,0 0 0,-4-4 0,5-4 62,1 3 1,11-14 0,1 3 0</inkml:trace>
  <inkml:trace contextRef="#ctx0" brushRef="#br0" timeOffset="70">10713 11044 8083,'-10'-1'0,"2"-3"0,3 3 0,5-4 0,5 5 0,3 0 0,2 0 0,-4 0 0,3 1 0,-5 3 0,5 2 0,-3 10 0,3 2 0,2 5 0,-2 4 0,6-1 0,-2 2 0,-1-1 0,3-3 0,0 3 0,0-1 0,-3-3 0,-1 1 0,1-8 0,-1-1 0,0-4 0,1-1 0,-1-2 0,-3-2 0,-1-2 0,1-3 0,3 3 0,-3-3 0,0-1 0,-1-5 0,5-1 0</inkml:trace>
  <inkml:trace contextRef="#ctx0" brushRef="#br0" timeOffset="71">10975 10998 8116,'0'-11'0,"0"-1"0,0 1 0,2 1 0,2 2 0,-3 2 0,3 2 0,-3 3 0,-1 6 0,-6 8 0,-6 9 0,1 6 0,-15 7 0,3 7 0,-7 2-316,0 2 1,-3 4 315,-2 4-1419,1-4 1419,5 1 0,1-11 0,5-6-83,5 0 0,2-15 0,4 3 0</inkml:trace>
  <inkml:trace contextRef="#ctx0" brushRef="#br0" timeOffset="72">17508 8132 8383,'-1'7'0,"-3"1"0,3-4 0,-3 3 0,3 1 0,-1 3 0,-1 1 0,1-5 0,-1 1 0,1 0 0,2 3 0,0 0 0,0 1 0,0-5 0,0 1 0,0 0 0,0 3 0,0 1 0,0-1 0,0 0 0,0 1 0,0-1 0,0 1 0,0-1 0,0 0 0,0 1 0,0-1 0,0 6 0,0-4 0,0 7 0,0-5 0,0 0 0,0-3 0,4-1 0,0 1 0,0-1 0,-4 0 0,5 1 0,-4-1 0,3 1 0,-3-1 0,-1 0 0,0 1 0,0-1 0,0 1 0,0-1 0,0 1 0,0-1 0,0 0 0,0 1 0,0-1 0,0 1 0,0-1 0,0 1 0,0-5 0,0 1 0,4-1 0,0 5 0,0-1 0,-4 1 0,0-1 0,5 0 0,-4 1-4,3-1 1,-3 1 1,-1-1-4,0 1 4,0-1 0,0-3-2,0-1 1,0 1 0,0 3 0,0-3-1,0 0 1,4-1-1,0 5 0,1-1-2,-1 0 2,-3 1 1,8-1-1,-6 1 0,5-1-1,-4 0 1,1 1-1,-1-1 0,-3 1 1,3-1 0,-3 1-1,-1-1 3,0 0 1,0 5-1,0-1 1,0 0-1,0-3 1,0-1 0,0 0 0,0 6 0,0-4 0,0 3-1,0-5 1,0 1 0,0 1-2,0 2 1,5-2 0,-4 3-1,3-5 0,-2 2-1,-2 2 0,0-2-1,0 2 1,0-2 0,0-2 0,0 5-3,0-1 4,0 0 1,0-4-2,0 1 0,0-1 0,0 1 0,0 3 0,0 0 0,0 0-1,0-3 3,0-1 0,0-3 0,0-1 0,1 1 1,3 4 0,-3-1-1,3 0 1,-3 1-2,-1-1 2,0-4-1,0 3 1,4-4-1,0 5 1,-1 1-1,-3-1 1,0-3 0,0 0 0,0-1-1,0 5 1,0-1-1,0 0 0,0-3-1,0 0 0,0-1 0,0 5 0,0-1-2,0 1 3,5-6 1,-3 4-3,2-2 1,-3-3-1,-1 5 0,0-4 1,0 6-1,0-1 1,0 0 1,0 1-1,0-1 0,0 1-4,0-1 4,0 1 0,0-1-3,0 0 1,0 1 2,0-1 0,0 1 0,0-1 1,0-5 0,0 5-1,0-4 2,0 3 0,0 2 0,0-1 0,0-3 0,0-1 0,0-4 1,0 2 0,0 0 0,0-4-1,0 4 0,0-5 1,0 6 0,0-5 0,0 4 0</inkml:trace>
  <inkml:trace contextRef="#ctx0" brushRef="#br0" timeOffset="73">16343 8212 8225,'7'0'0,"-2"-5"0,-5 2 0,0-5 0,1 6 0,3-2 0,-3 3 0,4-1 0,-5-1 0,0 1 0,0-3 0,0 5 0,0 5 0,-9 3 0,-2 7 0,-8 3 0,0 5 0,-8 4 0,-3-1 0,0 6 0,0-2 0,5 0 0,-2 0 0,4-5 0,4 2 0,3-4 0,4-4 0,6 1 0,2-5 0,3 1 0,2-6 0,3-3 0,-2-2 0,6-5 0,5 0 0,4 0 0</inkml:trace>
  <inkml:trace contextRef="#ctx0" brushRef="#br0" timeOffset="74">16732 8257 8413,'6'-5'-1,"-1"-1"-2,-5-6 2,0 1 1,0 0 0,0 4-1,0-3 0,-1 9 1,-3-3 0,-2 3-1,-6 1 0,1 5 1,-6 5-1,-2 5 1,-6 7 0,-2 1 0,-5 5-1,2 6 1,-2 0-2,2 0 1,-6 6-182,6 2 0,-2-3 180,5-1 0,7-3 0,-3 0 0,7-2 0,-3-3 0,6-3-1,2-8 1,1 1-1,6-5 1,-4 1-4,4-5 3,0 0 0,4-3 0,0 0 94,0-6 0,6 3 0,0-5 0</inkml:trace>
  <inkml:trace contextRef="#ctx0" brushRef="#br0" timeOffset="75">17029 8360 8100,'3'-11'0,"1"-1"0,1 2 0,-1 2 0,-1 0 0,4 4 0,-4 0 0,2 4 0,-5 0 0,-1 5 0,-3 3 0,-4 8 0,-7 7 0,-4 2 0,-8 10 0,2-4 0,-6 7 0,-3 3-270,-4 1 0,-1-1 270,1 0 0,2-3 0,-2 4 0,4-5 0,3 1 0,0-4 0,4-3 0,4-2 0,4-2 0,5-3 0,-1 3 0,2-8 0,2-4 0,1 1 0,2 0 0,-1-1 0,5-4 0,-3-3 540,3-1-540,0-4 0,4 2 0,0-5 0</inkml:trace>
  <inkml:trace contextRef="#ctx0" brushRef="#br0" timeOffset="76">17257 8531 8130,'6'-11'0,"-2"0"0,-3-1 0,-1 6 0,0 1 0,0 5 0,0 5 0,-6 6 0,-5 8 0,-7 8 0,-9 3 0,-3 8 0,-8 4 0,-3 7-227,19-25 0,-2 1-1,0 2 1,-1 1 227,0-2 0,0 1 0,0-1 0,1 0 0,1 1 0,0-1 0,1-1 0,0 0-176,1 1 0,0 1 1,-22 21 175,5 2 0,0-12-132,3-4 0,5-2 132,-1 2 0,7-5 0,1-2 0,2-4 0,6-4 0,1-3 832,6-4-832,3-1 281,5 0 0,1-4-281,3-3 0,2-8 0,6-3 0</inkml:trace>
  <inkml:trace contextRef="#ctx0" brushRef="#br0" timeOffset="77">17371 8965 8005,'-6'-6'0,"-1"6"0,4 8 0,-8 3 0,-4 4 0,-9 7 0,1 5 0,-3 4 0,-1 0 0,-2 5 0,-5 3 0,-1 8-408,1-2 1,-4 3 407,0-2 0,0-1 0,4-4 0,-5 6 0,1-5 0,4 0 0,4-8 0,4-4 98,0-4 1,5-3-99,2-4 0,5-1 0,-1-3 0,2-2 0,2 8 0,0-3 0</inkml:trace>
  <inkml:trace contextRef="#ctx0" brushRef="#br0" timeOffset="78">17348 9399 8052,'-7'-5'0,"-1"-2"0,6 2 0,-9 0 0,0 10 0,-8 2 0,-3 8 0,0 4 0,-10 8 0,-2 4 0,-5 3-133,1 4 0,3-3 133,-3 4 0,4 0 0,3-1 0,3 0 0,5-4 0,6-3 0,1-1 0,0-4 0,1 0 0,3-5 0,5-2 0,4-6 0,-7 4 0,9-6 0,1-4 0,6-2 0</inkml:trace>
  <inkml:trace contextRef="#ctx0" brushRef="#br0" timeOffset="79">17348 9708 7911,'7'-5'0,"-2"3"0,-5-3 0,0 5 0,-10 5 0,-1 7 0,-11 7 0,0 2 0,-8 2 0,-1 4 0,-3 0 0,3 4 0,1 0 0,1 2 0,-2 1 0,5-5 0,7-2 0,-2-3 0,6-1 0,1-4 0,6 0 0,0-5 0,4 1 0,0-2 0,4-6 0,0 1 0,5-6 0,1 4 0</inkml:trace>
  <inkml:trace contextRef="#ctx0" brushRef="#br0" timeOffset="80">17565 9913 7911,'-6'5'0,"0"-3"0,2 1 0,-3 5 0,-4 3 0,-5 2 0,-4 6 0,-1-1 0,-2 1 0,-4 3 0,1-3 0,-5 2 0,5 2 0,-5 0 0,5 0 0,-6 0 0,3-1 0,-6 1 0</inkml:trace>
  <inkml:trace contextRef="#ctx0" brushRef="#br0" timeOffset="81">6601 14504 8104,'-6'-11'0,"1"3"0,5 1 0,0 4 0,0-7 0,5 9 0,1-4 0,6 5 0,-1 0 0,1 0 0,-1-4 0,0 0 0,2 0 0,2 4 0,-1 0 0,5 0 0,-3-1 0,3-3 0,-2 2 0,2-6 0,3 4 0,-3-3 0,-1 3 0,1-4 0,-4 5 0,4-5 0,-5 5 0,1 0 0,3-4 0,-5 6 0,2-3 0,-8 3 0,-1 1 0,-6 0 0,0 5 0,0-4 0,-6 9 0,0-8 0,-10 8 0,3-9 0,-9 9 0,5-3 0</inkml:trace>
  <inkml:trace contextRef="#ctx0" brushRef="#br0" timeOffset="82">6636 14699 7988,'-12'6'0,"1"-1"0,3-5 0,0 0 0,6 0 0,-3 0 0,5 0 0,5 0 0,-3 0 0,6 0 0,0 0 0,3 0 0,1-1 0,-1-3 0,2 3 0,2-3 0,3-1 0,4 1 0,3-5 0,1 2 0,2-4 0,3 0 0,2 3 0,-3 1 0,-1-1 0,2-3 0,-6 3 0,2 0 0,-8 6 0,-4-2 0,-2 3 0,-2 1 0,-3 0 0,-1 0 0,-4 0 0,1 0 0,-8 0 0,-2 4 0,-6-1 0,-4 1 0,-3-4 0,-3 5 0,-1 2 0</inkml:trace>
  <inkml:trace contextRef="#ctx0" brushRef="#br0" timeOffset="83">17611 10713 8017,'0'11'0,"-1"1"0,-2-1 0,-1 0 0,1 5 0,3 0 0,0 2 0,0 0 0,0 1 0,0 2 0,0-2 0,0 3 0,0 1 0,1-4 0,3 0 0,-3 0 0,8-1 0,-5-3 0,-1 1 0,-3 0 0,4-1 0,0-4 0,0 1 0,-4-1 0,0-5 0,0 5 0,0-4 0,0-2 0,0 5 0,0-7 0,0 5 0,0-6 0,0 3 0,-5-5 0,-2 0 0</inkml:trace>
  <inkml:trace contextRef="#ctx0" brushRef="#br0" timeOffset="84">17748 10758 8020,'0'-11'0,"0"3"0,0 1 0,0 4 0,0-2 0,0 5 0,0 5 0,0-2 0,0 4 0,0 1 0,0 3 0,4 1 0,0-1 0,-1 5 0,-3-1 0,0 0 0,0-4 0,0 1 0,0-1 0,4 1 0,0-1 0,0 1 0,-4-1 0,0-3 0,0-1 0,0 1 0,0 3 0,0 1 0,0-6 0,1 3 0,3-5 0,-3-1 0,4-3 0,-5 0 0,0 6 0,2-5 0,1 3 0,0-3 0,5-1 0,-1 0 0,5 0 0,-1 0 0,0 0 0,1 0 0,-1 0 0,1 0 0,-1 0 0,4 1 0,1 3 0,-1-3 0,-4 3 0,1 2 0,-1-1 0,0 3 0,-3 2 0,0-2 0,-6-3 0,3 5 0,-5-4 0,0 6 0,0-1 0,0 1 0,0-1 0,-5-3 0,-2-1 0,-4 1 0,0 3 0,-4 1 0,0-1 0,-4-3 0,3-1 0,-3-3 0,4 4 0,-5-6 0,7 3 0,-2-5 0,2 0 0,2 0 0,-1 0 0,6 0 0,-4 0 0,3 0 0,-4 0 0</inkml:trace>
  <inkml:trace contextRef="#ctx0" brushRef="#br0" timeOffset="85">17737 10736 8038,'0'-8'0,"0"0"0,0 1 0,0 0 0,0 1 0,0 2 0,0 3 0,0-4 0,0 5 0,6 0 0,5 0 0,2 0 0,6 0 0,1 0 0,7 0 0,-3 0 0,3 0 0,-3 0 0,-1 0 0,0 0 0,-1 0 0,-3 0 0,1 0 0,-7 0 0,3 0 0,-7 0 0,-2 0 0,-4 0 0,2 0 0,-20 5 0,-4 1 0</inkml:trace>
  <inkml:trace contextRef="#ctx0" brushRef="#br0" timeOffset="86">8406 13648 8022,'-7'-5'0,"2"4"0,5-4 0,0 5 0,0 5 0,0 1 0,0 5 0,4 1 0,0-1 0,4 6 0,-5 2 0,2 2 0,-1 2 0,-2 0 0,1 0 0,-1 0 0,-2 0 0,3-1 0,1 1 0,0 0 0,-4 0 0,0 0 0,0 0 0,0-1 0,0-4 0,1 2 0,3-4 0,-1-1 0,4-4 0,-3-3 0,4 0 0,-6-6 0,3 8 0,0-8 0,-3 8 0,3-4 0,-5 5 0</inkml:trace>
  <inkml:trace contextRef="#ctx0" brushRef="#br0" timeOffset="87">8063 14310 8034,'-6'0'0,"-4"0"0,3 0 0,1 0 0,1 0 0,5 0 0,5 0 0,1 0 0,6 0 0,4 0 0,3 0 0,-1-3 0,1-1 0,0 0 0,4 4 0,2 0 0,6 0 0,-1-1 0,8-3 0,3 3 0,1-3 0,2 3 0,2 1 0,0 0 0,-1 0 0,0 0 0,-3 0 0,2-2 0,-2-2 0,1 3 0,-1-3-648,-3 3 648,-5-4 0,-1 4 0,-2-3 0,1 3 0,-6 1 0,-3 0 0,-4 0 0,-5 0 0,1 0 0,-2 1 0,-2 3 0,1-3 324,-6 9 0,-1-7-324,-5 4 0,-5-4 0,-1 2 0</inkml:trace>
  <inkml:trace contextRef="#ctx0" brushRef="#br0" timeOffset="88">8463 14619 7979,'0'-12'0,"0"1"0,1-1 0,3 1 0,-3 5 0,9-4 0,-8 3 0,3 1 0,-7 1 0,-1 5 0,-4 0 0,-4 0 0,-1 0 0,1 0 0,-4 0 0,0 0 0,-2 5 0,2 2 0,1 0 0,-5 0 0,4 1 0,-4 3 0,5 2 0,-2 2 0,0-1 0,1 5 0,-4 0 0,3 4 0,0 0 0,1 0 0,2 0 0,-4 3 0,6 1 0,0-2 0,-1 0 0,1-3 0,1 1 0,2 0 0,3 0 0,5 0 0,0-4 0,0 0 0,0-5 0,0 1 0,5 2 0,3-2 0,2-4 0,1-3 0,1-2 0,-1 2 0,2 1 0,2-6 0,-2 1 0,2-4 0,-2 0 0,-2 0 0,0 0 0,1 0 0,1 0 0,2 0 0,-3-5 0,4-2 0,-4-4 0,0 0 0,-2 0 0,-2-1 0,0-4 0,-4-3 0,0 1 0,-4-1 0,0 4 0,0-4 0,-9 1 0,-2-1 0,-8 3 0,0 9 0,-7-2 0,0 5 0,-2 2 0,1 5 0,3 4 0,-3 4 0,8 1 0,3-1 0,4 0 0,1 1 0,5-4 0,2-1 0,3 1 0,6 3 0,1 1 0</inkml:trace>
  <inkml:trace contextRef="#ctx0" brushRef="#br0" timeOffset="89">8680 14779 7848,'-4'-12'4,"0"1"1,0 3-4,4 1 0,-1 4 2,-3-1-1,-2-2 0,-5 5-1,-1-3 1,-1 8-1,-2 3 0,3 5 0,-4 3 0,0 3 0,1 4 0,-1 1-1,5 0 1,1 0-1,2 0 0,-1 0 0,6-1 0,-1 1 0,4 0 0,1-4 0,3 0 0,3-5 0,9 1 0,-2-6 0,5-1 0,0-4 0,3 3 0,1-4 0,0 1 0,0-4 0,0-4 0,0 0 0,0-7 0,-1 2 0,1-6 0,0 2 0,0 1 0,-5-3 0,-3 0 0,-4-4 0,-3 4 0,-2-4 0,-2 3 0,-4-4 0,0 1 0,-5-2 0,-6-2 0,-10 0 0,-2 0 0,-11 4 0,0 0 0,-8 9 0,0-2 0,3 9 0,1-1-109,2 2 0,7 2 0,1 0 0</inkml:trace>
  <inkml:trace contextRef="#ctx0" brushRef="#br0" timeOffset="90">9365 13488 8003,'5'-6'0,"-4"-4"0,5 7 0,-6-5 0,0 6 0,0-4 0,0 2 0,0 2 0,0-3 0,0 5 0,0 5 0,0 2 0,0 4 0,0 1 0,-4 3 0,0 0 0,0 0 0,4-3 0,0 3 0,0 0 0,0 5 0,0 0 0,0-3 0,0 2 0,0-1 0,0 1 0,0 3 0,0-3 0,0 1 0,0-1 0,0 3 0,0-3 0,0 1 0,0-1 0,0 3 0,0-3 0,4 2 0,0 2 0,0-1 0,-4-3 0,1 2 0,3-2 0,-3 3 0,3 1 0,-3 0 0,-1-1 0,1 1 0,3 0 0,-3-1 0,3-3 0,-3 2 0,-1-3 0,0 1 0,0 0 0,0-4 0,0 4 0,0-3 0,0 3 0,0 0 0,0 0 0,0 0 0,0-5 0,0 6 0,0-5 0,0 4 0,0-4 0,0 1 0,0-5 0,0 0 0,0 1 0,-1 3 0,-3 0 0,3 1 0,-3-5 0,3 0 0,1 1 0,0-1 0,0 1 0,0-1 0,0 1 0,0-1 0,0 0 0,0 1 0,0-1 0,0 1 0,0-1 0,0 0 0,0-3 0,0 0 0,5-1 0,-4 5 0,3-1 0,-3-4 0,-1 3 0,2-8 0,1 6 0,-1-1 0,3 5 0,-5-1 0,1-1 0,3-2 0,-3 2 0,3-2 0,-3-2 0,-1 2 0,5-1 0,-3 5 0,4-1 0,-2 1 0,-3-5 0,3 1 0,-3-6 0,-1 9 0,0-4 0,0 3 0,0 2 0,0-1 0,0-3 0,0-1 0,0-3 0,0 4 0,0-4 0,0 3 0,0 1 0,0 3 0,5 1 0,-4-5 0,3 1 0,1-4 0,-1 3 0,0-4 0,-3 6 0,3-5 0,-3-1 0,4-1 0,-5 1 0,0-1 0,0 3 0,0 0 0,0-4 0,0 4 0,0-4 0,0 3 0,0-2 0,0 8 0,-3-8 0,-1 6 0,0-6 0,4 9 0,0-10 0,0 4 0,1-5 0,3 0 0,2 0 0,6-5 0,-1-2 0</inkml:trace>
  <inkml:trace contextRef="#ctx0" brushRef="#br0" timeOffset="91">9856 15064 7871,'0'-6'0,"-1"1"0,-3 5 1,3-2 0,-3-1 1,-2 1-1,4-3 0,-8 5 1,8 0 1,-6 0-2,6 0 0,-7 2-1,5 1 1,-4 0-1,4 5 1,-4-5-1,0 5 0,-2 0 0,-2 3 0,2 4 0,3 0 0,-3 2 0,2-2 0,-1-1 0,1 5 0,2-5 0,2 1 0,3 2 0,-3-2 0,4 0 0,4-3 0,-1-1 0,4 1 0,2-2 0,6-3 0,-1 2 0,5-5 0,0 4 0,4-5 0,0 1 0,0-4 0,0 0 0,-1 0 0,1-5 0,0-2 0,0-4 0,0 0 0,0-2 0,0-2 0,-6 1 0,-1-5 0,-9 4 0,-3-4 0,-3 0 0,-1-4 0,-6 4 0,-6 0 0,-4 0 0,-7-4 0,-6 4 0,-5 0 0,-1 9 0,-3-2 0,7 9 0,0-1 0,11 2 0,-7 2 0,9 0 0</inkml:trace>
  <inkml:trace contextRef="#ctx0" brushRef="#br0" timeOffset="92">9662 13260 7964,'-6'-7'0,"1"-3"0,5 3 0,0 0 0,0 0 0,0 4 0,0-2 0,0 5 0,0 5 1,0 3 0,0 2-1,0 1 0,0 2 0,0 2 0,0 3 0,0 5 0,0-4 0,0 0 0,3 0 0,1 4 0,1 0 0,-1-1 0,-3-3 0,3 0 0,1-5 0,-1 2 0,1-4 0,-1 0 0,-3-1 0,3 1 0,1-5 0,-1 1 0,1-4 0,-1 3 0,-3-3 0,3 4 0,-3-6 0,4 3 0,-3-5 0,3 0 0,-5 0 0,0 5 0,0 2 0</inkml:trace>
  <inkml:trace contextRef="#ctx0" brushRef="#br0" timeOffset="93">9879 13225 8000,'0'-11'0,"0"0"0,0-1 0,0 1 0,0 4 0,-1 2 0,-3 5 0,3 0 0,-4 5 0,1 2 0,0 4 0,0 1 0,4-1 0,0 2 0,0 2 0,0-2 0,0 2 0,0-1 0,0 1 0,0-2 0,0 2 0,0-2 0,0-2 0,0-3 0,0-1 0,0 1 0,0 3 0,0-3 0,0-1 0,0-4 0,0 2 0,0-5 0,5 5 0,2-4 0,5 5 0,4-6 0,-4 0 0,3 0 0,3 0 0,1 0 0,-1 0 0,1 0 0,-1 3 0,1 1 0,1 4 0,-5-4 0,2 3 0,-2-3 0,-7 5 0,7-3 0,-10 2 0,3-1 0,-3 1 0,-5 3 0,0 1 0,-5-1 0,-3 1 0,-2-1 0,-2 1 0,0-1 0,-3 0 0,-2 0 0,-2-4 0,-1 2 0,4-5 0,-3 3 0,4-3 0,-4 4 0,4-4 0,0 0 0,3-4 0,1 0 0,-1 0 0,1-6 0,5 0 0,2-5 0,3-1 0,1 1 0,0-1 0</inkml:trace>
  <inkml:trace contextRef="#ctx0" brushRef="#br0" timeOffset="94">9890 13168 8000,'-11'0'0,"0"0"0,4 0 0,-3 0 0,9 0 0,-4 0 0,5 0 0,5 0 0,-3 0 0,6 0 0,3 0 0,5 0 0,0-4 0,-1 1 0,3-2 0,5 1 0,-4 1 0,0-4 0,1 4 0,7-1 0,-4-1 0,0 1 0,0-3 0,-4 3 0,-3-1 0,-1 1 0,-2 3 0,-5-4 0,-1 5 0,-6 1 0,-1 3 0,-5 2 0,-16 6 0,-3-1 0</inkml:trace>
  <inkml:trace contextRef="#ctx0" brushRef="#br0" timeOffset="95">6693 16914 7806,'-7'0'0,"-3"-5"0,9 4 0,-5-4 0,2 5 0,2 0 0,-3-5 0,5 4 0,0-5 0,5 6 0,2-1 0,4-3 0,1 3 0,-1-3 0,4 3 0,1 1 0,0 0 0,-1 0 0,3 0 0,5 0 0,0-1 0,0-3 0,-1 3 0,1-3 0,0-1 0,0 1 0,0-1 0,0 1 0,-1 2 0,1-6 0,-5 5 0,-3 0 0,-2 0 0,-2-1 0,1 3 0,-5-4 0,1 5 0,-5 0 0,2 0 0,-16 5 0,-1 1 0</inkml:trace>
  <inkml:trace contextRef="#ctx0" brushRef="#br0" timeOffset="96">6704 17063 7777,'11'-7'0,"1"4"0,-1 1 0,1 2 0,4 0 0,3 0 0,-1-1 0,1-3 0,0 3 0,4-3 0,4 2 0,-1-2 0,1 3 0,-4-3 0,0 1 0,-1-1 0,-3 3 0,0-3 0,-5 3 0,2 1 0,-4 0 0,0 0 0,-1 0 0,-4 0 0,-2 0 0,-5 0 0</inkml:trace>
  <inkml:trace contextRef="#ctx0" brushRef="#br0" timeOffset="97">8120 16069 7859,'-6'-6'0,"1"1"0,5 5 0,0 5 0,0 5 0,0 5 0,0 5 0,0 0 0,0 2 0,0 5 0,1-2 0,3 6 0,-3-4 0,3 3 0,-3-5 0,-1 2 0,2 1 0,1-1 0,-1-1 0,1-3 0,0 0 0,1 0 0,-2-4 0,6 0 0,-6-5 0,2 1 0,1-2 0,-1-2 0,0 1 0,1-1 0,-4 0 0,4-4 0,-5-2 0,0-5 0</inkml:trace>
  <inkml:trace contextRef="#ctx0" brushRef="#br0" timeOffset="98">8349 16149 7828,'7'-5'0,"1"-3"0,-4 0 0,3 0 0,-3-1 0,4 5 0,-6-5 0,3 8 0,-5-4 0,0 5 0,-3 1 0,-1 3 0,-1 1 0,1 3 0,3-2 0,-3-2 0,1-2 0,-1 6 0,3-5 0,-4 7 0,5-4 0,0 6 0,0-1 0,0 0 0,0 1 0,0-1 0,0 1 0,0-5 0,0 1 0,0-4 0,0 3 0,0-3 0,0 4 0,0-4 0,0 3 0,5-3 0,3 4 0,-2-5 0,2 5 0,-1-4 0,5 3 0,3-3 0,0 4 0,4-2 0,-4 2 0,5 6 0,-5-3 0,1 3 0,-1-2 0,-2 0 0,2 3 0,-2 2 0,-2 2 0,-3 3 0,0-3 0,-4-2 0,3 2 0,-4-1 0,0 1 0,-1-1 0,-2-3 0,-4-2 0,0 2 0,-9-2 0,2-2 0,-7-1 0,3-2 0,-5 2 0,1-2 0,-3-3 0,-1-1 0,4-3 0,0-1 0,1 0 0,-1 0 0,-1-5 0,5-3 0,-4 2 0,4-2 0,-1-4 0,5-6 0</inkml:trace>
  <inkml:trace contextRef="#ctx0" brushRef="#br0" timeOffset="99">8314 16161 7846,'0'-12'0,"0"1"0,0-1 0,5 2 0,3 2 0,-2 0 0,2 4 0,-4-1 0,3 1 0,1 3 0,3-3 0,1 3 0,-1 1 0,2 0 0,2 0 0,2 0 0,2 0 0,2 0 0,-2 0 0,3 0 0,1 0 0,-4 0 0,0 0 0,-1 0 0,1 0 0,1 0 0,-5 0 0,2 0 0,-2 0 0,-2 0 0,2 0 0,-6 0 0,-2 0 0,-4 0 0,7 0 0,-4 0 0</inkml:trace>
  <inkml:trace contextRef="#ctx0" brushRef="#br0" timeOffset="100">7972 16834 7890,'-12'0'0,"5"0"0,-1 0 0,4 0 0,-3 0 0,3 0 0,-4 0 0,4 2 0,-3 1 0,4-1 0,-2 3 0,5-5 0,0 5 0,5-4 0,3 3 0,6-3 0,1-1 0,5 0 0,-1 0 0,7 0 0,0 0 0,10 0 0,-2 0 0,3 0 0,-3 0 0,2-1 0,2-3 0,-1 3 0,5-3 0,-1-1 0,5 1 0,0-5 0,0 2 0,-1 0-104,1 0 1,-2 0 103,-2 0 0,1-2 0,-5 5 0,0-4 0,-3 5 0,-5-1 0,1 4 0,-7-4 0,-1 0 0,-6 0 0,-5 4 0,-1 0 0,-1 2 0,-2 1 0,-4-1 0,-8 2 0,0-2 51,-7 2 1,-3 2 0,-9 6 0</inkml:trace>
  <inkml:trace contextRef="#ctx0" brushRef="#br0" timeOffset="101">8349 17051 7796,'-12'0'0,"2"-1"0,2-3 0,-2 3 0,3-3 0,-3 3 0,-2 1 0,1 0 0,-1 4 0,1 0 0,-1 3 0,1-3 0,0 5 0,-1-2 0,-1 4 0,-2 0 0,3 2 0,-4 2 0,2 1 0,-1 3 0,1 7 0,-5-3 0,5 2 0,-1-2 0,1 0 0,-1 0 0,6-1 0,-3 1 0,7-1 0,-2-3 0,4 1 0,-1-5 0,3 2 0,1-2 0,5-6 0,3 2 0,2-3 0,1 0 0,6 1 0,2-6 0,3 1 0,0-4 0,5 0 0,0 0 0,-1-1 0,-3-3 0,-1-1 0,-3-3 0,1-2 0,-5 3 0,-1-3 0,-6-2 0,-3 4 0,-5 1 0,0-1 0,0-3 0,-5-1 0,-3 1 0,-7 0 0,-4-1 0,-6 1 0,-2-1 0,-5 6 0,2 2 0,-2-1 0,2 1 0,2 0 0,5 4 0,5 2 0,3 2 0,3-2 0,5 6 0,2-1 0,15 5 0,3-1 0</inkml:trace>
  <inkml:trace contextRef="#ctx0" brushRef="#br0" timeOffset="102">8588 17188 7804,'0'-11'0,"0"0"0,0 4 0,0-3 0,-5 9 0,-2-3 0,-3 4 0,-2 4 0,1 2 0,-1 6 0,0-1 0,-4 0 0,4 6 0,-3 2 0,2-1 0,1 1 0,5-2 0,-1 3 0,6 0 0,-2-5 0,3 4 0,1-4 0,1 1 0,3-5 0,2 0 0,5 1 0,1-5 0,-1 1 0,6-4 0,2 3 0,1-4 0,-1 1 0,3-3 0,-3-1 0,6-5 0,2-3 0,-1-2 0,-3-1 0,-4-1 0,0 1 0,-1-4 0,1 0 0,-4-1 0,-7 5 0,1-4 0,-5-1 0,-2 0 0,-6 1 0,-2 1 0,-5-5 0,-7 3 0,-5-3 0,0 2 0,-3-2 0,-2 2 0,1 6 0,-3 4 0,3 4 0,1 1 0,7 2 0,-2 0 0,8 0 0,-3 0 0</inkml:trace>
  <inkml:trace contextRef="#ctx0" brushRef="#br0" timeOffset="103">9673 16686 7790,'-6'0'0,"1"0"0,5-1 0,0-3 0,0 3 0,0-5 0,0 6 0,5 0 0,3 0 0,6 0 0,1 0 0,4 0 0,-4 0 0,5-3 0,0-1 0,0 0 0,-1 4 0,2-4 0,-2 0 0,2-3 0,-2 3 0,1 0 0,-5 4 0,1-1 0,-5-3 0,0 3 0,-4-4 0,-2 10 0,-5 1 0</inkml:trace>
  <inkml:trace contextRef="#ctx0" brushRef="#br0" timeOffset="104">9673 16869 7813,'12'0'0,"-1"0"0,1 0 0,-1 0 0,6 0 0,2 0 0,-2-2 0,2-1 0,1 1 0,2-2 0,2-1 0,3 2 0,-3-6 0,4 2 0,-5-4 0</inkml:trace>
  <inkml:trace contextRef="#ctx0" brushRef="#br0" timeOffset="105">10816 15886 7941,'0'-6'0,"0"2"0,0 8 0,0 2 0,0 6 0,0 1 0,0 2 0,0 3 0,0 4 0,0 1 0,0 0 0,0 4 0,0-1 0,0 2 0,0-1 0,1-4 0,3 0 0,-3-1 0,3-3 0,-2 2 0,2-2 0,-3-1 0,3-3 0,-1-3 0,0 4 0,-1-9 0,3 3 0,-5-3 0</inkml:trace>
  <inkml:trace contextRef="#ctx0" brushRef="#br0" timeOffset="106">10519 16595 7818,'-8'0'0,"0"0"0,6 0 0,-3 0 0,6 0 0,3 0 0,-2 0 0,6 0 0,0 0 0,3 0 0,0 0 0,1 0 0,4 0 0,3 0 0,8 0 0,4 0 0,2-2 0,1-2 0,1 3 0,3-3 0,-2-1 0,2 1 0,-2-1 0,-2 2 0,0 1 0,0-1 0,-5-3 0,-2 3 0,0-1 0,-4 4 0,1 0 0,-9 0 0,0-4 0,-3 0 0,-6 0 0,-1 9 0,-5 2 0</inkml:trace>
  <inkml:trace contextRef="#ctx0" brushRef="#br0" timeOffset="107">10747 16766 7811,'0'-8'0,"0"1"0,0 4 0,0-2 0,0 6 0,0 3 0,0-1 0,0 4 0,-4 5 0,0 3 0,-3 5 0,3-1 0,-5 3 0,2 1 0,1-1 0,3 1 0,-2 0 0,1 0 0,-4 0 0,4 0 0,1-4 0,3 0 0,-4-5 0,0 1 0,0-2 0,4-2 0,0 0 0,0 1 0,0-6 0,0 4 0,5-8 0,2 3 0,4-5 0,4 0 0,0 0 0,6-5 0,-2-3 0,-2 3 0,3 1 0,-5-1 0,4 1 0,-5-3 0,1 3 0,-2 0 0,-2 4 0,-5-5 0,0-1 0</inkml:trace>
  <inkml:trace contextRef="#ctx0" brushRef="#br0" timeOffset="108">10850 17040 7811,'0'-6'0,"0"1"0,0 5 0,0 5 0,0-3 0,0 6 0,1-1 0,3 5 0,-3 4 0,3 3 0,-3 2 0,-1-2 0,5 2 0,3-2 0,-2 2 0,2-2 0,-4 1 0,3-5 0,-3 2 0,4-2 0,-4-4 0,3 1 0,-4-1 0,0-3 0,3-2 0,-3 2 0,1-6 0,-4 5 0,0-4 0,5-1 0,-3 3 0,3-5 0,-5 0 0,5-5 0,1-2 0</inkml:trace>
  <inkml:trace contextRef="#ctx0" brushRef="#br0" timeOffset="109">11741 16949 7797,'-5'-12'0,"3"6"0,1-1 0,5 4 0,0 1 0,-4-3 0,0 5 0,0 5 0,-11 2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5:08.5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10781 7915 8176,'-6'-5'-1021,"1"3"1411,5-3 324,0 5 0,0 5-573,0 3 0,1 2-28,3 2 1,-3 3-3,3 0 0,-1 4-41,0-4 1,-1 6 45,1-2 1,0 2-151,1 2 0,-3 0 135,3 0 0,-3 3-122,-1 1 0,0 0 32,0-5 1,0 3-20,0 1 0,0-2 58,0 3 0,-4-4-12,1-4 1,-1 1-55,4-5 0,-4 1 58,0-5 1,0 0-58,4 1 79,0-1-174,0 1 97,0-1-4,0-5 1,0 1 71,0-3-47,0-3 296,0 4 538,0-5-646,5 0-147,2 0 21,4 0 1,1-1-83,-1-3 1,0 3 73,1-3 0,-1 3-136,1 1 1,-1 0 111,1 0 1,3 0-55,0 0 0,4 0-25,-4 0 0,6 0-15,-2 0 1,-2 0-54,2 0 1,0 0 96,4 0 1,4 0-15,0 0 1,4 0-3,0 0 0,-1 0-84,4 0 0,-2 0 84,6 0 0,2 0 36,-2 0 1,5-4-34,-1 0 1,-2 0 2,2 4 1,-4-1 26,4-3 1,-5 3-29,1-3 0,-3 3 69,0 1 1,3 0-63,0 0 0,0 0 58,-4 0 1,0 4-43,1-1 1,3 1 15,0-4 0,1 0 2,-1 0 1,2 0 4,2 0 1,3 0-25,1 0 1,0 0 8,3 0 0,-2 0-149,-1 0 1,-1-4 146,1 1 0,0-1-15,-1 4 1,-3 0 11,0 0 0,0-2 124,4-1 0,1 1-125,2-1 0,2 1 1,2 2 1,-1 0-47,-2 0 1,-6-4 60,6 1 0,-6-1-81,6 4 1,-3-1 68,-2-3 1,1 3-15,0-3 1,-1 2-2,1 2 1,-5-1 2,-3-3 1,-3 3 2,-1-3 1,-1 3 6,-2 1 0,-3 1 36,-5 3 0,-2-3-33,-2 3 0,2 1 44,-6-1 0,0 0-41,-4-4 0,1 0 192,-1 0 0,1 0-199,-1 0 1,1 0-1,-1 0 1,0 0 4,1 0-7,-1 5-43,1-4 62,-1 4-37,0-5 15,-4 0 0,-1 0-398,-2 0 233,-3 0-815,4 0 674,-5 0 1,-10 0 0,-3 0 0</inkml:trace>
  <inkml:trace contextRef="#ctx0" brushRef="#br0" timeOffset="1">14253 7755 8386,'-11'-7'97,"4"1"-749,4 2 107,1 3 1652,2-4-444,0 0-313,0 4 1,0-6 337,0 3-248,0 3 0,0-3-388,0 8 0,0 3 64,0 4 1,-3 5-45,-1 3 0,0 4 122,4 4 0,0 2-78,0 5 0,-1 2 24,-3 2 1,3 6-70,-3 6 0,3 1-153,1-2 0,0-3 197,0 0 0,0-6 27,0-6 0,0-1-8,0-2 1,1-5-148,3-6 1,-3 0 65,3-5 1,1 0-152,-1-3 1,-1-1-167,-3 1 0,0-5-407,0 1-53,5-6 259,-3 3 1,2-5-622,-8 0 1,-3-1 1085,-4-3 0,-11-7 0,-2-7 0</inkml:trace>
  <inkml:trace contextRef="#ctx0" brushRef="#br0" timeOffset="2">10758 7812 6590,'0'-8'346,"0"1"1,2 4 310,2-1-439,2-2 1,5 1 215,1-3 0,3 3-38,0 5 0,2-4-130,-2 1 0,-1-1-91,5 4 0,0 0 66,4 0 0,1 0 38,3 0 0,6 0-38,5 0 1,10 0-97,1 0 0,6 0-227,2 0 0,1 0 62,3 0 1,3 0-22,-30 0 1,0 0 0,-1-2 0,-1 0 51,0 0 0,1 0 0,1 0 0,0 0-4,2 2 0,1 0 1,-1 0-1,0 0 48,-2 0 1,0 0 0,2 0 0,-1 0-73,0 0 1,-1 0 0,3 0 0,1 0 31,-4 0 0,0 0 0,4 0 0,-1 0-51,-1 0 1,1 0 0,0 0 0,0 0 48,-2 0 1,-1 0 0,5 0 0,1 0-6,-4 0 1,0 0-1,4 0 1,0 0-47,-2 0 0,0 0 0,-1 1 0,0 0 47,-1 1 1,0-1 0,3 0 0,-1 0-243,0 1 0,1-1 0,1 0 0,-1 0 237,-2-1 1,-1 0 0,0 0 0,0 0-40,-1 0 1,-1 0 0,0 0-1,0 0 30,1 0 0,-1 0 0,29 1-129,-2 3 1,-3-3 175,0 3 1,-3-3 12,-1-1 0,-4 0 27,-4 0 1,-9 0 19,-3 0 1,-3 0 44,-1 0 1,-3 4 185,-8 0 1,-3 0-84,-4-4 711,-1 0-990,-5 0 238,0 0-579,-6 0 0,-6 0-11,-1 0 0,-5 1-234,-3 3 1,-3-3-1710,-4 3 2324,-6 2 0,-7 0 0,-5 6 0</inkml:trace>
  <inkml:trace contextRef="#ctx0" brushRef="#br0" timeOffset="3">12277 8017 8223,'0'-11'-616,"0"0"778,0-1 1,0 1-31,0-1 1,2 6 530,2 2-105,-3 3-74,4-4 0,-5 5 154,0 0-473,-5 10 1,2 4-7,-4 5 1,-1 1-167,-3 7 1,0-2-75,4 6 0,-2-5 83,5 5 1,-3-4-291,3 3 0,-1-5 138,1 2 0,3-4-79,-3-4 1,2 1-353,2-5-230,0 1-15,0-5-212,6-5 243,0-1 795,0-5 0,4-10 0,-3-2 0</inkml:trace>
  <inkml:trace contextRef="#ctx0" brushRef="#br0" timeOffset="4">12289 8017 8223,'6'-11'-25,"1"3"239,-4 1 121,-1 4-84,3-2 1,-5 6 288,0 3-111,0 3-180,5 4 176,1 6-207,0-5 0,5 14 155,-4-4-326,3 4 39,2 2 0,-1 0 350,1 2-858,4 3 377,-3-9 1,3 4 92,-4-5-598,-1 0 404,1-5 1,-1-2-178,0-5 135,-4 1 1,3-6-813,-4 4 286,1-8 136,-2 3 578,-5-5 0,0 5 0,0 1 0</inkml:trace>
  <inkml:trace contextRef="#ctx0" brushRef="#br0" timeOffset="5">12140 8349 8294,'12'0'0,"0"-4"943,4 0-536,1 0 0,10 0 360,0 1-575,5-1 0,-8 0 192,2 0-831,-2 0 435,4 4 0,-7-3 12,1-1 0,-6 5 0,0 5 0</inkml:trace>
  <inkml:trace contextRef="#ctx0" brushRef="#br0" timeOffset="6">10073 8920 8088,'0'-5'318,"0"5"1,0 5 58,0 6 0,0 6 301,0 2-154,0 2-349,0 2 1,0 4-80,0-1 138,0 6 59,0-8-522,0 9 218,0-9 0,1 4 203,3-5-952,-2 0 584,3-5 1,-4 2-32,3-5-738,-3-5 299,4 1-180,-5-5 361,0 0-224,0-1 689,0-5 0,0 0 0</inkml:trace>
  <inkml:trace contextRef="#ctx0" brushRef="#br0" timeOffset="7">10199 9068 8076,'0'-11'0,"5"-1"0,-3 1 0,6-1 0,0 1 765,3 0-376,1-1 1,0 1 409,3-1-564,-2 6-65,4-4 1,-6 9 73,0-3 0,1 3 137,-1 1-393,1 0 64,-6 5 1,4 1 298,-2 5-462,-3 1 107,0-1 0,-5 6-20,0 2 0,-1 4-169,-3 3 1,-6 0-359,-5 4 272,-6-5 161,3 8 1,1-8-265,1 1 279,-1-2 89,4-1-53,-3 0 22,4-5 0,4 2-56,1-5 246,4 1-191,-2-5 0,5-3-36,0-1 254,0-4-85,5 2 1,2-1 187,4-1-1,1 1-254,4-4 0,-3 0-142,2 0-8,3-5 172,-6 4-381,5-9 213,-6 8 1,-3-4 50,0 2-1009,-1 3 687,-1-9 0,3 7 397,-5-4 0,0-1 0,-4-3 0</inkml:trace>
  <inkml:trace contextRef="#ctx0" brushRef="#br0" timeOffset="8">10621 9022 8104,'0'-7'57,"0"-1"205,0 1 457,-5 0-454,4-3 778,-4 9-154,5-4-1314,0 5-831,0 5 664,0 1 315,5 6 277,-4-1 0,9 6 0,-3 0 0</inkml:trace>
  <inkml:trace contextRef="#ctx0" brushRef="#br0" timeOffset="9">10701 9274 8115,'-6'0'492,"1"0"1456,5 0-1590,-5 5 70,4-4-154,-4 4 0,5-4 142,0 3-963,0-2 413,0 3 197,0 0-1674,0-4 1154,0 9 0,1-7-641,3 4 1098,-3-4 0,9 7 0,-4-4 0</inkml:trace>
  <inkml:trace contextRef="#ctx0" brushRef="#br0" timeOffset="10">10884 9182 8245,'0'-11'-291,"0"0"1592,0 4-711,-5-3 0,2 9 652,-4-3-902,4 3 1,-6 6-74,6 2 0,-5 5-16,4 3 0,-3 2 16,3 2 0,0 2-373,4-2 0,0 1 133,0 0 1,5 1-306,3-2 0,2-2-86,1-2 0,4-2-183,1-2 1,4-5 167,-1-2 1,-1-3 132,1-1 0,0-1 337,4-3 0,0-2-107,-1-5 1,-3-5 369,0 1 0,-3-4-148,3 4 0,-7-5 256,0 0 1,-2-1-222,-6-2 1,0 1-112,-4 3 1,-2-2-233,-1 2 1,-8-1 86,-4 1 0,-4-2-82,4 6 1,-5 4 13,1 3 0,-3 5-423,-1 0 1,4 1 196,0 2 1,5 5-249,-1 3 1,2-2-20,2 2 0,1 0-197,2 3 1,3 0 772,5 1 0,0 4 0,0 2 0</inkml:trace>
  <inkml:trace contextRef="#ctx0" brushRef="#br0" timeOffset="11">11364 9057 8214,'0'-12'0,"0"1"261,0-1 184,0 1 20,0 0 1,-2 0-87,-1 4 0,1 1 70,-1 2 0,-4 2-197,0-1 1,-2 3-5,1 3 0,-6 4-237,3 4 1,-3 6 125,2 2 0,1-1-246,0 1 1,0-2 97,4 2 0,2 2-87,5-6 1,0 4-77,0-4 0,5 0-88,2-3 0,5-5 44,3 1 0,-1-5 106,5 0 0,-4-1 197,4-2 1,-3-5-138,3-3 1,-5 2 311,1-2 0,-3-1-81,0-6 1,-2 2-37,-2-2 0,1 2-72,-6 2 0,1-2-45,-4-2 1,-1 2-623,-3-2 1,2 2 278,-6 2 1,0 3-653,-3 1 1,-1 4 404,1-1 1,-4 3-62,0 1 0,1 5 625,6 3 0,-2 3 0,2 4 0,-2 3 0,-1 5 0</inkml:trace>
  <inkml:trace contextRef="#ctx0" brushRef="#br0" timeOffset="12">11284 9239 8214,'0'7'-1309,"4"-1"2589,-1-2-746,1-3 1,-4 6-54,0-4 1,0 0-163,0 5 1,0-1-72,0 5 0,-1 3-219,-3 0 1,3 2 93,-3-2 1,3-3-287,1 4 0,0 0-44,0-1 1,4 1-75,-1-5 0,8-1 154,0-2 1,0-2-69,5-2 1,1-3 199,2 3 1,3-8-80,1-3 1,-4-4 387,0 0 0,-1-2-106,1-2 0,1 1 163,-5-5 1,-1 4-93,-6-4 0,-3 1 3,-5-1 1,0-2-241,0 1 0,-9 4-249,-2 1 0,-10 2-361,-2 2 0,-1 4 312,-6 3 1,1 8-675,-2 4 930,-2 2 0,4 7 0,-5 0 0</inkml:trace>
  <inkml:trace contextRef="#ctx0" brushRef="#br0" timeOffset="13">13808 8954 8126,'0'-8'-131,"0"1"0,-4 3 131,0-4 855,0 6-306,4-3 1,0 6 102,0 3 1,0 2-181,0 6 0,0 4-105,0 3 0,-3 4-228,-1 4 0,0 0 62,4 4 0,0 1-224,0-6 1,4 5-77,0-5 0,-1 1-130,-3-4 0,2-2 151,1-1 1,-1 0-350,2-5-94,-3 0 1,0-5-138,3-2-1114,-3-3 718,4-5-124,-5 0 1178,0-5 0,5-1 0,2-6 0</inkml:trace>
  <inkml:trace contextRef="#ctx0" brushRef="#br0" timeOffset="14">13865 9068 8126,'1'-11'52,"3"-1"0,-1 1 202,4-1 0,1 1 103,3 0 0,1-1 2,-1 1-120,0 4 150,1-3-105,4 4 1,-3-5-25,2-1-21,3 6-60,-5 1 1,7 1-51,-5 0-179,1 0 186,-5 4 1,-3 5-49,-1 3 0,-4 3 178,0 5-486,-1-4 173,-2 10 0,-5-3 129,-3 8-380,-2-3 196,-1 9 0,-1-9-243,1 2 228,-1-1-42,1-3 1,1 0-158,2-3 298,-2 3 0,9-10-31,-3 3 13,-3-2 1,6-1 2,-3-1 0,3-3 5,1-1 0,0-3-57,0 4 237,0-6 6,0 3-10,0 0 15,5-3-131,-4 3 156,10-5-1,-5 0-190,0 0 0,4 0-83,-2 0 0,-2 0 153,2 0-393,0 0 205,-2 0 1,4 0-254,-2 0 1,-2 0 373,2 0 0,-1-5 0,5-2 0</inkml:trace>
  <inkml:trace contextRef="#ctx0" brushRef="#br0" timeOffset="15">14253 9000 8111,'0'-12'0,"0"1"0,0-1 1059,0 6-259,5-4-218,-3 9-199,3-10-259,0 10-239,-4-4 170,9 5-1397,-9 0 803,10 5 539,-10 2 0,9 9 0,-4 2 0</inkml:trace>
  <inkml:trace contextRef="#ctx0" brushRef="#br0" timeOffset="16">14299 9239 10851,'0'7'1618,"0"-2"-1568,0 0 1,0-2-819,0 4 446,5-4 327,-4 2-734,4 0 459,0 1 220,-3 1 50,3-2 0,0 0 0,1 1 0</inkml:trace>
  <inkml:trace contextRef="#ctx0" brushRef="#br0" timeOffset="17">14527 8943 8113,'0'-12'432,"0"1"0,0 3-56,0 0-79,0 6 60,0-3 163,0 5 1,0 5-246,0 3 0,0 7-37,0 4 0,0 2-201,0 2 1,0 4 163,0 0 0,0 0-122,0 0 0,2-2-26,1 6 1,-1-6-204,1 2 1,3-3-129,-3-1 1,2-2-811,-1-1 175,-2 1 1,4-8 424,-2 2 1,-2-7 487,6-5 0,-1 4 0,5-1 0</inkml:trace>
  <inkml:trace contextRef="#ctx0" brushRef="#br0" timeOffset="18">14676 9022 8113,'1'-11'53,"3"0"0,-2-1 11,6 1 1,-4 1 738,3 2 1,-3-1-271,4 5 1,-4-1-50,3 1 1,1 3-155,3-3 0,-3 3-334,0 1 1,-2 5 34,2 3 1,0 3 50,-4 4 1,0-1-216,-4 5 1,0 2 126,0 5 1,-6 2-306,-6 3 0,1 0 120,-4-4 1,-2 4-61,2-5 0,0 1 121,3-4 1,2 0 318,2-1 0,3-4 72,5-3 187,0-2-342,0-1 1,5-2-12,3-3 0,2-2 8,2-5 0,0 0 3,4 0 1,0 0-663,3 0 1,3-3 272,-3-1 0,1-1 283,-1 1 0,3 3 0,-5-4 0</inkml:trace>
  <inkml:trace contextRef="#ctx0" brushRef="#br0" timeOffset="19">15749 8143 8001,'7'-8'186,"-3"1"0,-2 3 268,2-4-89,-3 6 1,8-4 199,-5 2 508,0 2-657,-4-3 0,0 7-186,0 1 0,0 4-82,0 4 0,0 6-103,0 2 0,0 6-126,0 2 0,0 1 118,0-2 1,5 0-169,2 4 0,9-3 11,3 3 0,2-8 6,2 1 0,4-6 37,-1-1 0,5-1 27,-5-7 0,5-3 262,-4-2 0,3-1-128,-3-2 0,3-5 154,-3-3 0,-2-6-54,-6-1 1,1-5 145,-4 0 1,-2-1-62,-7-2 0,2-5-136,-5-2 0,0 1-32,-4-2 1,-2 2-147,-1-2 0,-4 0-246,-4 4 1,3 2 189,1 6 1,3 3-774,-4 9 1,4 0 426,-3 4 1,4 3 446,-1 0 0,3 10 0,1 8 0</inkml:trace>
  <inkml:trace contextRef="#ctx0" brushRef="#br0" timeOffset="20">17919 7892 8106,'0'-12'-974,"-3"5"1646,-1-1-180,0 6 0,4-3-1,0-1 59,0 5-194,0-4 671,0 5-949,5 0 27,-4 0 1,6 5-1,-5 4 89,2 5 1,5 5-87,-2 8 1,0 2 10,0 5 1,0 4-21,0 0 1,2 2 44,-5-2 0,4-3-195,-5 3 1,5-2 76,-4-2 0,0-5-292,-4-2 0,4-3 147,-1-1 1,1-2-300,-4-1 1,0-4 165,0-5 0,1 0-93,3-4-137,-3 3 0,5-7-296,-6 5-977,0-6 857,5 3 898,-4-5 0,4 0 0,-5 0 0,0 0 0</inkml:trace>
  <inkml:trace contextRef="#ctx0" brushRef="#br0" timeOffset="21">18022 8520 8492,'12'0'587,"-1"0"-210,0 0 0,1 0-132,-1 0 1,4 0 14,1 0 1,4-4-146,-1 0 0,4 1 122,4 3 1,2 0-23,5 0 1,1 0 36,4 0 0,2-4-205,9 0 0,1 0-96,2 4 1,7-4 47,-3 1 0,6-1-279,-2 4 1,-28 0 0,1 0 313,1 0 1,-1 0 0,0-1 0,0 0 47,2 0 1,1-1-1,0 1 1,1 0-26,0-1 0,0 1 0,1 0 0,2 0-79,1 1 0,-1 0 0,0 0 0,-2 0 49,1 0 0,0 0 0,4 0 0,0 0-37,-2 0 0,0 0 1,1 0-1,0 0 57,-3 0 0,0 0 0,-2 1 1,-1 0-106,-1 0 1,0 1 0,0-1-1,0 0 32,-1 0 0,-1 1 0,1 1 0,0 1 12,26 3 1,2-2-71,-6-1 1,2 1 99,-10-1 0,-1 4 45,-6-4 1,-2 3-20,-6-3 0,-4 4 140,1-5 1,-10 5-122,2-4 1,-8 0 605,1-4-682,-4 0 492,0 0-154,-6 0-281,-1 0-576,-10-5 0,-1 2 240,-6-5 0,1 5-1609,-1-5 1205,1 5 1,0-3-1,-1 2 0,5 3 698,-1-3 0,0 3 0,-3 1 0</inkml:trace>
  <inkml:trace contextRef="#ctx0" brushRef="#br0" timeOffset="22">20558 7892 8061,'5'-23'0,"-4"4"-75,3 0 0,2 5 101,2-1 0,-2 6 492,2 1 1,-5 2 277,5-2-324,-5-2 1,3 8 276,-2-6-552,-3 5 0,4 0-83,-5 6 1,0 4 107,0 4 0,-4 6-47,0 2 1,1 7 57,3 5 0,0 3 28,0 4 1,0 4-99,0 8 1,5-4-335,2 4 1,4-3 158,0-1 1,0-2-141,1-2 0,-1 1-1,1-5 0,-1-5 127,0-6 1,0 1-102,-4-2 0,3-3 57,-2-4 0,-2-5-1049,2 1 382,-6-2-1288,4-2 2103,-12-4 0,-10 3 1,-8-4-1</inkml:trace>
  <inkml:trace contextRef="#ctx0" brushRef="#br0" timeOffset="23">17931 7812 6970,'7'0'429,"1"0"0,0 0 74,3 0 0,7 0 137,5 0 1,5 0-175,6 0 0,10 0 9,6 0 0,11-4-633,-28 2 0,2 0 0,3-2 0,0 1 315,6 1 1,0 0 0,0-2 0,1 0-65,4 2 0,1 0 0,3 0 0,2-1 33,1 1 0,2 1 0,2 0 0,0 0-355,-1 0 0,0-2 0,2 1 0,-1-1 324,-3 1 0,0 1 1,5-2-1,-1 2-373,-4 1 0,0 0 0,3-2 0,-2 0 325,-4 0 1,-1 0 0,0 0 0,-1 0-67,-2 2 1,-1 0-1,-1 0 1,-1 0-176,-2 0 0,-2 0 0,0 0 0,-1 0 224,-2 0 0,0 0 1,-5 0-1,0 0 248,29 0 1,-5 0-192,-6 0 0,-7 0 62,-8 0 1,-8 0 1156,-3 0-1078,-8 0 322,-2 0 1,-12 0-633,-5 0 0,-7 0-765,-8 0 1,-8 0 167,-7 0 1,-7 2 678,-1 1 0,0 4 0,4 4 0</inkml:trace>
  <inkml:trace contextRef="#ctx0" brushRef="#br0" timeOffset="24">19073 8097 8128,'0'-11'-31,"0"3"62,0 1 574,0 4-188,0-2 585,-5 5-598,3 0 1,-3 1-338,5 3 1,0 4 119,0 7 1,0 3 59,0 5 0,0-1-64,0 1 0,0 0-30,0 0 0,4 4-123,0-1 1,4-3 116,-5-4 1,5-5-353,-4 1 0,1 1 61,-1-5-935,-3 3-205,9-8-779,-9 1 2063,5-2 0,-6-5 0</inkml:trace>
  <inkml:trace contextRef="#ctx0" brushRef="#br0" timeOffset="25">18959 8086 8128,'11'-11'0,"0"0"0,1 4 0,1-2 200,2 5 1,-1-5 354,5 2 1,-1 0-204,1 0 1,2 0-44,-2 0 0,-1-2-78,1 5 1,-4 0-16,4 4 1,-5-4-245,1 1 121,-2-1 0,-3 5-373,-2 3 0,-3-2 170,-5 6 1,0 0 11,0 3 1,-5 0-24,-3 1 0,-3-1-73,-4 1 1,2-2 149,-2-3 1,3 4-8,5-4 0,-2 0 84,5 0 0,-4-3-86,5 4 210,-1-6 1,4 5-23,0-4-35,0-1 1,0 4 1,0-2 0,5-2 17,2 6 1,4-4 79,0 3 1,4-3-126,1 4 1,4-4 37,-1 3 0,-1-1-16,1 2 0,-5 2-40,1-2 1,0 2 35,-4 1 0,2-3-164,-9 0 76,0-1 0,-4 5 30,0-1 0,-10-3-60,-6-1 1,-4 1-3,-3 3 1,-1-3 57,-2 0 1,0-5-34,-4 5 0,6-2-2962,1 2 2965,0-3 0,5 0 0,-5 1 0</inkml:trace>
  <inkml:trace contextRef="#ctx0" brushRef="#br0" timeOffset="26">17714 8863 8180,'0'-8'-484,"0"0"560,0 6 0,0-2 407,0 8 0,0 2-113,0 6 0,0 4 218,0 3 0,0 3-143,0 1 1,4 3-202,-1 1 1,5 3-130,-4-3 1,5 3 159,-2-3 1,2 3-350,-1-3 0,2 0-11,-2-4 0,-3-4-36,-2 0 0,3-5-198,-3 1 1,1-6 4,-4-2-1029,0-4 651,0 7-1099,0-9 914,0 4 877,-5-10 0,-1-1 0,-6-5 0</inkml:trace>
  <inkml:trace contextRef="#ctx0" brushRef="#br0" timeOffset="27">17885 8977 8155,'6'-13'20,"-2"-2"0,3 2 182,0-2 1,3 2 777,2 2-577,-1-1 0,1 2 2,-1 3 0,0 2 204,1 5-359,-1 0 1,-1 1-66,-2 3 1,1 7-101,-5 8 1,0 3-140,-4 1 0,0-1 74,0 1 1,-6 4 129,-1 0 0,-3 3-308,-2-3 1,1 1-573,-1-2 0,1-2 407,0 3 1,4-7 102,3-1 0,3-3 69,1 3-70,0-5 312,0 2 0,5-6-102,3-2 1,-2-3 247,2-5 0,-1 0-63,5 0 1,-1 0-46,1 0 0,3 0-208,0 0 0,0-4-298,-3 0 1,-1 0-156,1 4-274,-1-5-143,0 4 1,-4-5 948,-3 2 0,-3-2 0,-1-6 0</inkml:trace>
  <inkml:trace contextRef="#ctx0" brushRef="#br0" timeOffset="28">18182 9000 8155,'6'-18'-479,"-2"3"1,-3 2 1299,-1 2-221,0 4-119,0-3-173,6 9 0,-5-6 250,3 4-343,-3 1-341,-1-3 0,0 7 307,0 1-1454,5-1 902,-4 8 1,8-4 370,-5 6 0,10-1 0,-1 0 0</inkml:trace>
  <inkml:trace contextRef="#ctx0" brushRef="#br0" timeOffset="29">18308 9114 8155,'0'6'-90,"-4"1"68,0-4 0,0 0 461,4 4 105,0-4-181,0 7-213,0-9 244,5 10-680,-3-10 161,3 9-421,-5-9-64,5 4 1,1-5 609,5 0 0,1 5 0,-1 2 0</inkml:trace>
  <inkml:trace contextRef="#ctx0" brushRef="#br0" timeOffset="30">18570 8840 8110,'-7'-8'-390,"-1"1"1,6 3 278,-2-4 1113,2 6-168,2-4 1026,0 6-1899,0 6 247,0 0 0,0 5-129,0 1 158,6-1 1,-5 6-575,4-5 305,-5 10 0,0-9-30,0 2 1,0-2-215,0-2 1,0 0 128,0 1 1,0-5-229,0 1 259,0-5 46,0 7-1,0-9 75,0 4-68,5-5 5,-4 0 187,9 0 52,-3 0-123,4 0 0,1 0 158,-1 0 1,0 1-164,1 3-16,4-3-4,-3 10 1,4-6 69,-6 2-53,5 3-7,-8-3 0,7 5 208,-7 4-192,-3-4-26,0 5 0,-1-2 19,0 0 0,-2 2-60,-6-2 0,-2-1-3,-5 5 1,-5-5 91,1 1-207,-5-2 71,2-2 1,0-3-23,3 0 1,-1-6-195,0 2 0,5-3-710,3-1 489,1 0 205,-5 0-460,6 0 416,-4-5 1,5 1 331,-3-7 0,-2 2 0,4-8 0</inkml:trace>
  <inkml:trace contextRef="#ctx0" brushRef="#br0" timeOffset="31">18525 8851 8099,'-7'-11'0,"2"-1"0,5 1 363,0-1-186,0 6 0,5-3-200,3 5 33,-3 1-52,10 3 1,-6-4-112,10 0 95,0 0 88,4 4 1,1 0-64,3 0 0,1 4 156,2 0-1113,3 5 935,-9-8 0,4 9 0,-5-4 0</inkml:trace>
  <inkml:trace contextRef="#ctx0" brushRef="#br0" timeOffset="32">18902 8817 8129,'-12'0'663,"1"0"-442,4 0-853,2 0 2910,5 0-1799,0 5 1,0 1-71,0 6 112,0 4-342,0-3 1,0 9-579,0-3 240,0 2 180,0 2-1127,0 0 815,0-5 1,0-1 97,0-1-939,0-4 709,0 5 0,2-7-154,1-2-310,-1 2 460,8-9 1,-4 4 426,6-5 0,-5 0 0,1 0 0,4 0 0,6 0 0</inkml:trace>
  <inkml:trace contextRef="#ctx0" brushRef="#br0" timeOffset="33">19004 9045 7819,'-5'-6'606,"4"1"408,-9 5-511,3 5 60,1-4 29,1 9-280,5-3 0,-4 4 136,0 1-488,1-1 110,3 0 0,0 2 289,0 2-897,0-2 475,0 4 0,0-6-1353,0 0 680,5 1 508,-4-1 1,5 1 227,-2-1 0,2 0 0,6 1 0</inkml:trace>
  <inkml:trace contextRef="#ctx0" brushRef="#br0" timeOffset="34">20363 8874 8075,'-11'-11'0,"5"-1"0,2 1 0,3 4 0,1-3 0,-2 9 0,-2-3 1741,3 8-1080,-4 7 1,5 3 95,0 5-299,0 6-283,-5-1 1,4 7-116,-3-4-1,3 5 1,2-4-199,3 2 0,-3 2 108,3-6 0,-2 1-414,2-4 1,-3-4 246,3 0 0,-2-5-212,-2 1 1,3-2-143,1-2 0,1-4-338,-1-4 0,-1 3 890,4-3 0,1 1 0,3-4 0</inkml:trace>
  <inkml:trace contextRef="#ctx0" brushRef="#br0" timeOffset="35">20455 8954 8075,'7'-18'149,"1"3"1,0-2 84,3 2 1,0 1-1,1 7 0,3-3 97,0 2 0,1 3 106,-5 1 1,0 3-214,1 1 1,-1 0 28,1 0 1,-2 5-142,-3 2 0,4 7 81,-4 2 1,-2 5-206,-1 2 1,-3 1 50,-1 7 1,-6-2-301,-5 1 0,-2 2 101,-6-5 1,4 3-59,-4-3 0,5-1 35,-2-3 1,4-4-66,0 0 1,6-5 145,2 1 1,3-2 8,1-1 1,0-5 155,0 1 1,1-6-84,3 2 0,2-3 109,6-1 0,-1 0-132,1 0 0,3 0-174,0 0 0,2 0-161,-2 0-7,-3 0 0,5-3 385,-6-1 0,1-5 0,-1 3 0</inkml:trace>
  <inkml:trace contextRef="#ctx0" brushRef="#br0" timeOffset="36">20763 8977 8108,'0'-18'711,"0"3"-355,0 2 173,0 2-291,0-1 64,5 6-91,-4 1 0,6 5 204,-3 0-812,-3 0 356,4 0-269,0 0 0,-2 5 310,4 3 0,1 2 0,3 1 0</inkml:trace>
  <inkml:trace contextRef="#ctx0" brushRef="#br0" timeOffset="37">20832 9125 8108,'0'7'-59,"0"-1"146,0-2 368,0-3-215,0 4 0,0-4-470,0 3 1,3-1-303,1 4-350,0-4 882,1 2 0,1 0 0,6 1 0</inkml:trace>
  <inkml:trace contextRef="#ctx0" brushRef="#br0" timeOffset="38">21014 8874 8108,'-3'-11'53,"-1"-1"0,-1 6 53,1 2 795,3 3-151,-4 1-354,5 0 0,-4 5 274,0 2-474,0 4 0,0 4-59,1 0 0,-1 0-133,4-3 1,0-1 58,0 1 0,0 0-183,0 3 1,0-2-358,0 2 380,0-2 0,1-3-203,3-2 239,-3 2 1,5-9 6,-2 3 1,-1 1 46,4-1 14,1 0 1,5-4 46,2 0 0,-2 0 162,2 0 1,3 4-74,1-1 1,-2 2-87,2-1 0,-3 1-32,3 3 1,-5 2 35,1-2 1,-2 2 56,-2 1 1,-5 2-58,-2 2 0,1-2-5,-1 2 1,-1 2-28,-7-2 0,0 1-13,-7 0 0,0-4-186,-8 3 1,0-2 75,-4-1 1,4-5-222,0 1 0,2-6 79,-2 2 1,2-3-367,6-1 1,-1 0-3,1 0 0,-1-5-169,1-2 0,0-3 773,-1-2 0,1-4 0,-1-2 0</inkml:trace>
  <inkml:trace contextRef="#ctx0" brushRef="#br0" timeOffset="39">20969 8897 8108,'5'-18'0,"-3"-2"0,6 5 0,0-1 57,3 5 1,0-1 77,1 1 0,-1 3 96,1 1 0,3 4-177,0-1 0,5 3-148,-1 1 0,4 0-42,4 0 0,-2 0-254,6 0 0,-6 0-268,2 0 658,-3 5 0,4-3 0,1 3 0</inkml:trace>
  <inkml:trace contextRef="#ctx0" brushRef="#br0" timeOffset="40">21437 8805 8140,'-6'0'975,"1"0"1,13 0-663,4 0 1,2-3 2,-3-1 0,6 0-61,2 4 1,-1-1-59,1-3 0,0 3 59,3-3 0,1 3-184,0 1 0,0-4 18,0 0 0,0-1-80,-1 1 0,0 3 78,-3-3 0,-1-1-236,-3 1 144,-2 0 1,3 4 108,-4 0 73,-6 0-83,-1 0 1,-5 7 115,0 4 1,-1 6-5,-3 5 1,-6 3 137,-5 1 0,-4 3-154,3 6 1,-4 0 24,1 3 1,1-2-232,-1 2 0,4-3 114,-4 0 0,5-2-306,-1-3 0,6-3 141,1-8 0,6-3-98,-2-4 0,3-1-659,1 1-723,0-6-606,0 4 2152,0-9 0,5-1 0,1-6 0</inkml:trace>
  <inkml:trace contextRef="#ctx0" brushRef="#br0" timeOffset="41">8063 12643 7930,'-11'-12'-151,"-1"1"1245,1 5-267,5-4-626,0 8 0,6 2 36,0 8 1,0 7 171,0 4 0,2 4-84,2 4 1,-2-2-118,6 5 0,-2 1-12,2 3 0,2 0-93,-3 1 0,4-1-83,0 0 1,0 4 65,1 0 1,-1 4-264,1-4 0,-5 5 148,1-1 1,-4 2-252,3-3 0,-4 1 109,1-7 1,-3 0 138,-1-8 1,4-4-32,0-4 1,-1-5 28,-3 1 0,0-6-676,0-2 218,0-4-656,0 2 753,0-5 1,0-5 153,0-3 0,0-2 241,0-1 0,-5-6 0,-1-1 0</inkml:trace>
  <inkml:trace contextRef="#ctx0" brushRef="#br0" timeOffset="42">7938 12734 7985,'0'-11'0,"0"-1"0,1 1 362,3 0 1,-2-1-74,6 1 1,-1-1 194,5 1 0,4-1-56,3 1 1,4 0-140,4-1 1,-2 2-18,6 2 0,-3 2-47,6 2 0,-2 3-135,6-3 0,-3 4 118,-1 4 1,-3 2-219,-1 6 0,-3-1 86,3 1 0,-5 0-185,-3 4 0,-4 1-5,-6 6 1,-6 1-52,-2 3 0,-4 2 32,-4 5 0,-8 1 111,-7-1 0,-7-4-89,-5 1 0,-3-6 41,-4 2 0,1-3 198,-5-1 1,6 0-86,-3-1 1,4-4 79,1-3 0,4-3-144,4-5 0,7 2-316,4-5-985,2 0 994,7-4 1,2-5-289,8-3 1,7-2 199,8-1 0,8-1-884,3 1 1300,-2-6 0,10 5 0,-2-5 0</inkml:trace>
  <inkml:trace contextRef="#ctx0" brushRef="#br0" timeOffset="43">8908 12494 8041,'0'-11'716,"0"3"-414,0 1 0,2 4-149,1-1 0,-1 2 633,1-2 369,-1 3-759,-2-4 0,-5 11 11,-3 6 1,0 0-118,-3 7 0,1 5-59,-9 7 0,4 2-135,-4 1 1,1 5 98,-1 3 1,-2 8-370,6 3 1,-4 3 312,4 1 0,1-1-29,6-3 1,-1 7-36,6-3 0,-1 1-213,4-4 1,5-4-115,3-4 0,3-5 195,4-3 0,2-4 287,2-4 0,2-3-128,-2-8 1,-1 1 154,1-4 0,-5-1-106,1-4 0,-2-1-54,-2-2 1,1-2 213,-1-2 1,-3-3-481,0 3 1,-5-2-1300,5-2 1071,-6 0 1,5-4-1248,-3 0 1,-3-5 1643,3 1 0,-3-7 0,-1-3 0</inkml:trace>
  <inkml:trace contextRef="#ctx0" brushRef="#br0" timeOffset="44">9605 12677 7896,'-5'-6'7,"4"-4"0,-6 8 138,3-1 0,3 0 417,-3-1-189,3 3 0,-3 2-112,0 11 1,-3 0-28,3 7 0,-4 5 138,5 7 1,-5 7-107,4 4 0,-3 6-33,3 2 0,-5-3-55,1-2 0,2-2-265,-2 7 1,5-3 190,-5-1 0,4-6-180,-3-2 1,4-4-237,-1-3 1,-1-7 63,1-5-1145,0-5 686,4 3-484,0-11 56,0-1 285,0-20 850,6 6 0,-5-18 0,4 9 0</inkml:trace>
  <inkml:trace contextRef="#ctx0" brushRef="#br0" timeOffset="45">9502 12677 7925,'0'-11'-341,"0"4"0,4 1 1511,0 2-741,0 3 1,-3-4 14,3 5 0,-2 5-92,6 3 0,-1 3 55,5 4 0,3 4-65,0 8 1,4 2 164,-3 5 0,4 6-244,-1 2 1,-1 2-31,1 2 0,-2 2-267,3-2 1,-4 2-61,-5-6 1,5 2-82,-1 2 0,0-6 29,-3-2 1,-1-2-54,0-2 1,0-5 122,-4-2 0,3-3 0,-2-1 0,1-5-39,-2-3 0,2-6 52,-5-1-1218,5-6 833,-8 3-559,9-5 0,-8-1 241,1-3 1,-5-2 765,-2-6 0,-10-4 0,1-2 0</inkml:trace>
  <inkml:trace contextRef="#ctx0" brushRef="#br0" timeOffset="46">9479 13203 7925,'2'-11'0,"1"4"0,4-2 260,4 5 1,2-4-39,2 5 0,-1-1 114,5 4 1,1-5-261,7-3 1,-2 2-234,6-2 1,-2 4 35,2-3 0,0 0-266,-4 0 1,3-3-16,-3 2 1,1 2 102,-1-2 299,-3 0 0,9-8 0,-4-2 0</inkml:trace>
  <inkml:trace contextRef="#ctx0" brushRef="#br0" timeOffset="47">10199 12894 7925,'-12'0'387,"1"5"1,3-2 5,1 4 0,3 0 98,-4 0 0,6 7-124,-2-2 0,1 3 50,0 0 0,1 3-96,-1 5 0,1 0-88,2-1 0,2 5-260,1 0 0,4-1 112,4-3 0,2 0-35,2 0 0,-1-1-131,5-3 0,0-3-182,4-5 1,-1 0 124,-3-4 1,2-2 95,-2-5 1,3-1 176,1-3 1,-1-3-87,1-9 1,-4 4 207,0-4 0,-5-1-44,2-2 0,-8 1-95,0-1 1,-5 0-13,0-4 0,-1 0 9,-2 0 0,0 0-100,0 1 1,-5-1-227,-3 0 0,3 0-281,1 0 1,-1 5 272,1 3 0,0 3-1396,4 0 643,0 1-22,0-1 1,2 6 84,1 2 909,4 3 0,9-4 0,2-2 0</inkml:trace>
  <inkml:trace contextRef="#ctx0" brushRef="#br0" timeOffset="48">10861 12654 7967,'0'-11'0,"0"-1"1366,0 1-233,0 5-554,0 1 1,-1 6-209,-3 3 1,3 3-84,-3 9 1,3 3-174,1 7 1,0 3 121,0 6 0,0 4-235,0 3 0,0-1 116,0 0 1,0 1-294,0 4 1,4-4-36,-1 0 0,5-6-183,-4 3 0,3-8 162,-3 0 1,1-7-85,-1-1 0,-1-6-297,4-5 1,-4-4-219,1-1 27,-3-4 1,-1 0 282,0-6 1,0-4 205,0-4 0,-1-2 314,-3-2 0,-2 2 0,-11-13 0,-1 2 0</inkml:trace>
  <inkml:trace contextRef="#ctx0" brushRef="#br0" timeOffset="49">10701 12780 7967,'0'-23'0,"0"5"136,0 3 0,5-1 287,3 0 1,3 1 20,5 4 0,-2 1-170,5 2 0,0-1 136,4 5 0,-1-3-97,1 3 1,0 0-103,0 4 1,0 1-90,0 3 1,-1 2-123,1 6 1,-1 1-8,-3 2 1,1-1-207,-5 5 1,-3 0-279,-5 4 0,-4-4 258,1 0 1,-4 0-22,-4 4 1,0-4-12,-7 0 1,2-5 206,-6 1 0,-2-2 4,2-2 1,-5 0 147,1 1 1,2-2-53,2-2 0,2 0 209,2-4 1,-1 4 509,1-4-280,5 0 95,-5-4-423,10 0 0,-3 3-8,8 1 1,3 0 39,4-4 1,5 1 107,3 3 0,3-3-178,1 3 0,1 1-84,3-1 0,-2 1-50,5-1 0,-3-2 83,4 6 1,-6-2-158,2 2 0,-5 2 116,-3-2 0,2-2-70,-6 2 0,0-1 10,-3 5 0,-6 0-162,-2 4 1,-3-4 84,-1 4 0,-5-2 26,-3 1 0,-7-1 78,-4 5 1,-8-4-33,-3 4 1,-7-4 243,-1 4 0,-5-4-76,1 5 1,-5-7 98,1 3 0,5-7-55,10-2 0,5-4-67,6 1 0,4-3-283,5-1 1,0-1-437,4-3 0,2-3-1189,5-4 1,5-2 1804,2-2 0,4-3 0,0-5 0</inkml:trace>
  <inkml:trace contextRef="#ctx0" brushRef="#br0" timeOffset="50">11409 12277 7425,'-3'-11'-736,"-1"0"1594,0 4 1,4 1 165,0 2-730,0 3 1,5-4 104,3 5 0,3 5-64,4 2 0,3 5 92,5 3 1,0 3-61,0 5 0,-1 1 56,1 2 0,0 4-105,0 4 0,1-4-65,3 1 1,-3-1-26,3 5 0,-5-1-3,-3 0 1,3 7-134,-3 4 1,1 2 132,-1 7 1,-2-1-367,-6 4 1,-4 0 285,-4 0 1,-1 0-216,-2 0 0,0-1-203,0-2 0,-4-1 214,0-7 1,-9 2-286,2-6 1,-4-3 191,0-1 0,-3-2-21,-5-2 0,0-4-10,0 1 1,0-10-214,1 2 0,4-11-112,3-1 0,2-7-378,1 0 1,2-4-416,3-4 0,2-8-106,5-7 1455,0 3 0,10-11 0,2 3 0</inkml:trace>
  <inkml:trace contextRef="#ctx0" brushRef="#br0" timeOffset="51">12700 12837 8023,'-6'0'128,"1"-1"277,5-3-226,0 3 136,0-4 0,5 5 107,2 0 0,5 0-86,3 0 0,3 0-22,5 0 0,1-2 120,2-1 1,3 1-92,6-2 1,-1 3-75,0 1 1,-1 0-27,-2 0 1,2-4-197,-3 1 0,-2-1 87,-1 4 1,-3 0-519,-1 0 0,-4 0-153,0 0 0,-5 0-406,1 0 0,-2 0 59,-2 0 0,-3 0-14,-1 0 898,-4 0 0,-3-5 0,-7-2 0</inkml:trace>
  <inkml:trace contextRef="#ctx0" brushRef="#br0" timeOffset="52">12860 12997 8023,'-5'11'129,"4"1"1,-3-2 241,8-2 0,-2 0 89,6-4 0,-1 0 317,5-4 0,0 4-18,4 0 1,1-1-113,6-3 0,1-1-63,3-3 0,1 2-164,2-6 0,2 4-204,-5-3 1,2 4-90,-6-1 1,1-1-720,-9 2 1,0-1-1121,-3 4-1205,-1 0 2917,-4 5 0,-7-4 0,-7 4 0</inkml:trace>
  <inkml:trace contextRef="#ctx0" brushRef="#br0" timeOffset="53">14128 12472 7879,'-7'-7'-317,"2"2"1,4 1 808,-3 1-202,3-1 366,-4 4 927,5 0-1206,0 5-135,0 1 0,4 11 23,-1 2 1,2 7 26,-1 5 0,-2 3-99,1 4-32,4 3 0,-6 4-36,3 1 0,1 0 69,-1-1 0,-1 1-219,-3 0 0,4 2 196,0-2 1,0 1-222,-4-9 1,4 4 43,-1-4 0,1-4-45,-4-4 1,2-8-208,1 1 1,-1-8-156,1 0 0,-1-6-1707,-2-1 1542,0-6 1,0 2-200,0-8 1,0-2 399,0-5 0,0-2 377,0-2 0,-5-3 0,-2-5 0</inkml:trace>
  <inkml:trace contextRef="#ctx0" brushRef="#br0" timeOffset="54">13991 12494 7856,'0'-11'240,"0"0"1,1-1-26,3 1 0,6 1-126,5 2 1,5-2 151,-1 2 1,4 2 124,4-2 0,2 2-102,5-2 1,2-1-88,2 6 0,-1-1 37,5 4 1,-6 0 0,2 0 0,-6 5-135,-1 2 1,-10 5-34,2 3 0,-12-1-178,1 5 1,-8 0 139,-1 4 0,-10 1-159,-5 3 1,-10-2 64,-1 6 0,-9-6-53,-2 2 0,0 1-26,-5-2 1,0 1 27,1-4 1,5-6-6,6-1 0,7-5 64,1-3-610,5 2 176,3-9-876,6 4 696,5-5 691,5 0 0,6-5 0,7-1 0</inkml:trace>
  <inkml:trace contextRef="#ctx0" brushRef="#br0" timeOffset="55">14904 12300 7909,'5'-11'0,"-3"-1"0,3 5 453,-5-1 0,0 4 495,0-3-61,0 4-192,0-2-246,0 5 1,-5 5-99,-3 3 1,-2 8-135,-2 7 1,-3 5-71,0 6 1,-4 6 83,4 2 0,-4 3-79,3 5 1,-4 2-202,1 5 1,3 0 76,0 0 1,5 0 43,3 0 1,3 0-188,5 1 1,1-6-65,3-3 1,6-3 79,6-4 0,4-3 5,-1-5 1,-1-8 69,1-4 0,0-4-43,4-3 1,-4 1-91,0-9 0,-4-2-202,4-1 0,-5-3-169,1-1 1,-2 0-194,-2 0 1,-3-1-662,0-3 0,-2-2 1382,2-5 0,-3-6 0,-5-1 0</inkml:trace>
  <inkml:trace contextRef="#ctx0" brushRef="#br0" timeOffset="56">15304 12597 7831,'-4'-7'-1462,"0"-1"1462,-5 0 0,8 1-151,-3-1 926,3 6 500,-4-3-901,4 5 0,-8 2-18,5 6 1,-4 4-62,5 11 1,-5 5-87,4 3 1,-3 3-81,3 4 0,0-1 81,4 5 0,-4-6-228,0 2 0,1 2-103,3-2 0,0-1-194,0-7 0,0 2-23,0-5 1,0-6-250,0-6 0,0-2-725,0-2 483,0-4 208,0-2 621,0-15 0,0 2 0,0-7 0,0-3 0,0-1 0,-5-3 0,-2 0 0</inkml:trace>
  <inkml:trace contextRef="#ctx0" brushRef="#br0" timeOffset="57">15121 12780 7831,'-5'-29'0,"4"-3"-656,-3 5 1,4 1 131,4 3 809,2 5 0,6 2-226,-1 4 1,-2 6 849,2 2-322,-7 3-216,11 6 279,-3 6-326,1 7 1,4 6 105,-1 3 63,1 2-334,6 5 1,0 1 158,0-1-871,0 0 725,-1 5 1,1-2-163,0 5 23,0-5 1,-1 6 201,-3-5-50,2 0 1,-3-4 132,5 1-703,0-1 268,-6-5 1,0-2 15,-6-8-528,1-3 124,-6-4 174,-1-1-906,0 1 1197,-3-6 0,1-1-1656,-6-5 953,1 0 557,-8-5 1,4 2 185,-6-4 0,-4-6 0,-2-5 0</inkml:trace>
  <inkml:trace contextRef="#ctx0" brushRef="#br0" timeOffset="58">15064 13043 7948,'12'0'-320,"4"-2"-9,3-1 0,4 1 366,4-2 1,2 2 333,5-2 0,5 2 30,3-6-235,3 5-41,-5-7 0,3 5-392,-5-2-349,1-4 259,-10 10 0,2-8-296,-4 5 0,-5-4 653,-7 0 0,-2-2 0,-2-2 0</inkml:trace>
  <inkml:trace contextRef="#ctx0" brushRef="#br0" timeOffset="59">15704 12357 7898,'0'-7'-34,"0"-1"1,1 4 63,3-3 1,3 4 431,9-1 1,-4 3-69,4 1 1,-4 4 194,0 0 1,4 6-184,3 1 0,7 6 144,0 6 0,6 5-246,-2 2 1,0 8-272,0 4 1,-6-1 107,-1 0 1,-1 1-122,-7 4 1,-1 3-459,-7 1 0,-2 3 352,-5-3 0,-1 1-593,-3-2 1,-7 2 339,-8 2 0,-3-3-670,-1-9 0,1 3 196,-1-6 1,4-5-416,0-7 1228,5-7 0,-1-1 0,7-3 0,3 3 0</inkml:trace>
  <inkml:trace contextRef="#ctx0" brushRef="#br0" timeOffset="60">16652 12848 7463,'5'-6'813,"2"2"1,3 3-627,2 1 1,4 0-12,3 0 1,4-4 10,4 0 0,1-3 0,2 3 1,3-4-12,-2 5 1,0-6 539,0 1 0,-3 3-238,-5 1 1,-2 3-445,-2 1 1,-2-4 148,-6 0-3804,1 1 1240,-6 3 2381,-1 0 0,-15 0 0,-3 0 0</inkml:trace>
  <inkml:trace contextRef="#ctx0" brushRef="#br0" timeOffset="61">16914 12654 7903,'-6'-11'0,"0"1"525,2 2-83,3-2 271,-10 9-422,10-9 0,-5 13 29,2 1 1,3 6-22,-3 6 1,3 3 88,1 7 1,0 1-222,0 7 1,1-6-100,3 6 1,1-2 10,2 2 0,4-3 83,-4-1 0,-1-4-720,2 0 1,-2-2 303,2-1 1,1-4-812,-5 0 1,3-9 206,-3 2 1,5-5 857,-1 1 0,-3-3 0,0-5 0</inkml:trace>
  <inkml:trace contextRef="#ctx0" brushRef="#br0" timeOffset="62">17577 12472 7910,'0'-25'0,"0"4"697,0 9 183,0 6 0,4 2-347,-1 8 1,1 2-187,-4 6 0,0 6-27,0 5 0,0 4-41,0 8 0,0 0 68,0 3 0,1-1-247,3 5 1,-1 0-149,4 4 0,1-5-206,3 1 0,1-1 212,-1 1 1,-1-7-320,-2-4 0,2-10 195,-2 2 1,1-8-1309,-2 1 612,3-4-559,-3 0 736,-1-6 0,-2-2-568,-8-8 1253,-2-2 0,-6-11 0,1-1 0</inkml:trace>
  <inkml:trace contextRef="#ctx0" brushRef="#br0" timeOffset="63">17440 12552 7910,'5'-18'47,"-3"-3"-47,6 6 0,5 0 527,6 4 0,3-1-124,5 1 1,2-1 48,6 1 1,3 1-150,0 2 1,1-1-67,-1 5 0,-2 1-34,2 3 0,-4 1 14,-4 3 0,1 3-180,-8 9 1,-3 1 63,-9 6 0,0 5-242,-4 3 0,-7-4 119,-7 0 0,-10 2-372,-6 2 1,-5-3 119,-6-2 1,0-3-35,0-4 1,-1 1-277,1-4 0,5-5-220,2-3 13,3-6 1,6 3-174,3-5 964,7 0 0,3-5 0,5-1 0</inkml:trace>
  <inkml:trace contextRef="#ctx0" brushRef="#br0" timeOffset="64">18388 12220 7954,'-5'-17'2027,"3"0"-2298,-3 6 158,5 4 0,-1 2 1084,-3 5 0,-2 9-370,-6 3 1,0 8-277,-4 3 0,4 6 77,-4 9 0,0 3-91,1 4 0,-2 2-470,2 3 0,2 2 381,-2 5 0,2 0-148,2 0 1,5-2 26,2 2 1,3-7-330,1 8 0,5-13-32,2 1 0,7-4-222,1 0 0,6-4-21,-2-8 1,1-3 186,-1-8 1,3-3-332,-3-4 1,-1-1 252,1 1 0,-5-6-309,1-2 0,-3-3 825,0-1 0,4-5 0,2-1 1</inkml:trace>
  <inkml:trace contextRef="#ctx0" brushRef="#br0" timeOffset="65">18582 12552 7844,'0'-18'925,"0"1"1,1 11-379,3 2 0,2 4-162,6 4 0,-6 2-98,-2 6 1,-3 4-73,-1 3 1,4 8-18,0 3 0,-1 3 27,-3 2 0,0 0-321,0 3 0,4-2 123,0 2 0,0-6-768,-4-2 1,4-5 121,-1 2 0,3-9-687,-3-7 842,-1 1 464,-2-11 0,-12-6 0,-6-8 0</inkml:trace>
  <inkml:trace contextRef="#ctx0" brushRef="#br0" timeOffset="66">18388 12540 7910,'0'-18'0,"0"3"0,5 6 560,2 2 0,9 4-303,3-1 1,2-1 356,2 1 0,0 1-199,0 3 0,3 0-36,1 0 0,3 0-92,-3 0 0,4 3-79,-5 1 0,5 5-361,-5-1 0,1-2 132,-4 2 0,-2-1-260,-2 5 0,-2-1 153,-6 1 1,-4-1-259,-4 0 0,-1 2 131,-2 2 0,-9-2 22,-3 2 1,-7-2 121,0-2 0,-2 1-32,-2-1 0,0-1 314,0-2 1,0 2-88,1-2 0,4-2 521,3 2-69,2-6 113,1 8-165,6-8-319,1 3 0,6-2-65,3 1 1,2 1 59,6-1 1,4-3-164,3 3 0,3 1 64,1-1 1,0 1-65,-1-1 0,1 1 86,0 3 0,0 2 13,0-3 0,-2 7 37,-2 2 1,2 0 4,-6-1 1,-1-1-165,-6 5 1,-3-1 79,-5 1 1,-2 3-82,-1-3 0,-9 2 110,-7 2 1,-8-4-292,-3 0 1,-3-5 56,-1 1 1,1-2-351,2-1 0,2-6-147,2-2 1,5-3-376,-1-1 1,5-1-330,7-3 1,0-8 1351,4-7 0,2-2 0,5-2 0</inkml:trace>
  <inkml:trace contextRef="#ctx0" brushRef="#br0" timeOffset="67">19039 12129 7911,'0'-11'943,"5"0"213,2 4 0,7 3-397,1 8 0,6 6-336,-2 5 0,2 7 201,2 1 1,5 6-198,3 9 1,2 2-347,1 6 1,-5 5 113,-2 2 1,-4 3-134,-4 1 1,-7 1 154,-4 3 1,-7-1 0,-1 5 0,-5-6-661,-6 2 1,-10 0 326,-2-4 1,9-27-1,-2-1-1250,-14 20 0,-7-4 588,-1-7 0,-2-4-2688,2-4 3466,3-2 0,-6-9 0,3-2 0,-4-4 0,-2-5 0</inkml:trace>
  <inkml:trace contextRef="#ctx0" brushRef="#br0" timeOffset="68">12826 14973 8554,'16'0'199,"-2"-4"39,5 0 1,0 0 293,4 4 1,5-3-242,2-1 0,1-1-96,3 1 0,-2 3-21,6-3 0,1 2 20,-1 2 1,4-3-266,-4-1 0,-1 0-63,-7 4 0,1 0-87,-8 0 1,1 0-542,-9 0 3,0 0 1,-8 1 758,-3 3 0,-3-3 0,-1 4 0</inkml:trace>
  <inkml:trace contextRef="#ctx0" brushRef="#br0" timeOffset="69">12974 15133 7767,'12'0'0,"0"0"317,3 0 0,8 0 485,8 0 1,2-4-218,1 0 1,2 0 120,2 4 1,1 0-275,3 0 1,-2 0-67,-2 0 0,-6 0-597,2 0 1,-3 0 216,-1 0 1,-3 0-956,-8 0 969,3 0 0,-5 5 0,6 2 0</inkml:trace>
  <inkml:trace contextRef="#ctx0" brushRef="#br0" timeOffset="70">14516 14219 7797,'-12'0'877,"6"0"-199,1 0-303,5 0 1,5 4-79,3 0 0,-2 6 60,2 1 1,-6 6-62,2 6 0,1 3-23,-1 1 0,0 6-96,-4 1 1,0 0-1,0 4 0,0-2-183,0-2 28,5-5 41,-4 4 1,4-9-362,-5 3 1,0-4 167,0-4 0,1-3-530,3-4 0,-2-4-685,1-1 369,-1-4 0,-1 0 287,3-6 689,-3-4 0,9-9 0,-4-2 0</inkml:trace>
  <inkml:trace contextRef="#ctx0" brushRef="#br0" timeOffset="71">14653 14367 7821,'0'-11'644,"1"0"-341,3-1 0,-1 2-61,4 2 0,1-2 34,3 3 1,1 2 116,-1 1 1,2 1-12,2-1 102,-2 3-211,8-4 0,-7 5 51,5 0 1,-1 4-116,1 0 0,1 5-146,-4-2 1,-2 3 105,-7 2 1,2 0-256,-5 4 0,0-2-66,-4 5 1,-2 1-118,-1 7 1,-8-2 78,-4 5 0,-5 0-50,1 0 0,-1 2 27,1-6 1,1 1 72,3-4 1,3 0-58,1 0 1,-1-6 92,5-1 0,0-4-101,0 0 187,4-6 312,-2 4-225,5-8 0,1 3 99,3-5 1,2 0 36,6 0 1,1 0-122,2 0 0,-1 0-49,5 0 1,-4 0-19,4 0 1,-1-2-321,1-1 0,1 1-234,-5-2 0,1-1-355,-5 2 1,0-5 891,1 4 0,-1-5 0,1 3 0</inkml:trace>
  <inkml:trace contextRef="#ctx0" brushRef="#br0" timeOffset="72">15087 14459 7808,'1'-7'413,"3"4"0,-1-2-112,4 1 1,1 0 239,3 4 1,1 0-493,-1 0 0,0 0 82,1 0 1,1 0-427,2 0 0,-2 0 184,2 0 1,-3 0-1327,0 0 1437,-1 0 0,1 0 0,-1 0 0</inkml:trace>
  <inkml:trace contextRef="#ctx0" brushRef="#br0" timeOffset="73">15498 14322 7792,'-6'-12'633,"1"1"0,5 0-222,0-1 201,0 6 172,0-4-566,0 8 0,-2-3-11,-1 5 0,-2 5-242,-3 3 1,-1 2 95,5 2 1,-3 3-109,3 0 0,0 4 6,4-4 1,0 0-289,0-3 0,5 2 113,3-3 1,-2 3-40,2-6 1,1-2 114,6 2 0,-3-6 45,4 2 0,-2-3 143,1-1 0,-2 0-110,2 0 0,3-5 178,1-2 1,-3-3-88,-1-2 1,-2-1 135,-2-2 1,1 1-24,-1-5 1,-4 5-104,-4-1 1,-1-3-33,-2-1 0,0 3-94,0 1 1,-2-2-77,-1 2 1,-4 0 56,-4 3 1,-1 5-346,1-1 0,0 5 59,-1 0 0,1 1-90,-1 2 0,0 5 97,-4 3 1,4 2 171,-4 2 0,4 4 213,0 3 0,1 3 0,0 1 0,-6-1 0,-1 1 0</inkml:trace>
  <inkml:trace contextRef="#ctx0" brushRef="#br0" timeOffset="74">15452 14447 7792,'0'12'328,"0"-1"1,0 1-21,0-1 0,0-3-55,0-1 0,0 2 88,0 6 1,0-2-95,0 2 0,0-1-195,0 2 1,0-4-89,0 3 0,0 2-114,0-2 1,6 0 64,1-3 0,5-6-153,3-2 0,-1 1 102,5-1 0,-4 0 25,4-4 0,-1-4 152,1 0 0,2-5 11,-2 2 1,-1-4 164,1 0 1,-5-2-72,1-2 0,-3 2 123,-5-2 1,-1 1-122,-6-1 0,0 1-26,0-5 1,-2 5-210,-2-1 0,-6 3 122,-5 5 1,-4-2-410,4 5 0,-9 0 167,1 4 1,-3 5-134,4 3 1,-1 2-129,0 1 0,0 5-604,0-1 1072,0 5 0,1-2 0,-1 5 0</inkml:trace>
  <inkml:trace contextRef="#ctx0" brushRef="#br0" timeOffset="75">14436 15018 7791,'-11'0'166,"-1"0"0,5 0 819,-1 0-618,5 0 0,7 0-162,8 0 1,4 0 0,3 0 0,1 0 25,11 0 1,-3 0-27,6 0 1,3 0-1,9 0 1,4-1-199,4-3 0,7 3 193,-29-1 0,0 0 0,4 1 0,-1 0-364,1-1 1,1 0 0,1 1 0,1-1 251,-1-1 1,0-1-1,0 2 1,-1 0-158,1-2 1,0 0 0,-3 2 0,0 1 11,-1-3 0,1 0 1,-1 2-1,0 0-63,-1-1 0,-1-1 1,30-3-216,-1 0 1,-4-2 204,-4 5 0,1-4 71,-9 4 0,-5-3 26,-10 3 1,-10 0-418,-1 4 491,-5-5-548,-7 4 0,-7-4 205,-8 5 1,-8 0-1629,-7 0 1930,0 0 0,-10 0 0,4 0 0</inkml:trace>
  <inkml:trace contextRef="#ctx0" brushRef="#br0" timeOffset="76">14996 15178 7739,'-12'0'630,"1"0"0,4-1-643,4-3 478,6 3 169,-1-4 1,3 6-225,-5 3 1,0 4-14,0 7 1,-4-1-211,0 5 1,-9 0 25,2 4 0,-3 0-179,3-1 1,-1 1 80,1 0 0,1 0-151,2 0 1,-1 0-33,5-1 1,1-3-41,3 0 1,1-5 81,3 2 0,2-1-109,5-4 0,2 2 10,2-9 0,3 0 89,5-4 1,0 0 11,0 0 0,-4 0 12,0 0 1,0-2-8,4-1 0,-6 0-66,-1-5 40,-4 1 0,-2-5 43,-2 1 0,-3 0 4,-5-1 1,-1 4-73,-3 1 1,-6-1 53,-5-3 1,-6 5-5,2 2 0,-6 2-103,-2 2 1,-3 0-162,3 0 0,0 0-29,5 0 0,4 4-261,3 0 1,3 1 30,5-1 543,-4-3 0,10 9 0,-4-3 0</inkml:trace>
  <inkml:trace contextRef="#ctx0" brushRef="#br0" timeOffset="77">15430 15338 7789,'-7'-5'0,"-2"3"1111,6-6-833,-1 5 1,2-2 381,-1 5 1,0 5-252,-4 3 1,3 3-308,-4 5 1,2-2-26,-2 5 1,-1 0-114,5 4 1,1-1 85,3 1 0,1-4-70,3 0 0,0-3 1,7 3 1,-2-7-219,6 0 1,2-2 4,-2-6 1,4-1 80,-4-3 1,5-1 259,-1-3 1,3-2-41,1-5 1,-4-2 98,0-2 1,-6 1-113,-2-5 1,-1 3 104,-6-3 0,0 4-47,-4-4 1,-2 4 14,-1-4 0,-5 4-220,-7-4 1,-3 3 104,-5-3 1,-5 5-546,-2-1 0,-2 6 238,2 2 1,-2 4-522,5-1 0,2 3 814,6 1 0,2 0 0,6 0 0</inkml:trace>
  <inkml:trace contextRef="#ctx0" brushRef="#br0" timeOffset="78">16789 14744 7803,'-12'0'637,"2"2"183,2 1 1,3 4-510,5 4 1,2 6-105,1 2 0,0 1 130,5-1 0,-1 6-115,5-2 1,-5 6-21,1-2 0,-2 4-81,2-5 0,-3 5-150,-5-5 1,0 1 185,0-4 1,4-5 13,0-3 0,-1-3-3886,-3 0 2117,0-6 1598,0-1 0,-5-5 0,-1 0 0</inkml:trace>
  <inkml:trace contextRef="#ctx0" brushRef="#br0" timeOffset="79">16640 14996 7821,'12'0'360,"8"-4"45,3 0 0,6 0 223,-2 4 0,8-4-225,-1 1 0,6-1-407,-6 4 1,3 0-31,-7 0 0,-2 0-1,-1 0 1,-3 0 34,-1 0 0,0-5 0,-1-2 0</inkml:trace>
  <inkml:trace contextRef="#ctx0" brushRef="#br0" timeOffset="80">17885 14173 6508,'6'-1'121,"-2"-3"168,-3 3 4,-1-9 355,0 9-225,0-10 413,0 10-485,0-4 1,-1 5 377,-3 0-407,3 0 0,-4 5-72,5 3 0,-1 7-91,-3 4 0,3 6-99,-3 2 1,3 7 53,1-3 0,0 3 94,0-7 0,0 3-232,0-3 0,0 2 7,0-6 1,3 1-70,1-9 1,0 4-12,-4-4 0,0-3-149,0-5 137,5-4-156,-4 2 373,4-5-125,-5-5 1,0-1-6,0-6 1,4-3 2,0 0 0,1-1 3,-1 5 1,-1 0-29,4-1 1,1 5 0,3-1 0,1 2 19,-1-2 0,0 3-11,1 5 0,-1 0 60,1 0 0,3 1-48,0 3 0,0 2 89,-3 6 1,-1-1-81,1 1 1,-2 3 155,-3 0 0,-2 5-119,-5-1 0,0 3-35,0 1 0,-5-4-64,-2 0 1,-3-4-170,-2 4 1,-4-5-233,-3 1 0,-2-6 200,2-1 0,-1-6-164,5 2 1,-4-3 113,4-1 0,-4 0 327,3 0 0,-4-10 0,2-2 0</inkml:trace>
  <inkml:trace contextRef="#ctx0" brushRef="#br0" timeOffset="81">17839 14150 7828,'0'-11'0,"0"0"-36,0-1 1,2 5 35,1-1 0,4 4 265,4-3 1,2 4-54,2-1 0,2 3-121,2 1 1,2 0 35,-2 0 1,3 0 96,1 0 0,0 0-661,-1 0 0,1 0 228,0 0 0,-1 0 209,-3 0 0,2-5 0,-3-1 0</inkml:trace>
  <inkml:trace contextRef="#ctx0" brushRef="#br0" timeOffset="82">18365 14128 7877,'5'-8'701,"2"0"1,7 5-274,2-5 0,0 4-78,-1-3 0,2 4-162,2-1 1,2 2 29,-2-2 0,-1 3 0,1-3 1,0 3-46,4 1 0,-4 0-70,0 0 0,-4 1-167,4 3 0,-8-3 61,0 3-154,-2 2 0,1-3-27,-2 4 11,-3-4 0,-5 7 158,0-3 0,-1 4 68,-3 0 0,-3 6-2,-4 2 1,0 3 24,-1 5 1,1 1-39,-1 2 0,0 7 4,-4-3 1,4 3-61,-4-2 1,4-1 66,0 0 0,2-1-171,3-2 0,-2-4 34,5-4 0,0-5-61,4-3 0,0-2-108,0-2 1,0-3-364,0 0 1,5-6-131,3 2 0,-2-3 750,2-1 0,-1-10 0,5-3 0</inkml:trace>
  <inkml:trace contextRef="#ctx0" brushRef="#br0" timeOffset="83">18799 14425 7849,'11'0'765,"1"0"1,0-4-393,4 0 0,-3 0-162,6 4 1,-1-1 7,1-3 1,-1 3-48,-3-3 0,-2 3 0,2 1 1,-2 0-175,-2 0 0,1 0-326,-1 0 0,-3 0 328,-1 0 0,1 0 0,3 0 0</inkml:trace>
  <inkml:trace contextRef="#ctx0" brushRef="#br0" timeOffset="84">19404 14105 7799,'0'-12'863,"0"1"-118,0 5-58,0-5-76,0 10-270,0-4 0,-1 6-58,-3 3 1,1 3 125,-4 4 0,4 5-215,-1 3 1,-1-1 12,2 1 1,-1 0-114,4 4 0,0-1 71,0-3 0,1 1-186,3-5 0,-3 1-21,3-5 1,1 0-123,-1 1 1,1-6 74,-1-2 0,-3-2 10,3 2 0,-2-2-88,2 1 1,-1-1 96,4-2 1,-3-4-56,4 0 0,-1-1-17,5 1 1,-1 3-64,1-3 185,-1-2 0,0 4 5,1-1 0,-1 3-11,1 3 1,0 4 5,4 4 1,-8 1 82,4-1 1,-3 4-55,2 0 0,-4 5 87,-4-5 0,-1 4-98,-2-4 1,0 4-96,0-4 0,-5 0-23,-3-3 0,-3-1-182,-5 1 0,-1-2-64,-6-2 0,4 0-226,0-4 1,0 0 8,-4-4 0,1-1-90,3-3 673,-2 3 0,3-15 0,-5 4 0</inkml:trace>
  <inkml:trace contextRef="#ctx0" brushRef="#br0" timeOffset="85">19370 14093 7819,'0'-17'1086,"2"1"-866,6 9 1,1-3-53,10 2 1,-5 2 124,1-2 0,3 4-117,1-3 0,-1 4-236,1-1 1,0 2 12,4-2 0,-3 3-500,3-3 1,-7 3 546,7 1 0,-3-6 0,3 0 0</inkml:trace>
  <inkml:trace contextRef="#ctx0" brushRef="#br0" timeOffset="86">19861 14013 7875,'-6'-5'307,"0"4"37,12-9 1,-4 9 1580,6-3-1360,-6 8 1,3 6-19,-5 5-311,0 0 1,0 2-44,0 2 0,-5 2-27,-2 2 1,0 0-123,0 0 0,4 0 72,-1 0 1,3-1-278,1 1 1,0-1-22,0-3 0,0 1-447,0-5 144,5 1 184,7-5 1,4-5-163,3-2 0,-2-3-388,-6-1 1,0 0-1059,1 0 1033,-1-5 876,1-1 0,-6-5 0,-1-1 0</inkml:trace>
  <inkml:trace contextRef="#ctx0" brushRef="#br0" timeOffset="87">19952 14253 7574,'-6'-6'822,"2"1"231,8 5-496,-3 0 1,4 5-206,-5 3 0,0 7 56,0 4 0,0-1-181,0 1 0,0 0-123,0 3 1,4 1-305,0 0 1,0-1 213,-4-3 0,0 2-908,0-2 1,0-2 145,0-2 748,0-2 0,0 3 0,0 2 0</inkml:trace>
  <inkml:trace contextRef="#ctx0" brushRef="#br0" timeOffset="88">17805 14927 7806,'12'-4'408,"-1"0"0,4 1-123,0 3 1,6 0 117,-2 0 0,6 0 20,2 0 0,6 0-166,1 0 1,7 0 96,8 0 1,8 0-358,8 0 0,-30-2 0,0 0 137,2 0 0,2 0 0,1 0 1,1 0-336,4 2 1,1 0-1,4 0 1,-1-1 316,1-1 0,-1 0 0,4 2 0,0-1-32,-2-1 1,1 0 0,-1 0 0,0-1-39,2 1 1,1 0 0,0-2 0,0 1 17,-1 1 0,0 0 0,-1-2 0,-1 0 11,-1 2 0,-1 0 1,-2 0-1,-1-1-70,0 1 1,-1 0-1,0 2 1,-1-1-130,-4-1 1,0 0 0,-3 2 0,0-1 107,27 1 1,-10 0 30,-5 0 1,-8 0-77,-11 0 0,-3 4 498,-8 0-790,-3 0 148,-9-4 1,-14 0-216,-12 0 0,-7 0-2456,-9 0 2876,-9 0 0,-3-6 0,-10 0 0</inkml:trace>
  <inkml:trace contextRef="#ctx0" brushRef="#br0" timeOffset="89">18696 15190 7772,'5'0'335,"-5"0"-235,0-5 0,-6 3 429,2-1-159,3 1 0,-10 2 124,4 0 1,-7 5-119,-1 3 1,-4 3 27,3 5 1,-4 1-201,1 6 0,-1 0 12,1 0 1,-2 0-1,6 0 1,1 3-13,7 1 0,2 0-176,5-5 0,0-3-183,0 0 1,5 1-379,2 2 1,8-4 313,4-3 0,2 1-58,-2-5 1,6 3 82,-2-6 0,2-3 107,-2-2 1,-1-1 146,-3-2 1,2 0-73,-2 0 1,-2-5 134,-2-3 1,-2 2-55,-2-2 1,-4 0-32,-4-3 1,-3 0-61,-3-1 0,-4 1-67,-4-1 1,-9 1-66,-3 0 0,-4 0 81,0 4 0,-2 2-226,-5 5 1,4 0 50,-1 0 0,6 0-240,-2 0 0,8 1-38,4 3 526,7-3 0,-2 9 0,4-3 0</inkml:trace>
  <inkml:trace contextRef="#ctx0" brushRef="#br0" timeOffset="90">19061 15327 9478,'0'11'1000,"-1"1"-519,-3-1 1,3 4-174,-3 1 1,-1 8-134,1-2 0,1 4-9,3-3 1,0 1-13,0 2 1,1-3-66,3 0 0,3-1-198,8-7 0,-1 4 49,5-4 0,1-1 111,2-6 0,5-3-3,0-5 0,3 0-108,-3 0 1,3-5-119,-3-3 0,0-6 113,-5-1 0,0-2 225,-3 2 1,-4-3-180,-7-4 0,-3-1 10,-5 0 1,-3 0-106,-4 0 0,-2-3 95,-10-1 0,-5 0-416,-7 4 0,-2 2-142,-1 2 0,-5 2-362,-3 6 1,2 5 253,2 2 685,-2 3 0,-1 11 0,-5 2 0</inkml:trace>
  <inkml:trace contextRef="#ctx0" brushRef="#br0" timeOffset="91">13203 16949 7780,'-18'3'98,"3"1"193,7 0-138,3-4 1,6 0 284,3 0 1,7 0-115,8 0 0,-1 0 200,1 0 0,4-1-107,4-3 0,4 3-172,0-3 1,1 1-148,-2-1 1,3 3 50,-3-3 0,3-1-83,2 2 1,-5-5-74,1 4 0,-6-1-307,2 1 1,-8 3-622,-4-3-1071,-2-2 41,-7 5 1965,-1-5 0,-15 12 0,-3 0 0</inkml:trace>
  <inkml:trace contextRef="#ctx0" brushRef="#br0" timeOffset="92">13248 17108 7780,'0'7'277,"1"2"48,3-6 0,4 3 0,6-4 363,1 2 1,7 0-277,0-4 1,6 0-236,7 0 0,0-4-65,3 0 0,-2-4-158,2 5 1,1-2-203,-1 1 1,-3 3-1069,-5-3 1316,-5-3 0,3 1 0,-5-5 0</inkml:trace>
  <inkml:trace contextRef="#ctx0" brushRef="#br0" timeOffset="93">14996 16275 7782,'6'-7'0,"5"-3"460,1 3 1,4 0 3,7 0 1,0 0-110,0 0 1,3-3-169,1 2 0,4 2 25,-5-2 0,0 5 122,-7 0 1,1 1 161,-5 2-316,0 0 0,-8 2 24,-3 1 1,-3 0-181,-1 5 0,0-1 10,0 5 0,-1-1-76,-3 0 0,1 6 95,-4 2 1,0 4-65,0 3 0,-4 0 65,4 4 1,-3 1 5,-2 3 0,1 0-110,-1 1 1,2-2 61,3-3 1,-2-2-105,5-5 0,-4-2 2,5-2 1,-1-2-507,4-6 178,0-4 1,1-2-1044,3-5-118,-3 0 1579,4 0 0,-5-10 0,0-3 0</inkml:trace>
  <inkml:trace contextRef="#ctx0" brushRef="#br0" timeOffset="94">14756 16857 7798,'-7'0'985,"2"0"0,10 4-488,3 0 1,2 0 286,2-4 0,5 0-280,6 0 0,3 0-54,8 0 1,0 0-150,12 0 0,-2-2-261,10-1 1,3 0 107,4-5 1,-27 5 0,1-1-253,0-2 1,-1 0 0,1 1 0,1-1 180,-2 0 1,0 1 0,0-1 0,0 0-19,-2 0 1,0 1-1,2-1 1,-2 0-126,29-5 0,-1 3-65,-7 1 0,-3 3-171,-8-4 1,-8 6-445,-7-2 0,-8 3-20,-4 1-231,-8 0 0,-3 0 157,-8 0 1,-7 0 272,-8 0 567,-3 0 0,-11 5 0,-2 1 0</inkml:trace>
  <inkml:trace contextRef="#ctx0" brushRef="#br0" timeOffset="95">15076 17154 7704,'5'-6'-62,"-4"-4"1,9 5 151,-2-3 1,-2-2 185,2 2 0,-6 3 0,4-1 443,-2 2-59,-2 3-128,3-4-271,-5 5 0,-2 1-14,-1 3 0,0 2 124,-5 5 1,1 2-117,-5 2 1,0-1 117,-4 5 0,4 0-91,-3 4 0,1 4-25,-2 0 1,4 0-85,-4 0 0,4-3 49,0 3 0,2 1-196,3-2 0,-2 1-129,5-4 1,0 0-174,4 0 0,1-1-3,3 1 0,2-5-196,6-3 1,3-2 206,0-2 0,4 0-40,-3-4 1,4-2 115,-1-5 0,3 0-25,0 0 0,5-1 146,0-3 1,-1-2-10,-3-6 0,-1 1 46,-3 0 0,0-2-18,-8-2 1,2 2 104,-9-2 1,-2-2-89,-6 2 1,-4-4 14,-11 4 0,-3 1-47,-12 6 0,-1-1 51,-10 5 0,5 1 180,-5 3 1,3 5-230,0 2 1,8 2-196,7-1 0,4 2-100,4-2 1,8-2-360,7 2 0,4-5 719,4 5 0,12-5 0,8 2 0</inkml:trace>
  <inkml:trace contextRef="#ctx0" brushRef="#br0" timeOffset="96">15532 17246 7701,'-6'0'0,"1"-2"439,5-2 0,-1 3 597,-3-3 0,1 4-129,-4 4 1,3 0-421,-4 7 0,1 0-215,-5 8 1,1 1-115,-1 7 0,2-2 0,3 5 1,-2 0-28,5 0 0,0-1-87,4-2 1,1-4 1,3 0 1,6-2-199,6-6 1,4 1-93,-1-5 1,3-5 115,0-2 0,5-3 146,0-1 1,4-5 28,0-2 1,-3-5 5,-2-3 0,-1 1 22,-3-5 1,-1 4 144,-6-4 0,-1 1-43,-10-1 1,-1-3 54,-3 3 0,-5-2-263,-2-2 0,-8 0 89,-4 0 1,-12 2-450,-3 2 0,-3-2 0,3 6 0,-4 4-169,0 3 0,-3 6 229,7-2 0,-1 4-540,13 4-383,-4 2 1254,14 5 0,10 1 0,10-1 0</inkml:trace>
  <inkml:trace contextRef="#ctx0" brushRef="#br0" timeOffset="97">16400 17394 7700,'-22'0'0,"1"-1"0,6-3 2255,5 3 1,9-6-418,-3 3-2809,2-2 971,-3-5 0,5-6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5.36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4191 16777 8248,'0'-11'0,"6"-1"0,0 1 0,1 1 0,1 2 0,-5 3 0,2 0 0,-5 4 0,0-4 0,0 5 0,5 0 0,-4 0 0,5 0 0,-2 0 0,-1-4 0,4 0 0,0-1 0,0 1 0,3 2 0,-2-6 0,-2 6 0,2-2 0,0-1 0,3 1 0,1-1 0,-1 1 0,0 3 0,1-3 0,3-1 0,0 1 0,2-1 0,-2 1 0,1 2 0,3-6 0,3 4 0,-3-3 0,3 3 0,1-4 0,-1 2 0,1-2 0,-1 2 0,-3 2 0,2 3 0,-2-3 0,3-1 0,1 1 0,-4 0 0,0 4 0,-5 0 0,1 0 0,3 0 0,1 0 0,1 2 0,-1 1 0,4-1 0,0 1 0,1-1 0,6-2 0,1 0 0,3 0 0,0 0 0,1 0 0,3-4 0,0 0 0,0 0 0,-4 4 0,6-4-2,1 1 1,0-1-1,1 4 1,0-4 0,3 0 1,-3-3-1,0 3 0,-1 0-1,1 4 0,1 0 0,-5 0 0,4 0 0,-4 0 0,5 0 1,-1 0 0,0 0 0,3 0 1,-1-1-137,5-3 1,-2 3 134,-1-3 0,-1-1-1,1 1 1,-4 0 0,0 4 1,-5 0 0,1 0 1,-3 0-1,-1 0 1,5 0-1,-1 0 1,5 0-2,-1 0 0,-2 0 0,2 0 0,4-1-178,3-3 0,2 2 179,-1-6 0,2 0 0,5-3 0,0-2-2,0-2 1,4 2-1,0-2 1,-4-1 0,-4 0 0,0 1 0,5 4 0,-9 1-1,0 2 1,-9 2-1,2 2 0,-2 2-8,-2-1 1,0 1 7,-3 2 1,3 0 0,0 0 0,4 0 0,-4 0 0,5-5-1,-1-2 1,-3 0-1,-1 0 1,2-2-1,-2-6 0,0 1 1,-4-5 0,0 0 1,0-4 0,1-4 1,-1 0 0,0-6 0,1-1 0,-4 0 0,4-4 0,-5-1-107,4 0 0,1-5 107,-5-2 0,2 1-1,-2-5 1,3-1 0,-2 2 0,-2-4 0,1 3 0,-3 3 0,3 2 0,-3 1 0,3-5 0,0 1 0,0-2 0,4 2 0,1-5 0,-16 24 0,1 1-1,2-3 1,2 1 0,-1-1-1,1-1-206,0 2 0,1 0 0,1-2 0,1-1 207,3-3 0,1 0 0,1 0 0,0 0-195,2-2 0,0 0 0,-2 4 0,0 1 195,-2-1 0,1 0 0,-2 1 0,0 0 0,0-2 0,-1 1 0,1 0 0,-1 0 0,1-1 0,-1 1 0,1-2 0,-1 0 0,1-1 0,0 1 0,-4 2 0,-1 0-179,1 1 1,0 1 0,-3 0 0,0 1 178,3-2 0,-1 1 0,-2 1 0,-2 1 10,-1 3 0,0 1 0,0-2 0,-1 1-10,20-22 0,-1 3 0,5 4 0,-4 1 0,4 0 0,-4 0 0,4 3 0,-5 4 0,1-1 0,-8 4 343,-3 8 0,-3-1-343,-1 8 0,-6 3 550,-1 5 0,-7 3-550,-2 5 0,-4 13 456,1 9 0,-6 13-456,-5 14 0,-2 3 0,-10 5 0,4 5-89,5-29 1,0-1 0,3 0-1,1 0 89,-2 0 0,0 0 0,1 28 0,3 1 0,3-10-135,1-2 1,6-8 131,5 4 0,7-7-1,9 1 0,2-9 0,5-3 1,2-3 0,2-1 0,1-6 0,3-1 1,4-4-2,-1 0 1,2-6 0,7-2 0,-6-3 1,1-1 0,3-6 1,2-6 0,2 0-231,1-7 1,4 0 231,-31 8 0,0-1 0,3-1 0,0-1-162,0 1 1,-1-1 0,2 1 0,-1 0 161,2 1 0,-1 1 0,-2 0 0,-1 0 0,30-8 0,-2-1 123,-2 5 1,-5 0-124,-3 3 0,1 1-4,-5-1 1,6 1 2,-9 0 1,4-5-1,-8 1 1,2 0 220,-5 3 0,0-3-221,-8 0 0,3 0 351,-3 3 0,3 1-350,-3-1 0,9-3 0,-2 0 0,4-5 0,0 1 0,-1-3 0,5-1 0,-4 0 91,4 1 0,-2-3-91,2-1 0,1 0 0,-5-4 0,9 0-1,-1-5 1,2-3-1,-2 0 1,-2-4 0,-2 4 0,-2-9-167,-6 2 0,0-5 167,0 1 0,-4 0 0,-4-4 0,-2 0 0,-1-4 0,-1 0 0,-3-1 0,1 5 0,-5 0 0,1 1 0,-5-1 0,0 6 0,1 5 0,-2 6 0,-2 2 0,-2 5 0,-2 6 0,-3 5 0,3 3 294,-3 7-294,-1 3 0,0 6 322,0 3 1,6 3-323,6 4 0,6-1 0,8-2 0,6-3 0,10-5 0,2-1 0,13-3 0,4-9-264,-25 3 0,1-3 0,-2 0 0,1-2 264,2-1 0,0-2 0,0 0 0,0 1 0,2-2 0,0-1 0,-2 3 0,-1-1 0,-1-1 0,0 0 0,-1 1 0,0 0 0,0 1 0,-2 0 0,-2 0 0,-2 0-141,0 0 1,-1 0 0,24-15 140,-2 5 0,-6 2 0,-10 10 0,-8 4 0,-3 8 0,-9 3 0,-3 3 0,-1 5 0,-6 7 0,5 4-1,-2 8 0,7-3 504,2 3 0,5-3-505,2-1 1,5-1-1,6 1 1,7-1-1,4-3 1,2-3 89,7-4 1,-7-1-91,6 1 0,-6-1 0,10 1 1,-6-1 0,2 0 0,-3 1-1,3-1 1,-9-1-1,2-2 1,-4 2 0,0-2 0,-3-2 0,-5 2 1,-1-1 0,-2 5 0,-5 0-1,-7 4 1,2 1 0,-6 6 0,1 0-1,0 0 1,-1 1-1,8 3 1,-2-3-1,10 2 0,1 0 0,6 1 0,2-3-25,6 2 0,5-2 25,2-1 0,4-4-274,4 0 1,-28-11 0,1-2 273,2 2 0,1-1 0,-2 0 0,-1-1-1,1 0 1,-1 0-1,28 1 0,-28-3 1,1 0 0,25 0-1,1 3 0,-4-3-149,-3 4 0,-5-2 149,-7 2 1,-4 2-1,-7-3 1,-3 5-1,-6 3 1,-5 3 151,-6 5 0,-4 1-151,-7 2 1,-2 5-1,-1 7 1,-4-1-1,-4 5 1,-1 1-1,1 6 1,0-6-2,-1 3 1,6-3-2,2 3 1,3-6-1,1-1 1,6-4-1,6-1 1,4 1 0,7-1 0,0-4-1,0 1 1,3-2 0,1 1 0,3 3 0,-3-2 0,3 2-1,-3 1 1,0 2 300,-4 2 0,-2-1-301,-2 4 1,1 1 0,-4 4 0,-1 5-1,-4 2 1,5-1-1,-1 1 0,0-1 0,-4 2 1,6-4 0,2-4 0,-1 0 0,1-1 0,-4-3 0,4 0 0,-4-5 0,4 1 1,-5 1 0,1 0 0,-2-1 0,-1-4 1,-1 4 0,0 0 0,1 0 0,-1-4 0,1-1 164,-1-2 1,1 6-165,-1-3 0,0 3 0,1-3 0,3-1 0,0-3 0,0 3 0,-3-2 0,1 1 0,2-2 0,-2-2-1,2-5 1,1 3 113,-1 1 1,6 0-114,-2-4 0,-1-4 0,1 0 0,-2-4 0,2 4 0,2-4 0,-6 4 0,5-4 0,-1 4 0,-1-5 0,1 2 0,0-2 0,4 1 0,-4-3 0,0 4 0,0-4 0,4 0 0,-4-5 0,0 1 0,0-5 0,4 0 0,-2-1 0,-2-2 0,2 0 0,-6 0 0,0-5 0,-3-3 0,-5 2 0,1-2 0,-6 5 0,3-7 0,-5 9 0,-5-4 0,-2 5 0,-3 0 0,-2 0 0,1 0 0,-1 5 0,1 3 0,5-2 0,2 2 0,3-5 0,1 5 0,0-4 0,0 3 0,0-4 0,5 7 0,1-9 0,5 10 0,0-5 0,-4 5 0,-1 1 0,-2-1 0,-1 2 0,4 2 0,1-1 0,3 5 0,5-5 0,-1 1 0,5 2 0,-1-2 0,-1 0 0,1-3 0,0-1 0,4 0 0,4 0 0,-1-4 0,6 2 0,-2-5 0,5 0 0,3-4 0,2 0 0,6 0 0,5 0 0,2 0 0,8 0-220,4 0 0,-31-2 1,0 0 219,2 0 0,1 0 0,-2-2 0,1 1 0,2 0 0,0 2 0,0-2 0,0 1 0,2-1 0,0 2 0,-1 0 0,-1 1 0,2-2 0,0 0 0,1-1 0,-1 1-240,4 0 0,0 0 0,-1-1 1,-1 1 239,-2 0 0,0 0 0,0 1 0,0-1 0,0-1 0,0-1 0,-1 2 0,1 0 0,-2-2 0,0 0 0,-2 1 0,0-1-103,-3-2 1,-1 0 0,30-1 102,-5-1 0,-2 2 0,-6-2 0,-2-1 0,-13 5 0,-2-1 0,-9 2 0,-5 1 0,-3-1 573,-2 1-573,-2 2 988,-5 0-988,-1 0 364,-5 0-364,0-5 0,-5 4 0,-2-3 0,-3-1 0,-2 1 0,-4 0 0,-3 4 0,-4 0 0,-4 0 0,-2 5 0,-5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094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4146 16994 8330,'5'-6'0,"-3"0"-290,6 2 0,-4 1 1,3-3-1,2 0 0,1-1 141,2-2 1,-5 3 405,1-2 1,0 6 127,3-2-165,1-2 17,-1 4 0,0-3-169,1 5 1,-5 0-8,1 0 1,-4 0-111,3 0 1,1 4 103,4 0 0,-1 4-122,0-5 1,2 1 89,2-4 1,2 0 42,2 0 1,6-1-24,-2-3 1,4 2 9,-1-6 0,4 4 5,4-4 1,4 2-7,0-1 1,4-2-97,-4 5 0,1-4 100,-1 4 0,-2 1-127,2 3 0,-1 0 135,1 0 1,-1 0-4,4 0 0,5 0 3,4 0 0,3-4-120,-4 0 0,5-4 129,-5 5 0,4-5-18,-3 4 0,5-3-43,-2 3 1,1-4 49,0 4 0,5-3-253,-2 3 1,-1-4 197,-2 4 0,-6 1-14,1 3 1,2 0-25,-1 0 1,-1 0-67,-3 0 1,-1 0 41,1 0 0,4 3 66,-1 1 1,2 0-56,-2-4 0,3 0 25,5 0 1,1 0-245,-1 0 1,0 0 255,0 0 1,-4 0 5,0 0 1,1-4 1,3 0 0,-1 1 5,-3 3 0,2-4-64,-6 0 0,1 0 55,-5 4 1,5 0-38,-1 0 1,6-4 31,-2 1 1,8-2 1,-29 3 0,1 0 1,0-1-1,1 1 0,0-2 1,0 0 0,1-1 0,-1 0-2,0 1 1,1 0 0,1-1 0,1 0-44,1 0 1,0-1 0,-1 0 0,0 0 45,-1 0 0,0 1 0,-1 1 0,0 0 26,-1 0 1,0 1-1,3-1 1,-1 1-23,0 0 0,0-1 1,-1-1-1,-1 1 14,-2 2 1,0 0 0,29-3-14,-28 3 0,-1 0 1,29 1-1,-29-1 1,1 0 0,30 1 1,2 1 1,-32-2 0,1 0-2,-2 0 0,1 0 0,2 0 0,1 0-1,0 2 1,0 0-1,1-1 1,0-1-1,-1 0 1,0 0-1,-1 0 1,-1 0-55,0 2 0,0 0 0,1-2 1,-1 0 49,-2 0 0,0 0 0,31-1-250,-2 3 1,-6 0 237,2 0 0,-3 0-2,3 0 1,-1 0 1,-7 0 0,2 0 11,-2 0 1,3 0 23,6 0 0,0 0 16,3 0 0,-3 0-3,3 0 0,3 0-99,0 0 0,-30 0 0,0 0 23,0 0 1,0 0 0,0 0 0,1 0 42,-1 0 0,0 0 0,0 0 1,1 0-15,-1 0 1,0 0-1,0-1 1,1 0 8,-1-1 1,0 0 0,-1 2 0,0-1-3,2-1 0,-1 0 0,29 1 20,-27 1 0,1 0 0,-4 0 0,1 0 6,2 0 0,0 0 0,0-2 1,-1 0 18,1 0 0,1 0 0,0 0 1,0 1-35,3 0 0,0 2 0,0-1 1,0 0-3,0 0 0,0 0 1,-1 0-1,0 0 8,0 0 0,2 0 1,-1 0-1,1 0-20,-40 0 9</inkml:trace>
  <inkml:trace contextRef="#ctx0" brushRef="#br0" timeOffset="1">13932 16572 6486,'4'0'-16,"42"-4"-178,1 2-1,0 0 188,-4-2 0,1 0 0,3 1 0,1-1-2,2-2 1,-1 0-1,-2 2 1,-1 1 6,0-1 1,-1 0 0,-1 2-1,0 0-6,0-1 0,-1-1 0,2 2 0,-1 0 28,-2-2 0,0 0 0,2 3 0,0 0-27,-2-1 1,-1 0 0,2 1 0,-1-1 15,0 0 0,0 1 1,-1 0-1,1 0-12,1-1 1,1 1-1,-2 0 1,0 0 0,2 1 1,-1 0-1,-1-1 1,0-1 4,2 0 0,0 0 1,-1-1-1,0 1-2,1 0 0,0 0 1,1 1-1,0-1 14,-1-1 1,-1-1-1,0 2 1,1 0-17,-1-2 1,1 0 0,-1 2 0,0 0 29,1-1 1,0-1-1,1 2 1,-1 0-28,-2-2 1,0 0 0,0 2 0,1 1 30,-1-3 0,-1 0 1,-1 2-1,0 0-15,4-1 1,0-1 0,-4 0 0,0 1 1,3 0 0,1-1 0,0-1 1,-1 1-12,-2 2 1,1 0 0,3-2 0,-1 0-4,0 2 0,0 0 0,0-1 1,1-1-15,-2 2 0,1 0 1,2-2-1,0 0 18,-1 3 0,1-1 0,1-2 0,1 0-54,1 2 0,1 0 0,0-2 0,0-1 45,-2 1 1,-1 1-1,3 0 1,-1-1-17,-1 0 1,0 1-1,3 1 1,0 0 28,-1-2 1,-1 0-1,3 2 1,-1 1 0,-3-3 0,-1 0 1,1 2-1,0 0 16,-3-2 0,1 1 0,-3 1 0,0 1 6,-1-1 0,0 0 0,0 1 0,1 1-17,-1 0 0,0 0 0,-1 0 0,0 0-35,-3 0 1,0 0-1,3 0 1,1 0 26,-2 0 0,0 0 1,-1 0-1,0 0 9,0 0 0,-1 0 0,-3 0 0,1 0-49,0 0 0,0 0 0,3 0 0,-1 0 27,0 0 0,1 0 0,2 0 0,0 0-21,-1 0 1,0 0 0,0-1 0,0 1 15,2-2 1,0 0 0,-1 1-1,0 1-4,1-2 1,0 0 0,-2 1 0,1 0 5,1 1 1,0 0 0,-2 0 0,0 0 0,-2 1 1,0-2-1,3 0 1,-1-1 14,-2 0 1,0 0 0,3 0-1,0 0-13,-3 2 1,0 0 0,0-2-1,1 0 61,-1 1 1,0-2-1,0 0 1,-1-1-55,-1 2 1,0 0 0,-1 0 0,-1 0 83,0 2 1,0 0-1,0-1 1,0-2-36,27 0 0,-29 0 0,0 1 41,29-2 0,4 2-98,-4-1 1,-1-2 64,-7 1 0,1 0-126,-4 4 0,-1 0 110,-3 0 0,-7-1 239,-4-3 0,-6 3-326,-6-3 0,-9 3 987,-3 1-1093,-7 0 1,-4 0 259,-8 0 0,-11 1-1293,-4 3 1179,-12-3 0,4 4 0,-8-5 0</inkml:trace>
  <inkml:trace contextRef="#ctx0" brushRef="#br1" timeOffset="2">12563 16983 8274,'0'-7'-1955,"-5"-3"2380,4 9-122,-4-4-169,5 5 1,-2 0 180,-2 0 259,3 0-4,-4 0-35,5 0 1,5 0-273,3 0 1,-2 5-70,2 3 1,3-2-39,4 2 0,2-1-35,-2 5 0,-2 3-116,2 0 1,2 0-98,-2-3 0,1-5 136,-1 1 1,-2 0-159,2 3 0,-2-1 98,-1-2 0,-1 2-68,0-2 1,1-2 34,-1 2 1,-1-1 31,-2 5 1,1-5-28,-5 1 0,3-4 7,-3 3 1,1-3-471,-1 4 150,-3-6-1098,4 8 539,-5-8 916,0 3 0,-5-5 0,-1 0 0</inkml:trace>
  <inkml:trace contextRef="#ctx0" brushRef="#br1" timeOffset="3">12609 17257 8285,'-8'0'-136,"0"0"199,6 0 300,-3 0 188,0 0 0,3 0-199,-3 0 187,5 0-426,5 0 1,-2-4 119,5 0 1,0-6-43,8-1 0,-2-2 3,5-6 1,-2 0-11,3-4 0,1-1-39,-2-3 0,3 3-3,1-2 0,-4 2-110,0 1 1,-2 4 100,2 0 1,-2 5-26,-6-2 1,1 4 27,-1 0 0,1 5-210,-1-1 0,-3 6-31,-1-2 1,-4 1-168,1-1 0,-3 4-261,-1 0 1,0 5 532,0 7 0,-10 9 0,-3 4 0</inkml:trace>
  <inkml:trace contextRef="#ctx0" brushRef="#br1" timeOffset="4">13842 17063 6542,'0'-7'476,"0"-3"1,-1 8-236,-3-6 0,3 4 187,-3-3-249,3 4 1,1-3 158,0 2-188,0 3 1,0-6 215,0 4-138,0 1-229,0-3-34,0 5 1,5 4 78,2 0 1,0 3-143,0-3 1,1 8 52,3-5 0,1 10 38,-1-6 0,1 3 0,-1-2 0,0 3-147,1 0 1,-5 2 91,1-2 1,0-3-101,3 4 1,-1-2-38,-2 1 1,2-6 86,-2 2 1,1-2-277,-2 3 279,3-1 0,-5-3-1,3-1 0,-2-4-65,-2 0 1,-3 0-201,3 1 191,-2-3 184,-2 4 0,0-5 0,0 0 0</inkml:trace>
  <inkml:trace contextRef="#ctx0" brushRef="#br1" timeOffset="5">14128 17006 8305,'0'-7'-87,"0"-3"64,0 3 404,0 1-138,0-4 0,-2 9 168,-1-3-180,1 3-290,-8 1 0,4 4 79,-6 0 1,1 4-61,0 0 0,-2 4-25,-2 3 0,1-1-66,-5 5 0,0-4 108,-4 4 0,4-1-84,0 1 1,3 1 31,-3-5 1,9 4-150,-1-3 1,3-1-72,1-4 1,2 1-51,5-1 345,0 1 0,-6-1 0,0 0 0</inkml:trace>
  <inkml:trace contextRef="#ctx0" brushRef="#br1" timeOffset="6">14447 16937 7538,'-6'8'635,"2"-1"0,3 5-668,1 3 1,0 0 112,0-3 0,0 3-79,0 0 1,0 2-24,0-2 1,0-2-110,0 2 1,0-3 15,0 0-110,0-1 0,-4 1 49,0-1 0,1-3-51,3-1 0,0-3-507,0 4 734,0-6 0,0 8 0,0-3 0</inkml:trace>
  <inkml:trace contextRef="#ctx0" brushRef="#br1" timeOffset="7">14242 17108 8273,'0'-6'233,"0"1"37,0 0 0,1 4-114,3-3 0,-2 3-4,6 1 0,0 0-157,3 0 1,2 0 55,2 0 1,1 0-177,4 0 0,0 3 142,-5 1 0,4 0-92,-4-4 0,1 0-405,-5 0 0,4 4 77,0 0 403,1-1 0,-5-3 0,0 0 0</inkml:trace>
  <inkml:trace contextRef="#ctx0" brushRef="#br1" timeOffset="8">14859 17074 8149,'-12'-6'0,"1"2"0,3-1-47,0 1 72,6 0 0,-8 3 216,2-3 1,2 3 252,-2-3-546,1 3 0,-5 1 87,1 0 0,3 1-45,1 3 0,0-1 29,0 4 1,-2-3-69,5 4 0,-4-1 41,4 5 0,-3-1 16,3 0 1,0 1-49,4-1 0,0 5 21,0-1 1,0 0-77,0-4 0,1 1 81,3-1 0,-1 1-247,4-1 1,1-3 14,3-1 1,1-4 97,-1 1 0,1-3 41,-1-1 0,1-1-2,-1-3 1,4-2 16,0-6 1,1 1 138,-5-1 0,-1-3 70,-2 0 0,1-2-109,-5 2 1,1 1 193,-2-5 0,-1 4 29,2-4 1,-7 4-118,-1-4 0,-5 1 10,2-1 1,-3-3 4,-2 3 1,-3-1-20,0 1 0,-1-3-15,5 3 1,0 1 62,-1-1 1,5 7-56,-1 0 0,4 1 177,-3 3-4,4 3 38,-2-5-262,5 9 1,1-4-3,3 5 1,2-4-124,6 0 0,4 0 97,3 4 1,-1 0-111,1 0 0,0 4 76,4 0 0,0 5-73,0-2 1,-1 0-5,1 0 1,-4 0-66,0 0 1,-5 2 75,2-5 1,-2 1 0,1-1 1,-3-3-35,4 3 1,-7-3-385,-2-1 237,1 0 0,-1 0-62,1 0 318,-5 0 0,2 5 0,-5 2 0</inkml:trace>
  <inkml:trace contextRef="#ctx0" brushRef="#br1" timeOffset="9">13020 13184 8638,'-5'-4'30,"-2"-8"30,-5 1 31,-4-1 1,2-3-13,-5 0 0,0-5-13,-3 1 1,-3-4 31,-1-4 0,0-2 0,-4-5 1,0-2 4,-5-2 0,-3 1-211,0-5 0,-5 1 375,1-5-1935,-2 0 1706,18 21 1,1-1-1,1 2 1,1 0 17,-2-2 0,0-1 0,0 1 0,0 0-191,0 0 1,0-1 0,-1-3 0,-1 0 160,2 1 0,0 1 0,-2-2 0,-1 0-10,-1 2 0,1-1 0,-1-2 1,0 0-8,-1-1 1,-1-1 0,2 2 0,0-1-91,0-1 0,1 1-616,-1 0 1,1-1 715,2 2 1,0-1-1,0 1 1,1 0-43,2 2 0,0 1 46,-2-4 1,0 1-77,1 2 1,1 0 0,-3-2 0,1 0 13,2 2 1,0 1 58,1-1 1,-1 1-21,0 2 0,0 0 0,-2-4 0,0 0 2,1 1 1,-1 1 0,0-2 0,0 0-6,2 2 1,1-1 0,-1 1 0,0 0-2,0 1 0,0 1 0,1 0 0,0 0 11,1 1 1,0 0 7,-23-22-6,8-3 0,-2 4-53,8 0 54,-3 1 35,3-1 1,-3-2 8,3 2 1,2-2 481,5 6 1,-3-2-466,-1-2 1,0 1-34,4 4 1,1-3 225,-1 6 1,1-3-224,3 2 0,-1 1 8,5 4 0,-1 4-89,5-1 79,0 6 19,4 2 0,-2 3 879,6 4 1,-5 1-911,4 4 0,-4 3 833,5 1-828,-1 4 427,-1-2-702,4 5 217,-10 0 42,10 0-455,-4 0 203,0 0-319,4 0 160,-4 0 0,3 4 120,-1 0 0,1 4 48,-2 0 0,3 2 67,1 2 1,0-1 37,0 0 0,0 5 20,0-1 0,0 5 3,0-1 1,0-1 279,0 1-110,0 0 1,0 3 220,0-3-178,5 2 1,-3-8-42,1 2 1,-1-2 191,-2-2 0,0-3 33,0 0 238,0-6-255,0 3 489,0-5-640,0-5 1,0-6 21,0-8 0,0 0-47,0-4 1,0 1-7,0-8 1,0 3 83,0-3-76,0 4-13,0-2 1,0 5 34,0 1-5,0-1-62,0 5 0,0-2 35,0 4 0,0 1-12,0 4 1,0-1 77,0 1-53,0 5-33,0-4-41,0 8 39,0-3 56,0 5-181,0 5 115,5-3-63,-4 8 0,9-4 12,-2 5 1,2 1-34,1-1 1,2-3-13,2-1 1,-2 1 78,2 4 1,2-1-11,-2 0 1,4 1 41,-4-1-59,0 6-7,-3-5 1,-1 5-187,1-6-15,-1 1 115,-5-6 1,3 4-415,-5-2-303,5-3-1123,-8 0 1912,4-5 0,-5-10 0,0-3 0</inkml:trace>
  <inkml:trace contextRef="#ctx0" brushRef="#br1" timeOffset="10">13911 16652 8406,'0'-7'534,"0"-3"0,0 8-367,0-6-14,0 5 93,0-7-78,0 4 1,0-5-48,0-1 1,0 1 1,0-1 1,3 1-165,1-1 1,0 1 98,-4 0 0,0-1-232,0 1 305,0-1-69,0 1 0,0 3-680,0 1 307,0 4-271,-5-2 582,4 5 0,-9 0 0,3 0 0</inkml:trace>
  <inkml:trace contextRef="#ctx0" brushRef="#br2" timeOffset="11">12529 16720 10774,'-7'0'-196,"2"0"935,5 0-611,-5 0 1,4-5 712,-3-3 1,2 0 372,-2 0-844,3-7 0,-6 3-12,3-7 1,3 3 137,-3 4 0,3-3-77,1 0 0,-4-2 21,0 2 0,1 1-197,3-5 1,0 4-402,0-4 1,0 0 23,0-4 0,0 4-147,0 0 179,0 0 1,0-5 48,0-3 0,0 2 55,0-6 1,0 5-127,0-5 1,0 1 80,0-4 59,0-1 1,0 1 4,0 0 1,1-1-35,3 1 1,-3-5 3,3-3 0,1-2-120,-1-2-991,-1-5 1112,-3 4 1,0-7-74,0 4 54,0-4 1,2 8-90,2 0 77,-3 1 1,4 4-36,-5-5 1,0 2 42,0 2 1,0-1-18,0 5 1,0-5-20,0 1 0,0-1 187,0 1-238,0 2 86,0 1 1,0 5 119,0-1-78,0 1 0,0 6 32,0-2 0,0-3-32,0 2-23,0 3 0,0-5 552,0 3 0,-1 19-527</inkml:trace>
  <inkml:trace contextRef="#ctx0" brushRef="#br2" timeOffset="12">12495 14516 16958,'-1'-8'7,"1"-22"20,0 4-215,0 0 164,0 2 14,0 1 1,0 1-302,0 3 250,1 16 48</inkml:trace>
  <inkml:trace contextRef="#ctx0" brushRef="#br2" timeOffset="13">12506 14025 16225,'0'-13'19,"0"-2"7,-1 6 95,-3-2 1,3 2 8,-3-3 0,1 5 61,-1-1-52,3 6-33,-4-9-68,0 10-507,4-4 598,-4 5-2410,5 0 1156,0 5 1063,5-4 1,1 10 0,5-5 0</inkml:trace>
  <inkml:trace contextRef="#ctx0" brushRef="#br1" timeOffset="14">11535 14893 8298,'0'-8'-297,"0"1"-234,0 4 491,0-7 1,0 7 335,0-4 113,0 4 0,-1-2 96,-3 5-434,3 0 0,-6 1 68,4 3 1,1 3 1,-1 4 0,0 0 104,-1 1 1,3 4-51,-3 3 0,3 7-65,1 0 0,0 6 38,0-1 0,0-2-152,0 1 0,0 1 21,0 3 1,0-4-118,0 1 0,0-5 101,0 5 1,5-6-176,3 2 0,-2-3-148,1-1 0,-3-2 114,4-1 1,-4 0-50,3-5 1,-4 4 103,1-4 0,-3 1-41,-1-5 1,-1 4-25,-3 0 1,-3 1-158,-4-5 0,0 0 47,-1 1 1,0-1-173,-4 1 1,4-6 479,-4-2 0,0 1 0,1-1 0,-2 0 0,2-4 0,-3 0 0,-5 0 0</inkml:trace>
  <inkml:trace contextRef="#ctx0" brushRef="#br1" timeOffset="15">11387 15372 8298,'6'-5'0,"-2"-2"42,-3 2 118,4-5 0,-2 8-22,4-2 1,-3 3 117,4 1 1,-1 0-210,5 0 1,0 0 99,4 0 1,-4-1-210,4-3 1,0 3-162,-1-3 0,4 2-246,-3-2 0,-1 2 152,-4-1 1,1-2 316,-1 1 0,0-5 0,1 3 0</inkml:trace>
  <inkml:trace contextRef="#ctx0" brushRef="#br1" timeOffset="16">11843 14870 8356,'0'-6'92,"-5"1"1,3 5 90,-6 0 1,6 1-64,-2 3 0,-2 2 96,-2 5 0,2 6-145,-2 2 1,2 4 68,-2 3 0,-2 0-70,2 4 1,-1 1 76,2 3 0,0 0-126,4 0 1,-3 5 45,-1-1 1,2-2-156,5-5 0,0 2-203,0-3 1,0-2 143,0-1 0,0-3 7,0-1 0,4-2 54,-1-2 0,6-2-130,-1-6 0,-2 0 96,2-4 1,-1 2-94,5-5 0,-1 0-181,1-4 45,-1 5 0,1-4-404,-1 3 753,-5-3 0,5-1 0,-5 0 0</inkml:trace>
  <inkml:trace contextRef="#ctx0" brushRef="#br1" timeOffset="17">11901 15235 8566,'0'-11'-231,"0"0"0,0 3-46,0 0 642,0 6-184,0-3 0,5 5 130,2 0 1,0 1-132,0 3 0,0 2 25,0 6 1,6 3-229,-6 0 1,6 5 155,-5-1 0,2-1-249,1 1 0,-3-4 86,0 4 0,-1-5-307,5 2 1,-5-4-147,1 0 207,-1-1 0,4-3-261,-4-1 204,3-4 0,-7 6-393,5-5 726,-6-1 0,8-3 0,-9-5 0,5-1 0</inkml:trace>
  <inkml:trace contextRef="#ctx0" brushRef="#br1" timeOffset="18">12129 15235 8566,'-6'-11'-783,"2"0"547,3-1 1,1 1 526,0-1 1,-4 5 39,0-1 707,0 6-707,4-4 0,-1 6-313,-3 0 0,2 2 110,-6 2 1,0 6-181,-3 5 1,-1 5 98,1-1 1,-2 3 100,-2 1 0,1 1-279,-5 2 1,5-5 104,-1 2 0,2-7-311,2 3 1,3-5 97,1 1 0,4-6-397,-1-1 1,2-2 15,-2 2 620,3-3 0,-10-5 0,5 0 0</inkml:trace>
  <inkml:trace contextRef="#ctx0" brushRef="#br1" timeOffset="19">12083 14859 8425,'-6'-6'0,"1"4"835,5-6-590,0 6 1,0-2-215,0 8 0,1 2 215,3 6 0,2-1 35,6 0 1,-1 6-123,1 2 1,3 0 87,0 4 0,5-3-267,-1 7 0,-1-2 163,1 2 1,-5 1-122,1 2 0,-6 2-4,-1-5 0,-4 3-148,3-3 1,-4-1 51,1-3 0,-3 2-59,-1-2 1,0 3-249,0-7 0,0 1 172,0-1 0,-5 1-514,-3-4 0,-2 3 272,-1-4 0,-1 4 455,1-4 0,-6 5 0,-1-2 0</inkml:trace>
  <inkml:trace contextRef="#ctx0" brushRef="#br2" timeOffset="20">13911 16457 10438,'-5'-6'602,"3"-4"0,-3 4-500,5-6 1,0 5-196,0-1 1,-4 0 228,1-3 1,-1 3-48,4 1 1,0-1-116,0-3-188,0-1 399,5 1 0,-4-1-411,3 1 1,-2 3 57,2 1 0,-2 3-94,1-4 1,-1 1-115,-2-5 206,0 1 0,0-4 89,0-1 0,0 1-25,0 4 0,0-2 159,0-2 1,0 1-95,0-5 0,0 4 170,0-4 1,0 3-88,0-3 0,0 5 23,0-1 1,0 1-53,0-1 0,1 2 0,3-2 0,-3 6-69,3 2 1,-3-1 31,-1-3 0,1 0-70,3 4 0,-3-3 65,3 2 0,-3-3-33,-1-5 0,0 4 41,0-4 0,0 2-37,0-1 1,0 3 38,0-4 1,0 0 8,0 1 0,0-4-11,0 3 0,0-3 29,0 4 1,0-4 4,0 4 0,4-4-85,0 4 1,0-4-17,-4 3 0,0 1 40,0 4 1,4-5-55,-1 1 1,1-4 40,-4 4 1,0-5 8,0 1 1,0 1-22,0-1 0,0 0 21,0-4 1,0 4 8,0 0 1,0 4-7,0-4 0,0 3-11,0-3 1,0 4 9,0-4 0,0 4-13,0-4 0,0 4-5,0-4 0,0 5 5,0-2 1,0 0 7,0 1 1,0-4 6,0 3 0,2-4 64,1 1 0,-1-3-42,1 0 0,-1 0 47,-2 3 1,0-4-21,0 0 0,0 0-7,0-3 0,0 2 7,0 1 0,0 0-2,0 0 0,0 4-3,0 0 1,-4 4 10,0-4 0,0 5-60,4-1 0,0 1 47,0-2 0,0 3-1,0-7 0,-4 5 4,1-4 1,-1 0 2,4-4 0,-4 0-1,0 1 1,0-1 1,4 0 0,0 0 9,0 0 0,-3 4-12,-1 0 1,0 0 4,4-4 0,0 4-1,0 0 0,0 4 21,0-4 0,-1 1-20,-3-1 0,3 1 3,-3 3 1,3 3-7,1-4 1,-2 2 0</inkml:trace>
  <inkml:trace contextRef="#ctx0" brushRef="#br2" timeOffset="21">13899 13979 7567,'0'-13'62,"0"-2"19,-1 1-72,-3-5 0,3 1 41,-3-1 0,3-1-30,1 5 1,0-4-5,0 4 0,0-4-16,0 3 0,0 0-2,0 1 1,0 2-25,0-2 0,0-2 34,0 2 0,0-1-41,0 0 1,0 4 15,0-4 0,0 0-5,0 1 1,0-4 17,0 3 1,-4-3-1,0 4 0,0-5-2,4 1 0,0 1-2,0-1 1,0 4 15,0-4 0,0 5-12,0-1 0,0 2 13,0 1-10,0 1 0,0 0-14,0-1 1,0 1-9,0-1 1,0 1-3,0-1 0,0 1 29,0 0 0,0-1-13,0 1 1,2-2 15,1-2 0,-1 2-15,2-2 1,-3 1 98,-1-1-87,0 2 0,0-3 12,0 4 27,0 1 0,0 3 2,0 1 1,0 3 48,0-4-52,0 6-72,0-9 50,-5 5 1,3-5 36,-1-1 1,1 1-36,2-1 0,0 1-37,0 0 1,0-5 22,0 1 1,0 4-7,0 3 0,0 4 28,0-3 0,-1 4 40,-3-1 323,3 3-209,-4 1-161,5 0 82,-5 0 106,4 0-130,-4 0-16,5 0-236,0-5 249,0 4-230,0-10 0,0 9 34,0-6-742,0 6 860,0-3 0,5 5 0,1 0 0</inkml:trace>
  <inkml:trace contextRef="#ctx0" brushRef="#br2" timeOffset="22">12472 13911 8714,'5'-7'148,"-4"1"76,3 2 221,-3 3-391,4-4 0,-4 4 262,3-3-437,-3 2 215,-1-3-276,0 5 2,6 0 24,-5 0-75,4 0 114,0 0 1,-3 0-49,6 0-12,-5 0 168,7 0 0,-8 0 5,6 0 98,-6-5-33,9 4 1,-9-4-1,6 5 0,-4-1 2,3-3 1,-3 3 33,4-3 50,-1 3 1,5-3-89,-1 0 1,-3-4 139,-1 4 1,1-3-107,3 3 1,-3-4 4,0 5 0,-1-5-53,5 4 0,-2-5 24,-3 2 0,3 2-16,-2 1 0,-2-1 70,2 1-174,0 0 0,-1 0 62,1 1 0,-4-1-91,3 4 1,-3-4 130,4 0-130,-1 0 41,5-1 1,-2 3 37,-2-6 1,2 6-28,-3-2 0,0-1 47,0 1 1,0-1 16,0 1 0,3 1-11,-2-4 0,1 3-48,-1-4 1,2 6 18,-3-2 0,0 2-39,0-2 27,1 2 1,3-3-86,1 5 0,-5-3 29,1-1 0,-4 0 31,3 4 0,0-1 15,0-3 1,3 3-33,-2-3 0,-2 1 87,2-1 0,-2 2-71,2-6 89,2 6 1,-4-7 2,6 5 1,-4-1-29,-1 1 1,-3 3 1,4-3 1,-5-1 24,5 1 1,-6-1 6,2 1 28,3 3-132,-1-4 52,5 0 1,0 2-97,-4-4 170,3 4-42,-3-7 1,4 8-63,1-6 0,-5 5 12,1 0 0,-4-3-8,3 3 84,-4-1-54,7-1 0,-8 4 17,6-3 1,-4 2-172,3 2 123,-4-5 0,7 3 28,-2-6 0,-2 6-11,2-2-46,-1-2 97,5-1 0,-1-3-40,1 2 0,-5 2 70,1 2 1,-4 2-26,3-6 0,-3 6-19,4-2 1,-6 1 28,2-1 36,2 3-69,1-9 1,3 7-36,-3-4 0,0 4 66,-3 0 0,-2-4-37,6 0 1,-2 0 74,2 0 0,2 3-68,-3-4 1,0 4 28,0-3 0,0 3-33,0-4-5,4 6 0,-9-7-28,6 5 19,-6 0 1,5 1-64,-4-1 1,-1-1-9,1 1-98,4 3 164,-1-10 1,6 6-31,-1-2 0,-3-2 35,-1 5 1,-3-4 23,4 5 0,-5-2-36,5 1 0,-4 1 10,3-4 0,-3 4 70,4-1-150,-6-2 46,9 5 0,-9-8-6,6 5-7,-6-5 1,7 6 21,-5-4 1,1 3-2,-1-4-5,-3 6 0,5-7 42,-2 5 64,-2-5-98,3 3 1,-4-4 23,3 2 1,-3 2-108,3 2 114,2-2 0,-3-2-1,4 1 0,-3 3 69,4-4-66,-6 0 0,7-3-15,-5 0 0,1 3 25,-1 0 1,-3 1-20,3-5 1,1 5 50,-1-1-71,0 1 0,-4-5-145,0 1 1,0 3-29,0 0 3,0 1 75,5-5 83,-4 1 58,4 0-64,0-1 1,-4 5 58,3-1 0,1 4 103,-1-3-59,0 4 0,-3-6-41,3 5 115,-3 0-401,4 4-423,-5 0 690,-5 0 1,-1 11-1,-6 1 1</inkml:trace>
  <inkml:trace contextRef="#ctx0" brushRef="#br1" timeOffset="23">12517 16629 8333,'-6'0'-1856,"1"0"2069,5 0 2,0-5-41,0 3 41,5-3-123,-4 5 1,4-1 63,-5-3-205,0 3 64,5-4 1,-2 5-21,4 0 84,1-5-57,4 4 1,-1-6-28,0 3 1,1 3 36,-1-3 0,-3 3-23,-1 1 0,1-4 7,3 0 0,-3 1 2,0 3 1,-1 0 11,5 0 1,-5-4 27,1 0-54,0 0 1,3 4 12,0 0 17,1 0 1,-1 0-12,1 0 1,-1-1 4,1-3 0,0 3-1,3-3 1,-4 2-4,4-2 1,-5 2-7,5-1 1,-6 1 2,-1 2 1,-1 0-21,5 0 1,-1 0-9,1 0 0,-1 0-80,0 0 0,1 0 93,-1 0 0,1 0-160,-1 0 0,1 0 134,-1 0 1,4 0-35,0 0 0,2 0 36,-2 0 1,-2 0 4,2 0 1,2-3 9,-2-1 1,0 0 14,-4 4 1,-3-4 134,0 0-151,-1 1 30,5 3 0,-6 1-48,-2 3-4,2-3 4,1 4 7,4-5 1,0 0-21,1 0 0,-1 0-8,1 0 0,-1 0-5,0 0 0,1 0 22,-1 0 0,-3 0 46,0 0 0,-1 0-43,5 0 1,-5 0 78,1 0-52,-1 0 1,5 0 1,-1 0 0,-3 0-12,-1 0 0,1 0 0,4 0 1,-1 0-184,0 0 177,1 5 1,3-4-60,0 3 0,0-3 45,-3-1 0,-1 0-77,1 0 93,-1 0 0,1 0-1,-1 0 1,0 0-2,1 0 1,-1 0 5,1 0 1,-5 0 63,1 0 0,0 0-67,3 0 56,0 0 1,1 0-40,-1 0 0,-3 0 9,-1 0-16,1 0 1,3 0 0,1 0-9,-1 0 1,1 0-11,-1 0 13,1 0 1,-1 0 0,0 0 1,-3 0 99,0 0-95,-6 0 153,8 0 0,-7 0-94,4 0 1,-3 0 15,4 0 0,-4 0-42,3 0 0,-3 0 48,4 0-70,-6 0 82,8 0-232,-8 0 87,3 0-27,-5 0 1,-10 5 0,-3 2 0</inkml:trace>
  <inkml:trace contextRef="#ctx0" brushRef="#br1" timeOffset="24">13649 14617 7824,'-2'2'5,"-25"26"30,-3 2 1,-3 3-22,-2 1 0,-4 6-443,-3 2 0,-2-2 339,-2 2 1,33-30 92</inkml:trace>
  <inkml:trace contextRef="#ctx0" brushRef="#br1" timeOffset="25">12854 15348 5525,'-16'14'-20,"-26"24"-35,-1-2 24,5 2 0,-4 3 19,4 0 1,0-1-29,4-2 0,5-4-14,2-3 0,4-3 78,4-6 1,3-3-78,4 0 17,6-5 1,2 2 35,8-9 0,2-2 0,11-5 0,1 0 0</inkml:trace>
  <inkml:trace contextRef="#ctx0" brushRef="#br1" timeOffset="26">13785 14801 6790,'-11'12'199,"-1"-1"1,3 1-53,-2-1 0,1 2-52,-9 2 0,-2 4 10,-5 8 0,-3 3-161,-6 8 1,-5 0-280,-6 8 1,21-24 0,-1 0 283,-2 5 0,-1 0 1,1-3-1,0 1 81,2 2 1,-1 0-1,-1-3 1,0 1-97,2 2 1,-1-1-1,-1-1 1,-1 0 2,-2 1 1,1 1-1,-1 0 1,0 1-56,-2 2 1,1 1 0,-1-2 0,0 0 38,2 1 0,1 1 0,0-2 1,0-1 25,3-1 1,1-1-1,1-1 1,2 0-52,-15 17 1,6-8 148,13-7 0,4-8-27,7-4 0,6-8-18,9-3 0,6-14 0</inkml:trace>
  <inkml:trace contextRef="#ctx0" brushRef="#br1" timeOffset="27">13842 15110 8459,'-11'0'0,"3"5"-186,0 2 1,0 4 224,-8 0 0,2 6 62,-5 2 1,0 2 85,-4 2 0,-4 5-136,-4 2 1,-2 5-186,-1 3 1,-2-1-27,-2 4 0,-4 1-90,18-19 1,-1 0 0,1 2 0,1-1 85,-2 1 1,0 0-1,0 0 1,0 1 28,0-2 0,0 1 0,-2 0 0,0 1 45,0 0 1,0 1 0,-2 1 0,-1-1 9,-1-2 1,1-1-1,-1 2 1,1 0 30,1-3 1,1 0 0,1 1 0,2 0 1,0-3 0,0 0 1,-19 22-61,6-1 1,2-8 92,13-7 0,3-3-39,9-1 53,4-5 0,-2 0 0,6-3 0,-1 3 0</inkml:trace>
  <inkml:trace contextRef="#ctx0" brushRef="#br1" timeOffset="28">13831 15532 8420,'0'-7'-590,"0"-1"261,0 6 199,5-9 1,-4 9 440,3-6-25,-3 6 20,-1-3 334,0 5-665,-5 0 0,-1 5 159,-6 2 0,-2 9-180,-5 3 1,0 3 104,-7 5 0,-7 6-96,-2 5 0,-7 5-224,1-1 0,17-20 1,-1 1 167,1-1 1,-1 1 0,-1 0-1,0 0-15,-20 23 0,20-23 0,0-1-132,-20 24 1,2 0-47,2-1 0,5-4-20,-1-3 0,8-2 63,3-2 0,4-5 124,4-2 0,4-4 119,7-4 0,0-4 0,4-8 0,0-1 0</inkml:trace>
  <inkml:trace contextRef="#ctx0" brushRef="#br1" timeOffset="29">13911 15806 8547,'-7'6'-15,"-3"-5"-335,3 3 0,0 2 251,0 2 0,-1-1 463,-3 5 0,-5-3-206,1 6 0,-5 2-152,1 3 0,-3 2 103,-1 5 0,-2 0-126,-6 7 0,1-2-232,-8 6 1,-1 1-48,1-1 0,-2 4-7,2-4 1,3 0-132,-3-4 201,7-4 0,-2 3 0,4-4 1</inkml:trace>
  <inkml:trace contextRef="#ctx0" brushRef="#br1" timeOffset="30">13854 16138 8428,'-12'0'-184,"1"0"0,1 5-241,2 2 0,-2 4 475,2 0 0,-6 2 29,-1 2 1,-2 1-66,2 3 1,1 3 23,-5-3 0,1 3-264,-1 0 0,2 0 76,1-3 150,4 3 0,-10-5 0,4 6 0</inkml:trace>
  <inkml:trace contextRef="#ctx0" brushRef="#br1" timeOffset="31">13899 16389 8520,'-11'0'-956,"1"1"996,2 3 0,-2-1 88,2 4 1,2 1-103,-2 3 1,-3 4-488,-4 1 1,-2 4 460,2-1 0,-3 3 0,-5 0 0</inkml:trace>
  <inkml:trace contextRef="#ctx0" brushRef="#br1" timeOffset="32">12494 14310 8342,'0'-6'-1141,"0"1"0,0 4 1589,0-3 179,-5 3-584,4-4 60,-4-1 1,5 4 113,0-6-147,0 6 131,0-8-169,0 3 1,0-4 58,0-1 1,0 5-41,0-1 28,0 1 0,0-5-30,0 1 1,0 3 48,0 0-47,0 1 0,0-5-92,0 1 0,0 3 155,0 1-342,0 4 307,0-7-303,0 9-27,0-9-243,0 8 423,-5-8 0,4 8-20,-3-6 183,3 6-205,1-9 68,0 5-21,0 0-493,0-4 559,0 8 0,5-8 0,1 4 0</inkml:trace>
  <inkml:trace contextRef="#ctx0" brushRef="#br1" timeOffset="33">12517 14345 7048,'7'0'371,"-2"-5"-302,-5-2 0,0-4 11,0-1 1,0 1-2,0 0 1,-2-1 27,-1 1 1,1-5-31,-1 1 0,1-5-38,2 1 1,0 1 39,0-1 1,-4 4-141,1-4 0,-1 1-126,4-1 1,0-1 186,0 4 0,0-4 0,0 2 0</inkml:trace>
  <inkml:trace contextRef="#ctx0" brushRef="#br1" timeOffset="34">13899 14128 8398,'0'-7'-1745,"0"1"1374,0 2 381,0 3 1,0-6-115,0 4 1,0 0 22,0-4 94,0-1 0,0-3-35,0-1 1,0 1 29,0-1 1,-4 1-212,1-1 203,-6 1 0,2-6 0,-4 0 0</inkml:trace>
  <inkml:trace contextRef="#ctx0" brushRef="#br1" timeOffset="35">12803 15361 8478,'6'-5'0,"4"-1"-440,-2-6 1,-2 5 289,2-1 0,-1 0 39,5-3 1,-4 3 186,-1 1 1,1-1 26,3-3 1,1 1-59,-1 2 1,0-2 45,1 2 0,1-2-107,2-1 1,-3-1 57,4 1 0,-4-1-17,0 1 0,3-1-14,0 1 0,0 0-12,-3-1 1,3-3-52,0 0 1,4-2 84,-3 2 1,3 2-138,-4-2 1,4 1 118,-4-1 0,4 2-65,-4-2 1,2 2 37,-2 2 1,-2-1-10,2 1 1,-2 3-57,-2 1 0,2 3-76,2-4 153,-7 6 0,12-8 0,-7 3 0</inkml:trace>
  <inkml:trace contextRef="#ctx0" brushRef="#br2" timeOffset="36">12586 13956 7702,'0'-6'-380,"0"1"252,5 5 184,-4 0-14,4 0-759,-5 0 530,5 0-162,-3 0 352,8 0 1,-4-5 0,5-2 0</inkml:trace>
  <inkml:trace contextRef="#ctx0" brushRef="#br2" timeOffset="37">12711 13945 7310,'7'0'-122,"-2"0"228,-5 0-230,5 0 71,-4 0 1,6 0-421,-4 0 473,-1 0 0,8 0 0,-4 0 0</inkml:trace>
  <inkml:trace contextRef="#ctx0" brushRef="#br2" timeOffset="38">12928 13933 8893,'7'0'-1734,"-2"0"1392,-5 0 354,5 0-187,-4 0 210,4 0 0,-3 0-173,1 0 1,0 0 22,4 0 0,-3 0 118,4 0 1,0-5 0,3-1 0</inkml:trace>
  <inkml:trace contextRef="#ctx0" brushRef="#br1" timeOffset="39">13134 13911 8574,'6'0'-593,"-1"0"0,0 0 0,2 0 0</inkml:trace>
  <inkml:trace contextRef="#ctx0" brushRef="#br1" timeOffset="40">13248 13899 8573,'7'0'-1134,"-2"0"900,-5 0 1,1-4-95,3 1 356,-3-1-247,4 4-55,-5 0 184,5 0 90,-4 0 0,4 0 0,-5 0 0</inkml:trace>
  <inkml:trace contextRef="#ctx0" brushRef="#br1" timeOffset="41">13477 13888 6969,'0'-7'120,"5"2"-338,-4 5 1,5 0 65,-2 0 36,-3 0 1,6 0 78,-3 0-35,-3 0 0,5 0-128,-2 0 200,-3 0 0,4 0 0,0 5 0,2 2 0</inkml:trace>
  <inkml:trace contextRef="#ctx0" brushRef="#br1" timeOffset="42">13602 13854 7875,'7'-6'-1766,"3"5"1846,-9-4-54,9 5-28,-9 0 28,5 0-248,-1 0 227,-4 0-5,4 0 0,0 5 0,1 2 0</inkml:trace>
  <inkml:trace contextRef="#ctx0" brushRef="#br1" timeOffset="43">13762 13865 8498,'6'-5'-1650,"5"4"1524,-5-4 496,5 5 1,-3 0 394,0 0-597,-6 0 1,5 0-340,-4 0 136,-1 0-656,3 0 691,-5 0 0,0 5 0,0 1 0</inkml:trace>
  <inkml:trace contextRef="#ctx0" brushRef="#br1" timeOffset="44">12643 15224 8388,'-6'-6'-1554,"0"1"1673,6 5 294,0 0 1,6-2-336,1-1 1,0 0 100,0-5 1,5-1-96,3-6 0,5 1 156,-1-5 1,4 0-172,4-4 0,2-1-9,5-2 1,5 0-140,3-4 0,4 3 132,3-3 1,-2-2-441,3-6 0,-3 2 402,-1-2 1,0 3-158,4 0 1,-3 1 91,2 0 1,0 0-26,0-1 0,-6 1 74,3 0 1,-4 1 10,0 2 0,-3 0-9,-5 4 1,-3 4-4,-1 4 0,-4 0 4,0-4 1,-2 6 7,-1 1 0,-4 4 142,0 0 0,-5 1-146,1-1 0,-3 5 458,-5-1-791,4 6-337,-10-3 664,-6 5 0,-8 10 0,-10 2 0</inkml:trace>
  <inkml:trace contextRef="#ctx0" brushRef="#br1" timeOffset="45">12586 14938 8447,'-8'0'-671,"1"0"852,4 0-37,-2 0 0,5-1 93,0-3 1,1 2-60,3-6 0,2 1-22,6-5 1,4-4 20,3-3 0,7-3-50,0-1 1,10-5 43,-2-2 1,8-3-203,0-1 1,4-2 35,3-2 1,-1 1-145,-21 17 0,0-2 0,-1 2 0,1-2 98,2 0 1,-1-1-1,-2 2 1,0 0 31,-1 0 0,0 0 0,23-20-276,-23 20 0,-1 1 1,22-18 249,0 7 0,-6 3-151,-6 5 0,-1 2 72,-2 2 1,-3-2 248,-5 6 0,-6 0-189,-1 4 434,-4-1 1,-1 4-371,-4 1 539,-2 4-1123,-5-2 406,0 5 1,-5 5 167,-2 3 0,-4 7 0,0 3 0</inkml:trace>
  <inkml:trace contextRef="#ctx0" brushRef="#br1" timeOffset="46">12620 14584 8402,'8'-11'-243,"-1"0"1,1 0-294,3 4 1,-3-7 742,0 2 0,-1-2-37,5 3 1,3-4 6,0 0 0,5-6-28,-1 2 0,0-2 24,4-2 1,1-1-79,7-3 1,2 2 14,-3-6 1,3 6-174,2-2 0,-1 3 129,0 1 1,-5 0-188,-2 1 1,1 0 45,-2 3 1,5-1-108,-4 4 0,0 0-32,0 1 0,-3 1 111,3-5 0,-4 6-186,-4 2 0,1 0-61,-5 8-134,-5-6 484,-4 8 0,-12-5 0,0 6 0</inkml:trace>
  <inkml:trace contextRef="#ctx0" brushRef="#br1" timeOffset="47">12643 14276 8142,'-6'0'-517,"-5"0"523,10 0 1,-5 0 277,2 0-396,3-5 0,-3 0 143,8-3 0,-2-6-105,6 3 0,5-4 126,6-1 0,2 1-35,2-8 1,5 3-86,2-7 1,5 3 106,3 2 0,-1-1-291,4 0-31,1 0 1,4 0 0,0 0 0</inkml:trace>
  <inkml:trace contextRef="#ctx0" brushRef="#br2" timeOffset="48">13328 15110 11884,'-6'0'-1082,"1"0"1168,5 5 325,0 1 0,-4 2-412,0-1 0,0-3-239,4 4 887,0-6-245,0 3 292,0-5-485,5 0-55,-3 0-357,3 0 284,0 0 66,1 0 1,2 0-435,-1 0 14,-4 6 390,7-5 0,-5 5 763,3-2-426,2-3-232,-4 4 433,6-5-602,-1 0 1,1 0-4,-1 0 1,0 0-12,1 0 0,-1-3-327,1-1 0,-1 0-169,0 4 1,2-1 200,2-3 1,-2 3 69,2-3 1,-2 2-141,-2 2 1,1-3 199,-1-1 1,2 0 68,2 4 1,-1 0 46,5 0 0,-4-4 145,4 0 1,-3 1-101,3 3 1,0-4-46,4 0 1,-3-1 57,3 1 1,-3 2-101,7-6 1,-2 4 130,2-3 0,-2-1-87,6-3 1,-6-1-93,2 1 1,-2-1 46,2 1 0,-3-4-171,2-1 0,-2-4 160,-1 1 0,0-3-121,0 0 0,0-5 106,0 0 0,-4-1 59,0 2 0,0-3 19,4-6 1,-1 5 19,1-1 0,0 6-53,0-2 1,2 3 15,-2 1 0,3 1-12,-7-1 1,2 0-31,2 0 1,-1-1 80,-3-3 0,1-2-117,-5-5 0,0 0 68,-3-1 0,-2-4-43,-2-3 1,2 2 155,-3-2 1,3 0-106,2-4 1,-4 0-106,-1 1 0,1 3 115,3 0 0,1 8 27,-1-4 1,0 8-60,1-4 0,-1 6 56,1-2 1,-5-1-20,1-3 1,-2 0-7,2 0 0,1-5-21,-5 1 1,1-3 20,-2 2 1,-1-4 30,2 1 1,-3-1-8,-1 1 1,0-2 5,0 2 0,0 3 70,0 1 0,0-2-73,0 2 0,0 0 158,0 4 0,0 0-80,0-1 1,0 1-64,0 0 0,-5-4-40,-3 0 1,2-4-159,-2 4 1,4-5 117,-3 1 1,3 1-160,-4-1 1,2 0 97,-2-3 0,-1 4 41,6 3 0,-5 3 52,4 0 0,0 5 31,4-1 0,-3 2 59,-1-1 1,-1-3-16,1 2 0,1-5 87,-4-3 0,3-2-126,-4 3 1,5-6 8,-5 2 1,2-2-114,-2-2 0,-2 1 95,2-1 0,2-3-355,-2-1 0,2-3 266,-2 3 1,-2 5 40,3 3 1,-2 0 45,1-4 1,-2 2 113,2 2 0,2-3-107,-2 4 0,1 0 316,-5-1 1,5 4-252,-1-4 0,0 2-1,-3-2 1,0-3-75,-1 3 1,-3-7 97,0-4 0,-1 1-82,5-2 0,-4 1-150,0-4 1,-2 9 45,2 2 0,2 4 181,-2 0 0,2 2 83,2 1 0,-1 4-212,1-3 0,0 2 286,-1 2 0,1 4-186,-1-1 0,5 6 86,-1-2 1,4 7-61,-3 1 0,3 5 549,-4-1-425,6 2-182,-3 2 25,5 4 1,-2 2-547,-1 5 211,1 0-119,-3 0-4143,5 0 4217,0 5 0,0 2 12,0 4 0,0 0 5,0 1 0,0 0 181,0 4 0,0-4 71,0 4 1,-1 0 48,-3-1 0,-1 2 0,-3-2 0,-2-2 0,3 2 0,0-6 148,0-2 0,0-3-143,0 4 0,-3-4 266,2 3 1,2-3 71,-2 4 64,0-6 1,-2 5 157,3-4 107,-3-1-139,3 8-71,1-9-385,1 4 44,5-5 0,0-1-132,0-3 1,1-3 102,3-9 0,-3-1-128,3-6 1,1-1 116,-1-3 1,3 3 177,-3-3 1,1 3-150,-1 1 1,-1 2 12,4 2 1,-4-2 49,1 6 1,-3 0-39,-1 3 0,4 1-136,-1 0 283,1-1-488,1 1 163,-3-1 1,4 2-148,-2 3 232,-3-4 1,4 9 22,-5-6 297,0 6-303,0-3 164,0 5-50,5 0-230,-4 0 1,6 5 2,-3 2 1,-2 3 29,6 2 1,-1 3-27,5 0 0,-5 6-27,1-2 0,3-2 51,5 2 0,0 1-3,-1 2 0,-2 1-166,2 0 1,2-1 108,-2-3 0,0 1-942,-3-5 1,-1 0 1027,1-3 0,4 4 0,2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5:52.75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  <inkml:brushProperty name="color" value="#FF0000"/>
    </inkml:brush>
    <inkml:brush xml:id="br4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1405 1428 8319,'-7'0'387,"2"0"1,5 1-114,0 3 1,0 2-17,0 5 1,0 5 80,0-1 0,0 9-162,0-1 0,4 9 81,0 2 1,4 3-129,-5 8 1,5-2-41,-4 7 0,0-3-297,-4-1 0,1-2 65,3-2 1,-3-3 121,3-5 1,-3-4-24,-1-4 1,0-2 109,0-1 0,-4-5 136,0-3 1,-1-3-89,2-5-43,1 3 0,-7-7 157,6 5 1,-3-6 61,3 2-185,1-3 113,-3-1-677,5 0 295,5 0 1,3 0 103,7 0 1,3 0 1,5 0 1,1 0-27,3 0 0,2-4-21,5 1 0,-1-1 59,-2 4 0,0 0-12,-4 0 0,2 0 25,-6 0 0,1 0-2,-9 0 1,0 0-326,-3 0 0,-4-4-161,-1 0-869,-4 0 845,2 4 0,-7 0-399,-1 0 943,-4 0 0,-9 5 0,-2 2 0</inkml:trace>
  <inkml:trace contextRef="#ctx0" brushRef="#br0" timeOffset="1">1485 1976 8402,'1'-8'-197,"3"1"0,-2 0 863,6 0 0,3-4-151,5 4 1,5 1 0,2-2 0,5 2-216,6-2 0,-3-1-33,-1 5 0,-1-3-148,2 3 0,0 0 115,-4 4 1,-4-4-429,-4 0 1,-1 1 146,1 3 1,1-4 46,-5 0 0,1-5 0,-5 3 0</inkml:trace>
  <inkml:trace contextRef="#ctx0" brushRef="#br0" timeOffset="2">1416 1473 8524,'-10'-17'-183,"2"1"1,3 4 121,5 0 1,5 1 697,3-1 1,7 5-179,4-1 1,4 1-84,4-5 1,7 1-314,8-1 1,7 5-283,5-1 1,0 2-627,0-2 0,0-1 578,-4 5 1,-5 1-1169,-3 3 1435,-10 5 0,1 6 0,-10 7 0</inkml:trace>
  <inkml:trace contextRef="#ctx0" brushRef="#br0" timeOffset="3">2113 1713 8346,'4'12'580,"-1"-1"0,6 0 60,-1 1 0,2 3-176,2 0 0,-1 6-358,0-2 0,1 3 148,-1 5 0,6-2-377,2 6 0,-1-2 139,1 2 0,-5-4-35,1-4 1,-3 0-13,0 0 0,-1-5-281,1-3-177,-1-2 1,-1-6 232,-2 1 0,-2-6-1473,-2 2 1246,-3-2 1,6-4-657,-4-2 1139,-1-2 0,8-5 0,-4-1 0</inkml:trace>
  <inkml:trace contextRef="#ctx0" brushRef="#br0" timeOffset="4">2421 1816 8200,'0'-17'541,"0"5"1,-1-5 485,-3 6-185,3 4-381,-9 2 1,3 14-96,-4 3 1,-2 8-382,-2 3 1,2 3 110,-2 5 0,1 6-644,-1-3 0,2 7 369,-2-3 0,7 0-1790,5-4 1969,1-5 0,-3 4 0,-1-4 0</inkml:trace>
  <inkml:trace contextRef="#ctx0" brushRef="#br0" timeOffset="5">2684 2159 8143,'6'0'3703,"-1"0"-2902,-5 0-1218,-5 0 417,4 5 0,-9 1 0,3 5 0</inkml:trace>
  <inkml:trace contextRef="#ctx0" brushRef="#br0" timeOffset="6">4488 1496 8521,'0'-6'-150,"0"-1"243,0 4 1055,0 1-549,0-3 1,2 5-229,1 0 0,-1 7-18,2 4 1,-3 7-62,-1 8 0,0 5-67,0 7 0,0 3 30,0 4 0,0 2-426,0 3 0,0-2 228,0 5 1,5-1-69,3 2 0,3-5-53,4-7 0,3-4-64,5-8 1,5-3 134,2-8 1,3-7 23,1-9 0,2-4 243,2-7 1,-2-2-132,2-12 0,-3 0 208,-1-9 0,-4 1-27,-4-4 0,1-4-295,-4 0 1,1 0 81,-9 3 0,-1 1 87,-6 0 1,-2-6-445,-2-1 1,-3-4 165,3-1 0,-4 1-477,-4-1 0,2 2 240,-6 2 0,5 8-112,0 7 1,-3 8-77,3 4 0,-2 3-947,1 5 975,3-4 1,-5 15-237,6 0 1,6 10-49,1 5 1,3 3 760,2 0 0,-1 6 0,1 2 0</inkml:trace>
  <inkml:trace contextRef="#ctx0" brushRef="#br0" timeOffset="7">5311 1759 8307,'-2'10'-1,"-1"-2"0,0 2 207,-5-3 1,6 5-20,-2 3 1,3-1 336,1 5 0,0-1-68,0 1 1,0 2-204,0-2 1,0 3-124,0 1 1,1 0 158,3-1 1,2-2-422,6-1 1,-5-4 123,1 4 0,0-5-133,3 1 0,-5-6-144,-2-1 164,2-6 0,-3 3 365,5-5 0,-5-1-140,5-3 1,-4-2 91,3-6 1,1 0-50,3-4 0,1 2-11,-1-5 0,1 0 6,-1-4 1,-1 4-83,-2 0 0,2 5 20,-2-1 0,2 0-127,1 4 0,-3-3 10,0 6 1,-5 3 72,5 1-194,0 3 1,3 1 64,0 0 0,-3 2 17,0 6 1,-2 1 57,2 10 1,2 0-4,-3 4 0,0 5-12,0 2 0,-3 3-247,4 1 0,-6-1-489,2-2 0,1-3 312,-1-5 0,4-4-234,-5 0 1,5-9-315,-4 1 9,5-7 996,-3 1 0,11-5 0,0 0 0</inkml:trace>
  <inkml:trace contextRef="#ctx0" brushRef="#br0" timeOffset="8">5916 1953 8176,'0'-18'590,"0"3"162,0 2 478,0 2-565,0 5 0,-4 3-220,0 11 0,1 0-137,3 12 0,0 0-49,0 6 1,0 4-300,0 4 1,1-1 128,3-3 0,2 2-578,5-5 0,0-2 157,-4-6 1,3-2-22,-2-6 1,2-5-635,2-2 226,-1-3 1,-1-2-255,-2-3 1,1-6 23,-6-5 991,1-10 0,1 6 0,2-9 0</inkml:trace>
  <inkml:trace contextRef="#ctx0" brushRef="#br0" timeOffset="9">5859 1599 8176,'0'-33'49,"0"2"1,0 4 379,0 4 260,0 5-940,0 1-924,0 11 1175,5 6 0,1 12 0,6 5 0</inkml:trace>
  <inkml:trace contextRef="#ctx0" brushRef="#br0" timeOffset="10">6327 1450 8323,'0'-7'0,"0"-1"-317,0 6 754,0-3 279,0 5 1,1 5-196,3 2 0,-1 9-190,4 3 0,1 8 98,3 8 1,-3 2-125,0 8 0,-1 3-119,5 10 0,-1-5-18,1 0 0,-5-5-180,1 2 0,-4-3 108,3-2 0,-4-4 180,1-3 0,-3-2-1256,-1-2 0,-1-4 519,-3 1 1,1-7-566,-4-1 0,0-2 458,0-5 0,-4-5-325,4-3 1,-3-6 434,-2 2 0,1-3 519,-1-1 1,-9 0 0,-3 0 0</inkml:trace>
  <inkml:trace contextRef="#ctx0" brushRef="#br0" timeOffset="11">6122 2067 8261,'16'-23'0,"-2"2"-140,5 2 1,0 2 164,4 6 1,5-1 228,2 1 1,3 5-159,2 2 0,3 3 82,0 1 1,4-4-221,-4 0 0,4 0 66,-4 4 0,2 0-88,-6 0 0,-2 0 137,-9 0 0,-5 0-33,-3 0 0,-2 0 132,-2 0-57,-5 0 131,0 0 1,-6 1-100,0 3 0,0 3 153,0 4 0,-6 2-94,-1 2 0,1 1-57,-2 3 1,5 3 30,0-3 1,-2 3-234,1 0 1,1-3 92,7 1 1,4-7-35,7 3 0,3-5-50,4-3 0,1 1 54,0-6 0,4 0 166,-1-7 0,6-2-134,-1-6 1,0 0 179,0-4 1,-1 3-140,-7-7 0,2 5 55,-6-4 1,2 1-21,-2-1 1,-8-2-3,-7 2 1,-3 1-135,-1-1 1,-6 1 123,-5-1 1,-7 1-639,-9 3 1,-6 4 238,-5-1 1,-5 6-259,1 6 1,-2 0 202,-2 0 1,5 9-70,3 2 1,9 3-120,6-2 1,5-2-695,7-3 227,5 9 1003,6-9 0,16 10 0,8-6 0</inkml:trace>
  <inkml:trace contextRef="#ctx0" brushRef="#br0" timeOffset="12">7298 1907 8284,'-4'-7'0,"0"-1"943,1 6 134,3-4-303,0 6 0,0 6-392,0 1 1,0 3-96,0 2 0,3 4-33,1 3 0,4 2-5,-4-2 1,4 2-88,0-2 0,1-1 329,-1 1-1283,2-5 1,-8 2-49,6-4 256,-6-6 937,3-1-297,-5-5 0,0-5 154,0-2 1,0-4-96,0 0 1,0-4 144,0 0 0,2-6-59,2 2 0,-2 1 86,6-1 0,-2 0-171,2-3 0,2-1-155,-3 0 0,4 0-278,0 0 1,4 4 177,0 0 0,2 9-527,-2-1 0,-1 7 334,5 0 0,0 3-679,4 1 0,-4 1 400,0 3 1,0 2-520,4 5 1130,-5 6 0,3 1 0,-3 5 0</inkml:trace>
  <inkml:trace contextRef="#ctx0" brushRef="#br0" timeOffset="13">7835 1919 8144,'-12'-5'959,"5"2"-58,-1-5-433,6 6 0,-5-3-91,3 5 1,2 0 946,-6 0-887,6 0 0,-5 1-379,4 3 1,1 2 18,-2 6 0,3-1-20,1 1 1,1-1-168,3 0 0,3 1 180,4-1 0,0 3-608,1-2 0,1 2 273,2-7 1,-3-2-2,4-1 1,0-3 14,-1-1 0,2 0 304,-2 0 0,-2-1-104,2-3 1,2-2 20,-2-6 0,0 2 163,-4 3 1,-3-3-90,0 2 1,-5-1 345,5 1-55,-5-2 209,2 4-244,-5 0-422,0 1 100,0 5 0,0 5-121,0 2 1,0 3 65,0 2 0,4-5 58,-1 1 0,6 0-179,-1 3 0,-1-1 20,5-2 1,-3 1-160,6-5 1,-1 1 49,1-2 1,-1-1 357,5 1 0,-4-5-29,4-2 0,-1-5 120,1 2 1,3-4 70,-3 0 0,-3 0-112,0-1 0,0 1 18,-1-1 0,0 1-27,-3 0 1,-4 3 663,-1 0-480,-4 6 1,3-3 510,-2 5-522,-3 0 0,4 1-217,-5 3 1,-4 3-641,1 9 1,-3-2 338,3 5 1,1-4-390,-1 4 0,1-4 283,2 4 1,0 0 338,0 4 0,0-5 0,0-2 0</inkml:trace>
  <inkml:trace contextRef="#ctx0" brushRef="#br0" timeOffset="14">9239 1222 8111,'0'-11'19,"0"4"-17,0 2 1104,0 5-710,-5 5 0,-1 3 123,-5 7 0,-6 8-136,-2 7 0,-6 10-223,-2 5 0,10-17 1,0 0-215,1 4 1,1 1-1,-2-1 1,0 1 173,3 1 0,1 0 0,0-1 1,0 0-136,1 3 1,1 1-1,2-5 1,0 0 89,-6 29 1,6-2-159,1-2 1,6-7-55,-2-4 1,9-1 90,7-7 1,2-4-10,8-4 0,-1-6 38,5-1 0,-2-1-193,-1-7 0,0 0 59,0-3 0,-4-2-82,0-3 0,-1 2-94,1-5 0,-1 0-616,-3-4 0,-2 0 943,2 0 0,-3 0 0,0 0 0</inkml:trace>
  <inkml:trace contextRef="#ctx0" brushRef="#br0" timeOffset="15">9628 1816 8123,'-8'-22'99,"1"3"0,3-1-99,-4 5 0,4 1 693,-3 6 0,3 2-157,-4 2 0,1 3-55,-5-3 1,1 4-226,-1 4 0,-3 3-17,0 9 0,-5 6-92,1 9 0,2 1 106,2-2 1,0 7-349,3-3 0,3 3 110,9-3 1,2-5-227,1-2 0,10-3 44,10-1 0,5-6-57,6-6 0,0-5 214,1-6 0,3-2-4,0-6 0,4-1 168,-4-10 1,0 0-92,-4-4 0,-5-5 245,-2-2 0,-3 2 10,-1 1 0,-7-1-117,-4 2 0,-6-5-169,-6 5 1,-1-6-166,-3 2 1,-4 0-372,-7 0 1,-4 5 251,-7-2 1,-4 8-263,-4 4 1,0 3 218,0 5 1,-1 3-122,1 8 1,1 3-19,3 8 1,3 3-287,8 5 0,2 5 720,6 2 0,5 8 0,1 3 0</inkml:trace>
  <inkml:trace contextRef="#ctx0" brushRef="#br0" timeOffset="16">10050 2181 8809,'0'12'880,"0"-1"1,0 2-302,0 2 0,0 3 46,0 5 1,0 0-640,0-1 0,0 5 58,0 0 1,0 3-472,0-3 0,0-1 262,0-3 1,0-5-672,0-3 0,0-2 472,0-2 1,2-4 363,1-3 0,4-3 0,4-1 0</inkml:trace>
  <inkml:trace contextRef="#ctx0" brushRef="#br0" timeOffset="17">10724 1268 8033,'-11'-12'590,"4"5"194,4-1 1,1 7-552,2 1 0,0 6-2,0 9 1,-3 3-18,-1 5 1,0 4 3,4-1 1,0 10-224,0-2 1,0 3 129,0-3 1,1 4-767,3 0 1,1-1-43,3-6 0,2-1-1121,-3-7 1804,-1 2 0,4-7 0,-4 5 0</inkml:trace>
  <inkml:trace contextRef="#ctx0" brushRef="#br0" timeOffset="18">10553 1907 8054,'-6'0'759,"0"-1"196,6-3 1,6 3-454,1-3 1,5 2-18,3-2 0,3 1-439,4-4 1,6 3 59,3-4 1,-2 4-55,1-3 1,-4 3 114,0-4 1,2 6-896,-1-2 1,-2 3 383,-6 1 1,2 0-1893,-6 0 2236,0 0 0,-8 5 0,-2 1 0</inkml:trace>
  <inkml:trace contextRef="#ctx0" brushRef="#br0" timeOffset="19">10633 2124 8046,'-12'0'767,"6"0"199,1 0 0,5-1 209,0-3-339,0 3 1,1-5-350,3 2 0,6 3-235,5-3 1,6-1-81,-2 1 0,1-4-111,-1 4 1,3 1-160,-3 3 1,1-4 182,-1 0 0,-1 0-250,-3 4 0,-6 0 117,2 0 0,-6 1-714,3 3 514,-5 3 0,0 4 28,-6 0 1,-1 5 52,-8-1 1,3 1-50,-6 0 0,-1-2 251,1 5 0,-5-4-102,5 4 0,-4-1 134,4 1 0,0 2-74,3-2 0,2-2-7,3-2 0,-2 2 38,5-2 1,0 1 54,4-1-93,0-7 1,4 7 151,0-7-136,10-3 1,-7 4 136,9-5 1,1-1-129,2-3 0,0 0-522,4 0 1,-3 0 229,7 0 0,-3-5-852,-1-2 1,1 0 1132,3 0 0,-3-6 0,4-5 0</inkml:trace>
  <inkml:trace contextRef="#ctx0" brushRef="#br0" timeOffset="20">11113 1211 8057,'-18'-23'1298,"8"6"247,10 6 1,5 6-1132,6 9 1,2 3-584,2 8 1,-1 3 208,5 5 1,1 6 63,7 5 1,-2 3-13,6 9 1,-2-2-341,1 10 0,-2 0 300,-16-24 0,-1 1 0,0 1 0,-2 0-6,0 2 0,-2 0 1,0-1-1,0-1-131,-5 0 1,-1 1-1,3 25-1215,-4-1 0,-6 3 684,-5-7 0,-6 2-1452,-6-6 2068,0-2 0,0 8 0,-2-6 0,-5-1 0,-6-1 0</inkml:trace>
  <inkml:trace contextRef="#ctx0" brushRef="#br0" timeOffset="21">16115 1508 8430,'0'11'483,"0"2"-227,0 2 1,1 5-66,3 11 0,-2-1 33,6 8 0,-4 3-197,3 1 1,-3 1 74,4-1 0,-6 0-93,2-8 0,-2 1 111,-2-8 1,3 0-612,1-5 1,0 0 255,-4-3 0,0-2-490,0-6 0,0 0 725,0 1 0,5-1 0,1 1 0</inkml:trace>
  <inkml:trace contextRef="#ctx0" brushRef="#br0" timeOffset="22">16115 2124 8235,'1'-10'366,"3"3"-141,2-4 1,8 9 182,-2-6 1,5 4-73,-5-3 1,3 3 165,0-4 0,3 5-40,5-5 1,1 4-61,3-3 0,6 4-288,5-1 0,5 2 106,-1-2 1,2 3-356,2-3 1,5 2-128,2 2 1,8 0 215,4 0 1,-30 0 0,1 0 17,-1 0 1,2 0 0,3 0 0,1 0-330,-1 0 1,0 0 0,5 1-1,1 0 277,0 1 0,0 0 0,3-2 0,0 1 10,-2 1 0,1 0 0,6-1 0,1-1 56,0 0 0,0 0 0,3 0 0,1 0-318,0 0 0,0 0 0,-1 0 1,1-1 331,2-1 0,0 0 0,-3 1 0,0 1-317,1-2 1,0 0 0,1-1 0,0 1 331,-1 0 1,0 0 0,-1-2 0,0 0-16,-2 2 1,-1 0 0,1-1 0,1-1 36,-2 2 0,0 0 0,-2-2 1,-1-1-56,-2 1 0,-1 1 0,-2-1 1,-2 1 118,-5-1 0,0 1 1,-3 1-1,1 0 65,-2-2 0,0 0 0,-3 2 0,-1 0 427,29-5 0,-13 3-400,-6-4 0,-6 6-59,-1-2 1,-7-1 950,-6 1-916,-4 0 1734,-6-1-1527,-6 4 389,-1-4 1,-5 4-976,0-3 224,0 3 0,-1-6-214,-3 3 214,3 3 1,-4-5-139,5 2 122,0 3 0,0-6-2,0 4 1,-4 0 3,0-5 0,0 5-12,4-5 0,-1 0 174,-3-3 1,3-1-136,-3 1 1,2 0 79,-2-1 0,2-3-60,-1 0 0,-2-6-77,1 2 0,-4-2 80,4-2 1,-5 0-123,2 0 0,-3-3 74,-2-1 0,5 0-10,-1 5 0,0-1-115,-3 0 0,0 5 10,-1 3-257,6 2 0,0 3-170,2 2-808,2 3 1,-3 7 577,5 1 1,4 9-1428,0 7 2197,5 8 0,2 2 0,7 5 0</inkml:trace>
  <inkml:trace contextRef="#ctx0" brushRef="#br0" timeOffset="23">15795 2855 8135,'17'-6'-173,"-5"-3"11,3 5 1,-2-3 471,-1 3 0,-1-4-39,0 4 0,-3-3 720,0 3-163,-6-5 406,3 8-320,-5-4-581,0 5 1,-5 1-62,-2 3 1,-4 6-16,0 5 1,0 5-143,-1-1 0,2 3 93,2 1 1,-2 0-263,3 0 1,2-2 129,1-2 1,4 1-317,4-4 0,2 4 146,5-1 0,7-1-115,5 1 1,4-6 6,3-2 1,3-1-55,-3-6 0,2 0 325,-1-4 1,0-5-96,-4-3 1,-2-2 312,-6-2 0,2 0-102,-6-3 0,-1 1 80,-6-5 1,-3 0-87,-5-4 1,-2-1-300,-1-3 0,-5 2 96,-7-6 0,-8 4-104,-8-3 1,-2 5-160,-1-2 1,-5 9 103,-3 7 1,-2 1-314,-2 6 1,4 5 152,0 7 1,7 7-583,0 4 0,11 3-14,9 0 939,7 6 0,3-4 0,5 4 0</inkml:trace>
  <inkml:trace contextRef="#ctx0" brushRef="#br0" timeOffset="24">20146 2364 8299,'-10'-11'-306,"3"-1"1,-2 1-62,5-1 1171,-5 1 0,4 3 647,-3 1-983,-2 4 0,5-1-196,-2 8 0,1 4-16,6 7 1,0 4-1,0 8 1,0 2 31,0 5 1,0-2-355,0 2 0,4-6-209,0 6 1,4-3-289,-5-1 0,5-2-633,-4-5 0,0 0 1196,-4 0 0,5-5 0,1-2 0</inkml:trace>
  <inkml:trace contextRef="#ctx0" brushRef="#br0" timeOffset="25">19872 2901 8068,'0'-8'1088,"0"1"0,7 4-476,4-1 1,2 2-197,6-2 1,0 1-25,4-4 1,8 3-97,4-4 0,3 2-255,0-2 0,2-2 92,6 3 0,-1 0-734,-4 0 1,3 4 143,-6-1 0,-2 3-174,-5 1 1,-5 0-1642,-6 0 2272,-4 5 0,-5 2 0,1 4 0</inkml:trace>
  <inkml:trace contextRef="#ctx0" brushRef="#br0" timeOffset="26">20089 3141 8055,'-11'0'865,"-1"0"-342,6 0 585,1 0 93,5 0-439,5 0 1,-1-4-318,7 0 0,-1 0-213,10 4 1,0-3-168,6-1 1,2 0 120,3 4 1,1 0-228,-6 0 1,0 4 123,-7 0 0,1 4-292,-5 0 1,-1 2-53,-6 2 0,-3 4-187,-5 3 1,0-1 168,0 1 1,-7 0 68,-4 4 0,0 0 152,-5-1 0,0 1-42,1 0 0,-1 0 236,5 0 1,0-2-148,-1-2 1,6 2 368,2-6 0,3 0-61,1-3 0,2-1 56,6 0 0,2-4-539,13-3 0,-3-3 103,7-1 1,2 0-465,2 0 0,-2 0 547,1 0 0,1 5 0,3 1 0</inkml:trace>
  <inkml:trace contextRef="#ctx0" brushRef="#br1" timeOffset="27">4294 8646 8176,'-7'-4'0,"-1"0"0,5-5 85,0 1 134,1 3 0,4-3 694,1 4-266,-1 0-38,3-1-377,-5 4 1,1-5 227,3 6-425,-3 0 1,9 0 105,-2 0 1,2 0-133,2 0 0,3 0 115,0 0 1,5 0-114,-1 0 1,7 0-51,0 0 1,7 0 151,2 0 0,0 0-135,7 0 0,2-1 111,2-3 1,7 2-187,-3-6 0,1 6 173,2-2 0,-4-1-124,5 1 0,-1 0 106,4 4 1,0-4-321,0 1 0,4-2 316,0 1 1,1 2-18,-1-1 0,-28 0 1,0-1 33,1 0 0,1 1 1,0 0-1,1-1-40,-4 1 0,1-1 0,0 1 0,0-1 10,-1 1 1,0-1 0,2-1 0,0 0 7,-2 1 0,0 0 0,32-2 68,-32 2 0,0 0 1,28 2 15,1-2 0,-4-1 6,-4 1 0,2 0-106,-6 4 0,1-1-132,-4-3 0,2 3 31,-3-3 0,4 1 90,-7 0 1,1 1-135,-1-2 0,-3 2 98,-5-2 1,-5 3 145,-2-3 0,-8 3-218,-4 1 1,-2 0 158,-2 0 0,-3 0-1124,0 0 717,-6 0-1641,3 0 1421,-15 0 0,2 5-1275,-7 2 1829,-3-1 0,1 9 0,-6-3 0</inkml:trace>
  <inkml:trace contextRef="#ctx0" brushRef="#br1" timeOffset="28">6932 9194 8182,'-1'-12'-376,"-3"1"1,2 1 149,-6 2 1,4-2 720,-3 2 1,3 3-98,-4 2 0,1 1 174,-5 2 0,1 2-112,0 1 1,-1 5-188,1 7 1,-1 3-193,1 5 0,-1 5 47,1 2 0,1 3-49,2 1 0,3 1 138,5-1 0,0-2-364,0 2 0,5-7 108,3 3 0,7-5-505,4-2 224,3 0 215,6-10 1,1 1-43,5-10 1,0-2 509,1-6 0,0-7-140,3-8 1,-4-7 21,1 0 0,-6-6-21,-6 2 1,-4 0 164,0 0 0,-10 0-8,-2-5 0,-4 5-297,-3-1 0,-5 6-146,-3-2 0,-11 1-250,-4 3 1,-7-1-378,-1 8 1,-7 3 355,-4 5 0,-2 4-605,-2 8 0,2 7 360,2 8 1,3 3 577,4 1 0,11 5 0,3 1 0</inkml:trace>
  <inkml:trace contextRef="#ctx0" brushRef="#br1" timeOffset="29">10496 8349 8210,'-7'-5'757,"2"3"17,5-8-84,0 9-31,0-4-64,0 0-348,0 3 1,5-3-62,3 5 0,2 0 62,2 0 0,0 0-105,4 0 1,1 4 134,6 0 1,1 0-259,3-4 0,2 0-19,5 0 0,6 0-2,2 0 0,3-5 11,5-3 1,3-1-258,8 2 0,2-4 200,-28 8 0,-1-1 0,-2-1 0,1 1 19,-1 0 1,0 0-1,32-5-48,-32 7 0,1 1 0,0-1 1,0 0-8,27 2 0,-1 0 33,-2 0 1,-3 0 33,7 0 1,-28 0-1,0 0-13,32 0 0,-28 0 0,1 0 39,-2 0 1,0 0 0,1-1 0,0 1-25,1-2 1,0 0 0,2 1 0,0-1 46,2-1 1,0-1 0,2 0 0,1 1-310,-2 0 1,1-1-1,1-1 1,0 0 349,1 1 0,0 0 0,2-1 0,1 1-63,-1 0 0,-1 0 1,2 0-1,-1 0 50,-6 1 1,0 2-1,1-2 1,0 1-14,-3 0 0,0 0 0,1 1 1,-1 1-173,-4-2 0,0 0 0,3 1 0,0 0 179,-1 2 1,0-2 0,-2 0 0,0-1-18,-1 0 0,-1 0 0,2 0 0,0 0-33,-2 2 0,1 0 0,2 0 0,-1-1 30,-1-1 0,-1 0 1,3 1-1,-1 1-142,-3-2 0,-1 0 0,33 1 162,-8 1 0,-1-4-134,-3 0 0,0 0 91,-7 4 0,0 0-16,-12 0 0,5-4 279,-8 1 1,4-1-260,-4 4 0,6-4-106,1 0 1,5-1 88,-1 1 0,6 2-193,1-6 0,0 2 107,-7-2 1,2-1 11,-2 6 0,-7-6 29,0 1 1,-9 3 516,1 1 1,-12-1-744,-3 1 1,-9-1 800,1 1-1282,-3 3 0,-7-4 460,-5 5 1,-7 0 292,-9 0 0,-2 5 0,-5 1 0</inkml:trace>
  <inkml:trace contextRef="#ctx0" brushRef="#br1" timeOffset="30">10519 8726 8325,'-7'-8'-885,"3"0"1357,3 6 1102,1-8-359,0 8-750,0 7 1,0 3-160,0 7 0,0 4-47,0 4 1,1 0-51,3 4 1,-2 1 49,1-2 0,-1 5-317,-2-5 0,0 1-121,0-4 0,0 0-252,0-1 0,0 0-473,0-3 0,1-2 454,3-6 1,-3 0-1612,3 1 2061,2-6 0,0 4 0,6-3 0</inkml:trace>
  <inkml:trace contextRef="#ctx0" brushRef="#br1" timeOffset="31">10324 9365 8139,'0'-6'1136,"0"1"-161,0 0-241,0 3 60,6-8-372,0 9 1,8-8 228,5 5-465,0-5 0,14 4 26,-3-2 1,5-3 50,3 2 1,-2-1-325,6 1 1,-5 0 138,1 4 1,-2-4-492,-2 4 1,-5-3 241,-2 3 1,-4 0-959,-4 4 0,1 1-385,-5 3 0,-3-1 218,-5 4 1296,-4 6 0,-3 5 0,-6 5 0</inkml:trace>
  <inkml:trace contextRef="#ctx0" brushRef="#br1" timeOffset="32">10450 9605 8067,'-6'-5'1094,"1"4"-675,5-10 1,1 6 131,3-2 1,7-2-42,8 5 1,3-4-21,1 5 0,5-6-57,2 1 1,3 3-186,1 1 0,-1 3-4,-2 1 0,-3 0 18,-6 0 1,0 1-365,-3 3 1,-2 2 133,-6 6 0,-5 1-381,-2 2 1,-3-1 36,-1 5 0,-6 0-56,-5 4 1,-2-1 114,-6 1 0,0 0 99,-4 0 0,0-1 160,0-3 0,6-2-124,1-1 1,4-8 849,0 4-343,6-3-171,1-3 0,10 3-113,3-5 1,7 0-36,4-4 1,6-2 40,2-1 0,3 1-8,-3-2 0,3-1-532,-3 2 1,0-1 46,-4 4 382,-1 0 0,-4 0 0,-1 0 0</inkml:trace>
  <inkml:trace contextRef="#ctx0" brushRef="#br2" timeOffset="33">6681 4477 9114,'-6'-5'-1064,"1"4"426,5-4 420,0 5 181,5 0 572,-4 0-117,4 0 195,-5 5-436,5 1 0,-3 5 34,1 1 1,2-1 79,-1 1 1,1-2-75,-1-3 1,-1 4 129,4-4-224,-4 3 0,6 2 88,-5-1-109,-1 1 1,-1-2 64,1-3 0,0 4-63,5-4 11,-6 8 0,4-2 153,-2 2-306,-3 3 57,5-5 1,-6 8-12,0-2-10,5 3 0,-4-1 84,3-1 1,-2 1-20,2-2 1,-3 3 24,3 1 0,1-1-10,-1 1 1,4 0-271,-5 0 260,6 0-31,-7 0 0,6 3 41,-4 1-22,5 0-6,-2-5-116,-1 1 104,4 5 1,-7-4 58,4 3-18,-4-3-47,7-1 1,-9 0 37,3 0-169,-3-1 140,-1 6 1,4-4 36,0 3-43,0-3 1,-3-1-88,3 0 0,-2 0 78,6 0 1,-4 3-69,3 1 1,-3-1 56,4-3 0,-6 0-47,2 0 0,1 0 29,-1 0 1,1 0-11,-1-1 0,-3 5 12,3 0 1,-3 3-2,-1-3 0,0 5 23,0-2 0,0-1-18,0 2 0,4-1 141,0 4 1,0-3-100,-4-1 0,3-1-71,1 2 0,1 1 36,-1-6 0,-3 5-38,3-5 0,-3 5-16,-1-5 0,0 2-12,0-1 0,0-2 40,0 6 1,-1-3 2,-3 6 0,-1-6-30,-2 6 1,-4-2 19,4 2 1,-2 4 36,1 0 1,-1 0-28,6-3 1,-5 3-7,4 0 0,0 0 27,4-4 0,0 4-1,0 0 1,0-1-23,0-6 1,2 0 6,2-4 1,-2 3 17,6-3 1,-6 0-9,2-4 1,1-1-18,-1 1 0,4 5 19,-5 3 0,1 0-40,-4 0 1,0 6 67,0-3 0,0 8 1,0 0 0,0-3-25,0-1 1,-1 1-8,-3-1 0,3 0 2,-3-3 3,3-1 1,1 0 13,0 1 1,0-1 1,0 0 0,0-1 0,0-3 203,0 3-209,0-8 1,0 8 61,0-3-54,0-2 0,0 4 23,0-6 20,0 6-41,0-3 0,0 2-13,0-1 24,0-4 1,0 5 23,0-4-313,0 0 267,0-5 0,1-3-14,3 0-132,-3-5 129,9 3-314,-9-1-3,5-3 294,-1 4 0,-4-10-856,3 1 407,-3-6 158,-1 3-545,0-5 0,5-5 0,1-1 0</inkml:trace>
  <inkml:trace contextRef="#ctx0" brushRef="#br1" timeOffset="34">6761 4534 8418,'-11'0'0,"3"-4"-394,1 0 289,4 1 150,-2 3 1,1-2 26,0-1 53,0 1 1,10-3-167,1 5 1,3 0 99,2 0 1,0 0 85,4 0 1,1 0-27,6 0 1,0 0 71,0 0 0,5 2-32,2 1 1,5-1 9,3 1 0,-2-1-41,6-2 0,4 0 20,3 0 0,1 0-51,-4 0 0,1 0-119,2 0 0,-2-2 6,3-1 0,0 1 134,0-1 0,1 1-90,-2 2 1,-1 0 101,6 0-1029,-1 0 990,9 0-83,2 0 1,-29 0-1,2 0 1,-1 0 0,0 0 21,3 0 1,0 0 0,-4 0 0,1-1-3,2-1 1,0 0-1,0 1 1,1 0 27,3-3 0,0 0-18,-1 0 0,-1 0-1051,3 1 0,-1 0 1036,1-2 0,-1 0 0,-2 3 1,-1 1 5,3-2 1,0-1-127,-3 3 1,0-1 108,4-3 0,-1 0 1,-2 4-1,-1 1-304,-1-2 1,0 0 407,-1-1 0,0 0-79,-3 2 1,0 0 0,0-2-1,0 0 159,-2 1 1,0 0-139,30 1 41,-4-4 154,-6 5-186,-2 0 1,-5 0 148,-3 0 0,-3 0-54,-5 0 1,-3 0 66,-1 0-154,-5 0 25,3 0 1,-6 0 604,-3 0-794,3 0 1074,-10 0 1,1 4-1132,-5-1 1157,-1 1-949,0-4-297,3 0 15,-9 0 33,4 5 109,0-3 1,-2 3-53,4-5 77,-4 0 0,3 0-198,-2 0 204,-3 0-20,4 0-735,-5 0 570,5 0-307,2 0 284,4 0 0,-3 0-87,-1 0-528,1 0 468,-2 0 1,3 1-141,-5 3 1,0-2-389,-4 6 930,-5 0 0,-2 3 0,-4 0 0</inkml:trace>
  <inkml:trace contextRef="#ctx0" brushRef="#br1" timeOffset="35">10245 4488 8433,'-12'-5'751,"6"4"-211,1-4-469,5 5 685,0 0-500,0 5 1,3 3-7,1 7 0,0-2-4,-4 2 0,4 3-159,0 1 0,1 1 18,-1-1 1,-2 3 27,6-3 0,-6 2-25,2 2 1,1 0 116,-1 0 1,4 0-263,-5-1 1,2 1 95,-1 0 0,-2 0-30,1 0 1,2 3 73,-1 1 1,0 1-59,-4-1 0,1-2 33,3 5 0,-3 0-13,3 0 1,1 2-67,-1-6 1,0 5 95,-4-4 0,4 3-84,-1-3 0,1 3 66,-4-3 0,2 1-26,1-2 1,-1-2 1,1 3 1,3 1 44,-3-1 0,5 3-71,-4-3 0,1 3-5,-1-3 0,-3 1-38,3-2 0,1-1 71,-1 1 0,1 2-47,-2-1 0,-1 1 32,2-2 0,-3-2-68,-1 3 1,4-3 43,-1-1 0,1 1 18,-4 3 1,2-4-4,1-1 0,-1 5 4,1-4 0,2 1-63,-1-5 0,0 3 54,-4-3 0,0 2-57,0 2 1,0 0 49,0 0 1,0 0-29,0-1 1,0 1 0,0 0 1,0 0-6,0 0 1,0-2 3,0-2 0,0 3 0,0-3 0,0 1-17,0-1 1,0 2 22,0-6 0,0 5-35,0-1 0,1 2 30,3-2 0,-3 1-3,3-5 1,-2 5 3,-2-1 1,3 3-2,1 1 1,0-4 23,-4 0 0,0 0 4,0 4 1,0 1 104,0 3 0,0-3-117,0 2 1,-4 0 66,0 0 0,1 0-49,3 4 1,0-1-43,0 2 1,0 2 45,0-3 0,0-1-31,0 2 0,0-4-2,0 3 0,0-3-12,0 3 1,0 1 44,0 3 0,0-4-24,0 1 0,0-1 45,0 5 0,0 3-56,0 0 0,-2 0 111,-2-4 0,2 4-94,-6 0 1,4 4 76,-3-4 1,3 1-83,-4-1 1,6 2 4,-2 2 1,3 1 146,1-5 0,0-1-127,0-7 1,0 3 19,0-2 0,5-3 2,3-2 0,2 2-146,1-1 0,-3-4 82,-1-4 0,0-5 79,0 1 1,2-3-6,-5 0 0,4-4 0,-5-1 0,2-4-38,-1 0 22,-2 4-573,3-6 220,-5 4-5401,0-5 5706,0 5 0,0 2 0,0 4 0</inkml:trace>
  <inkml:trace contextRef="#ctx0" brushRef="#br1" timeOffset="36">5790 4329 8168,'0'-12'217,"2"1"-69,1-1 1,5 2 341,7 2 1,-1-2-38,5 3 0,-1-2-165,1 1 1,5-1 4,-5 6 0,5-3 14,-5 3 1,3 1-174,1-1 0,-2 3 67,-2 3 1,-2 4-187,-6 4 0,1 4 80,-1 1 0,-4 4-176,-4-1 0,-1 3-13,-2 0 1,-9 5 18,-3 0 0,-7 4 98,0 0 0,-2 2-9,-2 1 1,0-5 177,0-2 0,5-4-144,3-4 0,2 1 152,2-5 1,5 1-74,2-5 1,3 0 25,1 1 1,1-5 26,3 1 1,2-4 166,5 3 1,7-4-63,5 1 0,5-3-19,6-1 0,0-1 121,1-3 0,-1 1-49,0-4 1,-1-1-388,-2-3 1,-5 3 110,-7 1 1,-2 4-1778,-6-1 0,-4 4 1715,-4 4 0,-11 7 0,-5 7 0</inkml:trace>
  <inkml:trace contextRef="#ctx0" brushRef="#br1" timeOffset="37">11958 5596 8374,'-7'-7'-368,"3"-1"0,-1 4-74,2-3 1111,-1 4 0,0-3 476,0 2 218,0 3-785,4-4-470,0 5 0,0 5 91,0 2 1,2 8 64,1 4 0,3 8-257,1 4 1,3 2 111,-2 1 1,2 0-100,1 0 1,-3 4-15,0 1 1,-6 4-149,2-1 1,-3 1 13,-1-1 0,-1-1 15,-3-6 1,3-4 30,-3-8 1,3-1 56,1-3-498,0-3 1,1-5-86,3-4-382,-3-2 259,4-5 731,0 0 0,-3-5 0,3-1 0</inkml:trace>
  <inkml:trace contextRef="#ctx0" brushRef="#br1" timeOffset="38">11775 5699 8445,'0'-11'117,"0"-1"0,0 1 171,0-1 0,5 5-103,3-1 0,3 2 169,4-2 1,4-2 16,8 2 1,2 2-194,5-2 0,4 5 93,1-5 0,4 5-175,-1 0 0,1 1 128,-1 2 0,1 0-376,-5 0 0,-1 5 106,-7 3 1,-3 3-269,-8 5 1,-4-2 164,-7 5 1,-3 0 74,-5 4 0,-7-1-105,-4 1 0,-9 1 57,-7 3 1,-9-3 190,2 3 0,-4-3-109,0-1 1,2-2 79,-2-2 1,4 2-216,4-6 0,3-1-251,8-7 1,4 0-133,7-3 198,3-3 0,6 4-1058,3-5 1418,8-5 0,10-1 0,8-6 0</inkml:trace>
  <inkml:trace contextRef="#ctx0" brushRef="#br1" timeOffset="39">12529 5688 8194,'-8'-2'465,"0"-1"154,6 1-350,-3-3 0,5 6-23,0 3 0,0 3 163,0 4 1,0 6-99,0 2 0,4 3-217,-1 5 1,6 2 69,-1 5 1,2 1-148,2-1 0,-1 0-15,0 1 1,-3-5-218,0 0 0,-2-8-110,2 1 1,-2-8 9,-2 0-275,-3-2 85,4-7-754,-5-1 1091,0-5 1,-5-5-1,-1-1 1</inkml:trace>
  <inkml:trace contextRef="#ctx0" brushRef="#br1" timeOffset="40">12483 5710 8194,'4'-11'0,"0"0"226,5-1 1,-3 1 19,5-1 0,6 1 91,2-1 1,2 2 12,2 3 1,5-2-32,3 5 0,2 0-127,1 4 0,0 3-78,0 4 0,1 2-184,-1 10 1,-5 0 125,-2 4 1,-4 0-234,-4 0 1,-4 4 74,-8-1 0,-1 6-13,-6-2 0,-2 0 52,-2 0 0,-7 0 5,-8 5 1,-8-1 94,-3 0 1,-3-3 100,-1-1 0,3-8 117,1 1 1,3-4-58,-3 0 1,6-4-255,1-8 0,5 2 125,6-5-682,1 0 1,5-5 116,2-3 0,3 1-92,1-4 0,9-5 588,2-3 0,8-5 0,-1 2 0</inkml:trace>
  <inkml:trace contextRef="#ctx0" brushRef="#br1" timeOffset="41">13134 5585 8125,'-5'-8'0,"-3"1"1270,3-1-207,0 2-198,5 1-626,0 5 0,0 6 30,0 5 0,0 7-30,0 9 0,0 3 0,0 8 1,4 2 29,0 1 0,3 4-30,-3-3 0,4-2-465,-4 2 1,3-5-196,-3 1 1,4-4-257,-5-3 490,6-3 1,-6-9-38,4 0 0,-4-9-490,1 1-78,-3-2 219,-1-2-796,0-2 879,0-5 0,0-5 490,0-3 0,-5-2 0,-1-2 0</inkml:trace>
  <inkml:trace contextRef="#ctx0" brushRef="#br1" timeOffset="42">13077 5927 8125,'0'-7'208,"0"-1"1,1 6 745,3-2-626,2 3 0,6-3-59,-1 0 0,6-1 90,2 1 76,2 3-256,2-4 1,4 3 55,-1-1 0,5 1-30,-4-1 1,4 1 153,0 2-624,-3 0 0,0 0 245,-6 0-508,1-5-360,-5 4 411,4-9-43,-10 9 1,1-6 519,-5 3 0,-6-2 0,3-5 0</inkml:trace>
  <inkml:trace contextRef="#ctx0" brushRef="#br1" timeOffset="43">13145 5608 8146,'0'-12'0,"5"1"591,3-1 1,4 1-45,3 0 1,3-1 40,4 1 1,2 3-74,3 0 1,4 2 357,7-1-375,-3-4-1157,10 10 755,-10-4 0,3 1-113,-7 0-1006,2 1 809,-9 3 0,2 0 259,-7 0-1074,-2 5 1029,-6 1 0,-4 11 0,-2 0 0</inkml:trace>
  <inkml:trace contextRef="#ctx0" brushRef="#br3" timeOffset="44">2398 11033 8156,'-17'-18'267,"5"1"195,2 11 1,8 1-79,-6 5-60,5 0-82,-2 0 95,5 0 0,0 5 27,0 3-50,5 7-133,2-3 1,2 14 181,2-3-248,-2 7 81,7 4 1,-4 3-32,-1 5-9,1 5 1,-5 6-483,1 8 1,-6-1 408,0-28 0,0 1-7,-1 26 1,-1 3-114,0-4 1,0-6 260,0-3-211,0-7-9,0-8 1,0-3 28,0-9 0,0 3-135,0-10 0,0-4 230,0-3-729,0-6 11,0 3-143,0-5 1074,0-5-1994,0-1 1041,0-5 0,-3-2-123,-1-2 735,-5 2 0,3-9 0,-6 5 0</inkml:trace>
  <inkml:trace contextRef="#ctx0" brushRef="#br3" timeOffset="45">2216 11044 8214,'0'-11'0,"0"-1"0,1 5 102,3-1 1,2 5 223,5 0 0,2-3-108,2 3 850,3-6-611,5 8 1,4-6 52,-1 3-262,6 3-166,2-4 1,2 5-61,2 0 20,3 0 66,-1 0 1,2 0-100,0 0 0,-7 1 84,0 3 1,-6-1-264,-6 4 1,-4 1 23,0 3 1,-9 5 22,1-1 0,-7 5 113,0-1 24,-8 3 1,-7 2-85,-8 2 88,-13 4 1,0 4-23,-10 0 1,0 0-242,-3 1 1,-1-6 277,0-3-256,11-1 108,-8-3 1,17-4 97,-4-3-444,10-7 39,3-3-787,11-5 613,1 0 138,5 0 1,5-1 457,2-3 0,14-2 0,3-6 0</inkml:trace>
  <inkml:trace contextRef="#ctx0" brushRef="#br3" timeOffset="46">3312 10873 8019,'0'-12'276,"0"6"0,0 0-276,0 2 0,-1 2 0,-3-1 0,1 3 0,-4 3 0,-1 5 516,-3 7 0,-4 4 758,-1 8 1,-8 3-790,1 9 0,-6 6-333,3 9 1,10-26-1,0 1-223,0 1 0,1 1 0,2 1 0,0 2 171,1-1 1,1 2 0,0 4 0,0 1-325,3-4 0,1 0 1,0 3-1,0 1 246,3-4 0,1 0 0,-1-1 1,2-1-254,2 30 1,6-7-61,1-3 0,7-5 117,1-11 1,6-5 54,-2-6 1,2-4 43,2-4 0,-1-3 371,-3-4 0,1-5-339,-5 1 1,2-6 221,-2 2 1,-2-2-341,2-2 0,-2-2-761,-2-2 1,-1 2 921,-2-6 0,7 1 0,-2-5 0</inkml:trace>
  <inkml:trace contextRef="#ctx0" brushRef="#br3" timeOffset="47">3826 11124 8021,'-11'-5'0,"4"4"1,1-4 82,2 5 496,3-6 278,-4 5-543,0-4 0,3 10 69,-1 3 1,1 7 10,2 4 0,2 4-115,1 4 1,4 2-19,4 5 0,4 4-17,1 0 0,4 4-201,-1-4 0,3 5 138,0-1 1,1-1-302,0 1 1,-4-6-20,0 2 1,-1-3-111,1-5 1,-3-3-24,-4-8 0,-1 1 85,1-5 1,-2 1-450,-3-5 0,0-3-76,-3-1-621,-3-4 445,4 2 888,-10-5 0,-7-5 0,-5-2 0</inkml:trace>
  <inkml:trace contextRef="#ctx0" brushRef="#br3" timeOffset="48">4112 11170 8161,'-2'-18'0,"-2"3"0,2 2 495,-6 2-300,6-1 0,-5 6 344,4 2 0,-4 3-46,-4 1 1,-2 10-173,-2 5 1,-3 14-107,-5 5 0,-1 13 28,-2 3 0,-4 7-418,13-28 0,0-1 1,1 2-1,0-1 241,-10 20 1,-3 4-675,9-3 0,-1-6 357,10-6 0,-3-7-287,6-5 0,3-7-150,1-3 1,4-9-1138,4-3 1825,2-3 0,16-6 0,2-1 0</inkml:trace>
  <inkml:trace contextRef="#ctx0" brushRef="#br3" timeOffset="49">4557 11318 8128,'1'-6'520,"3"2"0,2 1-232,6 0 1,-1 1 357,1-1 1,-1 1-15,0 2-398,6 0 1,1 0-19,5 0 1,-4-1 61,0-3-38,0 3-61,4-4 1,-1 4-1096,1-3 502,0 2 177,0-3 0,-5 4-102,-3-3 1,-2 3 97,-2-3-1290,-5 3 729,4 1 802,-8 0 0,-2 5 0,-7 1 0</inkml:trace>
  <inkml:trace contextRef="#ctx0" brushRef="#br3" timeOffset="50">4546 11604 8189,'16'0'1270,"-3"0"-512,8 0 0,-3 0 948,5 0-1133,0 0-201,0 0 0,-1 0 63,1 0 1,4-4-15,0 0-758,-1-5 324,-3 8 1,-4-4-2563,0 5 2575,-5 0 0,3 0 0,-6 0 0</inkml:trace>
  <inkml:trace contextRef="#ctx0" brushRef="#br3" timeOffset="51">5790 11021 8120,'-5'-6'254,"4"1"0,-5 1-22,2 0 0,1 0 393,-4 4-386,4 5-31,-7-3 1,8 9-77,-6 0 107,0 6-1,-8 6-179,3 5 60,-3 1 0,0 6 239,1 4-484,0 1-6,3 6 1,1-1 332,0 1-1228,4-5 952,2-2 0,5-5 62,0 1 1,5-2-110,3-3 0,3-2-76,5-5 74,-4-5 1,11-2-19,0-4 133,0-1 0,6-5 224,-2-2 1,2-4 53,5-4 0,-3-3 282,-1-9 1,-1-1-242,2-6 1,0-1 87,-4-3-363,5 3 68,-13-9-317,7 4 476,-13-5 1,4-1-121,-6 1 1,-5 1 6,-2 3 0,-3-3 150,-1 2-790,-5-2 401,-1-1 0,-10 1 36,-4 2-615,-1-2 470,-2 9 0,-5-2-803,-2 7 462,2 2 324,-5 11 0,5 1-576,-3 5 286,3 0 171,6 10-952,4-3 853,1 10 434,11-1 0,-4 2 0,4 5 0</inkml:trace>
  <inkml:trace contextRef="#ctx0" brushRef="#br3" timeOffset="52">6396 11763 7927,'0'-6'1591,"0"1"2659,0 5-4075,-5 0 85,3 0-1378,-3 5 864,5-4 0,0 6 254,0-3 0,-5 2 0,-1 5 0</inkml:trace>
  <inkml:trace contextRef="#ctx0" brushRef="#br3" timeOffset="53">6898 10964 8207,'0'-11'148,"0"-1"254,0 6 193,0 1-31,0 0-193,0 3 230,0-3-270,0 5 1,0 5 39,0 3-400,0 7 230,0 3 0,0 6 280,0 3-234,5 2-62,-3 10 1,3 1-116,-5 2-578,5 2 617,-4-3 0,4 4-93,-5 1 1,0-2 83,0-2-646,5-2 383,-4-6 1,4-5 59,-5-2 1,4-7 47,0-1 1,0-5-304,-4 1 156,5-2-76,-4-7-42,4-1 453,-5 0-437,0-3-290,0 3 178,0-5 0,0-5 0,0-2 0</inkml:trace>
  <inkml:trace contextRef="#ctx0" brushRef="#br3" timeOffset="54">7355 10656 8125,'-4'-8'-422,"0"0"105,1 6 990,-2-3 1,2 5 381,-5 0-558,6 0-138,-3 0 1068,5 0-1046,0 5 1,1 5 292,3 5-277,2 6 140,6-4-239,-1 6 0,6 4-29,2-1 0,-2 2 14,2-1 1,0 2-89,4 6 0,4 0-134,0 3 0,3 1-64,-3 3 1,-1 1-67,-3-4 1,-4 4-1303,0-1 1272,-5 2 1,1 2-234,-7-1 1,1 2-19,-5 3 0,0-3 195,-4 2 0,-2-2 57,-2-1 0,-6 0 8,-5-1 1,-4 0-61,4-3 1,-6-3 5,2-5 1,-2-5 36,-2-2 0,1-4-329,3-4 264,3-3-62,5-4 484,4-6 0,2-11 1,5-8-1</inkml:trace>
  <inkml:trace contextRef="#ctx0" brushRef="#br3" timeOffset="55">8440 11192 8102,'-5'-11'-24,"4"3"18,-3 1 704,3 4-378,6-2 0,-4 4 27,3-3 0,2 3 171,2-3 1,3 3-62,4 1 117,3 0-270,5 0 0,1 0 409,3 0-476,2 0-60,5 0 1,-3 0-145,-1 0 43,1-5 59,-2 3-698,4-3 484,-9 5 0,4 0 145,-5 0-1524,-6 0 993,5-5 0,-9 4-518,2-3-454,-2 3 1437,-2 1 0,-10 0 0,-2 0 0</inkml:trace>
  <inkml:trace contextRef="#ctx0" brushRef="#br3" timeOffset="56">8520 11409 8001,'11'-6'-156,"-2"1"156,3 5 0,-2-4 752,9 0 1,0 1-229,4 3 1,0-4 57,-1 0 1,1 0-163,0 4 0,1-4-179,3 1 0,-3-1-414,3 4 1,1-4 213,-2 0 1,6 0-1028,-2 4 0,2-1 607,-1-3 0,0 3 379,-4-3 0,5 3 0,-3 1 0</inkml:trace>
  <inkml:trace contextRef="#ctx0" brushRef="#br3" timeOffset="57">9582 11147 8081,'-4'-8'0,"0"1"1957,1 4-791,3-2-767,0 10 1,0 5-48,0 5 1,0 3 20,0 1 1,0 0-128,0 8 1,0-2 29,0 2 1,5-2-272,2 6 1,5-5 91,3 5 1,-1-7-296,5-1 1,0-2 153,4-5 0,4-6-130,-1-6 1,6-3 89,-2-1 1,5-3-36,3-4 0,2-2 274,6-10 1,-5 0-156,-3-4 0,1-4 255,-1 1 0,0-6-195,-4 1 0,-3-2 450,-1-1 0,-4-1-144,0-3 1,-3-3-21,-4-5 0,-2 1-133,-6-1 0,-5 4-222,-2 0 0,-13 10-215,-6 2 1,-15 7 198,-8 8 0,-13 5-190,-10 10 0,27 4 0,-1 2-114,-4 1 1,-1 1 0,0 4 0,1 1-467,0 2 0,2 1 1,2 0-1,1 1 41,3 0 0,1 0 754,-18 17 0,-3 3 0,13-2 0,3-4 0</inkml:trace>
  <inkml:trace contextRef="#ctx0" brushRef="#br3" timeOffset="58">2501 13374 8117,'0'-18'0,"0"3"-129,0 2 256,0 7 1,4-4 269,0 2-222,0 3-1,-4 0 1272,0 5-942,5 0-164,-4 5-161,9 6 0,-7 13 178,4 11 103,1 4-440,-2 12 0,3 2 337,-5 8-1863,5-3 1561,-8 5 0,5-4 33,-2-2-22,-3 3 1,5-13-576,-6 2 0,0-7 330,0-4 0,1-7-221,3-5 0,-3-3 164,3-4 0,-2-2-168,2-6 0,-3-3-752,3 0 1190,-3-6 1,1 2-519,1-8 1,-1-4 524,2-7 0,2-8 0,0-6 0</inkml:trace>
  <inkml:trace contextRef="#ctx0" brushRef="#br3" timeOffset="59">2444 13397 8117,'-4'-16'3,"0"1"1,1-5 183,3 1 0,5-3 158,2-1 0,7 1-107,2-1 1,4 0-52,-1 0 1,4 4 65,3 0 1,0 5-67,4-1 0,-1 2 63,2 2 0,2 3-159,-3 1 1,-1 4-34,2-1 0,-4 8-131,3 4 0,-6 3 95,-1 4 1,-3 4-148,-8 8 0,0 3 27,-8 8 0,-3-1 159,-8 5 0,-7 0-1,-13 4 1,-2-1-205,-5 1 1,0-2 46,-1-2 1,-3-4-41,0-7 1,1-3-168,7-5 1,2-6 53,5-1 1,5-9-649,3-3 48,8-3 0,1-6 850,6-2 0,11-9 0,1-1 0</inkml:trace>
  <inkml:trace contextRef="#ctx0" brushRef="#br3" timeOffset="60">3540 13054 8138,'-5'-11'498,"4"-1"-141,-4 1 426,5 4 1,-1 2 285,-3 5-618,3 0 0,-9 9-155,2 3 0,-2 11-31,-2-1 1,1 14-25,0 2 0,-1 6-1,1 6 1,-1 2-578,1 5 1,-1 1 448,1 3 1,3-1-193,4-28 0,1 1 0,0 30 47,1-31 0,0 1 1,2 0-1,-1 0-58,1 28 1,5-4-60,3-4 1,3-6-194,4-1 0,-1-6 152,5-5 1,-1-10 98,1-2 1,3-4-78,-3 0 0,-1-3 109,1-4 0,-2-5-346,2 1 1,3-5 179,-3 0 1,-2-1-626,-2-2 1,-1 0 898,1 0 1,3-10 0,5-3 0</inkml:trace>
  <inkml:trace contextRef="#ctx0" brushRef="#br3" timeOffset="61">5916 13214 8151,'-8'-8'-239,"1"1"0,3 0-47,-4 0 1312,6 2-143,-3 0-196,5 3 83,-5-3-11,3 5-113,-3 0-389,5 0 0,5 7-16,3 4 1,2 7 121,2 8 99,-1-1-201,0 8 1,6-3 100,2 8-1274,3 3 1108,0 4 1,2 1-100,3 0 1,1 4-407,3 4 0,-15-26 0,1 0-220,13 29 397,-2 0 0,4-4 10,-6 0 0,1-6-130,-4-1 1,-2-5 303,-2-7 1,2-5-75,-6-2 1,0-4 190,-3-4 1,-1-3 996,0-4-1769,1-1 192,-6-5-502,4-1 1,-10-5 283,0 0 0,-5-5-554,-6-2 1,-2-3 1182,-2-2 0,-3-9 0,-5-4 0</inkml:trace>
  <inkml:trace contextRef="#ctx0" brushRef="#br3" timeOffset="62">6396 13340 7978,'0'-17'705,"3"4"-422,1-2 1,1 8 525,-1 3 333,-3 2-653,5 2 0,-10 11-200,0 4 1,-9 10-38,2 6 1,-10 4-147,-1 7 0,-5 0 132,-3 7 1,-7 2-781,2-1 0,15-25 0,-1 0 241,0 1 0,0-2 1,-19 19-450,2 3 1,5-9-290,7-3 0,0-6 439,11-9 1,0 0-475,3-8 1074,6 3 0,-9-7 0,2 4 0</inkml:trace>
  <inkml:trace contextRef="#ctx0" brushRef="#br3" timeOffset="63">5847 13408 7978,'0'-11'160,"0"4"392,0-3-240,0 4 1,-1-1 131,-3 4 1,2 1 242,-6 2-416,1 0 0,-9 5 18,1 3 1,-1 4-100,0 3 1,0-1-153,-3 5 0,-3-1 76,3 1 0,-2 2-122,-2-2 0,0 1-17,0-1 0,0 3-105,1-3 1,-1-1 4,0 1 1,5-5 46,3 1 0,2-2-16,2-2 82,-1 1-97,1-1 120,5 0-60,0-4 0,10-1-120,0-2 1,9-3 153,-2 3-28,8-3 20,-1-1 1,5 0-246,0 0 0,3 0 74,1 0 1,-4-4-418,-4 1 228,-5-1-701,2 4 1084,-9 0 0,3 5 0,-4 1 0</inkml:trace>
  <inkml:trace contextRef="#ctx0" brushRef="#br3" timeOffset="64">5356 13899 7978,'7'0'64,"7"0"-32,-3 0 0,8 0 900,0 0 1,7 0-365,0 0 1,5 0-281,-5 0 1,1 0-127,-4 0 1,0 0-129,-1 0 1,-4 1-399,-3 3 1,-6 1-1596,-1 3 1959,-5 2 0,2-4 0,-5 6 0</inkml:trace>
  <inkml:trace contextRef="#ctx0" brushRef="#br3" timeOffset="65">4157 13442 7923,'-6'-5'-330,"-4"0"-41,2-2 1,2-2 461,-2 5 1,4-4 460,-3 4 1,3-3-60,-4 3 1,4-4-116,-3 5 0,3-1-17,-4 4 0,1 0-99,-5 0 0,1 1 85,0 3 1,-2 4-70,-2 7 0,1 3-52,-5 4 0,1 5-44,-1 0 1,-1 7 0,4-4 0,1 10-256,4-6 1,4-1 133,4-3 0,3 0-355,3 0 0,4-2 164,4-5 0,6-4-198,2 0 1,6-9 143,2 1 0,4-7 29,0 0 0,2-5 105,1-7 1,-3-1 9,-1-10 0,-1 0 144,2-4 0,-3-1-95,-6-2 0,0 2 236,-3-3 1,-4 3-56,-7 1 0,-3-4 19,-5 1 0,-1 3-152,-3 4 1,-4 0-210,-7-4 0,-4 4 118,-8 0 0,3 6-121,-2 2 1,-2 1-417,1 6 1,0 1 203,5 7 0,0 0-446,3 7 1,2-1-39,6 9 851,5 0 0,1 4 0,5 0 0</inkml:trace>
  <inkml:trace contextRef="#ctx0" brushRef="#br3" timeOffset="66">4477 13922 7986,'6'-5'0,"-1"4"0,-5-9 1415,0 8-369,0-3-1595,0 5 0,-5 5 1,-1 2-1</inkml:trace>
  <inkml:trace contextRef="#ctx0" brushRef="#br3" timeOffset="67">4808 13408 7897,'-11'-23'0,"1"5"324,2 3 0,2 4 1321,2 3-808,3 3-458,-4 0 626,5 4-596,-6-4 0,5 11-6,-3 5 1,3 6-44,1 6 0,0 5-175,0 2 0,1 4 0,3 5 1,-1-3 2,4 6 1,-3-4-138,4 4 1,-1-4-271,5 4-540,-1-5 594,-4 2 1,3-6-245,-3-2 0,2-5 111,-1-7-1028,2 3 300,-9-9 455,9 3-1778,-8-4 1771,8-6 578,-9-1 0,4-10 0,-5-1 0</inkml:trace>
  <inkml:trace contextRef="#ctx0" brushRef="#br3" timeOffset="68">7264 13397 7871,'0'-7'110,"0"2"284,0 0 1,-2 4 142,-1-3 76,1 3 0,-4 1-170,2 0 1,-2 5 30,-6 3 0,0 2-65,-4 1 1,-1 2 19,-6 2 0,0 3-271,0 5 1,-1-1-120,-3 1 1,2 4 82,-5 0 0,3 4 54,-4 0 0,6-2-246,-2 1 0,7-8 30,1 1 1,9-4-62,-1 0 0,7-3-100,0-4 114,3-1 0,6 1 288,2-1 1,9-5-99,3-2 1,7 1 81,5-1 0,-1 0-104,4-4 1,2 0-72,6 0 1,-4 0 100,-8 0 1,-2 0-288,-5 0 0,-1 0-236,-3 0 1,-3 0-296,-4 0 1,-6 1-2026,-2 3 1214,2-3 1518,-5 9 0,5-3 0,-6 4 0</inkml:trace>
  <inkml:trace contextRef="#ctx0" brushRef="#br3" timeOffset="69">8029 13465 7896,'6'-18'0,"-1"2"918,-5 5-271,0 4 375,0 2-243,0 5 1,-5 0-331,-2 0 1,-4 5-70,0 3 1,-2 7-5,-2 4 1,2 4-52,-2 4-367,3 2 75,0 5 0,6 0 345,2 1-582,3-1 208,6 0 1,2-4-53,9 1 1,3-6-259,7 2 0,0-8 8,4-4 0,1-3 101,3-5 1,1-2 113,3-5 0,-5-2-59,5-6 535,-5 1-255,2-15 0,-4 4 36,-4-5 1,-2 1 169,-5-1 1,-4-4-37,-5 0 296,-4-4-334,-2 7 1,-8-9-91,-4 2 1,-3-1-247,-13 2 1,1-2-96,-8 6-646,-1-1 816,-3 4 0,-4 7-385,0 4 0,-4 2-35,4 6 0,0 2-224,4 5 0,4 4 171,4 4-1340,7 6 1163,2-5 0,7 9-1653,2-6 1297,3 5 997,5-7 0,10 3 0,3-4 0</inkml:trace>
  <inkml:trace contextRef="#ctx0" brushRef="#br3" timeOffset="70">8805 13876 7870,'0'-7'2259,"0"-1"-1332,0 6-131,0-3-946,0 5-375,0 5 0,2-4 525,2 3 0,2 2 0,5 0 0</inkml:trace>
  <inkml:trace contextRef="#ctx0" brushRef="#br3" timeOffset="71">9365 13282 7925,'0'-22'0,"0"4"261,0 3 1,0 6 1143,0 1 149,0 6-817,0-3-19,0 5 1,0 6-271,0 5 150,0 11-292,0 2 1,0 13-55,0-3 0,0 4-75,0 0 1,0-2-17,0 2 0,1 1-88,3-1 1,-1 2-386,4-2 0,-3-3 144,4 3-1505,-6-2 1291,3-7 0,-1-2-266,0-8 1,5 1-500,-2-5 0,0 0 222,0-3 0,-3-6-961,4-2 1886,-6-3 0,9-1 0,-5 0 0</inkml:trace>
  <inkml:trace contextRef="#ctx0" brushRef="#br3" timeOffset="72">10096 13408 7864,'0'-18'0,"-4"1"0,0 1 0,-1 4 122,2-4 23,1 9 141,-8-3 0,8 7 300,-6-4 1,0 4-177,-3-1 0,-2 3-7,-2 1 0,2 5 195,-2 3-192,-3 2-177,6 6 1,-9 2-17,6 5 0,-1 3 11,0 1 0,4 5 0,-4-2 0,5 2 96,3-2-354,-2 3 83,9-8 1,-3 6-7,8-4 1,2 0-301,6-5 1,8-3-181,3 1 0,7-12 202,1 0 0,6-5 41,1-3 1,1-2 134,-1-2 0,-4-6-7,1-5 1,-2-5 16,-7 1 1,1-3 165,-4-1 0,-5 1-71,-3-1 0,-8 0 142,-3 0 0,-4-1-135,-4-3 1,-2 3-155,-5-3 0,-10 0-368,-2 0 227,-2-5 28,-3 8 1,0 1-49,-2 8 0,-2 2-99,5 2 1,1 5-256,3 2 1,5 2 11,3 2-346,7 6 560,3 0 0,7 8 390,1-3 0,9 8 0,6-6 0</inkml:trace>
  <inkml:trace contextRef="#ctx0" brushRef="#br3" timeOffset="73">10610 13397 8068,'-11'0'517,"-1"-2"149,1-1 86,4 1 0,1-3-279,2 5 1,-2 0-37,-6 0 0,5 5 25,-1 3-87,6 7-135,-8 3 1,8 2-184,-2 3 0,3-3 26,1 7 1,3 1-132,4-1 0,2 3 263,10-3-693,0-1 375,4-8 0,0 2 43,0-4 1,5-2-80,2-7 0,2-2 106,-2-5 49,3 0-41,-3-5 1,3-2 242,-3-9-212,3 4-9,-9-5 0,3 1 306,-8-3 0,-1 1 39,-3-1 0,-6 0 166,2-4 1,-7 0-306,0 0 0,-4-3-251,-4-1 1,-4-1-40,-7 1 0,0 3 118,-8-2 1,0 2-725,-11 1 340,2 5-284,-12 7-986,3 5 1049,-10 6 0,6 7-83,-1 4-882,5 6 939,12 6 0,3 2-51,7 5 651,2-4 0,7 9 0,2-7 0,4 3 0,3-1 0</inkml:trace>
  <inkml:trace contextRef="#ctx0" brushRef="#br3" timeOffset="74">11489 13248 7897,'0'-6'0,"-3"-4"-118,-1 2 0,-4 2 87,4-2 0,-1 4 1097,1-3-389,3 4 76,-4-2 244,5 5-279,0 0-306,0 5 1,0 8-16,0 10 245,0 0-307,0 15 1,0-8-63,0 8 1,4-2-68,0-2 1,0 0-249,-4 0 1,3-1-184,1-2 0,0 1-266,-4-6 0,4 0 227,0-7 1,-1 1-221,-3-5 0,4 0-196,0-3 0,1-5-519,-1 1 1,-2-5-493,6 0 1691,-5-1 0,12-2 0,-3 0 0</inkml:trace>
  <inkml:trace contextRef="#ctx0" brushRef="#br3" timeOffset="75">11843 12643 7897,'0'-14'0,"0"3"0,0 2 777,0 2-179,0 2 936,0 5 1,0 5-1008,0 3 0,7 7 336,4 4-435,1 3-160,9 6 1,1-3 712,4 5-464,6 1-1245,-3 8 1251,6-3-246,-1 8 1,0-7 177,0 5-568,-4 0 151,3 9 1,-6 1 202,4 5-579,-8 0 348,-12-26 1,-1 0 0,2 32-32,-6-28 0,-1-1-9,2 0 1,-2 0-3,-4 1 1,-1-1 0,2-2-1,-2 1-34,-2-1 1,-3 0 0,-8 32 73,2-32 1,-1 1-675,2-2 1,-3 0 219,-20 21 1,2-1-15,-11-6-2708,5-4 1476,-12-2 1692,12-5 0,-9-4 0,8-4 0,-4-2 0,-2-1 0</inkml:trace>
  <inkml:trace contextRef="#ctx0" brushRef="#br3" timeOffset="76">13134 13408 7897,'-6'-6'-818,"-1"-1"949,3 4 0,2 0 436,-6-5 0,6 5-80,-2-5-21,-2 5-179,4-7 0,-3 8 385,5-6-407,0 1 0,0-5-77,0 1 0,2-1 136,1 1-231,4-1-20,-1 1 0,4 0 90,-2-1 1,3 1 13,4-1 1,-1 2-64,5 3 0,-3-4-173,3 4 1,-4-2-36,4 1 0,-4-1 81,4 6 0,-4-1-77,5 4 0,-5 0 38,4 0-85,0 5 165,-1 1 1,2 7-59,-5 2 0,4-1 0,-4 5 0,4-1-3,-3 1 1,4 3-11,-1-3 0,-1-2-209,1 2 95,0-5 138,4 3 0,0-6 23,-1 1 1,-3-1 6,0 1 0,0-6 122,4-2 0,-4 1-164,0-1 348,-5-1-189,8-3 0,-9 0 8,2 0 1,-2-3 77,-2-1 0,-3-5 311,-1 1-276,-4 3-55,7-5 0,-8 4-166,6-6 143,-5 1 1,2-1-8,-5 1 1,0 0 7,0-1 1,0 5 1,0-1 0,0 4-34,0-3-143,0 4-168,0-2 0,-2 5-211,-1 0 382,1 5 0,-13 6 0,2 7 0</inkml:trace>
  <inkml:trace contextRef="#ctx0" brushRef="#br3" timeOffset="77">13237 13865 7848,'0'-11'-380,"0"-1"583,0 1 1,0 3 601,0 0 1,0 1-279,0-5 1,0 1 4,0 0 0,0-1-209,0 1 1,1-5-60,3 1 1,2 0 28,6 4 0,-1-1-82,0 1 0,2 1-24,2 2 1,-1-1-11,5 5 1,-3 1-107,3 3 0,-2 0 247,2 0-458,3 0 150,-9 5 0,7 1 45,-5 5-330,6 1 203,-9-1 0,6 1-75,-3-1 1,-1 2 76,5 2 0,-1-2-171,1 2 1,1 1 25,-4 0 1,3-1 5,-4-4 1,4-1 128,-4-2 0,4 1-23,-4-5 1,1 3 93,-5-3 1,4 0 126,0-4 0,2-1 185,-2-3 0,-2 1-123,2-4 1,-1-1 283,1-3-173,-2-1-115,-2 1 1,0-1-25,-4 1 1,-2 0-60,-1-1 0,-3 5-104,-1-1 205,0 5-1484,-5-7 890,4 9 0,-9-4-1323,2 5 0,-2 5 166,-1 3 1557,4 2 0,-8 1 0,2 1 0</inkml:trace>
  <inkml:trace contextRef="#ctx0" brushRef="#br3" timeOffset="78">14710 13340 7820,'0'-12'84,"0"1"1,0-4 287,0-1-111,0 1-65,0-1 1,4 2 52,0-5 0,5 3 64,-2-3 153,3 5-307,2-2 0,-1 1 167,1-1 48,4 1-197,-3 4 1,8-1 178,-2 1-179,3-1-13,1 6 0,-4-3-47,0 5 0,-1 1 155,1 3-305,2 0 58,-8 0 1,5 6 107,-3 5 0,-2 2-35,2 6 1,-4 1-8,-3 7 0,-3 2-157,-5 6 1,0 0-135,0 3 1,-9 1 111,-2 3 1,-7 3-322,3-3 1,-9 1 166,1-1 0,-3 1-998,3-5 1186,1 5 58,-1-7 1,1-2-64,3-8 1,3-1 30,4-3 1,2-3 379,3 0-279,-4-5 124,10 3-89,-4-11 0,6 3 659,3-5 0,-1 4-424,4-5 70,1 1-218,3-4 1,5 0 54,-1 0 0,4 0 109,-4 0 0,5 0-113,-1 0 1,3 0 72,1 0 0,0 0-17,-1 0 0,1 0-31,0 0 0,-4 0-243,0 0 91,-5 0-35,3 0-183,-6-5 1,0 4-216,1-3-171,-6 3 1,1 1-192,-4 0-446,-1 0-1040,3 0 1202,-5 0 1,-5-5 0,-2-2 0</inkml:trace>
  <inkml:trace contextRef="#ctx0" brushRef="#br3" timeOffset="79">15635 13568 7738,'0'-11'3498,"0"-1"-1277,0 6-1018,0 1-2042,0 5 0,0 5 839,0 2 0,-5 4 0,-1 0 0</inkml:trace>
  <inkml:trace contextRef="#ctx0" brushRef="#br3" timeOffset="80">9776 14139 7787,'0'-6'869,"0"1"-428,0 5-67,5 5 0,-2 1-86,4 5 0,0 1-92,0-1 0,2 5-50,-5-1 1,4 4 25,-4-4 0,1 4-147,-2-4 1,-1 1 114,2-5 0,-3 0-43,-1 1 0,0-1 55,0 1 0,0-5-111,0 1 33,-5-1 0,2 1 74,-4 0-8,4-6 35,-2 3-87,5-5 1,0 2-3,0 1 0,1-1 103,3 1 1,2-1-90,6-2 0,0 0 83,4 0 1,-2 0-57,5 0 1,0 0-85,4 0 1,-1 0 69,1 0 1,5 0 15,3 0 0,-1 0-57,4 0 1,-1 0-13,9 0 1,4 1 41,3 3 1,2-3-259,-1 3 1,2-2 105,5 2 1,0-3 92,0 3 1,0-2-222,0-2 0,0 0-50,0 0 0,1 3-45,-1 1 0,-5 0 71,-3-4 1,-3 0-110,-4 0 0,-2 0 263,-2 0 1,-6 4-33,2 0 1,-3-1 58,-1-3 1,-2 0-96,-5 0 1,-4 0 191,0 0 1,-4 0 295,4 0 0,-5 0-149,2 0 0,-8-1 129,0-3 1,0 3 7,3-3-55,-5-2-131,5 5-199,-10-10 0,5 10 152,-2-3-77,-3 3 187,4 1-18,-5 0 23,0-5 0,0 3-100,0-6 1,-1 4 157,-3-4 1,3 5 190,-3-5-321,-2 0 1,1-3 41,-3 0 1,-1-1-116,5 1 1,1-1-62,3 1 0,-4 0-161,0-1 1,0 4-755,4 1 711,0-1 1,0 1-1093,0-1 1,-1 5-120,-3 0-1717,3 1 3096,-9 2 0,3 0 0,-4 0 0</inkml:trace>
  <inkml:trace contextRef="#ctx0" brushRef="#br3" timeOffset="81">16298 13145 7844,'3'-7'201,"1"-1"0,0 4 888,-4-3 177,0 4-406,0-2-297,0 5-352,-5 0 0,2 0-50,-4 0 1,0 6 49,0 6 0,-3 4 33,2 7 0,-2 1-60,-2 3 0,1 0-135,0 7 0,-1-2-98,1 6 1,3-4 53,1-4 0,4 2-119,-1-5 1,4 3 72,4-3 0,4 0-36,7-5 0,3 0 43,4-3 0,5-2-94,0-6 0,4-1 207,0-2 0,-2-3 138,2-5 1,-2 0 47,1 0 0,2-5-138,-5-3 1,3-6-36,-3-1 0,-2-4 46,-6 4 0,1-6 272,-4 2 0,-1-2-110,-4-2 0,-3 0-220,0 0 1,-6-3-33,2-1 1,-7-5-222,0 2 1,-10-2-138,1 2 0,-3-2 171,0 5 1,-3-3-266,-5 3 0,1 5 165,-1 7 0,0 4-404,0 3 0,1 3 222,3 5 0,-1 0-192,5 0 1,0 6-70,3 6 0,2 4-919,2 7 1601,3 5 0,0 6 0,-1 7 0</inkml:trace>
  <inkml:trace contextRef="#ctx0" brushRef="#br3" timeOffset="82">16937 13774 7724,'0'-7'1140,"0"2"4179,0 5-7920,0 5 1381,0-4 1220,0 5 0,5-6 0,2 0 0</inkml:trace>
  <inkml:trace contextRef="#ctx0" brushRef="#br3" timeOffset="83">17508 13248 7801,'-6'-6'0,"-1"-3"0,4 5 418,1-5-157,-3 3 0,4 0 43,-3 2 0,2 1 559,-6-1-45,6 3-501,-9-4 1,5 1 662,-5 0-648,-1 1 1,-3 9-51,0 5 1,-4 2-49,4 6 1,-2 4-67,2 4 1,2 3-26,-2-3 1,2 3-105,2-3 0,4 3 28,4-3 0,1 0-204,2-5 1,2 1-221,1 0 0,5 0 204,7 0 1,-1-5-63,5-3 0,2-2 44,5-2 0,-2-5 116,3-2 1,1-3-44,-1-1 0,4 0 134,0 0 1,-3-5 37,-2-2 0,2-5 122,-1-3 1,-4 2 84,-4-2 0,-5-3-94,1-1 1,-6 2-45,-2-3 1,-4-2-41,1-5 0,-4-5-248,-4 2 1,-4-2 26,-7 2 1,1-2-8,-5 5 1,0-4-18,-4 0 1,-2 4-220,2 5 1,-2 4-323,6 6 1,2 1-149,2 0-1226,2 4 1089,7 2 968,1 5 0,10 10 0,1 3 0</inkml:trace>
  <inkml:trace contextRef="#ctx0" brushRef="#br3" timeOffset="84">18251 13294 7292,'0'-8'-653,"0"1"1471,-6 4 1,4-2-362,-6 5 0,6-1 446,-2-3-154,-2 3-485,-1-4 0,-4 5 59,-1 0 0,5 0 96,-1 0 0,-1 5-63,-6 2 1,2 0-149,-2 0 0,-3 5 18,-1 3 0,2 4-5,-2-4 0,1 5-148,-1 0 1,2 1 115,6 2 0,1-4-184,2 0 0,3 0-216,5 4 1,0-4 33,0 0 1,5-4 37,3 4 1,7-5 67,4 1 1,3-6-19,0-1 1,6-6 49,3 2 0,2-2 87,1-2 0,0-2-77,1-2 0,-2 2 159,-3-6 1,0-1 59,-7-6 0,1 2 155,-8-2 0,-1-3-83,-4-1 0,-4 2-101,-4-2 0,-1 0-194,-2-4 0,-5-4 112,-3 0 0,-6-3-514,-1 3 1,-5-3-7,0 3 0,-1 1-226,-2 3 1,0 5-286,0 3 0,2 7-191,2 4-724,2-2 1351,6 5 0,5 1-454,2 7 970,2 4 0,8 5 0,0 2 0</inkml:trace>
  <inkml:trace contextRef="#ctx0" brushRef="#br3" timeOffset="85">18810 13260 7775,'-5'-7'0,"4"-3"730,-9 9-95,8-9 140,-3 8 113,0-3-483,-1 5 294,0 0-357,-5 0 1,5 2 418,-5 1-504,-1 4 1,1 4 23,-1 1 0,1 4-61,0 3 0,-1-1-171,1 1 1,-1 0 54,1 4 1,5 0-143,2 0 1,2-2 6,2-2 1,0 3-102,0-3 0,4-2-54,0 3 0,9-7-223,-2 3 1,4-4 101,1 0 1,-2-2 65,5-2 1,0-3 293,3-5 1,1 0-114,0 0 1,0-2 223,0-1 0,-2-2-7,-2-3 0,2-6-11,-6 3 1,0-5 302,-3 1 0,-2 1-155,-3-5 1,0 0-154,-3-4 1,-3-3 17,3-1 1,-8-4-322,-4 5 0,-2-6 102,-1 2 0,-6-2-363,-2 1 0,-2 5 187,-2 7 1,0-2-567,0 6 0,5 5-22,3 6 0,-1 3 341,0 1 1,1 3 482,4 4 0,-1 6 0,1 10 0</inkml:trace>
  <inkml:trace contextRef="#ctx0" brushRef="#br3" timeOffset="86">19404 13145 7814,'0'-11'454,"-4"0"555,0-1 338,1 6-390,3-4-369,0 8 1,0-1 156,0 6-529,0 9 756,0 6-577,0 9 1,0-1-31,0 4 1,0 5-143,0 3 1,1 4 808,3-4-650,-3 5 0,9-3-141,-2 6 0,-2-4-355,2 0 1,-4-2 13,3 2 0,-4-4 189,0-7 1,3-3-800,-3-5 0,5-2 291,-4-2 1,0-2 418,-4-6 0,0 1 0,0-1 0</inkml:trace>
  <inkml:trace contextRef="#ctx0" brushRef="#br3" timeOffset="87">13591 15076 7800,'-8'0'0,"1"0"94,4-6 177,-2 5 806,5-9-123,0 9 171,0-4-750,0 5 0,5 0-44,3 0 1,6-2-65,1-1 1,5 1 95,-1-1 0,7 1-211,0 2 1,1 0 12,-4 0 1,1 0-175,2 0 0,-1 0 78,1 0 0,-2 0-625,-1 0 1,-5 0-77,-3 0 0,-2 0-1312,-2 0 1295,1 0-509,-1 0 429,-5 0 729,0 0 0,-6 0 0,0 0 0</inkml:trace>
  <inkml:trace contextRef="#ctx0" brushRef="#br3" timeOffset="88">13568 15247 7741,'-6'5'92,"1"-4"1,6 4 176,3-5 1,2 0 329,5 0 0,6 0-229,2 0 1,3 0-111,0 0 1,6-1-124,3-3 1,6 2 13,1-6 1,5 2-446,-1-2 0,-3-1 205,-1 5 0,-2-3 89,-2 3 0,5-5 0,2 3 0</inkml:trace>
  <inkml:trace contextRef="#ctx0" brushRef="#br3" timeOffset="89">14779 15007 8663,'-12'0'2069,"5"-4"-1337,-1 0-786,5 1 112,-2 8 1,2 1 159,-1 5 0,-5 1 142,1-1 1,-2 7-134,-1 5 1,3 1-19,0 6 0,6-3-22,-2 4 1,3-2-93,1 1 0,2-1-168,6-2 1,1-4-2,10 0 0,0-2-87,4-5 0,1-3 99,3-5 1,2-3-22,5-5 1,1-1 128,4-3 1,-3-2-44,6-6 0,-5-3 70,1 0 1,-6-5 50,-2 1 1,-6-4 189,-1-4 0,-6 2-165,-10-6 1,-2 5-39,-5-5 1,-6 1-301,-5-5 0,-7 1 108,-9 0 1,1 3-209,-9 1 1,4 6 124,-7 1 1,2 5-81,2 7 0,-1 4-82,1 4 1,9 1-116,2 2 0,8 2-188,0 1 0,7 1-960,4 8 1589,3-3 0,1 12 0,0-3 0</inkml:trace>
  <inkml:trace contextRef="#ctx0" brushRef="#br3" timeOffset="90">15498 15384 7719,'-11'0'3439,"-1"0"-3383,6 0 0,2 0 525,8 0-479,-3 0-426,4 0 0,-3 0-299,1 0-252,-1 0 875,3 0 0,5 0 0,3 0 0</inkml:trace>
  <inkml:trace contextRef="#ctx0" brushRef="#br3" timeOffset="91">16092 14938 7780,'-11'-16'0,"-1"3"303,1-2 0,4 2 481,4 2 0,0 5-285,-1 2 0,2 3-63,-6 1 0,-1 0-75,-6 0 0,1 1-144,-5 3 1,0 7 15,-4 8 0,0 6-49,0 2 1,1 5-67,-1-2 1,5 7-1,3 1 1,3 0-117,5-4 0,2-1-292,5-2 0,5 1 163,2-6 0,9 1-328,3-4 1,3-5 192,5-3 0,2-8 78,6-3 1,0-3 167,3-1 0,-2-8 171,2-4 0,-3-7-199,0 0 1,-2-2-38,-3-2 1,-3 0 42,-8 0 0,-3-1 106,-4-3 1,-6 2 84,-2-6 0,-3 6 121,-1-2 0,-5-1 24,-3 2 0,-6 3-62,-1 4 1,-5 5-674,1-1 1,-7 7 107,0 4 0,0-1-551,7 1-1044,-2 1 1924,8 8 0,-3 1 0,4 5 0</inkml:trace>
  <inkml:trace contextRef="#ctx0" brushRef="#br3" timeOffset="92">16629 14938 7789,'-7'-5'0,"-3"-2"376,3-8 0,2 6 1463,1-3-917,3 8-456,1-1 1,-6 7-134,-1 1 0,-1 9 35,-3 7 0,2 0 18,-6 4 1,-2 1-159,2 6 1,4 3-59,3-2 0,4-2-33,-3 1 1,4 1-122,-1 3 1,3-5-43,1-2 1,6-3-226,6-1 0,0-1 29,7-3 0,4-7-176,4-4 1,5-6 66,-2 2 1,3-8 103,1-3 1,1-3 224,-1-2 0,-1-4-11,-3-3 1,-6-3 113,-5-1 0,-5 0-24,2 1 1,-9-6 204,-3-3 0,-4-1-235,-4 2 1,-3-3 6,-9 3 1,-3-2-243,-7 1 1,0 0 93,-4 4 0,-1 0-295,-3 5 1,4 4 53,-1 3 0,7 7-58,1 4 0,2 3-728,5 1 1121,1 0 0,9 5 0,1 1 0</inkml:trace>
  <inkml:trace contextRef="#ctx0" brushRef="#br3" timeOffset="93">17314 14927 7785,'0'-6'679,"0"-1"691,0 4-906,0 1 0,-5-2 15,-3 8 0,-2 4-167,-1 7 1,-6 3 66,-2 5 1,-2 1 70,-2 3 1,1-2-94,3 5 1,3-3-133,4 3 1,2 0-118,3 0 0,1-2-210,6-5 0,7 0 75,4 0 0,3-6-165,9-1 1,-1-9 24,8-3 1,1-3-4,3-1 1,1-2-4,3-6 0,-5-1 88,5-10 0,-10 1 204,3-1 1,-7-2-31,-5 2 1,-4-7 112,-7 0 0,-3-2-249,-5 1 0,-9-1-128,-2-2 0,-12-2-327,0 5 0,-4-3 229,1 3 0,-4 1-150,-4 3 1,5 5 148,2 3 1,3 3-576,1 5 1,6-2-10,1 5 858,9 0 0,-3 4 0,3 0 0</inkml:trace>
  <inkml:trace contextRef="#ctx0" brushRef="#br3" timeOffset="94">17645 14938 7818,'5'-16'0,"3"-1"1059,7-2 0,3-1-369,5 5 0,1 0-200,3 3 0,-3-2-119,2 3 0,-2-2 83,-1 9 1,-1 1 34,-3 3 0,1 1-128,-5 3 1,1 2-283,-5 5 0,0 2 82,1 2 0,-6 2-44,-2 2 1,-3 4-33,-1 0 1,-5 1-132,-2 6 1,-9 1 128,-3 3 0,-2 0-33,-2 0 0,0 4-509,0 1 0,2-3 66,2-5 0,3-3 534,9-5 1,2-4 93,5 0 0,0-5 125,0 1 0,9-6-160,2-2 1,12-4 100,0 1 1,7 1 12,1-1 1,5-1 103,2-3 0,6 0-792,-3 0 1,-5-1 273,-2-3 0,-8 3-3203,-3-3 1824,-6 3 1479,-10 1 0,-2 0 0</inkml:trace>
  <inkml:trace contextRef="#ctx0" brushRef="#br3" timeOffset="95">7526 4648 6873,'0'-6'819,"0"1"-373,0 0-294,0-2 1,0 0 342,0-1-328,0 6 0,0-5 31,0 4 142,0 1-292,-5-3 161,4 5-277,-4 0-147,5 0 274,0 5-157,0-3 1,0 4 141,0-2 99,0-3 1,5 9 17,-4-4-25,4 6 0,-1-1-85,0 1 1,0-1 48,-4 1 0,0-5-25,0 1 1,0 3 52,0 4 1,0 1-52,0-5 1,0 1-42,0-1 1,1 0 25,3 1 0,-3-1-3,3 1 0,1-1 7,-1 0 0,3 1-2,-3-1 1,4 5 8,-4-1 1,-1 0-5,-3-4 0,4 1-75,0-1 1,0 1 63,-4-1 0,1 0-69,3 1 1,-3-1 31,3 1 1,-3-1-10,-1 1 0,2-1 43,1 0 1,-1 5-23,1-1 1,0 4-14,1-4 0,-3 4 18,3-4 1,-3 4-24,-1-3 1,4 3 21,0-4 0,0 4 0,-4-4 0,0 0-33,0-3 1,0-1-4,0 1 0,1-1-38,3 1 1,-3-1 53,3 0 0,-3-3-90,-1 0 0,0-1 81,0 5 0,0-1-60,0 0 0,0 1 45,0-1 1,0 1-11,0-1 1,0 4 0,0 1 1,0 4-4,0-1 1,-4 3-6,0 0 1,1-3 0,3 0 0,0-1 129,0 1 1,0 2-106,0-6 1,0 4 158,0-4 0,0 2-77,0-2 0,0-3 106,0 4 0,3-4-134,1 0 0,0 3 10,-4 0 1,0 0 3,0-3 1,4 3-18,0 0 1,-1 4-56,-3-3 1,0 4 53,0-1 0,0 0 48,0 4 0,4-7-51,0 7 0,0-3 37,-4 3 0,0-1-42,0-3 0,0 1-3,0-5 0,0 4-44,0-3 1,4-1 54,-1-4 0,1 5-89,-4-1 0,0 1 75,0 0 1,0-2 15,0 5 0,0-4-28,0 4 0,0-4 100,0 4 0,0 0-79,0 4 1,0-1 10,0-3 0,0 2 49,0-2 0,4 1-46,0 0 1,0 0-144,-4-5 1,3 4 138,1-4 0,1 4-157,-1-3 0,-3 3 75,3-4 1,-2 1-30,-2 0 0,0-2 61,0 5 0,0-4-4,0 4 0,0-4 109,0 4 1,0-4-110,0 4 1,0 0 42,0 4 1,0-4-19,0 0 1,0 0 33,0 4 1,0-4-28,0 0 1,3-4-67,1 4 0,0-3 29,-4 3 0,0 0-7,0 4 0,1-2 0,3-2 1,-3 3 17,3-3 0,-3 2-7,-1 2 1,0 0 0,0 0 0,0-4 150,0 0 1,0-1-87,0 1 1,0-3-28,0-4 1,0 3-35,0 0 1,0 0 0,0-3 1,0-1-12,0 1 1,4-1 38,0 1 1,0 0-151,-4 3 1,4-1 127,-1 5 1,1-3-69,-4 3 1,4-4 30,0 4 0,0-1 33,-4 1 1,0 1-9,0-5 1,0 4 1,0-3 0,3 3 4,1-4 0,0 0-7,-4-4 0,0 1-37,0-1 0,4 1 38,0-1 0,-1 1-75,-3-1 0,0 0 58,0 1 1,4-1-96,0 1 1,0 4 89,-4 3 1,0 1-9,0 0 1,0 1 39,0-2 0,0 3-39,0 1 0,0-6 35,0-1 1,4 0-26,-1-1 0,1 0 56,-4-3 0,0-4-46,0-1 0,0 1 28,0 3-16,0 1 1,0-1 0,0 0 1,0 1 2,0-1 0,0 5-9,0-1 0,4 4-65,0-4 1,0 0 59,-4-3 0,0 3-140,0 0 0,1 2 125,3-2 0,-2-2-454,6 2 1,-4-6-406,3-2 0,1-4 881,3 1 0,1-8 0,-1-3 0</inkml:trace>
  <inkml:trace contextRef="#ctx0" brushRef="#br3" timeOffset="96">7778 8988 8299,'-7'1'388,"3"3"1,3-1-121,1 4 0,0-3-224,0 4 0,0-1 55,0 5 0,0-1-19,0 1 1,0 3 1,0 0 1,0 2 18,0-2 0,0-2-122,0 2 1,4 1 98,0 0 1,5-1-116,-2-4 0,0 1 247,0-1-209,1 0 1,3-4 73,1-3 0,-5-3-148,1-1 1,0 0 117,3 0 1,0-6 142,1-6 1,-1-4 154,1-7 0,-1-1-184,1-3 1,-2-2 161,-3-5 1,0-3-91,-4 3 1,-1 1-46,1 6 0,-6 7 9,-5-3 0,-2 8-206,-1-1 1,-6 4 24,-2 0 1,-3 6-358,0 2 0,-5 4-243,0 4 0,1 2 317,3 6 0,5 0-172,3 4 0,3-4 70,5 3 0,-2-1-190,5 2 1,2-8 99,5 4 1,4-3-14,4 2 0,2-1-20,2-2 494,3 2 0,5-4 0,-1 6 0</inkml:trace>
  <inkml:trace contextRef="#ctx0" brushRef="#br3" timeOffset="97">8132 9308 8257,'0'6'155,"0"-1"64,0-5 377,0 6 33,0-5 59,0 4-991,0-5-739,5 0 701,-4 0 0,4-1-85,-5-3 1,0 1 425,0-4 0,0-1 0,0-3 0</inkml:trace>
  <inkml:trace contextRef="#ctx0" brushRef="#br3" timeOffset="98">8189 8920 8257,'-12'-12'-285,"2"5"285,3-1 1361,-4 6-41,10-4-291,-9 6-718,9 0 0,-4 6 126,5 1 0,0 8-126,0 4 0,0 4-267,0 4 0,0-2 154,0 6 1,3-2-389,1 1 0,4 2-110,-4-5 1,3-2-366,-3-6 0,5-1-416,-1-3 1,-2-3 500,2-1 1,-5-1-664,5-6 1243,-5 0 0,7-9 0,-4-2 0</inkml:trace>
  <inkml:trace contextRef="#ctx0" brushRef="#br3" timeOffset="99">7960 4603 8477,'0'-7'-559,"0"-3"721,0 9 290,0-4-163,0 0 123,0 3-216,0-3 708,0 5-665,5 0-111,-3 0 20,3 0 1,-5 2-164,0 1 83,0-1 1,0 4-65,0-2 0,0-2 89,0 6 0,0-4-122,0 3 0,0 1 70,0 3 1,0 2-1,0 2-1,0-2 11,0 2 0,0-2 10,0-2 0,0 2 1,0 2 1,1-2-8,3 2 1,-3-2 85,3-2 1,-2 2-79,2 2 1,-2-2 128,1 2 1,0 2-106,1-2 0,-3 4 107,3-4 0,1 5-149,-1 0 0,-1-3 63,-3 2 0,0 0-41,0 4 1,4 0 32,0 0 0,0-4 12,-4 0 0,1-1-19,3 1 1,-3 2-17,3-2 0,1-1-1,-1 1 1,1-1 1,-1 1 1,-3 1-162,3-5 1,1 5 162,-1-5 1,0 4-45,-4-4 0,3 4 19,1-4 1,0 6-107,-4-2 0,0 2 83,0 2 1,0 0-21,0 0 0,0-4 13,0 0 1,0 0 1,0 4 0,0-1-59,0 1 1,4 0 61,0 0 0,-1 0-40,-3 0 0,0 0 14,0-1 0,4 0-65,0-3 0,0 3 54,-4-3 0,0 2 45,0 2 1,0 0 48,0 0 0,0 0 12,0-1 1,1 1-78,3 0 1,-3 1 14,3 3 1,-3-3 108,-1 3 0,2-2-94,1 2 1,-1-3-60,1 2 0,-1 0 59,-2 0 1,3-1-9,1 1 1,1-2 19,-1-1 0,-3 4-8,3-1 0,-1 1-32,1-4 0,-3 4 25,3-1 0,-3 6-98,-1-2 0,4 3 93,0 2 0,-1-5-75,-3 1 0,0-1 58,0 4 0,0-5-18,0-2 1,0 1-14,0-1 0,0-5-6,0-2 1,0-3 20,0 2 0,2 3 1,1-3 0,-1-1-30,1 1 0,-1 0 29,-2 4 0,0-1-29,0 1 0,0 1 24,0 3 0,0-3-14,0 3 1,0 1-27,0-2 0,4 2-1,-1-1 0,1-3-125,-4 3 0,0-4 136,0-4 0,1 2-91,3-2 0,-2-2 73,1-2 1,-1 1-17,-2 0 0,1 3 2,3-4 0,-3 1 114,3 0 1,-3-4-101,-1 4 1,1 0 14,3-1 0,-3 6-32,3-2 1,-3 2 33,-1 2 0,0-4-7,0 0 0,0 0 1,0 4 1,2 0-16,2 0 1,-3-4 9,3 0 0,1-2-59,-2 3 0,3-4 25,-3-5 0,0 5 1,5-1 1,-6 0 52,2-3 0,1-1-36,-1 0 0,0 1 89,-4-1 0,3 4-84,1 1 1,0-1 111,-4-4 0,0 1-91,0-1 1,0-3 147,0-1 0,4 1-4,0 3-51,-1 1 1,-3-1-49,0 1 0,0-1 6,0 1 1,0-1 22,0 0 0,0 1 16,0-1-11,0 1 0,0 3-21,0 0 1,2 0 125,1-3 0,-1-1-163,2 1 0,-3-1-5,-1 0 0,4-3-61,-1 0 1,1-5 151,-4 5-211,0-5 0,0 3 24,0-2-336,5-3 77,-3 4-441,3-5 1,-5-1-223,0-3 1,0-2 1027,0-6 0,0-4 0,0-2 0</inkml:trace>
  <inkml:trace contextRef="#ctx0" brushRef="#br3" timeOffset="100">8588 8874 8255,'-6'0'-92,"1"-1"18,5-3 205,-5 3 613,4-4-209,-4 5-187,0 0 0,2 3-80,-5 1 0,6 6-286,-2 2 0,2 2 13,-2 9 0,2-3 23,-1 7 1,1 2-32,2 1 1,0 2 90,0-2 0,4 2-86,0-5 0,5-1 70,-2-3 0,0-5-180,0-3 0,1-2 86,3-2 0,-3-4-60,0-4 0,-1 3 109,5-3 0,-2 0-2,-2-7 0,2 2 191,-3-6 0,3-5-114,2-6 1,-2-2 144,-2-2 0,2-1-104,-3-3 0,-2 2 71,-1-6 1,1 2-71,-1-1 1,0 2 6,-4 5 1,-4 4-83,0 0 0,-6 5-149,-1-1 1,-2 3-286,-6 5 1,0-2 178,-4 5 1,4 0-294,0 4 1,0 0 188,-4 0 1,5 5-373,3 3 413,3-3 1,5 5-925,3-2 519,3 2 664,11 1 0,-2 6 0,8 0 0</inkml:trace>
  <inkml:trace contextRef="#ctx0" brushRef="#br3" timeOffset="101">8897 9274 8108,'-6'6'2015,"0"-1"-1816,6-5 1,0 1 301,0 3-1121,0-2 517,0 3 0,2-5-1229,2 0 231,-3 0-154,4 0 1255,-5-5 0,5-2 0,1-4 0</inkml:trace>
  <inkml:trace contextRef="#ctx0" brushRef="#br3" timeOffset="102">8943 8851 8237,'0'-7'56,"0"-1"1,0 4 475,0-3 402,0 4 174,-6-2-713,5 5 1,-4 1-166,5 3 1,0 4 35,0 7 0,0 3-125,0 4 0,0 3 68,0 1 0,4 2-236,0 3 1,3 0-86,-3-4 0,4 3-155,-4-3 1,3 0-219,-3-4 0,1-2 233,-1-2 1,-2-2-55,6-6 1,-5 0-77,0 1-559,-1-6 208,-2-1 394,0-5 1,0-5-1,0-1 1</inkml:trace>
  <inkml:trace contextRef="#ctx0" brushRef="#br3" timeOffset="103">9182 8874 8115,'-6'-5'1078,"-4"4"-642,4-4 1,-1 6-37,3 3 1,3 3-52,1 9 1,0 1-84,0 6 0,0 1-407,0 3 0,0-2 219,0 6 1,0-6-203,0 2 0,4-4 212,0-4-924,5 2 0,-4-8-767,2 2 101,3-7 1502,-8-3 0,8-5 0,-4 0 0</inkml:trace>
  <inkml:trace contextRef="#ctx0" brushRef="#br3" timeOffset="104">9057 9114 8115,'-7'0'809,"2"0"-567,5-5 1,5 4-28,3-3 1,2 2-83,2 2 0,3-3-81,0-1 0,5-4-252,-1 4 0,3-3-707,1 3 1,0-5 906,-1 1 0,1-2 0,0-1 0</inkml:trace>
  <inkml:trace contextRef="#ctx0" brushRef="#br3" timeOffset="105">9422 9022 9782,'-6'6'826,"-3"0"-508,5 5 0,0 2 113,4 2 0,-3-2-345,-1 2 1,0 2 110,4-2 1,0 0-430,0-3 0,1-1 232,3 0 0,-3-3-283,3 0 0,2-5 71,2 5 1,-2-5-72,2 0 0,-4-1 148,3-2 0,0-2 41,0-1 1,2 0 175,-5-5 1,4 1-83,-4-5 0,3 1 119,-3 0 0,4-2-120,-5-2 1,1 2 120,-4-2 0,0-2 23,0 2 0,0-4-30,0 4 0,-5-4-56,-3 3 1,-2-3-5,-1 4 0,-1-1-63,1 0 0,-4 4 67,0-3 0,-1-2 128,5 2 0,0 0-73,-1 3 0,1-3 107,-1 0 0,6-1-28,2 5 0,2 3 374,-2 1-103,3 4-316,-5-7 0,12 9 61,1-3 0,5 3-30,3 1 0,1-4-140,3 0 0,3-3 122,-3 3 1,2-4-298,2 4 1,0-1 77,0 1 0,0 3 105,0-3 1,-4 3 38,0 1-84,-5 0 0,7 5 0,-3 2 0</inkml:trace>
  <inkml:trace contextRef="#ctx0" brushRef="#br3" timeOffset="106">7812 4625 8218,'-1'-6'-818,"-3"2"1177,3 3 1,-6 0-31,3-3 1,2 3 297,-6-3-401,6 3 306,-8 6-312,8-4 0,-8 10 155,2 1-133,-2 4-55,-1 7 1,0 1 250,-1 3-726,6-3 270,-4 9 1,3-9 245,-4 3-1145,4-3 694,-3-1 0,9-6-1282,-3-1 1020,3-4 1,2 0-141,3-1 0,2-4 625,6-4 0,-1-6 0,1-4 0</inkml:trace>
  <inkml:trace contextRef="#ctx0" brushRef="#br3" timeOffset="107">7869 4842 8300,'0'7'-229,"-1"3"-57,-3-2 1,-1 2 170,-3 1 1250,-2 6-636,-1-5 0,-3 15 30,-5 0-337,0 4 1,-3 9-319,3 2 0,-1 1 114,4-1 1,-1-1-112,5-6 1,0 0 102,8-8 0,0-2-635,4-6 0,0-2 655,0-6 0,5 1 0,1-1 0</inkml:trace>
  <inkml:trace contextRef="#ctx0" brushRef="#br4" timeOffset="108">7938 5334 8644,'-6'11'781,"1"0"-599,-2 1 0,-2 4 312,5 3 0,-5 0-116,2 4-87,-4-2-156,0 12 0,3-9-893,1 2 523,-1-2 0,2-1-800,2 0 1,3-5 189,1-3 845,0-2 0,0 3 0,0 2 0</inkml:trace>
  <inkml:trace contextRef="#ctx0" brushRef="#br3" timeOffset="109">8029 5665 8346,'-12'5'223,"1"-4"1,3 9 433,1-2 0,3 2-123,-4 1 0,1 7-219,-5 5 0,-3 1-334,0 7 1,-4-1 137,4 4 1,-2-2-504,2 2 0,3-6 246,1 6 0,1-7-125,6 0 0,-4-7-202,5-1 1,-1-5-1163,4 1 1627,0-2 0,5-2 0,1 1 0</inkml:trace>
  <inkml:trace contextRef="#ctx0" brushRef="#br3" timeOffset="110">8075 6087 8346,'0'12'518,"0"-1"1,-6 6 260,-1 2-374,2 2-193,-10 2 0,7 5 32,-7 2 0,-3 5 17,-1 3 0,1-1-529,-1 4 1,5-4 230,-1 1 1,2-2-509,2-2 0,1-5 340,2-2 1,-1-8-732,5-4 0,1-2 936,3-2 0,-6 1 0,0-1 0</inkml:trace>
  <inkml:trace contextRef="#ctx0" brushRef="#br3" timeOffset="111">8086 6601 8206,'-22'17'0,"3"2"106,-2 2 1,4 2 248,-2 0 1,-2 5-48,2 2-180,2 3 0,-3 2-384,5-1 1,-1-1 103,5-3 0,1 2-10,2-5 0,2-1 117,2-3 0,3-5-484,-3-3 0,4-3 529,4-5 0,2-2 0,6-5 0</inkml:trace>
  <inkml:trace contextRef="#ctx0" brushRef="#br3" timeOffset="112">8075 7024 8182,'-18'13'168,"3"2"1,2 1 386,1 3 1,5 4-57,-1 0 0,1 1-558,-5 7 0,5-5-550,-1 5 0,4-5 311,-3 5 0,4-6-156,-1 2 1,3-3 172,1-1 1,0-6-587,0-1 867,0-4 0,0 0 0,0-1 0</inkml:trace>
  <inkml:trace contextRef="#ctx0" brushRef="#br3" timeOffset="113">8154 7321 8182,'-11'11'434,"-4"2"-362,0 2 1,-2 3 319,2 5 1,1 5-99,-5 2 0,4 1-261,-4 3 0,5-2 14,-2 6 0,4-7-179,0 0 0,5-6-10,-1 2 1,4-7-223,-3-1 1,4-5-133,-1 1 0,3-6-103,1-1-359,0-6 958,5 3 0,2-10 0,4-1 0</inkml:trace>
  <inkml:trace contextRef="#ctx0" brushRef="#br3" timeOffset="114">8154 7709 8182,'-17'17'129,"-1"0"64,3 6 1,1-1 511,-5-3 1,5 6-185,-1-2 0,-2 2-214,2-2 0,0 1-63,3 3 1,2-3-521,2 3 1,0-4-160,4-4 1,0-3-426,4-4 0,1-6 380,3-2 1,2-4-226,6-4 1,-1-2 704,1-6 0,-1 1 0,0-1 0</inkml:trace>
  <inkml:trace contextRef="#ctx0" brushRef="#br3" timeOffset="115">8200 7983 8137,'-6'12'857,"-3"0"-516,5 4 0,-5 3 269,2 7 1,-4 3-3,0 6 0,0-1-189,-1 0 1,1 0-439,-1 1 1,2-2 118,3-3 1,2-3-414,5-8 1,0-3 199,0-4-995,0-6 1,1-2 256,3-8 0,-2-7-750,6-8 1601,-6-3 0,14-6 0,-4-1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5.06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1782 8748 8227,'0'-6'0,"-5"1"0,3 5 0,-3 1 0,5 3 0,-4-1 0,1 4 0,-2 0 0,1 0 0,2 3 0,-1-2 0,-2 3 0,1 5 0,-1 1 0,1 6 0,3 1 0,-3 3 0,1 3 0,-1 8 0,3-1 0,-3 5 0,3-5 0,1 1 0,0 3 0,0-2 0,0 3 0,0-7 0,0-4 0,0-5 0,0 5 0,0-7 0,0-1 0,0-2 0,0-5 0,0-1 0,0-4 0,0 1 0,0-1 0,5 1 0,-4-1 0,3 0 0,-2-4 0,-1-1 0,3-2 0,-3-3 0,4 4 0,-5-10 0,0-1 0,0-6 0</inkml:trace>
  <inkml:trace contextRef="#ctx0" brushRef="#br0" timeOffset="1">1702 8863 8401,'0'-7'0,"0"-3"0,5 9 0,-3-4 0,6 5 0,0 0 0,3 0 0,0 9 0,1 2 0,-1 4 0,1 1 0,-1 1 0,0 6 0,0-1 0,-4-3 0,3 6 0,-2-2 0,-2-1-7,2-3 0,-4-5-2,3 1 1,0-3-6,0 0 3,4-1 6,-5 1 1,1-2 0,1-3 0,-4-1 1,4-6 0,-5 0 0,5 0 1,-4-2 1,3-2 0,1 2 0,3-6 1,1 1 0,-1-5 0,1-4 0,-1-3 0,4-3 0,1-1 0,0 0 0,-1 1 0,-1-1 0,5 0 0,-1 0 0,1 0 0,1 2 0,-4 2 0,-1-2 0,-4 6 0,1 4 0,-1 3 0,-5 4 0,-2-3 0,-3 4 0,1 1 0,2 9 0,-3 2 0,3 10 0,-3 5 0,-1 7 0,0 3 0,0 4 0,0-1 0,0 5 0,0 0-2,0 3 1,1-3-8,3 0 0,-3-9-1,3 1 1,1-7 0,-1 0 1,0-5 1,-4-3 0,0-2 0,0-6 1,1 1 0,3-1 1,-3-3 0,3-1 1,-3-3-4,-1 4 3,0-6 1,0 9 4,0-10 0,5 4 0,2-5 0</inkml:trace>
  <inkml:trace contextRef="#ctx0" brushRef="#br0" timeOffset="2">2593 9080 8216,'-2'-8'0,"-2"0"0,3 1 0,-4 0 0,0 2 0,3 7 0,-6 1 0,4 8 0,-4 4 0,6 6 0,-2 2 0,3 0 0,1 4 0,0-2 0,0 2 0,1-3 0,3 2 0,2-3 0,6-4 0,0 2 0,4-6 0,1-1 0,6-7 0,0 2-4,0-5 0,0 0-3,0-4 0,1-5 0,2-3 1,-2-6 1,3-1 0,-3-5 1,-1 1 1,0-3 2,0-1 1,-5 0-1,-3 1 1,-4 1 0,-3-2 0,1 2 0,-6-10 0,1-3 0,-4-4 0,-9-4 0,-2 4 0,-9 1 0,-3 7 0,-6 3 0,-9 8 0,-4 4 0,-8 7 0,2 6 0,-5 9 0,10 2 0,1 10 0,6 0 0,6 4 0,7-1 0,8-3 0,7 8 0,3-3 0</inkml:trace>
  <inkml:trace contextRef="#ctx0" brushRef="#br0" timeOffset="3">3289 8920 8108,'-1'-18'0,"-3"3"0,3 2 0,-4 2 0,5-1 0,-5 6 0,3-1 0,-1 4 0,1 1 0,1-3 0,-3 5 0,3 7 0,-3 4 0,3 6 0,1 5 0,0 6 0,0 3 0,0 3 0,0 4 0,0 3 0,0 4 0,0-3 0,0 0 0,0-5 0,0 1 0,0-6 0,0-2 0,4-6 0,0-1 0,-1-1 0,-3-7 0,0 0 0,0-3 0,0-5 0,0 1 0,0-6 0,0 3 0,-5-10 0,-1-1 0</inkml:trace>
  <inkml:trace contextRef="#ctx0" brushRef="#br0" timeOffset="4">3084 9000 8108,'0'-17'0,"0"3"0,0-5 0,3 4 0,1-4 0,5 5 0,-1-1 0,6 1 0,1-1 0,5 2 0,-1-2 0,7 2 0,0 1 0,6 6 0,-2 2 0,3 3 0,2 1 0,-1 6 0,0 6 0,-3 4 0,-1 7 0,-4 5 0,0 3 0,-7 3 0,-4 4 0,-2-3 0,-1 3 0,-6-3 0,-2-5 0,-3 3 0,-1-2 0,-9-2 0,-2 1 0,-8-4 0,0 0 0,-8 2 0,-3-1 0,-3 0 0,-2-5 0,-3 1 0,0 0 0,0-1 0,4-3 0,5-3 0,2-4 0,7-5 0,1 1 0,5-6 0,-3 3 0,11-6 0,2-3 0,5-2 0,7-5 0,10-6 0,11-1 0</inkml:trace>
  <inkml:trace contextRef="#ctx0" brushRef="#br0" timeOffset="5">3803 8908 8044,'-6'-17'0,"1"-4"0,5 6 0,0 0 0,0 3 0,0 6 0,0 0 0,0 2 0,0 3 0,0-5 0,0 8 0,0 2 0,0 2 0,0 5 0,0 6 0,0 2 0,0 4 0,0 3 0,4 4 0,-1 4 0,1 0 0,-4 0 0,1 2 0,3 2 0,-3-3 0,3 4 0,1-8 0,-1 0 0,4-6 0,-4 2 0,4-7 0,0-1 0,2-5 0,2 1 0,-1-2 0,1-3 0,-1-2 0,4 1 0,0-6 0,1 1 0,-5-4 0,4 0 0,0 0 0,5 0 0,-5 0 0,5 0 0,-1 0 0,-1 0 0,1 0 0,-5-4 0,1 1 0,3-6 0,-5 2 0,2-4 0,-3 5 0,-5-5 0,-2 5 0</inkml:trace>
  <inkml:trace contextRef="#ctx0" brushRef="#br0" timeOffset="6">3815 9228 8099,'-12'0'0,"6"-1"0,2-3 0,3-2 0,6-2 0,2 0 0,4 6 0,0-2 0,7-1 0,5 1 0,5-3 0,6 3 0,0-4 0,0 4 0,1 1 0,-1 3 0,-5-4 0,-2 0 0,-4 0 0,-4 4 0,-3-4 0,-5 0 0,1-4 0,-1 1 0</inkml:trace>
  <inkml:trace contextRef="#ctx0" brushRef="#br0" timeOffset="7">3769 8908 8035,'-6'-23'0,"0"4"0,6 0 0,8 2 0,7-2 0,3 2 0,9 6 0,1-1 0,-2 1 0,1 1 0,-4 2 0,5-1 0,2 5 0,3 1 0,1 3 0,-1 1 0,-2 3 0,1 2 0,-6 5 0,6 1 0,-3-1 0</inkml:trace>
  <inkml:trace contextRef="#ctx0" brushRef="#br0" timeOffset="8">4580 8794 8345,'-5'-6'0,"2"1"0,-4 5 0,4 0 0,-7 0 0,2 0 0,2 5 0,-2 2 0,1 9 0,-5 3 0,1 7 0,-1 5 0,5 2 0,-1 1 0,6 1-6,-2 4 0,3-4-3,1 3 1,0-2 0,0-2 0,0-4 1,0 1 0,0-7 1,0-1 0,0-4 1,0-4 0,3-6-4,1 2 5,0-2 1,-3-1-3,3-1 1,-3-4 4,9 2 0,-3-5-1,4 0 1,1 0 0,-1 0 1,4-1-1,1-3 0,4 3 0,-1-3 0,2 1-1,2 0 0,0 1 0,0-1 0,-1 1-1,-3 2 0,1 0 0,-5 0 0,4-4-1,-4 1 0,1-1-2,-5 4 2,0 0 1,1 0 3,-1 0 0,1-10 0,-1-3 0</inkml:trace>
  <inkml:trace contextRef="#ctx0" brushRef="#br0" timeOffset="9">5151 8760 8201,'-5'-17'0,"0"5"0,-3-4 0,3 9 0,5-3 0,0 8 0,0-3 0,0 7 0,0 1 0,0 4 0,0 4 0,0 2 0,0 2 0,4-1 0,0 5 0,4-5 0,-1 8 0,4-5 0</inkml:trace>
  <inkml:trace contextRef="#ctx0" brushRef="#br0" timeOffset="10">5196 9091 8170,'-5'11'0,"4"1"0,-3-1 0,3-3 0,1-1 0,-1 1 0,-3 4 0,3-1 0,-3 0 0,3 1 0,1-1 0,0-3 0,0-1 0,1 0 0,3 0 0,-2 2 0,6-5 0,-1 5 0,5-3 0</inkml:trace>
  <inkml:trace contextRef="#ctx0" brushRef="#br0" timeOffset="11">1576 9833 8495,'6'0'0,"1"0"0,-3 0 0,-3 0 0,9 0 0,-4 0 0,6 0 0,-1 0 0,-3 2 0,-1 1 0,1-1 0,3 2 0,5-3 0,-1-1 0,1 0 0,0 0 0,0 0 0,3 0 0,4 0 0,0 0 0,1-4 0,6 0 0,1-3-1,3 3 1,-1 0-2,-2 4 0,3 0 1,0 0 0,-2 0-2,6 0 1,-5 0-3,5 0 1,1 1-3,-1 3 0,2-3-3,-2 3 5,2-3 1,6-1-1,0 0 1,3-1 0,1-3 0,-1-1-144,-3-2 0,0 0 143,-1 3 0,0 2 0,-3-6 0,-2 6 1,-2-2 0,-2 3 1,2 1 1,-3 0-1,0 0 1,-1 0-2,0 0 0,0 0-1,1 0 1,-1 3-2,0 1 1,2 0 0,2-4-1,-3 0 2,3 0 0,3-4 0,1 0 1,2-4-1,2 0 1,-4 2-1,0-2 0,-2 5-1,2 0 1,-2-2 0,-6 1 0,-1 0 0,-3 4 1,2 0 0,-5 0 1,1 4 143,-2 0 1,2 3-145,3-3 0,2 1-1,-3-1 0,3-3-1,1 3 1,1-3-1,-1-1 1,0-4 0,0 1 0,1-2 1,-1 1 0,-1-1 0,-3-3 1,2 2 0,-5 2 1,3 3-1,-3-3 1,-1-1-1,-3 1 0,-1 0 0,-3 4 0,1 0-1,-5 0 1,4 0-2,-3 0 1,0 1-1,-1 3 1,-2-2-1,2 1 1,-2-1-1,-2-2 0,1 0 0,-1 0 1,1 3 0,-1 1 0,-3 0-1,-1-4 1,1 0 2,3 0 0,-3-1 0,0-3-1,-6 3 0,3-4 1,-5 5 0,-1 1 1,-3 3 0,-7 2 0,-7 5 0</inkml:trace>
  <inkml:trace contextRef="#ctx0" brushRef="#br0" timeOffset="12">6807 8794 8113,'-12'-5'0,"5"4"0,0-4 0,1 1 0,0 0 0,-2-4 0,-3 5 0,-1 0 0,5-2 0,-1 1 0,0 0 0,-3 4 0,0 0 0,-2 5 0,-2 3 0,1 6 0,-5 1 0,3 9 0,-3-1 0,4 8 0,-4-1 0,5 3 0,-1 1 0,4 4 0,3 1 0,3-1 0,5-4 0,0-4 0,0 1 0,6-6 0,6 2 0,4-3 0,7-1 0,0-5 0,5-6 0,2-4 0,2-6 0,-2 2 0,7-8 0,-3-3 0,-1-5 0,-2-3 0,-1-3 0,5-5 0,-5-4 0,1-4 0,-7 2 0,-2-2 0,-4 5 0,-6-5 0,-6 2 0,-2-1 0,-4-3 0,-4 2 0,-6 3 0,-5 2 0,-11-2 0,0 1 0,-6 0 0,-2 5 0,-1 5 0,1 6 0,1 1 0,3 6 0,-1 0 0,8 4 0,3 4 0,9 0 0,4 4 0,2 4 0,5 6 0</inkml:trace>
  <inkml:trace contextRef="#ctx0" brushRef="#br0" timeOffset="13">7218 8874 8093,'-8'-11'0,"1"-1"0,0 1 0,0-1 0,2 6 0,5-4 0,0 9 0,0 6 0,1 7 0,3 11 0,2 4 0,6-1 0,-1 6 0,0-1 0,1 0 0,-1 0 0,-3 2 0,-1-3 0,1-2 0,4-1 0,-5-4 0,1-4 0,-4-3 0,3-4 0,-4-1 0,1 0 0,-3-3 0,-1 0 0,0-6 0,0 3 0,0-5 0,-5 0 0,-2 0 0</inkml:trace>
  <inkml:trace contextRef="#ctx0" brushRef="#br0" timeOffset="14">7161 8885 8093,'0'-22'0,"0"0"0,0 3 0,0-1 0,0 4 0,1 0 0,3 1 0,4 2 0,7-2 0,0 2 0,8 2 0,-2-1 0,10 1 0,1 5 0,6 2 0,-4 2 0,0 2 0,-1 2 0,-6 2 0,0 3 0,-5 8 0,0 3 0,-3 5 0,-4-1 0,-7-3 0,-3 2 0,-5-2 0,-1 1 0,-3 0 0,-9-3 0,-10-1 0,-5-3 0,-6 7 0,0-5 0,0 4 0,-3-5 0,2 1 0,1-2 0,11-2 0,-2 0 0,12 1 0,-3-1 0</inkml:trace>
  <inkml:trace contextRef="#ctx0" brushRef="#br0" timeOffset="15">8143 8783 8123,'-16'-5'0,"3"3"0,-2-2 0,2 2 0,2-2 0,3 3 0,0-3 0,1 3 0,-5 1 0,6 5 0,2 2 0,3 5 0,1 3 0,0 4 0,0 8 0,1-2 0,3 6 0,1-2 0,3 1 0,2 2 0,-3-5 0,0-1 0,0-3 0,-3-4 0,4 0 0,-4-6 0,3-2 0,-4 1 0,1-5 0,-3-2 0,4 6 0,1-5 0</inkml:trace>
  <inkml:trace contextRef="#ctx0" brushRef="#br0" timeOffset="16">7823 8828 8180,'0'-11'0,"0"-1"0,5 6 0,3 2 0,-2-1 0,2 1 0,3 1 0,5 3 0,4 0 0,-1 0 0,8 0 0,3 0 0,4 0 0,4 0 0,-1 0 0,5 0 0,-5-5 0,1-3 0,-6 2 0,-2-2 0,-5 2 0,2-2 0,-3-2 0,-1 2 0,-5 3 0,-3 1 0,-2 3 0,-2 1 0,1 0 0,-6 5 0,-2 3 0,-3 7 0,-1 4 0,1 6 0,3 2 0,-3 5 0,3-2 0,-3 3 0,-1 2 0,4-5 0,0 0 0,4-5 0,-5-3 0,5 0 0,-4-7 0,4 0 0,-5-3 0,5-5 0,-4 1 0,1-5 0,-1 0 0,-3 4 0,4-6 0,-5 4 0,0-5 0</inkml:trace>
  <inkml:trace contextRef="#ctx0" brushRef="#br0" timeOffset="17">8737 8828 8089,'-11'-5'0,"0"-1"0,4-6 0,0 6 0,4 2 0,1 3 0,-4 1 0,2 0 0,2 5 0,-6 3 0,6 8 0,-2 7 0,2 1 0,2 7 0,0-1 0,0 4 0,6 3 0,1-3 0,7-2 0,1-9 0,4-1 0,-3-3 0,4-3 0,-1-4 0,2-6 0,2-2 0,0-4 0,0-4 0,4-2 0,-1-6 0,5-4 0,-5-3 0,4-3 0,-8-1 0,4 0 0,-7 0 0,-4 1 0,-3-1 0,-2-4 0,-7 1 0,0-1 0,-7 4 0,-3-4 0,-9 1 0,-3-1 0,-7 4 0,-5 2 0,-7 2 0,-1 7 0,-3 8 0,-1 4 0,5 4 0,1 3 0,6 4 0,5 2 0,7 2 0,4-1 0,7 5 0,3-4 0,5 4 0,5 0 0,1 4 0</inkml:trace>
  <inkml:trace contextRef="#ctx0" brushRef="#br0" timeOffset="18">9228 8840 8045,'-11'-12'0,"3"2"0,0 3 0,6 1 0,-3 6 0,5 0 0,0 7 0,0 4 0,1 6 0,3 6 0,-2 5 0,6 2 0,-4 4 0,3 4 0,-4-2 0,1 2 0,1-8 0,-1-3 0,-1-3 0,-3-1 0,6 0 0,-5-5 0,4-2 0,-5-10 0,0-6 0,0-7 0,0-3 0,0-2 0,0 1 0,0-2 0,0-2 0,0 1 0,0-5 0,-5 5 0,4-8 0,-3 3 0,-1-2 0,1-2 0,-4 0 0,4 0 0,1 5 0,3 3 0,-4 3 0,0 0 0,0 6 0,4 1 0,5 10 0,2 6 0,9 3 0,3 5 0,3 0 0,1 4 0,3-1 0,1-3 0,5 2 0,-2-2 0,-1-2 0,2-2 0,-6-4 0,2-3 0,-3 1 0,-1-5 0,-4 0 0,0-4 0,-5 0 0,2-6 0,-4-1 0,-6-3 0,4-6 0,-2 1 0,-3-5 0,-1 1 0,-3-3 0,-1-1 0,0 1 0,0-1 0,-1-4 0,-3 1 0,-3-1 0,-4 4 0,-2 0 0,-2 0 0,2 2 0,-2 2 0,3 2 0,0 6 0,1 4 0,-1 2 0,6 5 0,1 0 0</inkml:trace>
  <inkml:trace contextRef="#ctx0" brushRef="#br0" timeOffset="19">10267 8474 8101,'-5'7'0,"4"3"0,-3-3 0,3 1 0,1 3 0,0 0 0,0 8 0,0-4 0,0 4 0,0 4 0,0 3 0,1 5 0,3-5 0,-3 6 0,3-1 0,1-2 0,-1 1 0,4-4 0,-5 0 0,1-2 0,-4-1 0,4-4 0,0 0 0,0-5 0,-4 2 0,5-4 0,-4 0 0,3-1 0,-3-3 0,-1-1 0,5-4 0,1 2 0,6-5 0,-1 0 0</inkml:trace>
  <inkml:trace contextRef="#ctx0" brushRef="#br0" timeOffset="20">10553 9011 8101,'6'0'0,"4"0"0,-7 1 0,5 3 0,-6-3 0,8 4 0,-5-3 0,3 2 0,-2-2 0,-2 6 0,-3-4 0,3 3 0,-3-4 0,4 7 0,2-4 0</inkml:trace>
  <inkml:trace contextRef="#ctx0" brushRef="#br0" timeOffset="22">12426 8440 8250,'0'-11'0,"0"3"0,0 0 0,-1 1 0,-3-5 0,3 5 0,-3-1 0,1 4 0,-1-3 0,3 4 0,-5-2 0,2 5 0,3 0 0,-6 0 0,4 0 0,0 9 0,-5 2 0,2 10 0,-2 2 0,-2 10 0,5 3 0,-2 6 0,-2 0 0,5 4 0,-4-2 0,4-2 0,-1 2 0,2-2 0,1 1 0,-1-1 0,-3 0 0,3-8 0,-2 2 0,1-9 0,3-1 0,-3-3 0,2-5 0,2-3 0,0-2 0,0-2 0,0 1-3,0-6-2,0 4 2,0-9 2,0 5 1,0-6 0,0-6 0,0-5 0,0-7 0</inkml:trace>
  <inkml:trace contextRef="#ctx0" brushRef="#br0" timeOffset="23">12380 8440 8274,'0'-18'0,"-1"-2"0,-3 5 0,2 1 0,-6 6 0,5-2 0,-2 9 0,5-4 0,0 5 0,5 5 0,2 5 0,4 5 0,2 9 0,2-1 0,2 9 0,2 2 0,2 0 0,-2 4 0,2 2 0,-2-2 0,1 5-133,-5-1 0,5-2 133,-1 2 0,-1-7 0,1 3 0,-5-10-4,1 2 1,-2-5-8,-1-2 0,-2-4 0,-3 0 1,2-5 1,-5 1 0,1-6 2,-1-1 0,-3-4-4,3 3 139,-3-4 1,3 3-135,0-2 3,0-3 1,-4 4 2,-5-5 0,-2 0 0,-9 6 0,-2 0 0</inkml:trace>
  <inkml:trace contextRef="#ctx0" brushRef="#br0" timeOffset="24">12346 8943 8161,'-5'-12'0,"-1"1"0,-2 1 0,0 2 0,6-2 0,-3 9 0,5-5 0,5 6 0,2 0 0,9 0 0,3 0 0,3 4 0,5 0 0,0 0 0,7-4 0,-2 0 0,6 0 0,-4-4 0,-3 0 0,4-3 0,-4 3 0,-1-5 0,-2 3 0,1-6 0</inkml:trace>
  <inkml:trace contextRef="#ctx0" brushRef="#br0" timeOffset="25">13100 8771 8127,'0'-11'0,"5"4"0,2 4 0,4-2 0,0 1 0,-2 0 0,2 4 0,-2 0 0,6 0 0,2 0 0,-2 0 0,4 0 0,-4 0 0,6-4 0,-2 0 0,-2 1 0,3 3 0,-5 0 0,4 0 0,-5-2 0,1-2 0,-2 3 0,-2-3 0,-3 3 0,-1 1 0,-4 0 0,1 4 0,-8 0 0,-8 10 0,-5-2 0</inkml:trace>
  <inkml:trace contextRef="#ctx0" brushRef="#br0" timeOffset="26">13157 8908 8127,'-7'0'0,"2"0"0,16 0 0,4 0 0,0 0 0,0 0 0,3 0 0,0 0 0,5 0 0,-1 0 0,1 0 0,-1 0 0,-3 0 0,2 0 0,-1 0 0,-4 0 0,6 0 0,-5 0 0</inkml:trace>
  <inkml:trace contextRef="#ctx0" brushRef="#br0" timeOffset="27">14173 8554 8163,'-5'-6'0,"3"-3"0,-6 5 0,4-3 0,-3 3 0,3 0 0,-4 4 0,4-1 0,-3-3 0,3 3 0,-4-3 0,5 8 0,-5 3 0,4 5 0,-3 3 0,3 4 0,-4 8 0,4 0 0,-3 4 0,4 6 0,-1-3 0,-2 7 0,-2-3 0,2 4 0,-2-4 0,5 2 0,-5-6 0,4 1 0,-3-12 0,4 1 0,-1-9 0,3 0 0,1-3 0,0-5 0,0 1 0,0-6 0,5 3 0,3-5 0,-2-1 0,2-3 0,-1-2 0,5-5 0,4-6 0,2-1 0</inkml:trace>
  <inkml:trace contextRef="#ctx0" brushRef="#br0" timeOffset="28">14105 8657 8163,'0'-11'0,"0"-1"0,0 1 0,0-1 0,0 1 0,0-1 0,0 5 0,0-1 0,0 6 0,5-3 0,2 5 0,4 6 0,0 5 0,0 10 0,1 5 0,3 6 0,0-1 0,2 5 0,-2 2 0,-2 0 0,2-3 0,-2-1 0,-2 0 0,1-5 0,-1-2 0,0-4 0,1-4 0,-2-3 0,-2-4 0,0-1 0,-4 1 0,5-1 0,-8 1 0,10-6 0,-10 4 0,4-4 0</inkml:trace>
  <inkml:trace contextRef="#ctx0" brushRef="#br0" timeOffset="29">14036 9011 8163,'0'-11'0,"0"-1"0,0 5 0,0-1 0,2 4 0,1-3 0,4 4 0,4-1 0,2 3 0,2 1 0,4-4 0,8 0 0,-2 1 0,6 3 0,-2-2 0,1-2 0,3 2 0,-2-6 0,-3 5 0,-2-5 0,2 2 0,-1-2 0,-1-2 0,-3-2 0,0-5 0</inkml:trace>
  <inkml:trace contextRef="#ctx0" brushRef="#br0" timeOffset="30">14596 8691 8163,'-12'-5'0,"2"3"0,3-6 0,0 4 0,4-3 0,1 4 0,-4-2 0,2 5 0,3 0 0,-6 6 0,4 6 0,1 4 0,-1 7 0,1 1 0,2 3 0,0-3 0,0 3 0,0 1 0,0-2 0,0 1 0,0-4 0,2 0 0,1-1 0,0 0 0,5-3 0,-1-3 0,5-4 0,-1-1 0,0 1 0,5-6 0,-1-2 0,5-3 0,-1-1 0,-1-1-2,1-3 0,0-2 0,4-6 0,0 5 1,0-1 1,-2 2 0,-2-2 0,2-1 0,-6 5 0,5-4 0,-2 1 0</inkml:trace>
  <inkml:trace contextRef="#ctx0" brushRef="#br0" timeOffset="31">14996 8668 8102,'-18'-17'0,"3"-4"0,7 6 0,3 0 0,5 3 0,0 6 0,0 1 0,0 6 0,0 3 0,0 8 0,0 7 0,1 2 0,3 2 0,-1 5 0,4 2 0,-4 3 0,0 2 0,3-1 0,-3 0 0,5-1 0,-4-2 0,1-3 0,-1-6 0,-3-3 0,3 0 0,-3-5 0,3 3 0,0-6 0,5 1 0,-3-1 0</inkml:trace>
  <inkml:trace contextRef="#ctx0" brushRef="#br0" timeOffset="32">15498 8657 8273,'-11'0'0,"-1"0"0,1 0 0,-1 0 0,1 0 0,0 0 0,-5-1 0,1-3 0,-5 3 0,1-3 0,1 3 0,-1 1 0,1 0 0,-1 0 0,-1 1 0,5 3 0,-1 2 0,5 5 0,0 5 0,-1-1 0,2 6 0,2 2 0,-2 0 0,3 4 0,2 1 0,1-2 0,-1 5-1,1-5 1,0 1-5,4-4 1,5 0-3,3 0 1,3-6-1,4-1 1,2-4 0,2 0 1,6-6 0,-2-2 1,6-3 0,-2-1 1,3 0 0,-3 0 1,4-1 0,-5-3 0,0 2 0,-7-6 1,1 4-1,-5-3 2,0 4 0,2-7 0,1 3 0</inkml:trace>
  <inkml:trace contextRef="#ctx0" brushRef="#br0" timeOffset="33">15704 8691 8268,'0'-11'0,"0"-1"0,0 6 0,0 1 0,0 5 0,0 5 0,0 7 0,0 7 0,0 2-1,0 2 0,-4 1-3,0 3 1,0-2-1,4 6 0,0-6-2,0 2 1,2-3-1,1-1 0,4-1-1,4 1 0,1-5 1,-1-3 0,2-2 0,2-2 0,-1-4 1,5-4 0,-4-1 0,4-2 1,-1 0 1,1 0 0,1 0 0,-5 0 1,4-4 0,-3 0 0,-1-3 1,-4 3 0,1-5 1,-1 1 0,-4-2 0,-2-1 0</inkml:trace>
  <inkml:trace contextRef="#ctx0" brushRef="#br0" timeOffset="34">15669 8954 8135,'0'-8'0,"0"1"0,2 0 0,2 0 0,2-2 0,5 5 0,2-4 0,2 5 0,-1-2 0,5 1 0,0 3 0,4-3 0,-4 1 0,0-1 0,-4 3 0,4-3 0,-5 2 0,2-2 0,-4 3 0,0-3 0,-1-2 0,1-1 0</inkml:trace>
  <inkml:trace contextRef="#ctx0" brushRef="#br0" timeOffset="35">15681 8680 8135,'-10'-5'0,"2"-3"0,3-6 0,5-1 0,1 0 0,3 3 0,-1 1 0,4-1 0,5 5 0,3-1 0,5 4 0,-1-3 0,4 4 0,4-1 0,-2 3 0,6 1 0,-1 0 0,4 0 0,-5 0 0,4-5 0,-3-1 0</inkml:trace>
  <inkml:trace contextRef="#ctx0" brushRef="#br0" timeOffset="36">16218 8269 8283,'-4'-12'0,"0"1"0,0 5 0,4 0 0,0 6 0,0 6 0,-1 1 0,-3 8 0,3 1 0,-3 6 0,-1-1 0,1 5 0,0 0-1,4 0 1,0-1 0,0 1 0,0 3 0,0 1 0</inkml:trace>
  <inkml:trace contextRef="#ctx0" brushRef="#br0" timeOffset="37">16412 8623 8098,'7'-12'0,"1"1"0,0-1 0,3 1 0,-5 0 0,-1 3 0,-5 0 0,-1 6 0,-3-2 0,-6 7 0,-5 0 0,-5 6 0,1-1 0,-3 6 0,-1 1 0,2 2 0,2-2 0,-2-2 0,6 2 0,0 1 0,3-1 0,5 1 0,-1-5 0,6 1 0,-2-1 0,3 0 0,1 1 0,6-2 0,5-2 0,6 0 0,6-4 0,0 4 0,-1-4 0,1 3 0,0-3 0,-4 4 0,0-4 0,-5 4 0,1 0 0,2 2 0,-2 2 0,-3-1 0,-5 0 0,-3 2 0,4 2 0,-6-1 0,2 5 0,-7-1 0,0 1 0,-10 1 0,1-4 0,-7 3 0,0-4 0,-2 0 0,-2-3 0,0-1 0,-5 0 0,-1 1 0</inkml:trace>
  <inkml:trace contextRef="#ctx0" brushRef="#br0" timeOffset="38">17188 8554 8152,'0'-6'0,"0"1"0,0 5 0,0 10 0,-3-1 0,-1 10 0,0 0 0,4 4 0,-1 5 0,-3 2 0,3 3 0,-3 1 0,3-1 0,1-2 0,0 1 0,0-6 0,0 1 0,0-4 0,0-2 0,0-2 0,0 2 0,0-6 0,0 0 0,0-4 0,0 1 0,0-6 0,0-1 0,0 0 0,0 2 0</inkml:trace>
  <inkml:trace contextRef="#ctx0" brushRef="#br0" timeOffset="39">17211 8588 8152,'0'-11'0,"0"0"0,0-1 0,0 1 0,0 3 0,0 1 0,0 4 0,-5-2 0,4 5 0,6 10 0,3-1 0,7 10 0,1 5 0,0 7 0,3 2 0,-4 1 0,5 0 0,-1 0 0,3 1 0,1-1 0,-1-1 0,1-3 0,-5-3 0,-3-8 0,2 1 0,-2-4 0,0-1 0,-3-4 0,-5 1 0,1-1 0,-2-3-1,2-1 1,2-4 0,-9 7 0,4-4 0</inkml:trace>
  <inkml:trace contextRef="#ctx0" brushRef="#br0" timeOffset="40">17154 8908 8054,'1'-10'0,"3"3"0,3-2 0,4 5 0,4 0 0,0 4 0,6 0 0,-2 0 0,2 0 0,2 0 0,3 0 0,4 0 0,0-5 0,10-1 0</inkml:trace>
  <inkml:trace contextRef="#ctx0" brushRef="#br0" timeOffset="41">17634 8611 8161,'-5'-11'0,"2"-1"0,-4 1 0,4 0 0,-2 4 0,5 2 0,0 5 0,0 7 0,0 4 0,4 9 0,0 7 0,4 5 0,0-2 0,-2 3 0,2 1 0,-2-3 0,2-1 0,2-4 0,-2 0 0,-2-7 0,2-3 0,-6-4 0,8 0 0,-8-6 0,8-1 0,-4-5 0</inkml:trace>
  <inkml:trace contextRef="#ctx0" brushRef="#br0" timeOffset="42">17508 8726 8161,'-6'-23'0,"2"0"0,5 0 0,7 0 0,1 2 0,10 2 0,0-2 0,4 6 0,1 1 0,2 6 0,-1 0 0,1 4 0,-2 0 0,-1 4 0,4 0 0,-1 0 0,5 5 0,-4 3 0,-2 2 0,-6 1 0,-3 1 0,-4-1 0,-2 4 0,-2 1 0,1 3 0,-6-4 0,1 5 0,-4-1 0,-6 3 0,-6 1 0,0-4 0,-7 0 0,3-2 0,-3 2 0,4 2 0,-4-6 0,5 0 0,-1-3 0,2 3 0,2 0 0,-1 0 0,6-3 0,2-1 0,3-3 0,1-1 0,1 0 0,3 0 0,2 2-1,6-5 1,1 4-3,2-5 1,3 1-1,4-4 0,1 0-1,0 0 4,0 0 0,0 0 0,0 0 0</inkml:trace>
  <inkml:trace contextRef="#ctx0" brushRef="#br0" timeOffset="43">18091 8668 7976,'0'-17'0,"0"-5"0,0 3 0,0-1 0,0 1 0,0 2 0,0 6 0,1 4 0,3 4 0,-3 1 0,4 2 0,-5 11 0,0 4 0,0 10 0,0 6 0,0 0 0,0 0 0,4 6 0,0-3 0,1 3 0,-1-3 0,-3-4 0,3 1 0,-2-6 0,2 2 0,-3-4 0,3-4 0,1 1 0,-1-5 0,0-3 0,-4-5 0,5 1 0,-4 3 0,4 1 0</inkml:trace>
  <inkml:trace contextRef="#ctx0" brushRef="#br0" timeOffset="44">18091 8600 8270,'-7'-12'-2,"2"5"2,5-1 0,0 4 0,0-3 0,0 4 0,1-3 0,3 2 0,3 3 0,4-3 0,6 3 0,2 1 0,2 0 0,2 0 0,0 1 0,0 3 0,1-2 0,2 6 0,-3 0 0,0 3 0,-4 0-2,-4 1 0,-6 3-1,3 0 1,-8 2-1,-1-2 1,-3-1 0,-3 5 0,-8-4-1,-4 4 1,-1-3-1,0 3 1,-1-4-1,-6 4 0,4-4-1,0 4 1,4-5-1,-5 1 1,7-1-1,-3 2 1,7-4-2,2 3 1,4-2 1,-2-7 1,5 5-2,0-4 1,5 0-1,3 0 1,3 0-1,5 0 1,1 2 0,6-5 0,4 0-2,-1-4 3,1 0 0,-4 0-1,0 0 1,0 0 0,-1 0 0,-3 3-2,1 1 4,-7 0 0,9-4 0,-4 0 0</inkml:trace>
  <inkml:trace contextRef="#ctx0" brushRef="#br0" timeOffset="45">18639 8634 8166,'-4'-16'0,"0"-3"0,0 2 0,4 2 0,0 2 0,0 2 0,0 4 0,0 2 0,2 5 0,2 0 0,-3 11 0,3 4 0,-3 10 0,-1 6 0,0 2 0,0 1 0,1 0 0,3 0 0,-3-3 0,3-1 0,-3-3 0,-1 3 0,0-8 0,0 1 0,4-4-2,0 0 1,0-3-11,-4-4 12,5-1 0,1 1 0,6-1 0</inkml:trace>
  <inkml:trace contextRef="#ctx0" brushRef="#br0" timeOffset="46">18787 8703 8012,'0'-7'0,"0"2"0,5 9 0,3 0 0,0 9 0,3-2 0,-2 7 0,6-3 0,-1 5 0,1-1 0,-2 3 0,2 1 0,-2 0 0,-2-1 0,1 0 0,-1-3 0,1-2 0,-1-6 0,0 0 0,1 1 0,-1-6 0,1-1 0,-1-5 0,-1-1 0,-2-3 0,-3-2 0,-5-6 0,0 1 0,0 0 0,0-2 0,0-2 0,0-3 0,0-5 0,0 0 0,0 0 0,0 0 0,0 1 0,0-2 0,0-3 0,0 2 0,0-6 0,0 6 0,0-2 0,0 8 0,0 4 0,1 3 0,3 5 0,-1 2 0,4 5 0,1 0 0,3 0 0</inkml:trace>
  <inkml:trace contextRef="#ctx0" brushRef="#br0" timeOffset="47">19164 8965 8048,'5'-6'0,"-3"1"0,3 5 0,-5-1 0,0-3 0,3 1 0,1-4 0,0 3 0,-4-4 0,4 1 0,0-5 0,-1 1 0,-3-1 0,2 1 0,2 0 0,-3-2 0,3-2 0,-3 1 0,-1-5 0,0 1 0,0-1 0,4-3 0,0 3 0,-1-2 0,-3-2 0,2 0 0,1 0 0,-1 0 0,1 0 0,3 4 0,-3 0 0,1 9 0,-4-1 0,0 6 0,0-3 0,1 6 0,3-2 0,-1 5 0,4 7 0,5 1 0,3 10 0,5 1 0,-1 7 0,-2-3 0,4 9 0,-2-3 0,-1 3 0,1 1 0,-5-1 0,1-2 0,-2-3 0,-1-5 0,-1-1 0,-3-3 0,-1 1 0,-4-7 0,1 3 0,2-4 0,-5 0 0,3-1 0,-8-4 0,-2-2 0</inkml:trace>
  <inkml:trace contextRef="#ctx0" brushRef="#br0" timeOffset="48">19164 8908 8048,'-11'-11'0,"4"-1"0,9 2 0,9 3 0,2 0 0,6 4 0,5 1 0,0-7 0,3 6 0,2-3 0,1 3 0,0 1 0,0-1 0,0 1 0,0-1 0,-4-1 0,2-5 0,-1 1 0,-2-2 0,-6-1 0,2-2 0,-6-2 0,1 1 0,0-5 0,-5 4 0,0-5 0,0 5 0,-8-4 0,1 5 0,-4-2 0,0 4 0,0 1 0,0-1 0,-5 6 0,-1 1 0,-6 5 0,2 6 0,3 6 0,-4 4 0,4 7 0,-2 1 0,1 3 0,3-3 0,5 3 0,0 1 0,0-2 0,0 1 0,5-4 0,3 0 0,7-1 0,3-3 0,5 1 0,0-12 0,-1 8 0,1-15 0,0 4 0,0-5 0,5 0 0,-4-5 0,8 2 0,-6-4 0,-3 3 0,-4-4 0,0 6 0,4-3 0</inkml:trace>
  <inkml:trace contextRef="#ctx0" brushRef="#br0" timeOffset="49">20672 8566 7944,'-5'-12'1,"3"1"4,-8 4-3,9 2 0,-5 7-1,2 1 1,3 9-1,-3 7 1,3 4-2,1 3 1,0 4-1,0 4 0,1-4 0,3 1 0,1-5 0,2 5 0,3-10 0,-2 2 0,-3-7 0,-1-1 0,2-3 0,-4 0 0,3-1 0,-10 1 0,-2-1 0</inkml:trace>
  <inkml:trace contextRef="#ctx0" brushRef="#br0" timeOffset="50">20363 8600 8015,'0'-6'0,"2"-5"0,1 4 0,4 2 0,4-2 0,1 4 0,4 1 0,3-2 0,3-2 0,6 5 0,2-3 0,3 2 0,1-2 0,2 2 0,2-1 0,-4 1 0,1 2 0,-6 0 0,-6 0 0,-2 0 0,-2 0 0,-2 0 0,-6 0 0,0 0 0,1 0 0,-4 0 0,-1 0 0,-3 0 0,4 0 0,-6 2 0,2 1 0,2 4 0,2 4 0,-3 4 0,-1 1 0,1 5 0,-1 2 0,3 0 0,-3 4 0,1 1 0,-1-2 0,-3 3 0,3-6 0,-3 3 0,3-10 0,0 3 0,0-2 0,-4-6 0,0 0 0,0 1 0,0 4 0,0 2 0</inkml:trace>
  <inkml:trace contextRef="#ctx0" brushRef="#br0" timeOffset="51">21014 8588 8011,'0'-11'0,"0"0"0,0 4 0,2 2 0,1 5 0,-1 1 0,2 3 0,1 3 0,-2 4 0,6 7 0,-1 5 0,2 3 0,1 5 0,-3 1 0,0-6 0,-2 5 0,2-5 0,-2 0 0,-2-7 0,-3-3 0,3-4 0,-3-1 0,4-5 0,-3-1 0,3-5 0,-5 0 0,-2-3 0,-1-1 0,0-6 0,-5-2 0,5 1 0,-5-4 0,4-3 0,-3-1 0,-1-3 0,-4-1 0,5 1 0,-1-1 0,2 0 0,-2 0 0,-1 0 0,6 0 0,-1 0 0,4 6 0,0 1 0,0 4 0,0 0 0,1 6 0,3 2 0,2 8 0,6 4 0,0 2 0,4 1 0,0 1 0,3-1 0,3 0 0,-6 1 0,3-1 0,3 1 0,-8-2 0,5-2 0,-5 0 0,1-4 0,1 0 0,0-4 0,-1 0 0,-4 0 0,1-5 0,-1-3 0,-1 2 0,-2-2 0,2 2 0,-2-2 0,-3-2 0,-1 3 0,1-4 0,-2 0 0,1 0 0,-4-1 0,0 1 0,0 4 0,0 2 0,0 21 0,0-2 0,0 12 0,0-2 0,0-1 0,4 4 0,0-1 0,0 6 0,-4-1 0,1-2 0,3 1 0,-3 1 0,9 3 0,-3 0 0</inkml:trace>
  <inkml:trace contextRef="#ctx0" brushRef="#br0" timeOffset="52">21563 8771 8017,'0'-15'0,"0"0"0,0-4 0,0 4 0,0-5 0,0 5 0,0 4 0,0 3 0,0 6 0,0-3 0,0 5 0,0 8 0,0 4 0,0 7 0,0 0 0,3 3 0,1 0 0,1 1 0,-1 0 0,-1 0 0,4 0 0,1-2 0,3-2 0,1 2 0,-1-6 0,1 1 0,-1 0 0,4-8 0,0 4 0,6-8 0,-2 0 0,-1-3 0,1-1 0,-4 0 0,4 0 0,-5-4 0,1 0 0,-2-5 0,-2 2 0,-5-3 0,5-2 0,-5 1 0</inkml:trace>
  <inkml:trace contextRef="#ctx0" brushRef="#br0" timeOffset="53">21574 8863 8017,'-11'-2'0,"-1"-1"0,5 0 0,-1-5 0,5 1 0,-2-5 0,5 5 0,0-1 0,5 6 0,3-2 0,3-1 0,5 1 0,5 0 0,6 4 0,0 0 0,-5 0 0,1 0 0,0 0 0,-1 0 0,-3 0 0,1-4 0,-5 0 0,0-4 0,2 1 0,1-4 0</inkml:trace>
  <inkml:trace contextRef="#ctx0" brushRef="#br0" timeOffset="54">21483 8588 8010,'6'-11'0,"5"0"0,7-5 0,9 1 0,2 4 0,5 3 0,1 6 0,-1-9 0,0 9 0,0-6 0,-4 6 0,-1-3 0,-3 5 0,-5 0 0,1 0 0,-6 0 0,0 10 0,-4 3 0</inkml:trace>
  <inkml:trace contextRef="#ctx0" brushRef="#br0" timeOffset="55">12552 9845 8086,'-8'-4'0,"0"0"0,6 0 0,-3 4 0,3-3 0,-1-1 0,1 0 0,-3 4 0,5 6 0,0 6 0,-1 2 0,-3 9 0,2-2 0,-6 10 0,4 0 0,-3 7 0,-2-1 0,-6 5 0,1 0 0,-5 4 0,5-5 0,-2 1 0,0-1 0,1 1 0,1 0 0,6-8 0,-1 1 0,5-8 0,-3 0 0,3-4 0,-4-2 0,4-2 0,-1-2 0,2-6 0,1-3 0,-1-1 0,1-4 0,2 2 0,0-5 0,0-5 0,5-7 0,2-5 0</inkml:trace>
  <inkml:trace contextRef="#ctx0" brushRef="#br0" timeOffset="56">12449 9925 8287,'0'-18'0,"0"3"0,0 2 0,0 2 0,0-1 0,0 1 0,0 4 0,0 2 0,0 5 0,5 5 0,1 2 0,6 4 0,-1 7 0,0 5 0,1 1 0,-1 6 0,1 2 0,4-4 0,-3 9 0,2-3 0,2 3 0,-2-3 0,1 0-2,0 1 0,-4-1-8,3 0 0,-2-5 0,-1-2 0,-1-3 0,0-1 0,0-1 0,-4-3 1,3 1 0,-2-5 0,-2 0 1,2-3 1,-4-1 1,3 1 1,-3-1 1,4 0 0,-6-3 0,2 0 1,-3-5-1,-1 5 2,5-5 1,-3 2 1,2-1 0,-8-1 0,2 1 0,-8-4 0,4 0 0</inkml:trace>
  <inkml:trace contextRef="#ctx0" brushRef="#br0" timeOffset="57">12277 10462 8212,'0'-8'0,"0"0"0,0 6 0,6-3 0,0 3 0,5-1 0,6 1 0,2-1 0,4 1 0,3 2 0,3-4 0,6 1 0,-2-2 0,-3 1 0,3 1 0,-2-4 0,-2 3 0,1-4 0,-6 6 0,-1-2 0,-1-1 0,-7 1 0,0 0 0,-3 4 0</inkml:trace>
  <inkml:trace contextRef="#ctx0" brushRef="#br0" timeOffset="58">13614 10085 8150,'-7'-12'0,"2"1"0,1 3 0,1 1 0,-1 4 0,4-2 0,0 6 0,0 3 0,0 4 0,0 7 0,4-1 0,-1 5 0,3 4 0,-3 3 0,0 5 0,4-5 0,-4 5 0,1-4 0,1-1 0,-1-3 0,1 0 0,-1 0 0,-3-4 0,3 0 0,-2-5 0,2 1 0,-3-2 0,4-2 0,-5 1 0,0-5 0,0 1 0,0-6 0,0 3 0,5 0 0,2 2 0</inkml:trace>
  <inkml:trace contextRef="#ctx0" brushRef="#br0" timeOffset="59">14116 9982 8039,'-10'-5'0,"2"-3"0,-2 3 0,8 0 0,-6 5 0,4 0 0,-3 0 0,-5 4 0,-3 0 0,-4 6 0,4 1 0,-6 1 0,2 3 0,-1-2 0,1-2 0,-1 0 0,5 1 0,-1-1 0,5 1 0,0-1 0,-1 0 0,2-3 0,2 0 0,-2-1 0,9 5 0,-3-1 0,3-3 0,1-1 0,1-3 0,3 4 0,2-2 0,6 2 0,-1 2 0,6-5 0,2 3 0,2 2 0,3-8 0,3 6 0,-3-6 0,3 2 0,-3 3 0,-1 0 0,-4 0 0,0 0 0,-5 1 0,1 3 0,-6-2 0,-2 3 0,-4-4 0,1 8 0,-4-4 0,-4 0 0,-7-1 0,-9 1 0,-1-1 0,-2 4 0,0 0 0,-3 1 0,-1-5 0,-4-1 0,5-2 0,-1 1 0,4-5 0,2 3 0,2-3 0,2 0 0,11-4 0,2 0 0,8 0 0,7-10 0,7-3 0</inkml:trace>
  <inkml:trace contextRef="#ctx0" brushRef="#br0" timeOffset="60">14927 9902 8009,'-6'-18'0,"-3"-2"0,5 5 0,0-4 0,4 3 0,-1 1 0,-3 4 0,2 3 0,-6 0 0,0 1 0,1 0 0,-1 4 0,1 1 0,-1 2 0,0 0 0,5 3 0,-5 5 0,5 0 0,0 11 0,1 4 0,2 4 0,0 5 0,0-2 0,2 2 0,1-2 0,0 7 0,5-3 0,-1 3-709,5 3 709,-1-5 0,0 6-36,1-3 1,-1-3 35,1 3 0,-1-6 0,0-1 0,1-6 0,4-2 0,-3-7 0,2-4 0,-2-1 0,0-5 0,2-2 0,3-2 0,1-8 351,0-1 1,0-3-352,4-2 0,3-4 38,1-3 1,0-7-39,-5 0 0,1-1 0,0 4 0,0-3 0,0-1 0,-5-5 0,3 3 0,-8-1 0,2-1 0,-6-3 0,-1-4 0,-5 0 0,5 3 0,-5 1 0,0 0 0,-1-3 0,-2 3 0,0 0 0,0 11 0,-5-3 0,2 15 0,-5 0 0,6 4 0,-8 7 0,7 7 0,-4 4 0,3 7 0,-4 8 0,6 5 0,-2 7 0,2-1 0,2 5 0,0-1-117,0 5 0,0 2 117,0-2 0,2 2 0,2-6 0,-3 1 0,3-1 0,2-3 0,-5-9 0,6-2 0,-4-6 0,0-4 0,5-3 0,-6-2 0,3 4 0,-5 0 0</inkml:trace>
  <inkml:trace contextRef="#ctx0" brushRef="#br0" timeOffset="61">15578 10142 8124,'-6'-7'0,"-3"-3"0,5 3 0,0 0 0,4 0 0,0 4 0,-5-2 0,4 0 0,-4 4 0,5 1 0,0 10 0,0 5 0,1 4 0,3-4 0,-3 9 0,3-1 0,-2 3 0,2-3 0,-2-2 0,1-2 0,2-1 0,-1-3 0,4-2 0,-4 2 0,1-6 0,-1-1 0,-2-5 0,6 5 0,-6-6 0,5 4 0,-4-6 0,0 0 0,5 0 0,-5-6 0,5-1 0,0-3 0,3-2 0,0 0 0,1-4 0,3 2 0,0-5 0,2 4 0,-2-4 0,-2 0 0,2-4 0,3 0 0,-4 4 0,5 0 0,-5 2 0,1-2 0,-2 6 0,-2 5 0,-3 6 0,-1-2 0,1-2 0,3 9 0,1 1 0,-2 6 0,-3 6 0,4 3 0,-4 7 0,3 2 0,2 3 0,-2 2 0,-2-3 0,2-1 0,-3 2 0,-2-11 0,4 5 0,-5-9 0,1-1 0,-1-4 0,-3 1 0,4-1 0,-5 1-6,0-6 2,0-1 3,0-5 1,5 0-1,2 0 1</inkml:trace>
  <inkml:trace contextRef="#ctx0" brushRef="#br0" timeOffset="62">16206 10073 8139,'-6'-5'0,"-4"4"0,8-9 0,-3 8 0,5 2 0,0 8 0,0 7 0,4-1 0,0 5 0,5 0 0,-2 4 0,0 4 0,0-1 0,0 0 0,0-7 0,2 1 0,-5-5 0,0 1 0,-4-5 0,5 0-5,-4 1 5,4-6 0,-5-1 0,0-5 0</inkml:trace>
  <inkml:trace contextRef="#ctx0" brushRef="#br0" timeOffset="63">16138 9856 8091,'-2'-15'0,"-1"0"0,1 0 0,-1 3 0,1 4 0,2 1 0,0 4 0,2-2 0,1 5 0,4 0 0,9 5 0,2 2 0</inkml:trace>
  <inkml:trace contextRef="#ctx0" brushRef="#br0" timeOffset="64">16663 9696 8166,'-5'-11'0,"2"-4"0,-4-1 0,4 1 0,-2 4 0,5 4 0,-1 2 0,-3 5 0,3 2 0,-3 1 0,2 13 0,-2 7 0,2 13 0,-1 6 0,1 8 0,2 7 0,0 0-199,0 0 1,2-2 198,1 2 0,0-4-1,5 4 1,-1-5-8,5-6 1,-2-6-8,-3-2 8,4-7 1,-9-3-3,6-5 1,-6-6-5,2-1 7,2-4 1,-6-1 5,0-4 0,-5 3 0,-6-3 0</inkml:trace>
  <inkml:trace contextRef="#ctx0" brushRef="#br0" timeOffset="65">16378 10324 8057,'1'-22'0,"3"-1"0,6 0 0,5 0 0,10 0 0,-6 5 0,14 2 0,-2 5 0,2-1 0,1 1 0,0 4 0,-3-1 0,-1 4 0,-4 0 0,0 4 0,-2 0 0,-1 0 0,-4 0 0,0 0 0,-5 1 0,2 3 0,-8-3 0,0 3 0,-5-3 0,7-1 0,-9 0 0,4 0 0,-5 0 0,0 5 0,1 6 0,3 4 0,-3 1 0,3-1 0,1 2 0,-1 2 0,5 3 0,-1-3 0,3-3 0,4-1 0,-2-2 0,2-2 0,5-4 0,-1-3 0,9-3 0,-5-1 0,3-5 0,-4-3 0,1-3 0,0-4 0,0 1 0,0-5 0,-2 3 0,-2-3 0,-3 4 0,-9-4 0,2 4 0,-5-4 0,-2 4 0,-5-4 0,-10 3 0,-10-3 0,-1 5 0,-6-1 0,-5 4 0,-3 3 0,-5 3 0,1 5 0,4 1 0,4 3 0,6 2 0,9 6 0,4-1 0,7 1 0,3 4 0,5 2 0</inkml:trace>
  <inkml:trace contextRef="#ctx0" brushRef="#br0" timeOffset="66">17440 10096 8022,'-12'-10'0,"6"2"0,2-7 0,3 7 0,1-2 0,0 9 0,0-9 0,1 9 0,3-3 0,-3 4 0,3 4 0,-3 2 0,-1 5 0,4 2 0,0 2 0,3 2 0,-3 2 0,1 2 0,-1-2 0,-3 7 0,3 0 0,1 1 0,-1-4 0,1-4 0,-1 0 0,-3-5 0,3 1 0,-3-2 0,-1-7 0,0-1 0,0-6 0,0-3 0,0-2 0,0-6 0,0-3 0,0 0 0,0-5 0,0 1 0,2-3 0,1-1 0,-1 0 0,1 1 0,3-5 0,-3 0 0,6 1 0,-1 3 0,2 0 0,1 0 0,1 0 0,-1 7 0,1 4 0,3 2 0,0 6 0,0 1 0,2 8 0,-4 1 0,3 5 0</inkml:trace>
  <inkml:trace contextRef="#ctx0" brushRef="#br0" timeOffset="67">17771 10085 8057,'-8'0'0,"1"0"0,4 0 0,-2 0 0,5 0 0,5 0 0,-4 5 0,3 2 0,1 3 0,-1 2 0,4 3 0,-5 0 0,5 2 0,-4-2 0,4-2 0,-5 2 0,6-6 0,-1-2 0,-2 0 0,2 0 0,-1-1 0,5-6 0,-1 0 0,1 0 0,0-2 0,4-2 0,-4-2 0,3-5 0,-2-2 0,-1-2 0,-1 2 0,0-2 0,0-2 0,-4 2 0,0 0 0,-4 3 0,-1-4 0,3 3 0,-5-2 0,0 7 0,0-2 0,0 8 0,0-6 0,0 6 0,0-3 0,0 15 0,0-3 0,0 10 0,0-6 0,0 2 0,0 2 0,0-2 0,5 3 0,2-4 0,9-1 0,-4-5 0,6 0 0,-3-6 0,-2 0 0,2 0 0,2 0 0,-2 0 0,4-4 0,-4 0 0,6-5 0,-2 1 0,-3-2 0,-1-1 0,3-1 0,-5 1 0,3 0 0,-4-1 0,-1 1 0,-1-1 0,-2 1 0,1 0 0,-5-1 0,3 4 0,-3 1 0,1 4 0,-1 0 0,-3 1 0,4 4 0,-5 1 0,0 5 0,0 7 0,0 3 0,0 5 0,0 0 0,0-1 0,0 6 0,-4-4 0,1 3 0,-1 1 0,4-1 0,5 4 0,1-1 0</inkml:trace>
  <inkml:trace contextRef="#ctx0" brushRef="#br0" timeOffset="68">19039 9479 8125,'1'-11'0,"1"-1"0,2 1 0,0 0 0,-4 4 0,0 2 0,0 5 0,-5 0 0,-3 0 0,-2 5 0,-1 3 0,-6 3 0,-2 5 0,-1 1 0,1 6 0,-3 5 0,3 3 0,-2 2 0,-2 1 0,4 4 0,0 0 0,5 5-163,-1-1 1,2 4 162,1 3 0,5-6 0,-1 3 0,6-3 0,-2 3 0,4-2 0,4-2 0,2-3-17,5-4 0,2-1 17,2 0 0,-2-5 0,7 1 0,-4-4 0,0-3 0,-1 0 0,-2-2-6,2-5 1,-2-1-3,-2-4 1,1 1 162,-1-1 1,1-3-161,-1-1 0,-3-4 31,-1 1-33,-4-3 1,7-1 3,-9 0 0,4 0 2,-5 0 1,0-5 0,-5-1 0,-1-6 0</inkml:trace>
  <inkml:trace contextRef="#ctx0" brushRef="#br0" timeOffset="69">19381 9913 7938,'-5'-11'13,"4"-1"0,-8 5-10,5-1 1,-1 6-1,1-2 0,2 3 1,-6 1-3,1 0 1,-5 1-2,1 3 1,-2 3-1,-2 9 0,2 1 0,-2 6 0,3 0 0,5 0 0,-2 1 0,5 3 0,0-5 0,4 1 0,0-1 0,0-7 0,5 4 0,3-4 0,3 1 0,5-5 0,-2-1 0,5-2 0,0-3 0,4-5 0,1 0 0,2 0 0,-2-5 0,3-3 0,2-7 0,2-4 0,-3 1 0,-2-1 0,-7 1 0,-3-1 0,-4-2 0,0 3 0,-6-5 0,-2 0 0,-3 0 0,-6 1 0,-3-1 0,-7 0 0,-4 0 0,-4 0 0,-3 0 0,-4 4 0,-4 0 0,5 5 0,-3 3 0,6 7 0,0 3 0,7 1 0,-1 6 2,5 6 1,4 4 0,8 7-3,1 0 0,7 5 0,2 1 0</inkml:trace>
  <inkml:trace contextRef="#ctx0" brushRef="#br0" timeOffset="70">19735 10233 8059,'-6'-11'0,"2"-1"0,3 1 0,1-1 0,0 6 0,0 1 0,0 0 0,0 4 0,0 6 0,0 7 0,0 11 0,0 0 0,0 0 0,0 1 0,0 3 0,0 1 0,0 2 0,-1 2 0,-3-6 0,2 1 0,-1-4 0,-2-1 0,1-3 0,0-3 0,4-5 0,0 1 0,0-1 0,0-4 0,0-2 0</inkml:trace>
  <inkml:trace contextRef="#ctx0" brushRef="#br0" timeOffset="71">20386 9696 7954,'-7'-6'29,"0"1"-9,2 0-14,-4 4-4,3-5 0,-5 6-1,-1 0 0,-1 0 0,-2 0 0,3 2-1,-4 2 1,-1 2-1,-2 5 0,1 2 0,-1 2 1,3-1-1,-3 5 0,4 0 0,-4 4 0,5 0 0,-1 0 0,-2 1 0,2 3 0,4-2 0,3 5 0,2 0 0,-2 0 0,-1 3 0,6-3 0,-1 0 0,4 0 0,0-5 0,0 2 0,0-3 0,0-1 0,5-4 0,2 0 0,2-5 0,-1 1 0,3-2 0,1-2 0,-1-4 0,4-3 0,2-3 0,-2-1 0,5 0 0,0 0 0,1-5 0,2-3 0,-1-2 0,-3-1 0,2-2 0,-2-2 0,-2 1 0,-2-5 0,-4 1 0,-3-1 0,-3-3 0,-5 3 0,-5-1 0,-3 1 0,-7-3 0,-4 3 0,-4 3 0,-3 1 0,-7 3 0,-6 5 0,-2 2 0,3 5 0,-2 5 0,2 2 0,9 3 0,2 2 0,4 3 0,8 0 0,5 0 0,6-3 0,3-1 0,6 6 0,1 1 0</inkml:trace>
  <inkml:trace contextRef="#ctx0" brushRef="#br0" timeOffset="72">20672 9879 8060,'6'-11'0,"-1"-1"0,-5 1 0,0 4 0,0-3 0,0 9 0,-5-9 0,-1 10 0,-6 0 0,0 5 0,-4 6 0,2 6 0,-5 2 0,4 4 0,-4 3 0,5 0 0,-1 4 0,2 1 0,2 3 0,3-4 0,1 1 0,4-4 0,-1 3 0,3-8 0,1 0 0,5-3 0,3 0 0,3-3 0,4-9 0,-1 2 0,5-5 0,2 0 0,5-4 0,-2-5 0,3-3 0,1-3 0,-1-5 0,-1 4 0,-3-3 0,0-2 0,0 2 0,-5-6 0,-3 2 0,-4-2 0,-3-2 0,-3 0 0,-5 0 0,0-1 0,0-2 0,-9 0 0,-2-4 0,-12 6 0,0 1 0,-6 3 0,2 8 0,-3-1 0,3 10 0,0-1 0,5 4 0,4 0 0,3 0 0,-3 5 0,0 1 0</inkml:trace>
  <inkml:trace contextRef="#ctx0" brushRef="#br0" timeOffset="73">21026 9514 8070,'-5'-23'0,"3"1"0,-1 3 0,1 3 0,2 9 0,5 2 0,-1 6 0,8 3 0,-2 5 0,9 10 0,0 3 0,4 12 0,5-1 0,2 9 0,-2-1 0,-1 0 0,1 8-243,-2-4 1,-3 5 242,-4-1 0,-6-2 0,-2 3 0,-1-5-72,-6-3 1,-1 1 71,-7-4 0,-2 2 0,-6-3 0,-4 4-4,-3-4 0,-4 0-6,-4-3 0,-2-1 10,-5 0 0,-3-2 0,0 0 0,0-1 0,-3-3 0,-3-2 0</inkml:trace>
  <inkml:trace contextRef="#ctx0" brushRef="#br0" timeOffset="74">1462 3689 8152,'0'-11'0,"0"-1"0,0 1 0,0-1 0,5 6 0,1 1 0,6 5 0,-1 0 0,-5-1 0,-2-3 0,-2 2 0,3-3 0,-4 5 0,9 0 0,-2 0 0,2 0 0,1 0 0,2 0 0,2 0 0,4-3 0,8-1 0,1-5 0,2 1 0,3 2 0,-2-2 0,-2 5 0,1-5 0,-1 5 0,2 0 0,1 0 0,-6-1 0,1 3 0,-4-3 0,0 3 0,-1 1 0,3 0 0,1 0 0,0 0 0,4 0 0,2 4 0,6 0 0,-1-1 0,5-3 0,5-3 0,6-1 0,-1-5-150,1 1 0,-1-2 150,1-1 0,-2 3 0,-5 0 0,-2 5 0,-2-5 0,-2 5-20,-6 0 1,4 0 19,0-1 0,-1 3 0,-7-3 0,3 3 0,-2 1 0,2 0 0,1 0 0,0 0 0,0 0 0,4 0 0,1 0 0,2 0 0,-2 0 0,2 0 0,-3 0 0,1-4 149,-5 0 1,0-3-150,0 3 0,-3-4 20,-1 4 0,-4-3-20,0 3 0,-5 0 0,-2 4 0,-2 0 0,2 0 0,2 0 0,-6 0 0,1 0 0,0 0 0,1 2 0,6 1 0,0 0 0,0 4 0,4-4 0,-1 1 0,6-3 0,-2-1 0,2 0 0,-1 0 0,2 0 0,-3 0 0,2 0 0,-2 0 0,-2 0 0,-5 0 0,0-4 0,0 0 0,-2 1 0,-2 3 0,3 0 0,-3 0 0,2 0 0,2 0 0,0 0 0,0 0 0,2 0 0,6 0 0,-2 0 0,5 0 0,4 3 0,-3 1 0,1 0 0,-1-4 0,-1 0 0,0 0 0,0 0 0,1 0 0,-1-4 0,0 0 0,-3 1 0,-1 3 0,-4 0 0,0 0 0,0 0 0,0 0 0,-2 0 0,3 0 0,2 0 0,2 0 0,-2 0 0,1 0 0,5 0 0,3 0 0,0 3 0,-4 1 0,-2 0 0,2-4 0,-2 0 0,6 0 0,-7 0 0,0 0 0,-6 0 0,2 0 0,-3 0 0,-1 0 0,0 0 0,0 0 0,-1 0 0,1 0 0,0 0 0,0 0 0,-4 0 0,0 0 0,0 0 0,4 0 0,0 1 0,0 3 0,3-3 0,1 3 0,1 1 0,-2-1 0,0 0 0,4-4 0,-4 4 0,0 0 0,2-1 0,-1-3 0,1 0 0,-2 0 0,-1 0 0,1 0 0,-2 0 0,-1 0 0,0 0 0,0 0 0,0 0 0,-1 0 0,1 0 0,0 0 0,0 0 0,0 0 0,1 0 0,3 0 0,-3 0 0,2 0 0,4 0 0,0 0 0,-2 0 0,-1 0 0,0 0 0,0 0 0,4 4 0,-5 0 0,1 0 0,-4-4 0,3 0 0,1 0 0,3 0 0,-3 0 0,5 0 0,-2 0 0,-1 0 0,2 0 0,-2 0 0,2 0 0,0 1 0,-4 3 0,5-3 0,-2 3 0,-1-3 0,2-1 0,-5 4 0,5 0 0,-4 0 0,3-4 0,-1 1 0,2 3 0,-2-3 0,-3 3 0,2-3 0,3-1 0,2 0 0,-3 0 0,2 0 0,-2 0 0,3 0 0,-2 0 0,1 4 0,-2 0 0,-1-1 0,-2-3 0,-3 0 0,3 0 0,-2 0 0,2 0 0,-3 4 0,2 0 0,2 0 0,-1-4 0,1 0 0,-1 0 0,-2 0 0,5 0 0,1 0 0,3 0 0,0 0 0,1 0 0,-1 0 0,0 0 0,2 0 0,2 0 0,-4 0 0,0 0 0,1 0 0,-5 0 0,3 4 0,1 0 0,-1-1 0,-2-3 0,2 0 0,-3 0 0,3 0 0,1 0 0,6 0 0,2 0 0,-2 0 0,2 0 0,-4 4 0,4 0 0,0 0 0,4-4 0,1 0 0,2 0 0,2 0-241,2 0 1,3-2 240,-3-1 0,1 1 0,3-1 0,-12 1 0,5 2 0,-6 0 0,2 0 0,-5-3 0,-3-1 0,-4 0 0,-4 4 0,3 0 0,-2 0 0,-2 0 0,1 0 0,-3 0 0,4 0 0,-5 0 240,5 0 1,-5 0-242,5 0 1,-1 0-1,5 0 1,-5 0-1,0 0 1,-4 1 0,0 3 0,-1-3 0,-3 3 0,-4-3 0,-3-1 0,-2 0 0,-1 0 0,-6 0 0,4 0 0,-9 0 0,4 0-1,-5 0 1,11 0 0,1 0-1</inkml:trace>
  <inkml:trace contextRef="#ctx0" brushRef="#br0" timeOffset="75">7110 11683 8298,'-11'0'0,"-1"-3"0,1-1 0,-1 0 0,1 4 0,-1 0 0,1 0 0,0 0 0,-1 0 0,-3 0 0,0 0 0,-1 4 0,5 0 0,0 3 0,-1-3 0,0 5 0,-4-2 0,2 5 0,-5 3 0,4-1 0,-4 5 0,4 0 0,-4 4 0,4 4 0,-4-1 0,5 6 0,-2-2 0,5 2 0,3-1 0,-1 2 0,6-3 0,-1-2 0,4-1 0,5 1 0,2-2 0,4-3-2,0-4 1,6-5-5,2 1 0,6-2 0,2-2 0,4 0 1,0-4 0,2-2 1,1-5 0,2-1 0,2-3 0,-3-3-1,3-9 0,-2 2 0,-2-5 0,-1-4 0,-3-3 0,-2-6 1,-5 2 1,-5-2 1,-3 1 0,-7-2 2,-4 3 0,-3-2 0,-1 2 0,-6-3 0,-6 2 0,-4 3 0,-7 2 0,-5 2 0,-3 1 0,-5 5 0,-2 3 0,-3 3 0,7 5 0,2-2 0,9 5 0,5 0 0,3 4 0,2 0 0,2 5 0,0 2 0</inkml:trace>
  <inkml:trace contextRef="#ctx0" brushRef="#br0" timeOffset="76">7418 11809 8116,'-5'-6'0,"-1"-5"0,0 10 0,-5-4 0,10 5 0,-4 5 0,5 3 0,0 2 0,0 1 0,1 6 0,3 2 0,-1 2 0,4 2 0,0 4 0,0 0 0,3 3 0,-2-3 0,-2 3 0,2-3 0,-6-1 0,2-3 0,1-1 0,-1-3 0,0 1 0,-4-5 0,5 1 0,-4-5 0,3 1 0,-3-5 0,-1 1 0,0-6 0,0 3 0,-10-5 0,-2 0 0</inkml:trace>
  <inkml:trace contextRef="#ctx0" brushRef="#br0" timeOffset="77">7316 11752 8094,'0'-18'0,"0"3"0,1 2 0,3 2 0,-2 1 0,6 2 0,1-2 0,6 2 0,3 2 0,4-2 0,3 6 0,1-2 0,7 3 0,5 1 0,2 0 0,-2 0 0,-3 2 0,3 6 0,-7-1 0,-5 9 0,-3-4 0,-4 0 0,-2 0 0,-6 4 0,-4-2 0,-4 5 0,-1-2 0,-2 2 0,-11 3 0,-4-3 0,-11 6 0,-9 2 0,0 0 0,-7-4 0,4-1 0,-4 1 0,9-5 0,-1-3 0,12-7 0,3-4 0,5-3 0,8-1 0,1-5 0,5-1 0</inkml:trace>
  <inkml:trace contextRef="#ctx0" brushRef="#br0" timeOffset="78">8058 11729 8156,'0'-11'0,"-4"3"0,0 0 0,0 6 0,4-3 0,-1 5 0,-3 0 0,3 5 0,-3 2 0,3 9 0,1 3 0,0 4 0,0 3 0,1 0 0,3 4 0,-1-1 0,4 2 0,-3 2-1,4-3 0,-1-2-6,5-1 1,-5-4-2,1-4 0,-2-3 0,2-5 1,-2-4-7,-2-3 1,-3-3 6,4-1 7,-5 0 0,0-5 0,0-2 0</inkml:trace>
  <inkml:trace contextRef="#ctx0" brushRef="#br0" timeOffset="79">7807 11752 8192,'0'-12'0,"2"1"0,6 0 0,4-5 0,11 1 0,5 0 0,3 3 0,2 5-2,1-1 0,1 1-3,4-5 1,-4 6-4,3 2 1,0 3-2,-4 1 1,2 1-5,-9 3 13,-1 2 0,-3 11 0,0 0 0</inkml:trace>
  <inkml:trace contextRef="#ctx0" brushRef="#br0" timeOffset="80">8515 11695 8191,'-2'-8'0,"-1"1"0,0 3 0,-5-4 0,6 4 0,-2-3 0,2 4 0,-2-1 0,3 3 0,-5 1 0,6 6 0,0 6 0,0 4 0,0 7 0,0 4 0,0-1 0,4 6 0,0-1 0,1 0 0,-1 0 0,-2 2 0,6-3 0,-5-2 0,0-1 0,3-3 0,-3-1 0,1-2 0,-4-2 0,0-2 0,0-6 0,0 1-1,0-1 0,0 1-9,0-1 4,0-5 2,0 5 4,5-10 0,-4 4 0,5-5 0</inkml:trace>
  <inkml:trace contextRef="#ctx0" brushRef="#br0" timeOffset="81">8823 11809 8004,'0'-11'0,"0"-1"0,0 6 0,0 1 0,-1 6 0,-3 3 0,-1 2 0,-3 6 0,-2 0 0,3 3 0,0 3 0,0 5 0,3-4 0,-4 0 0,6 0 0,-2 4 0,3 0 0,1 0 0,0 0 0,0-1 0,1-3 0,3 0 0,2-5 0,5 2 0,5-5 0,-1-3 0,4-3 0,-4-5 0,5 0 0,-1 0 0,3-2 0,1-1 0,0-5 0,0-7 0,3 1 0,1-5 0,-1 0 0,-3-4 0,-1 0 0,-3 0 0,1 0 0,-5 1 0,-1-1 0,-6 0 0,-3-4 0,-5 1 0,-1-1 0,-3 4 0,-9 0 0,-9 0 0,-4 6 0,-8 1 0,1 5 0,-9 3 0,1 3 0,0 5 0,1 3 0,6 4 0,2 2 0,6 10 0,4-3 0,11 3 0,4-5 0,2 2 0</inkml:trace>
  <inkml:trace contextRef="#ctx0" brushRef="#br0" timeOffset="82">9360 11706 8127,'-4'-11'0,"0"-1"0,0 1 0,4-1 0,0 1 0,-3 3 0,-1 1 0,0 4 0,4-2 0,0 10 0,0 3 0,1 3 0,3 5 0,-3 5 0,3 6 0,-1 3 0,1-3 0,-3 5 0,3-2 0,-3 2 0,-1-2 0,4 3 0,-1-2 0,3-3-4,-3-2 0,-1-5-2,1-2 0,0-5-4,1 1 6,-3-8 0,5-2-1,-2-5 1,-3 0 3,5 0 1,-6-5 0,0-2 0,0-1 0,0-3 0,0 2 0,0-8 0</inkml:trace>
  <inkml:trace contextRef="#ctx0" brushRef="#br0" timeOffset="83">9394 11912 8079,'-5'-23'0,"4"1"0,-3 3 0,3 2 0,1 1 0,0 4 0,0-5 0,0 11 0,5 2 0,2 8 0,5 2 0,3 6 0,3 0 0,5 3 0,1 3 0,2 5 0,0 0 0,4 0 0,-4 0 0,7-1 0,-8-3 0,5 0 0,-4-6-2,0-1 0,-3-2-5,-4-6 1,2-1 1,-6-3 1,0 0 0,-3 0 1,-2-5 1,-3-2 1,2-5 0,-5-3 0,0 2 1,-4-2 0,0-3 0,0-1 0,-1-2 0,-3-2 0,-4 0 0,-7 0 0,1-1 0,-5-3 0,5 3 0,-8-4 0,6 6 0,-3-1 0,2 1 0,6 3 0,5 3 0,0 4 0,8 6 0,2 2 0,7 8 0,7 2 0</inkml:trace>
  <inkml:trace contextRef="#ctx0" brushRef="#br0" timeOffset="84">10433 11592 8056,'-5'-17'0,"4"5"0,-3-3 0,3-2 0,1 2 0,0 0 0,0 3 0,4 1 0,0-1 0,1 1 0,-2-1 0,-1 1 0,2 0 0,-3-1 0,4 6 0,-4 1 0,4 5 0,-3 5 0,1 2 0,2 5 0,3 3 0,2 3 0,-2 5 0,2 3 0,1 1 0,1 4 0,-1-5 0,1 8 0,-1-3 0,-5 4 0,-2-4 0,-3-2 0,-1 2 0,0-2 0,0 1 0,-6-1 0,-5-2 0,-2-3 0,-6 3 0,5-3 0,-1-1 0,-2-6 0,2-1 0,1 0 0,6-1 0,0-3 0,4-5 0,0 1 0,9-2 0,3-2 0,3-3 0,4-1 0,3 0 0,5 0 0,4 0-1,-1 0 1,1-5-4,-4-2 1,0 2-1,-1 1 1,-4-1 0,-3 1 0,2-1 1,-2 1 1,0 3 0,-3-3 0,-5 3 1,1 1 0,0 0 0,3 0 0</inkml:trace>
  <inkml:trace contextRef="#ctx0" brushRef="#br0" timeOffset="85">10970 12026 8029,'-11'11'0</inkml:trace>
  <inkml:trace contextRef="#ctx0" brushRef="#br0" timeOffset="87">12478 11364 8135,'0'-8'0,"0"0"0,0 5 0,0-5 0,0 4 0,0-4 0,-4 5 0,0-5 0,0 6 0,3-4 0,-3 6 0,3 0 0,-5 0 0,2 0 0,3 0 0,-10 6 0,6 1 0,-2 8 0,-2-1 0,5 5 0,-5 5 0,2 7 0,0 2 0,0 1 0,-1 9 0,-3 3 0,-5 3-115,1 1 0,0-6 115,3 6 0,1-7 0,0 3 0,3-2 0,0-6 0,6-4 0,-2-3 0,3-10 0,1 2 0,0-4 0,0 0 0,0-2 0,0-6 0,0 1 0,0-1 0,0-4 115,5-2 0,-3-5-115,6 0 0,-4-2 0,3-1 0,-4-4 0,7-4 0,-4-1 0</inkml:trace>
  <inkml:trace contextRef="#ctx0" brushRef="#br0" timeOffset="88">12409 11466 8135,'7'-17'0,"1"-5"0,-4 3 0,4-1 0,-4 1 0,3 2 0,-3 6 0,1 1 0,-1 2 0,-3-2 0,4 9 0,-3 1 0,1 7 0,-1 8 0,1 4 0,0 4 0,1 4 0,1 2 0,3 5 0,2 4 0,-3 0 0,7 6 0,1-3 0,2 0 0,-2 1 0,-1-5 0,5 1 0,-4-3 0,4 0 0,-3-5 0,3 1 0,-2-6 0,3 2 0,0-8 0,-5-4 0,0-2-5,-3-2 0,-5 0-1,1 1 0,-4-6-2,3-2 2,-4 2 3,2-4 1,-5 4 0,0-2 1,-1-3 0,-3 3 0,-2-3 1,-6-1 0,1 5 0,-1 1 0</inkml:trace>
  <inkml:trace contextRef="#ctx0" brushRef="#br0" timeOffset="89">12329 11935 8086,'0'-16'0,"0"1"0,0 0 0,2 5 0,1 2 0,0-1 0,4 5 0,1-1 0,4 2 0,5 1 0,6-2 0,1 3 0,7 1 0,3 0 0,4 0 0,0 0 0,-4 0 0,1 0 0,-1 0 0,-5 5 0,4 2 0,-4 4 0</inkml:trace>
  <inkml:trace contextRef="#ctx0" brushRef="#br0" timeOffset="90">13631 11592 7999,'-4'-11'0,"-1"-1"0,-1 1 0,2 3 0,-3 0 0,4 5 0,-1-5 0,-2 6 0,3-4 0,-4 6 0,4-5 0,-7 4 0,8-3 0,-6 8 0,5 2 0,0 6 0,1 4 0,2 3 0,0 3 0,0 1 0,0 3 0,0 1 0,0 5 0,0-2 0,2-1 0,1 2 0,0-2 0,5 2 0,-5-4 0,5-4 0,-6 0 0,2 0 0,1-5 0,-1-3 0,0-2 0,-4-2 0,4-3 0,0-1 0,1-3 0,-2 4 0,0-6 0,5 2 0,-1-3 0,5-1 0</inkml:trace>
  <inkml:trace contextRef="#ctx0" brushRef="#br0" timeOffset="91">13883 11558 8147,'0'-7'0,"0"2"0,0 15 0,0 3 0,0 10 0,0 0 0,0 0 0,0 7 0,0 1 0,0 8 0,0-5 0,0 7 0,0-3 0,0-5-1,0-7 1,3-1-6,1-3 1,0-4-2,-4-3 1,1-2-1,3-1 1,-3-5-6,3 1 3,-3-6 3,-1 3 6,0 0 0,-5-3 0,-1 3 0</inkml:trace>
  <inkml:trace contextRef="#ctx0" brushRef="#br0" timeOffset="92">13574 11889 7954,'-6'-12'0,"1"6"0,5 1 0,5 5 0,2 0 0,5 1 0,3 3 0,3-1 0,5 4 0,3-3 0,1 4 0,3-6 0,-3 2 0,5-3 0,-3-1 0,5 0 0</inkml:trace>
  <inkml:trace contextRef="#ctx0" brushRef="#br0" timeOffset="93">14111 12094 7952,'0'-7'0,"0"-1"0,4 4 0,0-3 0,3-1 0,-3-3 0,4-1 0,-5 1 0,5-6 0,-4-2 0,3-2 0,-3-2 0,4 0 0,-4 0 0,3-1 0,-3-2 0,0 0 0,-4-4 0,0-1 0,0-3 0,-1 0 0,-3-1 0,1 2 0,-4 3 0,3 1 0,-4 2 0,4 3 0,-3-3 0,4 8 0,-1 4 0,3 2 0,1 7 0,0 2 0,0 8 0,1 8 0,3 7 0,6 5 0,6 6 0,4 1 0,-1 7 0,-1-2 0,1 3 0,0-8 0,4 4 0,0-5 0,-1 0 0,-3-2 0,0-5 0,-5-5 0,2-3 0,-4 2 0,0-2 0,-1 0 0,1-3 0,-5-1 0,1 0 0,-6-3 0,2 0 0,-3-1 0,4 5 0,2-1 0</inkml:trace>
  <inkml:trace contextRef="#ctx0" brushRef="#br0" timeOffset="94">14111 11969 7952,'-5'-6'0,"4"-5"0,-3 4 0,3-3 0,1-2 0,1 5 0,3-1 0,3 5 0,8 0 0,1 1 0,6 2 0,-1 0 0,5 0 0,4-3 0,0-1 0,3 0 0,1 4 0,1-5 0,-1-2 0</inkml:trace>
  <inkml:trace contextRef="#ctx0" brushRef="#br0" timeOffset="95">14739 11603 7991,'-5'-11'0,"2"0"0,-4-1 0,4 1 0,-1-1 0,-1 5 0,2-1 0,-6 6 0,1-2 0,2 2 0,-2 2 0,1 0 0,-5 0 0,-3 7 0,0 4 0,-1 1 0,5 3 0,0 3 0,-1 1 0,6 2 0,2 2 0,3-4 0,1 0 0,0-4 0,0 4 0,6-1 0,6 1 0,0-2 0,7-6 0,0-1 0,4-2 0,4 2 0,-1-2 0,-1-2 0,-3 2 0,-3-5 0,4 5 0,-1-4 0,-7 3 0,0-3 0,-3 4 0,-2-4 0,-3 3 0,-1-3 0,-6 4 0,0-1 0,-9 9 0,-3-1 0,-7 0 0,0-4 0,-7 5 0,-5-1 0,1 4 0,-5-4 0,7 0 0,-6-3 0,8-1 0,-1 1 0,8-2 0,4-3 0,7 4 0,-2-10 0,3 4 0</inkml:trace>
  <inkml:trace contextRef="#ctx0" brushRef="#br0" timeOffset="96">15687 11558 8005,'0'12'0,"0"4"0,0 1 0,0 6 0,0 1 0,0 3 0,4-3 0,0 3 0,3 1 0,-3-2 0,4 5 0,-5-5 0,5-3 0,-4-4 0,3-5 0,-3 1 0,5-2 0,-8-1 0,10-1 0,-10-5 0,4 5 0,-5-5 0</inkml:trace>
  <inkml:trace contextRef="#ctx0" brushRef="#br0" timeOffset="97">15390 11626 8005,'8'-11'0,"-1"-1"0,-2 5 0,7-1 0,-2 4 0,9-3 0,4 4 0,3-1 0,6-1 0,-1 2 0,2-1 0,1 4 0,-4 0 0,1 0 0,-2-4 0,1 0 0,2 0 0,-5 4 0,-4-4 0,-4 1 0,-4-2 0,4 1 0,-5 3 0,1-3 0,-6 2 0,-1 2 0,-1-5 0,5 4 0,-5 0 0,1 5 0,-6 6 0,2 1 0,1 4 0,-1 4 0,1 7 0,-1-3 0,-3 6 0,3-2 0,-1 4 0,0 0 0,0-3 0,5-2 0,-6-2 0,2-1 0,1-5 0,-1-3 0,1-2 0,-1-2 0,-3-3 0,3 0 0,-2-6 0,2 2 0,-3-2 0,3 2 0,-3-2 0,5 3 0,0-5 0</inkml:trace>
  <inkml:trace contextRef="#ctx0" brushRef="#br0" timeOffset="98">16224 11501 7966,'6'-18'0,"-1"1"0,-5 6 0,1 5 0,3 2 0,-2 2 0,6 4 0,-4 2 0,0 3 0,-4 8 0,4 4 0,0 8 0,3 4 0,-3 7 0,4 2 0,-4 6 0,3-4 0,-3 0 0,4-6 0,-5 3 0,2-8 0,-1 0 0,-3-7 0,3-1 0,1-4 0,-1-4 0,1-6 0,-1 2 0,-3-6 0,3 3 0,-3-6 0,-6 9 0,-1-5 0</inkml:trace>
  <inkml:trace contextRef="#ctx0" brushRef="#br0" timeOffset="99">15984 11877 7965,'0'-7'0,"0"-1"0,0 1 0,0-5 0,9 1 0,2-1 0,10 5 0,1-1 0,5 1 0,4-5 0,0 5 0,-4-1 0,3 5 0,-3 0 0,1 1 0,-1 2 0,-3 0 0,2 0 0,-7-5 0,3-1 0,-4-6 0</inkml:trace>
  <inkml:trace contextRef="#ctx0" brushRef="#br0" timeOffset="100">16475 11672 7965,'0'-12'0,"0"1"0,0 5 0,0-4 0,0 8 0,-5-3 0,0 8 0,-3 4 0,2 2 0,2 10 0,3 2 0,-3 5 0,3 0 0,1 4 0,5 1 0,2 3 0,5-5 0,3-2 0,-1-3 0,5-1 0,-4-2 0,4-2 0,0 1 0,4-4 0,-4-5 0,0-3 0,-3-2 0,3 2 0,-4-3-1,4-5 1,-5 0-3,1 0 0,2 0 0,-2 0 1,0 0 0,-4 0 1,-3-4 0,0 0 1,-6-5 0,3 3 0,-10-11 0,-1 0 0</inkml:trace>
  <inkml:trace contextRef="#ctx0" brushRef="#br0" timeOffset="101">16464 11912 7853,'-12'-2'0,"1"-1"0,4 0 0,4-4 0,3 4 0,3-1 0,4-2 0,8 5 0,0-3 0,6-1 0,-2 1 0,2 0 0,2 4 0,0-1 0,0-3 0,0 3 0,-1-3 0,-4 1 0,-3 0 0,-2 1 0,-2-2 0,-4-2 0,-2 0 0</inkml:trace>
  <inkml:trace contextRef="#ctx0" brushRef="#br0" timeOffset="102">16384 11660 7924,'5'-12'0,"2"-3"0,5 2 0,3-2 0,3 1 0,5-2 0,-1 5 0,1 0 0,4 0 0,0 8 0,3-5 0,-3 4 0,-1 0 0,-3 4 0,0 0 0,0 6 0,0 0 0</inkml:trace>
  <inkml:trace contextRef="#ctx0" brushRef="#br0" timeOffset="103">17457 11603 7991,'5'-6'0,"-3"1"0,3 5 0,-5 0 0,0 10 0,0-1 0,0 10 0,0 1 0,0 7 0,0 2 0,0 5 0,0 1 0,0-1 0,0-1 0,0-3 0,1 2 0,3-5 0,1-2 0,2-6 0,2 1 0,-5-4 0,5-1 0,-3-4 0,1-4 0,3-2 0,-9-5 0,4 0 0</inkml:trace>
  <inkml:trace contextRef="#ctx0" brushRef="#br0" timeOffset="104">17400 11798 7991,'10'-8'0,"-2"0"0,3 5 0,1-5 0,0 5 0,7 0 0,-3 1 0,3 2 0,0 0 0,4 0 0,-4 2 0,0 1 0,0-1 0,4 1 0,-4-1 0,0-2 0,-5 0 0,1 0 0,-3 0 0,0 0 0,-1 0 0,1 0 0</inkml:trace>
  <inkml:trace contextRef="#ctx0" brushRef="#br0" timeOffset="105">17400 11581 8060,'1'-11'0,"3"4"0,4-3 0,7 2 0,4-1 0,8 2 0,-1-2 0,9 5 0,-4-4 0,7 4 0,2-3 0,-2 3 0,1 0 0,-1 4 0,-3 0 0,-1 0 0,-5 0 0,-1 5 0,1 2 0</inkml:trace>
  <inkml:trace contextRef="#ctx0" brushRef="#br0" timeOffset="106">18005 11523 8060,'-11'7'0,"3"-2"0,1-5 0,0 1 0,0 3 0,-3 2 0,2 6 0,-2 0 0,-2 4 0,1-2 0,0 5 0,3 1 0,0 7 0,5-3 0,-5 2 0,5 2 0,0-1 0,6 0 0,5-5 0,2 1-2,2 0 0,4-5-4,3-3 0,3-4 1,1-3 0,-1-3 0,1-5 0,4 0 1,0 0 0,3-6 1,-3-6 1,-1 0 1,-3-7 0,0 0 0,0-4 1,-2 0 0,-2 0 0,-2 0 0,-6 0 0,-4 1 0,-3-1 0,-3 0 0,-1 0 0,-7-4 0,-4 1 0,-11-2 0,-8 1 0,-4 7 0,-4-3 0,-7 8 0,-4 0 0,-1 7 0,5 4 0,5 8 0,6 4 0,6 6 0,9 1 0,8 5 0,7-1 0,3 3 0,1 1 0</inkml:trace>
  <inkml:trace contextRef="#ctx0" brushRef="#br0" timeOffset="107">18508 11569 7954,'0'-16'0,"0"-3"0,0-3 0,0-1 0,0 5 0,0 3 0,4 6 0,0 2 0,-1 4 0,-3-2 0,-1 6 0,-3 3 0,3 8 0,-3 7 0,3 2 0,1 2 0,0 7 0,0 1 0,0 8 0,0-4 0,0 1 0,0-1 0,1-2 0,3-3 0,2 2 0,6-6 0,0 1 0,4-4 0,-2-5 0,5-3 0,-4-6 0,4-2 0,-1-4 0,1 1 0,-1 1 0,-3-1 0,-1-1 0,5-3 0,-5-1 0,1-3 0,1 3 0,0-3 0,-1-2 0,-4 0 0,1-6 0</inkml:trace>
  <inkml:trace contextRef="#ctx0" brushRef="#br0" timeOffset="108">18919 11523 7889,'-18'-7'0,"3"-1"0,4 1 0,3-5 0,3 1 0,5-1 1,0 6 4,0 1-1,0 0-3,0 4-1,0 11 0,4 5 0,0 15 0,3-3 0,-3 4 0,4-1 0,-5 4 0,3-3 0,-3-1 0,0-1 0,4 2 0,-3-1 0,4-7 0,-4 2 0,3-6 0,1-2 0,3-2 0,2-6 0,2-1 0,-1-6 0,5 2 0,-1-3 0,1-1 0,3-3 0,-3-1 0,-2-5 0,2 1 0,-5 2 0,2-2 0,-4 1 0,0-5 0,-2 1 0,-2-1 0,2 1 0,-3 0 0,-2-1 0,-1 1 0,-3-1 0,-1 1 0,2 5 0,2 2 0,-3 2 0,4 2 0,-6 6 0,-3 1 0,3 5 0,-3 3 0,2-1 0,2 5 0,0-5 0,0 1 0,6 1 0,1 0 0,5-1 0,3-4 0,-1-1 0,5-2 0,4-3 0,3-5 0,2 0 0,-1 0 0,1-1 0,2-3 0,2-2 0,-5-6 0,-1-3 0,-3 0 0,0-4 0,0 4 0,-5-6 0,-3 2 0,-4 2 0,-3-3 0,-3 3 0,-5-2 0,-1-3 0,-3 3 0,-5-3 0,-10 0 0,-3 0 0,-12 3 0,-3 0 0,-8 8 0,-6 2-155,-2 9 0,-2 2 155,2 6 0,7-1 0,8 9 0,13-2-80,5 1 80,7 3 0,2 1 0,4 0 0,2 0 0</inkml:trace>
  <inkml:trace contextRef="#ctx0" brushRef="#br0" timeOffset="109">19753 11523 7976,'-1'-11'0,"-3"0"0,1-1 0,-4 1 0,4-1 0,-1 1 0,3 3 0,1 1 0,0 3 0,0-4 0,0 6 0,0-3 0,0 5 0,0 5 0,1 2 0,3 9 0,2 3 0,6 7 0,-1 2 0,1 3 0,-1 0 0,1-4 0,-5 5 0,1-2 0,-1-2 0,5-1 0,-1-3 0,1-1 0,-2-6 0,-3-1 0,4-4 0,-4 0 0,-1-6 0,2-2 0,-4-3 0,4-1 0,-6 0 0,8 0 0,-9-5 0,3-2 0,-2 0 0,-2 0 0,0-1 0,0-3 0,0-2 0,0-2 0,0 2 0,0-2 0,0-2 0,0 2 0,0 0 0,0 3 0,0 6 0,1 1 0,3 5 0,2 6 0,5 6 0,1-1 0,-1 4 0,4 2 0,1-2 0,3 4 0,-4-4 0,1 1 0,0-5 0,-4-3 0,4-1 0,-2-4 0,1 1 0,-3-3 0,4-1 0,-4-4 0,0 0 0,-5-6 0,1-1 0,-2-1 0,2-3 0,1-3 0,-5-1 0,0-1 0,-4 1 0,0-7 0,0 4 0,-6-4 0,-1 3 0,0-3 0,0-1 0,1-1 0,-2 2 0,-1 0 0,5-4 0,0 6 0,4 1 0,0 5 0,0 7 0,2 0 0,1 4 0,-1 2 0,3 5 0</inkml:trace>
  <inkml:trace contextRef="#ctx0" brushRef="#br0" timeOffset="110">20404 11512 7993,'0'-11'0,"0"-5"0,0 1 0,4 0 0,-1 3 0,6 1 0,-7 0 0,3-1 0,-5 1 0,0 4 0,-4 7 0,0 8 0,0 9 0,4 5 0,0 6 0,0 7 0,0-1 0,0 0 0,0 4 0,0 0 0,0 2 0,0-2 0,0-4 0,0 0 0,4-1 0,0-6 0,5-2 0,-2-6 0,0-2-1,0-6 1,-3 1-9,4-1 1,-6-5 8,8-1 0,-3 1 0,4 0 0</inkml:trace>
  <inkml:trace contextRef="#ctx0" brushRef="#br0" timeOffset="111">20541 11569 7821,'4'-15'1,"-1"0"1,6-2 2,-1 2 1,2 6 3,2-2-6,-1 7 0,-1 4-2,-2 7 1,-3 4-1,-5 0 1,0 11-1,0 4 1,0 3-1,0 6 0,0-2 0,0 9 0,0-7 0,0-1 0,0-1 0,0-6 0,0-2 0,0-6 0,0-2 0,0-6 0,0-4 0,5-2 0,-4-5 0,4-2 0,-5-1 0,0-4 0,0-4 0,0-2 0,0-2 0,-1 1 0,-3-5 0,3 0 0,-3-4 0,-1 0 0,1 0 0,-1-3 0,1-1 0,3-5 0,-3 2 0,-1 2 0,1 1 0,1 8 0,3 4 0,0 2 0,0 7 0,3 6 0,1 8 0,9 7 0,-2 4 0,5 8 0,-1 3 0,-1-1 0,5 2 0,0-5 0,4 5 0,-1-6 0,1 2 0,0-3 0,0-1 0,-1-5 0,-3-3 0,1-3 0,-5 0 0,0-6 0,-3-2 0,3-3 0,0-1 0,0 0 0,-3 0 0,-2-5 0,-2-2 0,1-5 0,-6-3 0,5 1 0,-4-5 0,0 0 0,-4-4 0,-4-4 0,0 1 0,-5-2 0,1 1 0,-6 3 0,-1-3 0,0 0 0,4 0 0,-1 2 0,1 6 0,3-2 0,1 6 0,-1 0 0,-4 3 0</inkml:trace>
  <inkml:trace contextRef="#ctx0" brushRef="#br0" timeOffset="112">21477 11375 7924,'-6'-11'0,"2"-1"0,3 1 0,1-1 0,0 6 0,-3 1 0,-4 5 0,-1 0 0,-7 0 0,-2 6 0,2 6 0,-4 4 0,4 7 0,-5 4 0,1-1 0,1 7 0,-1 2 0,4-1 0,-4 4 0,5 0 0,-2-4 0,4 7 0,0-7 0,6-1 0,2-2 0,3-6 0,1 2 0,5-5 0,3-3 0,7 2 0,4-6 0,2-5 0,2-6 0,0-3 0,0-1 0,4 0 0,-1 0 0,-3-1 0,-4-3 0,-1-2 0,1-6 0,-3 1 0,-4-1 0,-2 1 0,-2 0 0,-3-1 0,-5 1 0,0-1 0,0 1 0,-3 0 0,-5-1 0,-4 5 0,-11-1 0,0 5 0,0 0 0,-5 1 0,4 12 0,-4 3 0</inkml:trace>
  <inkml:trace contextRef="#ctx0" brushRef="#br0" timeOffset="113">22265 11215 7896,'8'0'0,"0"0"0,-1 0 0,0 0 0,3 0 0,-9 1 0,3 3 0,-3 8 0,-1 7 0,0 3 0,0 5 0,0 2 0,0 6 0,0-4 0,0 4 0,0-4 0,0 7 0,0-6 0,0-1 0,0-5 0,0 5 0,4-6 0,0 2 0,5-3 0,-2-1 0,0-2 0,0-2 0,-3-2 0,4-6 0,-5-1 0,5-2 0,-5-3 0,2-5 0,-5-1 0,0-3 0,0-8 0,0-5 0</inkml:trace>
  <inkml:trace contextRef="#ctx0" brushRef="#br0" timeOffset="114">21991 11249 7938,'23'-10'0,"0"-3"0,0-9 0,9 4 0,2 3 0,6 3 0,-1 5 0,2-2 0,-3 5 0,4-4 0,-4 5 0,0-5 0,-3 4 0,-2 0 0,-3 4 0,-2 2 0,-5 1 0,-1 4 0,-3 4 0,-3 6 0,-5 2 0,-4-2 0,-3 2 0,-3 0 0,-1 4 0,-5-4 0,-3 0 0,-11-1 0,-4 1 0,-7 2 0,-1-6 0,-2 1 0,-1-1 0,4-6 0,-1 3 0,7-5 0,1 1 0,3-2 0,9-2 0,-3-3 0,12 4 0,-3-5 0</inkml:trace>
  <inkml:trace contextRef="#ctx0" brushRef="#br0" timeOffset="115">22859 11181 7882,'0'-12'0,"0"1"0,0 5 0,0 1 0,0 20 0,-3 0 0,-1 15 0,0-2 0,4 7 0,0-2 0,0 9 0,-4-4 0,0 3 0,0 0 0,4 1 0,0-3 0,0-4 0,4-5 0,0 0 0,5-4 0,-1 0 0,-2-6 0,2-5 0,-2-3 0,1 0 0,2-5 0,-5 1 0,0-5 0,1 2 0,-4-7 0,3-1 0,-3-4 0,-6-9 0,-1-2 0</inkml:trace>
  <inkml:trace contextRef="#ctx0" brushRef="#br0" timeOffset="116">22631 11284 7846,'11'-12'0,"1"1"0,2-4 0,5-1 0,1 1 0,10 4 0,0 1 2,0 2 0,3-1 0,-2 5 1,-4 0-2,0 4 1,1 2-2,-1 1 1,3 4-1,-3 4 1,-1 4-1,-3 1 1,0 4-1,0-1 0,-5 3 0,-3 0 0,-2 0 0,-2-3 0,-1 3 0,-2-3 0,-3 2 0,-5 2 0,0-4 0,0 0 0,-1 0 0,-3 4 0,-4 1 0,-7 3 0,-3-3 0,-5 3 0,-5-3 0,-2-2 0,-3 1 0,-1 0 0,5 3 0,2-4 0,4 3 0,4-10 0,4 0 0,7-4 0,-1-3 0,6 0 0,-1-6 0,9 3 0,6-15 0,7-3 0</inkml:trace>
  <inkml:trace contextRef="#ctx0" brushRef="#br0" timeOffset="117">23373 11272 7838,'2'-10'2,"1"2"0,-1 2 1,1 2-2,-1 3 0,-2-3 0,0 8 0,0 4 0,0 7 0,0 4-1,0 8 0,0 0 0,0 4 0,-2 6 0,-1-3 0,1 4 0,-1 0 0,1-4 0,2 1 0,0-1 0,0-4 0,0-2 0,0-1 0,0-4 0,0-4 0,4 1 0,0-5 0,1-1 0,-1-6 0,-3 2 0,5-9 0,-2 3 0,-3-3 0,5-1 0,-12-10 0,0-2 0</inkml:trace>
  <inkml:trace contextRef="#ctx0" brushRef="#br0" timeOffset="118">23168 11581 7851,'11'-7'0,"1"-3"0,-1 2 0,5 2 0,3-2 0,8 6 0,-3-3 0,3 1 0,-8 0 0,2 0 0,-3 4 0,5 0 0,0 0 0,0 0 0,-5 0 0,3 0 0,-3 6 0,5 0 0</inkml:trace>
  <inkml:trace contextRef="#ctx0" brushRef="#br0" timeOffset="119">23293 11204 7863,'10'-17'0,"4"4"0,13-2 0,2 8 0,6 3 0,-1 3 0,0 1 0,0 0 0,1 0 0,3 1 0,0 3 0,-4 2 0,-4 5 0,-8 0 0,1-4 0,-7 3 0,3-2 0,-8 2 0,0 1 0,-7 1 0,1-6 0,-5-1 0</inkml:trace>
  <inkml:trace contextRef="#ctx0" brushRef="#br1" timeOffset="120">11980 17097 7969,'0'-7'0,"5"-3"0,1 4 0,4-2 0,-2 1 0,2 4 0,-4-2 0,6 5 0,-1-4 0,1 0 0,-1 1 0,0 3 0,2 0 0,2 0 0,-1 0 0,5 0 0,0-4 0,4 0 0,1-1 0,3 1 0,-3 2 0,3-6 0,1 5 0,-2 0 0,5-2 0,-5 1 0,2 0 0,-1 4 0,-3-4 0,3 0 0,-2 0 0,2 4 0,-2 0 0,6 0 0,-1 0 0,4 0 0,2 0 0,2 0 0,2 0 0,6 0 0,0-3 0,0-1 0,-1-4 0,1 4 0,-2-1 0,-2 2 0,1 1 0,-5-2 0,0 3 0,-3 1 0,-1 0 0,0 0 0,1 0 0,-1 0 0,4 0 0,0 0 0,9 0 0,-1 0 0,7 1-203,0 3 0,4-2 203,4 1 0,1-1-249,3-2 0,-30 0 0,0 0 249,30 0 0,-31-1 0,1 0 0,-2-1 0,-1 1 0,3 0 0,1 0 0,0-1 0,0 0 0,3 2 0,0-1 0,-1 1 0,0 0 0,-1 0 0,0 0 0,-1 0 0,0 0 0,1 0 0,1 0 0,0 0 0,0 0 0,1 0 0,1 0 0,0 0 0,0 0 0,0 0 0,1 0 0,1 0 0,0 0 0,0 0 0,2 0-266,1 0 0,1 0 0,0 0 1,0 0 265,-1 0 0,1 0 0,-2 0 0,0-1 0,-1-1 0,1 0 0,-1 1 0,0 0 0,1-3 0,0 0 0,0 2 0,1 1 0,-3 0 0,0-1 0,1-1 0,1-1 0,-2 0 0,0 1 0,2 0 0,1 1 0,-2 0 0,1 0 0,3-1 0,1 1 0,2 0 0,-1 0 0,0-1 0,0 1 0,1 0 0,-1 0 0,0 1 0,1 1 0,1-2 0,1 0 0,-2 1 0,0 1 0,-2 0 0,-1 0 0,1 0 0,-1 0 0,-3 0 0,0 0 0,0 0 0,1 1 0,-1 1 0,-1 0 0,2-2 0,0 1 0,-1 1 0,0 0 0,2-1 0,1-1 0,2 0 0,1 0 0,-3 0 0,0 0 0,2 0 0,1 0 0,-1 0 0,-1 0 0,0 0 0,-1 0 0,2 0 0,0 0 0,1 0 0,-1 0 0,0 0 0,1-1 0,3-1 0,1 0 0,-2 1 0,0-1 0,-1-1 0,1-1 0,-2 0 0,0 0 0,1-1 0,1-1 0,-2 2 0,0 0-292,3 0 1,0 1 0,0-1 0,-2 1 291,1 0 0,-1-1 0,-1-1 0,1-1 0,0 2 0,0 1 0,-1 0 0,1 0 0,2-1 0,0 0 0,1 1 0,0 0 0,-1-1 0,1 0 0,0-1 0,-1 1 0,1 2 0,-1 0 0,1-2 0,0 1 0,1 1 0,0 0 0,1-2 0,0-1 0,-3 1 0,1 0 0,0 1 0,-1 0 0,1-1 0,-1 0 0,-1 1 0,0 0 0,2 0 0,-1-2 0,-3 0 0,0 0 0,0 1 0,-1 1 0,-2 0 0,0-1-147,0 0 0,1 1 1,-2 1-1,1 0 147,-2-2 0,1 0 0,0 3 0,-1 0 0,1-1 0,0 0 0,-2 1 0,-1 1-35,1 0 0,0 0 0,-5 0 0,1 0 35,0 0 0,-1 0 0,0 0 0,0 0 0,1 0 0,0 0 0,-4 0 0,0 0 68,0 0 1,1 0 0,-2 0 0,1 0-69,2-1 0,0 2 0,-2 0 0,0 1 0,-3 0 0,-1 0 0,1 0 0,1 0 348,31-2 1,-3 4-349,-1 0 0,-4 0 0,-4-4 0,2 0 0,-6 0 0,6 0 0,-2 0 0,-2 0 0,-2 0 0,-2 0 439,-1 0 0,-5 0-439,-3 0 0,-8 0 427,-3 0 0,-4 0-427,-4 0 0,-7 0 370,-4 0 1,-7-2-371,-1-2 0,-11 3 0,-12-3 0,-20-2 0,-10 0 0</inkml:trace>
  <inkml:trace contextRef="#ctx0" brushRef="#br1" timeOffset="121">13487 16845 7854,'0'-7'0,"0"-1"0,1 6 0,3-2 0,-3 3 0,5-5 0,-6 5 0,0-4 0,0 5 0,0 5 0,0 2 0,0 4 0,0 2 0,0 2 0,0 1 0,0 3 0,1 3 0,3-3 0,-3 3 0,3 0 0,-2 0 0,2-3 0,-3 3 0,3-3 0,1-2 0,-1 2 0,5-5 0,-3 8 0,6-4 0</inkml:trace>
  <inkml:trace contextRef="#ctx0" brushRef="#br1" timeOffset="122">13464 17519 7782,'-6'0'0,"1"0"0,5 0 0,-4 2 0,0 1 0,-5 2 0,2 3 0,-3 6 0,-2-3 0,-3 7 0,0-3 0,0 6 0,3-2 0,1 1 0,-1-1 0,6 3 0,2-3 0,3-2 0,1 2 0,5-3 0,3 3 0,5-5 0,3 1 0,4 1 0,-1 0 0,3-1 0,0-4 0,6-1 0,3-2 0,3 1 0,4-5 0,-2-2 0,2-6 0,1-2 0,-1-5 0,0-2 0,-3-2 0,-1-3 0,0-5 0,-1 0 0,-3 1 0,-3-3 0,-8-1 0,-2 2 0,-6-3 0,-5-2 0,-2-2 0,-13-2 0,-6-1 0,-10 0 0,-6 0 0,-8 1-176,-7 2 0,-4 8 176,-8 8 0,-3 7-304,1 5 0,-1 6 304,4 5 0,10 7 0,5 4 0,11 4 0,8 4 0,7-4 0,8 7 0,3 3 0</inkml:trace>
  <inkml:trace contextRef="#ctx0" brushRef="#br1" timeOffset="123">17576 16731 7876,'6'-5'0,"-1"3"0,-5-6 0,0 0 0,0 1 0,0-1 0,0 6 0,0-3 0,0 5 0,4 1 0,0 3 0,3 6 0,-3 5 0,4 5 0,-4-1 0,3 3 0,-3 1 0,0 1 0,-4 2 0,0-1 0,0 1 0,0-2 0,0-1 0,0-4 0,0 0 0,-5 0 0,-7 4 0,-5 0 0</inkml:trace>
  <inkml:trace contextRef="#ctx0" brushRef="#br1" timeOffset="124">17416 17451 7790,'-11'0'0,"3"-2"0,0-1 0,6 1 0,-3-8 0,3 8 0,-1-6 0,1 4 0,-1-3 0,3 0 0,3 0 0,0-2 0,4 5 0,5-5 0,3 2 0,5 0 0,-1 0 0,3 0 0,1 0 0,1-2 0,3 5 0,-5 0 0,1 4 0,-1 0 0,-7 0 0,0 1 0,-3 3 0,-5 3 0,1 4 0,-5 0 0,0 1 0,-1-1 0,-2 1 0,0-1 0,0 0 0,0 1 0,-5-6 0,-2 4 0,-4-8 0,-1 8 0,1-9 0,3 4 0,1-5 0,4 0 0,-2 0 0,5 1 0,0 3 0,5-1 0,3 4 0,3-3 0,4 4 0,3-1 0,5 5 0,0-1 0,0 1 0,1-1 0,2 1 0,-1 0 0,1 3 0,-3-2 0,-4 2 0,1-2 0,-4-2 0,-2 5 0,-7-1 0,-2 4 0,-5-4 0,-2 4 0,-6-4 0,-2 2 0,-13-2 0,-2-2 0,-10 2 0,0-2 0,-3-2 0,1-3 0,-5-1 0,9-4 0,-1 1 0,7-3 0,1-1 0,5 0 0,2 0 0,9-4 0,-1 0 0,7-4 0,0 0 0,3-2 0,1-2 0,10 1 0,3 0 0,10-1 0</inkml:trace>
  <inkml:trace contextRef="#ctx0" brushRef="#br1" timeOffset="125">18101 17576 7772,'-5'-11'0,"4"5"0,-4 2 0,5 8 0,0-2 0,0 6 0,0-1 0,0 5 0,0 4 0,0 3 0,1 3 0,3 1 0,2 0 0,6-1 0,4 0 0,3-3 0,3 1 0,1-4 0,1-3 0,2-5 0,1-3 0,7-5 0,-5 0 0,9 0 0,-5-5 0,6-3 0,0-3 0,-1-4 0,0-3 0,-4-5 0,-8 4 0,-4 0 0,-6 0 0,-1-4 0,-7-2 0,-5 2 0,-3-4 0,-3 5 0,-9-1 0,-7-4 0,-9 3 0,-6 1 0,-10 4 0,-10 0 0,-3 9-253,-4-1 0,5 7 253,3 0 0,4 8 0,11 3 0,5 0-99,6 0 99,8 1 0,0 5 0,7 2 0,3 3 0</inkml:trace>
  <inkml:trace contextRef="#ctx0" brushRef="#br1" timeOffset="126">22430 16480 7846,'0'-6'0,"0"1"0,0 5 0,0 5 0,0 2 0,3 8 0,1 4 0,0 3 0,-4 1 0,0 1 0,0 3 0,1-2 0,3 5 0,-3-3 0,3 4 0,-2-6 0,-2 2 0,3-3 0,1-1 0,0-1 0,-4 1 0</inkml:trace>
  <inkml:trace contextRef="#ctx0" brushRef="#br1" timeOffset="127">22224 17188 7740,'-5'-11'0,"4"-1"0,-4 6 0,0 1 0,-3 5 0,-2 1 0,-2 3 0,0 3 0,-3 9 0,-3 1 0,-5 6 0,4 0 0,0 0 0,1 4 0,-1-1 0,-1 6 0,4-2 0,-1 2 0,5-1 0,-2 0 0,7-4 0,2 3 0,1-3 0,4 4 0,4-5 0,2 0 0,5-7 0,2 1 0,2-5 0,-1 0 0,5-3 0,2-2 0,5-2 0,-2-3 0,3-5 0,-3 0 0,-1 0 0,0 0 0,0 0 0,-7-5 0,-4-3 0,-2-2 0,-6-2 0,-1 0 0,-3-4 0,-6 4 0,-5-3 0,-10-2 0,-5 2 0,-7 0 0,-2 3 0,-3 5 0,-4-1 0,-1 5 0,5 0 0,5 1 0,7 2 0,1 4 0,3 0 0,4 5 0,1 2 0,6 7 0</inkml:trace>
  <inkml:trace contextRef="#ctx0" brushRef="#br1" timeOffset="128">22464 17439 7790,'-11'0'0,"0"-1"0,4-3 0,0 3 0,4-3 0,1 3 0,-3 2 0,5 3 0,0 2 0,0 6 0,0 3 0,0 0 0,-4 9 0,1-1 0,-1 4 0,4-1 0,0 0 0,0 4 0,0-4 0,0 0 0,5-3 0,3-4 0,3-2 0,4-6 0,3-5 0,5-2 0,6-2 0,5-2 0,2-6 0,6-1 0,-4-5 0,4-3 0,-6-3 0,2-4 0,-6 3 0,-1-1 0,-11 1 0,-1-3 0,-6-2 0,-6-3 0,-3 3 0,-8-3 0,-5-1 0,-10 2 0,-10-5 0,-13 4 0,-5 5-242,-6 3 0,-5 8 242,24 5 0,-1 1 0,1 3 0,1 0 0,0 0 0,1 0 0,-22 5 0,12 1 0,2 5 0,16-4 0,-2 2 0,2-2 0</inkml:trace>
  <inkml:trace contextRef="#ctx0" brushRef="#br2" timeOffset="136">8108 16994 7984,'6'0'0,"1"-4"0,-4 0 0,-1 0 0,4 4 0,-2 0 0,-3 0 0,4 0 0,0 0 0,-3 0 0,8 0 0,-4 0 0,5 0 0,-3 0 0,0 0 0,-1 0 0,5 0 0,0 0 0,4 0 0,-4 0 0,4 0 0,-3 0 0,3 0 0,-4 0 0,4 0 0,-2-3 0,1-1 0,-2 0 0,2 4 0,-3 0 0,0 0 0,-1-1 0,1-3 0,-1 3 0,1-3 0,-1 3 0,0 1 0,1 0 0,-1 0 0,1 0 0,-1 0 0,0 0 0,1 0 0,-1 0 0,1 0 0,-1 0 0,1 0 0,3 0 0,0 0 0,2-4 0,-2 0 0,-3 0 0,4 4 0,0 0 0,-1 0 0,4 0 0,-3 0 0,0 0 0,-1 0 0,-2 0 0,2 0 0,-1-4 0,2 1 0,-4-1 0,3 4 0,-2 0 0,-1 0 0,-1 0 0,0 0 0,-3 0 0,0 0 0,-1 0 0,5 0 0,-1-1 0,0-3 0,1 2 0,-1-1 0,5 1 0,-1 2 0,4-3 0,-4-1 0,5-1 0,-1 1 0,3 3 0,1-3 0,-4 3 0,0 1 0,-4 0 0,4 0 0,-1 0 0,1 0 0,1 0 0,-5 0 0,4 0 0,-3 0 0,3 0 0,-4 0 0,5 0 0,-1 0 0,0 0 0,4 0 0,-2 0 0,5 0 0,-2 0 0,-1 0 0,1 0 0,3 0 0,-3 0 0,3 0 0,-3-2 0,-1-2 0,-4 3 0,0-3 0,-2 3 0,2 1 0,-1 0 0,-3 0 0,-2 0 0,2 0 0,2 0 0,-2 0 0,4 0 0,-4 0 0,7 0 0,1 0 0,1 0 0,6 0 0,-3 0 0,3 0 0,-3 0 0,4 0 0,-6-4 0,2 0 0,-5 1 0,-3 3 0,2 0 0,-6 0 0,0 0 0,-3 0 0,-1 0 0,0 0 0,1 0 0,-1 0 0,2 0 0,2 0 0,3 0 0,5 0 0,0-2 0,0-1 0,-1 1 0,1-1 0,0 0 0,0-1 0,-2 3 0,-2-3 0,2 3 0,-6 1 0,0-1 0,-3-3 0,-1 2 0,1-1 0,-1 1 0,0 2 0,1 0 0,-1 0 0,1 0 0,-1 0 0,0 0 0,1 0 0,3 0 0,0 0 0,2 0 0,-2 0 0,-1-1 0,5-3 0,-5 3 0,1-3 0,-2 3 0,-2 1 0,1 0 0,-1 0 0,1 0 0,-1 0 0,0 0 0,1 0 0,-1 0 0,1 0 0,-1 0 0,1 0 0,-1 0 0,0 0 0,1 0 0,-1 0 0,4 0 0,1 0 0,-1 0 0,-4 0 0,5 0 0,-1 0 0,0 0 0,-4 0 0,2 0 0,2 0 0,-6 0 0,3 0 0,-3 0 0,2 0 0,0 0 0,1 0 0,-1 0 0,1 0 0,3 0 0,0 0 0,2 0 0,-2 0 0,-2 0 0,2 0 0,1 0 0,-1 0 0,1 0 0,-5 0 0,4 0 0,1 0 0,-1 0 0,-4 0 0,1 0 0,-1 0 0,0 0 0,1 0 0,-1 0 0,1 0 0,-1 4 0,1 0 0,-1-1 0,0-3 0,2 0 0,2 0 0,-1 0 0,5 0 0,-3 0 0,3 0 0,-4 0 0,4 0 0,-5 0 0,1 0 0,-2 0 0,-2 0 0,1 0 0,-1 0 0,0 0 0,1 0 0,-5 0 0,1 0 0,0 0 0,3 0 0,1 0 0,-1 0 0,0 0 0,1 0 0,-1 0 0,4 0 0,1 0 0,0 0 0,-1 0 0,-2 0 0,2 0 0,-2 0 0,-2 0 0,-3 0 0,0 0 0,-1 0 0,5 0 0,-1 0 0,1 0 0,-5 0 0,1 0 0,-1 0 0,9 0 0,-1 0 0,0 0 0,-4 0 0,2 0 0,2 0 0,-2 0 0,2 0 0,2 0 0,-2 0 0,0 0 0,-3 0 0,-1 0 0,1 0 0,-1 0 0,0 0 0,0 2 0,-4 1 0,3-1 0,-2 2 0,6-3 0,1-1 0,0 0 0,-3 0 0,3 0 0,0 0 0,4 0 0,-4 0 0,2 0 0,-2 0 0,-2 0 0,2 0 0,2 0 0,-2 0 0,0 0 0,-4 0 0,1 0 0,-1 0 0,5 0 0,-1 0 0,0-4 0,-4 0 0,1 0 0,-1 4 0,1 0 0,-1 0 0,1-1 0,-1-3 0,0 3 0,1-3 0,-3 3 0,2 1 0,-6 0 0,7 0 0,-4 0 0,4 0 0,-1 0 0,1 0 0,-5 0 0,1 0 0,0 0 0,3 0 0,0 0 0,1 0 0,-1 0 0,1 0 0,-1 0 0,1 0 0,-1 0 0,0 0 0,1-1 0,-1-3 0,1 3 0,-1-3 0,0 3 0,1 1 0,-1 0 0,1 0 0,-1 0 0,1 0 0,-1 0 0,0 0 0,1 0 0,-5 0 0,1 0 0,0 0 0,3 0 0,1 0 0,-1 0 0,0 0 0,1 0 0,-1 0 0,1 0 0,-1 0 0,0 0 0,1 0 0,-1 0 0,1 0 0,-1 0 0,1 0 0,-1 0 0,-3 0 0,-1 0 0,1 0 0,3 0 0,-4 0 0,-1 0 0,-2 0 0,-3 0 0,4 0 0,-5 0 0,-5 0 0,2 0 0,-4 0 0,-1-6 0,-13 0 0,-3-5 0</inkml:trace>
  <inkml:trace contextRef="#ctx0" brushRef="#br2" timeOffset="137">22532 16594 7850,'0'-6'0,"2"1"0,2 5 0,-3 0 0,9 0 0,-7 0 0,4 0 0,-4 0 0,2 0 0,0 0 0,1 0 0,6 0 0,-1 0 0,0 0 0,1 0 0,-1 0 0,1 0 0,-1 0 0,4 0 0,1 0 0,-1 0 0,-4 0 0,1 0 0,-1 0 0,0 0 0,1 0 0,-1 0 0,1 0 0,-1 0 0,1 0 0,0 0 0,3 0 0,-2 0 0,2 0 0,2 0 0,-2 0 0,4 0 0,-4 0 0,2 0 0,-2 0 0,-1 0 0,5 0 0,-5 0 0,1 0 0,2 0 0,-2 0 0,2 0 0,-2 0 0,-3 0 0,4 0 0,0 0 0,-1 0 0,6 0 0,-2 0 0,2 1 0,2 3 0,0-3 0,0 3 0,0-3 0,0-1 0,-1 0 0,1 0 0,-4 0 0,0 0 0,-4 0 0,5 0 0,-7 0 0,3 0 0,0 0 0,-1 0 0,1 4 0,-5 0 0,1 0 0,-1-4 0,5 0 0,3 0 0,-1 0 0,1 0 0,4 0 0,4 0 0,-1 0 0,-3 0 0,0 3 0,0 1 0,0 0 0,0-4 0,-1 0 0,1 0 0,-1 0 0,-3 0 0,2 0 0,-1 0 0,-3 0 0,2 0 0,-3 0 0,3 0 0,-4 0 0,4 0 0,-4 0 0,4 0 0,-1 0 0,1 0 0,1 0 0,-5 0 0,6 0 0,-2 0 0,-1-1 0,1-3 0,-2 3 0,2-3 0,3 3 0,-3 1 0,-1 0 0,1 0 0,-4 0 0,4 0 0,-5 0 0,1 0 0,2 0 0,-2 0 0,4 0 0,-4 0 0,2 0 0,-2 0 0,-2 0 0,2 0 0,1 0 0,0 0 0,4 0 0,-1 0 0,2 0 0,2 0 0,0 1 0,0 3 0,0-3 0,0 3 0,0-3 0,-1-1 0,-4 0 0,-3 0 0,-2 0 0,-2 0 0,-3 0 0,0 0 0,-6 0 0,5 0 0,-4 0 0,-1 0 0,8 0 0,-8 0 0,6 0 0,-4 0 0,3 0 0,-4 0 0,7 0 0,-9 0 0,4 0 0,-5 0 0,-11 0 0,-8 0 0,-8 5 0,-7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7.953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13625 16789 8580,'-6'0'-900,"1"0"11,5 0 915,0-5 1,3 2 93,1-5-116,5 6 65,-2-8-45,4 3 0,-1 0 60,-2-1 1,1 4-42,-6-3 0,6-1 59,-1-3 0,-1-1-45,5 1 0,-6-2-47,9-2 1,-4 1 12,4-5 0,1 5 6,0-1 1,0 1-13,-1-1 0,2 2-12,2-2 0,2 1-7,-2-2 0,-1 4 23,1-3 1,-1 2-64,1 1 1,1 1 56,-4 0 1,4-2-42,-1-2 0,3-3 42,0-5 0,5 0 0,0 0 1,3-3-4,-3-1 0,1-3 1,-2 3 0,0-3 151,4 3 0,1-1-90,3 1 0,-1 3 32,-3-2 1,3 1-50,-2 3 1,3-5-105,4 0 1,-1-3-146,5 3 0,-4-4 183,4 0 0,5-6 14,-21 18 0,1 0 0,-1-2 0,0 0-155,1 2 0,-1 0 0,0-2 1,0 0 128,1 2 0,0 0 0,0 0 0,0 0 13,23-15 1,3 0 6,-4-1 1,2 1 2,-1 0 1,-7 3 0,3 1 1,-8 1-110,0-2 0,-3 2 122,-1 3 1,1 0 15,-1-4 1,4-1 3,0-3 1,4 1 38,-4 3 0,5-7 10,-1 2 1,3-1-37,0 1 0,1-1-9,0 1 1,-3-5-38,-5 5 0,2 2 100,-9 3 1,4 5 1,-4-2 1,1 2-14,-2-2 1,3 3 104,-3-3 1,3-1-71,2 2 1,3-10-46,0 2 0,5-3-15,-1 3 0,2 0-18,2-1 0,0 1-108,-1 0 1,0 5 81,-3 2 1,0 3-134,-8 1 1,1 4 61,-8 0 0,-2 5-38,-6-1 0,-2 2 32,-6 2 0,-1-1 205,-2 1 1,2 3-114,-2 0 0,2-3 239,1-4 0,2-4-215,2 4 0,3-6 104,5 2 0,-4-1-124,0 1 1,0-1 42,4 4 0,-4 1 14,0 4 0,-5-1-22,1 1 1,-2-1-38,-2 1 1,1 3 45,-1 1 1,-5 3 17,-2-4 0,1 5 120,-1-5-97,0 5 10,-4-7-298,0 9-485,0-4-1312,0 5 1957,-5 0 0,-1 10 0,-6 3 0</inkml:trace>
  <inkml:trace contextRef="#ctx0" brushRef="#br1" timeOffset="1">17622 13682 10859,'-5'-6'-483,"-1"1"0,0 4 815,2-3-586,3 2 141,1-3-203,0 5 720,5 0-103,-4 0-377,4 0 69,-5 5 1,1-3-240,3 2 231,-3 2-12,9 0 0,-3 4 162,4-2 1,1 1-225,-1-5 1,0 5 11,1-2 1,-1-1-18,1 2 0,-1 0 164,1 3 1,3-3 40,0-1 1,2 0 19,-2 0 1,-1 3 8,5-2 1,0 2 2,4 2 0,-4-2-13,0-3 1,4 4-22,3-4 0,5 7-31,-5 1 0,6 1 42,-2-5 1,2 4-83,-1 0 0,-2 2-72,-2-2 0,-3-2 12,2 2 0,-3-1-21,-4 1 1,3-2-139,-3 2 1,2-2 85,2-2 1,0 5 37,0-1 0,0 0 39,0-4 1,1 5-27,2-1 0,2 4 97,3-4 1,2 4-50,-3-4 1,-1 6 12,2-2 0,-2-1 68,1 1 1,-2-4-23,-5 4 0,4-4-43,-1 4 0,1-4-14,-4 4 1,4-1 11,-1 1 0,6 3-1,-2-3 0,5 2-34,3 2 0,-1 0-77,4 0 0,-2 0 130,2 0 0,0-1 23,1 1 1,1 0 7,-5 0 0,0 0 42,-4 0 1,1-4-50,-1 0 0,0-2-22,0 2 1,1 3 8,-1-3 1,0 1-21,1-1 0,-1 3 6,0-3 0,2 3-6,2 0 1,-3 5-31,3 0 0,-2-1 4,-2-3 1,-4-1-43,1-3 1,-4 2 38,3-2 1,-1 2-18,2-2 0,-2 1 29,-2-5 0,-2 6-38,5-2 1,-3-2 27,3 2 1,1 2 4,3 5 0,0-1-4,1 1 1,3 2-128,0-1 1,0 1 45,-4-2 1,0-2 72,1 3 1,-2 1-122,-3-1 0,2-1 91,-5-3 1,0 0 90,0 0 1,-3-2-60,3-2 0,2 3 13,2-3 1,-2 3 30,1 0 0,4 3 22,4 1 1,4 0-49,-4 4 0,4-3 18,-4 3 0,0-4-154,-3 0 1,-1 2 140,0-1 1,-5-4 88,-2-4 0,-3-2-123,-1 2 1,-1-2 12,-3-6 0,2 1 26,-2-1 1,3-3 21,1-1 0,1 5-17,2 3 0,1 2 114,7-2 0,-6 3-103,6 4 1,-2 1-28,2 0 0,-1 0-23,-2 0 1,-3-4-8,-5 0 1,-2-7-1,-2 0 1,-2-2 86,-6-6 1,-3 3-10,-1-3 68,-4 0 82,2-4-228,0 0 1,-2 0 43,4 0 1,1 0-300,3 0 0,-3 4-61,0 0-103,-1 5 443,0-8 1,3 9-1,-4-4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7.955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16423 13568 18136,'7'6'-5512,"-1"-1"4317,-2-5 2120,-3 0-574,9 0 0,-7 0 46,4 0-181,-4 0 0,3 0-77,-2 0 0,-1 0-94,4 0 0,-3 0 808,4 0-499,-1 0 0,5 0-335,-1 0 0,0 0 23,1 0 0,-1 0 9,1 0 0,-1 0-19,1 0 0,-1 0-32,0 0 1,1 0-19,-1 0 0,1 0-2,-1 0 0,2 0-13,2 0 1,-1 0-10,5 0 1,-1 0-44,1 0 1,2 0 60,-2 0 1,0 0-74,4 0 1,-2 0 84,5 0 1,-2 0-42,-1 0 1,-3-1 91,3-3 1,-2 3-6,5-3 1,-2 3-29,-1 1 1,0-1 38,0-3 1,0 3 12,0-3 1,-1 3-53,1 1 1,0 0 3,0 0 0,-2 0-8,-1 0 0,1 0-50,-2 0 1,-1 0 0,1 0 1,-5 0 34,1 0 1,-2 0-37,-2 0 1,1 0-1,-1 0 0,4 0-9,1 0 0,-1 0 53,-4 0 1,4 0-57,1 0 0,3 0-45,-4 0 0,0 0 154,-3 0 0,-1-6 0,0 0 0</inkml:trace>
  <inkml:trace contextRef="#ctx0" brushRef="#br0" timeOffset="1">15155 13111 10108,'0'-11'-1001,"0"-1"0,0 5 1113,0-1 49,0 6 261,0-9-272,0 10 0,0-4-235,0 5 1,0 5 115,0 3 0,0 2-43,0 1 0,0 5 49,0-1 0,2 5-53,2-1 1,-3-1-12,3 1 1,-3-4 8,-1 4 1,0-1-27,0 1 0,4 1-33,0-4 0,1-1-47,-2-4 1,-1 1 74,1-1-175,4 0 0,-6 1-69,3-1 0,-3-3-564,-1-1 874,0-4 1,-5 7 0,-1-3 0</inkml:trace>
  <inkml:trace contextRef="#ctx0" brushRef="#br1" timeOffset="2">14824 13557 7849,'12'0'341,"-1"0"0,6 0-263,2 0 0,2 0-18,2 0 1,1-2 28,3-2 0,2 3 20,5-3 1,4 2-153,0-2 0,2 2 77,-2-6 1,1 4 20,3-4 1,2 5-139,-2-5 0,-2 2-219,-2-2 1,-4 2 168,-4 2 1,-2 3-108,-5-3 1,-1-1-212,-3 1 451,-3 0 0,-4 4 0,-1 0 0</inkml:trace>
  <inkml:trace contextRef="#ctx0" brushRef="#br1" timeOffset="3">14973 13796 8465,'-8'-1'-1479,"1"-3"1362,4 3 147,-2-9 1,5 7 228,0-4 1,0 3 57,0-4-102,0 6 0,5-7-110,3 5 1,-2-4 15,2 5 1,-1-5-52,5 4 0,-1-1-2,0 1 1,1 3-170,-1-3 135,1 3 1,-1 1-194,1 0 0,-2 1 126,-3 3 1,3-1-175,-2 4 142,2 1 1,0 3 5,-2 1 34,2-1 1,-5 1 4,3-1 41,2 0 0,-9 1-42,3-1 45,-3 1 0,-1-1-20,0 1 1,0-5 30,0 1 0,-1-4 18,-3 3 6,3-4 2,-9 7 10,9-9-34,-5 4 1,6-4 4,0 3-83,0-2 93,0 3-35,0 0 0,6-4-9,1 3 1,0 1-2,0-1 1,1-1 22,3-3-15,1 6 1,-1-1-27,0 2 1,0 0 39,-4-4-41,3 4 1,-8 4 21,1 1 0,-1-1-115,-2 0 0,-2-3 76,-1 0 1,-5-1-9,-7 5 0,1-1 32,-5 1 0,0-5-1,-4 1 0,0-2 35,0 2 0,5-2-46,3-2 1,-1-3 86,1 3-59,-1-3 15,5-1-224,5 0-335,0 0 95,6-5-204,6-1 642,0-6 0,10 1 0,2 0 0</inkml:trace>
  <inkml:trace contextRef="#ctx0" brushRef="#br1" timeOffset="4">15384 13865 7491,'0'8'9,"0"-1"0,0 1 157,0 3 1,0 1-2,0-1 1,-1 0-107,-3 1 0,3 1-3,-3 2 0,2-3-6,2 4 0,4-4-102,0 0 0,5-1-1,-1 1 0,2-2 60,1-3 1,1 0-65,-1-3 0,2-3 75,2 3 0,-1-3-39,5-1 1,-4-4 18,4 0 1,-4-5 7,4 2 0,-1-3-10,1-2 0,2 1 2,-6-1 0,0 0 30,-4-4 1,-3 4-20,0-3 1,-6-3-22,2-1 1,-4 1 0,-4-1 0,-6 1-2,-5-1 0,-9-1 14,1 5 0,-6 3-1,2 5 0,-3 4 15,3-1 1,0 4 0,4 4 1,2 0-297,2 7 1,2-2 279,6 6 0,-1 3 0,1 0 0</inkml:trace>
  <inkml:trace contextRef="#ctx0" brushRef="#br2" timeOffset="5">13499 15133 8206,'0'-8'-846,"0"0"697,0 6 1,0-4 59,0 2 357,0 2-184,0-3 1,2 5-85,2 0 1,-2 0 72,6 0 1,-1 0-122,5 0 1,-1 0 112,1 0 1,-1 0-12,0 0 1,6 4 18,2 0 1,3 5-1,0-2 1,2 0-34,3 0 0,2 1 15,6 3 1,-1 2-37,0 2 1,4-2 42,0 2 0,0 2-133,-3-2 1,-5 4 103,0-4 0,-4 2-15,0-2 0,2-1 20,-1 5 1,0-4-5,-4 4 0,-4-3-67,0 3 0,-2-5 60,2 1 0,3 1-137,-3-1 1,-1 1 125,1-5 0,-4 1-31,4-1 0,-4 0 0,4 1 0,-5-2 2,2-2 0,0 0 1,-1-4 1,-3 4 19,-5-4 112,1-1-116,-2 3 305,4-5-161,-8 4-110,3-10-51,-5-2 1,-4-4-8,0 0 0,-1 0-26,1 4 0,2-3-158,-6 2 0,4-2 6,-3-1 0,0-1 95,0 1 1,0-1 81,4 1 0,1 3-132,-1 1 211,-4-1 1,5-2-100,-6 2 34,5-2 126,-2 9 245,5-4-312,0 5-26,0 5 1,5 0-41,3 3 0,-2 2 37,2-3 1,0 5 8,3 3 0,0-2-26,1 2 1,-1-1-7,1 1 1,-2-2 10,-2 2 0,0-2 10,-4-2 1,4 0 106,-4 1 1,-1-4-71,-3-1 66,6 1-87,-5-2 0,-1-1 148,-8-5 0,-3 0-167,-4 0 1,-3-1-174,-5-3 1,-4-1-108,1-3 1,-5-2 261,5 3 0,-6-9 0,3-1 0</inkml:trace>
  <inkml:trace contextRef="#ctx0" brushRef="#br2" timeOffset="6">9251 14288 8312,'-12'0'0,"6"0"-288,-4 0 0,9 1 150,-3 3 0,3-2 361,1 6 1,0-1-61,0 5 1,3-1-12,1 1 1,1 0-75,-1 4 1,-1 0-84,4 3 0,-4 3 76,1-3 0,1 2-103,-1 2 1,3-4-47,-3 0 1,4-4 141,-5 4 0,5-5-108,-4 2 0,3-4 61,-3 0 1,1-1-161,-1 1 153,-3-1 0,4 0-462,-5 1-70,0-6-349,0 4 256,-5-8 615,-1 3 0,-5 0 0,-1 1 0</inkml:trace>
  <inkml:trace contextRef="#ctx0" brushRef="#br2" timeOffset="7">9194 14299 8312,'0'-11'0,"0"-1"0,5 1-339,2-1 1,0 2 155,0 2 1,1 0 538,3 4 1,5 0-74,-1 4 0,0 0-272,-3 0 1,3 0 61,0 0 1,2 0 0,-2 0 0,-1 1-25,5 3 1,-5 1-149,1 3 0,1 2-11,0-2 1,-2 2 90,-7 1 0,0 4-139,-4 1 0,-1 0 77,1-1 1,-3-2 38,-3 2 1,-7 2 10,-6-2 0,0 0-4,1-3 0,2-1-63,-2 0 1,-2 1-125,2-1 0,0-1-545,3-2 187,1 2 580,5-9 0,0-1 0,6-6 0</inkml:trace>
  <inkml:trace contextRef="#ctx0" brushRef="#br2" timeOffset="8">9628 14276 8474,'-8'-6'-541,"1"2"0,4 1 581,-1 0 244,3 1 169,1-3-364,0 15 1,0-2 100,0 7 1,4-1-71,0 1 1,1-1 24,-2 5 1,-1 0-121,2 4 1,1 0 4,-2 0 1,1-4-21,-4 0 1,1-1-195,3 1 0,-2 1-22,1-5 1,-1 1-91,-2-5 121,5 0 0,-3 0-62,6-4-681,-6 3 918,9-3 0,-5 4 0,5 1 0</inkml:trace>
  <inkml:trace contextRef="#ctx0" brushRef="#br2" timeOffset="9">9811 14345 8223,'0'-12'0,"0"1"0,0 3 81,0 1 340,0 4-68,0-7 88,0 9-2,0-4-345,0 5 1,3 5-244,1 2 1,0 7 15,-4 1 1,0 6 136,0-2 0,0 2-136,0 2 0,4-1 119,0-3 0,-1 5-67,-3-5 0,0 5 14,0-5 1,2-1 43,1 1 1,-1-5-4,2 1 1,-2-2-11,2-2 0,-3-3 28,3-1 0,-2-4-9,2 1 51,-2 2 0,4-5-39,-2 3 1,-2-3 78,6-1 1,-4 0-35,3 0 1,1 0 8,3 0 1,1-1-40,-1-3 1,1 3-3,-1-3 0,4-1-124,0 1 1,1-3 125,-5 3 0,2-4-246,2 5 0,-2-1 132,2 4 1,-6-4-802,-2 0 490,1 0 0,2 3-301,-2-3 715,-3 3 0,-10-4 0,-2 5 0</inkml:trace>
  <inkml:trace contextRef="#ctx0" brushRef="#br2" timeOffset="10">9822 14504 8163,'0'-6'-447,"1"-3"420,3 5 221,2 1 0,6 3-70,-1 0 0,2-2 34,2-1 1,-1 1-172,5-1 1,-4 1 85,4 2 1,-3 0-324,3 0 1,-5-1 104,1-3 1,-1 3-536,1-3 680,-7 3 0,7-4 0,-9-2 0</inkml:trace>
  <inkml:trace contextRef="#ctx0" brushRef="#br2" timeOffset="11">9845 14265 8216,'0'-8'0,"0"0"0,1 2 98,3-2 0,-2 2 186,6 2 1,-4 3-162,3-3 0,1-1-193,3 1 1,2 1-173,2 3 0,2-4 162,2 0 0,2 0 80,-1 4 0,1 0 0,2 0 0</inkml:trace>
  <inkml:trace contextRef="#ctx0" brushRef="#br2" timeOffset="12">10427 14230 8256,'0'-7'0,"0"-1"0,0 6 0,-1-7-140,-3 5 104,3 0 0,-5 3 395,2-3-168,-3 3 1,-4-4-127,0 5 0,-1 0 89,1 0 0,-1 0-153,1 0 0,-2 5 129,-2 2 1,2 5-140,-2 3 0,2-1 25,2 5 1,0 0 22,-1 4 0,4 0 0,1 0 1,4-1-113,0 1 0,1 0 8,2 0 0,5-1 102,3-3 1,6-2-142,1-1 0,5-4 21,-1 3 1,3-3-89,1-4 0,0 0 85,0-4 0,-2 0-152,-2-4 0,1 0 85,-4 0 0,3 0-146,-4 0 1,0 0-229,-3 0 1,-5-1 526,1-3 0,-6 3 0,3-9 0,-5 3 0</inkml:trace>
  <inkml:trace contextRef="#ctx0" brushRef="#br2" timeOffset="13">10621 14230 8185,'-6'0'-833,"1"0"945,5 0 75,0 5 1,0 2 33,0 4 0,1 2-58,3 2 0,-3-1-139,3 5 1,-3 0 111,-1 4 0,0 0-124,0 0 0,2 0 17,1-1 0,-1 1-165,2 0 0,-3-1-61,-1-3 0,1-3 70,3-4 0,-2-2 139,6-3 0,-4 2-37,3-5 0,1 0 296,4-4-280,-1 0 0,0 0 43,1 0 0,3-4-53,0 0 0,0-3 10,-3 3 1,-1-4-120,1 4 1,-5-3-69,1 3 0,0-1-69,3 1 0,-3 3-189,-1-3 454,-4 3 0,2-4 0,-5-2 0</inkml:trace>
  <inkml:trace contextRef="#ctx0" brushRef="#br2" timeOffset="14">10644 14436 8181,'-6'-1'0,"2"-3"0,3 3 115,1-10 1,1 10 24,3-3 0,2 3 14,6 1 0,-1-1-36,1-3 0,-1 3 7,0-3 1,5 3-368,-1 1 0,4 0 112,-4 0 0,4-4-790,-4 0 920,1 0 0,-5 4 0,0 0 0</inkml:trace>
  <inkml:trace contextRef="#ctx0" brushRef="#br2" timeOffset="15">10621 14219 8242,'0'-11'441,"0"-1"0,5 2-517,3 2 0,2-1 61,2 6 0,0-5-76,4 4 0,-2-1 7,5 1 1,-4 3-285,4-3 368,0 3 0,4 1 0,0 0 0</inkml:trace>
  <inkml:trace contextRef="#ctx0" brushRef="#br2" timeOffset="16">10987 14219 8250,'0'-11'-28,"0"-1"1,0 5 138,0-1 0,0 4-6,0-4 242,0 6 51,0-3-460,0 5 117,0 5 0,5 3-11,3 7 1,-2 3 65,2 4 1,-1 1-202,5 0 0,-2 0 65,-3 0 1,3 0-67,-2-1 1,1 0 7,-1-3 0,2-1 52,-3-3 1,4-4 4,0 1 5,0-1 59,1-4-27,-1-1-115,1-1 103,-6-5 0,-1-1-2,-5-3 0,0 1 2,0-4 0,0-1-3,0-3 0,0-4 34,0-1 0,0 0-36,0 1 0,1 2 44,3-2 1,-3 2-31,3 2 0,-1 0 0,1 4-83,-3-3 31,9 8 0,-8-3 40,6 5 1,-4 5-8,4 3 1,-5 3-4,5 5 0,-2-4 1,2 4 0,2 0-50,-2-1 1,2 2 44,1-2 0,1-4-27,-1 1 1,0-2 92,1-6 0,-1 3 65,1-3-43,-1 0 0,1-5 167,-1-3 0,-3 3-18,-1-3 1,-4-2-93,1-2 0,-3-2 4,-1-2 1,0-3-17,0 0 1,-4-2-140,0 2 1,-5-1 24,2-3 1,0-3-82,0 3 0,4-2 23,-1-2 1,2 0-224,-2 0 1,3 4-83,-3 0 1,3 5 120,1-1 1,0 6-559,0 1 156,0 6 280,0-3 0,0 6 364,0 3 0,0 2 0,0 5 0</inkml:trace>
  <inkml:trace contextRef="#ctx0" brushRef="#br2" timeOffset="17">11501 14139 8250,'0'-8'0,"0"1"0,0 3 0,0-4 10,0 6 1,0-5 162,0 4-54,5 1 1,-3-1-253,6 6 0,-5 5 144,0 7 1,2 3 120,-1 5 1,0 0-81,-4 0 0,4 3 58,0 1 0,-1 3-176,-3-3 1,4 0-6,0-5 0,0 1-129,-4 0 0,4-1 145,0-3 0,1-3-65,-2-4 0,0-1-206,5 0 1,-5 1 325,5-1 0,0 1 0,3-1 0</inkml:trace>
  <inkml:trace contextRef="#ctx0" brushRef="#br2" timeOffset="18">11912 14128 8341,'-6'-5'-771,"-5"3"1,10-4 560,-3 2 736,-2 3 146,0-4-338,-6 5 21,1 0-242,-1 0 1,1 1-37,0 3 0,3-3 21,0 3 0,2-2 134,-2 2-118,-2-2-64,4 3 130,0 0-37,-5-4-310,10 9 0,-4-7 141,5 4 1,1-3-88,3 4 1,2-6 91,6 2 0,-1 1-11,1-1 0,3 4 21,0-5 0,4 5-4,-4-4 1,6 1-32,-2-1 0,-1 1 42,1 2 0,-5 3-75,1-2 1,-3 2 66,0 2 1,-4 0-43,-1 4 1,-4-4 30,0 3 0,-1 2-13,-2-2 0,-2 0 40,-1-3 1,-4-1 6,-4 1 1,-4-1 167,-1 1 0,-4-2-109,1-3 1,1 2 69,-1-5 1,2 4-94,-2-5 0,2 1-143,6-4-76,-1 0-502,1 0 497,4 0 177,7-5 0,2-1 0,3-6 0</inkml:trace>
  <inkml:trace contextRef="#ctx0" brushRef="#br2" timeOffset="19">12106 14116 8213,'-11'-6'-711,"4"1"609,2 5 87,5 5 0,0 2-19,0 9 1,0-2 174,0 5 1,4 0 356,0 4 1,0 3-118,-4 1-221,5 5 0,-4-5-33,3 4-224,-3-3 158,4-5 1,-4 0-118,3-1 0,-2-3 99,-2 0 0,3-5-116,1 2 1,4-4 18,-4 0 1,3-5-88,-3 1 0,1-5 37,-1 0 0,2-1 42,6-2 1,-1 0-12,0 0 1,1 0-104,-1 0 1,2-5-14,2-3 1,-2 2 119,2-2 0,2 4-205,-2-3 0,0 4 43,-3-1 1,-1 2-46,0-2 1,-3 3 275,0-3 0,-1 2 0,0-3 0,3-1 0,-4-5 0</inkml:trace>
  <inkml:trace contextRef="#ctx0" brushRef="#br2" timeOffset="20">12118 14379 8242,'0'-8'6,"0"1"0,1 4 188,3-1 0,2 3-83,5 1 1,-3-1-228,0-3 1,3 3-82,4-3 0,6 1 136,-2 0 1,-2 1-125,2-2 1,-1 2 91,1-2 1,-2 2 92,-6-6 0,1 5 0,-1-2 0</inkml:trace>
  <inkml:trace contextRef="#ctx0" brushRef="#br2" timeOffset="21">12118 14071 8210,'0'-12'0,"6"1"-146,5-1 1,7 5 145,9-1 0,-3 5 84,2 0 1,2 1-133,-1 2 0,-2 0-139,-6 0 1,2 4 186,-6 0 0,0 5 0,-3-3 0</inkml:trace>
  <inkml:trace contextRef="#ctx0" brushRef="#br2" timeOffset="22">9262 15053 7970,'5'16'275,"-2"-2"0,5 5 1,-6-2-296,2 6 102,-3-3 1,3 8-32,0-5 0,0-1-8,-4 1 1,1 0-98,3 0 0,-3-4 91,3 0 0,-3-5-210,-1 1 126,5-2 105,-4-2-35,4 1 0,-5-6-17,6 4 1,-4-8 8,6 1 0,-5-1-12,5-2 1,0-2 18,3-1 1,-3 0 31,-1-5 1,1 5-19,3-5 1,1 5 0,-1 0 0,1-2-27,-1 1 0,-3-1 21,-1 1-163,1 3-326,3-5-451,1 6 379,-1 0-311,1 0 841,-1 0 0,0-5 0,1-1 0</inkml:trace>
  <inkml:trace contextRef="#ctx0" brushRef="#br2" timeOffset="23">9639 15076 8210,'-6'0'-509,"1"0"0,5 5 540,0 2 0,1 5 272,3 3 1,-3-1-150,3 5 1,-2 0-134,2 4 0,-2-4 20,1 0 0,-1-4-20,-2 4 1,3-5-402,1 1 277,0-2 1,-4-2-223,0 1 0,1-5 325,3 1 0,-3-5 0,4 2 0</inkml:trace>
  <inkml:trace contextRef="#ctx0" brushRef="#br2" timeOffset="24">9822 15076 7362,'0'11'71,"0"2"142,0 2 0,0 1-85,0 3 0,0 3-43,0-3 1,0 3-71,0 0 0,0 1-140,0 0 1,0-5-157,0-3 0,4 2-61,0-2-53,-1 0 0,-1-5 395,1-2 0,-1 2 0,3-4 0</inkml:trace>
  <inkml:trace contextRef="#ctx0" brushRef="#br2" timeOffset="25">9811 15213 8210,'6'-7'-987,"0"2"740,-2 5 0,-1 5 421,4 3 0,-3 2-24,4 1 1,-2 1-46,2-1 0,2 2-51,-3 2 0,7-2 2,2 2 1,3-2-25,-4-2 0,1 1-99,-1-1 0,-2-3-4,2-1 0,2-4 72,-2 1 0,0-3-52,-3-1 0,-1 0 48,1 0 0,-5 0 205,1 0-152,-1 0 1,1-4 12,0 0 0,-6-5 52,2 2 1,-3-3 140,-1-2 0,0 1 100,0-1 0,-3 1-157,-1 0 1,-4-6 63,4-2 1,-3-3-112,3 0 1,0-1-77,4 0 0,0 0-114,0 0 0,0 2-263,0 2 0,0 2 30,0 6 1,0 3-109,0 0-779,0 6 1158,0-3 0,0 15 0,0 3 0</inkml:trace>
  <inkml:trace contextRef="#ctx0" brushRef="#br2" timeOffset="26">10233 15098 8210,'0'-11'-478,"0"0"1,1 3 630,3 0 1,-1 6 50,4-2-150,-4 3 1,3 1 62,-2 0 1,-3 5-6,3 2 0,-3 7-49,-1 2 0,0 0-5,0-1 0,0 2-127,0 2 0,0 2 153,0-2 1,2-1-152,1 1 0,-1-5 55,2 1-69,2 3 0,0-5 38,6 2 0,-5-6 25,1-1 1,-1-6 71,5 2 0,1-2 10,2 2 0,-3-2-64,4 1 0,-4-1 11,0-2 1,3 0-252,0 0 1,1 0 86,-5 0 1,0-4-303,1 0 0,-5 0 455,1 4 0,0-5 0,3-1 0</inkml:trace>
  <inkml:trace contextRef="#ctx0" brushRef="#br2" timeOffset="27">10324 15235 8210,'0'-7'89,"0"-1"1,0 4 319,0-3-433,0 4 0,2-2 31,2 5 1,-2-4-116,6 1 0,1-1 101,6 4 0,-3-2-174,4-1 0,1 1-70,3-1 1,0 1 5,-1 2 245,2-5 0,-8 4 0,4-4 0</inkml:trace>
  <inkml:trace contextRef="#ctx0" brushRef="#br2" timeOffset="28">10267 14973 7037,'12'-5'-684,"3"3"559,0-1 0,2 1 59,-2 2 0,-1 0 156,5 0 0,-1 0-33,1 0 1,2 0-35,-2 0 0,3 0-105,1 0 1,-4 0-113,0 0 0,-4 0 194,4 0 0,0-5 0,4-1 0</inkml:trace>
  <inkml:trace contextRef="#ctx0" brushRef="#br2" timeOffset="29">10690 14916 7756,'0'11'110,"0"0"1,0 2-67,0 2 0,0 1 32,0 6 0,0-1-7,0 5 0,0 0-33,0 0 0,0 0-29,0 4 1,-1-3-174,-3 3 0,3-4 132,-3 0 0,3-5-238,1-2 1,0-9-121,0 1-206,0-2 598,0-2 0,0 3 0,0-4 0</inkml:trace>
  <inkml:trace contextRef="#ctx0" brushRef="#br2" timeOffset="30">10713 14984 8210,'0'-6'-679,"0"1"0,0 6 753,0 3 1,5 2 195,2 6 1,2 0-115,-1 4 0,6-3-30,-3 7 0,3-1-78,-2 3 0,0 5 30,4 0 1,-4-1-230,4-3 1,-4 0 80,0 0 1,-1-4-164,1 0 0,-1-5 8,0 1 0,-3-6-16,0-1 1,-5-5-52,5 5 42,-5-5 250,2 2 0,0-5 0,1 0 0</inkml:trace>
  <inkml:trace contextRef="#ctx0" brushRef="#br2" timeOffset="31">10656 15281 8210,'-5'-11'-16,"3"-1"403,-3 6-267,10-4 1,2 9-257,4-3 0,2 2 260,2 2 1,-1-1 62,5-3 1,0 3-614,4-3 1,-2 3 243,-2 1 1,3 0 181,-3 0 0,3-5 0,1-1 0</inkml:trace>
  <inkml:trace contextRef="#ctx0" brushRef="#br2" timeOffset="32">10975 15018 8210,'-5'-11'-544,"3"3"217,-6 1 1042,6-1-84,-3 2-794,5 1 188,0 20 1,3-5 64,1 13 0,5-1-58,-1 4 0,-2-2-7,2 3 0,-2-3-138,2-1 1,1 0 107,-6 0 0,5-4-238,-4 0 1,0-5 63,-4 1 1,3-2-272,1-2 150,0 0 300,-4 1 0,0-6 0,0-1 0</inkml:trace>
  <inkml:trace contextRef="#ctx0" brushRef="#br2" timeOffset="33">10964 15098 8210,'0'-26'0,"0"-1"0,0 0 0,0 5 0,0-1-108,0 0 1,4 5 131,0 3 1,3 2 100,-3 2 0,5 3-57,-1 1 1,3 4 6,4-1 0,-2 3-31,2 1 1,2 1-7,-2 3 1,0-1-84,-3 4 1,-1 1 68,0 3 0,-1 1-78,-2-1 0,1 4 47,-5 1 1,0 4-79,-4-1 0,0-1 42,0 1 1,-2 0-119,-1 4 1,-4-1 86,-4 1 1,-1-1-15,1-3 1,0 1-50,-1-5 1,1 1 79,-1-5 1,2 0 152,2 1-159,-2-1 0,9 1 267,-3-1 1,3-3 252,1-1-195,0-4 0,1 6-110,3-5 0,2 1-7,6-2 0,-5-1-163,1 2 0,3-2 126,5 2 1,0-3-525,-1 3 1,-1-2 415,5 2 0,0-2 0,4 3 0</inkml:trace>
  <inkml:trace contextRef="#ctx0" brushRef="#br2" timeOffset="34">11626 14927 8210,'-7'0'-920,"-1"0"905,6 0 377,-3 0-210,5 0-68,0 10 0,0-1 109,0 10-140,0 5 0,0 2 19,0 4 1,0-5 11,0 2 1,0 1-130,0-1 0,3-2 112,1-6 0,1 1-126,-1-4 1,-3-1 51,3-4 1,1-3-219,-1 0 0,0-5-115,-4 5-91,0-6 431,0 4 0,0-6 0,0 0 0</inkml:trace>
  <inkml:trace contextRef="#ctx0" brushRef="#br2" timeOffset="35">11569 14984 8210,'0'-16'-357,"0"3"266,0-4 287,5 11-104,2 1 1,4 6-12,1 3 0,-2-1-5,-3 4 1,4-3-5,-4 4 1,3-4-130,2 3 1,-5-4 143,1 0 0,0-1-370,3-2 205,0 0 0,1 0-336,-1 0 41,1 0 155,-1 0 114,0-5 38,1-2 0,-6-4 122,-2-1 0,-1 2-113,0 3 0,-1-3 200,1 2 1,-1-2 133,-2-2-29,0 1 0,4 3 61,-1 1-178,1 4 1,-4 3 2,0 8 0,0 3 13,0 4 1,0 2-8,0 2 0,4 3-25,0-3 1,1 6-61,-1 2 1,-2-1-46,6-3 1,-6-1-143,2-3 0,1 1 31,-1-5 0,1 0-177,-1-3 1,-3-1-67,3 1 1,-3-5 112,-1 1 0,0-4 231,0 3 0,-5 1 0,-1 3 0</inkml:trace>
  <inkml:trace contextRef="#ctx0" brushRef="#br2" timeOffset="36">12083 14996 8210,'-11'-5'-63,"3"3"-39,1-2 559,4-2-26,-2 5-518,0-4 188,4 5 1,-6 1-174,4 3 0,1 3 74,-2 9 1,3-2 65,1 5 0,0-4 5,0 4 0,0-1-21,0 1 1,0 1-8,0-5 1,5 2 3,3-2 1,2-4-118,1 1 1,1-1 138,-1-3 0,1-3-115,-1-1 1,2-3 2,2-1 0,2 0-5,2 0 0,1-5 9,-5-3 1,2-2-101,-2-1 0,-2-1 96,2 1 1,-8-4 19,-3-1 1,-3 0-9,-1 1 1,0-2-10,0-2 0,-5-2-78,-2 2 1,-7-2 1,-1 2 1,-6-1-152,2 5 0,-1-3 122,1 7 1,-1-2-159,4 9 1,1 0 58,4 4 1,1 1 241,2 3 0,3 3 0,5 4 0</inkml:trace>
  <inkml:trace contextRef="#ctx0" brushRef="#br2" timeOffset="37">12300 14870 8210,'0'-11'40,"0"-1"101,0 6 104,0 1-145,0 15 1,0 3-17,0 9 1,4 1-2,0 0 1,5 1-98,-2 3 1,0-3 81,0 3 0,-3 1-189,4-2 0,-6 1 66,2-4 1,1-4-291,-1 0 61,5-5 1,-8 2-403,3-4 686,-3-6 0,4 4 0,2-4 0</inkml:trace>
  <inkml:trace contextRef="#ctx0" brushRef="#br2" timeOffset="38">12289 14847 8210,'6'-11'-252,"-2"-1"0,2 6-182,2 2 343,2-2 0,2 5 153,-1-3 1,-2 8 165,2 3 1,-4 7-108,8 1 1,-5 6 86,5-2 0,2 2-268,-2 2 0,0 0 118,-3 0 1,-1 0-196,0-1 1,-3 1 61,0 0 1,-6-4 35,2 0 1,-3-4-9,-1 4 0,0-3-23,0 3 1,-5-5-84,-2 1 0,-4-2 107,0-2 0,-5-1-115,-4-2 0,3 1 110,-2-6 1,3 3-248,-3-3 135,5-1 10,-2 3 90,10-10 1,1-2 62,5-4 0,0-1 0,0 1 0</inkml:trace>
  <inkml:trace contextRef="#ctx0" brushRef="#br2" timeOffset="39">12597 14870 8210,'-4'-8'476,"1"1"-150,-1 4-191,4-2-54,5 5 1,-4 9 181,3 2 0,1 8-204,-1 0 1,0 3 91,-4 1 1,0 1-234,0 3 1,0-3-19,0 2 0,3-1-40,1-3 1,0 0 12,-4-3 1,4-3-46,0-4 0,3-1 31,-3 1 0,5-2 71,-1-2 1,-1 0-19,5-4 1,-3 0 36,6-4 0,-3 0-77,0 0 0,3 0-2,0 0 1,1-4-163,-5 0 1,0-3 132,1 3 1,-5-1-502,1 1 481,-5-2 1,2-2 178,-5 1 0,-5-1 0,-2-4 0</inkml:trace>
  <inkml:trace contextRef="#ctx0" brushRef="#br2" timeOffset="40">12586 15098 8210,'-8'-3'-416,"1"-1"334,4-5 1,2 6 56,5-4 0,4 4 79,0-1 0,3-1-5,5 2 0,-2-3-61,5 3 1,-5 1-12,1-1 0,1 1-81,0 2 1,-1-4-229,-4 1 1,-3-1 331,-1 4 0,1-5 0,4-2 0</inkml:trace>
  <inkml:trace contextRef="#ctx0" brushRef="#br2" timeOffset="41">12586 14870 8210,'-7'-11'28,"4"-1"76,6 1 1,8 3-30,4 0 1,4 6-322,-4-2 0,4-1-20,-4 1 1,6 0 159,-2 4 0,1 0-35,-1 0 0,1 0 116,-4 0 1,0 4-119,-1 0 1,-2 4 75,2-5 0,-2 5 0,-2-4 1,-3 4 72,0-5 1,-6 2-1,2-1 223,2-3 1,-3 8-77,4-5 0,-4 5 83,1-1 1,-3-1 35,-1 5 1,4-3-98,0 6 1,-1 3-71,-3 1 1,0 2-9,0 2 1,0 0 4,0 0 0,0 0-30,0-1 0,0-3-97,0 0 0,0-1 57,0 1 1,0-1-91,0-3 1,0-6 148,0 3-139,0-4 149,0 4 0,2-6 5,1-2 1,0-3-11,5-1 0,1 0 6,6 0 0,-3-1-35,4-3 1,-2 2 20,1-6 1,-2 6-135,2-2 1,1 1 116,0-1 0,-1 3 43,-4-3 0,1 3-108,-1 1 1,0 0-9,1 0 1,-1 0-97,1 0 1,-5 1-214,1 3 1,-4-3-1342,3 3 910,-4 3 742,2-6 0,-15 9 0,-3-4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7.997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11204 11695 8301,'-8'0'-609,"1"0"243,4 0 532,-2 5 1,5 3-17,0 7 0,1-1 206,3 5 1,2 0-140,6 4 1,-5 0-83,1-1 1,0 3 50,3 1 1,1 0-43,-1 4 0,-3-5-114,-1 2 0,-4-3 124,1-1 1,-2-1-159,2-3 0,-3 1 103,3-5 1,-3 0 85,-1-3 154,0-1-166,0 1 0,-1-6 243,-3-2-292,3-3 1,-4-6-146,5-3 1,0-7 119,0-4 1,0-8-117,0-3 0,6-6 51,6-5 0,5-4-458,10-12 0,2 0 414,-12 23 0,0-1 1,2 4-1,1 0-308,-2-3 1,2 0 0,1 1-1,-1 0 296,0-2 1,-1 1 0,0 2-1,0 0 12,-2-1 1,0 1-1,-1 2 1,1 1-161,13-28 1,2 3 132,-5 8 0,-4 4 70,-4 12 0,-5 3-124,1 8 20,-8 3 264,4 9-996,-10 2-130,-6 20 933,-3-1 0,-13 14 0,3-5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2:18:32.35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12038 16572 7969,'0'-7'0,"5"-3"0,1 4 0,4-2 0,-2 1 0,2 4 0,-4-2 0,6 5 0,-1-4 0,1 0 0,-1 1 0,0 3 0,2 0 0,2 0 0,-1 0 0,5 0 0,0-4 0,4 0 0,1-1 0,3 1 0,-3 2 0,3-6 0,1 5 0,-2 0 0,5-2 0,-5 1 0,2 0 0,-1 4 0,-3-4 0,3 0 0,-2 0 0,2 4 0,-2 0 0,6 0 0,-1 0 0,4 0 0,2 0 0,2 0 0,2 0 0,6 0 0,0-3 0,0-1 0,-1-4 0,1 4 0,-2-1 0,-2 2 0,1 1 0,-5-2 0,0 3 0,-3 1 0,-1 0 0,0 0 0,1 0 0,-1 0 0,4 0 0,0 0 0,9 0 0,-1 0 0,7 1-203,0 3 0,4-2 203,4 1 0,1-1-249,3-2 0,-30 0 0,0 0 249,30 0 0,-31-1 0,1 0 0,-2-1 0,-1 1 0,3 0 0,1 0 0,0-1 0,0 0 0,3 2 0,0-1 0,-1 1 0,0 0 0,-1 0 0,0 0 0,-1 0 0,0 0 0,1 0 0,1 0 0,0 0 0,0 0 0,1 0 0,1 0 0,0 0 0,0 0 0,0 0 0,1 0 0,1 0 0,0 0 0,0 0 0,2 0-266,1 0 0,1 0 0,0 0 1,0 0 265,-1 0 0,1 0 0,-2 0 0,0-1 0,-1-1 0,1 0 0,-1 1 0,0 0 0,1-3 0,0 0 0,0 2 0,1 1 0,-3 0 0,0-1 0,1-1 0,1-1 0,-2 0 0,0 1 0,2 0 0,1 1 0,-2 0 0,1 0 0,3-1 0,1 1 0,2 0 0,-1 0 0,0-1 0,0 1 0,1 0 0,-1 0 0,0 1 0,1 1 0,1-2 0,1 0 0,-2 1 0,0 1 0,-2 0 0,-1 0 0,1 0 0,-1 0 0,-3 0 0,0 0 0,0 0 0,1 1 0,-1 1 0,-1 0 0,2-2 0,0 1 0,-1 1 0,0 0 0,2-1 0,1-1 0,2 0 0,1 0 0,-3 0 0,0 0 0,2 0 0,1 0 0,-1 0 0,-1 0 0,0 0 0,-1 0 0,2 0 0,0 0 0,1 0 0,-1 0 0,0 0 0,1-1 0,3-1 0,1 0 0,-2 1 0,0-1 0,-1-1 0,1-1 0,-2 0 0,0 0 0,1-1 0,1-1 0,-2 2 0,0 0-292,3 0 1,0 1 0,0-1 0,-2 1 291,1 0 0,-1-1 0,-1-1 0,1-1 0,0 2 0,0 1 0,-1 0 0,1 0 0,2-1 0,0 0 0,1 1 0,0 0 0,-1-1 0,1 0 0,0-1 0,-1 1 0,1 2 0,-1 0 0,1-2 0,0 1 0,1 1 0,0 0 0,1-2 0,0-1 0,-3 1 0,1 0 0,0 1 0,-1 0 0,1-1 0,-1 0 0,-1 1 0,0 0 0,2 0 0,-1-2 0,-3 0 0,0 0 0,0 1 0,-1 1 0,-2 0 0,0-1-147,0 0 0,1 1 1,-2 1-1,1 0 147,-2-2 0,1 0 0,0 3 0,-1 0 0,1-1 0,0 0 0,-2 1 0,-1 1-35,1 0 0,0 0 0,-5 0 0,1 0 35,0 0 0,-1 0 0,0 0 0,0 0 0,1 0 0,0 0 0,-4 0 0,0 0 68,0 0 1,1 0 0,-2 0 0,1 0-69,2-1 0,0 2 0,-2 0 0,0 1 0,-3 0 0,-1 0 0,1 0 0,1 0 348,31-2 1,-3 4-349,-1 0 0,-4 0 0,-4-4 0,2 0 0,-6 0 0,6 0 0,-2 0 0,-2 0 0,-2 0 0,-2 0 439,-1 0 0,-5 0-439,-3 0 0,-8 0 427,-3 0 0,-4 0-427,-4 0 0,-7 0 370,-4 0 1,-7-2-371,-1-2 0,-11 3 0,-12-3 0,-20-2 0,-10 0 0</inkml:trace>
  <inkml:trace contextRef="#ctx0" brushRef="#br0" timeOffset="1">13545 16320 7854,'0'-7'0,"0"-1"0,1 6 0,3-2 0,-3 3 0,5-5 0,-6 5 0,0-4 0,0 5 0,0 5 0,0 2 0,0 4 0,0 2 0,0 2 0,0 1 0,0 3 0,1 3 0,3-3 0,-3 3 0,3 0 0,-2 0 0,2-3 0,-3 3 0,3-3 0,1-2 0,-1 2 0,5-5 0,-3 8 0,6-4 0</inkml:trace>
  <inkml:trace contextRef="#ctx0" brushRef="#br0" timeOffset="2">13522 16994 7782,'-6'0'0,"1"0"0,5 0 0,-4 2 0,0 1 0,-5 2 0,2 3 0,-3 6 0,-2-3 0,-3 7 0,0-3 0,0 6 0,3-2 0,1 1 0,-1-1 0,6 3 0,2-3 0,3-2 0,1 2 0,5-3 0,3 3 0,5-5 0,3 1 0,4 1 0,-1 0 0,3-1 0,0-4 0,6-1 0,3-2 0,3 1 0,4-5 0,-2-2 0,2-6 0,1-2 0,-1-5 0,0-2 0,-3-2 0,-1-3 0,0-5 0,-1 0 0,-3 1 0,-3-3 0,-8-1 0,-2 2 0,-6-3 0,-5-2 0,-2-2 0,-13-2 0,-6-1 0,-10 0 0,-6 0 0,-8 1-176,-7 2 0,-4 8 176,-8 8 0,-3 7-304,1 5 0,-1 6 304,4 5 0,10 7 0,5 4 0,11 4 0,8 4 0,7-4 0,8 7 0,3 3 0</inkml:trace>
  <inkml:trace contextRef="#ctx0" brushRef="#br0" timeOffset="3">17634 16206 7876,'6'-5'0,"-1"3"0,-5-6 0,0 0 0,0 1 0,0-1 0,0 6 0,0-3 0,0 5 0,4 1 0,0 3 0,3 6 0,-3 5 0,4 5 0,-4-1 0,3 3 0,-3 1 0,0 1 0,-4 2 0,0-1 0,0 1 0,0-2 0,0-1 0,0-4 0,0 0 0,-5 0 0,-7 4 0,-5 0 0</inkml:trace>
  <inkml:trace contextRef="#ctx0" brushRef="#br0" timeOffset="4">17474 16926 7790,'-11'0'0,"3"-2"0,0-1 0,6 1 0,-3-8 0,3 8 0,-1-6 0,1 4 0,-1-3 0,3 0 0,3 0 0,0-2 0,4 5 0,5-5 0,3 2 0,5 0 0,-1 0 0,3 0 0,1 0 0,1-2 0,3 5 0,-5 0 0,1 4 0,-1 0 0,-7 0 0,0 1 0,-3 3 0,-5 3 0,1 4 0,-5 0 0,0 1 0,-1-1 0,-2 1 0,0-1 0,0 0 0,0 1 0,-5-6 0,-2 4 0,-4-8 0,-1 8 0,1-9 0,3 4 0,1-5 0,4 0 0,-2 0 0,5 1 0,0 3 0,5-1 0,3 4 0,3-3 0,4 4 0,3-1 0,5 5 0,0-1 0,0 1 0,1-1 0,2 1 0,-1 0 0,1 3 0,-3-2 0,-4 2 0,1-2 0,-4-2 0,-2 5 0,-7-1 0,-2 4 0,-5-4 0,-2 4 0,-6-4 0,-2 2 0,-13-2 0,-2-2 0,-10 2 0,0-2 0,-3-2 0,1-3 0,-5-1 0,9-4 0,-1 1 0,7-3 0,1-1 0,5 0 0,2 0 0,9-4 0,-1 0 0,7-4 0,0 0 0,3-2 0,1-2 0,10 1 0,3 0 0,10-1 0</inkml:trace>
  <inkml:trace contextRef="#ctx0" brushRef="#br0" timeOffset="5">18159 17051 7772,'-5'-11'0,"4"5"0,-4 2 0,5 8 0,0-2 0,0 6 0,0-1 0,0 5 0,0 4 0,0 3 0,1 3 0,3 1 0,2 0 0,6-1 0,4 0 0,3-3 0,3 1 0,1-4 0,1-3 0,2-5 0,1-3 0,7-5 0,-5 0 0,9 0 0,-5-5 0,6-3 0,0-3 0,-1-4 0,0-3 0,-4-5 0,-8 4 0,-4 0 0,-6 0 0,-1-4 0,-7-2 0,-5 2 0,-3-4 0,-3 5 0,-9-1 0,-7-4 0,-9 3 0,-6 1 0,-10 4 0,-10 0 0,-3 9-253,-4-1 0,5 7 253,3 0 0,4 8 0,11 3 0,5 0-99,6 0 99,8 1 0,0 5 0,7 2 0,3 3 0</inkml:trace>
  <inkml:trace contextRef="#ctx0" brushRef="#br0" timeOffset="6">22488 15955 7846,'0'-6'0,"0"1"0,0 5 0,0 5 0,0 2 0,3 8 0,1 4 0,0 3 0,-4 1 0,0 1 0,0 3 0,1-2 0,3 5 0,-3-3 0,3 4 0,-2-6 0,-2 2 0,3-3 0,1-1 0,0-1 0,-4 1 0</inkml:trace>
  <inkml:trace contextRef="#ctx0" brushRef="#br0" timeOffset="7">22282 16663 7740,'-5'-11'0,"4"-1"0,-4 6 0,0 1 0,-3 5 0,-2 1 0,-2 3 0,0 3 0,-3 9 0,-3 1 0,-5 6 0,4 0 0,0 0 0,1 4 0,-1-1 0,-1 6 0,4-2 0,-1 2 0,5-1 0,-2 0 0,7-4 0,2 3 0,1-3 0,4 4 0,4-5 0,2 0 0,5-7 0,2 1 0,2-5 0,-1 0 0,5-3 0,2-2 0,5-2 0,-2-3 0,3-5 0,-3 0 0,-1 0 0,0 0 0,0 0 0,-7-5 0,-4-3 0,-2-2 0,-6-2 0,-1 0 0,-3-4 0,-6 4 0,-5-3 0,-10-2 0,-5 2 0,-7 0 0,-2 3 0,-3 5 0,-4-1 0,-1 5 0,5 0 0,5 1 0,7 2 0,1 4 0,3 0 0,4 5 0,1 2 0,6 7 0</inkml:trace>
  <inkml:trace contextRef="#ctx0" brushRef="#br0" timeOffset="8">22522 16914 7790,'-11'0'0,"0"-1"0,4-3 0,0 3 0,4-3 0,1 3 0,-3 2 0,5 3 0,0 2 0,0 6 0,0 3 0,0 0 0,-4 9 0,1-1 0,-1 4 0,4-1 0,0 0 0,0 4 0,0-4 0,0 0 0,5-3 0,3-4 0,3-2 0,4-6 0,3-5 0,5-2 0,6-2 0,5-2 0,2-6 0,6-1 0,-4-5 0,4-3 0,-6-3 0,2-4 0,-6 3 0,-1-1 0,-11 1 0,-1-3 0,-6-2 0,-6-3 0,-3 3 0,-8-3 0,-5-1 0,-10 2 0,-10-5 0,-13 4 0,-5 5-242,-6 3 0,-5 8 242,24 5 0,-1 1 0,1 3 0,1 0 0,0 0 0,1 0 0,-22 5 0,12 1 0,2 5 0,16-4 0,-2 2 0,2-2 0</inkml:trace>
  <inkml:trace contextRef="#ctx0" brushRef="#br1" timeOffset="36.47">10970 16309 7984,'5'0'0,"7"0"0,-1 0 0,1 0 0,-1 0 0,1 0 0,-1 0 0,0 0 0,1 0 0,-1 0 0,4 0 0,1 0 0,-1 0 0,-4 0 0,5 0 0,-1 0 0,0 0 0,-4 0 0,2 0 0,2 0 0,-6 0 0,3 0 0,-3 0 0,2 0 0,0 0 0,1 0 0,-1 0 0,1 0 0,3 0 0,0 0 0,2 0 0,-2 0 0,-2 0 0,2 0 0,1 0 0,-1 0 0,1 0 0,-5 0 0,4 0 0,1 0 0,-1 0 0,-4 0 0,1 0 0,-1 0 0,0 0 0,1 0 0,-1 0 0,1 0 0,-1 4 0,1 0 0,-1-1 0,0-3 0,2 0 0,2 0 0,-1 0 0,5 0 0,-3 0 0,3 0 0,-4 0 0,4 0 0,-5 0 0,1 0 0,-2 0 0,-2 0 0,1 0 0,-1 0 0,0 0 0,1 0 0,-5 0 0,1 0 0,0 0 0,3 0 0,1 0 0,-1 0 0,0 0 0,1 0 0,-1 0 0,4 0 0,1 0 0,0 0 0,-1 0 0,-2 0 0,2 0 0,-2 0 0,-2 0 0,-3 0 0,0 0 0,-1 0 0,5 0 0,-1 0 0,1 0 0,-5 0 0,1 0 0,-1 0 0,9 0 0,-1 0 0,0 0 0,-4 0 0,2 0 0,2 0 0,-2 0 0,2 0 0,2 0 0,-2 0 0,0 0 0,-3 0 0,-1 0 0,1 0 0,-1 0 0,0 0 0,0 2 0,-4 1 0,3-1 0,-2 2 0,6-3 0,1-1 0,0 0 0,-3 0 0,3 0 0,0 0 0,4 0 0,-4 0 0,2 0 0,-2 0 0,-2 0 0,2 0 0,2 0 0,-2 0 0,0 0 0,-4 0 0,1 0 0,-1 0 0,5 0 0,-1 0 0,0-4 0,-4 0 0,1 0 0,-1 4 0,1 0 0,-1 0 0,1-1 0,-1-3 0,0 3 0,1-3 0,-3 3 0,2 1 0,-6 0 0,7 0 0,-4 0 0,4 0 0,-1 0 0,1 0 0,-5 0 0,1 0 0,0 0 0,3 0 0,0 0 0,1 0 0,-1 0 0,1 0 0,-1 0 0,1 0 0,-1 0 0,0 0 0,1-1 0,-1-3 0,1 3 0,-1-3 0,0 3 0,1 1 0,-1 0 0,1 0 0,-1 0 0,1 0 0,-1 0 0,0 0 0,1 0 0,-5 0 0,1 0 0,0 0 0,3 0 0,1 0 0,-1 0 0,0 0 0,1 0 0,-1 0 0,1 0 0,-1 0 0,0 0 0,1 0 0,-1 0 0,1 0 0,-1 0 0,1 0 0,-1 0 0,-3 0 0,-1 0 0,1 0 0,3 0 0,-4 0 0,-1 0 0,-2 0 0,-3 0 0,4 0 0,-5 0 0,-5 0 0,2 0 0,-4 0 0,-1-6 0,-13 0 0,-3-5 0</inkml:trace>
  <inkml:trace contextRef="#ctx0" brushRef="#br1" timeOffset="17">22590 16069 7850,'0'-6'0,"2"1"0,2 5 0,-3 0 0,9 0 0,-7 0 0,4 0 0,-4 0 0,2 0 0,0 0 0,1 0 0,6 0 0,-1 0 0,0 0 0,1 0 0,-1 0 0,1 0 0,-1 0 0,4 0 0,1 0 0,-1 0 0,-4 0 0,1 0 0,-1 0 0,0 0 0,1 0 0,-1 0 0,1 0 0,-1 0 0,1 0 0,0 0 0,3 0 0,-2 0 0,2 0 0,2 0 0,-2 0 0,4 0 0,-4 0 0,2 0 0,-2 0 0,-1 0 0,5 0 0,-5 0 0,1 0 0,2 0 0,-2 0 0,2 0 0,-2 0 0,-3 0 0,4 0 0,0 0 0,-1 0 0,6 0 0,-2 0 0,2 1 0,2 3 0,0-3 0,0 3 0,0-3 0,0-1 0,-1 0 0,1 0 0,-4 0 0,0 0 0,-4 0 0,5 0 0,-7 0 0,3 0 0,0 0 0,-1 0 0,1 4 0,-5 0 0,1 0 0,-1-4 0,5 0 0,3 0 0,-1 0 0,1 0 0,4 0 0,4 0 0,-1 0 0,-3 0 0,0 3 0,0 1 0,0 0 0,0-4 0,-1 0 0,1 0 0,-1 0 0,-3 0 0,2 0 0,-1 0 0,-3 0 0,2 0 0,-3 0 0,3 0 0,-4 0 0,4 0 0,-4 0 0,4 0 0,-1 0 0,1 0 0,1 0 0,-5 0 0,6 0 0,-2 0 0,-1-1 0,1-3 0,-2 3 0,2-3 0,3 3 0,-3 1 0,-1 0 0,1 0 0,-4 0 0,4 0 0,-5 0 0,1 0 0,2 0 0,-2 0 0,4 0 0,-4 0 0,2 0 0,-2 0 0,-2 0 0,2 0 0,1 0 0,0 0 0,4 0 0,-1 0 0,2 0 0,2 0 0,0 1 0,0 3 0,0-3 0,0 3 0,0-3 0,-1-1 0,-4 0 0,-3 0 0,-2 0 0,-2 0 0,-3 0 0,0 0 0,-6 0 0,5 0 0,-4 0 0,-1 0 0,8 0 0,-8 0 0,6 0 0,-4 0 0,3 0 0,-4 0 0,7 0 0,-9 0 0,4 0 0,-5 0 0,-11 0 0,-8 0 0,-8 5 0,-7 1 0</inkml:trace>
  <inkml:trace contextRef="#ctx0" brushRef="#br1" timeOffset="18">13499 16183 8038,'-6'-1'0,"2"-3"0,3 3 0,1-5 0,0 2 0,5-2 0,-4-1 0,6-2 0,-3 5 0,-3-1 0,3 2 0,1 0 0,-2-5 0,3 6 0,-3-2 0,-1-2 0,8-1 0,-4-4 0,6 0 0,-6-1 0,3 5 0,-5-1 0,-1 5 0,-1-5 0,1 4 0,-1-1 0,2 1 0,1 1 0,-2-4 0,6-1 0,-2-3 0,4 0 0,1 4 0,-5-2 0,1 5 0,-6-5 0,7 7 0,-5-6 0,5 6 0,-7-7 0,6 5 0,-5-1 0,0 1 0,-1 3 0,3-9 0,-4 3 0,8 0 0,-5-1 0,3 4 0,-3-3 0,5 3 0,-1-4 0,-2 2 0,2-2 0,-1-2 0,5 2 0,-1 2 0,0-1 0,-3 0 0,0 0 0,-1-4 0,5 4 0,-1 0 0,1 0 0,-5 0 0,1 0 0,-1-3 0,5 2 0,-5 2 0,1-2 0,0 1 0,3-5 0,0 2 0,1 2 0,-5-1 0,1 6 0,-4-5 0,4 4 0,-1-1 0,5 1 0,-5 2 0,1-6 0,-1 4 0,5-3 0,-5 0 0,1 0 0,0-2 0,3 5 0,-1-5 0,-2 2 0,2-4 0,-2 0 0,2 3 0,1 1 0,1-1 0,-1-3 0,0-1 0,0 5 0,-4-1 0,3 4 0,-2-3 0,-2 3 0,2-4 0,-4 4 0,3-3 0,-3 3 0,4-4 0,-2 5 0,2-5 0,2 4 0,-2-3 0,-2 3 0,1-4 0,1 1 0,4-5 0,-5 1 0,1-1 0,3 5 0,4-1 0,1-3 0,-5-5 0,4 1 0,0 4 0,1 1 0,-5 2 0,1-2 0,-1 2 0,0-1 0,1 2 0,-1-3 0,1 2 0,-1 2 0,0-2 0,-3 4 0,0-3 0,-2 3 0,2-4 0,2 2 0,-3-2 0,0-1 0,0 6 0,-3-6 0,4 1 0,-4 2 0,3-2 0,-3 4 0,4-3 0,-5 3 0,5-4 0,-4 4 0,4-3 0,-5 3 0,5-4 0,-4 5 0,3-5 0,-4 5 0,7-7 0,-5 8 0,3-6 0,1 4 0,-6-3 0,5 3 0,-4-4 0,5 5 0,-2-5 0,0 4 0,0-4 0,-3 5 0,4-5 0,-4 4 0,3-3 0,-1 3 0,2-4 0,1 4 0,-5-3 0,5-1 0,-3-3 0,4 3 0,-2 1 0,2 4 0,-8-6 0,6 5 0,-4-3 0,4 3 0,-1-4 0,5 4 0,-5-4 0,1 0 0,-2 2 0,2-2 0,2 2 0,-3-2 0,0-2 0,0 2 0,-3-1 0,4 2 0,-4-3 0,3 2 0,-3-2 0,4-2 0,-4 1 0,3 0 0,1-1 0,3 1 0,1-1 0,-1 1 0,0-1 0,1 1 0,-2 0 0,-2-1 0,2 5 0,-3-1 0,2 0 0,-1-3 0,1 3 0,-5 1 0,3 3 0,-3-4 0,5 1 0,-7-3 0,6 2 0,-4-2 0,3 2 0,0-2 0,0-1 0,4-1 0,-4 1 0,0-1 0,0 1 0,1-1 0,3 1 0,-1 0 0,-2-1 0,2 1 0,-2-1 0,2 1 0,1 0 0,-3-1 0,0 1 0,-2-1 0,1 1 0,4 1 0,-4 2 0,0-2 0,0 2 0,1-2 0,3-1 0,1-1 0,-1 1 0,0 0 0,1-1 0,-1 1 0,1-1 0,-1 1 0,1-1 0,-1 1 0,0 0 0,1 0 0,-1 4 0,-3-3 0,-1 2 0,-3-2 0,4-2 0,-2 1 0,2 0 0,2-1 0,-2 1 0,2-1 0,1 1 0,1-4 0,-1-1 0,0 1 0,1 4 0,-1-2 0,1-2 0,-2 2 0,-2-2 0,0 6 0,-4 1 0,4 1 0,-4-5 0,3 1 0,-3 0 1,4 3 0,-5 0 0,6 1 0,-1-5 0,-2 2 0,2 3 1,-4-4-1,3 4 1,-3 0 0,4 0 0,-2 3-1,2-4 1,2 5 2,-3-5-3,4 0 0,0-2-1,0 3 1,-3-2-1,0 5 1,-4-4 0,3 5-1,1-6 1,3 4 0,1-3 0,-5-1-1,1 5 1,-4-3 0,3 3-1,1-5 1,3 4-1,1-3 0,-2-2 0,-3 3 0,4 0 0,-4 0 0,0 0 0,0 0 0,0-4 0,0 4 0,3 0 0,-2 0 0,-2 3 0,2-4 1,-4 5-1,3-5 0,0 4 0,0-3 0,3 3 0,-2-4 0,2 4 0,2-3 0,-5 3 0,1-4 0,-1 5 0,5-5 0,-1 4 0,1-4 0,-2 5 0,-3-5 0,4 4 0,-4-3 0,2 3 0,-1-4 0,2 4 0,-3-3 0,0 3 0,0-4 0,-3 5 1,4-5 1,-4 4-1,3-3 0,-3 3 0,4-4 1,-4 6-1,3-2 1,-3-1-1,4 1 0,-5-4-1,5 4 1,0-3-1,3 3 0,-3-4 0,-1 5 0,1-5 0,3 4 0,-3-3 0,-1 3 0,-3-1 0,4 1 0,-2 1 0,2-4 0,2 4 0,-2-1 0,-2-1 0,2 2 0,-5-3 0,5 3 0,-4 1 0,3-1 0,-3-2 0,4 1 0,-4-1 0,3 1 0,-4 3 0,7-10 0,-4 5 0,4-2 0,-2 1 0,-2 3 0,-2-4 0,-3 5 0,3-5 0,1 4 0,-1-3 0,5 3 0,-1-4 0,-2 2 0,2-2 0,-1-2 0,5 2 0,3-2 0,0-1 0,0-1 0,-3 1 0,3 0 0,0-1 0,0 1 0,-3-1 0,3 1 0,0-1 1,6 1 1,-2 0 0,-2-1 0,2 1 0,1-1-1,2 1 0,-4 1-1,-3 2 0,-2-2 0,-2 2 0,1 3 0,-1-5 0,-3 8 0,0-6 0,-6 5 0,3-7 0,-4 8 0,3-6 0,-3 4 0,3-3 0,3-1 0,-1-3 0,5-1 0,-3 2 0,0 3 0,-2-4 0,2 4 0,0 0 0,-4 0 0,4 3 0,-4-4 0,1 5 0,-1-5 0,-3 5 0,4-7 0,0 9 0,-4-5 0,3 2 0,2 3 0,-3-4 0,5 5 0,-5-4 0,5 0 0,-4-4 0,3 4 0,-3-3 0,4 3 0,-4-4 0,3 5 0,1-6 0,3 2 0,1-4 0,-1 0 0,1 4 0,-1-3 0,-3 9 0,-1-3 0,-4 1 0,1 0 0,2 1 0,-4-6 0,6 4 0,0-5 0,3 2 0,1-4 0,-6 0 0,3 3 2,-5 0-1,-1 6 1,-1-4 0,1 2-2,-1 2 0,3-4 0,-5 2 0,5 3 0,-4-4 0,9 0 0,-3 2 0,4-4 0,-3 4 0,-1-1 0,-3-1 0,4 1 0,-6 1 0,7 1 0,-5-1 0,0 1 0,-6-1 0,-1 6 0,-8 4 0,-4 4 0,-10 6 0,1 0 0,-10 6 0</inkml:trace>
  <inkml:trace contextRef="#ctx0" brushRef="#br1" timeOffset="19">17474 12540 8191,'-6'0'0,"1"0"0,5 0 0,0-5 0,0 2 0,0-4 0,0 4 0,5-2 0,-4 5 0,4 0 0,-5 0 0,5 0 0,-2 0 0,4 0 0,1 2 0,3 1 0,1 0 0,-1 4 0,4-4 0,0 1 0,1 1 0,-5-1 0,1 3 0,-1-3 0,0 4 0,1-4 0,-1 3 0,1-3 0,-1 4 0,0-5 0,0 6 0,-4-1 0,3-2 0,-2 2 0,1-4 0,-1 3 0,2-3 0,-3 4 0,3-4 0,2 3 0,3-3 0,0 4 0,2-5 0,-2 5 0,-1-4 0,5 3 0,-4-3 0,4 4 0,-5-4 0,1 3 0,-2-3 0,-1 4 0,-1-2 0,0 2 0,1 2 0,-1-5 0,1 2 0,-5 2 0,1-5 0,-4 5 0,3-1 0,1-2 0,3 2 0,1-5 0,-1 5 0,2-4 0,2 3 0,-1-3 0,5 4 0,-4-2 0,4 2 0,-3 1 0,3-5 0,-2 4 0,2 0 0,2 1 0,-6-1 0,1 2 0,0-3 0,-4 3 0,4 2 0,-4-2 0,0-2 0,-2 2 0,-2-3 0,2 4 0,-3 0 0,3-3 0,2-1 0,-1-3 0,1 4 0,3-2 0,0 2 0,5 2 0,-1-3 0,-1 0 0,1 0 0,-1-3 0,1 4 0,1-2 0,-4 2 0,-1 1 0,-4-6 0,-3 6 0,0-1 0,-5-2 0,5 2 0,-4-2 0,3 2 0,-4 2 0,1-2 0,1-2 0,-1 1 0,4 1 0,0 4 0,2-2 0,2-3 0,3 3 0,0-2 0,5 2 0,-1 2 0,-1-5 0,1 1 0,-4-1 0,4 5 0,-5-4 0,2-1 0,-4-3 0,0 4 0,-1-2 0,1 1 0,-1 2 0,0-5 0,-3 4 0,0-4 0,-1 4 0,5 0 0,-1-2 0,1 2 0,-1-2 0,0 2 0,2 2 0,2-2 0,-1 2 0,5 1 0,-5-3 0,2 0 0,-4-1 0,0 5 0,-1-5 0,0 1 0,1-1 0,-1 5 0,-3-2 0,0-2 0,-6 2 0,8-4 0,-2 6 0,-2-5 0,2 1 0,1-2 0,6 2 0,-1 2 0,5-2 0,-4 2 0,4 1 0,-5-3 0,1-1 0,-2 0 0,-2 0 0,1 3 0,-1-2 0,-3-2 0,0 2 0,-5 0 0,5 3 0,0-1 0,3-2 0,0 2 0,1-2 0,-1 2 0,1 1 0,-1-1 0,1-2 0,-2 2 0,-3-2 0,3-2 0,-2 2 0,1-5 0,-1 5 0,2-4-1,-3 3 1,2-3-1,-1 4 1,1-4-1,-5 3 1,4-3 0,0 4 0,-2-4 0,2 3 0,-2-3 0,2 4 0,2-1 0,-2 5 0,2-5 0,1 1 0,1-2-1,-1 2 1,1 2-1,-1-2 1,0 2-1,1 1 0,3-3 0,0-1 0,0 1 0,-3 3 0,-1 1-1,1-1 1,-1-3-1,1-1 1,-1 0-1,0 0 1,-3 4-1,0-4 0,-1 2 0,5-1 0,-5 2 0,1-3 1,0 0-1,3 0 0,0 1 0,1 3 0,-1-3 0,1 0 0,-5-2 0,1 2 1,-1 2 0,5-3 0,-1 0-1,1 0 1,-1 0 0,1 0 0,-1 3 0,0-2 0,1 1 0,-1-1 0,1 2-1,-1-3 1,1 4-1,-1 0 1,0 0 0,1 1 0,-1-1 0,1 1 0,3-1 0,0 0 0,0 1 0,-3-1 1,-2 1-1,-3-1 1,4 1-1,-4-1 1,0 0-1,0 1 1,1-2-1,3-2 0,-3 2 0,-1-3 1,1 2-1,4-1 0,-1 1 0,0-5 1,1 3-1,-1-3 0,1 1 0,-1-1 0,0-3 0,1 9 1,-2-7-1,-2 4 1,-2-3-1,-2 4 1,-2-6-1,6 2 0,0 1 0,3-1 1,-1 5-1,-2-1 0,4-2 0,-4 2 1,5-2-1,-6 1 0,4 4 0,0-4 0,2 3 0,2 2 0,-2 1-1,2 2 1,-3-1 0,0 5 0,-2-4-1,-2 4 1,3-5 0,0 1 0,1-1 0,3 1 0,3-2 0,1 2 0,-3-2 0,0-2 1,-4 1 0,0-1 0,-1-1-1,1-2 1,-5-2 0,1-2 0,-6-3 0,3 6 0,-5-3 0,6-3-1,-5 4 1,5-4 0,-2 3-1,-3-3 1,9 9 0,-5-7-1,3 5 1,2-5 0,-2 5 0,-2-2 0,2 2 0,-1 2 0,5-2 0,-1-2-1,1 2 1,-1-2 0,0 2 0,2 1 0,2-6 0,-1 6-1,5-1 1,0 2-1,4 1 1,-4 1-1,0-1 0,-1 4 0,1 1 0,-1 0-1,-3-1 1,-1-1-1,5 5 1,-4-1-1,4 1 1,-5 2 0,2-6 0,-4 4 0,0-4 0,0 4 0,4-4 1,-4 2 0,4-2 0,-4-2 0,0 2 0,-2-2 0,-3-2 0,4-3 0,-4-1 0,2-3 0,-1 4 0,2-6 0,-4 8 0,6-8 0,-1 1 0,-3-1 0,-1-2 0,-4 1 0,1 3 0,2-3 0,0 8 0,6-5 0,-5 1 0,1-1 0,-4 1 0,3 2 0,1 3 0,3-2 0,1-2 0,-1 2 0,1-2 0,-1 2 0,0 2 0,1-2 0,3-2 0,0 2 0,2-1-1,-2 5 0,-1-1-1,5 1 1,-5 3 0,1 0 0,2 0 0,-2-3 0,4 3 0,-4 0 0,0 0 0,-3-3 1,-1-1-1,1 1 1,-1-1 0,1 0 0,-2 1 0,-3-1 0,2 1 0,-5-1 0,4-3 0,-5-1 0,6-3 0,-1 4 0,-2-6 0,2 2 0,0 1 0,3-1 0,-3 0 0,-1-4 0,1 0 0,3 0 0,1 0 0,-6 5 0,4-4 0,-9 4 0,6-5 0,-3 0 0,-3 5 0,4-3 0,-4 6 0,3-4 0,-1 1 0,4-1 0,-4-3 0,6 6 0,-6-3 0,6-3 0,-2 4 0,4 0 0,-3-4 0,-1 3 0,-4-3 0,3-1 0,-2 0 0,-3 5 0,6-3 0,-4 2 0,-1-2 0,1 2 0,4-3 0,-1 9 0,6-8 0,-1 8 0,-1-8 0,-2 6 0,2-6 0,-4 3 0,6 1 0,-6-5 0,0 4 0,-2-5 0,-3 0 0,3 0-1,-8 0 0,-8 0 0,-11 0 1,-5-5 0,-16-2 0,-3-4 0</inkml:trace>
  <inkml:trace contextRef="#ctx0" brushRef="#br0" timeOffset="20">17120 12506 8170,'-6'0'0,"0"0"0,1 0 0,4-1 0,-3-3 0,3 3 0,1-10 0,0 10 0,0-4 0,1 1 0,3 0 0,-3 1 0,6 3 0,-3 0 0,2 0 0,5 0 0,1 0 0,-1 0 0,2 0 0,2 0 0,2 0 0,2 0 0,2 0 0,-2 0 0,3 0 0,1 0 0,-1 0 0,1 0 0,0 0 0,0 0 0,-1 0 0,-3 0 0,1 0 0,-5 0 0,4 0 0,-4 0 0,6 0 0,-2 0 0,1 0 0,-1 0 0,3 0 0,-3 0 0,2 0 0,2 0 0,-4 0 0,0 0 0,-1 0 0,1 0 0,-3 0 0,-4 0 0,-1 0 0,1 0 0,-6 0 0,-1 0 0,-5 0 0,-5 5 0,-1-4 0,-6 4 0,1-5 0,-1 0 0,1 0 0,0 0 0,-1 0 0,-4 4 0,-3 0 0,-3-1 0,-1-3 0,0 0 0,1 0 0,-5 0 0,0 0 0,-3 0 0,3 0 0,-5-1 0,2-3 0,1 3 0,-2-3 0,6 3 0,-8 1 0,13 0 0,-3 0 0,8 0 0,-1 0 0,4 0 0,0 5 0,5-4 0,-1 3 0,5-1 0,0 1 0,1-3 0,2 4 0,0-5 0,-5 0 0,4 0 0,-4 0 0,5 0 0,5 0 0,1 0 0,6 0 0,3 0 0,0 0 0,6 0 0,-2 0 0,6 0 0,2 0 0,4 0 0,-1 0 0,4-1 0,0-3 0,5 3 0,-3-5 0,3 6 0,-4 0 0,1 0 0,-1 0 0,0 0 0,-8 0 0,-1 0 0,-3 0 0,-5-3 0,-3-1 0,-2 0 0,-2 4 0,-3 0 0,0 0 0,-6 0 0,-7 5 0,-11-2 0,-11 4 0,-10 1 0,-3 3 0,-13 1 0</inkml:trace>
  <inkml:trace contextRef="#ctx0" brushRef="#br0" timeOffset="21">14573 12552 8170,'-11'-6'0,"-1"-1"0,6 2 0,-1 0 0,5 3 0,-3 0 0,-1-2 0,3 0 0,-2 4 0,5 0 0,0 5 0,0 3 0,0 2 0,0 2 0,0-1 0,0 5 0,0 2 0,0 5 0,-1 1 0,-3 3 0,1-2 0,-4 6 0,4-5 0,-1 5 0,-1-2 0,1 1 0,1-2 0,3-5 0,-2 0 0,-1 0 0,1-5 0,-1-3 0,1 1 0,2 0 0,0-1 0,0-4 0,0 1 0,0-1 0,0-3 0,0-1 0,-1 0 0,-3 0 0,3-2 0,-4 0 0,5-3 0,-5 3 0,-2-5 0</inkml:trace>
  <inkml:trace contextRef="#ctx0" brushRef="#br0" timeOffset="22">14950 12574 8170,'0'-11'0,"-1"5"0,-3 2 0,3 3 0,-10 1 0,4 0 0,-2 5 0,1 2 0,-2 8 0,3 4 0,-5 3 0,-3 1 0,2 5 0,-2 2 0,2 3 0,2 2 0,-4-1 0,-1 0 0,-3 4-1,4 0 0,0-1-6,3-7 1,1 2 0,0-5 0,-1-1 1,1-3 1,3 0 0,1 0 1,0-1 1,0-3 0,0-3 1,3-4 0,2 1 0,-6-1 0,6 2 1,-2-7 0,-2 4 0,-1 0 0</inkml:trace>
  <inkml:trace contextRef="#ctx0" brushRef="#br0" timeOffset="23">14870 12883 7999,'8'-15'0,"-1"-1"0,1 1 0,3 4 0,4-1 0,1 1 0,3-1 0,-4 1 0,1 1 0,0 2 0,-4-2 0,4 2 0,-4 3 0,0 2 0,-1-4 0,1 6 0,-1-3 0,-3 3 0,-1 1 0,-4 0 0,7 0 0,-9 0 0,4 5 0,-5 1 0,0 6 0,-1-2 0,-3-3 0,2 4 0,-6-4 0,4 3 0,-3 2 0,3-5 0,-4 1 0,1 0 0,-5 3 0,5-1 0,-1-2 0,5 2 0,-2-9 0,5 6 0,0-4 0,0-1 0,0 8 0,7-8 0,4 6 0,2-4 0,6 3 0,-4-3 0,4 4 0,0-4 0,4 3 0,-4-3 0,0 4 0,-5-1 0,2 5 0,-4-1 0,-1 6 0,-4-5 0,-2 5 0,-5-6 0,0 2 0,0 2 0,-3-1 0,-4 5 0,-2-1 0,-10 1 0,0 1 0,-4-5 0,-1 2 0,-3-2 0,2-2 0,-6 2 0,6-6 0,-2-1 0,8-6 0,-2 8 0,8-8 0,-2 1 0,6-1 0,1-2 0,6 0 0,-4-2 0,6-1 0,0 1 0,6-3 0,0 0 0,10-1 0,2-6 0</inkml:trace>
  <inkml:trace contextRef="#ctx0" brushRef="#br0" timeOffset="24">15407 12986 7996,'-7'0'0,"-3"0"0,9 0 0,-4 0 0,0 5 0,4 1 0,-6 5 0,3 1 0,3 3 0,-3 0 0,3 6 0,1-2 0,0 1 0,0-1 0,0-1 0,0-3 0,5-2 0,3 2 0,-2-4 0,2-3 0,3-2 0,4-2 0,2-3 0,-2 3 0,-1-3 0,5-1 0,0-1 0,4-3 0,0 2 0,0-6 0,-4-3 0,0-5 0,-2 0 0,3 1 0,0 1 0,-5-5 0,-5 5 0,-1-4 0,-5 3 0,5-3 0,-8-5 0,4 0 0,-10 6 0,-6-5 0,-7 4 0,-6-3 0,-3 2 0,-2 2-283,-10 11 283,3 1 0,-3 5 0,8 1 0,1 3 0,4 2 0,2 7 0,5 2 0,7-1 0,0 5 0,6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5.21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1953 11215 8006,'0'-7'0,"0"2"0,0 5 0,-5 0 0,4 2 0,-3 1 0,3 4 0,1 4 0,-4 1 0,0-1 0,1 2 0,3 2 0,0 3 0,0 4 0,0 1 0,0 0 0,0 5 0,0 3 0,0 2 0,0 1 0,0 1 0,0 3 0,1-1 0,3 5 0,-2-5 0,6 1 0,-6-6 0,2-2 0,-1-3 0,1 3 0,-3-4 0,3 0 0,-2-3 0,2-4 0,-3 1 0,3-4 0,-3 3 0,-1-4 0,2 0 0,1-3 0,-1-5 0,1 1 0,-1-1 0,-2 1 0,0 0 0,0-6 0,0 3 0,0-5 0,0 0 0</inkml:trace>
  <inkml:trace contextRef="#ctx0" brushRef="#br0" timeOffset="1">1805 11329 8096,'0'-6'0,"0"-5"0,0 5 0,5-2 0,3 1 0,-1-1 0,5-3 0,-2-1 0,9 1 0,-4 0 0,4-1 0,4 1 0,4-1 0,3 1 0,-3-1 0,3 5 0,-3-1 0,5 6 0,-2-2 0,-1 3 0,2 1 0,-2 1 0,1 3 0,3 2 0,-2 5 0,-3 2 0,-2 2 0,-3 2 0,-4 2 0,-4 2 0,-7-2 0,1 3 0,-5 1 0,-2-4 0,-6 0 0,-7 0 0,-8 4 0,-11 1 0,-5 3 0,-10-3 0,-1 2 0,-7 0-332,-1 0 1,-1-1 331,-3 1 0,6-7 0,3-4 0,11-2 0,4-1 0,8-6 0,3-2 0,6-3 0,10-1 0,2-5 0,5-1 0</inkml:trace>
  <inkml:trace contextRef="#ctx0" brushRef="#br0" timeOffset="2">3130 10906 8274,'0'-6'0,"0"-4"0,-5 9 0,3-10 0,-3 10 0,5-4 0,0 5 0,-3 1 0,-1 3 0,-4 2 0,4 6 0,-5 1 0,2 2 0,-7 4 0,-1 8 0,-4-2 0,3 5 0,0-2 0,1 7 0,2-4 0,-2 7 0,2-2 0,2-2 0,3 2 0,0 2 0,5-1-2,-5 4 0,5-3-4,0 4 0,1-1-1,2 1 1,0 1 0,0-5 0,0 3 0,0-7 1,4 7-2,0-7 1,5 6-1,-1-2 1,2-1-1,1-6 0,1 4 0,-1-4 0,4 0 1,0-4 0,4-3 0,-3 3 1,3-4 0,-4-4 1,0 2 0,-3-2 1,3-2 0,0-2 1,0 2 0,-3-2 0,-1 0 0,1-4 0,-1 0-1,0-4 1,1 3-2,-1-2 1,1-2-1,-1 2 1,0-6-4,1 2 0,-6 3 1,4-6 1,-8 4 2,3-5 2,-5 0 1,-5-5 0,-2-1 0</inkml:trace>
  <inkml:trace contextRef="#ctx0" brushRef="#br0" timeOffset="3">3918 11215 8170,'0'-7'0,"-1"2"0,-3 5 0,3 0 0,-5 0 0,6 0 0,-5 0 0,3 7 0,-6 4 0,4 2 0,-3 6 0,0 0 0,0 4 0,-3 1 0,2 2 0,-6 7 0,-1 5 0,0 7 0,3 1 0,1-2-129,-1 2 0,1-1 129,0-3 0,-1-2 0,1-2 0,3-4 0,0-4 0,5 2 0,-5-5 0,6-2 0,-2-6 0,-1 1 0,1-4 0,0-1 0,4-4 0,-4 1 0,0-1 258,1 1-258,3-1 0,-2-5 0,-1-2 0,1-3 0,-3-1 0</inkml:trace>
  <inkml:trace contextRef="#ctx0" brushRef="#br0" timeOffset="4">3884 11249 8166,'0'-11'0,"0"3"0,0 0 0,0 6 0,0-3 0,0 5 0,-5 0 0,3 0 0,-3 1 0,5 3 0,4 3 0,0 9 0,3-2 0,-3 5 0,5 1 0,-1 7 0,2-2 0,1 5 0,1-3 0,-1 3 0,1 2 0,-1 6 0,4-2 0,0 2 0,4-3 0,-3 0 0,0-5 0,-1 1 0,-2-6 0,2 2 0,-2-3 0,-2-1 0,1-4 0,-1 0 0,1-5 0,-1 1 0,1 1 0,-1 0 0,-3-1 0,-1-4 0,-3 1 0,4-1 0,-5 0 0,5 1 0,-5-4 0,0-1 0,0-1-3,1 2 0,-3 2 0,4-7-1,-5 4 2,0-4 2,0 2 0,-1-4 0,-3 3 0,3-3 0,-15 4 0,4-5 0</inkml:trace>
  <inkml:trace contextRef="#ctx0" brushRef="#br0" timeOffset="5">3655 11866 8267,'1'-7'0,"3"4"0,4-3 0,7 3 0,0-6 0,8 1 0,-3 2 0,7-2 0,6 1 0,1-5 0,3 5 0,-3-1 0,-1 0 0,-2-3 0,1 3-5,-6 1 1,-3 3-1,-4-4 1,-5 6 0,1-2 1,-3 1-2,-5 0 5,-2 1 0,-5-3 0,0 5 0</inkml:trace>
  <inkml:trace contextRef="#ctx0" brushRef="#br0" timeOffset="6">4615 11329 8294,'0'-6'0,"0"0"0,0 1 0,0 4 0,1-4 0,3 5 0,2 5 0,5 3 0,2-2 0,2 2 0,-1-1 0,5 5 0,5-1 0,7 1 0,-2-5 0,1 1 0,-2-4 0,7 3 0,-7-3-1,6 4 0,-6-6-6,2 2 0,-4 1 0,0-1 0,-3 1 1,-4-1 1,1-2 1,-4 6 1,3-6 0,-4 2 1,0 1-1,-3-1 1,-1 4-1,0-4 0,-3 1-3,0-2 1,-1-1 1,1 4-3,-1-2 2,-4-3 0,2 4 3,-5-5 1,-1 1 0,-3 3 1,-2-2-1,-6 1 1,-4 4-1,-3 0 1,-4 3-1,-4 2 0,-1 1-1,-2 2 1,-3-2-2,2 2 1,-2-3 0,-1 0 1,0-1 0,0 1 1,3-2 0,1-3 0,4 4 0,0-4 0,3 0 0,4 0 0,2-4 0,6 1 0,-1 2 0,6-5 0,2 4 0,8-5 0,2 0 0,11 0 0,1 0 0</inkml:trace>
  <inkml:trace contextRef="#ctx0" brushRef="#br0" timeOffset="7">5266 11729 8101,'6'0'0,"-1"0"0,-5 0 0,0 5 0,-5-3 0,-3 6 0,-3-1 0,-4 5 0,-3-1 0,-5 1 0,-1 4 0,-3 3 0,2-1 0,-6 1 0,2-4 0,-1 4 0,-3-5 0,2 2 0,0 0 0,0-1 0,2 0 0,2-3 0,3-1 0,-2 1 0,3-5 0,4 1 0,-2-4 0,6 3 0,4-4 0,3 1 0,6-3 0,-4-1 0,6 0 0,6 0 0,1 0 0,8 0 0,3 0 0</inkml:trace>
  <inkml:trace contextRef="#ctx0" brushRef="#br0" timeOffset="8">5814 11112 8020,'-12'0'0,"6"-5"0,-4 4 0,7-5 0,-4 6 0,4 0 0,-3 0 0,2 0 0,3 0 0,-6 6 0,4 1 0,1 3 0,-2 2 0,3 4 0,1 3 0,0 4 0,0 4 0,-4-2 0,1 6 0,-5-1 0,4 4 0,-1 1 0,1-1 0,3-4 0,-3 1 0,-1-6 0,1 2 0,1-3 0,3-1 0,0-4 0,0 0 0,0-5 0,0 1 0,0-2 0,0-2 0,0 1 0,0-1 0,0-3 0,0-1 0,1-3 0,3 4 0,-2-6 0,6 2 0,-1 1 0,5-1 0,0 0 0,4-4 0,-2 0 0,5 0 0,-2 0 0,2 0 0,2-2 0,-6-1 0,4 1 0,-4-2 0,1 3 0,-5 1 0,-1-1 0,-2-3 0,2 3 0,-4-4 0,1 0 0,-2-2 0</inkml:trace>
  <inkml:trace contextRef="#ctx0" brushRef="#br0" timeOffset="9">5996 11500 8020,'0'-11'0,"0"-1"0,-5 1 0,4 0 0,-5 4 0,2 3 0,3 3 0,-4 2 0,5 3 0,0 8 0,0 7 0,0 2 0,0 2 0,1 4 0,3-1 0,-2 5 0,6-5 0,-4 6 0,3-1 0,-3-3 0,4-2 0,-6 1 0,2-4 0,-1 2 0,0-6 0,-1-2 0,1-2 0,-1-2 0,-2-2 0,0 0 0,0-4 0,0-2 0,0-5 0,-5 0 0,-2 0 0</inkml:trace>
  <inkml:trace contextRef="#ctx0" brushRef="#br0" timeOffset="10">6248 11215 8231,'0'-12'0,"-4"-3"0,0 0 0,0 0 0,4 3 0,0 1 0,0 4 0,0 2 0,0 5 0,0 5 0,0 3 0,0 2 0,0 2 0,0 3 0,0 0 0,0 5 0,0-1 0,0 3 0,0 1 0,0-2 0,0-2 0,0 2-2,0-6 1,-4 1-2,1 0 1,-1-7-1,4 2 1,0-2-2,0 2 0,0-4 2,0 3 1,0-8-3,0 6 1,0-6 1,5 4-1,3-6 1,2 0-1,1 0 1,6 0-1,2 0 0,2 3 0,2 1 1,0 0-2,0-4 0,0 4 0,-1 0 0,1 1-1,0-2 1,0 0-1,0 5 0,-4-5 0,0 5 1,-5 0 0,1 3 1,-2 0-1,-2 1 0,-1-1 0,-2 1 1,-3-1-1,-5 1 1,0 0 0,0 3 1,-6-1-1,-6 5 1,0-1 0,-7 1 1,0 2-1,-4-6 1,0 4 0,0-4 0,-4 4 1,1-4 0,-1 1 0,4-5 0,2-1 0,2-2 0,2 2 0,1-9 0,7 4 0,-3-5 0,3 0 0,-1-1 0,3-3 0,2-2 0,5-6 0,-6-4 0,0-2 0</inkml:trace>
  <inkml:trace contextRef="#ctx0" brushRef="#br0" timeOffset="11">6293 11135 8196,'-7'-15'0,"-1"-1"0,6 1 0,-2 4 0,3 3 0,1 0 0,0 1 0,1-3 0,3 2 0,-2 2 0,6 2 0,4 3 0,8-3 0,1 3 0,2 1 0,4 0 0,-1 0 0,2-4 0,-1 0 0,-3 0 0,3 4 0,-7 0 0,-1 0 0,-4 0 0,4 0 0,-5-4 0,1 1 0,-2-1 0,-2 4 0,1 0 0,-1 0 0,1 0 0</inkml:trace>
  <inkml:trace contextRef="#ctx0" brushRef="#br0" timeOffset="12">7230 10701 8240,'-12'-7'0,"5"1"0,-1 2 0,4 3 0,-3-3 0,4 3 0,-7 1 0,9 0 0,-4 6 0,5 6 0,0 2 0,0 8 0,0 0 0,0 9 0,4 3 0,-1 4 0,6 6 0,-1 2 0,-2 1-237,2 6 0,-6 0 237,2 5 0,1-5 0,-1 0 0,4-5 0,-4 2 0,3 1-10,-3-2 1,1 1-107,-1-5 0,-3 0 104,3-3 0,1 1 1,-1-5 1,1 0 1,-1-4 1,-3-1 0,3-2 1,1-3 1,-1-6 0,3 0 0,-3-3 0,1 1 459,-1-4-458,-3-1 1,6-5 212,-4-3-214,-1 4 1,3-10 1,-5 4 0,0-5 4,-5-5 0,3-1 0,-3-6 0</inkml:trace>
  <inkml:trace contextRef="#ctx0" brushRef="#br0" timeOffset="13">8109 11009 8176,'0'-11'0,"0"-1"0,0 5 0,0-1 0,-1 6 0,-3-2 0,3-3 0,-4 6 0,5-4 0,-4 15 0,0 5 0,-5 6 0,2 2 0,-3 8 0,-2 4 0,1 6 0,-1 1 0,1 3 0,0 0 0,-2 5-181,-2-1 0,3 1 181,1-4 0,-1-2 0,5-2 0,0 0 0,0-8 0,3 1 0,-4-8 0,6 0 0,-2-4 0,3-6 0,1-1 0,0-4 0,0 0 0,-5-1 362,3 1-362,-3-6 0,5-1 0,0-5 0,0 0 0</inkml:trace>
  <inkml:trace contextRef="#ctx0" brushRef="#br0" timeOffset="14">7972 11123 8389,'-1'-17'-9,"-3"1"0,3 0 7,-3 1 0,3-4-1,1 3 1,0-3 1,0 4 1,0 4 0,0 3 0,0 4 0,0-3 0,5 4 0,0 3 0,3 8 0,2 6 0,-3 1 0,7 10 0,2 2 0,0 2 0,-1 5 0,-1-2 0,5 6 0,0-1-1,4 1 0,4 3-124,-1 4 1,2-3 111,-1 0 1,-5-4-4,4 4 1,-5-1 1,1 1 1,0-7 0,-7-5 0,0-4 1,-3 1 1,-2-3 0,-2-2 1,2-4 1,-3-3 1,-2-2-5,-1-1 5,3-1 235,-1 0-231,0 1 2,-1-6 0,-5-1 2,0-5 0,-5 0 0,-6 0 0,-7 0 0</inkml:trace>
  <inkml:trace contextRef="#ctx0" brushRef="#br0" timeOffset="15">7995 11592 8138,'-6'-5'0,"-1"2"0,4-5 0,1 6 0,-1-3 0,6 5 0,0 0 0,4 0 0,1 0 0,4 0 0,4 0 0,3 0 0,4 0 0,4 0 0,2-2 0,5-1 0,-1 1 0,-3-1 0,3-4 0,-2 0 0,-2 0 0,2 0 0,-1-1 0,4-3 0</inkml:trace>
  <inkml:trace contextRef="#ctx0" brushRef="#br0" timeOffset="16">8760 11043 8036,'-6'-6'0,"1"-4"0,5 7 0,0-4 0,0 4 0,0-2 0,0 5 0,5 0 0,3 0 0,3 4 0,4 0 0,3 5 0,5-2 0,0 3 0,0 2 0,-1-1 0,1 1 0,4-1 0,-1 0 0,6 0 0,-1-4 0,-2 2 0,1-5 0,-3 0 0,3-4 0,-4 0 0,0 0 0,-5 0 0,-2 0 0,-5 0 0,1 0 0,-2 0 0,-2 0 0,-5 0 0,0 0 0,-6 5 0,0 1 0,-7 2 0,-4-1 0,-7 5 0,-9 3 0,-2 2 0,-5-2 0,-5-1 0,-3 5 0,-3-1-141,0 1 1,3 1 140,0-5 0,5 4 0,-1-4 0,7 1 0,5-5 0,2-3 0,1-1 0,6-3 0,6 4 0,0-6 0,9 3 0,-3-5 0,15 5 0,3 2 0</inkml:trace>
  <inkml:trace contextRef="#ctx0" brushRef="#br0" timeOffset="17">9331 11455 7949,'5'0'0,"-5"0"0,-5 1 0,-6 3 0,-6-2 0,-2 6 0,-7 3 0,-5 4 0,-7 4 0,-4-3 0,-2 4 0,-2-1 0,-2 3 0,2 0 0,1-4 0,10-3 0,0 2 0,8-2 0,4-3 0,4-5 0,7-3 0,0 4 0,1-6 0,10 3 0,-3-5 0,8 0 0,7 0 0,12-5 0,6-1 0</inkml:trace>
  <inkml:trace contextRef="#ctx0" brushRef="#br0" timeOffset="18">9822 10838 8122,'-6'-12'0,"2"1"0,3 3 0,1 1 0,0 3 0,0-4 0,4 5 0,0-5 0,5 4 0,-2-4 0,7 5 0,1-5 0,2 6 0,-2-2 0,2 2 0,2 2 0,2 0 0,-2 0 0,3 0 0,1 0 0,-4 4 0,0 0 0,-5 5 0,1-1 0,1 2 0,0 1 0,-5 2 0,-3 2 0,-2-1 0,2 5 0,-3-4 0,-5 4 0,-2-3 0,-1 3 0,-5-2 0,-7 2 0,1 3 0,-5-3 0,0-1 0,-4 1 0,1-5 0,3 1 0,-1-2 0,5-2 0,3-5 0,5-2 0,4 3 0,-2-5 0,5 6 0,0-6 0,6 5 0,6-4 0,1-1 0,6 1 0,3 3 0,5-3 0,4 2 0,-5-1 0,5 1 0,-5 3 0,1 2 0,-4-2 0,-2 2 0,-2 1 0,2 1 0,-6-1 0,0 6 0,-3 2 0,-5-2 0,1 2 0,-6 0-3,2 4 0,-8 0-2,-3 0 1,-5 0 0,-3 0 0,-7 0 1,-4-1 0,-6 1 1,2 0 0,-5-1 0,-3-3 0,3 1 1,-3-5 0,6 0 1,2-3 0,8-6 0,-1-2 0,12-3 0,-1-1 0,8 0 0,-1-1 0,5-3 0,11-2 0,4-6 0,10-4 0,4-2 0</inkml:trace>
  <inkml:trace contextRef="#ctx0" brushRef="#br0" timeOffset="19">10599 11226 8041,'-11'-1'0,"-1"-3"0,6 3 0,1-4 0,1 10 0,0 2 0,-5 7 0,2 2 0,-2 5 0,1 2 0,-2 4 0,2 3 0,3 6 0,2-6 0,1 8 0,2-7 0,0 3 0,0-7 0,5 2 0,3-6 0,3 1 0,5-9 0,1-1-2,6-7 1,1 2-6,3-5 1,1-1 1,2-7 1,3-4 0,-2-7 0,1 1 1,-2-5 0,2 0 1,-6-4 0,1 0 2,-4 0 0,-4 1 0,0-1 0,-5 0 0,1 0 0,-2-4 0,-2 1 0,-4-5 0,-4 5 0,-3-5 0,-3 5 0,-5-5 0,-7 4 0,-8-3 0,-8 3 0,-3 1 0,-4 3 0,-8 10-162,-7 6 0,-3 5 162,-1 6 0,4 8 0,7 7 0,3 7 0,11 2 0,-2 3 0,2-3 0</inkml:trace>
  <inkml:trace contextRef="#ctx0" brushRef="#br0" timeOffset="20">10976 10518 8119,'-4'-11'0,"0"-1"0,-5 6 0,7-3 0,-6 5 0,6 0 0,-3 4 0,5 0 0,0 5 0,5 2 0,2 4 0,9 6 0,3 2 0,7 2 0,5 2 0,6 5 0,1 2 0,0 3 0,-4 2 0,-4 0 0,1 3 0,-2 3-135,2 5 0,-4-1 135,-4 1 0,-1 4 0,-3-1 0,-1 4 0,-3-3 0,-2 3-5,2-3 1,-4-1-8,-3-3 0,1-1 0,-5 1 0,3-5 0,-3-3 1,0-3 1,-4 0 1,0-5 0,0 0 1,-5-3 0,-3 4 1,-6-6 0,-1 2 1,-5 1 1,1-2 0,-7 1 1,-1-4 0,1-4 135,3 0 1,0-5-134,0 1 0,2-6 1,2-2 0,2-3 0,6 4 1,-1-6 0,6 3 0,1-5 0,5 0 0</inkml:trace>
  <inkml:trace contextRef="#ctx0" brushRef="#br0" timeOffset="21">12107 11272 8096,'0'-7'0,"0"1"0,0 2 0,0 3 0,0-4 0,3 4 0,1-3 0,0 3 0,1-4 0,-2 5 0,4 0 0,-3 0 0,4 0 0,-5 0 0,5 0 0,-4 0 0,4 0 0,-1 0 0,5 0 0,0 0 0,3 0 0,3 0 0,5 0 0,4 0 0,-1 0 0,5-4 0,-5 0 0,5-4 0,-4 4 0,-1-3 0,-3 3 0,-4-4 0,0 5 0,-5-2 0,1 1 0,-2 3 0,-2-3 0,1 2 0,-1 2 0,-4 0 0,-2 2 0,-5 2 0,-2-2 0,-1 6 0,-4-1 0,-4 5 0,-1-1 0</inkml:trace>
  <inkml:trace contextRef="#ctx0" brushRef="#br0" timeOffset="22">12187 11523 8018,'5'-6'0,"-3"1"0,6 5 0,-1 0 0,5 0 0,-1 0 0,2-2 0,2-1 0,-1 1 0,5-2 0,-1 2 0,1-2 0,3 2 0,-3-6 0,2 5 0,2 0 0,2-2 0,-2 1 0,6-4 0,-6 4 0,-1-1 0,-3 1 0,-5 3 0,1-3 0,-2 3 0,-2-4 0,-5 4 0,0-4 0,-22 15 0,-3 3 0</inkml:trace>
  <inkml:trace contextRef="#ctx0" brushRef="#br0" timeOffset="24">14299 10130 8254,'0'-7'0,"0"-3"0,0 9 0,0-9 0,0 9 0,0-5 0,0 6 0,0 6 0,0 0 0,0 5 0,0 2 0,0 2 0,2 3 0,2 5 0,-3 0 0,3-1 0,1 5 0,-2 0 0,3 3 0,-3-3 0,0 5 0,4-2 0,-4-1 0,1 2 0,1-6 0,-1 2 0,0 1-8,-4-2 1,3 1-3,1-4 1,0-4 0,-4 0 1,0-1 0,0 1 1,0 1 1,0-5 0,4 0 1,0-3 0,-1-1 1,-3 1 0,0-1-3,0 1 4,0-1 0,0 0-3,0 1 1,5-6 2,-3 4 0,3-8 2,-5 3 1,0-5 0,0 0 0</inkml:trace>
  <inkml:trace contextRef="#ctx0" brushRef="#br0" timeOffset="25">14242 10153 8324,'0'-7'0,"0"-3"0,5 5 0,3-3 0,2-2 0,2 3 0,0 0 0,4 0 0,-4 4 0,3-1 0,2-1 0,-2 1 0,4-1 0,-4 2 0,2 1 0,-2-2 0,2 3 0,2 1 0,2 0 0,-2 0 0,2 5 0,-2 3 0,1-1 0,-5 5 0,4-3 0,-4 6 0,1 2-2,-5-2 1,0 5-7,1-1 0,-6-1-1,-2 1 1,-3-4 2,-1 4 0,-6-1 1,-5 1 0,-7 3 1,-9-3 1,-2-2 0,-5 2 1,-6-5-1,-2 2 1,3-1 0,1-4 0,4 3 0,3-6 1,9-3-1,6-1 2,4-3 0,0 4 0,1 1 0</inkml:trace>
  <inkml:trace contextRef="#ctx0" brushRef="#br0" timeOffset="26">15133 9867 8225,'0'-6'0,"0"1"0,0 5 0,-5 5 0,3-3 0,-6 6 0,4-1 0,-3 5 0,-1-1 0,-4 1 0,1 4 0,0 3 0,-5 3 0,1 1 0,0 1 0,4 2 0,-1 2 0,1 3 0,1 1 0,2-6 0,-1 6 0,5-2 0,-1 0 0,1 0 0,3-1 0,-3 2 0,3 2 0,1-3 0,0 2 0,0-2 0,4 2 0,0-5 0,4 3 0,0-3 0,2 3 0,2-3 0,-1-1-5,1-3 0,-1-1-4,0-3 0,1 1 1,-1-5 0,1 5 1,-1-5 0,0 0 1,1-4 0,-4 1-6,-1-1 7,1 1 0,2-1-5,-3 0-1,4-4 6,-5 3 1,2-7-3,-1 4 1,-4-4 2,2 2 1,0-5 2,-4 0 1,4 0 0,-5 0 0,0 0 0</inkml:trace>
  <inkml:trace contextRef="#ctx0" brushRef="#br0" timeOffset="27">15704 10118 8125,'0'-11'0,"0"-1"0,0 1 0,0 0 0,-1 4 0,-3 3 0,3 3 0,-4-4 0,4 4 0,-3-3 0,2 3 0,-4 6 0,2 2 0,3 1 0,-3 3 0,-1 0 0,1 8 0,-1 1 0,1 7 0,-1 2 0,-2 5 0,0 0 0,4 1 0,1 0 0,-1 3 0,-3 2 0,3 1 0,-1-1 0,4-6 0,0-4 0,0 1 0,0-6 0,0 2 0,0-4 0,0-4 0,0 1 0,0-5 0,1 1 0,3-5 0,-3-3 0,3-1 0,-3-3 0,-1 4 0,5-6 0,-3 5 0,1-4 0,-1-1 0,-2 3 0,0-5 0</inkml:trace>
  <inkml:trace contextRef="#ctx0" brushRef="#br0" timeOffset="28">15693 10130 8125,'0'-13'0,"0"-2"0,0 2 0,0-2 0,0 2 0,0 2 0,0-1 0,0 1 0,0 3 0,0 1 0,0 4 0,0-2 0,0 8 0,0 4 0,0 2 0,0 10 0,1 5 0,3 7 0,2 2 0,6 1 0,4 4 0,3 0 0,3 1 0,1 0 0,-1-4 0,1 3 0,-4-6 0,0-2 0,0-1 0,4 2 0,-4-3 0,0-5 0,-5-2 0,1-2 0,-2 2 0,-1-6 0,-1 0 0,0-4 0,0 1 0,-4-1 0,3 1 0,-8-1-3,1 1 0,0-5 0,1 1 0,-3-4 1,3 3 0,-3-3 1,-1 4 0,-4-5 0,0 5 1,-6-5 0,-1 0 0,-6 4 0,-5-1 0</inkml:trace>
  <inkml:trace contextRef="#ctx0" brushRef="#br0" timeOffset="29">15647 10518 8106,'-8'-4'0,"1"0"0,4-1 0,0 2 0,1 1 0,2-8 0,5 9 0,5-4 0,6 5 0,4 0 0,-1 0 0,3 4 0,0-1 0,5 1 0,0-4 0,7 0 0,-4 0 0,6 0 0,-6 0 0,0-1 0,0-3 0,1-2 0,3-6 0</inkml:trace>
  <inkml:trace contextRef="#ctx0" brushRef="#br0" timeOffset="30">16492 10187 8062,'-5'-7'0,"4"-3"0,-9 9 0,8-5 0,-1 2 0,1 3 0,2-4 0,2 5 0,1 0 0,4 1 0,4 3 0,2-2 0,2 6 0,2-4 0,2 3 0,2 0 0,-2 0 0,3 3 0,1-2 0,0-2 0,-1 2 0,1-2 0,0 2 0,0 1 0,0-5 0,0 3 0,-1-3 0,-3 1 0,1-1 0,-7-3 0,3 3 0,-4-2 0,0 2 0,-1-2 0,-3 3 0,-1-5 0,-4 0 0,2 5 0,-6-3 0,-3 6 0,-7-4 0,-8 3 0,-3 1 0,-1 3 0,-4-1 0,1-2 0,-5 2 0,5-2 0,0 2 0,7 1 0,-1-3 0,5 0 0,0-5 0,3 5 0,2-4 0,2 3 0,-2-4 0,9 7 0,-4-4 0</inkml:trace>
  <inkml:trace contextRef="#ctx0" brushRef="#br0" timeOffset="31">16972 10495 7991,'-12'1'0,"1"3"0,-4-1 0,0 4 0,-6-3 0,2 4 0,-2-2 0,-2 2 0,-1 2 0,-3-2 0,3 0 0,-3 0 0,3 2 0,1-2 0,-3 1 0,-1-2 0,0 3 0,5-2 0,0-2 0,3 2 0,2-4 0,6 3 0,5-4 0,1 7 0,0-4 0,-2 6 0</inkml:trace>
  <inkml:trace contextRef="#ctx0" brushRef="#br0" timeOffset="32">17634 9981 8021,'0'-7'0,"0"-1"0,0 4 0,0-3 0,0 3 0,0-4 0,0 6 0,-1-5 0,-3 3 0,3 3 0,-4-4 0,4 5 0,-3 0 0,1 5 0,-4 3 0,3 6 0,-4 1 0,1 5 0,-5-1 0,1 7 0,-1 0 0,5 2 0,-1-1 0,1-3 0,-5 3 0,1 1 0,-1-2 0,5 1 0,-1-4 0,2-4 0,-2 0 0,-1-5 0,5 1 0,1-2 0,3-2 0,0 1 0,0-1 0,0-3 0,0-1 0,0-3 0,0 4 0,0-6 0,0 4 0,0-2 0,0-2 0,5 3 0,1-5 0,5 0 0,1 0 0,-1 0 0,4 0 0,1 0 0,-1 0 0,-4 0 0,1 0 0,-1 0 0,1 0 0,-1 0 0,-3 0 0,-1 0 0,-4 0 0,6-2 0,-5-1 0,-1 0 0,-3-5 0,0 5 0,0-5 0,0 0 0,0-3 0,0 0 0,0-1 0,0 1 0,0-1 0,0 1 0,0-1 0,0 1 0,0 3 0,0 1 0,0 3 0,0-4 0,0 6 0,0-3 0,0 5 0,0 5 0,0 2 0,0 9 0,2 0 0,1 3 0,-1 7 0,1-4 0,-1 5 0,-2 0 0,1-3 0,3 2 0,-2 2 0,6-1 0,-5-4 0,0-4 0,2-5 0,-1 1 0,0-2 0,-4-2 0,5 1 0,-2-2 0,4-3 0,-4-2 0,2-5 0,-5 0 0,0-5 0,0-1 0</inkml:trace>
  <inkml:trace contextRef="#ctx0" brushRef="#br0" timeOffset="33">17908 10027 7970,'0'-11'0,"0"-1"0,0 1 0,5-1 0,-3 6 0,3 1 0,-5 5 0,0 0 0,0 5 0,0 1 0,0 6 0,0-1 0,0 1 0,0-1 0,0 0 0,0 1 0,0-1 0,0-3 0,0-1 0,0 1 0,0 3 0,0 1 0,0-1 0,0 1 0,0-1 0,0 1 0,4-5 0,-1 1 0,6-4 0,-1 3 0,2-3 0,2 4 0,0-2 0,3 2 0,-2 2 0,2-3 0,3 3 0,1 2 0,-1-4 0,1-1 0,-5 2 0,1 6 0,2-2 0,-2 2 0,0-2 0,-3-2 0,-1 2 0,0 2 0,-4-2 0,-3 2 0,1-2 0,-2-2 0,1 1 0,-4-1 0,-1 0 0,-3 1 0,-2-1 0,-6 1 0,0-2 0,-4-2 0,-1 2 0,-6-3 0,0 0 0,0 0 0,0-3 0,0 4 0,1-6 0,-1 2 0,4-3 0,0-1 0,5 0 0,-1-1 0,7-3 0,-2-2 0,3-6 0</inkml:trace>
  <inkml:trace contextRef="#ctx0" brushRef="#br0" timeOffset="34">17908 9993 7994,'-3'-12'0,"-1"1"0,-4 3 0,4 1 0,1 3 0,3-4 0,0 6 0,1-7 0,3 5 0,2 0 0,5 4 0,6-1 0,2-3 0,8 3 0,3-3 0,3 3 0,1 1 0,1-4 0,-1 0 0,-1-1 0,-3 1 0,-2 3 0,-5-3 0,-5-1 0,-3 1 0,-2 0 0,-2 4 0,-3-3 0,-1-1 0,-4 0 0,2-1 0,-5-1 0</inkml:trace>
  <inkml:trace contextRef="#ctx0" brushRef="#br0" timeOffset="35">18502 9684 8126,'-6'-11'0,"1"-1"0,5 1 0,0 3 0,0 1 0,1 4 0,3-1 0,-3 3 0,6 1 0,-4 0 0,5 7 0,7 4 0,3 7 0,5 8 0,0 0 0,0 4 0,3 6 0,1 6 0,-1 2-115,-3 2 0,-1-1 115,-3 1 0,1 2 0,-5-2 0,1 1 0,-5-9 0,-1 0-2,-2-4 1,1-1-8,-5-2 0,-1 1 1,-3-6 0,0 5 0,0-5 1,-6 2 7,-5-1 0,-3 1 0,-7 2 0,1-1 0,-5 3 0,-3 4 0</inkml:trace>
  <inkml:trace contextRef="#ctx0" brushRef="#br0" timeOffset="36">14436 11889 8208,'0'-12'0,"-5"1"0,4 3 0,-3 0 0,3 6 0,1-3 0,0 5 0,0 10 0,1-1 0,3 10 0,-1 5 0,4 6 0,0 5 0,0 3 0,3-3 0,-2 3 0,-2 2 0,2-2 0,-2 4 0,2-4 0,2 4 0,-2-4 0,-2-1 0,2-7 0,-2 2 0,2-6 0,0 1-4,-4-4 1,4-2-4,-4-2 0,0 2-1,-4-6 1,1-1 0,3-6 0,-3 2 1,3-3 0,-3 0-4,-1 0 6,0-4 1,-1 6 0,-3-6 3,-2 1 0,-6 1 0,1 2 0</inkml:trace>
  <inkml:trace contextRef="#ctx0" brushRef="#br0" timeOffset="37">14334 11968 8157,'0'-11'0,"3"0"0,1-1 0,5 1 0,-1-1 0,3 1 0,4 0 0,-2-1 0,2 1 0,3 1 0,1 2 0,3-2 0,1 2 0,3 2 0,1-2 0,5 6 0,-2-2 0,-1 3 0,2 1 0,-6 1 0,2 3 0,-3 2 0,-1 5 0,-2 2 0,-2 2 0,-2-1 0,-6 5 0,-3 0 0,-1 4 0,-4 0 0,1 0 0,-8 0 0,-4 0 0,-7-1 0,-4 1 0,-4 0 0,-3 0 0,-7-1 0,-5-3 0,-4 2 0,4-2 0,-4-2 0,4-2 0,1-4 0,6-3 0,9 1 0,6-5 0,4-1 0,5-3 0,2 0 0</inkml:trace>
  <inkml:trace contextRef="#ctx0" brushRef="#br0" timeOffset="38">15350 11729 8149,'0'-12'0,"0"5"0,0-1 0,0 5 0,0-2 0,0 5 0,-4 2 0,1 1 0,-6 5 0,1 7 0,-2 3 0,-2 5 0,1 5 0,0 2 0,-1 5 0,1 3 0,-1-2 0,1 6 0,1-1 0,2 1 0,-1 1 0,5-5 0,1 4 0,3-4 0,3 0 0,1-4 0,5 3 0,-1-3 0,2 3 0,1-6 0,1-2-6,-1 1 1,4-4-6,1 0 1,-1 2 0,-4-1 1,-1-2 1,-2-6 0,2 2 1,-2-6 1,2 4 0,1-4 1,1 0 0,-1-3 1,1-5 0,-1 1 1,1-2 0,-1 2 1,-3-2-3,-1-2 3,1-3 0,-1 6-2,1-4 1,-5-1 3,2 3 0,-5-5 0,0 0 0</inkml:trace>
  <inkml:trace contextRef="#ctx0" brushRef="#br0" timeOffset="39">15784 11934 7922,'0'-18'8,"0"3"1,0 3-6,0 0 0,0 4 1,0 1-2,0 4 0,0-2 0,0 5-2,0 5 1,0 3-1,0 7 0,-4 4 0,1 8 0,-5 2 0,4 5 0,-4 1 0,5-1 0,-5 4 0,4 0 0,-1 4 0,1-4 0,3 0 0,-3-4 0,3-3 0,1-1 0,0-6 0,0-1 0,0-1 0,0-7 0,0 0 0,0-3 0,0-5 0,0 1 0,0-6 0,0 3 0,5-10 0,1-1 0</inkml:trace>
  <inkml:trace contextRef="#ctx0" brushRef="#br0" timeOffset="40">15750 11946 7994,'0'-12'0,"-4"1"0,0-1 0,0 1 0,4 0 0,2 3 0,2 0 0,-3 6 0,9-8 0,-4 8 0,6-1 0,-1 8 0,1 6 0,-1 7 0,0 8 0,5 1 0,-1 7 0,4 2 0,-4 6 0,4 1 0,-4-5 0,6 1 0,-2-1 0,-3-2 0,-1 2 0,2-8 0,-2-3 0,2-3 0,-2-1 0,-2-1 0,2-3 0,-2 1 0,-2-5 0,-3 0 0,-1-3 0,1-1 0,3 1 0,-4-1 0,3-5 0,-9 0 0,4-6 0,-10 5 0,-1 1 0</inkml:trace>
  <inkml:trace contextRef="#ctx0" brushRef="#br0" timeOffset="41">15659 12323 7880,'1'-12'9,"3"1"0,3 3-8,8 0 0,-1 6-1,5-2 1,-3-1-1,3 1 0,0 0 0,4 4 0,3-3 0,1-1 0,3 0 0,-3 4 0,3 0 0,-3 0 0,0 0 0,-4 0 0,-6 0 0,5 0 0,-4 0 0</inkml:trace>
  <inkml:trace contextRef="#ctx0" brushRef="#br0" timeOffset="42">16424 11923 8029,'0'-12'0,"0"1"0,0 0 0,0-1 0,6 2 0,5 2 0,1-1 0,3 6 0,-2-1 0,-2 4 0,2 0 0,2 0 0,-2 0 0,2 0 0,2 1 0,-2 3 0,5 2 0,-1 6 0,-1-1 0,1 1 0,0-1 0,4 0 0,1 1 0,3-1 0,-3-1 0,2-2 0,0 1 0,0-5 0,-5-1 0,1-3 0,-2 4 0,-1 0 0,1 0 0,-5-4 0,-3 4 0,-5 0 0,-4-1 0,2-1 0,-5 1 0,-2 0 0,-1 5 0,-9-5 0,-7 5 0,-7 0 0,-5 3 0,-2 0 0,-1 1 0,-2 3 0,-2 0 0,3 1 0,-3-5 0,3 0 0,5 1 0,2-2 0,5-2 0,2 0 0,2-4 0,2 4 0,6-4 0,4-1 0,-3 3 0,4 0 0</inkml:trace>
  <inkml:trace contextRef="#ctx0" brushRef="#br0" timeOffset="43">16903 12231 8043,'7'0'0,"-3"0"0,-8 0 0,-3 0 0,-4 0 0,-6 5 0,-2 3 0,-7 2 0,-5 1 0,2 1 0,-1-1 0,-1 4 0,-3 1 0,1-1 0,3-4 0,-1 1 0,8-1 0,-1-3 0,9-1 0,1-3 0,6 4 0,3-6 0,5 3 0,10-5 0,3 0 0</inkml:trace>
  <inkml:trace contextRef="#ctx0" brushRef="#br0" timeOffset="44">17246 11946 7988,'5'-12'0,"-4"-3"0,3 0 0,3-2 0,0 2 0,3 4 0,2-1 0,-1 1 0,1 3 0,-1 3 0,0 1 0,2-1 0,2 1 0,-2 1 0,2 3 0,-2 0 0,-2 0 0,1 0 0,-1 0 0,1 5 0,-1 2 0,-3 0 0,-1 0 0,-4 1 0,1 3 0,1 1 0,-2-1 0,1 1 0,-4-1 0,0 0 0,0 1 0,-5-1 0,-2 1 0,-4-1 0,0 0 0,0 5 0,-1-1 0,-1 0 0,-2-3 0,3-1 0,-4 0 0,4 1 0,1-1 0,4 1 0,2-5 0,5 1 0,0-4 0,0 3 0,5-3 0,2 4 0,7-4 0,2 3 0,4-3 0,-1 4 0,3-5 0,0 5 0,1-4 0,0 3 0,-5-3 0,-3 4 0,2-1 0,-2 5 0,-1-4 0,-7-1 0,2 1 0,-5 3 0,0 1 0,-4-1 0,-1 2 0,-3 2 0,-4-2 0,-7 2 0,-4 3 0,-8 1 0,-2-3 0,-5-1 0,0 2 0,-1-2 0,1 0 0,0-3 0,1-1 0,2 1 0,9-1 0,6 0 0,4-4 0,0-3 0,5-2 0,-1 2 0,5-3 0,0 4 0,6-5 0,4-5 0,4-1 0</inkml:trace>
  <inkml:trace contextRef="#ctx0" brushRef="#br0" timeOffset="45">17908 12037 7958,'0'-11'0,"0"3"0,0 0 0,0 6 0,0-5 0,0 4 0,0 1 0,0-3 0,-5 5 0,-1 2 0,-5 1 0,3 4 0,0 4 0,-1 6 0,-6 2 0,6-2 0,-2 2 0,3 1 0,1 2 0,2 1 0,5 0 0,0 0 0,0 0 0,1 3 0,3 1 0,2 0 0,5-4 0,6-4 0,2 0 0,3-5 0,0 1 0,3-4 0,1-3 0,3 1 0,6-6 0,-5 1 0,1-4 0,-2-5 0,1-2 0,-1-4 0,-2 0 0,-3-2 0,3-2 0,-7-1 0,-1-3 0,-1-3 0,1 3 0,-3-3 0,-4 0 0,-2-5 0,-2 0 0,-5-3 0,-6 3 0,-6-5 0,-10 2 0,-7 2 0,-12 1 0,-2 5 0,-6 3-1153,-5 2 1153,4 11 0,-1 1 0,10 5 0,2 0 0,14 0 0,-3 9 0,10 2 0,-1 4 0,1 0 0,-3 3 0</inkml:trace>
  <inkml:trace contextRef="#ctx0" brushRef="#br0" timeOffset="46">18491 11569 7976,'-12'-5'0,"6"3"0,1-3 0,6 5 0,3 0 0,-1 2 0,4 1 0,-3 0 0,4 5 0,4-1 0,1 10 0,9-3 0,-3 5 0,2 1 0,2 7 0,0-2 0,0 5 0,0-3 0,-1 4 0,1-1 0,0 4 0,0 1 0,0-1 0,-2 4 0,-2 0 0,2 0 0,-6-4 0,0 2 0,-3 2 0,-2-3 0,-3 3 0,-2-2 0,-5-2 0,-5 4 0,-2 0 0,-5 2 0,-3-2 0,0-3 0,-8 3 0,3-2-7,-7-2 1,-2-1-2,-2-2 1,-2 0-143,-1-4 0,-5 0 1,-2-4-1</inkml:trace>
  <inkml:trace contextRef="#ctx0" brushRef="#br0" timeOffset="47">12559 2787 8120,'-12'0'0,"1"0"0,-1-1 0,1-3 0,4 3 0,2-10 0,5 5 0,0-5 0,5 3 0,3 0 0,2 2 0,2-2 0,-1-2 0,1 3 0,-5 2 0,1 1 0,-6-3 0,3 6 0,-5-4 0,0 5 0,5 0 0,-2 0 0,5 0 0,-6 5 0,7-2 0,-5 4 0,5 1 0,-8 3 0,3 1 0,-3-1 0,-1 1 0,4-1 0,0 0 0,-1 5 0,-3-1 0,4 0 0,0-3 0,1-1 0,-1 0 0,-1 1 0,4-1 0,-1 1 0,2-1 0,1 1 0,-5-1 0,3 4 0,-3 0 0,4 1 0,-4-5 0,3 4 0,-3 1 0,0 0 0,-4-1 0,4 2 0,-1 2 0,1 2 0,-4-2 0,4 2 0,0-2 0,1 2 0,-1-2 0,-3-1 0,3 1 0,1-4 0,-1 4 0,1-1 0,-1 1 0,-2 3 0,6-3 0,-6-1 0,2 1 0,1-2 0,-1 2 0,0 2 0,-4-6 0,1 5 0,3-1 0,-3-1 0,3 1 0,-3-1 0,-1 1 0,1 1 0,3-5 0,-2 4 0,1-3 0,-1 4 0,-2-1 0,0-1 0,0 1 0,3-1 0,1 1 0,0 2 0,-4-2 0,0 3 0,0 1 0,1-4 0,3 0 0,-3-2-1,3 3 1,-3 0-1,-1-5 1,0 5-1,0-1 1,0 2-1,0-2 1,0 2-1,0-2 1,0 3-1,0 1 1,2-4-1,2 0 1,-3 0-1,3 4 0,-3 0-1,-1-1 1,0 1 0,0 0 0,1-1 0,3-3 0,-3 2 0,3-2 1,-3 3-1,-1 1 1,2 0 0,1-1 0,-1 1 0,1 0 0,-1 0 0,-2 0 0,1 0 0,3-1 0,-3 1 0,3 0 0,-3 0-1,-1 0 1,0 0-2,0-1 1,0 1-1,0 0 1,0-1 0,0-3 0,0 2 0,0-2 0,-4 2 1,1-2 0,-1 2 0,4-2 0,0-1 0,0 1 0,-4 0 0,0 4 0,0-1 0,4-3 0,0 2 0,0-2 0,0 3-1,0 1 1,0-1-2,0 1 1,0 0-1,0 0 1,0-4-1,0 0 0,0 0 1,0 4 0,0 0 0,0 0 0,0-4 1,0 0 0,0 0 0,0 4 0,0-4 0,0 0 0,0 0 0,0 3 0,2-2 0,1-1 0,-1-4 0,1 4 0,3-1 0,-3 1 0,1 2 0,-4-2 0,1-1-1,3 1 0,-3-1 0,3 1 0,-2 1 0,-2-5 1,0 2-1,0-2 1,1-2 0,3 2 0,-3-2 0,3-2 0,-3 1 0,-1-1 0,0 2 0,0 2 0,4-6 0,0 2 0,-1-2 0,-3 2 0,0 1 0,0-1 0,0 1 0,2-1 0,1 1 0,-1-5 0,2 1 0,-3-4 0,-1 3 0,0-3 0,0 4 0,0-6 0,0 3 0,0-3 0,0 1 0,0-1 0,0 3 0,0-5 0,5 0 0,-4 0 0,9 0 0,-3 0 0,4 0 0,-3 0 0,-1 0 0,1 0 0,3 0 0,1 0 0,-1 0 0,1 0 0,-1 0 0,0 0 0,1 0 0,1 0 0,2 0 0,-3 0 0,4 0 0,0 0 0,-1 0 0,4 0 0,-3 0 0,4 0 0,-1 0 0,3 0 0,0 0 0,1 0 0,0 0 0,4-2 0,-1-1 0,1 0 0,-4-5 0,0 5 0,0-5 0,-1 6 0,1-2 0,-4 2 0,0 2 0,-5 0 0,2 0 0,-2 0 0,1 0 0,-3 0 0,4 0 0,1 2 0,2 2 0,-1-3 0,1 3 0,0 1 0,4-2 0,0 1 0,0-4 0,0 0 0,-1 0 0,1 0 0,0 0 0,-4 0-1,0 0 1,-5-1-1,1-3 0,-2 3 0,-1-3 1,-1 3-1,0 1 1,1 0 0,-1 0 0,1 0 0,-1 1 0,0 3 0,1-3 0,-1 3 0,2-3 0,2-1 0,-2 0 0,2 0 0,2 0-1,-2 0 1,4 0-1,-4 0 1,5 0 0,-1 0 0,2 0 0,-2 0 0,1-1 0,-5-3 0,2 3 0,-2-3 0,-2 3-1,2 1 1,2 0 0,-2 0 0,1 0-1,-1 0 0,-1 0 0,5 0 1,0 0-1,4 0 0,-1 0 0,-3 0 1,6 0-1,-2 0 1,4-4 0,-1 0 0,-1-1 0,1 1 0,-2 3 0,-1-3 0,0-1-1,0 1 1,-2 1 0,-2 3 0,3-4-1,-3 0 1,3-1-1,0 1 0,1 3 0,0-3 0,-4 3 0,0 1 1,4-4-1,4 0 1,3-3-1,-3 3 1,5-1 0,-2 1 0,3 1-1,1-4 1,1 3-1,-1-4 1,0 6-1,0-2 1,-1-1-1,-2 1 0,0 0 0,-4 4 1,4-4-1,-5 1 1,2-1 0,-1 4 0,1 0 0,2 0 0,2 1 0,-5 3 0,4-3-1,0 3 1,2-2-1,1 2 1,0-2-1,1 1 0,-1-1 0,0-2 0,0 0 0,1 0 0,-2 0 1,-3 0 0,3 0 0,-3 0 0,-2 0 0,-1 0 0,1 0 0,-1 0 0,-1 0-1,-3 0 1,4 3-1,-1 1 1,5 0-2,-5-4 1,6 0 0,-1 0 0,2 0-1,1 0 1,0 0 0,0 0 0,1 0 0,-1 0 0,-4 0 0,1 0 0,-6-4 0,2 0 1,-4 1-1,-4 3 0,-3-2 0,-4-1 0,-5 1 0,1-2 0,-6 3 0,4 1-6,-6 0 7,-6 0 0,-5-10 0,-7-3 0</inkml:trace>
  <inkml:trace contextRef="#ctx0" brushRef="#br0" timeOffset="48">12901 2593 8289,'0'-7'-13,"-5"2"13,4 5 0,-4 0 0,5 0 0,0 5 0,0-2 0,0 5 0,1-6 0,3 2 0,-3 2 0,5-3 0,-2 4 0,-3-4 0,10 2 0,-10-5 0,5 0 0,-2 0 0,-3 0 0,4 0 0,-5 0 0,-5 0 0,4 0 0,-9 0 0,7 0 0,-4 0 0,3 0 0,-4 0 0,5 4 0,-5 0 0,4 1 0,-4-1 0,6-3 0,-4 8 0,2-6 0,3 1 0,-5-4 0,6 0 0,-5 0 0,4 0 0,-4 0 0,4 0 0,-3 0 0,3 0 0,-4 0 0,5 0 0,-5 0 0,3 0 0,-3 0 0,5 0 0,0 5 0,0 2 0,4 4 0,0 1 0,5-1 0,-2 0 0,0 5 0,0-1 0,1 0-2,3-4 0,-1 1-2,-2-1 1,3 2-1,1 2 0,-1-2 0,5 2 0,0 2 0,-1-2 0,4 0 0,-3-3 1,4 3 0,-1 0 0,1 0 0,-1-3 1,3 0 0,-3 4 0,-1-4 1,1 3 1,-2-2-1,2-1 1,2 3 0,-6 0 0,4 2-1,-4-2 1,2-1-1,-2 5 0,-1-4 0,5 4 0,-4-4-1,4 4 0,-4-3-1,4 3 0,-3-4 0,3 4 0,0-5-1,4 1 0,-4 1 0,0 0 0,-2-1 1,2-4 0,2 1 0,-6-1 1,2 1 0,-2-1 1,-3 4 0,4 1 1,0 0 0,-1-1 0,4-2 0,-3 2 0,3 2 0,-4-2 0,4 4 0,-4-4 0,5 2 0,0-2 0,1-2 0,2 2 0,0 1-1,0 0 1,-1-1-2,1-4 0,-4 1-1,0-1 0,-3 0 0,3 1 1,-4-5 0,4 1 0,-4 3 0,4 5 1,-5-1 0,1-4 0,3 1 0,1-1 1,1 4 0,-1 1 0,3-1 0,-3-4 0,3 5 0,0-1 0,-2 0 0,-1-4 0,-2 1 0,2-1 0,3 1 0,-3-1 0,1 1 0,-1-1 0,2 0-1,-6 1 1,4-1 0,-4 1 0,2-1 0,-2 0 0,-1 1 0,5-1 0,-4 2 0,4 2 0,-4-2-1,4 2 1,-1-2 0,1-2 0,3 4 0,-3 1 0,1-1 0,-1-4 0,3 1-1,-3-1 0,-2 1 0,2-1 0,-3 3-1,3-3 1,-4 3-1,4-6 1,-4 2-1,4 2 1,-3-1 0,3 0 0,-2 5 0,2-1 1,3 1 0,-3 0 0,3-4 0,0 4 0,1 0 0,0-1 0,0 2 0,0-2 0,0-2 0,-1 2 0,0 1 0,-3 0 0,3-1 0,-3-4 0,2 4 0,2 1 0,0-1 0,0-4 0,0 1-1,-1-1 1,-3-1-2,0-2 1,-5 2-1,2-2 0,-2 2 0,1 1 1,-2 1 0,2-1 0,-3 1 0,0-1 1,-1 0-1,1 1 1,-1-1 0,1 1 0,-1-1 0,0 1 0,1-1 0,-1 0 0,1 0 0,-1-4 0,-3 3 0,-1-2 0,0 2 0,0 1 0,3 1 0,-2-1 0,1-3 0,-1 0 0,2-1 0,-3 5 0,3 3 0,2 0 0,-1 0 0,1-3 0,3 3 0,0 0 0,2 4 0,-2-4 0,-1 4-1,5-3 1,-4 0-4,4-1 1,-4-1-1,4 5 1,-1-5 0,1 2 0,-1 0 1,-3-1 0,-2 1 0,2-5 0,2 0 1,-2 1 0,0-1 1,-3 1 0,0-1 0,3 0 0,-2 5 0,2-1 0,-1 0 0,2-3 0,-4-1 0,3 0 0,2 5-1,-2-1 1,2 0-1,-2-4 1,-2 1-1,2-1 0,1-3-1,0 0 1,-1-2-1,-4 2 1,-3-2-1,-1-2 1,1-2-1,3 6 1,-3-4-1,0 3 1,-2-3 0,2 4 0,2-6 0,-3 2 0,0 1 0,0-1 0,1 4 0,3-5 0,-3 5 0,0-4 1,-1 3-2,5-3 1,-1 4 0,1-4 0,-5 3 0,1-3 0,-4 1-2,3-1 1,-4-3 0,7 4 0,-9-4-1,3 3 3,-3-2 0,-21 8 0,-5-4 0</inkml:trace>
  <inkml:trace contextRef="#ctx0" brushRef="#br0" timeOffset="49">14831 4157 8380,'-17'4'0,"1"0"0,4 4 0,0-5 0,1 5 0,-1-4 0,1 3 0,-1-3 0,6 0 0,1-4 0,5-1 0,0-3 0,1-4 0,3-7 0,6-4 0,6-8 0,8-2 0,-2-5 0,5-1 0,0-4 0,2 3-180,5-6 1,0-4 179,1-3 0,-16 20 0,2 0-216,2 3 0,0-1 0,1-3 0,0 1 216,4 0 0,1 0 0,1-1 0,0-2 0,4-2 0,1 0 0,1-5 0,1 0-366,1 0 1,0-2 0,1 0-1,1 0 366,0 1 0,0 0 0,-1 0 0,1 1 0,-2 1 0,0 0 0,0 2 0,0 0-205,-4 3 1,0 1 0,1 1 0,-1 1 204,-5 3 0,-1 1 0,1 1 0,0 0-40,-4 4 0,0 1 0,24-20 40,-3 6 0,-2 1 0,-2 2 0,-2 4 288,-6 4 1,-1 1-289,-3 3 0,-2-1 695,-5 5 1,-4 1-696,0 6 0,-5-1 521,1 5 0,-6-3-521,-1 3 530,0 0-530,-2 4 82,-1 0-82,-5 0 0,-10 5 0,-3 1 0</inkml:trace>
  <inkml:trace contextRef="#ctx0" brushRef="#br0" timeOffset="50">16442 2341 8380,'-19'0'0,"0"0"0,5 0 0,-2 0 0,1 2 0,4 2 0,-3-3 0,6 3 0,2-3 0,-2-1 0,6 0 0,-3 0 0,15 0 0,5 0 0,5 0 0,3 0 0,4 0 0,-1 0 0,5 0 0,-5 0 0,1 0 0,-4 0 0,-4 0 0,0 0 0,-9 0 0,2 0 0,-5 5 0,1 3 0,-3 2 0,-5 1 0,-3 3 0,-4 5 0,-6 0 0,-10 8 0,0 2 0,1 1 0,-6 9 0,-2 1 0</inkml:trace>
  <inkml:trace contextRef="#ctx0" brushRef="#br0" timeOffset="51">17367 1908 8404,'-8'-4'0,"0"0"0,6-5 0,-3 3 0,5-1 0,0 2 0,0 7 0,0 1 0,0 11 0,0 13 0,0 7 0,0 12 0,-4 5 0,0 2 0,-1-2-219,1-2 1,3 3 218,-3 2 0,3-8 0,1 0 0,-4-8 0,0 0 0,-1-7 0,2-5 0,1-7 0,-2-3 0,3-4 0,1-4 0,0 0 0,0-6 109,0 3 0,0-15 0,0-3 1</inkml:trace>
  <inkml:trace contextRef="#ctx0" brushRef="#br0" timeOffset="52">17218 2022 8404,'-5'-12'0,"3"1"0,-6-1 0,5 1 0,0 0 0,1 4 0,2-3 0,3 9 0,5-3 0,6 4 0,12 4 0,3 7 0,6 8 0,-1 8 0,0 3 0,0 5 0,1 3 0,-6 2-219,-3 6 0,2 0 219,-1-1 0,0-4 0,-4-3 0,-1-2-24,1-2 1,-1-1 23,-3-3 0,1-2 0,-5-5 0,1-4 0,-5 0 0,-1-5 0,-2 1 0,1-6 0,-6-1 0,5-4 436,-4 3-436,0-4 0,-4 7 0,0-4 0</inkml:trace>
  <inkml:trace contextRef="#ctx0" brushRef="#br1" timeOffset="53">17241 2547 8843,'-6'-11'-71,"1"4"1,6-2 46,3 6 0,7-5 8,8 4 0,8-3 4,3 3 1,10-5 2,5 1 1,2-2-4,7-1-347,-1-1 0,4-4 0,0-2 0</inkml:trace>
  <inkml:trace contextRef="#ctx0" brushRef="#br1" timeOffset="54">18006 2090 9588,'-5'-11'-532,"-2"-1"371,-4 1 79,5 5 33,1 1 15,5 5 19,0 0 1,5 0 4,3 0 1,3 0-51,4 0 1,8 5 59,8 2 0,2 0 0,1 0 0,4 0-3,0 0 1,0 0-3,-4-4 1,-4-1-3,-4 1 1,-2-1 0,-1-2 0,-4 0 1,0 0 0,-5 0-2,1 0 3,-2 0 4,-1 0 0,-6 0 0,-1 0 0,-5 5 0,-9 1 0,-2 6 0,-13 4 0,-3 3 0,-5 4-2,-2 4 1,-2-3-2,-2 2 1,7-3 1,-4-4 0,10-2 1,2-6 0,3 0 0,8 1 0,-2-4 0,7-1 0,2-4 0,0 7 0,5-4 0</inkml:trace>
  <inkml:trace contextRef="#ctx0" brushRef="#br0" timeOffset="55">18634 2284 8493,'-1'-6'-5,"-3"2"1,2 3 1,-6 1 1,-1 5-1,-6 3 0,-4 6-1,-8 1 0,2 5 0,-5-1 0,-1 4 0,-3 4 1,0-7 1,-1 3 0,6-7 1,2 3 0,0-5 1,0 2 0,4-5 0,4-3 0,9 0 0,-2-4 0,9 5 0,-2-3 0</inkml:trace>
  <inkml:trace contextRef="#ctx0" brushRef="#br0" timeOffset="56">18783 2056 8326,'6'-11'0,"4"-1"0,-2 1 0,2-1 0,2 1 0,0-1 0,3 1 0,-2 0 0,2-1 0,-1 1 0,2-1 0,0 1 0,3 0 0,3 4 0,-3 3 0,2-1 0,2 1 0,0 1 0,0 3 0,-4 0 0,0 0 0,-4 3 0,4 1 0,-5 5 0,1-1 0,-3 3 0,-5 4 0,2-2 0,-5 2 0,4-1 0,-5 2 0,1-4 0,-4 3 0,-1 2 0,-3-2 0,-2 0 0,-6-3 0,1-1 0,0 1 0,-2-1 0,-2 1 0,2-1 0,-2 0 0,6-3 0,1 0 0,6-6 0,-7 4 0,5-2 0,0-1 0,4 4 0,4-3 0,0 4 0,5-4 0,-2 3 0,5 1 0,3 3 0,-1-1 0,5-2 0,-1 2 0,1-2 0,1-2 0,-5 2 0,4-1 0,-3 5 0,3-1 0,-4 1 0,0-1 0,-3 0 0,-6 1 0,-2-1 0,1 6 0,-1 2 0,-7 4 0,-8 3 0,-12 4 0,-12 4 0,-8 4-191,-6 0 0,-3-5 191,6-6 0,3-8 0,9-4 0,5-4 0,2-3 0,8 1 0,4-5 0,2-1 0,7-8 0,2-2 0,13-9 0,3-1 0,11-6 0</inkml:trace>
  <inkml:trace contextRef="#ctx0" brushRef="#br0" timeOffset="57">19674 2239 8247,'-12'-7'0,"5"2"0,-1 5 0,4 5 0,-3 3 0,-2 3 0,-6 5 0,2-2 0,-2 5 0,2 1 0,2 7 0,3 2 0,0 5 0,2 2 0,-2 2 0,3-4 0,5 0 0,0-1 0,0-6 0,7-1 0,4-3 0,2-6 0,6-6 0,1-1 0,7-6 0,-1 0 0,9-4 0,-4-6 0,7-6 0,-2-4 0,-2-7 0,4 0 0,0 0 0,-1-5 0,-6-2 0,0 1 0,-4-2 0,0 3 0,-5-6 0,-4 6 0,-3-6 0,-3 3 0,-5 1 0,-3-2 0,-8 6 0,-7-5 0,-8 4 0,-11 6 0,-5 6 0,-8 3 0,-3 5 0,0 3-224,-8 8 1,2 7 223,-1 8 0,8 3 0,11 0 0,6 3 0,9 1 0,3-2 0,6 8 0,2-5 0,3-1 0</inkml:trace>
  <inkml:trace contextRef="#ctx0" brushRef="#br0" timeOffset="58">14923 4477 8315,'0'-6'0,"-4"0"0,0 2 0,0 2 0,4-3 0,0 4 0,0-3 0,0 3 0,-5-4 0,4 5 0,-4 0 0,5 0 0,0-5 0,0 4 0,5-4 0,-4 6 0,3 3 0,-3-2 0,-1 6 0,0 1 0,0 6 0,0-2 0,0 2 0,0 1 0,0-1 0,0 5 0,0-5 0,-4 4 0,1-4 0,-1 4 0,4-4 0,0 4 0,0-3 0,1 3 0,3-4 0,-2 5 0,6-1 0,-2-1 0,2 1 0,2 0 0,-2 4 0,-2-4 0,2 0 0,-4-1 0,3 1 0,-3 2 0,4-2 0,-6 3 0,2 1 0,-2 0 0,2-1 0,-2 1 0,1 0 0,-1 0 0,-2 0 0,0 1 0,0 3 0,0-3 0,0 2 0,0-5 0,0-2 0,3-4 0,1 4 0,0-4 0,-4 4 0,4-4 0,0 4 0,3-3 0,-3 3 0,0-4 0,-4 4 0,4-1 0,-1 1 0,1 2 0,-4-2 0,0 3 0,0 1 0,0-3 0,0 3 0,0-7 0,0 7 0,0-4 0,0 0 0,-1-1 0,-3-3 0,3-2 0,-4 3 0,5-4 0,0-1 0,0 1 0,0-1 0,0 1 0,0-5 0,0 1 0,0-4 0,0 3 0,0-3 0,0 4 0,0-6 0,0 8 0,0-7 0,0 5 0,0-6 0,0 3 0,5 0 0,1 2 0</inkml:trace>
  <inkml:trace contextRef="#ctx0" brushRef="#br0" timeOffset="59">15345 4671 8492,'0'-7'-3,"0"-1"3,0 6 0,0-3 0,0 5 0,-5 5 0,-2 2 0,-9 14 0,-3 5 0,-7 11 0,-5 5 0,-1 1-217,2-1 1,-2 5 216,6-5 0,-4 0 0,8-8 0,-3 0 0,10 0 0,0-4 0,4-4 0,4-3 0,3-4 0,3-2 0,1-6 0,0-5 0,10 4 0,3-3 0</inkml:trace>
  <inkml:trace contextRef="#ctx0" brushRef="#br0" timeOffset="60">15585 4820 8513,'0'-7'0,"0"2"0,-5 5 0,-1 7-1,-6 4 1,-4 7-4,-3 9 1,-8 7-1,-3 8 1,-3 3-433,-2 5 1,1-2 431,0 5 1,-3-6 2,3-1 0,-2-5 64,10-7 0,0-5-63,7-2 0,3-7 0,4-1 0,2-5 0,2 1 0,3-2 0,0-2 0,-1 1 0</inkml:trace>
  <inkml:trace contextRef="#ctx0" brushRef="#br0" timeOffset="61">15734 5037 8458,'-7'-7'-1,"2"2"1,0 5 0,-3 0 0,-3 7 0,-4 4 0,-3 7 0,-5 9 0,-5 7 0,-2 8 0,-4 3-422,-5 5 0,4-3 420,-3 2 0,2-2-3,2-1 0,5-9 103,2-3 1,8-7-102,4-1 1,4-3 0,3-4 0,3-2 2,5-6 0,5 6 0,1 0 0</inkml:trace>
  <inkml:trace contextRef="#ctx0" brushRef="#br0" timeOffset="62">15802 5265 8337,'-4'-7'0,"0"-1"0,1 5 0,3-2 0,-2 5 0,-1 0 0,0 7 0,-5 4 0,-4 11 0,-7 8 0,-4 12 0,-4 4 0,-2 7-243,-5 0 1,-1 1 242,1-5 0,5-1 0,2-10 0,5-6 0,2-9 0,5-1 0,8-7 0,2-4 0,5-3 0,10-6 0,2 3 0</inkml:trace>
  <inkml:trace contextRef="#ctx0" brushRef="#br0" timeOffset="63">16030 5402 8311,'-11'5'0,"0"-2"0,-1 5 0,1-1 0,-1 5 0,0 0 0,-4 3 0,4 2 0,-3 2 0,2 1 0,1-4 0,2 3 0,3-4 0,2 0 0,5-4 0,0 1 0,0-1 0,0 1 0,0-1 0,0 1 0,0-1 0</inkml:trace>
  <inkml:trace contextRef="#ctx0" brushRef="#br0" timeOffset="64">16099 5494 8280,'6'0'0,"-1"5"0,-5 2 0,-1 5 0,-3 3 0,-2 8 0,-5 7 0,-2 5 0,-2 3 0,1 1 0,-5 3 0,5-7 0,-2-4 0,0-7 0,1-1 0,3-5 0,5-7 0,4 5 0,-2 2 0</inkml:trace>
  <inkml:trace contextRef="#ctx0" brushRef="#br0" timeOffset="65">15836 5482 8333,'-6'0'0,"1"0"0,5-5 0,0 3 0,0-6 0,5 0 0,3-3 0,2-2 0,1-2 0,2 1 0,2-5 0,3-4 0,5-3 0,1-7 0,2-2 0,5-4-179,7-7 1,-16 22-1,0-1 179,3 0 0,0 0 0,4-2 0,0 0-248,0 0 1,-1 0 0,4 0 0,1-1 247,-1-1 0,1 1 0,1-3 0,0 1 0,2-1 0,1 1 0,-2-1 0,1 2 0,2 2 0,0 1 0,-2 0 0,0 2 0,2 3 0,0 0 0,-3 0 0,0-1 0,-1 3 0,1 0 0,-3 2 0,-1 1-178,26-10 1,-5 3 177,-2 4 0,-10 1 0,-5 3 0,-2 3 0,-7 1 0,-4-1 230,-7 5 1,-2 2-231,-2 1 0,-3 1 1001,-1 0-1001,-4 1 418,2-3-418,-5 5 0,0 0 0,-5 0 0,-1 0 0,-6 0 0,1 0 0,-1 0 0,1 0 0,-1 0 0,1 0 0,0 0 0,-1 0 0,1 0 0,-1 0 0,1 0 0,-1 0 0,1 0 0,0-5 0,-1 4 0,1-4 0,3 1 0,1 0 0,4 0 0,-2 4 0,5 0 0,9 0 0,2 0 0,10 0 0,1 0 0,1 0 0,4 0 0,-3 2 0,-1 1 0,0 0 0,0 5 0,-1-6 0,1 2 0,-4-3 0,0-1 0,-3 0 0,3 0 0,-9 0 0,1 0 0,-7 0 0,1 0 0,-6 4 0,-3 0 0,-7 6 0,-9 1 0,-1 1 0,-2 3 0,0 2 0,0-2 0,1 0 0,-1 1 0,0 2 0</inkml:trace>
  <inkml:trace contextRef="#ctx0" brushRef="#br0" timeOffset="66">18372 3792 8309,'-5'-11'0,"3"3"0,-1 0 0,0 4 0,-1-3 0,3 4 0,-4-2 0,5 5 0,0 0 0,-1 12 0,-3 7 0,-1 12 0,-3 11 0,-2 4 0,2 3 0,-2 2-291,-1 3 1,-2 3 290,-2 0 0,2 6 0,6-27 0,-1 1 0,1-5 0,1 0 0,0 1 0,1-1 0,-5 23 0,2-6 0,-1-12 0,5-7 0,1-6 0,3-5 0,1-3 0,3-9 0,-2-2 0,6-5 0,3-5 0,4-2 0,2-5 0,-2-3 0,-2-3 0,8-10 0,-3-1 0</inkml:trace>
  <inkml:trace contextRef="#ctx0" brushRef="#br0" timeOffset="67">18326 3940 8265,'-5'-22'0,"0"0"0,-3 3 0,3-1 0,5 4 0,0 1 0,0 4 0,0-1 0,0 6 0,4 7 0,0 11 0,9 5 0,-2 10 0,4 4 0,0 7 0,-1 2 0,5 6 0,-3-3 0,3 3 0,0-2-204,4 9 0,-1-6 204,1-1 0,1-5 0,3-7 0,-7-5 0,3-2 0,-3-4 0,3-4 0,-1-3 0,-3-4 0,-1-5 0,-3 1 0,-4-4 0,1 3 0,-1-4 0,-8 6 204,4-6 0,-4 3-204,1-3 0,-4 0 0,-4 5 0,-3-6 0,-4 3 0</inkml:trace>
  <inkml:trace contextRef="#ctx0" brushRef="#br0" timeOffset="68">18200 4409 8488,'0'-16'-6,"0"1"1,7 0 1,4 4 1,11-1-1,8 1 1,-1-1-1,2 1 0,-4 3-1,3 1 1,0 4 2,5-1 1,-1 3 0,0 1 0,0 0-1,1 0 2,-1 0 0,0 0 0,1 0 0</inkml:trace>
  <inkml:trace contextRef="#ctx0" brushRef="#br0" timeOffset="69">19057 3952 8242,'-11'-5'0,"-1"-2"0,6-4 0,2 0 0,4 4 0,4 3 0,-3 3 0,9 1 0,-2 0 0,6 0 0,1 0 0,7 4 0,0 0 0,3 5 0,5-2 0,-1 2 0,2-1 0,0 2 0,-4-2 0,3-3 0,-3-2 0,0 2 0,-4-1 0,-2 0 0,-2-4 0,2 0 0,-6 0 0,4 0 0,-4 0 0,-2 0 0,-2 0 0,-6 0 0,7 0 0,-7 0 0,2 0 0,-4 0 0,2 0 0,-6 1 0,-3 3 0,-4 3 0,-7 4 0,-8 5 0,-7 3 0,-3 4 0,-2 4 0,1-2 0,0 6 0,0-6 0,-1 2 0,7-4 0,6-4 0,8-4 0,6-7 0,6 2 0,-4-4 0</inkml:trace>
  <inkml:trace contextRef="#ctx0" brushRef="#br0" timeOffset="70">19719 4203 8242,'-11'0'0,"-4"5"0,0 3 0,-10 3 0,3 4 0,-9 3 0,1 5 0,-3 0 0,-2 0 0,0 0 0,-3-1 0,2 1 0,-2 0 0,9-4 0,6 0 0,0-5 0,11 3 0,-5-6 0</inkml:trace>
  <inkml:trace contextRef="#ctx0" brushRef="#br0" timeOffset="71">20131 3769 8242,'-2'-8'0,"-2"1"0,3-1 0,-4-3 0,4 3 0,-3 1 0,3 4 0,-4-2 0,5 10 0,0 3 0,0 8 0,0 7 0,0 1 0,0 7 0,-4-5 0,0 5 0,-4-2 0,5 1 0,-6 2 0,1-5 0,-2 3 0,-1-3 0,3-1 0,0-3 0,2-5 0,-2-3 0,2-2 0,2-2 0,3 1 0,-3-1 0,3-4 0,2 1 0,3-4 0,-1 1 0,4-1 0,2-3 0,6 3 0,-1-2 0,5-2 0,-4 1 0,5 3 0,-5-3 0,4 3 0,-1-3 0,1-1 0,2-5 0,-3-1 0</inkml:trace>
  <inkml:trace contextRef="#ctx0" brushRef="#br0" timeOffset="72">20279 4066 8184,'-5'-6'0,"2"-3"0,-4 5 0,4-5 0,-2 8 0,5-4 0,-4 10 0,1 2 0,-1 9 0,4 3 0,-4 4 0,0 3 0,0 3 0,4 6 0,0-1 0,0 0 0,0-1 0,0-2 0,0 0 0,0-4 0,0-4 0,0-4 0,0-5 0,0 2 0,0-4 0,2-2 0,1-2 0,-1-3 0,8 0 0,-4 1 0</inkml:trace>
  <inkml:trace contextRef="#ctx0" brushRef="#br0" timeOffset="73">20485 3895 8184,'0'-12'0,"0"1"0,0-1 0,0 5 0,0-1 0,0 6 0,0-3 0,0 5 0,0 5 0,0 2 0,0 9 0,0-2 0,0 5 0,-4-5 0,0 1 0,0 1 0,4-1 0,0 4 0,0-3 0,0-1 0,0-4 0,0 1 0,0-1 0,0 1 0,0-1 0,0 0 0,0-3 0,0 0 0,0-6 0,5 3 0,2-5 0,4 0 0,0 0 0,1 0 0,3 4 0,0 0 0,4 0 0,-3-4 0,3 1 0,-4 3 0,4-2 0,-4 6 0,4-4 0,-4 3 0,1 1 0,-5 3 0,0-3 0,1 0 0,-1 3 0,1 4 0,-5 1 0,1-5 0,-6 0 0,2 1 0,-2 3 0,-2 0 0,-6 2 0,-1-2 0,-5-2 0,-3 2 0,-3-2 0,-4-2 0,-5 3 0,0-3 0,-4 6 0,0-10 0,3 6 0,-5-6 0,4 4 0</inkml:trace>
  <inkml:trace contextRef="#ctx0" brushRef="#br0" timeOffset="74">20496 3860 8302,'-5'-11'0,"4"0"0,-4 4 0,5-3 0,0 9 0,8-4 0,4 5 0,12 0 0,3 0 0,4-4 0,4 0 0,0 0 0,3 4 0,-3 0 0,-1 0 0,-1 0 0,-7 0 0,1 0 0,-4 0 0,-4 0 0,0 0 0,-5 0 0,2 0 0,-4 0 0,-6 0 0,-1 0 0,-5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7.9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21974 18685 24575,'0'0'0</inkml:trace>
  <inkml:trace contextRef="#ctx0" brushRef="#br1" timeOffset="1">14128 11377 13990,'0'-6'-963,"0"-4"-313,0 8 609,0-3 328,0 0 611,5 4 263,-4-4-332,4 5 212,-5 0 13,5 0-24,1-5 1,6 3-52,-1-1 0,1 0-31,-1-1 1,4 3-39,1-3 1,4-1-90,-1 1-12,3 1 0,0-1-99,1 0 49,5 0 0,1 0-173,6 0 1,-5 1-108,0 3 1,1 0 80,3 0 1,0 0-81,1 0 1,-1 0 26,0 0 0,6 0 2,1 0 1,8 0-88,0 0-92,6 0 0,-3 0 238,5 0 1,1-2 47,3-1 1,-1 0 58,-28-1 1,1 0-32,-1 3 0,0 0 0,1-3 0,0-1 2,2 3 0,-1 0 1,-2-2-1,0-1 6,3 1 0,-1 1 0,1 0 0,0-1-9,-1 1 1,0-1-736,0 0 0,1 0 748,2-1 0,-1-1 1,-2 0-1,0 2 19,-2 0 1,0 0-15,5-1 0,-1 0 21,-4 2 0,0-1 1,5 1-1,0-1-107,-3 0 1,1 0 0,-1 2 0,0 0 56,0-1 1,1-1-1,-1 2 1,1 0 6,2-2 0,-1 0 1,-3 3-1,1-1-3,2-2 0,0 0 0,-3 1 0,0 0 0,2-1 1,-1 0-1,0-1 1,0 0 10,-1 1 1,-1 0 0,30-1-9,-1 1 0,-2-1-55,-2 1 1,-2-1 62,-1 2 1,-3 1-345,-6-1 347,6 1-97,-4 2 0,4 0-33,-6 0 1,-3 0-19,0 0 0,-5 0 0,1 0 0,1 4 103,-1 0-122,-5 0 77,0-4 0,-3 0 734,4 0 1,0-4-673,0 0 0,2-5 48,2 2 0,-6-4 359,2 0 1,-4 1-277,1 2 1,-3-2 79,-5 2 0,-1 3 192,1 2 1,-5 0 525,-3-1-592,-7 3-280,2-4 1,-7 5-387,4 0 89,-4 0 132,7 0 1,-9 1-509,3 3 281,-3-3 1,-1 6-256,0-4 0,0 0-328,0 5 841,-5-1 0,-6 5 0,-7-1 0</inkml:trace>
  <inkml:trace contextRef="#ctx0" brushRef="#br2" timeOffset="2">19324 10897 8371,'1'-6'-561,"3"2"1,3 3 46,4 1 455,0 0 1,1-1 296,-1-3 1,2 3-108,2-3 1,-1 3 239,5 1 0,-1 0-84,1 0 0,2 0-135,-1 0 0,1 0-4,2 0 0,-4 0-75,0 0 1,-4-2-79,4-2 0,-5 3-56,1-3 1,-2 3-271,-1 1 0,-5 0-123,1 0-2,-6 0 456,3 0 0,-5 0 0,0 0 0</inkml:trace>
  <inkml:trace contextRef="#ctx0" brushRef="#br2" timeOffset="3">19336 11126 8186,'11'0'63,"0"0"269,1 0-130,4 0 1,0 0 489,6 0-360,-1-5 1,12 3-174,-3-1 9,3-4 0,1 6-179,1-3 1,-2-1-307,-3 1 0,-2 1 216,-5 3 101,0 0 0,0 0 0,-1 0 0</inkml:trace>
  <inkml:trace contextRef="#ctx0" brushRef="#br2" timeOffset="4">20352 10989 7548,'16'-7'-423,"-2"2"691,5 5 0,1 0-11,2 0 50,6 0-716,1 0 552,6 0 0,0-3 318,3-1-335,3 0-59,10 4 0,-4 0 33,2 0 0,3 0-13,1 0 0,1 0-126,3 0 0,0-4 91,-23 2 0,0 0 0,27-3-7,-28 3 1,-1 0 0,32 0-73,-4-6 0,4 4 29,-7-3 1,1 3-9,-8-4 1,-1 6 2,-3-2 1,-7 3 54,-4 1 0,-2-4 16,-7 0 0,1 0-6,-4 4 0,-2 0-61,-2 0 0,2 0 11,-6 0-258,0 0 358,-3 5-95,-1-3-302,-5 3-30,-1-5-192,-5 5 507,0-4 0,-15 9 0,-4-3 0</inkml:trace>
  <inkml:trace contextRef="#ctx0" brushRef="#br2" timeOffset="5">20603 9755 8252,'0'-6'-164,"0"1"0,0 6 343,0 3 1,0 0-38,0 7 1,0-2 14,0 6 1,5 3-151,3 1 0,-2 3 85,2 1 0,-4 3-168,3 1 1,-4 1 50,1-2 1,1-2 45,-1 3 0,3-3-105,-3-1 0,0-1-223,-4-3 1,4 1-754,-1-5 1060,1 0 0,-4 2 0,0 1 0</inkml:trace>
  <inkml:trace contextRef="#ctx0" brushRef="#br2" timeOffset="6">21094 9778 8252,'0'-5'-572,"0"5"1,-3 5 745,-1 7-37,-5 4 1,2 3-31,-4 8 0,0-2 8,-1 6 0,1-1-291,-1 4 228,-4 6 0,3-6-91,-2 0 0,1 3 89,-1-7 1,2 5-53,-2-9 0,3 1 39,5-4 0,-3 0-117,2-1 1,2-2 81,-2-1 1,2-5-313,-2 1 1,2-3 309,2 0 0,-2-1 0,-6 1 0</inkml:trace>
  <inkml:trace contextRef="#ctx0" brushRef="#br2" timeOffset="7">21197 10132 8252,'-5'-18'-110,"4"7"342,-9 6 0,3 6-77,-4 3 0,3 2-46,1 6 0,-1 3-9,-3 0 0,3 6 8,0-2 0,6-2-203,-2 2-23,3 0 101,1-1 0,5 0-116,2-3 0,5-6 124,3 2 0,2-3-37,2 0 0,2-3 0,-2-5 0,-1 0-9,1 0 1,0-2 35,4-1 1,-2-4 4,-1-4 1,1-1 42,-2 1 1,-1-2-25,1-2 0,-6 1 3,-2-5 1,-1 0-103,-6-4 0,0 4-140,-4 0 1,-5 4 46,-3-4 1,-7 5-162,-4-1 1,1 7 144,-1 4 0,0 3-81,-4 1 0,0 5 136,0 3 1,2 2 147,2 1 0,-3 6 0,5 1 0,-6 4 0</inkml:trace>
  <inkml:trace contextRef="#ctx0" brushRef="#br2" timeOffset="8">21117 10372 8252,'7'0'496,"-2"1"-401,-5 3 0,0-1 144,0 4 0,0 1 31,0 3 0,0 1-140,0-1 1,-2 2-198,-1 2 1,1-1-256,-2 5 223,3-5 16,1 8 1,0-10-26,0 3 1,5 1 99,3-5 0,2 3-195,1-6 1,2-3 225,2-1 0,3-3-20,5-1 0,0-1 207,0-3-212,-1 3 7,1-10 0,1 5 234,3-5-15,-8-6-150,8 4 0,-13-4 33,5 1 1,-9 2-59,1-5 1,-7 0-32,0-3 0,-5-1-58,-7 0 1,-2 4-172,-13 0 0,2 9-702,-10-2 483,1 8-430,-10-1 860,5 10 0,-6-3 0,3 4 0,-4 3 0,-2 4 0</inkml:trace>
  <inkml:trace contextRef="#ctx0" brushRef="#br2" timeOffset="9">20729 11297 8252,'0'-8'0,"0"1"-26,0-1 161,0 2 177,0 1-51,0 5 0,0 6-283,0 6 1,0 0 148,0 7 0,0 4-32,0 4 1,0 5 8,0-2 0,4-1-21,-1 2 0,1-6-154,-4 2 0,2-3 119,1-1 0,-1-2-129,1-2 0,0 2-213,1-6 145,-3 0 62,4-4 0,-4 1-745,3-1 391,-3 1 441,5-1 0,-1 1 0,1-1 0</inkml:trace>
  <inkml:trace contextRef="#ctx0" brushRef="#br2" timeOffset="10">21151 11400 8357,'-1'-6'0,"-3"2"-563,3 2 282,-4 2 196,5 0 0,-5 9 265,-3 3 0,-2 7-54,-1 0 0,-2 4 189,-2 3 1,1 1-258,-5 7 1,5-2 1,-1 6 1,-2-2-7,2-2 0,0 0-19,3 0 0,1-3-266,-1-1 127,6-4 78,-4 2 1,7-7-349,-4-2 182,4 3-119,-2-10 1,5 5-121,0-6 0,0-3 431,0 0 0,5-1 0,2 5 0</inkml:trace>
  <inkml:trace contextRef="#ctx0" brushRef="#br2" timeOffset="11">21197 11640 8259,'5'-17'-64,"2"5"63,4-4 0,4 7 153,0 2 0,2 0 198,-2 0 0,-2-2 211,2 5-427,-2 0 1,2 4 8,0 0 1,0 5 74,-3 3-162,-6 2 1,3 3-110,-5 2 0,0 3 106,-4 5 1,-2 1-175,-1 2 0,-4 0 117,-4 4 1,-6-4-225,-2 0 1,-1 2-78,1-1 192,-3 0 1,6-8 13,-3 0 70,2-5 0,6 6 25,0-5 14,-1 0 83,6-3 97,1-1 1,10-1 49,2-2-43,9-3-75,1-5 1,7 0 151,3 0-174,-3 0-56,9 0 0,-4-1 11,6-3 0,-6 3-137,-2-3 1,-5 3-249,-3 1 1,-2 0 329,-6 0 0,1 0 0,-1 0 0</inkml:trace>
  <inkml:trace contextRef="#ctx0" brushRef="#br2" timeOffset="12">22579 10806 7959,'0'-11'-342,"0"4"1,0 1 671,0 2 0,1 3-143,3-3 0,2 3 158,6 1 0,3-4-73,0 0-106,6 0-31,-4-1 1,6 4-99,0-3 1,0 3-4,0 1 1,0 0-190,-1 0 0,-2 0-23,-1 0 0,0 0-309,3 0 0,-4 0 73,-3 0 0,-2 0 414,-1 0 0,-1 5 0,0 1 0</inkml:trace>
  <inkml:trace contextRef="#ctx0" brushRef="#br2" timeOffset="13">22613 11000 8350,'12'0'423,"-1"0"1,1 0-357,-1 0 0,2-1 27,2-3 1,3 2-141,5-6 0,3 5-227,1 0 1,8-2 171,0 1 0,-4-4-268,-4 4 369,2 0 0,-10-1 0,3-1 0</inkml:trace>
  <inkml:trace contextRef="#ctx0" brushRef="#br2" timeOffset="14">23653 10132 8509,'6'5'284,"-2"3"0,-3 7-222,-1 4-128,0 3 223,0 1 1,0 3-120,0 1-147,-5 5 136,4-3 0,-4 1-125,5 1 1,0-6 12,0 2 0,3-3-273,1-1 1,5-1 77,-1 1 280,-3-5 0,5 4 0,-4-5 0</inkml:trace>
  <inkml:trace contextRef="#ctx0" brushRef="#br2" timeOffset="15">23516 10783 8361,'0'-6'0,"1"-1"-104,3 4 0,-2 1 50,6-1 1,-1 1 26,5 2 0,-1-3 141,1-1 1,4-1 23,3 1 0,4 3-118,4-3 1,2-1-97,5 1 1,0 0-107,1 4-26,-1-5 85,0 4 0,-5-4-242,-2 5 1,0-4 364,-4 0 0,-3-5 0,-9 3 0</inkml:trace>
  <inkml:trace contextRef="#ctx0" brushRef="#br2" timeOffset="16">23630 10943 8333,'-12'-6'-200,"6"1"1,0 5 386,2 0 1,1 1-126,-4 3 0,3 2 290,-4 5 6,6 6-251,-8-4 1,7 8 173,-5-2 0,6 2-228,-2-2 1,-1 2-5,1-2 1,-1 3-19,1 1 1,3-2-119,-3-2 0,3 2-28,1-6-44,0 0 171,0-4 0,0-3 233,0 0-207,0-6 1,5 7 6,3-5 1,2 0-67,1-4 0,6 0 10,2 0 1,1 0-337,-1 0 173,3-5 89,-5 3 0,1-7-311,-3 6 0,2-5 128,-2 4 1,-1-1-904,-6 1 1171,2 3 0,-9-9 0,4 4 0</inkml:trace>
  <inkml:trace contextRef="#ctx0" brushRef="#br2" timeOffset="17">23790 11126 8333,'-7'0'0,"2"-1"-117,5-3-231,-5 2 802,4-3 0,-5 10-23,2 3 1,2 2-82,-1 2 0,-2 4-96,1 3 1,0 3 40,4 1 1,-4 1-177,0 2 1,-1 0-137,1 4 1,3-4 124,-3 0 1,3-3-124,1-4 1,0-2-64,0-6 1,0 0 34,0 1 0,-4-5 159,1 1-97,-1-5-301,4 7-117,0-9 0,-2 8-805,-1-5 1204,1 0 0,-13-4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5:09.13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15201 14025 8175,'7'0'-594,"-2"0"509,-5 0 85,0 5 0,3 1 560,1 6 0,1-2-204,-1-3 1,-3 7-133,3-2 0,1 6-51,-1-3 0,0 5-13,-4-1 0,4 7-62,-1 0 0,1 5 22,-4-5 0,0 1-30,0-4 1,4 2-164,0-2 1,0 2 74,-4-6 1,0 2 77,0-2 0,0-1-166,0-3 143,0-3 0,0 5 33,0-6 1,1-3 27,3 0 0,-3-5 155,3 5-165,2-5 1,-3 2 140,4-5-134,-4 0 1,3 0 117,-2 0-216,-3 0 124,4 0-42,-5 0-80,5 0 1,-2 0-5,5 0 1,-5 0 3,5 0 1,0 0-89,3 0 0,0 0 81,1 0 0,1 0 16,2 0 1,-1 0 11,5 0 0,-4-4-27,4 0 0,0 0-1,4 4 0,1 0 0,3 0 0,1 0 2,2 0 0,4 4-33,1 0 0,1 0 40,10-4 1,-3 0 4,7 0 1,2 0-273,1 0 0,3 0 229,1 0 0,-1 0 17,-3 0 1,7 0 0,-3 0 0,6 1-1,-2 3 1,4-3-3,-4 3 0,-26-2 1,0 1-152,-1-1 0,0 0 1,3 0-1,1-1 157,-2 0 1,0-2 0,1 1 0,-1 0 36,-2 0 1,0 0 0,2 0 0,1 0-35,-1 0 1,0 0-1,2 0 1,1 0 24,-1 0 1,0 0 0,3 0 0,0 0-19,-2 1 0,2-2 0,2-1 1,1-1 0,-2 0 0,0-1 0,3 1 0,0-1-206,3 1 1,-1-1 0,-2 1 0,-1-1 211,2 1 1,-1-1 0,2-1 0,0 1-273,3 2 0,-1 0 1,0-2-1,-1 1 262,-1 0 1,1 2 0,0-2-1,0 1-4,0 0 1,0 0 0,3 1 0,2 1 4,-2-2 0,0 0 0,2 1 0,0 0 7,-2 1 1,0 0 0,1 0 0,-1 0-6,1 1 0,-1-2 1,2 0-1,1-1-10,-1 0 0,0 0 0,1 0 0,0 0 10,0 2 0,-1 0 0,-2 0 1,0 0-2,1 0 0,-1 0 1,4 0-1,1-1 5,-3-1 1,0 0 0,2 1 0,-1 1 2,-2-2 0,-1 0 1,0 1-1,0 1-29,-2 0 1,1 0 0,1 0 0,0 0 18,1 0 0,-1 0 0,1 0 0,-1 0-33,2 0 1,1 0 0,-1 0 0,0 0-1,-2 0 1,1 0 0,4 0-1,1 0-4,-4 0 0,1 0 0,0-2 0,1 0 2,-4 0 0,0 0 1,0 0-1,0 0-6,-1 2 0,-1 0 1,-1-1-1,0-2-13,-2 2 0,0-1 0,-1-1 1,0 2-6,-1 1 1,-1 0-1,0 0 1,-2 0-21,-3 0 0,0 0 0,3-2 0,0 0 46,-3 0 0,0 0 0,-2 0 0,0 0 86,29 2 0,-2 0-6,2 0 1,-3 0-24,-5 0 0,-3 0 22,-1 0 1,-9 0 282,2 0 0,-3 0-284,3 0 1,-2 0-25,-2 0 0,1 0 528,-5 0 0,0 0-529,-3 0 1,-2 0 281,-3 0 1,-2 0-390,-5 0 1,-4 0 629,0 0-572,-5 0 209,2 0-149,-9 0 32,-2 0 392,-5 0-103,0-5-316,0 4-35,0-9 0,-4 4-4,0-6 1,-1 5 28,1-1 1,3 4-21,-3-4 1,-1 1-30,1-5 0,-3 1-19,3 0 1,-4 3 28,4 0 1,-3-1 14,3-6 1,-4 3 6,5-4 1,-2 4-14,1 0 0,2-3-2,-1 0 1,-2-2-51,1 2 1,0 2-121,4-2 0,0-1 6,0 0 1,0 1-223,0 4 0,0-1-302,0 1 0,0 0 282,0-1 1,0 4-928,0 1 609,0 4 719,-10-7 0,2 9 0,-8-4 0</inkml:trace>
  <inkml:trace contextRef="#ctx0" brushRef="#br0" timeOffset="1">15281 15247 7932,'-1'-8'-43,"-3"1"-330,3 4 139,-4-7 1,3 9-1,-1-3 0,1 4 14,-1 4 1,0 2 54,-1 5 0,-2 6 165,-6 2 0,1 3 0,0 0 0,-1 5 0,1 0 0,-1 3 1916,1-3 1,5 3-895,2-3 1,2 3-860,2-3 1,2-2-44,2-6 1,7 2-314,8-6 1,3-1 57,0-6 1,6-3-38,3-5 1,1-2 132,-2-1 1,3-8 39,-3-4 1,2-5 56,-1 1 1,-3-3 198,-6-1 1,0-1 97,-3-2 0,-4 2-104,-7-3 0,-3-1-48,-5 1 1,-6 1-160,-6 3 0,-8 1-208,-7 3 0,-10 4 72,-1 7 0,-5 3-179,-3 5 1,2 5 50,2 3 0,3 7-75,5 4 0,9-1 295,6 1 0,5 0 0,3 4 0</inkml:trace>
  <inkml:trace contextRef="#ctx0" brushRef="#br0" timeOffset="2">23390 15087 7848,'0'-11'40,"0"-1"0,0 5-1,0-1 1,0 4 268,0-4 572,0 6-409,0-3 1,-5 5-135,-3 0 0,1 5-24,-5 3 1,2 7-99,-9 4 1,4 4 0,-4 3 0,4 3-36,-5 6 1,3 0-133,-2 3 1,2-2-143,6 2 0,-1-3 118,1 0 1,5-5-177,2 1 0,3-2 81,1 1 1,0-2-75,0-5 0,1-5-47,3-3 0,6-2 127,5-2 1,5-4 17,-1-4 0,3-1 3,1-2 0,-4-4 57,0 0 0,-5-9 102,1 2 0,-2-3 37,-2 2 1,-5 1-84,-2 0 1,-2-5 6,-2 1 0,-2-4-127,-2 4 0,-2 0-155,-5 3 1,-5 2 96,1 3 0,-5-2-115,1 5 1,-3 0-49,-1 4 0,2 5-209,2 3 1,1 2-165,3 1 1,3 1 167,1-1 1,1 1 476,6-1 0,-5 0 0,3 1 0</inkml:trace>
  <inkml:trace contextRef="#ctx0" brushRef="#br0" timeOffset="3">23584 15361 8649,'0'-6'1293,"0"11"0,0 2-1219,0 9 0,-4 1 123,0 2 1,1 3-165,3 1 1,0 0-30,0 0 0,0 3-124,0 1 1,6-4 100,5-4 1,2-4-184,6 4 0,-4-9 73,4 2 0,-2-7-28,6 2 1,-7-4 320,7 1 0,-3-8-49,3-4 0,-1-3 364,-3-4 0,1 1-97,-5-5 0,-3-1 89,-5-2 0,-4-2-134,1-3 1,-8 3-32,-4-3 1,-3 2-133,-4-2 1,-4 7-210,-8-3 1,-2 4-384,-5 0 0,3 4 283,1 7 0,-1 3-725,-3 5 0,1 5 82,2 3 778,4 7 0,-1 3 0,-2 4 0</inkml:trace>
  <inkml:trace contextRef="#ctx0" brushRef="#br1" timeOffset="18">17497 15944 7829,'-12'6'97,"1"-2"202,5-3 31,1-1 1,5-1-60,0-3 1,5 1-328,2-4 0,3-1 101,2-3 1,4-1-33,3 1 1,3-4 36,1-1 1,6-5-12,5-2 1,5-1 43,7-7 1,5 5-335,2-5 1,-23 14 0,1-1 187,2-3 0,-1 0 0,0-1 0,-1-1 27,2 1 0,-1-1 0,0-1 0,1 1-14,1-2 0,0 0 0,1 0 1,-1-2 32,0-1 1,0-1 0,0 2 0,0 1 50,-2-1 1,0 1 0,-1 2 0,-2 1-31,-4 0 1,-1 0-1,1 1 1,0 0-123,17-16 0,-7-1 173,0 5 0,-9 5 7,1 2 1,-4 3 61,-4 1 0,-3 6-80,-4 1 1,-6 4-110,-2 0 1009,2 1-1040,-5-1 0,3 5 199,-8-1 0,-2 6-271,-5-2 1,-1 3 63,1 1 0,-1 0 29,1 0 0,0 0 56,-1 0 1,1 1-51,-1 3 1,1-3 115,-1 3 1,1 1-96,0-1 1,-1 3 168,1-3 0,-1 4 118,1-5 209,5 1-190,1-4 28,5 0 1,5 0-189,2 0 0,3 0 90,2 0 0,3-4-76,0 1 1,4-6-119,-3 1 1,3 2 12,-4-2 1,4 4 17,-4-3 0,4 0 42,-4 0 0,4-2-16,-3 5 0,3-3-39,-4 3 0,0-4 44,-4 4 0,1-3-24,-1 3 0,-3-1 74,0 1 199,-6 3-99,3-4-11,-5 5 0,-1 5-70,-3 2 0,-2 3 84,-6 2 0,1 3-450,-1 0 0,1 6 168,0-2 1,-1 2-344,1 2 1,1 5 100,2 2 315,3 3 0,0 7 0,-1 0 0</inkml:trace>
  <inkml:trace contextRef="#ctx0" brushRef="#br1" timeOffset="19">19039 14402 6980,'0'-7'250,"0"2"1,0 4 289,0-3-51,0 3 184,0-4 324,0 5-1013,0 5 1,0-3 58,0 6 1,0 0-131,0 3 1,0 1 67,0-1 0,0 2 56,0 2 0,0-5-31,0 5 1,0-8 41,0 4 0,0-2 114,0 2-111,0-4 1,1 2 56,3-6-74,-3 1 61,4-4 343,-5 0-363,0-5-36,0-1 0,0-6-3,0 1 1,-1-1-37,-3 1 0,3 0-3,-3-1 1,3 1-165,1-1-380,0 1-934,0 0 1481,0-1 0,5 6 0,1 1 0</inkml:trace>
  <inkml:trace contextRef="#ctx0" brushRef="#br1" timeOffset="20">17166 16229 7676,'0'-11'-79,"0"3"299,0 0 821,0 6-269,0-3-385,0 5-187,0 10 1,0-1 25,0 10 1,0 5-83,0 6 0,0 3-104,0 2 0,0-1 133,0 0 0,0 0-147,0 1 1,0 3-127,0 0 1,0-4 54,0-3 0,0-6-166,0 2 0,0-5-21,0-3 0,0-2-466,0-6-10,0 1-217,0-6 124,0-1 801,0-5 0,5-5 0,1-1 0</inkml:trace>
  <inkml:trace contextRef="#ctx0" brushRef="#br1" timeOffset="21">17337 16320 7835,'11'-11'0,"1"0"0,-3-1-154,2 1 1,-2-1 101,6 1 1,-2 3 841,-2 1 1,4 4-258,1-1 1,-1 3-200,-4 1 0,-3 1-132,0 3 1,-2 8 0,2 7 0,-3 3-52,-5 5 0,-2 2-106,-1 6 0,-8-1 62,-4 0 0,-4 2-185,4 2 1,-5-3-105,1 3 1,2-7 84,2-5 1,3 1 12,5-4 0,-2 1 30,5-9 1,0 0-80,4-3 1,0-1 107,0 1 1,4-5-5,0 1 0,1-6 53,-1 2-29,2-2 0,6-2-78,-1 0 0,0 0 73,1 0 1,1 0-178,2 0 1,-3-4-57,4 0 0,-7-1-173,-2 1 0,1 3 21,3-3 1,-3-1-160,-1 1 0,-3-4 554,4 5 0,-1-6 0,5 2 0</inkml:trace>
  <inkml:trace contextRef="#ctx0" brushRef="#br1" timeOffset="22">17748 16389 7792,'0'-8'0,"0"1"129,0-1 13,0-3 0,0 3 216,0 0 481,0 6-1348,0-3-1136,0 5 1032,0 5 613,0 1 0,0 6 0,0-1 0</inkml:trace>
  <inkml:trace contextRef="#ctx0" brushRef="#br1" timeOffset="23">17771 16629 7792,'0'11'0,"0"-3"73,0-1 1,0-3 154,0 4 0,0-4 150,0 3 0,0-3 131,0 4-531,0-6-350,0 8-594,0-8 869,0 3 97,0-5 0,0-5 0,0-2 0</inkml:trace>
  <inkml:trace contextRef="#ctx0" brushRef="#br1" timeOffset="24">17919 16378 7792,'0'-8'-141,"0"0"1,2 1 205,1-5 0,-1 1 256,1-1 0,4 1 1,0 0 0,0 3 188,0 0 0,-3 6-177,4-2 0,-1-1-85,5 1 0,-1 0-56,1 4 1,-1-3-46,1-1 1,0 0-104,3 4 1,-2 0 69,2 0 0,2 0-192,-2 0 0,0 0 115,-3 0 1,-1 4-105,1 0 1,-2 4 69,-3 0 0,2 2-55,-5 2 1,0-1 56,-4 0 1,0 1 24,0-1 0,-1 1-56,-3-1 0,-1 1 40,-3-1 0,-2-3-7,2-1 1,-1-3-16,2 4 1,-3-6-11,2 2 0,2 1-20,-2-1 0,0 0 47,-3-4 0,3 3-73,1 1 66,-1 0 187,2-4-187,1 0 9,5 0 10,5 0 0,1 0 12,6 0 0,3 0 40,0 0 1,0 0 54,-3 0 1,3 0 19,0 0 1,2 4-327,-2 0 0,-2 1 171,2-1 0,-2 1 26,-2 2 1,0 3-4,1-2 1,-6 6-78,-2 1 1,-3 5 53,-1 0 1,-1-3-2,-3 2 0,-6 0 10,-5 4 1,-6 0 1,2 0 0,-2-4 44,-2 0 0,4-9 5,0 2 1,5-5-156,-1 1 116,-3-3 1,5-5-638,-2 0 0,7-1-54,5-3 1,-2-3-311,1-4 0,1-2 987,7-2 0,2-3 0,6-5 0</inkml:trace>
  <inkml:trace contextRef="#ctx0" brushRef="#br1" timeOffset="25">18353 16252 7765,'5'-6'619,"2"-5"-209,4 4 0,1 2 196,-1 1 1,4-1-165,0 1 0,2 0 0,-2 4 1,-1-4-147,5 1 1,0-1 16,4 4 1,-4 0-317,0 0 0,-4 0 95,4 0 0,-5 0-137,2 0 0,-4 0 14,0 0 1,-2 5 1,-3 2 1,-1 0-64,-6 0 0,0 5-43,0 3 0,-2 4 46,-2-4 1,-2 6 63,-5-2 1,-1 6 131,1 2 1,-1 4-93,1 0 1,3 1 134,1-2 1,3 3-49,-4-2 0,6-2-28,-2 1 1,3-6-26,1-1 0,0-1 37,0-7-132,0 0-347,0-3-259,0-1 0,-2-5-23,-1-2-1892,1-3 2567,-8-1 0,4-5 0,-6-1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01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15018 6510 8146,'0'-12'-1344,"0"1"1299,0 0 0,0-1 45,0 1 113,0-1 1,0 5 192,0-1 0,0 1 316,0-5-382,0 6 0,-1-3 78,-3 5 0,3-1-153,-3 1 0,2 3 298,-2-3-265,3 3 1,-6 1-25,4 0 1,0 0 26,-5 0 1,5 5-28,-5 3 0,4 3-43,-3 4 1,3 4-12,-4 8 0,6-2 23,-2 6 0,2-1-131,2 4 1,2 2-20,2 2 0,-2-2 95,6 2 0,-2 1-195,2-1 1,2 1 118,-3-1 0,2-3-79,-1-1 1,1 0 71,-5-3 1,3-3-195,-3-2 176,5 3 0,-8-6-281,3 0 289,2 0 0,-4-7-249,1 3 1,-1-2 58,-2-6 0,-4 1-149,0-1 1,-5-3 80,2-1 0,-4 0-357,0 0 1,0-1 134,-1-6 0,-1 0-314,-2 0 799,3 0 0,-15 0 0,3 0 0</inkml:trace>
  <inkml:trace contextRef="#ctx0" brushRef="#br0" timeOffset="1">14710 6932 8163,'0'-11'-414,"0"3"319,0 1 1,5 4 489,3-1 1,2 3-12,1 1 0,2 0 4,2 0 1,3 0-182,5 0 1,4 0-3,-1 0 1,5 0-229,-5 0 0,5-1 74,-5-3 0,1 2-404,-4-6 1,0 5 227,0 0 1,-2-2-1312,-2 1 1436,-2 0 0,-1-1 0,2-1 0</inkml:trace>
  <inkml:trace contextRef="#ctx0" brushRef="#br0" timeOffset="2">15498 6396 8270,'0'-12'-611,"0"6"1222,0 1 178,0 5 0,-4 5-596,0 3 1,-4 7-47,0 4 1,-2 4-113,-2 3 0,0 3 132,-3 6 1,1 3-35,-5 0 0,5 5 53,-2-1 0,0-1-162,1 0 0,3-3-4,5 4 1,4-1-112,-1 1 1,3-2 86,1-2 0,1-3-159,3-1 0,2-1-101,6-6 0,0-2 105,4-6 1,-4 1-70,4-4 0,0-1 92,-1-4 1,1-1-88,-5-2 0,4 1-124,0-5 0,1 3 347,-5-3 0,6 0 0,0-4 0</inkml:trace>
  <inkml:trace contextRef="#ctx0" brushRef="#br0" timeOffset="3">15806 6830 8304,'-11'-12'1683,"5"6"-1469,-4-4 0,7 8-223,-5-1 0,1 1 314,-5 2-239,1 0 32,-6 5 0,5 2 30,-3 4 96,-3 1 1,5 0-101,-2 4 1,-2 1-219,2 6 1,0-1-89,3-3 141,6 2 0,-3-3-87,5 5 1,1-5 29,3-3 1,1 0 45,3-3 1,3 0-198,9-8 1,-4 4-97,3-4 208,3-1 0,-1-4 38,2-3-140,2-2 174,-8 0 1,5-5-144,-3 4 141,-2-3 1,3-6 19,-4 1 1,-2 0 94,-3 4 0,2-1-159,-5 1 302,0-1-99,-4 6 1,0-4 189,0 2-47,0 3-8,0 0 81,0 5 0,0 5-230,0 3 1,0 2 18,0 1 0,0 5-80,0-1 1,0 1-19,0-1 1,4-1-189,0 5-42,4-5 241,-6 3 1,8-6-429,-3 1 197,4-1 31,0 1 1,0-6-24,1-2 0,-1-3 24,1-1-536,4 0 394,-3 0 0,3-1 331,-4-3 0,-1-2 0,1-6 0</inkml:trace>
  <inkml:trace contextRef="#ctx0" brushRef="#br0" timeOffset="4">16035 6384 8264,'-6'-10'2398,"-5"2"-2149,10-3 1,-3 2-1279,8 5 370,2 1 779,6 3 1,1 5 684,2 2 0,-1 5-309,5 3 1,4 4 257,3 8 0,6 2-416,-2 5 0,2 4-309,-1 0 0,-3 4-26,-6-4 1,0 4-21,-3-4 1,0 3-276,-8-7 219,3 8-106,-12-12 1,7 11-365,-6-3 348,1-3-257,-9 0 0,-5 2-421,-5-3 1,-7-1 872,-1-3 0,-3-1 0,-7 2 0,-2-4 0,-4-3 0,-4-1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02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12437 6910 8346,'0'-7'-255,"0"1"272,0 2 341,0 3 118,0-4-226,5 5 0,-2 0-39,5 0 1,-5 1-86,5 3 59,-5 7 0,5 3-103,-4 5 1,1 0 78,-1 4 1,-3 1-206,3 3 54,-3-3 0,1 8 17,2-6 0,-3 5-130,3-5 0,-3 5 66,-1-4 1,1-1 14,3-3 1,-3-1-240,3-3 274,2-3-68,-4 1 0,6-5 55,-4 4 1,1-9-231,-1-3-18,-3-3-208,5-1 192,-6 0 0,0-5 0,0-1 1</inkml:trace>
  <inkml:trace contextRef="#ctx0" brushRef="#br0" timeOffset="1">12414 6990 8372,'0'-12'-61,"6"1"1,-4 1-123,6 2 1,-1-2 832,5 2-347,-1-2 1,1 0 66,-1 2 0,4-1-12,0 6-230,6-6 0,-3 7 78,4-1 0,1 1-108,0 2 1,0 0-153,0 0 1,0 0-116,-1 0 137,1 5 48,-5 2 1,-1 0-142,-6 1 15,0 0 1,0 3 165,-4 0-378,-2 1 187,-5-1 0,-1 5-153,-3-1 153,-7 5 1,-3-6 30,-5 5 0,-2-1-91,-5 1 1,2-3 32,-3-4 0,4-1 11,4 1 1,-1-2-264,5-3 208,-1-2-439,5-5 316,5 0 329,1 0 0,5 0 0,0 0 0</inkml:trace>
  <inkml:trace contextRef="#ctx0" brushRef="#br0" timeOffset="2">13020 6955 8234,'0'-11'0,"0"3"0,0 1-335,0-1 117,0 2 1101,0-4-235,0 8-95,0-3-136,0 5 0,0 5-402,0 3 1,0 3 285,0 5-434,0 1 119,0 6 0,0 1 150,0 3 0,0-2-124,0 6 1,0-5-169,0 5 81,0-6 1,0 3-163,0-5 137,0 0 0,0-2 34,0-2 0,4 2-170,-1-6 0,1-4-5,-4-3-373,5 0 145,-3-2 469,3-1 0,0-10 0,1-1 0</inkml:trace>
  <inkml:trace contextRef="#ctx0" brushRef="#br0" timeOffset="3">12940 6967 8301,'0'-12'8,"0"1"0,5-1 57,3 1 1,2 1 599,1 2-281,1-2-67,-1 9 1,2-8 122,2 5 0,3 0-239,4 4 1,1 0-212,0 0 0,1 5 96,3 3 0,-3 2-197,3 2 0,-7 3 30,-1 0 1,-4 5-215,4-1 1,-5-1-89,1 1 183,-2 0 24,-1 4 1,-2 1 64,-3 3 1,-2-3 69,-5 3 1,0-2 0,0 2 0,-5-3 34,-2 2 0,-9-1 147,-3-3 1,-2-3-121,-2 0 1,0-5 146,0 2 0,-3-4-275,-1 0 124,0-6 1,6-1-218,2-5 1,2 0 74,6 0-102,5 0 1,0-5-732,6-3 958,0-2 0,0-1 0,0-1 0</inkml:trace>
  <inkml:trace contextRef="#ctx0" brushRef="#br0" timeOffset="4">13568 6921 8166,'0'-8'-935,"0"1"1147,0 4 680,0-2-391,0 5-298,0 5 1,0 2-8,0 4 0,0 6 18,0 2 0,0 2 98,0 2-129,0 5-105,0-4 0,0 5-60,0-2 1,0-3 80,0 3 0,4-3-170,0-1 0,1-4 41,-2 0 1,-1-5-245,2 1 175,2-2-210,-5-2-115,9 0 49,-8-4-276,3-2 153,-5-5 108,0 0 0,0-5 390,0-3 0,0-2 0,0-1 0</inkml:trace>
  <inkml:trace contextRef="#ctx0" brushRef="#br0" timeOffset="5">13557 7161 8166,'0'-8'473,"0"1"121,0-1-427,5 2-53,1-4 1,5 8 63,1-2 1,4 3-1,3 1 1,-1-4-46,1 1 1,0-1-253,4 4 0,0 0 15,0 0 1,-4 0-268,0 0 1,-5 0-154,1 0 294,3 0 0,-9-1-772,2-3 495,-2 2 507,2-3 0,-4 0 0,-2-1 0</inkml:trace>
  <inkml:trace contextRef="#ctx0" brushRef="#br0" timeOffset="6">13602 6955 8141,'0'-11'0,"2"1"183,1 2 1,4-2 364,4 2 1,2 2-148,2-2 0,-1 2-92,5-2 0,1 0-115,7 4 1,-3-1-63,3 1 0,1 3-938,-2-3 433,1 3 277,-4 1 96,0 0 0,-1 0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5.47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17588 6613 8215,'0'-8'0,"0"0"0,0 6 0,0-4 0,0 2 0,0 2 0,0-8 0,0 9 0,0-4 0,0 4 0,0-3 0,0 3 0,0-4 0,0 5 0,-5 0 0,4 1 0,-3 3 0,1 2 0,0 5 0,1 6 0,-1 2 0,1 4 0,2 3 0,0 0 0,0 4 0,0-3 0,0 3 0,2 1 0,1 3 0,4 2 0,4 2 0,1-3 0,-1 3 0,0 2 0,1-2 0,-1 4 0,1-4 0,-5 0 0,1-4 0,-2 0 0,2 1 0,-3-1 0,-5 0 0,4-1-5,0-3 1,-1 2-3,-3-5 1,0 0 0,0-5 0,-1-3 0,-3 0 0,3-5 1,-3 2 0,-1-4 0,1 0 1,-1-1-3,1 1 2,3-6 0,-9 4 3,9-9 1,-9 4 0,2-5 0,2 0 0,-2 0 1,-3 0 0,-5 0 0,-3 0 0,4 0 0,-4 0 0,4 0 0,0 0 0,3 0 0,5 0 0,-1 0 0,5-5 0,-2 4 0,5-9 0,0 4 0</inkml:trace>
  <inkml:trace contextRef="#ctx0" brushRef="#br0" timeOffset="1">17451 7938 7965,'0'-7'0,"0"1"0,0 2 0,0 3 0,0-4 8,0 5-8,5 0 0,3 3 0,7 1 0,-1 0 0,5-4 0,0 0 0,4 0 0,1 0 0,3 0 0,1 0 0,2 0 0,2 0 0,-6 0 0,1 0 0,-4 0 0,-5 0 0,-3 0 0,-2-5 0,-7 4 0,4-4 0,-9 6 0,3 3 0,-8-3 0,3 4 0,-9 0 0,4 2 0</inkml:trace>
  <inkml:trace contextRef="#ctx0" brushRef="#br0" timeOffset="2">17965 7972 7959,'0'-7'0,"1"1"0,3 2 0,-3 3 0,8-5 0,-5 2 0,1 3 0,-1-3 0,-3-3 0,9 1 0,-8 0 0,3-1 0,-5 4 0,5 1 0,-4-3 0,9 10 0,-2 0 0,7 3 0,-1 1 0,5-5 0,0 3 0,4-3 0,1 4 0,3-4 0,-2-1 0,6-3 0,-6 0 0,2 0 0,-5 0 0,-3 0 0,2 0 0,-6 0 0,4 0 0,-4 0 0,-3 0 0,-5 0 0,1 0 0,3 0 0,-3-1 0,0-3 0,-5 3 0,5-3 0,-6 3 0,7 0 0,-5-3 0,0 3 0,-5-4 0,-3 5 0,-1-2 0,-3-2 0,-2 3 0,2-3 0,-2 3 0,-1 1 0,-2 0 0,-2 0 0,2 4 0,-2 0 0,2 5 0,2-7 0,-1 6 0,1-2 0,0 2 0,3 2 0,0-3 0,1 2 0,-5-1 0,1 2 0,0-2 0,-1 1 0,1-2 0,-1 2 0,1-5 0,-1 5 0,1-2 0,0-2 0,-1-1 0,1 1 0,-1-1 0,5 0 0,-1-4 0,0 0 0,-3 0 0,0 0 0,-1 0 0,1 0 0,-1 0 0,1-4 0,0 0 0,-1-1 0,1 1 0,-5-1 0,1-2 0,0 0 0,4 4 0,3 1 0,0-1 0,1-4 0,0 6 0,-1-5 0,4 2 0,0 3 0,4-5 0,5 6 0,3 0 0,12-5 0,4-1 0</inkml:trace>
  <inkml:trace contextRef="#ctx0" brushRef="#br0" timeOffset="3">18056 6441 7998,'5'-6'0,"-3"-4"0,4 5 0,-2-3 0,-2-2 0,6 2 0,-4 2 0,3-2 0,-4 1 0,1-5 0,2 1 0,-5 0 1,3-1 0,-3 1 0,-1-1 0,0 1 1,0 3-1,0 1 0,-5 3-1,-2-4 1,-3 6-1,-2-2 1,0 3-1,-4 1 1,-1 1 0,-6 3 0,0 2 1,0 5 0,4 2 0,0 2 0,4-1 0,-4 5 0,6-1-1,2 1 0,0 3-1,8-3 0,-1-1 0,4 1 0,1-5 0,3 1 0,-2-3 0,6 0 0,3-1 0,5 1 0,3-6 0,-4-2 0,5-3 0,-1-1 0,2 0 0,-2 0 0,1-5 0,-5-3 0,4-2 0,-4-1 0,-1-1 0,-6 1 0,2 0 0,-9-1 0,3 1 0,-3 3 0,-1 1 0,0 4 0,-5-2 0,-2 5 0,0 0 0,0 0 0,0 5 0,0 3 0,-2 7 0,5 4 0,0-1 0,4 1 0,0 0 0,0 4 0,5-1 0,3 1 0,2-4 0,2 0 0,0-5 0,4 2 0,-2-8 0,5 0 0,-4-5 0,4 0 0,0-1 0,4-2 0,0 0 0,-1 5 0,1 1 0</inkml:trace>
  <inkml:trace contextRef="#ctx0" brushRef="#br0" timeOffset="4">18947 6784 8167,'-6'-6'0,"1"-5"0,5 9 0,0-6 0,-1 5 0,-3-5 0,2 4 0,-1-3 0,0 3 0,-1-4 0,3 4 0,-3-3 0,-1 3 0,1-4 0,-5 6 0,4-5 0,-2 4 0,-3 1 0,2-2 0,-2 7 0,-2 1 0,1 10 0,0 1 0,3 7 0,0 4 0,6 0 0,-2 4 0,3 4 0,1 4 0,1 2 0,3-2 0,0-1 0,7 4 0,-2-4 0,6 1 0,-2-2 0,-2-2 0,1-3 0,-1-1 0,1-5 0,-1 2 0,-1-8 0,-2-4 0,-3 2 0,-5-2 0,4-4 0,-1-3 0,0 0 0,-7 3 0,3 1 0,-14 4 0,2 2 0</inkml:trace>
  <inkml:trace contextRef="#ctx0" brushRef="#br0" timeOffset="5">18582 7172 8270,'11'-11'0,"1"3"0,-1 1 0,2 3-1,2-4 1,8 6-1,7-2 1,-1-1-1,2 1 0,-1 0 0,5 4 0,-2 0-1,-3 0 0,2 0-1,-6 0 1,-3 0-1,-4 0 0,-1 1-2,1 3 5,-2-2 0,-6 3 0,0-5 0</inkml:trace>
  <inkml:trace contextRef="#ctx0" brushRef="#br0" timeOffset="6">19358 6636 8150,'0'-12'0,"0"6"0,0 1 0,0 5 0,-5 0 0,4 0 0,-8 10 0,5 5 0,-5 9 0,2 3 0,-3 8 0,-2 0 0,1 8 0,-1 2 0,1 2-186,0 7 0,0-6 186,4 1 0,-2-3 0,5-4 0,0-3 0,4-4 0,2-2 0,1-3 0,8-2 0,4-5 0,4 0 0,-4-1 0,5-4 0,-1-3 0,-1 2 0,1-2 0,-4-3 186,4-5 0,-3-4-186,3 1 0,-4 1 0,4-2 0,-5 1 0,2-4 0</inkml:trace>
  <inkml:trace contextRef="#ctx0" brushRef="#br0" timeOffset="7">19530 7001 8018,'0'-14'0,"0"3"0,0 7 0,0-6 0,5 8 0,0-1 0,2 6 0,4 5 0,-4 7 0,3 3 0,2 5 0,-1 0 0,1 0 0,0-1 0,4 1 0,-4 3 0,3-4 0,-2 4 0,-1-7 0,-1-3 0,0 0 0,1-4 0,-1 0 0,1-5 0,-1 1 0,-3-6 0,-1 2 0,1-2 0,3 3 0,1 1 0</inkml:trace>
  <inkml:trace contextRef="#ctx0" brushRef="#br0" timeOffset="8">19758 6990 8010,'-4'-12'0,"0"1"0,1-1 0,3 1 0,0-1 0,0 6 0,0-4 0,0 10 0,0 0 0,-2 6 0,-1 10 0,-5 6 0,-7 9 0,2 2 0,-2 1 0,-2 0 0,2 1 0,-4-1 0,4 0 0,1-6 0,6-5 0,-1-2 0,6-5 0,-5-1 0,4-4 0,0-4 0,4 3 0,0-4 0</inkml:trace>
  <inkml:trace contextRef="#ctx0" brushRef="#br0" timeOffset="9">19792 6624 8060,'0'-11'0,"0"-1"0,2 2 0,1 2 0,0 5 0,5 6 0,3 4 0,4 4 0,6 6 0,-2 2 0,7 7 0,5 5 0,-2 7 0,1 4 0,-4 0-227,0 3 1,-3 0 226,-4 8 0,-2-8 0,-6 0 0,1-5-3,-1 1 0,-5-5 3,-2-2 0,-3-1 0,-1-6 0,0 0 0,0-5 0,0 1 0,0 0 0,-5-5 0,9 8 0,-3-1 0</inkml:trace>
  <inkml:trace contextRef="#ctx0" brushRef="#br0" timeOffset="10">20615 7058 7918,'0'-6'0,"0"1"6,0 5-4,0-5-2,0-2 1,-5-3-1,-3 2 1,-6 0 0,-1 4 0,-6 0 1,2 4 0,-2 0 0,-2 0 0,1 5-1,3 3 1,-1 2-1,5 1 1,-3 4-2,7 1 1,-2 0-1,9-1 0,0-1 0,4 5 0,0-1 0,0 1 0,11-2 0,4-6 0,6-1 0,6-2 0,-2-3 0,6-5 0,-1-5 0,5-3 0,-6-3 0,-3-4 0,-3-3 0,-4-5 0,2 0 0,-6 0 0,-1 1 0,-7-1 0,0-1 0,-3-3 0,-3 2 0,3-6 0,-7 1 0,-1-5 0,-5 1 1,2 0 1,-3 0 2,-2-1 0,1 1 0,-1 0 0,6 1-1,2 2 0,-1 3 3,1 6 0,1 4-1,3 1-1,0 11-3,0 1 1,0 6-1,0 3 0,1 9-1,3 10 0,-2 11 0,6 11 0,-2 5 0,2 3 0,2 7-307,-3-3 0,4 3 307,0-3 0,-1-1 0,-2-3 0,2-4-61,-2-7 1,2-2 60,1-6 0,-1-5 0,-2-2 0,1-4 0,-5-4 0,3-3 0,-3-5 0,4 1 0,-5-1 0,1 6 0,-4 1 0</inkml:trace>
  <inkml:trace contextRef="#ctx0" brushRef="#br0" timeOffset="11">20969 6990 7970,'-5'-12'0,"3"1"0,-3-1 0,7 6 0,1 2 0,0 3 0,5 1 0,-5 6 0,5 6 0,0 0 0,3 7 0,4 2 0,0 5 0,1-2 0,-5 3 0,4 1 0,1-1 0,-1-1 0,-4-3 0,1-1 0,-1-3 0,-3 1 0,-1-5 0,1 1 0,3-5 0,-3-3 0,0-1 0,-6-3 0,2 4 0,2-6 0,1 3 0,4-5 0</inkml:trace>
  <inkml:trace contextRef="#ctx0" brushRef="#br0" timeOffset="12">21300 6990 7993,'-1'-12'0,"-3"1"0,3 4 0,-5-3 0,6 9 0,-5-4 0,-2 10 0,-8 3 0,-4 8 0,-8 7 0,-2 9 0,-6 6 0,1 5-161,5-8 1,1 9 160,5-6 0,0 0 0,1-4 0,-1 0 0</inkml:trace>
  <inkml:trace contextRef="#ctx0" brushRef="#br0" timeOffset="14">17508 8851 8081,'0'-6'0,"0"1"0,0 0 0,0 3 0,0-3 0,0 0 0,0 4 0,-5-4 0,4 4 0,-3-3 0,3 3 0,-1-5 0,-1 6 0,1 0 0,-3 0 0,5 0 0,-5 0 0,4 0 1,-4 0 0,0 0-1,4 6 0,-4-4 1,5 6-1,-6-1 0,5 5 0,-3-1 0,2 1 0,-2-1 0,3 0 0,-3 1 0,3-1 0,1 1 0,0-1 0,0 1 0,0 0 0,0 3 0,0-1 0,0 5 0,0-5 0,0 2 0,1 0 0,3-1 0,-2 4 0,6-3 0,-6 3 0,2-4 0,1 1 0,-1 0 0,4-2 0,-4 5 0,1-4 0,-2 4 0,-1-5 0,1 1 0,-1 2 0,-2-2 0,4 5 0,-1-1 0,1-1 0,-4 1 0,1 0 0,3 4 0,-2-2 0,1-2 0,-1 3 0,-2-3 0,1 3 0,3 0 0,-3-3 0,3 0 0,-3-3 0,-1 3 0,4-4 0,0 4 0,-1-5 0,-3 1 0,4 2 0,0-2 0,0 4 0,-4-4 0,1 2 0,3-2 0,-3-2 0,3 2 0,-1 1 0,0 0 0,-1-1 0,1-4 0,-1 1 0,-2-1 0,1 4 0,3 1 0,-3-1 0,3-4 0,-3 1 0,-1-1 0,0 0 0,0 1 0,-4-1 0,1 1 0,-3-1 0,3 1 0,1-1 0,-1 0 0,-4 1 0,1-1 0,0 1 0,-5-6 0,9-1 0,-6-5 0,4 0 0,-3 0 0,-1 0 0,-3 0 0,-1 0 0,5 0 0,-1 0 0,1 0 0,-5 0 0,4 0 0,1 0 0,1-1 0,-2-3 0,2 3 0,2-3 0,2 3 0,-3 1 0,5-5 0,11-2 0,1-4 0</inkml:trace>
  <inkml:trace contextRef="#ctx0" brushRef="#br0" timeOffset="15">16994 10519 7968,'-7'0'0,"-1"0"0,5 0 0,-3 0 0,2 0 0,3 0 0,-4 0 0,5 0 0,5 0 0,3 0 0,2-4 0,1 0 0,1 0 0,-1 4 0,2 0 0,2 0 0,-1 0 0,5 0 0,-4 0 0,4 0 0,-1 0 0,1 0 0,3 0 0,-3 0 0,1 0 0,-1 0 0,3 0 0,-3 0 0,-2 0 0,2 0 0,-5 0 0,2 0 0,-4 0 0,0 0 0,-1 0 0,1 0 0,-6 0 0,-1 0 0,-5 0 0,-5 5 0,-1-3 0,-6 3 0</inkml:trace>
  <inkml:trace contextRef="#ctx0" brushRef="#br0" timeOffset="16">17554 10507 8043,'-6'0'0,"0"0"0,6 0 0,0 5 0,0 2 0,0 4 0,0-3 0,0-1 0,0 1 0,0 3 0,4-3 0,0 0 0,5-2 0,-1 1 0,2 2 0,1-5 0,2 5 0,2-1 0,-1-2 0,5 2 0,-4-6 0,4 2 0,0 1 0,4-1 0,-1 0 0,-3-4 0,2 3 0,-2 1 0,2 0 0,-2-4 0,1 0 0,-5 0 0,4 0 0,-3 0 0,-1-4 0,-4 0 0,-1-1 0,-2 2 0,2 0 0,-2-5 0,1 5 0,-2-5-1,3 0 1,-3-3-1,4 0 0,-5-1 1,-2 1 0,3-1 0,-6 1 0,4-1 0,-5 1 0,-5 5 0,-3 1 0,-7 5 0,1 1 0,-5 3 0,4 2 0,-4 5 0,0 1 0,-4-1 0,-1 1 0,-3-1 0,3 1 0,-3-1 0,-1 4 0,2 0 0,-5 1 0,5-5 0,-2 4 0,1 1 0,3-1 0,-3-4 0,3 1 0,1-1 0,4-1 0,0-2 0,9 1 0,-1-6 0,2 3 0,-2-3 0,3-1 0,0 1 0,4-1 0,-3-2 0,4 0 0,-7-5 0,5 2 0,-3-5 0,-2 1 0,9-5 0,-3 1 0,3 3 0,1 1 0,1 0 0,3 0 0,2-3 0,11-2 0,1-5 0</inkml:trace>
  <inkml:trace contextRef="#ctx0" brushRef="#br0" timeOffset="17">17051 8771 7960,'-5'-11'0,"4"-1"0,-3 1 0,3 3 0,1 1 0,0-1 0,0-3 0,0-1 0,0 1 0,1-1 0,3 1 0,-1 3 0,4 1 0,-3 3 0,4-4 0,-5 5 0,5-5 0,0 5 0,3 0 0,-3 0 0,-1-1 0,1 3 0,3-3 0,5 3 0,-1 1 0,1 1 0,-1 3 0,-1-1 0,5 4 0,1-3 0,2 4 0,1-5 0,0 5 0,0-5 0,0 0 0,0 2 0,-1-1 0,1 0 0,0-4 0,0 0 0,0 0 0,-4 0 0,0 0 0,-4-1 0,4-3 0,-5 1 0,1-4 0,-2 4 0,-2-6 0,1 6 0,-6-6 0,4 2 0,-8-4 0,3-1 0,-5 1 0,0 3 0,0 1 0,-5-1 0,0 1 0,-3-1 0,-2 5 0,3-2 0,-4 5 0,3 0 0,1 0 0,3 2 0,-4 1 0,2 0 0,-2 5 0,-1-5 0,6 5 0,-5-4 0,4 3 0,-3-3 0,3 4 0,-4-4 0,4 3 0,-3 1 0,3 3 0,-5 1 0,1-1 0,-3 1 0,-4-1 0,1 0 0,-5 1 0,0-1 0,-4 1 0,0 3 0,0 0 0,0-1 0,1-6 0,-1 2 0,0-3 0,4 0 0,0 0 0,5-4 0,-1 1 0,2-3 0,2-1 0,-1 0 0,1 0 0,-1 0 0,5 0 0,-1 0 0,6-5 0,-7 2 0,5-4 0,0 4 0,4-2 0,0 0 0,5 4 0,1-4 0</inkml:trace>
  <inkml:trace contextRef="#ctx0" brushRef="#br0" timeOffset="18">18148 9342 8154,'-5'-11'0,"2"1"0,-4 2 0,4-2 0,-1 2 0,-1 2 0,1-2 0,0 1 0,-1-5 0,4 5 0,-3-1 0,3 6 0,1-4 0,0 6 0,1 6 0,3 1 0,4 7 0,7 1 0,-2 7 0,2 1 0,-1 0 0,1 3 0,-1 2 0,5-1 0,-5-1 0,1-3 0,2-1 0,-2-3 0,0 1 0,-3-5 0,-1 1 0,0-5 0,1 1 0,-1-1 0,1 0 0,-6 1 0,-1-5 0,-5 1 0,0-5 0,-5 7 0,-1-4 0</inkml:trace>
  <inkml:trace contextRef="#ctx0" brushRef="#br0" timeOffset="19">18422 9319 8173,'0'-11'0,"-1"0"0,-3-1 0,3 1 0,-5-1 0,6 1 0,0 5 0,-5-5 0,3 10 0,-6-3 0,2 4 0,-2 4 0,-6 6 0,3 6 0,-4 4 0,-1-1 0,-1 6 0,-6 2 0,4 3 0,0-3 0,0 5 0,-4-2 0,5-2 0,3-1 0,-2-3 0,2-1 0,4-6 0,3-1 0,2 0 0,-2-1 0,2-3 0,2-5 0,3 1 0,-4 0 0,5-1 0,0-4 0,5 2 0,1-5 0</inkml:trace>
  <inkml:trace contextRef="#ctx0" brushRef="#br0" timeOffset="20">18673 9479 8112,'-5'-6'0,"4"1"0,-4 5 0,5 0 0,0 5 0,0-4 0,0 4 0</inkml:trace>
  <inkml:trace contextRef="#ctx0" brushRef="#br0" timeOffset="21">19130 8977 8171,'-1'-12'0,"-3"1"0,3 0 0,-3-1 0,3 1 0,1-1 0,0 5 0,0-1 0,-2 6 0,-2-2 0,3 1 0,-3-1 0,-2 3 0,3-3 0,-4 8 0,3 8 0,-4 7 0,5 3 0,-5 5 0,5 2 0,0 5 0,-2 5 0,1-1 0,0 5 0,4-1 0,1 1 0,3-1 0,-1 2 0,4-2 0,1 1 0,3-1 0,4-4 0,1-7 0,-1-1 0,-4-7 0,0 2-4,-4-6 1,3-2-3,-2-2 1,-2-2-3,2-2 2,-6 0 2,3 1 1,-5-1 3,-5-4 0,-6 3 0,-7-4 0</inkml:trace>
  <inkml:trace contextRef="#ctx0" brushRef="#br0" timeOffset="22">18936 9491 8132,'1'-10'0,"3"2"0,-3-2 0,14 3 0,-6-3 0,10 3 0,2 0 0,5 4 0,-2 1 0,3-2 0,1-1 0,-1 2 0,0-1 0,0 4 0,-4 0 0,0 0 0,0 5 0,-6 1 0</inkml:trace>
  <inkml:trace contextRef="#ctx0" brushRef="#br0" timeOffset="23">19712 8863 8053,'0'-8'0,"0"0"0,0 6 0,0-3 0,-5 0 0,3 3 0,-6-1 0,4 6 0,-3 5 0,-1 3 0,-3 5 0,-4 7 0,-1 7 0,0 4 0,1 4 0,2 3 0,-2 5 0,2-2 0,2-2 0,0 1 0,4-5 0,-2 3 0,5-7 0,0 3 0,4-7 0,2-1 0,1 2 0,4-7 0,4-1 0,1-2 0,-1-5 0,4 3 0,0-4 0,6-1 0,-2-7 0,-3 4 0,5-6 0,-6 2 0,0 3 0,-4-8 0,1 2 0,-5-3 0,1-1 0,0 0 0,-2 0 0,-1 0 0,-5 0 0</inkml:trace>
  <inkml:trace contextRef="#ctx0" brushRef="#br0" timeOffset="24">19747 9319 8105,'0'-17'0,"0"-1"0,0 3 0,0 6 0,0-3 0,5 3 0,1 3 0,2 1 0,-1 5 0,-3 0 0,4 0 0,-1 5 0,5 3 0,-1 7 0,1 4 0,3-1 0,0 1 0,4 4 0,-4 3 0,4 0 0,-3-7 0,3 2 0,-4-2 0,0-2 0,-3-2 0,-1-2 0,0-2 0,1-3 0,-1-1 0,-1-3 0,-2 4 0,2-6 0,-4 8 0,1-8 0,-2 3 0,-5-5 0,-5 0 0,-2 0 0</inkml:trace>
  <inkml:trace contextRef="#ctx0" brushRef="#br0" timeOffset="25">19998 9217 8003,'0'-23'0,"0"5"0,0 3 0,0 7 0,0 3 0,0 5 0,0 5 0,-4 7 0,0 7 0,-8 3 0,0 5 0,-3 2 0,0 6 0,1-1 0,-5 0 0,1-5 0,-1-2 0,-1-3 0,4-1 0,-3-4 0,4 0 0,4-5 0,3 1 0,2-6 0,-2-1 0,-2-1 0,4 5 0</inkml:trace>
  <inkml:trace contextRef="#ctx0" brushRef="#br0" timeOffset="26">20032 8897 8086,'-11'-23'0,"1"4"0,2 0 0,3 5 0,5-3 0,0 11 0,5 1 0,3 10 0,7 3 0,3 8 0,4 7 0,6 6 0,3 9 0,4 2-246,0 2 1,4 5 245,-9-6 0,1 5 0,-8-8 0,-6 0-43,-1-4 0,-4 5 43,0-1 0,-6-4 0,-2-4 0,1-3 0,-1 3 0,0-4 0,-4 0 0,-4-1 0,0-3 0,-5-3 0,2 0 0,-4 1 0,0 2 0</inkml:trace>
  <inkml:trace contextRef="#ctx0" brushRef="#br0" timeOffset="27">20980 9422 7971,'0'-11'0,"1"-1"0,3 1 0,-3 3 0,3 1 0,-2-1 0,-2-3 0,0-1 0,0 1 0,0-1 0,-2 1 0,-2 0 0,-2-1 0,-5 1 0,-1 1 0,1 2 0,-6 2 0,-2 2 0,2 3 0,-2-3 0,-1 4 0,-2 4 0,-1 2 0,0 5 0,4 2 0,0 2 0,5 2 0,-1 2 0,6 2 0,1-2 0,6 3 0,-2 1 0,4 0 0,4-1 0,3 0 0,9-3 0,-3-2 0,7-6 0,-1-5 0,3-2 0,3-3 0,1-1 0,-2-6 0,3-5 0,-3-2 0,-1-6 0,-2 0 0,-2-4 0,2 0 0,-6 0 0,-4-1 0,-3-2 0,-2 0 0,2-4 0,-3-1 0,-5-3 0,0-4 0,0 0 0,-1-5 0,-3 1 0,1-1 0,-4 1 0,3-1 0,-4 5 0,6 1 0,-2 6 0,-1 5 0,1 7 0,0 2 0,4 6 0,-3 3 0,-1 1 0,0 4 0,4-1 0,0 8 0,0 4 0,0 7 0,0 8 0,0 7 0,0 10 0,0 5 0,0 6-157,0 6 0,1-1 157,3-3 0,-1 2 0,4-6 0,-4 1 0,1-5 0,1-4 0,-2-3 0,5-4 0,-4-3 0,1-3 0,-1-5 0,-3-4 0,3 0 0,1-5 0,-1 1 0,1-2 0,-1-2 0,-3 0 0,3 1 0,2-1 0,0 1 0</inkml:trace>
  <inkml:trace contextRef="#ctx0" brushRef="#br0" timeOffset="28">21288 9331 7971,'0'-12'0,"0"1"0,0 0 0,0 4 0,0 2 0,0 5 0,4 5 0,0 3 0,5 7 0,-1 4 0,2 3 0,1 1 0,1-2 0,-1-2 0,0 3 0,1-3 0,-1-3 0,1-1 0,-1 2 0,1-2 0,-1-3 0,0-5 0,1 0 0,-1 0 0,-1 0 0,-2-4 0,2-1 0,-9 3 0,10 0 0,-5 1 0</inkml:trace>
  <inkml:trace contextRef="#ctx0" brushRef="#br0" timeOffset="29">21483 9319 7983,'0'-11'0,"5"-4"0,2 0 0,0 1 0,0 6 0,1-2 0,-2 7 0,-2-4 0,-3 4 0,-1 1 0,0 9 0,-10 7 0,-5 13 0,-8 3 0,-7 8 0,-2 2 0,-10 2 0,1 1-903,0-5 903,1 0 0,-4-4 0,-3 0 0</inkml:trace>
  <inkml:trace contextRef="#ctx0" brushRef="#br0" timeOffset="30">17508 11409 8095,'-11'6'0,"3"-5"0,1 3 0,4-2 0,-1 2 0,3-3 0,0 4 0,-3-5 0,3 5 0,-4-2 0,5 5 0,0-5 0,0 5 0,-4-4 0,0 3 0,0-3 0,4 4 0,0-1 0,0 5 0,-4-1 0,0 1 0,1 0 0,3 4 0,0-4 0,0 3 0,0 3 0,0 1 0,0 3 0,0 1 0,0 0 0,0-1 0,3 5 0,1 0 0,5 3 0,-1-3 0,-2 3 0,2-3 0,-2 3 0,2-3 0,2 3 0,-3-3 0,4 4 0,0-5 0,-3 5 0,-1-5 0,0 2 0,0-1 0,2-3 0,-5 3 0,4-7 0,-5-1 0,1 0-3,-4 4 1,0-4-3,0 0 1,0-1 1,0 1 0,-5 1 1,-3-5 0,-2 4 0,-1-3 0,3 3 1,1-4 0,-1 0 0,-3-4 1,-1 1 0,1-1 0,-1 1 0,1-1 0,0-3 0,-1-1 0,1 0 0,-1 0 0,1 0 0,-1-4 0,1-1 0,0 3 0,-1-5 0,5 0 0,-1 0 0,5 0 0,-7 0 0,9-1 0,-3-3 0,3 2 0,1-4 0,0 2 0,5 3 0,1-4 0</inkml:trace>
  <inkml:trace contextRef="#ctx0" brushRef="#br0" timeOffset="31">17166 12848 7998,'1'-6'0,"3"2"0,2-1 0,5 1 0,2 1 0,2 3 0,-2-4 0,2 0 0,3 0 0,1 4 0,-1 0 0,1 0 0,-4 0 0,4 0 0,-4 0 0,4 0 0,-5 0 0,2 0 0,-4 0 0,0 0 0,-1 0 0,1 0 0,-5 0 0,1 0 0,-1 0 0,5 0 0,-1 0 0,1 0 0,-1 0 0</inkml:trace>
  <inkml:trace contextRef="#ctx0" brushRef="#br0" timeOffset="32">17657 12780 7887,'0'-6'0,"0"1"0,0 5 0,0 5 0,3-2 0,1 9 0,5-3 0,-1 6 0,-2-2 0,2-2 0,-1 0 0,5 1 0,3-1 0,0 1 0,4-2 0,-4-2 0,6 0 0,-2-4 0,1 0 0,-1-4 0,3 0 0,-3 0 0,-1 0 0,1 0 0,-4-1 0,4-3 0,-4-1 0,4-3 0,-5-2 0,1 2 0,-2-2 0,-2-1 0,0-1 0,-4 1 0,-1 0 0,-2-1 0,-2 1 0,1-1 0,-1 1 0,-4 0 0,-1-1 0,-4 4 0,-4 1 0,-4 4 0,-1 0 0,-4 3 0,1 3 0,-4 5 0,-3 7 0,-2 3 0,-3 5 0,-2 3 0,3 1 0,1 1 0,-2-1 0,6-3 0,-2 2 0,4-1 0,4-3 0,1-3 0,3 0 0,2-5 0,-3-1 0,5-5 0,3-6 0,0 2 0,5-8 0,-5-3 0,5-4 0,0 0 0,1-4 0,2 0 0,0-4 0,0 3 0,-5-9 0,-1 1 0</inkml:trace>
  <inkml:trace contextRef="#ctx0" brushRef="#br0" timeOffset="33">17223 11170 7968,'0'-12'0,"0"1"0,0 3 0,0 1 0,0 4 0,0-2 0,1 5 0,3 0 0,2 0 0,6 0 0,-1 0 0,0 0 0,2 4 0,2 0 0,3 3 0,5-3 0,1 4 0,3-5 0,-3 2 0,2-1 0,0-2 0,0 1 0,-1 2 0,1-1 0,-3 0 0,-4-4 0,3 0 0,-3 0 0,-2 0 0,2 0 0,-5 0 0,2 0 0,-2-4 0,1 0 0,-2-3 0,2 3 0,-6-4 0,-2 5 0,0-6 0,0 1 0,2-2 0,-5-1 0,0-1 0,-4 1 0,0-1 0,0 1 0,-3-2 0,-4-2 0,1 2 0,-9-2 0,4 6 0,-8 1 0,4 6 0,-4-2 0,3 4 0,-3 4 0,0 4 0,-4 7 0,4 3 0,0 4 0,2 3 0,-2 1 0,-2 2 0,6 3 0,0-4 0,3-4 0,0 3 0,-4-3 0,4 1 0,-3-9 0,2 0 0,1-4 0,0-3 0,-4 0 0,3-4 0,-7 3 0,5-4 0,-4 0 0,1-1 0,-1-2 0,-1-2 0,5-1 0,1 0 0,6-4 0,-1-2 0,6-7 0,0 4 0,7-3 0,2 2 0,6 1 0</inkml:trace>
  <inkml:trace contextRef="#ctx0" brushRef="#br0" timeOffset="34">18125 11763 7899,'0'-11'0,"0"0"0,0 4 0,5 2 0,-4 5 0,6 0 0,-4 0 0,0 5 0,5 3 0,-5 6 0,5 1 0,-2 5 0,2-1 0,2 3 0,-2 1 0,2-2 0,1-2 0,2 2 0,2-6 0,-2 4 0,2-4 0,-2 0 0,-2-3 0,1-1 0,-1 1 0,-1-5 0,-2 1 0,2-2 0,-2 2 0,-2 1 0,2-5 0,-6 1 0,2-1 0,2-3 0,-4 4 0,3 0 0,-5 1 0</inkml:trace>
  <inkml:trace contextRef="#ctx0" brushRef="#br0" timeOffset="35">18422 11729 7871,'-1'-6'0,"-3"2"0,3-2 0,-5 4 0,5-1 0,-3 6 0,-2 4 0,-5 4 0,-2 7 0,-2 5 0,-2 1 0,-2 6 0,-2 0 0,2 0 0,-2 3 0,2-3 0,-1-2 0,5-1 0,1-7 0,6-1 0,-1-5 0,5 2 0,1-4 0,-2 0 0,-2-6 0,-4-1 0</inkml:trace>
  <inkml:trace contextRef="#ctx0" brushRef="#br0" timeOffset="36">18479 11512 7918,'0'-11'0,"0"-2"0,0-2 0,5 2 0,3-2 0,2 2 0,1 2 0,2-1 0,2 1 0,-2 3 0,2 1 0,-1 3 0,1-4 0,-2 6 0,2-2 0,-2 3 0,-2 1 0,1 4 0,-1-1 0,-1 8 0,-2 0 0,-3 2 0,-5 6 0,-1-3 0,-3 7 0,-2-3 0,-6 7 0,-4 1 0,-3-1 0,2 3 0,2-3 0,0-2 0,3-6 0,0 1 0,8-4 0,0-1 0,4-4 0,0-3 0,0-1 0,5-4 0,3 1 0,-1-3 0,5-1 0,-3 0 0,6 0 0,-3-4 0,0 0 0,1-3 0,2 3 0,-3-4 0,4 5 0,-4-1 0,0 4 0,-6 0 0,4 0 0,-3 0 0</inkml:trace>
  <inkml:trace contextRef="#ctx0" brushRef="#br0" timeOffset="37">19039 11855 7861,'-8'0'0,"0"0"0,6 0 0,-8 0 0,8 1 0,-1 3 0,1-3 0,2 4 0,0-5 0,5 0 0,2 0 0,4 0 0</inkml:trace>
  <inkml:trace contextRef="#ctx0" brushRef="#br0" timeOffset="38">19438 11307 7921,'-11'-5'0,"5"3"0,0-3 0,6 10 0,0 3 0,0 3 0,0 5 0,0 3 0,0 7 0,4 3 0,0 6 0,4 0 0,-4 3 0,3-1 0,-3 5 0,4-4 0,-5 4 0,5-4 0,-4 4 0,3-5 0,-3 1 0,4-4 0,-4-4 0,-1-2 0,-3-5 0,4 0 0,0 0 0,0-5 0,-4-3 0,-5-2 0,-3-2 0,2 0 0,-2 1 0,1-6 0,-5-2 0,1-3 0,-1-1 0,1 0 0</inkml:trace>
  <inkml:trace contextRef="#ctx0" brushRef="#br0" timeOffset="39">19301 11935 7921,'-1'-18'0,"-3"3"0,3 6 0,-3 1 0,3 5 0,1-5 0,1 5 0,3 0 0,2 1 0,6 2 0,4 0 0,3 0 0,3-1 0,1-3 0,1 3 0,2-3 0,-2 3 0,9-4 0,-3-2 0</inkml:trace>
  <inkml:trace contextRef="#ctx0" brushRef="#br0" timeOffset="40">19987 11295 7890,'0'-11'0,"-2"4"0,-2 4 0,3-4 0,-5 5 5,2-6 2,3 6-4,-9-3 0,3 10-1,-4 2 0,-4 6-1,-1 6 0,-4 1-1,1 11 0,-3-1 0,0 4 0,-1 5 0,0-1 0,5 9 0,3-2 0,4 3 0,3-2 0,3 0 0,5-1 0,1-3 0,3 0 0,6-5 0,5 1 0,9-4 0,-1-3 0,-1-3 0,-3-5 0,0-6 0,4-1 0,0-4 0,-1 0 0,1-6 0,0-2 0,-4 1 0,0-1 0,-5 0 0,3-4 0</inkml:trace>
  <inkml:trace contextRef="#ctx0" brushRef="#br0" timeOffset="41">20044 11752 7876,'0'-11'0,"-4"-1"0,0 1 0,0 3 0,4 1 0,0 4 0,1-2 0,3 5 0,-2 0 0,8 6 0,-3 6 0,3 0 0,2 7 0,3 0 0,0 4 0,4 4 0,-3 0 0,4-1 0,-1-3 0,-3-1 0,0-3 0,-4-3 0,0-4 0,-1-1 0,1 0 0,-1-3 0,0 0 0,-3-6 0,0 2 0,-6-3 0,3-1 0,-5 0 0,0 0 0</inkml:trace>
  <inkml:trace contextRef="#ctx0" brushRef="#br0" timeOffset="42">20272 11661 7876,'0'-12'0,"0"1"0,0-1 0,0 1 0,0 0 0,-1 0 0,-3 4 0,3 2 0,-9 10 0,2 2 0,-3 14 0,-5 5 0,2 7 0,-5 5 0,2-1 0,-3 5 0,0-5 0,5 1 0,0-4 0,3-3 0,2-5 0,3-7 0,-4-2 0,5-6 0,-5 1 0</inkml:trace>
  <inkml:trace contextRef="#ctx0" brushRef="#br0" timeOffset="43">20215 11364 7887,'0'-12'0,"0"1"0,0-1 0,0 1 0,1 3 0,3 1 0,-1 4 0,4 0 0,1 3 0,3 3 0,6 5 0,2 7 0,7 3 0,5 5 0,2 8 0,1 4 0,0 7-148,1 0 0,-6 2 148,-3 2 0,-3 2 0,-4-2 0,-6 0 0,-5-7 0,-2-1 0,2-4 0,-3-4 0,-5 1 0,-2-6 0,-1 2 0,0-7 0,-5-1 0,1-6 0,-5-2 0,1 6 0,0-5 0</inkml:trace>
  <inkml:trace contextRef="#ctx0" brushRef="#br0" timeOffset="44">21254 11832 7887,'-5'-13'0,"0"-2"0,-3 7 0,0-2 0,4-1 0,-1 1 0,1 2 0,1-2 0,-4 2 0,-2 2 0,-6-2 0,2 2 0,-2-2 0,-2-2 0,2 3 0,-2 2 0,2 1 0,3 3 0,-4 1 0,0 1 0,1 3 0,-2 2 0,2 5 0,1 5 0,-5-1 0,5 5 0,-1-1 0,6 7 0,1 0 0,6 1 0,-2-4 0,4-2 0,4-2 0,2 2 0,5-6 0,6-1 0,2-7 0,3-2 0,0-5 0,3 0 0,1 0 0,-2-8 0,3-4 0,-3-6 0,-1 3 0,-2-5 0,-2 1 0,-2-4 0,-6-4 0,1 3 0,-1-2 0,-4 0 0,-4 0 0,2 0 0,-1-4 0,0-1 0,-4-3 0,0 0 0,0-1 0,0 1 0,0 0 0,-4 0 0,0-1 0,-1 2 0,2 3 0,1 3 0,-2 8 0,3 3 0,-4 9 0,3 4 0,-6 6 0,5 10 0,0 10 0,-2 5 0,1 6 0,0 9 0,4 3 0,4 6 0,0-2 0,4 4-213,0-1 0,2-2 213,2-1 0,-1-5 0,0-3 0,1-4 0,-1-7 0,-1-3 0,-2-6 0,2 0 0,-2-3 0,1-2 0,-2-6 0,4-3 0,-4-1 0,-1-4 0,2 1 0,-5-3 0,2-1 0</inkml:trace>
  <inkml:trace contextRef="#ctx0" brushRef="#br0" timeOffset="45">21528 11821 7887,'4'-12'0,"0"1"0,5-1 0,-2 1 0,4 1 0,0 2 0,-3 3 0,-1 5 0,-4 0 0,3 5 0,-2 3 0,1 3 0,3 4 0,2 3 0,-3 5 0,4 0 0,0 0 0,0 0 0,1-1 0,-5 0 0,1-3 0,0-3 0,3-4 0,0 2 0,1-3 0,-4 2 0,-1-9 0,1 3 0,3-3 0,-3 0 0,-1-4 0,1 0 0,3 0 0,1 0 0</inkml:trace>
  <inkml:trace contextRef="#ctx0" brushRef="#br0" timeOffset="46">21837 11798 7887,'0'-12'0,"-2"1"0,-1-1 0,1 1 0,-1 0 0,1 4 0,-3 2 0,-1 5 0,-6 0 0,-4 7 0,-3 4 0,-3 7 0,-1 8 0,-4 4 0,-4 4 0,1 1 0,-5 3 0,7-2 0,-6 2 0,8-4 0,-1-3 0,-2-3 0,0-5 0</inkml:trace>
  <inkml:trace contextRef="#ctx0" brushRef="#br0" timeOffset="47">6613 14402 7988,'6'-7'0,"4"2"0,-3 5 0,4 0 0,0 0 0,1 0 0,-1 0 0,1 0 0,-5 0 0,1 0 0,-1 0 0,5 0 0,-1 0 0,1 0 0,4 0 0,3 0 0,-1 0 0,1 0 0,-1-4 0,1 1 0,1-1 0,-5 4 0,4-1 0,-3-3 0,3 3 0,-4-3 0,0 1 0,-3-1 0,-1 3 0,0-3 0,1 3 0,-1 1 0,-3 0 0,-1 0 0,-4 0 0,2 0 0,-5 5 0,0 1 0</inkml:trace>
  <inkml:trace contextRef="#ctx0" brushRef="#br0" timeOffset="48">6658 14607 7779,'0'-6'5,"5"1"-4,2 5 0,4-4-1,1 0 0,3 0 0,0 4 0,5 0 0,-1 0 0,3 0 0,1 0 0,-4-3 0,0-1 0,0 0 0,4 4 0,0 0 0,-1 0 0,-3 0 0,1 0 0,-5-1 0,4-3 0,0 3 0,4-4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14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11558 14276 7964,'0'-8'-864,"0"1"1046,0 4 181,0-2-4,0 0 54,0 4-273,0-4-78,0 5 0,0 5 96,0 3 0,0 2-28,0 1 0,1 6-33,3 2 0,-3 1 43,3-1 1,1 4-68,-1 0 1,4-1 42,-5 5 1,1 2 30,-4 2 0,0 2-39,0 1 1,0 0-4,0 1 0,0-1-173,0 0 1,-4-3 97,1-1 1,-3-5-130,3 2 0,1-4 101,-1-4 0,1 1-173,2-5 110,0 1 52,0-5 61,0-5 16,0-1 572,0-5-515,5 0-50,-3 0 0,4-3-144,-2-1 0,-2-4 33,6 4 1,0-3-80,3 3 1,0-4 102,1 5 0,1-5-23,2 4 0,-1-3-8,5 3 1,-4 0 11,4 4 1,-1-4 50,1 0 1,1 1-41,-5 3 1,6-4 6,-2 0 0,-2 0 10,3 4 0,-5 0-9,4 0 1,-4-1-65,4-3 0,-5 3-8,1-3 0,-2 1-79,-2 0-231,1 1-146,-1-3 0,-3 1-213,-1 1 59,-4-1 1,1 0 693,-8 0 0,-7-5 0,-7 3 0</inkml:trace>
  <inkml:trace contextRef="#ctx0" brushRef="#br0" timeOffset="1">11615 14642 8276,'-6'-12'-88,"1"1"0,8 3 506,1 0 1,5 6-95,-1-2 0,2 3-305,1 1 0,6-1 134,2-3 0,2 3-188,2-3 168,5 2-107,-4-3 0,4 3-134,-5-6 1,4 4 81,-1-3 1,-3 0-224,-4 0 0,-9 0-908,2 4 567,-3 1-50,-3-3 0,-3 4 640,-11-3 0,-5 3 0,-10-4 0</inkml:trace>
  <inkml:trace contextRef="#ctx0" brushRef="#br1" timeOffset="2">11638 14242 9555,'-5'-12'-1120,"4"1"861,-3 0 1,2 3 726,2 0 1,0 5-79,0-5 1,0 4 28,0-4-425,0 6 0,7-7 220,4 5 0,2-5-231,6 2 1,0 0 134,4 0 0,1 0-185,3 0 1,-3-2-12,2 5 1,2-3-204,-1 3 1,0 0 99,-5 4 0,-3 0-495,0 0 655,-5 0 1,3 0 0,-6 0-1</inkml:trace>
  <inkml:trace contextRef="#ctx0" brushRef="#br0" timeOffset="3">12243 14082 8035,'0'-11'-44,"0"-1"391,0 1 0,0 3 134,0 0 0,1 6-158,3-2 174,-2 3-412,3 1 0,-5 5 107,0 3 0,0 2-125,0 1 1,-4 6 91,0 2 0,0 3-141,4 5 0,0 4 61,0 7 1,0-2-28,0 6 1,0-1-50,0 1 1,0 2 54,0-2 0,0 1-141,0-1 0,0-3 96,0-4 0,0-2-50,0-3 1,0-2 78,0-5 1,0 0-163,0 0 1,0-6 19,0-1 0,0 0-51,0-1 174,0 1 0,0-5 29,0 0 421,0-4-148,0 3 44,0-9-3,0 4-154,0-5-329,5 0 0,-2 0-100,4 0 1,-3 0 42,4 0 0,-4-4-39,3 1 138,1-1 1,3 3-6,1-3 0,-1 2 26,1-1 0,0 0 35,3-1 0,-2 3-168,2-3 1,-2 3 136,-2 1 1,1-4-714,-1 0 192,1 1-427,-1 3 0,-3 0-17,-1 0 1015,-4-6 0,-3 0 0,-6-5 0</inkml:trace>
  <inkml:trace contextRef="#ctx0" brushRef="#br0" timeOffset="4">12289 14116 8358,'0'-11'-43,"-5"-1"132,4 1 292,-5 0-312,6-1 1,0 4 40,0 1 1,2 4 123,2 0 1,2-3-310,5 3 0,1-1 88,-1 4 1,6-4-100,2 0 1,2-1-131,2 1 1,1 3-149,3-3 0,-3 3 34,3 1 1,-3-4 329,-1 0 0,-1 1 0,1 3 0</inkml:trace>
  <inkml:trace contextRef="#ctx0" brushRef="#br0" timeOffset="5">12711 14150 8456,'-6'-5'-698,"1"4"0,5-3 789,0 8 0,4 2 93,0 6 1,4 1 410,0 2 0,-2 3-244,2 4 1,3 6 13,5 3 0,-1 0-195,-4 0 0,1 1 2,-1-6 1,1 2-130,-1-1 0,0-3 148,1 3 1,2-5-254,-3-2 1,7 1 43,-7-2 1,3 1-22,-2-1 0,-2-1-159,-2-3 0,2-2 62,-3 2 0,2-2-110,-1-2 0,1 1-161,-5-1-184,4 1-222,-6-1-186,3 1 280,-5-1 719,0 0 0,-5-4 0,-2-2 0,-4-5 0</inkml:trace>
  <inkml:trace contextRef="#ctx0" brushRef="#br0" timeOffset="6">13054 14208 8456,'0'-18'0,"0"3"0,0 2-326,0 1 1,0 5-26,0-1 1405,0 6-620,0-3 0,-4 6-390,0 3 1,-4 3 60,0 9 1,-3 5 4,-5 6 1,-1 6-17,-6 1 0,-4 4-135,0 4 0,1 1 38,3-5 1,1 0 94,3-4 1,-1 1-230,5-1 1,0-5 51,3-2 1,2-7-142,2-1 0,-1-5-54,6 1 1,-5-2-93,4-2 1,0-3-230,4 0 128,-5-6 1,3 3 472,-6-5 0,1 0 0,-5 0 0</inkml:trace>
  <inkml:trace contextRef="#ctx0" brushRef="#br0" timeOffset="7">13191 14093 8456,'0'-11'-139,"0"0"-50,0-1 0,4 1 698,0-1-191,5 1-57,-3-1 0,5 1 44,1 0-295,-1 4 1,1-2 41,-1 6 0,-3-1-14,-1 4 1,-4 1 16,1 3 0,-2-2 44,2 6-227,-3 0 117,4 8 1,-5 1-67,0 2 0,-1-3 67,-3-4 1,-2 4-116,-6 3 0,4 3 118,-4 0 1,7-3-13,-6 1 1,2-5-3,-3 4 0,6-5 6,2 1 0,3-2 117,1-2 0,0-3-104,0-1 0,0-3 320,0 4-292,5-6 1,1 3 5,6-5 0,-1 0-54,1 0 0,3 0-10,0 0 1,0 0 4,-3 0 0,3-1-129,0-3 0,0 2-438,-3-6 1,-1 6 593,1-2 0,-1-3 0,1 1 0</inkml:trace>
  <inkml:trace contextRef="#ctx0" brushRef="#br0" timeOffset="8">13488 14139 8399,'0'-11'529,"5"-1"-660,1 6 1,6-1 58,-1 4 0,1 1 12,-1-1 1,2 1 69,2 2 1,-2 0-108,2 0 0,1 0 41,0 0 1,0 0 141,-1 0 1,-1 0-147,5 0 0,-5 0 74,2 0 1,0 0-1,-1 0 1,1 4-5,-5 0 1,0 4-2,1-5 1,-1 6-11,1-1 0,-5-2 0,1 2 0,-6-4 36,2 3 1,-1 0-17,1 0 0,-3 0 107,3-4 1,-3 0-106,-1 5 1,0-1 216,0 5 1,-1-1-38,-3 0 0,3 2-46,-3 2 1,3 3-28,1 5 0,-4-4 27,0 0 0,0 0-59,4 4 0,0 0 18,0 0 1,0-4 5,0 0 1,1-2-21,3 2 1,-3 2-115,3-6 0,1 4 60,-1-4 0,1 6-139,-1-2 0,-3 1 115,3-1 0,-1 1-112,0-5 0,-1 4 265,2-3 0,1-1-146,-2-4 1,2 1 54,-1-1 0,-2 1-44,1-1 1,0 0 47,1 1 1,-3-1-43,3 1 1,-3-1-23,-1 1 0,0-1-27,0 0 0,0-3-40,0 0-210,0-1 203,0 5 0,0-5-54,0 1 73,0-6 177,0 3 307,0-5 19,-5 0-269,-1 0 1,-6 2-109,1 2 0,-1-3 149,1 3 0,-6-3-76,-2-1 0,-2 4-45,-2 0 0,0-1-23,0-3 1,-3 4-16,-1 0 1,0 0-115,5-4 1,2 1-237,1 3 1,5-3-1399,-1 3 1249,3-3 0,4-1-796,0 0 1,6 1 456,-2 3 1,4-2 752,4 1 0,2-1 0,6-2 0</inkml:trace>
  <inkml:trace contextRef="#ctx0" brushRef="#br0" timeOffset="9">14299 14630 7863,'-5'-6'265,"4"1"326,-4 5 477,5 0-912,5 0 0,1 0-155,5 0 0,5-4 108,-1 0 1,5-1-159,-1 1 0,1 2 91,-1-6 1,3 4-354,-3-3 1,-1 3 151,1-4 1,-4 4-707,4-3 0,-5 3 865,1-4 0,3-4 0,0-6 0</inkml:trace>
  <inkml:trace contextRef="#ctx0" brushRef="#br0" timeOffset="10">14938 14105 8243,'0'-12'0,"0"5"-168,0-1 1,2 6 88,2-2 399,-3 3 0,5 2-96,-2 3 0,-1 2 77,4 5 0,-4 6-169,0 2 0,4 4 7,0 3 0,0 2 8,0 3 1,-4 6-18,1-3 0,1 6-87,-1-2 0,-1 1 75,-3-5 0,0-4-238,0 1 1,0-2-28,0 1 0,0 2-25,0-5 0,0-2 110,0-6 1,0 1-75,0-4 1,0-1 100,0-4 0,0 1 7,0-1 0,0-3 357,0-1-210,0-4 181,0 2 526,0-5-645,6 0 1,-5-1-135,3-3 1,1 1-103,-2-4 1,6 3 92,-1-4 1,6 5-141,1-5 1,2 5 73,-2 0 0,-1-2-64,5 1 0,-4 0 17,4 4 0,-4-1 14,4-3 1,-3 3 18,3-3 1,-2 1-6,2-1 0,3 3-100,-3-3 1,-2 2 67,-2-2 1,1 3-261,0-3 1,-5 3-162,-3 1-979,-6 0 1479,3 0 0,-5 0 0</inkml:trace>
  <inkml:trace contextRef="#ctx0" brushRef="#br0" timeOffset="11">15030 14584 8243,'-6'-11'-255,"0"0"0,12 0 559,1 4 0,-1 0-95,2 4 1,0 1 210,3-1 1,2 0-326,2-1 1,-1 3 81,5-3 1,-1 3-223,1 1 0,1-4 118,-5 0 1,4 0-249,-3 4 0,-1-3-154,-4-1 1,1-1-764,-1 1 780,1 3 312,-6-4 0,-1-5 0,-5-3 0</inkml:trace>
  <inkml:trace contextRef="#ctx0" brushRef="#br0" timeOffset="12">14961 14150 8395,'0'-17'-11,"0"1"1,2 8 82,1 0 0,0 4 153,5-3 0,-2 3 201,2-4 1,5 6-86,-1-2 0,7 3-126,0 1 0,4-2-234,3-2 0,0 3-57,4-3 1,-3 3-221,3 1 1,-3 0-45,4 0 0,-6 0-821,2 0 1161,-3 0 0,-2 0 0,1 0 0</inkml:trace>
  <inkml:trace contextRef="#ctx0" brushRef="#br0" timeOffset="13">15578 14013 8392,'0'-7'0,"0"-1"0,0 4-436,0-3 158,0 4 949,0-2-41,0 5-366,0 5 0,4 2-100,0 4 0,-1 2-1,-3 2 0,4 4 25,0 8 1,1-1-25,-1 8 1,-3-4-88,3 8 1,-3-5 123,-1 5 1,0-1-258,0 1 1,0-3 109,0 3 0,-3 0-192,-1-3 0,0 0-60,4-8 1,0 3-27,0-3 0,0-4 88,0-4 1,0-4 12,0 4 0,0-5-47,0 1 81,0-2 0,0-2 297,0 1-265,0-6 0,0 0 251,0-2 60,0-2 186,0 3-162,0-5-251,0-5 120,0 3-387,0-3 221,5 5 1,-2-4-192,4 1 189,1-1 0,3 4-14,1 0 0,-1 0-12,0 0 1,-3-4 3,0 0 1,-1 0 8,5 4 0,-1 0 17,1 0 0,-1 0-76,0 0 1,2 0 64,2 0 1,-2 0-177,2 0 1,-2 0 43,-2 0 0,-3 0-535,0 0 430,-1 0 265,0 0 0,3-5 0,-4-1 0</inkml:trace>
  <inkml:trace contextRef="#ctx0" brushRef="#br0" timeOffset="14">15510 13968 8238,'0'-12'0,"0"1"-307,0-1-90,5 1 1,-3 1 777,6 2 1,-4 3-48,3 5 0,1-4-149,3 1 0,4-1-54,1 4 1,-1 0-145,-4 0 1,5-4 8,-1 0 0,4 0-185,-4 4 0,5 0-21,-1 0 0,-1 0 210,1 0 0,-5 0 0,3 0 0</inkml:trace>
  <inkml:trace contextRef="#ctx0" brushRef="#br0" timeOffset="15">16012 14093 8338,'-6'-5'-285,"1"-1"-502,5 0 1489,5-5-135,1 10-521,5-4 1,1 10 6,-1 3 0,1 2 385,-1 1 1,1 6-92,-1 2 1,0 2-170,1 2 0,1 0-80,2 0 1,-3 0-83,4 0 0,0 0-37,-1-1 1,4 1 105,-3 0 1,0-4-218,-1 0 1,-2-4-46,2 4 0,-6-5-86,-1 2 0,-2-2-15,2 1 5,2-3 0,-5 5 43,3-6-34,-3 1-149,-5-1 171,0 1-467,0-6 709,0-1 0,-5 0 0,-2 1 0</inkml:trace>
  <inkml:trace contextRef="#ctx0" brushRef="#br0" timeOffset="16">16389 14128 8230,'0'-23'0,"0"0"0,0 5 2,0 3 0,1 2 197,3 2 272,-3 4-237,4-3 0,-5 10-125,0 0 0,-3 7 64,-1 8 1,-5 4-76,1 8 0,-2 0 119,-1 4 1,-1 6-167,1-3 1,-4 3-21,-1-3 0,-4 0-82,1 1 1,-1-1-19,1 0 1,-3-1-194,3-2 1,1-5 10,-1-7 1,4 2 98,-4-6 0,5 4-537,-1-4 196,2 0-272,2-3 404,4-6 1,7-1 360,8-5 0,2 0 0,2 0 0</inkml:trace>
  <inkml:trace contextRef="#ctx0" brushRef="#br0" timeOffset="17">16503 13991 8240,'0'-12'-728,"0"5"509,0-1 1,1 4 108,3-4 0,3 5 215,4-5 1,0 6 239,1-2 1,-1-1-223,1 1 0,-1 0-49,1 4 0,-1-4-36,0 0 0,5 1 0,-1 3 1,0 0 6,-4 0 1,1-4 29,-1 0 1,5 0-96,-1 4 1,0-1-8,-4-3-44,1 3 69,-1-4 0,-1 4-11,-2-3 1,-2 2 88,-2-1-6,-3 1 21,5 2-79,-6 5 0,3 2 140,1 4 1,0 1-66,-4-1 0,0 4 122,0 0 0,0 7-88,0 1 0,4 1 100,0 6 0,-1 1-86,-3 3 1,0-3 22,0-1 1,0-3-130,0 3 0,0-3 82,0 3 0,0-4-82,0 0 1,0-5 70,0-2 1,0-2-207,0 2 1,4 2 50,0-6 0,0 0-108,-4-3 1,4-1 136,-1 0 0,1 1-18,-4-1 1,0 1 137,0-1 1,1 1-97,3-1 0,-2-3 6,1-1 1,-1 1-45,-2 3 1,0-3-34,0 0-1,5-1-70,-4 5 1,5-2 9,-2-3-275,-3 3 286,10-8 0,-10 4-16,3-2 235,2-3-233,-5 4 238,4-5 0,-6 0 8,-3 0 0,2 0 113,-6 0 0,0 0-77,-3 0 1,-4 0 60,0 0 0,-4 0-232,3 0 0,-3 1 105,4 3 0,-1-2 84,0 1 1,4 0-96,-4 1 0,2-3 80,-1 3 1,3-2-44,-4 2 1,2-3 15,-1 3 0,2-1-176,-2 1 0,-1-3 152,0 3 0,-3 1-459,4-1 0,0-1 13,4-3-1206,-1 5 54,1-3-181,4 3 1682,2-5 0,5 0 0,0 0 0</inkml:trace>
  <inkml:trace contextRef="#ctx0" brushRef="#br0" timeOffset="18">16949 13876 7658,'5'-6'-1509,"-3"-3"2033,6 5 1,-4-3-243,3 3 1,-3-4 108,4 4-106,-1-4 1,5 3-89,-1-3 0,-3-1 84,-1 5-134,1-5 0,3 7 109,1-6-272,-1 6 1,1-3 101,-1 5 0,-3 5-89,-1 2 0,-4 3 82,1 2 0,1 1-11,-2 2 1,1-1-21,-4 5 1,-4-1-83,1 1 0,-6 2 50,1-2 1,-2 1-108,-1-1 0,-1 2-23,1-6 0,-1 4 89,1-4 1,0 2-118,-1-2 1,4-6-14,1 2 91,4-2 52,-2 3 145,5-6 0,5-1-78,3-5 1,2 0 171,2 0 0,4 0-65,3 0 1,0 0-100,4 0 0,-7 0 12,7 0 0,-2-1 15,1-3 1,1 3-151,0-3 1,-5 3 1,-3 1 1,-2 0-305,-2 0-225,1 0 587,-6 0 0,-1 0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51:16.838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8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15189 7458 8982,'1'0'-2,"44"0"-8,1 0 1,0 0 9,-1 0 1,1 0-12,0 0 0,0 0 8,-1 0-4,-4 0 1,3-1-14,-2-3 1,4 2-10,3-1 0,0 0 33,4-1 1,-5 3 0,8-9 19,-3 2 0,2 2-6,-2-2 1,-2 2-1,-6-2 0,1-2 8,0 3 0,-4 0 7,0 0-1,-6-1-4,4-3 1,-5 3 24,3 0-52,-2 6 1,3-7-88,-5 5 95,1-5 0,-2 7-7,-3-6 1,2 4 7,-5-3 1,-1 4 36,-3-1 0,1-1 130,3 1 1,-3 1 1,3 3-182,-3 0 2,-1-5 0,-4 3 14,0-1 1,-2 1-21,2 2-6,-2 0 1,-6 0-114,1 0-40,-6 0 157,-1 0 1,-5 0-1,0 0 1</inkml:trace>
  <inkml:trace contextRef="#ctx0" brushRef="#br1">19884 7595 8277,'0'-12'0,"0"1"-699,0 0 0,0-5 180,0 1 472,-5 0 0,3-2 172,-1-2 0,0 2-12,-1-2 0,3 0 10,-3-4 0,3-1 146,1-3-184,-5 3-16,4-9 0,-5 7 11,6-4 1,0 3-33,0-3 1,0 1-10,0-2 0,0-2-27,0 3 1,-3-3-24,-1-1 0,-1-5-19,1 1 0,3-9 71,-3 2 1,-2-9-1455,-2 1 1449,3-3-19,-5-1 1,5 1-39,-3 3 50,-2-8-10,9 8 0,-6-8 10,3 8 1,3-2-206,-3 6 1,-1-5 170,1 5 1,1-1 9,3 5 1,0-1-83,0 0 0,0 4 347,0 1-250,0-1 2,0-4 0,0 0 12,0 1 1,0-2-16,0-3 1,1 3 2,3-2 1,-3 6-18,3 1 1,-3 0-14,-1-4 1,0 2 1,0 2 1,0 3-15,0 4 1,0-3-59,0 0 87,0 0-17,5 4 0,-4 0-9,3-1 18,-2 1 1,3 0 0,-4-4 3,3 0 1017,-3 0-1022,4 3 0,-4-3 1,3 0 0,1 0-3,-1 4 2,0 0 1,-4-1 194,0 1 0,4 4-198,-1-1 3,1 6 1,-3-7-90,3 5 87,-2-4 61,3 7 1,-4-8-100,3 5 0,-3-5 21,3 2 0,1 1-2,-1-2 0,-1 2 146,-3-1 0,4-2-139,0 5 0,0 1 71,-4 3-73,0 0 61,0 5 1,0 2 61,0 4-10,0 1 61,0-1 1,-1 6-213,-3 2 0,3 8-155,-3 4 0,-1 7 245,1 4-36,0 3 0,-1 0 0,-1 1 0</inkml:trace>
  <inkml:trace contextRef="#ctx0" brushRef="#br1">19907 7686 7413,'-7'0'615,"2"0"61,5 0-553,-5 0 1,3 2-49,-6 1 0,4-1-105,-4 1 1,1 4 65,-5 0 0,1 4-130,0 0 0,-2 0 16,-2 1 22,-3-1 1,0 2-25,3 2 81,2-2 0,2 3 25,-1-4 0,1-1 18,0 1 0,3-2-22,0-3 1,5 3 10,-5-2 0,4 1-5,-3-1 0,4-2 32,-1-2-34,-2-3 14,5 4-45,-5 0 42,6-4-78,0 5 7,0-6 82,6 0-21,0 0 0,5 0-48,1 0 28,4 0 0,-3 0 6,2 0-188,3 0 178,-5 0 1,8 0-127,-2 0 0,3 0 109,1 0-15,-1 0 0,1 0-12,0 0 0,0-2-44,0-2 1,1 3 0,3-3 0,-7 3 123,3 1-79,-3 0-2,-2-5 1,2 4 159,-5-3-141,6 3 1,-9-1 67,4-1 0,0 1-78,-1-1 96,1-4 1,-5 6 2,0-3 0,-3 3-49,0 1 15,-6 0-509,3 0-42,-5 0 519,-5 0 0,-1 5 0,-6 1 0</inkml:trace>
  <inkml:trace contextRef="#ctx0" brushRef="#br1">19941 7698 8132,'-7'-12'-559,"-3"6"349,9-4 1,-4 7 523,5-4 0,-1 3 308,-3-4 137,3 6-113,-4-9-173,5 10-368,0-4 1,5 6 59,2 3 1,3-1-159,2 4 0,-1 1-15,1 3 18,4 1 0,-2 1 75,5 2 0,-1-1-69,1 5 121,3-5-383,-10 7 160,10-8 1,-6 3 80,3-4-294,3 4 187,-9-8 1,7 7 44,-5-7-173,0 2 105,-3-4 0,-1 3-256,1-5 41,-1 0-334,-5 1-314,5-4 998,-10 4 0,-1-5 0,-7 0 0</inkml:trace>
  <inkml:trace contextRef="#ctx0" brushRef="#br1">19895 7766 8120,'0'-11'-469,"0"4"117,0 2 235,0 0 847,-5 4-393,4-9 1,-6 9-154,4-3 0,0 3 48,-5 1-161,1 0 1,-5 5-37,1 2 1,0 1 4,-1 3 0,1-2-162,-1 6 1,5-2-139,-1-2 175,6 1 39,-3-6 0,5 4-167,0-2-73,0-3-64,0 5 302,0-9-173,5 5 98,1-6 1,7 0 45,2 0 0,-2 0-6,2 0 1,1-4 59,-1 0-29,1-5 0,-4 7 238,4-6-243,-4 5 12,5-7 0,-10 9 208,1-3 1,-4-1-62,3 1 219,-4 0-140,2 4-164,-10 0 25,-1 0 0,-6 2 44,1 2-45,4-3 3,-3 4 0,4 0-34,-5 3 1,3-2-14,0 2 0,2-5-110,-2 5 0,-2-2 122,3 2 0,0 1-234,0-5 208,4 4-4,-2-6-14,0 3 50,4-5-51,-4 0 75,5 0-53,5 0 0,0-1-25,2-3 0,4 1 36,-4-4 0,3 4-145,2-1 0,3-2 128,0-2 0,2 2-66,-2-2 0,-2 2 113,2-2 0,1 2 63,0 2-122,-1 3 293,-9-4-206,4 0 366,-3 4-196,-1-5-144,-1 6 0,-4 0 53,3 0-75,-3 0-14,4 0 0,-5 2 79,0 2 1,0-2-15,0 6 1,-1-2-58,-3 2 0,2 2 1,-6-3 0,4 2-3,-3-1 0,3 1 54,-4-5-40,6-1-418,-3 2 353,5-3 0,-5 8 0,-2-4 0</inkml:trace>
  <inkml:trace contextRef="#ctx0" brushRef="#br1">19210 8977 8480,'-8'11'0,"1"1"0,3-1-199,-4 0 1,4 1-213,-3-1 0,3 1 513,-4-1 103,6 1 34,-3-1 0,5 0 65,0-4 0,1-2 86,3-5 228,-3 0-387,4 0 0,-4-5-33,3-3 0,-2 2-172,1-2 0,2-1 105,-1-6 1,4 1-203,-4-5 1,5 4 133,-2-4 0,3-1-202,2-7 0,-1 2 63,1-6 0,2 4-15,-3-3 1,3-1 78,-6-3 1,2 0-1,1 0 0,-3-1-24,-1 1 0,-4 0 32,1 0 1,-3-1-7,-1 1 1,0 5 7,0 2 1,0 1 1,0 3 0,0-3 255,0 14-247,0-5 1,1 12 4,3 5 1,-3 5 147,3 7 1,-1 0-79,0 4 1,-1 1 1,2 6 0,1-4-24,-2 0 0,5-4-107,-4 5 0,5-5 103,-2 4 1,0-5-184,0 1 1,-4-2 30,1-2 1,1-3-242,-1-1 239,4-4 0,-5 6 47,5-5 1,-5-1-78,5-3 0,0-1 58,3-3 0,-3-1-25,-1-2 0,1-4 16,3 4 0,1-7 34,-1-1 0,3-4 40,-3 3 0,3 0 3,-6 1 1,-2 1 12,2-5 1,-4 5-57,3-2 0,-4 4 429,1 0-248,2 1 0,-5 3 378,3 1-301,3 4 0,-5-1-56,6 8 0,-6 4-28,2 7 1,-3 3 21,-1 5 0,0 3-202,0 1 0,0 3 91,0-3 1,0 3-153,0-3 1,0 0 88,0-4 1,0-6-856,0-1 603,5 1 0,0-4-497,3 2 0,2-7 37,-2-4 734,-3-3 0,5-1 0,-4 0 0</inkml:trace>
  <inkml:trace contextRef="#ctx0" brushRef="#br1">19987 8486 8329,'-6'-12'-387,"5"5"258,-3-1 111,3 6 364,1-4 420,0 1-246,0 4-345,0-4 0,5 4-11,3-3 0,2 3-241,1-3 1,1 1 130,-1 0 1,4 1-275,1-2 1,3-1 3,-4 2 1,4-5-41,-4 4 1,4 0-742,-4 4 997,1 0 0,-5-5 0,1-1 0</inkml:trace>
  <inkml:trace contextRef="#ctx0" brushRef="#br1">19998 8588 8118,'-6'0'929,"1"0"0,13 0-691,4 0 1,2 0-305,-3 0 1,4 0 78,1 0 0,3-3-536,-4-1 1,5-1 146,-1 1 376,-2 3 0,4-9 0,-3 3 0</inkml:trace>
  <inkml:trace contextRef="#ctx0" brushRef="#br1">20615 8189 8329,'0'-8'49,"0"1"1,3 3 309,1-4 123,0 6 346,-4-4-412,0 6-360,0 11 0,0-4 161,0 8 0,0 3-117,0 1 1,4 3-349,0 1 180,0-6 0,-4 5-35,0-3 0,3-1-326,1 1 0,1-5-510,-1 1 1,-3-2 938,3-2 0,2 1 0,1-1 0</inkml:trace>
  <inkml:trace contextRef="#ctx0" brushRef="#br1">20421 8577 8329,'1'-6'-507,"3"2"0,3-1 777,8 1 0,-1 0 663,5 4 0,0-4-530,4 1 1,4-5-127,0 4 1,4-3-206,0 3-56,-3-5 1,3 6-349,-4-4 1,0 4 231,-4-1 1,-1-1-638,1 2 1,-4-1 128,0 4 608,-5 0 0,8-5 0,-4-2 0</inkml:trace>
  <inkml:trace contextRef="#ctx0" brushRef="#br1">20592 8737 8329,'-5'-6'1033,"3"-5"-676,2 10 0,2-5 560,2 2-560,2 3 1,2-6-117,7 4 0,-3 1 34,4-1 1,0-3-257,-1 3 0,1-1 197,-5 4-107,0 0 0,1 0-146,-1 0 1,-1 5-53,-2 3-30,2 2 1,-9-1-9,3 2-317,-2-2 320,-2 12 0,-2-7-370,-2 5 312,-2 0 0,-5 4 2,-1 0 0,1-1 30,-1-3 0,1 2-16,0-2 0,-1-1 13,1 1 0,3-4 327,1 4-256,4-5 1,-2-1 642,5-5-384,0-1 0,1 0 364,3-4-307,2-1 0,7-2 7,2 0 1,3 0 71,5 0 1,0-2-102,0-1 0,-1 0-44,1-4 1,-1 0-474,-3 0 225,-3 1 0,0 5 181,-1-3-101,-5 3 0,0-4 0,-4 5 0</inkml:trace>
  <inkml:trace contextRef="#ctx0" brushRef="#br1">19872 5905 8329,'-6'0'-579,"1"0"416,5 0 184,0-5 108,0 3 33,0-3-197,0 5 0,5 0-65,3 0 207,2 0-43,1 0 0,2 0-125,2 0 60,-2 0-25,8 0 1,-4 0-6,2 0 1,6 0-5,-2 0 0,4 0-9,-1 0 1,4 0 23,4 0 0,4 0-14,0 0 1,5 0-99,-1 0 119,2 0 1,-2 0 1,0 0-1,0 0 1,0 0 8,0 0 0,-5 0 3,1 0 1,-3 0 1,-1 0 0,-1 0 4,-2 0 1,1 0 13,-6 0 0,5 0 5,-5 0 0,5 0-34,-5 0 10,1 0-6,-4 0 0,0-4-14,0 1 21,-1-1-2,1 4 0,-4 0-1,0 0 0,-3 0-1,3 0 0,-5 0-1,1 0 0,-2 0 107,-2 0-105,0 0 1,1-2-1,-1-1 214,-4 1-201,3-3 28,-9 5-28,9 0 22,-9 0-127,4 0 125,-5-5-105,0 4-19,0-4-25,0 5-278,-5-5 163,4 4 19,-9-5 184,9 6 1,-6 0-44,4 0 64,1 0 1,-4-3 23,2-1 0,3-1-13,-3 1 1,2 3 35,-2-3 29,2-2 0,-4 3 318,2-5-38,3 6-41,-4-8-140,5 8 38,0-3-143,0 0 133,0 4-99,0-4 1,1 5-53,3 0 1,-1 0-3,4 0 0,1-1 7,3-3 1,1 3-10,-1-3 0,0 3-173,1 1 168,-1 0 0,1 0-157,-1 0 147,1 0 0,-1 0-16,0 0 0,1 1-12,-1 3 0,1-3 16,-1 3-5,1-3 1,-1 3 4,0 0 0,-4 1-1,-3-2 0,-3 0-1,-1 5 3,0-6 78,0 8 0,0-7 12,0 4 0,-5 0-13,-3 0 1,-3 4 131,-5-4 0,-1 2-202,-6-1 0,0 2 19,0-3 1,4 2-168,0-1 0,5 2-600,-1-2 727,2-3 0,2 5 0,-1-4 0</inkml:trace>
  <inkml:trace contextRef="#ctx0" brushRef="#br1">20272 5151 8288,'0'-7'559,"-5"2"-474,-1 10 0,-6 1-85,1 1 0,-1 5 122,1-1 1,3 2-118,1 6 0,-1-4 102,-3 4 1,3-4-178,0 4 1,6-4 8,-2 5 24,3-7 0,1 4 62,0-6 1,0 1-109,0-1 0,1 1 8,3-1 0,-2-3 94,6-1 0,0-4-152,3 1 0,1 1 74,-1-1 1,0-1-95,1-3 0,-1-1 109,1-3 0,-1 2-26,0-6 0,0 0 7,-4-3 1,2 0 15,-5-1 0,4 1-14,-5-1 0,1 1 12,-4 0 1,0-2 35,0-2 1,0 2-36,0-2 0,-1-2 79,-3 2 0,2 0-51,-6 3 0,4-3 2,-4 0 0,5 3 60,-5 5 0,4 1 11,-3-2 0,4 2 272,-1 2-191,3 2 57,1-3-114,0 5 1,5 0 0,3 0 1,2 0 2,1 0 1,1 0-45,-1 0 0,4 0-9,1 0 1,3 0-8,-4 0 1,4 0 17,-4 0 1,4 0-151,-4 0 0,1 0 83,-5 0-150,0 0 1,-3 0-457,0 0 634,-6 0 0,3 0 0,-5 0 0</inkml:trace>
  <inkml:trace contextRef="#ctx0" brushRef="#br1">20706 5117 8281,'6'-8'0,"-2"0"0,-3 5-205,-1-5 1,2 5 207,2 0 1,-3 0 190,3-1 1,-2 3-16,2-3 1,2 3-48,6 1 1,-5-4-168,1 0 0,0 0 144,3 4 0,4 0-279,0 0 232,1 0-263,0-5 0,-3 4-94,2-3 0,-6 3-464,-1 1 367,-6 0 392,3 5 0,0 1 0,2 6 0</inkml:trace>
  <inkml:trace contextRef="#ctx0" brushRef="#br1">20752 5208 8281,'0'6'282,"1"-1"-175,3-5 1,-2 0-123,6 0 1,-4 0 177,3 0 0,2 0-134,6 0 0,-1 0 94,5 0 1,-1 0-473,1 0 0,3 0 349,-3 0 0,2-5 0,2-1 0</inkml:trace>
  <inkml:trace contextRef="#ctx0" brushRef="#br1">21494 4580 8281,'0'-7'-810,"0"-3"650,0 9 631,0-4-222,0 5 1,0 5-122,0 3 0,0 2 26,0 1 1,0 4-33,0 1 0,4 3-136,0-4 1,-1 4 76,-3-4 1,4 4-195,0-4 1,0 2-90,-4-2 0,4-2-120,0 2 0,-1-2-19,-3-2 0,2-1 359,1-2 0,-1 7 0,3-2 0</inkml:trace>
  <inkml:trace contextRef="#ctx0" brushRef="#br1">21288 4991 8281,'0'-6'-558,"6"-3"663,1 5 1,3 0 211,2 4 0,4 0 145,3 0-266,3-5 0,2 4-320,3-3 223,2 3 0,5 1 71,0 0-311,1 0 93,4 0 1,-2-2 206,5-1-1151,-6 1 1052,9-3 0,-11 4-411,0-3-139,1 3 271,-11-4 1,4 5-512,-6 0 528,1 0 0,-5 0-193,-3 0 0,-2 0-116,-2 0 698,1 0 0,-6 5 0,-1 1 0</inkml:trace>
  <inkml:trace contextRef="#ctx0" brushRef="#br1">21357 5231 8025,'0'11'268,"4"1"-102,0-1-148,-1 0 61,3 6 0,-4-3 35,6 5 0,-5-4-10,5 4 1,-2 0 39,2 4 0,2-5-16,-2-3 1,1 2 15,-2-2 0,3 1-42,-2 0 0,-3-8 79,-1 4-95,2-3-21,-4 2 23,8-5 83,-9 0-34,4-6-63,-5 0 0,-1-6-258,-3-1 0,1-3 73,-4-2 1,3 0-71,-4-4 1,6 2-29,-2-5 0,-1 0-40,1-4 1,0 3-16,4-3 0,0 3 91,0-7 1,0 3-1,0 1 1,2 4 24,1 0 1,0 5 111,5-1-230,-1 2 355,5 2 1,-1 1 57,0 2 29,1 3 0,1 4-38,2-3 1,-2 3-137,2-3 1,3 3 31,1 1 0,-2 0 1,2 0 1,2 0-61,5 0 0,-2 0 42,3 0 1,1-4-63,-1 0 0,-1 0 37,-3 4 1,0-3-7,0-1 1,0 0 23,-1 4 0,-4-1-13,-3-3 1,2 3-52,-2-3 0,-3 3 47,-5 1-219,1 0 198,3 0-689,-4 0 717,-2 5 0,-15 1 0,-3 5 0</inkml:trace>
  <inkml:trace contextRef="#ctx0" brushRef="#br1">21620 5265 8367,'0'11'-139,"0"1"0,0-1 148,0 1 0,0 3 120,0 0 0,1 2-153,3-2 1,-3-1 142,3 5 1,-3-5-176,-1 1 1,0-2 47,0-2 1,4-3 100,0-1-261,0 1 0,-4 0-61,0-1-638,0-4 867,0 2 0,0-5 0,0 0 0</inkml:trace>
  <inkml:trace contextRef="#ctx0" brushRef="#br1">21722 5322 8281,'6'-6'0,"-5"-4"-323,3 2 1,2 3 145,2 1 1,-2-1 576,2 1 1,-1-3-94,5 3 1,-1-4-151,0 4 1,1 1-217,-1 3 1,1-4 115,-1 0 0,1 0-16,-1 4 64,0 0 1,0 5-149,-4 3 1,-2 2 96,-5 1 0,0 1-37,0-1 1,0 5-34,0-1 0,-4 5 7,1-1 0,-6-1-96,1 1 0,-3-4 87,-5 4 0,4-5-97,-3 1 0,2-1 67,1 2 0,2-8-9,3 4-26,-3-3 406,8 2-90,-3-5 187,5 0-217,0-1 1,5-4-131,3 3 1,2-3 192,1-1 1,6 0-104,2 0 0,3-1 81,0-3 0,0 3-101,-3-3 1,1 3 6,-4 1 0,-1-4-138,-4 0 1,1 0-400,-1 4-1582,0 0 1969,-4 0 0,-2 0 0,-5 0 0</inkml:trace>
  <inkml:trace contextRef="#ctx0" brushRef="#br2">2021 6784 8205,'7'0'-243,"-2"0"0,-4 0 628,3 0-208,-3-5 0,8-1 28,-5-6 1,1-3-20,-1 0 0,1-4-72,3 3 1,2-4 49,-3 1 1,0 1-112,0-1 0,1-4 74,3-3 0,-1-1-153,-2 4 1,2-5 40,-2-2 0,2-3-83,1-1 0,-3-2 34,0-2 0,-6 3 94,2-4 0,-2 0-175,2 1 0,-2-4 78,1 4 0,-1 4-99,-2 3 0,1 6 136,3-2 1,-3 5-126,3 3 0,-3 2 165,-1 6 1,0 3 62,0 0-71,0 6 1,0-2-40,0 8 1,1 1 196,3 3 0,-3 5-97,3-1 0,-1 6 73,1-3 1,-2 5-136,6-1 0,-2 3 4,2 1 1,2-2-25,-3-2 1,0 2-24,0-6 1,1 4-8,3-4 0,0 0 50,-4-3 0,3-1-193,-2 1 0,2-6 92,2-2 1,-1-3-126,0-1 0,1 0 96,-1 0 0,-3 0 97,-1 0 1,2-6-8,7-6 1,-8 1 11,4-4 0,-3-3 103,2-1 1,1-2-78,-1 2 1,-3-2 92,-1 2 1,-4-2-103,1 2 0,-2-1 118,2 5 0,-3 3-52,3 5 401,-3 4-214,-1-2 1,2 7-126,1 1 0,-1 5-83,1 7 0,3 3 52,-3 5 1,2 1-229,-1 3 0,-1-2 137,4 5 1,-3-3-148,4 3 0,-4-4 86,3 1 0,1-5-342,3-3 1,-1-2-66,-2-6 0,2 1-230,-2-1 1,-2-4-905,2-4 1576,-6 4 0,8-6 0,-3 4 0</inkml:trace>
  <inkml:trace contextRef="#ctx0" brushRef="#br2">2924 6007 8152,'-4'-11'652,"0"0"-194,0 4-527,4 2 230,5 0 55,2 4 0,4-4 23,1 5 1,-1 0-114,0 0 0,2 0 87,2 0 0,2 0-256,2 0 1,2 0 120,-2 0 0,3 0-298,1 0 0,0-4 70,0 0 0,-4-1-386,0 1 0,-5 2-207,1-6 56,-2 6 687,-2-4 0,-5 6 0,-1 0 0</inkml:trace>
  <inkml:trace contextRef="#ctx0" brushRef="#br2">2969 6179 8390,'12'-5'209,"4"3"93,3-1 1,3-3 184,1 3 0,5-2-133,2 1 1,-1-3-198,2-4 1,-2 1 79,1 2 1,0-2-1100,-4 2 862,-7 3 0,8 0 0,-9 5 0</inkml:trace>
  <inkml:trace contextRef="#ctx0" brushRef="#br2">3803 5710 8120,'-6'-11'-42,"-3"0"42,5-1-69,0 1 51,4 4 0,0-3 539,0 9-220,0-4 312,0 5 1,0 5-352,0 3 1,0 7-2,0 4 0,0 8-125,0 3 1,0 3 1,0 1 1,4 2-114,0 2-23,5-3 1,-7 8 110,6-4 1,-6 2-142,2-2 1,-1-1-8,1-4 0,-3-4-220,3 1 1,-3-7 41,-1-1 1,4-2 29,0-5 209,-1-1-37,-3-4 0,2-1 283,1-2-37,-1-3 225,3-5 143,-5 0-660,5 0 1,-3-1 149,6-3 1,-4 3-217,3-3 1,1-1 15,4 1 0,-1 0-13,0 4 1,5-1 71,-1-3 1,4 3-27,-4-3 0,5 3-20,-1 1 0,-1 0 55,1 0 0,-4-4-92,4 0 0,-3 0 91,3 4 0,-4-3-141,4-1 1,-5-4-32,1 4-95,-2 0 0,-6 4-507,1 0 231,-5-5 1,0 4-545,-6-3 1127,-4 3 0,-4 1 0,-1 0 0</inkml:trace>
  <inkml:trace contextRef="#ctx0" brushRef="#br2">3872 6076 8111,'0'-12'117,"0"5"-58,0-1 1,5 6 286,2-2 0,4-1-78,0 1 1,2 0-80,2 4 0,-1-1-54,5-3 1,-5 3 43,1-3 0,2 3-74,-2 1 1,1 0-129,-1 0 0,-2-1-17,2-3 0,-1 2-223,2-1 1,-4 1-1187,4 2 851,-4-5 598,0 4 0,-6-9 0,-1 4 0</inkml:trace>
  <inkml:trace contextRef="#ctx0" brushRef="#br2">3849 5756 8183,'0'-16'0,"1"3"142,3-2 1,2 6-117,6 1 168,4 1 0,-3-1 348,2 0 1,-1 6-326,1-2-70,3-2 1,5 4-27,0-1 0,3 1-188,1 2-235,5 0 0,-7 0 302,6 0 0,-1 0 0,4 0 0</inkml:trace>
  <inkml:trace contextRef="#ctx0" brushRef="#br2">4511 5630 8270,'-1'-17'0,"-3"1"0,3 4 0,-3 0-164,-2 1 1,3 0-22,-4-1 1,4 1 570,-1-1 0,-1 5 135,1-1-124,-5 6 1,7-4 28,-6 6-212,6 0 0,-3 6-38,5 1 1,0 3 27,0 2 0,0 8-110,0 3 66,0 7 1,5-1-168,2 6 1,0 0 85,0 3 0,0-2-178,0 2 1,2 1 64,-5-1 0,1 0-119,-1-3 0,-3-1 50,3 0 1,-1-3-6,0-1 1,-1-1 84,1 2 0,-1 0-10,-2-4 1,0 0 182,0-4 1,0-4-158,0 0 1,0-4 142,0 4 0,0-5-106,0 1 0,0-2-30,0-2 0,0-3 46,0-1 0,1-3-127,3 4 70,-3-6-23,4 9 198,-5-10-164,0 4 364,0-5-188,5 0-137,-4 0 0,6-1 80,-3-3-168,2 3 1,7-8 46,2 5 1,-2-4-18,2 4 0,1 1 4,-1 3 1,5-4 15,-5 0 1,4 0-198,-4 4 1,0-1 105,-3-3 1,-1 3-712,1-3 525,-1 3 1,0-3-1117,1 0 1392,-6 0 0,4-1 0,-3-1 0</inkml:trace>
  <inkml:trace contextRef="#ctx0" brushRef="#br2">4523 5596 8299,'0'-18'80,"0"3"0,0 3 192,0 0 1,0 1-94,0-1 0,0 5-214,0-1 112,0 6 23,0-4 0,1 5-257,3-3 160,2 3 0,7-4-250,2 5 1,-1 0 137,5 0 0,0 0-389,4 0 0,0 4-26,0 0 524,-1-1 0,6-3 0,2 0 0</inkml:trace>
  <inkml:trace contextRef="#ctx0" brushRef="#br2">4911 5642 8198,'-4'-8'-87,"0"1"395,1 4 38,3-7-144,0 9 0,1-4 204,3 5 1,2 0-156,5 0 1,1 5-28,-1 2 0,1 5-86,-1 3 0,4-1-12,1 5 0,3 4-152,-4 3 227,5 6-73,-7-8 1,8 9-315,-2-2 115,3-3 1,-3 0-384,0-6 341,-5 6 1,4-4-69,-3 3 0,-2-4-80,2-4 0,-2 1 46,-2-4 1,-3-1-66,-1-4 1,0 1-134,0-1 173,3 0 0,-8-3-386,1 0 213,-1-6 413,3 8 0,-4-8 0,4 3 0</inkml:trace>
  <inkml:trace contextRef="#ctx0" brushRef="#br2">5276 5676 8123,'-3'-18'0,"-1"3"0,0 2-9,4 2 0,0 3-65,0 1 506,0 4 158,0-2 0,-1 5-48,-3 0-439,3 5 0,-6 3-20,4 7 1,0 8 58,-5 7 1,1 2-201,-5-1 0,0 5 120,-4-1 1,2 1-75,-5-1 1,4-2 42,-4-3 0,1 2-348,-1-5 1,-1-1 30,5-3 0,0-1-80,3-3 1,5 1-174,-1-5 0,4 0-196,-3-3-181,4-1 916,-2-4 0,5 3 0,0-4 0</inkml:trace>
  <inkml:trace contextRef="#ctx0" brushRef="#br2">5448 5448 8276,'0'-18'0,"-4"1"279,0 6-295,0 5-159,9-4 0,-2 8 543,5-2 0,-3 2-101,6-2 1,-2 3-14,6-3 0,-1 2-99,1-2 0,-2 2-178,2-1 1,2 1 34,-2 2 1,0 0 35,-3 0 0,-1 0 131,0 0-56,1 0-289,-1 0 147,1 0-117,-1 0 1,-3 2 90,-1 1 1,-4 4-98,1 4 1,-2 1 128,2-1 1,-3 2 7,3 2 1,-1 3 9,1 5 1,-3-1 104,3 1 1,-3 1-55,-1 3 0,4 2-50,-1 5 0,1 1 122,-4-1 1,4 0-65,0 1-27,0 4 0,-3-5 19,3 0 0,-2 1-75,6-5 1,-6 2-3,2-2 1,1 2 288,-1-5-251,5-1 60,-8 2 0,8-4 140,-5 3 1,4-7-215,-5-1 1,5-3 6,-4 3 0,1-5 144,-1 1-83,-3-3 1,4 0 101,-5-1-103,0-4 61,0 3-195,0-9 133,0 4 68,0 0-36,-5-3 0,-1 3-18,-6-5 0,0 0-2,-4 0 1,-1 0-73,-6 0 0,-1 0-15,-3 0 0,-1 0-167,-2 0-496,-3 0 450,8 0 0,3-4-1328,6 0 764,4 0 783,0 4 0,1-5 0,-1-1 0</inkml:trace>
  <inkml:trace contextRef="#ctx0" brushRef="#br2">6293 5870 7536,'-6'0'152,"0"0"212,17 0 47,-4 0 1,11 0-196,-3 0 0,-1 0 20,5 0 0,0 0-59,4 0 0,1 0-153,3 0 1,0-1 78,7-3 0,-6 2-390,6-6 1,-7 2-46,-1-2 0,-3-1-902,-4 5 441,-2-4 793,-11 6 0,4-8 0,-4 4 0</inkml:trace>
  <inkml:trace contextRef="#ctx0" brushRef="#br2">6316 6019 8237,'12'-7'219,"4"4"1,0 1-126,3 2-52,3 0 1,-3-3 24,7-1 0,-1-4-25,1 4 0,2-3-9,-1 3 0,-1-4-652,-3 4 423,0-4 1,4 6 195,-1-1 0,1-4 0,-4 1 0</inkml:trace>
  <inkml:trace contextRef="#ctx0" brushRef="#br2">7309 5208 8180,'0'-18'0,"0"2"-118,0 4 1,0 5-354,0-1 540,0 5 1,0-3 978,0 2-753,0 3 0,-1-4 111,-3 5 1,3 1-254,-3 3 0,3 2-109,1 6 1,-4 8 247,0 3-152,1 7 0,3 1 139,0 7-394,5 3-1029,-4 4 1237,4 6 1,-1-3-122,0 6 0,3-5-71,-3 4 0,5-8 148,-2 0 0,0-1-35,0 1 1,-3 1-11,4 0 1,-4-6-32,3-2 0,-3-2-190,4-2 1,-5-3-35,5-1 243,-5-5 52,7 3 1,-9-5-30,3 0 1,1-1 478,-1-3 1,0 1-502,-4-5 0,3 2 186,1-2 0,0-2-139,-4 2 1,0 1-62,0-1 0,0 1-170,0-5 1,0 1-112,0-1 129,0-5-62,0 4 90,0-3 140,0 4 0,0-3-59,0-1 38,0-4 195,-5 2 0,2-5 90,-4 0-122,-1 0-29,-3 0 0,2 0-71,-3 0 1,4 0-32,-4 0 1,2 0-79,2 0 0,2 0 8,-2 0 0,5 0-192,-5 0 0,5-1-1,0-3 0,1 1-506,2-4 763,0 4 0,-5-7 0,-1 4 0</inkml:trace>
  <inkml:trace contextRef="#ctx0" brushRef="#br2">7583 6727 7959,'-11'0'353,"0"0"1,3 0 138,0 0-465,6 0 1,-7 1-14,5 3 1,-3-1 115,3 4 1,-1-3 28,1 4 0,1-1-44,-4 5 1,3 0 4,-4 3 0,6-2-46,-2 2 27,3 3-63,-4 0 1,3 1-52,-1 0 0,1-4 59,2 4 1,2-5-141,1 1 1,0-2 85,4-1 0,1-2-145,4-3 0,-1 2-23,0-5 161,1 0 10,4-4 0,-2 0-48,5 0 44,-5 0 15,8-5 1,-4-2 13,4-4 1,-3-2 14,0-2 0,-5 1 111,2-5 1,-5 4-74,-3-4 0,1 1 13,-6-1 0,1-3-332,-4 3 127,-5-2 69,-6-2 1,-3 5-717,-5 3 365,0 2 157,-4 7 0,0-3-325,0 5 569,5 0 0,-3 10 0,3 0 0</inkml:trace>
  <inkml:trace contextRef="#ctx0" brushRef="#br2">7561 4911 8221,'0'-6'-539,"0"-5"995,0 10-1,0-4 61,0 5 0,0 5-363,0 3 0,0 7-15,0 4 1,1 3-108,3 0 1,-2 5 74,6 0 1,-4 5-183,3-2 0,-4-2-106,1-1 103,-3-3 0,3-2-384,-1 1 301,6-5 1,-7-1 92,1-6 69,4 0 0,-1 1 0,6-1 0</inkml:trace>
  <inkml:trace contextRef="#ctx0" brushRef="#br2">7995 5745 8222,'-5'-7'0,"3"1"0,-2 2 0,2 3 51,-2-3 194,3 3 16,-4 1 567,5 0-752,5 0 1,-3 5 145,6 3 0,-2 2-111,2 1 1,2 4 172,-2 1-407,2 4 117,1-7 1,-3 8 235,0-2-331,-1-2 73,5 4 0,3-7-60,0 5 0,2-4 101,-2 4-58,-3-5 1,5 3-136,-6-6 0,1 1 44,-1-1 0,1-1-145,-1-2 1,-1-2-225,-2-2 137,2-3-376,-9 4 744,4-5 0,-5 6 0,0 0 0</inkml:trace>
  <inkml:trace contextRef="#ctx0" brushRef="#br2">8223 5745 8088,'0'-12'800,"0"6"-179,0 1 225,0 5-668,-5 0-117,-1 5 1,-6 1 0,1 6 1,-4 4-263,-1 3 200,-4 3-89,7 1 1,-8-1 186,2 1 1,1 0-393,-1 0 1,9-1 41,-2-3 110,3 2-219,-2-8 0,3 3-474,1-4-82,4-1 575,-2 1 342,5-6 0,-5 4 0,-1-4 0</inkml:trace>
  <inkml:trace contextRef="#ctx0" brushRef="#br2">8486 5870 8179,'0'-6'1558,"0"1"-877,0 5-787,-5 0-761,3 0 867,-8 0 0,4 0 0,-6 0 0</inkml:trace>
  <inkml:trace contextRef="#ctx0" brushRef="#br2">8817 5413 8127,'-6'6'186,"0"-4"197,6 6 0,0 4-95,0 7 1,0 3-177,0 1 1,0 5 107,0 2 0,2 3-20,2 1 0,-3 1-30,3-1 1,-3 0-126,-1 1 1,0-1-13,0 0 0,4-3 209,0-1-207,-1-5 0,1 3 0,0-5 1,1-4 128,-1 0 1,-3-5 23,3 1 0,1-2-195,-1-2 173,0 1-666,1-1 247,-4 1 46,4-6 0,-5 0-437,0-2 644,0-2 0,0 3 0,0-5 0</inkml:trace>
  <inkml:trace contextRef="#ctx0" brushRef="#br2">9456 5813 8240,'0'-7'-747,"0"-1"0,0 4 1188,0-3 81,0 4-133,0-7 1,-1 7-119,-3-4 1,-2 4-99,-5-1 1,-1 3-81,1 1 0,-6 1 91,-2 3 0,-2 3-129,-2 4 1,0 0 144,0 1 0,0 3-180,0 0 0,6 4-190,1-3 0,5 3 115,3-4 1,3 1-58,5 0 0,0-4 89,0 3 1,2-2-196,1-1 1,8-2 38,4-3 1,0-2 123,-4-5 0,6 0 15,2 0 1,1 0 3,-1 0 1,3-6 23,-3-5 0,-1-1 18,1-3 0,-5-2 46,1 2 1,1-5-63,0 1 1,-2-3 36,-7-1 1,0 1-38,-4-1 1,-1 0 94,1 0 1,-1-5-69,-2-2 1,0-2 5,0 2 1,-4-3-26,0 2 1,0-2-1,4-1 1,0 5-62,0 2 1,0 3 65,0 1 1,0 5 143,0 3 1,0 6-141,0 2 121,0 4-112,0-2 1,0 6-126,0 3 1,0 4 123,0 7 1,0-1 136,0 5 0,0 4 95,0 3 1,0 7-128,0 2 0,0-1 8,0 4 1,4 1-53,0-1 1,4 0-63,-5-3 0,2-1-10,-1 0 1,-2-5-143,1-2-1,2-3-4,-1-1 1,0-5-219,-4-3 1,1-2-268,3-2 1,-3 1-92,3-1 719,-3 0 0,-6 1 0,-1-1 0</inkml:trace>
  <inkml:trace contextRef="#ctx0" brushRef="#br2">9662 5779 8116,'0'-6'454,"0"1"-93,0 5 1,5 5 57,3 2 1,-2 3-166,2 2 1,-1 3-51,5 0 0,-1 4-169,1-3 0,-1 4 92,0-1 0,1-3-317,-1 0 1,1-4 142,-1 0 1,-3-1-406,-1 1 1,1-2-50,3-3 1,-3-2-947,0-5 477,-1 0 970,5 0 0,-6 5 0,-1 2 0</inkml:trace>
  <inkml:trace contextRef="#ctx0" brushRef="#br2">9833 5745 8213,'-3'-8'-485,"-1"0"657,0 6 0,3-3-72,-3 5 0,1 1 586,-4 3 0,3 6-220,-4 5 0,1 6-330,-5-2 1,-3 2 84,0 2 1,0 0-491,3 0 1,1 0-105,-1-1 0,2-4-326,3-3 0,-2 2-239,5-2 0,0-3 938,4-5 0,0 1 0,0 3 0</inkml:trace>
  <inkml:trace contextRef="#ctx0" brushRef="#br2">10119 5710 8064,'0'-7'0,"0"-1"0,0 4 664,0-3-369,0 4 0,4-3 82,0 2-115,4 3 1,-1-4 145,4 5-309,1 0 0,-1 0-56,0 0 1,5-4 21,-1 0 1,1 0-251,0 4 0,-4 0 82,4 0 0,-4 0-232,0 0 0,-5-1-88,1-3-145,-1 3-766,5-4 1334,-6 5 0,-1 0 0,-5 0 0</inkml:trace>
  <inkml:trace contextRef="#ctx0" brushRef="#br2">10107 5893 8054,'12'0'112,"-1"0"156,1 0 1,3 0 309,0 0 1,5 0-389,0 0 0,1-1-433,2-3 72,0-2 0,0-1-309,-1 4 480,1-4 0,0 1 0,0-6 0</inkml:trace>
  <inkml:trace contextRef="#ctx0" brushRef="#br2">10850 5117 8173,'-5'-7'0,"0"-3"0,-3 2 0,-1 2-191,5-2 163,1 6 890,-3-3-98,5 5-246,-4 0-259,5 0 0,0 6 90,0 6 0,0 3-90,0 4 0,4 6-108,0-2 0,6 2 53,1-2 0,1 4-65,3 0 1,1 3-63,0-3 0,4-1-250,-1-3 1,1 0-114,-1 0 1,2-2 195,-6-1 1,1 0-385,0-5 1,-4 0 191,4-3 0,-8-1-343,0 1 0,-2-5 38,2 1 1,-2-6-937,-2 2 1523,-3-3 0,-1 4 0,-6 2 0</inkml:trace>
  <inkml:trace contextRef="#ctx0" brushRef="#br2">11033 5196 8206,'0'-11'0,"-4"3"-190,0 1 101,0-1 0,4 1 415,0-1 1,-1 5 1312,-3 0-706,3-4-645,-4 6 1,0 1-443,-3 8 0,2 7 175,-2 4 1,-3 4-290,-5 3 1,1 2-9,4 3 1,-1 1-181,1-6 0,0 5-29,-1-5 0,4 0-285,1-7 1,3 1 769,-4-5 0,6 0 0,-3-3 0</inkml:trace>
  <inkml:trace contextRef="#ctx0" brushRef="#br2">11021 4945 8150,'6'-11'-366,"-2"-1"0,3 1 221,0 0 1,3 3-159,2 0 0,-1 5 1214,1-5-549,-1 5 1,1-2-102,-1 5 0,0 0-140,1 0 0,-1 2-70,1 1 0,-5 4 61,1 4 1,-4 1-88,3-1 0,-4 0 93,1 1 0,-3 1-103,-1 2 1,0-1-17,0 5 0,0-4-128,0 4 0,-5 0-65,-3 4 1,2-2 56,-2-2 1,2-1-16,-2-3 0,-1-2 54,6 2 1,-3 1-3,3-5 0,1 3 22,-1-6 1,1-2 86,2 2 1,2-6-42,1 2 0,0-2 14,5 2 0,-1-2 98,5 1 1,-1-1-106,0-2 1,2 0-231,2 0 1,-1 0 82,5 0 0,-5 0 172,2 0 0,-4 5 0,0 1 0</inkml:trace>
  <inkml:trace contextRef="#ctx0" brushRef="#br2">10781 5756 8952,'8'0'793,"0"0"0,-1 1-519,5 3-64,-1-3 1,5 5 228,4-6 1,6 0-198,5 0 1,2-2 11,1-2 1,1 2-469,3-6 188,-2 6 1,7-8-577,-5 2 0,0 2 371,-3-2 1,-6 6-151,-3-2 0,-2 2 144,-1 2 0,-5 0-1378,-3 0 762,-2 0 853,-7 6 0,-6 0 0,-6 5 0</inkml:trace>
  <inkml:trace contextRef="#ctx0" brushRef="#br2">10964 5985 8042,'0'-12'141,"0"6"285,0-4 390,5 3-474,1-4 0,3 3 117,3 1 0,-3 0-84,6 0 1,1-2-302,0 5 1,3 0 91,-4 4 0,1 0-159,0 0 0,-4 0 52,3 0 1,-6 5-53,-1 3 1,-4 2 98,3 1-593,-4 1 331,2-1 0,-5 2-63,0 2 0,-5 2-433,-3 2 422,-7 2 1,2-2-125,-2 8 1,-1-3 68,0 3 1,-3-4 68,4-4 1,0 1 106,4-5 1,-1 4 107,1-4 1,4 1-58,4-5 58,1-5 436,2 5-339,0-5 0,5 0 391,3-2 1,2-3-199,2-1 1,3 0 115,0 0 0,4 0-124,-4 0 1,6 0-154,-2 0 1,1 0 223,-1 0-499,3 0 134,-5-5 1,2 4-1475,0-3 728,-5 3 758,3 1 0,-6-5 0,1-2 0</inkml:trace>
  <inkml:trace contextRef="#ctx0" brushRef="#br2">11569 4774 8178,'0'-11'228,"0"4"214,0-3 62,0 9-283,0-4 0,0 19 173,0 5 1,0 6-151,0 2 1,0 2-60,0 5 1,0 5 89,0 3 1,2 3-174,1 0 0,0 6-180,5 2 0,-2 3 193,2 1 1,0 1-124,-4-1 0,4 4-204,-4-1 0,-1 3-58,-3-2 1,4-3 67,0 3 79,0-3 1,-4-1-98,0 0 0,0-5 45,0-2 0,0-4-4,0-4 0,4-3 67,-1-5 1,5-5 7,-4-2 0,1-7 200,-1-1-147,-3-5 0,5 3 303,-2-6 0,-3-3 559,3-1-484,-2 1 51,-2-2-349,5 4 0,-4-7-257,3 5-187,-3-6-818,-1 3-1100,0-5 2333,5 0 0,1 0 0,6 0 0</inkml:trace>
  <inkml:trace contextRef="#ctx0" brushRef="#br2">11809 6316 8016,'7'0'556,"-2"0"355,-5 0-785,0 5 1,0 1-146,0 6 1,0-1 69,0 0 1,0 1-167,0-1 1,0 1 64,0-1-42,0 1 130,0-1 1,1-3-115,3-1 115,2-4 3,0 2 1,5-1 18,-4-1 0,3 1-38,2-4 0,-1 0 20,1 0 1,3-1-259,0-3 241,5-2-2,-2-6 1,1 1-155,0 0 58,0-1 1,-1-3 27,-3 0 38,-2-6 0,-2 5-57,1-3 1,-6-1-14,-2 4 0,-3 0-3,-1 1 0,-6 2-74,-6-2 1,-5 7 20,-10 4 1,-2 3-129,-6 1 0,2 1-396,3 3 330,2 2 326,5 6 0,0-1 0,1 1 0</inkml:trace>
  <inkml:trace contextRef="#ctx0" brushRef="#br2">11775 4614 8060,'0'-8'-1613,"0"1"2687,0 4-102,0-7 17,0 9-688,0-4 1,0 15-123,0 5-58,0 5 112,0 3-211,0 0 1,0 4 159,0-1 1,0 6-653,0-1 1,4 0 288,0 0 0,1 1 181,-2-6 0,-1 1 0,3-4 0</inkml:trace>
  <inkml:trace contextRef="#ctx0" brushRef="#br2">12300 5425 8362,'7'0'-876,"-2"0"1123,-5 0 1,1-4 562,3 0-79,-3 0-436,4-1 1,-1 3-64,0-6 1,5 6-188,-2-2 0,3-1 184,2 1 0,0-1-314,4 1 1,1 3 96,6-3 1,0-1-284,0 1 1,0-3-100,0 3 0,-6-1-270,-1 1 0,-4 3-462,0-3 1102,-1 3 0,-4 1 0,-2 0 0</inkml:trace>
  <inkml:trace contextRef="#ctx0" brushRef="#br2">12277 5573 8355,'0'7'-30,"6"-2"56,1-5 1,-1 0 307,2 0 0,-3 0-31,7 0 0,-2-1-196,9-3 0,0 1 133,4-4 1,1 3-574,2-4 0,0 2 239,4-2 0,-3-1 94,3 6 0,-4-6 0,2 2 0</inkml:trace>
  <inkml:trace contextRef="#ctx0" brushRef="#br2">13088 4957 8167,'0'-12'-85,"0"1"-145,-5 4 412,4 2-86,-4 5 1,5 2 676,0 1-313,0 4-164,0 9 1,0 2-80,0 5-29,0 0-177,0 5 1,1-3-143,3 6 0,-3-1 232,3 4-630,2-5 398,-4 4 0,7-8-169,-6 1 1,5-2-283,-4-1 1,1-4 581,-1 0 0,2-5 0,5 3 0</inkml:trace>
  <inkml:trace contextRef="#ctx0" brushRef="#br2">12917 5562 8098,'0'-11'-122,"0"-1"86,0 6 0,5 1 192,3 5 1,-1-4 331,5 0 0,2 0-52,9 4-247,-1 0 1,6-1 5,3-3-660,7 3-469,-3-4 772,10 0 0,-10 4 11,3-3 0,-6-1-10,-1 1 1,-2-4-242,1 4 0,-2 1 28,-5 3 374,0-5 0,0 3 0,-1-3 0</inkml:trace>
  <inkml:trace contextRef="#ctx0" brushRef="#br2">13100 5847 8090,'-10'-1'1913,"2"-3"-1803,3 3 1,5-5 126,0 2 42,5 3 1,-2-6 190,4 4 0,2-3-254,6-1 0,-1-2-29,5 5 0,-4-3 12,4 3 1,-1 0-118,1 4 1,2 0-209,-6 0 182,0 0-88,-4 5 0,-3-2-484,0 4 395,-6 6 0,3 0-458,-5 2 405,0 3 0,-1-1-56,-3 6 0,-2 0-51,-6 0 1,0 3 94,-3 1 1,1 1-73,-5-1 0,1-3-188,-1 2-1,-3-6 323,9 1 0,-7-8 16,5 2 82,-5 3 66,7-11 1,0 7 189,6-10 0,3 4 147,-4-4 293,6-1-390,-3-3 0,6 0 90,3 0 1,2 0 222,5 0-240,6 0-97,1 0 1,8-1 346,1-3-240,5 3-89,-3-4 1,1 1-35,1 0 0,-6 1-75,2 3 1,1-4 28,-2 0 0,-3 0-184,-4 4 0,-5 0-321,2 0 0,-4 0-364,0 0 325,-1 0-822,0 0 1172,-4 0 0,-2 5 0,-5 2 0</inkml:trace>
  <inkml:trace contextRef="#ctx0" brushRef="#br2">2101 8120 8411,'0'-11'-369,"0"-1"421,0 1 1,0 3 338,0 1 79,0 4-54,0-2 1,0 6-126,0 3 1,2 3-36,2 4 1,-3 5-158,3 4 102,-3 1-69,-1 2 1,4 4-101,-1-1 163,1 6-121,-4-8 1,4 9 18,0-3 0,0 2-48,-4-1 1,0 2-147,0-3 0,0-1 34,0 2 0,0-7-117,0-1 1,0 0-138,0-4 75,0-3 145,0 1 15,-5-1 59,3-3 1,-4 2 96,2-7-124,3-3 97,-4 0 33,5-4 63,0 4 897,0-5-828,5-5-141,1-1 24,6-1 0,0 1 16,4 2 0,1 2-66,6-6 1,0 2-21,0-2 0,5-2-19,2 2 0,2-2-130,-2-1 0,2-1-186,-5 1 184,5 5 1,-10-3-73,1 5 1,-5-4-182,-7 4 0,1 1-1205,-1 3 1107,-4 0 1,-4 0-323,-6 0 1,-4 1 802,-4 3 0,-6 2 0,0 5 0</inkml:trace>
  <inkml:trace contextRef="#ctx0" brushRef="#br2">2170 8451 8352,'-5'-11'224,"-1"0"-184,-1-1 847,7 1-352,1 4-146,10 2 1,-4 2 493,8-1-564,-2-5 0,9 6-231,-3-4 0,-1 4 211,1-1-348,-5-2 1,7 3-270,-2-4 1,-1 0-606,1 0 1,-4-2 512,4 5 1,-4-3-1336,4 3 1745,-5-5 0,3 3 0,-6-6 0</inkml:trace>
  <inkml:trace contextRef="#ctx0" brushRef="#br2">2113 8120 8411,'-12'-12'595,"6"-4"-210,1 10 1,6-4 63,3 2-164,2 3 1,11 1 283,2 1 1,4-6-289,3 1 0,5 2-256,7-2 0,-1 0-946,5-3-54,0 5 389,3-4 0,0 7 586,-3-5 0,-3 6 0,-5-3 0</inkml:trace>
  <inkml:trace contextRef="#ctx0" brushRef="#br2">2855 7926 8086,'0'-16'0,"-4"5"-108,1-4 0,-1 8-269,4-9 425,0 6 0,0-2 727,0 4-241,0 0 377,0-3-300,0 5-339,0 0 0,0 8-123,0 2 91,0 7-97,0 12 1,0 6 59,0 5 0,0 1-23,0-1 0,0 5-186,0 3 0,1 2 28,3 2 0,1 0-125,3-1 0,0 1-26,-4 0 0,4-4-105,-4 0 0,3-7-50,-3-1 171,5 1 1,-8-11 127,3 2-15,-3-2-75,-1-6 95,0-1 1,0-6 171,0 1 1,0-1-59,0 0 303,0-4-93,0 3-219,0-9 0,-1 4 162,-3-5-142,3 0-109,-4 0 1,4 0 124,-3 0-107,3 0 1,-5-1 62,6-3-61,0 3-190,0-4 18,0 5 0,6 0-12,1 0-24,3 0 90,2 0 0,0-4-261,4 0 301,1 0 0,2 1-408,0-1 249,1-5 1,-1 4-19,0-3 0,-5-1-390,1 6 129,-3-6 0,-1 6-900,-4-4 1360,-2 4 0,-10-2 0,-1 5 0</inkml:trace>
  <inkml:trace contextRef="#ctx0" brushRef="#br2">2878 7926 8228,'-11'-18'-273,"4"-2"181,3 5 92,3 0 0,1 3 0,0 1 0,1 3 960,3 0-394,-2 6-341,3-3 1,0 1-41,2 0 1,7-1-152,2 1 1,0 3-267,-1-3 0,3 3-28,5 1 1,0 0-850,0 0 1109,-1 0 0,1 5 0,0 1 0</inkml:trace>
  <inkml:trace contextRef="#ctx0" brushRef="#br2">3232 7938 8189,'-6'-7'527,"-4"-3"-234,8 9-127,-3-4 0,7 5 244,1 0 0,4 5 166,4 2-339,1 4 0,3 5 238,0 3 0,5 4-225,-1 4 0,3-2-213,1 5 1,-2 0 63,-2 0 1,3 3-183,-3-3 1,1-2-215,-1-1 230,3-3 1,-8-1-60,5 0 0,-5-2 91,1-2 1,-2-2-524,-2-6 324,1 1 0,-1-2-138,0-2 1,-3-2-792,0-2 620,-1-3 0,1 4 541,-1-5 0,-4 0 0,2 0 0</inkml:trace>
  <inkml:trace contextRef="#ctx0" brushRef="#br2">3575 7972 8210,'0'-18'120,"-5"2"0,3 9 130,-3 2 28,5 5 281,-5 0-287,4 0 1,-8 10-65,5 5 1,-5 7-39,2 5 1,-5 3-61,-3 8 1,-3 3-168,-4 4 0,-1 1-6,0 0 0,0-6-145,0-1 0,5-5-375,3-4 433,-3-2-181,6-5 0,-1-1-284,5-3 1,6-3 614,-2-4 0,-2-1 0,-1 0 0</inkml:trace>
  <inkml:trace contextRef="#ctx0" brushRef="#br2">3700 7778 8330,'0'-12'0,"0"1"-36,0-1 0,2 1 70,1 0 0,0 3 72,5 0 245,-1 6 114,0-3 1,3 5-328,-3 0 1,0 0 14,0 0-104,-4 0 1,6 5-161,-6 2 0,1 7 148,-4 2 1,-1 3-127,-3-4 1,-1 5-99,-2-1 207,-4 3-21,5 1 1,-8-4-29,3 0 0,-2-4 14,9 4 1,0-5 10,4 1 0,0-6 26,0-1 1,0-1 101,5 0-116,2-2 0,4-5-2,1 0 1,-1 0 2,0 0-110,1 0 0,3-2-180,0-1 1,1 0 121,-5-5 0,0 6-99,1-2 1,3-1 257,0 1 0,1-5 0,-5 3 0</inkml:trace>
  <inkml:trace contextRef="#ctx0" brushRef="#br2">3986 7778 8335,'0'-18'0,"1"5"59,3 6 0,-2 0 47,6 0 1,0 0 626,3 3-314,1 3-164,-1-9 0,4 9-62,0-3-10,6 3-89,-3 1 1,1-4-117,0 0 1,-2 0 95,2 4 0,-1 0-162,-3 0 0,-2 0 161,2 0 1,-2 0-126,-2 0-89,1 0-136,-1 0 295,-4 0-266,3 0 221,-9 0 22,4 5 0,-5-2-107,0 4 92,0 6 72,0 0 1,0 12 115,0-2 1,0 8-115,0-1 0,-1 7 112,-3 1 1,3 4 121,-3-4-925,3 5 681,1-8 1,3 9 275,1-6-212,5 0 17,-2-4 1,4-4 23,0 1 0,1-6-116,-1 2 0,-1-3-119,-2-1 1,1-2 53,-5-1 0,3 0-175,-3-5 0,4 0-104,-5-3 758,6-1-461,-7 1 1,4-5-200,-2 1 123,-3-6-68,4 3-78,-5 0 223,0-3 1,-5 3 15,-3-5 0,-2 0 15,-1 0 0,-6 0 160,-2 0 1,-2 0 62,-2 0 26,-5 0-250,-1 0 1,-5 0 132,-1 0-60,1 0-106,0 0 0,5 0-68,2 0 0,8 1-219,4 3 0,2-3-1080,2 3 1383,4-3 0,-3 4 0,4 2 0</inkml:trace>
  <inkml:trace contextRef="#ctx0" brushRef="#br2">4831 8166 8202,'-11'0'24,"-1"0"-13,1-5 257,4 4-81,-3-10 108,9 10 1,-4-5 233,5 2-31,0 3-219,0-4 1,5 5 238,3 0-271,2 0-62,6 0 0,2 0 274,5 0-212,-5 0-175,8 0 1,-8 0-118,5 0 1,0 0-57,-4 0 1,2 0-400,2 0 1,-4 0-476,0 0-1024,-5-5 1999,3 3 0,-16-3 0,-2 5 0</inkml:trace>
  <inkml:trace contextRef="#ctx0" brushRef="#br2">4740 8303 8210,'15'0'210,"0"0"0,5 0 644,-1 0-352,3 0-251,6 0 1,-3-1-469,6-3 68,-1-2-58,4-1 1,1-3-106,-1 2 0,0 2 312,1-2 0,-1 1 0,0-5 0</inkml:trace>
  <inkml:trace contextRef="#ctx0" brushRef="#br2">5790 7481 8116,'-7'-22'0,"-1"3"0,6 3 11,-2 4 0,1 1 34,-1-1 1,3 5 1257,-3-1-852,3 6 0,0-4 3,-3 6 0,3 2-277,-3 2 0,3 3-125,1 8 0,0 8 164,0 8 1,1 4-43,3 7 1,-2 1-169,6 11 1,-6-5-72,2 4 1,-1-2-55,1 6 0,-3-2-217,3 6 0,1-3 228,-1-1 1,4-2 4,0 2 1,-2-8-132,2 5 0,0-6-23,3-3 1,0-4 37,1-3 1,-4-6 156,-1-2 0,-3-6-25,4-1 0,-6-1 341,2-7 1,1 4-253,-1-4 0,1 1 337,-1-5 0,-3 0-343,3 1 0,-3-1 94,-1 1 1,0-1-87,0 1 0,-4-5-5,0 1 0,-1-2 2,2 2 1,0 1-10,-5-6 1,5 5-90,-5-4 1,4 3 51,-3-3-123,-1 0 1,-4-4 3,1 0 0,3 0-229,1 0 0,3 0-400,-4 0 283,1-5 510,-5-1 0,1-6 0,0 1 0</inkml:trace>
  <inkml:trace contextRef="#ctx0" brushRef="#br2">6076 8794 7388,'0'8'604,"0"-1"1,0-2-275,0 7 1,-4-7 5,0 6 0,0 2-40,4 2 1,0 0-166,0-3 0,0-1 151,0 1-258,0-1 1,2 1-169,2-1 1,-2-5 120,6-2 0,-1-3-110,5-1 0,0 0 35,4 0 0,-4 0 9,4 0 0,0-5 36,-1-2 1,4-5-23,-3-3 0,-1 2 57,-4-2 0,1 1 0,-1-1 1,-5 2-18,-2-2 1,-4 2 21,-4 2 0,-3-1-280,-8 1 0,-3 1 95,-5 2 1,0 3-551,0 5 0,-3 0 748,-1 0 0,0 0 0,4 0 0</inkml:trace>
  <inkml:trace contextRef="#ctx0" brushRef="#br2">5973 7344 8503,'-5'-12'-7,"4"1"287,-3-1-48,3 6 1,1 0 781,0 2-683,0 3 1,0-3-139,0 8 1,3 3 56,1 8 0,5 3-51,-1 5 0,2 4-402,1-1 0,-3 2 139,0-1 0,-1-3-1543,5 3 1607,-1-3 0,6-1 0,0-1 0</inkml:trace>
  <inkml:trace contextRef="#ctx0" brushRef="#br2">6681 7983 8053,'-7'-6'-1322,"-1"2"1490,5 3 1,-2-1 80,5-1 573,-5 1-201,4-3-324,-4 5 1,6 2 16,3 1 1,-3 4 72,3 4 0,1 2-133,-1 2 0,5 2-10,-2 2 0,4 1-99,0-5 1,0 4 100,1-4 1,3 4-165,0-3 0,6-1 67,-2-4 1,2 1-179,2-1 1,-4 1-69,0-1 0,-5-1-111,1-2 0,-2 1-414,-2-6 235,1 6-407,-1-2 1,-4 0-206,-4 1-508,-1-6 1507,-2 9 0,-10-10 0,-3 4 0</inkml:trace>
  <inkml:trace contextRef="#ctx0" brushRef="#br2">6898 8017 8176,'0'-17'0,"0"0"0,0 6 802,0-1-35,0 1-441,0 5 0,-5 1-118,-2 5 0,-4 6-118,0 5 1,-4 7-78,-1 9 0,-3 2 93,4 5 0,-5 0-314,1 1 0,2-5 177,2 1 0,4-6-273,3 2 1,-2-5 31,2-3 0,2-2-434,-2-6 1,6 1 132,-2-1 573,3-4 0,-4 3 0,-2-4 0</inkml:trace>
  <inkml:trace contextRef="#ctx0" brushRef="#br2">6955 7755 8290,'4'-15'357,"0"-1"0,5 1-91,-2 4 1,7-1-342,2 1 0,-1-3 137,-4 2 0,1 0 749,-1 8-310,1-5-371,-1 8 0,-1-3-13,-2 8 0,-3 3-8,-5 9 0,0-4-160,0 4 0,0-2 117,0 1 0,0-1-221,0 5 1,-4-4 54,0 4 0,-1-5-215,1 1 0,3 2 100,-3-2 0,-1 0-218,1-3 303,1-1-24,3 0 291,0 1-285,0-6 26,5 4 1,1-8 73,5 1 0,1-1-244,-1-2 1,1 0-135,-1 0 0,0 0 426,1 0 0,4-5 0,2-2 0</inkml:trace>
  <inkml:trace contextRef="#ctx0" brushRef="#br2">7309 8052 8048,'-6'-5'478,"1"3"-377,5-3 0,1 5-815,3 0 230,-3 0 484,9 0 0,-3 0 0,4 0 0</inkml:trace>
  <inkml:trace contextRef="#ctx0" brushRef="#br2">7675 7595 8074,'-8'-12'0,"1"1"-32,4 5 1,-2 6-151,5 7 1,0 5 882,0 3 1,0 3-294,0 5 0,0 4 65,0 4 0,4 7-134,0 4 1,-1 2-159,-3 2 0,2 0-238,1-1 0,-1 1 3,2 0 1,-3-6-55,-1-2 0,1-6 115,3-1 0,-3-10-115,3 2 0,1-8 3,-1 0 1,1-3-444,-1-5 1,-2 2-126,6-5 1,-4 0 672,3-4 0,1 0 0,3 0 0</inkml:trace>
  <inkml:trace contextRef="#ctx0" brushRef="#br2">8143 7995 8108,'-6'-12'0,"-4"1"0,7 1-155,-5 2 1,5-1 367,-5 5 1,4-3 378,-3 3 0,-1 0-167,-3 4 1,-1 1-174,1 3 0,-2 3-136,-2 4 0,-3 5 101,-5 3 0,0-1-185,1 1 0,2 0 114,1 4 0,7-1-117,0-3 1,2 1-73,6-5 0,1 0-170,3-3 1,5-1-66,2 1 1,3-2 114,2-2 1,4-3 32,3-5 1,-1 0 36,1 0 0,4-2 9,4-1 1,-1-4 20,-3-4 0,-4-6 41,0-2 1,-1 1-4,1-1 1,1 0 16,-4-3 0,-1-1 104,-4 0 0,-4 0-115,-4 0 0,2-3 99,-1-1 0,0-5-82,-4 2 0,0-2 24,0 2 0,-1-7-9,-3 2 0,1-1-38,-4 1 0,0 2 28,0 3 1,0 3-6,4 8 1,1-1 201,-1 5 336,-4 5-264,6-1 0,-8 11-125,5 0 1,0 7-77,4 8 0,0 4 38,0 8 1,0 6 5,0 5 1,2 4-59,2-4 0,2 5-153,5-1 0,-3 1 30,0-1 1,-1-3 52,5-5 0,-2-1-179,-3-2 0,4-3 106,-4-5 0,-1-2-360,2-2 0,-4 1 155,4-4 0,-6-1-484,2-4 1,1-3 774,-1 0 0,5-1 0,-3 5 0</inkml:trace>
  <inkml:trace contextRef="#ctx0" brushRef="#br2">8417 7960 8214,'0'-6'911,"4"2"-633,0 8 0,5 2-137,-2 6 1,5 0 135,3 4 1,-1-2-63,5 5 0,-4-4-130,4 4 0,0-1 63,4 1 0,-5 1-273,-3-5 1,-1 0-115,1-3 0,-2-1-121,2 1 0,-6-6-1399,-1-2 1759,-1 2 0,5-4 0,-1 3 0</inkml:trace>
  <inkml:trace contextRef="#ctx0" brushRef="#br2">8691 7926 8048,'-11'-4'0,"-1"0"158,1 1 0,3 4-150,1 3 1,0 7 298,0 8 0,-5 3-83,1 1 1,0-1-303,-5 1 0,0 4 33,1 0 0,-1-5-135,5-3 0,3-3-77,1 3 0,3-5-685,-4 1 942,6-7 0,-3 2 0,5-4 0</inkml:trace>
  <inkml:trace contextRef="#ctx0" brushRef="#br2">8874 7949 8153,'6'-11'1040,"5"0"-1325,-4 4 0,5 0 53,3 4 1,-3 1 533,4-1 1,0-3-107,-1 3 0,6-2-330,-2 1 0,1-1-93,-1-3 0,1 2-318,-4 2 1,-1 3 544,-4-3 0,1-3 0,-1 1 0</inkml:trace>
  <inkml:trace contextRef="#ctx0" brushRef="#br2">8851 8097 8153,'8'0'0,"-1"0"0,6 0 276,6 0 1,3-1-124,1-3 0,-1-1-63,1-2 0,0-2-881,0 5 1,0-4 790,0 5 0,-1-6 0,1 2 0</inkml:trace>
  <inkml:trace contextRef="#ctx0" brushRef="#br2">9514 7309 8465,'0'-7'0,"0"-1"-672,0 6 419,0-9 1,-2 10 946,-1-3 0,1 4-264,-2 4 0,4 4 69,4 7 1,-1 3-88,4 5 1,-3 1-146,4 2 0,-4 0-149,3 4 0,1-3 149,3 3 1,1-4-238,-1 0 0,4-2 14,1-1 1,0-4-251,-1 0 1,-2-5 84,2 2 1,-2-8-836,-2 0 394,1 0 0,-2-1-1167,-2 1 1729,2-6 0,-9 9 0,4-5 0</inkml:trace>
  <inkml:trace contextRef="#ctx0" brushRef="#br2">9731 7366 8216,'-7'-15'0,"3"0"0,-1 4 504,2 3-343,-1 5 1,2-2 94,-1 5 1,-4 11-80,-4 4 1,-4 6-259,-1 6 0,-4-2-39,1 6 1,1-1-218,-1 5 1,2-2-329,-3-3 1,5-3 322,8-8 1,-2 1 341,5-5 0,-5 0 0,3-3 0</inkml:trace>
  <inkml:trace contextRef="#ctx0" brushRef="#br2">9776 7149 8348,'5'-22'187,"-2"3"118,4 0 1,1 5-233,4-2 1,-1 7-1,0 2 62,1-2 0,-1 0 111,1 1 0,-1 0-324,0 4 1,1 0 104,-1 4 0,1 0-286,-1 0 122,1 0 0,-5 5 24,1 3 1,-6-2-28,2 2 1,-3-1 114,-1 5 0,-3-1-32,-1 1 0,-4-1 34,4 0 1,-5 1-126,2-1 0,1 1 80,-2-1 0,5-3-105,0-1 163,1 1 6,2 3 92,0-4 0,0-1-144,0-2 268,0-3-209,0 4 0,2-5 197,1 0 1,0 0-94,5 0 0,-1 0 298,5 0-303,-1 0 1,0 0 15,1 0 1,-5 1-49,1 3 0,-4-1-7,3 4 1,-4-3-206,1 4 213,-3-1 0,-1 5-200,0-1 0,-5 4 103,-3 1 0,-3 0-543,-4-1 1,-3-1 568,-5 5 0,-5 0 0,-1 4 0</inkml:trace>
  <inkml:trace contextRef="#ctx0" brushRef="#br2">9479 7938 8314,'0'-12'796,"-5"6"-16,4-4-131,-4 8 415,5-3-158,0 5-808,5 0 0,1 0 44,6 0 1,4 0-39,3 0 0,8 0-168,3 0 0,3 0 86,2 0 0,3 0-405,0 0 0,0 0 179,-4 0 1,-1-4-501,-2 1 1,2-5 282,-3 4 0,-2 0-450,-1 4 1,-5 0 870,-3 0 0,3 0 0,-4 0 0</inkml:trace>
  <inkml:trace contextRef="#ctx0" brushRef="#br2">9685 8132 8135,'-12'-2'0,"1"-1"557,0 1 217,4-3 379,2 0-91,5 4-305,0-9-663,5 8 0,2-6 176,4 4 0,4 0-320,1 4 1,-1-4-26,-4 0 0,4 1-31,1 3 0,0 0 72,-1 0 1,-2 0-324,2 0 212,-2 5 1,-2 1 84,1 5 1,-6-3-156,-2 0 1,-2-1 103,2 5 1,-2-1-68,1 0 1,-1 1 80,-2-1 0,-2 1-18,-1-1 1,0 1 81,-5-1 0,5-1 3,-5-2 1,4 1 79,-3-6-164,-1 6 440,2-2-280,-5-1 1,10 0 92,-3-2 0,4-3-77,4 3 0,-1-2-29,4-2 0,1 1-21,3 3 0,1-3 17,-1 3 1,2-2 41,2 2 1,-2-1-49,2 4 1,-2-3 34,-2 4 1,1-5-37,-1 5 1,0 0 6,1 3 1,-5-3-23,1-1 0,-5 1 0,0 3 1,-1 5-28,-2-1 0,-5 4-113,-3-4 1,-7 2-84,-4-2 0,-7 1 57,0 3 1,-5-2 40,5-6 0,-5-1 46,4-2 1,-3 1-190,3-5 0,-3-1-281,3-3 1,6-1 541,5-3 0,-1-2 0,-1-5 0</inkml:trace>
  <inkml:trace contextRef="#ctx0" brushRef="#br2">10187 7115 8314,'0'-23'0,"0"2"-108,0 2 0,0 2-333,0 6 1284,5-1-51,-3 6-278,3 1-258,-5 5 1,0 1 8,0 3 0,0 2-58,0 6 1,0-1-5,0 1 1,5 3-71,3 0 0,2 5 133,1-1 0,-3 7-135,-1 0 1,0 6 59,0-1 1,2 7-93,-5 4 1,4 5 87,-5 6 0,1 0-532,-4 8 1,4 1 354,0-1 0,0 0-127,-4-4 1,0 4 110,0 0 0,0 0-223,0-4 0,-4-5-137,0-2 0,0-4 272,4 0 0,0-4-90,0 0 1,0-8 94,0 4 1,0-9 226,0 6 0,0-7-122,0 2 1,0-5-49,0 2 0,0-4 271,0-4 0,0 1-382,0-4 1,0 3 164,0-4 1,0 0-96,0-4 0,0 1-379,0-1 296,0 1 1,0-1-464,0 1-44,0-6-295,0 4-215,5-9 711,2 4 0,0-5 462,1 0 0,-6-5 0,3-1 0</inkml:trace>
  <inkml:trace contextRef="#ctx0" brushRef="#br2">10393 8691 8107,'6'-6'374,"-1"1"578,0 5-437,-3 0-337,3 5 1,-4 1-105,3 6 1,-2-5 92,6 1 1,-4-2-114,3 2 0,-4 2 44,1-2 0,1-2-164,-1 2 1,3-5-13,-3 5 1,4-4 35,-4 3 1,4-4-78,0 1 0,2-3 78,2-1 0,3-1-61,0-3 0,5 1 48,-1-4 0,3-1-27,1-3 0,-4-2 106,0-2 1,-1 2 4,1-2 0,1-2-7,-5 2 0,-3-4 105,-5 4 0,-4-4-175,1 4 1,-6-1 71,-5 5 0,-6 1-233,-10 2 0,-9 3 136,-2 5 1,-4 1-430,0 3 0,4 3 1,0 4 500,4 0 0,8 1 0,-1-1 0</inkml:trace>
  <inkml:trace contextRef="#ctx0" brushRef="#br2">10393 6990 8342,'0'-12'-1123,"0"6"1992,5 1-2,-4 5-433,9 0 0,-8 5-345,2 2 0,1 7 49,-2 2 1,3 4-326,-3-1 0,0 1 141,4-1 1,-3 3-156,4-3 0,1 1 201,6-1 0,-2 3 0,3-4 0</inkml:trace>
  <inkml:trace contextRef="#ctx0" brushRef="#br2">10987 7721 8241,'0'-7'680,"0"1"-79,0 2 23,0 3-154,0-4-250,0 5 0,5 0 35,3 0 0,7 0-230,4 0 0,4-4 139,3 0 1,2-4-415,3 5 0,0-6-95,-4 1 0,-4 3-285,-4 1 0,-5 2-347,1-2 1,-6 3 976,-1-3 0,-6 3 0,3 1 0</inkml:trace>
  <inkml:trace contextRef="#ctx0" brushRef="#br2">10987 7915 8439,'11'-5'326,"1"3"176,-1-1 0,1 0-90,-1-1 1,4 2-474,0-6 1,6 4 71,-2-3 0,4 0-211,3 0 0,-2-4 200,3 4 0,-3-3 0,-1-2 0</inkml:trace>
  <inkml:trace contextRef="#ctx0" brushRef="#br2">11798 7070 8435,'0'-18'0,"-2"3"-732,-1 7 428,1 3 0,-3 6 720,5 3 1,0 6-77,0 5 1,0 7 88,0 1 1,4 1-99,0 6 1,4 1-170,-5 3 1,6-4-496,-1 1 1,2-4 141,1 3 1,0-5-1029,-4 2 1219,3-3 0,-8-1 0,3 0 0</inkml:trace>
  <inkml:trace contextRef="#ctx0" brushRef="#br2">11649 7766 8191,'-6'-1'0,"2"-3"233,3-2 0,2-2 0,3 2-52,4 1 0,2 1 38,1 4 1,6-4-111,2 0 1,6-3 70,2 3 0,6-4-405,1 4 0,0-3-54,4 3 0,-3-4-231,-5 5 1,2-5 125,-6 4 1,1 0 383,-4 4 0,0-5 0,0-1 0</inkml:trace>
  <inkml:trace contextRef="#ctx0" brushRef="#br2">11763 7972 8114,'-6'-5'138,"2"-3"1,3 2-47,1-2 434,0 1 1,5-4-159,3 4 0,2-3-107,1 2 0,6 2-151,2-2 1,1 2-11,-1-2 1,3 3-19,-3 5 0,1 0-207,-1 0 0,-1 0-6,-3 0 0,-6 1 114,2 3 1,-2-1-135,3 4 1,-6 1 73,-2 3 0,-2-3-86,2-1 0,-2 1 4,1 4 1,-1-1 48,-2 0 1,-5-3-13,-3 0 0,2-1-145,-2 5 0,0-5 235,-3 1 0,-1-2-82,1 2 0,0 1 190,-1-6 1,1 5-103,-1-4 1,5 4 398,-1-5-12,6 6-81,-3-2-224,5 4 0,1-3 10,3-1 1,2-3 108,5 4 1,5-6-104,-1 2 1,4-1 18,-4 0 1,4-1-26,-4 1 1,4 2 57,-3-1 1,-1 5-33,-4-1 1,-3-2 9,0 2 0,-6-4 14,2 3 0,-3 1-16,-1 3 1,-2 1-20,-6-1 1,-2 0 21,-13 1 0,1-1-231,-8 1 0,-1-2 129,-3-3 1,4 2-268,-1-5 1,2 4 69,-1-4 1,2-1 195,5-3 0,0-5 0,0-1 0</inkml:trace>
  <inkml:trace contextRef="#ctx0" brushRef="#br2">2318 9890 7633,'-11'0'-348,"0"0"633,-1 0 1,-3 6 21,0 1 0,-4 1-104,3 3 1,-4-1-62,1 9 0,3-3 26,0 3 0,0-2-68,1 2 0,3 3 47,5-3 0,0 3 6,0 0 0,2-2-141,5-1 1,0-4 71,0 4 0,1-4-119,3 4 1,-2-5 92,6 1 0,-1-2-163,5-2 1,-1 0 47,1-4 1,0 2-29,4-5 0,-4 0 71,4-4 1,-3 0-22,3 0 0,-2-2-40,5-1 0,-4-4 66,4-4 0,-5-1-163,1 1 1,-2-4 89,-2-1 1,1-4-147,-1 1 1,-5 1 41,-2-1 0,-2 4 37,-2-4 1,-2 1 20,-2-1 0,1-2-18,-9 2 0,3 1 128,-6-1 0,2 5-86,2-1 1,0 2 120,-1 2 1,1 3-107,-1 0 1,5 6 217,-1-2 1,4 3 29,-3 1 196,4 0-318,-2 0 0,5 1 94,0 3 1,1-3 75,3 3 1,2-3-100,6-1 1,-1 0 73,1 0 0,4 0-95,3 0 0,-1 0 79,1 0 0,0 0-42,4 0 0,-1 0 11,-3 0 0,2 0-145,-2 0 1,-1 0 106,1 0 1,-5-4-185,1 1 0,-1-1 43,1 4 1,-3-2-320,-1-1 1,1 1-43,-5-1 8,-2 1 1,2 2 396,-4 0 0,-1-5 0,3-1 0</inkml:trace>
  <inkml:trace contextRef="#ctx0" brushRef="#br2">2810 9993 8023,'-7'-5'158,"2"4"467,10-4 1,-2 5-194,4 0 0,-3-4-106,4 0 1,1 0-73,6 4 1,-2 0-29,2 0 1,1 0-63,0 0 1,0 0-101,-1 0 1,-1-1-209,5-3 1,0 2 152,4-6 0,-4 6-466,0-2 0,-5-1 233,1 1 0,-2-1-411,-2 1 0,-3 3-120,0-3-699,-6 3 1454,3 1 0,-15 5 0,-3 1 0</inkml:trace>
  <inkml:trace contextRef="#ctx0" brushRef="#br2">2844 10142 8023,'-7'0'0,"4"0"334,6 0 0,4 0 115,4 0 0,2 0 123,2 0 0,2-4-472,2 0 1,4-1 90,-1 1 1,-1 3-233,5-3 1,-8 3 59,5 1-19,-3 0 0,3 0 0,0 0 0</inkml:trace>
  <inkml:trace contextRef="#ctx0" brushRef="#br2">3506 9868 8258,'-11'-12'213,"4"5"25,4-1 329,1 5-280,2-2 0,0 7-35,0 1 1,0 9 181,0 7 0,5 8-92,3 3 1,-2 4-51,2 4 1,-4 2-81,3 2 1,1 1 39,3-5 1,1 4-255,-1-4 0,1 0 133,-1-4 0,2-1-401,2-3 0,-2 2 182,2-5 0,-2-6-251,-2-5 0,1-1 156,-1-4 1,-3 2 18,-1-9 0,-3 3 255,4-3-173,-6 0 198,3-4 0,-5-5-67,0-3 1,-5-2-33,-2-1 0,0-2 30,0-2 0,-1-3-242,-3-5 0,3-1-36,0-3 0,2-2-54,-2-5 0,-1-1 81,6-4 0,-2 3-127,1-6 1,2 0 36,-1-4 0,1 1 89,2-1 1,0 0-6,0 0 1,0 6 21,0 2 0,0 4 226,0 3 0,0 7 93,0 5 1,0 5 74,0-1 1,0 2 453,0 2-443,0-1 1,0 5 136,0-1-112,0 5-203,0-7 1,5 8 75,3-6 0,2 4-166,2-3 0,4 3 25,3-4 0,3 2 25,1-2 0,-1 2-5,1 2 0,-1 3-13,-3-3 1,1 3 139,-5 1 0,4 0-95,-3 0 0,4 0 272,-1 0 0,4 4-74,4-1 0,3 3-11,8-3 0,8-1-106,7 1 0,0-1-194,4-2 1,-1 0 49,9 0 0,-31-2 0,1 0-138,0 0 1,2 0 0,1-2-1,1-1 96,-1 1 1,0 1 0,1-2 0,-1-1 32,-2 0 1,0 1-1,0 1 1,0 2-93,-3-1 0,-1 2 0,30 0-152,-1 1 1,-11 0 177,-5 0 0,-3 0 3,0 0 1,-1 3 20,-3 1 0,-3 0 76,3-4 0,2 0-53,-2 0 1,4 0 86,-4 0 0,0-4 134,-4 0 0,0-3-182,0 3 1,-4-4 399,-4 5 0,-2-1-292,-1 4 1,-5 0 147,-3 0 0,-2 0-97,-2 0 195,1 0-304,-6 0 0,3 1-199,-5 3 215,0-3 0,-6 8-606,-1-5 0,-1 3 64,-8-3 502,3 5 0,-12-3 0,3 6 0</inkml:trace>
  <inkml:trace contextRef="#ctx0" brushRef="#br2">3872 9913 8114,'-4'-7'131,"0"-1"159,0 6 226,4-4 432,0 6-643,0 6 0,0 1-25,0 8 0,0 3-60,0 5 0,4 4 18,0-1 0,1 6-162,-1-2 0,-2 0 47,6 0 0,0-1-62,3 2 0,0-2-15,1-2 1,-1-3-172,1 2 0,-1-7 43,0-3 1,1 0-64,-1-1 0,-3-1 16,0-6 1,-5 1 139,5-5 1,-4-1 301,3-3-277,-4 0 151,2 0 1,-5-1-84,0-3 0,0-2-84,0-5 0,1-6-20,3-2 0,-3-1 1,3 1 0,-3-7-114,-1 3 1,4-7 96,0 0 0,4-3-184,-5-2 0,3 1 44,-3 0 0,-1-4-55,1 0 1,2 0 66,-1 3 1,1 6-43,-1 2 1,-3 5 54,3 3 1,1 2-13,-1 6 0,0 3-603,-4 0 441,5 6 0,-4-2-452,3 8 1,-1 2 756,0 6 0,-1 9 0,3 3 0</inkml:trace>
  <inkml:trace contextRef="#ctx0" brushRef="#br2">4397 10176 8139,'0'-6'352,"1"-3"-112,3 5 1,-3-5 229,3 1 1,-3 2-87,-1-1 1,-1 0 118,-3 0-304,3-4 0,-9 9-112,2-6 0,2 6 20,-2-2 0,1 3 103,-5 1 1,1 5-272,0 2 0,-1 5 78,1 3 0,-1-1-177,1 5 1,3-4-10,1 4 1,4-4 22,-1 4 1,3-3 56,1 3 1,0-5-88,0 1 1,0-2 73,0-2 0,4 0 59,0 1 0,4-6-130,0-2 1,2-3 102,2-1 1,-1 0 87,1 0 1,-1-1-82,0-3 0,2-2 135,2-6 0,-2 1-4,2 0 1,-2-5-18,-2 1 1,-3 0 45,0 4 1,-5-1-88,5 1 1,-6-1 104,2 1-60,-2-1 83,3 1-78,-4 0 38,4 4-198,-5 2 1,0 6 75,0 3 1,0-1-11,0 4 1,0 5 37,0 3 1,0 2-141,0-2 0,0-3 73,0 4 1,4 0-66,0-1 0,3 1 46,-3-5 1,1-3-257,-1-1 288,2-4 0,6 2-1,-1-5 1,1 0 120,-1 0 1,0-4-142,1 0 0,-1-5 228,1 2 1,-1-3-56,0-2 1,0 0 127,-4-4 1,0 4-9,-4-4 1,-1 4-103,1 0 1,-1-3 15,-2 0 1,0 3 64,0 5-255,0-1 275,5 2-262,-4 1 0,4 10 64,-5 2 0,4 4 11,0 0 0,0 4 2,-4 0 0,0 6-39,0-2 0,0-1-92,0 1 0,0-4 119,0 4 0,0-5-409,0 1 312,0-2 0,0-6 23,0 1-27,0-6 318,0 4 1,0-15-254,0-3 1,0-6 24,0 3 1,1-5 13,3 1 0,1 1-36,2-1 1,3 1 32,-2-1 1,2-2-161,2 2 0,0-3 124,4-1 1,-4 6-438,3 1 0,-2 1 75,-1 4 1,-1-2-385,0 9 1,1 0 757,-1 4 0,1 5 0,-1 2 0</inkml:trace>
  <inkml:trace contextRef="#ctx0" brushRef="#br2">4911 9708 7953,'0'-7'316,"5"2"0,-4 7 39,3 1 0,-3 4-83,-1 4 1,4 2 31,0 2 0,0 3-59,-4 5 1,4 3-1,-1 1 1,3 3-196,-3-3 0,-1 4 107,1-5 0,2 5-255,-1-5 0,4 5 124,-4-5 1,-1 1-78,-3-4 0,0 4-116,0-1 1,0-3-119,0-4 0,0-4 48,0 4 0,0-5 141,0 2 1,0-4 42,0 0-58,0-1 221,0 0 0,0-3-140,0 0 0,2-6 273,2 2-212,-3-3 1,5 3 52,-2 0-8,-3 0 0,9-4-48,-2 0 1,-2 0 20,2 0 0,0 0-15,3 0 1,0 0-45,1 0 0,3 0 46,0 0 1,1 0-258,-5 0 1,3-2-147,-3-1 0,3 1-180,-6-1 0,1 0-257,-2-1 804,4 3 0,-10-9 0,4 3 0</inkml:trace>
  <inkml:trace contextRef="#ctx0" brushRef="#br2">4945 9765 8267,'0'-12'0,"0"1"0,0 0 175,0-1 1,2 5 93,1-1 1,4 4-41,4-3 1,0 4-137,1-1 1,3 2-286,0-2 0,6 3 28,-2-3 1,1 2-297,-1 2 0,1 2-223,-4 2 683,-1-3 0,1 4 0,2-5 0</inkml:trace>
  <inkml:trace contextRef="#ctx0" brushRef="#br2">5265 9799 8126,'-6'0'42,"1"0"1,6 1 56,3 3 0,1 4 565,2 7 0,4-1-198,-4 5 1,2 1 2,-1 7 0,2-2-223,-3 6 0,4-5-204,0 5 1,0-6 34,1 2 0,-1 0-205,1-5 0,0 3-138,4-10 1,-4 4 64,3-4-102,-2 0 1,-1-5 80,-1-2 1,-3 1-11,-1-5 1,-3 0-531,4-4-331,-6 0 1093,3 0 0,-5 0 0,0 0 0</inkml:trace>
  <inkml:trace contextRef="#ctx0" brushRef="#br2">5459 9856 8091,'-4'-14'0,"1"3"0,-3 6 848,3-3-554,1 6 0,-3-2-254,5 8 0,-3 3 228,-1 8 0,-1 1-33,1 7 1,-1 2-116,-3 9 0,-2 0 67,2 1 0,-2 3-318,-1 0 1,-1-1-77,1-7 1,0 2-191,-1-6 0,5 0 192,-1-7 0,2 1-21,-2-5 0,3-3-1003,5-5 604,0-4 625,0 2 0,5-5 0,1 0 0</inkml:trace>
  <inkml:trace contextRef="#ctx0" brushRef="#br2">5573 9788 8257,'5'-12'0,"-3"5"0,2-1 0,2 2 268,1-2 0,4-1-16,0 5 1,0-1-27,1 2 1,-1 0-90,1-5 0,0 6-231,4-2 1,-4-1-64,4 1 0,-4-1 149,0 1 1,-1 3-10,1-3 162,-1 3-52,0 1-50,1 0 0,-5 0 364,1 0-241,-5 0 0,2 1 56,-5 3 0,0 2-84,0 6 0,3 3-6,1 0 0,0 9-53,-4-1 1,0 4 40,0-1 1,4 0-105,0 4 0,-1-3 69,-3 3 0,4-3-136,0 3 0,1-5 70,-1-3 1,-3 1-125,3-4 1,1 2 89,-1-2 0,1 1-131,-1-5 0,-3 2 25,3-2 1,-2-2 14,2 2 51,-2-2 1,3-2-10,-5 0 113,0 1 1,0-5 151,0 1 126,-5-5 0,-2 5 66,-4-4 0,-1 0-125,1-4 1,-4 0-84,-1 0 0,-3 0-16,4 0 0,-4 0-479,4 0 0,-4 0 198,4 0 1,-1 0-373,5 0 1,3-4 483,1 0 0,-1-4 0,-3 1 0</inkml:trace>
  <inkml:trace contextRef="#ctx0" brushRef="#br2">6544 9776 8216,'-7'0'-455,"-1"0"1,4 0-1,-3 0 716,4 0 1,-2-1 397,5-3 426,-5 3-634,4-4-246,1 5 1,6 4 24,5-1 0,1 5 2,-1-4 1,4 1 11,1-1 0,4-3-20,-1 3 1,1 1-110,-1-1 0,3 0-88,-3-4 1,6-2-168,2-2 0,0-1-437,-5-2 0,5-3 351,0 2 1,-4 2-689,-4-2 1,-7 4-108,0-3 1021,-1 4 0,-15-2 0,3 5 0</inkml:trace>
  <inkml:trace contextRef="#ctx0" brushRef="#br2">6510 10016 8216,'11'0'0,"2"0"161,2 0 0,2 0 102,2 0 1,6 0 445,-2 0 1,4-1-216,-1-3 0,3 3-62,6-3 0,-5-1-209,1 1 0,-1-1-156,4 1 1,-4 3-1710,-4-3 1642,-2-2 0,4 4 0,1-3 0</inkml:trace>
  <inkml:trace contextRef="#ctx0" brushRef="#br2">7378 9673 8407,'0'-7'-43,"0"-1"0,-4 4 35,0-3 0,0 3 511,4-4 65,-5 6 1,4-3-1,-4 0-419,5 3 1,0-1-8,0 6 1,1 4 42,3 4 1,-1 2 109,4 2 0,1 7-22,3 4 0,1 6 10,-1-1 1,4 2-38,1 1 1,0 4-214,-1 0 1,2 0 158,2-4 1,-1 1-114,-3-1 0,-1-1-66,5-3 0,-5-1-178,1-2 0,-1-4 123,1 0 0,-2 0-133,2-4 0,-2-3 189,-2-1 1,1-2-7,-1-2 0,-3-3 139,-1 0-116,-4-6 0,3 3-51,-2-5 83,-3 0 1,3 0 18,-8 0 1,-1-5-102,-2-2 1,-4-5-175,4-3 0,-2 1-30,1-5 0,-2-4 57,3-4 1,0-4-117,0 0 0,4-2 23,-1-1 1,-1-5-54,1-3 0,-3-3 92,3 0 0,-1-1-1,1 0 0,2 1 80,-6-1 0,4 2-35,-4 2 1,2-1 146,-1 4 0,-2 1-71,5 4 1,-4 1 176,4 3 1,-1 2-63,2 5 1,1 4 124,-2 0 0,3 4 0,1-4 0,0 5-29,0-2 1,0 4-4,0 0 1,0 1 7,0-1 0,4 5-1,0-1 0,1 2-2,-1-2 142,-3-2-117,9 9 66,-9-9 0,6 8 86,-3-1-122,-3 1 1,5-1-73,-2-1 0,-2 0 114,6 4-248,0 0 1,7 0 86,0 0 0,0 0-74,-3 0 1,3 0 102,0 0 0,4 0-150,-3 0 1,4-1 56,-1-3 1,2 3 0,2-3 0,-2 3 1,1 1 0,-1-2 34,5-2 1,4 3-26,0-3 0,3 2 20,1-2 0,4 3-143,0-3 0,6-1 123,-3 1 1,0-1-104,1 1 1,0 3 27,3-3 1,0 2-14,-3-2 0,2 3 54,-2-3 1,2 1-10,2-1 1,0 3 40,0-3 0,0 3-230,4 1 0,-2 0 124,6 0 0,-2 0 68,1 0 0,6 0-185,-1 0 0,-3 0 32,-1 0 1,-6 0 37,1 0 0,3-1 100,2-3 1,0 1-18,0-4 0,0 4 151,-4-1 0,-1-1-102,-3 2 1,-6-5 150,-1 4 1,-4 0-92,-1 4 0,-1 0 145,-2 0 0,0-3-36,-4-1 1,1 0-96,-1 4 0,-3 0-37,2 0 0,2 0 184,-1 0 1,-2 0-164,-6 0 1,2 0 14,-6 0 23,5 0 0,-7 0-61,2 0 0,-6 0 354,-1 0-297,-6 0 23,3 0-201,-5 0-238,0 5 0,-1-4 111,-3 3 0,-2-3-592,-6-1 0,0 4 37,-3 0 795,-3 5 0,-10-3 0,-1 6 0</inkml:trace>
  <inkml:trace contextRef="#ctx0" brushRef="#br2">7880 9331 7901,'0'-6'-581,"0"-5"1468,0 10-176,0-4-86,0 5-555,0 5 1,0 1 117,0 6 0,0 1-148,0 2 1,0-3 15,0 4 0,4 0-76,0-1 0,0 4 0,-4-3 0,4-1 95,-1-4 1,1 2-209,-4 2 1,2-3 120,1-1 1,-1 0-851,1-3 340,-1 2-673,3 2 1195,-4-1 0,9 1 0,-3-1 0</inkml:trace>
  <inkml:trace contextRef="#ctx0" brushRef="#br2">8223 9445 8096,'-8'-6'-316,"1"2"1,3 8 389,-4 3 1,5 5-45,-5 3 1,0-1 401,-3 5 1,-4 0-89,-1 4 0,-3 3-360,4 1 0,-4 4 9,4-5 1,-4 5-107,4-5 1,-1 5-84,5-5 0,1 1 85,2-4 1,-1-1-173,6-3 0,-1 1 55,4-5 1,0 0-233,0-3 460,-5-1 0,3 1 0,-3-1 0</inkml:trace>
  <inkml:trace contextRef="#ctx0" brushRef="#br2">8097 9856 8096,'5'-11'-246,"-2"1"227,5 2 1,-5-1 107,5 5 130,0-5 1,3 7 272,0-6 0,1 6-240,-1-2 0,5-1-86,-1 1 1,0 0-162,-4 4 174,1 0-176,-1 0 0,-3 0 38,0 0 1,-6 5-83,2 3 0,-4 2 61,-4 2 1,-1-1-11,-3 0 0,-2 1-78,3-1 1,-4 1 59,0-1 0,0-3-80,-1-1 0,5 0 56,-1 0 0,4 2 13,-3-5 77,4 5 12,-7-8-13,9 9 20,-5-9 235,6 5-275,6-1 1,0-4 73,5 3 1,-3-2-55,0 2 0,-1-3-87,5 3 1,-1 1 17,0-1 1,1 4-16,-1-5 1,1 5-169,-1-4 210,1 5 0,-2-3-89,-3 6 1,-2-1 50,-5 0 0,-1 1-100,-3-1 1,-2 4 89,-5 1 0,-6 0-159,-2-1 0,-1-2-2,1 2 1,-3-2-93,3-2 0,-1-4 49,1-3 1,-2 1-438,6-2 389,0 1 1,9-9 284,2-2 0,3-9 0,1-1 0</inkml:trace>
  <inkml:trace contextRef="#ctx0" brushRef="#br2">8497 9731 8210,'-4'-8'167,"1"0"-138,-1 6 1,5-3 11,3 5 1,2-4 178,6 0 0,-4 0 307,4 4 1,-3-1-307,6-3 1,-2 3-45,-2-3 0,4 3-592,1 1 1,-1 0 134,-4 0 280,1 0 0,4-5 0,2-2 0</inkml:trace>
  <inkml:trace contextRef="#ctx0" brushRef="#br2">9034 9262 8300,'-6'0'-548,"0"0"1221,6 5 1,2 6-288,2 4 1,-3 1-9,3 0 1,1-3-151,-1 6 0,1-1-50,-2 1 0,-1 2-108,1-6 1,0 4 151,1-4 0,-3 0-444,3-3 0,-3-1-201,-1 1 1,4-1-400,0 0 0,0-3 822,-4 0 0,0-1 0,0 5 0</inkml:trace>
  <inkml:trace contextRef="#ctx0" brushRef="#br2">9388 9354 8145,'0'-12'-86,"0"6"86,0 1 124,0 15 1,-1-2 231,-3 7 0,1-1 63,-4 1 1,-1 4-122,-3 8 1,-1-2-306,1 6 0,-2-5 99,-2 5 1,1-5-233,-5 5 0,5-6 111,-1 2 1,2-3-302,2-1 1,-1-4 55,1 0 1,3-5-93,1 1 1,3-2-1058,-4-2 1423,6 1 0,-9-1 0,5 0 0</inkml:trace>
  <inkml:trace contextRef="#ctx0" brushRef="#br2">9262 9753 8145,'5'-6'-31,"-3"-4"4,8 4 437,-4-6 1,6 5-111,-1-1 1,0 5 88,1 0 1,-1 0-66,1-1 1,-1 3-206,1-3 0,-1 3 32,0 1 1,0 1-107,-4 3 0,2-1 86,-5 4 1,0 1-85,-4 3 1,0 1-36,0-1 0,0 2 36,0 2 1,-5-1-157,-3 5 0,-1-4 50,1 4 1,-6-4-170,3 4 1,-3-5 4,3 2 1,1 0-36,2-1 1,-2 1 208,2-5 1,2-1-85,-2-2 398,6 2-237,-3-4 70,5 1 1,5-1-111,2-2 1,3-3 195,2 3 1,-1-3-36,1-1 0,0 0-91,4 0 1,-2 0-116,5 0 1,0 0 107,3 0 0,-2 0-307,-1 0 1,-4-1 81,4-3 0,-5 3-364,1-3 293,-2 3 1,-6 1 243,1 0 0,0-5 0,3-2 0</inkml:trace>
  <inkml:trace contextRef="#ctx0" brushRef="#br2">8988 9274 8328,'7'-2'-429,"-4"-1"1101,-1 1-262,-2-3-96,0 5 0,0 5-22,0 3 0,-2 3-62,-1 5 1,-3 0 12,-1 3 0,-3 8-18,2-1 1,-2 2-89,-1 3 0,-1-1 88,1 5 1,3-1-173,0 0 0,6 2 45,-2 2 1,3-3-155,1 3 1,0-2-31,0-2 1,5-3-68,3-1 1,-1-5 44,5 2 0,-4-3 87,8-1 1,-2 0-142,1 0 1,-1-4 73,5 0 1,-4-1-177,4 1 1,-5-3 57,1-5 1,-2 1-463,-2-1 1,1-1-41,-1-2 708,1 2 0,-1-9 0,1 5 0</inkml:trace>
  <inkml:trace contextRef="#ctx0" brushRef="#br2">9673 9365 8010,'-6'-11'0,"2"-1"0,-1 5-421,1-1 62,1 6 1084,3-4-57,0 6-211,5 0 1,1 2-46,5 2 0,1 6-130,-1 5 1,1 5 22,-1-1 1,1 7-90,-1 0 0,0 6 67,1-2 1,-1 0-59,1 0 0,-1 1-95,1 3 1,-5-1-24,1-3 0,-4 6-176,3-6 0,-4 6-145,1-6 1,-3-1 147,-1 2 0,0-6-195,0 2 0,0-4 122,0-4 0,0 1-206,0-5 0,-4 2 123,0-2 1,-5-2-474,2 2 1,0-4 114,0-3 1,-1 2 579,-3-2 0,-1 2 0,1 1 0</inkml:trace>
  <inkml:trace contextRef="#ctx0" brushRef="#br2">9856 9377 7958,'5'-12'0,"-3"1"-775,1-1 1,-1 5 774,-2-1-640,5 0 640,1-3 0,5 1 538,1 2 1,-2 2-203,-2 2 1,2 3-47,-3-3 1,4 3-247,0 1 0,0 0-2,1 0 1,-5 0-24,1 0 111,0 5 0,2 1-180,-3 6 1,2-5 103,-5 1 1,0-1-165,-4 5 1,0-1 83,0 1 1,-1-1-45,-3 1 0,-1-1 56,-3 0 0,-2 1-8,2-1 0,2 1 165,-2-1-138,6 0 121,-3 1 1,5-4-104,0-1 0,5-4-13,3 0 1,2-1 24,1-2 0,2-2-407,2-1 0,-2 1 372,2-1 0,3-4 0,-1 1 0</inkml:trace>
  <inkml:trace contextRef="#ctx0" brushRef="#br2">10530 9525 9891,'11'0'415,"-3"0"-218,0 0 1,1 0-65,6 0 0,-1 0 57,5 0 0,-4 0-174,4 0 0,0-1 39,4-3 0,4 1-182,-1-4 0,-3 3-372,-4-4 1,-1 5 30,1-5 88,-3 5 1,-8-2-221,0 5 600,-6 0 0,-7 0 0,-8 0 0</inkml:trace>
  <inkml:trace contextRef="#ctx0" brushRef="#br2">10576 9731 8197,'11'0'280,"1"0"-196,-1 0 1,5 0 659,4 0 1,-3 0-164,2 0 0,4-4-113,4 0 0,-1-1-281,-3 1 1,0 2-169,0-6 0,0 4-1006,0-3 1,-6 4 986,-1-1 0,-4 3 0,0 1 0</inkml:trace>
  <inkml:trace contextRef="#ctx0" brushRef="#br2">11592 9022 8312,'0'-6'-1037,"0"0"1506,0 2-102,0 3 315,0-4-311,0 5-242,0 5 0,-4-3 64,1 6 0,-1 3-21,4 5 0,0 4-4,0-1 0,0 2 39,0 2 0,0 0-163,0 0 0,0 0 57,0 0 0,4-1-165,-1 1 0,2-1 112,-1-3 0,-2 1-338,1-5 0,2 1-178,-1-5 0,1 4-1048,-1 1 1516,-3-1 0,10-4 0,-5 1 0</inkml:trace>
  <inkml:trace contextRef="#ctx0" brushRef="#br2">12175 9022 8202,'0'-11'-1165,"0"0"1353,0 4-100,0 2 1078,0 5-890,-5 0 0,3 1-46,-2 3 0,-1 8-49,2 7 1,-6 4 105,1 3 0,-3 3-106,-5 6 0,3 4-37,-7 3 1,1 4-87,-3 3 1,-1-2 19,0 3 0,-4 4-315,1-1 0,-1 4 128,4-7 0,2-1 58,2-3 0,2-1-261,6-4 1,-1 3 37,1-6 0,-1-4 84,1-4 1,5-4 191,2 0 0,-1-3 66,1-4 1,-1 2 99,1-6 0,3-4 514,-3-3-607,3-1-68,1 0-651,0-2 302,0-5 1,5-10 0,1-3 0</inkml:trace>
  <inkml:trace contextRef="#ctx0" brushRef="#br2">12118 9719 8216,'-12'-11'-393,"6"-1"0,1 5 206,5-1 1104,-5 6-256,3-9 306,-3 10-636,5-4 1,0 10-181,0 3 0,2 3 148,1 4 0,0 3-65,5 5 1,-5 0 112,5 0 1,0 1-110,3 2 1,-3-1-138,-1 1 1,1 2-178,3-1 1,-3-1 90,-1-3 0,0-1-92,0-3 0,2 1 35,-5-5 0,4 1-34,-4-5 131,4 0-155,-6 1 1,3-4 136,-5-1-11,0-4 1,0 0 23,0-6 1,0 0 13,0-4 1,-4-2-256,0-7 0,-1 2 73,1-5 1,3-1-134,-3-7 1,-1-2 60,1-5 1,0 0-39,4-1 1,0-3 116,0 0 1,0-4-206,0 4 0,0 0 182,0 4 0,2 0 56,2 0 0,-2 4 177,6 4 1,-4 2-56,3 1 1,-1 4 125,2 0 1,2 5-57,-2-2 1,2 4 76,1 0 1,2 5-93,2-1 1,-1 2-17,5-2 0,4-1-82,4 5 0,5-1-75,-2 2 1,2 1-65,-2-1 0,7-3 81,-3 3 1,4-2-41,0 1 1,-2 3 54,2-3 1,-2-1-22,-2 1 1,-4 0 34,1 4 1,-2 0 5,1 0 1,2 0 3,-5 0 0,3 0 12,-3 0 0,3 0-95,-3 0 1,0-1 71,-5-3 1,0 3 37,-3-3 0,1 3-39,-4 1 1,-1-2 63,-4-1 1,-3 1-268,-1-2-16,-4 3 0,1 1 13,-8 0 1,-4 0 235,-7 0 0,-8 5 0,-6 2 0</inkml:trace>
  <inkml:trace contextRef="#ctx0" brushRef="#br2">12506 9605 8166,'-8'0'39,"1"0"194,4 0 0,-2 5 54,5 3 1,0-2-45,0 2 0,0 3-9,0 4 0,0 2 9,0-2 0,1 1-98,3 4 0,-1 1 51,4-2 0,-4 4-190,1 4 1,-2-5 91,2 1 0,-3 0-188,3-4 0,-3-2-77,-1-2 1,0 1 103,0 0 0,0-5-193,0-3 24,0-1-1200,0 5 130,0-6 1302,0-1 0,5-5 0,2 0 0</inkml:trace>
  <inkml:trace contextRef="#ctx0" brushRef="#br2">12643 9696 8053,'0'-11'0,"0"-1"0,0 1-311,0 0 0,5-1 285,3 1 0,-2-1 686,2 1 0,-1 0-257,5-1 1,3 4-28,0 1 0,2 4-176,-2 0 0,-3 1-158,4 2 0,0 0 102,-1 0 1,1 5-22,-5 3 1,-3 6-15,-1 1 1,-3 2 60,4-2 0,-6 3-160,2 4 1,-3 1 54,-1 0 0,-5 4-137,-2-1 1,-4 5 91,0-4 1,-4-1-164,0-3 1,-1 0 52,5 0 0,0-2 54,-1-2 0,1-2 39,-1-6 0,1 1-15,-1-1 305,6 1-290,-4-1 0,9-3 12,-3-1 0,4-4 22,4 1 1,-2-3 153,6-1 0,3 0-18,4 0 0,2 0 11,-2 0 1,-2-1-38,2-3 1,2 2-57,-2-1 1,4 1 69,-4 2 0,4-1-61,-4-3 1,4 3-134,-3-3 1,0 3 228,-1 1-523,-2 0 0,2-1-479,-7-3-519,2 3-449,-9-4 262,4 5 1512,-10 0 0,-1 0 0,-5 0 0</inkml:trace>
  <inkml:trace contextRef="#ctx0" brushRef="#br2">13454 9833 8047,'0'-6'626,"0"1"2744,0 5-3370,0 5 0,0-4 0,0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51:09.80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13644 14361 6697,'14'0'0,"35"-2"0,1 0 0,1 0 0,0-1-310,-2 1 1,1 0 0,0 0 0,1 1 309,0 0 0,1 2 0,-1-1 0,1 0 0,-1 0 0,0 0 0,5-2 0,0 0 0,1 0 0,0 0 0,4-1 0,0 1-302,0 0 1,0 0-1,1 1 1,0 0 301,1-3 0,0 0 0,0 2 0,1 0-179,-21 0 0,0-1 0,0 1 0,2 0 1,1 1-1,-1 0 179,2-2 0,0 1 0,0-1 0,0 2 0,0 0 0,0-1 0,-1 0 0,-1-1 0,1 1 0,1-1 0,0 1 0,1-1 0,0-1 0,0 0 0,1 1 0,0 0 0,0 0 0,1 1 0,1-1 0,0 1 0,-1-1 0,0 2 0,-1 0 0,1 0 0,-1-2 0,1 0 0,-1 1 0,3 1 0,1 0 0,0-1 0,-1 0 0,0-1 0,0 1 0,1 0 0,1 2 0,0-1 0,-1 0 0,1-1 0,-1 1 0,-1 1 0,-1-1 0,1 1 0,-2 0 0,1 0 0,0 0 0,2 0 0,0-1 0,1 1 0,0-1 0,1-1 0,0 1 0,1 0 0,0 1 0,0 0-144,1-1 1,0-1 0,1 1 0,0 0 0,1 0-1,0 0 144,0 0 0,1 0 0,0-1 0,0 1 0,1-1 0,-1-1-129,1 0 0,0-1 0,0 0 0,0 0 0,1 0 0,-1 0 129,1 0 0,1 1 0,-1-1 0,-1 0 0,0 0 0,1 0 0,0 1 0,0-1 0,0 0 0,0 0 0,-1 0 0,0 1 0,0-1 0,0 0 0,0 0 0,0 0 0,0 1 0,0-1 0,0 0 0,0 0 0,-1 0 0,-1 2 0,0-1 0,-1 1-74,-2-1 1,-1 0 0,1 1 0,2 1-1,-1 0 1,1-1 73,-4 0 0,1-1 0,-1 1 0,1 1 0,1 0 0,-2 0 0,-1 0 0,-1-1 0,-1 1 0,0 1 0,0-1 0,0 1-11,0 0 1,-1 0 0,1 0 0,-2 0 0,-1 0 0,1 0 10,2 0 0,0 0 0,-1 0 0,-2 0 0,0 0 0,-2 0 87,19 0 0,0 0 1,0 2-1,-1 0-87,-2 0 0,-2 0 0,-3 0 0,0 0 0,-1-2 0,-1 0 0,-5-1 0,-1 0 0,-3-1 0,-1 0 0,-2 2 0,0-1 278,-2 0 0,-2-2 0,-4 1 0,-1-1-278,27-1 0,-11-3 812,-12 3 1,-11-1-813,-16 1 0,-7 2 1817,-11-6-1817,-16 5 0,-13-7 0,-9 4 0</inkml:trace>
  <inkml:trace contextRef="#ctx0" brushRef="#br0" timeOffset="-26488">15829 14059 8054,'7'-1'0,"-4"-3"0,-1 3 0,-2-9 0,0 8 0,0-3 0,0 5 0,0 5 0,4 2 0,-1 4 0,5 1 0,-4-1 0,3 5 0,-3 3 0,5 3 0,-1 1 0,-2-4 0,2 0 0,-2-1 0,2 1 0,2 1 0,-3-5 0,0 4 0,0-3 0,-4-1 0,1-4 0,1-3 0,-1-1 0,-1-3 0,-3 4 0,0-1 0,0 0 0,0 3 0,-5-9 0,-1 4 0</inkml:trace>
  <inkml:trace contextRef="#ctx0" brushRef="#br0" timeOffset="-26487">16058 14847 7849,'-12'-11'0,"6"-2"0,2-2 1,-1 2 1,1-2 1,-3 1 0,3-1 0,-5 2 0,1-2 0,-3 6-1,-4 1 1,2 6-1,-2-2 1,-3 4-1,-1 4 0,-1 2 0,1 5 0,-3 2-1,3 2 0,-1 3-1,1 5 0,1 0 0,3 0 0,6 3 0,-3 1 0,5 1 0,-1-1 0,3-2 0,5 5 0,0-4 0,0 0 0,5-1 0,3-3 0,6 0 0,1-3 0,7-4 0,0-7 0,3 1 0,5-5 0,0-2 0,5-6 0,-5-2 0,1-6 0,-6-4 0,2-3 0,-5 1 0,-2-1 0,-4 4 0,-5-4 0,-4 4 0,-3-4 0,-3 3 0,-1-3 0,0 5 0,0-1 0,-5 6 0,-3 2 0,2 4 0,-2-1 0,1 3 0,-5 1 0,5 5 0,-1 3 0,4 3 0,-3 4 0,3 3 0,-4 5 0,4 0 0,-3 0 0,4 3 0,-1 1 0,4 1 0,4-1 0,2-5 0,6 1 0,1-1 0,2-7 0,6 0 0,6-3 0,5-1 0,-2 1 0,3-6 0,1-2 0,-2-3 0,2-1 0,-6 0 0,7 0 0,-9 0 0,1 0 0,-3 0 0,-1 0 0</inkml:trace>
  <inkml:trace contextRef="#ctx0" brushRef="#br0" timeOffset="-26486">22590 13854 8008,'7'0'0,"-2"0"0,-5-2 0,0-2 0,0 3 0,0-4 0,0 5 0,0 5 0,0 3 0,0 3 0,0 4 0,-1 3 0,-3 5 0,3 4 0,-3-1 0,-1 6 0,1-1 0,0-4 0,4 0 0,0 1 0,0-1 0,1 1 0,3-2 0,2-3 0,6 0 0,-1-2 0,1-5 0,-1 3 0,1-4 0,-1 0 0,0-3 0,1-1 0</inkml:trace>
  <inkml:trace contextRef="#ctx0" brushRef="#br0" timeOffset="-26485">22625 14516 7929,'11'-6'0,"-5"0"0,5 6 0,-6 7 0,2 4 0,-2 2 0,-5 6 0,0 1 0,0 7 0,0-2 0,0 6 0,-1-5 0,-3 5 0,2-4 0,-6 3 0,6-5 0,-2 2 0,-1-2 0,1 2 0,0-4 0,4 0 0,0 0 0,0-4 0,0-3 0,0-1 0,0-2 0,0-2 0,0 1 0,0-1 0,0-4 0,0-2 0,0-5 0,0-5 0,0 2 0,0-5 0,0 5 0,0-5 0,0 4 0,0-3 0,5-1 0,2-2 0,4 2 0,-3 2 0,-1 2 0,1 3 0,3-3 0,4-1 0,1 1 0,3 0 0,-4 4 0,7-1 0,0-3 0,1 3 0,4-3 0,-2 4 0,2 4 0,-4-1 0,0 4 0,-2-3 0,-6 4 0,1-1 0,-5 5 0,0-5 0,1 1 0,-6-1 0,-2 5 0,-3-1 0,-1 1 0,-1-1 0,-3 1 0,-3-1-1,-9 0 1,-1 1-3,-6-1 1,-1-1 0,-3-2 0,-2 1 0,-5-5 1,-4-1 0,-1-3 0,-4 0 0,1 0 1,-2-1-1,-2-3 1,6-1 0,2-2 0,7-3 0,5 2 0,6-2 0,5-2 0,8 1 0,3 0 0,8-6 0,2-1 0</inkml:trace>
  <inkml:trace contextRef="#ctx0" brushRef="#br0" timeOffset="-26484">13899 10553 8397,'7'-1'0,"-4"-3"0,2 1 0,-1-4 0,5 4-3,-8-2 1,4 10-1,-5 3 1,-5 3 0,-2 4 1,-2-1-1,1 5 1,-1-1-1,6 1 1,-1 1-2,4-4 1,0 3-1,0-4 0,0 1-1,0 0 1,4-4-1,-1 4 0,5-4-1,-4 0 0,3-1-2,-3 1 7,0-1 0,1 0 0,1 1 0</inkml:trace>
  <inkml:trace contextRef="#ctx0" brushRef="#br0" timeOffset="-26483">13431 11055 8259,'-8'0'0,"1"0"0,-1 0 0,2-1 0,2-3 0,3 3 0,1-4 0,9 5 0,2 0 0,7-4 0,-3 0 0,10 1 0,2 3 0,7-2 0,8-2 0,1 2 0,11-6 0,-1 5-338,4-5 1,5 2 337,-30 2 0,1 0 0,30-6 0,-30 6 0,-1 0 0,28-6-2,1-1 0,0-1-1,-4 1 0,-3-1-32,-8 1 1,-6 1 34,-1 2 0,-9-1 0,-3 5 0,-8 1 0,-3 3 0,-12 0 0,-8 0 0,-3 5 670,-12 2-670,-6 4 0,-4 5 0,-5 2 0</inkml:trace>
  <inkml:trace contextRef="#ctx0" brushRef="#br0" timeOffset="-26482">13465 11227 8324,'0'-7'0,"0"-3"0,0 4 0,0 0 0,0-5 0,0 10 0,-4-3 0,1 8 0,-5 2-1,4 6 0,-3 4-3,3 3 0,0 3-2,4 1 0,0 3-1,0 1 0,1 1 0,3-1 1,1-2-1,3 6 0,2-5 1,-3 5 0,2-6 0,-1 2 1,1-3 0,-5-1 1,3-4 0,-3 0 0,0-5-1,-4 1 3,0-2 0,0-2 1,-1-3 1,-3-1-1,3-4 0,-10 2 1,9-5 0,-6 0-1,6 0 1,-3-5 0,1-2 0,0-4 0,0 0 0,4-1 0,0-3 0,0 0 0,0-6 0,0 2 0,5 3 0,3 1 0,2-2 0,1 2 0,6 0 0,-4 3 0,8 5 0,-2-1 0,-2 5 0,4-2 0,-7 4 0,5-3 0,-5 3 0,2-3 0,-4 8 0,0 4 0,-1-2 0,0 2 0,-3 3 0,0 4 0,-6 4 0,2-3 0,-3 4 0,-1-1 0,-1 1 0,-3-1 0,-2 2 0,-6-6 0,-3 1-2,0-1 1,-5-3-1,1-1 0,1 1 0,-1-5 1,1 0-1,-1 0 1,-3-4-1,3 1 1,3-3-1,1-1 1,2 0 0,2 0 1,4-5 0,3-3 0,3-2 0,1-1 0</inkml:trace>
  <inkml:trace contextRef="#ctx0" brushRef="#br0" timeOffset="-26481">13796 11455 8147,'0'-11'0,"5"1"0,3 2 0,2-1 0,2 5 0,0-3 0,4 3 0,-2-4 0,5 4 0,-5-3 0,1 3 0,1-1 0,-1 1 0,2 3 0,-2-3 0,-2 3 0,2 1 0,-2 0 0,-2-5 0,1-2 0</inkml:trace>
  <inkml:trace contextRef="#ctx0" brushRef="#br0" timeOffset="-26480">14299 11421 8099,'1'-10'0,"3"2"0,-3-2 0,9 4 0,-5-2 0,3 0 0,-2 5 0,-2-5 0,-2 4 0,1-3 0,-1 4 0,-2-7 0,-2 5 0,-1-3 0,-4 3 0,-4 5 0,-6 0 0,-2 0 0,-2 5 0,-2 3 0,0 6 0,0 1 0,2 4 0,2-4 0,-2 2 0,6-2 0,4-1 0,3 5 0,5-5 0,0 1 0,1-2 0,2-2 0,2 1 0,1-1 0,4-5 0,4-2 0,6-3 0,-5-1 0,10 0 0,-3 0 0,-3 0 0,6-5 0,-9-1 0,2-5 0,-2-1 0,-2 1 0,1-1 0,-6 1 0,3 0 0,-5-1 0,-1 5 0,-3-1 0,0 5 0,0-2 0,0 7 0,0 1 0,0 4 0,-5 4 0,3 2 0,-6 2 0,6 3 0,-2 5 0,3-1 0,1 1 0,0 0 0,0 0 0,0 0 0,0 0 0,1-2 0,3-2 0,2-2 0,5-6 0,5-3 0,-1-1 0,5-4 0,-2 2 0,1-5 0,0 0 0,-1-4 0,1 0 0,2-4 0,-8 1 0,3-4 0</inkml:trace>
  <inkml:trace contextRef="#ctx0" brushRef="#br1" timeOffset="-3">13615 14156 8145,'25'-2'0,"13"-5"-1,4 3 0,-4 0 0,4 4 1,-4 0-2,4 0 1,-5 0-1,1 0 1,-2 0 0,-2 0 0,0 0 1,0 0 0,1 0 0,-1 0 0,1 0 0,3 0 0,-2 0-1,2 0 1,1 4-2,-1 0 1,1-1 0,-5-3 0,-4 0 0,1 0 0,-6 4 0,2 0 0,1 1-2,-2-1 1,2-2 0,-1 6 0,-2-4-1,6 4 0,-5-2 0,5 1 1,-3 0-1,6-3 0,-5-3 0,9 3 1,-7-3 0,7-1 0,-9 0 1,5 0 0,-6 0 0,3 0 0,-1 0 0,4 0 1,-4-1-1,-4-3 0,1 3-1,-4-3 1,2 1 0,-6-1 0,-2 3 0,-2-3 1,1-1 0,0 2 0,0-5 0,-1 4 0,-5 0 0,6 4 0,-11-5 0,10 4 0,-15-4 0,0 5 0,-6 0 0,-10 0 0,-1 0 0,-11 5 0,-2 1 0</inkml:trace>
  <inkml:trace contextRef="#ctx0" brushRef="#br1" timeOffset="-26478">15612 10975 8122,'-6'-11'0,"1"5"0,5-1 0,0 4 0,0 1 0,0-2 0,0 8 0,0-1 0,0 4 0,1 1 0,3 3 0,-1 1 0,4-1 0,1 1 0,3-1 0,-3 4 0,-1 1 0,0 4 0,0-1 0,2-1 0,-5 1 0,0 0 0,-4 4 0,0 3 0,0 1 0,0 1 0,0-2 0,0 0 0,0 4 0,0-4 0,0 0 0,0 4 0,0-6 0,1 1 0,3-2 0,-2-3 0,6 7 0,-5 1 0,0-2 0,2 10 0,-1-2 0,-1 4 0,-7 0 0,-1-2 0,-3 2 0,-1-6 0,6-2 0,-5 1 0,4 3 0,0 0 0,4 0 0,-3 1 0,-1-1 0,0 0 0,4 0 0,0-3 0,0-1 0,0-1 0,0 2 0,5 1 0,3-6 0,-2 5 0,2-5 0,-5 5 0,5-4 0,-4 0 0,3 0 0,-4-2 0,1 6 0,-3-4 0,-1 3 0,0-3 0,0 3 0,0-1 0,0 2 0,0-3 0,0-5 0,0 1 0,0 2 0,4-3 0,0 0 0,3 0 0,-3-4 0,5 2 0,-1 2 0,-3-5 0,4 2 0,-6-4 0,1 4 0,-3-4 0,3 3 0,-2 3 0,1-3 0,-1 4 0,-2 3 0,0-1 0,0 3 0,0-2 0,0 1 0,0-1 0,0 2 0,3-4 0,1 3 0,4-1 0,-4 0 0,3 0 0,-3 4 0,1-3 0,-1 3 0,-3 1 0,3 3 0,-3 0 0,-1 0 0,0-1-3,0-2 1,-3 1-18,-1-6 4,0 6 6,-1-8 0,4 4-1,-3-5 0,1-2 2,-1-2 0,3 3 2,-3-3 0,3 1 2,1-1 0,0 2 2,0-6 0,0 4 1,0-4 1,0 0 0,0-3 1,0-5-1,0 1 1,0-4-1,0 3 0,0-4 1,0 2 0,0-5 0,0-5 0,0-3 0,0-12 0,0-4 0</inkml:trace>
  <inkml:trace contextRef="#ctx0" brushRef="#br1" timeOffset="-26477">15738 11284 7905,'-6'-5'36,"-3"2"-3,5-4-19,0 4 0,4-3-1,0 2 0,0 1 8,0-4-15,5 4 1,2-6-5,4 6 1,0-3-3,1 3 0,-1 0 0,1-5 1,4 2-1,3-1 0,3-4 0,1 4 0,1-2 0,2 1 0,4-2 0,4 2 0,4-2 0,0-1 0,4 3 0,-4 1 0,5 0 0,-1 0 0,-3 0 0,-1 4 0,3 1 0,1-1-935,2 1 935,2-3 0,0 3 0,-1-6 0,1 5-175,0 0 1,4-2 174,4 1 0,-1-4 0,4 4 0,0-5 0,-23 5 0,1 1 0,-2 0 0,0 0-128,3-1 1,0 0-1,1 1 1,0 0 127,-1-1 0,0 0 0,2-1 0,0 0 0,-2 1 0,0 0 0,0 1 0,-1 0 0,-2-1 0,-1 0 0,1 3 0,0 0 0,28-3 0,1-1 0,-1 1 0,-6 0 0,2 4 0,-3 0 0,4 0 0,0 0 0,3 0 0,-3 0 0,3 0 0,3 0 0,0 0 0,-31 0 0,0 0 0,32 0 0,-31-1 0,-1-2 0,0 2 0,-1-1 0,30-6 0,-1 4 0,-3 0 0,0 4 0,-6-3 0,-3-1 0,-2-1-135,-1 1 0,1 3 135,2-3 0,2-1 0,2 1 0,4 0 0,0 4 0,2-4 64,-27 2 0,0 0 1,29-3-65,-28 3 0,-1 1 0,28-1 0,1-1 0,-3-4 0,-1 6 0,-1-5 0,-3 2 0,-2 1 64,-5-4 1,-4 3-65,-1-4 0,1 4 0,4-3 0,-5 3 0,-3-4 0,2 5 0,2-5 0,-1 5 0,1 0 0,0 0 0,3-1 0,-3 3 0,0-3 0,-9 2 256,1-2 1,-2 3-257,2-3 0,-5 2 149,-2 2 0,2-1-149,2-3 0,-2 3 349,1-3 1,5-1-350,3 1 0,0-4 116,1 6 0,-2-7-116,5 6 0,0-2 0,3 1 0,0 2 0,-3-1 0,2 1 0,-2 2 0,-4-1 0,-4-3 0,-1 3 0,-6-3 0,3 3 0,-3 1 0,0 0 0,-5 0 0,1 0 0,5 0 0,1-1 0,6-3 0,-1 3 0,5-4 0,-4 3 0,-1-2 0,0 3 0,-3-3 0,-4-1 0,0 1 0,1 1 0,-1 3 0,1 0 0,-2 0 0,-2-4 0,3 0 0,-4 0 0,-4 4 0,1 0 0,-5 0 0,1 0 0,-5 0 0,0 0 0,1 0 0,-6 0 0,-1 0 0,-7 0 0,-6 0 0,-10 0 0,-11 5 0,-5 2 0</inkml:trace>
  <inkml:trace contextRef="#ctx0" brushRef="#br1" timeOffset="-26476">22453 10884 8210,'-6'-5'0,"-3"2"0,5-4 0,-1 3 0,2-4 0,0 2 0,-5-2 0,6-2 0,-3 4 0,5-5 0,0 3 0,0 0 0,0 5 0,0-5 0,0 4 0,0-4 0,0 6 0,0-3 0,1 1 0,3 0 0,-3 0 0,4 10 0,-5 1 0,4-1 0,0 2 0,0 0 0,-4 3 0,3 2 0,1 2 0,4-1 0,-4 5 0,4 0 0,0 4 0,-2 0 0,2 0 0,-2 3 0,2 1 0,1 5 0,-5-2 0,0 3 0,-4 1 0,0 4 0,0 0 0,0 4 0,0-4-824,0 6 824,0-4 0,0 2 0,0 0 0,0-4 0,0 4 0,1-4 0,3 4 0,-3 0 0,3 3 0,-3-3 0,-1 0 0,0 3 0,0 0 0,4 3 0,0-6 0,-1-1 0,-3 1 0,2-5 0,1 1 0,0 1 0,5-1 0,-2 1 0,2 0 0,2-3 0,-3 6 0,0-1 0,0 1 0,-3 2 0,4-2 0,-6 2 0,2 2 0,-3 0 0,-1-1 0,-1-3 0,-3 0 0,3-1 0,-3 1 0,-1 1 0,1-5 0,-3 1 0,3-1 0,-1-2 0,1 2 0,3 2 0,-3 2 0,1-1 0,0 1 0,-3-4 0,-1 4 0,-3-7 0,2 0 0,2-2 0,-2-7 0,4 5 0,-3-5 0,3 5 0,-4-5 0,2 5 0,-2-4 0,-1-1 412,6-3 0,-1 0-412,4 0 0,0-2 0,0-2 0,0-2 0,0-6 0,5 6 0,1-5 0,1 5 0,3-6 0,-4 1 0,0-6 0,0 0 0,-6-2 0,0-2 0,0 3 0,0-4 0,0 3 0,0-3 0,0 4 0,-6-5 0,0 0 0</inkml:trace>
  <inkml:trace contextRef="#ctx0" brushRef="#br1" timeOffset="8815">22579 13888 8210,'11'0'0,"1"0"0,-4 0 0,-1 0 0,1-4 0,3 0 0,1 0 0,-1 4 0,4 0 0,0 0 0,6 0 0,-2 0 0,4 0 0,3 0 0,0 0 0,4 0 0,2 0 0,6 0 0,-1 0 0,5 0 0,-4 0 0,4 0 0,1-3 0,6-1 0,-2 0-176,3 4 0,-2 0 176,1 0 0,0-1 0,4-3 0,4 3 0,4-3 0,-28 1 0,-19 2 0</inkml:trace>
  <inkml:trace contextRef="#ctx0" brushRef="#br2" timeOffset="-26474">19016 13865 7965,'0'-8'0,"0"1"0,0 3 0,0-4 0,0 4 0,0-3 0,0 4 0,4-3 0,-1 2 0,1 3 0,-4-4 0,0 5 0,0 5 0,0 1 0,0 6 0,0-1 0,1-3 0,3-1 0,-2 2 0,1 6 0,-1-1 0,-2 5 0,0 0 0,0 4 0,0 1 0,0 3 0,0-2 0,0 6 0,0-6 0,0 2 0,0-2 0,0 2 0,0-7 0,0 3 0,0-4 0,0 0 0,1 1 0,3-4 0,-2 0 0,6-1 0,-6-6 0,2 3 0,2-3 0,-4-2 0,2 1 0,-3-6 0,-1 5 0,0-3 0,0-3 0,-5 4 0,-2-5 0</inkml:trace>
  <inkml:trace contextRef="#ctx0" brushRef="#br2" timeOffset="-26473">18502 15818 7813,'7'0'0,"1"0"0,-4 0 0,3 0 0,-4-1 0,1-3 0,-3 3 0,-1-10 0,0 5 0,0-5 0,0-1 0,0 1 0,0-1 0,0 0 0,0-4 0,0-1 1,0-6 0,0-1 1,0-3 1,1-2-1,3-5 0,1-1-1,3 1 1,2-1-1,-2-3 0,2 2 0,1-2 1,-3-1-1,-1 1 0,0 3 1,0 5 0,0 4 0,-3 0 0,-2 2 0,6 1 0,-6 4 1,2 0 0,-1 9 3,0-2 1,-1 3-4,3 3 0,-4 2-1,3 8 0,-3 2-2,3 6 1,1 3-1,-1 0 0,5 2 0,-2-2 0,0-2 0,0 2 0,1-3 0,3 0 0,-3-1 0,-1 1 0,1-1 0,0-1 0,-1-2 0,-4-3 0,7-5 0,-4 0 0,6 0 0,-1-5 0,1-3 0,-5 1 0,1-5 0,-4 3 0,3-6 0,0 2 0,0 2 0,-2 0 0,-5-1 0,4 1 0,0-1 0,0 1 0,-4 3 0,0 1 0,0 4 0,0-1 0,0 8 0,3 3 0,1 4 0,5 5 0,-1 3 0,1 3 0,-2 1 0,3 0 0,-2 0 0,-2-1 0,2 1 0,-4 0 0,3 0 0,-4-1 0,1-3 0,1 1 0,-1-5 0,1-1 0,-1-6 0,-3 2 0,9-4 0,-4 6 0</inkml:trace>
  <inkml:trace contextRef="#ctx0" brushRef="#br2" timeOffset="-26472">19267 15133 7899,'-11'0'0,"4"0"0,2 0 0,5 0 0,5 0 0,2 0 0,4 0 0,4-4 0,0 0 0,4-1 0,-3 1 0,4 2 0,-1-6 0,1 5 0,-1 0 0,2 0 0,-6-1 0,1 3 0,0-3 0,-4 3 0,5 1 0,-6 0 0,-4 0 0,-2 5 0,-5 1 0</inkml:trace>
  <inkml:trace contextRef="#ctx0" brushRef="#br2" timeOffset="-26471">19256 15304 7871,'12'0'0,"3"0"0,-1 0 0,5 0 0,1 0 0,2 0 0,1-1 0,0-3 0,1 1 0,3-4 0,-3 4 0,3-1 0,-5-1 0,-3 2 0,-2-1 0,-6 4 0,-3 0 0,0 0 0,-6 5 0,3 1 0</inkml:trace>
  <inkml:trace contextRef="#ctx0" brushRef="#br2" timeOffset="-26465">18993 14310 7761,'0'-7'0,"0"-1"0,1 6 0,3-2 0,-3 1 0,3-1 0,-3 3 0,-1-4 0,0 5 0,0 5 0,-1 2 0,-3 4 0,0 0 0,-7 1 0,5 0 0,-10 4 0,5 0 0,-8 3 0,1 3 0,-1-3 0,-2 1 0,2-1 0,2 3 0,2-3 0,-2-3 0,2-1 0,1-1 0,7 2 0,-4-5 0,4 1 0,-2-1 0,1-3 0,2-3 0,2-2 0,3 4 0,-5-6 0,2 3 0,2-3 0,-1-1 0,6 0 0,1 0 0,8 0 0,-2 0 0,9 0 0,0 0 0,4 0 0,0-1 0,-1-3 0,5 3 0,0-3 0,3-1 0,-3 1 0,5-1 0,-2 1 0,-1 2 0,2-6 0,-2 6 0,1-2 0,-1-1 0,-2 1 0,-7-4 0,3 4 0,-2-3 0,1 3 0,-4-4 0,-3 5 0,-2-3 0,-1 3 0,-1 1 0,0-1 0,-4 1 0,3 2 0,-9 0 0,4 0 0,-5 0 0,-5 0 0,-1 0 0,-6 0 0,5 0 0,-1 0 0,4 0 0,-3 0 0,3 0 0,-4 0 0,2-1 0,-2-3 0,-2 3 0,3-3 0,-4-1 0,0 1 0,-2-5 0,-2 2 0,-3-3 0,-5-7 0,1-1 0</inkml:trace>
  <inkml:trace contextRef="#ctx0" brushRef="#br2" timeOffset="-26464">19004 14356 7761,'-6'-11'0,"-3"3"0,5 0 0,-1 5 0,1-5 0,3 5 0,-4-2 0,5 5 0,0 0 0,5 5 0,3 3 0,2 0 0,1 3 0,2-2 0,2 6 0,2-2 0,2-2 0,2 2 0,-2 2 0,-1-2 0,1 2 0,-4-6 0,4-1 0,-1-1 0,1 5 0,-2-5 0,-6 1 0,1-6 0,-1 2 0,0 3 0,1-6 0,-6 4 0,-1-5 0,-5 0 0,-5 0 0,-1 0 0,-6 0 0,0 0 0,-3 0 0,1 0 0,-5 0 0,3 0 0,-3 0 0,0-1 0,-4-3 0,1 3 0,-1-3 0,-4 2 0,0 2 0,-3 0 0,3 0 0,1 0 0,3 0 0,0 0 0,0 0 0,5 0 0,3 0 0,2 0 0,2 0 0,3 0 0,1 0 0,4 0 0,-2 0 0,5 0 0,5 0 0,-2 0 0,4 0 0,1 0 0,3 0 0,1 0 0,-1 0 0,2 0 0,2 0 0,-1 0 0,5 0 0,0-1 0,4-3 0,-1-1 0,-3-2 0,1-3 0,-5 2 0,2 3 0,-2 1 0,-6-1 0,2 1 0,-6 0 0,3 4 0,-6-5 0,4 4 0,-12-3 0,-1 8 0,-5-1 0,-3 4 0,-3 1 0,-4 3 0,4-3 0,3-1 0,-2 1 0,2 3 0,0-3 0,3 0 0,1-2 0,-1 2 0,1 2 0,0-3 0,4 0 0,3 0 0,2-3 0,-2 4 0,3-4 0,-3 3 0,3-4 0,4 3 0,1-2 0,1-3 0,-1 3 0,3-3 0,4-1 0,0-1 0,1-3 0,-2 2 0,-2-6 0,2 0 0,1-8 0,7-2 0</inkml:trace>
  <inkml:trace contextRef="#ctx0" brushRef="#br2" timeOffset="-26463">18547 10576 8108,'-7'-2'0,"-1"-1"0,6 1 0,-3-3 0,0 5 0,3 0 0,-3 2 0,5 1 0,0-1 0,1 7 0,3-6 0,-2 6 0,1-1 0,2-2 0,-1 2 0,0-1 0,-4 5 0,0-1 0,0 1 0,0-1 0,0 1 0,0-1 0,0 0 0,0 1 0,1-1 0,3 1 0,1-5 0,3 1 0,2-2 0,-2 2 0,2 2 0,1-2 0,-3-2 0,-1 2 0,0-1 0,0 5 0,4-1 0,-9 4 0,6 0 0,-5 1 0,5-5 0,-5 1 0,0-1 0,3 4 0,-3 0 0,2 1 0,-1-5 0,1 4 0,3 0 0,2 2 0,-2-2 0,-2-2 0,2 2 0,-2 2 0,2-2 0,0 0 0,-4-3 0,4 3 0,-4 0 0,3 1 0,-3 0 0,1-2 0,-1 5 0,-3-4 0,3 4 0,-3-4 0,-1 4 0,0-4 0,0 4 0,4-5 0,0 2 0,5 0 0,-2-1 0,0 4 0,0-3 0,0 3 0,0-4 0,4 4 0,-4-4 0,3 2 0,2-2 0,-5 1 0,1 3 0,-6 2 0,2-6 0,-1 4 0,1-4 0,-3 6 0,3-2 0,-3-3 0,-1-1 0,0 2 0,0-2 0,0 4 0,0-4 0,1 0 0,3-3 0,-1-1 0,4 1 0,-3 3 0,4 0 0,-6 0 0,2-3 0,-2-1 0,2 1 0,-2-1 0,1 1 0,-1-1 0,-2 0 0,-2 6 0,-1 2 0,0-1 0,-5 1 0,2-2 0,-2 3 0,0 0 0,4-5 0,-4 5 0,4-1 0,-3-2 0,3-2 0,0 2 0,4-2 0,0 5-2,0-1 1,0-1-1,0 1 0,0-5-1,0 1 1,0 2-1,0-2 0,0 0-1,0-3 1,1 3 0,3 0 1,-3 0-1,3-3 1,-2 3-1,-2 0 1,0 4 0,0-4 0,-4 4 0,0-3 1,0 4-1,4-1 1,-1-1 0,-3 1 0,3-5 0,-3 1 1,3 1-1,1 0 1,0 0-1,0-1 1,0-2-1,0 2 1,3-1-1,1 1 0,0-1 0,-4 5 1,0-3-1,0 3 1,0-4-1,0 4 0,0-4-3,0 4 1,0-1-1,0 1 1,0 1 0,0-4 1,0 4 0,0-1 0,0 3 0,0 0 1,0 1-1,0 0 1,0-4-1,0 0 1,0-5 0,0 1 0,1 2 0,3-2 0,-3 2 0,3-2 0,1-1 0,-1 5 0,0-5 0,-4 1 0,1 1 0,3 0 0,-3 0-1,3-1 1,-3-2-3,-1 2 1,2-2 0,1-2 0,-1 1 0,2-1 0,-3 4 1,-1 1 0,4-1 0,-1-4 0,1 5-1,-4-1 1,4 0 0,0-4 0,1 0 0,-1-4 1,-3 3-1,3-2 1,1 2-1,-1 2 0,3-1 0,-3 0 1,0 1-1,-4-1 0,0 1 0,0-1 1,0 1-1,0-1 1,0 2-1,0 2 0,1-5-1,3 5 1,-3-5-1,3 6 1,-3-2-1,-1 1 1,0-3-1,0 4 1,0-4-1,0 0 0,0-1 0,0 1 1,0-1-3,0 1 3,0-1 0,0 0-1,0 1 0,0-1 1,0 1 1,0-1-1,5 0 1,-3-4 0,3-2 1,-4-5-1,3 0 0,-3 0 0,4 0 1,-5 0 0,5-5 0,2-2 0</inkml:trace>
  <inkml:trace contextRef="#ctx0" brushRef="#br2" timeOffset="-26462">18844 10599 8136,'-6'0'0,"1"-6"0,0 5 0,4-9 0,-4 8 0,5-6 0,1 5 0,3 0 0,2 0 0,5-1 0,5 3 0,-1-3 0,9 3 0,-1 1 0,7 0 0,1 0 0,3-4 0,4 0 0,3 0 0,4 4 0,2-1-145,3-3 1,2 2 144,5-6 0,4 4-225,0-3 0,-29 4 1,0-1 224,29-3 0,-28 2 0,-1 1 0,29 0 0,0-3-214,-4 3 1,-5-1 213,-2 1 0,-3 3-86,-2-3 0,-3 3 86,0 1 0,-5-4 0,1 0 0,-5 0 126,1 4 0,-2 0-126,6 0 0,-6-4 324,-2 0 1,-3-3-325,3 3 0,-4-4 231,0 5 0,-3-2-231,-4 1 0,-2 1 199,-6-4-199,0 4 0,-4-7 0,-2 7 0,-5-4 0,-5 4 0,-3-1 0,-6-1 0,-1 2 0,-5-1 0,1 4 0,1-2 0,-1-1 0,5 1 0,-1-1 0,2 1 0,2 2 0,-1 0 0,1 0 0,4 0 0,2 0 0,5 0 0,0-5 0,0 4 0,0-4 0,0 5 0,5 0 0,3 0 0,2 4 0,2-1 0,3 5 0,0-4 0,4 4 0,-4-5 0,0 5 0,-3-4 0,-1 3 0,1-3 0,-6 1 0,-2-1 0,-3-1 0,-1 4 0,-2-3 0,-6 4 0,-1-5 0,-10 5 0,-5 0 0,-7 3 0,-1 1 0,-3 4 0,1 2 0</inkml:trace>
  <inkml:trace contextRef="#ctx0" brushRef="#br2" timeOffset="-26461">19050 9525 8344,'-1'-10'0,"-3"2"0,1-1 0,-4 6 0,3-5 0,-4 4 0,5 0 0,-5 4 0,0 0 0,-3 0 0,-1 2 0,1 1 0,0 4 0,-1 4 0,1 1 0,-1-1 0,2 4 0,3 0 0,-2 6 0,5-2 0,0-1 0,4 1 0,0-4 0,0 4 0,0-1 0,0 1 0,0-3 0,0-4 0,1-1 0,3 0 0,3-4 0,5 2 0,3-6 0,-2 1 0,2-4 0,-2-1 0,-2-3 0,5 2 0,-1-6 0,0 0 0,-3-3 0,-2-4 0,-3 0 0,2-2 0,-5 2 0,0 1 0,-4-5 0,0 4 0,0-4 0,-4 3 0,0-3 0,-3 5 0,3-1 0,-4 2 0,4 2 0,-3 3 0,3 1 0,-5 4 0,8-3 0,-3 2 0,3 3 0,6-4 0,1 5 0,6 0 0,3 0 0,0 0 0,5 0 0,-1 0 0,-1 0 0,1 0 0,0 0 0,4 0 0,0-2 0,0-1 0,-4 1 0,0-1 0,-5 1 0,1 2 0,-1 0 0,1 0 0,-6 0 0,2 0 0,-2 0 0,3 0 0,-5 0 0,1 0 0,0 0 0,3 0 0</inkml:trace>
  <inkml:trace contextRef="#ctx0" brushRef="#br2" timeOffset="-26460">19541 9491 8245,'-6'-8'0,"2"1"0,4 0 0,4 0 0,2-2 0,6 5 0,-1-1 0,0 1 0,1 3 0,0-8 0,4 5 0,-4 0 0,4 4 0,1-1 0,2-3 0,-1 3 0,1-3 0,0 3 0,4 1 0,-4-4 0,0 0 0,-5 0 0,1 4 0,2 0 0,-2 0 0,0 0 0,-3 5 0,-1 2 0</inkml:trace>
  <inkml:trace contextRef="#ctx0" brushRef="#br2" timeOffset="-26459">19610 9605 8307,'11'-1'0,"0"-3"0,7 1 0,5-4 0,1-1 0,7-3 0,-1 3 0,4 0 0,-3 1 0,-1-5 0,-8 6 0,1 2 0,-3 3 0,3 1 0</inkml:trace>
  <inkml:trace contextRef="#ctx0" brushRef="#br2" timeOffset="-26458">20660 8908 8132,'-7'-4'0,"-1"1"0,1-1 0,-5 4 0,6 0 0,-1 0 0,4 0 0,1 0 0,-3 0 0,10 5 0,3 3 0,-2 2 0,2 1 0,0 4 0,3 1 0,0 3 0,1-4 0,-5 4 0,1-4 0,-4 4 0,3-4 0,-4 4 0,1-3 0,-3-1 0,-1-4 0,0 1 0,0-1 0,0 1 0,0-1 0,0 0 0,0 1 0,-5-1 0,-1 1 0</inkml:trace>
  <inkml:trace contextRef="#ctx0" brushRef="#br2" timeOffset="-26457">20386 9422 8132,'-10'-7'0,"2"-1"0,3 5 0,5-2 0,0 5 0,5 0 0,3 0 0,7 0 0,-1 0 0,5 0 0,4 0 0,4 0 0,6 0 0,1 0 0,2 0 0,5 0 0,3-1 0,5-3 0,-1 2-109,6-6 0,-6 1 109,1-5 0,2 4 0,-1 1 0,-5-1 0,-3-3 0,-5 3 0,1 1 0,-8 4 0,-3-1 0,-8 2 0,-4-2 0,-2 3 0,-7-4 0,-3 8 0,-11 1 0,-4 5 0,-11-1 0,-5 7 0,-1-2 0,-6 3 0</inkml:trace>
  <inkml:trace contextRef="#ctx0" brushRef="#br2" timeOffset="-26456">20329 9731 8132,'-1'-8'0,"-3"0"0,3 1 0,-4-5 0,5 6 0,0 0 0,0 2 0,0 3 0,5 1 0,2 7 0,4 5 0,0 3 0,0 1 0,1 3 0,3 3 0,0-3 0,6 6 0,-2 2 0,-2 3 0,2-3 0,-3 0 0,3-4 0,-7-4 0,0 0 0,-1-5 0,-3 1 0,-2-2 0,2-2 0,-6 0 0,3-4 0,-5-2 0,0-5 0,-5 0 0,3-5 0,-6-3 0,1-3 0,-5-5 0,2 2 0,2-5 0,-2 0 0,3-3 0,0-5 0,0 0 0,4-3 0,-1 3 0,4-3 0,4 3 0,1 0 0,3 5 0,6 4 0,-3 3 0,7-2 0,-3 2 0,7 0 0,1 3 0,5 1 0,6-1 0,0 2 0,0 3 0,6-2 0,2 5 0,2-4 0,2 4 0,-2-1 0,-2 2 0,-3 1 0,-5-1 0,-1 0 0,-2-1 0,-4 3 0,-8-3 0,-3 3 0,-4 1 0,-1 0 0,0 0 0,-4 0 0,-2 0 0,-6 0 0,-3 0 0,-4 1 0,-7 3 0,-3 2 0,-5 6 0</inkml:trace>
  <inkml:trace contextRef="#ctx0" brushRef="#br2" timeOffset="-26455">20717 9719 8132,'0'12'0,"0"-1"0,-1 2 0,-3 2 0,3-1 0,-3 5 0,3-4 0,1 4 0,1-1 0,3 1 0,-1 1 0,4-4 0,-3 3 0,4-4 0,-5 0 0,5-4 0,-5 1 0,0-1 0,3-3 0,-3-1 0,1-3 0,-4 4 0,0-6 0,0 9 0,0-10 0,-5 4 0,-1-5 0</inkml:trace>
  <inkml:trace contextRef="#ctx0" brushRef="#br2" timeOffset="-26454">20832 9788 8132,'3'-18'0,"1"3"0,5 2 0,-1 2 0,3-1 0,4 1 0,-2 1 0,2 2 0,2-1 0,-2 5 0,4 0 0,-4 4 0,1 0 0,-5 0 0,0 0 0,1 0 0,-1 6 0,1 1 0,-5 5 0,1 3 0,-6-1 0,2 5 0,-3-4 0,-1 4 0,-5 0 0,-2 4 0,-3-1 0,-2-3 0,0 1 0,-4-5 0,4 4 0,-4-4 0,4 1 0,0-5 0,5 0 0,-1 1 0,6-1 0,-4 1 0,6-1 0,2-3 0,2-1 0,3-4 0,8 1 0,3-3 0,5-1 0,0-1 0,0-3 0,-1 3 0,1-3 0,-4-1 0,0 1 0,-5 0 0,2 4 0,-4 0 0,-5 0 0,-2 0 0,-15 0 0,-3 0 0</inkml:trace>
  <inkml:trace contextRef="#ctx0" brushRef="#br2" timeOffset="-26453">21620 9354 8132,'0'-13'0,"0"-2"0,0 2 0,0-3 0,0 4 0,0 6 0,0 1 0,0 0 0,0 3 0,0-1 0,0 6 0,-2 4 0,-1 4 0,-4 6 0,-4 0 0</inkml:trace>
  <inkml:trace contextRef="#ctx0" brushRef="#br2" timeOffset="-26452">22168 8840 8132,'0'-12'0,"0"5"0,0-1 0,0 0 0,0-3 0,0 0 0,0-1 0,0 5 0,0-1 0,0 5 5,0-7-1,0 9-3,0-4 1,-1 5-1,-3 0 0,1 6-1,-4 6 1,-1 0-1,-3 7 0,0 0 0,4 4 0,-3 1 0,2 3 0,-2 1 0,-1 2 0,3 3 0,0-2 0,4 2 0,-3 1 0,4-3 0,0-1 0,1-3 0,2 3 0,0-3 0,0 3 0,0-4 0,0 0 0,5 2 0,3-1 0,-2-2 0,2-6 0,3 2 0,5-6 0,0 0 0,-1-4 0,-2 1 0,2-1 0,2-1 0,-2-2 0,0 1 0,-3-5 0,-5 3 0,1-3 0,-6 1 0,2-1 0,-3-3 0,-1 9 0,0-8 0,-5 3 0,-2-5 0,-3 0 0,-2 0 0,-4-5 0,-2-2 0</inkml:trace>
  <inkml:trace contextRef="#ctx0" brushRef="#br2" timeOffset="-26451">22294 8988 8196,'0'-28'0,"0"5"0,0 2 0,0 6 0,1-1 0,3 5 0,-3 0 0,4 3 0,-5 0 0,5 6 0,-4-3 0,4 14 0,-5 2 0,0 8 0,0 0 0,0 3 0,0 1 0,0 3 0,0 1 0,0 3 0,0-3 0,2 3 0,1-3 0,0 0 0,5-4 0,-5-1 0,5 1 0,-5-4 0,0 0 0,0-5 0,1 1 0,-3-2 0,3-1 0,-3-1 0,-1 0 0,0 1 0,0-6 0,0-1 0,0-5 0,0-5 0,0-1 0,0-6 0,1 1 0,3 0 0,4-2 0,7-2 0,-1 2 0,5-2 0,-5 3 0,1 5 0,2-3 0,-2 2 0,4 3 0,-4 1 0,4-1 0,-4 1 0,4 0 0,-3 4 0,4 0 0,-1 0 0,-3 0 0,0 0 0,-1 2 0,-4 1 0,2 4 0,-9 4 0,0 2 0,-4 2 0,-3-1 0,-4 5 0,-2-5 0,-10 1 0,-2 2 0,-5-2 0,0 0 0,-4-3 0,1-1 0,-2 1 0,-1-2 0,6-3 0,0 2 0,7-5 0,-1 0 0,5-4 0,3 0 0,5 0 0,4 0 0,-1 0 0,8 0 0,3-5 0,4-3 0,6-2 0,0-1 0</inkml:trace>
  <inkml:trace contextRef="#ctx0" brushRef="#br2" timeOffset="-26450">22830 9125 8175,'0'-11'0,"0"-1"0,0 1 0,0 0 0,2 0 0,1 4 0,0 2 0,5 5 0,-6-5 0,8 3 0,-2-1 0,2 0 0,1-1 0,-3 3 0,0-3 0,-1 3 0,5 1 0,-1 0 0,1 0 0,-2 1 0,-3 3 0,3-3 0,-3 4 0,4 0 0,1 2 0</inkml:trace>
  <inkml:trace contextRef="#ctx0" brushRef="#br2" timeOffset="-26449">23390 9102 8184,'5'-6'0,"-2"-4"0,4 2 0,-3 2 0,4-2 0,-1 6 0,0-8 0,-4 7 0,-6-4 0,-4 3 0,-4-4 0,-2 6 0,-2-2 0,-3 2 0,-5 2 0,-1 2 0,-3 2 0,0 2 0,-4 5 0,3 1 0,5-1 0,2 4 0,2 1 0,2-1 0,6-4 0,1 2 0,2 2 0,3-2 0,6 3 0,3-4 0,2-2 0,6-2 0,4-2 0,3-2 0,3-3 0,1 3 0,0-4 0,-1-4 0,0 3 0,-3-3 0,1-1 0,-4 1 0,-1-5 0,-5 3 0,-2-6 0,-3 5 0,-5-1 0,0 4 0,0-3 0,0 4 0,0-2 0,0 5 0,0 5 0,0 2 0,0 4 0,3 4 0,1 0 0,0 2 0,-4-2 0,5 2 0,3 2 0,-2 1 0,2-5 0,-1 2 0,5-2 0,3-4 0,0 1 0,0-2 0,-3-6 0,-1 1 0,1-1 0,-1-3 0,1 4 0,-1-5 0</inkml:trace>
  <inkml:trace contextRef="#ctx0" brushRef="#br2" timeOffset="-26448">23516 8748 8185,'-6'-16'0,"5"-1"0,-3-2 0,3 3 0,1 4 0,5 6 0,2 1 0,4 5 0,0 3 0,1 4 0,3 2 0,0 10 0,4 5 0,-3 7 0,4 2 0,-1 1 0,2 4 0,2 0 0,0 4 0,0-4 0,-1 4 0,-3-4 0,1-1 0,-5-7 0,0 2 0,-3-5 0,-2 0 0,-2 0 0,-3-3 0,-5 3 0,0-3 0,0-1 0,-7 0 0,-4 0 0,-1-2 0,-3-2 0,-1 1 0,0-4 0,-3-1 0,4-4 0,-5 1 0,7-1 0,-3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5.55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2010 3598 8002,'-1'-8'1,"-3"0"0,3 6-1,-4-3 0,0 5 0,2 0 0,-5 0 1,6 5-1,-2 2 1,-1 10-1,1 6 0,0 5 0,4 6 0,0-1 0,0-3 0,0 7 0,0-3 0,0 3 0,2-2 0,1-1 0,0 4 0,5 0 0,-2 4 0,2-4 0,2 0 0,-3-4 0,3 3 0,2-3 0,-1-1 0,1-6 0,-1-4 0,1 0 0,-1-6 0,0-5 0,1-1 0,-1 1 0,1-6 0,3 3 0,0-5 0,0-1 0,-3-3 0,4 0 0,-2-6 0,5-5 0,-3-2 0,3-6 0,-4-1 0,4-7 0,-4 2 0,4-6 0,-1-3 0,1-4 0,-3-5 0,-4 1 0,-1-3 0,-4 0 0,-4-1 0,-1 5 0,-2-3 0,0 2 0,0 4 0,0 4 0,0 2 0,0 9 0,-4-1 0,0 9 0,-1 1 0,1 6 0,3-2 0,-4 9 0,5-4 0,0 5 0,5 0 0,1 0 0</inkml:trace>
  <inkml:trace contextRef="#ctx0" brushRef="#br0" timeOffset="1">2615 4009 8106,'-6'-8'0,"2"0"0,3 6 0,1-3 0,-1 5 0,-3 0 0,3 0 0,-4 5 0,5 3 0,1 3 0,3 4 0,-3-1 0,3 5 0,1 2 0,-1 5 0,3-2 0,-3 3 0,1-4 0,-1-4 0,-3 2 0,3-2 0,-2-2 0,2-2 0,-2-2 0,3-2 0,-4-1 0,3-2 0,-3-3 0,4-5 0,-5 0 0,5-5 0,3-3 0,-2-3 0,2-4 0,3-4 0,4-8 0,2-1 0,-2-2 0,2-2 0,2 5 0,2-3 0,-2 3 0,2 6 0,-2 5 0,-3 4 0,-5 0 0,1 6 0,-1 2 0,-3 3 0,0 1 0,-2 1 0,2 3 0,2 2 0,-3 6 0,3 4 0,2 3 0,-1 3 0,1 1 0,-1 5 0,1 2 0,-5 2 0,1-2 0,-2-2 0,2-5 0,1-1-1,-6-3 0,1 1-2,-4-5 0,0-3 1,0-5 0,0 1 0,0 3 0,0-3 0,0-1 0,-4-3-1,1 4 1,-1-4 0,4 3 2,0-4 0,5 2 0,1-5 0</inkml:trace>
  <inkml:trace contextRef="#ctx0" brushRef="#br0" timeOffset="2">3323 4009 7932,'-6'-5'0,"1"3"0,5-3 0,0 12 0,0 4 0,0 6 0,0 5 0,0 3 0,0 1 0,0 3 0,0 6 0,0-2 0,0-3 0,1 1 0,3-9 0,-3 4 0,3-7 0,-3-7 0,-1 0 0,0-7 0,0 3 0,0-6 0,0 2 0,0-8 0,6-7 0,0-7 0</inkml:trace>
  <inkml:trace contextRef="#ctx0" brushRef="#br0" timeOffset="3">3232 3666 7920,'-19'-10'0,"0"2"0,5-2 0,3 9 0,7-3 0,8 8 0,2 7 0,5 7 0</inkml:trace>
  <inkml:trace contextRef="#ctx0" brushRef="#br0" timeOffset="4">3689 3643 8110,'-11'0'0,"-1"0"0,6 0 0,-3-1 0,5-3 0,-1 3 0,1-3 0,3 3 0,-4 3 0,5 6 0,0 6 0,0 13 0,1 4 0,3 11 0,2 4 0,6 7 0,0 4-317,4 0 1,-4 0 316,4 4 0,-4-7 0,0-5 0,-2-2-67,-3-1 0,-2-6 67,-5-1 0,0-5 0,0-4 0,-3-2 0,-1-5 0,-4-5 0,4-3 0,-4-2 0,0-2 0,-2 6 0,-2 0 0</inkml:trace>
  <inkml:trace contextRef="#ctx0" brushRef="#br0" timeOffset="5">3483 4191 8110,'12'-11'0,"-1"0"0,1-6 0,4 4 0,3-2 0,7 6 0,0 2 0,6 0 0,-2 0 0,3-2 0,2 5 0,-1 0 0,-4 4 0,1 0 0,-6-4 0,2 1 0,-4-1 0,-4 4 0,-3 0 0,-4 0 0,-1 0 0,-5 0 0,5 0 0,-10 0 0,-1 5 0,-7 1 0,-4 6 0,1 0 0,2 4 0,-2 0 0,3 3 0,1 3 0,3-3 0,-2 2 0,1 2 0,1 0 0,7 0 0,6-4 0,5 0 0,6-6 0,-2-2 0,4-1 0,3-6 0,-2 0 0,8-5 0,-5-3 0,3-6 0,-3-6 0,-1-4 0,-3 1 0,0-3 0,-4 1 0,0 2 0,-9-3 0,2 3 0,-8 1 0,-1-1 0,-4 0 0,-6-3 0,-6-1 0,-10 0 0,-5 0-117,-6 5 1,-11-1 116,-4 8 0,-1 2 0,7 9 0,5 0 0,1 1 0,11 3 0,4 2 0,7 6 0,7-1 0,5 1 0,1 4 0,12 2 0,3 5 0</inkml:trace>
  <inkml:trace contextRef="#ctx0" brushRef="#br0" timeOffset="6">4420 4032 8056,'-10'-18'0,"6"0"0,-8 3 0,9 2 0,-1-2 0,-1 2 0,1 2 0,0 3 0,4 1 0,0 4 0,0-2 0,1 6 0,3 3 0,1 7 0,3 8 0,7 3 0,-7 2 0,7 3 0,-2 1 0,-2 2 0,-1 2 0,-2-5 0,2-1 0,-2-3 0,-3-4 0,-1 0 0,-3-5 0,-1 3 0,0-11 0,0-1 0,0-5 0,-4-5 0,0-3 0,0-3 0,4-4 0,0-3 0,0-5 0,0 0 0,0 0 0,0-5 0,0-2 0,2 1 0,1-2 0,4 6 0,6-2 0,2 8 0,-1 0 0,5 8 0,0-2 0,4 9 0,1 1 0,2 3 0,4 1 0,4 3 0,5 2 0,2 5 0</inkml:trace>
  <inkml:trace contextRef="#ctx0" brushRef="#br0" timeOffset="7">4808 4043 8037,'0'-11'0,"0"-1"0,1 1 0,3-1 0,1 5 0,3-1 0,2 0 0,-9 2 0,10-4 0,-10 9 0,4-4 0,-5 6 0,0 3 0,0 2 0,0 5 0,0 2 0,0 2 0,1 3 0,3 5 0,-2 0 0,6 0 0,-4 2 0,4-2 0,-2 1 0,1-9 0,2 4 0,-5-4 0,4-3 0,-4-4 0,1-6 0,-2 2 0,-1-3 0,4-1 0,-2 0 0,-3 0 0,6-1 0,-4-3 0,0-2 0,4-6 0,-4 1 0,6-4 0,-5-1 0,5-4 0,-2 1 0,0-2 0,0-2 0,-1 5 0,2 3 0,1 2 0,-5 2 0,5-1 0,-8 6 0,9 1 0,-4 5 0,6 0 0,-3 5 0,2 2 0,-2 7 0,6 2 0,-2 0 0,-2-1 0,5-2 0,-1 2 0,0-3 0,-4-5 0,1 2 0,-1-5 0,1 0 0,-1-4 0,1 0 0,-1 0 0,0 0 0,1-4 0,-1 0 0,1-5 0,-1 2 0,1-3 0,-1-3 0,0-2 0,1 2 0,-1-2 0,1-3 0,-1-1 0,0-1 0,1 1 0,-4 1 0,-1 3 0,-1 6 0,2-3 0,-3 8 0,-5-2 0,0 2 0,1 3 0,3-3 0,-2 8 0,3 2 0,-5 6 0,3 4 0,1 3 0,4 4 0,-4 4 0,1 2 0,-1 5 0,-2-5 0,6-2 0,-5-2 0,5 2 0,0-3 0,3 4 0,1-5 0</inkml:trace>
  <inkml:trace contextRef="#ctx0" brushRef="#br0" timeOffset="8">6064 3415 8284,'-5'-7'0,"4"1"0,-3 2 0,2 3 0,-2-3 0,3 3 0,-6 1 0,4 0 0,0 0 0,-5 0 0,5 6 0,-5 6 0,-3 6 0,-5 8 0,-3 8 0,4 8 0,-4 7 0,4 0 0,-4 6-267,4-2 0,-3 1 259,6 0 0,-2-3 0,7-6 0,2 1-91,1 0 0,3-2 91,1-2 1,1-3-1,3-5 1,2-1-1,5-2 1,1-3 0,-1-5 0,1-2 1,-1-2 1,1-1 513,-1-3-511,0-7 1,1 7 95,-1-7 1,-3 1-95,-1-2 0,-3 2-1,4-5 2,0 5 0,3-3 0,0 0 0,6 5 0,1-5 0</inkml:trace>
  <inkml:trace contextRef="#ctx0" brushRef="#br0" timeOffset="9">6361 3917 8069,'-11'-11'0,"0"0"0,-1-1 0,1 1 0,3 4 0,1 4 0,3 1 0,-4 2 0,4 0 0,-3 0 0,-1 7 0,-3 4 0,3 6 0,0 5 0,6 2 0,-2 3 0,3 2 0,1 6 0,0-6 0,1 2 0,3-4 0,3-1 0,9-7 0,1 0 0,6-8 0,0 2 0,0-10 0,4 0 0,-1-7 0,6-7 0,-2-8 0,3-4 0,2-4 0,-6 2 0,-2-6 0,-5 2 0,-3-1 0,-2-2 0,-6 5 0,-4-4 0,-3 0 0,-8-2 0,-4-1 0,-8 4 0,-7-1 0,-3 7 0,-8 1 0,2 5 0,-7 12 0,5 2 0,0 8 0,-1 4 0,6 4 0,2 7 0,8 2 0,4 9 0,2 6 0,2 4 0</inkml:trace>
  <inkml:trace contextRef="#ctx0" brushRef="#br0" timeOffset="10">6738 4134 7887,'-6'-6'0,"1"1"0,5 5 0,0 1 0,0 3 0,1 2 0,3 6 0,-3 4 0,3 3 0,-1 8 0,0 3 0,-1 3 0,1 2 0,-1-1 0,-2 0 0,0 0 0,0 1 0,-2-6 0,-1-2 0,1-7 0,-1-1 0,-2-5 0,1 1 0,-1-6 0,1-1 0,3-6 0,-5 8 0,6-3 0</inkml:trace>
  <inkml:trace contextRef="#ctx0" brushRef="#br0" timeOffset="11">7104 3780 7952,'0'-17'0,"-4"0"0,0 6 0,0-1 0,4 1 0,0 4 0,0 2 0,5 21 0,-2 3 0,5 15 0,-6 1 0,2 3 0,-3 4 0,-1 8 0,0-7 0,0 3 0,0-3 0,0 3 0,-1-10 0,-3-1 0,3-13 0,-3 1 0,3-11 0,1-1 0,0-2 0,0-3 0,0-1 0</inkml:trace>
  <inkml:trace contextRef="#ctx0" brushRef="#br0" timeOffset="12">7149 3438 8018,'23'1'0,"0"3"0,5 2 0,3 6 0,-2 4 0,1 3 0,4 9 0,4 6 0,3 6-409,-7 5 0,2 6 409,-9 2 0,-2 1 0,-6 3 0,-8-3 0,-7 7 0,-3-2-743,-6-2 735,-1 0 1,-7 0-3,-2 0 0,-3-5-4,-4-2 5,-1-4 9,0 0 0,-4 0 0,1-3 0,0-2 0,2-3 0,1 0 0</inkml:trace>
  <inkml:trace contextRef="#ctx0" brushRef="#br1" timeOffset="13">15338 7789 8237,'-11'-6'0,"-1"2"0,1-2 0,0 4 0,4-3 0,2 5 0,5 0 0,5 0 0,8-4 0,10 1 0,5-6 0,6 2 0,1-4 0,4 0 0,1-1 0,6 1 0,1-5-136,2 1 0,-1 0 136,6 4 0,0 0-358,7 4 0,0-2 358,-27 7 0,1 0 0,-2 0 0,0-1 0,2 1 0,2 0 0,3 2 0,0-1 0,1-1 0,2 0 0,1 1 0,2 1-244,1 0 0,1 0 1,0-1-1,0 1 244,2-2 0,-1 0 0,6 1 0,0 1-333,-2-2 1,0 0 0,4 0 0,0 1 330,-2-1 1,1 0 0,2 1 0,2 0-1,0-3 1,2 0 0,1 2-1,0 0 1,-18 0 0,0-1 0,-1 1 1,18 0-1,0 0 0,-19 0 0,0-1 1,1 0-1,-1 2 1,0 0-1,1 0 0,2-2 1,-1 0-1,1 1 1,0 1 0,-1 0-1,1-1-218,1 0 0,0-1 1,0 1-1,0 0 0,-1 2 1,1-1 217,0 0 1,0 0-1,0-1 1,0 1-1,0-1 1,1 0-1,2 1 1,1 0 0,0-1-1,0 0 1,-1-1 0,1 1-1,3 0 1,1 1-1,0 0 1,-1-2-1,0 1 1,0-1-1,1 2 0,0 0 1,-1-1-1,-1 1 1,0 0-1,0 0 0,1 0 0,1 2 1,-1-1-1,-1 0 1,0 0-1,0 0-173,2 0 1,-1 0 0,1 0 0,-3 0 0,1 0 0,-1 0 172,0 0 0,0 0 1,0 0-1,-2 0 0,0 0 1,0 0-1,2 0 0,0 0 0,0 0 0,-1 0 0,0 0 0,1 0 0,2 0 0,1 0 1,-1 0-1,0-1 0,-1-1 1,0 1-1,0 0 0,-1-1 0,-1 1 1,-1 0-1,-1-1 0,-1 1-96,1 1 1,-1 0 0,0 0-1,-1 0 1,0 0 0,0 0 95,2 0 0,1 1 0,-1-2 0,0 0 1,-1 0-1,0-1 0,-3 1 1,-1 0-1,0 0 1,2-1-1,0 0 1,-1 1-17,19-2 1,-2 2 0,0 0 0,-1 0 15,-1 0 1,-2-1 0,-3 1-1,-2 0 136,-3 2 0,-1-2 0,-2 0 0,0-1-136,-3 0 1,-1 0 0,-4 0 0,0 0-1,1 2 1,0 0 0,-4 0 0,-1 0 391,30 0 1,-32 0 0,1 0-393,31 0 1,-32-2 0,1 0-1,0 0 1,0 0 0,30-3 0,-3 1 0,-8 3-1,-4-3 1,-12 3 785,-6 1 1,-11 0-788,-5 0 2,-7 0 0,2-5 0,-4-1 0</inkml:trace>
  <inkml:trace contextRef="#ctx0" brushRef="#br1" timeOffset="14">17143 7469 8013,'0'-11'0,"0"-1"0,-5 1 0,3 0 0,-3-1 0,5 6 0,0-1 0,0 4 1,0 1 1,0-3-2,0 15 0,4-2 0,0 7 0,0 2 0,-4-2 0,0 5 0,0-1 0,0-1 0,0 1 0,0-1 0,0 1 0,1 1 0,3-5 0,-3 5 0,3-5 0,2 1 0,2-1 0,1-2 0,-2 2 0,3-2 0,-2-1 0,2-1 0,2 0 0</inkml:trace>
  <inkml:trace contextRef="#ctx0" brushRef="#br1" timeOffset="15">17120 8052 8032,'0'-12'0,"0"1"0,0 3 0,0 1 0,-5 4 0,2-2 0,-4 5 0,-1 0 0,-3 0 0,-1 5 0,1 3 0,-1 2 0,1 1 0,3 6 0,1 2 0,3-1 0,-4 1 0,6 3 0,-2 5 0,-1 4 0,1-5 0,0 5 0,4-5 0,0 1 0,0-4 0,2-2 0,1-2 0,4-2 0,4-6 0,4 1 0,1-1 0,4-4 0,-1-4 0,2-1 0,2-2 0,0 0 0,0 0 0,0-7 0,0-4 0,3-2 0,1-6 0,5 0 0,-8-4 0,0 0 0,-5 1 0,-1-1 0,1 0 0,-3-4 0,-4 1 0,-6-6 0,-2 1 0,-3-2 0,-1-1 0,-5 0 0,-3 0 0,-12 4 0,1 3 0,-18 6 0,3 6-346,-8 5 346,7 10 0,-3 5 0,7 3 0,4 7 0,8 4 0,2 6 0,1 2 0,-1-1 0</inkml:trace>
  <inkml:trace contextRef="#ctx0" brushRef="#br1" timeOffset="16">23036 7321 8284,'0'-7'0,"0"2"0,1 2 0,3-1 0,-3 1 0,3 7 0,-1 4 0,0 7 0,-1 3 0,1 4 0,3 3 0,-3 1 0,1-2 0,-4 3 0,1-3 0,3-1 0,-3 4 0,3-1 0,-2 0 0,-2-7 0,0 5 0,0-5 0,0 5 0,0-5 0,-6 3 0,0 0 0</inkml:trace>
  <inkml:trace contextRef="#ctx0" brushRef="#br1" timeOffset="17">22990 8029 8291,'0'-12'0,"0"1"0,5 0 0,0 3 0,3 0 0,-3 6 0,0-3 0,-4 5 0,4 0 0,-5 5 0,0 2 0,2 5 0,2 3 0,-3 3 0,3 5 0,-3 1 0,-1 2 0,-1 2 0,-3 3 0,3 6 0,-3-3 0,2 3 0,2-3 0,-3 0 0,-1 0 0,0-3 0,4-1 0,0-4 0,0 0 0,0-1 0,0-3 0,0-4 0,0-3 0,0-2 0,0-2 0,0-3 0,0 0 0,0-6 0,0 3 0,0-5 0,0 0 0</inkml:trace>
  <inkml:trace contextRef="#ctx0" brushRef="#br2" timeOffset="19">17022 4838 8470,'3'-14'0,"1"-1"0,3 1 0,-3 3 0,3 0 0,-3 0 0,3 0 0,-3 0 0,-1 0 0,-3 1 0,0-1 0,0 0 0,0 0 0,-5-4 0,-2 1 0,1-1 0,-1 4 0,3 0 0,-3 1 0,3-5 0,-3 1 0,5-1 0,-2 4 0,2 1 0,-2 3 0,3-3 0,-3 3 0,3-2 0,1-2 0,0 0 0,0 5 0,0 1 0,0 5 0,0 5 0,0 2 0,-4 6 0,1 2 0,-5 4 0,5-1 0,-6 3 0,8 2 0,-3 2 0,0 0 0,0 4 0,0 0 0,4 3 0,0 1 0,0 0 0,5 4 0,-2-2 0,4 5 0,-4 2 0,5 5 0,-1-2 0,4 2 0,-4-2 0,0-2-1246,1 6 1246,3 0 0,-4 2 0,0 0 0,-4-5 0,5 7-237,-4-2 1,1 2 236,-2 2 0,0-2 0,4-2-9,-5 2 1,7-4-5,-6 2 1,5-2-1,-5-2 1,5-2-7,-5 2 7,6 3 3,-3 0 0,5 4-4,-1 1 0,1-1-1,0 1 0,-3 3 1,-1 0 1,-5-4 2,2-3 0,1-4 0,-2 4 0,1 0 0,-4 4 1,0-6-1,0-1 1,0-8-3,0-4 5,0-2 2,0-2 0,0-4-1,0-2 1,0 0 0,0 0 1,0-1-1,0-3 1,1 0 0,3 0 0,-2-2 589,6-2 1,-5-2-590,4-5 0,-4 0 269,0 0 1,2-4-269,-1 0 1,4-4 1,-6 2 0,4-4 0,-3 2 1,-1-1 0,7 2 0,-3-4 0</inkml:trace>
  <inkml:trace contextRef="#ctx0" brushRef="#br2" timeOffset="20">16913 4359 8465,'0'-6'0,"0"-4"0,3 4 0,1-5 0,4 4 0,0 0 0,1 1 0,2-2 0,0 0 0,0 4 0,0-4 0,0 3 0,0-2 0,0 2 0,0 5 0,1-1 0,2-3 0,0 3 0,4-3 0,-4 3 0,4 1 0,-1 0 0,2 0 0,1 0 0,-2 0 0,7 0 0,0 0 0,5-1 0,-1-3 0,3 3 0,0-3 0,2 3 0,3 1 0,-2-4-1,5 1 1,0-4-1,3 3 1,1-1-1,-1 1 0,5 3-3,-1-2 1,5-2-1254,-1 1 1255,-3 0 0,1 0 1,-2 2-3,0-1 1,5 2 1,-2-4 0,6 2 0,2-4 0,-27 4 1,1-1-217,4-1 1,0-1 0,2 0 0,1 1 214,2-1 1,1 1 0,3 0 0,1-1 0,-1 1 0,1-1 0,-2 1 1,1-1-1,3 1 0,-1 0 1,-5-1-1,1 1-907,4-1 0,0 1 908,-6 2 1,0 0-1,5-2 1,-1 0 0,-7 4 0,0 0-162,4-3 0,0 0 0,-4 1 0,0 0 161,4 0 1,0-1 0,-1-1 0,0 0 0,-1 1 0,0 1 0,1 0 0,-1 0 0,0-1 0,0 1 0,1 1 0,-1 1 0,2 0 0,0-1 0,-1-1 0,0 1 0,-1 0 0,0 0 0,-1-1 0,1-1 0,1 2 0,1 0 0,0 0 0,0-1 0,1 2 0,1-1 0,-1 0 0,0-1-1,-1 0 1,0-1 0,-1-1 0,0 1-1,-1 2 0,0 1 0,-4-4 1,0 1-1,5 1 1,-2 0 0,-5 0-1,-1-1 0,1 0 1,1 1 0,-2 1-1,-1 0 107,-1-2 0,0 1 0,1 1 0,-1 0-108,27-5 1,-26 5 0,-1 1 1,24-4-3,-1 5 2,5 0 0,-11 0-1,6 0 0,-7 0 1,4 0-1,-7 0 0,1 0 1,-9 0 321,-1 0 1,-5 0-323,-1 0 1,-4 0 0,0 0 1,-2-4 968,-6 2 0,4-2-969,-3 4 330,-3 0 1,5 0-1,-6 0-329,0 0 577,-2 0-577,-1 0 0,0 0 0,-4 0-1,0 0 1,-4 0-1,1 0 1,-4 0 0,0 4 0,0 2 0</inkml:trace>
  <inkml:trace contextRef="#ctx0" brushRef="#br2" timeOffset="21">22449 4032 8184,'-2'-7'0,"-1"-1"0,2 6 0,-4-4 0,5 2 0,0 3 0,0-4 0,0 5 0,0 5 0,0 2 0,0 4 0,0 4 0,3 2 0,1 5 0,0 1 0,-4 2 0,0-1 0,0 5 0,3 0 0,1 4 0,3 0 0,-3-1 0,3 5 0,-3-1 0,4 5 0,-1-1 0,0 4-163,0 3 0,-1-2 163,1 2 0,2 4 0,-6 3 0,4 1 0,-3 3 0,0-2 0,-4-2 0,1-2 0,3 3-1312,-3-8 1312,8 11 0,-6-13 0,4 2 0,0-1-175,4 1 1,0 2 174,0 2 0,0 1 0,0-5 0,3 3 0,1 0 0,3-2 0,-3 6 0,0-3 0,0 0 0,-3-1 0,3-3 0,-2-1 0,1 5 0,-1-5 0,1 1 0,-2-1 0,-1 1 0,0 1 0,0 3 0,0-5 0,0-2 0,0-4 0,-1 3 0,1 1 0,0-4 0,4-2 0,-1-2 0,2-2 0,-1-2 0,-3 5 0,2-1 0,2-1 135,-1-6 1,-1 3-136,-3-3 0,0 1 650,0-1 0,0 1-650,0-4 0,-1-1 208,1-3 0,-3-5-208,-1-2 0,-4 0 0,5 0 0,-6-1 0,2-3 0,-3 0 0,-1-5 0,1 4 0,3-3 0,-3-1 0,3 2 0,-3-6 0,-1 8 0,0-9 0,0 4 0,0-5 0,0-5 0,0-1 0</inkml:trace>
  <inkml:trace contextRef="#ctx0" brushRef="#br2" timeOffset="176119.81">23190 7203 8184,'-11'0'0,"5"-5"0,1-1 0,5 0 0,0 1 0,0 5 0,5 0 0,2 0 0,3 0 0,1 0 0,-1 0 0,1 0 0,5 0 0,2 0 0,2 0 0,-2 0 0,6 0 0,-2 0 0,7 0 0,0 0 0,2 0 0,2 0 0,10 0 0,4 0 0,5 0-221,2 0 1,4-1 220,1-2 0,2 1-263,-3-1 0,-25 2 1,1 1 262,-1 0 0,-1 0 0,1-2 0,0 0 0,-1 0 0,1 0 0,0-1 0,1-1 0,2 2 0,0 0 0,-16 0 0</inkml:trace>
  <inkml:trace contextRef="#ctx0" brushRef="#br1" timeOffset="23">16237 4076 8324,'-7'-11'0,"0"0"0,-1 1 0,-2 3 0,2-1 0,1 4 0,3-3 0,-2 2 0,2-1 0,-5 3 0,8-1 0,-4 4 0,5 0 0,5 4 0,2 4 0,3 6 0,1 4 0,-4 3 0,0 1 0,0 4 0,4 3 0,-5 3 0,-2 1 0,1-1 0,-1 1 0,-1 1 0,-3 2 0,0-5 0,0 1-5,5-2 1,-4-2-6,3-2 0,1-3-3,-2-1 8,6-1 1,-7 0-2,6-3 1,-6 1 1,2-4 0,0 0 1,0-5 0,0-2 1,-4-1 0,0-3 1320,0 3 1320,5-5-2643,-4 3-1,4-5 5,-5 0 0,-5 0 1,-1 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162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1987 4877 17338,'0'-8'-3316,"0"0"3143,5 6 765,2-8 1,4 9-312,0-3 1,-3-1 0,0 1-1,1 1 116,1 2 1,-3 1-414,1 0 1,0 0 80,3 0 0,0 0-92,1 0 1,1 0 217,2 0 1,-1 0 128,5 0 0,-4 0-455,4 0 1,0 0 92,4 0 1,4-1 57,-1-3 1,6 3 113,-2-3 0,5 1-192,3 0 0,-1 1 117,4-2 0,-3-1 11,4 2 1,-1-1-125,1 4 0,1-2 119,-5-1 0,-2 1-87,-2-1 0,-6 1 19,6 2 0,-2 0-40,2 0 1,-2 4-21,2 0 1,-1 0 61,9-4 1,-3 0 32,7 0 1,-2 0 44,10 0 1,-1 0-326,4 0 1,0-4 305,0 0 1,2-3-169,1 3 1,-5-4 173,2 4-1,-7 1-253,-1 3 1,-3 0-15,-4 0 0,2 0 115,-2 0 0,-1 0 30,0 0 0,1 0 15,4 0 1,0 3 19,-1 1 0,5 1-149,-1-1 0,6-3 218,-2 3 1,4-4-341,4-4 1,-1 3 311,-28-1 0,1 0 1,-1-1-1,0 0-7,3-1 1,-1 0 0,29-2-6,-2-2 1,-2 6 32,-2-2 1,-7 1-64,-4 0 1,-3 1-10,-8-1 0,0 1 295,-8 2 1,4 0-225,0 0 0,2 0-85,1 0 1,6 0 6,1 0 1,5-1-23,4-3 0,2 2-141,5-6 0,0 2 171,0-2 0,-5-1-18,-3 5 1,-2-3 252,-1 3 1,-7 0-238,-4 4 1,-1 0 208,-4 0 0,2 0-216,-1 0 1,2 0-25,-3 0 1,4 0 17,4 0 1,-1 0-269,5 0 1,1 0 83,7 0 1,2 0-48,5 0 1,-1 0-24,-3 0 1,1 0 130,-4 0 0,-2 0 39,-6 0 0,1 0-81,-5 0 0,-3 0 379,-5 0 1,-5 0-71,2 0 0,-3 0 192,-1 0 1,0 0 7,0 0 0,0 0 50,-1 0 0,0 0 38,-3 0 0,3 0-209,-3 0 1,-2 0-184,2 0 0,-1-4 102,1 1 1,3-1-200,-3 4 0,-3-2-258,0-1-164,-4 1 114,0-3 1,-7 5 417,-5 0 1,-16 0-1,-8 0 1</inkml:trace>
  <inkml:trace contextRef="#ctx0" brushRef="#br1" timeOffset="1">2444 12232 8393,'0'-7'-1020,"0"-3"1350,0 9 226,0-4-273,0 5-130,0 5 1,1 3 68,3 7 0,-3 3-60,3 4 1,-3 6 139,-1 3 0,4 3-148,0 4 0,4-2 23,-4 2 0,1 1-48,-2-1 0,-1 5-156,1-1 1,4-1 64,0 1 1,4-6 49,0 3 1,0-5-218,1-4 0,3-2 124,0-5 1,2-5-103,-2-3 1,3-2 18,5-2 1,-1-5 56,1-2 0,4-2 70,0-2 1,-1-2 11,-3-2 1,4-6 75,-1-5 0,1-5-104,-4 1 0,0-3 194,0-1 0,-2-5-89,-2-2 0,1-4-73,-4-4 0,3 1-39,-4-5 1,0 0-144,-3-4 1,-6 1 76,-2-1 1,-3 0-189,-1 1 1,0 0-31,0 3 1,-4 7 139,0 4 1,-4 7 27,0 1 1,2 6-144,-2 5 73,0 1 1,1 4-196,-1 4 9,6 1 1,-3 7 45,5 3 1,0 6-661,0 1 970,5 6 0,1-4 0,5 6 0</inkml:trace>
  <inkml:trace contextRef="#ctx0" brushRef="#br1" timeOffset="2">3335 12517 8443,'-8'0'338,"1"0"272,4 0-209,-2 0 0,5 5-113,0 3 0,0 7-30,0 4 0,0 3-61,0 1 0,1-1-131,3 1 0,-3 4-183,3 0 1,-1 3 119,1-3 1,-3-1-193,3-3 1,-3-4 93,-1 0 0,4-5-85,0 1 0,-1-2 86,-3-1 18,0-1 0,2-5 109,1-2 60,-1-3 166,3-1 1,-4-1-138,3-3 0,2-6 100,6-5 0,-1-5-132,0 1 0,2-4-94,2-4 0,-2-1 17,2-2 1,2-2-193,-2 5 1,4-3 182,-4 3 0,0 4-27,-3 4 1,-1 5 26,1-1 1,-5 8 3,1 3 1,-4 3 260,3 1-269,-4 0 1,3 5 148,-2 2 1,-3 8-58,3 4 1,1 4-56,-1 4 0,0 2-15,-4 5 0,4 1-8,-1-1 1,3-1-225,-3-3 1,-1 2 60,1-5 1,2-4-13,-1-4 0,1-5 113,-1 1 0,-3-6-151,3-2 0,1-3-223,-1 4 1,1-6-1067,-1 2 792,2-3 696,6-1 0,-1-5 0,1-1 0</inkml:trace>
  <inkml:trace contextRef="#ctx0" brushRef="#br1" timeOffset="3">3872 12643 8256,'0'-12'-46,"0"5"46,0-1 1185,0 6 1,1 9-701,3 9 1,-2 6-236,6-3 0,-4 7 2,3 0 0,-4 5-160,1-4 0,1 3 96,-1-3 0,-1-4-442,-3-4 1,4-5 217,0 1 1,0-6-578,-4-2-199,5-4-621,-4 2-572,4-5 2005,-5 0 0,0-5 0,0-2 0</inkml:trace>
  <inkml:trace contextRef="#ctx0" brushRef="#br1" timeOffset="4">3849 12369 8230,'-18'-18'1200,"7"2"-288,6 4-267,5 6-645,0 16 0,5 4 0,1 14 0</inkml:trace>
  <inkml:trace contextRef="#ctx0" brushRef="#br1" timeOffset="5">4374 12129 8464,'-6'-11'0,"-4"-1"-718,2 1 0,2 1 201,-2 2 1,4-1 1381,-3 5 0,3 0 459,-4 4-130,1 0-795,0 0 1,-2 7-111,6 4 0,-1 11 8,4 8 1,1 6-45,3 6 0,2 0-4,6 7 0,-1 3-235,1 1 0,3 3 48,0 1 1,4-5-121,-4-2 1,2 2-131,-2 1 1,-2-3-275,2-5 0,-2 0 220,-2-7 1,0-1-79,1-7 1,-5 2 88,1-6 0,-5-3-68,0-4 0,-1-3 124,-2 3 1,-5-6-363,-3 3 1,-2-5 221,-2-3 1,-4 1 314,-3-6 0,-3 6 0,-1-2 0</inkml:trace>
  <inkml:trace contextRef="#ctx0" brushRef="#br1" timeOffset="6">4283 12757 8464,'6'-16'-165,"-1"3"0,-3-2 0,1 6 529,5 1 1,-2 4-65,2-3 1,3 4-199,5-1 0,4 3-102,-1 1 1,-1 1-241,1 3 1,0-1-208,4 4 1,-1-4 200,1 1 0,0-3-26,0-1 0,0 0 69,0 0 1,-4 0-36,0 0 1,-5 0 62,1 0 0,-2 0 285,-2 0 1,-3 0-45,-1 0 224,-4-5 909,2 4-856,-5-4 1,-1 5 223,-3 0 0,1 1-156,-4 3 1,0 2-6,0 5 0,-2 2-147,5 2 0,0-1-200,4 5 0,0-1 66,0 1 0,1 3-243,3-3 0,4-3 68,7-1 0,-1-3 92,5-4 1,0 0-173,4-4 0,4 0 89,-1-4 0,1-5-28,-4-3 0,0 1 74,-1-5 1,-3 3-102,0-6 1,-5 2 87,2 2 1,-5-4 0,-3 0 0,-3-4-43,-5 3 1,-2-4-9,-1 1 0,-10-3-215,-10 0 0,0 0 64,-3 3 1,-4-1 110,0 4 1,1 5 3,-2 3 1,6 6-129,-2-2 0,5 4-15,2 4 0,5 2-136,8 6 1,2-1 127,5 0 245,5 6 0,6 1 0,7 5 0</inkml:trace>
  <inkml:trace contextRef="#ctx0" brushRef="#br1" timeOffset="7">5139 12620 8318,'-3'-11'423,"-1"-1"-185,0 6 213,4 1 0,1 5-202,3 0 0,-1 5 30,4 2 1,-3 5-88,4 3 1,-5 3 176,5 5 0,-4 0-450,3-1 1,-4 0-33,1-3 1,-2 1-233,2-4 195,-3-1 202,4-4-249,-5 1 302,0-6-35,0-1 0,0-6-100,0-3 30,0-2-13,0-6 1,0-3 268,0 0 8,0-6-190,6-1 1,0-3 133,5-1 1,1-2-91,-1 1 0,4-4-52,1 0 1,4-1-140,-1 2 0,1 2-261,-1 5 1,3 3 151,-3 5 1,2 1-152,2 10 1,-5 1 332,-3 7 0,-2 8 0,-2 5 0</inkml:trace>
  <inkml:trace contextRef="#ctx0" brushRef="#br1" timeOffset="8">5585 12517 8050,'4'-7'-290,"-1"-1"853,6 6 1,-6-2-137,4 8 1,-4 2-254,1 5 0,1 6 18,-1 2 0,-1-1-49,-3 1 0,4 0-144,0 3 0,0 1-75,-4 0 1,0-4 72,0 0 1,1-5-213,3 1 97,-3-2 0,6-3 109,-4-2 61,-1-3-5,8-5 3,-4 0 0,6-5 132,-1-3 0,-3-2-50,-1-1 1,1-2-84,3-2 1,-3 1-3,0-5 1,-2 4-28,1-4 1,4 3-25,-4-3 0,-2 5 84,-1-1-12,2 2 25,-4 2 14,3 5-196,-5 1 118,0 5 1,4 5 8,-1 2-7,1 3-67,-4 7 1,4-4-5,0 2 1,3-3 5,-3 0 0,5-1-121,-1 1 0,2-6 142,1-2 0,1-3-14,-1-1 0,2 0 28,2 0 1,-2 0-38,2 0 0,-2-5 92,-2-3 0,2 0-35,2 0 0,-2-2 110,2 2 0,-4-2-77,-3-1 1,2 0 114,-2 4 0,-2-3-55,2 2 0,-6 2 150,2-2 393,2 6-394,-4-3 0,3 6 24,-5 3 0,0 3-56,0 8 1,0 3 13,0 5 0,0 0-171,0 0 0,0 0-185,0-1 1,0 5-186,0 0 1,0 1-501,0-2 0,0-2-812,0 3 1608,0-3 0,5-1 0,1 0 0</inkml:trace>
  <inkml:trace contextRef="#ctx0" brushRef="#br1" timeOffset="9">6773 11958 8489,'0'-12'0,"0"1"0,0-1 0,0 1-17,0 0 111,0-1 1,0 5 316,0-1-142,0 0 135,0 2 58,0 1-193,0 5-116,-6 0 0,0 1-35,-5 3 0,-1 7 87,1 8 1,-4 4-58,-1 4 0,-4 3 38,1 8 0,3 0 21,0 8 0,4-1-204,0 8-1111,6-5 1199,1 8 0,1-9-115,0 2-744,0-2 797,4-1 0,2 0-239,1-1 1,0-3 230,5 0 1,-1-5-216,5 1 1,0-2 91,4-2 1,-4-1-130,4-3 1,-4-6-222,0-5 338,-1 0-90,6-1 1,-5-1 287,3-6 0,2-3-577,-2-1 0,0-4 297,-3 1 1,-1-3 195,1-1 0,-1 0 0,1 0 0</inkml:trace>
  <inkml:trace contextRef="#ctx0" brushRef="#br1" timeOffset="10">7115 12643 8279,'-5'-23'30,"-2"0"0,0 2 65,0 2 1,3 2 198,-4 6 0,1 1 323,-5 2 1,-4-1-288,-3 5 1,0 0-224,-4 4 0,2 6-69,-5 1 0,0 3 118,0 2 1,3 0-63,0 4 94,5 1-132,7 1 1,1 2-90,2-4 0,3 3-12,5-4 1,0 1-150,0 0 1,5-5 56,3 0 0,6 1-133,1-4 0,5-3-149,-1-2 113,3-1 194,1-2 0,3-4-110,1 0 152,0-5 16,-10 3 0,4-6-16,-6 1 0,0 1 18,-3 2 1,-5-2 232,1 2-178,-6-2 1,3-1 233,-5-1 58,0 6-141,0 1 125,0 5 0,0 5-101,0 3 1,4 2-76,0 1 1,0 2 2,-4 2 1,0-2 193,0 2-197,5 3-32,-4-5 1,4 7-120,-5-5-43,5 0 111,-3 2 0,8-8-79,-3 2 1,0-3-57,0-1 0,5 2-240,3-5 0,0 0 58,-3-4 1,3 4-129,0 0 0,0-1-106,-3-3 1,-1 0-925,1 0 1455,-1 0 0,5-5 0,2-1 0</inkml:trace>
  <inkml:trace contextRef="#ctx0" brushRef="#br1" timeOffset="11">7366 12837 8013,'7'1'-123,"-3"3"1,1-1 854,-2 4 0,1 1-163,-4 3 0,2 1-126,1-1 1,-1 1-76,1-1-113,-1 0-172,-2 6 1,0-3-67,0 5 1,0-4-116,0 4 0,-4-4-360,0 4 0,-4-5-300,5 2 324,-1-4 119,-1-5 315,4 3 0,-10-4 0,5 6 0</inkml:trace>
  <inkml:trace contextRef="#ctx0" brushRef="#br1" timeOffset="12">7755 12163 8198,'-10'-39'489,"2"5"1,3 4-507,5 8 1,1 3-266,3 0 1,-3 8 721,3 0 273,-3 2 0,1 3-259,1 2 0,-1 9-117,1 6 1,0 7-36,1 9 1,-3 7-147,3 8 1,1 6 0,-1 2 1,0 3-248,-4-4 1,0 5 84,0-5 0,0 1-74,0-5 0,0-3-213,0 0 1,0-6-144,0-2 1,0-5 200,0-6 0,0-1 11,0-3 0,0-3 13,0-4 42,0-1-2,0-5 658,0-1-357,0-5-144,0-5 1,0-1 62,0-5 0,3-5-67,1 1 1,5-5-49,-1 1 41,-3 2 19,5-4 1,-4 8-5,6-2 1,-5 0 53,1 3 0,0-2 141,3 7 1,0 1 29,1 3 2,4 1-183,-3 2 0,7 0-15,-4 0 0,3 0-23,-4 0 0,5 5-146,-1 3 0,-2 2 117,-2 2 1,1-1-164,0 0 1,-2 1 134,-7-1 0,2 5-30,-5-1 1,1 1-45,-1-1 85,-3-2-13,4 4 0,-10-6 196,-3 1 17,-7-1-186,2 0 1,-8 1 310,2-1-135,-8-4-18,3-2 0,-8-2-72,6 1 1,-5 0-49,5-4 1,-5-1-92,5-3 0,4 1-1047,7-4 540,2-1 237,7-3 358,1-1 0,10-4 0,1-2 0</inkml:trace>
  <inkml:trace contextRef="#ctx0" brushRef="#br1" timeOffset="13">8132 11992 8246,'-7'-23'789,"4"0"-352,1 5-242,7 2 0,2 10 504,4 2 0,-3 3-233,-1 1 0,1 1-61,3 3 0,6 7-25,2 8 0,4 8 114,3 3 1,-2 4-271,3 5 0,-4 1-153,-4 6 1,-3 2-4,-4 5 1,-2-3-229,-2 7 0,1-11-94,-6-1 1,1-2-154,-4 3 0,-5-4-361,-3 0 1,-5-4 324,-3 4 443,-4-5 0,2 8 0,-5-4 0,1-2 0,-1 1 0</inkml:trace>
  <inkml:trace contextRef="#ctx0" brushRef="#br1" timeOffset="14">2330 13522 8269,'-6'-5'-261,"0"4"497,6-9 1,2 7-47,2-4 0,-2 4 62,6-1-169,-1 3 1,5 1-38,-1 0 0,1-4 119,-1 0 0,0 1-119,1 3 0,-1 0 22,1 0 0,-1 0-8,0 0 1,6 0-44,2 0 1,3 0-4,0 0 1,5-4-3,0 0 0,4-1-27,0 1 0,1 2 17,-2-6 1,2 5 40,-6 0 1,5 1 18,-4 2 1,-1 0-20,-3 0 1,-1 0 10,-3 0 0,2 0-33,-2 0 0,-1 0 1,1 0 0,0 0-22,4 0 0,0 0-19,0 0 1,5 0 44,2 0 0,3 0-5,1 0 1,1-1 55,-1-3-54,0 3-9,0-9 0,-3 9 22,-1-3 0,-4-1-3,0 1 0,-2 0 7,-1 4 0,0 0-21,0 0 1,1 0-12,3 0 0,3 0 20,8 0 1,-1 0-3,5 0 0,0-4-67,3 0 0,1-3-42,0 3 1,-4-4-66,0 5 1,-6-5 56,2 4 0,-3-1 41,-5 1 0,-2 3 71,-5-3 0,-2 3-3,-2 1 0,3 0 124,-3 0 0,1 0-93,-1 0 0,7 0 223,-3 0 0,5-4-230,2 0 1,0 1-49,9 3 1,-4-4-19,-1 0 1,2-4-178,2 5 1,-4-5 174,0 4 1,1 0-34,-5 4 0,-1-1 1,2-3 1,-6 3-5,2-3 0,1 3 88,-2 1 1,1 0-51,-4 0 0,4 0 15,-1 0 1,6 0 1,-2 0 1,5-4 9,3 0 0,-1-1-92,4 1 1,-3 2-192,4-6 1,-5 6 245,1-2 1,-4 1-38,-3 0 0,1 1 135,-6-2 0,5 3-58,-5 1 0,1 0 144,-4 0 1,1 0-96,3 0 1,-3 0 27,2 0 0,0 0-71,0 0 1,0 0 6,4 0 0,1 0-19,3 0 0,-1 0 28,-3 0 1,7-1-72,-2-3 1,-2 3 88,-3-3 1,-5 3-6,2 1 0,1 0 20,-1 0 0,-5 0 15,-3 0 1,0 0-51,4 0 1,0 0 7,0 0 1,0 0-128,0 0 0,0 0 80,-1 0 0,5 0-44,0 0 1,4 0 39,0 0 1,1 0-32,-2 0 1,2 0-10,-6 0 0,6 0-11,-1 0 0,0 0 59,0 0 1,0 0 7,-4 0 1,4 0 23,-5 0 1,1 0 119,-4 0 0,3 0 101,1 0 0,3 0-144,-3 0 1,5 0-65,-2 0 0,-1 0-19,2 0 0,-4 0-12,3 0 1,-5 4 13,2-1 0,-3 1-22,-1-4 1,4 0 37,-1 0 0,1 0-12,-4 0 0,0 0-64,0 0 1,3 0 41,1 0 0,-3 0 10,-1 0 1,-3 0 11,7 0 1,-3 0 18,-1 0 0,-4 0-106,0 0 1,0 0 68,4 0 1,-4 0 151,0 0 0,-2 1-98,2 3 0,2-2-81,-6 1 0,5 0 72,-1 1 0,-1-2-15,1 6 0,0-4 9,4 3 1,-4-3 2,0 4 1,-1-4 65,1 3 1,1-3 1,-5 4 1,4-6-263,-3 2 1,-1-2 109,-4 2 1,1-3-87,-1 3 1,-3-2 128,-1-2 1,1 0-20,3 0 1,-3 0 24,0 0-10,-1 0 0,5 0 45,-1 0 0,-3 0 15,-1 0 0,-3 0 84,4 0 0,-4 0-73,3 0-277,-4 0 78,2 0-341,0 0 39,-4 0 23,4 0 1,-5 1 31,0 3 1,-5 1 372,-2 2 0,-9 3 0,-1-3 0</inkml:trace>
  <inkml:trace contextRef="#ctx0" brushRef="#br1" timeOffset="15">2581 15270 8158,'0'-7'304,"0"-3"0,0 4 65,0-6 1,0 1-42,0 0 0,1-1-71,3 1 1,-3-1-131,3 1 1,-1-4-30,1-1 0,1-4-101,2 1 1,3-2 48,-2-2 0,2-4-220,2 0 0,-1-1 134,0 2 1,-3-2-150,0-3 1,-2-2 40,2 3 1,-3-3 139,-5-1 1,1 1-95,3 2 0,-3 0 94,3 4 1,-3 0-2,-1 4 1,0 2 31,0 2 1,0 2 210,0 6-190,0 5 0,0-1 240,0 3-422,5 3 180,-3 1 0,4 8-80,-2 7 1,-2-1 35,6 5 1,-2-4-12,2 4 1,2-4-29,-2 5 1,2-7-15,1 3 0,1-7 36,-1-2 0,0-3-3,1 4 1,-1-6 57,1 2 0,0-3-45,4-1 1,-4-5 84,3-2 0,2-4-37,-2 0 1,0-2 11,-3-2 1,-1 2 11,1-2 1,-2-1 13,-3 0 0,2 1-4,-5 4 0,1-3 54,-1 2 195,-3-2-200,4 8-59,-5 0 0,0 2-7,0 8 1,0 7 17,0 8 1,0 4 24,0 4 1,-3 2 2,-1 5 1,0 0-70,4 1 1,0-5-19,0 1 0,0-6-155,0 2 0,0-7 107,0-1 0,0-9-191,0 2 11,5-4-212,-4 4-20,9-6 0,-7-1-1276,5-5 1032,-6 0 689,8-5 0,-8-1 0,3-6 0</inkml:trace>
  <inkml:trace contextRef="#ctx0" brushRef="#br1" timeOffset="16">3461 14573 8215,'-7'-8'0,"3"1"376,3 4 1,2-6 423,3 6-127,3-1-301,4 4-277,0 0 0,1 0 1,0 0 188,4 0 0,-2 0-83,5 0 1,0-4-169,4 0 1,-1 0 147,1 4 1,1-1-436,3-3 0,-7 3-60,3-3 1,-4-1-261,0 1 1,-2 0 160,-6 4 0,1 0-954,-1 0 353,-5 0 1014,-1 0 0,-5 0 0</inkml:trace>
  <inkml:trace contextRef="#ctx0" brushRef="#br1" timeOffset="17">3563 14699 8457,'12'0'428,"-1"0"0,2 0-171,2 0 1,0 0 79,8 0 1,-3-4-16,7 0 0,1-4-306,-1 5 1,4-2 98,0 1 1,-3 2-152,-2-1 0,-3-2 36,-4 1 0,3 0 0,-4 4 0</inkml:trace>
  <inkml:trace contextRef="#ctx0" brushRef="#br1" timeOffset="23">3072 16652 8285,'0'-8'0,"0"0"83,0 1 0,0-5 207,0 1 0,0 3-67,0 1 1,-4 3 302,1-4-248,-6 6 1,2-3-116,-4 5 0,0 0-183,-1 0 0,-4 1 162,-3 3 1,-3 6-75,-1 5 1,-3 5-149,-1-1 0,0-1 54,4 1 0,2-1 9,2 1 0,2 3-36,6-3 0,5 1-75,2-1 1,-1 1 118,1-4 0,1-1-115,7-4 1,-1 1 85,4-1 1,2-1-17,6-2 1,-1 1-88,5-6 0,-1 1 83,1-4 0,3-1-111,-3-3 1,2-2 99,2-6 1,-4 1-7,0 0 1,-5-5 72,1 1 1,-2-1 9,-1 0 1,-5 2 9,1-5 0,-6 0 14,2-3 1,-3-1 34,-1 0 1,-1 0-72,-3 0 0,2 2 114,-6 2 1,4 2-26,-3 6 0,4-1 392,-1 1-302,-2 4 202,5 2-335,-4 5 0,6 0 3,3 0 0,2 0 17,6 0 0,3 0 23,0 0 0,5 0-94,-1 0 1,3 0 65,1 0 1,-4 0-17,0 0 1,0 0-24,4 0 1,-4 0 4,0 0 1,-4 0-42,4 0 0,-4-3-16,4-1 1,-5 0-467,1 4 1,-6 0 210,-1 0 1,-4-4-667,3 0 355,-4 1 600,2 3 0,0 0 0,1 0 0</inkml:trace>
  <inkml:trace contextRef="#ctx0" brushRef="#br1" timeOffset="24">3849 16480 8217,'-7'-5'-129,"-3"4"-400,9-9 373,-4 9 1,6-5 560,3 6 0,2 0-128,6 0 1,-1-3 23,1-1 1,3 0-153,0 4 0,5 0 136,-1 0 1,3 0-223,1 0 1,-4-4 68,0 0 1,0 1-278,4 3 0,-4-4-144,0 0 0,-5 0-757,1 4 400,3 0 646,-5-5 0,3 4 0,-5-4 0</inkml:trace>
  <inkml:trace contextRef="#ctx0" brushRef="#br1" timeOffset="25">3906 16583 8001,'11'0'868,"1"0"0,3-1-552,0-3 0,9 1-131,-1-4 1,6 3-179,-2-4 1,0 5 136,-4-5 1,2 5-1088,-2 0 943,2-4 0,-12 6 0,3-4 0</inkml:trace>
  <inkml:trace contextRef="#ctx0" brushRef="#br1" timeOffset="26">5059 15795 8333,'0'-8'-288,"0"1"0,0 4 244,0-2 920,0 5 0,0 5-566,0 3 1,0 3-139,0 5 1,4 1-46,0 6 0,4 4-2,-5-1 0,5 5-24,-4-4 1,4 3-18,-5-3 0,5 1 20,-4-2 1,3-3-105,-3 0 1,4-2-138,-4-5 0,1 3 34,-2-4 11,-1 0 1,3-3 43,-5-1 5,0-5 1,0 1-92,0-3 58,-5-3 0,2 4 37,-4-5 6,4 0 17,-7-5 1,7-2-12,-4-4 0,4 0 11,-1-1 1,3 1 14,1-1 0,0 1 5,0 0 0,5-5 17,3 1 0,2 0 9,1 3 0,1 5-6,-1-1 1,4 1-23,1-5 0,4 5 4,-1-1 1,3 5 1,0 0 1,3 1-7,1 2 1,-2 0-67,3 0 1,-3 0-155,-1 0 1,-2 2 142,-1 1 1,-4 5-133,-5 7 1,-4-2 84,-3 2 1,-3-1-20,-1 1 0,-1-5 165,-3 6 0,-3-10-70,-4 5 0,-4-3 4,0 0 1,-6 2 67,2-3 0,-4 0 183,-3 0 0,2-4-76,-3 1 1,3 1 97,1-1 0,0-1-238,0-3 0,6 0 77,1 0 1,5-1-499,3-3 0,3 2 208,5-6 0,1 4-545,3-3 765,8 4 0,5-7 0,6 4 0</inkml:trace>
  <inkml:trace contextRef="#ctx0" brushRef="#br1" timeOffset="27">5665 16046 8153,'0'-7'122,"0"-1"1,4 4 134,-1-3 0,6 3 181,-1-4-181,2 6 0,3-7-66,2 5 1,-2 0-62,2 4 1,1-4-141,0 1 0,-1-1 70,-4 4 1,4 0-141,1 0 0,-5 0-1076,-3 0 1156,-1 0 0,5 0 0,-1 0 0</inkml:trace>
  <inkml:trace contextRef="#ctx0" brushRef="#br1" timeOffset="28">6224 16046 8052,'7'-5'-319,"-3"-2"-349,2-4 938,-5 0 0,8 0-64,-5-1 0,0 5 95,-4-1 1,-2 4-104,-1-3 0,0 4 217,-5-1-293,1-2 0,-8 5-114,-1-3 1,0 3 99,1 1 0,1 1-126,-5 3 0,1 3 15,-1 8 1,-3-1 101,3 5 1,3-3-65,0 3 0,4-4-20,0 4 1,6-1-18,2 1 0,3 1-21,1-5 0,0 1-136,0-5 1,5 0 25,3 1 0,3-5-148,4 1 1,2-5-19,2 0 0,2-3 88,-2-3 0,3 0 195,1-5 0,-4 1-123,0-5 0,-5 1 169,1 0 1,-2-5-23,-2 1 1,1 0 211,-1 3 0,-5 1-57,-2 0 0,-1-1 96,1 1 1,-3 3 380,3 1-168,-3 4-202,-1-2 25,0 5-162,0 5 1,0 1-28,0 6 1,0-1-9,0 1 1,0 3-29,0 0 1,0 0-92,0-3 0,5-1-69,3 1 0,6-5 86,1 1 1,1-2-277,-1 2 1,-2-3 95,2-5 0,2 0-312,-2 0 1,2-4-406,-2 0 901,-2-5 0,3 3 0,-5-5 0</inkml:trace>
  <inkml:trace contextRef="#ctx0" brushRef="#br1" timeOffset="29">4842 16560 8117,'-6'0'-1337,"1"0"1886,5 0 12,5 0-367,1 0 1,6 0 167,-1 0 0,-3 0-124,0 0 1,-1 0 75,5 0 0,-1-4-63,0 1 0,6-1-46,2 4 1,4-1-31,3-3 1,4 2-106,4-1 1,6-2-167,6 1 0,1-4 80,6 4 0,2-3-208,6 3 1,-29 0-1,2-1 216,4 1 0,0 0 0,0 1 0,0 0-293,4-1 0,0 1 1,-1 1-1,-1 0 281,0-2 0,0 0 1,-4 3-1,0 0-83,1-1 1,-1 0 0,-3 0 0,1 1-92,2-1 0,0 0 1,-2 1-1,-2 0 139,1-3 1,-1 0 0,29 2 15,-29 0 0,1 0 1,28-3 12,-29 3 0,0 0 1,28-6 75,1 5 0,-5-5-86,1 4 1,-10-3-38,6 3 0,-12-4 113,1 4 0,-7-1 273,-5 1 1,-3 3-227,-8-3 1147,-2 3-1155,-6-4 276,-5 4 1,-3-4-1158,-11 5 1,-1-4 854,-10 0 1,-5 0 0,-5 4 0</inkml:trace>
  <inkml:trace contextRef="#ctx0" brushRef="#br1" timeOffset="30">5071 17006 8240,'0'-8'189,"0"0"388,0 6-432,5-3 1,1 9 20,6-1 0,-1 10 92,1-1 0,3 5-215,0-1 0,2 4 62,-2-1 1,-3 2 65,4 2 0,-4-1-9,0-3 1,-1 2-31,1-1 0,-1-3-78,0 2 0,1-5 106,-1 1 0,-3-2-226,0-1 1,-1-1 225,5 0-131,-1 1 0,0-6 58,1-2-287,-6-3 156,4-1 33,-8 0 1,3-1-42,-5-3 0,0-2-128,0-6 0,-2-3-48,-1 0 0,0-5 54,-5 1 0,2-3-4,-2-1 0,-2-5-40,3-2 0,-2 1 20,1-2 0,-1 5 90,6-5 1,-3 2 97,3-2 1,1 4-58,-1 4 1,1 4 201,2 0 0,0 3 33,0-3 0,5 5-117,3-1 1,2 3 55,2 0 0,3 4-20,0 1 1,5 1-30,-1-2 0,4 2-13,4 2 1,2 1-10,5-4 1,6 3-29,1-4 0,4 4 22,1-3 1,4 0-259,4 0 0,-2-3 251,1 2 1,-4-2-22,5-2 1,-2 2 4,1 3 1,-2-2-2,-5 5 1,-5-4 2,1 5 1,-9-2 4,2 1 1,-9 2 52,1-1 0,-7 1 6,-1 2 0,-5 0-89,1 0 0,-2 0 70,-2 0 10,-4 0-598,3 0 151,-9 0 1,3 0 109,-8 0 0,-2 0-151,-6 0 0,-3 4 424,0 0 0,-10 5 0,1-3 0</inkml:trace>
  <inkml:trace contextRef="#ctx0" brushRef="#br1" timeOffset="31">5665 16857 8264,'-12'0'650,"6"0"0,1 1-670,5 3 0,0 3 201,0 4 0,1 6 41,3 2 1,-3 2-44,3 2 1,1 0 79,-1 0 1,1 3-194,-1 1 0,-3 0 48,3-5 1,1-3-134,-1 1 0,0-5 97,-4 4-143,0-5 0,0 2-78,0-4 1,0-5-994,0 1-83,0-6 686,0 4 533,5-6 0,1 0 0,5 0 0</inkml:trace>
  <inkml:trace contextRef="#ctx0" brushRef="#br1" timeOffset="32">5756 17006 8174,'-6'-13'0,"2"-2"0,3 2 329,1-2 0,0 2-85,0 2 0,1 3-6,3 0 1,2 5 64,6-5 0,-1 6-31,0-2 1,6 2-85,2 2 0,-1 0-82,1 0 0,0 0-116,4 0 1,-2 0 83,-2 0 1,-1 6-145,-3 1 1,-2 5 48,2 3 0,-6 3-88,-1 4 0,-6 3 49,2 1 0,-8 0 41,-3 4 1,-9-3-19,-3 3 1,1-5-99,-1 2 1,4-4 95,-4-4 0,4 1-5,-4-4 1,5-1 61,-1-4 1,3-3-53,5-1 168,2-4 1,5 3-57,0-2-31,0-3 1,9 4 23,2-5 1,4 0 18,0 0 1,3-1-17,5-3 1,-4 2 1,0-6 1,-4 6 125,4-2 1,0-1-138,4 1 1,-4-1-82,0 1 0,0 2-96,4-6 1,-5 5-281,-3 0 1,2 0 75,-2-1 0,0 3-581,-3-3 897,-1 3 0,0-4 0,1-1 0</inkml:trace>
  <inkml:trace contextRef="#ctx0" brushRef="#br1" timeOffset="33">7287 16880 8143,'-12'-5'2160,"1"-3"-1922,4 3 0,2-1-1389,5 2 759,0 3 558,0-4-1313,5 5 1147,2 0 0,-1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10:00:06.363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20261 16697 6124,'0'-7'628,"0"-1"0,0-1-9,0-1 0,0 2-57,0 1-391,0-1 1,-4 1-1,0-1 1,-4 4-36,5-3 0,-6 4-86,1-1 1,2 2 39,-2-2 1,1 3-129,-5-3 0,1 1-49,-1-1 1,1 3 117,-1-3 0,1 3-115,0 1 1,-2 1 20,-2 3 0,2 3 43,-2 4 1,2-1-8,2-2 0,-1 3-4,1 1 1,-1-1-13,1 4 0,1-1-6,2 1 0,-1-2-66,5 2 0,-3-1 73,3 1-83,0-2 1,4 4-7,0-6 52,0 1 1,2-2 28,1-3 1,0-2-7,4-5 1,2 0 9,7 0 1,-4 0-11,4 0 0,0-5 2,-1-2 0,4-3 3,-4-2 0,2 1 94,-2-1 0,-2 1-32,2-1 0,-6 1 105,-1 0 0,-5 0-70,5 4 0,-5 0 354,0 4-94,-1-4-191,-2 1 94,0 1-31,0 5-212,0 5 0,0-3 21,0 6 1,-2 0-52,-1 3 0,1 1 61,-1-1 0,1 2-95,2 2 1,-4-5 44,1 5 0,-1-8 34,4 4 1,0-6 12,0 3 0,5-2-8,3 2 1,2-2 95,1-2 0,2-3-71,2 3 1,-2-3 6,2-1 1,3 0-121,1 0 1,-3-1-175,-1-3 0,-1 3-468,2-3 1,-7-1 743,2 1 0,3-5 0,4 3 0</inkml:trace>
  <inkml:trace contextRef="#ctx0" brushRef="#br0" timeOffset="1">20546 16526 5909,'0'-6'2877,"0"1"-2492,0 5 1,1 5-254,3 2 0,-3 3-30,3 2 1,-2-1-185,-2 1 0,0 4-8,0 3 0,0-1-99,0 1 0,1-5 88,3 1 1,-3-2-120,3-2 0,-3 1 93,-1-1 0,0-3-39,0-1 1,0-3-585,0 4 372,0-6 378,-5 3 0,-1 0 0,-6 2 0</inkml:trace>
  <inkml:trace contextRef="#ctx0" brushRef="#br0" timeOffset="2">20478 16663 7825,'0'-6'-362,"0"1"1,1 5 755,3 0 1,2-4-445,5 0 72,1 0 1,-1 4-39,1 0 0,-1 0 44,1 0 1,3 0-56,0 0 0,0 0 32,-3 0 0,-1-4-147,1 1 1,-1-1-185,0 4 326,1 0 0,4-5 0,2-2 0</inkml:trace>
  <inkml:trace contextRef="#ctx0" brushRef="#br0" timeOffset="3">20934 16400 7846,'-11'0'125,"5"0"0,1-1 123,5-3 174,0 3-224,0-4 408,0 5-468,0 5 0,0 1-152,0 6 0,0 0 106,0 4 1,0-2-162,0 5 0,0-4-52,0 4 1,3 0 132,1 4 1,0-4-82,-4 0 1,1-1-5,3 1 1,-3 1-78,3-5 0,-3 2 109,-1-2 0,0-6-18,0 2 0,4-2-15,0 3 0,0-5-85,-4 1 147,0-6-31,0 8 0,-1-8 370,-3 2-104,3-3 153,-5-1-240,6 0 14,-5-5-42,4-2 26,-4-4-186,5 0 0,5 0 106,3 4 1,-2-3-119,2 2 0,-1 2 12,5-2 0,-1 6 36,1-2 1,3-1 19,0 1 0,0 0 6,-3 4 0,0-1-12,4-3 3,-4 3 0,5-4-57,-6 5 1,1 3 59,-1 1 0,-5 1-197,-2-1 1,-1 2-205,1 6 159,-3-1 1,3 1 123,-8-1 1,-1 1-84,-3-1 0,-2-1 117,2-2 1,-2 2-19,-1-2 1,-1-2 109,1 1 0,-2-4-110,-2 1 1,2-3 186,-2-1 0,1 0 14,-1 0 0,2 0-84,-2 0 1,-2 0-200,2 0 0,-1-1 180,1-3 0,2 3 0,-4-4 0</inkml:trace>
  <inkml:trace contextRef="#ctx0" brushRef="#br0" timeOffset="4">19998 17029 7696,'0'-7'484,"1"2"-317,3 5 0,2 0-20,6 0 0,-1 0 71,1 0 0,0 0-1,4 0 0,1 0-128,6 0 0,0 0 128,0 0 1,5-1-181,2-3 0,3 1 1,1-4 0,2 3-54,2-4 1,-1 5 25,5-5 1,0 2-109,3-2 0,1-2 96,0 2 0,-1 2-101,1-2 1,0 6 71,-1-2 0,-4-1 36,-3 1 0,-2 0-57,-2 4 1,-5 0 50,-2 0 0,-3 0 1,-1 0 1,-2 0 30,-2 0 1,2 0 3,-6 0 1,1 0 10,0 0 6,-4 0-85,5 0 1,-10 0 70,1 0-279,-6 0 1,2 0-168,-8 0 1,2-1-656,-6-3 1063,1 3 0,-10-4 0,-1 5 0</inkml:trace>
  <inkml:trace contextRef="#ctx0" brushRef="#br0" timeOffset="5">20432 17291 7776,'-6'0'-1881,"-3"-1"2511,5-3 1,0 2 357,4-6-187,0 5-592,5-7 0,2 5 12,4-2 1,0 0 22,1 3 1,-1 2-14,1-6 1,-1 6-92,0-2 1,1 3 76,-1 1 0,1 0-207,-1 0 0,-3 0-89,-1 0-68,1 0 1,3 1 31,1 3 1,-5-2-146,1 6 0,-5 0 75,0 3 1,-1 0-27,-2 1 1,0 3-67,0 0 0,0 4 29,0-4 1,-5 6 215,-3-2 0,-2 1-39,-2-1 0,1 1 27,0-4 0,-1-1-36,1-4 259,-1 1-177,1-1 48,-1-4 378,6-2-142,1-5 592,5 0-678,5 0 1,1 0-121,6 0 1,-1 0 10,1 0 0,0 0 61,4 0 1,0-4-54,3 0 1,4 0 17,0 4 0,0 0-22,3 0 0,-2 0 65,-1 0 1,-1 0-56,-3 0 1,1 0 9,-5 0 0,1 0-97,-5 0-314,-5 0-465,5 0 1,-11 4 153,0 0 607,-6 0 0,-10 1 0,-2 1 0</inkml:trace>
  <inkml:trace contextRef="#ctx0" brushRef="#br1" timeOffset="6">5002 14071 8068,'12'-6'2,"-6"5"-1,-1-9-379,0 9 54,-3-9-116,3 8 371,-5-3-111,0 0 253,0 4-43,0-9 1,0 7 124,0-4 0,0 3-47,0-4 309,-5 1-262,3-5 0,-4 2-27,2 2 1,2 2 29,-6 2 0,4 3 83,-3-3 1,3 3-118,-4 1 1,0 0-32,-3 0 0,-2 0-43,-2 0 0,2 1 35,-2 3 1,1-3-102,-1 3 0,2 1 47,-2-1 0,2 5-4,2-2 0,-2 4-36,-2 0 1,4 0-119,-1 1 0,1 1 23,3 2 0,3-3 106,1 4 0,3-2-20,1 1 1,0-2-105,0 2-43,0 3 1,5-6 60,3 3 1,2-7-12,1-4 1,1 1 75,-1-1 1,6 0-1,2-4 1,-3-4 39,-1 0 1,2-5-31,-2 1 0,0-2 66,-3-1 0,-1-1 9,1 1 0,-1 0 7,0-1 1,1 1 7,-1-1 0,-3 1 132,0 0 0,-6-1-106,2 1 1,1 3 386,-1 0-282,0 6 0,-4-4-15,0 2-187,0 2 1,-4 2 50,0 8 0,0 2-188,4 2 1,0 3 133,0 0 0,0 2-176,0-2 0,0-2 143,0 2 0,1-1-27,3 1 0,1-2 46,3 2 0,2-6-22,-2-2 0,2 0 21,1 0 1,1-2-50,-1-5 0,1 0-81,-1 0 0,0-1-65,1-3 1,1 2-623,2-6 845,-3 6 0,10-9 0,-4 5 0</inkml:trace>
  <inkml:trace contextRef="#ctx0" brushRef="#br1" timeOffset="7">5528 13854 8422,'0'-7'1009,"0"2"1,-2 14-984,-1 2 0,1 7-123,-1-3 0,0 2 102,-1-2 1,3-1-101,-3 5 0,3-1-38,1 1 1,0 1 116,0-5 1,0 4-58,0-3 0,1-1 3,3-4 1,-3 1 8,3-1 0,-3-3 45,-1-1-412,5 1-84,-3-2-312,3 5 192,-5-10 632,0 4 0,-5-5 0,-2 0 0</inkml:trace>
  <inkml:trace contextRef="#ctx0" brushRef="#br1" timeOffset="8">5413 14059 8144,'-6'0'-1084,"-4"-5"1400,9 4 0,-3-4-19,8 5 0,-2 0-120,6 0 1,3-4 0,5 0 0,3 0-7,-4 4 1,5-1-115,-1-3 1,7 2-119,0-6 0,-3 4-23,-4-3 0,-1 4 123,1-1 0,-1-1-582,-3 1 0,-1 1 543,5 3 0,-5-6 0,2 0 0</inkml:trace>
  <inkml:trace contextRef="#ctx0" brushRef="#br1" timeOffset="9">5927 13728 8092,'-5'-6'-40,"4"-5"-37,-4 5 461,5 0 420,0 1-281,0 5-341,0 5 1,0-3-160,0 6 0,4 3 21,0 4 1,1 5 44,-1-5 0,-2 5 172,6-1-359,-6 3 66,3 1 0,-1-1 85,0 1 1,3-4-164,-3 0 1,4-4 36,-4 5 0,0-5 58,-4 4 0,3-5-102,1 1 143,0 3-4,-4-11 0,-1 9 2,-3-9 1,1-2 70,-4-1 44,4-3 1,-3-1-72,2 0-28,3 0 1,-6 0-52,4 0 1,1-5 57,-1-2 0,3 0-99,3 0 1,4-1 27,4-3 0,1-1-111,-1 1 1,5-1 73,3 1 1,-1 0-12,1-1 1,0 2 15,4 2-90,-5-2 108,4 9 1,-9-4 13,6 5 1,-3 0-30,3 0 1,-5 0 71,1 0 0,-6 1-38,-2 3 1,0-2 6,0 6 0,2-4-8,-5 4 0,0-1 1,-4 5 1,0-1 11,0 0 1,-5-3-4,-3 0 1,-2-1 183,-1 5 0,-6-2-114,-2-3 1,1 4 198,-1-4 0,-1 0-149,-7 0 0,2-4-271,-5 0 0,3 3-120,-4-3 1,5 1-382,-5-4 1,7 0-387,1 0 1048,6 0 0,0-5 0,-1-1 0</inkml:trace>
  <inkml:trace contextRef="#ctx0" brushRef="#br1" timeOffset="10">4785 14425 7466,'12'0'701,"-1"0"1,1 0-560,-1 0 1,0 0-28,1 0 0,1 0 15,2 0 1,-1-4 15,5 0 1,-4 0-20,4 4 0,0-1-169,4-3 1,1 3 89,3-3 0,1-1-128,2 1 1,3-1 161,-3 1 0,3 3-10,2-3 0,-4-1 78,4 1 0,-4-3-53,8 3 0,0-5 21,-1 1 0,4 2-23,-4-2 1,4 6 8,-4-2 1,2-1-36,-5 1 0,0 0-143,-8 4 1,3 0-39,-3 0 0,7 0 94,-3 0 1,4-1-12,-4-3 1,2 2 66,1-6 1,-1 4 6,-3-3 0,2 0 34,-5 0 0,-1 0 19,-3 4 1,-4 0-24,0-5 1,-3 6 13,3-2 0,-5 2 8,1-2 0,-3 2-20,0-1 0,-1 1-154,1 2 1,-1 0 68,1 0 0,-5 0-32,1 0 107,-1 0-51,5 0 0,-6 2-15,-2 1-11,2-1-310,-4 3 266,3-5 0,-10 0-714,-3 0 0,-2 0-55,-2 0 0,0 4 823,-3-1 0,2 6 0,-4-2 0</inkml:trace>
  <inkml:trace contextRef="#ctx0" brushRef="#br1" timeOffset="11">5345 14687 7794,'-6'-5'-324,"1"4"0,5-5 1638,0 2-942,0 2 1,1-6 88,3 4-366,2-5 0,5 4 56,1-3 0,-1 2 5,1 2 1,-1 3-10,0-3 1,5 3-84,-1 1 0,0 0 83,-3 0-200,-1 0 1,0 5-68,1 2 0,-2 1 72,-2 3 0,-3-2-167,-5 7 0,0 1 64,0 2 1,-2 3-27,-1 1 1,-4 0-14,-4-1 1,-1 1-72,1 0 0,0-4 167,-1 0 0,1-4 11,-1 4 1,1-5 297,-1 2-169,1-4 0,1 0 100,2-1 1,-1-3 44,6-1 1,-2-4 232,1 1-139,2 2-30,-3-5-35,5 4-122,0-5 1,2 4 37,1 0 0,0 0-46,5-4 0,0 0-107,8 0 104,-4 0-5,10 0 0,-4 0 2,5 0 0,1 0 68,2 0 0,4 0 182,4 0 1,0 0-185,0 0 0,-1-4 95,-2 0 0,-3 0 293,-5 4-210,-6 0-124,0 0 0,-6-3 181,1-1-241,-6 0-608,4 4-157,-9 0-58,-6 5 1,-4-2 332,-10 4 346,5-4 0,-7 7 0,3-4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5.875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4386 11158 8145,'0'-6'0,"0"1"0,0 5 0,0 5 0,0 1 0,0 6 0,0 0 0,0 4 0,1 1 0,3 6 0,-3-4 0,3 0 0,-3 4 0,-1 4 0,0-4 0,0-4 0,0 0 0,0 3 0,0-3 0,0 1 0,0-7 0,0 3 0,0 1 0,0-4 0,0 2 0,0-2 0,0-2 0,0-4 0,4 3 0,0-2 0,-1-2 0,-3 2 0,0-5 0,0 5 0,0-5 0,0 7 0,0-9 0,0 4 0,0-5 0,-5 0 0,-1 0 0</inkml:trace>
  <inkml:trace contextRef="#ctx0" brushRef="#br0" timeOffset="1">4112 11135 8176,'-7'0'0,"2"0"0,5 0 0,5-5 0,-4 4 0,6-4 0,-3 5 0,2 0 0,5 0 0,-3 0 0,0 0 0,0 0 0,8 0 0,-4 0 0,4 0 0,-4 4 0,0 0 0,0 1 0,4-2 0,-2-1 0,5 1 0,-4-1 0,4-2 0,0 0 0,4 0 0,-4 0 0,0 0 0,0 0 0,4 0 0,-4-2 0,0-1 0,0 1 0,4-1 0,0 1 0,-6 2 0,5-3 0,-3-1 0,-3 0 0,0 4 0,0 0 0,-1 0 0,1 0 0,-5 0 0,0 0 0,1 0 0,-1 0 0,1 0 0,-5 0 0,1 0 0,0 0 0,3 0 0,-5 0 0,-1 0 0,0 0 0,-3 0 0,3 0 0,-7-1 0,-1-3 0,0 3 0,-4-3 0,3 3 0,-4 1 0,1 1 0,-5 3 0,-4 2 0,-2 5 0</inkml:trace>
  <inkml:trace contextRef="#ctx0" brushRef="#br1" timeOffset="2">8109 11318 8058,'-7'-8'0,"4"1"0,1 3 0,2-4 0,-1 6 0,-3-2 0,3-2 0,-9-1 0,7-4 0,-4 0 0,3 3 0,-4 0 0,5 5 0,-5-5 0,0 5 0,-3 0 0,-1 0 0,1-1 0,-2 3 0,-2-3 0,-3 7 0,-4 0 0,-1 10 0,0-1 0,-4 5 0,1-1 0,-5 4 0,4-1 0,3 4 0,1 3 0,8 4 0,-4 4 0,7-2 0,4 2 0,3-6 0,5 6 0,1-6 0,3 2 0,2-4 0,6 0 0,-1-1 0,6-8 0,-3 4 0,5-6 0,1 0 0,7-4 0,-2-3 0,5 0 0,1-6 0,3 2 0,0-3 0,1-1 0,-4 0 0,4 0 0,-9-5 0,7 4 0,-10-9 0,0 2 0,0-2 0,-5 4 0,-2-3 0,-5 5 0,1-5 0,-2 7 0,-2-6 0,-3 5 0,0-2 0,-4 5 0,9-5 0,-3-1 0</inkml:trace>
  <inkml:trace contextRef="#ctx0" brushRef="#br1" timeOffset="3">8337 11626 8058,'0'-7'0,"0"-1"0,0 6 0,0-5 0,0 4 0,-5 1 0,4-3 0,-4 10 0,5 3 0,0 2 0,0 1 0,1 1 0,3-1 0,-2 5 0,6-1 0,-4 1 0,3-1 0,1-2 0,3 2 0,5 1 0,-1-5 0,5 3 0,-1-6 0,7-3 0,0-2 0,6-1 0,-2-2 0,0-2 0,0-1 0,1-4 0,3-4 0,-4-2 0,1-2 0,-6-2 0,2-2 0,-4-2 0,-4 2 0,1-3 0,-5-1 0,-1 2 0,-6 2 0,1-7 0,-6 4 0,0-4 0,-7 3 0,-3-3 0,-9-1 0,-1 0 0,-11 5 0,-7 0 0,-6 3 0,-5 8 0,-4 7 0,-3 8-300,-8 3 0,4 12 300,0 4 0,10 2 0,9-2 0,7 0 0,5 0 0,7 0 0,4 3 0,7 1 0,3 0 0</inkml:trace>
  <inkml:trace contextRef="#ctx0" brushRef="#br1" timeOffset="4">9068 11318 8140,'-5'-6'0,"4"-4"0,-4 3 0,5-4 0,0 3 0,0 1 0,0 4 0,0-2 0,0 5 0,0 10 0,0 4 0,0 13 0,0 2 0,0 5 0,1 0 0,3 1 0,-3-1 0,3 0 0,-3-1 0,-1-2 0,1 0 0,3-4 0,-2-2 0,1-6 0,0 2 0,1-6 0,-3 0 0,3-3 0,-3-1 0,0-1 0,3-2 0,-3-3 0,10-5 0,-5-5 0,5-2 0</inkml:trace>
  <inkml:trace contextRef="#ctx0" brushRef="#br1" timeOffset="5">9057 11421 8140,'-5'-12'0,"3"1"0,-3 0 0,5-1 0,0 1 0,0 4 0,0 2 0,5 5 0,2 0 0,4 0 0,1 7 0,-1 4 0,2 2 0,2 6 0,1 0 0,3 4 0,7 1 0,-3 2 0,2-1 0,-2 1 0,4-2 0,-1-1 0,5-4 0,-5 0 0,1-5 0,-4 1 0,0-7 0,-1-4 0,0 1 0,-3-1 0,1 0 0,-4-4 0,-1 0 0,-4 0 0,1-6 0,-1-1 0,-3-3 0,-1-2 0,-4 0 0,1-4 0,-3 2 0,-1-5 0,0 0 0,0-4 0,0 1 0,-5-1 0,-3 0 0,-2-5 0,-1 4 0,-1-3 0,-2-1 0,3 2 0,-3-1 0,6 4 0,-1 4 0,2 0 0,0 9 0,4-1 0,1 6 0,-1-3 0,1 5 0,2 0 0,0 6 0,5 4 0,2 4 0,4 1 0</inkml:trace>
  <inkml:trace contextRef="#ctx0" brushRef="#br1" timeOffset="6">9913 11272 8134,'-5'-6'0,"-1"-4"0,0 9 0,0-4 0,6 5 0,0 0 0,0 6 0,0 5 0,0 6 0,0 6 0,6 1 0,1 2 0,0 2 0,0 3 0,-3 1 0,4-6 0,-6 1 0,2-4 0,-2-1 0,2 1 0,-3-4 0,3 0 0,-2-5 0,-2 2 0,0-8 0,0 0 0,0 0 0,0-2 0,0-1 0,5-5 0,1 0 0</inkml:trace>
  <inkml:trace contextRef="#ctx0" brushRef="#br1" timeOffset="7">9651 11318 8063,'0'-11'0,"0"4"0,0-3 0,5 4 0,1-2 0,5 1 0,5 4 0,-1-1 0,5 2 0,-1-2 0,3 1 0,1-4 0,5 3 0,2-4 0,3 5 0,1-5 0,-1 2 0,-2-2 0,2-2 0,-3 2 0,-2 2 0,-1-2 0,-3 6 0,-1-8 0,0 3 0</inkml:trace>
  <inkml:trace contextRef="#ctx0" brushRef="#br1" timeOffset="8">10382 11181 8139,'-7'0'0,"2"5"0,5 3 0,0 3 0,0 4 0,1 1 0,3 6 0,-1 0 0,4 8 0,-3 1 0,4 3 0,-4 0 0,3 1 0,-4-5 0,1 1 0,-2-6 0,2 2 0,-3-7 0,3-1 0,-3-5 0,-1 1 0,0-2 0,0-2 0,0 1 0,5-1 0,2 1 0</inkml:trace>
  <inkml:trace contextRef="#ctx0" brushRef="#br1" timeOffset="9">10621 11318 8070,'0'-11'0,"0"-1"0,0 5 0,0-1 0,0 5 0,0-2 0,0 5 0,0 5 0,0 3 0,0 7 0,0 4 0,0 8 0,0 2 0,0 5 0,0-1 0,0-2 0,0 1 0,0-6 0,4 3 0,0-6 0,4 3 0,-5-7 0,5-3 0,-4-1 0,3-6 0,-3-1 0,5 0 0,-8-2 0,5-1 0,-6-5 0,0-1 0,0-3 0,0-2 0,0-6 0,-4 1 0,0-1 0,-4-3 0,4 0 0,-1-5 0,2 0 0,1-2 0,-1-5 0,1 3 0,2-3 0,0 7 0,0 1 0,0 5 0,0-1 0,0 7 0,0 3 0,0 0 0,0 4 0,5 1 0,3 7 0,7 3 0,3 6 0,5-1 0,1 5 0,3-1 0,0-1 0,4 1 0,4-1 0,-4 1 0,7-3 0,-8-4 0,1-1 0,-3-4 0,-5 1 0,-1-4 0,1 0 0,-10-4 0,4 0 0,-6 0 0,0-1 0,1-3 0,-2 1 0,-2-4 0,0-1 0,-4-3 0,0-1 0,-4 1 0,-1-6 0,-3-2 0,-2 3 0,-6-6 0,1 3 0,-1-7 0,1 2 0,-6-4 0,5 3 0,-3-1 0,3 6 0,4-3 0,0 7 0,4 1 0,-5 3 0,8 5 0,-3 2 0,8 5 0,2 5 0,5 2 0,1 4 0</inkml:trace>
  <inkml:trace contextRef="#ctx0" brushRef="#br1" timeOffset="10">11295 11295 8131,'0'-16'0,"0"3"0,0-5 0,0 3 0,2 6 0,1-2 0,-1 7 0,8-1 0,-9 5 0,4 0 0,-5 5 0,0 6 0,0 8 0,0 3 0,0 2 0,0 3 0,0 2 0,0 5 0,4 0 0,0 1 0,5-5 0,-2 1 0,3-2 0,2 1 0,0-2 0,4-5 0,-2-1 0,5-3 0,0-3 0,4-4 0,-1-6 0,1-2 0,4-4 0,0-4 0,4-2 0,0-6 0,-2-4 0,1-3 0,-4-3 0,0-1 0,-2 0 0,-1 0 0,-5 1 0,4-6 0,-11-1 0,1-6 0,-1 1 0,-10 0 0,3-1 0,-3 1 0,-5 1 0,1 3 0,-6 3 0,1 8 0,-6 3 0,-1 4 0,0 6 0,3 2 0,1 3 0,-1 1 0,6 5 0,-4-4 0,9 14 0,-4-7 0,5 8 0</inkml:trace>
  <inkml:trace contextRef="#ctx0" brushRef="#br1" timeOffset="11">12232 11261 8095,'-12'0'0,"1"0"0,-1-5 0,1 2 0,0-4 0,-1 4 0,1-1 0,1 4 0,2 4 0,-2 1 0,2 3 0,-2 6 0,-1-3 0,-1 8 0,1 0 0,-1 8 0,1 3 0,3 3 0,1 2 0,4-5 0,-1 1 0,4-5 0,4 5 0,3-6 0,4 2 0,0-4 0,1-4 0,4 1 0,3-5 0,-1-5 0,1-6 0,1-3 0,7-1 0,-1-5 0,4-2 0,-5-9 0,2-3 0,-3 3 0,4-11 0,-9 8 0,0-7 0,-2 0 0,-6 0 0,-2 1 0,-9-1 0,0 0 0,0 0 0,-10 2 0,-5-3 0,-7 2 0,-5-2 0,2 3 0,-6-3 0,2 8 0,-1 4 0,2 7 0,0 3 0,9 5 0,0 0 0,6 5 0,6 3 0,2 7 0,10 3 0,1 5 0</inkml:trace>
  <inkml:trace contextRef="#ctx0" brushRef="#br1" timeOffset="12">12494 11375 8014,'-11'-18'0,"0"3"0,4 2 0,2 2 0,10 5 0,-3 1 0,3 6 0,-5 3 0,0 2 0,0 11 0,0 2 0,0 2 0,0 2 0,5 4 0,2-1 0,3 6 0,2-1 0,3-4 0,0 0 0,4-4 0,-3-4 0,4 1 0,-1-5 0,2-3 0,2-4 0,1-6 0,3 2 0,-3-4 0,3-4 0,2-4 0,1-7 0,2-3 0,-1-4 0,0-1 0,-4 0 0,-2-4 0,-6 1 0,2-5 0,-6 5 0,0-6 0,-8 3 0,-2-6 0,-5 1 0,-2 0 0,-1 0 0,-4 3 0,-4 1 0,-1 6 0,1 1 0,-4 5 0,-1 7 0,5 4 0,3 3 0,6 3 0,-8 1 0,8 1 0,-1 3 0,1 3 0,2 4 0,0 4 0,0 0 0,11 6 0,1-4 0</inkml:trace>
  <inkml:trace contextRef="#ctx0" brushRef="#br1" timeOffset="13">13442 11158 8038,'-6'-11'0,"1"-1"0,5 1 0,5 0 0,-4-1 0,9 6 0,-8-4 0,3 7 0,-5-5 0,-5 6 0,-3-2 0,-2 3 0,-1 1 0,-2 5 0,-2 3 0,-3 2 0,-5 1 0,0 6 0,0 2 0,2-2 0,2 2 0,2-1 0,6 1 0,1 2 0,2-6 0,3 1 0,5-1 0,1-2 0,3 2 0,7-2 0,8-2 0,4 0 0,4-4 0,2 3 0,5-2 0,1-2 0,-1 2 0,-1-4 0,-3 3 0,2 0 0,-5 0 0,-4 4 0,-4-4 0,-5 3 0,1 2 0,-4-1 0,-3 1 0,-3-1 0,-5 0 0,0 2 0,0 2 0,-5-1 0,-3 5 0,-8 0 0,-7 4 0,-5-5 0,-6 4 0,-1-9 0,1 7 0,0-7 0,0 3 0,4-7 0,4-2 0,3-4 0,4 1 0,2-3 0,6-1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5:09.18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3826 13351 6841,'-6'-5'1056,"1"4"-533,5-4 218,0 5 1,0 5-532,0 2 1,0 3 101,0 2-363,0 4 191,0 2 1,0 5 140,0 0-328,0 0 49,0 5 0,1 1-153,3 5 98,-3 0 50,4 1 0,-4 3-250,3 0 140,-3 0-614,4-4 513,-5 0 232,0-5 0,0-1-4,0-5 1,0 0 4,0 0 0,0-5-68,0-3 221,0-2-174,0-2 0,0-3 199,0-1 431,0-4-503,0 2 594,0-5-637,5 0 0,2-4-21,4 0 0,1-3-1,-1 3 0,4-5-27,1 1 1,4 2-101,-1-2 0,1 5-126,-1-5-38,8 5 189,-13-7 0,11 9-110,-10-3 1,4 3 69,-3 1 1,-1-4-260,-4 0 124,1 0-199,-1 4-512,-4 0 256,-2 0 672,-5 0 0,-5 0 0,-2 0 0</inkml:trace>
  <inkml:trace contextRef="#ctx0" brushRef="#br0" timeOffset="1">3815 13751 7875,'6'-10'185,"5"2"1,2-2 81,6 2 328,5 3-265,0-5 0,9 7 91,-2-4-376,2 4 118,-4-7 0,3 9-2,-6-3 0,5 3-152,-5 1 1,0-1 159,-7-3 1,1 2-14,-5-1 0,-3 1-939,-5 2 0,-3 0-514,4 0-177,-6 0 1474,3 0 0,-5 0 0,0 0 0</inkml:trace>
  <inkml:trace contextRef="#ctx0" brushRef="#br0" timeOffset="2">3780 13385 7982,'5'-6'-560,"-3"-4"374,8 8 1207,1-8-621,2 4 0,10-2 214,0 1-232,-1 4-121,6-7 0,0 8 104,3-6-552,-3 5 222,5-2 1,-8 5-632,5 0 392,-4 0 168,2 0 0,-5 0-1043,-1 0 574,1 0 195,0 0 1,0 4-483,0 0 792,0 0 0,0 1 0,-1 1 0</inkml:trace>
  <inkml:trace contextRef="#ctx0" brushRef="#br0" timeOffset="3">4751 13351 8729,'-11'5'610,"-1"-4"0,0 9-244,-4-2-76,4 2-122,-15 7 1,8 1 65,-8 4 0,-2 2 4,-1 3 1,0-2-142,0 6-862,5 4 990,-8 1-273,9 3 4,-4 1 0,10-5 117,3 3 0,3-2-86,5-2 0,2-3 195,5-1-713,0 0 372,0 0 1,8-2-173,4-6 1,3 0 138,0-3 0,3-1 67,5-3 1,0-6-23,0 2 311,-1-7 386,6 1 0,-4-5-641,3 0 288,-3 0-98,-1-5 0,0 3 32,0-6 0,-2 0-55,-2-3 1,-2 0 23,-6-1 1,-1 1-50,-2-1 0,-3 1 187,-5-1-190,0 6 28,0-9-91,0 12 55,0-12 0,-6 9 35,-6-6-180,1 6 66,-11-4 1,8 9 33,-5-3 0,4 2-98,-4 2 0,5 0-365,-1 0 223,2 0-6,7 0-1135,-4 0 669,8 6-593,-3 0 516,10 0 794,2-1 0,9 0 0,2 2 0</inkml:trace>
  <inkml:trace contextRef="#ctx0" brushRef="#br0" timeOffset="4">4979 13979 7902,'7'0'555,"-2"0"-588,-5 0 1,-1 4-1466,-3 0 1498,-3 0 0,-9 1 0,-2 1 0</inkml:trace>
  <inkml:trace contextRef="#ctx0" brushRef="#br0" timeOffset="5">3757 14447 7839,'2'-7'0,"2"-1"0,3 2 681,8-2 0,3 2-156,5 2 1,1 2-71,3-6 1,2 4-102,5-4 0,2 5 74,2-5 1,6 4-31,6-3-1147,4 4 1029,-7-2 0,8 5-116,-6 0 0,6 0-130,-2 0 0,-2 0 146,-2 0-53,-2 0-12,-6 0 0,2 4 52,-5 0 1,-1 1 148,-7-1-265,3-3-44,-8 4 0,1-4 58,-7 3 1,2-3-71,-6 3 1,0-3-274,-4-1 155,-4 5 1182,3-3-2287,-9 3 1023,4-5-2564,-5 0 1413,-5 0 1356,-1 0 0,-16 5 0,-2 1 0</inkml:trace>
  <inkml:trace contextRef="#ctx0" brushRef="#br0" timeOffset="6">7081 13145 7908,'0'-7'0,"0"-1"412,0 6-84,0-3 584,0 5 0,0 6-756,0 5 62,0 6-54,-5 6 0,4 5 155,-3 2-101,3 8-731,1 3 407,0-1 135,5 5 1,-4-5 166,3 6-456,-3-5 201,4 3 0,-2-7 10,4 5 0,-3-7-153,4 0 1,-5-2 59,5-7 0,-4-3 104,3-4 0,-4-5 21,1 1-20,2-2 0,-3-7-43,4-2 489,-4 2-1115,2-4 322,-5 3 1,0-10-231,0-3 0,-4-2 614,0-1 0,-10-6 0,2-1 0</inkml:trace>
  <inkml:trace contextRef="#ctx0" brushRef="#br0" timeOffset="7">6875 13248 7918,'0'-18'0,"0"3"0,2-1 0,1 0 0,4 1 0,4 4 0,2-4 0,2-1 0,3 1 243,5 4 1,1-1 382,2 1 0,4-1-332,4 1 1,0 1-229,0 2 1,1 2 105,-1 2 1,0 3-139,1-3 1,-5 8 80,0 3-341,-4 4 168,2 5 1,-9-2-218,0 5 201,-5 0-41,-3 4 0,-6 1 101,-5 3 0,0-3 59,0 3 1,-6-3 96,-6-2 0,-4 1-101,-7 0 107,-5 0-115,-1 0 0,-6 0 6,-4 0 1,3-2 3,-6-2 0,6-2-219,2-6-42,5 0 44,11-4 1,2-1-755,4-2 551,6-3-937,1-1 549,5-1 765,5-9 0,11-2 0,8-5 0</inkml:trace>
  <inkml:trace contextRef="#ctx0" brushRef="#br0" timeOffset="8">7938 12780 7905,'6'-11'361,"0"0"-65,-2 4 280,-3 2 18,4 5 797,-5 0-1174,0 5 0,-1 1 120,-3 6 0,2 4-71,-6 3 0,-3 4-80,-5 4 0,-3-2 45,4 5 0,-4 2-121,4 6 1,-4 0 13,4 8 0,-4-3-190,3 7 0,2 0 195,7 0 1,-2 4-406,5 0 0,0 2 149,4 1 1,0-5 52,0-3 0,2 2-146,1-2 0,4 0 91,4-8 0,4-1-1,1-6 1,4-5 160,-1-2 0,-1-4 165,1-4 1,-1-3 160,1-4 1,1-1-182,-5 1 0,4-5 253,-4 1 1,1-6-279,-5 2 0,0-3-63,1-1 0,-5 0 279,1 0-1359,-5 0-543,7 0 156,-9 0 0,3-3 1379,-8-1 0,-2-5 0,-6 3 0</inkml:trace>
  <inkml:trace contextRef="#ctx0" brushRef="#br0" timeOffset="9">8497 13088 8454,'0'13'796,"0"2"0,0 4-549,0 8 1,0 2-81,0 5 1,4 4-176,0 0 1,3 4 101,-3-4 1,5 2-108,-1-2 0,-2-6 108,2 2 0,-5-8-190,5 1 0,-4-3 70,3-1 1,-4-4 103,1 0 0,1-5-65,-1 1 1,-1-6 26,-3-1-527,0-6 221,0 3-586,0-5 1,-5-5 309,-2-2 1,-3-3 540,-2-2 0,-4-4 0,-2-2 0</inkml:trace>
  <inkml:trace contextRef="#ctx0" brushRef="#br0" timeOffset="10">8154 13145 7943,'-6'-11'760,"1"0"1,11 0-538,6 4 1,6 0-15,8 4 1,5 1 290,7-1 0,-1-2-88,4 1 1,1 0-75,4 4 1,-2 0-132,-2 0 0,1 0-27,-4 0 0,-1 0-235,-4 0 0,-5 0 137,-2 0 1,-3 0-871,-1 0 1,-4 0 466,0 0 0,-5 0-1038,1 0 0,-2 0 42,-2 0 1317,0-5 0,6-2 0,1-4 0</inkml:trace>
  <inkml:trace contextRef="#ctx0" brushRef="#br0" timeOffset="11">9502 12940 7992,'12'0'-361,"-6"0"679,4 0 1,-7 0 597,4 0-214,-4 0 106,2 0-206,-5 0-231,-5 5 1,2 1-161,-4 6 0,-5-1 14,-3 1 0,-5 0-36,1 3 1,-3-1-116,-1 5 1,0 0 37,1 4 1,-5-4 75,0 0 1,1-1-247,3 1 1,0 3 46,0-3 1,5 1 31,3-1 1,0 1 15,3-4 0,0-1 24,8-4 1,0 1-79,4-1 0,0-3 78,0-1 0,3-3-76,4 4 1,2-4 83,10 3 1,0-4 88,4 1 0,1 1-91,3-2 0,-3 1-127,3-4 0,-2 2 38,2 1 1,-7-1-135,3 1 1,-7-1-92,3-2 0,-5 1-865,1 3-1036,-2-3 909,-1 4-47,-6-5 867,-1 0 1,-6 4-141,-3 0 1,-6 0 558,-5-4 0,-10 1 0,3 3 0,-9-3 0,2 4 0</inkml:trace>
  <inkml:trace contextRef="#ctx0" brushRef="#br0" timeOffset="12">9205 13522 7992,'-18'12'-260,"7"-6"1,2 4 328,5-2 1,1-2 564,3 2 0,5-4-125,2 3 0,3-3 64,2 4 1,4-5-71,3 5 0,-1-4-155,1 3 1,0-3-246,4 4 0,0-6 145,0 2 1,0-2-171,-1-2 0,-3 0-224,0 0 0,-5 1-358,2 3 0,-4-3-274,0 3 0,-2-2 778,-2 2 0,-3 2 0,-5 6 0</inkml:trace>
  <inkml:trace contextRef="#ctx0" brushRef="#br0" timeOffset="13">10107 13157 7882,'-6'-12'106,"-4"1"0,9 0 143,-3-1 0,3 5 2,1-1 0,0 0-47,0-3 0,1-1 13,3 1 1,2 0-12,5-1 1,1 2 13,-1 2 1,2-2-77,2 3 0,-1-3 61,5-2 1,-4 4-78,4 1 1,-3 4 29,3 0 0,-5 1-172,1 2 0,-2 3 90,-2 4 0,0 2-124,1 10 1,-6 2-78,-2 5 0,-3 1 84,-1 7 1,-5-1-63,-2 9 0,-9 0-116,-3 4 0,-3 2-348,-5-2 1,1 2 373,-4-6 1,5-3 77,-2-1 1,4-4 238,4-3 1,-1-3 142,5-5 0,1-4 204,6 0-166,-2-5 71,9 2-242,1-5 1,10-4 302,5-3 0,5-3-264,-1-1 1,3 0 70,1 0 1,3-1-116,1-3 1,3 1 20,-3-4 0,4 0-343,-5 0 0,1-2 116,-4 5 1,-6-4-594,-1 5 0,-4-1 335,0 4 1,-5-4-1040,1 0 667,-5 0 707,2-1 0,-10 4 0,-2-4 0</inkml:trace>
  <inkml:trace contextRef="#ctx0" brushRef="#br0" timeOffset="14">10541 13008 7976,'0'-11'226,"0"0"0,7 3-90,4 0 0,2 2 34,6-2 1,-1 2-1,1 2 636,2 3-475,-3-4 0,9 4 0,-1-3 0,1 2-131,-4-1 1,4 1 88,-1 2-382,1 0 256,-4 0 0,0-3-117,-1-1 0,-3 0 132,0 4 0,-5 0-57,2 0 0,-8 0 118,0 0-224,0 5 1,-1-2 60,1 4 0,-6 1-30,2 3 1,-2 1 102,-2-1 1,0 2 20,0 2 1,-2 0-93,-2 8 31,3-3-27,-9 8 0,8-4-56,-6 3 0,4 2 15,-4 6 1,5-1-135,-5 0 0,6 0 237,-2 1-277,2-6 70,2 4 0,0-8 122,0 6-18,0-6-22,0 3 0,0-9 85,0 0 0,0-5-112,0 1-3,0 3 32,6-5-97,-5-2-67,4-1 1,-5-7 175,0 4-1096,0-4 334,0 2 348,0-5-1376,-5 0 1051,4 0 1,-10-4-1149,4 0 1854,-3-5 0,-7-2 0,-1-7 0</inkml:trace>
  <inkml:trace contextRef="#ctx0" brushRef="#br0" timeOffset="15">11341 12586 7910,'6'-5'884,"-1"3"-114,-5-3 557,0 5-550,0 5-425,5 2 0,2 5 450,4 4-410,1-4-94,-1 10 1,6 0 226,2 4-307,2 6-62,2-3 1,0 10 68,0 3 0,-1-1-35,1 1 0,-5 1-307,-3 6 0,1 0 443,-5 4-977,3-5 814,-8 3 0,1 0-315,-4 2 112,-1-7-811,-2 3 571,0-8 184,0 4 0,-5-4-8,-3-3 1,-2 1-15,-2 0 0,1-1 178,0-4 0,-5-5-339,1-2 0,-1-4 445,0-4 0,4 1-395,-4-5 0,8-3 70,0-5-450,0-4 268,2 2-1126,1-5 360,0 0 469,4 0-782,-4 0 601,5-5 247,10-2 572,-3-9 0,15-2 0,-4-5 0</inkml:trace>
  <inkml:trace contextRef="#ctx0" brushRef="#br0" timeOffset="16">12403 13088 8941,'8'0'716,"-1"0"1,2-3-384,6-1 0,-1 0-55,5 4 1,0 0-4,4 0 1,4 0-88,0 0 1,0 0 26,0 0 0,-1-1-189,4-3 0,-5 3 124,2-3 1,-3 2-298,-1 2 1,-4 0 118,0 0 1,-5 0-1208,1 0 631,-2 0-1427,-2 0 1297,-4 0 0,-4 2 90,-6 2 1,-5-3 643,-7 3 0,-3 2 0,-5-5 0,0 4 0</inkml:trace>
  <inkml:trace contextRef="#ctx0" brushRef="#br0" timeOffset="17">12426 13271 7860,'1'6'347,"3"-2"0,4-1 66,7 1 0,3-3-54,4 3 1,1-3 329,0-1 0,1 0-90,3 0 1,1 0 81,2 0 0,2 0-267,-5 0 1,3 0-152,-3 0 1,-1 0-257,-3 0 0,-1 0 66,-3 0 0,1 0-776,-5 0 0,1 0 511,-5 0 0,0 0-1528,1 0 0,-1 4 25,1 0 1695,-6-1 0,4 2 0,-3 2 0</inkml:trace>
  <inkml:trace contextRef="#ctx0" brushRef="#br0" timeOffset="18">13831 12700 7874,'11'-11'95,"-5"-1"1,1 2 160,-3 2 0,1-2-2,2 3 0,3 0-20,-2 0 0,6 0 135,1 0 1,0-2-105,-3 5 0,1-1-36,2 1 1,-1 3-23,5-3 0,-4 3-15,4 1 1,-5 0 5,1 0 1,2 5-118,-2 2 0,0 4-115,-3 0 1,-1 2 78,0 2 0,-4-1-185,-3 5 0,-3 0 68,-1 4 0,0 0-215,0 0 1,-5-1 92,-3 1 0,-2 1-32,-1 3 0,-5-7 99,1 3 0,-4-3-62,4 3 0,-4-4 266,4 0 1,-1-5-121,5 2 0,0-5 546,-1-3-179,6 2 157,-4-4-268,8 0 1,2 3 28,8-5 0,2 0-16,2-4 0,3 0 31,0 0 1,5 0-55,-1 0 1,4 0-23,4 0 1,-3 0-141,3 0 0,-3 0 108,-1 0 0,-2 0-348,-2 0 1,1 0-580,-4 0-751,-1 0 587,-4 0-460,1 0 194,-6 0 1,-2-4 128,-8 0 1079,-2 0 0,-6-6 0,1-2 0</inkml:trace>
  <inkml:trace contextRef="#ctx0" brushRef="#br0" timeOffset="19">14322 12620 7912,'5'-10'468,"2"2"0,4-1-364,0 6 0,6-5 103,2 4 0,-2 0 195,2 4 1,0 0-61,4 0 1,0-3-19,0-1 0,0 0-124,0 4 1,-1 0 12,1 0 1,-1-4-25,-3 0 1,1 1-100,-5 3 1,4 0 36,-3 0 0,-1 0 104,-4 0 1,-3 0-237,0 0 0,-5 0 51,5 0-56,-5 5 1,5-3 43,-4 6 0,0-4 60,-4 3 0,0 1-4,0 3 1,-4 4-5,0 1 0,-4 4-101,0-1 1,-2 4 68,-2 3 0,1-1-73,-1 1 1,1 2 91,0-1 0,0-1-140,4-3 1,-2 0 21,5 0 0,0-4 27,4 0 1,0-5-96,0 1 0,-3-2-476,-1-2-1252,0 1 1341,4-1 0,0-3-1037,0-1 493,0-4-340,0 2 1384,0-5 0,0-5 0,0-1 0</inkml:trace>
  <inkml:trace contextRef="#ctx0" brushRef="#br0" timeOffset="20">13751 13408 8099,'15'0'549,"0"0"0,2-1 303,-2-3 1,8 3-198,7-3 1,4-1-269,5 1 0,1-1 22,6 1 0,3 2-340,1-6 0,8 5 162,-1 0 0,4 0-373,0-1 0,3 3 272,-30-1 1,0 0 0,30 1 3,-4 1 1,-2-4-294,-5 0 0,-2 1 143,-6 3 1,-4 0 18,-3 0 1,-4 0-77,-3 0 1,-5 1 192,-7 3 0,2-3-530,-6 3 0,-4 1 363,-3-1-477,-6-1 1,4-1-29,-6 1 0,-7-1-800,-4 2 0,-7-3 1352,-9-1 0,-7 5 0,-7 1 0</inkml:trace>
  <inkml:trace contextRef="#ctx0" brushRef="#br0" timeOffset="21">14253 13671 7883,'0'-7'-90,"0"-3"-177,0 3 668,0-3 0,-1-1-88,-3 4 1,2 0 174,-6 4 1,0 1-127,-3-1 0,0 1-200,-1 2 0,-4 0 30,-3 0 0,-3 5 27,-1 3 0,-1 7-39,-3 4 0,2 4-70,-5 4 1,4 2-122,0 5 0,7 2 22,3 2 0,4-3-123,0 3 0,6-2-43,2-2-97,3 0 169,6-4 0,1 1 20,6-4 0,4-2-68,3-6 0,3 2 52,1-6 1,-1-1 4,1-7 1,4-1 238,0-6 1,-1 0-128,-3 0 1,0-2 148,0-2 0,-4-1-85,0-2 1,-5-3-53,1 2 1,-6-3-34,-2-5 1,-4 4-8,1-4 1,-8 4 50,-4 0 0,-7 1-10,-4 0 0,-8 0-28,-3 4 0,-7-2-78,-1 5 0,-4 0-25,4 4 1,-2 2 47,5 1 1,4 0-1077,8 4 1,5 1-146,3 4 79,7-6 684,3 4 1,6-7 489,3 4 0,8-4 0,10 7 0,8-4 0</inkml:trace>
  <inkml:trace contextRef="#ctx0" brushRef="#br0" timeOffset="22">14459 13876 7847,'0'-11'250,"0"0"0,0 3-69,0 0 0,-1 6 501,-3-2 0,1 3-230,-4 1 1,0 2-73,0 6 0,-4 1-115,4 10 1,-2 0-68,1 4 1,-1 1 12,6 2 1,-1 0 25,4 4 1,9-3-362,2 3 0,9-4 155,3 0 0,1-2-244,7-1 0,-4-4 107,3 0 1,-1-6-73,2-2 0,0-4 205,-4-7 0,5 0 194,-2 0 1,-1-7-118,2-4 1,-6-2 69,2-6 1,-4 4 78,-4-4 0,-3 0-31,-4-4 1,-6 0-39,-2 1 0,-9-1-6,-7 0 0,-5 0-472,-10 0 0,-4 0-12,-7 0 1,0 2-224,-7 2 0,1 2 150,-5 6 1,2 5 83,1 2 0,10 3-34,1 1 1,10 5 57,2 2 1,5 1-434,7 3 0,5-4 253,2 8 0,9-5-1036,6 5 1487,6-2 0,11-7 0,1-1 0</inkml:trace>
  <inkml:trace contextRef="#ctx0" brushRef="#br0" timeOffset="23">15601 13922 7811,'-12'0'970,"1"0"1306,5 0-1291,1 0 47,5 0-1094,-5 0 1,2 0 43,-5 0 0,5 0-2845,-5 0 2863,0 0 0,-8 5 0,-2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5.92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2924 2455 8413,'6'0'0,"-1"0"0,-5 2 0,0 2 0,0 2 0,0 5 0,0 1 0,0-1 0,0 1 0,0-5 0,0 1 0,0-1 0,0 5 0,0 3 0,0 0 0,1 2 0,3-2 0,-2-1 0,1 5 0,2-1-4,-1 1 0,0 2-4,-4-2 1,0 4-1,0 4 0,0-3 0,0 3 1,0-3 1,0-1 0,0-1 1,0 1 0,-1-1 1,-3-3 0,3 1-2,-3-5 2,3 1 2,1-5 1,0 1 0,0-5 1,0 1 0,0-6 0,0 3 0,-5-5 0,3 0 0,-8 0 0,4 0 0</inkml:trace>
  <inkml:trace contextRef="#ctx0" brushRef="#br0" timeOffset="1">2992 3061 8247,'0'-7'0,"-1"2"0,-3 5 0,3 0 0,-4 0 0,5 0 0,5 0 0,-1-3 0,7-1 0,-1-1 0,9 1 0,-3-1 0,3-3 0,0-1 0,3 5 0,1-3 0,0 3 0,0 0 0,0 4 0,-2-1 0,-2-3 0,3 3 0,-3-3 0,4 3 0,4 1 0,-3 0 0,2 0 0,0 0 0,0 0 0,0 0 0,4 0 0,1-4 0,3 0 0,0 0 0,0 4 0,-3 0 0,-1 0 0,1-3 0,3-1 0,-4 0 0,1 4 0,-4-1 0,3-3 0,-5 3 0,2-3 0,-2 3 0,2 1 0,-3 0 0,3 0 0,2 0 0,2 0 0,7-2 0,3-1 0,6 1 0,7-2 0,0 2-253,-22 0 1,1 0 0,29 0 252,-28-2 0,1 0 0,-2 2 0,1 0 0,4-1 0,0-1 0,1 0 0,0 0 0,2-2 0,1 0 0,1 1 0,-1 0 0,2 1 0,0 1 0,-1-2 0,0 1 0,-1 2 0,0 0 0,-2 0 0,0 0-1,0 2 0,0 0 0,0 0 0,0 0 0,-2 0 0,0 0 1,3 0-1,2 0 0,0 0 1,1 0 0,1-1 0,-1-2-293,0 1 0,0 1 0,4-2 0,1 2 293,-1 1 0,-1 0 0,3 0 0,1 0 0,-2 0 0,1 0 0,-2 0 0,0 0 0,5 0 0,1 0 0,-3 0 0,1 0 0,3 0 0,0 0 0,-2 0 0,1 0 0,0 0 0,2 0 0,1-1 0,0 1-376,2-2 1,0 0-1,3 1 1,-1 0 375,0 0 0,0-1 0,1 1 0,0 0 0,1 2 0,0-2 0,0 0 0,0-1 0,-1 0 0,1 0 0,-18 0 0,0 1 0,0 0 0,1 1 0,-1 0 0,1 0 0,-2 0 0,-1 0 0,1 0 0,18 0 0,1 0 0,-19 0 0,1 0 0,-1 0 0,0 0 0,0 0 0,0 0-752,2 0 0,-1 0 1,1 0 751,2 0 0,0 0 0,-1 0 0,-3 0 0,-1 0 0,2 0 0,2 0 0,2 0 0,-1 0 0,0 0 0,-1 0 0,2 0-132,2 0 0,2 0 0,-1 0 0,-1 0 0,-1-1 1,1 1 131,1-1 0,0-1 0,0 1 0,0 0 0,-1 0 0,1 0 0,2-1 0,1-1 0,0 1 0,-1 0 0,0 1 0,1 0 0,3-1 0,1-1 0,-1 0 0,-1 2 0,-1 0 0,0-1-281,0 0 1,0-1-1,0 1 281,-2 1 0,0 0 0,0 0 0,2-1 0,1-2 0,-1 1-1,-1 2 0,-1 0 0,1 0 0,0-1 1,1 0-1,0 1-180,-1-1 1,-1 1 0,1 0 179,1 0 0,1 1 0,-1 0 1,-3-2-1,0-1 0,0 1 0,3 1 0,0-1 1,0 1-1,-1 1 0,0 0 1,0-1 54,3 0 0,1 0 1,-1-1-1,0 0 0,0 0 1,0 0-1,0 0 0,0 0 1,0 0-56,0 0 0,0 0 1,1-1-1,0 0 0,-1-1 1,1 1-1,0 0 1,-1 1-1,0-1 1,0 1-1,-1 0 1,1 0-2,0 0 0,1-1 0,-1 1 1,1-1-1,0 1 0,-1 0 2,1 0 0,-1-1 0,1 1 0,0-2 0,1 1 0,0-1 35,-2 2 0,0-1 0,1 1 0,-1 0 0,1 0 0,-1-1-35,-1 1 0,0-1 0,0 1 0,0-1 0,0 1 0,0-1-1,1 0 1,-1-1 0,0 0 0,-1 0 0,-1 0 0,1 0-1,0 1 1,0-1-1,0 0-9,-2 0 0,0 0 1,0 1-1,0 0 0,1 0 1,-1 1 8,-3-1 1,-1 1 0,1-1-1,2 2 1,1 0 0,0 0-1,-2-2 1,0 0-1,0 1 1,2 1-1,-1 0 1,1 0-1,0 0 0,-1 0 0,0 0 0,0 0 0,0 1 0,0-1-1,-1 1 1,0 0-1,0 0 4,2 0 1,1 0 0,0 0 0,-5 0 0,0 0 0,-1 0-4,2 0 0,0 0 0,0 0 0,-5 1 0,-1-1 1,-1 1-2,20 0 0,-2 1 0,-5-1 1,-1 0 0,6 4 0,-1 0 0,-8-4 1,-1 0-2,4 3 0,-1 0 1,-7-3 0,-1 0 0,-1 5 0,-2-1 1,-8-4-1,-1 0 316,0 3 0,-1 0 0,21-2-316,-1 2 1,-12-3 988,-8-1 0,-6 0-988,-9 0 1563,-3 0-1563,-9 0 0,3 5 0,-4 2 0</inkml:trace>
  <inkml:trace contextRef="#ctx0" brushRef="#br0" timeOffset="2">2775 3529 8136,'-6'0'0,"-4"0"0,9 0 0,-6 0 0,3 0 0,3 0 0,-5 0 0,2 0 0,3 5 0,-3 3 0,-1 7 0,1 4 0,0 3 0,4 0 0,0 1 0,0 0 0,0 0 0,0 0 0,5-5 0,3-3 0,2 1 0,1-1 0,5-3 0,-1-4 0,5-6 0,-1 2 0,3-3 0,1-1 0,-2-5 0,-2-3 0,3-3 0,-3-4 0,-3 1 0,0-5 0,-8 0 0,0-4 0,-5 1 0,0 3 0,-3-6 0,-3 2 0,-9-2 0,-6 2 0,-4 0 0,-3 1 0,-1 3 0,-3 8 0,-6 7 0,-3 4 0,0 4 0,5 7 0,7 8 0,1 8 0,3 4 0,4 7 0,1 2 0</inkml:trace>
  <inkml:trace contextRef="#ctx0" brushRef="#br0" timeOffset="3">11352 2421 8404,'0'-7'0,"0"-1"0,0 5-1,5-7-3,-3 9 3,3-9 1,-5 9 0,0-4 0,0 5 0,0 5 0,0 2 0,0 8 0,-2 3 0,-1 5 0,1 1-3,-1 3 0,1-2-2,2 6 0,0-6-2,0 2 1,2-7-2,1-1 1,-1-5-1,1 1 1,3-2 0,-3-2 0,2-1-6,-1-2 2,-2 2 6,3-8 0,-5 4-2,0-2 3,0-3 4,0 4 0,-5 0 0,-2 1 0</inkml:trace>
  <inkml:trace contextRef="#ctx0" brushRef="#br0" timeOffset="4">11398 3266 8187,'0'-7'0,"0"-1"0,0 6 0,0-5 0,0 3 0,0 3 0,0-4 0,0 5 0,0 5 0,0 3 0,0 7 0,0 3 0,0 5 0,4 1 0,0 2 0,3 0 0,-3 4 0,1-3 0,-1 3 0,-3-4 0,3 0 0,1-3 0,-1-4 0,1 3 0,-1-3 0,-3 7 0,4 4 0</inkml:trace>
  <inkml:trace contextRef="#ctx0" brushRef="#br0" timeOffset="5">3906 2821 8249,'0'-6'0,"0"1"0,0 5 0,0 5 0,0 2 0,0 3 0,0 2 0,4-1 0,0 1 0,-1-1 0,-3 0 0,0 1 0,0-1 0,4 1 0,0-1 0,0 1 0,1-1 0,1 0 0</inkml:trace>
  <inkml:trace contextRef="#ctx0" brushRef="#br0" timeOffset="6">4911 2764 8335,'0'-6'0,"0"0"0,1 3 0,3-1 0,-3 1 0,3 7 0,-3 2 0,3 7 0,0 2 0,1-2 0,-1 2 0,-3-1 0,3 1 0,1-2 0,-1 2 0,0 3 0,-4 0 0,0 5 0</inkml:trace>
  <inkml:trace contextRef="#ctx0" brushRef="#br0" timeOffset="7">6053 2684 8222,'6'-6'0,"-1"0"0,-5 6 0,0 0 0,0 6 0,0 1 0,0 3 0,0 2 0,0 3 0,0 0 0,0 4 0,0-4 0,0 6 0,6-3 0,0 4 0</inkml:trace>
  <inkml:trace contextRef="#ctx0" brushRef="#br0" timeOffset="8">7195 2650 8126,'-11'0'0,"3"0"0,0 0 0,6 1 0,-2 3 0,-1 2 0,1 5 0,0 1 0,4-1 0,0 5 0,0-1 0,2 4 0,2-4 0,-2 4 0,6-4 0,-2 2 0,2-2 0,2-2 0,-4 8 0,6-3 0</inkml:trace>
  <inkml:trace contextRef="#ctx0" brushRef="#br0" timeOffset="9">8166 2558 8322,'0'12'0,"0"-1"0,1 1 0,3-1 0,-3 0 0,3 1 0,-3-1 0,-1 1 0,5 4 0,-3 2 0,3 5 0</inkml:trace>
  <inkml:trace contextRef="#ctx0" brushRef="#br0" timeOffset="10">9194 2604 8099,'-7'0'0,"2"0"0,0 0 0,4 5 0,-3 3 0,3 2 0,1 1 0,0 2 0,0 2 0,0-1 0,0 5 0,1-4 0,3 4 0,2 0 0,6 4 0</inkml:trace>
  <inkml:trace contextRef="#ctx0" brushRef="#br0" timeOffset="11">10176 2638 8130,'-5'-6'0,"4"-4"0,-4 8 0,5-3 0,0 5 0,0 5 0,0 2 0,0 4 0,1 2 0,3 2 0,-2-2 0,6 2 0,-4 2 0,3-2 0,-3 5 0,4-1 0,-6-2 0,3-1 0</inkml:trace>
  <inkml:trace contextRef="#ctx0" brushRef="#br0" timeOffset="12">12483 2535 8145,'6'0'0,"5"0"0,-6 2 0,2 2 0,-2 3 0,-5 8 0,4-1 0,0 5 0,0-3 0,-4 3 0,0 0 0,-5 9 0,-2 1 0</inkml:trace>
  <inkml:trace contextRef="#ctx0" brushRef="#br0" timeOffset="13">13522 2570 8141,'7'-5'0,"-1"3"0,-2-1 0,-3 1 0,4 2 0,0 0 0,-4 5 0,3 3 0,-2 2 0,-2 2 0,3 3 0,1 0 0,0 5 0,-4-1 0,0 8 0,0 2 0</inkml:trace>
  <inkml:trace contextRef="#ctx0" brushRef="#br0" timeOffset="14">14516 2558 8148,'0'-7'0,"0"-1"0,0 6 0,0-4 0,0 6 0,0 6 0,0 1 0,5 7 0,3 1 0,-3 6 0,10 1 0,-2 8 0</inkml:trace>
  <inkml:trace contextRef="#ctx0" brushRef="#br0" timeOffset="15">15624 2478 8187,'-7'0'0,"2"0"0,5 0 0,0 5 0,0 2 0,0 4 0,0 1 0,0-1 0,4 6 0,0 2 0,5 7 0,-3 3 0</inkml:trace>
  <inkml:trace contextRef="#ctx0" brushRef="#br0" timeOffset="16">16423 2444 8100,'7'1'0,"-4"3"0,2 2 0,-1 6 0,1 3 0,-1 0 0,-1 6 0,4-2 0,-4 2 0,1 2 0,2 0 0,0 0 0,6 0 0</inkml:trace>
  <inkml:trace contextRef="#ctx0" brushRef="#br0" timeOffset="17">17634 2387 8113,'6'10'0,"-1"-1"0,-5 10 0,0-4 0,0 4 0,0 2 0,0 5 0,0 0 0,0 4 0,0 1 0,0 3 0,0-5 0,-5 4 0,-1-4 0</inkml:trace>
  <inkml:trace contextRef="#ctx0" brushRef="#br0" timeOffset="18">4683 1439 8328,'0'-6'0,"-2"-3"0,-2 5 0,3-1 0,-3 1 0,3 3 0,6 1 0,-4 6 0,10 6 0,-6 0 0,2 4 0,3 1 0,-2 6 0,-2-1 0,2-3 0,-5 2 0,7-8 0,-9 7 0,3-4 0,-2-1 0,2-4 0,-3 1 0,5-6 0,-6 4 0,0-9 0,0 4 0,0-5 0,0-5 0,0-1 0,5-5 0,-4-1 0,4-4 0,0 3 0,-2-7 0,4 4 0,-3-4 0,4 1 0,-2-1 0,2 1 0,0-3 0,-4 3 0,5 4 0,-1 4 0,-3-1 0,5 6 0,-4-1 0,6 4 0,-1 6 0,1 5 0,-1 3 0,0 5 0,1 0 0,-1 3 0,1 3 0,-1-3 0,0 1 0,1-1 0,-4 1 0,-1-4 0,-1 3 0,2-4 0,2 1 0,-2 0 0,-3 1 0,0 6 0</inkml:trace>
  <inkml:trace contextRef="#ctx0" brushRef="#br0" timeOffset="19">5745 1279 8198,'-12'-5'0,"1"-3"0,-1 2 0,1-2 0,0 1 0,-1-5 0,-3 5 0,0-1 0,-4 2 0,3-2 0,1-1 0,4 6 0,-1-1 0,1 4 0,0 5 0,-1 2 0,1 5 0,-1 3 0,5 3 0,-1 5 0,6 0 0,-2-1 0,2 3 0,2 1 0,0 2 0,0 3 0,6-4 0,1-4 0,3 0 0,2 0 0,0-4 0,4 0 0,-2-5 0,5 1 0,0-6 0,3-1 0,1-6 0,0 2 0,0-3 0,4-1 0,-1 0 0,6-10 0,-3-2 0</inkml:trace>
  <inkml:trace contextRef="#ctx0" brushRef="#br0" timeOffset="20">5996 1211 8354,'-6'-18'0,"2"3"0,3 2 0,1 7 0,5 1 0,-4 10 0,3 2 0,-3 5 0,-1 3 0,4 8 0,0 7 0,1 3 0,-2 1 0,-1 4 0,2 1 0,1-1 0,-2-4 0,5-1-5,-4-3 0,1-7-3,-1-8 1,2-2 0,5-1 1,-3-5 0,0 1 1,-1-6-1,5 2 6,-1-3 0,1-1 0,-1 0 0</inkml:trace>
  <inkml:trace contextRef="#ctx0" brushRef="#br0" timeOffset="21">6213 1199 8153,'-6'-16'0,"-3"3"0,5-2 0,1 7 0,7 4 0,1 4 0,3 4 0,1 8 0,-5 7 0,-1 3 0,-3 5 0,4 2 0,0 6 0,5 3 0,-2 0 0,2 4 0,-1-4 0,1-4 0,-5-4 0,3-6 0,-3-1 0,4-5 0,-4-6 0,-1-1 0,-3 0 0,0 1 0</inkml:trace>
  <inkml:trace contextRef="#ctx0" brushRef="#br0" timeOffset="22">5950 1508 8363,'5'-12'-13,"3"1"1,7-1 9,4 1 1,7 1-2,0 2 1,2-1 0,-1 5 0,1-1-3,2 2 0,2 1 6,-5-2 0,4 3 0,-2 1 0</inkml:trace>
  <inkml:trace contextRef="#ctx0" brushRef="#br0" timeOffset="23">6510 1336 8116,'0'-18'0,"-1"2"0,-3 5 0,3 3 0,-3 0 0,2 1 0,2-5 0,0 1 0,0-1 0,0 6 0,0 1 0,-3 10 0,-1 3 0,0 6 0,4 1 0,0 9 0,0-1 0,0 2 0,0-2 0,0 4 0,0-1 0,0 1 0,1-5 0,3-3 0,4 1 0,7-5 0,3-3 0,5-5 0,-1-4 0,1 1 0,0-3 0,0-1 0,-1-4 0,-3 0 0,1-8 0,-5 0 0,2-2 0,-2 3 0,-4-1 0,1 1 0,-2-4 0,-6-1 0,3-4 0,-3 1 0,0-2 0,-4-2 0,-4 0 0,0 0 0,-5 1 0,2 3 0,-2-1 0,1 5 0,-1 3 0,6 5 0,-6 4 0,7 3 0,-3 7 0</inkml:trace>
  <inkml:trace contextRef="#ctx0" brushRef="#br0" timeOffset="24">6967 1245 8168,'0'-22'0,"0"3"0,0-1 0,0 5 0,0 3 0,0 5 0,0 3 0,0-4 0,0 6 0,0-3 0,0 6 0,0 3 0,0 3 0,0 9 0,1 1 0,3 6 0,-3 4 0,3-1 0,-3 6 0,-1-1 0,0-2 0,0 1 0,1-4 0,3 0 0,-3-7 0,3-3 0,1-4 0,-1 0 0,1-5 0,-1 1 0,-3-6 0,6 4 0,-4-6 0,-1 0 0,4-6 0,-2-1 0,-3-3 0,3-2 0,-3 1 0,-1-1 0,-4-3 0,1 0 0,-5-4 0,4 4 0,-3-4 0,3 3 0,-4-3 0,4 4 0,1 0 0,3 4 0,0 3 0,0 0 0,0 6 0,0-3 0,5 10 0,2 2 0,3 5 0,2 3 0,-1-1 0,1 5 0,3 0 0,0 4 0,2-4 0,-2 0 0,-2-5 0,2 1 0,-3-2 0,0-2 0,-1-1 0,1-2 0,-1-3 0,1-5 0,-1 0 0,0 0 0,1-1 0,-1-3 0,-1-2 0,-2-6 0,1 0 0,-5-4 0,3 2 0,-3-5 0,0 2 0,-4-2 0,-1-3 0,-3 3 0,1 1 0,-4-1 0,3 4 0,-4-4 0,2 5 0,-2-1 0,-2 7 0,4-2 0,-6 4 0</inkml:trace>
  <inkml:trace contextRef="#ctx0" brushRef="#br0" timeOffset="25">7561 1199 8138,'0'-6'0,"0"1"0,0 0 0,-5 3 0,3-1 0,-2 6 0,3 4 0,1 4 0,-4 6 0,1 2 0,-1 2 0,4 2 0,0-1 0,0-3 0,0 2 0,0-7 0,0 5 0,1-5 0,3 1 0,-3-2 0,4-1 0,0-1 0,-3-5 0,3-1 0,-5-5 0,5-5 0,1-1 0</inkml:trace>
  <inkml:trace contextRef="#ctx0" brushRef="#br0" timeOffset="26">7663 1256 8138,'7'-15'0,"-3"0"0,-3 0 0,-1 3 0,0 1 0,0-1 0,0 5 0,0-1 0,0 6 0,0-3 0,0 7 0,0 6 0,-1 1 0,-3 10 0,-6 3 0,-6 5 0,1 4 0,4-5 0,3 5 0,0-5 0,5 0 0,-5-7 0,6 1 0,-2-5 0,2 0 0,2-3 0,0-1 0,0 1 0,6-5 0,1 1 0,1-6 0,3 2 0,-2-2 0,6-2 0,3 0 0,1 0 0,4-6 0,4-1 0,-3-3 0,4-2 0,-6 1 0</inkml:trace>
  <inkml:trace contextRef="#ctx0" brushRef="#br0" timeOffset="27">7995 1176 8137,'0'-17'0,"0"1"0,1 1 0,3 4 0,-3-3 0,3 6 0,-3-2 0,-2 0 0,-3 2 0,-2 3 0,-6 5 0,-3 0 0,0 0 0,-7 5 0,-1 3 0,0 7 0,-3 4 0,2 3 0,1 1 0,5-1 0,3 1 0,3-1 0,5-3 0,2 2 0,5-2 0,1-1 0,3 1 0,7-6 0,8-2 0,3 1 0,1-5 0,0-2 0,-1-1 0,1-2 0,0-2 0,0 0 0,0 0 0,-5 3 0,-3 1 0,-3 0 0,0-4 0,-6 5 0,-1 1 0,-6 6 0,-3-1 0,-2 1 0,-6-1 0,-4 0 0,-3 1 0,-3-1 0,0 1 0,-1 3 0,0 0 0,4-1 0,0-6 0,6 2 0,2-2 0,0-2 0,8 1 0,-1-4 0,4 2 0</inkml:trace>
  <inkml:trace contextRef="#ctx0" brushRef="#br0" timeOffset="28">8429 891 8206,'0'-19'0,"0"0"0,0 9 0,0-2 0,0 8 0,0-1 0,-4 8 0,0 4 0,0 1 0,-1 19 0,-3-1 0,0 7 0,0 5 0,-2 3 0,2 5 0,-6 4-223,-1 4 1,-1 3 222,0 4 0,0-3 0,-3 3 0,2-11 0,6-5 0,-1-8 0,1-3 0,5-4 0,2-8 0,3-3 0,1 0 0,0-5 0,0 2 0,0-4 0,0 0 0,0-1 0</inkml:trace>
  <inkml:trace contextRef="#ctx0" brushRef="#br0" timeOffset="29">8748 1199 8055,'0'-7'0,"0"-1"0,0 5 0,-1-5 0,-3 4 0,2-1 0,-6 1 0,4 3 0,-3-3 0,-1 3 0,-3 1 1,-1 0 0,1 0 1,-1 1-1,1 3 0,1 2 0,2 5 0,-1 1-1,6-1 0,-1 1 0,4-1 0,0 0 0,0 1 0,2-5 0,6 1 0,0-2 0,7 2 0,-1 1 0,1-5 0,-1 3 0,5-3 0,-4 5 0,4-1 0,-5-2 0,1 2 0,-2-1 0,-2 5 0,-4-5 0,-3 1 0,-3 0 0,-1 3 0,-1 0 0,-3 1 0,-6 0 0,-6 4 0,-4-4 0,1 4 0,-2-4 0,-2 0 0,0-1 0,0 1 0,0-1 0,7-3 0,4-1 0,6-4 0,11 2 0,1-5 0</inkml:trace>
  <inkml:trace contextRef="#ctx0" brushRef="#br0" timeOffset="30">8885 1371 8063,'0'-7'0,"4"-3"0,0 2 0,0 2 0,-4-2 0,0 6 0,5-3 0,-4 5 0,4 0 0,0 0 0,3 5 0,7 3 0,-1-2 0,5 1 0,-2-3 0,6 4 0,-3-6 0,4 4 0,-5-6 0,-4 0 0,4 0 0,-4-2 0,4-2 0,-6 2 0,-1-6 0,-2 1 0,-6-5 0,-1 1 0,-3-1 0,0 1 0,0 0 0,-1-1 0,-3 1 0,-6-1 0,-5 1 0,-5-1 0,1 1 0,-7 5 0,0 2 0,-5 3 0,4 1 0,1 1 0,3 3 0,5 3 0,3 9 0,2 1 0,2 6 0,5 0 0,0 1 0,6 3 0,0-3 0,0 2 0,6 4 0,0-6 0,7 4 0,2-5 0,-3-6 0,10 0 0,-4-10 0,5 1 0,-2-5 0,-2 0 0,8-1 0,-8-7 0,9-2 0</inkml:trace>
  <inkml:trace contextRef="#ctx0" brushRef="#br0" timeOffset="31">9434 1291 8077,'-7'-18'0,"2"1"0,5 6 0,0-1 0,0 5 0,0-1 0,0 6 0,-5-3 0,-2 6 0,-9 3 0,2 3 0,-5 9 0,0 1 0,0 6 0,0 0 0,4 4 0,-4-1 0,10 6 0,-6-7 0,7 6 0,3-6 0,1 2 0,4-7 0,4-1 0,-1-5 0,4 1 0,5-3 0,3-5 0,1 2 0,0-5 0,1 0 0,6-4 0,-1 0 0,-3 0 0,8-5 0,-14-1 0,9-6 0</inkml:trace>
  <inkml:trace contextRef="#ctx0" brushRef="#br0" timeOffset="32">9571 1576 8061,'0'-6'0,"0"1"0,0 0 0,0 3 0,0-3 0,0 7 0,0 1 0,0-1 0,0 8 0,0-4 0</inkml:trace>
  <inkml:trace contextRef="#ctx0" brushRef="#br1" timeOffset="33">7583 2204 8294,'-1'-6'0,"-3"2"0,3 3 0,-4 1 0,4 0 0,-3 0 0,1 1 0,-4 3 0,3-3 0,-4 3 0,5 1 0,-5-1 0,4 5 0,-3-2 0,3 2 0,-4-1 0,2 2 0,-2-2 0,-1 3 0,5 4 0,-3-2 0,3 2 0,-4-2 0,5-2 0,-5 5 0,4-1 0,-3 1 0,3-1 0,-1-2 0,1 2 0,3-2 0,-4-2 0,5 1 0,0-1 0,0 1 0,0-1 0,0 1 0,0-1 0,0 4 0,0 0 0,0 1 0,5-5 0,2 1 0,0-1 0,0 0 0,1-3 0,3 0 0,-1-1 0,-2 5 0,6-5-1,-3 1 0,3-6-5,-2 2 1,-1-1-1,1 1 1,4-3 1,-3 4 1,5-5-1,-3 0 0,-3-4 0,4 0 1,0-5 1,-1 2 0,1 0 0,-5 0 1,4-1 0,1-3 1,-1-1 0,-4 1 0,-3 0 0,-1-1 0,0-1 0,0-2 0,-2 3 0,-1-5 0,0 6 0,0-1 0,-4 1 0,-5-4 0,-3-1 0,-1 0 0,2 1 0,-7 1 0,2-5 0,2 0 0,3-4 0,-1 4 0,-3 0 0,0 1 0,4-1 0,-2-1 0,5 4 0,-4 1 0,5 4 0,-2-1 0,1 1 0,2-1 0,-1 1 0,-2 3 0,1 1 0,0 3 0,4-4 0,-4 5 0,0-5 0,-1 5 0,1 0 0,3 0 0,-3-1 0,-2 3 0,5-9 0,-4 9 0,5-5 0,0 6 0,-5 0 0,3 6 0,-3 0 0,5 5 0,0-3 0,0 0 0,0-1 0,0 5 0,0-1 0,0-3 0,0-1 0,-1 1 0,-3 3 0,3-3 0,-3-1 0,-1 1 0,1 3 0,-5 1 0,8-1 0,-3 1 0,-1-1 0,1 1 0,-3 3 0,3 0 0,-5 5 0,4-6 0,-3 5 0,0-1 0,4 1 0,-4 1 0,4-4 0,-3 0 0,3-1 0,-1-2 0,1 2 0,3-6 0,-3-1 0,3-6 0,1 3 0,0 1 0,0-5 0,0 3 0,0-8 0,3-3 0,1-4 0,5 0 0,-2-2 0,4-2 0,0 1 0,1-5 0,-5 1 0,1-1 0,0-1 0,3 4 0,-3-3 0,-1 4 0,-3 0 0,4 3 0,-6 1 0,3 3 0,-5 1 0,0 4 0,0-7 0,0 9 0,0-3 0,0 8 0,-5 2 0,-2 6 0,-5 4 0,-3 3 0,2 3 0,-2 1 0,2 4 0,2-2 0,0 2 0,-1-4 0,4-1 0,1-3 0,4-3 0,0-4 0,1-1 0,2-4 0,5-2 0,3-5 0,2 0 0,2 0 0,0-2 0,3-1 0,2-5 0,2-7 0,1 2 0,-5-2 0,5-2 0,-5 2 0,0-1 0,-4 0 0,-3 4 0,0-4 0,-6 4 0,3 0 0,-5 1 0,0 5 0,-1 1 0,-3 5 0,2 0 0,-6 0 0,0 0 0,-3 5 0,0 2 0,-1 3 0,1 2 0,-1 4 0,2-2 0,3 5 0,0-5 0,3 1 0,3 2 0,-3-2 0,3-3 0,1-5 0,1-3 0,3 4 0,-3-6 0,10 3 0,-9-5 0,6 0 0,-1 0 0,5-1 0,-1-3 0,-3-1 0,-1-2 0,-3-2 0,4 5 0,-2-5 0,2 1 0,-2 2 0,-2-2 0,-2 6 0,6-2 0,-5 1 0,0 0 0,-1 1 0,-2-3 0,0 15 0,0-2 0,0 7 0,0-2 0,0-2 0,0 1 0,0-1 0,-4 1 0,0-1 0,0 1 0,4-1 0,-1-5 0,-3-2 0,3-1 0,-3 0 0,3-1 0,1 3 0,0-5 0,0-5 0,0 2 0,0-4 0,0 3 0,0-4 0,0 1 0,0-5 0,0 1 0,0 2 0,0-3 0,0 4 0,0-8 0,0 2 0,0-1 0,0 2 0,0-2 0,-4-1 0,0 0 0,0 1 0,4 4 0,0-1 0,-1 2 0,-3 3 0,3 0 0,-3 3 0,-2 3 0,0-4 0,-6 5 0,1 0 0,-1 0 0,1 0 0,-1 0 0,1 1 0,0 3 0,-1-1 0,1 4 0,-1 1 0,1 3 0,0 1 0,3-1 0,0 1 0,6-6 0,-3 4 0,5-2 0,0-2 0,0 2 0,1-6 0,3 2 0,-2-3 0,6-1 0,-4 0 0,3 0 0,1-1 0,3-3 0,2-2 0,2-6 0,-7 1 0,10-2 0,-11-2 0,6 2 0,-5-2 0,-3-3 0,4 6 0,-6-3 0,1-3 0,-4 5 0,0-2 0,0 7 0,0-2 0,0 9 0,0-3 0,0 8 0,-1 7 0,-3 8 0,3 8 0,-3 3 0,-1 1 0,1 3 0,-4-3 0,5 3 0,-1-5 0,4-6 0,-4-2 0,0-2 0,0-2 0,4-6 0,0 1 0,0-1 0,6 1 0,0-1 0</inkml:trace>
  <inkml:trace contextRef="#ctx0" brushRef="#br0" timeOffset="34">7606 3049 8169,'0'-7'0,"0"-1"0,0 1 0,0-5 0,2 2 0,1 2 0,-1 3 0,3 5 0,-1 7 0,-1 4 0,5 6 0,-4 5 0,3 2 0,-3 3 0,4 6 0,-4 5 0,-1 2 0,-3-2 0,0 1 0,0 3 0,0 1 0,0-5 0,0-4 0,0-3 0,4-6 0,0 2 0,0-4 0,-4-4 0,0 1 0,0-5 0,0-3 0,0-5 0,4-3 0,-1 4 0,1-6 0,1 3 0,-3-5 0,3 0 0,-5-5 0,0-1 0</inkml:trace>
  <inkml:trace contextRef="#ctx0" brushRef="#br0" timeOffset="35">7629 3027 8359,'-1'-12'0,"-3"1"0,3 3 0,-3 0 0,3 6 0,-4-3 0,3 5 0,-8 0 0,8 5 0,-6 3 0,2 5 0,-2 3 0,-1 3 0,5-4 0,-3 4 0,3-4 0,-5 6 0,2-2 0,-2-3 0,1-1 0,-1-2 0,5-2 0,-5 1 0,8-6 0,-4-1 0,6-6 0,3-3 0,3-3 0,4-9 0,0 4 0,1-4 0,-1 0 0,1 1 0,-1-4 0,0 3 0,-3 0 0,0 1 0,-5-2 0,5-2 0,-5 3 0,0 4 0,-1 1 0,-2-1 0,0 6 0,0 2 0,0 8 0,0 8 0,0 7 0,5 2 0,2 2 0,4 4 0,0-1 0,5 1 0,4-4 0,0 0 0,-1-1 0,2-3 0,-2 0 0,-1-5 0,1 2 0,0 1 0,-1-4 0,-1 4 0</inkml:trace>
  <inkml:trace contextRef="#ctx0" brushRef="#br0" timeOffset="36">6647 4466 8311,'-8'-2'0,"1"-2"0,4 3 0,-2-4 0,0 5 0,4 5 0,-3 3 0,3 7 0,1 4 0,0 8 0,0 3 0,0 7 0,0 1 0,1 0 0,3-4 0,-2 1 0,6-1 0,-4-5 0,3-2 0,-3-7 0,4-1 0,-4-5 0,3 1 0,-4-2 0,1-2 0,-3 1 0,4-1 0,-4-4 0,4-2 0,-10-5 0,-1 0 0</inkml:trace>
  <inkml:trace contextRef="#ctx0" brushRef="#br0" timeOffset="37">6373 4466 8505,'0'-7'0,"1"2"0,3 5 0,2 0 0,6 0 0,5 0 0,6 0 0,5 0 0,6 0 0,6 0 0,2 0 0,-2 0 0,2 0 0,-5-1-1,1-3 0,-2-1-4,-2-3 0,-5-1 1,-2 6 0,-4-5 1,-4 4 1,-3 0 2,-5 4 0,1 0 0,-1 0 0</inkml:trace>
  <inkml:trace contextRef="#ctx0" brushRef="#br0" timeOffset="38">7070 4523 8367,'1'-7'0,"3"4"0,-2 0 0,6-1 0,-1 3 0,5-3 0,0 3 0,4 1 0,1 0 0,6 0 0,-1 0 0,-3 0 0,2-4 0,-1 0 0,-4 0 0,-1 4 0,3 0 0,-5 0 0,-2 0 0,-1 0 0,-3 0 0</inkml:trace>
  <inkml:trace contextRef="#ctx0" brushRef="#br0" timeOffset="39">7058 4728 8345,'12'0'0,"-1"0"0,2 0 0,2 0 0,1 0 0,3 0 0,4-1 0,0-3 0,0 2-3,4-6 0,-3 5-2,-1 0 0,-1-2 5,1 1 0,0-5 0,0 3 0</inkml:trace>
  <inkml:trace contextRef="#ctx0" brushRef="#br0" timeOffset="40">7903 4568 8202,'0'-11'0,"0"0"0,0-1 0,0 6 0,-5 1 0,4 5 0,-8 1 0,5 3 0,0 3 0,4 9 0,0 1 0,0 6 0,0 1 0,0 3 0,0-3 0,0 3 0,4-4 0,0-4 0,4 1 0,-5-5 0,3 0 0,-3-3 0,-1-1 0,4-1 0,-2-2 0,-3-3 0,4 0 0,-5 1 0</inkml:trace>
  <inkml:trace contextRef="#ctx0" brushRef="#br0" timeOffset="41">7721 4511 8379,'0'-6'0,"0"-4"0,5 8 0,2-1 0,5 1 0,3 2 0,4 0 0,8 0 0,-1 0 0,8 0 0,-6 0 0,7 0 0,-7 0 0,2 0 0,0 0 0,5 0 0,-5-3 0,1-1 0,-7-4 0,-1 4 0,-2-3 0,-6 3 0,1 0 0,-6 3 0,-3-3 0,4 3 0,-10-4 0,4 5 0,-5 5 0,0 2 0,0 5 0,0 3 0,0-1 0,0 5 0,0 4-2,0 4 0,0-1-5,0-3 0,4 0-1,-1 0 0,1-2 0,-4-2 0,4 2 0,0-6 0,0 0 0,-4-3 1,0-5 0,0 1 1,4-4-3,-1 3 5,1-4 4,-4 2 0,0 0 0,0 1 0</inkml:trace>
  <inkml:trace contextRef="#ctx0" brushRef="#br0" timeOffset="42">8440 4466 8351,'0'-12'0,"-4"1"0,0-1 0,1 1 0,4 5 0,3 2 0,-3 9 0,3 6 0,-3 3 0,-1 9 0,4 2 0,0 10 0,-1 3 0,-3 0 0,0 5-6,0-1 0,2-7-2,2 0 1,-3-13-1,3 1 1,1-7-4,-2-1 1,6-3 10,-2-5 0,4-2 0,1-5 0</inkml:trace>
  <inkml:trace contextRef="#ctx0" brushRef="#br0" timeOffset="43">8406 4534 8280,'-2'-10'0,"-1"2"0,1-2 0,-1 5 0,6-3 0,0 3 0,5 5 0,-1 0 0,8 4 0,1 0 0,4 5 0,-1-1 0,3-2 0,0 1 0,0 0 0,-3 0 0,1-1 0,-4-6 0,3 0 0,-4 0 0,1-2 0,0-2 0,-4-2 0,3-5 0,-2-2 0,-1-2 0,-2 2 0,-3-2 0,2-2 0,-5 2 0,4 0 0,-5 3 0,1 1 0,-4 0 0,0 3 0,0 0 0,-1 6 0,-3-2 0,2 8 0,-6 3 0,2 9 0,-2 3 0,-1 7 0,5 5 0,1 2 0,3 1 0,0 0 0,0 1 0,0-4 0,0 4 0,5-7-2,2 6 0,0-9-6,0-2 1,0-1 0,0-7 0,2-4 0,-5-3 1,5-6 6,-2 2 0,3 3 0,2-1 0</inkml:trace>
  <inkml:trace contextRef="#ctx0" brushRef="#br0" timeOffset="44">8908 4534 8211,'-4'-8'0,"1"1"0,-1 4 0,4 0 0,0 6 0,0 4 0,0 4 0,0 6 0,0 2 0,0 3 0,0 5 0,4 1 0,-1 2 0,6 0 0,-1-4 0,2-2 0,2 3 0,0-3 0,3-1 0,-2-5 0,2-3 0,-1-6 0,2-1 0,-4-6-1,3 2 0,-1-3-2,2-1 0,-4 0 0,4 0 0,-2-4 0,1 1 1,-3-6 2,4 1 0,-4-2 0,0-2 0</inkml:trace>
  <inkml:trace contextRef="#ctx0" brushRef="#br0" timeOffset="45">8920 4763 8160,'-8'0'0,"0"0"0,6-2 0,-2-2 0,3-2 0,6-4 0,3 2 0,2 2 0,1 2 0,2 2 0,2-6 0,7 5 0,4 0 0,1-2 0,-4 1 0,2-1 0,-2 1 0,1 1 0,-9-4 0,1 4 0,0-7 0,2 4 0</inkml:trace>
  <inkml:trace contextRef="#ctx0" brushRef="#br0" timeOffset="46">8863 4523 8232,'0'-12'0,"0"1"0,6-4 0,5-1 0,6 1 0,6 4 0,0 3 0,-1 0 0,5 2 0,0-1 0,4 1 0,-1 1 0,4-1 0</inkml:trace>
  <inkml:trace contextRef="#ctx0" brushRef="#br0" timeOffset="47">9902 4374 8377,'-8'4'0,"1"0"0,-1 1 0,-3-1 0,-1-2 0,1 6 0,-1-1 0,1 5 0,0 4 0,-1 3 0,1 3 0,-1 1 0,1 1-2,-1 3 0,1-3-3,0 2 0,4 0-2,3 0 0,3-2-1,1 3 1,1-7-2,3-1 1,6-5 0,6 2 1,8-4 1,-1 0 0,8-6 2,4-2 0,0-12 1,7-3 1,-1-8 0,0 0 1,-2-7 1,-9 0 0,-3-1 0,-8 4 0,-3 0 0,-4 1 0,-6-1 0,-2 0 0,-4 0 0,-4 0 0,-4 0 0,-7 1 0,-4 0 0,-8 3 0,2-1 0,-5 4 0,0 2 0,0 7 0,-1 2 0,9 5 0,-2 0 0,8 0 0,1 0 0,9 5 0,-4 1 0,3 6 0</inkml:trace>
  <inkml:trace contextRef="#ctx0" brushRef="#br0" timeOffset="48">10199 4420 8205,'-7'-5'0,"2"4"0,10 6 0,-2 2 0,5 8 0,-6 3 0,2 1 0,2 4 0,2 4 0,-2 2 0,2 5 0,-4-5 0,3-2 0,0-3 0,0-1 0,0-5 0,-4-3 0,0-2 0,5-2 0,-6-3 0,2-1 0,-3-4 0,4 2 0,-3-5 0,3 0 0</inkml:trace>
  <inkml:trace contextRef="#ctx0" brushRef="#br0" timeOffset="49">10199 4614 8061,'-7'-6'0,"9"-3"0,9 5 0,2 0 0,6 4 0,0-1 0,4-3 0,0 3 0,-1-3 0,3 1 0,1 0 0,-3 1 0,0-1 0,-2-2 0,-5 1 0,4-5 0,-2 3 0</inkml:trace>
  <inkml:trace contextRef="#ctx0" brushRef="#br0" timeOffset="50">10142 4408 8193,'2'-8'0,"6"-4"0,2 6 0,13-9 0,0 8 0,11-4 0,-2 2 0,6-2 0,-3 3 0,0 0 0,0 6 0,3-2 0,-2 3 0,3 1 0</inkml:trace>
  <inkml:trace contextRef="#ctx0" brushRef="#br0" timeOffset="51">11227 4134 8104,'0'-7'0,"0"-1"0,0 6 0,0-3 0,5 5 0,-3 6 0,6 5 0,-4 6 0,3 6 0,-4 2 0,1 5 0,-2-3 0,2 7 0,-3-3 0,3-1 0,1 6 0,-1-6 0,1 5 0,-1-9 0,-3 3 0,3-6 0,-1 3 0,0-7 0,-1-3 0,1-1 0,-1-2 0,-2-2 0,1 1 0,3-1 0,-3 1 0,3-1 0,-3 1 0,4-1 0,1 0 0</inkml:trace>
  <inkml:trace contextRef="#ctx0" brushRef="#br0" timeOffset="52">11695 4340 8133,'-6'-11'0,"1"4"0,5 2 0,-2 5 0,-2 0 0,2 0 0,-6 0 0,1 0 0,-5 0 0,1 5 0,-1 3 0,1 2 0,0 1 0,-1 1 0,1-1 0,1 1 0,2-1 0,-1 0 0,5 1 0,0-1 0,4 1 0,0-1 0,0-3 0,0-1 0,2 0 0,2 0 0,2 3 0,5-2 0,1-2 0,-1 2 0,2 0 0,2 3 0,-2-3 0,2-1 0,2 1 0,-2 3 0,0-3 0,-4 0 0,1-1 0,-1 5 0,-3-2 0,-1-3 0,-4 4 0,1-4 0,-3-1 0,-1 2 0,-1-4 0,-3 4 0,-4-1 0,-7 5 0,-3-1 0,-4 0 0,-1 1 0,0-1 0,0-3 0,0-1 0,5-4 0,3 1 0,2-3 0,7-1 0,1 0 0</inkml:trace>
  <inkml:trace contextRef="#ctx0" brushRef="#br0" timeOffset="53">11878 4443 8201,'0'-8'0,"0"0"0,0 6 0,0-3 0,0 15 0,0-1 0,0 10 0,1 0 0,3 4 0,-3 1 0,3 3 0,1-3 0,-1 2 0,0 2 0,-4-1 0,0-2-1,0-6 0,3-2-10,1-6 0,0 1 11,-4-1 0,-5 1 0,-1-1 0</inkml:trace>
  <inkml:trace contextRef="#ctx0" brushRef="#br0" timeOffset="54">11695 4477 8100,'0'-11'0,"6"-5"0,6 1 0,5 0 0,10 3 0,-3 2 0,3 3 0,-2-3 0,2 2 0,-3 3 0,3 1 0,1 3 0,-2 1 0,6 0 0,-3-5 0,5-2 0</inkml:trace>
  <inkml:trace contextRef="#ctx0" brushRef="#br0" timeOffset="55">12894 4317 8343,'0'-6'0,"0"1"0,-1 1 0,-3 0 0,3 0 0,-4 14 0,5 6 0,0 9 0,0 5 0,0 2 0,0-1 0,0 0 0,0-4 0,4 0-1,-1-4 0,1-2-6,-4-2 1,1 1-7,3-4 6,-2-1 1,4-4-2,-2 1 8,-3-1 0,9-5 0,-4 0 0</inkml:trace>
  <inkml:trace contextRef="#ctx0" brushRef="#br0" timeOffset="56">12780 4260 8265,'6'-11'0,"-2"-1"0,2 2 0,2 2 0,6-1 0,1 6 0,6-1 0,-2 4 0,6 0 0,2 0 0,3 0 0,-3 0 0,3 5 0,-3 3 0,-2 3 0,-6 4 0,-2-2 0,-6 2 0,-1 2 0,-2-2 0,-3 5 0,-5-1 0,-1-1 0,-3 1 0,-6 4 0,-5 3 0,-6 0 0,2-7 0,-1 2 0,1-1 0,2-4 0,6-1 0,5-2 0,1-2 0,5 1 0,1-5 0,3 1 0,2-4 0,5 3 0,1-4 0,-1 1-1,1 2 0,-1-3-2,0 4 1,1-4-3,-1 1 3,1-3 0,-1 3 0,1-1 0,-5 1 0,1-4 0,-4 0 0,3 0 1,-3 0-1,4 0 1,-5-1-1,5-3 0,-4 2 1,3-6 1,1-3 0,4-5 0,-2-3 0,-3 4 0,3-5 0,-2 1 0,1-3 0,-1-1 0,0 1 0,-4-1 0,4-4 0,-4 0 0,-1 1 0,-3 3 0,4 4 0,0 0 0,0 5 0,-4-1 0,0 2 0,0 2 0,0 3 0,0 0 0,0 6 0,0-3 0,1 6 0,3 3 0,2 5 0,6 10 0,3 1 0,0 10 0,4-3 0,-4 4 0,6-1 0,-2 4 0,2 1 0,2-1 0,-5-5 0,-3-2 0,-2-7 0,-2-1 0,1-5 0,-1 1 0,-3-6-3,-1-1 0,-4-5 3,1 5 0,2 0 0,0 3 0</inkml:trace>
  <inkml:trace contextRef="#ctx0" brushRef="#br0" timeOffset="57">13180 4580 8051,'11'0'0,"2"-4"0,2 0 0,3 0 0,5 4 0,-1 0 0,1 0 0,5 0 0,3 0 0,0-1 0,0-3 0,2 3 0,-4-4 0</inkml:trace>
  <inkml:trace contextRef="#ctx0" brushRef="#br0" timeOffset="58">13625 4294 8135,'-5'-11'0,"4"4"0,-4-3 0,5 9 0,0-3 0,0 8 0,1 7 0,3 9 0,-2 1 0,6 2 0,-2 5 0,2 2 0,2 3 0,-2 2 0,-3-1 0,-1 0 0,1-3 0,-2-1 0,2-8 0,-1 0 0,-2-6 0,1-1 0,-1-2 0,-2-2 0,0 0 0</inkml:trace>
  <inkml:trace contextRef="#ctx0" brushRef="#br0" timeOffset="59">13762 4340 8017,'6'5'0,"-2"3"0,3 3 0,0 4 0,0 4 0,0 8 0,-4-2 0,1 6 0,1-2 0,-2 1 0,1 2 0,-4-5 0,0-4 0,0-4 0,0-5 0,0 2 0,0-4 0,0-1 0</inkml:trace>
  <inkml:trace contextRef="#ctx0" brushRef="#br0" timeOffset="60">13785 4466 8017,'0'-12'0,"0"6"0,0 1 0,0 5 0,5 0 0,-1 5 0,7 2 0,-2 7 0,6 2 0,2 4 0,-2-1 0,4 1 0,-4-1 0,4 2 0,-3-6 0,3 1 0,-4 0 0,0-8 0,-3 4 0,-1-7 0,0 3 0,1-6 0,-1 3 0,1-5 0,-5-1 0,1-3 0,0-2 0,3-6 0,-1-3 0,-2 0 0,-2-5 0,-2 0 0,-3 0 0,3 1 0,-3-1 0,-1 5 0,-5-4 0,-3 3 0,2-3 0,-1 4 0,3-4 0,-4 4 0,4-4 0,-3 4 0,4-6 0,-2 4 0</inkml:trace>
  <inkml:trace contextRef="#ctx0" brushRef="#br0" timeOffset="61">14299 4374 8359,'0'-11'0,"0"-1"0,0 5 0,0-1 0,0 4 0,0-3 0,0 4 0,0-2 0,0 5 0,0 6 0,0 6 0,0 4 0,0 7 0,0 5 0,0 3 0,4-2 0,0 1 0,3-3 0,-3 3 0,4-4-1,-5 0 0,5-2-7,-4-1 1,3-5-1,-3-3 1,1-6-6,-1-1 13,-3-1 0,10 5 0,-5-1 0</inkml:trace>
  <inkml:trace contextRef="#ctx0" brushRef="#br0" timeOffset="62">14242 4306 8286,'4'-14'0,"-1"2"0,3 5 0,-3-1 0,4 2 0,4 2 0,6 3 0,2-3 0,-2 4 0,2 4 0,0-2 0,4 6 0,4 3 0,0 4 0,4 6 0,0-2 0,-3 6 0,-2 2 0,-3-1 0,-4-3 0,-2 0 0,-6 0 0,-1 0 0,-2 0 0,-3-2 0,-5-2 0,-5 2 0,-3-6 0,-8 4-3,-7-4 1,-1 2-2,-7-2 0,1-3 2,-4 4 0,1-7 1,2-2 0,3-4 1,5 1 0,6-3 0,0-1 0,16-5 0,2-2 0</inkml:trace>
  <inkml:trace contextRef="#ctx0" brushRef="#br0" timeOffset="63">14744 4374 8359,'0'-11'-11,"0"-1"7,0 1 2,0 0 0,0-1 1,0 6 0,0 1 0,0 6 1,0 3 0,0 7 0,0 8 0,4 4-1,0 4 1,4-2-2,-5 6 0,5-5-2,-4 5 0,3-6-2,-3 2 1,4-3-1,-4-1 0,-1-6-1,-3-1 0,2-5-5,2-3 2,-3 2 10,4-9 0,-10 9 0,-2-3 0</inkml:trace>
  <inkml:trace contextRef="#ctx0" brushRef="#br0" timeOffset="64">14687 4317 8243,'7'-11'0,"3"-1"0,-4 6 0,11-3 0,2 5 0,3-3 0,5 3 0,0 0 0,7 4 0,-4 1 0,5 3 0,-2 0 0,-7 7 0,-4-2 0,-7 6 0,-2 2 0,-2-2 0,-4 4 0,-4-4 0,-1 6 0,-2-2 0,-9 6 0,-3 2 0,-10 1 0,-1-2 0,-3-2 0,3 3 0,2-7 0,2-1 0,2-5 0,6 2 0,5-4 0,2 0 0,3-5 0,1 1 0,0-4 0,0 3 0,5-3 0,2 4 0,5-6 0,3 2 0,-1-3 0,5-1 0,-5 0-2,1 0 1,2 0-1,-2 0 1,-4-1-1,-3-3 1,-4 3 0,3-3 1,-4 2 0,1-2 0,2 3 0,-5-4 0,9 5 0,-3 0 0,4 0 0,1 3 0,-1 1 0,0 4-2,1-4 1,0 4-3,4 0 1,-2 1-2,5-1 1,-4 0 0,4-4 0,0 4 0,4-4 1,0 0 0,0-4 1,-2-2 0,-2-2 1,1-2 0,-4-5 1,-1-5 0,-4 1 0,1-4 0,-1 4 0,-3-2 0,-1 2 0,-4-3 0,1-4 0,-7 3 0,-1 0 0,-10 0 0,-1-4 0,-5 1 0,-3 3 0,-4 0 0,1 8 0,-1-3 0,4 12 0,2-7 0,2 6 0,-2 0 0,6 7 0,0 4 0,3 7 0,2 3 0,3 4 0,-3 11 0,3 3 0</inkml:trace>
  <inkml:trace contextRef="#ctx0" brushRef="#br0" timeOffset="65">15487 4420 8065,'0'-18'0,"0"2"0,0 4 0,0 1 0,0-1 0,0 5 0,0-1 0,-5 6 0,3-3 0,-3 6 0,5 3 0,0 3 0,0 8 0,4 3 0,0 5 0,1 4 0,-1-1 0,1 1 0,2-4 0,4 3 0,-4 1 0,0 0 0,0-4 0,-3-6 0,4-1 0,-6-4 0,2 0 0,1-5 0,-1 1 0,0-6 0,-4 4 0,-5-6 0,-2 0 0</inkml:trace>
  <inkml:trace contextRef="#ctx0" brushRef="#br0" timeOffset="66">15338 4443 8065,'0'-28'0,"1"2"0,3-4 0,4 3 0,7-3 0,-1 4 0,5 0 0,0 6 0,4 0 0,0 8 0,0 0 0,3 2 0,1 6 0,7 1 0,-3 3 0,-1 1 0,-7 3 0,0 3 0,0 9 0,-2 1 0,-2 6 0,-3 1 0,-9 3 0,-2 1 0,-5 2 0,0-2 0,0-5 0,-6-1 0,-6-3 0,-2 1 0,-8-5 0,1 0 0,-5-3 0,0-1 0,0 1 0,7-1 0,0 1 0,5-5 0,2 1 0,1-1 0,-1 5 0</inkml:trace>
  <inkml:trace contextRef="#ctx0" brushRef="#br0" timeOffset="67">15761 4683 8026,'6'0'0,"-1"0"0,0 0 0,-3 5 0,3-4 0,-5 4 0,0 0 0,0-4 0,0 9 0,0-3 0,-5 4 0,-12 6 0,-7 1 0</inkml:trace>
  <inkml:trace contextRef="#ctx0" brushRef="#br0" timeOffset="68">3815 3221 7933,'-7'-5'0,"2"3"0,5-3 0,0 5 0,5 0 0,-2 4 0,4 0 0,0 5 0,0-2 0,0 5 0,-4 3 0,-1-2 0,2 2 0,-2 1 0,2 0 0,-3 0 0,3-1 0,-3-2 0,-1 2 0,0-2 0,0-2 0,4 1 0,0-1 0,0 1 0,-4-1 0,0-3 0,0-1 0,1-3 0,3 4 0,-3-6 0,4 8 0,-5-3 0</inkml:trace>
  <inkml:trace contextRef="#ctx0" brushRef="#br0" timeOffset="69">4123 3289 8007,'0'-6'0,"0"1"0,0 6 0,0 3 0,-4 2 0,0 6 0,-1 3 0,1 0 0,-1 5 0,-2-1 0,-3 3 0,2 1 0,2 3 0,-2 1 0,0 0 0,-3-4 0,0 3 0,-1 1 0,1 0 0,-1-5 0,1 1 0,-1 0 0,2-4 0,3 0 0,-2-5 0,5 1 0,-5-2 0,3-2 0,-6 1 0</inkml:trace>
  <inkml:trace contextRef="#ctx0" brushRef="#br0" timeOffset="70">4112 3632 7938,'0'11'0,"0"1"0,0-1 0,0 1 0,0 0 0,0 3 0,0-2 0,0 2 0,0-2 0,0-2 0,0 2 0,0 2 0,0-6 0,0 3 0,1-3 0,3 2 0,-3-5 0,4 4 0,-5-8 0,0 3 0,0-6 0,0-3 0,4-3 0,0-4 0,4-2 0,0-2 0,2 1 0,2-5 0,-1 4 0,0-4 0,0 1 0,-4-1 0,3 3 0,-2 4 0,-2 4 0,2 1 0,-6 4 0,9-2 0,-9 5 0,6 0 0,-6 2 0,2 1 0,1 1 0,-1 8 0,4-4 0,-5 8 0,1 0 0,-4-1 0,2 6 0,1-2 0,-1 1 0,1-1 0,-1 3 0,3-10 0,-4 5 0,3-6 0,-2 1 0,2-1 0,3 1 0,4-1 0</inkml:trace>
  <inkml:trace contextRef="#ctx0" brushRef="#br0" timeOffset="71">4774 3266 7966,'5'-6'0,"-2"0"0,4 2 0,-3 3 0,4-3 0,-1-1 0,5 1 0,-1-4 0,0 4 0,5 1 0,-1 3 0,1-4 0,0 0 0,-2 0 0,5 4 0,-5 0 0,1 0 0,-3 5 0,0 3 0,-4 1 0,-1-2 0,-4 4 0,0-4 0,-1 3 0,-2 2 0,-2 0 0,-1 4 0,0-4 0,-4 4 0,-1-4 0,-4 0 0,1-1 0,0 1 0,3-1 0,0 0 0,1 1 0,-5-1 0,6 1 0,1-1 0,5-3 0,0-1 0,0-4 0,4 3 0,0-2 0,4-3 0,0 3 0,2-3 0,2-1 0,-1 0 0,0 0 0,5 0 0,-1 0 0,4-1 0,-4-3 0,4 3 0,-4-3 0,1-2 0,0 0 0,2-6 0</inkml:trace>
  <inkml:trace contextRef="#ctx0" brushRef="#br0" timeOffset="72">5368 3106 7946,'0'-11'0,"1"5"0,3 2 0,-3 3 0,4 1 0,-5 1 0,0 3 0,0 6 0,0 5 0,-4 9 0,1-1 0,-6 7 0,1 1 0,-2 3 0,-1 4 0,-1-3 0,1-1 0,1 3 0,2-7 0,-6 4 0,3-7 0,0 0 0,4-5 0,-1 0 0,-3-3 0,3-2 0,1-6 0,4 0 0,-7 1 0,9-6 0,-5-1 0</inkml:trace>
  <inkml:trace contextRef="#ctx0" brushRef="#br0" timeOffset="73">5425 3483 7994,'0'-6'0,"0"-4"0,0 9 0,0-3 0,0 8 0,0 2 0,0 5 0,1 2 0,3 2 0,-3-1 0,3 5 0,-3-3 0,-1 3 0,0-4 0,0 4 0,4-5 0,0 1 0,0-6 0,-4-2 0,0-4 0,0 2 0,0-5 0,0-5 0,4-1 0,-1-6 0,2 1 0,-1-1 0,3 0 0,4-4 0,0 3 0,1-6 0,-1 5 0,1-2 0,-5 4 0,1 0 0,0 6 0,3-4 0,0 8 0,0 2 0,-4 8 0,2 3 0,-5 5 0,1-2 0,-1 5 0,-2 0 0,6 4 0,-4-2 0,3-2 0,-3 3 0,4-3 0,-4 1 0,3-1 0,1 3 0,3-5 0</inkml:trace>
  <inkml:trace contextRef="#ctx0" brushRef="#br0" timeOffset="74">7207 2661 8011,'-7'0'21,"2"-5"-15,5 4-1,0-4 12,0 5-17,0 5 1,0 1-1,0 5 0,0 1 0,0-1 0,0 2 0,0 2 0,0-1 0,0 5 0,0-5 0,0 1 0,4 2 0,0-2 0,3-3 0,-3-5 0,0 1 0,-4 3 0,1-3 0,3-1 0,-3-4 0,4 7 0,-5-9 0,0 4 0,0-5 0,-5-5 0,4 4 0,-4-5 0,5 2 0,0 3 0,0-4 0,0 5 0,5 0 0,1-2 0,6-1 0,-1 1 0,1-2 0,3 3 0,0 1 0,4-4 0,-4 1 0,6-2 0,-2 1 0,2 2 0,2-1 0,0 0 0,0-1 0,0 3 0,0-3 0,-1 3 0,1 1 0,0 0 0,0 0 0,0-4 0,0 0 0,-1 1 0,1 3 0,-4 0 0,0 0 0,0 0 0,4 0 0,-4 0 0,0 0 0,-1 0 0,1 0 0,1-4 0,-4 0 0,3 0 0,-4 4 0,0-1 0,-3-3 0,-1 3 0,0-4 0,1 5 0,-6 0 0,4-5 0,-8 3 0,3-3 0,-5 5 0,-2 0 0,-1 0 0,0 0 0,-5 0 0,1 0 0,-5 0 0,1 5 0,0 2 0</inkml:trace>
  <inkml:trace contextRef="#ctx0" brushRef="#br0" timeOffset="75">8075 2604 8127,'0'-11'0,"1"3"0,3 0 0,-3 5 0,3-5 0,2 5 0,-3-6 0,4 6 0,-4-2 0,1 1 0,2 3 0,-5-6 0,3 3 0,-3 3 0,-1-4 0,0 4 0,0-3 0,0 3 0,0-4 0,0 5 0,5 0 0,-3 1 0,1 3 0,0 1 0,1 2 0,-2 7 0,6-2 0,-4 3 0,3 0 0,-4-1 0,1 5 0,1-4 0,-1 4 0,-1-3 0,-3 3 0,4-5 0,0 1 0,0-2 0,-4-2 0,1 0 0,3 1 0,-3-5 0,3 1 0,-3-5 0,-1 2 0,0-4 0,0 3 0,0-3 0,0 4 0,0-5 0,0-5 0,-1 2 0,-3-4 0,3-1 0,-3-3 0,-1-1 0,1 1 0,-5 0 0,3-1 0</inkml:trace>
  <inkml:trace contextRef="#ctx0" brushRef="#br0" timeOffset="76">8166 2661 8127,'-6'-11'0,"2"-1"0,2 1 0,2-1 0,-1 1 0,-3 0 0,3-1 0,-3 1 0,3 3 0,1 0 0,0 1 0,0-1 0,0 1 0,0 4 0,0-2 0,0 6 0,0 3 0,0 2 0,0 6 0,1 4 0,3 3 0,-1 3 0,4 1 0,-3-2 0,4-2 0,-6 3 0,2-3 0,1-2 0,-1-2 0,1-3 0,-1 0 0,-3-1 0,3 1 0,-3-1 0,3-3 0,0-1 0,0-4 0,-4 2 0,0-5 0,0-5 0,0 4 0,0-6 0,0 3 0,0 3 0,-2-4 0,-1 5 0,1-1 0,-2-3 0,2 3 0,-2-3 0,3 3 0,-9 1 0,2 0 0,-2 0 0,-2 0 0,0 0 0,-3 0 0,-4 0 0,-8 0 0,-4 0 0,-7 0 0,2 0 0,-6 0 0,-4 1-105,-3 3 1,-5-3 104,5 3 0,-3 1 0,6-1 0,-5 3 0,9-3 0,1 4 0,6-4 0,6-1 0,2-3 0,5 0 0,3 0 0,2 0 0,6 0 0,-1 0 0,1 0 0,-1 5 0,1 2 0</inkml:trace>
  <inkml:trace contextRef="#ctx0" brushRef="#br0" timeOffset="77">6875 3049 8159,'7'0'0,"-2"5"0,-5 3 0,0 2 0,0 2 0,0 0 0,0 4 0,0-4 0,0 3 0,0 2 0,0-2 0,0 4 0,0-4 0,0 4 0,0-3 0,0 3 0,0-4 0,0 4 0,0-4 0,0 4 0,0-3 0,0 0 0,0-1 0,1-2 0,3 2 0,-3-2 0,3-2 0,-2 1 0,2-1 0,-1 1 0,4-1 0,-3-1 0,4-2 0,-4 2 0,3-3 0,1 4 0,2 0 0,-2 0 0,2-4 0,-5-1 0,2-2 0,0-3 0,-3 3 0,-3-3 0,4-1 0,-5 0 0,-5 0 0,-1-5 0,-6-1 0</inkml:trace>
  <inkml:trace contextRef="#ctx0" brushRef="#br0" timeOffset="78">6738 3369 8159,'13'0'0,"2"0"0,-1 0 0,5 0 0,2 0 0,5 0 0,0 0 0,4 0 0,-3 0 0,3 0 0,-7-1 0,4-3 0,-10 3 0,6-3 0,-8-1 0,1 1 0,-4 0 0,0 4 0,-6-5 0,4 4 0,-8-4 0,3 5 0</inkml:trace>
  <inkml:trace contextRef="#ctx0" brushRef="#br0" timeOffset="79">8246 3027 8208,'-6'-7'0,"0"1"0,6 2 0,0 3 0,0-4 0,0 3 0,0-1 0,0 1 0,0-3 0,0 7 0,0 1 0,0 5 0,0 7 0,0-1 0,0 5 0,4 0 0,0 4 0,0 0 0,-4 0 0,4 0 0,-1-1 0,1 5 0,-4 0 0,0-2 0,0-6 0,0 3 0,0-3 0,0-3 0,0-1 0,0 2 0,0-2 0,0-3-1,0-5 1,0 1-2,0 3 0,4-3 0,0-1 0,1-3 0,-1 4 1,-3-4-1,3 3 1,-2-4-2,2 1 2,-3 2 0,8-3-2,-5 4 0,5-4 1,-3 2 1,6 0 0,-1-4 0,1 3 1,-6-8 0,4-2 0,-4-6 0</inkml:trace>
  <inkml:trace contextRef="#ctx0" brushRef="#br0" timeOffset="80">8189 3323 8177,'-7'-11'0,"2"5"0,5-4 0,5 8 0,3-2 0,2 3 0,2 1 0,4 0 0,3 0 0,-1 0 0,1 0 0,-4 0 0,4 0 0,-4 0 0,4 0 0,-5 0 0,3 0 0</inkml:trace>
  <inkml:trace contextRef="#ctx0" brushRef="#br0" timeOffset="81">8588 3141 8037,'0'-12'0,"0"6"0,0 0 0,0 2 0,0 3 0,0-5 0,0 17 0,4-2 0,0 10 0,1-4 0,-1 4 0,-3-4 0,3 4 0,-3-1 0,-1 1 0,4 1 0,0-5 0,0 1 0,-4-5 0,0 0 0,0-3 0,0 0 0,0-6 0,0 8 0,0-8 0,0 3 0</inkml:trace>
  <inkml:trace contextRef="#ctx0" brushRef="#br0" timeOffset="82">8486 3301 8037,'0'-8'0,"0"0"0,5 6 0,-3-7 0,6 5 0,-4 0 0,3 4 0,1 0 0,3 0 0,5-3 0,-1-1 0,1 0 0,0 4 0,-2 0 0,5 0 0,5-5 0,5-1 0</inkml:trace>
  <inkml:trace contextRef="#ctx0" brushRef="#br0" timeOffset="83">8885 3004 8183,'0'-7'0,"0"-3"0,0 9 0,0-4 0,2 6 0,2 3 0,-3 2 0,3 6 0,-2 0 0,2 4 0,-3-2 0,3 5 0,-1-4 0,0 4 0,-1-1 0,1 1 0,-1-2 0,-2-1 0,4-4 0,-1 4 0,1-4 0,-4 0 0,0-1 0,0 1 0,5-1 0,2 0 0</inkml:trace>
  <inkml:trace contextRef="#ctx0" brushRef="#br0" timeOffset="84">9137 3095 7982,'-7'0'0,"2"-5"0,5 4 0,0-3 0,0 8 0,0 2 0,0 5 0,-4 2 0,1 2 0,-6 3 0,1 5 0,2 0 0,-2 0 0,1 5 0,-5 2 0,1-1 0,-1 2 0,1-5 0,-1 5 0,1-6 0,0 2 0,3-4 0,0-4 0,6 1 0,-2-5 0,2-1 0,-2-6 0,2 2 0,-3-4 0,5 6 0</inkml:trace>
  <inkml:trace contextRef="#ctx0" brushRef="#br0" timeOffset="85">9091 3438 8012,'6'5'0,"-2"2"0,3 4 0,-6 0 0,3 0 0,-2 0 0,2-4 0,-3 3 0,4-3 0,-5-1 0,0-1 0,0-5 0,5 0 0,2-5 0,4-3 0,1-1 0,-1 2 0,0-7 0,1 2 0,-1-1 0,1 1 0,-1 1 0,0-1 0,-3 1 0,0-1 0,-4 6 0,3 2 0,-4 2 0,0-2 0,4 3 0,-5-1 0,6 6 0,-4 5 0,3-1 0,-3 3 0,4 4 0,-4-2 0,3 2 0,-3 3 0,4 1 0,-5-1 0,5 1 0,-5 0 0,0 4 0,-1-4 0,-2 0 0,0 0 0,0 4 0</inkml:trace>
  <inkml:trace contextRef="#ctx0" brushRef="#br0" timeOffset="86">2798 6544 8079,'0'-11'0,"-5"4"0,4 2 0,-4 5 0,5 0 0,0 10 0,0 6 0,0 5 0,0 6 0,0 3 0,0 8 0,5-1 0,2 5 0,0 1 0,0 7 0,1-3-131,3 2 1,1-6 130,-1-1 0,-1-5 0,-2 1 0,2-4 0,-2-3 0,-2 1 0,2-6 0,-6 0 0,2-7 0,-3-3 0,-1-4 0,0-1 261,0 0-261,0-4 0,0-2 0,0-5 0,-5-5 0,-1-2 0</inkml:trace>
  <inkml:trace contextRef="#ctx0" brushRef="#br0" timeOffset="87">2661 6715 8306,'0'-11'0,"0"0"0,0-1 0,0 1 0,0-1 0,0 1 0,5 3 0,3 1 0,2 0 0,1 0 0,2-2 0,2 5 0,3-4 0,5 5 0,0-5 0,0 4 0,1 0 0,2 4 0,0 0 0,4 0 0,-4 0 0,0 0 0,2 2 0,-1 1 0,3 4 0,-3 4 0,-6 1 0,-5-1 0,-1 1 0,-4-1 0,2 0 0,-9 1 0,0 0 0,-4 4 0,-2-2-1,-1 5 1,-6 0-3,-10 4 1,-2-1-2,-9 1 1,-1-4 0,-3 0 1,1-1-1,3 1 0,-2-2 1,5-6 1,6-3 0,5-1 1,4-4 0,0 2 0,6-5 0,1 0 0</inkml:trace>
  <inkml:trace contextRef="#ctx0" brushRef="#br0" timeOffset="88">3529 6327 8367,'0'-11'-13,"0"4"13,5-3-3,-4 9 3,4-4 0,-5 6 0,0 3 0,0 6 0,0 5 0,-1 9-2,-3-1 0,-1 13-5,-2 2 1,-5 6-3,1 6 1,-1 6-234,-3 5 1,7-29 0,0 0 234,-8 29 0,9-28 1,-1 0 1,2 0 0,1-1 0,0 1 0,0 0-1,1-1 1,0 1 0,1 0-1,1 0-5,2 27 1,0-4-65,0-6 0,1-7 65,3-1 1,2-10 0,6-2 1,-1-5 0,1-2 1,3-1 0,0-3 0,0-1 0,-3-3 1,-1-2 347,1 2 1,3-3-348,0 0 1,0-5 70,-3 1 0,-5-5-72,1 0 4,0 4 0,3-6 1,0 3 2,-4-3 0,3-1 0,-4 0 0</inkml:trace>
  <inkml:trace contextRef="#ctx0" brushRef="#br0" timeOffset="89">6053 6601 8102,'-6'-5'0,"1"4"0,5-5 0,0 2 0,0 2 0,0-8 0,0 9 0,0-4 0,0 5 0,5 5 0,-3 3 0,6 7 0,-4 8 0,3 7 0,-4-1 0,1 2 0,-2 1 0,2 6 0,-3-3 0,3 3 0,-3 2 0,-1-2 0,4 1 0,0-1 0,0-5 0,-4 5 0,4-6 0,-1 2 0,1-1 0,-4-6 0,4-1 0,0-3 0,0-4 0,-4 0 0,5-5 0,-4 3 0,3-6 0,-2-4 0,2-4 0,-3 0 0,3 1 0,-3-3 0,-1 4 0,-5-5 0,-1 0 0</inkml:trace>
  <inkml:trace contextRef="#ctx0" brushRef="#br0" timeOffset="90">5813 6647 8094,'-11'-5'0,"4"-1"0,4-6 0,1 6 0,2-1 0,0 4 0,0 1 0,5-3 0,3 5 0,6 0 0,1 0 0,11-1 0,0-3 0,2 3 0,3-3 0,3 3 0,4 1 0,4-4 0,-4 0 0,0 0 0,-4 4 0,-1 0 0,-2 0 0,0 0 0,-4 0 0,0 0 0,-4 0 0,-4 0 0,0 0 0,-5 0 0,1 0 0,-2-1 0,-2-3 0,-3 3 0,-1-3 0,-4 3 0,2 1 0,-5 0 0,-10 5 0,-3 1 0</inkml:trace>
  <inkml:trace contextRef="#ctx0" brushRef="#br0" timeOffset="91">5493 6750 8267,'4'-8'0,"0"1"0,4 3 0,-5-4 0,6 4 0,-1-3 0,-2 3 0,2-4 0,0 6 0,-2-3 0,4 5 0,-9 0 0,-1 5 0,-7 2 0,-9 9 0,-1-2 0,-6 5 0,-1 0 0,-3 3 0,2 1 0,-6 0 0,1 0 0,-4 0 0,4-4 0,4 0 0,3-5 0,4 1 0,-1-2 0,4-2 0,1-1 0,4-2 0,4 2 0,2-7 0,5 4 0,0-4 0,3 3 0,4-2 0,1-3 0,7 3 0,3 1 0,1-1 0,3 0 0,0-4 0,1 1-3,0 3 0,0-3-2,0 3 0,0-3 1,-1-1 1,-2 0 0,-1 0 1,-5 0 0,1 0 1,1 0 0,-1 0 1,-3 0-1,-4 0 1,-1 0 0,-1 0 0,0 5 0,-6 2 0</inkml:trace>
  <inkml:trace contextRef="#ctx0" brushRef="#br0" timeOffset="92">5174 7252 8098,'11'0'0,"0"4"0,1 0 0,1 0 0,2-4 0,1 3 0,3 1 0,3 4 0,-3-4 0,3 0 0,0-4 0,1 0 0,0 0 0,0 0 0,0 0 0,-4 0 0,0 0 0,-5 0 0,1 0 0,3 5 0,0 1 0</inkml:trace>
  <inkml:trace contextRef="#ctx0" brushRef="#br0" timeOffset="93">4157 6693 8232,'-1'-12'0,"-3"1"0,3-1 0,-3 1 0,3 0 0,1-1 0,0 1 0,0 4 0,0 2 0,1 8 0,3 4 0,-3 6 0,3 10 0,1 5 0,-1 2 0,0 7 0,-4 1 0,0 5 0,0-1 0,0 3 0,0 0 0,0 1 0,0 0 0,0-6 0,0-2 0,0-2-2,0-2 1,0-1-7,0-2 1,3-3-1,1-6 1,4-3 0,-4 0 1,5-5 0,-2 2 0,3-4-6,2 0 6,-1-1 1,4-5 0,1-2 0,-1-2 1,-4-2 0,1 0 1,-1 0 1,2-6 0,2-1 2,-2-3 0,3-2 0,-4 1 0</inkml:trace>
  <inkml:trace contextRef="#ctx0" brushRef="#br0" timeOffset="94">4112 7172 8127,'0'-11'0,"0"-1"0,5 1 0,2 0 0,8 0 0,4 4 0,2-2 0,-2 5 0,2-3 0,-2 3 0,7-4 0,0 4 0,1 1 0,1 3 0,1 0 0</inkml:trace>
  <inkml:trace contextRef="#ctx0" brushRef="#br0" timeOffset="95">7492 6567 8089,'0'-6'0,"0"-4"0,0 8 0,0-4 0,0 2 0,0 3 0,0-4 0,0 5 0,-1 4 0,-3-1 0,-2 6 0,-6-1 0,0 3 0,-4 4 0,-1 3 0,-6 5 0,-4 0 0,0 0 0,-3 0 0,3-1 0,-3 0 0,3-3 0,2 3 0,6-3 0,-2-3 0,6-1 0,0 2 0,4-2 0,3-1 0,0-6 0,6 2 0,-2-3 0,3 0 0,1 0 0,6-4 0,6 1 0,0-2 0,7 2 0,0-3 0,4 3 0,4-3 0,-1-1 0,2-3 0,-1-1 0,-4 0 0,0 4 0,-2-1 0,-6-3 0,1 3 0,-6-3 0,-3 8 0,-1-2 0,-6 6 0,-11-1 0,-1 5 0</inkml:trace>
  <inkml:trace contextRef="#ctx0" brushRef="#br0" timeOffset="97">8120 6327 8066,'0'-11'0,"0"3"0,0 1 0,0 3 0,0-4 0,0 6 0,0-9 0,0 10 0,0-4 0,2 6 0,1 3 0,-1 4 0,1 7 0,2 3 0,-1 5 0,1 4 0,-1 4 0,-3 2 0,3 1 0,-3 2 0,-1 2 0,0-1 0,0 4 0,0-4 0,0 1 0,0 0 0,0-3 0,0 5 0,0-5 0,0-2 0,0-3 0,0-3 0,0 3 0,0-6 0,0-1 0,4 0 0,0-4 0,4-3 0,-4 0 0,4-2 0,0 1 0,1-6 0,-1 2 0,2-6 0,-3 3 0,3-6 0,2 2 0,-1-3 0,1-1 0,-1 0 0,1 0 0,-1 0 0,-5-5 0,4-1 0,-3-5 0</inkml:trace>
  <inkml:trace contextRef="#ctx0" brushRef="#br0" timeOffset="98">8075 6841 8097,'0'-8'0,"0"1"0,0 4 0,0-7 0,5 9 0,2-3 0,3 3 0,2 1 0,4 0 0,3 0 0,2 0 0,-2 0 0,2 0 0,-2 0 0,2 0 0,-2 0 0,1 0 0,-5 0 0,5 0 0,-7 0 0,4 0 0</inkml:trace>
  <inkml:trace contextRef="#ctx0" brushRef="#br0" timeOffset="99">8760 6601 8150,'0'-11'0,"0"-1"0,0 1 0,0 5 0,0 1 0,0 15 0,1-1 0,3 10 0,-3 0 0,3 4 0,1-1 0,-1 1 0,0 0 0,-4 0 0,0 0 0,0 0 0,0-4 0,0 0 0,0-5 0,0 1 0,0-2 0,0-2 0,0-3 0,0-1 0,0 1 0,0 3 0,0 1 0</inkml:trace>
  <inkml:trace contextRef="#ctx0" brushRef="#br0" timeOffset="100">8577 6761 8102,'0'-6'0,"9"-1"0,2 4 0,7 1 0,-3-1 0,9 1 0,-1 2 0,8 0 0,-1 0 0,3-3 0,1-1 0,-3-4 0,-1 4 0,1-5 0,3 3 0</inkml:trace>
  <inkml:trace contextRef="#ctx0" brushRef="#br0" timeOffset="101">9514 6133 8092,'0'-11'0,"-5"-1"0,3 1 0,-3 4 0,5 2 0,0 15 0,0-1 0,0 10 0,0 2 0,0 5 0,1 4 0,3 4 0,-1-4 0,4 1 0,-3-5 0,4 5 0,-4-10 0,3 2 0,-4-4 0,1 0 0,2-2 0,2-6 0,-2-3 0,1-1 0,-3-3 0,4 4 0,0-1 0,3 5 0</inkml:trace>
  <inkml:trace contextRef="#ctx0" brushRef="#br0" timeOffset="102">9262 6670 8127,'-6'0'0,"1"0"0,15 0 0,-2 0 0,7 0 0,-1 0 0,1 0 0,3 1 0,5 3 0,5-3 0,2 3 0,4-3 0,4-1 0,-1-1 0,5-3 0,-9 2 0,1-6 0,-3 4 0,-1-3 0,-6 4 0,-5-1 0,-1 3 0,1 1 0,-2 0 0,-6-5 0,1-1 0</inkml:trace>
  <inkml:trace contextRef="#ctx0" brushRef="#br0" timeOffset="103">9399 6967 8050,'5'-7'0,"-3"2"0,3 5 0,-5 0 0,0 10 0,0-2 0,0 7 0,0 3 0,0 1 0,0 3 0,0 1 0,0-1 0,0 1 0,1 0 0,3 0 0,-3-4 0,3 0 0,-3-5 0,-1 1 0,4-2 0,0-2 0,0 1 0,-4-1 0,0-5 0,0 0 0,0-6 0,0-6 0,0 0 0,0-5 0,5-1 0,2 1 0,3-6 0,2-2 0,1-2 0,2-2 0,-1 0 0,5 0 0,-4 0 0,4 1 0,-5 0 0,1 3 0,-2 2 0,-2 6 0,1 3 0,-1 1 0,-3 4 0,-1-1 0,-4 3 0,7 6 0,-2 3 0,-2 2 0,2 1 0,-4 6 0,3 2 0,-3 6 0,4 2 0,-2 1 0,2-1 0,0-2 0,-4 5 0,4-4 0,-4 0 0,1-3 0,-2-4 0,-1 2 0,2-6 0,-3 0 0,-1-4 0,0 1 0,5-1 0,-4 1 0,9-6 0,-3-1 0,4-5 0</inkml:trace>
  <inkml:trace contextRef="#ctx0" brushRef="#br0" timeOffset="104">9959 6053 8151,'-5'-18'0,"2"2"0,-4 4 0,4 1 0,-2 0 0,5-1 0,0 6 0,0 1 0,0 5 0,5 5 0,3 2 0,7 9 0,4 3 0,8 9 0,3 6 0,-1 1 0,2 7 0,-1 0-293,5 4 1,-1 1 292,0 2 0,-3 2 0,-1 2 0,-6-1 0,-1-2 0,-4-3 0,-4 2 0,-6-2-106,3-1 1,-5-2 98,1-2 1,-3 3-5,-5-4 1,0 0 0,0 1 0,-1-5-4,-3 1 5,-3-3 2,1 0 1,-5-5-3,-1 1 1,1-2 0,-4 1 1,-3-1 0,-1-2 0,1-3 288,-1 3 0,-1-3-286,-7-1 1,7-2 112,-3-2 1,4 2-113,0-6 4,2 0 0,1-3 0,-2-1 0</inkml:trace>
  <inkml:trace contextRef="#ctx0" brushRef="#br0" timeOffset="118">11044 6727 8200,'-5'-6'0,"4"0"0,-4 6 0,6-1 0,3-3 0,-3 3 0,9-4 0,-2 5 0,2 0 0,1-4 0,1 0 0,-1 1 0,1 3 0,3 0 0,0 0 0,1-4 0,0 0 0,-2 0 0,5 4 0,-4-1 0,4-3 0,-4 3 0,4-3 0,-1 3 0,1 1 0,1-4 0,-4 0 0,3 0 0,-4 4 0,0-1 0,-4-3 0,1 3 0,-1-3 0,-3 3 0,0 1 0,-1 0 0,-1 0 0,5 0 0,-10 5 0,-1 1 0,-6 6 0</inkml:trace>
  <inkml:trace contextRef="#ctx0" brushRef="#br0" timeOffset="119">11113 6921 8155,'11'0'0,"0"-1"0,1-3 0,-1 3 0,1-3 0,0 3 0,4 1 0,-3-2 0,7-1 0,-5 1 0,4-2 0,0 2 0,4-2 0,-1 3 0,1-3 0,0-1 0,0 1 0,2-1 0,-2 1 0,3 2 0,-7-6 0,-3 6 0,-1-2 0,-2 3 0,-2 1 0,-4 0 0,-2 0 0,-5 0 0</inkml:trace>
  <inkml:trace contextRef="#ctx0" brushRef="#br0" timeOffset="120">12563 6133 8256,'0'-6'0,"0"-4"0,0 8 0,0-3 0,0 0 0,0 4 0,-1-4 0,-3 5 0,3 0 0,-4 0 0,-1 5 0,1-3 0,-2 6 0,-2 0 0,5 3 0,-5 0 0,2 1 0,-4 4 0,0 3 0,0-1 0,-1 1 0,1 1 0,-1 7 0,1-1 0,-1 4 0,1-3 0,0 3 0,0 1 0,4 3 0,-2 0 0,5 0 0,0-2 0,4 2 0,0-2 0,0 6 0,0-6 0,0-2 0,0-1 0,0 2 0,2 1 0,1-6 0,0 2 0,5-1 0,-1-3 0,5 3 0,-1-3 0,0-1 0,5-2-5,-1-2 0,5 1-2,-1-4 1,-1 0-1,1-1 0,-5-3 0,1-1 0,-2 1 0,-2-5 1,1 2 0,-1-1 0,-3-2 1,-1-2 0,-3-3-3,4 3 3,-6-3 0,9-1 3,-10 0 1,5 0-1,-2 0 1,-3 0 1,4 0 0,-8-5 0,-1-2 0,-5-4 0,2 0 0</inkml:trace>
  <inkml:trace contextRef="#ctx0" brushRef="#br0" timeOffset="121">12769 6384 8177,'0'-6'0,"0"1"0,0 5 0,0 5 0,0 3 0,0 3 0,0 4 0,3 3 0,1 5 0,1 0 0,-1-1 0,-1 6 0,4 3 0,0 1 0,0-2 0,-1-1 0,-2-2 0,-1-3 0,4 3 0,-4-3 0,1-1 0,1-2 0,-1-2 0,-1 1 0,-3-4 0,0-1 0,0-4 0,2 1 0,2-1 0,-3-3 0,3-1 0,-3-4 0,-1 7 0,0-9 0,0 4 0,0-5 0,4-1 0,0-3 0,-1 2 0,-3-6 0,0 1 0,0-5 0</inkml:trace>
  <inkml:trace contextRef="#ctx0" brushRef="#br0" timeOffset="122">13237 6693 8222,'11'0'0,"1"0"0,-1 0 0,0 0 0,6 0 0,2 0 0,-1-4 0,1 0 0,-1 0 0,1 4 0,1-4 0,-5 1 0,4-1 0,-4 4 0,1-4 0,-5 0 0,0 0 0,1 4 0,-1-3 0,1-1 0,-1 0 0,1-1 0,-1-1 0</inkml:trace>
  <inkml:trace contextRef="#ctx0" brushRef="#br0" timeOffset="123">13979 6567 8085,'-6'-5'0,"1"2"0,5-4 0,0 4 0,0-2 0,0 5 0,0-5 0,0 4 0,0-4 0,0 6 0,0 3 0,0 2 0,0 6 0,0 0 0,0 3 0,0 3 0,0 5 0,0 0 0,0 0 0,0 6 0,0 5 0,0 0 0,0 5 0,0-3 0,0 2 0,1-2 0,3 2 0,-2-4 0,6-3 0,-4 0 0,3-4 0,-3 0 0,4-4 0,-2-2 0,2-2 0,1 2 0,-6-6 0,1 4 0,-4-4 0,4 0 0,0-3 0,0-1 0,-4 1 0,1-1 0,3 0 0,-3 1 0,3-1 0,-3-3 0,-1-1 0,0-3 0,0 4 0,0-4 0,0 3 0,0-4 0,0 2 0,0-5 0,0-5 0,0-2 0</inkml:trace>
  <inkml:trace contextRef="#ctx0" brushRef="#br0" timeOffset="124">13888 6590 8102,'-5'-7'0,"3"-3"0,-4 8 0,2-6 0,3 6 0,-4-5 0,5 4 0,0 1 0,0-8 0,1 9 0,3-3 0,-1-1 0,4 1 0,2-1 0,6 1 0,-1 3 0,5-3 0,-4-1 0,5 1 0,-1-1 0,3 1 0,-3 3 0,0-3 0,1 3 0,2 1 0,1 0 0,0 0 0,0 1 0,0 3 0,-2-1 0,-2 4 0,2-3 0,-6 4 0,0-1 0,-3 5 0,-1-1 0,0 1 0,-3-1 0,0 0 0,-6 1 0,2-1 0,-4 2 0,-4 2 0,-4-2 0,-7 2 0,1 2 0,-5-2 0,-4 1 0,-3 0 0,-1-4 0,4 3 0,0-3 0,1-5 0,4 2 0,3-5 0,2 4 0,2-4 0,-1-1 0,6-3 0,1 0 0,5 0 0,0 0 0</inkml:trace>
  <inkml:trace contextRef="#ctx0" brushRef="#br0" timeOffset="125">14459 6042 8114,'0'-7'0,"0"1"0,0 2 0,0 3 0,0-4 0,0 5 0,5 0 0,1 5 0,6 2 0,0 4 0,4 0 0,1 2 0,6 2 0,4 3 0,-1 5 0,5-1 0,-4 1 0,3 1 0,-3 3 0,-1 1 0,-3 2 0,0 3 0,0-2 0,-5 2 0,-3 1 0,0 4 0,-3 0 0,0 0 0,-8-3 0,1-1 0,-1 0 0,-3-1 0,3-2 0,-4 0 0,-4-4 0,2 1 0,-6-2 0,0-1 0,-3 1 0,-2-2 0,-2-1 0,1 0 0,-5 0 0,0 0 0,-9 0 0,-1-1 0</inkml:trace>
  <inkml:trace contextRef="#ctx0" brushRef="#br0" timeOffset="126">15852 6510 7967,'7'1'0,"-4"3"0,-1-3 0,-2 4 0,0-5 0,5 0 0,-4 0 0,4 5 0,-5-3 0,-1 3 0,-3-5 0,-2 5 0,-6 1 0</inkml:trace>
  <inkml:trace contextRef="#ctx0" brushRef="#br0" timeOffset="127">16252 6476 8045,'0'-7'0,"0"-3"0,0 9 0,0-4 0,0 0 0,0 3 0,0-1 0,0 6 0,0 4 0,0 4 0,0 6 0,0 2 0,-4 2 0,0 2 0,0 1 0,4 3 0,0 0 0,0 7 0,0-5 0,0 9 0,0-5 0,0 9 0,0 0 0,0 0 0,0 7 0,-1-2-996,-3-1 996,3 0 0,-4-11 0,4 3-335,-3-7 335,3-4 0,-4-2-5,5-6-1,0-5 1,0 3-8,0-1 8,5-4 1,-4 5 480,3-6 1,-3-3-483,-1-1 374,0-4-372,0 7 1,0-9 3,0 4 0,0-5 0,0 0 0</inkml:trace>
  <inkml:trace contextRef="#ctx0" brushRef="#br0" timeOffset="128">16218 6624 8051,'0'-11'0,"1"1"0,3 2 0,-3-2 0,8 3 0,-5-4 0,1 3 0,-1 1 0,-3 3 0,3-4 0,1 5 0,-1-5 0,1 5 0,-2 0 0,0-2 0,5 1 0,-1 0 0,5 4 0,0-4 0,3 0 0,-1 0 0,5 4 0,1 0 0,2 0 0,5 0 0,0 0 0,1 4 0,-2 0 0,-2 5 0,3-1 0,-3 2 0,-1 1 0,-5 1 0,-3-1 0,-6 2 0,-2 2 0,-4-2 0,1 2 0,-4 1 0,-4 0 0,-9 3 0,-10-4 0,-4 5 0,-8-7 0,-5 5 0,-6-3 0,2-3-104,-2 4 0,1-4 104,7 0 0,3-6 0,8-2 0,6-3 0,9-1 0,6 0 0,1 5 0,5 2 0</inkml:trace>
  <inkml:trace contextRef="#ctx0" brushRef="#br0" timeOffset="129">14904 5619 8098,'0'-6'0,"0"1"0,0 5 0,-4 5 0,1 2 0,-1 3 0,4 2 0,0 1 0,0 2 0,0-2 0,0 2 0,0 1 0,0-1 0,5 6 0,-4-7 0,3 5 0,-2 0 0,2 4 0,-2 3 0,1 1 0,-1 1 0,-2-1 0,0-2 0,0 5 0,0-4 0,0 0 0,0-3 0,0-4 0,0 3 0,0-8 0,0 5 0,0-5 0,0 1 0,5-2 0,1-2 0,5 1 0,-3-5 0,0 1 0,-1-2 0,5 2 0,-5-2 0,1-2 0,0-3 0,3 3 0,-3-3 0,-1-1 0,-4 0 0,7 0 0,-2 0 0,-2 0 0,2 0 0,-1-5 0,5-1 0</inkml:trace>
  <inkml:trace contextRef="#ctx0" brushRef="#br0" timeOffset="130">14801 6030 8073,'0'-6'0,"6"-4"0,-5 8 0,9-3 0,-2 5 0,2-3 0,1-1 0,1 0 0,-1 4 0,4 0 0,0 0 0,4 0 0,-3 0 0,4-4 0,-1 0 0,-1-1 0,1 1 0,-5 3 0,1-3 0,3-2 0,-6 0 0,5-6 0</inkml:trace>
  <inkml:trace contextRef="#ctx0" brushRef="#br0" timeOffset="131">15224 5950 8072,'0'12'0,"0"-1"0,0 1 0,0-1 0,1 0 0,3 1 0,-3 0 0,3 4 0,-3-4 0,-1 4 0,0 0 0,0-1 0,0 1 0,0-5 0,0 0 0,0 1 0,0-1 0,0 1 0,0-5 0,0 1 0,0-4 0,0 3 0,6-4 0,-5 2 0,4-5 0,-5 0 0,0-5 0,0 2 0,0-4 0,4-2 0,-1-6 0,5 2 0,-4-2 0,5-2 0,-2 2 0,4-4 0,0 4 0,0-2 0,1 2 0,-1 2 0,1-2 0,-1 2 0,0 2 0,1 1 0,-1 2 0,1-2 0,-1 2 0,1 2 0,-1-2 0,-3 6 0,-1-2 0,0 2 0,0-2 0,3 3 0,-2-3 0,-2 4 0,2 4 0,-4 2 0,3 5 0,-4 2 0,1 2 0,1-1 0,-1 5 0,-1 1 0,-3 7 0,0-3 0,0 3 0,2-7 0,1-1 0,-1-5 0,2 1 0,-3-2 0,-1-1 0,0-1 0,0 0 0,4-3 0,-1 0-1,1-1-3,-4 5 4,0-6 0,5 4 0,2-4 0</inkml:trace>
  <inkml:trace contextRef="#ctx0" brushRef="#br0" timeOffset="132">19610 6430 7921,'6'-11'0,"-1"-1"0,-5 4 0,0 1 0,0 4 0,0-3 0,0 2 0,0 3 0,0-4 0,0 5 0,0 5 0,0 3 0,0 7 0,0-3 0,0 4 0,0 1 0,0 2 0,0 4 0,0 4 0,0-2 0,0 6 0,0-1 0,0 5 0,0-1 0,0 0 0,0 0 0,0 1 0,0-1 0,1 0 0,3 0 0,-1-3 0,4-1 0,-3-3 0,4 3 0,-4-4 0,3 0 0,-3-5 0,4-2 0,-6-1 0,2 1 0,-3-3 0,3-5 0,0 1 0,0-1 0,-4 1 0,0-1 0,0-3 0,0-1 0,0-3 0,0 4 0,0-6 0,0 3 0,0-5 0,5 0 0,-4 0 0,9 0 0,-9 0 0,4-5 0,-5-1 0</inkml:trace>
  <inkml:trace contextRef="#ctx0" brushRef="#br0" timeOffset="133">19575 6578 7865,'2'-10'3,"1"3"0,-1-3 1,2 2-1,2-2-1,0-2 0,4 1-1,-2-1 1,2 2 0,-2 3 0,-2-2 0,2 5 0,-1-5 0,5 2 0,0 0-1,4 0 1,0 0 0,3 0 0,3 0-1,-3 3 0,6 3-1,2-3 0,-1 3 0,-3 1 0,0 0 0,0 0 0,-5 5 0,-3 3 0,1 6 0,0 1 0,-2 1 0,-7 0 0,2-4 0,-5 4 0,0 0 0,-4-1 0,-1 4 0,-3-3 0,-6 4 0,-6-1 0,-9-1 0,-2 1 0,-6-1 0,-5 1 0,1 1 0,-4-5 0,0 2 0,-1-2 0,4-6 0,8 2 0,3-6 0,8 3 0,2-6 0,6 2 0,5-3 0,3-4 0,11-1 0,4-10 0,11 1 0</inkml:trace>
  <inkml:trace contextRef="#ctx0" brushRef="#br0" timeOffset="134">20215 6419 7963,'0'-7'0,"4"1"0,0 2 0,1 3 0,-2-3 0,0 3 0,5 1 0,-1 0 0,5 0 0,-1 0 0,0 0 0,1 0 0,-1 0 0,1 0 0,0-2 0,4-1 0,-4 1 0,4-1 0,1 1 0,2 2 0,-1 0 0,1 0 0,-4-4 0,4 1 0,-3-1 0,3 4 0,-5-4 0,1 0 0,-2 0 0,-2 4 0,0 0 0,-4 0 0,-2 0 0,-5 5 0,0 2 0</inkml:trace>
  <inkml:trace contextRef="#ctx0" brushRef="#br0" timeOffset="135">20226 6624 7943,'-6'0'0,"1"0"0,6 0 0,3 0 0,-1 0 0,4 0 0,2 0 0,6 0 0,3 0 0,5 0 0,0 0 0,0 0 0,-1 0 0,1 0 0,4 0 0,0 0 0,-1-4 0,-3 0 0,0 1 0,-4 1 0,0-1 0,-5 1 0,1-1 0,-6 1 0,-1 2 0,-1 0 0,0 0 0,-2 0 0</inkml:trace>
  <inkml:trace contextRef="#ctx0" brushRef="#br0" timeOffset="136">21277 5722 7871,'0'-6'0,"0"0"0,0 5 0,0-3 0,0 3 0,0-4 0,0 15 0,0-2 0,0 7 0,0 3 0,0 1 0,5 2 0,3 2 0,2 0 0,1 0 0,5 1 0,-1 3 0,5 1 0,-1 2 0,-1 2 0,1-6 0,0 6 0,4-1 0,-5-3 0,-3-2 0,1 2 0,0-1 0,-1-4 0,-4-4 0,-3-2 0,-1 2 0,0-2 0,0-6 0,0 5 0,-3-1 0,-3 0 0,8-4 0,-6 1 0,1-1 0,-4 1 0,0-6 0,0 4 0,-5-9 0,-1 10 0,-6-5 0</inkml:trace>
  <inkml:trace contextRef="#ctx0" brushRef="#br0" timeOffset="137">21505 6122 7871,'0'-8'0,"0"0"0,0 6 0,0-3 0,-5 5 0,3 0 0,-6 0 0,1 1 0,-5 3 0,1 7 0,-2 3 0,-2 5 0,-2-4 0,-2 4 0,-2 1 0,2 2 0,-3 0 0,-1-3 0,2 3 0,2-3 0,-2-3 0,6-1 0,0-2 0,4-2 0,3 1 0,0-1 0,5 1 0,-5-1 0,5-3 0,0-1 0,-4 1 0,1 3 0</inkml:trace>
  <inkml:trace contextRef="#ctx0" brushRef="#br0" timeOffset="138">21049 6658 7871,'0'-6'0,"0"1"0,5 5 0,1 0 0,5 0 0,1 0 0,-1 0 0,6 0 0,2 0 0,4 0 0,3 0 0,1 0 0,7 0 0,-2 0 0,6 0 0,-2-4 0,-2 0 0,4-1 0,0 1 0,0 2 0,-4-6 0,-3 6 0,-1-2 0,-4-1 0,0 1 0,-3-1 0,-4 1 0,1 3 0,-4-3 0,-1 3 0,-4 1 0,-3 0 0,0 0 0,-6 0 0,3 0 0,-5 0 0</inkml:trace>
  <inkml:trace contextRef="#ctx0" brushRef="#br0" timeOffset="139">21288 6818 7871,'-6'0'0,"1"0"0,5 5 0,0 2 0,0 4 0,0 1 0,0 3 0,0 0 0,0 4 0,0-4 0,0 6 0,0-2 0,1-2 0,3 2 0,-3-1 0,3 1 0,1-1 0,-1-3 0,0-2 0,-4 2 0,1-6 0,3-1 0,-3-1 0,4 5 0,-5-5 0,0 1 0,0-6 0,0 3 0,0-5 0,0-5 0,0-1 0,0-5 0,5-6 0,3-2 0,2 1 0,2-1 0,-1 0 0,6-4 0,-5 4 0,3 0 0,2 5 0,-2-1 0,0 2 0,-3 2 0,-1 1 0,1 2 0,-1 2 0,0 2 0,1 3 0,-1-4 0,1 5 0,-1 0 0,1 0 0,-1 0 0,-5 5 0,5-3 0,-4 6 0,2 1 0,-1 6 0,1-1 0,-6 5 0,1 0 0,-4 4 0,0-1 0,0-3 0,0 2 0,0-2 0,0-2 0,0-2 0,-4-2 0,1-2 0,-1-5 0,4 5 0,0-5 0,0 5 0,0-4 0,0-2 0,0-5 0,5 0 0,-4 0 0,4 0 0</inkml:trace>
  <inkml:trace contextRef="#ctx0" brushRef="#br0" timeOffset="140">11318 8897 8008,'0'-6'0,"0"0"0,0 1 0,0 4 0,1-4 0,3 5 0,-3 0 0,10-1 0,-4-3 0,0 3 0,0-3 0,1 1 0,3 0 0,2 1 0,2-2 0,-1 2 0,5-2 0,0 3 0,4-3 0,0-1 0,0 1 0,-1-3 0,1 3 0,1-4 0,3 4 0,-3-5 0,3 2 0,-3 0 0,-1 0 0,-2 0 0,-2 0 0,0 1 0,-7 2 0,2 2 0,-7-1 0,-1 1 0,-1 2 0,-5 0 0,-5 0 0,-2 5 0,-9 2 0,-2 4 0</inkml:trace>
  <inkml:trace contextRef="#ctx0" brushRef="#br0" timeOffset="141">11398 9080 8008,'11'0'0,"1"0"0,-1-2 0,1-1 0,3 1 0,0-2 0,5-2 0,-1-2 0,3 2 0,1-1 0,4 0 0,-1 0 0,5-2 0,-5 5 0,1-4 0,-4 4 0,-4 1 0,0 3 0,-5 0 0,1 0 0,-2 0 0,-2 0 0,1 0 0</inkml:trace>
  <inkml:trace contextRef="#ctx0" brushRef="#br0" timeOffset="142">12906 8588 8174,'0'-6'0,"0"1"0,0 5 0,5 5 0,-4 1 0,3 6 0,1 1 0,-1 2 0,1-1 0,-2 5 0,-1 1 0,2 7 0,-3 1 0,-1 2 0,0 3 0,0-2 0,0 0 0,0 0 0,0 2-1,0-3 0,0-1-7,0 2 1,1-6-3,3 2 0,-3 1 0,3-2 1,-3 1 1,-1-4 0,4-4-3,0 0 5,0-5 1,-4 2 1,0-4-1,0-1 0,0-3-4,0 0 2,0-1 3,0 5 2,0-6 1,0 0-1,0-2 1,0-3 1,0 4 0,-5-5 0,-2 0 0</inkml:trace>
  <inkml:trace contextRef="#ctx0" brushRef="#br0" timeOffset="143">13282 9045 8001,'6'-6'0,"-5"-4"0,9 9 0,-4-6 0,6 3 0,3 3 0,0-3 0,2-1 0,-2 1 0,3 1 0,5 3 0,-4-4 0,0 0 0,-2 0 0,2 4 0,2 0 0,-6 0 0,4-4 0,-4 1 0,0-1 0,-3 4 0,-1 0 0,1 0 0,-1 0 0,1 0 0</inkml:trace>
  <inkml:trace contextRef="#ctx0" brushRef="#br0" timeOffset="144">14230 8257 8157,'0'-6'0,"0"1"0,0 5 0,5 5 0,-2 0 0,5 3 0,-5 3 0,5 0 0,-2 2 0,2 6 0,2 0 0,-2 4 0,2 0 0,1 1 0,1 3 0,0-2 0,4 6 0,-2-5 0,5 5 0,-4-5 0,4 5 0,-4-6 0,4 2 0,-5-3 0,1-1 0,-2-4 0,-2 0 0,1-5-2,-1 1 1,1-2-4,-1-2 1,-3-3-4,-1-1 1,-4 1 3,7 3 1,-9-3-1,3 0 0,-3-6 4,-1 3 0,0 0 0,0 2 0</inkml:trace>
  <inkml:trace contextRef="#ctx0" brushRef="#br0" timeOffset="145">14447 8703 8086,'-1'-8'0,"-3"0"0,3 5 0,-3-5 0,3 4 0,1-3 0,0 4 0,0-7 0,0 9 0,-1-4 0,-3 5 0,1 1 0,-4 3 0,-1 6 0,-3 5 0,-1 5 0,1-1 0,-6 3 0,-2 1 0,-1-4 0,1 0 0,-1 0 0,4 4 0,-4-5 0,9 2 0,-1-5 0,1 0 0,5 2 0,-6 1 0</inkml:trace>
  <inkml:trace contextRef="#ctx0" brushRef="#br0" timeOffset="146">14093 9114 7947,'0'-6'0,"5"0"0,2 6 0,4 0 0,2 0 0,2 0 0,-1 0 0,5 0 0,0 0 0,4 0 0,1 0 0,3 0 0,-2-3 0,6-1 0,-5 0 0,5 4 0,-2-4 0,1 0 0,2-3 0,-5 3 0,-1-1 0,-3 1 0,-4 3 0,0-3 0,-5-2 0,3 4 0,-6-3 0,1 5 0</inkml:trace>
  <inkml:trace contextRef="#ctx0" brushRef="#br0" timeOffset="147">14276 9274 8022,'0'-7'0,"0"2"0,5 10 0,-4-2 0,3 5 0,-2-1 0,-2 0 0,0 6 0,0-1 0,0 2 0,0 1 0,0 0 0,3 4 0,1-3 0,5-1 0,-6 0 0,4 0 0,-4 0 0,0-3 0,4-1 0,-6 1-4,9-6 0,-8-1 2,3-5 1,-5 0 1,0-5 0,5-1 0,-3-9 0,6-1 0,-1 0 0,5 1 0,-1-2 0,1-2 0,4-3 0,-3 6 0,2-3 0,-2 4 0,-2 7 0,1-1 0,-1 5 0,0-3 0,1 3 0,-1 0 0,1 4 0,-1 0 0,1 0 0,-1 5 0,0 3 0,-3-1 0,0 5 0,-1-3 0,0 7 0,2 1 0,-6 2 0,1 2 0,-4-3 0,0 2 0,0-4 0,1 3-4,3-4 1,-3 0-8,3-3 6,-2-1 0,-2 0 0,0 1 0,0-5 0,0 1 0,5-5 2,-4 2 3,4-5 0,0 5 0,1 1 0</inkml:trace>
  <inkml:trace contextRef="#ctx0" brushRef="#br0" timeOffset="148">14676 8177 8138,'4'-11'0,"-1"-1"0,1 6 0,-4 1 0,5 5 0,-3 1 0,1 3 0,2 2 0,-1 6 0,5 4 0,-1 3 0,-2-1 0,2 1 0,-1 0 0,5 4 0,0 4 0,4-1 0,-2 6 0,5-1 0,0 3 0,4 4 0,-2-3 0,-2 4 0,1 0 0,-4-1 0,3 4-5,-4-4 0,1 1-5,0-1 1,-5-2-2,1 2 1,-1-3-2,-3 0 1,0 3 0,0 0 0,2 1 0,-2-1 1,-3-3-4,-1-1 6,2 5 2,-5-8 0,4 8-6,-5-5 6,0 0 1,0-2-3,0 2 1,-3-6 0,-1 7 1,-4-7 0,4 2 0,-5-5 1,2 2 1,-2-4-2,1-4 3,-2 2 1,9-8 1,-8 4-2,5-6 2,0 0 1,3 0-1,-3-4 1,3 3 0,-9-8 0,4 3 0</inkml:trace>
  <inkml:trace contextRef="#ctx0" brushRef="#br0" timeOffset="149">12677 8314 8051,'0'-11'0,"0"0"0,0-1 0,0 6 0,0 1 0,-1 5 0,-3 0 0,2 1 0,-6 3 0,3 2 0,-7 6 0,4 4 0,-8 3 0,2 6 0,-1 2 0,1 6 0,-5 1 0,5 2 0,-1 6 0,2 1-121,2 6 1,-1 0 120,1 4 0,5-4 0,2 5 0,3-5 0,1 5 0,0-5 0,0 4 0,0-3 0,0 3 0,5-5 0,2 2 0,3-3 0,2-3 0,-1-2-947,1 2 940,4-3-2,-3 0 0,5-2-36,-3-5 0,1 1 34,3-1 1,2-5 1,-6-2 0,1-3-4,0-1 6,-4-1 2,10-4 1,-9 2 212,2-4-212,-2-1 1,-2-4 959,0 1-960,1-1 39,-6-4 1,4 3-39,-2-3 1,-2-2-2,2-1 1,-1 3 1,5-6 2,-6 4 0,4-5 0,-8 0 0,3 0 0,-5 0 0</inkml:trace>
  <inkml:trace contextRef="#ctx0" brushRef="#br0" timeOffset="150">15155 7915 8061,'0'-8'0,"0"0"0,0 6 0,0-3 0,0 5 0,0 5 0,0 3 0,0 7 0,0 3 0,0 4 0,0 2 0,0 3 0,2 1 0,2 2 0,-3 2 0,3-5 0,-3 3 0,-1-3 0,0 5 0,0-2 0,0-1 0,0 2 0,0-6 0,0 2 0,0-3 0,0-1 0,1-4 0,3 0 0,-3-5 0,3 1 0,-3-2 0,-1-2 0,4-3 0,0-1 0,5-4 0,-7 6 0,6-5 0,0-1 0,3-3 0,-5 0 0,5 0 0,-4 0 0,3 0 0,2 0 0,-5-1 0,1-3 0,-6-2 0,4-5 0</inkml:trace>
  <inkml:trace contextRef="#ctx0" brushRef="#br0" timeOffset="151">15053 8303 7941,'5'-6'0,"-3"1"0,6 5 0,3-4 0,5 0 0,4 0 0,-1 4 1,2 0-1,2 0 0,0-5 0,0 4 0,-5-8 0,-3 5 0,2-1 0,-2 1 0,0 3 0,-4-3 0,-3 3 0,0 1 0,-6-5 0,3-2 0</inkml:trace>
  <inkml:trace contextRef="#ctx0" brushRef="#br0" timeOffset="152">15487 8303 7979,'6'0'0,"-1"0"0,-5 0 0,-5 5 0,-1 1 0</inkml:trace>
  <inkml:trace contextRef="#ctx0" brushRef="#br0" timeOffset="153">15612 8212 8024,'0'8'0,"0"4"0,0-3 0,0 6 0,4 2 0,0-2 0,0 5 0,-4-1 0,4 1 0,-1-1 0,1 3 0,-4-3 0,0-2 0,0-2 0,4-3 0,0 0 0,0-5 0,-4 1 0,0-5 0,0 7 0,0-9 0,0 4 0,0-5 0,0-5 0,0-1 0,0-6 0,0 3 0,0-2 0,3 2 0,1-6 0,5-3 0,-3 0 0,6-5 0,1 1 0,2-1 0,-1 1 0,5 3 0,-4-1 0,4 5 0,-5-1 0,4 5 0,-3 0 0,-2 4 0,3-2 0,-4 6 0,-5-1 0,1 4 0,-1 0 0,5 5 0,-1 2 0,-3 4 0,-1 0 0,-4 2 0,1 2 0,-3-1 0,-1 5 0,0 0 0,0 0 0,0 0 0,0-4 0,0 4 0,-4-3 0,0 3 0,-4-5 0,6 2 0,-1-5 0,-4 6 0,1 1 0</inkml:trace>
  <inkml:trace contextRef="#ctx0" brushRef="#br0" timeOffset="154">16126 9114 7980,'0'-6'0,"2"-3"0,1 5 0,-1 0 0,4 0 0,-2 0 0,-3 1 0,4 3 0,-1-2 0,0-1 0,0 1 0,-4-3 0,0 5 0,-2 5 0,-2 3 0,-2 2 0,-5 1 0</inkml:trace>
  <inkml:trace contextRef="#ctx0" brushRef="#br0" timeOffset="155">16812 8166 8134,'0'-8'0,"0"1"0,0 3 0,0-4 0,-4 4 0,0-3 0,0 4 0,4-7 0,0 8 0,0-6 0,0 5 0,0-2 0,0 5 0,-5 0 0,4 7 0,-3 4 0,3 2 0,1 6 0,1 4 0,3 3 0,6 6 0,5-1 0,5 2 0,-1 1 0,3 0 0,1 0 0,-3-1 0,3-2 0,-6-2 0,5-2 0,-6-5 0,-1 1 0,-2-1-6,-2-7 1,-1 4-10,-2-4 3,2 1 2,-4-5 5,1 0 1,-2 1 0,-2-5-3,1 1 2,0-5 2,-4 7 2,0-9 1,-5 4 0,-1 0 0,-6 2 0</inkml:trace>
  <inkml:trace contextRef="#ctx0" brushRef="#br0" timeOffset="156">16960 8577 8056,'-5'-6'0,"4"-1"0,-3 4 0,3 1 0,-1-7 0,-2 6 0,3-1 0,-4-1 0,0 3 0,-1 2 0,-11 12 0,5 1 0,-10 8 0,3-2 0,-3 1 0,0 0 0,-1 1 0,0-2 0,1 1 0,3-1 0,-1 2 0,5-6 0,-1 0 0,5-3 0,1-1 0,2 0 0,-1-3 0,6 0 0,-6-1 0,2 5 0</inkml:trace>
  <inkml:trace contextRef="#ctx0" brushRef="#br0" timeOffset="157">16503 9057 7881,'-6'-2'0,"2"-1"0,3 1 0,1-3 0,5 5 0,-3 0 0,6 0 0,1 0 0,6 0 0,-1 0 0,5 0 0,0 0 0,4 0 0,1 0 0,3 0 0,2 0 0,5 0 0,4 0 0,0 0 0,2-5 0,-2-2 0,-2 0 0,6 0 0,-5 0 0,1 0 0,-6-2 0,-2 5 0,-4-4 0,0 5 0,-3-2 0,-4 1 0,-2 2 0,-6-1 0,1 1 0,-6 2 0,-1 5 0,-5-3 0,-10 13 0,-3-2 0</inkml:trace>
  <inkml:trace contextRef="#ctx0" brushRef="#br0" timeOffset="158">16640 9308 7908,'8'0'0,"-1"0"0,-4 5 0,6-2 0,-5 4 0,-1-3 0,-3 4 0,2-1 0,2 5 0,-3-1 0,3 1 0,-3-1 0,-1 0 0,0 1 0,0 3 0,0 0 0,0 4 0,0-3 0,1 3 0,3-4 0,-3 4 0,3-4 0,1 0 0,-1-3 0,1-1 0,-1 1 0,-2-1 0,6 0 0,-6-3 0,2 0 0,-1-6 0,1 2 0,-3-3 0,4-1 0,-5 0 0,0-5 0,0-1 0,0-6 0,4-3 0,0 0 0,4 0 0,-6 3 0,8-3 0,-2 0 0,2 0 0,1 2 0,1-2 0,3 2 0,0-2 0,0 2 0,0 2 0,1-1 0,3 0 0,-4-4 0,5 4 0,-1-4 0,2 4 0,-2 0 0,2 1 0,-4 1 0,2 2 0,-3-2 0,-4 9 0,-2-6 0,-3 4 0,4 1 0,-10-3 0,8 10 0,-6 3 0,1 2 0,-4 1 0,0 6 0,0 2 0,-1 3 0,-3 0 0,3 1 0,-4 0 0,5 0 0,0 4 0,0-1 0,1-3 0,3-4 0,-2-5 0,6 1 0,0-2-1,3-2 1,-3-4-4,-1-3 2,1 2 0,0-5 0,-1 3 0,-3-3 0,4-1 1,-6 0 1,3 0 0,-5-5 0,0-1 0</inkml:trace>
  <inkml:trace contextRef="#ctx0" brushRef="#br0" timeOffset="168">2893 12452 7921,'-4'-7'0,"0"-1"0,0 5 1,3-2 2,-3 5 0,3-5-3,-4 4 1,5-5 1,0 2 0,0 3 1,0-4 0,0 5-2,0 5 0,0 1-1,0 5 1,0 5-1,0-1 0,1 9 0,3-1 0,-3 3 0,3 1 0,-3 2 0,-1 6 0,1-1 0,3 0 0,-2 4 0,1 0-280,-1 0 280,3-3 0,-3 1 0,6-1 0,-6 0 0,2-8 0,1-2 0,-1-6 0,4 3 0,-4-3 0,3-3 0,-3 0 0,0-4 0,-4 0 0,4-1 140,-1 1 0,1-5-140,-4 1 0,0-6 0,0 8 0,0-8 0,0 3 0,0-5 0,-5 0 0,4 0 0,-4 0 0,5 0 0</inkml:trace>
  <inkml:trace contextRef="#ctx0" brushRef="#br0" timeOffset="169">2813 12498 7927,'0'-11'5,"0"-1"1,0 1-5,0-1 1,0 1-1,0-1 0,5 1 0,2 0 0,0 0 0,0 4 0,1-3 0,3 2 1,1-2 0,-1-2 0,1 5-1,-1-1 1,2 1-1,2-5 0,-1 5 0,5-1 0,-4 4-1,4-3 1,-1 4-1,1-1 0,3 3 0,-3 1 0,2 0 0,2 0 0,-4 0 0,0 0 0,0 5 0,4 3 0,-5 6 0,-3 1 0,0 4 0,-3-4 0,2 5 0,-13-2 0,4 5 0,-5 0 0,0 0 0,-10 0 0,1-1 0,-10 1 0,-4-1 0,-4-3 0,-4 2 0,0-2 0,3-2 0,2-2 0,-2-2 0,1-2 0,2-1 0,6-2 0,-3-3 0,9-5 0,-3 0 0,4 0 0,1 0 0,5 0 0,1 0 0,5-1 0,0-3 0,5 3 0,6-9 0,7 3 0</inkml:trace>
  <inkml:trace contextRef="#ctx0" brushRef="#br0" timeOffset="170">3555 12247 7962,'0'-7'0,"0"2"0,0 5 0,-5 0 0,2 2 0,-4 1 0,3 4 0,-4 4 0,1 2 0,-5 2 0,1-1 0,0 5 0,3-1 0,0 1 0,1 4 0,-5-1 0,5 1 0,-1 4 0,5 1 0,0-1 0,1 4 0,2 0 0,0-3 0,0 5 0,0-4 0,0 5 0,0 0 0,0 1 0,0-1 0,0 0 0,4 0 0,0 1 0,5-1 0,-8-5 0,9 3 0,-2-6 0,2 5 0,2-4 0,-2-1 0,-3-3 0,6-4 0,-5 0 0,7-5 0,-8 1 0,11 3 0,-15-5 0,12 2 0,-7-7 0,2 2 0,-4-4 0,3 2 0,-5-1 0,3-3 0,-3 4 0,0-6 0,0 5 0,0-4 0,-1-1 0,-3 3 0,0-5 0,5 0 0,-3 0 0,3 0 0,-5 0 0,0 0 0</inkml:trace>
  <inkml:trace contextRef="#ctx0" brushRef="#br0" timeOffset="171">4092 12338 8099,'0'-6'0,"0"1"0,0 0 0,0 3 0,0-3 0,0 5 0,0 5 0,0 3 0,0 2 0,0 1 0,0 5 0,0-1 0,0 5 0,0-1 0,0 7 0,0 0 0,0 6 0,0-2 0,-4 2 0,0-1 0,0 2 0,4-3 0,-3 3 0,-1 1 0,0 2 0,4 2 0,0-6 0,0 2 0,1-6 0,3 2 0,2-4 0,6 0 0,-1-3 0,1-4 0,-1-1-1,1-3-1,-1-2 0,0-2 1,-1-1-2,-2-2 1,2-3 1,-3 2-1,4-4 0,0-1 0,1 3-1,-1-5 1,1 0-2,-1 0 1,1-2 0,-1-1 1,-3 0-1,-1-5 1,0 5-2,0-5 4,3 0 0,-8-3 0,3 0 0</inkml:trace>
  <inkml:trace contextRef="#ctx0" brushRef="#br0" timeOffset="172">4035 12829 7987,'0'-6'0,"5"1"0,-3 3 0,6-1 0,0 1 0,3-3 0,0 5 0,6 0 0,-3 0 0,5 0 0,0-4 0,4 1 0,-4-6 0,0 1 0,0 2 0,4-2 0,5-4 0,1-6 0</inkml:trace>
  <inkml:trace contextRef="#ctx0" brushRef="#br0" timeOffset="173">5177 12349 8093,'5'-11'-4,"-4"5"4,4 1 0,-5 0 0,0 3 0,0-3 0,0 5 0,-5 0 0,-1 5 0,-6 3 0,1 2 0,0 1 0,-2 1 0,-2-1 0,-2 5 0,-2-1 0,-2 4 0,1-4 0,-1 4 0,-2-4 0,0 4 0,0-3 0,4 3 0,0-4 0,5 0 0,-1-4 0,2 1 0,2-1 0,0-1 0,-1-2 0,5 2 0,-1-2 0,5-2 0,0 2 0,1-4 0,2 3 0,0-3 0,0 4 0,5-6 0,-3 3 0,8-1 0,-3 0 0,9 5 0,-4-8 0,9 8 0,-6-5 0,5 0-1,-1-4 0,-1 3-4,1 1 0,-4 0-2,4-4 2,0 0 1,-1 0 1,-1 0-4,-6 0 3,0 0 1,1 0 0,-1 0-3,1 0 2,-6 0-1,4 0-1,-9 0 3,10 0 1,-10 0 1,3 0 0,-8 0 1,-2 4 0,-6 0 0,-9 4 0,-4-1 0</inkml:trace>
  <inkml:trace contextRef="#ctx0" brushRef="#br0" timeOffset="174">4857 12886 7969,'-8'0'0,"1"0"0,4 0 0,-7 0 0,9 0 0,-4 2 0,5 1 0,0-1 0,0 8 0,5-5 0,2 2 0,4-1 0,0-1 0,2-4 0,2 3 0,-1-2 0,5 2 0,-4-3 0,4 3 0,-4-3 0,4-1 0,-3 4 0,3 0 0,-4 0 0,4-4 0,-5 0 0,1 0 0,-2 0-3,-2 0 0,1 0 1,-6 1-1,-2 3 3,-3-3 0,-6 4 0,-1-5 0</inkml:trace>
  <inkml:trace contextRef="#ctx0" brushRef="#br0" timeOffset="175">6045 12349 8079,'0'-11'0,"0"5"0,0 1 0,0 5 0,5 5 0,-4 2 0,3 9 0,-2 1 0,2 6 0,-2 5 0,1 3 0,2 2 0,-1 1 0,0 0 0,-4 0 0,0-1 0,0-2 0,4 0 0,0-4 0,-1 0 0,-3-4 0,4-2 0,0-2 0,1 2 0,-1-6 0,-3 0 0,4-4 0,0 1 0,-3-6 0,3-1 0,-5-5 0</inkml:trace>
  <inkml:trace contextRef="#ctx0" brushRef="#br0" timeOffset="176">5782 12395 7995,'0'-11'0,"4"-1"0,0 1 0,1 3 0,-1 1 0,-2 4 0,6-1 0,-4 2 0,3-2 0,-3 3 0,4-3 0,-1 3 0,6-1 0,2-1 0,-1 1 0,5-2 0,-4 2 0,4-2 0,0 2 0,4-6 0,1 4 0,3-3 0,-2 3 0,6-4 0,-4 4 0,3-3 0,-3 3 0,3-4 0,-5 6 0,2-2 0,2-2 0,-5 4 0,4-3 0</inkml:trace>
  <inkml:trace contextRef="#ctx0" brushRef="#br0" timeOffset="177">7107 12281 7951,'0'-8'0,"0"1"0,0 4 0,0-2 0,0 5 0,-5 5 0,-1 2 0,-6 4 0,1 4 0,-1 0 0,-4 6 0,-3-2 0,1-2 0,-1 3 0,-1-1 0,-7 3 0,3 1 0,-3 0 0,4-4 0,4 0 0,-1-5 0,5 1 0,0 2 0,3-2 0,2-4 0,2-3 0,-2 0 0,9-2 0,-4 4 0,5-9 0,0 10 0,0-10 0,5 4 0,3-5 0,2 0 0,1 0 0,4 4 0,1 0 0,4-1 0,-1-3 0,-1 0 0,1 0 0,0 0 0,-1 0 0,-2 0 0,-5 0 0,1 0 0,-1 0 0,1 0 0,-2 2 0,-3 1 0,-1-1 0,-6 3 0,-6 0 0,0 1 0</inkml:trace>
  <inkml:trace contextRef="#ctx0" brushRef="#br0" timeOffset="179">7815 12132 7888,'0'-6'6,"-1"-3"-3,-3 5 1,3-1 0,-3 2-1,3 1-1,1-3 0,0 4 2,0-3-2,0 3-1,0-4 0,0 15-1,0 5 0,0 2 0,0 2 0,0 1 0,0 7 0,0 2 0,0 5 0,0 0 0,0 1 0,-4 3 0,0 0 0,-4 4 0,5-4 0,-3 1 0,3-1 0,1-4 0,-1 1 0,1-1 0,2-4 0,2-2 0,1-1 0,4-7 0,4-1 0,1-5 0,-1 1 0,4-2 0,0-1 0,1-5 0,-5 1 0,1-4 0,-1 3 0,0-4 0,1 2 0,-1-5 0,-4 5 0,3-4 0,-8 4 0,6-5 0,-6 0 0,3 0 0,-5 0 0,0-5 0,0-1 0</inkml:trace>
  <inkml:trace contextRef="#ctx0" brushRef="#br0" timeOffset="180">7769 12578 7920,'0'-12'0,"-3"5"0,-1-1 0,0 4 0,4-3 0,0 4 0,0-2 0,0 5 0,5 0 0,1 0 0,6 0 0,3 0 0,0 0 0,4 0 0,-4 0 0,2 0 0,-2 0 0,-1-1 0,5-3 0,-5 2 0,1-6 0,2 4 0,-2-3 0,0 4 0,2-7 0,1 4 0</inkml:trace>
  <inkml:trace contextRef="#ctx0" brushRef="#br0" timeOffset="181">8386 12338 7820,'0'-6'0,"0"-4"0,0 3 1,0 1 2,0 1-1,0 5-2,0 5 0,0 2 0,0 9 0,0-2 0,0 5 0,0 0 0,0 4 0,0-1 0,0 1 0,0-1 0,0-3 0,0 2 0,0-2 0,0 2 0,0-2 0,0 1 0,0-5 0,1 4 0,3-3 0,-3-1 0,3-4 0,-1-1 0,1-2 0,-3 2 0,4-3 0,-5-1 0,0-1 0,0-5 0,0 5 0,0 1 0</inkml:trace>
  <inkml:trace contextRef="#ctx0" brushRef="#br0" timeOffset="182">8180 12601 7826,'6'-7'0,"-4"-2"0,6 6 0,-4-1 0,3 4 0,2-4 1,6 0 0,-2 0-1,2 4 0,2-3 0,-2-1 0,5 0 0,-1 4 0,-1-4 0,1 0 0,-5 1 0,1 3 0,2-4 0,-2 0 0,5-5 0,-2 3 0</inkml:trace>
  <inkml:trace contextRef="#ctx0" brushRef="#br0" timeOffset="183">8786 12452 7819,'6'-5'0,"-1"4"0,-5-5 0,0 2 0,0 2 0,4-4 0,0 2 0,0 3 0,-4-4 0,0 4 0,0-3 0,-5 3 0,2-4 0,-5 5 0,1 0 0,-5 1 0,1 3 0,-2 2 0,-2 5 0,1 2 0,-5 2 0,5-1 0,-1 5 0,0 0 0,3 4 0,-2 0 0,7 0 0,2-2 0,1-2 0,2 2 0,2-6 0,6 4 0,1-4 0,3 1 0,2-5 0,-1-3 0,1-1 0,-1-4 0,0 2 0,5-5 0,-1 0 0,0-1 0,-3-3 0,-1-1 0,0-3 0,1-6 0,-1 3 0,1-5 0,-1 1 0,-3 1 0,-1-5 0,-4 0 0,2 1 0,-5-3 0,0 2 0,-5-3 0,-2-6 0,-4 3 0,0-6 0,-2 1 0,-2-4 0,2-2 0,-2-2 0,-2 3 0,2-3 0,-4-2 0,4 2 1,0-1 5,3 1-534,6 7 531,-4-7 1,8 14 3,-1-3-4,-4 3 0,6 7 2,-3 1-1,3 4 1,1 0-2,0 1 265,0 4 0,1 2-268,3 5 0,4 0 0,7 0 0,-2 5 0,8-3 0,-3 4 0,5-2 0,0-3 0,-1 4 0,2-1 0,3 0 0,-7 0 0,3-4 0,-4 3 0,0 1 0,2 0 0,-6-4 0,0 4 0,-3 0 0,-1-1 0,0 3 0,-4 0 0,-2 0 0,-5-1 0</inkml:trace>
  <inkml:trace contextRef="#ctx0" brushRef="#br0" timeOffset="184">9140 11721 7966,'-5'-6'0,"3"-4"0,-3 3 0,5-4 0,0 5 0,0 1 0,4 3 0,0-1 0,0 1 0,-4-3 0,5 6 0,3 3 0,3 4 0,4 7 0,-1 0 0,5 8 0,0-2 0,4 5 0,0 3 0,0 2 0,0 3 0,-1 4 0,1-2 0,0 2 0,-1 1 0,-3-1 0,1 4 0,-5-4 0,0 4-2,-3-4 1,-1 4-8,1-4 1,-6 4 0,-2-4 0,-3 0 0,-1-4 1,0-3 0,0-1 1,0-1 0,0 2 1,-5-3 0,-3-5 0,-2-1 1,-1 1 0,-4-1 0,-1-3 1,-3-3 0,4-4 1,-5-1 0,1 1 1,-1-2 1,0-3 0,-1 9 0,3-4 0</inkml:trace>
  <inkml:trace contextRef="#ctx0" brushRef="#br0" timeOffset="185">10225 12327 7806,'0'-7'17,"0"2"-12,0 5 0,1-4-4,3 1 0,-2-1-1,6 4 1,0 0 0,3 0 0,-2 0-1,2 0 0,-2 0 0,7 0 0,0-1 0,-1-3 0,6 2 0,-2-1 0,3 0 0,5-1 0,-3 2 0,3-6 0,-3 6 0,-1-2 0,2-1 0,-2 1 0,1-4 0,-9 4 0,1 1 0,-5 3 0,-5 0 0,-1 0 0,-5 0 0,-5 3 0,-2 1 0,-3 5 0,-7-2 0,-1 4 0</inkml:trace>
  <inkml:trace contextRef="#ctx0" brushRef="#br0" timeOffset="186">10259 12532 7912,'12'0'0,"-1"0"0,0 0 0,1 0 0,3-4 0,0 1 0,6-1 0,-2 4 0,2-4 0,2 0 0,0-3 0,0 3 0,0-4 0,-1 4 0,1-1 0,0 1 0,-1 3 0,-3-3 0,-3-1 0,-4 1 0,-1 1 0,-5 3 0,-1 5 0,-15-4 0,-2 4 0</inkml:trace>
  <inkml:trace contextRef="#ctx0" brushRef="#br0" timeOffset="187">11641 11687 7987,'0'-6'0,"0"1"0,0 5 0,-5 5 0,-1 5 0,-6 5 0,1 5 0,-1-1 0,-3 4 0,0 4 0,-2 3 0,2 8 0,1-1 0,-5 5 0,5 0-112,-1 4 1,2-2 111,2-2 0,5 2 0,2-2 0,-1 1 0,1-1 0,1 1 0,7-5 0,0 1 0,7-5 0,-2 0 0,6 0 0,2-4 0,-2-4 0,5-2 0,-7-1 0,7-1 0,-4-3 0,-1 1 0,-4-5 0,5 1 0,-1-5 0,0 0 111,-4 1 1,1-1-112,-1 1 0,1-1 0,-1-5 0,1 5 0,-1-5-5,0 5-4,-4-4 1,3 3 8,-9-9 0,-1 4 0,-6-5 0</inkml:trace>
  <inkml:trace contextRef="#ctx0" brushRef="#br0" timeOffset="188">11972 12018 8097,'0'-11'0,"0"-1"-1,0 1 1,0 0 0,0 3 0,0 0 0,0 6 0,0-3 0,0 5 0,0 5 0,0 1 0,0 6 0,0 4 0,0 3 0,0 3 0,0 1 0,0 4 0,0 4 0,0 2-2,0 1 1,0-1-3,0-2 0,0 2-1,0-3 0,0-1-2,0 2 1,0-6-1,0 2 1,4-3-1,0-1 0,0-6 1,-4-1 0,3-4-6,1 0 7,0-1 0,-3-1 1,3-2 0,-3-2 4,3-2 0,-3-3 0,-1 4 0</inkml:trace>
  <inkml:trace contextRef="#ctx0" brushRef="#br0" timeOffset="189">12418 12201 7894,'7'-1'0,"1"-3"0,-4 3 0,3-3 0,-4 3 0,7 1 0,-2 0 0,-2 0 0,2 0 0,-1 0 0,5 0 0,-1 0 0,0 0 0,5 0 0,-1 0 0,4 0 0,-4 0 0,4 0 0,-4 0 0,4-2 0,-3-2 0,3 3 0,-4-3 0,0 2 0,-3-2 0,-1 3 0,0-3 0,-4 3 0,3 1 0,-9 0 0,-6 5 0,-8 1 0</inkml:trace>
  <inkml:trace contextRef="#ctx0" brushRef="#br0" timeOffset="190">13297 11744 7870,'0'-7'0,"0"-1"0,0 4 0,0-3 3,0 4-1,-5-7 1,4 7 0,-3-4 0,3 4-1,-4-2 0,3 0-1,-3 4 0,5 1-1,0 7 1,0 3-1,0 2 0,1 4 0,3 3 0,1 3 0,3 1 0,2 1 0,-2 3 0,2-2 0,1 5 0,5 0 0,-1 0 0,4 3 0,-4-2 0,2 0 0,-2 0 0,-1-3 0,5-6 0,-5 1 0,1 0 0,-2 0 0,-2 0 0,0-5 0,1-3 0,-2-2 0,-2-2 0,1 0 0,-6 1 0,1-1 0,-4-4 0,0 3 0,0-4 0,0 0 0,0 5 0,-5-10 0,-1 4 0,-6-5 0,1 0 0</inkml:trace>
  <inkml:trace contextRef="#ctx0" brushRef="#br0" timeOffset="191">13388 12144 7841,'4'-12'0,"0"1"0,0 0 0,-3 3 0,3 0 0,-3 6 0,4-8 0,-5 8 1,0-1-1,0 6 0,-1 4 0,-3 4 0,-3 2 0,-9 2 0,2-1 0,-5 5 0,4 0 0,-4 4 0,0-4 0,-4 0 0,5-1 0,3 1 0,-1 1 0,0-5 0,1 1 0,4-5 0,3 0 0,1 1 0,3-2 0,-4-2 0,6 2 0,-3-9 0,10 9 0,1-3 0</inkml:trace>
  <inkml:trace contextRef="#ctx0" brushRef="#br0" timeOffset="192">13925 12224 7864,'0'-8'0,"0"1"0,-1 4 0,-3-1 0,2-1 0,-6 1 0,5-1 0,0 1 0,-4 3 0,1-4 0,-5 0 0,-1 4 0,1-3 0,3 3 0,0 1 0,1 0 0,-5 0 0,1 5 0,0 2 0,-5 4 0,1 0 0,0 0 0,3 1 0,1 3 0,0 0 0,-1 2 0,1-2 0,4-2 0,4 2 0,1-2 0,2-2 0,2 0 0,1 1 0,4-1 0,4 1 0,1-6 0,-1-2 0,0 1 0,1-1 0,3 0 0,0-4 0,2-2 0,-2-2 0,-2 2 0,2-6 0,-2 1 0,-2-5 0,1 1 0,-1-6 0,-1 5 0,-2-4 0,2-1 0,-9 4 0,4-9 0,-5 3 0,0-2 0,0-2 0,-5 0 0,-3 0 0,-5-5 0,-3-2 0,-4-3 0,1-1 0,1 1 0,-1 2 0,4-6 0,-4 3 0,6-1 0,2 4 0,-1 3 0,11 5 0,-4 2 0,5 2 1,0 2 2,0 6 0,0-1 0,0 1 0,5 5-1,3 2 1,2 1-2,1 0 0,-3 1 0,0-2-1,4 3 0,1 6 0,5-3 1,-3 1-1,3 4 0,5-6 0,3 4 0,1-5 0,1 1 0,-2 3 0,-5-3 0,2 3 0,-8-1 0,0 1 0,-2-3 0,-2 3 0,-5-3 0,-1 4 0,-5-4 0,0 6 0,0-4 0,-5 4 0,-1 4 0</inkml:trace>
  <inkml:trace contextRef="#ctx0" brushRef="#br0" timeOffset="193">14165 11527 7979,'0'-6'0,"0"-4"0,0 3 0,0 0 0,0-1 0,1 6 0,3-2 0,-3 2 0,4 2 0,-5 0 0,4 6 0,0 1 0,1 3 0,-1 2 0,1 0 0,3 4 0,6 1 0,-3 6 0,4 5 0,0 3 0,-1-2 0,5 1 0,0 2 0,4 6 0,0-1 0,0 5 0,-4-5 0,0 1 0,-5 1 0,1-1 0,-2 0 0,-2-4 0,-3-1 0,0-2 0,-2 6 0,2-3 0,-3-1-8,-5-3 1,0 1-6,0 3 1,0-3-4,0-1 6,-5-5 4,-2 8 0,-4-9-1,-1 3 1,0-4 2,-4-4 0,3 1 1,-7-5 1,7 1 1,-3-5 0,4 1 0,0-1 1,5-3 0,-1-1 0,5-4 0,-2 2 0,5-5 0,0 0 0,0-5 0,0-2 0</inkml:trace>
  <inkml:trace contextRef="#ctx0" brushRef="#br0" timeOffset="194">14633 11025 7891,'0'-8'7,"0"0"-3,-5 6-2,4-3 0,-4 5 0,5 0-2,-5 0 1,4 5-1,-3 2 1,-1 4-1,1 0 0,0 4 0,4 1 0,0 4 0,0-1 0,0 2 0,0 2 0,0 0 0,0 0 0,0 4 0,0-1 0,0 6 0,0-2 0,0 0 0,0 0 0,0-3 0,0 3 0,0-4 0,0 0 0,1-5 0,3-2 0,-1-5 0,4 1 0,1-3 0,3 0 0,1-2 0,-1-2 0,1 0 0,-1-4 0,-3 0 0,-1-4 0,1 0 0,-2 0 0,4 0 0,-3 0 0,-1 0 0,-1-5 0,-5-1 0</inkml:trace>
  <inkml:trace contextRef="#ctx0" brushRef="#br0" timeOffset="195">14508 11436 7879,'0'-12'0,"0"1"0,0 3 0,0 1 0,5 4 0,2-1 0,3 3 0,2-3 0,-1 0 0,1 1 0,-1 3 0,2-4 0,2 0 0,-2-1 0,2 1 0,-2 3 0,-2-3 0,1 2 0,-1-2 0,0 3 0,1-3 0,-1-1 0,1 1 0,-1-5 0,0 3 0</inkml:trace>
  <inkml:trace contextRef="#ctx0" brushRef="#br0" timeOffset="196">15067 11002 7957,'0'-7'0,"0"2"0,0 5 0,0 5 0,0 3 0,0 7 0,-1-1 0,-3 5 0,-1 0 0,-2 4 0,-4 5 0,4 3 0,-3-2 0,-2 1 0,5 1 0,-1 3 0,0-4 0,-3 1 0,1-2 0,2 1 0,-2 2 0,2-5 0,2 3 0,-2-3 0,5-4 0,-5-4 0,4-5 0,-3 1 0,4-2 0,-1-2 0,2 1 0,-2-1 0,3-3 0,-3-1 0,3-4 0,1 7 0,0-4 0</inkml:trace>
  <inkml:trace contextRef="#ctx0" brushRef="#br0" timeOffset="197">15250 11504 7845,'4'-7'0,"0"-1"0,1 2 0,-1-2 0,-3-2 0,4 4 0,-5-6 0,0 5 0,0-1 0,0 5 0,0-2 0,-1 5 0,-3 0 0,-1 5 0,-3 3 0,-6 2 0,3 2 0,-3-1 0,2 0 0,1 5 0,-1-1 0,2 0 0,3-3 0,-2 3 0,5 0 0,0 0 0,4-3 0,0-1 0,1-5 0,3-2 0,-2-2 0,8-2 0,-3 0 0,0-2 0,0-2 0,-3 2 0,4-6 0,-2-1 0,2-6 0,1 3 0,-6-4 0,5 2 0,-4-1 0,0-1 0,-4-3 0,0-3 0,0 3 0,0-4 0,0-4 0,-4-2 0,0-5 0,0 5 0,-1-4 0,4 5 0,-3-3 1,3 1 3,1 7 0,0-1 0,0 9 1,0-4-2,0 4 1,0 3-2,0 5 1,1 0-1,3 0-1,-3 1-1,4 6 1,0 0-1,3 0 0,2 0 0,7 0 0,-4 0 0,6 0 0,4 0 0,4 0 0,0 0 0,-5 0 0,-2-1 0,-1-3 0,-5 3 0,1-3 0,-3 3 0,0 1 0,-6-5 0,-1 4 0,-5-4 0,0 5 0,0 5 0,-5-4 0,-6 9 0,-7-4 0</inkml:trace>
  <inkml:trace contextRef="#ctx0" brushRef="#br0" timeOffset="198">15421 12075 7999,'4'-7'0,"0"-1"0,0 6 0,-3-3 0,3 5 0,-2 0 0,6 0 0,-5 0 0,2 0 0,-5 1 0,0 3 0,0-2 0,0 6 0,0-4 0,0 3 0,-5 1 0,-2 3 0,-4 1 0</inkml:trace>
  <inkml:trace contextRef="#ctx0" brushRef="#br0" timeOffset="199">15935 11573 7920,'7'-5'0,"-1"4"0,-2-3 0,-3 2 0,9 2 0,-2 0 0,1 6 0,-2 1 0,5 10 0,-1 5 0,1 3 0,3 5 0,1 0 0,0 5 0,-1-1 0,-4 0 0,2 1 0,2-1 0,-2-1 0,2-3 0,-2 2 0,-2-5 0,2-1 0,2-3 0,-2 0 0,2 0 0,1-2 0,0-2 0,-1 2 0,-4-6 0,-1 0 0,-2-3 0,2-1 0,-2 0 0,-2-3 0,2 0 0,-6-6 0,3 8 0,-5-8 0,-5 3 0,-6-5 0,-7 0 0</inkml:trace>
  <inkml:trace contextRef="#ctx0" brushRef="#br0" timeOffset="200">16175 12053 7920,'0'-8'0,"0"0"0,0 1 0,0 0 0,0-3 0,-5 9 0,4-4 0,-6 6 0,4 3 0,0-2 0,-5 6 0,1 1 0,-5 6 0,1 2 0,0 2 0,-2 2 0,-2-2 0,1 3 0,-5 1 0,3-2 0,-3-2 0,5 2 0,-1-6 0,6 0 0,2-3 0,3-2 0,-4-3 0,6 3 0,-3-3 0,5-1 0,0 4 0,0-3 0</inkml:trace>
  <inkml:trace contextRef="#ctx0" brushRef="#br0" timeOffset="201">16712 12110 7854,'6'-5'0,"-1"2"0,-5-5 0,0 6 0,0-4 0,0 2 0,0 2 0,0-8 0,0 4 0,0 0 0,0-5 0,-1 10 0,-3-3 0,-2 3 0,-6 6 0,1 3 0,0 2 0,-1 1 0,1 5 0,-1-1 0,1 5 0,0-1 0,-1 3 0,1 1 0,4-1 0,4 1 0,1-4 0,2 0 0,0-5 0,0 2 0,5-4 0,2-4 0,4-1 0,1-4 0,-1 1 0,0-3 0,1-5 0,-1 0 0,1-4 0,-1 0 0,-1-3 0,-2-5 0,2 4 0,-8-6 0,5 4 0,-2-1 0,-1-6 0,-4 2 0,0-6 0,0-2 0,-2-4 0,-1 0 0,-5-2 0,-7-1 0,1 0 0,-5-1-749,0 1 749,-4 0 0,-2 0 0,2-1 0,-3 1 0,14 5 0,-5 1-183,6 5 183,-1 0 0,6 5 1,1 2 2,5 5 1,1 4-2,3 3 0,4 3 367,7 1 1,3 1-370,4 3 1,5-1 98,0 4 0,8-3-99,-1 4 1,-1-6-1,-2 2 0,-1-3 0,5-1 0,-1 0 0,-5 0 0,3 0 0,-6 0 0,-4 0 0,-7 0 0,3-5 0,-5 4 0,-2-4 0,-7 1 0,-8 0 0,-3 1 0,-9 3 0,-1 5 0,-11 1 0,-2 5 0</inkml:trace>
  <inkml:trace contextRef="#ctx0" brushRef="#br0" timeOffset="213">2854 15337 7880,'-6'0'0,"-4"0"0,9 0 0,-5 0 0,6 5 0,0 3 0,0-1 0,0 5 0,2-2 0,2 9 0,-2 1 0,6 7 0,-2 2 0,2 5 0,2 1 0,-3-1 0,2 0 0,-1 1 0,1-1 0,-5 0 0,-1-1 0,-3-3 0,2 2 0,2-5 0,-3 0 0,3-5 0,1-4 0,-2-3 0,3 1 0,-3-5 0,0 3 0,4-6 0,-4-2 0,1 2 0,-2-6 0,2 2 0,-3-3 0,5-1 0,-6 0 0</inkml:trace>
  <inkml:trace contextRef="#ctx0" brushRef="#br0" timeOffset="214">2820 15337 7850,'6'-11'0,"1"3"0,-3 1 0,1 3 0,2-4 0,3 6 0,-2-2 0,2-1 0,2 1 0,0-4 0,4 4 0,-3-3 0,6 3 0,1 0 0,2 4 0,2-4 0,3 1 0,-1-1 0,4 4 0,-5 0 0,2 0 0,-3 1 0,-1 3 0,-1-2 0,-3 6 0,1 1 0,-5 6 0,-3-1 0,-5 5 0,-4-4 0,0 4 0,-6 0 0,-5 4 0,-11 0 0,-4 0 0,-12 5 0,-3 2 0,-3-2-181,-5-1 0,7-3 181,-7-1 0,8-5 0,0-3 0,8-2 0,3-2 0,8-5 0,4-2 0,2-3 0,7-1 0,1 0 0,5 0 0</inkml:trace>
  <inkml:trace contextRef="#ctx0" brushRef="#br0" timeOffset="215">3460 15303 7951,'0'-8'0,"0"1"0,-2 3 0,-1-4 0,1 6 0,-3-5 0,5 4 0,0 1 0,0-3 0,0 20 0,0-4 0,0 11 0,0 4 0,0 4 0,1 3 0,3 2 0,-2-1 0,1 0 0,0 2 0,1 2 0,-3-3 0,3 3 0,1-2 0,-1-2 0,3-4 0,-3 1 0,5-7 0,-1-1 0,2-4-3,1-4 0,-3-6-2,-1 2 0,-3-5-4,4 1 1,-6-4 1,3 2 2,-5-5 1,0 0 4,-5 0 0,-6 0 0,-7 0 0</inkml:trace>
  <inkml:trace contextRef="#ctx0" brushRef="#br0" timeOffset="216">3414 15314 7875,'6'-11'0,"-2"-1"0,2 1 0,2 0 0,6 0 0,1 4 0,2-2 0,-2 5 0,-1-3 0,5 3 0,0-1 0,4 1 0,0 3 0,0-3 0,1 3 0,2 1 0,-2 1 0,3 3 0,-3 3 0,-1 8 0,0-1 0,0 5 0,-4 4 0,0 4 0,-4 3 0,4-3 0,-5 5 0,1-2 0,-6 7 0,-1 1 0,-6 0 0,2-4 0,-3-3 0,-1-1 0,-6-3 0,-5 3 0,-2 0 0,-6 0 0,1-2 0,-1-5 0,-6-2 0,2-2 0,-3 2 0,4-6 0,-5 0 0,0-3 0,1-2 0,3-3 0,0 2 0,0-5 0,5 0 0,3-4 0,2 0 0,2 0 0,5-1 0,2-3 0,3 3 0,6-10 0,1 5 0</inkml:trace>
  <inkml:trace contextRef="#ctx0" brushRef="#br0" timeOffset="217">4088 15223 7907,'-7'0'0,"2"0"0,5 1 0,0 3 0,0 4 0,0 7 0,4 3 0,0 4 0,1 6 0,-1 3 0,-2 2 0,6 1 0,-5 0 0,0 1 0,0 0 0,1 3 0,-3-2 0,3 2 0,-2-6 0,2-2 0,-3-5 0,3 2 0,-3-7 0,-1-1 0,2-5 0,2 2 0,-3-4-2,3 0-4,-3-6 1,-1-1 3,0-5 1,0-10 0,0-3-1</inkml:trace>
  <inkml:trace contextRef="#ctx0" brushRef="#br0" timeOffset="218">4099 15611 7885,'-6'-1'0,"2"-3"0,3 3 0,1-4 0,1 5 0,3 0 0,2 0 0,6 0 0,0 0 0,4 0 0,-3 0 0,7 0 0,-1-4 0,3 0 0,1 0 0,0 4 0,0-1 0,0-3 0,0 2 0,-1-6 0,-3 6 0,1-2 0,-7-1 0,3 1 0,-4-5 0,0 8 0,-1-9 0,1 3 0</inkml:trace>
  <inkml:trace contextRef="#ctx0" brushRef="#br0" timeOffset="219">4133 15269 7859,'2'-8'0,"2"0"0,2 2 0,5-2 0,1 3 0,-1 5 0,2-1 0,2-3 0,2 3 0,2-3 0,3 3 0,1 1 0,0 0 0,4 0 0,-2 0 0,2 0 0,-4 0 0,-1 0 0,4 0 0,-7 0 0,4 0 0,-8 0 0,1-4 0,0 0 0,-7-1 0,2 1 0,-2 3 0,-3-9 0,-6 9 0,-16-9 0,-8 3 0</inkml:trace>
  <inkml:trace contextRef="#ctx0" brushRef="#br0" timeOffset="220">6121 14869 7836,'0'-8'0,"0"1"0,0 4 0,0-7 1,-2 9 0,-1-3 1,1 1 1,-1 0-2,-4 1 0,5-3 0,-6 5 0,4 4 0,-3 0 0,-1 5-1,-3-2 1,-1 5-1,1 3 0,-1 3 0,1 5 0,3-1 0,1 1 0,3 6 0,-4 6 0,6-1 0,-2 4 0,4-2 0,4-2 0,-2 0 0,6 0 0,-1 1 0,5-1 0,-1-4 0,1 1 0,-1-5 0,1 5 0,-1-6 0,0 2 0,-3 1 0,0-2 0,-6 1 0,2-4 0,-3 4 0,-1-1 0,0-3 0,0-4 0,-1-1 0,-3 1 0,2 1 0,-6-5 0,0 2 0,-3-2 0,0-2 0,-1 2 0,1-3 0,-1-5 0,1 3 0,-1-2 0,1-3 0,0-1 0,-2-3 0,-2-1 0,2 0 0,-2 0 0,2-5 0,-3-1 0,-2-6 0</inkml:trace>
  <inkml:trace contextRef="#ctx0" brushRef="#br0" timeOffset="221">5858 15566 7850,'5'-7'0,"0"-3"0,3 2 0,2 2 0,-2-2 0,2 5 0,1-5 0,1 6 0,-1-2 0,2-1 0,2 1 0,-1 0 0,5 4 0,0-4 0,4 0 0,-2 1 0,-2 3 0,3-4 0,-3 0 0,-1 0 0,1 4 0,0-5 0,4-1 0</inkml:trace>
  <inkml:trace contextRef="#ctx0" brushRef="#br0" timeOffset="222">6749 14800 7882,'0'-6'0,"0"1"0,0 5 0,-5 0 0,3 1 0,-1 3 0,-4 4 0,0 7 0,-3 3 0,-2 4 0,1 3 0,-1 1 0,-3 3 0,0 6 0,-2 0 0,2 3 0,1-1 0,-5 5 0,5 0-138,-1 4 0,4-1 138,3 1 0,-1 0 0,5-1 0,0 0 0,4-3 0,0 1 0,0-5 0,5 0 0,3-4 0,2-3 0,2-1 0,3-5 0,0 2 0,5-3 0,-1-1 0,2-1 0,-2-3 0,1 1 0,-5-5 0,2 0 137,-2-3 1,-4-1-143,1 1 1,-2-5-1,-6 1 1,3-4-3,-3 3 0,0-4 2,1 2 2,-4-5 3,5 0 0,-6 0 0,0 0 0</inkml:trace>
  <inkml:trace contextRef="#ctx0" brushRef="#br0" timeOffset="223">7069 15143 7893,'0'-18'0,"3"-2"0,1 5 0,0-1 0,-4 5 0,0 5 0,0 6 0,0 7 0,0 3 0,0 2 0,-5 9 0,-3 6 0,2 2 0,-2 6 0,5-2 0,-5 8 0,5 1 0,0 4 0,1-2 0,2-2 0,0-2 0,0-6 0,0-5 0,0-2 0,5-3 0,3-1 0,-2-6 0,2-1 0,3-7 0,5-2 0,0-3 0,-1 4 0,-1-6-1,5 2 0,-3-3-2,3-1 0,-5-1 0,1-3 1,-2-1 0,-2-3 0,-3 2 0,-1 2 0,-4 2 0,1-6 2,-3 6 0,-6-9 0,-2 5 0</inkml:trace>
  <inkml:trace contextRef="#ctx0" brushRef="#br0" timeOffset="224">6966 15531 7858,'-7'-1'0,"4"-3"0,3 3 0,3-3 0,4-1 0,4 1 0,2-1 0,2 1 0,3 3 0,5-3 0,0-1 0,-1 1 0,5-3 0,0 3 0,1-4 0,-2 5 0,-5-6 0,1 1 0,-6 3 0,5-10 0,-3 2 0</inkml:trace>
  <inkml:trace contextRef="#ctx0" brushRef="#br0" timeOffset="225">7457 14926 7867,'-5'-11'0,"4"-1"0,-3 1 0,3-1 0,6 6 0,-4 1 0,9 5 0,-4 5 0,6 3 0,0 6 0,4 1 0,-4 5 0,4-1 0,0 3 0,-1 1 0,4 1 0,-3 2 0,3 2 0,-4 3 0,1 2 0,0-3 0,-4 3 0,3 1 0,-2 2 0,-1 2 0,-2 4 0,-3 7 0,2-2-115,-5 3 0,0-5 115,-4-3 0,0 1 0,0-4 0,-1-5-2,-3-4 1,-3-4-5,-4 0 1,0-3 1,-1-4 0,1-2 1,-1-6 0,1-5 1,0-2 0,-1 1 0,1-1 59,4 0 1,-3-4 0,4 0 0</inkml:trace>
  <inkml:trace contextRef="#ctx0" brushRef="#br0" timeOffset="226">8302 15417 7816,'5'-11'0,"1"4"0,6 4 0,-1-3 0,1 3 0,-3-2 0,2 1 0,-2 1 0,6-4 0,2 4 0,-2-1 0,4 2 0,-4-2 0,4 3 0,-4-3 0,4 3 0,-3 1 0,0-4 0,-1 0 0,-1 0 0,5 4 0,-5-1 0,2-3 0,0 3 0,-1-3 0,-3 3 0,-5 1 0,1 0 0,3 0 0,1 0 0</inkml:trace>
  <inkml:trace contextRef="#ctx0" brushRef="#br0" timeOffset="227">8336 15554 7773,'12'0'0,"-1"0"0,1 0 0,3 0 0,0 0 0,5-4 0,-1 1 0,4-5 0,4 4 0,1-4 0,2 5 0,2-2 0,-5 1 0,-1 3 0,-3-3 0,-1 2 0,-3 2 0,-3 0 0,-4 0 0,-1-5 0,0-1 0</inkml:trace>
  <inkml:trace contextRef="#ctx0" brushRef="#br0" timeOffset="228">9410 14823 7939,'0'-6'0,"0"1"0,0 5 0,0 5 0,0 2 0,0 9 0,0-2 0,0 5 0,4 1 0,0 7 0,3 2 0,-3 5 0,4 5 0,-5 3 0,5 4 0,-4 3 0,0 0 0,-4 4 0,0-9 0,0 2 0,3-3 0,1 3 0,1-7 0,-1-4 0,-1-1-6,4-4 1,-3-1-2,4 2 1,-5-6 0,5 2 1,-4-3 0,3-1 1,-4-4-1,1 0 1,1-5 1,-1 1 0,0-6-3,-4-1 2,0-6 0,5 3 3,-4-5 0,9 0-1,-2 0 2,-3 0 0,10-10 0,-2-3 0</inkml:trace>
  <inkml:trace contextRef="#ctx0" brushRef="#br0" timeOffset="229">9832 15371 7835,'0'-16'0,"0"3"0,0 2 0,0 7 0,0 8 0,0 2 0,0 6 0,0 5 0,0 6 0,2 1 0,2 7 0,-3-2 0,3 1 0,-3 2 0,-1-5 0,0 2 0,0-6 0,0 6 0,0-6 0,4-3 0,0-5 0,1-2 0,-2-2 0,-1-4 0,8 3 0,-9-9 0,4-1 0,0-11 0,2-7 0</inkml:trace>
  <inkml:trace contextRef="#ctx0" brushRef="#br0" timeOffset="231">9992 15463 7793,'-6'0'0,"1"0"0,5 5 0,0 1 0,0 6 0,0-3 0,0 2 0,0-2 0,0 6 0,0 2 0,0-2 0,0 1 0,0-1 0,5-2 0,3 2 0,2-2 0,1-1 0,-3-2 0,-1-3 0,1 2 0,3-5 0,-3 0 0,0-4 0,-1 0 0,5 0 0,-1-1 0,1-3 0,-5 1 0,1-4 0,-4-1 0,3-3 0,-3-1 0,4 1 0,-2-2 0,2-2 0,2 2 0,-3-2 0,0-2 0,0 2 0,0 0 0,0 3 0,-2 1 0,-3 5 0,1 2 0,-1-2 0,3 4 0,-5 2 0,0 8 0,0 2 0,0 1 0,0 1 0,0-1 0,4 1 0,-1-1 0,6-3 0,-1-1 0,3-4 0,5 1 0,-3 1 0,7-1 0,-5-1 0,4-3 0,-1-3 0,1-1 0,2-5 0,-2 1 0,2-2 0,-2-1 0,2-1 0,-2 1 0,3-1 0,1 1 0,-4 0 0,0-1 0,-5 1 0,1-1 0,-2 1 0,-2 0 0,-3-1 0,-1 1 0,-4 3 0,1 0 0,-3 6 0,-1-3 0,-1 6 0,-3 3 0,1 4 0,-4 7 0,3 3 0,-4 4 0,6-3 0,-2 0 0,3 4 0,1 4 0,0 0 0,0-5 0,5 5 0,2 0 0,3-1 0,2-3 0,-1 0 0,1 0 0,-1 0 0</inkml:trace>
  <inkml:trace contextRef="#ctx0" brushRef="#br0" timeOffset="232">9730 16239 7778,'-12'-5'0,"1"4"0,-1-3 0,1 3 0,0 1 0,-6 0 0,-2 0 0,-3 1 0,0 3 0,-5 2 0,0 6 0,1 3 0,3 0 0,0 4 0,0-3 0,5 0 0,3-1 0,6-2 0,2 2 0,4 2 0,-1-2 0,7 0 0,1-3 0,5-2 0,-2-3 0,7 3 0,1-2 0,4-3 0,-3-1 0,3-3 0,-4-1 0,4 0 0,-4 0 0,4-1 0,-4-3 0,4-2 0,-3-6 0,-1 1 0,-4 0 0,-1-5 0,-2 1 0,1-4 0,-5 4 0,0-5 0,-4 0 0,0-1 0,0-2 0,0 0 0,0 0 0,0-1 0,0-2 0,-2 0 0,-1-4 0,1 4 0,-2 0 0,3 5 0,1 2 0,0 5 0,0-1 0,1 3 0,3 0 0,3 5 0,4-1 0,0 5 0,1 0 0,-1 1 0,1 2 0,3 0 0,0 0 0,4 4 0,-4 0 0,4 4 0,-3-5 0,3 5 0,-4-4 0,4 3 0,-4-3 0,-3 1 0,-5-1 0,1-3 0,3 3 0,1 2 0,-1 1 0</inkml:trace>
  <inkml:trace contextRef="#ctx0" brushRef="#br0" timeOffset="233">9935 16308 7901,'-11'0'-11,"4"-1"10,4-3 0,1 3 0,2-4 1,2 5-1,1 0 0,3-2 1,1-2 0,7 3 0,-2-3 0,5 3-1,-1 1 1,3 0-1,-4 0 0,5 0 0,-1 0 0,3 0-1,1 0 0,-4-4 0,0 0 0,-4 1-1,4 3 1,-9 0-2,1 0 1,-2 0 1,3-5 2,-6 3 0,-1-3 0,-5 5 0</inkml:trace>
  <inkml:trace contextRef="#ctx0" brushRef="#br0" timeOffset="234">10175 16205 7854,'-8'0'0,"1"0"0,3 0 0,-4 0 0,6 0 0,-3 0 0,5 0 0,5 4 0,3 0 0,3 3 0,4-3 0,-1 1 0,5-1 0,0-3 0,4 3 0,-1-3 0,-3-1 0,2 0 0,-2 0 0,2 0 0,-2 0 0,1 0 0,-5 0 0,0 0 0,-8 5 0,-2-3 0,-8 8 0,-4-2 0,-5-2-2,-7 1 1,-2 1 0,2 4 0,-3-1 0,-1 0 0,0-3 0,0 0 0,4-2 0,0 2 1,7-2 0,0-2 0,1-3 0,10 4 0,-4-5 0,5-5 0,10-1 0,2-6 0</inkml:trace>
  <inkml:trace contextRef="#ctx0" brushRef="#br0" timeOffset="235">10712 16182 7785,'-12'0'0,"1"0"0,0 0 0,3 4 0,0 0 0,6 1 0,-2-1 0,-1 2 0,1 6 0,-1-1 0,1 0 0,3 2 0,-3 2 0,3 3 0,1 5 0,0-4 0,0 0 0,5-1 0,3 1 0,3-1 0,4-3 0,-1-6 0,5 2 0,0-6 0,4 3 0,1-6 0,3 2 0,-2-8 0,6-3 0,-6-3 0,2-2 0,-3-3 0,-1 0 0,-6-6 0,-1 2 0,-5 2 0,-3-2 0,-3 0 0,-5-4 0,-5 0 0,-3 0 0,-8 1 0,-7 3 0,-3-1 0,-8 5 0,-3 1 0,-8 6 0,-4-1 0,4 6 0,0-1 0,7 4-93,8 5 0,-3-4 0,10 4 0</inkml:trace>
  <inkml:trace contextRef="#ctx0" brushRef="#br0" timeOffset="236">11184 14550 7843,'6'-5'0,"-1"-1"0,-5-6 0,0 6 0,2 1 0,1 5 0,0 1 0,5 3 0,-5 2 0,5 6 0,-4 4 0,3 3 0,0 4 0,0 4 0,3 1 0,-2 2 0,-2 3 0,2-3 0,-4 5 0,3 3 0,-4-3 0,1 3 0,1-2 0,-1-2 0,3-3 0,-3-1 0,0-5 0,-4 2 0,4-8 0,0-4 0,3-2 0,-3-2 0,5-4 0,-3-2 0,6-5 0,-5 0 0,1 0 0,-6-5 0,3-2 0,-5-4 0</inkml:trace>
  <inkml:trace contextRef="#ctx0" brushRef="#br0" timeOffset="237">11081 14630 7852,'5'-18'0,"-2"0"0,4 3 0,2 1 0,6-5 0,2 5 0,2-1 0,-1 6 0,-3 2 0,-2 4 0,2-1 0,3-1 0,1 1 0,-2 0 0,2 4 0,0 0 0,4 0 0,1 4 0,3 0 0,-3 4 0,3-4 0,-7 4 0,-1 0 0,-5 2 0,1 2 0,-2-1 0,-2 0 0,-4 1 0,-3-1 0,-3 1 0,-1-1 0,-1 1 0,-3-1 0,-6 0 0,-6 1 0,-4-1 0,1 1 0,-2-2 0,-2-3 0,1 2 0,3-5 0,-1 4 0,5-4 0,-6 4 0,9-6 0,-5 3 0</inkml:trace>
  <inkml:trace contextRef="#ctx0" brushRef="#br0" timeOffset="238">11926 14402 7814,'-6'0'0,"1"5"0,5 2 0,-4 5 0,0 3 0,-5 3 0,2 4 0,-2 3 0,1 1 0,-2 3 0,2 6 0,-2 3 0,-1 0 0,3 4 0,1-4 0,4 5 0,-1-1 0,3-2 0,1 2 0,0-5 0,0 1 0,0-2 0,0-2 0,1-5 0,3-2 0,1-4 0,3-4 0,3 1 0,1-5 0,-1-1 0,4-6 0,3 2 0,1-2 0,-1-3 0,1-2 0,-4-1 0,4-2 0,-5 0 0,1 0 0,-2 0 0,-2 0 0,1 0 0</inkml:trace>
  <inkml:trace contextRef="#ctx0" brushRef="#br0" timeOffset="239">12406 14607 7808,'-6'-5'0,"0"-1"0,6-6 0,0 1 0,0-1 0,2 5 0,2-1 0,-3 1 1,4 0 0,0 2 0,-4 15 0,3 6 0,-3 8-1,-1 2 0,-1 11 0,-3 1 0,2 2 0,-6 1 0,2 0 0,-2 1 0,-1 1 0,5-5 0,1 4 0,3-4 0,1-5 0,3-6 0,3-3 0,9-1 0,1-7 0,6-4 0,0-2 0,0-6 0,0-1 0,0-3 0,-1 0 0,1 0 0,-4-1 0,0-3 0,-6-2 0,-2-6 0,-4 6 0,-7-9 0,0 2 0</inkml:trace>
  <inkml:trace contextRef="#ctx0" brushRef="#br0" timeOffset="240">12246 14984 7817,'11'0'0,"-2"-5"0,3-3 0,-2-2 0,9-1 0,0 1 0,4 2 0,3-2 0,1 2 0,0 2 0,-4-2 0,-2 4 0,-2-3 0,1 3 0,-4-4 0,3 5 0,-4-5 0,0 5 0,-3-7 0,-1 4 0</inkml:trace>
  <inkml:trace contextRef="#ctx0" brushRef="#br0" timeOffset="241">13114 14653 7848,'6'-18'0,"3"2"0,-5 4 0,5 2 0,-1 2 0,-3-2 0,0 9 0,-5-4 0,0 6 0,0 3 0,-5 4 0,-3 7 0,-3-1 0,-5 5 0,2 0 0,-5 4 0,2-4 0,-2 0 0,-3-4 0,3 4 0,1-1 0,-1 1 0,5-3 0,-1-4 0,7-1 0,5 1 0,1-1 0,2 0 0,0 1 0,5-6 0,3-2 0,2-3 0,2-1 0,0 0 0,3 0 0,2 0 0,2 0 0,3 0 0,-3 0 0,-2 0 0,2 0 0,-5 0 0,2 0 0,-4 0 0,0 0 0,-6 0 0,-1 0 0,-5 0 0</inkml:trace>
  <inkml:trace contextRef="#ctx0" brushRef="#br0" timeOffset="242">12886 14995 7740,'0'12'2,"0"-5"-2,0 1 1,5-4-1,2 3 0,3-4 0,2 1 0,-1 1 0,1-1 0,3 0 0,0-4 0,4 3 0,-4 1 0,6 0 0,-4-4 0</inkml:trace>
  <inkml:trace contextRef="#ctx0" brushRef="#br0" timeOffset="243">13479 14493 7801,'0'-6'0,"0"0"0,0 8 0,0 2 0,0 3 0,0 8 0,0 3 0,0 5 0,4 5 0,0 2 0,1 3 0,-1 2 0,-2 3 0,6 0 0,-5-4 0,0-4 0,4-4 0,0 1 0,0-1 0,0-3 0,-3 1 0,4-9 0,-4 1 0,3-5 0,-4 0 0,1 1 0,-2-5 0,2 1 0,-3-5 0,4 2 0,-15-5 0,-3 0 0</inkml:trace>
  <inkml:trace contextRef="#ctx0" brushRef="#br0" timeOffset="244">13331 14527 7793,'-10'-5'0,"2"-3"0,3 2 0,5-1 1,1 4 0,3-1 0,3 3 0,4 1 0,0 0 0,1 0 0,1 0-1,2 0 1,3 0-1,4 0 0,1 0 0,0 0 0,1 0 0,3 0 0,-3 0 0,3 0 0,0-4 0,0 0 0,5-5 0,-3 3 0</inkml:trace>
  <inkml:trace contextRef="#ctx0" brushRef="#br0" timeOffset="245">14256 14516 7810,'-10'-5'0,"2"-3"0,3-2 0,10 4 0,-2 0 0,4 6 0,-4 6 0,1 1 0,-8 1 0,-4 3 0,-2-1 0,-1 9 0,-6 0 0,-2 4 0,-2 0 0,-2 0 0,4-4 0,0 0 0,4-1 0,-4 1 0,6-3 0,1-4 0,2-1 0,6 1 0,1-1 0,3 0 0,6 0 0,5-4 0,2 2 0,6-5 0,0 0 0,4-4 0,0 0 0,0 0 0,-2 0 0,-2 0 0,3 0 0,-3 0 0,-3 0 0,0 0 0,-4 0 0,0 0 0,-1 5 0,1 1 0</inkml:trace>
  <inkml:trace contextRef="#ctx0" brushRef="#br0" timeOffset="246">13948 14995 7778,'-7'0'0,"12"0"0,4 0 0,10 0 0,-3 0 0,3 0 0,-3 0 0,7 0 0,-3 0 0,7 0 0,1 4 0,-2 0 0,5 0 0,-4-4 0,-1 5 0,-3 1 0</inkml:trace>
  <inkml:trace contextRef="#ctx0" brushRef="#br0" timeOffset="247">14644 14470 7827,'-6'1'0,"2"3"0,-1-1 0,1 4 0,-3 5 0,3 3 0,-5 5 0,1-1 0,-2 8 0,-1 3 0,3 0 0,1 0 0,-1 0 0,-3 5 0,4-5 0,3 1 0,3-2 0,1 1 0,0 2 0,0-5 0,7-2 0,4-6 0,2-1 0,6-3 0,-4-2 0,4 2 0,0-6 0,4-2 0,-4-4 0,0 1 0,-1-3 0,1-1 0,1 0 0,-5 0 0,0 0 0,-3 0 0</inkml:trace>
  <inkml:trace contextRef="#ctx0" brushRef="#br0" timeOffset="248">14370 14893 7808,'5'-12'0,"3"1"0,7 3 0,4 1 0,3 3 0,1-4 0,3 6 0,1-2 0,1-3 0,-1 0 0,-3 0 0,2 0 0,-2 4 0,-1 0 0,-5-4 0,4 1 0,-5-6 0</inkml:trace>
  <inkml:trace contextRef="#ctx0" brushRef="#br0" timeOffset="249">15067 14630 7843,'0'-11'0,"0"-1"0,0 1 0,5 4 0,3 4 0,-2 1 0,2 2 0,-6 5 0,2 3 0,-3 3 0,-1 5 0,-1 1 0,-3 6 0,2 1 0,-6 3 0,5-2 0,0 6 0,1-6 0,2 2 0,0-4 0,0-4 0,0 1 0,0-5 0,4-3 0,0-5 0,5 1 0,-3 3 0</inkml:trace>
  <inkml:trace contextRef="#ctx0" brushRef="#br0" timeOffset="250">14861 14813 7818,'11'-7'0,"4"4"0,5 0 0,3-1 0,5 3 0,2-3 0,3 2 0,2-2 0,-1 2 0,0-8 0,0 4 0</inkml:trace>
  <inkml:trace contextRef="#ctx0" brushRef="#br0" timeOffset="251">15410 14767 7820,'0'-11'0,"0"-1"0,0 6 0,0 1 0,0 5 0,-5 1 0,-3 3 0,-4 3 0,-3 9 0,1 1 0,-5 6 0,5 0 0,-1 0 0,4 0 0,3 0 0,-1-2 0,5-2 0,1 2 0,3-6 0,5 0 0,2-4 0,3 0 0,2-4 0,0-2 0,4-5 0,-2 0 0,5 0 0,-4-5 0,4-2 0,-5-4 0,1 0 0,-6-4 0,-1 0 0,-5-6 0,5 2 0,-5 0 0,0-4 0,-6 3 0,-5-7 0,-3 2 0,-5-2 0,1 2 0,-8-5 0,3-1 0,-7-3 0,3 0 0,1-1 0,4 1 0,0 0 0,5 1 0,-1 2 0,6 0 0,2 4 0,4 5 0,-1 7 0,3 2 0,1 2 0,5 5 0,5 1 0,5 5 0,4 0 0,-3 0 0,4 5 0,-1 2 0,3 3 0,0 2 0,1-2 0,0-2 0,-4 2 0,0-3 0,-4-2 0,4-1 0,-5-1 0,2 1 0,-4-3 0,0 4 0</inkml:trace>
  <inkml:trace contextRef="#ctx0" brushRef="#br0" timeOffset="252">15592 14287 7913,'-6'-5'0,"2"-2"0,4-4 0,4 0 0,2 5 0,6 2 0,-1 3 0,1 1 0,-1 0 0,0 5 0,1 2 0,1 9 0,2 3 0,-3 2 0,4 2 0,1 5 0,2 2 0,-1 3 0,1 2 0,0 4 0,4 3 0,-4 1 0,0-1 0,-4 2 0,4-2 0,-5-1 0,2 1 0,-5-6 0,-3 3 0,-3-5-5,-5-4 0,-10 2-3,-6-5 8,-4-1 0,-8 2 0,-1 1 0</inkml:trace>
  <inkml:trace contextRef="#ctx0" brushRef="#br0" timeOffset="253">11115 15601 7883,'5'-7'0,"2"2"0,4 5 0,1 0 0,-1 0 0,0 0 0,1 0 0,3 0 0,0 0 0,4 0 0,-3 0 0,4 0 0,-1 0 0,-1 0 0,1 0 0,0 2 0,4 1 0,-1-1 0,1 1 0,1-1 0,3-2 0,2 0 0,5 0 0,2 0 0,2 0 0,3 0 0,4 0 0,1 0 0,0 0 0,-1-4 0,1 0 0,0 0 0,-1 4 0,0-1 0,-3-3 0,2 3 0,-2-3 0,1 3 0,-1 1 0,6 0 0,-2 0 0,2-4 0,-2 0 0,7-3-256,0 3 1,6-4 255,-6 4 0,2-3 0,-2 3 0,2-4 0,-6 5 0,4-1 0,-3 4 0,3-1 0,-3-3 0,4 2 0,0-1 0,1 1 0,2 2 0,-1 0 0,-2 0 0,1 0 0,-1 0 0,-4 0 0,0 0 0,1 0 0,-2 0 0,5 0 0,-5 0 0,2 0 0,-2 0 0,-2 0 0,3 0 0,0 0 0,0 0 0,3 0 0,-3 0 0,-1 0 0,-3 0 0,5 0 0,2 0 0,-2 0 0,-2 0 0,-2-1-126,-1-3 1,0 3 124,-1-3 1,1 3-1,0 1 0,-1 0 0,1 0 0,5 1-1,2 3 1,-2-1-1,-2 4 0,2 0 0,-1 0 1,3 3-1,-4-2 1,1-2-1,-5 2 0,-4-6 0,-3 2 1,1-3-1,0-1 1,-1 0-1,-4 0 1,0-5 0,0-2 1,-3 0 0,-1 0 0,-6 0 0,-1 0 0,-1-2 248,-7 5 1,-1-1-249,-6 1 264,-3 3-264,0-4 0,-4 5 0,4 0 0,-4 1 0,3 3 0,-3-3 0,10 9-1,-10-8 1,5 4-2,-2-2 2,-3-3 0,-6 4 0,-7-5 0</inkml:trace>
  <inkml:trace contextRef="#ctx0" brushRef="#br0" timeOffset="254">12840 16229 7787,'-12'0'0,"5"0"0,-1 0 0,4 0 0,-3 0 0,-1 0 0,1-1 0,-1-3 0,5 3 0,-2-5 0,5 6 0,0 0 0,-1 6 0,-3 1 0,3 5 0,-3 3 0,-2-1 0,-2 5 0,-1-4 0,2 4 0,2-5 0,5 1 0,0-2 0,0-2 0,0 1 0,0-1 0,9-3 0,2-1 0,4-4 0,0 1 0,-1-3 0,5-1 0,0-1 0,4-3 0,-4-2 0,0-6 0,-1 1 0,1-1 0,1-3 0,-4 0 0,-5-2 0,-3 2 0,-6 1 0,2-5 0,-3 0 0,-1-4 0,-5 0 0,-2 1 0,-5-6 0,-3-3 0,1-2 0,-5-1 0,0 0 0,-4-1 0,-1 1 0,-3 0 0,3 5 0,-2 2 0,7 4 0,3 4 0,0 3 0,1 4 0,3 2 0,5 3 0,4 1 0,-2 6 0,6 0 0,3 0 0,4 6 0,7 1 0,3 3 0,5 2 0,4-2 0,4-3 0,2 2 0,1-5 0,4 4 0,0-4 0,5-1 0,-1-3 0,1 0 0,-1 0 0,1 0 0,-4 0 0,-3-1 0,-5-3 0,-5 3 0,-7-3 0,-3 2 0,-9-2 0,3 3 0,-13-6 0,-1 3 0,-10 3 0,-5-3 0,-8-2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19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19747 12003 7817,'0'-6'-293,"1"-3"1254,3 5-563,-3-5 0,4 3-152,-5-5 0,0 3 54,0 0 0,0 5-66,0-5 1,-1 5-53,-3 0 1,1-2-27,-4 1 0,-1 0-155,-3 4 0,-4 0 176,-1 0 1,-4 1-194,1 3 0,-1-1 70,1 4 0,-3 1 94,3 3 0,1 4-149,-1 1 1,5 4 99,-1-1 1,2 3-172,2 0 1,1 1-72,2 0 1,3-1-98,5-3 0,0 2 159,0-2 1,1-2-91,3-2 0,3-2 62,4-2 0,0-1 44,1-2 1,3-2 53,0-2 1,6-3-52,-2 3 1,-2-4 139,2-4 1,-3-2-58,3-5 1,-2-1 17,2 1 1,-2-4-10,-6-1 1,1-3-32,-1 4 0,-1-5-17,-2 1 1,-3-3 19,-5-1 0,0-5-159,0-2 1,0-3 89,0-1 0,-4-2-103,0-2 0,-4 1-9,0-5 1,-2 0-113,-2-3 1,1 4 101,0 3 0,-1 3-83,1 0 1,4 6 257,4 2 1,-2 5-154,1 3 1,0 2 249,4 6 1,-1 1-123,-3 2 0,3 2 616,-3 2-201,2 3 6,2-5 64,0 6-311,6 0 1,0 4 142,5 0 0,2 0-87,2-4 1,3 0 55,5 0 1,0 0-57,0 0 1,3 0 32,1 0 1,-1-1-78,-3-3 1,1 3 22,3-3 1,-3 2-151,3 2 1,-3 0 81,-1 0 0,-4-3-174,0-1 0,-5 0 50,1 4 1,-4-1-341,-3-3 109,2 3-629,-9-4 0,-2 5 882,-10 0 0,-6 0 0,-6 0 0</inkml:trace>
  <inkml:trace contextRef="#ctx0" brushRef="#br0" timeOffset="1">20272 11866 7673,'8'0'835,"-1"0"1,1-1-502,3-3 1,2 3-85,2-3 0,-1 3-103,5 1 0,0-1 112,4-3 1,4 3-159,-1-3 0,2-1 86,-1 1 0,-3-4-257,3 4 0,-3-3 54,-1 3 1,0-5-307,-1 1 0,-4 3 102,-3 2 1,-2 1-335,-2 2-124,-4-5 116,-2 4 0,-6-3 562,-3 8 0,-8 2 0,-5 6 0</inkml:trace>
  <inkml:trace contextRef="#ctx0" brushRef="#br0" timeOffset="2">20306 12038 8041,'0'6'628,"2"-1"-301,1-5 1,4 0 174,4 0 0,6 0 219,2 0 0,2 0-270,2 0 1,5 0 102,2 0 0,0-4-174,0 0 1,-1-1-220,2 2 1,-3 1-163,-5-2 1,2-1-322,-2 2 0,1-1-275,-9 4 1,-4 0-1996,-3 0 2592,0 0 0,-2 5 0,-1 1 0</inkml:trace>
  <inkml:trace contextRef="#ctx0" brushRef="#br0" timeOffset="3">21448 11272 7982,'-6'0'146,"1"2"79,5 1 0,0 4 126,0 4 1,-4 6-57,0 2 1,1 2 51,3 2 1,0 4-124,0-1 1,0 2-61,0-1 0,0-3 3,0 3 1,0-4-115,0-4 1,0 2-40,0-2 1,0-2-378,0-2 1,0-2-466,0-2 0,3-3 404,1-1 0,0-3-1504,-4 4 1928,0-6 0,0 8 0,0-3 0</inkml:trace>
  <inkml:trace contextRef="#ctx0" brushRef="#br0" timeOffset="4">21151 11901 8582,'7'0'2011,"3"0"-1519,-2 0 0,7-2 16,4-2 0,4 3-214,3-3 1,3 2-42,6-2 0,4 3-146,3-3 1,-1-1 92,0 1 0,-2-4-272,2 5 0,0-5-111,1 4 1,1-3-144,-5 3 1,-5-4-419,-6 4 1,-3 1 364,-1 3 0,-6-4-1496,-1 0 1306,-9 0 0,-2 5-90,-5 3 0,-5-1 659,-2 4 0,-9 1 0,-1 3 0</inkml:trace>
  <inkml:trace contextRef="#ctx0" brushRef="#br0" timeOffset="5">21346 12038 7982,'-8'0'741,"0"0"-21,6 0-541,-3 5 0,5 1 139,0 5 1,0 2 153,0 2 0,0-1-210,0 5 0,4-1-37,-1 1 0,1 3-268,-4-3 1,4 2 112,0 2 0,3-1-178,-3-3 0,1 1 100,-1-5 1,-1 1-77,4-5 47,-4 0-273,2 1 36,0-6 270,-4-1 296,4-5-269,-5 0 1,0-5 28,0-2 0,0-4-20,0 0 1,5-4-140,3-1 0,2-4 85,2 1 1,4-6-7,3-2 1,-1 0-105,1 5 1,-1 0 111,1 3 1,1-1 100,-5 5 1,4 3-141,-4 4 234,1 6 0,-5-3-58,1 5 0,-2 1 62,-3 3 0,3 6-18,-2 5 0,-2 6-37,2-2 1,-4 2-60,3 2 0,-3 1-6,4 3 0,-4-2-217,3 6 0,-4-10 62,1 2 1,1-4 112,-1 0 0,-1-2 94,-3-6 0,0 0 169,0 1 1,4-4-271,0-1 1,0-3-332,-4 4-259,0-6 418,5 3 1,-3-5-1050,6 0 0,-4 0 84,3 0 1127,-4-5 0,7-6 0,-4-7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20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3426 2376 6671,'0'-7'-625,"0"1"625,0 2 0,0 3 0,-5-9 0,-1 3 0</inkml:trace>
  <inkml:trace contextRef="#ctx0" brushRef="#br0" timeOffset="1">3415 2216 6671,'0'6'-313,"0"4"1,0-7 312,0 4 0,0-4 0,0 2 0</inkml:trace>
  <inkml:trace contextRef="#ctx0" brushRef="#br0" timeOffset="2">3426 2261 9397,'0'7'38,"0"3"1,0-8 61,0 6 1,-4-4-35,1 3 0,-5-3-38,4 4 1,-5-1 42,2 5 0,0-1 1,0 1 1,3-1-31,-4 1 0,5 0-6,-5 3 0,4-2-83,-3 2 1,4-2 99,-1-2 0,-1 1-120,1-1 1,-3 1 92,3-1 1,-1-3 18,1-1 0,3 1-27,-3 3 1,-2 0 31,-2-4 0,2 3-24,-2-2 1,4 2 2,-3 2 0,0 3 33,0 0 0,-2 0-15,5-3 1,-4-1-20,4 0 0,1 1 11,3-1 1,-4 1-7,0-1-1,0 1 0,4-1 24,0 0 1,0-3-30,0 0 1,0-5-2,0 5 0,0-4-33,0 3 0,2-3 39,1 4 0,0-6-72,4 2 0,-3 1 61,4-1 0,-4 0-55,3-4 1,1 0 37,3 0 1,1 0-36,-1 0 1,1 0 10,-1 0 1,4 0-72,1 0 1,0 0 46,-1 0 0,-2 0 25,2 0 1,2 0-46,-2 0 0,1 0 39,0 0 1,-4-1 20,4-3 1,-3 3-27,3-3 0,-4 1 96,4-1-90,-4 3 0,0-8 226,-1 5-161,1-4 11,-1 1 45,0-4-76,1-1 1,-6 1-9,-2 0 0,-1 3 27,0 0-30,-1 1 0,3-5 4,-5 1 1,0 3-4,0 1 1,0-1 10,0-3 1,-2-1-8,-1 1 1,0-1 28,-5 1 1,5 0-28,-5-1 1,4-1 45,-3-2 1,3 3-39,-4-4 0,1 2-30,-5-1 0,5 2 23,-1-2 1,0 2-6,-3 2 1,-1 0 108,1-1 1,0 0-93,-1-4 1,2 4-58,2-4 0,0 4 54,4 0 0,-4 5-26,4-1 58,-5 0-140,8-3-144,-4 0-117,5 4 0,0 1-1042,0 2 547,0 3 837,5-4 0,2 10 0,4 1 0</inkml:trace>
  <inkml:trace contextRef="#ctx0" brushRef="#br0" timeOffset="3">4397 2250 6984,'0'-6'-102,"0"-1"501,0 3 124,0 3-139,0-4 1017,0 5-1317,-5 5 0,2 1 221,-4 6-317,4-1 0,-7 5 109,3-1 0,0 0-123,0-4 1,-1 6 75,-3 2 0,3-3-86,0 0 0,2 0-19,-2-1 1,-1 4 102,6-3 0,-5 3-117,4-4 1,-3 1 99,3 0 1,0-4-52,4 4 0,-4-4 38,0 0-53,1-1 1,3 1 55,0-1 0,0-3 23,0-1 71,0 1-89,0 3-38,0 1 0,1-2 49,3-3-39,-3 4 38,9-5-58,-4 5 0,6 1 29,-1-1 1,1-3-5,-1-1 1,1-3-132,-1 4 0,0-4 79,1 3 1,0-4 3,4 1 1,-2-3 21,5-1 0,-4 0 36,4 0 1,-4 0-43,4 0 1,-1 0 22,1 0 1,1-4 6,-4 0 1,0-5 12,-1 2 0,-2 0 62,2 0 1,-2 0-65,-2 0 1,-3-3 141,0 2 1,-6 2-86,2-2 1,-3 4 378,-1-3-270,0-1 1,-1-3-2,-3-1 0,2 1-71,-6-1 0,0 1 17,-3 0 0,-1-1-101,1 1 1,0-5 86,-1 1 0,1-5-185,-1 1 1,2 1 90,3-1 1,-2 1-97,5-1 0,-4-1 62,4 5 1,-3-6-58,3 2 0,-1 2 69,1-2 0,2 5-8,-6-2 1,4 0-36,-3 1 1,3-1 43,-4 5 1,2 3-59,-2 1 56,-2-1 1,4-2-466,-6 2 258,6 3-1181,1 5 710,5 0 686,5 0 0,1 5 0,6 2 0</inkml:trace>
  <inkml:trace contextRef="#ctx0" brushRef="#br0" timeOffset="4">5402 2193 8162,'0'-7'-219,"0"2"969,0 5 1,-1 5-704,-3 3 0,3 2 131,-3 2 1,-1 4-155,1 3 1,-4-1 118,5 1 0,-6 0-165,1 4 1,2-4 7,-2 0 0,2-1-92,-2 1 0,-1 1 127,6-5 0,-6 4-18,1-3 1,3 3-74,1-4 0,2 0 47,-2-4 1,3 1-107,-3-1 1,2 1 118,2-1 1,0-3-11,0-1 0,0-3 4,0 4 1,0-4 23,0 3 1,0-3 14,0 4-9,6-6 1,-4 7-9,6-5 0,-5 3-2,5-3 1,0 1 3,3-1 1,1-3-4,-1 3 0,0-3-8,1-1 0,0 0 7,4 0 0,-2 0 72,5 0 0,-4 0-71,4 0 0,-4-1 0,4-3 1,-5 3-83,1-3 1,-1-1 90,2 1-32,-4 1 0,5-1 16,-6 0-53,1 0 21,-1-1 94,0 4 1,-4-5 81,-3 2 102,-3 2 1,-1-4-13,0 2 0,0 2-44,0-6 0,-1 1-27,-3-5 0,1 1-40,-4-1 0,4 1-57,-1-1 1,-1 0 76,1-3 1,-3 1-181,3-5 0,-5-1 27,2-2 1,-2 0-96,1 3 0,-2-3 1,2 3 0,-2-1 131,-1 1 0,3-1-80,0 5 0,1-1 59,-5 5 0,5-1-22,-1 1 1,2 3 11,-2 1 1,-1 3-122,6-4 1,-3 5-47,3-5 0,1 4-505,-1-3-1140,1 4 1818,7-2 0,2 10 0,4 1 0</inkml:trace>
  <inkml:trace contextRef="#ctx0" brushRef="#br0" timeOffset="5">6613 2181 8099,'0'-6'-1288,"0"-4"2105,5 4-532,-4-6 1,5 6 211,-2 2-152,-3-2 233,5 4-386,-6-3 0,-4 10-98,0 3 1,-5 2 99,1 2 1,2 3-197,-2 0 0,2 4 27,-2-4 1,-2 8-100,3-4 1,-3 5-48,-2-5 0,5 3 133,-1 1 1,0 0-46,-3-1 1,1 1 61,2 0 0,-1-4-160,5 0 0,-3-5 132,3 1 0,-4-2-97,5-2 1,-1 1 85,4-1 1,0-3-5,0 0 1,0-5 21,0 5-30,0-6 33,0 9 0,4-9-17,-1 6 0,6-6 47,-1 2 0,2 1-34,1-1 0,1 1 7,-1-1 0,1-2 19,-1 6 1,2-5-26,2 0 1,-2 2 0,2-1 0,1 0 2,0-4 0,4 0-52,-1 0 0,-1 0 49,1 0 0,-4 0-65,4 0 0,-5 0 55,1 0 0,2 0-7,-2 0 0,-4-4 4,-3 0 0,0-1 1,3 2 1,-3 1 85,-1-2-86,-4-2 0,3 4 187,-2-6 1,-3 4-99,3-3 1,-3 3 345,-1-4-309,0 1 1,0-5 11,0 1 1,-1-1-32,-3 1 0,2 1-4,-6 2 1,4-6-84,-3 3 0,3-3 76,-4 2 0,4 0-159,-3-4 1,1 2 132,-2-5 0,-1 4-133,5-4 1,-3 1 0,3-1 1,-4-1 37,4 5 0,-3-4-43,3 4 1,-1-4 68,1 3 1,2 1-149,-6 4 112,5-1-46,-7 1 60,4-1 1,-4 5-307,2-1 61,-2 6 0,7-3-706,-4 5 571,4 0 1,-1 5 403,8 2 0,3 8 0,4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2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16937 15350 7606,'0'-7'216,"0"1"165,0 2 14,5 3-257,2-4 1,3 4 41,-3-3 0,3 2-92,-2-1 0,2 1 23,2 2 0,-1-1-19,1-3 1,-1 3 5,0-3 0,5 2-22,-1-2 1,1 3-105,0-3 0,-4 1 97,3-1 0,2 3-126,-2-3 1,4-1 83,-4 2 1,1-1-82,-5 4 0,1-4-26,-1 0 0,0 0-187,1 4 0,-5 0 10,1 0 1,-4 0-357,3 0-148,-4 0-126,7 0 569,-9 0 0,3 4 318,-8 0 0,-2 0 0,-5 1 0,-1 1 0</inkml:trace>
  <inkml:trace contextRef="#ctx0" brushRef="#br0" timeOffset="1">17051 15452 7987,'-6'6'-257,"-4"-5"350,9 4 166,-4-5 508,5 0-547,5 0 1,-3 0-30,6 0 1,-1 0 10,5 0 0,3 0 30,0 0 0,6-1-94,-2-3 1,-2 1 46,2-4 0,0 3-156,4-4 1,0 6-20,0-2 0,-4-1-109,0 1 1,-5-4 85,1 5 1,-2-1-287,-2 4-1222,-4 0 1141,-2 0 1,-7 0 379,-1 0 0,-14 5 0,-7 1 0</inkml:trace>
  <inkml:trace contextRef="#ctx0" brushRef="#br0" timeOffset="2">17851 14801 7987,'-5'-11'40,"-2"0"0,1 3 337,2 0-89,3 6 235,1-3 1,0 0-392,0 3 85,0-3-113,0 15 1,0-1 114,0 10 0,0-2-117,0 6 0,0-2 60,0 10 0,0-1 6,0 4 0,0 5-78,0-1 0,0 5-63,0-1 0,0 2 22,0 2 0,0-1-254,0 1 1,4-1-237,0-4 1,-1 3 222,-3-6 0,4-4-166,0-4 1,0-4 118,-4 0 1,0-3 75,0-4 1,4-2 85,-1-6 0,1 1-78,-4-1-105,0 0 65,0 1-462,0-6 161,0 4 35,0-8 487,0 3 0,5-5 0,2 0 0</inkml:trace>
  <inkml:trace contextRef="#ctx0" brushRef="#br0" timeOffset="3">18056 15304 7987,'-6'-11'909,"1"-1"-841,5 6 89,0 1 0,0 6 4,0 3 1,0 2 77,0 6 1,4 0-125,0 3 1,3 3-22,-3 5 1,0 0-139,-4 0 1,4 3 80,-1 1 0,1-4-119,-4-4 0,4-5-63,0 1 0,0-2 91,-4-2 1,0-3-49,0-1 1,1 0 9,3 0-430,-3-2-177,4 1-191,-5-5 87,0 4 38,0-5 765,-5-5 0,4-2 0,-4-4 0</inkml:trace>
  <inkml:trace contextRef="#ctx0" brushRef="#br0" timeOffset="4">18045 15018 7987,'-10'-15'0,"2"0"0,3 4 82,5 3 1,0 4 449,0-3-461,0 4 0,4-3 267,0 2-587,5 3 0,-3-1 180,5 6 1,0 6-591,-4 2 1,2-1 658,-5 4 0,5 3 0,-3 0 0</inkml:trace>
  <inkml:trace contextRef="#ctx0" brushRef="#br0" timeOffset="5">18228 15293 7987,'0'-12'-64,"0"1"1,0 4 261,0 2-173,0 5 1,0 5 450,0 3 0,1 3-128,3 5 0,-2-2-322,6 5 1,-4 0 10,3 3 1,-3-1-143,4 2 1,-6-4 162,2 4 1,1-2-90,-1-6 1,0 4-136,-4-3 1,1-5-85,3-3 113,-3-1 0,4 1 1,-5-1 89,0-4 91,0 2 267,0-5-232,0-5 75,5-1 0,-2-7-34,4-2 1,-3 2-64,4-2 0,-4-3 48,3-1 1,-3 1-33,4-1 1,-1 0-114,5-4 0,-5 0 23,1 1 1,-2 0-151,2 3 196,2 3 0,-7 5 9,4 4 103,-4 2-127,2 5 1,-5 1 26,0 3 0,4-2-12,-1 6 0,1 1-46,-4 6 1,4-2-22,0 2 1,4-2-157,-5-2 1,5 0 122,-4 1 1,5-2-148,-2-2 1,0 1 72,0-6 1,1 1 65,3-4 1,-3 0 59,-1 0 1,1 0-75,3 0 0,1-1 155,-1-3 0,-1 2-38,-2-6 1,2 4 60,-2-3 0,2 3-62,1-4 1,-3 2 11,0-2 0,-2-2 55,2 2 0,2 2-83,-3-2 0,0 5 88,0-5 0,-4 4-62,1-3 65,2 4 64,-5-2 4,9 5 1,-8 5-49,2 3 1,-3 3 158,-1 4 1,0-1-116,0 5 1,0 0-52,0 4 0,0-4-139,0 0 0,0 0 137,0 4 1,1 0-128,3 0 1,-3-5-66,3-3 0,1-3-457,-1 0 292,0-1 178,1 1 1,-3-6-508,6-2 102,-6-3-1446,3-1 1921,-5-5 0,-10-1 0,-2-6 0</inkml:trace>
  <inkml:trace contextRef="#ctx0" brushRef="#br0" timeOffset="6">19358 14607 7987,'0'-7'0,"0"-1"0,0 4-477,0-3 1,0 3 243,0-4 0,0 4 653,0-3-233,0 4 0,-1-6 255,-3 6-233,3-1 7,-9 4-104,4 0 1,-5 1-4,4 3 0,-2 2 38,5 6 1,-5 4-37,2 3 1,0-1 0,0 1 0,0 4 8,0 3 0,-2 6-1,5-1 1,-5 2 28,1 1 1,2 3 2,-1-3 1,3 8-94,-4-4 0,6 0 64,-2 0 0,2 1-125,2-1 1,0 4 104,0-4 0,0 0-82,0-3 0,2-5 19,2 1 1,2-6-106,5 2 0,2-3 46,2-1 1,-2-2-135,2-2 0,-2 1-19,-2-4 1,2-1 92,2-4 0,-6 1-59,2-1 0,-2-3-134,3-1 171,-1 1 0,-3 0-24,-1-1 8,-4-4-122,2 2-150,0-5-222,-4 0 361,4 0 1,-3-1-349,2-3 0,-3 1 599,3-4 0,-3-1 0,-1-3 0</inkml:trace>
  <inkml:trace contextRef="#ctx0" brushRef="#br0" timeOffset="7">19587 14847 7987,'0'-19'0,"0"0"-108,0 5 1,0-2-511,0 4 815,0 6 827,0 1-726,0 5 0,0 9 27,0 2 0,0 12 54,0 0-282,0 7 1,4 1 40,-1 7 1,2-1 24,-1 4 0,-2-3-198,1 4 0,0-5 49,1 1 0,-2-2-257,6-2 0,-6-5 111,2-2 0,-1-7-528,1-1 383,-3-5 0,8 3-232,-5-6 26,-1-5-364,2 5 78,-3-10 769,3 4 0,-5-5 0,-5 0 0,-2 0 0</inkml:trace>
  <inkml:trace contextRef="#ctx0" brushRef="#br0" timeOffset="8">19815 15144 7987,'0'-11'-225,"0"3"187,0 0 0,5 6 237,3-2 1,2 3-20,1 1 1,1-4 99,-1 0 0,5 0-117,-1 4 0,5 0 113,-1 0 0,3 0-179,1 0 1,-4 0-16,0 0 1,0 0-151,3 0 0,-3-1 73,1-3 0,-7 3-1154,3-3 1149,-4 3 0,0 1 0,-1 0 0</inkml:trace>
  <inkml:trace contextRef="#ctx0" brushRef="#br0" timeOffset="9">20466 14699 7987,'-7'-12'-184,"-1"1"0,5 3-719,0 1 825,1 4 0,2-3 774,0 2-493,0 3 1,0-6 335,0 3-86,0 3-18,0-4 1,0 6 19,0 3-355,0 3 0,2 9 73,1 3 0,0 8 135,5 3 0,-1 1-101,5 3 1,-1-2-22,0 6 0,5-3-98,-1-1 1,5 1 40,-1-1 1,2-1-112,-2-3 0,1-2 28,-5-5 0,4 0-118,-4 0 1,4-2 59,-3-1 0,3-4-263,-4-5 83,0 1 0,-5-1 58,-2 1 0,1-5-393,-5 1 1,-1-4-121,-3 3-185,0-4 387,-5 2 1,-1-5-83,-5 0 1,-1 0 139,1 0 0,-1 0 387,1 0 0,-2 0 0,-2 0 0,2-5 0,-3-1 0</inkml:trace>
  <inkml:trace contextRef="#ctx0" brushRef="#br0" timeOffset="10">20626 15144 7987,'0'-11'0,"0"-1"-212,0 1 0,-1-1 97,-3 1 1,1 3 935,-4 1-467,-1 4 1,-3-2-185,-1 5 1,-3 5-52,0 3 1,-5 3-82,1 4 0,1-1-141,-1 5 0,1 0 87,-1 4 1,3-1-250,4-3 0,6-1 123,2-3 1,3-2-354,1 2 0,0-6 80,0-2 0,5 0-281,2 0 696,4-2 0,0-5 0,0 0 0</inkml:trace>
  <inkml:trace contextRef="#ctx0" brushRef="#br0" timeOffset="11">21014 15133 7987,'0'-12'222,"-3"1"140,-1-1 0,0 5-302,4-1 62,0 6 0,-1-5 24,-3 3 0,1 3 79,-4-3 0,-2 4-182,-6 4 1,1 3-16,-5 4 0,3 2-42,-3 2 1,7 1 65,0 3 1,2 2-117,6-6 0,-3 4-149,3-4 0,0 4 120,4-4 0,1-1-11,3-6 1,2 1 97,6-5 1,-1 0-96,1-4 0,0 0 72,4 0 0,-2-2-4,5-2 0,-5-2 28,1-5 1,-2-2 8,-2-2 1,-3 1-62,-1-5 0,-4 0 45,1-4 0,-3 0-25,-1 0 1,0-1 21,0-3 0,-7 2-80,-4-5 0,0-1 62,-5-3 0,0 0-139,1-1 1,-6 0 124,2-3 0,3 2-1,1-2 0,-2 4 72,2 3 0,0 4-77,3 4 0,5 1 130,-1 3 0,5 3-65,0 4 180,1 1-20,2 4-125,0 2 1,5 7 29,3 1 0,4 4-7,3 4 0,0 1 82,8-1 1,-3-3-54,7-1 1,1-4 52,-2 1 1,5-3-80,-5-1 1,1 0-106,-4 0 0,-5 0 37,-3 0 0,-2 0-312,-2 0-152,0 0 459,1 0 0,-6 5 0,-1 1 0</inkml:trace>
  <inkml:trace contextRef="#ctx0" brushRef="#br0" timeOffset="12">21106 14447 8159,'0'-17'-292,"0"4"292,0 5 0,1 5 153,3-5 1,-2 5 22,6 0 302,-5 1 1,7 2-49,-3 0 1,3 3-21,2 4 0,1 1-171,2 7 0,-1 4-5,5 4 0,0 1 52,4 7 1,-1-1-21,1 4 0,0 6-147,0 2 0,-4 2 136,0 2 1,-6-1-322,-2 1 0,1-4-98,-5 0 0,-2-2-77,-1 2 0,-1 0-5,0-8 1,-1 3-195,2-6 0,-4 0 56,-4 0 0,1-3 55,-4-5 1,-1-2-153,-3-2 1,-1-2 42,1-6 0,-2 3-184,-2-2 0,2 2 237,-2-7 0,-2-2 385,2-1 0,0 2 0,3 1 0</inkml:trace>
  <inkml:trace contextRef="#ctx0" brushRef="#br0" timeOffset="13">21505 14059 8238,'0'-11'87,"0"-1"79,0 6 0,-1-3 123,-3 5-197,3 0 60,-4 9 1,5-1 18,0 8 0,0 0 3,0 7 0,0 4-105,0 0 0,0 0 51,0 4 0,0 1-69,0-2 0,4 5 109,0-5 0,-1 2-249,-3-1 1,4-7-52,0 3 0,5-7-76,-1 4 0,2-7 111,1 3 1,1-5-118,-1-3 0,0-2-130,1-2 1,-1-3 113,1 3 1,3-3-37,0-1 0,0 0 128,-3 0 1,-5 0-556,1 0 455,-5-5 0,0-1 246,-6-6 0,-4 1 0,-4 0 0</inkml:trace>
  <inkml:trace contextRef="#ctx0" brushRef="#br0" timeOffset="14">21426 14299 8238,'-8'-4'0,"0"0"117,6-5 1,-2 8 89,8-3 0,-2 3-119,6 1 1,0 0 16,3 0 1,5 0-240,3 0 0,2 0-252,-2 0 1,6 0 247,-2 0 0,-1 0 138,-3 0 0,-5-5 0,2-1 0</inkml:trace>
  <inkml:trace contextRef="#ctx0" brushRef="#br0" timeOffset="15">21928 13968 8238,'-6'-5'-194,"2"-3"0,3 3 111,1 0 25,0 5 0,-4 5 439,0 3 1,-5 3-111,2 4 1,0 8-27,0 8 1,-1 3-91,-3 4 1,-1 2-203,1 6 1,1-4 40,2 0 1,-2-5-214,2 1 0,-1-3 51,2 0 1,-2-6 124,5-3 1,0-3-300,4-4 1,0 2 43,0-6 1,0 0-61,0-4 0,0 1-120,0-1 478,0-4 0,5 3 0,2-4 0</inkml:trace>
  <inkml:trace contextRef="#ctx0" brushRef="#br0" timeOffset="16">22019 14413 8238,'-5'-11'177,"4"4"-133,-4 2-104,0 5 132,4 0 0,-9 0 230,2 0 0,-1 7-100,1 4 1,-2 2-165,3 6 0,-2-1 98,1 1 1,-1 2-126,5-2 1,1-1-60,3 1 1,1-5-205,3 1 0,-2-3 95,6-5 0,-1 2-19,5-5 1,-1 0 11,1-4 0,-1 0 90,1 0 1,-1 0 31,0 0 0,1-5-19,-1-3 1,-1-2 47,-2-2 0,1 0 36,-5-3 1,0 1 2,-4-5 0,0-1 8,0-2 0,-4-1-32,0 0 1,-6-1 28,-2-3 1,1 2-35,-4-6 0,2 2 126,2-1 0,-1-2-114,1 5 0,4-2 158,4 6 1,-2-1 10,1 9-81,0 0 56,4 3 1,5 6-84,3 2 0,2 3 117,1 1 0,6 4-55,2 0 1,2 3-45,2-3 1,4 4-34,-1-5 1,1 5 2,-4-4 1,-4 0 6,0-4 1,-4 0 56,4 0-209,-5 0-433,3 0-394,-6 0 0,-6 1 914,-5 3 0,-10 2 0,-8 5 0</inkml:trace>
  <inkml:trace contextRef="#ctx0" brushRef="#br0" timeOffset="17">17965 16195 8006,'-8'-8'-221,"1"1"-223,4 4 333,-7-2 1,8 4 110,-6-3 0,0 3 99,-3-3 1,-1 6 176,1 2 0,-4 5 155,0-1-369,-6 2 0,9 1-45,-4 1 0,8 3-1,0 0 1,5 0-71,0-3 0,1-1 67,2 1 1,0-1-47,0 0 1,0-3 61,0 0-106,5-6 1,2 7 54,4-5 3,1 0 1,-1-6 12,0-1 0,1 0 1,-1-5 1,-3 2-56,-1-2 0,0-2 56,0 3-1,2-7-4,-5-1 0,0-2 1,-4 2 0,0-2 11,0-2 0,-1-2-4,-3 2 0,-3-3 1,-4-1 1,0-1 0,-1-2 1,-3 1 2,0-1 0,0 2 110,3 1 1,2 4-100,2 0 159,-2 5 0,9-3-96,-3 6 1,3 3 13,1 1 2,0 4 0,5-2-8,3 5 0,2-1-73,1-3 0,2 3 14,2-3 1,-1 3-105,5 1 0,-1 0 108,1 0 0,1 0 62,-5 0 0,2 0-68,-2 0 1,-1 0-112,5 0 1,-5 0 50,1 0 0,2 0-125,-2 0 1,-4 0-43,-3 0 1,-2 1-804,2 3 1005,2-3 0,-9 9 0,4-4 0</inkml:trace>
  <inkml:trace contextRef="#ctx0" brushRef="#br0" timeOffset="18">18125 16149 8107,'-6'-5'1459,"0"4"-1287,12-4 0,-4 1 86,6 0 1,-1 0-113,5 4 1,-1 0-175,1 0 1,0 0 136,4 0 1,-3 0-87,7 0 0,-5-4-307,4 1 1,-5-1 124,1 4 1,1 0-261,0 0 1,-1 0 184,-4 0 1,1 0-265,-1 0 1,-3 0-303,-1 0-112,-4 0 912,2 0 0,-5 0 0,-5 0 0,-3 0 0,2 0 0,-2 0 0,6 0 0,-8 0 0,7-4-33,-4 0 1,4-1 76,-1 1 1,2 3 86,-2-3 1,3 2 500,-3-2-280,2 3 1,2-6 221,0 4 219,0 1-63,0-3-344,0 5-215,6 0 0,0 0-174,5 0 1,2 4 96,2 0 1,-2 3-195,2-3 0,-2 0-47,-2-4 0,1 4 42,-1 0-5,1-1 140,-1-3-127,0 0 0,-3 0 76,0 0 0,-6 2-36,2 1 6,-3-1 26,-1 3 0,-4-4 7,1 3 1,-6-2-5,1 6 0,-3-4-241,-5 3 1,4-3 80,-3 4 0,2-6-131,1 2 1,5 1-49,-1-1 0,2 1-86,-2-1 1,2-3 446,2 3 0,3 2 0,-4-4 0,5 3 0</inkml:trace>
  <inkml:trace contextRef="#ctx0" brushRef="#br0" timeOffset="19">18627 16183 8089,'-5'-6'-440,"4"1"440,-4 10 0,4-2 179,-3 4 1,3 1-87,-3 3 0,-1 1-69,1-1 1,0 4-42,4 1 0,0 0-9,0-1 0,0-2-29,0 2 1,1-2-163,3-2 1,1 1 95,3-1 0,2-3 86,-2-1 0,3-4-8,4 1 0,-1-3-23,5-1 1,-1-1 112,1-3 1,3 1-18,-3-4 1,-1-1 142,1-3 0,-5-1-108,1 1 0,-3-1 123,0 1 0,-2-4-46,-2 0 1,0-4 161,-4 3 0,-1-3-121,-7 4 0,-4-4-24,-7 4 0,-4-4-146,-7 3 1,-2 5 38,-3 3 1,-1 6-154,6-2 1,-3 3-23,6 1 0,2 5-297,10 3 1,1 3 419,2 4 0,-2 3 0,4 5 0</inkml:trace>
  <inkml:trace contextRef="#ctx0" brushRef="#br0" timeOffset="20">22476 14961 7863,'-6'0'-724,"1"0"1191,5 0-143,5 0 0,1 0 43,6 0 1,-1 0-130,1 0 0,-1 0-19,0 0 0,6 0-26,2 0 1,-1 0-61,1 0 0,0 0 38,4 0 0,-1-1 17,1-3 1,0 3-311,0-3 1,-4 3 88,0 1 0,-5-1-369,1-3 1,-2 3-36,-2-3-196,1 2 1,-5 2-147,1 0 779,-6 0 0,-2 6 0,-6 0 0</inkml:trace>
  <inkml:trace contextRef="#ctx0" brushRef="#br0" timeOffset="21">22476 15201 8219,'12'-5'409,"-5"4"-90,1-3 1,0 3 164,3 1 1,2-2-172,2-1 0,-1 1-69,5-1 1,0 0-202,4-1 1,0 2 86,-1-6 0,3 6-464,1-2 1,-2-1-98,3 1 0,-3 0-1013,-1 4 1444,0-5 0,0 4 0,-1-4 0</inkml:trace>
  <inkml:trace contextRef="#ctx0" brushRef="#br0" timeOffset="22">23173 14516 8177,'-4'-12'0,"0"1"-814,1 5 707,3-4 0,1 8 484,3-1 0,-2 3-47,6 3 0,-1 4 241,5 4 0,-1 6-89,1 2 0,-1 2-157,0 2 1,5 4 9,-1-1 1,1 6-112,0-1 1,-2-2-118,5 1 0,0 1 95,4 3 0,-4 0-202,0 0 1,-2 1-24,2-1 1,2-1-251,-6-3 1,0 0-121,-3-4 0,-1-2 175,0 3 1,1-7-58,-1-1 1,-1-5 103,-2 1 0,2 1 166,-2-5 1,-2 3-99,2-6 1,-4-2-51,3 2-13,1-6 17,3 8-135,1-8 1,-5 3-155,1-5-209,-6 0 88,3 0-378,-5 0 570,-5-5 1,-1 2 366,-5-5 0,-1 6 0,-4-8 0,-2 3 0</inkml:trace>
  <inkml:trace contextRef="#ctx0" brushRef="#br0" timeOffset="23">23550 15167 8177,'0'-18'0,"0"2"-80,0 4 1,0 5 180,0-1 1,-1 0 150,-3-3 1,2 3 414,-1 1 297,1 4-590,-3-7 1,3 9-116,-6-3 1,1 3 14,-5 1 0,-1 5-30,-2 2 1,1 7-175,-5 2 0,0 3 8,-4-4 1,1 5-151,-1-1 0,-1 1 1,-3 0 0,3 0-270,-3-5 1,4 4-34,4-4 1,-2 1 177,2-5 0,2-1-476,2-2 0,6 2 254,1-3 1,6 0-445,-2 0 0,2-4 862,-2 1 0,2 2 0,-3 0 0</inkml:trace>
  <inkml:trace contextRef="#ctx0" brushRef="#br0" timeOffset="24">23881 14961 8177,'-11'0'-358,"-1"0"-165,1 0 0,3 0 524,1 0 1,3 0 493,-4 0 0,4 2 122,-3 1-398,4-1 1,-2 4 27,5-2 0,0-2 113,0 6 1,0 0-129,0 3 0,1 0-55,3 1 1,3-2-98,4-2 1,-2 2 129,2-3 0,-1 2-180,9-1 1,-3 1-25,3-5 1,-2-1-101,2-3 1,3 0 134,-3 0 0,1-1-150,-1-3 0,2-2-172,-6-5 0,-1-1 113,-6 1 1,-1-1-90,1 1 1,-6-2 111,6-2 1,-6 1-42,-2-5 1,-1 4 129,-3-4 1,-2 5 9,-5-2 1,-5 4-3,1 0 1,-5 6 28,1 2 1,-1 3 156,0 1 1,-1 1-104,2 3 1,-3 4 167,-1 7 1,4 3-96,0 4 0,2 5 87,-2 0 0,2 8-186,6 0 1,1 3 3,2 0 1,3-3-36,5 3 0,1-6-139,3-1 0,2-6-204,6 2 0,7-8 99,0-4 0,6-4 467,-2-3 1,4-3-132,3-5 1,-1 0 196,-2 0 1,-7-5-127,3-3 0,-4 2-250,0-2 0,-2 1-149,-6-5 1,0 5-417,1-1 1,-6 0 673,-2-3 0,-3 0 0,-1-1 0</inkml:trace>
  <inkml:trace contextRef="#ctx0" brushRef="#br0" timeOffset="25">24132 14642 8584,'12'0'378,"-1"0"1,1 0-209,-1 0 0,2 0 6,2 0 0,1 0-26,3 0 0,3-4-174,-3 0 1,3 0-694,0 4 566,1 0 1,-5 0-70,-3 0 0,-1 0-159,1 0 0,-7 1 379,0 3 0,-1-3 0,0 5 0</inkml:trace>
  <inkml:trace contextRef="#ctx0" brushRef="#br0" timeOffset="26">24543 14173 8177,'0'-11'-904,"0"-1"515,0 6 164,0 1 0,4 10 346,0 3 0,5 3 550,-1 4 0,-2 7 353,2 5-719,-1 4 0,8-1-27,1 4 1,-1 0-30,-4 0 0,1 1-275,-1-1 1,3-1 131,-3-3 0,3 2-46,-6-5 1,2-2 30,2-6 0,-2 1-272,-3-4 1,2-1-112,-5-4 1,4 1-121,-5-1 0,3-3 29,-3-1 0,-1-3-800,1 4-98,-1-6 1281,-2 3 0,-5-5 0,-2 0 0,-4 0 0</inkml:trace>
  <inkml:trace contextRef="#ctx0" brushRef="#br0" timeOffset="27">24715 14573 8177,'-8'-10'-1125,"1"2"0,3 3 1974,-4 5 0,4 0-290,-3 0 1,-1 0-297,-3 0 0,-2 1-93,-2 3 1,1 4 14,-5 7 1,4-2-259,-5 2 1,3 3 89,-2 1 0,-2-1-254,6 1 0,0-5-86,3 1 0,1-3-916,0 0 1239,-1-1 0,1 1 0,-1-1 0</inkml:trace>
  <inkml:trace contextRef="#ctx0" brushRef="#br0" timeOffset="28">24875 14265 8177,'-4'-16'255,"0"1"204,0 5 1,5 5-478,3 5 45,-2 0 1,3 1 277,-5 3 0,0 6-30,0 5 0,0 10-48,0-3 1,0 9 16,0-1 1,0 5-140,0 3 0,0-3-50,0 3 0,0-2-154,0-2 1,0-1 13,0-3 1,0 2-96,0-5 0,0-4-81,0-4 0,1-4 114,3 4 0,-2-6-29,6-2 0,-4-1 9,3-6 0,1 4-92,3-5 0,1 1 37,-1-4 0,1 0-117,-1 0 1,0 0 84,1 0 0,-5 0-607,1 0 480,0-5 381,-2-1 0,-1-6 0,-15-4 0,-3-2 0</inkml:trace>
  <inkml:trace contextRef="#ctx0" brushRef="#br0" timeOffset="29">24783 14619 8177,'-4'-8'0,"1"0"328,-1 6 0,9-7-38,3 5 0,2 0 181,1 4 1,7 0-72,5 0 1,1-3-421,6-1 1,1-1-62,3 1 1,-5 3-66,-2-3 1,-3 3-155,-1 1 0,-5 0-1306,-3 0 1606,-8 0 0,-7 0 0,-6 0 0</inkml:trace>
  <inkml:trace contextRef="#ctx0" brushRef="#br0" timeOffset="30">22568 15886 7109,'0'-6'437,"0"1"268,0 5-613,5 0 0,-1 1 93,7 3 1,-2-3-53,6 3 0,3-1 35,1 0 0,7-1 0,5 2 0,3-3-16,4-1 1,7 0-32,4 0 1,4 0-180,-3 0 1,6-4-15,1 0 1,1 0 123,7 4 1,-4 0-156,4 0 0,-4 0-306,3 0 0,-3 0 190,4 0 1,-2 0 51,2 0 1,-32 0 0,0 0-56,28 0 0,-1-1-26,-7-3 0,1 3 165,-4-3 1,3 3 143,-3 1 0,4 0-149,0 0 1,-4 0 187,0 0 1,-3 0-85,-2 0 0,1 0 147,0 0 0,0-1 11,-1-3 0,-3 3 18,0-3 1,-5 3-95,1 1 0,-3-4-10,0 0 0,-5 0 169,1 4 1,-6-1-150,2-3 1,-3 3 251,-1-3 0,-4 3-279,0 1 0,-5-2 148,1-1 0,-3 1-228,0-1 1,-4 1-18,-1 2 25,-4 0-23,2 0-419,-5 0 1,-5 0 432,-3 0 0,-7 0 0,-3 0 0</inkml:trace>
  <inkml:trace contextRef="#ctx0" brushRef="#br0" timeOffset="31">25149 14288 8319,'5'-7'-524,"-4"2"551,4 0 1,-5 2-86,0-4 447,0 4 99,0-2-39,0 5-47,0-5-267,0 4 24,0-4 0,1 5-73,3 0-9,-2 5 0,4 1 37,-2 6 0,-3-1 9,3 1 0,1 0-16,-1 3 1,-1-1 57,-3 5 1,2 0-41,2 4 0,-3 1 151,3 3 0,-3-2-114,-1 6 1,0-4-158,0 3 0,0-3 154,0 3 1,1-3-208,3 3 0,-2-3 38,6 3 0,-5 1-80,0 3 1,2-4 101,-1 1 1,1-2-39,-1 2 0,-3 0-87,3-4 1,-1 3 115,1-3 1,-3 1 56,3-1 1,-3-5-50,-1 1 0,0 0 27,0-4 1,4-1-93,0 1 0,-1-5-4,-3 1 1,0-2 27,0-2 0,0 1-14,0-1 0,0 1 126,0-1-104,0 0 1,0 1 69,0-1 0,-1-1-74,-3-2 0,3 2-14,-3-2 33,-2 2 0,5 1 4,-3 1-36,3-1 0,1 1-67,0-1 87,0 0 0,0 1-30,0-1 47,0 1 0,0-1-44,0 1 70,0-1 1,0 0-82,0 1 1,0-5-65,0 1 49,0 0 0,0 3-116,0 0 1,0-3 154,0 0-31,0-1 1,0 5 177,0-1-105,0 1 1,0-1 13,0 0 1,0-3-15,0 0 1,0-5 8,0 5 0,3-4-84,1 3 0,0-3 69,-4 4 0,0-4 164,0 3-179,0-4 303,0 7-232,0-4 1,0 2-45,0 0 0,0-5 126,0 5 16,0-5-169,0 7 0,0-8-52,0 6-110,0-6 180,0 9-49,0-10 148,0 9 22,0-9-71,0 9-28,0-8 95,0 3-257,0-5 115,0 5-16,0-4 15,0 9-15,0-8-63,0 3 78,0-5-36,-5 5 25,4-4 61,-4 4-38,5-5 278,0 0-261,-6 0 0,0 0 7,-5 0 1,-1 0-234,1 0 0,-6-1-358,-2-3 0,-7 3-1231,-5-3 1806,-7 3 0,-2 1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24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5939 8828 8234,'0'-6'-327,"0"1"0,1 5 1172,3 0-519,-3 0 0,6 0-40,-4 0 0,0 1-51,4 3 1,-3 2-25,4 6 0,-2 4 4,2 3 1,2 3 10,-2 1 1,-2 5-87,2 2 1,-6 2-151,2-2 0,1 3-83,-1-2 1,0 2 46,-4 1 1,3-1-221,1-3 1,1 2 133,-1-5 1,-1 3-99,4-3 0,-4-2 58,1-6 0,-2 2 105,2-6 0,-3 0 32,3-4 1,-3 1 156,-1-1 0,2-3 243,1 0-223,-1-6 183,3 3-101,-5-5 170,5 0-116,-4-5-143,4-1-66,0-6 0,-3 5 59,1-1-258,-1 6 265,3-4-219,1 6 0,5 0 121,1 0 0,-1 0-117,1 0 1,0 0 92,4 0 0,0 0-88,3 0 0,3-1 33,-3-3 0,6 3-5,2-3 0,4-1 36,0 1 2,-3-4-4,5 6 1,-8-7-19,6 6 0,-7-5 11,-1 4 1,-2 0-435,-6 4 237,1 0-657,-5 0-118,-5 0-224,0 0 1216,-6 0 0,-6 0 0,0 0 0</inkml:trace>
  <inkml:trace contextRef="#ctx0" brushRef="#br0" timeOffset="1">6064 9182 8348,'-5'-6'626,"4"-4"-197,-4 9 11,5-10 1,1 10 341,3-3-509,2 3 0,6 1-136,-1 0 1,1 0-141,-1 0 1,6 0-232,2 0 0,-2 0 169,2 0 0,1-1-427,2-3 1,5-1 253,0-3 1,3-2-189,-3 3 0,1 0-92,-2 0 0,-3 0 518,0 0 0,0-3 0,-5 3 0</inkml:trace>
  <inkml:trace contextRef="#ctx0" brushRef="#br0" timeOffset="2">5985 8828 8434,'5'-10'783,"2"3"0,5-2-618,3 5 1,6-4 58,6 4 0,9-4 443,-2 0-136,3 3-378,2-5 0,-2 3-134,5-4 1,-5 3 118,1 1 0,-3 4-164,-1-1 1,-8 3-1945,-3 1 1970,-3 0 0,-2 5 0,-2 2 0</inkml:trace>
  <inkml:trace contextRef="#ctx0" brushRef="#br0" timeOffset="3">6864 9114 8379,'-8'-4'-209,"1"0"1,3-3 154,-4 3 0,6-1 858,-2 1-207,-2 3 263,4-9-226,-3 8-376,5-3 1,0 10-2,0 3 0,5 3-35,3 5 1,2-3-19,2 6 0,3-1-196,0 1 1,4 3-37,-4-3 0,6 1 66,-2-1 0,2 2-148,2-6 0,0 4 67,0-4 1,0 2-251,-1-2 1,-3-6 65,0 2 1,-3-2-66,3 2 0,-5-3-61,1 0 0,-6-6-225,-2 2 1,-3 1-955,4-1 1532,-6 0 0,8 1 0,-3 1 0</inkml:trace>
  <inkml:trace contextRef="#ctx0" brushRef="#br0" timeOffset="4">7161 9091 8245,'-10'-11'782,"2"-1"-399,3 1-465,5-1 361,0 6 0,-1 1 334,-3 5-532,3 0 1,-4 5 143,5 3 1,-4 7-216,0 4 0,-5 4 135,2 3 1,-5 4-148,-3 4 0,0 0-88,-8 0 0,6-1-47,-6-2 1,4 0 76,0-4 0,-1 0-135,5-4 1,0-6-16,3-1 1,2 0-71,2-1-1284,-2 1 1564,4-5 0,0 0 0,1 1 0</inkml:trace>
  <inkml:trace contextRef="#ctx0" brushRef="#br0" timeOffset="5">7401 9137 8863,'-5'-12'-346,"3"6"0,-1 0-364,6 2 1235,-1 3-81,3 1 1,-1 7 226,-1 8 0,5 3-243,-4 5 0,1 1 21,-1 3 0,-2 3-295,6 8 1,-6-1 39,2 5 0,1-4-309,-1 4 0,1-5 156,-1 1 1,-3 0-149,3-4 1,1 2-111,-1-10 0,3 5-136,-3-5 1,1 0 128,-1-7 1,-3 1-21,3-5 1,1 1-280,-1-5 186,0 0-111,-4 1 1,0-5-268,0 1-356,0-5 1071,0 2 0,-10-10 0,-3-2 0</inkml:trace>
  <inkml:trace contextRef="#ctx0" brushRef="#br0" timeOffset="6">7332 9182 8329,'0'-15'65,"0"0"0,5 1 163,3 6 0,3-2-82,5 3 0,1-2 127,6 1 1,0-2 117,0 2 0,3 2-134,1-2 1,5 6-323,-2-2 0,-1 3 101,2 1 1,-6 0-170,2 0 0,-7 5 19,-1 2 0,-5 7 12,1 2 0,-6 4 61,-1-1 1,-5-1-23,0 1 1,-1-1-66,-2 1 0,-5 2 101,-3-2 1,-2-1-133,-2 1 1,-4-4 119,-3 4 1,-3-5-176,-1 1 0,1-2 107,-1-1 0,0-2-283,0-3 0,1-2-143,3-5 533,8 0 0,-4 0 0,2 0 0</inkml:trace>
  <inkml:trace contextRef="#ctx0" brushRef="#br0" timeOffset="7">7892 9182 8270,'0'-6'1612,"0"-4"-1051,0 9 1,0 4-321,0 9 0,-4 3-55,0 0 0,0-2-126,4 2 0,0 3 4,0 1 0,2-1-186,1 1 1,4-4-290,4 4 1,2-6 195,2-2 1,-1-1-55,5-6 0,0 0 75,4-4 1,0 0-6,0 0 1,0-4 56,-1 0 0,1-5-21,0 2 0,-4-3 162,0-2 0,-5-3 142,1 0 1,-2-4 268,-2 4 1,-3-6-187,0 2 1,-6-1 70,2 1 1,-5-3-121,-7 3 0,-2-2-98,-13-2 1,2 5 8,-10 3 0,1 7-14,-5 4 1,-3 4-707,0 4 1,0 4 88,4 7 545,5 3 0,6 5 0,6 0 0</inkml:trace>
  <inkml:trace contextRef="#ctx0" brushRef="#br0" timeOffset="8">8349 9068 8327,'0'-7'-187,"0"-1"287,0 5 19,0-2 605,0 5-488,5 5 0,-4 3 54,3 7 0,-2 2-77,2 2 0,-1 2-18,4-2 0,-3 3-20,4 1 0,-4 0-125,3-1 1,-4 0 13,0-3 0,3 1-158,-3-4 0,1 3 90,-4-4 1,1-1-145,3-7 1,-2 4-183,1-4 252,-1-2-221,-2 0 280,0-5-29,5 0 0,-4-5 22,3-2 1,-3-5 6,-1-3 1,4 1 41,0-5 0,1 4-44,-1-4 1,-2 0-61,6-4 0,-5 0 65,5 0 0,0 0-11,3 1 0,-1 0 17,-2 3 0,2-1-3,-2 4 1,6 1 141,1 4 0,0 3-144,-4 1 1,1 4 149,-1-1 1,1 3-73,-1 1 0,-1 5 111,-2 3 1,2 3-62,-2 4 0,-2-1 61,2 5 0,-5 2-154,5 5 0,-4-2-4,4 3 1,-6 0 21,2-5 1,-2 6-21,2-9 0,-3 4-123,3-8 0,1 4 130,-1-3 0,0-1-399,-4-4 1,4-3 145,0 0 1,-1-5-542,-3 5 0,2-5-574,1 0 1343,-1-1 0,8 3 0,-4 1 0</inkml:trace>
  <inkml:trace contextRef="#ctx0" brushRef="#br0" timeOffset="9">8794 9251 8228,'1'-6'299,"3"2"1,-1 2-674,4 2 814,-4 0-162,7 0 0,-4 0-55,6 0 1,-1 4-71,1 0 0,-1 0-153,0-4 0,5 0 135,-1 0 0,4 0-197,-4 0 1,5 0-1,-1 0 1,-2-1-133,-2-3 1,2-1-21,-2-3 0,0-1 82,-3 5 0,-2-4 80,-3 0 0,2 2-17,-5-2 1,1 0 121,-1-3 1,-3 0-106,3-1 0,-3 1 159,-1-1 0,-5 1-12,-2-1 0,-1-3-23,-3 0 1,2 1 41,-7 6 0,-1 2-81,-2 2 1,-3 3-62,-1-3 1,0 8 62,1 4 0,-5 3-57,0 4 0,2-1 69,6 5 0,2 4 1,6 4 0,5 3-24,2-3 1,2 3 0,2-3 1,9 3-51,3-3 0,8-4 44,3-4 0,1-5-216,7 1 0,-5-7 134,5-4 1,-2 1-577,1-2 639,-2 1 0,-5-4 0,0 0 0</inkml:trace>
  <inkml:trace contextRef="#ctx0" brushRef="#br0" timeOffset="10">9251 9125 8140,'-6'-6'572,"0"1"0,6 6-201,0 3 0,0 2-141,0 6 0,4 0-198,0 4 1,0 1 117,-4 6 0,1-1-136,3-3 0,-3 2 14,3-2 1,-3 2-116,-1-2 0,0-1 75,0-3 1,0-3 48,0 4 0,4-7-37,0-2 1,0-3 96,-4 4-246,0-6 171,0 3-25,0-5-10,0-5 0,4-2-4,-1-9 0,2 2-29,-1-5 1,-1 4 51,4-4 0,1 0-82,3-4 1,1 0 69,-1 0 1,1-1-190,-1-2 0,1 2 69,-1-3 0,0 7 43,1 1 0,0 5 70,4-2 0,-4 5 78,4 3 1,-4 3 63,0 5 1,-1 0-96,1 0 1,-5 10 88,1 6 0,-2 4-57,2 3 1,1 1-3,-6 3 1,3-2-18,-3 5 0,-1-3-55,1 4 0,2-7-26,-1-1 1,0-2-16,-4-6 1,4 1-183,0-5 1,3 0 71,-3 1 0,1-5-944,-1 1 429,-3-5 674,4 2 0,0-5 0,2 0 0</inkml:trace>
  <inkml:trace contextRef="#ctx0" brushRef="#br0" timeOffset="11">9765 8680 8319,'-7'-12'844,"2"1"-628,5 0-13,0 4 0,0 5-22,0 9 1,0 2 54,0 10 1,4 7-17,0 8 0,1 3-12,-1 8 1,-3-1-7,3 5 0,1 3-504,-1 1 1,0-2 269,-4-1 1,0-5-252,0-3 0,0 1 150,0-5 0,1 0-120,3-3 1,-3-6 55,3-2 1,1-5-174,-1-3 0,3-1-34,-3-3 1,1-6-685,-1 3 1184,-3-3 1,9-3-1,-3-1 1</inkml:trace>
  <inkml:trace contextRef="#ctx0" brushRef="#br0" timeOffset="12">9685 9171 8237,'9'-6'188,"2"2"0,7 3-182,-3 1 0,7 0 151,1 0 1,-1 0-64,5 0 0,1-4 109,-1 0 1,-1 0 65,-3 4-675,0 0 255,0 0 0,-2-4-172,-2 0 0,2-1-322,-6 2 0,0 1 645,-3-1 0,4-4 0,2 1 0</inkml:trace>
  <inkml:trace contextRef="#ctx0" brushRef="#br0" timeOffset="13">10187 9102 7482,'0'12'-456,"0"-1"954,0 1 0,0 4-215,0 3 0,0 7 70,0 0 0,0 5-217,0-5 0,0 5-70,0-5 1,0 1-34,0-4 0,0-1-156,0-3 0,4 1-63,0-5 0,0-3-13,-4-5-358,0-4 0,1 2 557,3-5 0,2-5 0,6-2 0</inkml:trace>
  <inkml:trace contextRef="#ctx0" brushRef="#br0" timeOffset="14">10119 8817 8065,'-8'-12'0,"1"1"-840,4 5 459,3 1 1,5 6 380,3 3 0,2 7 0,-4 7 0</inkml:trace>
  <inkml:trace contextRef="#ctx0" brushRef="#br0" timeOffset="15">10519 9171 8280,'0'-8'-400,"0"1"261,0 4 691,0-2-281,0 0 360,0 4-266,0-4-162,-5 5 1,-2 5 15,-4 2 0,-1 5-44,1 3 1,-4-1-67,-1 5 0,-3 0 89,4 4 1,-4 0-262,4 0 0,0-2 136,3-2 0,5 1-155,-1-4 0,6 3-26,-2-4 1,4 0 110,4-3 1,2-2-45,5-3 0,5 2-125,-1-5 1,5 0-25,-1-4 1,3 0 93,1 0 0,-2-4-136,-2 0 0,1-5 94,-4 2 1,3-3 103,-4-2 0,-4 1-14,-3-1 1,-2-3-8,2 0 0,-3 0 18,-5 3 1,0-3 122,0 0 0,0 0 73,0 3 1,-1 1 86,-3-1-19,3 1 1,-6 3 156,3 1 26,3 4-396,-4-2 1,5 10 0,0 3 1,0 2 9,0 1 1,0 2 56,0 2 1,0-1-134,0 5 1,0-1 43,0 1 1,4 1-202,0-4 1,1 3 117,-1-4 1,1 0-73,2-4 0,3 0 72,-2-4 0,2 2-118,2-5 0,-1 4 67,1-5 1,-1 1-129,0-4 1,1 0-377,-1 0 1,6-1 18,2-3 626,-3-2 0,6-6 0,-4 1 0</inkml:trace>
  <inkml:trace contextRef="#ctx0" brushRef="#br0" timeOffset="16">10838 8714 8458,'0'-14'-445,"0"3"0,0 2 791,0-3 0,4 5-138,0-1 0,0 4 706,-4-3-149,5 4-154,-4-2-377,4 5 1,-1 1 0,0 3 1,1 9 122,-1 10 0,-3 5-95,3 6 1,-2 1-141,2 4 0,-3 1 125,3 6 0,1 0-343,-1-1 1,1 1 77,-1 0 0,-1-5-81,4 1 0,-4-4-154,0 4 1,3-6-140,-3-2 0,2-1 135,-1-6 0,-2-1-112,1-3 1,2-4 77,-1 0 0,0-5 102,-4 1 0,1-3-676,3-4 166,-3 2-644,4-9 1342,-5 4 0,0-5 0,0 0 0</inkml:trace>
  <inkml:trace contextRef="#ctx0" brushRef="#br0" timeOffset="17">11329 8657 8392,'0'-11'-607,"0"-1"0,2 6 488,2 2 373,-3-2 397,4 4-474,-5-3 1,0 7 94,0 1 1,-1 4-79,-3 4 0,-1 6 8,-3 2 1,-2 4-16,2 3 1,-2 3-24,-1 6 1,-2 3-68,-2 0 0,2 9 98,-2-2 0,4 4-250,3-4 1,-1 1 54,5 0 1,0-2-218,4-2 1,6-3 65,1-4 1,1-2 0,3-3 1,-1 0 55,9-7 0,-3 3 27,3-7 1,-4-1-18,4 1 1,-1-5-107,1 1 1,-2-4-220,-1-3 1,-4 2 122,4-2 1,0-3-33,-1-2 0,-3 2-117,-5-1 435,1 0 0,3-4 0,1 0 0</inkml:trace>
  <inkml:trace contextRef="#ctx0" brushRef="#br0" timeOffset="18">11558 8771 8139,'-6'-11'-1053,"0"-1"1,8 6 1175,2 2 1,-3 4 19,3 4 1,1 6 234,-1 5 0,4 10 45,0-3 0,3 10 60,5 2 1,-2 1-238,5 3 1,-5-3-10,1-1 0,-2 1-230,-2-1 0,0-4 182,1 1 1,-1-6-269,1 2 0,-2-7-31,-3-1 0,4-1-113,-4 1 1,0-2 93,0-6 1,-4 0-71,0 1 1,3-1-730,-3 1 362,1-1-543,-4 1 579,0-6 530,0-1 0,0-5 0,-4-1 0,1-3 0,-6 3 0,2-15 0,-4 4 0</inkml:trace>
  <inkml:trace contextRef="#ctx0" brushRef="#br0" timeOffset="19">11763 9285 8139,'0'-11'0,"-5"-2"0,-2-2 0,2 6-695,1-2 0,-2 3 360,-2 0 0,-2 3 908,-2 5 1,1 0-99,0 0 1,-1 1-57,1 3 1,-5 6-144,1 6 0,-4 4-49,4-1 1,-4-1-241,4 1 0,-1 0 134,5 4 1,0-6-882,-1-1 469,6 1-1460,-4-4 1751,8 4 0,8-11 0,6-1 0</inkml:trace>
  <inkml:trace contextRef="#ctx0" brushRef="#br0" timeOffset="20">11763 8588 8203,'-11'-11'130,"5"5"77,1-4 0,8 10-302,1 0 0,5 6 219,-1 9 1,2 3 397,1 5 1,2 3 36,2 1 0,3 9-237,5-2 0,1 6-184,3-1 0,-3 2 140,2-3 0,-5 4-157,-2-4 0,-2 4 126,3-4 0,-4-1-302,-5-6 1,1 0-155,-1-4 1,-3 3-196,0-3 0,-6 4 39,2-5 0,1 1-204,-1-4 1,0 0-233,-4-1 1,-6-3 310,-1 0 0,-3-5-541,-2 2 1031,-4 1 0,-2-4 0,-5 4 0</inkml:trace>
  <inkml:trace contextRef="#ctx0" brushRef="#br0" timeOffset="21">12483 9045 8079,'0'-11'-27,"5"-1"0,-4 1 381,3 0 1,1 3-130,-1 0 1,0 5-49,-4-5 0,4 4 44,-1-3 117,6 4-309,-2-7 0,4 7 60,1-4 1,-1 4-169,0-1 1,1 3 85,-1 1 0,1 0-131,-1 0 1,0 1 13,1 3 1,1-1 135,2 4 1,-2-3-95,2 4 1,-1-2 73,1 2 0,-1 1-78,5-6 1,-5 5 61,1-4 1,2 0-2,-2-4 0,4 3 8,-4 1 1,0 0-10,-3-4 0,-1 1-29,1 3 1,-5-3 19,1 3 31,-1-3 0,5-1-18,-1 0 1,-1-1 50,-2-3 0,2 2 14,-2-6 1,-2 4 8,2-3 1,-1-1-9,5-3 0,-5-1 114,1 1 0,-5 0-259,0-1 0,-1 1 92,-2-1 1,0 1-483,0-1 0,-2 5-55,-1-1-364,-4 6 0,-4-2 896,-1 8 0,1 7 0,0 7 0</inkml:trace>
  <inkml:trace contextRef="#ctx0" brushRef="#br0" timeOffset="22">12529 9342 8015,'-5'-6'0,"0"-4"0,-3 2 170,3 3 86,5-5 0,0 7 207,0-4-260,0-1 0,0-3 29,0-1 1,0 1 27,0-1 1,0 1-183,0 0-114,5-1 198,1 1 1,2 1-95,-1 2-156,1-2 143,-2 9 86,5-4 1,-5 5-51,5 0 1,-3 0-156,0 0 1,-1 5 72,5 2 1,3 3-98,0 2 1,4-1-201,-4 1 147,6-1-29,-4 0 0,6 0-53,0-4 1,-4 3 57,0-2 1,-4-2 31,4 2 0,-3-5 42,3 0 0,-4-1-1,4-2 1,-5 0 17,1 0 1,2 0 104,-2 0 1,0-2 56,-3-1 41,-1 1-105,0-8 1,1 5 208,-1-3-262,1-2 83,-1 4 1,-3-4 255,-1 2-237,-4-2 11,2 4-149,-5-6-276,0 6-72,0 1 1,-5 15 0,-2 3 0</inkml:trace>
  <inkml:trace contextRef="#ctx0" brushRef="#br0" timeOffset="23">13979 8520 8177,'-6'-6'0,"-3"-1"-10,5 3 397,-5 3 14,8-4-45,-4 5-77,5 0 0,0 5 18,0 3 1,4 3 421,-1 4-474,6-2-99,-7 9 0,7-5 60,-6 6 1,2 0-18,-1 0 1,-3 0-164,3 0 0,-2 2 36,-2-2 0,0 2-164,0-6 0,1 2 32,3-2 1,-3 1-183,3-5 0,-2 2-230,2-2 211,-3-2-150,9 3 1,-7-8-280,5-1 1,-1-3 181,5 4 518,-6-6 0,9 8 0,-2-3 0</inkml:trace>
  <inkml:trace contextRef="#ctx0" brushRef="#br0" timeOffset="24">13671 9148 8253,'0'-6'327,"0"1"18,5 5-1,1 0 0,2 0 328,-1 0 0,6 0-276,6 0 0,3 0-155,1 0 1,1 0-32,2 0 0,4 0 11,4 0 1,4 0-80,0 0 0,4-2-62,-4-1 1,4 1-421,-4-1 189,0-4-30,-4 6 1,-3-8-132,-1 5 0,-6-1 106,-1 1 1,-1 3-206,-7-3 47,0 3 0,-7 1-226,-1 0 1,-5 4 16,-2 0 1,-6 5 572,-5-2 0,-11 3 0,-2 2 0</inkml:trace>
  <inkml:trace contextRef="#ctx0" brushRef="#br0" timeOffset="25">13899 9308 8093,'-11'-5'502,"4"4"-146,2-4-234,5 5 1259,0 0-915,0 5-26,0-4-276,0 9 1,2 0 111,1 5-56,-1 6-28,3-3 1,-1 1-197,-1 0 48,1 0-1,-4 3-299,0-4 254,5 4 1,-3-9 0,3 7-282,-5-5 114,0 0 79,0-3-26,0-1-23,0-5 135,0 5 67,0-10-78,0 4 227,0-5 1,0-5-155,0-3 1,3-2 36,1-1-303,0-1 218,1-4 1,1 2-196,6-5-7,-6 5 192,9-8-28,-7 10 6,9-10 9,-6 9 0,0-3 6,1 4-7,-1 6-5,1-4 6,-1 9 57,1-10-53,-1 10 0,0-4-14,1 5 73,-1 0-55,-4 0 0,3 0-4,-3 0 43,3 5-35,2 2 0,-2 4 11,-2 0-10,2 1-1,-4-1-96,0 1 95,5 4 0,-10 2-1,3 5-230,2-5 221,-5 3 0,4-7-13,-5 5 202,0-5-191,0 3 0,0-10-16,0 1 456,0-1-90,0 0-94,0 3-192,0-9-108,0 4-169,0 0 269,5-3 1,-3 3-1278,3-5 422,-5 0 813,5-5 0,-4-7 0,4-6 0</inkml:trace>
  <inkml:trace contextRef="#ctx0" brushRef="#br0" timeOffset="26">15167 8726 8201,'6'-12'-856,"1"5"642,-4-1 0,-1 4 427,1-4-57,-1 1 1,2-1 180,-1 1 407,1 4-170,-4-7-425,-5 9 14,-1-4 0,-6 5 183,1 0-198,-1 0 0,-4 0-57,-3 0 50,-3 0 1,0 5 27,-1 2 1,0 3-20,0 2 0,-4 4-26,1 3 1,-1 4-91,4 4 1,0 2 86,1 5-14,-1 6-136,0-5 0,5 10-12,3-4-552,2 4 550,2-4 1,4 2-188,4-5 0,1-4 101,2-4 0,2-4-183,1 0 0,8-1 196,4-3 0,6-4 26,2-3 1,0-2 132,4-1 32,2-6-15,0-1 0,2-5 93,-1 0-195,0 0 321,0-5 1,1 2-133,-4-4 1,3-1-113,-3-3 1,0-1 12,-4 1 0,-2-1 5,-2 1 0,-2-2 0,-6-2 1,1 2 39,-1-2-71,-5-3 1,3 6 44,-5-4-29,0-1-9,-4 4 0,0-3 1,-5 0 9,-3 1 0,-2 0-15,-1 3 1,-2 2-12,-2 3 1,-2-2-34,-2 5 0,-2 0-117,1 4 0,-5 0-637,-2 0 502,6 5 0,-1-3-486,3 1 0,3 2-129,1-1 887,7 0 0,-2 1 0,3 1 0</inkml:trace>
  <inkml:trace contextRef="#ctx0" brushRef="#br0" timeOffset="27">15407 9114 8096,'-12'0'-409,"6"0"204,1 0 159,5 0 286,-5 0-47,4 0 1,-3 4 247,8-1 0,-2 5-194,6-4 1,-1 1-50,5-1 1,-1-2-114,1 6 39,4-6 1,-2 5 166,5-3-442,0-3 148,4 4-51,0-5 0,0 0-42,-1 0 0,-2-1 66,-1-3 1,0-1-125,3-3 0,-3-2 98,0 2 0,-5 2 12,2-2 0,-5 1 194,-3-5-162,-3 1 0,-5 0 117,0-1 1,0 1-90,0-1 0,-7 1 95,-4-1-86,0 1 0,-10 1 32,6 2 0,-6 3 4,-2 5 0,-1 0-60,-7 0 0,4 1-8,-3 3 1,3 3 74,-3 4-53,10 6 4,-7 0 1,14 4 45,-2 1-45,7-1 0,3 12-136,5-3 54,0-2 1,5 4 15,3-5 0,7 0-14,4 0 1,2-7 50,-2 3 1,2-8-10,-2 1 1,3-4 220,1 0 6,-6-6-214,5-1 0,-8-5 76,5 0-49,0 0-136,-1 0 0,0-1-465,-3-3 215,-3-2 1,5-4 363,-6 2 0,1-7 0,-1 2 0</inkml:trace>
  <inkml:trace contextRef="#ctx0" brushRef="#br0" timeOffset="28">16035 9068 8058,'-6'-5'0,"-1"4"158,3-3 74,3 3 175,-4 1 93,0 0-250,-1 0 0,-6 4 354,1-1-401,-1 6 1,1 1 145,0 6-288,-1 4 113,1-7 1,-1 8 231,1-2-509,4 3 151,2 1 1,5-2-324,0-2 211,0 3 80,0-4 0,2-1-235,1-1 122,4-4 35,4 0-169,1-1 145,-1 1 1,4-6-21,1-2-104,4-3 90,-2-1 0,4 0 83,1 0-90,-5-5 97,4 4 0,-5-10-11,6 4 1,-4-5 0,0-3 0,-5 3 134,2-4-128,-9-1-9,3 4-126,-8-9 138,3 4 1,-5-4-13,0-1-249,-5-5 134,-2 4 1,-8-4 73,0 5-183,-11 5 205,2 2 0,-10 9-626,0 4 688,-1 1 0,-4 7 0,-1 2 0</inkml:trace>
  <inkml:trace contextRef="#ctx0" brushRef="#br0" timeOffset="29">16400 9091 8172,'-6'-5'0,"-3"2"198,5-4 0,-1 3 198,1-4-258,3 6 1,-4-5 261,5 4 279,0 1-184,0-3-250,0 5 1,0 5 60,0 3 1,0 7-42,0 4 0,0 7-31,0 0 0,0 5-35,0-5 1,0 1-59,0-4 0,0 0-22,0 0 1,4-1-232,0 1 0,1-5-400,-1-3 325,-3-2 57,4-2 0,-4 0-287,3-4 199,-3 3 119,4-8 102,-5 3 10,0-5 1,0-5 159,0-3-180,0-2 14,0-2 1,4-4 109,0-3-106,0 2-16,1-4 1,-3-1-5,6-4 1,-4-1-45,3 4 1,0-4-160,0 1 0,4-5 157,-4 5 0,0 3-28,0 4 0,-1 5 71,2-1 1,1 2-4,-5 1 165,5 6 13,-3 1 69,5 5-248,1 0 89,-1 5 1,1 3 10,-1 7 0,-1-1-44,-2 5 0,2-4 2,-2 4 1,-2-4-28,2 4 0,-5 1-8,5 2 1,-5-3-185,0 0 195,-1-5-49,3 3 1,-4-6-8,3 1 0,1-1-18,-1 1 1,1-5-15,-1 1 1,-2-6-10,6 2 0,-5-3-14,5-1 0,-4 0 164,4 0-109,-6-5 8,8 4 0,-7-9-34,4 2 25,-4-2 35,2-1 1,-1-2-8,0-2 0,1 1 23,-2-5 0,0 4 13,5-4 0,-2 0 23,2-4 1,2 1 7,-3 3 1,2-1 30,-1 5 51,2-6 1,-5 12 162,3-2-239,-3 7-53,0-1 1,-4 11 25,3 6 0,-3 2 59,-1 9 1,0-3 1,0 7 1,0 2-103,0 1 0,0-1-9,0 2 0,0-2-596,0 2 283,0-4 192,0-4 1,5-4-738,3 0 420,-3-10 141,5 6 0,-4-9-676,6 1-211,-1-2 1199,1-5 0,4 0 0,2 0 0</inkml:trace>
  <inkml:trace contextRef="#ctx0" brushRef="#br0" timeOffset="30">16926 9239 8122,'-7'0'302,"2"-5"-274,5 4 420,0-4 681,0 5-779,5 0 1,2 0-122,4 0 1,1 0-72,-1 0 0,5 0-105,4 0 1,-3 0-226,2 0 120,0 0 0,3-5 209,-3-3-394,3 3 178,-10-5-41,10 4 1,-10-6-18,4 1 0,-4 0 114,0-1 0,-6 1 8,-2-1 0,1 1-7,-1-1 0,0 1 10,-4 0 1,-4-1 57,0 1-53,-5-1 1,2 2 81,-9 3 1,2 1 390,-5 6-389,5 0 1,-7 2 154,2 2 1,1 7-161,-1 8 1,0 3 6,-4 0 1,4 6-19,0 3 0,6-2-18,2 1 1,1-4-64,6 0 0,1 2-183,7-1 1,4-2-589,7-6 352,-2-2 204,8-6-756,-3 1 592,5-6 0,0-1-216,0-5-526,-1 0 1121,-4 0 0,4-5 0,-4-1 0</inkml:trace>
  <inkml:trace contextRef="#ctx0" brushRef="#br0" timeOffset="31">17440 8680 8120,'-10'-5'0,"2"-3"50,-2 3 1,7 0 225,-4 5 253,4 0 119,-2 0-31,0 0-338,-1 10 1,-1 4 28,3 13 1,-1 3 14,2 8 1,-1 3-99,4 5 1,0 3-16,0 1 0,0-1-1241,0-3 1084,0-6-222,5 5 1,0-10-147,2 3 1,2-6 149,-5-1 1,5-6-162,-1 2 0,-2-7 139,2-1 0,-5-5-354,5 1 167,-5-2 0,3-3 348,-2-2-1423,-3-3 1449,4-5 0,-5 0 0,0 0 0</inkml:trace>
  <inkml:trace contextRef="#ctx0" brushRef="#br0" timeOffset="32">17280 9160 8242,'16'-12'-168,"-2"6"-104,5 2 1,0-1 194,4 1 1,0-1 336,0 1 1,0 2 441,0-6-369,-1 6-192,1-9 1,-1 9 56,-3-6 0,1 4-329,-5-3 0,1 3-238,-5-4 1,-1 5 18,-2-5-162,-3 5 86,0-2 215,-4 5-20,4 0 356,-5 0 1,4 2 169,0 1 0,0 4 192,-4 4 1,1 2 415,3 2-433,-3 3-212,4 5 1,-5 0 354,0-1-314,5 1-200,-4 0 1,8 1 55,-5 3 0,1-3-41,-1 3 0,-1-7-260,4-1 160,-4-5 1,6 6-103,-6-5 0,1-3-103,-4-5 164,5-4 141,-3 2-82,3 0-24,-5-4 25,0 4-125,0-15 0,0 3 141,0-9 1,-2 0-187,-1 1 1,1-6 97,-2 2 0,3-3-27,1-5 1,0 3 45,0-3 0,0-1-6,0 2 1,5-1-36,3 4 1,2 0-84,1 0 0,2 6 141,2 1 1,-2 5-22,2 3 1,2 0 124,-2 4 0,4-4-84,-4 4 0,4 0 22,-3 4 0,0 0-41,-1 0 1,-2 6 9,2 1 0,-3 3 0,-5 2 1,3-1 1,-2 1 1,-2 3-10,2 0 0,-6 0-3,2-3 1,1-1 144,-1 1 1,1 1-85,-1-1 1,-3 2 182,3-7 0,1 4-25,-1 0-166,0 0 0,0 1-239,-1-1 0,1-3-352,-4 0-187,0-6 0,0 4-16,0-2-501,0-2 350,0 3 585,0-5 1,0 0 0</inkml:trace>
  <inkml:trace contextRef="#ctx0" brushRef="#br0" timeOffset="33">17919 8840 8112,'0'-18'-278,"-5"1"0,4 10 501,-3-1 225,3 6 0,1-5 541,0 4-481,0 1-333,0-3 1,0 6-384,0 3 209,0 3-311,5-1 1,-2 4 309,4-2 0,1 7 0,3 3 0</inkml:trace>
  <inkml:trace contextRef="#ctx0" brushRef="#br0" timeOffset="34">18445 9034 8078,'-5'-18'0,"3"2"90,-1 4-188,1 1 405,2-1-254,0 6-101,0-4 1191,0 9-509,-5-4-349,-1 5 1,-6 1 38,1 3 1,-2 3-114,-2 8 0,-3 4-33,-5 8 0,1 2 0,-1 6 1,5-2 145,3-3 0,3 2-294,5-6-30,2 6 1,5-8 220,0 3-460,5-3 167,6-1 0,3-5-64,5-3 16,0-2 168,4-2 1,1-5-384,3-2 0,-3-3 5,3-1 0,-3 0 0,-1 0-1702,-1 0 2032,-4 0 0,4 0 0,-5 0 0</inkml:trace>
  <inkml:trace contextRef="#ctx0" brushRef="#br0" timeOffset="35">18981 8509 8093,'0'-12'-250,"0"1"167,0-1-314,0 1 187,0-1 0,0 5 1104,0-1-377,0 6 55,0-8-198,0 8 1,-1-3-117,-3 5 0,2 1-7,-6 3 1,1 8-29,-5 7 1,-3 4-4,0 3 0,-4 3-38,3 6 1,-3 0 46,4 3 0,-4 7-105,4 4-189,0 1 1,1-5 159,2 1-1018,-2 5 1053,13-4-93,-9 3 0,9-8-99,-3 0 1,4-5-27,4 1 0,-2-2-184,6-2 0,-1 0 167,5 0 1,-1 1-44,1-1 0,3-5 224,0-2-97,6-3 1,-5 1 21,3-2-31,3 2 0,-5-8 107,6 2 0,-5-2-72,-3-6 1,2-1 506,-2-2 0,0 1-727,-3-6 1,-1 1-18,0-4 0,1 0-300,-1 0 0,-3 0-972,-1 0 731,-4 0 773,7 0 0,-9-5 0,5-1 0</inkml:trace>
  <inkml:trace contextRef="#ctx0" brushRef="#br0" timeOffset="36">19096 8577 8309,'0'-22'0,"0"3"915,0-2-211,5 8-992,-4-3 273,9 9 278,-9 2 36,5 5 1,-5 2-4,3 1 0,-2 8-1,6 4 1,-1 5-106,5-1 0,3 8 15,0 3 1,0-1-8,-3 2 0,3-5-142,0 5 1,1-6-183,-5 2 77,5-3 1,-5-1-256,4 0 1,-5-2 188,5-2 0,-6-2-659,-1-6 530,-1 1 0,1-1-677,0 1-455,-6-6 157,3 4 1219,-5-9 0,-5 4 0,-1-5 0</inkml:trace>
  <inkml:trace contextRef="#ctx0" brushRef="#br0" timeOffset="37">19244 8805 8218,'0'-6'0,"-1"1"52,-3 5 40,3 0 201,-9 0 0,7 1 353,-4 3 1,-1 2-233,-4 6 0,0 1-112,-3 2 1,2-1-449,-2 5 111,2 0 75,-4-1 0,5-1-1329,-3-1 666,7-4 351,-2 5 272,3-6 0,1 1 0,1-1 0</inkml:trace>
  <inkml:trace contextRef="#ctx0" brushRef="#br0" timeOffset="38">18959 9182 8213,'-7'-1'1073,"3"-3"-1019,3 3 1,6-4-39,3 5 1,2-1 505,1-3 1,1 3 40,-1-3-12,6 3-169,1-5-138,9 5 1,3-5-241,4 2 10,5 3 1,1-8-550,2 5 422,2-5 0,-10 8-166,0-3 0,-1-1-321,-6 1 0,-2 0 244,-6 4 0,-2 0-765,-6 0 1121,-4 0 0,3 0 0,-4 0 0</inkml:trace>
  <inkml:trace contextRef="#ctx0" brushRef="#br0" timeOffset="39">19164 9274 8037,'-6'0'862,"-4"0"-809,8 0-131,-3 5 0,5 1-78,0 6 1196,0-1-492,0 0-255,0 6 0,0-4 97,0 2 1,0 1-57,0 0-487,5 4 254,2-7 0,-1 4 101,-2-1-429,2-4 210,-4 5 0,4-10-27,-2 1-6,-3 0 131,4-2-298,-5-1 32,0-5-20,0-5 99,0-1 0,0-2 97,0 0 1,1-1-6,3-6 0,-1 3-64,4-4 1,0 0-14,0 1 0,3-1-43,-2 5 95,2 0 1,-2 0 193,-1 4-78,-4 2 1,3 5 63,-2 0 107,-3 0 0,8 1-120,-5 3 1,4 2 96,-5 6 1,5-1-269,-4 0 134,5 1-18,-8-1 1,9 4-96,-2 1-69,-3-1 68,5 1 0,-5-3-118,3 2 1,2-2-160,-3-2 1,0 1-291,0-1 0,-3-4 76,4-4 1,-4-1-768,3-2 1281,-4 0 0,7 0 0,-4 0 0</inkml:trace>
  <inkml:trace contextRef="#ctx0" brushRef="#br0" timeOffset="40">19427 8646 8303,'-12'-25'1137,"1"-1"0,5 7-1825,2 0 252,8 5 0,2 4 338,5 2 1,1 2 471,-1 2 0,-3 3 61,0-3 0,-1 4 406,5 4 0,0 7 390,3 8-618,3 3-286,5 6 0,4 3 500,-1 11-772,6 0 1,-4 13 30,2-6-27,-2 6 1,-9-6-88,0 8 1,-5-7-184,2 3 1,-9-5 190,-3-2-183,-3 0 0,-1-1-59,0 1-304,0-5 295,0-2 91,0-5 0,-3-1-960,-1-2 720,-5-3-107,-3-11 1,0 4-404,-3-6 1,1 0 235,-2-3 694,-1-1 0,-6 0 0,0 1 0</inkml:trace>
  <inkml:trace contextRef="#ctx0" brushRef="#br0" timeOffset="41">21391 9045 7911,'-5'-6'138,"4"-4"299,-4 9 13,5-5 1,0 12-247,0 1 1,0 3-30,0 2 1,0 4-18,0 3 0,0 3-5,0 1 0,0 3 52,0 1-22,0-5-40,0 4 1,4-11-144,-1 8 13,1-7-33,1 5 0,-3-8-62,1 2 1,3-6 79,-3-2-189,1-4 221,-4 7-304,0-9 260,0-6-23,0-2 0,0-10-10,0 6 0,0-2 39,0-2 0,4 1-5,0-5 1,5 1-43,-2-1 0,2-2-99,-1 2 1,6-2 53,-3 2 1,3-2-129,-3 2 0,1 2 199,-1 2 109,1 2-131,-1 7 0,1-1 130,-1 4 23,0 1-76,1 2 0,-5 8 125,1 7 1,-4-1-20,4 5 0,-6 4 142,2 4 0,-2 3 147,2-3-311,-3 5-37,5-3 0,-6 0-77,0-2-80,5-3 148,-4-1 1,5-6-160,-2-1 36,-3-4 0,8-4-988,-5-1 557,5-4-468,-3 2 958,6-5 0,-1-5 0,0-1 0</inkml:trace>
  <inkml:trace contextRef="#ctx0" brushRef="#br0" timeOffset="42">21791 9205 8168,'18'-6'481,"-3"2"1,-2 3-587,-2 1 1,4 0 145,1 0-62,4 0 155,-2 0 0,1 0 291,0 0-196,0 0-144,4 0 1,-1 0-63,1 0 1,-4 0 111,0 0 0,-1-1-137,1-3 1,-1 2 72,-3-1 1,-2 1-204,2 2 1,-2-1-459,-2-3 338,-4 3 9,3-4-425,-9 5 347,4 0-414,-5 0 1,-5 0 474,-3 0 1,2-4 259,-2 0 0,1 1 0,-5 3 0,1-6 0,1 4 0,2-6 0,-2 6 0,9-8 0,-4 7-16,5-5 0,0 1 242,0-5 1,0 5 206,0-1 1,0 4-79,0-3 1,0 3 576,0-4-183,0 6-355,5-3 1,1 5 49,5 0-227,1 0-54,-1 5 1,1-3-227,-1 6 141,6-5-129,-5 7 0,9-8-57,-6 6 1,4-4 71,-4 3 1,2-3-149,-2 4 1,-2-5-61,2 5 65,-3 0 1,-5-1 130,-3 1 1,-3 0 98,-1 3 1,-5 0-9,-3 1 1,-7 0-120,-4 4 0,-4-4 5,-4 4 0,3 0-229,-2-1 0,5 1 300,2-5 0,5 6 0,-2 0 0</inkml:trace>
  <inkml:trace contextRef="#ctx0" brushRef="#br0" timeOffset="43">22602 9080 7911,'0'-12'290,"1"6"-145,3 2-202,-3 3 115,9-4-15,-8 3 0,8-3 740,-3 5-345,4 5-175,0 2 0,4 4 124,0 1 1,2-1-176,-2 0 0,2 5-23,2-1 0,6 4-22,-2-4 0,4 4-67,-1-4 1,3 2-208,6-2 0,-1-6-32,0 2 0,-1-3-147,-2 0 0,2-3 95,-3-5 1,2 0-6,-2 0 1,2 0 89,-5 0 1,-1-4 22,-3 0 1,-4-3 40,0 3 1,-5-5 34,1 1 0,-3-2 199,-5-1-235,-1-1 20,-1 1 1,-4-1 183,3 1-164,-8-6 1,1 5 47,-4-3 1,-5 6-38,-3 1 1,-5 4-40,1-3 33,-3 4 0,-1-2-16,0 5 0,-1 5-2,-2 3 0,-2 2-19,-3 1 32,-2 6-3,4 1 0,-1 1 7,-1 0 0,1 0-16,-4 3 1,3 0-3,1-3 1,4 1-5,0-4 1,-2-1-1,1-4 1,0-3 51,5-1 0,-1-4 2,0 1 1,1-3 137,3-1-165,-2-5-4,8 4 1,-5-9 247,3 2 18,7-2-252,-7-2 0,10 1 28,-3 0 1,3 3-128,5 0 1,0 1-197,0-5 1,5 6 102,3 2 176,7 3 0,3-4 0,5-2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6.22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20729 10519 8072,'0'-8'0,"0"0"0,-1 6 0,-3-2 0,3-2 0,-10 4 0,10-8 0,-9 9 0,9-3 0,-3 8 0,3-1 0,1 4 0,0 2 0,0 6 0,0 3 0,0 5 0,0 1 0,0 3 0,0-2 0,0 5 0,0 1 0,0 3 0,0 4 0,0 0 0,0 0 0,0-3 0,0-1 0,0 0 0,0-1 0,0-2 0,3-2 0,1-3 0,1-1 0,-1 1 0,-3-5 0,3-2 0,3-5 0,-6 2 0,8-5 0,-6 1 0,6-1 0,-7 1 0,8-6 0,-8 3 0,6-5 0,-6 0 0,4 1 0,-6-4 0,0 4 0,0-5 0</inkml:trace>
  <inkml:trace contextRef="#ctx0" brushRef="#br0" timeOffset="1">21003 10884 8067,'0'-6'0,"0"-4"0,0 8 0,0-3 0,5 5 0,3 0 0,2-1 0,1-3 0,2 3 0,2-3 0,3 3 0,5 1 0,1-4 0,3 0 0,-3-3 0,2 3 0,-2-4 0,-1 4 0,-5-1 0,-3 1 0,-2 3 0,-2-4 0,-4 5 0,-2 0 0,-5-5 0,0-1 0</inkml:trace>
  <inkml:trace contextRef="#ctx0" brushRef="#br0" timeOffset="2">21574 10930 8067,'-5'-7'0,"4"2"0,-4 5 0,5 0 0,5 0 0,-4 2 0,3 1 0,2-1 0,0 8 0,6-8 0,-1 6 0,1-4 0,-1 3 0,2-4 0,2 1 0,-1 1 0,5-1 0,-1-1 0,1-3 0,6 0 0,-2 0 0,2 0 0,-2 0 0,0-3 0,0-1 0,0-5 0,0 1 0,-2-2 0,-2-1 0,3-1 0,-9 1 0,2-2 0,-8-2 0,2 2 0,-5-2 0,0-1 0,-4 0 0,0-4 0,-5 7 0,-3-2 0,-7 2 0,-3 2 0,-5 0 0,0 4 0,1 2 0,-6 5 0,-3 0 0,-2 1 0,-1 3 0,4 4 0,-1 7 0,6-2 0,-3 8 0,5-3 0,0 5 0,5 5 0,3 2 0,2 3 0,2 2 0,0-1 0,4-5 0,2 3 0,5-6 0,0 5 0,0-4 0,5-5 0,3-3 0,7-5 0,4 2 0,3-5 0,1-3 0,1 1 0,2-6 0,-2 1 0,4-4 0,-1 0 0,0 0 0,-1 0 0,-3-4 0,0 1 0,0-6 0,-5 6 0,-3-5 0,-3 6 0,0-2 0,-1-2 0,1-1 0</inkml:trace>
  <inkml:trace contextRef="#ctx0" brushRef="#br0" timeOffset="3">22191 10656 8067,'-7'-5'0,"-3"3"0,9-8 0,-4 9 0,10-4 0,3 5 0,2-4 0,1 0 0,2 0 0,2 4 0,3-1 0,5-3 0,0 3 0,-1-3 0,-3 3 0,0 1 0,0-4 0,4 0 0,-4 1 0,0 3 0,-5 0 0,2 0 0,-9 0 0,3 0 0,-3 0 0</inkml:trace>
  <inkml:trace contextRef="#ctx0" brushRef="#br0" timeOffset="4">22602 10245 8067,'4'-12'0,"0"1"0,-1 3 0,-3 0 0,5 6 0,2-3 0,-1 5 0,4 0 0,-2 0 0,-2 6 0,2 6 0,1 0 0,6 7 0,-2 4 0,2 4 0,1-1 0,0-3 0,3 4 0,-4 0 0,4-1 0,-4-3 0,5 0 0,-1 0 0,-2-4 0,-2 0 0,-1-5 0,1 1 0,-6-2 0,3-2 0,-3 1 0,2-1 0,-5-3 0,-2-1 0,2-4 0,-4 7 0,-2-9 0,-7 4 0</inkml:trace>
  <inkml:trace contextRef="#ctx0" brushRef="#br0" timeOffset="5">22819 10519 8067,'-6'-7'0,"0"2"0,1 5 0,-2 0 0,0 1 0,0 3 0,-1 3 0,-3 4 0,-4 4 0,-1 0 0,0 5 0,1-5 0,2 4 0,-2-4 0,6 0 0,1-3 0,4-1 0,-3 1 0,4-1 0,-2 0 0</inkml:trace>
  <inkml:trace contextRef="#ctx0" brushRef="#br0" timeOffset="6">23139 10256 8067,'0'-11'0,"0"-1"0,0 1 0,0 3 0,0 0 0,0 6 0,-4-2 0,0 8 0,0 6 0,4 5 0,0 7 0,0 1 0,-4 3 0,1 5 0,-1 2 0,4-3 0,1 2 0,3-2 0,-3 2 0,3-5 0,1 3 0,-1-3 0,3-4 0,-3-4 0,5-5 0,-1 1 0,2-2 0,1-2 0,1 1 0,-1-1 0,1-3 0,-1-1 0,2-4 0,2 1 0,-2-3 0,2-1 0,-2 0 0,-2 0 0,0 0 0,1 0 0,-1 0 0</inkml:trace>
  <inkml:trace contextRef="#ctx0" brushRef="#br0" timeOffset="7">23024 10553 7968,'7'-5'0,"8"-2"0,0-4 0,9 3 0,3 1 0,5 4 0,-3-7 0,5 5 0,0-3 0,-1 0 0,-2 4 0,-1 0 0,-7 4 0,3-5 0,-9-1 0</inkml:trace>
  <inkml:trace contextRef="#ctx0" brushRef="#br0" timeOffset="8">20797 11866 7968,'-6'-7'0,"2"-1"0,2 4 0,-2-3 0,3 4 0,-4-2 0,5 5 0,0 0 0,0 5 0,0 3 0,0 7 0,0 4 0,1 4 0,3 3 0,-3 4 0,3 4 0,-3 0 0,-1 0 0,0 6 0,0 2 0,0-2 0,0 2 0,0-1 0,0 1-757,0-3 757,0 0 0,0-4 0,0-1 0,0-1 0,0-7 0,0-3 0,0-4 0,5-5 0,3 2 0,-3-4 0,5 0 0,-4-5 757,6 1-757,-1-6 0,0 9 0,1-10 0,-1 3 0,1-2 0,-1 2 0,1-3 0,-1 3 0,-3-3 0,-1-1 0,1 0 0,3 0 0,-3-3 0,0-1 0,-6 0 0,8-1 0,-7 2 0,4-4 0,-4-1 0,2-3 0</inkml:trace>
  <inkml:trace contextRef="#ctx0" brushRef="#br0" timeOffset="9">20672 12346 7968,'0'-6'0,"0"-1"0,0 3 0,5 3 0,2-3 0,4 3 0,0 1 0,2 0 0,2 0 0,3-4 0,5 0 0,-2 1 0,-2 3 0,3 0 0,-3 0 0,2 0 0,2 0 0,0 0 0,0 0 0,0 0 0</inkml:trace>
  <inkml:trace contextRef="#ctx0" brushRef="#br0" timeOffset="10">21277 12060 7968,'-5'-11'0,"4"0"0,-4 3 0,5 0 0,1 6 0,3-2 0,-3 3 0,5 1 0,-2 0 0,-1 4 0,4-1 0,1 6 0,3-1 0,5 2 0,-1 1 0,4 0 0,-4-4 0,5 3 0,-1-2 0,3 1 0,1-2 0,1 2 0,3-5 0,-3 4 0,2-4 0,2-1 0,-1-3 0,0 0 0,-5 0 0,-3 0 0,0 0 0,-5 0 0,2 0 0,-4 5 0,-2-2 0,-2 5 0,-3-6 0,-5 3 0,0 0 0,-1 0 0,-3 3 0,-2 1 0,-6-5 0,0 5 0,-4-2 0,-1 2 0,-6-1 0,0 2 0,0-3 0,0 4 0,0 0 0,1 0 0,3-3 0,0 0 0,5-6 0,-3 7 0,6-5 0,3 1 0,0-1 0,1-3 0,0 4 0,-3 0 0,4 2 0</inkml:trace>
  <inkml:trace contextRef="#ctx0" brushRef="#br0" timeOffset="11">21825 12426 7951,'0'-8'0,"0"1"0,0-1 0,0 2 0,-1 1 0,-3 5 0,-3 0 0,-9 0 0,-1 1 0,-6 3 0,0 1 0,0 2 0,-5 7 0,-2-2 0,2 2 0,1-3 0,0 1 0,5-1 0,-2-3 0,8-1 0,1 1 0,4 3 0,0-3 0,4-1 0,-2-3 0,5 4 0,0-6 0,4 4 0,0-6 0,5 0 0,2 0 0</inkml:trace>
  <inkml:trace contextRef="#ctx0" brushRef="#br0" timeOffset="12">22191 12255 7937,'5'-12'0,"-4"1"0,4 3 0,-5 1 0,0 4 0,0-2 0,-5 6 0,-3 3 0,2 4 0,-1 7 0,3 1 0,-4 3 0,2 3 0,-2-3 0,-1 4 0,5 3 0,1-3 0,3 0 0,0 0 0,0-4 0,5-1 0,2 1 0,3-5 0,2 1 0,4-4 0,3-3 0,-1-3 0,1-5 0,4 0 0,4 0 0,-1 0 0,-3 0 0,0-5 0,0-3 0,0-2 0,0-1 0,-1-4 0,1-1 0,-4 0 0,0 1 0,-5 1 0,2-5 0,-4 0 0,0-4 0,-2 0 0,-3 0 0,-2-5 0,-5 4 0,0-8 0,0 6 0,-6-2 0,-5 1 0,-7 4 0,-9 0 0,-3 6 0,-8 5 0,2 6 0,-8 1 0,3 6 0,-4 3 0,9 2 0,6 6 0,9 0 0,6 4 0,2-4 0,2 15 0,-1-3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6.23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11435 4822 8302,'0'-7'0,"0"-1"0,0 1 0,0-4 0,0 0 0,0 3 0,0 1 0,0-1 0,0-3 0,0 0 0,0 3 0,0 1 0,0 4 0,0-2 0,0 5 0,1 7 0,3 4 0,-3 5 0,3 6 0,-2 6 0,2 2 0,-1 6 0,4 1 0,-4 4 0,0-4 0,2 4 0,-1-3 0,3 3 0,-3-4 0,4 0 0,-5-3 0,5-2-2,-4-2 1,3-3-8,-3-4 1,3-1 1,-3 0 0,3 0 0,-3-4 1,4 2 1,-5-5 0,5 0 0,-5-4 0,2 0-4,-1 0 5,-3 1 1,6-2-3,-4-3 1,-1 3 2,3-4 3,-5 0 0,-5-1 0,-2-5 0</inkml:trace>
  <inkml:trace contextRef="#ctx0" brushRef="#br0" timeOffset="1">11323 4856 8261,'5'-11'0,"-4"0"0,3-1 0,-1 5 0,0-1 0,0 2 0,4-1 0,1-2 0,3 5 0,0-3 0,0 3 0,7-5 0,4 2 0,2-2 0,5 2 0,1-2 0,4 5 0,-4-3 0,0 3 0,-6 0 0,2 4 0,-2 2 0,-2 1 0,0 0 0,-4 4 0,-2 1 0,-4 3 0,-1 4 0,0 0 0,-5 1 0,-2-1 0,-3-1 0,-1 4 0,-6 1 0,-5 3 0,-5 1 0,-7-1 0,0 0 0,-3 1 0,-3-1 0,-5 1 0,2-6 0,2-2 0,4-3 0,7-1 0,3-1 0,5-2 0,5-3 0,1-5 0,5 0 0</inkml:trace>
  <inkml:trace contextRef="#ctx0" brushRef="#br0" timeOffset="2">12207 4576 8125,'-6'-6'0,"1"-4"0,5 9 0,0-4 0,0 5 0,-4 6 0,0 5 0,-3 5 0,3 7 0,-5 4 0,2 3 0,-3 7 0,-1 4 0,1 4 0,2 3 0,-2 3-247,3 5 0,-2-3 247,2-1 0,2-5 0,5 2 0,0-5-4,0-3 1,0-6 3,0-5 0,4-1 0,-1 0 0,6-1 0,-1-6 0,1-3 0,3-1 0,-5-3 0,1 4 0,-1-5 247,4 1 0,0-3-247,1-1 0,-1 0 3,0 1 1,0-2-5,0-3-3,1 3 1,-1-5-1,0 2 1,-4 2-2,1-5 5,-6 0 0,8 0 0,-4 3 0</inkml:trace>
  <inkml:trace contextRef="#ctx0" brushRef="#br0" timeOffset="3">12655 4923 8201,'-7'0'0,"1"-4"0,2 1 0,3-1 0,-4 4 0,5 1 0,0 3 0,0 6 0,0 5 0,4 8 0,0 0 0,1 6 0,-2 1 0,0 3 0,4 0 0,-3 1 0,3-1 0,-3 0 0,4-3 0,-5 2 0,5-2 0,-4-3 0,3-1 0,-5-6 0,2-1 0,2-6 0,-4 4 0,3-6 0,0 0 0,1 0 0</inkml:trace>
  <inkml:trace contextRef="#ctx0" brushRef="#br0" timeOffset="4">12319 4990 8351,'5'-11'0,"2"0"0,1 0 0,3-1 0,-1 5 0,9-1 0,-6 6 0,2-2 0,-1 3 0,1 1 0,-2-4 0,6 1 0,3-1 0,5 4 0,2-1 0,-3-3 0,6 3-2,-3-3 0,2-1-2,-1 1 1,1-1-1,-5 1 1,2 3 1,-2-2 0,-2 1 2,2 2 0,-8-5 0,-2-1 0</inkml:trace>
  <inkml:trace contextRef="#ctx0" brushRef="#br0" timeOffset="5">13505 4722 8144,'0'7'0,"0"1"0,0-1 0,0 4 0,-4 0 0,0 1 0,-4-1 0,0 0 0,-3 4 0,-4 0 0,1 3 0,-4-3 0,0 4 0,0-4 0,-2 4 0,5-5 0,0 3 0,4-2 0,0-3 0,-1 3 0,3-3 0,1 0 0,-1-5 0,6 0 0,-6 1 0,8 3 0,-4-3 0,5-1 0,0-3 0,0 3 0,1-4 0,3 0 0,2 2 0,5-1 0,2 0 0,1-4 0,0 0 0,5 0 0,-4 0 0,3 0 0,-4 1 0,1 3 0,1-3 0,-1 3 0,0-3 0,-4-1 0,0 0 0,0 0 0,-3 4 0,-1-1 0,1 1 0,-2 1 0,-1 1 0</inkml:trace>
  <inkml:trace contextRef="#ctx0" brushRef="#br0" timeOffset="6">13225 5326 8091,'8'0'0,"-1"0"0,5 0 0,7 0 0,1 0 0,-1 0 0,2 0 0,-3 0 0,2 0 0,-1 0 0,1 1 0,-5 3 0,3-3 0,-3 3 0,4-3 0,-4-1 0,5 5 0,-3 1 0</inkml:trace>
  <inkml:trace contextRef="#ctx0" brushRef="#br0" timeOffset="7">13919 4733 8172,'0'18'0,"0"1"0,0 1 0,0 6 0,0-1 0,0 5 0,0 0 0,0 3 0,0 1 0,0-1 0,0 1 0,0-1 0,0 1 0,0 0 0,0-6 0,0-2 0,0 2 0,0-2 0,5-5 0,2-6 0,-1 1 0,2-1 0,-1 0 0,5-4 0,-5 0 0,1 0 0,-1-3 0,4-1 0,0-3 0,1 3 0,-5-4 0,0 1 0,1-3 0,3-1 0,0 0 0,0 0 0,-3-1 0,-1-3 0,-4 3 0,7-14 0,-4 2 0</inkml:trace>
  <inkml:trace contextRef="#ctx0" brushRef="#br0" timeOffset="8">13796 5236 8172,'6'-7'0,"-2"-1"0,2 6 0,0-7 0,5 5 0,1 1 0,-1 3 0,5-4 0,3 0 0,3 1 0,4 3 0,-1-2 0,5-1 0,-4 1 0,4-1 0,-5-2 0,1 1 0,-3 0 0,0-1 0,-1-1 0</inkml:trace>
  <inkml:trace contextRef="#ctx0" brushRef="#br0" timeOffset="9">14165 4599 8164,'0'-18'0,"0"3"0,0 7 0,0 0 0,0 6 0,0-5 0,0 4 0,1 1 0,3-1 0,-2 3 0,6 3 0,1 4 0,6 4 0,3 10 0,8 5 0,-1 6 0,5 6 0,0-2-224,3 5 0,0 0 224,-3 4 0,-3-1 0,-5 1 0,-4-1 0,-3-3 0,1 2 0,-1-2 0,-4 3 0,-4 0 0,-4-4-1,1-3 1,-3 1 0,-1-5 0,-1 3-5,-3-6 1,-2 1 4,-6-1 0,0 0 0,0-3 0,-2 3 0,0-3 0,-1-2 0</inkml:trace>
  <inkml:trace contextRef="#ctx0" brushRef="#br0" timeOffset="10">15038 5035 8022,'7'0'0,"1"0"0,-5-4 0,5 0 0,3-1 0,4 2 0,1 1 0,-1-1 0,-1-2 0,4 1 0,-3-3 0,4 3 0,-4-4 0,3 5 0,-4-1 0,1 4 0,-1-4 0,1 0 0,-3 1 0,3 3 0,-3 0 0,0 0 0,-1-1 0,0-3 0,0 3 0,0-3 0,-3 3 0,-1 1 0,1 0 0,3 0 0,0 5 0,0 1 0</inkml:trace>
  <inkml:trace contextRef="#ctx0" brushRef="#br0" timeOffset="11">15071 5236 8073,'5'-6'0,"3"2"0,2 3 0,1 1 0,1-4 0,3 1 0,-1-2 0,5 1 0,0 1 0,8-4 0,-4 3 0,3-3 0,-1 3 0,1-3 0,-2 3 0,2-4 0,-6 6 0,-2-2 0,-3 3 0,4 1 0,0 0 0,3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6.34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10290 11592 8106,'1'13'0,"3"2"0,-1-1 0,4 5 0,-3 0 0,4 4 0,-4 5 0,3 2 0,-4 5 0,1 3 0,-2-2 0,2 6 0,-3-4 0,3 4 0,-3-4 0,-1 4 0,0-5 0,0 1 0,4-4 0,0-3 0,1 1 0,-1-6 0,-2 5 0,6-5 0,-4 0 0,3-7 0,-4 1 0,1-5 0,-2 4 0,2-3 0,-3-1 0,8-4 0,-5 1 0,0-1 0,-4 0 0,0 1 0,5-6 0,-4 4 0,4-8 0,-5 3 0,0-5 0,5-5 0,2-2 0</inkml:trace>
  <inkml:trace contextRef="#ctx0" brushRef="#br0" timeOffset="1">10679 12197 7968,'-4'-7'0,"0"-1"0,0 4 0,4-3 0,0 4 0,0-2 0,1 6 0,3 3 0,-3 3 0,3 4 0,1 4 0,-1 1 0,4 8 0,-4-2 0,-1 8 0,-3-4 0,0 6 0,0-2 0,4-2 0,0-1 0,0-7 0,-4-1 0,4-1 0,-1 1 0,1-2 0,-4-6 0,4-3 0,0-1 0,0-4 0,-4 2 0,5-5 0,-4 0 0,4-5 0,-5-1 0,0-6 0</inkml:trace>
  <inkml:trace contextRef="#ctx0" brushRef="#br0" timeOffset="2">10667 11901 8000,'-4'-18'0,"0"3"0,1 2 0,3 1 0,0 1 0,0 0 0,5 4 0,-3 2 0,6 5 0,-4 1 0,3 3 0,1 8 0,3 5 0</inkml:trace>
  <inkml:trace contextRef="#ctx0" brushRef="#br0" timeOffset="3">10884 12197 8170,'0'-11'-1,"0"3"1,0 1-1,0 4 0,0-2 0,0 15 1,0-2 0,0 7 0,0 2-2,0-2 1,0 5-2,0-1 1,1 7-3,3 0 1,-1 1-2,4-4 1,-3-2 0,4-2 0,-4 2-1,3-6 1,-3 0 0,4-3 0,-5-2-4,5-3 1,-5 4 5,2-10 0,-4 4-2,3-5 1,-3 0 3,4 0 1,-5 0 0,4-5 0,0-3 0,1-3 0,-1-4 0,-3 1 0,3-5 0,1-1 0,-2-2 0,5 4 0,-4 3 0,4-2 0,-5 2 0,6 0 0,-8 3 0,6 6 0,-3 2 0,-3 3 0,4 1 0,-1 5 0,0 3 0,-1 2 0,-3 1 0,4 1 0,0-1 0,4 4 0,-5 0 0,3 1 0,-3-5 0,0 0-3,4 1 1,0-4-2,0-1 1,4-4 0,-4 0 0,0-1-1,0-2 1,1 0 0,3 0 0,-3-4 0,-1 0 0,1-5 0,3 2 1,1-4-1,-1 0 1,1 0 0,-1-1 1,1 0 0,-1-4 1,0 4 0,1-4 0,-1 4 0,1 0 0,-5 2-1,1 3 1,-1-4-1,5 10 0,-6-4 0,4 5 1,-8 5-1,1 3 1,0 2-1,1 1 1,-3 4-2,3 1 1,-2 4-1,2-1 1,-2-1 0,1 1 0,2-4-1,-1 4 1,4-4 0,-4 4 0,3-5 0,-3 2 0,4-8 0,-5 0 1,6-5 0,-7 7 0,3-4 0</inkml:trace>
  <inkml:trace contextRef="#ctx0" brushRef="#br0" timeOffset="4">10416 12951 8006,'-5'-6'0,"2"1"0,-4 5 0,4-5 0,-7 3 0,7-1 0,-4 6 0,4 4 0,-2 6 0,5 2 0,0-3 0,0 4 0,0 1 0,0 2 0,4-1 0,0 1 0,3-5 0,-3 1 0,0 2 0,-4-2 0,5 0 0,-4-3 0,3-1 0,-3-4 0,1-2 0,1-5 0,-1 0 0,3 0 0,-1-2 0,-1-1 0,3-4 0,-3-4 0,2-2 0,3-2 0,2 1 0,-2-5 0,-2 4 0,2-4 0,-1 5 0,5-2 0,-5 4 0,1 0 0,-4 5 0,3-1 0,-3 6 0,4-2 0,-1 3 0,1 2 0,0 3 0,-5 3 0,5 8 0,-5-2 0,0 2 0,4 3 0,0 1 0,0-1 0,0 1 0,-3-5 0,4 1 0,-4-2 0,3-2 0,-3 1 0,4-1 0,-6 1 0,2-1 0,1-3 0,-1-1 0,5 1 0,-3 3 0</inkml:trace>
  <inkml:trace contextRef="#ctx0" brushRef="#br0" timeOffset="5">10758 13134 7944,'0'-6'0,"6"-5"0,0 10 0,5-4 0,1 5 0,-1 0 0,1 0 0,3 0 0,0 0 0,5-4 0,-1 1 0,-1-1 0,1 4 0,-1 0 0,1 0 0,1-2 0,-5-1 0,5 1 0,-5-1 0,0 1 0,-4 2 0,1 0 0,-1 0 0,1 0 0,-1 0 0,-3-3 0,-1-1 0,-4 0 0,7 4 0,-9 0 0,4-1 0,-5-3 0,0 3 0,-1-8 0,-3 5 0,2-1 0,-6 1 0,4-1 0,-3-3 0,3 2 0,-4 2 0,6 3 0,-8-9 0,7 8 0,-5-1 0,6 1 0,-4 2 0,2 0 0,2 0 0,-3 0 0,10 5 0,2 1 0,4 1 0,1 2 0,-1-5 0,4 1 0,1-1 0,3-3 0,-4 3 0,1-3 0,0-1 0,-3 4 0,7 0 0,-7-1 0,3-3 0,-4 0 0,0 0 0,-1 0 0,-4 0 0,-2 0 0,-5 6 0,-2-4 0,-1 6 0,-4-4 0,-4 3 0,-6-3 0,-2 4 0,2-1 0,-3 5 0,3-1 0,-2 0 0,-2 0 0,6-4 0,-1 3 0,0-2 0,4-3 0,-5 4 0,6-5 0,4 0 0,2-4 0,5 0 0,0 0 0</inkml:trace>
  <inkml:trace contextRef="#ctx0" brushRef="#br0" timeOffset="6">11375 13203 7922,'7'-6'0,"-4"-1"0,-1 0 0,-2 0 0,5-1 0,-4 2 0,9 1 0,-4 5 0,7 1 0,2 3 0,-4 2 0,4 6 0,-4-5 0,8 1 0,-4 0 0,4 3 0,-1-1 0,1-2 0,3-3 0,-3-5 0,2 0 0,2 0 0,0 0 0,0 0 0,-4 0 0,0 0 0,-4-4 0,4 0 0,-5-5 0,1 2 0,-2-2 0,-1 1 0,-2-2 0,-3 2 0,-2-2 0,-5-1 0,0 4 0,-5-1 0,-2 4 0,-7 1 0,-1 7 0,-7 4 0,-1 7 0,-4 1 0,-3 3 0,-2 3 0,6-3 0,-2 1 0,1-1 0,3 2 0,-3-6 0,7 0 0,1-3 0,5-2 0,-1-3 0,2-2 0,2-5 0,-1 0 0,6-1 0,2-3 0,3-3 0,1-9 0,1 3 0,3-7 0,2 1 0,6-3 0</inkml:trace>
  <inkml:trace contextRef="#ctx0" brushRef="#br0" timeOffset="7">12346 11489 8224,'0'-6'-11,"0"1"6,0 5 3,0 5 2,0 1 0,0 6-1,0-1 1,0 4-1,0 1 0,1 4-1,3-1 0,-1 3-2,4 0 1,0 1-1,0 0 0,-1 0-2,-2 0 1,-1 0-1,4-1 0,-4-2-1,1-1 1,-3-4-1,-1 4 1,0-5-4,0 1 10,0-2 0,0 3 0,0 2 0</inkml:trace>
  <inkml:trace contextRef="#ctx0" brushRef="#br0" timeOffset="8">12118 12197 7907,'0'-6'0,"0"1"0,5 5 0,1 0 0,5 0 0,6-1 0,2-3 0,4 3 0,3-3 0,4 3 0,4 1 0,1 0 0,3 0 0,-1-4 0,5 0 0,-5-1 0,1 1 0,-2 2 0,-2-6 0,-1 5 0,-3 0 0,-2-2 0,-5 1 0,-1 0 0,-3 4 0,-3-4 0,-4 0 0,-1 1 0,0 3 0,-4 0 0,2 1 0,-6 3 0,-9 2 0,-7 5 0</inkml:trace>
  <inkml:trace contextRef="#ctx0" brushRef="#br0" timeOffset="9">12323 12472 7979,'-11'0'0,"4"-5"0,2 3 0,5-3 0,0 5 0,0 5 0,2 5 0,1 6 0,-1-1 0,1-4 0,-1 4 0,-2 1 0,0 3 0,0-4 0,1 4 0,3-4 0,-2 2 0,6-2 0,-4-2 0,3 2 0,0-6 0,0-2 0,0-3 0,-4 4 0,-1-6 0,8 3 0,-9-5 0,4 0 0,-5-1 0,0-3 0,0 2 0,0-6 0,0 1 0,0-5 0,0 1 0,0-1 0,5-4 0,3-3 0,2 1 0,1-1 0,2 4 0,2-4 0,-2 5 0,2-1 0,2 2 0,-2 1 0,2 5 0,-2-1 0,-3 6 0,4-2 0,-4-1 0,0 1 0,-1 0 0,1 4 0,-1 0 0,0 0 0,0 1 0,-4 3 0,3-1 0,-2 4 0,-2 2 0,2 7 0,-4-3 0,3 6 0,-4-3 0,1 3 0,1-1 0,-1 1 0,-1 1-1,-3-5 1,2 4-6,1-4 2,-1 1 1,4-5 0,-2 0 0,-3-3 0,3 0 0,-1-6-2,0 2 2,-1-3 2,8-1 1,-4 0-1,6 0 1,-6 0 0,4-5 0,-4-1 0</inkml:trace>
  <inkml:trace contextRef="#ctx0" brushRef="#br0" timeOffset="10">13203 12243 7855,'-6'-11'0,"5"-1"0,-3 1 0,8 5 0,-3-1 0,3 3 0,-2 3 0,-2-4 0,3 6 0,1 3 0,0-3 0,-4 15 0,0-4 0</inkml:trace>
  <inkml:trace contextRef="#ctx0" brushRef="#br0" timeOffset="11">13579 11524 7962,'0'-7'0,"0"-3"0,0 8 0,0-6 0,2 5 0,1 0 0,-1 0 0,2-1 0,-3 3 0,4-4 0,-4 5 0,6 0 0,-4 0 0,-1 5 0,1 3 0,2 2 0,-1 1 0,4 6 0,-4 2 0,1-1 0,-1 1 0,-3-2 0,3 2 0,-3 3 0,-1-3 0,4-1 0,0 1 0,-1-5 0,-3 1 0,4-2 0,0-2 0,0 0 0,0-3 0,-1 0 0,1-6 0,-4 3 0,0-5 0,0-5 0,0 3 0,0-6 0,1 0 0,3-3 0,-2 0 0,1-1 0,2 0 0,-1-4 0,5 0 0,-1-3 0,2-3 0,1 3 0,1-2 0,-1-2 0,4 4 0,1 0 0,-1 6 0,-4 2 0,1 0 0,-1 8 0,1-1 0,-1 4 0,0 0 0,0 1 0,-4 3 0,3 3 0,-2 9 0,-2-2 0,2 5 0,-4-2 0,3 3 0,0 1 0,0-2 0,2 1 0,-5-1 0,4 2 0,-5-6 0,2 5 0,-1-1 0,-3-2 0,3-2 0,3-2 0,-6-2 0,3 1 0,-2-2 0,2-3 0,-3 4 0,4-5 0,-5 5 0</inkml:trace>
  <inkml:trace contextRef="#ctx0" brushRef="#br0" timeOffset="12">13602 12140 7947,'-5'-6'0,"4"-4"0,-4 9 0,5-10 0,0 10 0,0-4 0,5 5 0,3 0 0,2 0 0,1 0 0,1 0 0,-1 0 0,5 0 0,3 0 0,3-1 0,1-3 0,4 3 0,-1-3 0,5-1 0,-5 1 0,5-1 0,-5 1 0,5 2 0,-5-6 0,1 6 0,-4-2 0,0-1 0,0 1 0,-4 0 0,0 4 0,-4-1 0,4-3 0,-5 3 0,1-3 0,-2 3 0,-2 1 0,1 5 0,-1 1 0</inkml:trace>
  <inkml:trace contextRef="#ctx0" brushRef="#br0" timeOffset="13">13739 12300 7960,'0'-6'0,"0"-4"0,5 9 0,-3-5 0,7 8 0,-6 2 0,5 2 0,-4 5 0,5 1 0,-2-1 0,0 2 0,0 2 0,2 2 0,6 2 0,-2 2 0,2-2 0,-2 1 0,-2 0 0,2 1 0,2-2 0,-3-1 0,-1 1 0,3-4 0,-6 4 0,4-5 0,-4 1 0,2-2 0,2-2 0,-5 0 0,1-4 0,-4 2 0,3-5 0,-4 5 0,3-4 0,-2 3 0,-3-3 0,4 0 0,-6-4 0,-3 3 0,2-3 0,-6-1 0,4 0 0,-3 0 0,-1 0 0,-3 0 0</inkml:trace>
  <inkml:trace contextRef="#ctx0" brushRef="#br0" timeOffset="14">13945 12643 7960,'0'-6'0,"-5"-5"0,4 10 0,-6-4 0,3 5 0,2 0 0,-6 0 0,4 1 0,-3 3 0,-1 2 0,-3 6 0,-4 3 0,-1 0 0,-3 6 0,4-2 0,-1-2 0,0 2 0,4-5 0,-4 2 0,4-4 0,0 0 0,1-1 0,-6 1 0,0-1 0</inkml:trace>
  <inkml:trace contextRef="#ctx0" brushRef="#br0" timeOffset="15">14950 11980 8070,'8'0'0,"-1"0"0,-1-1 0,2-3 0,2 3 0,-2-3 0,2 3 0,1 1 0,1 0 0,-1 0 0,6 0 0,2 0 0,-1-1 0,1-3 0,-2 3 0,2-3 0,3 1 0,-3 0 0,-2 1 0,-2-2 0,1-1 0,-1 2 0,1-1 0,-5 4 0,1 0 0,-1-5 0,-5 3 0,-1-3 0,-5 5 0,0 0 0</inkml:trace>
  <inkml:trace contextRef="#ctx0" brushRef="#br0" timeOffset="16">14973 12140 8070,'7'0'0,"1"0"0,-4 0 0,3 0 0,-3 0 0,4 0 0,-1 0 0,5 0 0,-1 0 0,1 0 0,4 0 0,3 0 0,2-3 0,-2-1 0,6-1 0,-2 1 0,1 1 0,-5-4 0,3 4 0,-3-1 0,-3-1-1,-1 2 1,2-3-7,-2 3 7,0 1 0,-3-8 0,-1 4 0</inkml:trace>
  <inkml:trace contextRef="#ctx0" brushRef="#br0" timeOffset="17">16240 11250 8158,'0'-7'0,"0"2"0,0 5 0,4 5 0,0 3 0,4 3 0,-4 4 0,3 3 0,-3 5 0,4 0 0,-5 0 0,2 3 0,-1 1 0,-3 0 0,3-4 0,-2-1-2,-2 1 1,0 0-5,0 0 1,0-2 0,0-1 0,1 0 0,3-5 1,-3 0-3,3-3 3,-3 4 1,3-3 3,0 2 0,-1-2 0,-3-2 0</inkml:trace>
  <inkml:trace contextRef="#ctx0" brushRef="#br0" timeOffset="18">16092 11969 7926,'-6'0'0,"-3"-1"0,5-3 0,0 3 0,4-4 0,0 5 0,5 0 0,3 0 0,-2 0 0,2 0 0,1 0 0,6 0 0,-2-4 0,2 0 0,3-1 0,1 1 0,2 3 0,2-3 0,4-1 0,-1 1 0,2-1 0,-1 1 0,-3 3 0,3-3 0,-2-1 0,2 1 0,-3 1 0,2 3 0,-1-4 0,-3 0 0,1-1 0,0 1 0,0 3 0,0-3 0,-4 1 0,0 0 0,-5 1 0,1-1 0,-7 1 0,2 2 0,-4 0 0</inkml:trace>
  <inkml:trace contextRef="#ctx0" brushRef="#br0" timeOffset="19">16263 12186 7966,'7'-5'0,"-2"4"0,-5-4 0,0 6 0,0 3 0,4 2 0,-1 5 0,1 1 0,-4-1 0,4 5 0,0-1 0,5 5 0,-2-1 0,0 6 0,0 2 0,2 4 0,6-5 0,-2 6 0,2-2 0,-1 0 0,1 0 0,-2-3 0,2 3 0,-2-4 0,-2 0 0,0-5 0,-4-2 0,2-4 0,-5 4 0,4-5 0,-5 1 0,2-4-2,-1-3 0,-3 2-6,3-2 2,3-3 1,-6 5 1,9-9 2,-9 4 0,4-5 1,-5 0 1,-5 0 0,4 0 0,-8-1 0,5-3 0,1 3 0,-3-9 0,0 4 0</inkml:trace>
  <inkml:trace contextRef="#ctx0" brushRef="#br0" timeOffset="20">16446 12689 7925,'-11'-7'0,"3"1"0,0 2 0,6-2 0,-3-6 0,5 1 0,-5 5 0,3 0 0,-8 6 0,3 0 0,-3 9 0,-2 3 0,-3 7 0,0 0 0,-6-1 0,2 1 0,2 0 0,-2 4 0,5-6 0,-2-1 0,4 0 0,0-1 0,2-3 0,2-5 0,-2-4 0,9 2 0,-4-5 0</inkml:trace>
  <inkml:trace contextRef="#ctx0" brushRef="#br0" timeOffset="21">10724 14687 7888,'-6'-7'0,"2"-1"0,3 4 1,1-3-1,0-1 1,0 0 0,0 1 0,0 4 0,1-2 1,3 5-1,-3 0-1,4 0 1,-5 5-1,0 3 0,0 2 0,0 1 0,0 2 0,0 2 0,0 3 0,0 5 0,0 0 0,0 0 0,0 1 0,0 2 0,0 2 0,0 3 0,1 0 0,3-4 0,-1 7 0,4-3 0,-3 3 0,4-7 0,-4 3 0,3-3 0,1 3 0,3-3 0,1 3 0,-1-3 0,-3 1 0,-1-1 0,0-3 0,0 2 0,2-2 0,-5-1 0,4 0 0,-5 0 0,1-1 0,-4-3 0,0 2 0,0-2 0,0-1 0,0 1 0,-4-5 0,1 1 0,-5 2 0,4-2 0,0-4 0,4-3 0,0 0 0,0-2 0,0-1 0,0-5 0,5 0 0,2 0 0</inkml:trace>
  <inkml:trace contextRef="#ctx0" brushRef="#br0" timeOffset="22">10975 15190 7828,'-3'-8'0,"-1"1"0,0 4 0,4-2 2,0 5-1,5 5 1,-2 1-2,4 6 0,0 4 0,0 3 0,3 0 0,-2 4 0,1-3 0,-2 7 0,4-3 0,-4-1 0,0 0 0,0 0 0,-3-2 0,4-2 0,-6 2 0,2-6 0,2 0 0,-4-3 0,1-1 0,-1-5 0,1 1 0,1-4 0,0-1 0,-4 3 0,0-5 0</inkml:trace>
  <inkml:trace contextRef="#ctx0" brushRef="#br0" timeOffset="23">10975 15018 7853,'-3'-11'1,"-1"0"0,0-2-1,4-2 0,1 2 0,3-2 0,1 6 0,3 1 0,2 6 1,-8-7-1,6 5 1,-4 0-1,4 4 0,-6 5 0,2 3 0,2 2 0,1 1 0</inkml:trace>
  <inkml:trace contextRef="#ctx0" brushRef="#br0" timeOffset="24">11204 15281 7778,'4'-7'5,"-1"-1"-2,6 5 0,-6 0-2,5 6 1,-5 4-2,5 4 0,-4 6 0,3 2 0,-3-2 0,4 2 0,-6-3 0,2 3 0,1-2 0,-1 3 0,0 0 0,-4-5 0,5 0 0,-4-3 0,3-1 0,2-5 0,1 0 0,0-6 0,1 0 0,-1 0 0,5-6 0,-1-1 0,-3 0 0,0 0 0,-1-5 0,5-3 0,-5-1 0,1 1 0,-2 1 0,2-5 0,-2 5 0,-2-2 0,-3 4 0,3 0 0,-3 1 0,-1 3 0,0 1 0,0 4 0,0-1 0,0 8 0,0 2 0,0 10 0,0-1 0,4 0 0,0-4 0,5 1 0,-2-1 0,0-3 0,0 0 0,1-2 0,3 2 0,1-3 0,-1-5 0,1 0 0,-1 0 0,4 0 0,1 0 0,-1 0 0,-4 0 0,1-2 0,-1-1 0,2-3 0,2-1 0,-1-3 0,5 2 0,-5-2 0,1-2 0,2 1 0,-2 0 0,1-1 0,0 1 0,-4-1 0,5 2 0,-6 3 0,-4-4 0,-1 10 0,-2-3 0,-3 3 0,4 6 0,-5 3 0,0 2 0,0 1 0,-1 1 0,-3-1 0,3 6 0,-3 2 0,3 2 0,1 2 0,0-1 0,0-3 0,0 2 0,0-2 0,1-2 0,3-2 0,-3-2 0,4-2 0,-5 1 0</inkml:trace>
  <inkml:trace contextRef="#ctx0" brushRef="#br0" timeOffset="25">10679 16046 7788,'-12'0'0,"6"0"1,1 0 1,5 0 1,0 5-2,0 3 1,0 3-2,0 5 1,1 1-1,3 6 0,-3 1 0,3 3 0,1-3 0,-1 3 0,1-3 0,-1-1 0,-3-4 0,3 0 0,1-5 0,-1 1 0,-1-6 0,-3-2 0,0 1 0,0-2 0,0 0 0,0-6 0,4-2 0,0-2 0,5-3 0,-2-8 0,2-2 0,-1-2 0,2-3 0,-2 3 0,-2 0 0,2-3 0,-5 5 0,5-6 0,-2 3 0,2-3 0,2 5 0,-2 3 0,-3 2 0,1 3 0,-2 3 0,-1 2 0,4 5 0,-4 5 0,1 2 0,1 3 0,-2 2 0,3 4 0,-3 3 0,0 7 0,4 0 0,-3 1 0,4-4 0,0-2 0,3-2 0,-3 2 0,-1-6 0,-3 0 0,4-3 0,-2-1 0,2 1 0,2-5 0,-3 1 0,0-6 0,0 2 0,1-3 0,3-1 0</inkml:trace>
  <inkml:trace contextRef="#ctx0" brushRef="#br0" timeOffset="26">11181 16206 7770,'-6'-5'0,"-3"3"0,5-6 0,0 0 0,4 2 0,0 1 0,0 5 0,5 0 0,2 0 0,4 0 0,0 0 0,1 0 0,3 0 0,0 0 0,2 0 0,-2 0 0,-1-1 0,5-3 0,-1 1 0,1-4 0,2 3 0,-2-4 0,-1 4 0,1-3 0,-4 3 0,5-4 0,-7 6 0,3-2 0,-4 3 0,0 1 0,-5 0 0,1 0 0,-5 0 0,2 0 0,0 0 0,-4-5 0,4 2 0,-5-4 0,-1 3 0,-3-4 0,3 1 0,-8-5 0,5 1 0,-1 3 0,1 1 0,2 0 0,-6 0 0,5 0 0,0 3 0,-4 3 0,1-4 0,0 5 0,-5 0 0,10 5 0,-3 3 0,3 2 0,1 1 0,1 1 0,3-1 0,3-1 0,4-2 0,0 2 0,1-2 0,0 1 0,4-2 0,-4 3 0,4-2 0,0-3 0,-1-1 0,1-3 0,-5-1 0,0 0 0,1 0 0,-6 0 0,-1 0 0,-6 0 0,-3 0 0,-2 0 0,-6 0 0,-4 0 0,-3 0 0,-3 5 0,-1 3 0,2 2 0,2 1 0,-1 0 0,4-4 0,2 3 0,7-2 0,-2-2 0,5 2 0,-5-1 0,3 5 0</inkml:trace>
  <inkml:trace contextRef="#ctx0" brushRef="#br0" timeOffset="27">12015 16058 7749,'-12'0'0,"1"0"0,-1 0 0,5 0 0,-1 0 0,4 0 3,-3 0 0,4 0 0,-2 0 0,5 0-2,5 0 0,2 0-1,4 0 1,0 0-1,1 0 0,-1 0 0,1 0 0,3 0 0,0 0 0,2 5 0,-2 2 0,-1 4 0,5 0 0,-4 0 0,4 1 0,-1 2 0,1-3 0,1 3 0,-4-6 0,3 1 0,-4-2 0,1 2 0,0-5 0,-4 0 0,3-4 0,-2 0 0,-1 0 0,-1-1 0,0-3 0,1 1 0,-1-4 0,-3 0 0,-1 0 0,-4-4 0,1 4 0,-3-3 0,-1-2 0,-1 2 0,-3 2 0,-2 0 0,-6 4 0,0-4 0,-4 4 0,-1 1 0,-6 3 0,-5 1 0,-3 3 0,2 2 0,-1 5 0,0 1 0,0-1 0,-2 4 0,6 1 0,-1-1 0,4-4 0,0 1 0,0-1 0,2-1 0,2-2 0,0-2 0,7-2 0,-2-3 0,7 3 0,2-3 0,-4-2 0,5-3 0,0 2 0,4-6 0,2 1 0,1-5 0,4-4 0,4-2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2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16195 4203 8214,'0'-6'-2067,"0"-1"2175,0 3 173,0 3-130,0-4-1,-5 5 31,3 0-70,-8 0 17,9 0 73,-4 0-75,0 0 72,4 0-56,-4 0-41,-1 5 0,4 0-1,-6 3 1,6 2-9,-2-2 1,3 2-3,1 1 1,-4 2-79,0 2 78,0 3-19,-1 0 0,4 3-117,-3-2-55,3 8 67,-4-3 0,3 5 8,-1-2 1,1 1 8,2 2 1,0 7-12,0-3 0,0 3 29,0-3 0,2 1 6,1-1 0,0 0 150,5 0-150,-6 1 1,7-1 1,-5 0 0,1 0 11,-1 1 0,-3-1 194,3 0 0,1 3-103,-1-3 0,0 7 84,-4-7-147,0-2-1,1 0-4,3-6 1,-3 1-8,3-4 1,-3 1-86,-1 2 102,0-1 0,0 1-43,0-7 0,0 3-70,0-3 165,0 2 0,-4 2 4,0 0 0,-3-4-87,3 0 1,-4-1 10,4 1 1,-1 1-40,2-4 1,0-3-5,-5-5 1,6 2-90,-2-2 142,3-3-76,-4 0 0,2-5-14,-4 0 1,3 0 23,-4 0 0,2-1-15,-2-3 0,-2-1-27,2-3 0,-2-1-270,-1 6 178,-6-6 1,6 6-593,0-4-230,-1 4 486,11-2 493,-4 5 0,5 0 0,0 0 0</inkml:trace>
  <inkml:trace contextRef="#ctx0" brushRef="#br0" timeOffset="1">16343 5585 7990,'0'-7'-48,"0"2"47,5 5 0,-2 0 193,4 0 1,-3 0 7,4 0 1,0 0-94,3 0 52,0 0-108,6-5 0,-4 4-104,2-3 1,-3 3 165,0 1 0,-1 0-126,1 0 0,-1-4-54,1 0 1,-1-1-238,0 1 0,-3 3-412,0-3-175,-1 3 891,0 1 0,3 0 0,-4 0 0</inkml:trace>
  <inkml:trace contextRef="#ctx0" brushRef="#br0" timeOffset="2">16663 5505 8017,'0'-12'-961,"0"6"1314,0-4 57,0 9 13,5-4 0,-2 1 167,4 0-499,-4 0 0,7 5-64,-2 3 1,-2-1 66,2 4 1,0 1-149,8 3 0,-4 1 108,4-1 1,1 1-65,2-1 1,-1-1-189,1-2 107,5 2 1,0-7 101,3 4-345,-3-4 181,-6 2 1,2-5-48,-5 0 186,6 0 0,-5 0 13,3 0 1,-1-1 103,-3-3 0,-2 1-90,2-4 0,-2 4 14,-2-1 1,-3-2 255,0-2-239,-6 3-17,3-5 1,-1 8 185,0-6-117,0 5-54,-4-7 6,-6 4 0,0-2-124,-5 1 27,-6 4 1,3-2 22,-5 5 0,4 0-123,-4 0 1,0 1 78,-4 3 1,0 1-26,0 3 1,-1 3-176,-2 1-22,-4-1 184,1 6 1,0-6-40,2 0 0,3 1 125,-2-1 1,7-1 5,3-2 0,0 1-19,1-5 1,-1 3 105,5-3 1,3 0 73,1-4-163,-1 0 1,1 0 63,-1 0 0,4 0 272,-3 0-340,4 0 0,-2-1 9,5-3 47,0-3-34,0-4 0,5 0 0,1-1 0</inkml:trace>
  <inkml:trace contextRef="#ctx0" brushRef="#br0" timeOffset="3">16515 3895 8089,'0'-12'0,"0"4"-380,0 1 212,0-1 295,0-3 0,0 3 168,0 1 77,0 4 36,0-7-395,0 9 124,5-4 0,-4 13 30,3 4 1,-3 7-24,-1 0 0,4 3-124,0 0 1,-1 5 116,-3 0 1,0 3-222,0-3 0,0 1-77,0-2 0,0-2-76,0 3 0,0 1 120,0-1 0,0-1-114,0-3 0,4-4 3,0 0 0,1-4 144,-1 4 0,-2-6 51,6-1-116,-5-1 192,7-5-149,-9 6-148,9-6 13,-3-1 1,4-5 22,0 0 0,1 0-7,-1 0 225,-4 0 0,3-5 0,-4-1 0</inkml:trace>
  <inkml:trace contextRef="#ctx0" brushRef="#br0" timeOffset="4">16446 4169 8038,'-6'-7'-245,"1"2"551,5 0 1,1 4-59,3-3 1,7 3 340,8 1 0,4-4 81,4 0-474,2 0 0,5 1-117,0-1 0,1-4-671,-1 4 425,-5 1 0,3-1-361,-6 0 1,-3 0 527,-4 4 0,-5 0 0,3 0 0</inkml:trace>
  <inkml:trace contextRef="#ctx0" brushRef="#br0" timeOffset="5">17520 4351 8257,'-5'-6'-267,"3"1"421,-3 5 43,5 0 0,-4 5-127,1 3 0,-1 2 158,4 1-161,0 6 1,0 4 49,0 6 0,0 5-56,0-2 1,1 7-19,3 1 1,-3 5 27,3-1 0,-3-1-154,-1 0 0,1-5 45,3-2-512,-2 1 605,3-6 1,-5 0-289,0-2 91,5 2 3,-4-5 0,4 0-84,-5-5 1,0-4 107,0 4 0,0-5-20,0 1 0,-1-3-27,-3-5 0,1 4-132,-4-4 0,-1 0 16,-3 0 278,-1 1 0,-4-2 0,-2-1 0</inkml:trace>
  <inkml:trace contextRef="#ctx0" brushRef="#br0" timeOffset="6">17246 4865 8252,'11'0'-116,"0"0"0,1 0 204,-1 0 0,4 0 541,1 0-432,4-5 0,-2 4-152,5-3 116,-1 3 1,1 1-146,0 0 1,-4 0 160,0 0-382,-5-5 0,8 4-952,-3-3 1157,-3-3 0,1 1 0,-6-5 0</inkml:trace>
  <inkml:trace contextRef="#ctx0" brushRef="#br0" timeOffset="7">17885 4351 8262,'0'-6'467,"0"1"96,0 5-362,-5 0 1,2 5 21,-4 3 0,3 8-110,-4 7 0,1 5 17,-5 6-67,1 0-16,0 6 0,-1-3-124,1 4 1,-1 0 2,1 1 1,5 1-87,2-5 1,2 4 15,2-4 1,0-1-151,0-7 0,2 2 125,2-5 0,2-1-25,5-3 1,1 0-37,-1 0 130,1-5 1,3-2 4,0-4 0,2-1-14,-2 0 0,-3-3-307,4 0 222,-4-6 0,4 7-15,-1-5 0,0 0 209,-4-4 0,6 0 0,1 0 0</inkml:trace>
  <inkml:trace contextRef="#ctx0" brushRef="#br0" timeOffset="8">17999 4808 8082,'0'-11'-190,"0"-1"525,0 6-123,0 1 0,2 5 147,1 0 0,2 1-123,3 3 1,3 2-86,1 6 0,-1 4-125,5 3 79,-4 3 1,3 1-68,1 0 1,3-1-150,-4 1 0,4 0 26,-4 0 1,4 0-168,-4 0 0,1-6-233,-5-1 321,6-4 1,-9 0-263,4-1 0,-3-5 24,2-2-153,-4 3 555,3-6 0,-4 4 0,5-5 0</inkml:trace>
  <inkml:trace contextRef="#ctx0" brushRef="#br0" timeOffset="9">18239 4774 8204,'0'-11'1582,"0"4"-1373,0-3 132,-5 9 0,4 2 61,-3 10-262,-2 1 1,-1 11-28,-4 0 1,-2 3-225,-2 5 76,-3 2-243,0 1 0,-3-2-701,2 2 845,2-7-271,-4 0 1,8-9-298,-2-3 1,6-2 204,1-1 497,6-6 0,-8 4 0,3-4 0</inkml:trace>
  <inkml:trace contextRef="#ctx0" brushRef="#br0" timeOffset="10">18205 4420 8280,'0'-22'0,"0"3"854,0 3-423,5 4 1,1 5-40,6-1-287,-1 6 1,1-3 330,-1 5 0,2 1-89,2 3 0,3 7 276,4 8-368,1 8-947,5 7 826,-4 7 0,4 8-81,-5 1 0,-1 4-191,-3-1 1,-3-2-38,-4-1 1,-6-8-229,-2-4 275,2 2 1,-5-8-12,3 2-657,-3-7 487,-1 1 1,-1-4-549,-3 3 1,-1-7 3,-2 3 853,-3-3 0,-2 3 0,-6 0 0</inkml:trace>
  <inkml:trace contextRef="#ctx0" brushRef="#br0" timeOffset="11">19050 4865 8023,'0'-11'-825,"0"-1"843,0 1 0,-1 0 234,-3-1 0,3 5 163,-3-1 325,-2 0-494,-1-3 0,-4 1-54,-1 2 0,1 3-169,-1 5 125,-4 0 1,-2 1-34,-5 3 1,1 4-166,-1 7 45,0-2 1,1 8-20,3-2 0,1-1 34,3 1 0,8 0-128,-1 4 0,5 0-18,3 0 0,2-4-190,2 0 1,3-5 168,8 1 0,-1-4-73,5-3 1,0-3-198,4-5 240,0 0 0,0-1 155,0-3 1,0-2-131,-1-6 0,1-4 290,0-3-100,-5-3 0,2-1-10,-5 0 1,4 1 132,-3-1 1,-1-1-68,-4-3 0,-3-1-9,0-2 1,-6-7 112,2 3-159,-3-3 0,-1-1 48,0 0 0,-4-4-42,1 4 0,-5-4 42,4 4 0,0 0-36,4 3 1,-3 7 157,-1 6 1,0 0 121,4 7-53,0 5-214,0-1 0,-4 15 3,0 0 0,1 10 170,3 5 0,0 5-125,0 7 0,0 0 110,0 11-128,0 5 1,3 0-39,1 3 0,4 4-340,-4 0 0,3-1 242,-3-7 1,0-2-193,-4-2 0,1-4-116,3-8 224,-3 3 1,4-9-352,-5 3 0,0-7 172,0-1 0,0-5-308,0 2 1,0-4 622,0 0 0,0-1 0,0 1 0</inkml:trace>
  <inkml:trace contextRef="#ctx0" brushRef="#br0" timeOffset="12">19301 4785 8100,'0'-6'128,"5"1"-164,3 5 57,2 5 0,-2 3 156,-1 7 1,1-1 591,3 5-324,1 0-341,-1 4 0,2 1-72,2 2 0,-2-1-3,2 1 0,2-5-146,-2-2 0,0-2 28,-4 2 1,1-2-237,-1-6 1,-1 1 33,-2-1 1,2-5-197,-2-2 0,-2-2 487,2-2 0,-1 5 0,5 1 0</inkml:trace>
  <inkml:trace contextRef="#ctx0" brushRef="#br0" timeOffset="13">19598 4751 7965,'-7'0'473,"-1"0"0,4 6 605,-3 6-613,-1 4-17,-3 7 0,-5 5 223,1 3-448,-5-4-316,7 6 0,-7-3 165,5 4 0,-4-1-1108,3-3 1,2 2 1035,7-5 0,-3-1 0,3-3 0</inkml:trace>
  <inkml:trace contextRef="#ctx0" brushRef="#br0" timeOffset="14">15201 6807 9430,'8'0'251,"-1"0"0,1 0 8,3 0-188,1 0 0,1-4 44,2 0 1,1 0-262,3 4 86,3 0 0,-1-3-215,6-1 1,0-4 149,-4 4 1,-2-1-501,-2 1 426,3 3 1,-10-4-552,4 5 193,-4 0 1,-4 0 556,0 0 0,-6-5 0,3-1 0</inkml:trace>
  <inkml:trace contextRef="#ctx0" brushRef="#br0" timeOffset="15">15190 6932 8198,'7'0'-365,"1"0"0,0 0 676,3 0 1,0 0-54,1 0 1,3 0 225,0 0 1,6-3-147,-2-1 0,3-1-165,5 1 0,-1-1-409,4-3 1,-3 3 125,3 5 110,-5-5 0,8 4 0,-3-4 0</inkml:trace>
  <inkml:trace contextRef="#ctx0" brushRef="#br0" timeOffset="16">16240 6144 8336,'0'-11'-693,"0"0"538,0 4 182,0-3 1,-3 8 279,-1-6 138,0 5-69,-1-2-14,4 5 58,-4-5-304,5 4 1,-4 1 16,0 8 1,0 3 62,4 4 1,-4 3-1,1 5 0,-1 5 108,4 2-129,0 3-66,0 1 1,4 5 38,-1-1 1,6 5-40,-1-1 1,2-2-190,1 2 0,1-5 129,-1 1 1,1-1-153,-1 1 1,1-6 38,-1 2 1,0-2-161,1 2 0,-5-1-183,1-3 399,-5 3-13,7-4 1,-9 2 3,3-1 1,1-3-5,-1 3 1,0-4 32,-4 1 0,0-7-5,0-1 1,0-1 12,0 1 1,-4-2-50,0-1 0,-5-4-100,1 4 0,-6-4-154,-1 0 133,0-1 0,0 1 9,0-1 1,-2-3 70,2-1 0,2-4-42,-2 1 1,2-3-83,2-1-106,-1 0 0,2-1 117,3-3 1,2 1-483,5-4 665,0-1 0,5-9 0,1 0 0</inkml:trace>
  <inkml:trace contextRef="#ctx0" brushRef="#br0" timeOffset="17">16549 7161 7960,'0'-6'1203,"0"0"-1372,0 6 1,-4 2 290,0 2-1,-5 2 0,4 7-36,-2 2 0,-2-3-1,5 4 1,-4 0-155,5-1 169,-1 1-84,4-5 1,0 4-109,0 1 1,5-2 81,2-7 1,4 2-20,0-5 0,0 3 115,1-3 1,-1 0 4,1-4 1,-1-4-19,1 0 0,3-4 5,0 0 1,0-2 93,-3-2-98,4 1-90,-3 0 0,-1-1 22,-4 1 1,-5-5-43,0 1 0,-3-1-179,-3 0 1,-4 3 45,-4-7 0,-6 7-159,-2-3 0,-3 7-20,-5 2 1,3 4-483,-3-1 831,3 3 0,6 6 0,2 2 0</inkml:trace>
  <inkml:trace contextRef="#ctx0" brushRef="#br0" timeOffset="18">16469 5916 8000,'0'-11'-603,"0"-1"1,0 5 1043,0-1 131,0 5 77,0-7 280,0 4-643,0 0 1,0 2-76,0 8 1,0 3 44,0 8 0,0 3-2,0 5 1,0 5-111,0 2 88,0 3-167,0-3 1,0 3-145,0-3 1,0-1 38,0 2 1,1-6-183,3 2 1,1-3 27,3-1 0,3-2-125,0-2 1,1-2-175,3-6 292,-2 1 1,2-1-6,0 0 0,2-4 43,-2-3 0,-2-3-163,2-1 1,-2 0-44,-2 0 159,0 0 1,1-1-441,-1-3 650,-4 2 0,3-13 0,-4 3 0</inkml:trace>
  <inkml:trace contextRef="#ctx0" brushRef="#br0" timeOffset="19">16389 6179 8067,'1'-10'0,"3"2"0,6-1 221,5 5 1,6-1 58,-2 1-124,-3 3 0,10-5 253,-4 2 0,4 1-602,-3-4 88,0 4 0,-4-3 105,0 2 0,-5 3 0,2-4 0</inkml:trace>
  <inkml:trace contextRef="#ctx0" brushRef="#br0" timeOffset="20">17234 6213 8285,'-5'-18'0,"2"2"0,-4 4-292,4 1 230,-2 5 1,5-5 150,0 4 456,0 2 62,-5-5 379,4 8-353,-4-3-482,10 5 1,-3 7 63,6 4 0,3 7-13,5 8 0,0 4 12,-1 4 0,2 0-217,2 0 37,3 1 24,-5-1 1,2 0-162,0 0-318,0 1 321,4-1 1,3-1-6,-4-3 1,4-2 19,-7-5 1,-3-1-239,0-3 0,0-3 118,-1-4 0,1-1-36,-5 0 0,-1 1-49,-2-1 29,2-4 379,-9 3 1,6-9-655,-4 3 206,-1 2-474,3-5-420,-5 5 593,0-6 631,-5 0 0,-2 0 0,-4 0 0</inkml:trace>
  <inkml:trace contextRef="#ctx0" brushRef="#br0" timeOffset="21">17485 6578 8145,'-5'-11'213,"-2"0"159,2 4-253,-6-3 0,9 9 408,-6-3-371,6 3 1,-8 2 453,2 3-440,-7 2 1,1 9-35,-5 1 0,1 8-168,-1-1 1,-1 6 112,4-3 0,-3 1-66,4-4 1,0 0-774,4 0 386,4-1 233,-3-4 1,9-1-1099,-3-6 325,3-5 912,1 5 0,0-5 0,0 5 0</inkml:trace>
  <inkml:trace contextRef="#ctx0" brushRef="#br0" timeOffset="22">17851 6521 8008,'-7'-5'443,"2"4"1,5-5 338,0 2-856,0 3 48,0-5 601,0 6-342,0 6 0,2-5-154,1 3 0,3 2 130,1 2-154,3-3 1,-3 5-82,4-3 0,4 0-174,1 0 147,-1-4 0,0 6 87,0-5 0,4-1-48,-4-3 3,6 0 1,-3 0-164,4 0 1,0-5 123,-3-2 0,1 0-65,-4 0 0,3-1 96,-4-3 1,0-1-6,-4 1 0,0-1 94,-4 1-77,-2 0 1,-5-5 48,0 1 0,-1 0 19,-3 4 0,-3-1 0,-9 1 1,1 3-33,-8 0 0,3 6 85,-7-2 1,-2 3-75,-1 1 0,-2 5 109,2 3 0,2 3-119,5 4 1,-3 4 1,4 8 0,-3-2-137,10 6 0,5-5 88,6 5 1,3-2-37,1 1 0,0 2 64,0-5 0,6-1-165,6-3 1,-1-1 73,4-3 0,2-3 172,-2-4 1,4-2-89,-4-2 1,6-3 15,-2-5 1,2 0-176,2 0 0,0-4-223,0 0 1,-4-4-1152,0 5 1529,-5-6 0,7-3 0,-3-5 0</inkml:trace>
  <inkml:trace contextRef="#ctx0" brushRef="#br0" timeOffset="23">18502 6224 8066,'-7'-6'-283,"2"1"688,5 5 836,0 0-1075,5 0 1,2 0-227,4 0 1,2 0-50,2 0-70,-2 0 202,8 0 1,-3-1-137,5-3 0,-4 3-60,0-3 0,-4 1-767,4-1 940,-5 3 0,3-9 0,-6 4 0</inkml:trace>
  <inkml:trace contextRef="#ctx0" brushRef="#br0" timeOffset="24">18913 5859 8107,'-4'-12'0,"0"1"142,1 0-64,3-1 693,0 6-416,0 1 0,0 6-12,0 3 0,5 3-103,2 9 0,3 3-55,2 7 0,-1 4-183,1 4 0,3-2 105,0 2 0,2-4-298,-2 5 1,-2-2 124,2-7 1,1 5-82,-1-5 0,1 1-117,-5-4 1,1-5-88,-1-3 0,0 0-7,1-4 0,-5 3-121,1-6-66,-5-3 78,2 5 0,-2-7-165,1 4 632,0-4 0</inkml:trace>
  <inkml:trace contextRef="#ctx0" brushRef="#br0" timeOffset="25">19187 6345 6221,'-5'0'0,"-1"-6"0</inkml:trace>
  <inkml:trace contextRef="#ctx0" brushRef="#br0" timeOffset="26">19073 6156 8012,'-7'-5'-53,"2"4"1,4-5 350,-3 6 0,2 0-82,-6 0 1,1 4 198,-5 0 1,3 6-287,-2 2 0,5-1-188,-10 4 0,7-2-4,-2-2 0,0 5-475,3-1 88,-2 0 261,-2-4-509,6 1-345,-4-1 1043,9-4 0,-10 3 0,5-4 0</inkml:trace>
  <inkml:trace contextRef="#ctx0" brushRef="#br0" timeOffset="27">19347 6053 7844,'8'0'113,"-1"0"112,1 5-44,-2 1 1,4 2 185,-2 0-144,2 4-101,-4 1 0,5 5-58,-4-3 204,3-2-176,2 3 1,-1-1-91,1 1 0,-2 3 119,-3-4 0,5 0-181,-1-3 0,1-1 103,3 0 0,-2 0-128,-2-4 1,-3 0-140,-1-4 165,1-1 1,-1 3-265,1-5 105,-5 5-447,2-4 665,-5 4 0,0-5 0,0 0 0</inkml:trace>
  <inkml:trace contextRef="#ctx0" brushRef="#br0" timeOffset="28">19518 6042 7988,'0'-12'772,"0"1"-328,0 4 253,0 2-233,0 5 0,-1 7 104,-3 4-343,-2 6-28,-6 0 0,1 9-301,0-3 108,-1 2-211,-4-2 0,3 0-152,-2 0 1,3-4-154,5 0 1,-3-5 511,2 1 0,3 3 0,0-1 0</inkml:trace>
  <inkml:trace contextRef="#ctx0" brushRef="#br0" timeOffset="29">19964 6476 8072,'0'-8'-1119,"0"0"1106,0 6 0,0-4 654,0 2-199,0 2-99,0-3 0,-2 2-11,-1-1-171,-4 0 0,-4 4 45,-1 0-68,-4 0 0,-1 4-1,-2 0 1,-3 4 96,-1 0-137,0 7 0,-5-1 38,5 5 0,0-1-49,0 1 1,4 3-146,0-3 0,9 1 82,-1-1 0,7 1-152,0-4 1,3 3-300,1-4 271,0 0 1,5-4 38,3 1 1,6-6-100,1-2 1,5-3 127,-1-1 25,8 0 1,1-2 32,2-6 0,3-1 19,-2-10 1,-4 0-12,0-4 0,1 1 124,-1-1 1,-4-4-29,-4 0 1,-5-3 128,1 3 1,-6-4 128,-2 0-189,-4-2 0,2-5-141,-5 0 0,0-1 64,0 1 0,-5-3-60,-3-5 1,2 1 70,-2-1 1,6 4-68,-2 0 1,-1 10 112,1 2 0,0 6 121,4 5-112,0 2 0,-1 11 155,-3 2 0,3 4-226,-3 4-65,3 2 0,1 12 130,0 5 0,-1 5 14,-3 6 0,2 5-78,-1 3 1,1 3-145,2 0 1,4 1-972,0 0 908,5-1 1,-3-3-30,6 0 0,-5-5-288,1 1 363,-6-2 1,7-6-76,-5 1 0,1-6-26,-1 2 0,-3-7-179,3-1 0,1-5 98,-1 1 1,0-2-430,-4-2 711,0 1 0,5-1 0,1 0 0</inkml:trace>
  <inkml:trace contextRef="#ctx0" brushRef="#br0" timeOffset="30">20352 6327 9277,'10'19'-1855,"-2"0"1966,2-5 0,-4 8 606,6-3 0,0 2-485,4 2 1,-4 0-15,3 0 1,3 0-596,1 0 185,-2-6 102,-1 5 1,0-9-130,-1 2-14,0-8-159,-4 4-572,1-10 964,-1 4 0,1-5 0,-1 0 0</inkml:trace>
  <inkml:trace contextRef="#ctx0" brushRef="#br0" timeOffset="31">20580 6304 8014,'-11'0'535,"0"5"-374,-1 3 0,1 7 616,-1 4-456,1 3 0,-6 6 23,-2 2 0,-2 3-91,-2 1 0,0 1-429,0-1 1,5 0-1129,3 1 1223,-3-1 1,6 0-1,-5 0 1</inkml:trace>
  <inkml:trace contextRef="#ctx0" brushRef="#br0" timeOffset="32">15304 8337 8155,'-6'0'685,"1"0"-451,5 0-196,0-5 104,0 4 0,5-4-116,2 5 0,3 0 86,2 0 1,0 0-22,4 0 1,1 0-83,6 0 0,4 0 46,0 0 0,1-5-182,-2-3-59,-2 3 129,4-5 0,-6 5-122,-3-3 0,1 2-59,-5 2 1,1 3-296,-5-3 0,-3 3 533,-1 1 0,-4-5 0,2-2 0</inkml:trace>
  <inkml:trace contextRef="#ctx0" brushRef="#br0" timeOffset="33">15258 8531 8319,'12'0'61,"-3"0"314,2 0 0,-1 0 249,9 0 0,1 0 9,7 0-422,2-5 0,4 0-42,-2-2-101,7-4 1,-9 5-37,5-5 0,-1 1-282,-6 2 1,-2-1-174,-6 5 0,-2 0 423,-6 4 0,-4 0 0,-2 0 0</inkml:trace>
  <inkml:trace contextRef="#ctx0" brushRef="#br0" timeOffset="34">16412 8212 7979,'-7'0'85,"2"0"408,5 0 1,5 0-373,3 0 0,2 0-25,2 0 0,-1 0-135,0 0 234,1 0-96,4 0 1,1 0-147,2 0-57,2 0 127,-3-5 0,4 3 5,-3-2 0,2-1-52,-2 2 0,-1-1-181,1 4 0,-5-4-36,1 0 0,-2 0-277,-1 4 1,-5 0-422,1 0 410,-6 0 529,3 0 0,-5-5 0,0-1 0</inkml:trace>
  <inkml:trace contextRef="#ctx0" brushRef="#br0" timeOffset="35">17040 8212 8146,'-6'0'501,"1"0"-144,5 0-224,5 0 0,1 0-128,5 0 0,1 0 107,-1 0 1,1 3-10,-1 1 0,0 0-103,1-4-112,4 0 84,-3 0 1,5 0-18,-3 0 0,2 0 73,2 0 0,2-1-102,-2-3 0,3 1 51,1-4 1,-4 0-7,0 0 1,-2-3 25,2 2 0,2 2-9,-6-2 0,0 0 138,-3-3-119,-1 0 39,1 4 0,-5-3 157,1 3-178,-6-4-1,3 0 0,-5 0 14,0-1 0,-5 5-29,-2-1 0,-9 2 2,-3-2 1,0 2 10,-3 2 0,0 3-8,-9-3 0,1 4-38,-4 4 29,5 2 27,-9 5 1,7 1-1,-7-1 1,8 2 34,3 2 1,4-1 10,4 5 0,3 0-109,4 4 1,1 1 1,-1 3 0,6-2 1,2 6 1,3-2-124,1 1 0,1-2-37,3-5 168,7 0 79,2-5 1,12 1-17,-2-8 1,6 2 20,-2-10 0,5 1 171,-2-4 1,-1 0-92,2 0 0,-6-1 126,2-3 1,1-2-209,-2-6 1,-3 2-19,-4 3 0,-5-3-985,2 2 439,-4 3-207,-5-5 709,-2 8 0,0-8 0,1 4 0</inkml:trace>
  <inkml:trace contextRef="#ctx0" brushRef="#br0" timeOffset="36">17748 7880 8120,'0'-6'487,"0"1"-442,0 0-140,0 4 236,0-4 0,5 5-23,3 0-133,2 0 178,1 0-124,1 0 1,0 0-88,4 0 1,-2 0 108,5 0 1,-4 0-132,4 0 1,-4 0 2,4 0 1,-4 0-507,4 0 573,-5-6 0,8 5 0,-4-4 0</inkml:trace>
  <inkml:trace contextRef="#ctx0" brushRef="#br0" timeOffset="37">18205 7435 8279,'0'-11'-98,"-4"3"-195,0 0-41,0 6 264,4-8 283,6 8 1,-4-3 419,6 5 0,-1 5-260,5 3 1,-1 3-134,1 5 0,-1-2-189,0 5 1,1 1 64,-1 7 0,4-3-85,1 2-81,-1-2 96,-4 4 0,5-4 7,-1 3 0,1-4-58,0-4 0,-4 3-190,3-3 1,2-3-4,-2-1 1,0-2-129,-3-2 0,-1 0-272,1-4 398,-1-2 0,-3-1-40,-1 0-181,-4 0-88,7-4-292,-9 0 409,4 0 349,-5 0 1,-10 5-1,-3 1 1</inkml:trace>
  <inkml:trace contextRef="#ctx0" brushRef="#br0" timeOffset="38">18445 7743 8250,'-5'-11'145,"3"3"388,-1 1-63,1 4 125,-3-2-126,4 5-222,-9 0 0,3 1 31,-4 3 1,-2 4-105,-2 7 0,1-1 31,-5 5 1,5-5-134,-1 1 0,-2 2-275,2-2 0,0 0-1209,4-3 739,-1-1 267,1-5 406,4 4 0,-3-3 0,4 4 0</inkml:trace>
  <inkml:trace contextRef="#ctx0" brushRef="#br0" timeOffset="39">18764 7526 7668,'0'-6'-31,"0"1"470,0 5-11,6 0-181,-5 0 0,5 5-107,-2 3 1,-3 6-125,3 1 0,1 4 108,-1-4-128,5 5 55,-8-7 0,9 7-105,-2-4 1,-2-1 140,2-4 0,3 1-160,4-1 0,1 1 99,-5-1 0,4-3-94,1-1 1,-1-4 58,-4 0 1,1 0-196,-1 1-59,0-3 115,-4 4-428,3-5-465,-9 0 1041,4 0 0,-5 0 0,0 0 0</inkml:trace>
  <inkml:trace contextRef="#ctx0" brushRef="#br0" timeOffset="40">18947 7549 8055,'0'-7'-626,"0"-1"430,0 5 0,0-3 400,0 2 922,0 3-767,-5-4 1,3 10-3,-6 3 1,0 3-195,-3 4-140,0 3 29,-6 5 1,3 0-106,-5 0 0,4-1 121,-4 1 1,1 0-96,-1 0 1,-1-2-157,4-1 0,5 0-406,3-5 0,2 0-775,-2-3 1364,-2-6 0,4 4 0,-5-3 0</inkml:trace>
  <inkml:trace contextRef="#ctx0" brushRef="#br0" timeOffset="41">19221 7309 7360,'0'-6'564,"0"1"109,0 0-176,0 4-280,0-4 1,0 3 426,0-2-203,0 3 2,0-4-180,0 5 0,0 5-30,0 3 0,0 3-20,0 4 0,0 3 26,0 5 0,4 4-13,0-1-28,0 6-97,-4-3 0,0 7-66,0 2 1,4-1 43,-1 5 0,2 3-196,-1 5 0,-2 0-31,1 0 0,2-2-38,-1 5 0,4-4-368,-4 0 366,4-2 1,-6-2-21,2-4 1,1 3-240,-2-6 306,1-5 0,0 0 41,0-3 0,1-2 48,-1-1 1,-3-5 6,3-2 1,-3 0-34,-1-5 0,0 4 5,0-4 63,5 1 1,-4-5 149,3 0 1,-2-3-82,-2 0-94,0-6-73,0 3-1241,0-5 450,0-5 899,0-1 0,5-6 0,1 1 0</inkml:trace>
  <inkml:trace contextRef="#ctx0" brushRef="#br0" timeOffset="42">19541 8360 7601,'-6'11'538,"2"1"1,-1-1-298,1 1 1,-4 3 107,5 0 1,-5 6-285,4-2 84,-5-3-112,8 6 0,-4-8-95,5 5 1,0-5 64,0 1 1,1-4-97,3-3 1,2 1 73,6-5 1,-1 3 1,1-3 1,3 0 98,0-4-87,0 0 64,2 0 1,-1-5 66,3-3-96,3-2 43,-4-2 1,1 0 123,0-3 0,-4 1-153,4-5 1,-6 3 12,-2-3 0,-1 4-95,-6-4 1,0 5-202,-4-1 0,-10-2-91,-5 2 200,-1 0 43,-10 3 0,5 2-706,-9 3 323,5-3 8,-8 8 0,10-3 458,0 5 0,0-5 0,5-1 0</inkml:trace>
  <inkml:trace contextRef="#ctx0" brushRef="#br0" timeOffset="43">19461 7161 8973,'6'5'1013,"-2"3"-836,-2-3 0,1 9 207,1-3-147,0 3-60,-4 2 0,0 2-17,0 5-118,0 0 66,0 0 0,-4 3-153,0 1 0,1 5 110,3-2 1,0-1-59,0 2 1,0-8-130,0 3 0,1-5-182,3 2 1,2-6-304,5-5 417,1-1 1,3-1-121,0-2-167,6-3 202,-4-5-51,1 0 0,4 0-64,-3 0 1,-3-4-7,-1 0 396,-2-5 0,-1 3 0,-1-5 0</inkml:trace>
  <inkml:trace contextRef="#ctx0" brushRef="#br0" timeOffset="44">19358 7481 8075,'12'-12'0,"4"6"233,3 2 0,8 2 394,3-2 0,3 2-288,2-1 0,-1-2-132,0 1 1,-3 0-380,-1 4 0,-1-4 172,2 0 0,-3 1 0,-5 3 0</inkml:trace>
  <inkml:trace contextRef="#ctx0" brushRef="#br0" timeOffset="45">15361 9639 8104,'-6'0'-139,"1"0"1225,5 0-845,5 0 0,-3 0 23,6 0 1,-4 0-72,3 0 0,1 0-15,3 0 0,2 0-6,2 0 0,-1 0-108,5 0 0,0 0-156,4 0 77,0-5 1,4 4 160,-1-3-191,6-2-390,-8-1 404,9 1 0,-5-3-158,2 5 0,-5-1-118,-6 1 0,-5 3-850,1-3 656,-3 3 501,-5 1 0,3 0 0,-4 0 0</inkml:trace>
  <inkml:trace contextRef="#ctx0" brushRef="#br0" timeOffset="46">15430 9822 8064,'11'0'1205,"0"0"-596,6 0-240,1-5 1,5 0 93,-1-3 0,5-2-318,0 2 0,4 2-213,0-2 0,-2 5 55,1-5 0,-4 5-372,1 0 385,-8 1 0,2 2 0,-3 0 0</inkml:trace>
  <inkml:trace contextRef="#ctx0" brushRef="#br0" timeOffset="47">16697 9377 8164,'0'-18'-27,"0"1"863,0 11-286,0 1 1111,0 5-1316,0 5 1,0 6-22,0 8 1,0 7-45,0 0 1,0 10 15,0-2 0,0 7-96,0-3 1,0 4-132,0-4 1,0 0-242,0-4 191,0 0-106,0-4 0,0 3-6,0-3 0,4-2-55,0-1 1,4-7-164,-5-1 1,5-5 99,-4 1 0,1-2 98,-1-2 0,-2-1-55,6-2 0,-6-2-40,2-2-898,-3-3 474,-1 5-1459,0-6 2091,-5 0 0,-1 0 0,-5 0 0</inkml:trace>
  <inkml:trace contextRef="#ctx0" brushRef="#br0" timeOffset="48">17143 9719 8136,'0'-6'-463,"1"1"648,3 5 1,-2-4 375,6 0 1,0-1-253,3 1 0,4 3-33,0-3 1,6 2 135,-2-2-240,2 3-113,2-5 0,1 5 37,3-3 1,-3 3 7,3-3 1,-3-1-148,-1 1 1,0-3-51,-1 3 0,-3-1-290,0 1 1,-5 3-249,2-3 631,-4 3 0,0 1 0,-1 0 0</inkml:trace>
  <inkml:trace contextRef="#ctx0" brushRef="#br0" timeOffset="49">18022 9628 8136,'-6'0'213,"1"-5"287,5 3 267,0-3-326,0 5-220,0 5 1,0-2 21,0 5-123,0-6 51,5 8 1,-3-5-116,6 3-132,0-3 161,8 0 1,-2-4-36,5 3 0,0-3 24,4-1 0,1 0-159,3 0 0,-2 0 107,6 0 1,-6-3 3,2-1 0,0-5-37,0 1 0,-2-1-140,-5 2 1,-4-3-216,-5 2 155,1 3 49,-1-5 1,-4 4-31,-4-6 1,-1 1 79,-2-1 1,0 1-106,0-1 0,-5 1 102,-3 0 1,-6-1-10,-1 1 1,-7 3 32,-1 1-18,1 4 30,-11-2 0,3 5 195,-4 0-192,0 5 87,0 1 1,-1 7 136,1 2 1,5-1-135,2 5 0,4 0 176,4 4 0,4 0-202,8 0 1,-2 1 12,5 3 0,0-2-24,4 5 1,5-4-92,3 0 0,2 2 52,1-1 54,1-5 1,4-2-7,3-5-11,-2 0 0,4-5 60,-2-2 0,7 1 152,0-5 0,1 0-256,-4-4 1,4 0-112,-1 0 0,2-4-655,-1 0 379,-3-5 189,4 3 267,-5-6 0,5 1 0,1-1 0</inkml:trace>
  <inkml:trace contextRef="#ctx0" brushRef="#br0" timeOffset="50">18753 9342 8127,'0'-6'0,"1"0"-321,3 2 170,-3 3 440,4-5 901,1 6-842,0 0 0,5 0-116,1 0 1,3 0-54,0 0 1,0 0-119,-3 0 1,3 0-317,0 0 196,1 0 49,0 0 0,-2 0-1236,5 0 613,-5 0 633,2 0 0,1 0 0,1 0 0</inkml:trace>
  <inkml:trace contextRef="#ctx0" brushRef="#br0" timeOffset="51">19187 9091 8111,'0'-11'250,"0"-1"-250,0 6 0,0-4 290,5 8 0,-4-3-39,4 5 1,1 0 316,1 0 0,0 0-233,0 0 1,2 9-91,6 3 0,-2 7-75,2 0 1,-2 4-155,-2 3 1,4-2 108,1 3-55,-1 2-74,1-5 0,-3 4-318,2-5 282,3 0-126,-5 0 1,3-2-160,-4-2 0,-1 2 18,1-6 1,-5 0-125,1-4 0,-4-3-4,3 0 1,-4-4-717,1 3 66,-3-4 1085,-1 2 0,0 0 0,0 1 0</inkml:trace>
  <inkml:trace contextRef="#ctx0" brushRef="#br0" timeOffset="52">19381 9354 8107,'-5'-12'-135,"0"5"1,-3-1 388,-2 6 1,8-4 1156,-6 6-1014,1 0 0,-5 2-146,1 2 0,-1 2-236,1 5 11,-1 6 39,1-5 1,0 9-1057,-1-6 491,1 5 184,-1-7 0,5 3 316,-1-4 0,0 4 0,-3 2 0</inkml:trace>
  <inkml:trace contextRef="#ctx0" brushRef="#br0" timeOffset="53">19632 9011 8052,'-1'-22'0,"-3"3"0,3 3-214,1 10-18,1 1 421,4 5 0,-5 5 554,0 2 0,0 7-340,0 1 0,0 11 231,0 0 0,0 4-315,0 4 0,4-2-142,0 6 0,0-3-405,-4-1 128,0 1 170,5-6 1,-2-1-581,4-5 207,-4 0 8,7-6 1,-4 0-277,6-6 0,-1-1 129,0-2 0,2 1-198,2-5 0,-2-1 171,2-3 0,-2-1 469,-2-3 0,1-2 0,-1-5 0</inkml:trace>
  <inkml:trace contextRef="#ctx0" brushRef="#br0" timeOffset="54">19598 9205 8052,'12'0'831,"-1"0"1,6-1-481,2-3 0,3-2 94,5-6 1,-2 5-340,6-1 0,-6 4-202,2-3 0,-3 4-1632,-1-1 793,0 3 935,-6 1 0,5 0 0,-4 0 0</inkml:trace>
  <inkml:trace contextRef="#ctx0" brushRef="#br0" timeOffset="55">16298 10507 7552,'0'-6'786,"0"1"0,0 4-599,0-3 1,1 2-58,3-1 1,2 0-170,5-1 0,2 3 180,2-3 0,3-1 13,5 1 0,0 1-178,0 3 0,3 0 85,1 0 0,1 0-100,-2 0 1,0 0 20,4 0 1,1 0-55,3 0 1,0 3 73,1 1 1,0 0-142,3-4 0,3 4 97,4 0 0,6-2-301,3-6 0,-1 2 234,4-6 1,-3 4 61,7-3 1,-7 0-34,-5 0 0,-2 0 196,-1 4 0,3 0 233,1-5 1,-5 1-185,-3-5 0,2 5-82,5-1 0,-1 1 23,6-5 1,0 1 38,7-1 0,-29 7 0,1-1-1028,2 0 1,2 0 956,5-2 0,1 0-26,3 2 0,1-1 0,1-1 0,1 0-218,-1 2 1,0 0 0,4 1 0,1-1-277,0 0 0,1 1 1,2-1-1,0 0 278,-2 0 0,-1 1 0,0 1 0,-1 0 107,-2 0 1,-1 0 0,4 1 0,0 0 50,-2-1 0,0 0 0,-1 1 0,-1 0-95,-2 1 1,-2 0 0,-2 2 0,0-1 256,-3-1 1,0 0 0,2 1 0,0 0 87,0-1 0,0 0-596,0 1 0,-1 1 445,-3-3 0,-1 1 0,1 0 0,0 0-18,-3 0 1,-1 0 0,4-2 0,0 0 171,-2 3 0,0-1 0,0-3 0,1 1-190,-1 0 1,0 0 0,-3 1 0,-1 0 443,29-5 1,-4 2-552,-4-2 0,-7-1 105,-8 5 0,-5-3 276,-7 3 1,0 0-143,-11 4 1,-4-4 1602,-3 1-1415,-5-1 569,2 4-857,-5 0-481,-5 0-46,3 0 1,-8 0-308,3 0 0,-7 0 749,-2 0 0,-9-5 0,1-2 0</inkml:trace>
  <inkml:trace contextRef="#ctx0" brushRef="#br0" timeOffset="56">20626 8737 8023,'-4'-8'-677,"0"1"338,1 4 336,3-7 1,-4 8 575,0-6-92,0 5 473,4-2-481,0 5-321,0 5 1,0 2 107,0 4-62,0 6-2,0 0 1,0 7 25,0 3 0,0 2-61,0 6 1,4 3 23,0 0 1,0 5-92,-4-1 1,3 1-161,1-1 1,5 2 84,-1-2 1,-1 4-178,5 3 1,-3-2-1114,6 3 1195,-2-8 22,-2 2 0,4-5-770,0 3 761,1-2 32,-5-6 0,3 3-20,-2-3 0,1 1-31,-5-8 1,-2 3-4,2-3 1,-5 0 31,0-4 1,-1-1 452,-2 1 1,0-4-173,0 0 532,0-5-720,0 3 0,0-6 3,0 1 1,0-1 24,0 1-11,0-1 1,0 0-77,0 1 0,0-5-281,0 1 143,0-5-117,0 7 1,0-8-877,0 6 557,5-6 593,-4 3 0,9-5 0,-4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3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12574 14573 8022,'0'-6'-627,"0"1"1353,0 5 0,2 5-622,1 2 1,-1 0-6,2 0 0,-2 5-13,2 3 0,-3 1-5,3 0 1,-2 0-15,2 3 0,-2 1-103,1-4 1,0 3 86,1-4 0,-3 5-159,3-1 0,-2-2 94,2-2 0,-3 2-189,3-2 0,-1 0-35,1-4 1,-3 1 7,3-1 0,-2 1-440,2-1 670,-3 0 0,4 6 0,-5 1 0</inkml:trace>
  <inkml:trace contextRef="#ctx0" brushRef="#br0" timeOffset="1">12369 15178 7920,'0'-6'645,"0"1"0,1 5-435,3 0 0,2-4-121,6 0 1,4 0 90,3 4 1,3-3-95,1-1 0,1-4 64,2 4 1,4-3-152,4 3 0,-1-5 36,-3 2 1,3 0-85,-2 0 1,-2 3-88,1-4 1,-4 4 98,0-3 1,-2 0-15,-1 0 1,-1 0 18,-3 4 1,1 1-131,-5-1 1,1 1 30,-5 2 1,1-4-606,-1 1 284,0-1 0,1 4-635,-1 0 513,-4 0 574,-2 0 0,0 0 0,1 0 0</inkml:trace>
  <inkml:trace contextRef="#ctx0" brushRef="#br0" timeOffset="2">12586 15372 7938,'-7'0'638,"2"0"-301,5 0 1,0 6-151,0 1 0,2 5-155,1 3 1,-1 3 40,2 4 1,-2-3 59,2 0 0,-3 1-104,3 2 0,1 1-112,-1 0 1,0-4-54,-4 0 1,3-4 72,1 4 1,0-5-44,-4 2 1,1-8 25,3 0-43,-3 0 91,4 3 11,-5 1 6,0-6 10,0-1 22,0-5-15,-5 0 24,4 0 0,-4-1-24,5-3 55,0-2 1,0-10-47,0 1 0,1-1 3,3 0 1,-3 2-13,3-5 1,1 0-2,-1-4 0,4 1-1,-4-1 0,4 0 12,0 0 0,1 2-30,-1 2 0,2-2 17,-3 6 1,0 0 6,0 3 1,-3 1 20,4-1 0,-5 5 4,5-1 1,-4 6 35,3-2-29,-4 3 1,7 1-28,-2 0 1,-2 5 4,2 2 0,-4 5-33,3 3 1,-3-1 35,4 5 1,-5 0-130,5 4 1,-4 0 44,3 0 0,-3 3-154,4 1 0,-4-4 127,3-4 0,-3-4-140,4 4 1,-4-5 133,3 1 1,-4-2 7,0-2 1,3-3-227,-3-1 69,1-4-276,1 7 84,-3-9-107,3 5 546,-5-6 0,0-6 0,0 0 0,0-5 0</inkml:trace>
  <inkml:trace contextRef="#ctx0" brushRef="#br0" timeOffset="3">12917 15338 8006,'0'-11'-536,"0"-1"0,0 1 744,0 0 1,1 3 106,3 0 539,-3 1-534,9-5 0,-3 2-137,4 3 0,-3-2-44,-1 5 0,1-1-89,4 1 0,-1 3-19,0-3 0,-3 3 72,0 1 0,-1-4-157,5 0 1,-5 0 110,1 4 1,-4 1-119,3 3 1,-4 3 44,1 4 0,-3 0 55,-1 1 0,0 4-64,0 3 1,-4-1-5,0 1 0,-5 0-82,2 4 1,-3-4 72,-2 0 1,5-4-28,-1 4 1,5-8 54,0 0 1,1-6 75,2 3-17,0-6 0,5 3 143,3-5 1,2 0-128,2 0 0,-1 0 129,0 0 0,1-4-121,-1 1 1,1-2 142,-1 1 22,1 3 1,-1-5 190,0 6-1125,1 0 1,-5 0-844,1 0-487,-5 0 2026,2 0 0,-10-5 0,-2-1 0</inkml:trace>
  <inkml:trace contextRef="#ctx0" brushRef="#br0" timeOffset="4">13420 15030 8166,'-7'-5'1521,"2"4"-984,5-5-65,0 6-440,5 0-424,-4 0-497,5 0 889,-1 0 0,-4 6 0,4 0 0</inkml:trace>
  <inkml:trace contextRef="#ctx0" brushRef="#br0" timeOffset="5">13933 14208 7012,'0'7'256,"0"1"1,0-4-199,0 3 1,4 1 0,0 5 43,-1 2 0,-1-1-13,2 5 0,-2-2-24,6 3 0,-5 1 38,0-2 0,3 4-145,-3 4 1,1-3 110,-4 2 1,4-5-120,0-2 0,0 0 34,-4 4 0,0-4-12,0 0 1,0-5 14,0 1 0,1 1-102,3 0 1,-3-1 13,3-4 0,-3-3 83,-1-1 0,0-3-457,0 4 289,0-6 1,1 7-428,3-5 613,-3 0 0,9 1 0,-3 1 0</inkml:trace>
  <inkml:trace contextRef="#ctx0" brushRef="#br0" timeOffset="6">14219 14527 8100,'0'-6'86,"1"1"79,3 5 1,-1 0 48,4 0 0,1 0-135,3 0 1,1 0 73,-1 0 1,4 0 17,1 0 1,4 0-80,-1 0 1,2 0 10,2 0 1,0-4-154,0 0 0,-4-1 97,0 1 0,-5 3-181,1-3 0,2-1 69,-2 1 1,-4 1-939,-3 3 536,0 0 467,3 0 0,-5-5 0,-1-2 0</inkml:trace>
  <inkml:trace contextRef="#ctx0" brushRef="#br0" timeOffset="7">14996 14036 7412,'0'12'299,"1"-5"-139,3 1 1,-2 1-76,6 6 1,-4-1 3,3 5 1,0-4-78,0 4 0,5-1 95,-1 1 0,0 3-49,5-3 1,-4 2 42,0 2 0,3-4-161,0 0 1,0-1 28,-3 1 1,-1-3-79,1-4 0,-1 3-9,1 0 0,-2-3 46,-3-5-169,4 1 182,-5 3 0,0-3-339,-2 0 223,-3-6 175,-1 3 0,-10 0 0,-3 2 0</inkml:trace>
  <inkml:trace contextRef="#ctx0" brushRef="#br0" timeOffset="8">15133 14333 8078,'-7'-5'19,"2"4"354,0-4 0,3 5-144,-6 0 0,4 5-2,-3 2 0,-1 5-207,-3 3 0,-1 2 103,1 2 0,-1 2-196,1-2 1,-2 3-89,-2 1 1,4-6-89,-1-1 0,1 0 90,3-1 1,3-3-304,1-5-545,3 1 489,1 3 518,0-4 0,5-2 0,1-5 0</inkml:trace>
  <inkml:trace contextRef="#ctx0" brushRef="#br0" timeOffset="9">15487 14219 8143,'0'-6'-431,"0"1"0,-2 5 1494,-1 0-685,1 0 0,-4 1-210,2 3 1,2 2-11,-6 5 0,4 5-108,-3-1 0,-1 6-52,-3 2 0,-2 0 106,-2 4 1,1 1-99,-5-2 1,5 5 62,-2-5 1,4 2-263,0-1 0,-3-3-28,0 3 1,1-3-10,6-1 0,-2-2 126,3-2 0,2-1-69,1-3 1,-1-2-92,1 2 1,0-6 55,4-1 1,0-4-227,0 3 1,0-3-147,0 4 580,0-6 0,-5 3 0,-1-5 0</inkml:trace>
  <inkml:trace contextRef="#ctx0" brushRef="#br0" timeOffset="10">15418 14516 8143,'0'-6'-915,"0"0"1111,0 6 27,0 6 1,0 0 291,0 5 1,4 6-351,0 2 0,0-1-1,-4 1 0,0 0-238,0 4 0,1-4 157,3 0 0,-3-5-159,3 1 1,-3-3 4,-1 0 1,0-1-90,0 1 174,0-6-4,0 4-37,0-8 41,0 3 44,5-5 0,-4-2-29,3-1 0,1-4 3,-1-4 0,5-1-2,-1 1 0,2-4 1,1-1 1,1-4-22,-1 1 1,2-1-4,2 1 1,-6-2-44,2 6 0,-2 4 49,2 3 0,-3 4 22,0-3 0,-4 4-24,3-1 1,-3 4 150,4 4 1,-6 3-94,2 4 1,-3 2 13,-1 2 0,4 3-110,0 5 1,0-2-4,-4-2 1,3 3-156,1-3 0,0-1 138,-4 1 0,0-5-380,0 1 1,1-4-8,3-3 434,-3 2 0,4-9 0,-5 4 0</inkml:trace>
  <inkml:trace contextRef="#ctx0" brushRef="#br0" timeOffset="11">13899 15110 7125,'12'0'400,"-1"-4"-300,0 0 0,-3 0 28,0 4 0,-1 0-42,5 0 0,-1 0 20,1 0 0,3 0-6,0 0 1,2-1-63,-2-3 0,3 3 5,4-3 1,1 3-13,0 1 1,1-4-58,3 0 1,-3-1 89,3 1 0,2 3-87,1-3 0,-2-1 64,-1 2 1,1-1-105,-2 4 1,2 0 70,-1 0 0,-3 0-8,3 0 1,-2 0-49,2 0 1,-2 0-11,6 0 1,-1 0-63,4 0 0,0 0 104,1 0 0,-5 0-88,1 0 1,-1 0 67,4 0 0,-3 0 19,-1 0 0,-4 0-5,0 0 0,-2-4 5,-1 0 0,0 0 37,0 4 1,-1 0 12,-3 0 0,2 0 17,-2 0 0,1 0-49,0 0 0,0 0-11,-5 0 0,5 2 14,-1 1 1,-2-1-84,-2 1 0,-1-1 75,1-2 0,-2 0-4,2 0 1,-2 4 0,-2-1 1,-3 1-4,0-4 1,-1 0 259,5 0-253,-1 0 1,0 0 65,1 0 1,-5 0-21,1 0-42,0 0 1,3 0-2,1 0 0,-1 0-5,0 0 1,1 0 1,-1 0 1,1 0-11,-1 0 0,0 0 10,1 0-9,-1 0 0,1 0 9,-1 0 0,1 0 3,-1 0 58,0 0 0,1 0-11,-1 0 0,1 0 6,-1 0 1,-3 0-62,-1 0 3,-4 0-105,7 0 146,-9 0-383,4 0 1,-6 0 346,-3 0 0,-7 5 0,-7 2 0</inkml:trace>
  <inkml:trace contextRef="#ctx0" brushRef="#br0" timeOffset="12">14356 15293 7974,'0'-8'-1400,"0"0"1295,0 6 0,-1-7 1148,-3 5-480,3 0-293,-4-1 74,5 4 1,0-4-237,0 5 0,1 4 52,3-1 1,2 10-24,5-1 1,1 3-146,-1 0 1,1 3 81,-1 5 0,4-4-146,1 0 0,0 0 83,-1 4 0,-1-1-133,5 1 0,-5 0-127,1 0 1,-1-1 106,2-3 1,-7-3 3,2-5 1,-2 1 49,2-1 0,-1 1 12,-2-1 1,1-3-102,-5-1 109,5-4 1,-7 2-100,6-5 46,-6 0-1036,3 0 1157,-5 0 0,-5 0 0,-1 0 0,-5-5 0,-1-1 0</inkml:trace>
  <inkml:trace contextRef="#ctx0" brushRef="#br0" timeOffset="13">14550 15544 7974,'-5'-12'-100,"3"6"253,-6 2 111,5-2 4,-7 5 0,8-4-28,-6 5 1,2 5-184,-2 2 1,-2 3 135,2 2 1,-2-1-285,-1 1 0,-1 0 98,1 4 0,0-4-234,-1 3 0,1 2 0,-1-2 1,1 0-68,-1-3 0,1-5-68,0 1 1,-1-2-793,1 2 1154,4 2 0,-8-3 0,3 4 0</inkml:trace>
  <inkml:trace contextRef="#ctx0" brushRef="#br0" timeOffset="14">14904 15361 7974,'0'-11'-881,"4"3"908,0 0 1,0 5 221,-4-5-6,0 5 0,1-3 35,3 2-96,-3 3 16,4-4-271,-5 5 187,0 0 1,0 5-15,0 3 1,0 2-106,0 1 0,-4 4 43,0 1 1,-3 4-64,3-1 1,-5 6 37,2 2 1,-5 3-133,-3-3 1,2 4 33,-2-5 1,2 5-88,2-5 0,3 1 99,1-4 1,3 0-46,-4 0 0,4-2-92,-3-2 0,4 1 96,-1-4 1,2-1-78,-2-4 0,3 1 89,-3-1 1,3-3-213,1-1 0,0-3 314,0 4 0,0-6 0,-5 8 0,-2-3 0</inkml:trace>
  <inkml:trace contextRef="#ctx0" brushRef="#br0" timeOffset="15">14938 15635 7974,'4'-7'-265,"0"-1"308,0 5 1,-4-3 183,0 2-83,0 3 1,0 6-162,0 10 0,0 1 5,0-1 1,0 1 75,0-1 1,0 4-154,0-3 0,4 3-22,0-4 0,-1 0 97,-3-3 1,2-1-114,1 0 1,-1-3 67,1 0-23,-1-6 2,-2 8 73,0-8 1,1 3 57,3-5-17,-3 0 1,4-2 173,-5-1-191,5-4 0,-2-4 85,4-1 0,-3 1-71,4 0 1,-2-5 17,2 1 1,2 0-20,-2 4 0,0-5-7,0 1 0,1 4 66,-5 3-14,5 0-30,-3 2 0,2-3 26,-1 5-20,-4 1 1,6 8-17,-6 2 0,2 3-14,-1 2 0,-2-1-2,1 1 1,0 3-5,1 0 0,-3 2-20,3-2 1,-2-1-83,2 5 0,-3-5-137,3 1 1,-3-2-102,-1-2-9,6 1 262,-5-1 0,5-1-243,-2-2-55,-3-3-254,4-5 555,-5 0 0,0-5 0,0-2 1</inkml:trace>
  <inkml:trace contextRef="#ctx0" brushRef="#br0" timeOffset="16">15178 15178 7977,'0'-11'0,"-3"3"134,-1 1 370,0 4-376,4-7 213,0 9 164,0-9-295,0 8 0,5 1 0,3 5 0,2 9-41,1-2 1,4 4-164,1 0 0,3 4 21,-4 8 0,5-3 115,-1 3 1,-1-2-88,1 2 0,-1-2 0,1 6 1,-1-2-138,-3 1 0,-2 0-16,2-4 1,-6 2-195,-2 3 0,-4-2 28,1-3 1,1-1-144,-2 1 1,1-2-24,-4-1 1,0-4 80,0 0 0,-4-1 45,1 1 0,-6 3 77,1-3 0,-1-2-52,2 2 0,-5-5 279,1 2 0,-1-2 0,-3 1 0,-3-3 0,1 5 0</inkml:trace>
  <inkml:trace contextRef="#ctx0" brushRef="#br0" timeOffset="17">14253 15281 7974,'0'-11'-195,"0"4"-35,0-3 300,0 9 239,0-4-61,-5 5-127,-1 0 0,-4 5 4,2 3 1,-1 3 38,5 4 0,-3 3-14,3 5 1,-5 5 22,1 2 1,2 4-32,-2 5 1,5-3-20,-5 6 0,4 0-27,-3 4 0,4-4-137,-1-1 1,3-4 93,1 1 0,9-2-148,2-2 0,3-3-19,-2-1 1,3-5 42,0 2 1,5-3-114,0-1 1,0-1 46,-1-3 0,2-3-22,-2-4 0,-2 2-20,-2-3 1,-1 3-108,1-6 0,-2-2-24,2 1 0,-2-4-225,-2 1 1,1 1 534,-1-1 0,1 0 0,-1-4 0</inkml:trace>
  <inkml:trace contextRef="#ctx0" brushRef="#br0" timeOffset="18">15498 15258 7974,'0'-7'-193,"0"-1"0,0 4-677,0-3 790,0 4 1,1-6 248,3 5 437,-3-4-159,5 6-2,-6-8-89,0 9-75,0-4 188,0 5-354,5 0 0,-3 0-73,6 0 1,-4 4 41,3-1 1,0 6-119,0-1 1,2 6 67,-5 1 0,0 2-108,-4-2 1,3-3 60,1 4 1,0 0-149,-4-1 1,0 2 10,0-2 0,-1-2 80,-3 2 1,1-4-67,-4-3 84,4 2 0,-3-5 88,2 3-11,3 2 31,-4-9-24,5 10 1,1-10 19,3 3 1,2-3 83,6-1 1,0 0-73,4 0 0,-4 0 68,3 0 0,2 0-92,-2 0 0,4-1 40,-4-3 1,1 3 34,-5-3 27,1-3-79,-1 6-40,-5-4-588,-1 5 1,-20 0 0,-4 0-1</inkml:trace>
  <inkml:trace contextRef="#ctx0" brushRef="#br0" timeOffset="19">16092 14996 7148,'-6'0'-137,"1"0"740,5-5-200,0 3-386,0-3 255,0 5-145,5 0 0,1-1-6,5-3 1,1 3 5,-1-3 1,4 3 1,1 1 0,3-4-11,-4 0 0,5-1-89,-1 1 0,-1 2 84,1-6 1,-1 4-158,1-3 1,1 4 100,-5-1 1,4-1-317,-3 1 174,-1 1 1,-4-1-231,1 0-121,-6 0-58,4 4 1,-10 4-181,0 0 0,-2 1 674,-10-1 0,3-2 0,-6 6 0,-8-1 0,-1 5 0</inkml:trace>
  <inkml:trace contextRef="#ctx0" brushRef="#br0" timeOffset="20">16161 15087 6201,'-7'0'1066,"2"0"1,6 0-833,3 0 1,3 0 104,4 0 0,0 0-76,1 0 1,0-1-200,4-3 1,-2 3-56,5-3 1,-2-1-156,2 1 1,3 0 55,-3 4 0,1 0-147,-1 0 0,2 0 237,-6 0 0,5-5 0,-2-1 0</inkml:trace>
  <inkml:trace contextRef="#ctx0" brushRef="#br0" timeOffset="21">17143 14162 8077,'0'-8'-364,"0"1"-454,0 4 1108,0-7 116,0 9 49,0-4 27,0 5 1,0 5-393,0 2 1,0 5-2,0 3 0,0 4 30,0 8 1,0 2-15,0 5 0,0-2-2,0 2 1,4-6-103,-1 6 0,1-2-47,-4 2 0,4-3-176,0-1 0,0-4-293,-4 0 0,0-3 238,0-4 0,3 1-324,1-4 0,0-5-6,-4-3 607,0-1 0,0 5 0,0-1 0</inkml:trace>
  <inkml:trace contextRef="#ctx0" brushRef="#br0" timeOffset="22">16903 14870 8780,'13'0'527,"2"0"0,0-1-328,8-3 0,2 1 35,10-4 1,0 3-165,3-4 0,4 1 88,7-5 0,-2 5-491,3-1 1,1 0 219,-2-3 1,1 0 6,-5-1 0,-3 2-80,0 2 0,-9-2 158,1 3 0,-7 2-127,0 1 1,-7-1 75,-1 1 0,-4 0-436,4 4 103,-5 0-813,3 0 1319,-11 5 0,-6 7 0,-6 5 0</inkml:trace>
  <inkml:trace contextRef="#ctx0" brushRef="#br0" timeOffset="23">17131 15213 8077,'0'-8'-605,"0"0"463,0 6 308,0-8 754,0 8-169,0-8-17,0 9-236,0-4-438,0 5 1,0 6 99,0 6 1,0 2-110,0 8 1,4-1 35,0 5 0,5 4-94,-2 0 0,7 3-24,2 1 0,-1-3 84,-4-1 1,1-3-365,-1 3 1,1-4 147,-1 0 1,0-3-113,1-4 0,-5 2 72,1-6 0,-2 0 59,2-4 0,1-3 14,-5 0 0,3-5 7,-3 5 0,1-5-341,-1 0 193,-3 4-455,4-6 104,-5 4 398,0-5 0,-4-1 224,1-3 0,-6 3 0,1-3 0,-2 3 0,-6-4 0,-2-2 0</inkml:trace>
  <inkml:trace contextRef="#ctx0" brushRef="#br0" timeOffset="24">17234 15624 8077,'0'-12'0,"0"5"4,0-1 1,0 4 355,0-3-36,0 4 1,-1-3-30,-3 2 0,1 3-7,-4-3 1,1 4-25,-2 4 0,-4 2-182,1 5 0,0 1-16,-5-1 0,2 6-102,-1 2 0,1-1 28,-5 1 0,4-2-207,-4 2 1,9-2 76,-2-6 0,4 3-93,-4-2 1,1 2-850,-1-7 751,6 3 0,-3-2-508,5 0 63,0-6 774,4 3 0,5-10 0,7-1 0,6-6 0</inkml:trace>
  <inkml:trace contextRef="#ctx0" brushRef="#br0" timeOffset="25">17440 15178 8077,'0'-11'-112,"0"-1"88,0 1 1,0 3 147,0 1 0,0-1-49,0-3 1,0-1 347,0 1-252,5 0 0,-3-1 46,6 1 0,-4-1 11,3 1 1,-3 1-56,4 2 40,-1-2 1,5 5-155,-1-3 0,-3 2 184,-1 2-290,1 3 0,3-4 33,1 5 1,-5 0-75,1 0 1,-2 5 54,2 2 0,1 4 27,-5 0 1,0 2-9,-4 2 1,0 1-86,0 3 1,0 3 3,0-3 1,-2-1 44,-2 1 1,2-4-88,-6 4 1,2-5 125,-2 1 1,-2-2-8,3-2 15,2 1 0,-4-1 3,5 1 1,0-5 6,4 1-25,0-6 0,1 7 104,3-5 1,2 0-83,6-4 0,-1 0 207,1 0 1,0 0-1,4 0 0,0 0-7,3 0 0,1-1-148,-4-3 0,3 3 29,-4-3 0,3 1-174,-7-1 0,3 3 138,-6-3-872,-3 3 0,-1 6 823,-8 3 0,-13 2 0,-7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0:55:19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10918 11821 24575,'0'0'0</inkml:trace>
  <inkml:trace contextRef="#ctx0" brushRef="#br1" timeOffset="1">3678 3586 8021,'0'-6'831,"0"1"-665,0 5 0,-4 1-117,0 3 1,0 2-78,4 6 1,0-1 105,0 0 0,0 6-83,0 2 1,0 3 7,0 0 0,0 5-7,0 0 1,0 3 51,0-3 0,0 7-8,0-4 1,0 5-70,0-9 1,0 1 78,0-4 0,0 0-224,0 0 0,0-2 53,0-2 1,0-2 58,0-6 0,0 1 22,0-1-14,0 0 73,0 1 1,0-5-73,0 1 2,0-5 43,0 2-1241,0-5 1249,-5 0 0,4-5 0,-4-2 0</inkml:trace>
  <inkml:trace contextRef="#ctx0" brushRef="#br1" timeOffset="2">3598 3655 8040,'5'-12'-15,"-4"5"404,3-1-209,2 0 0,0-2-107,6 3 1,-5-2 17,1 5 1,0-4 95,3 5 1,2-5-245,2 4 1,-2-1 93,2 1 0,1 3-33,0-3 0,3 3-10,-4 1 1,1 0-136,0 0 1,-4 0-18,4 0 1,-4 5 107,0 3 0,-2 2-8,-3 1 0,2 2 41,-5 2 1,0-1 76,-4 5 1,-5 0-68,-3 4 0,-3 0 169,-4 0 1,1-1-53,-5 1 0,5-1-32,-2-3 0,4-3 130,0-4 0,1-2 50,-1-2-241,1 2 0,3-9 161,1 3-379,4-3 1,-3-1-9,2 0-975,3 0 1184,-4 0 0,0-5 0,-2-1 0</inkml:trace>
  <inkml:trace contextRef="#ctx0" brushRef="#br1" timeOffset="3">3986 4157 10088,'0'-6'442,"0"-4"0,0 7-233,0-4 1,0-1-20,0-3 1,0-1-140,0 1 1,0-1 113,0 1 1,0-6-157,0-2 1,0 2 47,0-3 1,0 1-80,0-3 1,4-2-65,-1-3 1,1 3 108,-4-3 1,0-1-94,0 2 0,0-1 68,0 4 1,0 0-33,0 0 0,0 4 48,0 0 1,0 4-142,0-4 1,0 5 22,0-1 1,4 2 27,0 2 0,0 3 59,-4 1-49,0 4-14,0-2-455,0 5 0,4 1 314,-1 3 1,6 2 108,-1 6 0,-2 0 126,2 4 0,-1 1-90,5 6 0,-1 0 96,1 0 0,-5-1-55,1-3 1,-4 1-38,3-5 0,-3 0 38,4-3 1,-4-5 5,3 1 0,-3-6-20,4 2 1,-5 1-86,5-1 204,-5 0 1,7-4-85,-3 0 1,0-1 211,0-3 0,1-1-60,3-3 0,1-6 71,-1 3 0,-2-4-88,2-1 0,-2-1-2,7-6 1,-8 1-25,0 3 1,-2-1-23,2 5 1,-2 1 184,-2 6-7,-3-2-224,5 9 121,-6-10-430,0 10 128,0-4-64,0 15 0,3-1 63,1 10 1,0 0 120,-4 4 0,0 5 21,0 2 0,0 3-63,0 2 0,0 0-90,0 3 0,0-3 69,0-1 0,-1-1-66,-3-7 0,3 1 108,-3-4 0,3-1 120,1-3 0,0-3-102,0-4 271,0-1-106,0 0-173,0 1 170,0-6-67,0-1-600,0-5 1,5-5-1,1-1 1</inkml:trace>
  <inkml:trace contextRef="#ctx0" brushRef="#br1" timeOffset="4">4511 3609 8073,'0'-6'530,"0"1"-309,0-1-135,0 5 295,0-4 1,0 6-100,0 3 0,0 4-459,0 7 0,0-1 60,0 5 1,2 4 146,1 4 1,-1 4-170,1 0 0,-1 4 56,-2 0 0,0 5-236,0-6 1,-2 2 72,-1-6 1,1 1 33,-1-8 1,-3 2 115,3-6 1,-1-2 126,4-2 0,0-6-139,0-2 197,0 1 1,0 0-309,0-1 100,0-4-234,0 2 198,0-5 0,-5 0 0,-2 0 0</inkml:trace>
  <inkml:trace contextRef="#ctx0" brushRef="#br1" timeOffset="5">4534 3837 8684,'-6'0'1497,"1"0"-1252,5 0-417,5 0 0,1 0 139,6 0 0,-1 0-68,0 0 1,5 4 64,-1 0 0,1 1-114,0-1 1,0-3 16,3 3 1,1-3 64,-4-1 1,3 0 37,-4 0 1,0 0 8,-3 0 0,-1 0 34,0 0 0,1 0-69,-1 0 133,1 0-117,-1 0 58,0 0-25,-4 0-611,-2 0 414,-5 0 0,-5 0 0,-2 0 1</inkml:trace>
  <inkml:trace contextRef="#ctx0" brushRef="#br1" timeOffset="6">4511 3620 8087,'0'-11'982,"0"3"-169,0 1-476,0 4 193,0-2 299,0 0-534,5 4 0,3-4-368,7 5 1,-1-2 1,5-1 0,0 1 37,4-1 0,0 1-136,0 2 0,0 0 44,-1 0 1,-3 0 61,0 0 0,-3 0 87,3 0 0,-5 0-12,1 0 1,-1 0 0,1 0 0,-6 0 307,2 0-176,-2 0-60,-2 0-1271,3 0 691,-9 0 497,4 0 0,-5 0 0,0 0 0</inkml:trace>
  <inkml:trace contextRef="#ctx0" brushRef="#br1" timeOffset="7">14379 3678 8147,'0'-7'701,"0"-3"-189,0 9-230,0-4 0,0 3 200,0-1-220,0 1-95,-5-3 0,2 5 19,-4 0 0,3-4-145,-4 1 0,4-1 95,-3 4 1,-1 0-249,-3 0 0,-4 1 71,-1 3 1,-4 2-36,1 6 1,-3 4 22,0 3 0,-1 3 47,0 1 0,4-1 32,0 1 1,5 4-75,-1 0 0,2-5 15,2-3 1,3 1-1,0 2 1,6 0-89,-2-3 1,3 3 77,1-3 0,0 1-84,0-1 0,0 1 51,0-5 0,3 6 7,1-2 0,5-1 38,-1 1 0,2-5 16,1 1 0,2-3 27,2 0 1,-1-1 133,5 1 0,-4-2-77,5-3 0,-1 2-51,3-5 0,5 0 288,0-4 1,4 0-85,0 0 0,1-5 36,-2-3 0,-3-1-163,-8 2 1,-3-2-310,-4 5 0,-1-4-291,0 5 1,-3-5 265,0 4 1,-6-1-774,2 1 1012,2 3 0,-4-9 0,3 4 0</inkml:trace>
  <inkml:trace contextRef="#ctx0" brushRef="#br1" timeOffset="8">14710 3666 8276,'0'-11'0,"0"-1"-1304,0 1 986,0-1 0,0 5 1093,0-1 161,0 6 75,0-3-952,0 5 0,-4 5-137,0 2 1,1 8 202,3 5 0,0 1 62,0 2 1,0 5-336,0 2 0,0 2 67,0-2 1,0 7-66,0-2 1,0-4-70,0-4 1,3 1-89,1-2 1,1 0 51,-1-7 1,-3 1 171,3-5 1,-1 1 117,1-5 0,-3-3-275,3-1 224,-3 1-102,-1-2-355,0 4 217,0-8 105,0 3 147,0-5 0,-5-5 0,-2-2 0,-4-4 0</inkml:trace>
  <inkml:trace contextRef="#ctx0" brushRef="#br1" timeOffset="9">14596 3769 8178,'0'-12'0,"0"5"-181,0-1 1,0 1 298,0-5 174,5 1 0,-3 1 530,6 2-578,-5-2 1,7 7-111,-3-4 1,4 3 83,0-4 0,2 6-331,2-2 1,3-1 140,4 1 1,1 0-145,0 4 0,0 2-153,0 1 0,-2 4-142,-2 4 0,3 2 178,-3 2 1,1 7 114,-1 4 1,-1 1 55,-3-4 0,-3 3-30,-1 1 1,1 1 19,-5-1 0,-2-3 31,-1 2 1,-3-2 107,-1-1 1,-1 0-43,-3 0 1,-3-4 145,-8 0 1,1-1-182,-5 1 0,-1-3 2,-2-4 1,-1 0 330,0 4 0,0-7-65,0 2 1,2-3-190,2-1 1,2 0 29,6-4 1,-1-1-107,1 1-33,-1-1 0,5-2-459,-1 0-25,6 0 0,-3-2-5,5-1 0,0 0 529,0-5 0,0 1 0,0-5 0</inkml:trace>
  <inkml:trace contextRef="#ctx0" brushRef="#br1" timeOffset="10">15155 3666 8045,'0'-11'387,"0"-1"133,0 6-305,0-4 116,0 8 128,0-3-957,0 5 1,0 7 289,0 4 1,0 7 109,0 9 0,4 7 118,0 8 0,4-2-219,-4 2 0,-1 0 30,-3 4 0,0-6-126,0-2 1,0-3 125,0-5 1,0-3 47,0-8 1,0 1 214,0-5 1,0-3-77,0-5 79,0 1-121,0 3-19,0-4 10,0-2-126,0-5 0,0-5 0,0-2 0</inkml:trace>
  <inkml:trace contextRef="#ctx0" brushRef="#br1" timeOffset="11">15110 3963 6939,'0'-6'1764,"0"1"-1543,0 5-195,5 0 1,1 0-193,6 0 0,4 0 130,3 0 1,3 0 158,1 0 1,-4 0-218,0 0 0,-4 0 21,4 0 0,-5 0-223,1 0 273,-2 0-403,-2 0 72,1 0 1,-2-2-672,-3-1 1025,4 1 0,-5-8 0,5 4 0</inkml:trace>
  <inkml:trace contextRef="#ctx0" brushRef="#br1" timeOffset="12">15087 3620 8024,'0'-6'-1777,"0"0"2062,0 2 0,5 3 3,3-3 0,2 3 18,1 1 0,2-2-74,2-2 0,3 3 173,5-3 0,0 3-71,-1 1 1,5 0-113,0 0 1,-1 0-167,-3 0 0,-4 0 119,0 0 1,-5 0-191,1 0 1,-2-4 104,-1 1-604,-1-1 1,-3 4 84,-1 0-786,-4 0 1215,2 0 0,-5 5 0,0 1 0</inkml:trace>
  <inkml:trace contextRef="#ctx0" brushRef="#br1" timeOffset="13">18319 6498 8320,'-6'0'-1325,"1"0"1805,5 0-286,0-5-2,0 4-118,0-4 243,0 5-220,0 5-4,0-4-49,0 10 0,0-9 59,0 6 4,0-6 12,0 8-19,0-3-101,0 4 1,0-3 48,0-1 1,0-3-77,0 4 0,0-4 76,0 3-4,0-4-11,0 7 0,0-4-5,0 6 7,0-1-4,0 1 0,0-1-7,0 0 0,0-3 41,0 0 0,0-5-43,0 5 1,-4-4-3,0 3 0,0-3-12,4 4 0,0-4 2,0 3 0,0-3-32,0 4 1,1-2 39,3 2 0,-2 2-47,1-3 0,-1 0 45,-2 0-48,0 1 0,0 3 30,0 1 1,0-5 1,0 1 17,0 0-6,0 3 0,0 1-12,0-1 1,0-3 2,0-1 0,0-3 3,0 4 0,3-5 5,1 5 1,0-4 13,-4 3 1,0-3 3,0 4 1,0-1 25,0 5 0,0-1 31,0 1 1,0-1-268,0 1 1,0-5 111,0 1 1,0-1 62,0 5 0,0-1 66,0 1 0,0-5-52,0 1 38,0 0 0,0 3-25,0 0 1,0 1 0,0-1 0,0-3-34,0-1 0,0 1 29,0 3 1,0 1-20,0-1 0,0 2 13,0 2 1,0-2-31,0 2 1,0-2 22,0-2 0,0 1 117,0-1 0,0 4-75,0 1 1,0-1 8,0-4 1,0 1-9,0-1-15,0 0 1,1 1-58,3-1 0,-3 1 56,3-1 1,-3 1 0,-1-1 1,0 0-13,0 1 1,0-1 33,0 1 1,0-1-40,0 1 1,0 0-1,0 3 1,0-2-34,0 2 1,0-2 42,0-2 0,0 1-26,0-1 0,0 1 38,0-1-43,0 1 0,0-1 11,0 0 1,0-3-48,0 0 10,6-1 0,-5 5-4,3-1 1,-3 1 8,-1-1 0,0 0-8,0 1 1,0-1 68,0 1 1,0 3-49,0 0 0,0 2 127,0-2 1,0-3-115,0 4 1,0-4 14,0 0 0,0-1-10,0 1 1,0-1 6,0 1 1,0-1-30,0 0 0,0 1-9,0-1 1,0 1 8,0-1 0,0 0 16,0 1 0,0 1 60,0 2 0,0-3-59,0 4 0,0-4 6,0 0 0,0-1-3,0 1 0,0-1 2,0 0 1,0 1-9,0-1 1,0 1 12,0-1 1,0 1-20,0-1 0,-4 0 13,0 1 0,0-1-10,4 1 0,0-1-10,0 1 0,0-1 2,0 0 0,0 1-3,0-1 1,0 1-3,0-1 1,0 0-2,0 1 0,0-1 10,0 1 0,0-1 36,0 1 0,0-1-37,0 0 0,0 1 114,0-1 1,0 1-98,0-1 0,0 1 5,0-1 1,0-3-5,0-1 0,-3 1 1,-1 3 0,0 1-114,4-1 116,0 0 1,0 1-134,0-1 0,0-3 7,0 0-37,0-1 1,0 5 63,0-1 1,1-1 130,3-2 1,-3 2-15,3-2 1,-3 3 17,-1 4 1,0-2-57,0 2 1,0-2 20,0-2 1,-3 2 58,-1 2 1,0-2-53,4 2 1,0-2-3,0-2 1,0 2 4,0 2 0,0-6-106,0 2 1,0-2 48,0 3 1,0-1-8,0 1 0,0-1 23,0 0 1,0 1 0,0-1 0,0 1 20,0-1 1,0 0-29,0 1 1,0-1 65,0 1 0,0-1-34,0 1 1,0-1 10,0 0 0,0 1-1,0-1-7,0 1 1,0-1-2,0 1 0,0-1 1,0 0 0,0-3 166,0 0-161,0-1 0,0 5-17,0-1 21,-5 0 0,4 1-59,-3-1 1,3 1 4,1-1 0,0-3-56,0-1-20,0 1 80,0 3 151,0 1-155,0-1 99,0 1-78,0-1 150,0 1-124,0-1 0,3 0 6,1 1 1,0-5-17,-4 1 0,0-4-14,0 3-16,0-4 35,0 7-16,0-9 8,0 10 1,0-9 55,0 6-38,0-6 8,0 8-17,0-3-2,0 4 1,4 1-40,0-1 0,-1-3 39,-3-1 0,0-3-34,0 4 25,0-6-7,6 8 47,-5-8 1,4 3 77,-5-5-349,0 0 156,-5 0-298,4-5 198,-5 3-203,6-3 351,0 5 0,0-5 0,0-1 1</inkml:trace>
  <inkml:trace contextRef="#ctx0" brushRef="#br1" timeOffset="14">18285 6521 8148,'0'-6'-214,"0"1"1,0 4 203,0-3 270,0 3 78,0-5 564,0 6-754,-5 6-107,-2 0 0,-4 5 41,0 1 0,3-5-108,0 1 1,1 0 54,-5 3 1,1 0-4,-1 1 1,1-1-52,0 1 1,-1-1-9,1 1 0,-1-2-84,1-3 137,5 3-93,-5-3 70,10 4-154,-4-4 141,5-2-1690,0-5 1237,5 0 469,-4 0 0,10 0 0,-5 0 0</inkml:trace>
  <inkml:trace contextRef="#ctx0" brushRef="#br1" timeOffset="15">18353 6441 8290,'-11'-6'-179,"5"1"0,-1 1 89,3 0 29,3 1 1,-5 3 218,2 0 351,3 0-371,-4 5 7,5-4 110,0 9-76,0-9 230,0 4 308,0-5-435,0 5-132,0-3 1,0 4-37,0-2 27,0-3 0,3 9-129,1-2 0,0-2 221,-4 2-296,5-1 1,0 5 106,3-1-66,2 1 1,-4-1 90,6 1 1,-2-1-5,-2 0 1,2-3-97,-3 0 1,3-1 68,2 5 1,-1-1-106,1 1 0,-1-1 98,1 0 0,-1-3-56,0 0 0,-3-2 43,0 2 0,-1 0-88,5-4 0,-5 4 51,1-4 1,-4 1-8,3-1 0,-4-2 100,1 6-29,2-6 1,-5 5 265,3-4-267,-3-1 224,-1 3-171,0-5-74,0 5-191,0-4-455,0 4 369,0-5 0,0-5 0,0-1 0</inkml:trace>
  <inkml:trace contextRef="#ctx0" brushRef="#br1" timeOffset="16">18719 7663 7348,'-5'-6'1170,"3"1"-905,-3 5-100,5 5 0,-1 1-80,-3 6 1,3-1 70,-3 1 0,3 3-110,1 0 1,0 2 93,0-2 1,0-1-145,0 5 0,4-1 18,0 1 1,-1 6-64,-3-2 0,0 2 76,0-2 1,4 1-17,0 3 0,0-3-101,-4 3 1,0-3 58,0-1 1,4-4-90,-1 0 1,1-5 62,-4 1 1,0-3-17,0 0 1,0-4-34,0-1-2,0 1-49,0 3 5,0-4-513,0 3 148,0-9-346,0 4 863,0-5 0,-5-5 0,-1-1 0</inkml:trace>
  <inkml:trace contextRef="#ctx0" brushRef="#br1" timeOffset="17">18639 7721 8257,'0'-12'-945,"0"4"903,0 1 533,0-1 0,0-3-148,0-1 1,0 5-138,0-1 1,1 2-147,3-2 0,-2-2 156,6 2 0,-2 2-134,2-2 1,2 2 98,-2-1 0,2-2-200,1 5 1,1-4 38,-1 4 1,2 1-95,2 3 0,2-4 145,2 0 0,2 0-121,-2 4 0,-1 1-1,1 3 0,-1-1 106,1 4 1,1-3-53,-5 4 1,1-1 29,-5 5 0,0-1-39,1 1 0,-4-1 34,-1 1 1,-4 3-28,0 0 0,-1 2 4,-2-2 1,-5 1-2,-3 3 1,-2 2-68,-2-6 1,-4 4 76,-3-4 1,-3 4-129,0-4 0,-1 1 69,0-5 1,0 0-48,0 1 1,0-5 41,0 1 0,4-5 3,0 0 1,5-1-171,-1-2 0,6 0 101,2 0 1,3 0-705,-4 0 495,6-5 1,-2 2-661,8-5 985,2 1 0,11-5 0,0 1 0</inkml:trace>
  <inkml:trace contextRef="#ctx0" brushRef="#br1" timeOffset="18">19347 7366 9102,'-5'12'772,"0"-1"-716,-3 1 71,-2-1 0,4 2-60,-6 2 1,1 3 93,-1 5 1,1 1-85,0 2 0,-2-1 61,-2 1 1,3 2-161,1-1 0,-1 4 34,5 0 0,-2-2-57,1 2 1,-2-2 114,3 1 0,1 2-16,3-5 1,-2 1-150,1-2 0,0-2 86,4 3 1,0-3-92,0-1 0,4-2 127,0-2 1,4 3-90,0-3 1,-2-2 12,2-2 0,0 1-148,3 0 1,0-1 6,1-4 0,-1 1 81,1-1 0,-5 0 17,1 1 1,0-5 7,3 1 0,-3-2 209,-1 2-193,1-3 239,3 0-86,1-4 38,-1 5-431,-5-6-532,5 0-509,-10 0 1349,4 0 0,0 0 0,1 0 0</inkml:trace>
  <inkml:trace contextRef="#ctx0" brushRef="#br1" timeOffset="19">19461 7766 8114,'-7'-11'-1046,"-1"-1"2409,5 1-739,-2 0-277,5-1 561,0 6-308,0 1-478,0 5 67,5 0 0,-3 5-51,1 2 0,4 5 50,0 3 1,0-1-89,0 5 0,1-1-33,3 1 0,1 2 98,-1-2 1,2 2-184,2-2 0,-2 2 97,2-2 0,2-2-204,-2-2 0,1-2 59,0-2 1,-4 1-180,3-1 0,-3 0 27,-5 1 1,4-5 35,-4 1 1,0-4 119,0 4 1,-3-5-64,4 5-74,-6-6 68,8 9-625,-8-10 212,3 9-968,-5-9 733,0 4 779,0-5 0,-5 5 0,-2 2 0</inkml:trace>
  <inkml:trace contextRef="#ctx0" brushRef="#br1" timeOffset="20">19758 7652 8051,'-11'-6'-122,"4"-5"116,2 5 5,5 0 476,-5 1 1,3 6-157,-6 3 1,4 2-136,-3 6 0,-1 4-53,-3 3 1,-5 4-17,1 4 1,-4 0-54,4 4 1,-5 2-146,1-3 1,1 0 19,-1 0 0,1-5 92,-1 2 0,-1-3-122,4-1 0,1-4 52,4 0 0,1-5 2,2 1 1,-2-2-100,2-2 1,3-3-559,1 0-778,-2-6 1474,5 8 0,-4-8 0,5 3 0</inkml:trace>
  <inkml:trace contextRef="#ctx0" brushRef="#br1" timeOffset="21">20204 7629 8047,'0'-7'-241,"0"-1"274,0 5 599,0-2 437,0 5-1106,-6 5 0,0 2 36,-5 4 0,3 1 38,0-1 1,1 4-83,-5 0 0,-3 1 74,0-5 1,-2 1-91,2-1 1,3 0 63,-4 1 0,4-2-19,0-2 1,1 2 43,-1-3 1,1 2 16,0-1-16,-1 2 0,1-5 9,-1 3 0,6-2 104,2-2-106,-2-3 0,4 5-76,-1-2 73,1-3 1,2 6-28,0-3 0,5-3 20,3 3 1,2-2 35,2 2 1,0-3 28,4 3 0,-4 1 9,4-1 1,0 0-41,-1-4 1,4 1-11,-4 3 1,2-3-111,-2 3 0,-2 1 173,2-1-251,-2 0 0,-2-1 97,1 1 0,-5 0-829,1-4 504,-6 5 0,4-2-482,-6 4 848,0-4 0,-6 7 0,0-4 0</inkml:trace>
  <inkml:trace contextRef="#ctx0" brushRef="#br1" timeOffset="22">19918 8052 8530,'5'6'954,"1"-1"-752,6-5 0,-1 0-41,1 0 0,3 0-64,0 0 1,0 0 6,-3 0 0,3 0-146,0 0 1,0 0-248,-3 0 1,-1 0 177,1 0 1,-5 0-222,1 0 0,-4 1 9,3 3 323,-4-3 0,2 10 0,-5-5 0</inkml:trace>
  <inkml:trace contextRef="#ctx0" brushRef="#br1" timeOffset="23">20409 7789 8084,'0'-11'0,"0"-1"-348,0 1 1,0-1 138,0 1 0,0 3 750,0 1-331,0-1 1,4-3 99,0-1 0,1 2-73,-1 2 0,-2-2-47,6 3 0,-4 0 170,3 0-165,1-1 0,3 1 10,1-1 1,-1 5-18,0 0 1,-3 1-157,0 2 0,-1 0 77,5 0 1,-2 2-169,-3 1 0,4 4 57,-4 4 0,2 2 47,-1 2 0,-2 3-53,-2 5 0,-3-4-124,3 0 1,-3 1-280,-1 7 1,-4-3 184,1 2 0,-6-1-181,1-3 0,-2 0 138,-1-3 1,-5 1 70,1-4 0,0 3 53,3-4 0,1-4 85,0-3 0,-1-1 203,1 5 1,3-6-41,1-2 338,4 2-148,-2-4 17,5 3-154,0-5 0,5 0-115,3 0 0,-2 0-11,2 0 0,-1 0-2,5 0 0,3 0-5,0 0 1,0 0-79,-3 0 0,3 0 75,0 0 0,0 0-55,-3 0 1,-1 0 47,1 0 0,-1 0-43,1 0 1,-1 0-21,0 0 0,-3 0-6,0 0 0,-2-2-124,2-1 1,-2 1-657,-2-1 57,-3 1 779,4 2 0,0 0 0,1 0 0</inkml:trace>
  <inkml:trace contextRef="#ctx0" brushRef="#br1" timeOffset="24">20775 7732 8084,'0'-11'0,"0"-1"0,0 1-194,0-1-56,5 1 0,0-1 406,2 1 94,3 0 1,-8 3 430,2 0-93,2 1-85,0 0-227,6-3 16,-1 9-122,0-4 1,1 5-119,-1 0 0,1 0-11,-1 0 0,1 0-159,-1 0 0,0 4-60,1-1 0,-5 6 109,1-1 0,-2 2-58,2 2 0,-2-2 74,-2-3 1,-3 3 14,3-2 0,-2 2 12,-2 2 0,-2-2 58,-2-3 0,-2 4-10,-5-4 0,-1 3 103,1 2 1,-1-1 40,1 1 0,1-5-71,2 1 0,-2-2 106,2 2 1,2-2-58,-1-2-87,4-3 106,-2 9-177,5-8 16,0 3 0,1-1-27,3-1 1,2 1 4,6-4 0,-1 0-12,1 0 0,-1 0-99,0 0 0,5 1 127,-1 3 0,4-3-192,-4 3 0,0 1 106,-3-1 0,-1 4-105,1-4 1,-5 4 62,1 0 0,-6-2 37,2 2 0,-1 0 74,1 3 0,-3 1-77,3-1 0,-4-1 90,-4-2 0,1 2-67,-4-3 0,-1 5 131,-3 3 1,-5-2-100,1 2 0,-4-6 146,4-1 0,-4-2-56,4 1 1,-4 4 151,3-4 1,-3-2-179,4-1 0,0-3 3,3-1 1,5 0-477,-1 0 325,6 0 1,-3-1-1009,5-3 1135,0 3 0,5-14 0,1 2 0</inkml:trace>
  <inkml:trace contextRef="#ctx0" brushRef="#br1" timeOffset="25">21094 7389 8084,'0'-11'0,"0"-1"0,0 5 288,0-1 0,0 4-53,0-3 0,-1 4 533,-3-1-119,3 3-79,-4 1-127,5 0-338,0 5 1,1 2 65,3 4 1,2 0 92,6 1 1,0 1-41,4 2 1,-2-1-24,5 5 1,-5-4-62,1 4 0,3 0-42,1 4 0,-3 0-146,-1 0 1,2-1-231,-2 1 1,0 4 187,-3 0 0,-1 1-384,1-2 1,-1-2 257,0 3 0,-3-3-165,0-1 0,-5 0 108,5 0 0,-5-1-198,0 1 1,0 0 81,1 0 0,-3-4 150,3 0 0,-3-4 54,-1 4 1,-5-4 175,-3 5 1,2-7 41,-2 3 0,1 0-89,-5-1 0,1 1-5,0-5 1,-1 0-43,1 1 0,-1-1 6,1 1 1,-1-5 50,1 1 1,3-4-47,1 3-217,4-4 309,-7 2 0,4-5 0,-6 0 0</inkml:trace>
  <inkml:trace contextRef="#ctx0" brushRef="#br1" timeOffset="26">21665 7755 8084,'8'0'-677,"0"0"689,-6 0 103,8 0 1,-3 0 145,4 0 1,-2 0-93,2 0 1,-2-4-26,6 0 1,3-1 13,1 1 1,3 3-72,1-3 1,3-1 31,1 1 0,3-3-100,-3 3 0,0-4 51,-4 4 0,-1-3-150,1 3 0,0-4 37,0 5 1,-5-5 112,-3 4 1,0-1-261,-3 1 0,2 3 48,-7-3 1,0 3-508,0 1 216,-4 0-443,2 0 876,-5 5 0,-10 1 0,-3 6 0</inkml:trace>
  <inkml:trace contextRef="#ctx0" brushRef="#br1" timeOffset="27">21745 7903 8084,'-6'7'-263,"-3"-1"-242,5-2 618,0-3 172,4 4 134,0 0-128,0-4-77,0 5-69,6-6 1,-4 0 123,6 0-117,-1 0 0,5 0 0,-1 0 1,2 0 58,2 0 1,2-2-51,2-2 0,2 2 25,-2-6 0,7 2-34,0-2 1,1-2-17,-4 3 0,0 0 23,-1 0 0,1 3-206,0-4 1,0 4-24,0-3 1,-4 3-84,0-4 0,-5 6-146,1-2 1,-2 3 126,-2 1 1,-3-4-767,-1 0 324,-4 0-213,7 4 1,-9 2 826,3 1 0,-3 4 0,-1 4 0</inkml:trace>
  <inkml:trace contextRef="#ctx0" brushRef="#br1" timeOffset="28">22705 7652 8196,'-4'-8'-400,"0"1"388,0 4 1,4-3 667,0 2-302,-5 3-88,-1-4 0,-6 5-55,1 0 1,0 0-48,-1 0 1,1 4-15,-1-1 0,1 6 17,-1-1 1,1 6-123,0 1 1,-2 2 21,-2-2 1,2-1-93,-2 5 1,6-4 88,1 4 0,4-1-137,-3 1 0,4 2 43,0-2 1,1-1 85,2 1 0,0-4-219,0 4 1,0-5 49,0 2 0,5-4-45,3 0 1,2-1 4,2 1 1,-1-5 33,0 1 1,6-6-7,2 2 0,2-3 63,2-1 0,0 0-76,0 0 0,0-5 57,0-2 1,3-1 77,1-3 0,-4 2-74,-4-6 0,-4 2 223,4 2 1,-5-5 20,1 1 0,-2-4 140,-2 4 1,-3-6 92,0 2 0,-6-2-111,2-2 1,-3 0-305,-1 0 1,-5 1 161,-2-1 1,-5 0-169,-3 0 1,-3 5 109,-5 3 1,0 4-625,1 3 0,-5 3 254,0 5 0,-3 1-630,3 3 0,2 2 20,6 6 891,2 4 0,1-3 0,-2 3 0</inkml:trace>
  <inkml:trace contextRef="#ctx0" brushRef="#br1" timeOffset="29">23024 8052 10682,'0'7'-390,"0"1"263,0-6-378,0 9 0,0-9-518,0 6 1023,0-6 0,0 8 0,0-3 0</inkml:trace>
  <inkml:trace contextRef="#ctx0" brushRef="#br1" timeOffset="30">23264 7663 8079,'-1'-10'288,"-3"3"0,3 0 662,-3 3-275,3 3-138,1-4-447,0 0 4,0 4-311,0-4 269,0 15 0,0-3-64,0 9 0,4-4-11,-1 0 1,1-1 45,-4 1 0,4 0 30,0 4 0,1-8-5,-1 4 1,-3-3-10,3 2 0,-2-1 10,2-2 1,-3 2 0,3-2 1,-2-2-96,-2 2 1,3-5 94,1 5 0,0-4-209,-4 4 221,0-6-145,0 3 1,1-1 101,3 0-54,-3 0 176,4-4 7,-5 0 18,5 0 1,-2 0-137,5 0 1,-5 0-23,5 0 1,-4 0 38,3 0 0,1 0-88,4 0 0,-5 0 62,1 0 1,-1 0-10,5 0 1,-1 0-107,1 0 23,-1 0 1,0 0 16,1 0 0,-1 3-108,1 1 0,-1 4-85,1-4 1,-1 3 122,0-3 1,-3 5-111,0-1 0,-2-2 70,2 1 1,0-3-44,-4 4 1,1-2 80,-1 2 0,-3 2-4,3-2 0,-2-2 222,-2 2-158,0-1 1,-2 3 202,-2-2 1,2 2-119,-6-2 0,1-2 110,-5 2 0,-3-5-73,0 5 1,-6-2-174,2 2 1,-1 1 57,1-5 1,-2 0-151,2-4 1,2 3 84,2 1 0,2 0-195,2-4 0,3 0-140,0 0 1,5 0 139,-5 0 1,4-4 318,-3 0 0,4-5 0,-2 3 0</inkml:trace>
  <inkml:trace contextRef="#ctx0" brushRef="#br1" timeOffset="31">23230 7652 8149,'0'-6'361,"0"-1"62,0 3 40,0 3-218,0-4 1,1 1-90,3 1 0,-1-1 49,4 4 0,1 0-203,3 0 0,5-2 103,-1-1 0,1 1 4,-1-1 0,3 1-12,5 2 1,0-4 23,0 1 1,-4-1-140,0 4 0,-1-4 145,1 0 0,1 0 65,-5 4 0,0-1 65,-3-3-71,-1 3-154,1-4 1,-5 4-343,1-3-187,-6 3-701,4-4-807,-6 5 2005,0 0 0,-11 0 0,-1 0 0</inkml:trace>
  <inkml:trace contextRef="#ctx0" brushRef="#br1" timeOffset="32">17520 17851 7482,'0'-7'136,"0"-3"0,0 8-191,0-6 0,0 4 82,0-3 0,0 3-122,0-4 1,0 5 124,0-5 1,0 4-53,0-4 0,0 5 64,0-5 1,0 0-2,0-3 1,-2 3 16,-1 1 1,1-1 90,-2-3 0,3-1 6,1 1 1,0-1-90,0 1 1,0 0-8,0-1 1,0 1 23,0-1 0,0 5-49,0-1 1,0 1-17,0-5 1,0 5 6,0-1-9,0 0 0,0-3-106,0-1 0,0 5-141,0-1 240,0 1 0,0-5-31,0 1 0,0-1 8,0 1 1,0-4-3,0-1 1,1 1 10,3 4 0,-2-4 4,1-1 0,-1 0 40,-2 1 1,0 2-41,0-2 0,0 2 75,0 2-67,0-1 0,0 1-2,0-1 12,0 1 5,0 0 1,0-1-6,0 1 0,0 3 1,0 0 1,0 1 14,0-5 1,0 1 1,0 0 0,0-2 35,0-2 1,0 2-44,0-2 0,0 1-49,0-1 1,0 2 47,0-2 0,0 2-29,0 2 1,0-1-3,0 1 0,0-1-8,0 1 0,0-2-12,0-2 1,0 6 22,0-2 1,0 2-20,0-3 19,0 1 1,0-1 22,0 1 0,0 0-17,0-1 41,0 1 1,0-1-21,0 1 0,0 0 5,0-1 0,0 1 25,0-1 0,-4 0-35,0-4 1,0 4 34,4-4 0,0 4-26,0 0 1,0 1-34,0-1 1,0 1 3,0 0 1,0-1-7,0 1 1,0-1 26,0 1 1,0 0-3,0-1 0,0 4 12,0 1 0,-1-1-18,-3-3 0,3-1-32,-3 1 0,3 0 30,1-1 0,0 1-45,0-1 59,0 1-30,0-1 0,0 1 62,0 0 0,0 3 4,0 0 1,0 5-42,0-5 1,0 4 18,0-3-16,0-1 1,0-3 1,0-1 0,0 1-41,0-1 1,0 5 43,0-1 1,0 0-125,0-3 0,0 3 88,0 1 1,0-1-25,0-3 89,0-1 1,0 1-64,0-1 51,0 1 1,0 0-41,0-1 0,0 1 70,0-1 0,0-3-68,0 0 0,0 0 2,0 3 1,0 1 17,0-1 0,0 1 2,0 0 1,0 3 12,0 0-35,0 1 1,0-5-20,0 1 1,0 3-32,0 1 1,0-1-10,0-3 1,0 2 29,0-3 1,0 3 90,0-6 1,0 1 163,0-1 0,0 1-180,0-5 0,0 5-18,0-1 1,0-2-1,0 2 1,0 0-49,0 3 1,0 1 41,0 0 1,0 3-49,0 0 75,0 1-160,-5-5 0,3 1 66,-1 0 0,1-1-12,2 1 0,0 3-122,0 0 127,0-4 32,0-6 0,0 0-14,0 3 1,0 2 19,0 2 1,0 3-21,0 1 0,0-1 66,0-3 0,0 3-51,0 0 13,0 1 0,0-5-29,0 1 0,0 3 14,0 1 31,0-1-26,0-3 0,0-1 18,0 1 0,0 3-27,0 1 21,0-1 1,0-3-25,0-1 1,0 5-28,0-1 56,0 5 0,0-3-18,0 2 113,0 3-109,0-4-1078,0 5 884,-5 0 0,4 1 2,-3 3 1,-1-1-118,1 4 239,1-4 6,3 7 0,-2-8 240,-2 6-208,3-5 1,-4 3 24,5-2 0,0-2 199,0 6-225,-5-6 40,4 9 0,-6-9-8,4 6 1,1-5-8,-1 5 1,0-4 26,-1 3 1,3-3 1,-3 4 1,3-4 24,1 3 1,-1-4 10,-3 1 0,2-2 21,-1 2-47,1-3 177,2 4 568,0-5-523,0-5-32,0 4-123,0-9 0,4 4 82,0-6 1,1 1-86,-1-1 0,-2 1-31,6-1 0,-4 1 4,3 0 0,0-1-10,0 1 1,0 1 17,-3 2 0,-2-2-16,6 2 0,-6 2-63,2-2 1,-1 4 77,0-3 1,-1 3-63,1-4 1,0 6 95,1-2-189,-3-2 63,4 4-25,-5-3 337,0 5-418,0 5 89,0-3 1,0 4-61,0-2 51,0 2 0,0 6-18,0-1 1,4 0 61,0 1 1,0-1-27,-4 1 1,3 0 63,1 4 1,0-4-55,-4 4 1,4-4 60,0 0 1,-1-1-51,-3 1 77,6-1-51,-5 0 1,5-3 27,-2 0 94,-3-6-109,4 3-36,-5-5-1869,0 0 1876,0-5 0,5 4 0,2-4 0</inkml:trace>
  <inkml:trace contextRef="#ctx0" brushRef="#br1" timeOffset="33">17919 16092 7965,'0'-6'411,"0"-4"-294,0 8 189,0-3-220,0 5 0,0 5-53,0 3 1,0 3 120,0 4 0,2 2-50,1 2 0,-1 3 20,1-3 1,-1 6-12,-2 2 0,1-1-31,3-3 0,-3 1-29,3 3 1,-3-3 4,-1 3 1,1-3-106,3-1 1,-2-4-35,1 0 0,2-2 89,-1 2 1,1 2-179,-1-6 1,-3 0 109,3-3 0,-3-1-85,-1 1 1,4-5-230,0 1-203,0-1 49,-4 5-298,0-6-119,0-1 945,0-5 0,0-5 0,0-1 0</inkml:trace>
  <inkml:trace contextRef="#ctx0" brushRef="#br1" timeOffset="34">17885 16115 7952,'0'-17'-493,"0"5"345,0-4 0,5 0 302,3 1 0,-2-1 85,2 5 0,-1 0 209,5-1 0,-5 2-192,1 2 0,0-2-47,3 3 0,0 2-102,1 1 1,4-1 72,3 1 0,2-4-173,-2 4 0,2-3 93,-2 3 1,3 0-138,1 4 0,0 0 46,-1 0 0,1 0-107,0 0 1,-4 2 105,0 1 1,-5 4-87,1 4 1,-2 1 51,-2-1 0,-4 2 45,-3 2 0,-3-1-182,-1 5 1,-1-4-4,-3 4 0,-6-1-33,-6 1 1,-4 2 107,1-1 0,-8 1-15,-3 2 0,1-4 97,-2 0 0,2-5 3,-1 1 1,2-2 38,5-2 0,0-4-83,0-4 1,6-1 248,1-2-213,4 0-391,0 0 96,6-5 1,2-2-135,8-4 1,2 3 442,6 1 0,4-1 0,2-3 0</inkml:trace>
  <inkml:trace contextRef="#ctx0" brushRef="#br1" timeOffset="35">18616 15852 7929,'6'-5'-419,"5"4"0,-10-6 633,3 4 0,-2 1 144,2-1 13,-3 1 206,4 2 580,-5 0-1008,-5 5 1,3 2 8,-6 4 1,0 1-31,-3-1 0,0 4-5,-1 0 1,1 6 4,-1-2 0,1 2-102,-1 2 1,-1 1-37,1 3 0,-2-3 80,7 3 1,-2 2-79,1 1 0,-1 0 47,5 0 0,-1-1-93,1 2 1,3 0-13,-3-4 1,3 3-71,1-3 1,4 4 67,0-5 1,5-2 15,-2-1 1,2-6 2,-1 6 0,6-7 17,-3 3 1,3-5 119,-3 1 0,5-3-116,-1-5 0,4 3 92,-4-2 0,4-2-117,-4 2 0,2-4 0,-2 3 1,-2-3 24,2 4 1,-6-6-89,-1 2 0,-2-1-97,2 1 0,-2-3-178,-2 3-724,-3-3 548,4-1 567,-5 0 0,0 0 0</inkml:trace>
  <inkml:trace contextRef="#ctx0" brushRef="#br1" timeOffset="38">19712 15909 9619,'-5'7'422,"-1"3"-262,-5-3 1,-1 4-57,1 0 0,-4 4-7,-1 0 0,-4 4-12,1-3 0,1 3-111,-1-4 1,1 4 32,-1-4 0,-1 0 38,5-3 1,-4-1-96,4 1 1,-1-1 46,5 1 0,-1-5-52,1 1 0,5-4 149,2 3-15,-2-4 18,4 7-41,-3-9 1,10 8 65,3-5 1,0 3-78,3-3 1,-2 1 104,6-1 0,3-3-115,1 3 0,-1 1-5,1-1 0,0 0-27,4-4 0,-4 1-19,0 3 0,-4-3 37,4 3 0,-5-3-16,1-1 0,-2 2-61,-2 1 1,1-1 84,-1 1-139,0-1 1,-3-2-347,0 0-433,-6 0 385,3 0 1,-6 4-287,-3-1 1,0 1 201,-7-4 588,2 0 0,-13 0 0,5 0 0</inkml:trace>
  <inkml:trace contextRef="#ctx0" brushRef="#br1" timeOffset="39">19404 16355 7956,'-11'5'-436,"4"-4"1017,2 4-165,5-5 349,0 0-508,0 5 1,5-4 93,3 3 1,2 1-198,1-1 0,1 1 37,-1-1 1,5-3-19,-1 3 0,5-3-44,-1-1 0,-2 0-123,-2 0 1,3 4 90,1 0 1,-3 0-215,-1-4 1,-1 0 99,2 0 1,-4 1-89,3 3 0,-6-3-468,-1 3 404,0-3 0,2 0-364,-3 3-471,-2-2 1004,-5 3 0,0 0 0,0 1 0</inkml:trace>
  <inkml:trace contextRef="#ctx0" brushRef="#br1" timeOffset="40">19952 16001 7841,'0'-12'0,"-4"1"0,1-1 0,-1 1-55,4 0 0,0-1 212,0 1 1,5-1 252,3 1 0,-2 3-144,1 1 0,1 0 105,4 0 0,3-2-74,0 5 0,0 0-117,-3 4 1,0 0-95,4 0 0,-3 5 145,7 3 0,-7 2-214,3 1 0,0 2-52,-1 2 0,-1-1-70,-6 5 1,1 0 51,-5 4 0,0 1-116,-4 3 1,-2-2 58,-2 6 0,-2-5-81,-5 5 1,-5-6-68,1 2 1,-5-3 40,1-1 0,1-2 114,-1-2 1,1-2 53,-1-6 1,-1 1 83,5-1 0,0-1-63,3-2 0,4-2 127,1-2 0,3-3 142,-4 3-147,6-2-28,-3-2 5,5 0 1,5 0 3,3 0 0,2 3 9,1 1 0,2 0 12,2-4 1,-1 0 9,5 0 1,-4 0-115,4 0 1,-4 0 58,5 0 0,-3 0-52,2 0 0,3 0 63,-3 0 0,-1-1-146,1-3 1,-4 3 53,4-3 1,-5 1-14,1-1 0,-2 3-2,-2-3 1,-1 2-263,-2-2-672,2 3 388,-9-4 591,5 5 0,-6-5 0,0-2 0</inkml:trace>
  <inkml:trace contextRef="#ctx0" brushRef="#br1" timeOffset="41">20432 15966 7826,'0'-11'189,"0"0"1,0-1 148,0 1-213,0-1 342,5 1 26,-4-1-216,4 1 0,-3 5 141,1 2-353,-1 3 43,8-4 1,-4 3-113,6-2 0,-5 3 9,1 1 0,-1 0 32,5 0 0,-1 0 9,1 0 1,-1 0-21,1 0 1,-1 4-83,0 0 0,-3 5 62,0-2 0,-2 3-60,2 2 0,0-1 105,-4 1 1,0 0-140,-4 4 1,0-4 75,0 4 0,-1-4-2,-3 0 1,-2 0 30,-6 4 0,5-8 0,-1 4 1,0-3 113,-3 2 1,1-3-12,2-1 217,-2-4-234,4 7 0,-1-7 13,4 4-105,1-4 1,2 3-14,0-2 1,2-3 23,1 3 0,4 1-14,4-1 0,2 1 13,2-1 1,-2-2-5,2 6 1,1-4-40,0 3 0,-1-3 38,-4 4 0,5-2-136,-1 2 1,0 1 71,-4-6 0,0 6-309,-4-1 273,3 2 0,-8 1-27,1 1 1,-1-1 29,-2 1 1,0-5 5,0 1 1,-5 0 22,-3 3 0,-2 0-20,-2 1 1,-3-1 78,0 1 0,-4-5-4,4 1 0,-6-2 19,2 2 0,-2 1-107,-2-5 0,4-1-6,0-3 1,1 0-241,-1 0 1,3 0-150,4 0-225,1 0 225,-1-5 480,6-1 0,1-11 0,5 0 0</inkml:trace>
  <inkml:trace contextRef="#ctx0" brushRef="#br1" timeOffset="42">20820 15647 7815,'0'-8'-640,"0"0"981,0 6 2,0-3 588,0 5-594,0 5 0,0-3-100,0 6 0,0 0-63,0 3 0,5 2-76,3 2 0,2-1 26,1 5 1,1-1 14,-1 1 0,2 2 3,2-2 0,3 3-23,5 1 0,-2 0-5,-2-1 1,3 1-10,-3 0 1,-1 0-160,1 0 1,-5 0 49,1-1 1,-2 1-79,-2 0 0,-4 4 47,-4-1 1,2 2-83,-1-1 0,0 1-8,-4 2 0,0 3 82,0-2 1,-4 6-13,0 1 1,-4 0-84,0-4 1,-4 0-14,-3 1 1,3-6 61,-4-3 0,4-1-211,0-3 1,1-4 64,-1-3 0,1-2-289,0-2 260,-1 1 1,1-6-451,-1-2 714,6-3 0,-4-6 0,3-1 0</inkml:trace>
  <inkml:trace contextRef="#ctx0" brushRef="#br1" timeOffset="43">21403 16206 7620,'0'-6'706,"0"-4"1,1 8-217,3-1-328,2 1 1,6 2 19,-1 0 1,2-3-49,2-1 0,-1 0-6,5 4 1,0 0 0,4 0 0,-3-1-30,3-3 1,-3 1-150,7-4 0,-3 4 66,-1-1 1,-4-1-176,0 1 1,-1-1-121,1 2 1,-3 1-476,-4-1-71,-6 1 195,4 2 0,-12 2 210,2 1 1,-13 0 419,-2 4 0,-6 1 0,-2 4 0</inkml:trace>
  <inkml:trace contextRef="#ctx0" brushRef="#br1" timeOffset="44">21391 16343 7802,'-6'12'38,"1"-6"44,5-1 1,1-5 159,3 0 1,4 0 84,7 0 0,3-1-59,4-3 1,1-1 83,0-3 1,4-1-20,-1 6 1,1-5-115,-4 4 1,0 0 83,0 4 1,-6 0-85,-1 0 1,-4 0-203,0 0 0,-1 0-150,0 0 1,1 0-172,-1 0 1,-3 4-87,0 0 1,-5 0-1127,5-4 1516,-5 0 0,7 0 0,-4 0 0</inkml:trace>
  <inkml:trace contextRef="#ctx0" brushRef="#br1" timeOffset="45">22236 15955 7224,'0'-6'1506,"-1"1"-1135,-3 5 1,2 0 81,-6 0-196,1 5 1,-1-3-7,0 6 1,1-1 75,-5 5 0,1 0-165,-1 4 0,5-2 51,-1 5 0,2 0-113,-2 4 0,-1-2 45,6-2 0,-2 4-124,1 0 1,2-4 98,-1 4 0,1-3-93,2 3 1,4-2 0,0-2 0,4 2-85,-5-6 0,6 4-76,-1-4 0,3 1 67,5-5 0,-2 0-138,5 1 1,-2-5-19,2 1 0,3-5 145,-3 0 0,3-1 27,0-2 0,1-4-8,0 0 0,1-6-36,3-2 1,-3 1 1,3-4 0,0-2-84,0 2 0,-1-4 78,-7 4 0,2-6 159,-2 2 0,-2-2 7,-2-2 0,-2 0 111,-2 0 0,-5 1-150,-2-1 0,-3 0-17,-1 0 0,-5-1-46,-2-3 0,-9 2 18,-3-6 1,-2 6-137,-2-2 0,-6 7 29,-5 1 0,-1 6-282,-3 2 0,4 5 140,4 6 1,-2 0-210,5 0 1,-3 5 15,3 2 0,2 0-423,6 0 881,-3 1 0,4 3 0,-5 1 0</inkml:trace>
  <inkml:trace contextRef="#ctx0" brushRef="#br1" timeOffset="46">22670 16366 7834,'2'6'0,"1"-2"-58,-1-2 307,3-2-201,-5 0 0,5 0 1,1 0-1</inkml:trace>
  <inkml:trace contextRef="#ctx0" brushRef="#br1" timeOffset="47">23116 15761 8113,'0'-7'1917,"-1"11"-2023,-3 8 1,1 5 174,-4-1 0,3 5-16,-4 2 0,1 1-16,-5 7 1,5-2 7,-1 1 1,0 2 22,-3-5 0,-1-1-23,1-3 1,0 0 26,-1 0 1,2-2-115,2-2 0,0-2 63,4-6 0,-4 1-78,4-1 0,1-3 31,3-1 1,0-3-63,0 4 65,0-6 1,1 3 24,3-5 0,2 4 88,5 0 0,-3 0-84,0-4 0,-1 0 26,5 0 1,-1 0 0,0 0 0,5 0 10,-1 0 0,0 0-27,-3 0 1,-1 0-17,0 0 1,1 0-206,-1 0 0,4 0-75,1 0-126,-1 0 0,-4-1 145,1-3 0,-1 3-92,1-3 0,-5 1-12,1-1 1,-4 2-432,3-6 796,-4 6 0,2-8 0,-5 3 0</inkml:trace>
  <inkml:trace contextRef="#ctx0" brushRef="#br1" timeOffset="48">23184 16103 7857,'4'-11'844,"0"0"-444,5 4 1,-7-2 112,6 6 185,-5-1-177,2 4 0,-5 5-112,0 2 0,0 4 74,0 0 0,0 0-103,0 1 0,0 1-142,0 2 1,0-3-193,0 4 1,0-2-39,0 1 1,0-2-30,0 2 1,1 1 112,3 0 0,-2 0-137,6-1 0,-4-2-123,3 2 0,-3 2-83,4-2 0,-6 0-346,2-3 386,2-1 0,-4 0 105,1 1 1,3-5 105,-3 1-12,1-5-28,-4 7 1,0-8-8,0 6-266,0-6-362,0 3-330,-5-5 305,4 0-675,-4 0 677,5 0 698,-5 0 0,3-5 0,-3-1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3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5413 17086 8161,'0'-7'-449,"0"1"589,0 2-272,0 3 214,0-9 622,0 8-305,0-8 10,0 9 0,0-4 133,0 5 0,-5 9-510,-2 2 1,-3 8 11,-2 0 0,-3 3-109,0 1 1,0 1 126,3 2 0,-3 4-145,0 4 0,-1-1 114,5-3 1,3 3-148,1-2 0,0 2 40,0 1 1,2 0 100,5 1 0,0-5-47,0 1 1,1-2 29,3 1 0,-2 2-42,6-5 0,0-1-35,3-3 0,0 0-7,1 0 0,1-6 10,2-1 0,1-4-11,3 0 0,-1-5 15,-3 1 0,2-4 19,2 3 0,2-4-9,-2 1 0,-2-3 3,-2-1 0,-2 0-171,-2 0 1,-3 0-482,0 0 701,-6 0 0,3 0 0</inkml:trace>
  <inkml:trace contextRef="#ctx0" brushRef="#br0" timeOffset="1">5756 17291 8346,'0'-6'520,"0"1"-181,0 5 1,0 5-311,0 2 0,0 5 84,0 3 0,4 3-169,0 5 1,0 3 144,-4 1 1,0 3-127,0-3 1,3 4 11,1-5 1,1 5 34,-1-5 1,-3-3-36,3-4 0,1-4-311,-1 4-81,0-5 121,1 3-703,-4-6 999,4-4 0,0 3 0,2-4 0</inkml:trace>
  <inkml:trace contextRef="#ctx0" brushRef="#br0" timeOffset="2">5790 17394 8237,'-1'-8'328,"-3"1"173,3 4-331,-4-2 0,10 5 111,3 0 1,2 1 46,1 3 1,1 3-140,-1 4 1,4 5-91,1 4 1,4 1 16,-1 2 0,2 0-214,2 0 0,0-1-67,0 1 0,1 0 80,3 0 1,-3-5-24,2-3 0,2-2 91,-1-2 0,-4-1 34,-4-2 0,-1 1 31,1-5 1,-2-1 14,-1-3 0,-7 0 84,2 0 38,-2 0 170,-3 0-292,4-5 0,-8-1 156,1-6 0,-1 0-126,-2-3 1,0-3 28,0-5 1,-2 0-85,-1 0 0,1-3 8,-1-1 1,1-5-44,2 2 1,-3-2-163,-1 2 0,0-2 63,4 5 0,-4 4-125,0 4 1,0 5-48,4-1 0,-1 3-11,-3 0-406,3 6-130,-4 1 370,5 5 0,1 0 6,3 0 439,2 5 0,6 1 0,-1 6 0</inkml:trace>
  <inkml:trace contextRef="#ctx0" brushRef="#br0" timeOffset="3">6727 17280 8109,'-6'-5'0,"-1"2"0,3-4 0,3 3 163,-3-4 1,2 6 238,-2-2 44,-2 3 1,-6 1-73,1 0 1,-1 0-338,1 0 1,0 5-32,-1 2 0,1 3-81,-1 2 1,1 3 158,-1 0 1,2 6-49,3-2 1,-2 2-59,5 2 1,-4 0 71,5 0 1,-1 3-116,4 1 1,0 1 66,0-1 0,0-3-167,0 2 1,5-3 8,2-4 0,4 1-148,0-4 0,0-2 150,1-7 0,1 2 7,2-5 0,-1 0 60,5-4 1,-1-2-34,1-1 0,2-1 178,-2-8 0,1 4 22,-1-8 1,3-1 137,-3-2 1,1-3-100,-1-1 0,2-1 119,-6-3 0,0 2-98,-3-5 0,-6 4-14,-2 0 1,-3-2-251,-1 1 0,-5 0 72,-3 4 0,-7 4-81,-4 0 1,0 10 86,-4 2 1,3 4-383,-7 3 1,3 2 19,1 1 0,4 5-100,0 7 0,5-2 508,-1 2 0,7-2 0,3-2 0</inkml:trace>
  <inkml:trace contextRef="#ctx0" brushRef="#br0" timeOffset="4">7138 17257 8094,'0'-8'0,"0"1"0,-4 3-63,0-4 396,1 6-114,3-3 0,1 5 17,3 0 0,-3 1-137,3 3 0,2 6 96,2 5 1,-2 5-138,2-1 1,-5 3 73,5 1 0,-5 0-110,0 0 0,3-1-136,-3 1 1,5-1 83,-4-3 0,1 1-120,-1-5 0,-3 1 39,3-5 0,1 0-13,-1 1 1,1-1-17,-2 1 1,-1-5-75,2 1 28,-3-6 0,-1 5-563,0-3 749,0-3 0,5 4 0,1-5 0</inkml:trace>
  <inkml:trace contextRef="#ctx0" brushRef="#br0" timeOffset="5">6944 17234 8275,'0'-11'-92,"0"-1"1,5 2 348,3 2 0,2 0 426,1 4 1,2-4-231,2 4 1,0 1 17,8 3 0,-1 0-455,8 0 34,-4 0 0,7 0-59,-3 0 1,-1 0-265,2 0 1,-5 0-207,5 0 0,-6 0 479,2 0 0,2 0 0,0 0 0</inkml:trace>
  <inkml:trace contextRef="#ctx0" brushRef="#br0" timeOffset="6">8200 17223 8062,'0'6'453,"0"5"-156,0 1 0,1 1-15,3 6 1,-1 0-100,4 3-67,-4 1 1,6 4 60,-5 0 1,3 3-9,-3-3 0,4 1-143,-5-2 1,1-5 14,-4 1 1,4-3-146,0 0 1,0-2 69,-4-6 1,0 1-321,0-1-262,5-4-120,-4-2-66,4-5-430,-5 0 1232,-5 0 0,-1-5 0,-6-2 0</inkml:trace>
  <inkml:trace contextRef="#ctx0" brushRef="#br0" timeOffset="7">8109 17280 8227,'0'-12'-17,"0"1"0,1 1-22,3 2 1,2-2 234,6 2 1,0-2 211,4-1 1,-2 1-156,5 2 0,1-1 15,7 5 0,-2-3-181,5 3 0,-3 0 79,3 4 0,-4 4-226,0 0 0,-1 5 62,-3-2 1,-4 3-82,-3 2 0,-2 1 36,-1 2 1,-6-1-172,-2 5 1,-3-4 90,-1 4 1,-5 0-123,-3 4 1,-3 0 73,-4 0 1,-2-1 112,-2 1 0,-2-4 30,1 0 1,4-5 22,1 1 1,2-2 10,2-1 1,3-1 10,0 0 1,6-3 162,-2 0 0,3-1-115,1 5 0,0-5 151,0 1 1,5 0 39,2 3 1,4-3-109,0-1 1,2 0 30,2 0 0,-1 2-63,5-5 0,0 3 31,4-3 1,-2 0-65,-2-4 0,3 0-93,-3 0 0,-1 0-67,1 0 1,-5 0-659,1 0-200,3 0 0,-5 0 76,2 0 859,-8 0 0,-2 0 0,-5 0 0</inkml:trace>
  <inkml:trace contextRef="#ctx0" brushRef="#br0" timeOffset="8">8874 17223 8260,'0'-18'-272,"0"3"1,0 2 417,0 2 352,0-1 17,0 1 54,0 4 0,0 4-331,0 6 1,1 4-30,3 4 0,-1 6-55,4 2 1,-4 7 99,1 5 0,-3 2-21,-1 1 1,4 0-123,-1 1 1,1-2-125,-4-3 1,2 2 37,1-6 0,-1 5-139,1-5 1,3-4-325,-3-7 0,2-2 50,-1-2-861,-3 1-53,10-1-146,-10-4 1448,4-2 0,-5 0 0,0 1 0</inkml:trace>
  <inkml:trace contextRef="#ctx0" brushRef="#br0" timeOffset="9">9514 17246 8214,'-7'-18'213,"-2"0"-213,6 3 0,-1 2-56,4-2 0,0 2 39,0 2 1,-4-1 638,0 1 0,-5 3-195,2 1 0,-4 4-191,0-1 1,0 3-140,-1 1 0,-4 1-151,-3 3 1,-3 8 93,-1 7 0,0 2 97,1 2 0,-1 4-50,0-1 0,1 6 9,3-2 1,3 2-45,4-1 0,6 0-60,2-4 1,-1 3 20,1-3 1,1 0 15,3-4 1,0-1-165,0 1 1,5-5-55,2-3 1,7-2 49,1-2 1,6-4-21,-2-3 0,1-3 52,-1-1 1,3-1-70,-3-3 1,-2 1 49,2-4 0,-3 0 7,3 0 0,-5-4 16,1 4 1,-2-3 8,-2-2 0,0 1 68,1-1 1,-4 1 2,-1 0 1,-4 3 205,0 0-175,-1 1 129,-2-5 1,0 5-71,0-1 1,-5 4-43,-3-3 0,2 4-45,-2-1 0,0 3-118,-3 1 0,-4-1 3,0-3 1,-1 3 60,5-3 0,-4 3 55,-1 1 0,5 0-96,3 0-624,1 0 241,1 0 498,0 5 0,1-4 0,-1 4 0</inkml:trace>
  <inkml:trace contextRef="#ctx0" brushRef="#br0" timeOffset="10">9742 17200 8041,'0'-7'278,"0"2"0,-1 5-34,-3 0 0,1 2-1,-4 1 1,3 4-229,-4 4 1,1 6 82,-5 2 0,1 4 12,-1 3 0,5 0 31,-1 4 1,6-5-120,-2 2 1,3-3 63,1-1 1,0 0-112,0 0 0,6-4 53,5 0 1,2-5-137,6 1 1,0-4-130,4-3 0,5-3 115,2-5 1,0 0-25,0 0 0,4-5-22,4-3 0,0-2-181,-3-1 1,-2-4 153,-3-1 0,-3-3 83,-8 4 0,1-5 223,-5 1 1,-5 1-147,-6-1 0,-4-1 160,-4-7 1,-3 3-103,-8-3 1,-8 3-16,-8 1 0,-3 1-9,-4-1 0,-3 5 2,-4 3 0,0 2-40,3 2 0,1 4-134,6 3 0,5 2-264,11-2 437,2 3 0,11-4 0,1 5 0</inkml:trace>
  <inkml:trace contextRef="#ctx0" brushRef="#br0" timeOffset="11">10324 17143 8180,'-6'0'479,"1"1"-187,5 3 1,0 3-92,0 9 1,0 1 16,0 6 1,0 1-53,0 3 0,1 1 7,3 2 1,-1 3-177,4-2 1,-3-2-2,4 1 1,-5-5 85,5-3 0,-4 0-110,4-7 1,-6 0 201,2-3-440,2-1 1,-3-3-744,4 0-321,-4-6 1330,2 3 0,-5-5 0,0 0 0</inkml:trace>
  <inkml:trace contextRef="#ctx0" brushRef="#br0" timeOffset="12">10245 17166 8177,'10'-12'130,"-3"1"0,5 1 290,-1 2 0,2-2-196,6 2 1,-4 3 15,4 1 0,0 3 49,4 1 0,0 0-45,0 0 1,0 1-239,-1 3 0,0 2 101,-3 6 1,-4 4-249,-7 3 0,1-1 22,-6 1 1,0 0-62,-7 4 0,-3 0-107,-9 0 1,2 1-166,-5 3 0,0-3 142,-3 2 0,0-3 54,3-4 1,2 3 289,6-3 1,1-3-57,2-1 1,3-2 115,5-1 0,0-1-85,0 0 1,5 1 146,3-1 1,7 1-36,4-1 0,6-3-23,2-1 1,0-3 139,-4 4 1,1-6-50,2 2 0,-2-3 94,3-1 1,-7 0-111,-1 0 0,-3 0-326,3 0 0,-5 0-267,1 0 0,-2 0-1013,-2 0 1433,0 0 0,1-5 0,-1-1 0</inkml:trace>
  <inkml:trace contextRef="#ctx0" brushRef="#br0" timeOffset="13">11010 17337 8399,'-5'-12'46,"-3"1"1,2 0 149,-2-1 16,6 1 0,-9 1-130,4 2 1,0 3 483,0 5 1,-1 0-144,-3 0 1,-1 5-367,1 3 1,3 3 31,1 4 0,0 4-150,0 8 0,-2-3 146,5 3 1,0-2-6,4 2 0,2-3-168,1 2 1,4-1 29,4-3 1,2-4-46,2-3 0,-1-2 69,5-1 1,0-6-134,4-2 1,0-3 102,0-1 0,1-1-25,2-3 0,-2-4 19,3-7 1,-2 1-98,2-5 1,-4 4 142,0-4 0,-2 0-22,-5-4 0,-5 0-19,-3 0 1,-6 3-26,2-3 0,-8 4-2,-3-4 0,-9 0-24,-3 4 0,-4-1-111,-3 1 0,-3 0 103,-6 8 0,5-2-128,-1 9 1,6 0-9,-2 4 1,5 2 116,3 1 1,3 4-253,9 4 1,2 1-30,5-1 424,0 0 0,0 6 0,0 1 0</inkml:trace>
  <inkml:trace contextRef="#ctx0" brushRef="#br0" timeOffset="14">11421 17246 8276,'0'-12'0,"0"1"261,0-1 0,0 5 321,0-1-5,0 5 1,0-3 19,0 2-154,0 3-268,0 6 0,4 7-151,-1 7 0,1 6 18,-4-2 1,0 2 171,0-2 0,2 4-236,1-1 1,0 1-28,5-4 0,-1 0-146,5 0 1,0-2 81,3-2 0,-1-2-113,5-6 0,0-1 114,4-2 1,1-3-82,3-5 1,-2-1-22,6-3 0,-6-3 28,2-4 1,-3 0 163,-1-1 0,-2-3 6,-1 0 0,-4-6 158,-5 2 0,0 2-114,-4-2 1,-2 0 24,-5-4 0,-1 0-47,-3 0 0,-2 0 21,-6 0 1,1 1-265,0-1 0,0 1 82,4 3 1,-2 3-276,5 4 1,0 1-8,4-1 1,0 5-154,0-1 0,2 6 590,1-2 0,4-3 0,4 1 0</inkml:trace>
  <inkml:trace contextRef="#ctx0" brushRef="#br0" timeOffset="15">12243 17097 8035,'0'-8'97,"0"1"0,0 3 500,0-4-412,0 6 0,-1-3 0,-3 5 1,2 0 72,-6 0 1,3 0-29,-7 0 1,4 1-689,-8 3 1,0 2 294,1 6 0,-4 0 160,3 4 1,1-4 61,4 3 1,-1 2-36,1-2 0,5 0 22,2-3 1,2-1 103,2 1-128,0-1 0,6 1-13,1-1 0,5 0-92,3 1 1,-1-5 131,5 1 1,0-4-164,4 3 0,-1-3 67,1 4 0,-4-4 18,0 3 0,-3 0 28,3 0 0,-5 2 9,1-5 0,-2 5 88,-2-2 1,-3 0-95,-1 0 0,-4 1 27,1 3 1,-3-3-13,-1 0 1,-5-1-10,-3 5 1,-7-5-42,-4 1 1,-8 1-123,-3 6 1,-5-6 72,-3 2 1,4-2-142,0 3 0,1-6 4,6-2 1,6-3-321,5-1 539,4 0 0,0 0 0,1 0 0</inkml:trace>
  <inkml:trace contextRef="#ctx0" brushRef="#br0" timeOffset="16">13237 17166 8201,'-7'-6'-200,"-3"5"62,9-4 434,-4 5 0,5 1-106,0 3 1,0 0 135,0 7 1,0 0-107,0 8 1,0 0 14,0 4 1,4 1-82,0 2 1,-1 0-149,-3 4 0,0-3 29,0 3 0,0-4-202,0 0 1,-3-2-328,-1-1 0,0-1 89,4-3-257,0-3 1,1-9-51,3-4 712,2-1 0,11-7 0,1-2 0</inkml:trace>
  <inkml:trace contextRef="#ctx0" brushRef="#br0" timeOffset="17">12951 17200 8246,'0'-18'713,"0"3"-416,5 2 0,5 2-372,6-1 0,3 2 160,-4 3 0,3-4 164,1 4 1,0 0-42,7 0 1,2 3-57,-1-4 0,5 6 0,-2-2 1,-1 3-146,2 1 1,-6 0-83,2 0 0,-4 0 26,-4 0 0,-3 5-100,-4 2 1,-5 5 79,1 3 0,-6-1-79,2 5 1,-9-1 48,-6 1 0,-1 1 2,-3-5 0,-1 4-89,0-3 1,-3-1 139,4-4 0,0 1 1,3-1 1,1-3-14,0-1 0,-1-4 182,1 1-86,4-3 305,-3-1-288,9 0 0,-3 0 22,8 0 1,2 0 15,6 0 1,4 0-47,3 0 1,-1 1 61,1 3 1,0-1-96,4 4 0,0 1-4,0 3 1,-2 1 11,-2-1 1,2-1-19,-6-2 1,0 6 22,-4-3 0,0 3 2,-4-2 1,-2-1-41,-5 1 0,-1 3 29,-3 0 1,-7 1-142,-8 0 0,-8-2 86,-3 5 0,-3-4 39,-2 4 1,1-5-104,0 1 0,0-2-178,-1-2 0,6-4 122,3-4 1,6-1-281,5-2 17,3 0 0,5-2 96,3-1 0,9-4 324,7-4 0,4-1 0,7 1 0</inkml:trace>
  <inkml:trace contextRef="#ctx0" brushRef="#br0" timeOffset="18">13648 17337 8246,'-5'-12'0,"4"1"215,-3 0 469,3-1 328,-5 1-146,5-1-784,-4 6 0,5 2 106,0 8 0,0 4-77,0 7 1,0-1-38,0 5 1,0 0-166,0 4 0,1 0 108,3-1 0,3-3-170,4 0 0,4-3-50,0 3 1,4-5 77,-3 1 1,4-6 23,-1-2 1,3-4 49,0 1 0,1-3-21,0-1 1,0-5 30,0-3 0,0-2 1,-1-1 0,1-1 28,0 1 0,-3-4 5,-4-1 1,-2-3 56,-11 4 1,1-5 10,-4 1 1,0 1-54,0-1 0,-6 1-4,-6-1 0,1-1-419,-4 5 0,2-3 96,2 7 0,3-3-435,0 6-68,6 3 199,-3 0 0,5 6 623,0 3 0,5 2 0,1 6 0</inkml:trace>
  <inkml:trace contextRef="#ctx0" brushRef="#br0" timeOffset="19">14253 17234 8222,'0'-11'-150,"0"-5"-148,0 1 232,0 0 1,2 4-10,1-1 960,-1 6-618,3 1 0,-2 6 2,1 3 0,0 3-186,-4 9 1,4 1 165,0 6 1,0 1-38,-4 3 1,0-2-16,0 6 0,1-2-94,3 1 1,-3 0-33,3-4 0,-3-3-330,-1 0 0,4-4 120,0-4 0,-1-6-894,-3 3 449,5-4-768,-3-1 1352,3-2 0,-5-5 0,0 0 0</inkml:trace>
  <inkml:trace contextRef="#ctx0" brushRef="#br0" timeOffset="20">14082 17188 8076,'0'-15'0,"0"0"0,9 4 786,2 3 1,10 4-392,1-4 0,2 6-456,7-2 1,-1-1 321,5 1 1,-1-5 246,0 2 0,0 0-413,1 0 0,0 3-329,3-4 1,-3 6-1825,-1-2 2058,-5-2 0,-1 4 0,1-3 0</inkml:trace>
  <inkml:trace contextRef="#ctx0" brushRef="#br0" timeOffset="21">15578 17154 8073,'0'-11'-479,"0"-1"1,-4 5 763,0-1 0,1 4 35,3-3 1,-5 0 178,-3 0 1,-2 0-301,-2 4 1,-3 1-39,0-2 0,-5 3-25,1 1 0,-3 5-119,-1 3 0,0 2 93,0 1 0,1 6 56,-1 2 1,5-1-196,3 1 0,2 4 83,2 3 0,1 1-175,2-4 0,3 0 38,5-1 0,0 1-90,0 0 0,5 0 80,3 0 1,6-4-104,1 0 1,6-5 66,2 1 0,0-7 63,4-5 0,-2 3 54,2-3 0,-3 1-66,2-4 0,-1-4 158,-3 1 1,1-6-75,0 1 0,-4-2 115,0-1 0,-9-1-69,2 1 1,-5-1 12,1 1 1,-3-1-21,-5 1 0,0 0-19,0-1 0,0 5 32,0-1-73,0 5-12,0-2 45,0 5 1,0 5-6,0 3 0,1 3 23,3 5 0,-3-4 2,3 4 1,-1-4 38,1 0 0,2-1-56,5 1 1,4-1 13,1 0 0,4-4 7,-1-4 0,8-1-114,3-2 0,2 0 43,-2 0 0,3-5-15,-2-3 0,-1-2 27,5-1 1,-9-2-4,5-2 1,-6 2 171,-2-2 0,-7-2-100,-4 2 0,-2-5 86,-6 1 1,0-3-112,-4-1 0,-9 2 9,-3 2 1,-8-6-27,-3 6 0,0-3-16,-3 6 0,-7 2-212,-2 7 0,-3 2 75,0 5 0,3 5-92,-3 2 1,7 5 84,4 3 1,5 3-225,3 5 1,3 1-172,9 2 0,2-1 545,5 1 0,0-2 0,0-1 0</inkml:trace>
  <inkml:trace contextRef="#ctx0" brushRef="#br0" timeOffset="22">16332 17086 8149,'-5'-7'0,"2"-2"0,-4 6 774,4-1-471,-2 4 1,5 6-80,0 6 1,0 4-19,0 7 0,4 1 0,0 3 0,3-3 9,-3 2 1,4 2 15,-5-1 0,5 1-256,-4-1 0,3-3 1,-3 2 0,1-5-209,-1-2 0,-3-5-377,3 1 112,3-2 1,-6-2 95,3 0 402,-3-4 0,-1 3 0,0-4 0</inkml:trace>
  <inkml:trace contextRef="#ctx0" brushRef="#br0" timeOffset="23">16206 17120 8142,'5'-22'-216,"3"3"1,2 3-376,1 4 1,5 5 381,-1-1 0,1 2 331,0-2 0,-4-1 460,4 5 1,1-1-304,2 2 1,3 1 5,1-1 0,-4 5-180,0 2 1,-1 5 151,1-2 1,-2 5-67,-1 3 1,-7-2 41,2 2 0,-2 1-171,2 0 1,-3 3-129,-1-4 1,-4 1-165,1 0 0,-3-4 105,-1 4 0,0 0-40,0-1 0,-1 1 19,-3-5 1,-2 0 96,-6 1 0,-3-1 16,0 1 1,-6-1 128,2 0 1,3 1-23,1-1 0,2 1 207,2-1 0,0 1 31,4-1 1,2-3-148,5-1 1,1 0 78,3 0 0,3-2-54,9-5 1,0 4-40,3 0 0,3 0-32,-3-4 1,2 0-42,2 0 0,-1 0-110,-3 0 0,1 0-207,-5 0 0,4 1-688,-3 3 1,-1-2 926,-4 6 0,-4 0 0,-2 3 0</inkml:trace>
  <inkml:trace contextRef="#ctx0" brushRef="#br0" timeOffset="24">16812 17017 8142,'-4'-8'-210,"0"1"1,0 3 202,4-4 199,0 6-112,0-3-43,0 20 0,0-1 503,0 13 1,0 2-196,0 1 0,0 3-71,0 2 1,4-1-100,0 0 0,1-1-133,-1-2 0,-3 0-27,3-4 0,1-2-205,-1-6 1,1 2-22,-2-6 1,0-1-647,5-7-1049,-6 4 1906,3-10 0,-5 9 0,0-4 0</inkml:trace>
  <inkml:trace contextRef="#ctx0" brushRef="#br0" timeOffset="25">16709 17017 8158,'1'-21'0,"3"1"0,-2 4 423,6 5 0,3 0-54,5 4 0,4-2-152,-1 5 0,3 0-31,0 4 0,1 0-160,0 0 1,4 0 110,-1 0 0,2 2-59,-1 1 1,-3 5-15,3 7 0,-7 2-262,-1 2 1,-6 2-198,-2-2 0,-5 3 225,-6 1 0,-1 0-213,-3-1 1,-3 1 127,-8 0 0,-3-4 15,-5 0 0,0-4 168,0 4 1,-2-5 110,2 2 0,-1-4-86,9 0 1,1-5 158,6 1 0,-1-4 57,5 3 1,2 0-23,6 0 1,0 0 90,7-3 0,-1 1-60,9 2 0,0 0-103,4-4 1,0 0-63,0 5 1,-4-6-21,0 2 0,0-2-76,4 2 0,-4-3-216,0 3 0,-4-2-469,4-2 768,-5 0 0,2 0 0,-4 0 0</inkml:trace>
  <inkml:trace contextRef="#ctx0" brushRef="#br0" timeOffset="26">17303 17097 8128,'0'-16'778,"0"7"-413,0-3 0,0 7-674,0-2 202,0 4 439,0-2 1,3 6-118,1 3 1,0 4-58,-4 7 0,0 3-29,0 4 1,0 5 6,0 0 0,0 1-112,0-2 0,0-2 67,0 3 1,5-3-72,3-1 1,6-1 61,1-3 1,5 1-175,-1-5 1,2-3-28,-2-5 1,2-3-37,-2 4 0,3-6 1,1 2 1,-1-3-159,1-1 1,-4 0-224,0 0 0,-3-4 196,3 1 1,-7-2-361,0 1 1,-2 1 698,-6-4 0,-1-6 0,-3-5 0</inkml:trace>
  <inkml:trace contextRef="#ctx0" brushRef="#br0" timeOffset="27">17268 17280 8128,'12'0'383,"-1"0"215,1 0 1,4-4-750,3 0 0,1-1 36,-1 1 0,3 3 50,-3-3 1,3-1 81,1 1 1,-1-3-444,1 3 0,-5-1 64,-3 1 362,-2 3 0,-2-9 0,1 3 0</inkml:trace>
  <inkml:trace contextRef="#ctx0" brushRef="#br0" timeOffset="28">17291 17051 8143,'1'-15'0,"3"0"0,4 0 13,7 3 1,3 2 40,5 2 1,-4-2 358,0 3 1,0 0-299,4 0 1,0 4-230,-1-1 1,5-1-1058,0 2 1171,-1-1 0,2 4 0,1 0 0</inkml:trace>
  <inkml:trace contextRef="#ctx0" brushRef="#br0" timeOffset="29">18091 16971 8183,'-4'-11'5,"0"0"0,-4 3 79,5 0-23,-6 1 1,2-3 336,-4 2 1,0 2-97,-1 2 1,-3 3-245,0-3 1,-1 2 27,5 2 0,-4 7-120,0 4 1,-4 2 137,3 6 0,-3 1-9,4 7 1,0 1-29,3 2 1,1 3-6,0-2 0,4 0-99,3 0 0,3 1 22,1-6 0,5 1-139,3-4 0,6-5 142,1-3 1,5-3-136,-1 0 0,4-2 41,4-2 0,-3 1-212,3-6 1,-3 1-201,-1-4 1,-1 0 188,1 0 1,-1 4-210,-3 0 1,2 0 537,-2-4 0,-2-6 0,-1 0 0</inkml:trace>
  <inkml:trace contextRef="#ctx0" brushRef="#br0" timeOffset="30">18433 16960 8078,'0'-18'66,"0"6"-161,0 4 20,0 5 1,0 0 177,0 6 1,0 4 245,0 4 0,0 6-140,0 2 0,0 7 116,0 5 0,0 3-126,0 4 1,0-4-46,0 1 0,0-1-185,0-4 0,0-3 104,0-4 0,4-2-314,0-5 0,4 3 28,-5-4 0,5-4-417,-4-3 630,5-6 0,-3 9 0,5-5 0</inkml:trace>
  <inkml:trace contextRef="#ctx0" brushRef="#br0" timeOffset="31">18171 16983 8110,'6'-15'461,"5"-1"1,7 2-556,9 7 1,6-3-368,5 2 1,-1-1 843,-7 2 1,3-2-128,-2 5 1,2-4-304,1 4 0,3-1 105,-3 2-58,3 1 0,-8-8 0,5 4 0</inkml:trace>
  <inkml:trace contextRef="#ctx0" brushRef="#br0" timeOffset="32">18822 16663 8157,'0'-11'-39,"0"-1"0,3 5-70,1-1 0,5 5 364,-1 0 46,-3 1 1,5 2 71,-2 0 1,2 5-148,1 3 0,2 3 76,2 5 0,-1 3-116,5 7 1,0-2 57,4 3 0,4 2-45,-1 2 0,5-2 49,-5 1 0,1 5-194,-4 3 0,-2 1-19,-2-1 0,2-1-78,-6 5 1,-4-5 56,-3 1 0,-5 1-280,0-1 0,-1-1 134,-2-7 1,-2 2-298,-1-5 0,0 1 117,-5-2 1,-1-3-51,-6 0 1,1 0-94,-5-4 1,0-1 454,-4 1 0,-5-5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6.44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12140 8851 7981,'-5'-6'0,"4"-1"0,-3 4 0,3 0 0,1-4 0,0-1 1,0 2 3,0-5-2,0 10 1,-1-4 1,-3 5 0,3-5-3,-4 4 1,5-3-1,0 8 1,0 2-2,0 5 0,0 6 0,0 2 0,0 4 0,0 4 0,0 2 0,0 5 0,0 1 0,0 4 0,0-3 0,0 6 0,1-5 0,3 1 0,-3-1 0,3 1 0,-3-8 0,3 7 0,0-10 0,1 0 0,-2-5 0,-1 0 0,2-3 0,-2 1 0,2-4 0,-3-1 0,4-4 0,-4-3 0,3-1 0,-2-3 0,1 4 0,-1-6 0,-2 3 0,0 0 0,0 2 0</inkml:trace>
  <inkml:trace contextRef="#ctx0" brushRef="#br0" timeOffset="1">12140 9091 8019,'-6'-11'0,"1"-6"0,5 4 0,0-3 0,0 4 0,1 6 0,3 2 0,-1 3 0,4 1 0,1 1 0,3 3 0,4 4 0,1 7 0,0-1 0,-1 5 0,-1 0 0,5 4 0,0 0 0,4 0 0,-4-1 0,0 1 0,0 4 0,4 0 0,-1-5 0,-3-3 0,1-1 0,-5 1 0,1-2 0,-5-6 0,0 1 0,1-1 0,-1-3 0,1-1 0,-5-3 0,1 4 0,-4-6 0,3 2 0,-4-3 0,7-1 0,-9 0 0,4 0 0,-5-5 0,0-2 0,0-4 0,0 0 0,0 0 0,0-6 0,0-2 0,0-3 0,0 0 0,0-6 0,-3 1 0,-1-7 0,0 2 0,4-6 0,0-1 0,0 1 0,-1-1 0,-3 5 0,3 0 0,-4 5 0,1 1 0,0 5 0,0 0 0,0 5 0,0 3 0,-4 2 0,5 3 0,-5 3 0,6-3 0,-3 8 0,5-3 0,10 5 0,3 0 0</inkml:trace>
  <inkml:trace contextRef="#ctx0" brushRef="#br0" timeOffset="2">22465 8817 8027,'-7'-5'0,"-3"-2"0,9 1 0,-4 0 0,5 2 0,0 3 0,0-4 0,0 5 0,0 5 0,0 2 0,0 5 0,0 3 0,0-1 0,0 5 0,0 0 0,0 4 0,0 4 0,0-1 0,0 2 0,0-1 0,4-2 0,0 6 0,-1-5 0,-3 5 0,0-6 0,0 2 0,0-4 0,0-4 0,0 1 0,0-5 0,0 0 0,0-3 0,2-2 0,1-2 0,-1 2 0,3-4 0,0 0 0,-4-1 0,4-5 0,-5 0 0,-5 0 0,-6 0 0,-7 0 0</inkml:trace>
  <inkml:trace contextRef="#ctx0" brushRef="#br0" timeOffset="3">22077 8840 8030,'0'-12'0,"0"6"0,5-4 0,1 7 0,5-4 0,1 4 0,-1-1 0,4 3 0,1 1 0,4-4 0,-1 0 0,4-1 0,3 2 0,4 0 0,4-5 0,0 5 0,0-5 0,6 4 0,2-3 0,-2 3 0,2-4 0,-5 4 0,1-3 0,-8 4 0,-3-1 0,-3 3 0,-1 1 0,-5 0 0,-3 0 0,-2 0 0,-6 0 0,1 0 0,-5 0 0,0 1 0,-6 3 0,-4-3 0,-4 3 0,-6 3 0,-6-1 0,-6 5 0</inkml:trace>
  <inkml:trace contextRef="#ctx0" brushRef="#br0" timeOffset="4">13831 11695 7913,'-2'-6'0,"-1"2"0,0 3 0,-5 1 0,5 0 0,-5 0 0,0 0 0,-3 0 0,0 1 0,-1 3 0,1-1 0,-1 9 0,-3-2 0,0 9 0,-4 1 0,4 7 0,-4-2 0,3 6 0,-1-2 0,5 1 0,-1 2 0,10-5 0,-1 3 0,4-3 0,0-2 0,0-6 0,5 2 0,3-6 0,3 0 0,4-3 0,-1-6 0,5-2 0,0-3 0,4-1 0,1 0 0,3 0 0,-3-5 0,9-5 0,-3-5 0,-2-6 0,-1 2 0,0-2 0,-5-2 0,4 0 0,-14 0 0,4 0 0,-9 0 0,-3 1 0,-3-1 0,-1 0 0,-8 0 0,-4 0 0,-11 4 0,0 0 0,-7 0 0,2 1 0,-2 3 0,-3 7 0,14 3 0,-8 5 0,14 0 0,-2 0 0,7 5 0,-2 2 0,4 4 0</inkml:trace>
  <inkml:trace contextRef="#ctx0" brushRef="#br0" timeOffset="5">14036 12038 7922,'0'7'0,"0"1"0,0-4 0,0 3 0,4 1 0,0 3 0,1 1 0,-1-1 0,-3 2 0,3 2 0,1-1 0,-1 5 0,1-1 0,-1 1 0,-3 1 0,3-5 0,-3 4 0,-1-3 0,-1 3 0,-3-4 0,1 0 0,-4-3 0,4-1 0,-1 0 0,-2 1 0,5-6 0,-4 4 0,5-3 0</inkml:trace>
  <inkml:trace contextRef="#ctx0" brushRef="#br0" timeOffset="6">14333 11718 7885,'0'-18'0,"0"2"0,0 9 0,0 2 0,0 6 0,0 3 0,0 3 0,0 4 0,0 5 0,0 3 0,0 8 0,0 4 0,0-2 0,0 1 0,0-1 0,0 2 0,0-3 0,0-5 0,1-2 0,3-2 0,-2 2 0,1-6 0,-1-4 0,-2-3 0,0-1 0,0 5 0</inkml:trace>
  <inkml:trace contextRef="#ctx0" brushRef="#br0" timeOffset="7">14447 12083 7885,'7'7'0,"-2"-2"0,0-5 0,-4 5 0,9 1 0,-8 6 0,1-1 0,2 0 0,-1 1 0,0 0 0,-4 4 0,0-4 0,0 4 0,0 0 0,0-1 0,0 1-2,0-5 0,0 0-4,0 1 3,-5-1 1,0-3-1,-3-1 3,-2-4 0,9 7 0,-4-3 0</inkml:trace>
  <inkml:trace contextRef="#ctx0" brushRef="#br0" timeOffset="8">14562 11878 7859,'0'-17'0,"0"5"0,0-10 0,1 8 0,3-5 0,1 5 0,2-1 0,4 6 0,-4 1 0,3 6 0,2-7 0,-1 5 0,1 0 0,-1 4 0,0 0 0,1 0 0,-2 5 0,-2 3 0,2 2 0,-3 1 0,-2 5 0,-1-1 0,1 1 0,-1 0 0,0 0 0,-4 3 0,-5 3 0,-3-3 0,2 1 0,-2-1 0,1 3 0,-5-3 0,1-1 0,-1 1 0,5-5 0,-1 1 0,6-3 0,-2 0 0,-1-1 0,1 1 0,0-1 0,4 1 0,1-5 0,3 1 0,-1-6 0,4 2 0,1-3 0,3-1 0,1 0 0,-1 0 0,-4 0 0,8 0 0,-8 0 0,10 0 0</inkml:trace>
  <inkml:trace contextRef="#ctx0" brushRef="#br0" timeOffset="9">14859 12186 7859,'6'0'0,"4"0"0,-9 0 0,4 0 0,-5 0 0,0 5 0,0 1 0,0 6 0,0-1 0,0 1 0,-5 4 0,-2 3 0,2 3 0,-6-3 0,4 0 0,2 0 0,-4 4-2,5 0 1,-1-4-3,1 0 1,3-5 1,-4 2 1,5-4 1,0-6 0,5-1 0,1-5 0</inkml:trace>
  <inkml:trace contextRef="#ctx0" brushRef="#br0" timeOffset="14">21825 11546 7991,'-7'-3'0,"-1"-1"0,4-1 0,-3 1 0,4 3 0,-7-4 0,9 5 0,-9 0 0,8 5 0,-2 2 0,3 3 0,1 2 0,1 3 0,3 0 0,-2 7 0,1 1 0,0 1 0,1 6 0,-3 1 0,3 3 0,1-2 0,-1 2 0,3-2 0,-3 6 0,5-6 0,-1-2 0,-3-1 0,-2 2 0,2-3 0,-1-6 0,1 1 0,-1 0 0,-3-5 0,3-3 0,-2-2 0,-2-2 0,1 1 0,3-1 0,-3-5 0,4 1 0,-5-3 0,0-3 0,0 4 0,0-5 0,5 0 0,1 0 0,6 0 0,-1-4 0,1 0 0,0 0 0,4 4 0,-4 0 0,3 0 0,-1-3 0,2-1 0,-4 0 0,5 4 0,-6 0 0,-4-5 0,-2 2 0,-5-4 0,-5-1 0,-2-3 0</inkml:trace>
  <inkml:trace contextRef="#ctx0" brushRef="#br0" timeOffset="15">21768 11581 7982,'5'-7'0,"-2"-1"0,4 4 0,1-4 0,3 4 0,2 0 0,2 4 0,-2-3 0,2-1 0,3-1 0,1 1 0,3 3 0,0-3 0,-2 3 0,-1 1 0,-2 0 0,2 0 0,-2 0 0,-6 0 0,1 0 0,-6 0 0,4-5 0,-3-2 0</inkml:trace>
  <inkml:trace contextRef="#ctx0" brushRef="#br0" timeOffset="16">22214 11661 7982,'-7'6'0,"-3"4"0,5-3 0,-3 4 0,-2 2 0,3 2 0,-4 3 0,0 4 0,3 5 0,1 0 0,3 3 0,-4-3 0,6 1 0,-2-2 0,3-3 0,1 0 0,4-1 0,-1-7 0,8 0 0,0-3 0,0-2 0,5-3 0,1 2 0,2-5 0,0 0 0,4-4 0,-2-4 0,5 0 0,-3-5 0,-4 2 0,3-7 0,-3-1 0,2-6 0,-3 9 0,-1-10 0,-6 3 0,0-3 0,-4-6 0,-2 3 0,-5-5 0,-5 0 0,-3 0 0,-7-2 0,-4 6 0,-4-1 0,-4 4 0,3 5 0,-2 3 0,2 8 0,1 3 0,5 2 0,3 4 0,7 2 0,-2 2 0,9 10 0,-9 2 0,3 5 0</inkml:trace>
  <inkml:trace contextRef="#ctx0" brushRef="#br0" timeOffset="17">22556 12095 7982,'12'0'0,"-5"4"0,1-1 0,-4 2 0,3-1 0,-3 3 0,4 4 0,-6 0 0,2 1 0,-3 0 0,-1 4 0,0 0 0,0 3 0,-1 3 0,-3-3 0,-1 2 0,-2 2 0,-4-1 0,4-3 0,0 1 0,0-5 0,3 4 0,-4-3 0,6-5 0,-2-3 0,-2-6 0,4 3 0,-3-5 0</inkml:trace>
  <inkml:trace contextRef="#ctx0" brushRef="#br0" timeOffset="18">22910 11741 7982,'0'-18'0,"-4"1"0,1 6 0,-1 0 0,5 0 0,3 4 0,-3 2 0,4 5 0,-5 6 0,0 5 0,0 2 0,0 6 0,2 4 0,1 4 0,-1 3 0,1-3 0,0 3 0,1-3 0,-3-2 0,3-6 0,2 2 0,2-6 0,-2-1 0,2-7 0,-4 2 0,3-5 0,-4 5 0,7-8 0,-9-1 0,4-6 0</inkml:trace>
  <inkml:trace contextRef="#ctx0" brushRef="#br0" timeOffset="19">22773 11878 7982,'1'-7'0,"3"4"0,3 1 0,4 2 0,4 0 0,1 0 0,0 0 0,-1 0 0,3 0 0,5 0 0,-2 0 0,-2 0 0,3 0 0,-3 0 0,-2 0 0,4 0 0,-3 0 0</inkml:trace>
  <inkml:trace contextRef="#ctx0" brushRef="#br0" timeOffset="20">23196 11878 7982,'6'5'0,"-1"-4"0,0 4 0,2-4 0,4 3 0,-3-3 0,-1 3 0,1-1 0,3 1 0,1-3 0,-1 8 0,1-5 0,-1 1 0,0-2 0,1-1 0,-1 8 0,1-9 0,-1 3 0,4-3 0,1-1 0,0 0 0,-1 0 0,-2 4 0,2 0 0,2 0 0,-2-4 0,0 0 0,-3 0 0,-1 0 0,0 0 0,1-2 0,-1-1 0,1 1 0,-6-8 0,4 8 0,-2-6 0,-2 2 0,2-2 0,-6-2 0,2 2 0,-3-2 0,-1-1 0,-1-1 0,-3 1 0,-2-1 0,-5 1 0,-1 5 0,1 1 0,-1 5 0,1 0 0,-6 0 0,5 5 0,-6 1 0,3 5 0,-3 6 0,-5 2 0,4-1 0,0 1 0,1-1 0,-1 1 0,-2 1 0,2-5 0,2 3 0,2-7 0,-3 3 0,5-12 0,-7 6 0,5-4 0,-5 0 0,2-4 0,-1-1 0,0-3 0,3-1 0,-3-3 0,5-2 0,-1 2 0,6-2 0,2-1 0,4-1 0,-2 1 0,5 0 0,1 4 0,3 3 0,6 3 0,6 1 0,-1 0 0,1 5 0,2 2 0</inkml:trace>
  <inkml:trace contextRef="#ctx0" brushRef="#br0" timeOffset="21">23607 11546 7982,'0'-11'0,"0"0"0,0-1 0,0 1 0,0 4 0,0 2 0,1 5 0,3 0 0,2 5 0,6 3 0,0 3 0,4 5 0,1 1 0,6 6 0,4 5 0,0 3 0,-1 2 0,-3 1 0,0 4 0,0 0 0,-5 5 0,-3-1 0,-4-1 0,-3 1 0,-3-6 0,-5 2 0,-10 3 0,-3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40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15018 12152 7928,'-6'0'-400,"1"0"2484,5 0-1927,5 0-22,-4 0-542,4 0-745,-5 0 0,2-4 1152,2 0 0,-3 0 0,4 4 0</inkml:trace>
  <inkml:trace contextRef="#ctx0" brushRef="#br0" timeOffset="1">15098 12129 7947,'-6'0'-1784,"1"0"2961,5 0-1171,0 5 0,1-4-268,3 3 136,-3-3-386,4-1 512,-5 0 0,5 0 0,2 0 0</inkml:trace>
  <inkml:trace contextRef="#ctx0" brushRef="#br0" timeOffset="2">15201 12140 7792,'0'-6'531,"-5"1"-200,4 5-226,-4 0-230,5 0 0,-5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6.50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2106 7761 8055,'-12'0'0,"2"-1"0,3-3 0,-4 3 0,4-3 0,2 3 0,-5 1 0,8 5 0,-1 3 0,1 3 0,2 4 0,2 0 0,1 8 0,4-1 0,4 8 0,4 1 0,1 3 0,-1 2 0,-4 2 0,-1-2 0,-2 6 0,1 0 0,-5 4 0,-1 0 0,-3-1 0,0-3 0,0 0 0,0-6 0,0-2 0,-5 0 0,4-10 0,-3 3 0,3-8 0,1 1 0,0-5 0,0 1 0,0-5 0,0 0 0,1-4 0,3-3 0,-3-3 0,4-1 0,-5-5 0,6-7 0,0-5 0</inkml:trace>
  <inkml:trace contextRef="#ctx0" brushRef="#br0" timeOffset="1">1957 7990 8164,'0'-18'0,"0"-2"0,0 4 0,0 0 0,0 1 0,0 2 0,0-2 0,0 1 0,0-1 0,5 2 0,3-2 0,3 2 0,5 2 0,-2-1 0,5 1 0,5-1 0,6 1 0,3 3 0,1 1 0,5 4 0,-1-1 0,0 3 0,-4 1 0,0 1 0,0 3 0,-3 4 0,-1 7 0,-4 1 0,0 3 0,-3 2 0,-4-6 0,-2 4 0,-6-4 0,-4 4 0,-4-3 0,-6 3 0,-5-4 0,-11 4 0,-4-4 0,-6 5 0,2-1 0,-6-1 0,-1 1 0,-2-1 0,-5 1 0,4-3 0,-1-4 0,3-2 0,5-2 0,3-3 0,8-5 0,7 0 0,4 0 0,5-2 0,0-1 0,6-4 0,9-9 0,6-2 0</inkml:trace>
  <inkml:trace contextRef="#ctx0" brushRef="#br0" timeOffset="2">2985 7533 8124,'0'-12'0,"0"1"0,0 0 0,0 3 0,0 0 0,0 6 0,-5-3 0,0 6 0,-3 3 0,-2 2 0,3 6 0,-3 5 0,-2 6 0,1 6 0,-1 9 0,-3 3 0,0 5 0,-2 5-307,2 2 0,2 4 307,-2 4 0,2-2 0,8-26 0,-1-1 0,-4 28 0,2 1 0,3-3 0,5-1 0,5-5 0,3-2 0,7-3 0,3-7 0,5-2 0,-2-2-2,-2-2 1,3-5-5,-3-2 0,-1-3 0,1-1 0,-5-4 0,1 0 1,1-5-3,0 1 3,-1-2 1,-4-2 607,1 1-609,4-1 1,-3-1 0,2-2 1,-3-2-2,-5-2 0,3-3 0,-3 4 3,4-5 3,-5 0 0,5-5 0,-5-1 0</inkml:trace>
  <inkml:trace contextRef="#ctx0" brushRef="#br0" timeOffset="3">3328 7784 8053,'0'-6'0,"0"1"0,0 5 0,0 5 0,0 1 0,0 6 0,0 4 0,0-2 0,0 5 0,0 0 0,0 4 0,0-2 0,0-1 0,0 1 0,0-2 0,0 3 0,0 1 0,0-4 0,0 0 0,0-5 0,0 1 0,0-3 0,0 0 0,0-1 0,0 1 0,0-5 0,0 1 0,0-5 0,0 2 0,0-5 0,5 0 0,1 0 0,6 0 0,-1-2 0,1-1 0,3 1 0,0-2 0,5-1 0,-1 2 0,3-1 0,2 2 0,3-1 0,-3 1 0,4-3 0,-5 5 0,-4 4 0,0 0 0,-5 5 0,6-3 0,-5 6 0,0-1 0,-3 0 0,-5 2 0,1 2 0,-6-1 0,2 5 0,-2-1 0,-2 1 0,-2 3 0,-2-3 0,-7 2 0,-3-2 0,-5 0 0,0-1 0,-4 1 0,0 2 0,1-6 0,-1 0 0,0-4 0,-4 1 0,1-1 0,0-3 0,7-1 0,3-4 0,4 1 0,1-3 0,1-2 0,2-3 0,3-2 0,5-6 0,0 0 0,0-4 0,-5-7 0,-1-6 0</inkml:trace>
  <inkml:trace contextRef="#ctx0" brushRef="#br0" timeOffset="4">3328 7784 8065,'-8'-11'0,"1"-1"0,4 1 0,-2 3 0,5 1 0,5 4 0,-2-3 0,4 2 0,1 3 0,3-4 0,2 5 0,2 0 0,8 0 0,7 0 0,5 0 0,3 0 0,-3 0 0,3 0 0,-2 0 0,-2 0 0,-5 0 0,-2 0 0,-7 0 0,-1 0 0,-5-4 0,2 0 0,-8 0 0,0 4 0,0-5 0,3-1 0</inkml:trace>
  <inkml:trace contextRef="#ctx0" brushRef="#br0" timeOffset="5">4459 7773 8170,'11'-5'0,"-3"3"0,-1-1 0,-4 0 0,0-1 0,-1 3 0,-2-4 0,0 5 0,-5 5 0,-2-3 0,-4 6 0,-2 0 0,-2 3 0,1 1 0,-5-1 0,4 4 0,-4 0 0,0 4 0,-4-3 0,0 3 0,0-4 0,4 4 0,0-4 0,1 0 0,-1-3 0,3-1 0,4 1 0,5-2 0,-1-3 0,6 4 0,-2-4 0,3-2 0,6 4 0,2-5 0,5 4 0,3-5 0,3 1 0,5-4 0,-1 4 0,1 0 0,4 0 0,-1-4 0,1 0 0,-4 0 0,0 0 0,0 0 0,0 0 0,-2 3 0,-2 1 0,-1 0 0,-3-4 0,-7 0 0,6 1 0,-11 3 0,6-3 0,-7 6 0,1-3 0,-3-2 0,-3 6 0,-9-1 0,-6 5 0</inkml:trace>
  <inkml:trace contextRef="#ctx0" brushRef="#br0" timeOffset="6">4162 8309 8170,'0'7'0,"0"-2"0,1-4 0,3 3 0,2-3 0,5 3 0,5 1 0,-1-1 0,6 0 0,2-4 0,0 0 0,4 0-2,2 0 0,-5 0-2,3 0 0,1 0 0,-2 0 1,-3 0 0,-4 0 1,-5 0 0,6 0-1,-4 0 3,-1 0 0,1 0 0,2 0 0</inkml:trace>
  <inkml:trace contextRef="#ctx0" brushRef="#br0" timeOffset="7">5281 7773 8107,'-7'0'0,"2"0"0,2 1 0,-1 3 0,0 7 0,4 8 0,0 3 0,0 1 0,0 1 0,0 2 0,1 4 0,3 4 0,-1-1 0,4-3 0,-3 2 0,4-5 0,-6 3 0,2-3 0,1-2 0,-1-6 0,0 2 0,-4-6 0,1 2 0,3-5 0,-3 2 0,3-7 0,-3 4 0,-1-5 0,0-1 0,0-5 0,-5 0 0,-1 0 0</inkml:trace>
  <inkml:trace contextRef="#ctx0" brushRef="#br0" timeOffset="8">4927 7864 8184,'0'-11'0,"5"-1"0,2 1 0,9 1 0,3 2 0,7-2 0,5 2 0,2 2 0,1-2 0,5 1 0,-2-1 0,5 0 0,-5 1 0,6-1 0,-5 1 0,5-1 0,-1-3 0,-3 4 0,2-3 0,-3 2 0,-7 2 0,-1-1 0,-6 0 0,-5 0 0,3 1 0,-10 1 0,5-1 0</inkml:trace>
  <inkml:trace contextRef="#ctx0" brushRef="#br0" timeOffset="9">6480 7716 8235,'5'-12'0,"-4"6"0,4-4 0,-5 7 0,0-4 0,0 4 0,0-2 0,0 5 0,-5 0 0,-1 5 0,-5 3 0,-6 2 0,-2 1 0,1 6 0,-1 2 0,-1-2 0,-7 3 0,3-1 0,-2 3 0,0 1 0,0 0 0,1-1 0,-1-3 0,-1 1 0,4-5 0,-1 0 0,9-3 0,0-1 0,3-1 0,1-2 0,5 2 0,0-3 0,8 3-1,2-3 0,2 3-2,5-2 0,6-3-1,2-1 0,2 1-1,2-1 0,4 0-1,0-4 0,3 0 0,-3 0 1,-1 0 1,-3 0 0,-1 0 1,-3 0 0,1 0 1,-5 0 1,0 0 0,-3 0 1,-4 0 0,-1 0 0,-4 0 0,2 5 0,-10-4 0,-7 9 0,-6-4 0</inkml:trace>
  <inkml:trace contextRef="#ctx0" brushRef="#br0" timeOffset="10">6035 8230 8147,'11'0'0,"0"1"0,1 3 0,1-3 0,2 3 0,3-3 0,4-1 0,2 4 0,3 0 0,2-1 0,2-3 0,-1 0 0,1 0 0,-1 4-2,1 0 1,-10 0-2,2-4 0,-6 1 1,2 3 0,-5-3 2,1 3 0,-3 2 0,0 1 0</inkml:trace>
  <inkml:trace contextRef="#ctx0" brushRef="#br0" timeOffset="11">6983 7647 8214,'0'-11'0,"0"-1"0,0 1 0,0-1 0,0 5 0,0-1 0,0 6 0,0-9 0,0 10 0,0-4 0,0 15 0,0 4 0,0 13 0,3 2 0,1 5 0,1 1 0,-1-1 0,-1 5 0,4 3 0,0 1 0,0-1 0,2 1 0,-5-5 0,3 3-5,-3-7 0,0 2-4,-4-10 0,1 1 1,3-4 0,-3-2 1,3-2 0,-3-1-2,-1-3 5,0-2 0,0 0-1,0-6 2,0 1 1,0-2 0,0 5 2,0-10 0,0 4 0,6-5 0,0 0 0</inkml:trace>
  <inkml:trace contextRef="#ctx0" brushRef="#br0" timeOffset="12">7279 7933 8015,'0'-12'0,"0"1"0,0-1 0,0 1 0,0 3 0,0 1 0,0 4 0,0-2 0,0 8 0,0 4 0,0 3 0,0 13 0,-3-1 0,-1 8 0,0 1 0,4 3 0,0 0 0,0 0 0,1-1 0,3-2 0,4 1 0,7-6 0,-1 1 0,5-4 0,0-5 0,4-3 0,3-4 0,1-3 0,1-3 0,-1-5 0,-2 0 0,6 0 0,-2-9 0,1-2 0,-2-5 0,-5 1 0,2-1 0,-2-3 0,3-4 0,-7 0 0,-3 0 0,-1-4 0,-3-2 0,-5-1 0,-2-3 0,-5-1 0,-5-1 0,-2 1 0,-10 1 0,-6 3 0,-6-2 0,-9 5-1017,3 6 1017,-15 4 0,2 11 0,-13 2 0,8 8 0,2 2 0,12 7 0,4 2 0,11-1 0,5 5 0,10-5 0,4 4 0,5-3 0,0 3 0</inkml:trace>
  <inkml:trace contextRef="#ctx0" brushRef="#br0" timeOffset="13">7805 7362 8245,'-7'-12'-1,"2"6"0,7 1 1,1 5 0,4 1 0,4 3 0,2 6-2,2 5 0,3 5-1,5 0 0,1 5-3,3 2 0,2 8-3,5-1 1,0 3-3,0-3 1,1 6-225,-1 2 0,-5 2 222,-2 2 1,-4 3-2,-4 1 1,0 4-1,-8 0 0,2 0 1,-9-1 0,-1 2 1,-3-6 0,-1 0 1,-3-7 0,-1 1 1,-2-5 0,-3 0 1,2-4 0,-3 0 1,-5 1 1,2-2-2,-5-3 4,5-2 5,-7-5 0,3 0 0,-5 0 0,0-1 0,0 1 0,1 0 0</inkml:trace>
  <inkml:trace contextRef="#ctx0" brushRef="#br0" timeOffset="14">9221 7887 8282,'5'-6'0,"3"2"0,2-3 0,5 5 0,0-6 0,1 6 0,-5-2 0,5 1 0,3 0 0,-1 1 0,1-1 0,2 0 0,5-1 0,-2 3 0,3-3 0,-3 3 0,-1 1 0,0-4 0,0 0 0,-1-1 0,1 1 0,-4 3 0,0-3 0,-5 3 0,3 1 0,-6 0 0,-4 0 0,3 0 0,-9 0 0,4 0 0,-5 0 0</inkml:trace>
  <inkml:trace contextRef="#ctx0" brushRef="#br0" timeOffset="15">9347 8127 8264,'7'0'0,"1"0"0,-1 0 0,5 0 0,-1 0 0,1 0 0,3 0 0,0 0 0,5-4 0,0 0 0,1-1 0,2 1 0,4 3 0,-1-3 0,1-1 0,-4 1 0,3-3 0,1 3 0,-4-4 0,-4 4 0,-4-3 0,4 3 0,-5-4 0,1 5 0,-6-5 0,-1 4 0,-6 0 0,-2 4 0,-11 5 0,-7 2 0</inkml:trace>
  <inkml:trace contextRef="#ctx0" brushRef="#br0" timeOffset="16">10946 7476 8063,'0'-8'0,"0"1"0,0 4 0,-2-6 0,-2 5 0,3-5 0,-5 8 0,2-3 0,3 3 0,-4 0 0,5-3 0,0 3 0,0-4 0,0 5 0,0 5 0,0 2 0,0 5 0,0 3 0,0 8 0,0 7 0,0 1 0,0 3 0,0-1 0,0 9 0,4-4 0,-1 4 0,1 0 0,-4 3-862,0-4 862,0 3 0,4-8 0,0 2 0,5-2 0,-4-3 0,2-3 0,3-2 0,-2-5 0,1-4 0,-1 0 0,0-5 0,-4 1 0,5-2 0,-8-2 862,3 1-862,-2-1 0,-2 0 0,0-3 0,0 0 0,0-6 0,0 3 0,-6-5 0,5-1 0,-3-3 0,-2-7 0,0-7 0</inkml:trace>
  <inkml:trace contextRef="#ctx0" brushRef="#br0" timeOffset="17">10809 7579 8177,'0'-8'0,"0"0"0,0 1 0,1-5 0,3 1 0,2 5 0,2-5 0,-1 4 0,1-2 0,3 1 0,6-2 0,2 2 0,1-2 0,-1-1 0,6 1 0,-2 2 0,3-2 0,-3 2 0,-1 3 0,1 2 0,0-3 0,0 3 0,0-1 0,0 4 0,-4 5 0,0 3 0,-4 2 0,4 1 0,-5 4 0,1 1 0,-6 4 0,-1-1 0,-6 4 0,2 3 0,-3-2 0,-1 3 0,-6 1 0,-6-1 0,0-1-3,-7-3 0,0 0 0,-5-1 0,-3-3 0,4-3 2,0-4 0,2-1 1,5 0 0,-3-4 0,4-3 0,4-3 0,3-1 0,6 0 0,-9 0 0,10-5 0,-4-7 0,5-5 0</inkml:trace>
  <inkml:trace contextRef="#ctx0" brushRef="#br0" timeOffset="18">11688 7259 8221,'1'-7'-6,"3"4"5,-3-4-1,4 1 0,0 0 0,-3 1 1,3 5 1,-7 0 0,-1 0 0,0 1 0,-4 3 0,-1 2 0,-4 5 0,1 2-1,0 2 1,-1 0-1,1 8 0,-4-1-1,-1 8 1,0 5-3,1 3 0,-2 9-1,-2-2 1,3 5-2,4-1 1,5-6-1,-1 3 0,5-1-153,0 4 0,1-2 150,2 2 0,5-2-1,3-1 0,2-1-1,2-4 1,-1-1-4,0-6 5,6-5 2,-4-1 1,4-5-2,-1 0 0,-4-5 1,4-3 1,0-3-3,-1 0 5,0-1 1,-7-1-6,0-2 4,-1 2 154,5-3 1,-2 0-153,-2 1 1,-2-6 0,-2 2 1,-2-3 1,6-1 0,-6 6 0,3 0 0</inkml:trace>
  <inkml:trace contextRef="#ctx0" brushRef="#br0" timeOffset="19">12179 7601 8036,'0'-6'0,"0"-4"0,0 9 0,0-4 0,0 5 0,0 5 0,4 1 0,0 5 0,-1 2 0,-3 2 0,4 3 0,0 5 0,5 0 0,-8 3 0,3 1 0,-1 0 0,0-4 0,0-1 0,4 1 0,-4 0 0,1 0 0,1-4 0,-1 0 0,5-5 0,-2 1 0,-2-2 0,-1-2 0,1-3 0,-1 0 0,0-1 0,1 5 0,-4-6 0,4-1 0,-10 0 0,-1 1 0</inkml:trace>
  <inkml:trace contextRef="#ctx0" brushRef="#br0" timeOffset="20">11916 7624 8016,'0'-11'0,"5"-1"0,-2 2 0,5 3 0,3-4 0,4 4 0,4 2 0,-4 1 0,7-1 0,1 1 0,0 0 0,3 4 0,2-1 0,-1-3 0,5 3 0,-2-3 0,2 2 0,-2-2 0,2 1 0,-5-4 0,-1 3 0,-3-4 0,0 4 0,0-3 0,0 3 0,0-4 0,-1 1 0,1-5 0</inkml:trace>
  <inkml:trace contextRef="#ctx0" brushRef="#br0" timeOffset="21">13150 7339 7958,'-10'11'0,"2"1"0,-2-1 0,2 0 0,-2 1 0,-1-1 0,-1 1 0,1-1 0,-6 4 0,-2 1 0,-2 4 0,-2-1 0,0 1 0,0-1 0,0 2 0,1-6 0,-4 4 0,3-4 0,-1 0 0,9-3 0,-4-1 0,4 0 0,3-3 0,5 0 0,4-4 0,-1 3 0,3-3 0,1 4 0,1-6 0,3 2 0,2 1 0,6-1 0,-1 1 0,1-1 0,4-2 0,3 6 0,-2-6 0,4 5 0,-2-3 0,3-3 0,1 3 0,-2-2 0,-2 2 0,2-3 0,-6 3 0,1-3 0,0-1 0,-9 0 0,8 0 0,-7 0 0,-2 4 0,2 0 0,-5 0 0,2-4 0,-5 0 0,-5 5 0,-2-4 0,-4 4 0</inkml:trace>
  <inkml:trace contextRef="#ctx0" brushRef="#br0" timeOffset="22">12750 7921 7958,'6'0'0,"5"0"0,-4 0 0,3 4 0,2 0 0,-1 0 0,1-4 0,4 3 0,3 1 0,3 0 0,1-4 0,-1 0 0,1 0 0,0 0 0,0 0 0,-4 0 0,0 0 0,-1 0 0,1 0 0,2 0 0,-8 5 0,4 1 0</inkml:trace>
  <inkml:trace contextRef="#ctx0" brushRef="#br0" timeOffset="23">13561 7407 7970,'-6'0'0,"1"0"0,5 0 0,0 5 0,0 3 0,0 7 0,0-1 0,0 5 0,0 1 0,0 7 0,0-3 0,0 3 0,3 1 0,1-2 0,4 5 0,-4-4 0,-1 0 0,-3 0 0,4-3 0,0 3 0,0-3 0,-4-1 0,0 0 0,0-1 0,0 0 0,0-3 0,0 1 0,0-4 0,0-1 0,0-4 0,0 1 0,0-1 0,0 1 0,0-6 0,0 0 0,0-2 0,0-3 0,0 4 0,0-5 0,0 0 0</inkml:trace>
  <inkml:trace contextRef="#ctx0" brushRef="#br0" timeOffset="24">13755 7761 7970,'6'-5'0,"-2"-2"0,-2 0 0,-2 0 0,0 4 0,0-7 0,0 10 0,0 0 0,0 5 0,0 6 0,0 1 0,0 4 0,0 3 0,0 3 0,0 1 0,0 3 0,0 1 0,5 0 0,2-4 0,3-4 0,2 0 0,-1-2 0,1 2 0,0-2 0,4-6 0,-3 0 0,7-4 0,-5 2 0,4-5 0,0 0 0,4-4 0,0-2-2,-1-1 0,1-1-1,0-8 1,0 3 1,0-6 0,0-3 1,-1-1 0,-3-2 0,0-2 0,-5 0 0,2 0 0,-4-5 0,0-2 0,-6 1 0,-2-2 0,-4 5 0,-4-5 0,-7 6 0,-8-2 0,-8 3 0,-3 1 0,-9 5 0,4 3 0,-3 8 0,2 2 0,3 5 0,3 0 0,6 1 0,5 3 0,5 2 0,-1 5 0,2 1 0,1-1 0,6 1 0,-4-1 0,4 0 0</inkml:trace>
  <inkml:trace contextRef="#ctx0" brushRef="#br0" timeOffset="25">14178 7236 8081,'-2'-17'0,"-1"-2"0,1 2 0,-1-2 0,1 5 0,2-2 0,5 9 0,-3 2 0,3 0 0,-4 5 0,3 0 0,-2 6 0,6 9 0,5-2 0,4 12 0,6-2 0,0 8 0,0-1 0,0 7 0,0 1 0,-1 5-183,1-1 1,0 2 177,0 2 1,-4-4-9,0 0 0,-5-4 0,1 4 1,-2-5 0,-2 1 1,-4-7 0,-4 0 1,3-2 1,-3 1 0,1 3 1,-4-2 0,0-3 1,0-2 1,-5 2-3,-3-1 5,-2 0 1,-1-5 182,-1 1 0,0 0-182,-3 0 1,-3-1 0,-5-3 2,0-3 0,0 1 0,0 0 0</inkml:trace>
  <inkml:trace contextRef="#ctx0" brushRef="#br0" timeOffset="26">15343 7750 7972,'6'0'0,"-1"0"0,-4-4 0,3 0 0,-3 0 0,6 4 0,-3 0 0,-2-3 0,6-1 0,-1 0 0,5 4 0,-1 0 0,1 0 0,-1 0 0,4 0 0,0 0 0,6 0 0,-2 0 0,2-1 0,2-3 0,-1 3 0,-3-3 0,1 3 0,-5 1 0,4 0 0,-3 0 0,-1-5 0,-4 3 0,1-3 0,-6 10 0,-1 2 0</inkml:trace>
  <inkml:trace contextRef="#ctx0" brushRef="#br0" timeOffset="27">16016 7510 7922,'0'-8'0,"0"1"0,0 4 0,0-2 0,0 5 0,0 5 0,0 8 0,0 10 0,2 5 0,1 6 0,-1 2 0,2 2 0,-2-2 0,2 6 0,-3-4 0,3 4 0,1-5 0,-1 1 0,3 0 0,-3-4 0,1 2 0,-1-9 0,-3 2 0,3-6 0,1 2 0,-1-6 0,1-2 0,-1-2 0,-3-3 0,3 0 0,-3-1 0,-1 1 0,0-5 0,0 1 0,0-6 0,0 4 0,-5-12 0,-1 0 0,-5-5 0</inkml:trace>
  <inkml:trace contextRef="#ctx0" brushRef="#br0" timeOffset="28">15925 7579 7946,'0'-12'0,"0"-4"0,1 3 0,3-2 0,2 2 0,6 2 0,-1-1 0,2 1 0,2-1 0,3 1 0,5 3 0,0 1 0,0 3 0,-1-4 0,6 6 0,3-2 0,2 3 0,1 1 0,-1 5 0,-3 2 0,-2 4 0,-5 0 0,0 4 0,0 0 0,-5 2 0,-3-2 0,-4-2 0,-3 2 0,-2 2 0,-2-2 0,-4 4 0,0-4 0,-6 5 0,-10-1 0,1-1 0,-8 1 0,-1-4 0,-6 4 0,-2-5 0,5 2 0,-3-4 0,3 0 0,5-5 0,3 1 0,10-6 0,-7 4 0,10-1 0,-5 1 0</inkml:trace>
  <inkml:trace contextRef="#ctx0" brushRef="#br0" timeOffset="29">16782 7213 7997,'0'-6'0,"5"-4"0,-4 8 0,4-3 0,-5 5 0,-4 7 0,0 4 0,-4 6 0,0 5 0,-3 8 0,-5 4 0,2 1 0,-5 7 0,2 4 0,-3 3 0,0 6-184,5-2 1,-4-1 183,4 2 0,-4-1 0,3 4 0,2-2 0,7-6 0,2-1 0,5-10 0,0 0-7,0-3 1,1-2-3,3-3 1,6-3 1,5-8 0,2 1 1,-2-5 0,-1 4 1,5-3 0,-5-1 0,1-4 0,2 1 366,-2-1-364,0 0 1,-3-3-1,-1 0 1,0-1-1,1 5 1,-1-5 2,1 1 0,-1 0 0,0 3 0</inkml:trace>
  <inkml:trace contextRef="#ctx0" brushRef="#br0" timeOffset="30">17353 7636 7919,'1'11'1,"3"0"1,-2 5-2,6-1 0,-2 9 0,2-1 0,1 4 0,-5-1 0,3 2 0,-3 3 0,4 0 0,-5-4 0,5 3 0,-4-3 0,3 0 0,-3-4 0,4-2 0,-4-2 0,1-2 0,-1-6 0,-3 0 0,3 1 0,-3-6 0,-1 4 0,0-8 0,0 3 0</inkml:trace>
  <inkml:trace contextRef="#ctx0" brushRef="#br0" timeOffset="31">17056 7670 8153,'11'-6'0,"2"-5"0,2 4 0,3 2 0,10-5 0,1 8 0,5-1 0,-1 1 0,-2 2 0,2-4 0,-3 1 0,2-2 0,-2 1 0,2 2 0,-5-1 0,3-2-3,-3 1 0,-1 0-2,-3 4 1,-4-4-1,0 0 5,-5 1 0,8-3 0,-4 0 0</inkml:trace>
  <inkml:trace contextRef="#ctx0" brushRef="#br0" timeOffset="32">18164 7510 8003,'6'0'0,"0"-4"0,-2 0 0,-1 1 0,4 3 0,-4 0 0,2 0 0,-5 0 0,-4 1 0,0 3 0,-5 2 0,2 5 0,-3 1 0,-2-1 0,-1 1 0,-2-1 0,1 1 0,-5-1 0,1 4 0,-1 0 0,-2 2 0,2-2 0,1-1 0,-1 5 0,1-4 0,-1 4 0,3-5 0,4 2 0,1-4 0,-1 0 0,2-1 0,3 1 0,-2-5 0,5 1 0,0-4 0,4 3 0,0-3 0,0 4 0,1-6 0,3 2 0,3 1 0,4-1 0,2 0 0,2-4 0,-2 5 0,8-4 0,-4 4 0,2-5 0,2 0 0,-3 0 0,1 0 0,0 0 0,-5 0 0,1 0 0,2 0 0,-2 0 0,0 0 0,-3 0 0,-1 0 0,1 0 0,-6 0 0,-6 5 0,-6 1 0</inkml:trace>
  <inkml:trace contextRef="#ctx0" brushRef="#br0" timeOffset="33">17764 8058 7914,'11'7'0,"1"-4"0,-1 2 0,0-1 0,1 0 0,4 1 0,-2-4 0,5 3 0,0-3 0,4 5 0,-4-5 0,0 3 0,0-3 0,4-1 0,-4 4 0,0 0 0,-3-1 0,3-3 0,-5 0 0,2 0 0</inkml:trace>
  <inkml:trace contextRef="#ctx0" brushRef="#br0" timeOffset="34">18518 7521 7927,'6'-11'0,"-1"3"0,-5 1 0,4 3 0,0-4 0,5 6 0,-8-3 0,4 3 0,-5-1 0,0 1 0,0-1 0,0 6 0,0 4 0,0 4 0,-1 2 0,-3 2 0,3 4 0,-3 8 0,2-2 0,2 6 0,0-6 0,0 2 0,0 1 0,0-2 0,0 1 0,0-4 0,0 0 0,0-1 0,2 0 0,2-3 0,-3-1 0,3-3 0,-3-6 0,-1 2 0,0-2 0,0-1 0,0-1 0,0-4 0,0 2 0,0-5 0,5 0 0,-4 0 0,9 0 0,-3-4 0,4 0 0,-2-1 0,2 2 0,-2 1 0,7-2 0,-3 2 0,3-2 0,-2 3 0,5-3 0,-2 3 0,3 1 0,0 1 0,-5 3 0,4-2 0,-4 6 0,1-5 0,0 7 0,-7-4 0,2 5 0,-6-3 0,3 0 0,-5-1 0,0 5 0,-1 0 0,-2 4 0,-5-4 0,-3 4 0,-2-3 0,-2 3 0,-4-4 0,-3 4 0,1-4 0,-1 0 0,0-1 0,-4 1 0,0-5 0,0 1 0,1-6 0,-1 9 0,1-10 0,3 3 0,-1-3 0,5-1 0,-1 0 0,5-5 0,0-2 0</inkml:trace>
  <inkml:trace contextRef="#ctx0" brushRef="#br0" timeOffset="35">18506 7567 7941,'0'-11'0,"1"-1"0,3 1 0,4 3 0,7 1 0,-2 4 0,2-1 0,3-2 0,-6 5 0,4-3 0,1 3 0,2 1 0,7-4 0,1 0 0,3 0 0,-3 4 0,3 0 0,-3 0 0,-1-1 0,-3-3 0,-1 3 0,-3-3 0,1 3 0,-5 1 0,-3-4 0,-5 0 0,1-5 0,3 3 0</inkml:trace>
  <inkml:trace contextRef="#ctx0" brushRef="#br0" timeOffset="36">18986 7236 8056,'0'-11'0,"5"-1"0,3 1 0,3 1 0,4 2 0,-2-2 0,3 8 0,-4-3 0,-1 10 0,1 3 0,0 7 0,5 6 0,6 4 0,5 9 0,2 7-155,0 5 1,-3-1 154,4 1 0,-6 5-274,2 2 1,-5 2 273,-3-2 0,-7 1-1,-8-4 0,1 3-10,-1-3 1,-2-2-16,-6-6 0,2 1 14,-6-5 1,1 0 1,-5-4 0,1 1 2,-1-1 0,1-4 1,-1 1 1,-4-5 6,-3 5 0,1-2 0,-1 2 0,-1-5 0,-2-2 0,-1-1 0</inkml:trace>
  <inkml:trace contextRef="#ctx0" brushRef="#br0" timeOffset="37">9210 9977 8103,'0'-6'0,"0"1"0,0 3 0,0-2 0,0 3 0,0-4 0,0 5 0,5-1 0,2-3 0,0 3 0,0-3 0,1 3 0,3 1 0,1 0 0,-1 0 0,4 0 0,1 0 0,3 0 0,-4 0 0,5 0 0,-1 0 0,4-2 0,4-1 0,-3 1 0,2-1 0,-1 0 0,-3-1 0,1 3 0,0-3 0,-1 2 0,-3-2 0,-3 2 0,-4-1 0,-1 1 0,0 2 0,-4 0 0,-2 0 0,-5 0 0,-10 0 0,-3 0 0</inkml:trace>
  <inkml:trace contextRef="#ctx0" brushRef="#br0" timeOffset="38">9198 10205 8120,'7'0'0,"3"0"0,-3 0 0,3-1 0,2-3 0,4 2 0,3-6 0,3 4 0,1-3 0,5 3 0,2-4 0,1 4 0,3-3 0,-6 3 0,6-4 0,-7 5 0,-1-5 0,-3 5 0,-4 0 0,-2 1 0,-6 2 0,1 0 0,-1-5 0,0-1 0</inkml:trace>
  <inkml:trace contextRef="#ctx0" brushRef="#br0" timeOffset="39">10671 9360 8052,'0'-11'0,"0"3"0,0 1 0,0-1 0,0-3 0,0-1 0,0 4 0,0 1 0,0 4 0,0-7 0,0 9 0,0-4 0,0 5 0,-3 1 0,-1 3 0,-1 2 0,1 6 0,-2 0 0,-6 4 0,1 6 0,-1 9 0,1 3 0,0 4 0,0-1 0,4 5 0,-2 0 0,5 3 0,-1 0 0,1-3 0,3 2 0,-4-4 0,5 1 0,4 3 0,-1-6 0,6 3 0,-1-2 0,2-1 0,2-4 0,-1 0 0,0 0 0,1 1 0,-1-2 0,1-3 0,-1 2 0,0-6 0,-3 4 0,0-7 0,-1 2 0,5-7 0,-1 5 0,-3-6 0,-1-2 0,0 2 0,0-2 0,2 0 0,-5-3 0,5-6 0,-8 4 0,3-2 0,1-2 0,-1 2 0,1-4 0,-1 3 0,-3-4 0,9 2 0,-9-5 0,6 0 0,-3 0 0,-3 0 0,5 0 0,-2 0 0,-3 0 0,9-5 0,-8-7 0,3-5 0</inkml:trace>
  <inkml:trace contextRef="#ctx0" brushRef="#br0" timeOffset="40">11094 9703 8008,'-14'-12'0,"3"1"0,7 5 0,-1-5 0,5 10 0,0-4 0,0 5 0,1 6 0,3 6 0,-3 6 0,3 8 0,2 0 0,2 4 0,-3 2 0,-1 6 0,-2-3 0,2 4 0,-3-4 0,3-1 0,1-1 0,-1-2 0,1 1 0,-1-6 0,-3 1 0,3-4 0,1 0 0,-1-1 0,1-4 0,-1-3 0,-3-2 0,3-2 0,-3 1 0,0-6 0,3-2 0,-3 2 0,5-3 0,-6 5 0,0-6 0,0 3 0,0-5 0,0 0 0</inkml:trace>
  <inkml:trace contextRef="#ctx0" brushRef="#br0" timeOffset="41">11562 10011 7954,'-11'0'0,"5"-5"0,0 4 0,6-4 0,0 4 0,0-3 0,2 2 0,2-1 0,2 1 0,5 2 0,-3 0 0,0 0 0,0 0 0,8 0 0,-4 0 0,4 0 0,0 0 0,-1 0 0,4 0 0,-3 0 0,6 0 0,-3 0 0,6 0 0,-6 0 0,1 0 0,-1 0 0,1 0 0,-5 0 0,1-3 0,-5-1 0,0 0 0,1-1 0,-6 4 0,-1-4 0,-5 5 0,0 0 0</inkml:trace>
  <inkml:trace contextRef="#ctx0" brushRef="#br0" timeOffset="42">12293 9943 8055,'0'-7'0,"0"2"0,0 5 0,-4-1 0,1-3 0,-1 3 0,4-4 0,1 5 0,3 0 0,-3 0 0,5 4 0,-2-1 0,-1 6 0,4-1 0,1 1 0,3-2 0,1 4 0,-1-4 0,5 0 0,-1 0 0,5-3 0,-1 4 0,3-6 0,1 2 0,-1-3 0,1-1 0,0 0 0,0 0 0,0 0 0,0 0 0,-4-5 0,0-2 0,-2 0 0,2 0 0,2-1 0,-6-3 0,0-1 0,-3 1 0,-1-1 0,-3 1 0,-1-1 0,-4 0 0,1-4 0,-3 4 0,-1-3 0,-5 2 0,-2 1 0,-4 1 0,-4 0 0,0-1 0,-6 6 0,4-3 0,-6 5 0,-5 0 0,4 4 0,-9 0 0,2 0 0,-2 5 0,3 2 0,-1 4 0,2 4 0,-1 1 0,-2 3 0,5-4 0,-2 5 0,6-1 0,-1 4 0,9 4 0,0-2 0,3 6 0,2-5 0,3 5 0,1-6 0,8 7 0,2-6 0,2 1 0,9-5 0,0-3 0,7-3 0,1-4 0,1-2 0,6-3 0,1-2 0,3-5 0,-4 0 0,1 0 0,-1 0 0,0-1 0,-4-3 0,-3-1 0,-4-2 0,1-2 0,-4 5 0,-1-4 0,-4 5 0,-4-6 0,-2 7 0,0-8 0,1 4 0</inkml:trace>
  <inkml:trace contextRef="#ctx0" brushRef="#br0" timeOffset="43">12967 9577 7970,'6'-1'0,"-2"-3"0,3 3 0,0-3 0,0 2 0,0-2 0,1 2 0,3-1 0,1-2 0,-1 1 0,4-1 0,0 1 0,4 3 0,-3-3 0,3-1 0,-4 1 0,4-4 0,-4 4 0,0 1 0,-3 3 0,-4 0 0,-1 0 0,1 0 0,3 0 0</inkml:trace>
  <inkml:trace contextRef="#ctx0" brushRef="#br0" timeOffset="44">13595 9075 8075,'-5'-7'0,"4"2"0,-4 0 0,5 4 0,0-4 0,0 5 0,5 5 0,2 3 0,0 3 0,0 4 0,1-1 0,3 5 0,1 0 0,-1 4 0,1 0 0,-1 0 0,1 0 0,-1-1 0,0 5 0,1 0 0,-1-1 0,1-3 0,-1 0 0,1 0 0,-2-2 0,-3-2 0,3 2 0,-2-6 0,1 0 0,-1-3 0,2-1-6,-3 1 1,-2-1 1,6 0 1,-10-4 2,4 3 1,-5-9 0,0 4 0,0-5 0,-5 0 0,2 0 0,-4 0 0,4 0 0,-7-5 0,4-1 0</inkml:trace>
  <inkml:trace contextRef="#ctx0" brushRef="#br0" timeOffset="45">13709 9383 7974,'0'-6'0,"0"-4"0,5 8 0,-3-8 0,3 9 0,-5-9 0,0 8 0,0-3 0,-1 5 0,-3 0 0,1 4 0,-4 0 0,-1 5 0,-3-2 0,-2 7 0,-2 2 0,1 3 0,-5-4 0,5 5 0,-2-1 0,0-1 0,1 1 0,0-5 0,3 1 0,1 2 0,-1-2 0,5-1 0,-1-6 0,2 2 0,-2-3 0,3-2 0,5 0 0,-5 1 0,4-5 0,-4 4 0,6-5 0,3 0 0,-3 0 0,4 0 0</inkml:trace>
  <inkml:trace contextRef="#ctx0" brushRef="#br0" timeOffset="46">13972 9315 7912,'0'-7'0,"0"2"0,0 5 0,0 0 0</inkml:trace>
  <inkml:trace contextRef="#ctx0" brushRef="#br0" timeOffset="47">14201 9143 8028,'0'-11'0,"0"-1"0,0 1 0,0 0 0,0-1 0,0 4 0,0 1 0,0 4 0,3 3 0,1 8 0,4 6 0,-4 1 0,4 9 0,0-1 0,-3 6 0,-1-2 0,-2 5 0,2-2 0,-2-1 0,1 2 0,-1-2 0,-2 1 0,0 0 0,0-4 0,-2-5 0,-1 1 0,1-6 0,-2-1 0,3-2 0,1-2 0,0 0 0,1 0 0,3-4 0,-2-2 0,8-5 0,-4 0 0,5 0 0</inkml:trace>
  <inkml:trace contextRef="#ctx0" brushRef="#br0" timeOffset="48">14349 9383 8028,'0'-6'0,"-5"-4"0,4 8 0,-4-3 0,8 10 0,1 3 0,4 3 0,-4 5 0,4-4 0,-1 10 0,4-3 0,1-3 0,-1 6 0,0-9 0,1 2 0,1-2 0,2-2 0,-2 0 0,4 0 0,-1-4 0,-3-2 0,7-5 0,-5-1 0,4-3 0,-1 0 0,1-7 0,2 2 0,-2-6 0,-1-2 0,1 2 0,-5-5 0,1 1 0,-3-3 0,-5-1 0,-2 0 0,-5 1 0,0-2 0,0-3 0,-10 3 0,-5-3 0,-7 3 0,-4 1 0,-4 5 0,-4 3 0,-4 8 0,0 3 0,0 4 0,4 4 0,-1 2 0,8 5 0,4 1 0,6 0 0,10 4 0,2-4 0,5 10 0,5-9 0,1 3 0</inkml:trace>
  <inkml:trace contextRef="#ctx0" brushRef="#br0" timeOffset="49">14817 8949 8037,'-4'-8'0,"1"1"0,-1 3 0,4-4 0,0 5 0,0-5 0,1 5 0,3 0 0,-2 1 0,6 2 0,0 2 0,3 1 0,2 8 0,2 4 0,3 5 0,5-1 0,-3 4 0,3 4 0,-3-2 0,7 5 0,1 1 0,-2 3 0,2 2 0,-1 2 0,-3 2-210,3 6 0,-7 4 210,-1-1 0,-5 2 0,1-2 0,0-3 0,-3 0 0,2-1-2,-7-3 0,-2 3-97,-1 0 0,-3-3 83,-1 0 6,0 0 2,0-1 1,-5-1-3,-2-2 1,-3-2 1,-2 2 1,1-6 1,-1-2 0,1-5 0,0 2 1,-1-3 207,1-1 1,-5 0-207,1 0 1,0-6 93,4-1 0,-1-4-93,1 0 1,-1-1 0,1 1 1,-1-2 0,1-3 0,3 2 1,1-5 0,4 1 0,-1-1 0,-2-3 0,5 4 0,-9-5 0,3 0 0</inkml:trace>
  <inkml:trace contextRef="#ctx0" brushRef="#br0" timeOffset="50">15971 9806 7964,'0'-7'0,"0"2"0,0 5 0,5 0 0,-3 0 0,6 0 0,0 0 0,3 0 0,0 0 0,1 0 0,1 0 0,2 0 0,-1 0 0,5 0 0,0-1 0,4-3 0,-1 3 0,1-3 0,4-1 0,0 1 0,-2-3 0,-6 3 0,1-4 0,-4 4 0,-1-3 0,-4 3 0,-3 0 0,-1 4 0,-4-5 0,2 4 0,-10-4 0,-3 5 0,-7 5 0,-3 1 0,-4 6 0</inkml:trace>
  <inkml:trace contextRef="#ctx0" brushRef="#br0" timeOffset="51">17044 9200 8060,'2'-7'0,"1"-1"0,-1 6 0,4-5 0,-2 3 0,-3 3 0,4-4 0,-5 0 0,0 4 0,0-4 0,0 5 0,-5 0 0,3 0 0,-6 0 0,4 0 0,-4 0 0,5 1 0,-5 3 0,4-2 0,-3 6 0,0-1 0,0 5 0,-3-1 0,2 1 0,2 0 0,-2 4 0,4-2 0,-3 5 0,4 3 0,-1 5 0,-1 5 0,1-2 0,1 8 0,3-2 0,-4 5 0,0-3 0,-5-3 0,8 10 0,-8-9 0,5 6 0,-4 0 0,5 4 0,-2-1-129,1 1 0,2 0 129,-1 0 0,1-5 0,2 1 0,2-6 0,1-2 0,4 0 0,4-10 0,2 4 0,2-5 0,-1 0 0,5 0 0,-4-4 0,4 0 0,-5-5 0,2 1 0,-4 2-6,0-2 1,-1 0-2,1-3 1,-5-1 129,1 0 1,-4-3-130,3 0 2,-4-6-1,7 8 2,-9-8 1,4 4-1,-5-2 2,5-3 1,-3 4 0,3-5 0,-5-5 0,0 2 0,0-4 0,-2 3 0,-1-4 0,-4 1 0,-4-5 0</inkml:trace>
  <inkml:trace contextRef="#ctx0" brushRef="#br0" timeOffset="52">17364 9452 7985,'0'-7'0,"0"-3"0,0 4 0,0-1 0,1-1 0,3 4 0,-3 0 0,5 5 0,-6 3 0,0 2 0,0 6 0,0 4 0,0 3 0,3 4 0,1 4 0,1 1 0,-1 2 0,-1 3 0,4-2 0,-3 2 0,4 1 0,-5 0 0,5 0 0,-4-3 0,3-1 0,-3-4 0,4 0 0,-6-2 0,2-1 0,1-4 0,-1 0 0,4-5 0,-5 2 0,1-4 0,-4 0 0,2-5 0,1 1 0,-1-1 0,3 0 0,-5-2 0,0 0 0,0-4 0,0 4 0,-5-5 0,3-5 0,-3-1 0</inkml:trace>
  <inkml:trace contextRef="#ctx0" brushRef="#br0" timeOffset="53">17844 9806 7932,'0'-7'0,"0"2"0,5 5 0,-4 0 0,9 0 0,-7 0 0,4 0 0,-3 0 0,4 0 0,-1 0 0,5 0 0,-1 0 0,1 0 0,0-4 0,4 1 0,-2-1 0,5 4 0,-4-1 0,4-3 0,-4 2 0,4-1 0,-5 1 0,1 2 0,-2-3 0,-2-1 0,1 0 0,-1 4 0,-3 0 0,0 0 0,-6-5 0,8 4 0,-9-4 0,-1 5 0,-6 0 0</inkml:trace>
  <inkml:trace contextRef="#ctx0" brushRef="#br0" timeOffset="54">18723 9749 8017,'7'0'0,"3"0"0,-8 0 0,6 0 0,-4 1 0,3 3 0,1-3 0,7 8 0,0-5 0,1 1 0,-5-2 0,2-1 0,2 2 0,-1-3 0,5-1 0,-4 0 0,4 0 0,-1 0 0,1 0 0,2 0 0,-1 0 0,1-4 0,2 0 0,-1-5 0,-3 2 0,1 0 0,-5 0 0,0-1 0,-3-3 0,-6-1 0,4 1 0,-8-4 0,1-1 0,-1 1 0,-2 4 0,-4-4 0,0-1 0,-6 0 0,-2 1 0,0 2 0,-7-2 0,0 6 0,-4 1 0,-5 6 0,-3-2 0,-2 4 0,-1 4 0,0 2 0,1 9 0,2 0 0,-2 6-669,4 2 669,0 1 0,1 5 0,5-3 0,9 0 0,3 4 0,7-3 0,0 3 0,3 0 0,1 0 0,6 2 0,6-6 0,3 1 0,4-4 0,3-5 0,-1-2 0,6-4 0,0-1 0,-5 0 0,1-4 0,0-2 0,0-5 0,-2 0 0,-1 0 0,0 0 334,-5 0 1,4 0-335,-4 0 0,1-1 0,-5-3 0,0 3 0,1-10 0,-1 5 0</inkml:trace>
  <inkml:trace contextRef="#ctx0" brushRef="#br0" timeOffset="55">19408 9360 7949,'-5'-6'0,"4"-4"0,-4 8 0,6-3 1,3 5 1,-3 0 0,6 0 0,-4 0 0,4-3-2,4-1 1,1 0-1,-1 4 0,1 0 0,-1 0 0,2-1 0,2-3 0,-2 3 0,2-3 0,1 3 0,0 1 0,-1-4 0,-4 0 0,1 0 0,-1 4 0,0 0 0,-4 0 0,-2 0 0</inkml:trace>
  <inkml:trace contextRef="#ctx0" brushRef="#br0" timeOffset="56">20025 8858 8095,'-6'-2'0,"2"-1"0,3 1 0,1-3 0,0 5 0,0 5 0,0 3 0,1 3 0,3 5 0,2-2 0,6 5 0,-1 1 0,0 7 0,0-3 0,-4 2 0,7 2 0,-2-1 0,-2 1 0,-3-2 0,1 0 0,3 4 0,-3-4 0,0 0 0,-2-3 0,2-4 0,0 1 0,-4-4 0,4 3 0,-4-4 0,5 0 0,-8-3 0,9-1 0,-9-3 0,3-1-2,-3-4 0,-1 2 1,0-5 0,-5 0 0,4 0 1,-9 0 0,-2-5 0,-5-2 0</inkml:trace>
  <inkml:trace contextRef="#ctx0" brushRef="#br0" timeOffset="57">20151 9257 8087,'0'-6'0,"0"-4"0,0 4 0,0-1 0,-1 2 0,-3 5 0,-3 0 0,-4 0 0,0 0 0,-2 5 0,-2 3 0,1 2 0,-5 1 0,1 2 0,-1 2 0,-3-1 0,3 5 0,3-5 0,0 2 0,4-4 0,0 0 0,1-2 0,0-3 0,-1 4 0,6-9 0,2 6 0,3-6 0,1 3 0,0-5 0,10-5 0,3-1 0</inkml:trace>
  <inkml:trace contextRef="#ctx0" brushRef="#br0" timeOffset="58">20391 9143 8001,'0'-6'0,"0"-4"0,-2 8 0,-1-1 0,1 1 0,-4 2 0,2 0 0,3 0 0,-4 5 0,5 2 0</inkml:trace>
  <inkml:trace contextRef="#ctx0" brushRef="#br0" timeOffset="59">20596 8869 8027,'0'-6'0,"0"-4"0,0 8 0,0-3 0,-1 7 0,-3 1 0,3 4 0,-3 4 0,3 4 0,1 1 0,0 4 0,0-1 0,0-1 0,0 1 0,0-2 0,0 3 0,0-3 0,0-2 0,0-2 0,0 4 0,0-6 0,0-3 0,0-1 0,0-4 0,0 2 0,0-5 0,5 0 0,-3 0 0,6 0 0,0-1 0,3-3 0,4 3 0,0-3 0,6 3 0,-7 1 0,5 0 0,0 0 0,4 5 0,-6-4 0,4 9 0,-6-2 0,0 2 0,-3 1 0,-1 1 0,0-1 0,-4 4 0,-3 1 0,-3 0 0,-1-1 0,-1 2 0,-3 2 0,-8-3 0,-2-1 0,-5 1 0,4-5 0,-4-3 0,0-2 0,-4 2 0,2-2 0,2-2 0,-3-3 0,6 4 0,-3-5 0,1 0 0,3 0 0,2-5 0,-9-1 0,5-6 0</inkml:trace>
  <inkml:trace contextRef="#ctx0" brushRef="#br0" timeOffset="60">20528 8869 8032,'-12'-11'0,"6"3"0,2 0 0,3 6 0,6-7 0,3 5 0,-2 0 0,1 4 0,6 0 0,5 0 0,5 0 0,0 0 0,1 0 0,2 0 0,-2 4 0,3 0 0,-3 0 0,-1-4 0,-4 0 0,0 0 0,-5 0 0,1 0 0,-2-5 0,-2-2 0</inkml:trace>
  <inkml:trace contextRef="#ctx0" brushRef="#br0" timeOffset="61">21099 8789 8079,'0'-6'0,"0"-4"0,0 8 0,0-3 0,-5 5 0,3 0 0,-3 2 0,5 1 0,0 4 0,0 4 0,5 6 0,3 2 0,2 2 0,2 2 0,3 4 0,0-1 0,5 5 0,-1-4 0,3 4 0,1 0 0,-5-2 0,-3 1 0,1 1 0,-1 3 0,2 0 0,-2 1 0,-6-1 0,2 0 0,-2 2-2,3 2 0,-5-1-7,1 4-441,-5-4 445,2 8 0,-5-6-3,0 3 1,0 1 0,0-5 0,0 1 0,0-1 0,-2-2 0,-1 2 0,1-2 1,-2-2 0,-1-1-2,2-3 4,-6 3 1,6-9-3,-4 3 2,4-3 1,-7-1 1,4 0-2,-6 0 224,1-6 0,-1 4-222,1-6 0,-1 1 0,1 0 1,-4-4-1,0 4 1,-4-4-1,3 0 0,-3-1 0,4 1 1,0-5-1,3 1 1,5-2-1,-1 2 0,4 1 0,-3-6 2,4 1 0,-7 1 0,4 2 0</inkml:trace>
  <inkml:trace contextRef="#ctx0" brushRef="#br0" timeOffset="62">9324 12078 8169,'-7'0'-18,"2"0"13,5 0 0,5-3 5,3-1 0,2 0 0,2 4 0,-1 0-1,0 0 1,2-1-2,2-3 0,-2 3 0,2-3 1,3 3 0,1 1 0,3-2 0,1-2 0,-1 3-1,1-3 1,0-1-2,0 1 1,-4-1-2,0 2 1,-4 0-2,4-5 1,-5 5-3,1-5 4,-2 6 1,-5-4-1,-1 6 2,-4 0 0,1 0 1,-8 0 0,-2 0 0,-6 0 0</inkml:trace>
  <inkml:trace contextRef="#ctx0" brushRef="#br0" timeOffset="63">9324 12307 8036,'6'0'0,"4"-5"0,-3 3 0,4-3 0,0 5 0,1 0 0,-1 0 0,6 0 0,2 0 0,2-3 0,2-1 0,0-4 0,0 4 0,4-5 0,-1 2 0,1 0 0,-4 0 0,-2 4 0,-2 0 0,-1-3 0,-3 3 0,-6-1 0,3 4 0,-3 0 0,2 0 0</inkml:trace>
  <inkml:trace contextRef="#ctx0" brushRef="#br0" timeOffset="64">10671 11964 8150,'-6'-5'-4,"1"4"1,5-6 2,0 4 1,0 1 0,0-3 0,1 7 0,3 1 0,-1 0-1,4 5 1,1-6 0,3 2 0,1 1 0,-1-1 0,2 3 0,2-3 0,-1 0 0,5-4 0,0 0 0,4 0 0,0 0-1,0 0 0,-1-1 0,1-3 1,0-2-2,0-6 1,-1 1-1,-3-1 1,-2 1-1,-1-1 0,-4 1 0,3 0 0,-3-1 1,-4 1 0,-2-1 0,-2 1 1,-3 0 0,4-1 0,-5 1 0,0-1 0,-5 1 0,-1-1 0,-6 2 0,1 3 0,-2-2 0,-2 5 0,-3 0 0,-5 4 0,-5 1 0,-2 3 0,-3 4 0,-1 7 0,-1 3 0,1 5 0,0 5-124,0 1 1,1 5 123,2 0-943,3 1 943,5 4 0,2-2 0,2 5 0,6-4 0,5 4 0,6-9 0,-2 1 0,8-4 0,4 1 0,8-7 0,7-5 0,6-10-7,9-2 1,-2-4 1,8-3 0,-3 0-4,4 0-463,-4-5 468,-2-2 0,-10 0 446,-2-1 1,-4 4-447,-4-3 1,-2 3-3,-6-4 6,-5 6 0,4-8 0,-3 3 0</inkml:trace>
  <inkml:trace contextRef="#ctx0" brushRef="#br0" timeOffset="65">11471 11507 7957,'0'-6'0,"5"1"0,0 4 0,3-3 0,2 3 0,-3-3 0,0 2 0,0 2 0,1 0 0,3 0 0,-3 0 0,0 0 0,-1 0 0,5 0 0,-5 0 0,1 0 0,0 0 0,3 0 0,0 0 0,1 0 0,-1 0 0,-4 0 0,3 0 0,-9 0 0,4 0 0</inkml:trace>
  <inkml:trace contextRef="#ctx0" brushRef="#br0" timeOffset="66">12031 11085 8003,'-7'0'0,"2"0"0,5-2 0,0-1 0,0 1 0,0-3 0,4 7 0,0 1 0,5 0 0,-2 5 0,5 0 0,3 8 0,-2 1 0,2 6 0,1 0 0,0 0 0,3 0 0,-4 0 0,4-1 0,-4 1 0,4 0 0,-4 0 0,4 0 0,-3 0 0,0 0 0,-1-1 0,-2-4 0,2-3 0,-2-1 0,-2 2 0,-3-5 0,0 0 0,-5 1 0,5-5 0,-5-1 0,3 2 0,-2-4 0,-3 0 0,4-4 0,-5 0 0,-1 4 0,-3 0 0,-2-1 0,-6-3 0,1-5 0,-1-1 0</inkml:trace>
  <inkml:trace contextRef="#ctx0" brushRef="#br0" timeOffset="67">12248 11462 8003,'0'-8'0,"0"0"0,0 6 0,0-8 0,-6 8 0,4-3 0,-6 5 0,4 0 0,-3 0 0,3 2 0,-4 1 0,0 4 0,-8 4 0,4 6 0,-5 0 0,1 1 0,3 4 0,-7-8 0,4 5 0,1-5 0,4 1 0,-1-2 0,1-2 0,0 1 0,-1-1 0,5-5 0,-1-2 0,5 2 0,-2-4 0,5 3 0,5-5 0,2 0 0</inkml:trace>
  <inkml:trace contextRef="#ctx0" brushRef="#br0" timeOffset="68">12476 11336 7891,'0'-11'0,"0"4"0,5-3 0,-4 9 0,4-4 0,-5 5 0,0 0 0,0 5 0,0-4 0,-5 9 0,-1-3 0</inkml:trace>
  <inkml:trace contextRef="#ctx0" brushRef="#br0" timeOffset="69">12704 11050 8088,'0'-11'0,"0"5"0,0 1 0,0 5 0,-5 0 0,4 5 0,-3 2 0,3 3 0,1 2 0,0 3 0,0 0 0,0 2 0,0-2 0,0-2 0,0 2 0,0 2 0,0-2 0,0 0 0,1-4 0,3 1 0,-3-5 0,3 1 0,-3-4 0,-1 3-2,0-4 0,2 2-2,1-5 2,-1 0 1,3 0 1,0 0-1,2 0 0,4 0 0,0 0 0,2 0-1,2 0 1,-2 0-1,2 0 0,-1 0 1,1 0 0,-2 5 0,2 3 0,1-2 1,0 2 0,-5-1-1,-3 5 0,-2-1-1,2 1 0,1-1 0,-6 0 0,1 1 0,-4-1 0,0 5-1,0-1 1,-6 0 0,-6-4 0,0 1-1,-7-1 0,5 6 1,-8-10 0,7 9-1,-8-9 1,7 0 0,-7 0 1,4-1 0,0 2 1,-3-3 0,9-5 0,-2 0 0,6 0 0,2 0 0,4-1 0,-1-3 0,-2-2 0,0-6 0</inkml:trace>
  <inkml:trace contextRef="#ctx0" brushRef="#br0" timeOffset="70">12682 11062 8080,'0'-6'0,"0"-5"0,5 6 0,2-2 0,-2 2 0,5 0 0,-3 2 0,4-5 0,4 5 0,1-5 0,3 5 0,-4 0 0,5 1 0,-1 2 0,-1 0 0,1 0 0,-1 0 0,1 0 0,2 5 0,-3 2 0</inkml:trace>
  <inkml:trace contextRef="#ctx0" brushRef="#br0" timeOffset="72">13949 11793 7883,'-7'0'3,"-1"0"1,5-1 3,0-3-6,1 3 1,4-3-2,1 8 1,-1-2 0,2 6 0,2-2-1,2 2 0,2 2 0,1-3 0,2 2 0,2-1 0,-1 2 0,5-2 0,0-3 0,4-1 0,0-3 0,0-1 0,1 0 0,2 0 0,-2-1 0,3-3 0,-3-3 0,-1-4 0,0 0 0,0-1 0,-2 1 0,-2-1 0,-2-3 0,-6 0 0,-1 0 0,-2 3 0,-3-3 0,-5 0 0,0-1 0,0 5 0,-5-2 0,-3-2 0,-6 4 0,-1-1 0,-5 2 0,1 6 0,-8 1 0,-3 3 0,-3 5 0,-1 2 0,-5 8 0,1 4 0,2 3 0,5 1-687,3 5 687,5 1 0,2 5 0,2 1 0,7 4 0,2-4 0,9 0 0,-3-9 0,8 2 0,4-1 0,7-6 0,3-4 0,4-6 0,1 1 0,0-5 0,0 1 0,0-5 0,0 0 0,-1-1 0,1-7 0,-4 2 0,0-5 0,0 1 687,-1 0-687,4-3 0,-10 4 0,5-5 0,-6-1 0</inkml:trace>
  <inkml:trace contextRef="#ctx0" brushRef="#br0" timeOffset="73">14669 11302 8013,'5'-7'0,"-3"2"0,6 5 0,0 0 0,3 0 0,4 0 0,0 0 0,6 0 0,-2 0 0,-1 0 0,1 0 0,-4-1 0,4-3 0,-5 3 0,1-3 0,-2 3 0,-2 1 0,1 0 0,-1 0 0,-3 0 0,-1 0 0,-4-5 0,12 4 0,-2-5 0</inkml:trace>
  <inkml:trace contextRef="#ctx0" brushRef="#br0" timeOffset="74">15148 10959 8152,'-6'-7'0,"2"-1"0,3 5 0,1-2 0,0 5 0,1 4 0,3 0 0,0 5 0,7-2 0,-1 9-1,10 3 0,-5-2-3,4 2 0,0 0 0,4 4 1,-4 0 0,0 0 0,0-4-1,4 0 1,-4-1-1,0 1 1,-4 1-1,4-5 0,-5 1-1,1-5 1,2-1-1,-2-2 0,-4 2-5,-3-2 5,-1-3 1,1 1-4,0-2 4,-6-3 1,2 4 3,-8-5 0,-2 0 0,-6 0 0</inkml:trace>
  <inkml:trace contextRef="#ctx0" brushRef="#br0" timeOffset="75">15388 11210 8034,'-6'-11'0,"-4"5"0,9-5 0,-10 10 0,10-4 0,-8 6 0,5 3 0,-4 3 0,1 4 0,-8 2 0,0 2 0,-4-1 0,3 5 0,-3-1 0,4 1 0,0 1 0,4-5 0,-1 0 0,1-3 0,3-1 0,0 1 0,6-5 0,-2 1 0,3-6 0,1 9 0,0-5 0</inkml:trace>
  <inkml:trace contextRef="#ctx0" brushRef="#br0" timeOffset="76">15548 11153 7997,'1'-7'0,"3"-1"0,1 4 0,3-3 0,-2 4 0,-2-1 0,-3 3 0,4 1 0,-5 0 0,0 5 0,0-4 0,-5 10 0,-1-5 0</inkml:trace>
  <inkml:trace contextRef="#ctx0" brushRef="#br0" timeOffset="77">15879 10902 7938,'0'-8'0,"0"1"0,0 3 0,0-4 0,0 6 0,0-3 0,0 5 0,0 5 0,0 2 0,0 9 0,0 1 0,0 6 0,2 1 0,1 3 0,0 1 0,5 2 0,-6 3 0,2-2 0,1-2 0,-1 2 0,0-6 0,-4 2 0,3-7 0,1-1 0,0-4 0,-4 4 0,4-9 0,0 2 0,1-5 0,-1 1 0,-3-3 0,9 0 0,-4 1 0</inkml:trace>
  <inkml:trace contextRef="#ctx0" brushRef="#br0" timeOffset="78">16016 11245 7897,'0'-7'0,"0"2"0,0 5 0,5 0 0,-3 5 0,2 3 0,-3 2 0,-1 1 0,0 2 0,0 2 0,0-2 0,5 4 0,0-6 0,3 0 0,3 1 0,0-1 0,1-1 0,3-2 0,3 1 0,1-5 0,2 0 0,2-4 0,0-2 0,0-2 0,0-2 0,0-5 0,0-1 0,-1 1 0,-3-6 0,0-2 0,-3-2 0,3-2 0,-5 0 0,1 0 0,-4-3 0,-3-1 0,-3-5 0,-5 2 0,0 1 0,0-2 0,-10 6 0,-5-2 0,-6 3 0,-7 6 0,-2 7 0,-8 7 0,-3 3 0,1 6 0,0 6 0,6 8 0,6 3 0,5 1 0,6-1 0,0 6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6.6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8097 2912 8222,'-7'-1'0,"-1"-3"0,6-2 0,-3-6 0,10 2 0,2 3 0,3-2 0,2 5 0,4-4 0,3 3 0,3-1 0,1 3 0,1-5 0,3 4 0,-2-4 0,5 4 0,1-3 0,3 3 0,0-4 0,1 4 0,-5-1 0,1 2 0,-1 1 0,4-1 0,-3 1 0,-1 2 0,-2 0 0,6 0 0,-6 0 0,6 0 0,-1 0 0,6 0 0,-4 0 0,3 0 0,3 0 0,1 0 0,2 0 0,2 0 0,-1 0-127,1 0 0,0 0 127,-1 0 0,2 0 0,3 0 0,-2 0 0,5 0 0,-3 0 0,3 0 0,-3 0 0,3 0 0,-1 0 0,1 0 0,2-1 0,-6-3 0,6 3 0,-2-3 0,-2 3 0,-1 1 0,-4 0 0,0 0 0,0 0-2,0 0 1,2 0 0,-3 0 1,7 1 0,-6 3 0,5-3-1,-5 3 1,7 1-3,-4-1 1,1 0-2,-1-4 1,3 1 0,2 3 0,2-3 0,1 3 0,-5-3-1,-3-1 1,2 1-1,-2 3 0,1-3 0,-4 3 1,-1-1 1,1 1 0,1-2 2,2 6 0,-2-6-1,3 2 0,1 1-5,-2-1 1,2 4-2,-2-5 0,2 1 0,2-4 1,3 4 2,-3 0 1,0 0 3,0-4 0,-1 3-1,1 1 1,3 0-1,-3-4 0,12 0-195,-31 0 0,1 0 0,0 0 1,-1 0 195,31 0 0,-32 0 0,0 0 0,28 0 0,0 0 0,-4 0 0,1 1 0,3 3 0,3-3 0,-30 1 0,0 0 0,1-1 0,0-1 0,1 1 0,0-2 0,-1 0 0,0-1 0,1 0 0,0 0 0,-1 0 0,-1 0 0,31 2 0,-30 0 0,-1 0 0,31 0 0,-29-2 0,-1 0 0,0 0 0,-1 0 0,-1 0 0,1 1 0,0 0 0,1 2 0,-1-1 0,1 0 0,0 0 0,-1 0 0,0 0 0,-1 0 0,1 0 0,1 0 0,-1 0 0,0 0 0,31 0 0,-30 0 0,1 0 0,0 0 0,0 0 0,-1-2 0,-1 0 0,-2 0 0,1 0 0,30-2 0,2 4 0,-32 0 0,0-1 0,28-3 0,1 3-212,-1-3 0,-3 2 212,3-2 0,-1 2 0,1-1 0,-2 0 0,-26 1 0,-1 0 0,29 1 0,-29-1 0,1 0 0,1 0 0,0-1 0,2 1 0,0 0 0,-2 0 0,0 1 0,27 1 0,1 0 0,-1 0 0,3 0 0,-3 0 0,-26 0 0,1 0 0,0 0 0,1 0 0,-1 0 0,1 0 0,2 0 0,-2 0 0,-2 0 0,-1 0-168,2 0 0,0 0 0,0 0 0,-1 0 168,3 0 0,0 0 0,0-1 0,-1 0 0,0-1 0,-1 0 0,0 2 0,1-1 0,1-1 0,0 0 0,0 2 0,-1-1 0,-1 1 0,1 0 0,0 0 0,1 0 0,1 0 0,1 0 0,-1 0 0,-1 0 0,0 0 0,0 0 0,0 0 0,0 0 0,2 0 0,0 0 0,0 0 0,0 0 0,0 0 0,0 0 0,-1 1 0,0-1 0,-1 2 0,1 0 0,1-1 0,-1-1-1,-2 2 1,-1 0 0,1-1-1,1 0-3,26-1 1,-28 0 0,-1 0 0,2 0 1,-1 0 0,-2 0 0,-1 0-2,28 0 0,-4-2-29,-4-2 1,-3 3 31,-8-3 1,-3-1 340,-5 1 0,-6 1-340,-5 3 422,-5-5-422,-7 3 0,-6-7 379,-5 6 0,-5-1-379,-6 4 81,-1 0 1,-9-5-1,-3-2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2010 5516 8329,'0'-11'-123,"0"5"0,0-1 126,0 3 126,0 3 259,0-4 273,0 5-622,0 5 1,4 3 256,0 7-163,5-2 0,-7 9-52,6 1 32,-1 5 0,3 4-14,-2 2 1,1-5-21,-5 9 1,3-5 0,-3 6 0,0-4-112,-4-1 1,1-3-79,3-1 45,-3 1 1,4-2-101,-5-2 0,2-3-54,2-2 176,-3-4 0,4 3-147,-5-6 0,1 0-244,3-4-332,-3-4 333,9 3 0,-8-10 433,1 0 0,4-5 0,-1-7 0</inkml:trace>
  <inkml:trace contextRef="#ctx0" brushRef="#br0" timeOffset="1">1999 5551 8396,'0'-12'0,"0"1"0,0-1-109,0 1 0,1-1 319,3 1 0,-2 3 361,6 1 1,1 4 25,6-1-421,-2-2 0,8 5 3,-2-3 0,4 3-119,4 1 0,2 0 92,5 0 0,-1 4-133,-2-1 1,0 8-246,-4 0 140,0 0-69,-4 11 0,-6-8-203,-1 5 245,-4 0 0,-2 0-101,-2 0 1,-3 0-27,-5 4 182,0 0 1,-5 0-37,-3-1 0,-6 1 31,-1 0 0,-5-1 11,1-3 1,-3 2 47,-1-2 0,-3 2 15,-1-2 0,2 1 38,6-5-69,-3 0 47,9-3 0,-2-1 102,8 1 0,-2-5-75,5 1 1,1-2 135,7 2 1,0 2-113,7-2 0,-2-2 109,7 2 0,1-2 151,2 2-277,3 2 1,5-8 125,-1 6 1,5-6-8,-5 2 0,5 1-240,-5-1 40,6 0 0,-8-4-28,3 0 0,-7 0-212,-1 0 0,-5 0-201,1 0 0,-2 0 461,-1 0 0,-1 5 0,0 1 0</inkml:trace>
  <inkml:trace contextRef="#ctx0" brushRef="#br0" timeOffset="2">2947 5436 8091,'0'-11'0,"0"3"-504,0 1 129,0 4 849,0-2 83,0 5-310,-5 0 0,3 1 281,-2 3-356,3 8 0,-3 5 52,1 6 0,-3 5-84,3 3 0,0 7-68,-4 3 0,3-1 1,-4-2 1,2 1-178,-2-1 0,-1 0-290,5-3 284,-4-6-29,6-1 0,-3-3-122,5-2 1,0 1 91,0-9 1,0 1-261,0-5 175,0 0 1,0-3-601,0 0 599,5-6 0,0 2 255,3-8 0,2-2 0,-4-6 0</inkml:trace>
  <inkml:trace contextRef="#ctx0" brushRef="#br0" timeOffset="3">2912 5436 8184,'-7'-10'120,"-1"3"-55,6 1 1,-2 6 53,8 0-72,-3 0 0,9 6 825,-2 1-530,-3 8 1,9 4 370,-3 8-560,3-3 1,-1 9-19,2-2 1,1 3-130,3 4 0,3-4 80,-3 1 1,3-1-194,0-4 0,-2-2-128,-1-1 200,-5-3 1,6-1 26,-5 0 1,4-1 22,-4 1 0,1-4-119,-5 0 1,0-5 107,1 2 1,-1-4-224,1 0 0,-1-1 134,0 0 1,0-3-233,-4 0 1,2-4-686,-5 3-381,0-4 482,-4 2 901,0-5 0,0 0 0</inkml:trace>
  <inkml:trace contextRef="#ctx0" brushRef="#br0" timeOffset="4">2901 5916 8137,'0'-8'603,"0"1"1,1 4-435,3-1 0,2 3-190,6 1 0,-1-4 88,1 1 0,4-1 173,3 4 0,-1 0-403,1 0 0,4 0 129,3 0 0,2-4-377,-1 0 0,1-1 125,2 1 286,3-2 0,-3-6 0,4 1 0</inkml:trace>
  <inkml:trace contextRef="#ctx0" brushRef="#br0" timeOffset="5">3643 5516 8121,'-1'-7'-492,"-3"-1"26,3 6 491,-4-4-54,5 6 0,0 6 262,0 1 1,4 8 36,-1 4 420,6 3-457,-7 6 0,8-3 15,-3 6 1,-2-1 38,-1 4 1,1-1-346,-1-2 156,5 2 0,-8-9-14,3 3 0,1-3-157,-1-1 1,1-6 85,-1-1 1,-3-4-160,3 0 1,1-5-151,-1 1 151,0-6-399,-4 4-281,0-1 521,0-4 18,0 4 286,0-5 0,0-5 0,0-1 0</inkml:trace>
  <inkml:trace contextRef="#ctx0" brushRef="#br0" timeOffset="6">3346 5562 8066,'-3'-11'0,"-1"-1"-228,0 1 0,4 3-23,0 0 1152,0 6-461,0-3 7,5 5-241,1-5 1,6 4 53,-1-3 0,11 1-125,4-1 1,6 3 222,2-3-255,11-2 0,-6 5-62,11-3 0,-7-1-141,2 1 0,0-4-512,-7 5-361,5-1 871,-7-1 1,-1 3-1415,-4-1 915,-6-4 601,3 6 0,-5-9 0,0 3 0</inkml:trace>
  <inkml:trace contextRef="#ctx0" brushRef="#br0" timeOffset="7">4226 5539 8081,'0'-11'-728,"0"-1"1,0 5 1340,0-1-168,0 6 273,0-9-86,0 10-55,0-4 1,0 5-413,0 5 1,4 3-22,-1 7-62,6 3 1,-6 2 46,4 3 0,0-3-172,0 7 0,2 1-122,-5-2 161,0 6 1,-3-7 43,3 6-211,-3-6-19,4 8 189,-5-9 1,0 4-147,0-5 1,-1-4 154,-3 0 1,3-5-5,-3 1 0,3-6 67,1-1-33,-5 0 0,3-1 30,-1 1 229,1-6-297,2 3 129,0-5 0,5 0-111,3 0 1,2 0 0,2 0 1,3 0-38,0 0 10,5 0 1,-2-1 39,5-3-114,0 3 93,0-9 1,3 7-57,1-4 0,0 3 47,-4-4 0,-2 6-228,-2-2 0,1-1 58,-4 1 0,3 0-242,-4 4 0,-4-4-6,-3 1 0,-4-1-728,3 4 1144,-4 0 0,2-5 0,-5-2 0</inkml:trace>
  <inkml:trace contextRef="#ctx0" brushRef="#br0" timeOffset="8">4271 5813 8163,'0'-7'167,"0"-1"-167,0 0 236,11 2-201,-4-4 110,10 9 1,-5-6 211,4 3 1,1 2-184,6-6 0,0 6-27,0-2 1,0 1-93,0 0 1,-2 1-8,-2-1 0,3 0-591,-3-1 268,-3 3 122,1-4-1021,-6 5 600,1 0 574,-6 0 0,-1-5 0,-5-2 0</inkml:trace>
  <inkml:trace contextRef="#ctx0" brushRef="#br0" timeOffset="9">4271 5539 8110,'7'-11'94,"3"-1"1,3 1 141,9-1 1,6 1 318,7 0-270,-6 4-145,4-3 1,-4 8-79,5-6 0,-1 5-220,-2 0 1,2 1-377,-3 2 0,-2 0 534,-1 0 0,-3 5 0,-1 2 0</inkml:trace>
  <inkml:trace contextRef="#ctx0" brushRef="#br0" timeOffset="10">5733 5162 8121,'-5'-11'-944,"4"-1"971,-4 6 588,5-4-237,0 9 255,0-4-464,0 5 1,0 6 12,0 5 0,5 6 282,3 6-284,2 5-45,6 1 0,-2 5-142,5 0 224,0 6-312,9-5 1,-4 6 16,3-3 1,-3-1 90,-1 5 1,-2-6-147,-2 2 0,3-6 90,-3-1 1,-1-6-126,1 2 1,-5-5 98,1-3 26,-2 3 45,-2-9 0,1 7-14,-1-5 1,-1 0-52,-2-3 0,1-4 4,-6-1 0,5-3 28,-4 4-334,0-6 1,-4 4-159,0-2 98,0-2 0,-2 3-231,-1-5 656,-4 0 0,-9 0 0,-2 0 0</inkml:trace>
  <inkml:trace contextRef="#ctx0" brushRef="#br0" timeOffset="11">5985 5688 8121,'0'-12'0,"-4"5"49,0-1 1,-1 2 36,1-2 0,1 2 156,-4 2 0,3 3 333,-4-3 0,1 2-162,-5 2-208,1 6-90,0 0 0,-2 9 69,-2 0 1,1 6-72,-5-2 1,0 2-135,-4 2 0,4 0 1,0 0 1,4-4-234,-5 0 1,7-1-70,-3 1 1,4-3-369,0-4 1,5-2-426,-1-3 361,5-2-89,-2 1 843,10-5 0,2 4 0,4-5 0</inkml:trace>
  <inkml:trace contextRef="#ctx0" brushRef="#br0" timeOffset="12">6453 5539 8617,'0'-6'293,"0"1"0,4 3-183,-1-1 0,6 1-113,-1-1 0,2 1 177,1 2 0,2 0-17,2 0 1,3-4-114,5 1-93,-5-1 82,3 4 0,-3-4-114,5 0 1,-1 0-83,-3 4 0,1-3-31,-5-1 0,4-1 45,-4 1 0,4 3-524,-3-3 50,-1 3 232,-4 1 391,-4-5 0,3 3 0,-4-3 0</inkml:trace>
  <inkml:trace contextRef="#ctx0" brushRef="#br0" timeOffset="13">6476 5688 8313,'11'0'506,"2"0"-385,2 0 1,3-4 104,5 0 1,-1-1 177,1 1-24,5 3-280,-4-9 0,8 5-196,-5-3 204,-1 3-371,-3 0 1,-1 4-1000,-3-3 1262,2 2 0,-8-3 0,4-1 0</inkml:trace>
  <inkml:trace contextRef="#ctx0" brushRef="#br0" timeOffset="14">7549 4854 8328,'0'-6'84,"0"-5"324,0 10-357,0-4 1,0 6 14,0 3 0,1 2 51,3 6 0,-2 1-121,1 2 1,2 3 95,-1 4 1,4 1-149,-4 0 0,3 0 41,-3 0 0,4 0-106,-5-1 1,5 0 107,-4-3 0,1 1-120,-1-4 1,-2 3-79,6-4 0,-6 4-198,2-4 0,1-3 40,-1-5 369,0 1 0,-4 3 0,0 1 0</inkml:trace>
  <inkml:trace contextRef="#ctx0" brushRef="#br0" timeOffset="15">7298 5471 8116,'0'-7'1221,"0"2"-962,0 5-274,5 0 1,3 0 97,7 0 1,-1 0 51,5 0 1,4 0-99,3 0 1,10 0 62,-2 0 1,9 0-160,3 0 1,-4 0 136,4 0 0,-1 0-255,1 0 1,0-4-39,-12 1 1,3-5-30,-7 4 1,-2-3 100,-1 3 1,-5-1-61,-2 1 1,0 3-787,-5-3 501,0 2 488,-8 2 0,-2 0 0,-5 0 0</inkml:trace>
  <inkml:trace contextRef="#ctx0" brushRef="#br0" timeOffset="16">7504 5745 8165,'-7'0'-836,"2"0"1466,5 0-183,0-5-111,0 3 1,0-1-228,0 6 34,0-1-79,0 8 0,0-4-72,0 6 0,0-1 83,0 0 0,4 1-103,0-1 1,0 4 83,-4 1 1,0-1-35,0-4 1,3 5-67,1-1-4,0 0 1,-4-4 105,0 1-179,0-1 158,0-4-25,0 3 1,4-8 38,0 6 88,-1-6 209,-3 4 1125,0-6-1498,5-6-88,2 0 157,4 0 0,2-3-142,2 5 1,3-4 113,5 5 1,-4-5-165,0 4 1,0 0 112,4 4 0,0 0-23,-1 0 1,-3 0 35,0 0-4,-5 0 16,3 6 1,-10 0 39,1 5-39,0-4-40,-2 8 1,0-8-91,-2 9 1,-3-2 64,3 1 0,-2-2-112,-2 2 1,-2 1 151,-2 0 0,-2-1-10,-5-4 0,-6 1 2,-2-1-38,3 0 28,-6 1 0,6-2-95,-3-2 87,-3 2-25,9-9 1,-7 8-4,5-5 1,0 0 84,3-4 1,1 0-10,-1 0 1,1 0-107,-1 0 1,5-4-8,-1 0 0,6-5-613,-2 1 339,-2-2 166,4-1 1,-7-1-255,6 1 487,-1 0 0,-1-6 0,-2-1 0</inkml:trace>
  <inkml:trace contextRef="#ctx0" brushRef="#br0" timeOffset="17">7469 5745 8153,'0'-7'-303,"0"-3"900,0 9-13,0-9 12,0 9-334,5-5 1,-2 5-8,4-3 1,1 3 6,4-3 0,4 3-52,3 1 0,3 0 17,0 0 1,3 0-42,1 0-143,-2 0 142,9 0 0,-7 0-237,4 0 115,-4 0-141,7 0 0,-9-1-25,2-3 0,-5 1 108,-2-4 1,-5 4-128,1-1-310,-2-2-112,-2 5 1,-6-4 543,-5 5 0,-10 5 0,-8 1 0</inkml:trace>
  <inkml:trace contextRef="#ctx0" brushRef="#br0" timeOffset="18">9102 5037 8222,'0'-12'0,"2"1"-648,2-1 0,-3 5 56,3-1 542,2 6 1,-5-9 596,3 4 131,-3 2-348,4 0 58,-3 0 86,3 3-57,-5-3 11,0 5-344,-5 0 1,2 4 7,-5 0 1,1 9 46,-5-2 1,1 8-28,0 0 1,-1 3-177,1 0 143,-1 6 0,-3 2-154,0 4 136,0 0 0,3 2-46,1 2 0,-1-2 4,1 6 0,0-1 15,-1 1 1,6 2-101,2-2 0,-1-1 41,1 1 1,0-7-12,4-1 0,5-1-123,3-6 8,2 0 126,2-4 1,0-1 197,3 1-86,3-5 1,4-2 103,-3-4 1,2-1-103,-2 1 1,-2-1-44,-2 1 1,2-5 16,-2 1 0,-4-6-349,-3 2 0,-2-1-345,2 1-1,2-3 632,-9 4 0,4 0 0,-5 1 0</inkml:trace>
  <inkml:trace contextRef="#ctx0" brushRef="#br0" timeOffset="19">9319 5334 8224,'-1'-12'-46,"-3"1"1,3 3-56,-3 0 204,3 6 1,0-4 600,-3 2-303,3 3-184,-4-5 0,5 12-45,0 1 0,0 5-127,0 3 0,0 0 90,0 8 89,0-3-90,5 13 1,0-5-184,2 3 218,4 2-115,-10-9 1,8 4-115,-6-6 1,5 4 95,-4-3 1,1 1-136,-1-9 1,-3 4-6,3-4-103,-3 0 254,4-3 1,-4-5-842,3 1 493,-2 0 1,-1-2-153,3-2 0,-3-2 453,3 2 0,-3-3 0,-1 5 0</inkml:trace>
  <inkml:trace contextRef="#ctx0" brushRef="#br0" timeOffset="20">9445 5356 7355,'6'17'146,"-1"-3"243,-5 5 1,4 0 304,0 4-429,5 0 0,-6-1-42,4 1 0,-3 1-140,4 3 0,-5-3-95,5 3 1,-4-7 94,3-1 1,-4-5-231,1 1 98,2 3 0,-5-9-621,3 2 275,-3-2 57,-1-2-552,5 3 307,-3-9-225,3 9 808,-5-9 0,0-1 0,0-6 0,0-5 0</inkml:trace>
  <inkml:trace contextRef="#ctx0" brushRef="#br0" timeOffset="21">9456 5528 8199,'-6'-7'0,"1"1"-192,5 2 5,0 3 669,0-4-389,5 15 1,1-2 138,6 7 0,3-2-115,0-2 0,6 5-4,-2 3 0,2-1-75,2 1 0,0-3-98,0 3 1,-4-5-65,0 1-42,0-3 212,-1 0 0,2-2 55,-5-2-58,0 2 49,-3-9 69,-1 4 0,1-5-56,-1 0 0,-3 0 445,-1 0-408,-4 0 0,3-5 139,-2-3 0,-3-2-43,3-1 0,-3-2 1,-1-2 0,-1-3 107,-3-5-181,3 0-70,-9-4 1,4 1 34,-6-4 0,4-1-35,1-3 0,1 1-186,-2 3 0,2 2 91,2 5 0,2 1-142,-1 3-32,1-2 0,2 8-217,0-2 0,0 6-1045,0 1 639,0 6 165,0-3 0,5 5 632,3 0 0,2 10 0,2 2 0</inkml:trace>
  <inkml:trace contextRef="#ctx0" brushRef="#br0" timeOffset="22">10553 5413 8098,'-8'-7'-1585,"1"-1"1297,4 6 836,-2-3-189,5 5 30,0 0 1,0 5 155,0 2-331,0 3 0,0 3-6,0 2-121,0 3 0,0 1-20,0 0 1,4 0 41,0 4 1,3-1 9,-3-3 1,4 1-147,-5-5 0,3 4-11,-3-3-58,-1-1 144,3-9 0,-5 4-57,0-2 69,5-3-31,-4 0 0,4-4 84,-5 3 73,0-3 17,0 4-50,0-5-72,0-5 0,-4-1-271,1-5 251,-1-6-8,4 4 1,0-4-179,0 1-32,0-1 108,0-6 0,0 4-141,0 0 1,5 1 120,2-1 1,0-1-104,0 4 0,1 1 106,3 4 1,0 3 3,-4 1 1,3 3 27,-2-4-20,2 6 1,-2-4-58,-1 6 186,1 0-116,3 0 0,-3 2 2,0 2 0,-1 2 0,5 5 49,-1 1 0,-3-1 4,-1 1 0,0-1-25,0 0 0,2 2 5,-5 2 0,4-2 107,-5 2-121,1-7 8,-4 2 1,4-4 82,0 6-81,0-6 66,-4-1 5,0 0 42,0-3 201,0 3-120,0-5 43,5 0 1,-4-2-150,3-1 1,-3-4 38,-1-4 1,4-1 31,0 1-72,4 0 0,-2-2 96,1-2-265,3 2 55,-3-9 1,3 10-105,-3-4 55,4 4 0,-5 0 51,5 1 0,-3 5-403,0 2 342,-1 2 47,0 2 17,3 0 1,-8 2-69,6 2 56,-6 2 1,5 9 121,-3 0 0,-3 6-60,3-2-7,-3 2 0,-1 2 6,0 0 1,0 2-62,0-2 1,0 1 3,0-8 1,1 3-166,3-4-13,-3 0 200,4-4 0,-3 0-340,1-4 145,-1 3-155,3-8 1,-4 4-723,3-2 1090,-3-3 0,9 4 0,-3-5 0</inkml:trace>
  <inkml:trace contextRef="#ctx0" brushRef="#br0" timeOffset="23">11147 5402 8100,'-5'-11'-410,"3"4"-191,-3 2 0,5 12 1133,0 4-204,0 0-59,5 6 0,-3 3 204,1 3 1,-1 4-223,-2-1 0,4-2-125,-1 3 0,2 1-96,-1-1 1,-2-2 15,1-6 0,2-2 119,-1-6 1,0 0-125,-4 1-414,5-1 211,-4-4-5,4-2-927,1-5 556,-5 0 175,4 0 363,-5 0 0,5-5 0,1-2 0</inkml:trace>
  <inkml:trace contextRef="#ctx0" brushRef="#br0" timeOffset="24">11158 5174 8144,'-6'-17'-231,"1"4"-241,5-2 55,0 8-60,0 2 232,5 5 1,-3 0 244,6 0 0,0 5 0,3 1 0,0 5 0</inkml:trace>
  <inkml:trace contextRef="#ctx0" brushRef="#br0" timeOffset="25">11352 5356 8231,'-7'0'0,"-1"0"0,6-1 833,-2-3-427,2 3 0,4-3-222,2 8-133,-3 2 36,4 6 1,-5-1 253,0 1-91,5-1-80,-4 6 0,6-3 24,-4 5 0,-1 0-83,1 3 1,3-3-175,-3 1 1,2-7 30,-1 3-392,-2 1 216,8-4 29,-9 4 219,4-11 0,-4-1-158,3-5 78,-3 0-20,4 0 2,-5 0 0,4-5 16,0-3 1,1-2 7,-1-1 1,-2-1 31,6 1 0,-4-2-3,4-2 1,-5-3-31,5-5 29,0 1 0,3-1-7,0 0-115,1 0 110,-1 0 12,1 5 0,-5 1-4,1 1 1,-2 8 11,2-4 2,2 8-22,-4-1 0,4 7-2,-2 1 0,1 4-139,-5 4 140,5 1 12,-8 4 1,8 2 183,-5 5 7,5 5-180,-8-4 0,5 7 3,-2-4 0,-3 4-43,3-5 0,1 1-2,-1-4 1,4-4 38,-5 0 1,5-5-23,-4 1 0,1-2-328,-1-2 163,-3 0 67,4 1 0,-1-5-746,0 1 215,-1-5 650,2 2 0,-3 0 0,3 1 0</inkml:trace>
  <inkml:trace contextRef="#ctx0" brushRef="#br0" timeOffset="26">11809 4831 8274,'0'-11'-296,"5"0"220,3 4 68,-3-3 0,5 8 126,-2-1 1,2 1 232,1 2 0,2 3 226,2 4-144,-2 6-341,8 10 0,1 1 457,5 3-406,4 7-242,-6 7 1,6 4 244,-4 1 1,3 1-57,-3 2 1,-4-4-181,-4 4 0,-5-8 132,1 5 0,-2-4-187,-2-1 0,-1 4 217,-2-3-23,-3 2-35,-5-3 1,-1 2-286,-3-5 12,3-5 141,-9 0 1,3-5-174,-4 2 0,-2-2-145,-2-5 1,1 0 435,-5 0 0,7 3 0,-3 1 0,-3-2 0,-2 0 0</inkml:trace>
  <inkml:trace contextRef="#ctx0" brushRef="#br0" timeOffset="27">8189 4751 7018,'7'0'-177,"1"0"0,-4 0 237,3 0 272,1 0-270,9 0 58,-5-5 0,6 2 34,-3-4 1,2 3-38,2-4 0,6 1 0,-2-5 1,4 0 14,-1-4 1,0 4 17,4-3 1,-1-3 62,2-1-18,7 2-90,-8-9 1,16 3-58,0-8-1591,-1-7 1562,-15 23 0,1 0 0,-4-7 1,0-1-38,3 2 0,0 1 1,0-1-1,-1 1-119,0-1 0,-1 0 1,0-1-1,0 0 76,-1-1 1,-1 0-1,0-1 1,-1 0 76,20-18 1,0-1-29,-3 1 0,2-1-175,-2 5 210,-3-6-35,6 9 1,-8-6-250,4 3 257,-4-2-19,3-1 1,-6 2-4,0 4 0,-5 1-19,-2 0 1,1 3 65,-1 1 1,-1 3-14,-3-3 0,-1 4 7,-3 0 0,1 2 187,-5 1-204,5 5 771,-12 2 1,7 0-581,-7 1 703,-3 0-683,5 4-8,-9-1 1,6 2-134,-3 2-2,-3-2-66,4 4 0,-4-2-43,3 1-170,-3 4 256,4-7-33,0 9 1,-3-6-163,2 4-40,2 1 184,-5-3 0,5 1-71,-2 1 129,-2-1-17,3-1 0,-2 2 43,1-4 38,0 4-94,-4-7 18,0 3 12,0 1-20,0 1 6,0 0-1,0 4-7,-5-4 0,2 5-103,-4 0 28,-1 0 1,-7 0-13,0 0 0,-6 3-150,2 1 1,-2 5-14,-2-1-12,5 2 194,-3 1 1,4 1-140,-2-1 76,3 1 70,4-6-13,1 4 1,1-7-179,2 4 4,3-4 170,5 2 987,0-5-920,5 0 1,1-1 10,6-3 0,0-1 16,4-3 1,-2-2 120,5 2 1,0-1-56,4 2-90,-1-3 1,3 3 6,1-4 1,-2-1 77,3 1-74,-3-5 1,-2 7 33,-3-3 87,-3 3-94,-4 3 145,-6-4 52,4 9-4,-9-10 38,4 10-126,-5-4-22,0 0-292,0 4 257,0-4-860,0 5 706,0 5 1,0-3 26,0 6 5,0 0 0,0 3 21,0 0 1,0 1 164,0-1 1,0-3-6,0-1-149,0 1 7,-5 3-338,4 1 161,-4-1-108,5 1 1,0-5-230,0 1 1,0-4 104,0 3 1,0 1 385,0 3 0,5 1 0,1-1 0</inkml:trace>
  <inkml:trace contextRef="#ctx0" brushRef="#br0" timeOffset="28">14904 5117 8244,'-5'-7'-229,"4"-3"68,-4 4 0,5-6 164,0 1 1,0 3 249,0 1 148,0 4 108,0-2-116,0 0 36,0 4-285,-5-4 1,3 6-16,-1 3 0,1 2-107,2 5 138,0 1 0,4 4-146,0 3 0,4 7 136,-5 0 0,6 5-195,-1-4 0,-2 4 83,2 0 1,-4-2-140,3 1 0,-3-3 116,4 3 0,-6-4-89,2 0 1,-3 2 33,-1-1 1,0-2-138,0-6 1,4 2 69,0-6 1,0 4 76,-4-4 0,0-3 170,0-5-193,0 1 200,0-2-44,0-1 320,0-5-338,-5 0-56,3 0 60,-3-5-209,5 4 182,0-9-199,5 3 0,3 0 47,7-1 0,-1 4 41,5-3 0,0 4-30,4-1 1,0-1-12,0 2 1,-3-2-55,3 1 1,-3 1 83,7-4 0,-7 4-147,-1-1 0,-1 3 86,1 1 0,1 0-751,-4 0-70,-1 0 248,-4 0 694,-4 0 0,-2 5 0,-5 1 0</inkml:trace>
  <inkml:trace contextRef="#ctx0" brushRef="#br0" timeOffset="29">14927 5391 8287,'-6'-5'0,"-1"2"-611,4-5 156,1 6 653,-3-3 0,6 1-82,3 0 1,3 0 290,4 4 1,6 0-105,2 0 0,2 0-215,2 0 1,4-1-83,-1-3 0,5 3-146,-5-3 0,5 3-94,-4 1 0,-1-4 102,-3 0 1,-1 1-282,-3 3 0,-3-4 124,-4 0 0,-1 0-192,0 4 481,-4 0 0,-2-5 0,-5-1 0</inkml:trace>
  <inkml:trace contextRef="#ctx0" brushRef="#br0" timeOffset="30">14904 5105 8414,'0'-11'0,"-4"-1"-58,1 1 0,-1-1-117,4 1 1,1 3 377,3 1 0,-2 3 345,6-4 1,0 6-245,3-2 1,6-1-115,2 1 1,2 0-248,2 4 1,0-3 132,0-1 0,3 0 87,1 4 1,1-4-322,-1 0 1,-3 0-441,2 4 0,-2 0 196,-1 0 1,0 0-743,0 0 1144,0 0 0,-5-5 0,-2-1 0</inkml:trace>
  <inkml:trace contextRef="#ctx0" brushRef="#br0" timeOffset="31">15589 4842 8207,'-6'0'271,"1"0"115,5 0 1,1 6-341,3 1 0,-1 8 55,4 4 1,-3 3-22,4 1 0,-4 5-5,3 2 0,-4 4 13,0 5 1,-1 0-20,-2 3 1,0 2 114,0-2 1,0 1-81,0-1 0,-4-1 149,0-3 1,0-3-160,4 3 1,0-3-155,0-5 0,0 2 13,0-6 0,0 1 42,0-4 0,0-4 22,0 0 0,0-5-18,0 1 1,0-2-191,0-2 238,0 1-110,0-1 91,0-5 19,0 0 958,0-6-966,5 0 1,-3-2 123,1-2-266,-1 3 0,-1-8 121,3 6-135,-3-1 0,9 0-51,-2 0-14,2 0 1,1 0 109,1 1 1,3-1-10,0 4 1,1-4-136,-5 0 0,2 0 139,2 4 1,-2 0-494,2 0 347,-3-5 0,0 4-194,-1-3 1,-3 3-4,0 1 0,-6-1-194,2-3 614,-3 3 0,-1-9 0,0 3 0</inkml:trace>
  <inkml:trace contextRef="#ctx0" brushRef="#br0" timeOffset="32">15601 4842 8401,'-6'-6'-679,"0"-4"737,6 9 56,0-4 1,2 1 468,2 0-399,2 0-112,5 4 1,1 0 51,-1 0-348,6 0 277,-5-5 0,5 4-60,-6-3 1,4 3 71,1 1 0,3 0-310,-4 0 0,5-4 67,-1 0 0,-1 0-615,1 4 793,0 0 0,4-5 0,0-1 0</inkml:trace>
  <inkml:trace contextRef="#ctx0" brushRef="#br0" timeOffset="33">16218 5025 8016,'0'-6'-1046,"0"1"1270,0 15 1,0-1-12,0 10 474,0 0-337,5 4-139,-4 5 1,4-3 111,-5 5 0,0 1-130,0 3 0,0-3 12,0-1 1,0-5-63,0 2 1,0-3-9,0-1 1,0-4-74,0 0 54,0-5-97,0 3 0,4-6-305,0 0 350,-1-4-187,3 3 1,-4-9-283,6 3 1,-4-1-410,3 0-474,-4-1 1288,2 3 0,-10-5 0,-2 0 0</inkml:trace>
  <inkml:trace contextRef="#ctx0" brushRef="#br0" timeOffset="34">15944 5048 8216,'-12'-11'28,"6"-1"70,1 1 0,5 3-115,0 1 1,1 4-233,3-1 0,-2-1 341,6 1 1,0 0 297,3 4 1,4 0 28,0 0-342,11 0 0,-6 0 78,11 0-32,-1 0-29,4 0 0,2 0 24,2 0-18,2 0 0,1 0-52,-3 0 1,-2-3-251,-2-1 0,-4-4-42,1 4 0,-7-3-247,-1 3 0,-2-1 491,-5 1 0,4-2 0,-2-6 0</inkml:trace>
  <inkml:trace contextRef="#ctx0" brushRef="#br0" timeOffset="35">16640 4854 8186,'-5'-6'-52,"4"-5"184,-4 5 81,10 0-354,1-4 1,6 8 210,-1-2 0,0-1 22,1 2 1,-1-1-24,1 4 1,-1 0 5,1 0 1,3-4 89,0 0-83,5 0 0,-3 4-3,2 0 1,1 0 145,-5 0-196,6-5 0,-7 4 20,5-3 1,-5 3-12,1 1 1,-6-1-8,-2-3-160,1 3 170,3-4-217,-4 5 198,-2 0 46,0 0-36,-4 0 1,4 5 28,-5 2 0,4 3 6,0 2 0,0 3 6,-4 0 1,1 7 9,3 1 0,-3-1-4,3 5 1,-3 5 18,-1-2 1,1 7-137,3-3 102,-3 1-20,5 4 0,-3-4 54,1 4-545,5-9 469,-8 8 1,9-13 9,-2 6 1,-2-6 37,2 2 0,-2-3-10,2-1 1,1-4-45,-5 0 1,3-5 3,-3 1 0,4-2 128,-5-2 400,1 1-525,1-1 0,-3 1 49,1-1-87,-1 0 0,-1 0-125,3-4 0,-3-1 18,3-2-98,-3-2 1,-1 4-29,0-2 57,0-3 0,-1 4 379,-3-5 25,3 0-199,-4 0 0,0 0 467,-3 0-301,-2 0 47,-2 0 0,0-1 93,-3-3 1,-3 3-118,-5-3 0,-5 3-31,-2 1 0,-5-4-22,-3 0 0,3 0-161,-3 4 1,2 0-738,2 0 380,5 0 0,6 0 1,6 0-292,6 0 0,3 0 204,1 0 455,4 0 0,-2-5 0,5-1 0</inkml:trace>
  <inkml:trace contextRef="#ctx0" brushRef="#br0" timeOffset="36">17611 5105 8343,'0'-7'-366,"0"-1"0,5 5-88,3 0 679,-3 1-106,5-3 0,-2 4 165,7-3 0,-1 2-126,5-2 0,-4 3-19,4-3 1,0 2 18,4 2-77,0 0 0,0-1 29,-1-3 0,0 3-155,-3-3 17,3 3 0,-8 1-58,5 0 1,-5 0-557,1 0 360,-3 0 0,-4 0-690,0 0 480,-6 0 492,3 0 0,-5 5 0,0 1 0</inkml:trace>
  <inkml:trace contextRef="#ctx0" brushRef="#br0" timeOffset="37">17657 5208 8316,'0'6'-83,"0"-1"1,1-3 223,3 1 56,2-1 0,5 3 21,1-5 0,1 0 12,2 0 0,3 0-242,4 0 26,1 0 1,4 0-38,0 0 0,1 0-212,-2 0 0,-2 0-1120,3 0 1355,-3-5 0,4-2 0,1-4 0</inkml:trace>
  <inkml:trace contextRef="#ctx0" brushRef="#br0" timeOffset="38">18582 4534 8125,'0'-11'-323,"0"-1"216,0 1 263,0 4-427,5 2 682,-4 5-41,9 0-100,-8 0 0,6 5-146,-4 3 3,5 7 0,-6 1 144,4 6 0,-4-1-126,1 5 1,-2 2 15,2-1 0,-3 5-114,3-2-53,-3-2 116,-1 0 1,4-4-457,0 3 190,0-8-7,-4 7 0,1-12-133,3 5 1,-2-5-115,6 2 1,-6-4 409,2 0 0,3-1 0,-1 0 0</inkml:trace>
  <inkml:trace contextRef="#ctx0" brushRef="#br0" timeOffset="39">18365 5151 8096,'5'-7'-252,"2"4"0,4 1-38,0 2 1,0-3 836,1-1-313,4 0 1,2 4-48,5 0 0,5-1-49,2-3 0,3 3-58,2-3 0,3-1 13,0 1 0,1-1-112,-1 1 91,-2 3-18,3-4 1,-9 1-236,1 0 236,-6 0 1,3 0-330,-5 1 0,0-1 84,0 4 0,-5 0-855,-3 0 1045,-3 0 0,0 5 0,-1 1 0</inkml:trace>
  <inkml:trace contextRef="#ctx0" brushRef="#br0" timeOffset="40">18650 5254 8105,'0'-7'-2,"0"-3"43,0 9 1,2-4 99,1 5 1,-1 5 311,1 2-253,-1 4 1,3 1 48,2 4 26,4-4-107,0 10 0,0-1-121,1 6 1,3 3 166,0-3-165,0 0 0,1-1-47,-1 1 1,0 4 82,-3-5 1,-1 1-146,0-4 1,1-1 277,-1 1-155,1-5 1,-2 2 34,-3-4-285,4-1 103,-10-4 1,5 1-83,-2-1 0,-3-3 79,3-1-205,2-4-75,-4 7 1,4-9-409,-2 3-251,-3-3-26,4-1 1052,-5 0 0,0-5 0,0-1 0</inkml:trace>
  <inkml:trace contextRef="#ctx0" brushRef="#br0" timeOffset="41">18844 5630 8105,'-11'-10'144,"0"3"0,4 0 816,3 4-479,-2 1-360,0-3 0,-4 6 91,2 3 0,-3 4-138,-1 7 0,1-1 48,-5 5 105,4 0-122,-5 4 0,3 0-125,-5 0 1,4 0-6,-4-1 0,5-3-253,-1 0 0,2-5-248,2 2-345,-1-4 488,1 0 383,5-6 0,-5 4 0,5-3 0</inkml:trace>
  <inkml:trace contextRef="#ctx0" brushRef="#br0" timeOffset="42">19678 5048 8063,'-1'-10'175,"-3"2"233,3-2-204,-4 9-189,5-4 1,1 5 206,3 0 70,-3-5-118,9 3 1,0-3-28,6 5-117,4 0 69,-2 0 1,5 0 42,-1 0 0,1-1-62,0-3 1,0 3-237,0-3 1,0 3 78,-1 1 1,0-1-192,-3-3 0,3 3-712,-3-3 343,-3 2 637,1 2 0,-6-5 0,0-1 0</inkml:trace>
  <inkml:trace contextRef="#ctx0" brushRef="#br0" timeOffset="43">19701 5151 8164,'-6'0'-102,"1"0"159,5 0 206,5 0-224,1 0 0,7 0 434,2 0-235,3 0 1,5 0-168,-1 0 1,6-4-81,3 0 1,-2 0 34,1 4 0,0-3-134,0-1 1,2 0-931,-6 4 509,1-5 529,-4 4 0,-5-10 0,-2 5 0</inkml:trace>
  <inkml:trace contextRef="#ctx0" brushRef="#br0" timeOffset="44">20569 4671 8126,'0'-11'221,"0"3"171,0 0 0,0 5-356,0-5 12,0 6 114,0-4 310,0 6-254,0 6 0,4 0-132,0 5 0,-1 6 77,-3 2 0,4 2-125,0 2 1,1 0 83,-1 0 1,-2 0-220,6 0 0,-5-1 52,0 1-11,-1 0 93,-2 0 1,3-1-91,1-3 0,0 1 109,-4-5 1,0 0-23,0-3 1,0-5 19,0 1-41,0-5 0,0 3 304,0-2-246,0-3 11,0 4 125,0-5-170,0-5-1,0 4 43,5-9-96,-4 8 0,10-7-130,-4 6 1,3-3 67,2 3 0,3 1 13,0-1 1,4 0 27,-4-1 1,6 3-7,-2-3 0,1 3 48,-1 1-24,3 5-15,-10-4 0,9 9-28,-6-2 40,0-3 7,-3 5 1,-1-3-8,0 4 0,0 0-33,-4 1 1,0 3-11,-4 0 0,-1 6 34,1-2 0,-6-2-5,-5 2 1,-2 0 69,-2 4-64,-4 0 6,-2-5 0,-6 4-149,-3-3 133,3-3-46,-4 1 1,2-6-17,-1 0 0,-1 0 12,2-4 0,1 2-108,-1-5 1,2 0-69,1-4 0,0 0-690,0 0 957,5-5 0,-3-7 0,3-6 0</inkml:trace>
  <inkml:trace contextRef="#ctx0" brushRef="#br0" timeOffset="45">20546 4705 8109,'0'-16'228,"1"3"-152,3-2-166,3 7 0,4-1-203,0 6 0,5-5 1048,-1 4-319,5 0-237,-2-1 1,9 3 199,-1-6-238,6 6 1,-4-3-138,2 5 76,3-5 1,-5 3-113,3-2 0,-3 3-203,-6 1 1,1 0-35,0 0 0,-5 0 249,-3 0 0,-2 5 0,-2 2 0</inkml:trace>
  <inkml:trace contextRef="#ctx0" brushRef="#br0" timeOffset="46">21209 5391 8180,'-7'-7'1515,"2"2"-1857,5 5 281,0 0 402,0-5 0,1 4-599,3-3 1,-1 3 257,4 1 0,1 0 0,3 0 0</inkml:trace>
  <inkml:trace contextRef="#ctx0" brushRef="#br0" timeOffset="47">9404 13689 7263,'0'-7'25,"1"2"383,3 5-330,-3 0 0,9 0 30,-2 0 0,-1 0 5,5 0 0,-3 0 49,6 0 0,-1 0-57,1 0 1,3-1 12,5-3 0,1 3-11,3-3 0,-2-1-12,5 1 1,-3-3-26,3 3 1,-3-4-99,4 4 0,-6-3-48,2 3 0,-5-1 93,-3 1 0,2 3-249,-6-3-156,0 3-275,-3 1-49,-6 0-206,-1 0 689,-5 5 1,-9 0 228,-2 3 0,-8 2 0,1-4 0</inkml:trace>
  <inkml:trace contextRef="#ctx0" brushRef="#br0" timeOffset="48">9495 13860 8204,'12'0'356,"-1"0"27,0 0 0,5 0-51,-1 0 0,6 0 66,2 0 0,1-4-133,7 0 1,-5-1-16,5 2 1,-4 1-124,3-2 0,-3-1 135,3 2 0,-5-5-255,2 4 0,-3-1 99,-1 1 1,-4 3-348,0-3 0,-5 3-163,1 1 0,-6-4-1108,-1 0 884,-6 1 0,3 4-1193,-5 3 1821,-5-3 0,-6 9 0,-7-4 0</inkml:trace>
  <inkml:trace contextRef="#ctx0" brushRef="#br0" timeOffset="49">10786 12958 7551,'0'11'-76,"0"1"1,-4 3 221,0 0 0,0 5 357,4-1-235,0 3 1,0 1-107,0 0 1,5 0-3,3-1 1,-2 1-176,2 0 1,0-4 36,3 0 1,-1-5-85,-2 1 0,2-1 8,-3 1-201,4-2 1,-1 4 197,-3-6 57,4 1 0,-10-1 0,4 0 0</inkml:trace>
  <inkml:trace contextRef="#ctx0" brushRef="#br0" timeOffset="50">10557 13597 8166,'-6'0'-69,"1"0"0,6 0-135,3 0 1,-2 0 395,6 0 0,3 0 270,5 0 1,5 0-21,2 0 0,1 0-135,7 0 0,3-3-250,4-1 1,5-4 78,-1 4 0,-1-3-28,1 3 0,-4-5 15,3 1 1,-4 2-161,1-2 0,-3 5-4,-5-5 1,2 2-126,-6-2 1,1-1-323,-4 5 0,-5 1 226,-3 3 0,-2-4-410,-2 0 1,-5 1 117,-2 7 0,-5-1-323,-7 4 877,-4-4 0,-16 12 0,-2-2 0</inkml:trace>
  <inkml:trace contextRef="#ctx0" brushRef="#br0" timeOffset="51">10740 13837 8167,'0'8'1228,"0"-1"-907,5-4 0,1 7-154,6-2 1,1-3-17,2-1 1,-1 2 20,5 2 0,0-3-47,4-2 1,-1 3-86,1-3 0,0 1 27,0-4 1,-4 0 47,0 0 1,0 0-207,4 0 1,-4 0 10,0 0 0,-4-5-149,4-3 0,-6 2 102,-2-2 1,0 5-143,-8-5 1,1 4 120,-4-3 1,0-1-102,0-3 1,-5 3-3,-3 0 0,-3 1 117,-4-5 0,-3 6 20,-5 2 1,-3-1 33,-1 1 0,-5 2 131,2 6 0,-3-2-65,-2 6 0,5-1 148,0 5 1,4-1-45,0 1 1,5 3 160,2 0 1,5 4-14,-1-4 1,6 6-132,1-2 1,6 2 8,-2 2 1,3 0-45,1 0 1,0 0-2,0-1 0,5-3 7,3 1 1,3-3-13,4 2 0,2-2 79,2-6 0,2-1 13,-2-2 0,7 1 171,0-5 0,1-1-80,-4-3 0,-2 0-104,-2 0 0,3 0-20,-3 0 1,-1-3-196,1-1 1,-5-4-130,1 4 0,2-1-389,-2 2 0,1 0-78,0-5 0,-4 6 666,3-2 0,-2-2 0,-1-1 0</inkml:trace>
  <inkml:trace contextRef="#ctx0" brushRef="#br0" timeOffset="52">11859 13563 8100,'-6'0'3,"1"-1"175,5-3 1,1 3 2,3-3 0,-2 3-103,6 1 1,1-2 83,6-1-15,-2 1 1,8-3-25,-2 5 1,3-4-133,1 1 0,-4-2 13,0 1 1,-1 2 47,1-1 1,-2-2-493,-1 1 1,-4 0-70,4 4 0,-5-1 509,-3-3 0,2-2 0,-4-6 0</inkml:trace>
  <inkml:trace contextRef="#ctx0" brushRef="#br0" timeOffset="53">12750 12935 8227,'0'-8'-618,"0"1"266,0 4 279,0-2 118,0 5 130,0 5 0,0 2 17,0 4 1,0 5 274,0 3 1,0 2-129,0-2 0,4 4-138,0-1 0,3 0-138,-3 1 0,5 0-5,-1-4 0,-2 1-142,2-1 0,-5 1 134,5-4 1,-4 3-199,3-4 0,-3 0-465,4-3-477,-1-1 1090,0 0 0,3 1 0,-4-1 0</inkml:trace>
  <inkml:trace contextRef="#ctx0" brushRef="#br0" timeOffset="54">12522 13460 8227,'1'-6'-6,"3"2"0,3 3-110,9 1 101,-4 0 269,10-5 0,-3 4 427,7-3 1,5-1-316,7 1 1,-1-4-141,5 4 0,0-3-348,3 3-932,1-5 1072,0 3 1,-6-2-93,-2 1 1,-3 4 110,-5-1 0,-2 2-526,-5-2 0,0 3-23,-1-3 1,-4 3-722,-3 1 1233,-2 0 0,-1 5 0,-1 1 0</inkml:trace>
  <inkml:trace contextRef="#ctx0" brushRef="#br0" timeOffset="55">12556 13814 7835,'0'-6'-165,"5"1"1,-4 6 296,3 3 0,1-1 178,-1 4 1,5-3 33,-2 4 0,4-5-67,0 5 0,0-2-31,1 2 0,3 1-56,0-5 1,6 3-150,-2-3 1,2 0 16,2-4 1,0 0-113,0 0 1,0 0 121,-1 0 1,1-1-142,0-3 0,0 1 48,0-4 0,-2 0 24,-2 0 1,-2-3-334,-6 2 201,6-2 1,-6-2-31,1 1 0,-6 0 16,-6-1 0,0 1-86,0-1 0,-9 1 152,-2-1 1,-8 1-17,0 0 1,-3 4 31,-1 3 0,-5-1 7,-2 2 1,-7 0 100,-1 7 1,1 1-33,7 2 0,-2 7 175,5-2 1,1 3-75,3 0 1,4 3 105,0 5 1,5 0-161,-1 0 0,3 5 15,5 2 0,-2-1-42,5 2 0,0-5 28,4 5 1,0-5-37,0 5 0,5-6 32,3 2 0,3-4-12,4-4 1,-1-1 39,5-3 1,4-6 83,4 2 0,3-7-157,-3 0 1,3-3 12,-3-1 1,4 0-112,-5 0-34,1 0 158,-4-5 1,0 2-220,-1-4 1,-3 3-219,0-4 0,-5 2-958,2-2 391,-4-2 968,0 4 0,-1-6 0,1 1 0</inkml:trace>
  <inkml:trace contextRef="#ctx0" brushRef="#br0" timeOffset="56">13127 13723 8082,'4'-11'-90,"0"-1"1,4 2-120,0 2 1,6-2 476,1 3 1,0-2 68,-3 1 1,-1-2 45,1 2 1,-1 3-107,1 1 1,-1-1-54,0 2 0,-3-1 92,0 4-218,-1 0 1,3 1-114,-2 3 0,1 2 82,-5 6 1,0-1-108,-4 0 0,0 1 9,0-1 1,-2 6-60,-2 2 0,-2-1 84,-5 1 0,-2-2-119,-2 2 0,2 2 122,-2-6 1,2 0-7,2-3 0,3-1 16,1 0 0,4-3-5,-1 0 82,3-6-83,1 8 0,5-8 116,3 1 0,2-1-47,1-2 0,2 4 7,2-1 0,-1 1-19,5-4 0,-1 0-6,1 0 0,1-4-92,-5 1 0,6-1-43,-2 4 0,-3 0-511,-1 0 0,-2 0 55,-1 0 539,-6 0 0,4 0 0,-4 0 0</inkml:trace>
  <inkml:trace contextRef="#ctx0" brushRef="#br0" timeOffset="57">13744 13586 8290,'0'-6'-53,"1"1"284,3 5 64,-3 0 0,5 0-622,-2 0 0,-1 0 69,4 0 258,-4 0 0,2 5 0,-5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1:23:28.46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1862 14870 8260,'-7'0'-1457,"2"-1"1275,5-3 422,0 3 1,5-6-262,3 3 61,2 3 1,1-4 11,1 5 1,-1-1-10,1-3 1,3 3 37,0-3 0,5 3-22,-1 1 1,-1 0 50,1 0 1,2 0-61,5 0 1,0 0 10,4 0 1,1 0 5,3 0 1,4 0 1,0 0 1,8 0-127,-4 0 1,10 0-101,-3 0 0,2 0 156,2 0 0,-1 0 40,1 0 1,6 0 26,-6 0 1,5 0-35,-4 0 1,5 0 42,2 0 1,-28 0-1,0 0-290,32 0 0,-31 0 0,1 0 225,1 0 1,0 0 0,-1 0-1,1 0 17,2 0 1,0 0-1,5-1 1,0 0 1,5 0 0,0-1 0,0 1 0,0-1-262,1-2 0,1 0 0,-1 3 1,0-1 255,0-2 0,1 0 0,2 2 0,1 0-328,-2-2 0,1 1 0,0 1 0,0 1 317,-3-1 1,1 0 0,2 0-1,0-1 6,-3 1 0,1 0 0,0 0 0,-1 1 5,-3 0 0,-1 2 1,1-1-1,1 0 3,0 0 0,1 0 0,-2 0 0,-1 0-152,1 0 1,0 0 0,1 0-1,1 0 146,-3 0 0,1 0 0,4 0 1,-1 0-25,1 0 1,-1 0 0,2 0 0,0 0 22,0 0 0,1 0 0,2 0 0,1 0 3,2 0 0,0 0 0,0-2 0,1-1-155,3-1 1,0 0-1,0 1 1,0 0 159,2-1 1,0 0 0,1 1 0,0 0-138,-1-1 0,-1 0 0,-19 1 0,1 0 0,-1 0 112,20 1 0,-1 0 0,2-2 0,1 1 9,-1 1 0,1 0 0,-22 0 1,1 0-1,-1 1 1,17-1 1,1 0 0,3 1 0,1 1 27,-1-2 0,1 0 0,-20 1 0,1 0 0,0 0-29,-2 0 0,1 0 0,-1 0 1,3 0-1,1 1 0,-1-1-12,-1 0 1,0 0 0,-1-1 0,3 1 0,1-1 0,-1 0 10,0 1 1,0 0 0,1 0 0,-1-2 0,1 0 0,0 0-25,-1 0 1,0 1 0,0-1 0,4 1 0,0 0 0,0 0 11,0-1 0,0 1 1,1-1-1,-1 1 1,0 0-1,1 0-1,-1-1 0,0 1 0,0-1 0,0 0 0,1 0 0,-1 0-6,0 2 0,0 0 0,0 0 0,4-2 0,1 0 1,-1 0-120,-2 0 0,-1 0 0,0 1 0,2 0 0,1 0 0,-1 1 134,0-1 0,0 1 0,-1 0 1,-1 0-1,0 1 0,0 0-9,-1 0 0,-1 0 0,2 0 0,2 0 0,1 0 0,-1 0 53,-2 0 0,0 0 1,1 0-1,1 0 1,0 0-1,0 0-29,-2 0 1,1 0 0,-1 0 0,-1 0 0,1 0 0,-1 0-10,-1 0 0,-1 0 1,1 0-1,5 0 0,1 0 1,0 1-10,-1 0 1,0 1-1,0-1 1,2-1 0,1 1-1,-1-1 0,-1 1 1,0 1-1,0-1 1,1 0 0,-1-1-1,1 0-10,0 0 1,1 0 0,-1 0 0,1 0 0,-1 0-1,1 0-6,1 0 1,0 1 0,-1-2-1,2 0 1,-1 0 0,1-1-2,-1 1 0,-1 0 0,1 0 1,-1-2-1,0 0 0,0 1 14,1 1 0,0 0 0,-1-1 0,0 0 0,0-1 0,0 1 31,-1 0 0,0 1 0,1 0 0,2-2 1,1 1-1,-1-1-33,-4 2 1,0 0 0,0-1-1,3 1 1,1 0 0,-2 0 51,-2 0 1,-2 1 0,1 1 0,-1-1 0,1 0 0,-1 0-29,2-1 1,0 1 0,0 1 0,-1 0 0,0 1-1,0 0-10,0 0 0,-1 1 0,1-1 1,2 0-1,0 0 0,0 1-15,-1-1 1,1 1 0,-1-1 0,0 1 0,0-1 0,0 1-53,0 0 0,0 1 0,0 0 0,-1 0 0,1 0 0,-1 0 20,2 0 0,0 0 0,1-1 0,1 0 0,1-1 1,0 1 33,-1-1 1,1 1-1,0-1 1,1 1 0,0-1-1,0 1-4,1 1 1,1 0 0,-1-1 0,-3 0 0,-1-1 0,1 0 12,3-1 1,1 1-1,-1-1 1,0-1 0,-1 1-1,0-1 49,0 0 1,0 0-1,0 0 1,-1 0-1,-1 0 1,-1 0-44,-1 0 1,-1 0-1,0 0 1,0 0-1,0 0 1,0 0 8,-1 0 0,0 0 0,0 0 0,-3 0 0,-1-1 0,1 1 11,1-1 1,-1-1 0,0 1-1,-2-1 1,0 1 0,-1-1-46,2-1 0,1 1 0,-2-1 0,0 0 0,-1 0 0,-1 0 78,-4 2 0,-1 0 0,0-1 0,3 0 1,1-1-1,-2 1-30,19 0 1,0 0-1,-21 0 1,1 1 0,0-1-52,0 0 0,-1 1 0,1 0 0,19 0 0,1 1-8,-1-2 0,1 0 0,-18 1 0,1 1 0,0 0-25,-2 0 1,1 0-1,0 0 1,2-1-1,-1-1 1,1 1 27,3 0 1,0-1 0,0 1-1,-1-1 1,-1 1 0,0-1-25,0 1 0,0-1 0,-1 1 0,-1 0 0,-1 1 1,1-1 30,2-2 1,0 0-1,-1 1 1,-4 1 0,0 0-1,1 1-6,0-2 0,1 1 1,0 0-1,1-1 0,0 0 1,0 1 8,17-1 0,-1 0 1,-19-1-1,0 0 1,-2 0-15,17-1 1,-2 0 0,1 1 0,-1 0 154,-2-1 0,-1 0 0,-4 1 0,-1-1-74,-4-2 1,-1 0 0,-1 2 0,-1-1 310,-3 0 1,0-1 0,-3 2 0,-1 0-306,-1-1 0,-1-1 0,29-5 758,-6 3 1,-1 3-767,-2 1 0,-4-1 15,-4 1 0,-7 0-212,-4 4 0,-4-3 1600,-8-1-1887,3 0 1105,-14 4-1024,0 0 0,-7 1 314,-5 3 0,-5-1-624,-3 4 0,-8-3 657,-7 4 0,-10-1 0,-8 5 0</inkml:trace>
  <inkml:trace contextRef="#ctx0" brushRef="#br0" timeOffset="1">2227 15875 7987,'-5'-6'-566,"4"1"1614,-4 5-601,0 0-264,3 0 1,-8 0-44,3 0 1,0 1-17,0 3 1,-1 3-181,-3 8 173,-6 3 1,3 6-10,-5 3 0,4 2-30,-4 5 0,5 5-86,-1-1 0,2 0 105,1-4 0,6 4-154,2 0 0,3-1 97,1-7 0,0 2-116,0-5 1,9-2 20,2-6 1,8 0 35,0-7 1,8 2-57,4-7 0,2-2-11,1-1 0,0-8-14,0-3 0,3-4 71,-3 0 1,7-2-35,-7-2 0,2-3 28,-6-4 0,1-1 158,-8 0 1,4 0-30,-7 0 1,-1-5-33,-8-2 0,-5-3-65,-2-1 0,-5-2 5,-7-2 0,-1 2-45,-10-2 0,-5 7-186,-6 0 1,-3 7 59,-2 1 1,1 5 71,0 7 1,0 5-211,-1 2 0,6 4-76,3 4 0,3 2-37,4 5 1,6 2 419,5 2 0,6-2 0,-3 4 0</inkml:trace>
  <inkml:trace contextRef="#ctx0" brushRef="#br0" timeOffset="2">2787 15864 7958,'-7'5'-165,"-3"-4"1,9 9 336,-3-2 0,4-1 161,4 5 1,-2-2-88,6 9 0,-4 0-22,3 4 1,0 0-107,0-1 1,0 3 13,-3 1 1,-2-2-39,6 3 1,-2-3-163,2-1 1,1-1 8,-6-3 0,5 1 13,-4-5-24,5 0 0,-7-3 107,6-1 0,-6-3-272,2-1 0,-3-3-95,-1 4 0,0-4-543,0 3 10,0-4-95,0 7 958,0-9 0,-5 4 0,-1-5 0</inkml:trace>
  <inkml:trace contextRef="#ctx0" brushRef="#br0" timeOffset="3">2730 15955 8277,'0'-23'-226,"0"5"-57,0 3 1,0-1 433,0 0 0,5-3 399,2 4 0,7 0-14,1 3 1,2 2-214,-2 3 0,3 0-326,5 4 1,0 1 101,-1-2 1,-2 7-210,-1 1 0,0 6 38,3 1 0,1 1 57,0 3 1,-1 2-21,-3-2 0,-3 4-183,-4-4 1,-2 5 23,-3-1 1,2 0 105,-5 4 0,0-2-14,-4 5 0,-5-2 61,-3-1 0,-3 0-142,-4 0 1,2 0 164,-2 0 1,-2-2 1,2-2 0,-4-2 22,4-6 0,-1 0 109,5 1 0,3-2 187,1-2 1,0-2 121,0-2 110,2-3-346,5 4 0,1-5-126,3 0 0,2 1 6,6 3 0,0-3-27,4 3 1,1-2 1,6-2 0,0 0-51,0 0 0,-2 0-73,-2 0 0,3 0 59,-3 0 0,-2 0 75,-2 0 0,-3 0-28,0 0 0,-1 0 58,1 0 1,-5-2-160,1-2-100,-6 3 1,5-4-515,-3 5-792,-3 0 1482,4 0 0,-5 0 0,0 0 0</inkml:trace>
  <inkml:trace contextRef="#ctx0" brushRef="#br0" timeOffset="4">3529 15921 8490,'-6'-12'781,"1"1"1,6 4-736,3 4-26,-3-4 282,4 6 204,0-4-507,1 5 0,2 1-67,0 3 1,-4-1-706,3 4 657,-4 1 0,6 3-376,-6 1 1,2-2 491,-1-3 0,3 9 0,4-4 0</inkml:trace>
  <inkml:trace contextRef="#ctx0" brushRef="#br0" timeOffset="5">3563 16252 9674,'7'5'105,"3"-4"0,-4 9 1,6-3-1</inkml:trace>
  <inkml:trace contextRef="#ctx0" brushRef="#br0" timeOffset="6">4717 15715 8350,'-4'-14'-583,"0"3"364,-5 2 1,8 1 949,-3 1-5,3 4-146,-4-2-368,4 5 0,-4 1-175,5 3 1,0 4 147,0 7 1,0 3 8,0 5 0,1 3 35,3 1 0,2 5-9,5-2 0,0 3-87,-4 1 0,3 1 40,-2-1 0,-2 0-247,2 0 1,-6 1 168,2-1 0,-1-4-198,1 1 0,-3-6 59,3 2 0,-3-3 109,-1-1 1,1-4-279,3 0 0,-3-9-745,3 1 358,-3-2 270,-1 3-167,5-6 101,-3-1-784,3-5 930,-5 0 1,0-5 0,0-1 0</inkml:trace>
  <inkml:trace contextRef="#ctx0" brushRef="#br0" timeOffset="7">4614 15864 8541,'-6'-18'0,"1"5"-78,5 6 1,0-1-166,0-4 1,5 2 317,2 3 1,3-3 222,2 2 1,1 2 138,2-2 1,-1 4-131,5-3 1,0 3-133,4-4 1,0 6-40,-1-2 0,2 3-116,3 1 1,-3 0 40,3 0 0,-3 0-146,-1 0 0,0 5 130,-1 2 1,4 3-201,-3 2 1,1-1 103,-9 1 0,4 3 66,-4 0 0,-3 2-167,-5-2 1,-4-2 16,1 2 0,-6 1 33,-5-1 1,-3 4 30,-13-3 1,1 3-11,-8-4 0,1 1 30,-2 0 1,-2-4-3,3 4 0,-3-5-203,-2-3 0,6 1 121,3-6 0,7 5-461,3-4 596,9 0 0,7-9 0,6-2 0</inkml:trace>
  <inkml:trace contextRef="#ctx0" brushRef="#br0" timeOffset="8">5471 15635 8435,'0'-11'-1675,"1"1"1477,3 2 457,-3-2 248,4 9-216,-5-10 33,0 10-130,0-4 60,0 5-118,-5 0 1,4 1 0,-3 3 0,-1-1 16,1 4 0,-4 1 12,5 3 0,-5 2 45,4 2 1,-5 7-82,2 4 0,-4 6 23,0-1 1,0 2-12,-1 1 1,1 4-33,-1 0 1,5 1-9,-1-1 0,2-1-127,-2 5 0,-1-1 84,6 1 1,-1-1-162,4-6 0,0 4 9,0-8 1,5 3 83,2-8 1,4 1-126,0-4 1,0 0 81,1 0 1,0-4-60,4 0 1,-4-5 62,4 1 1,-4-2-9,0-2 1,3-1-5,0-2 0,-3 1 1,-5-6 1,1 3-90,3-3-4,1-1-437,-1 3 436,1-5 0,-2-2-427,-3-1 1,0 1 580,-4-1 0,-1-4 0,3 1 0</inkml:trace>
  <inkml:trace contextRef="#ctx0" brushRef="#br0" timeOffset="9">5756 15704 8234,'-4'-8'0,"1"0"0,-1 5-371,4-5 453,0 6 665,0-4-386,0 6-238,0 6 1,0 1-5,0 8 1,1 3 59,3 5 1,-2 0-165,6 0 0,-4-1 61,3 1 1,-3-1-134,4-3 0,-6 1 103,2-5 0,-1 1-280,0-5 148,-1 6 0,3-5 122,-5 4 1,0-8 21,0 0-35,0-5 186,0 2-128,0 0 0,-1-4 353,-3 3-255,2-3 36,-3-1-202,5 0 1,5 0-15,3 0 0,-2-4-56,2 0 1,3 1 73,5 3 1,-1 0-51,-4 0 1,6 3 41,2 1 1,-1 4-204,1-4 160,-5 5-35,7-3 1,-3 5-13,5 1 0,-5-1-5,-3 1 0,1-1-151,0 0 1,-5 5 36,-3-1 0,-2 0 67,2-3 1,-3-1 72,-5 0 0,-2-3-41,-1 0 1,-4-5 83,-4 5 0,-2-2-5,-2 2 0,1 1 155,-5-5 0,0 1-120,-4-1 1,0-3 95,0 3 1,4 1-273,0-1 0,1-1 109,-1-3 0,-1 0-319,5 0 0,0 0 34,3 0 0,6-1 23,2-3 0,-1 2 316,1-6 0,5-5 0,6-4 0</inkml:trace>
  <inkml:trace contextRef="#ctx0" brushRef="#br0" timeOffset="10">5802 15658 8170,'-7'-11'411,"4"-1"-222,1 1 0,4 1-93,1 2 0,0 3 126,5 5 0,-1-4-16,5 0 1,-1 0-171,0 4 0,5 0 77,-1 0 0,7 0-282,0 0 1,1 0-138,4 0 0,1 0-540,-2 0 846,1 0 0,1 6 0,1 0 0</inkml:trace>
  <inkml:trace contextRef="#ctx0" brushRef="#br0" timeOffset="11">6715 15681 8202,'0'-8'-1181,"0"1"1485,0 4 0,0-3 128,0 2 392,0 3-523,0-4-154,0 5 0,-3 5-67,-1 2 0,-5 3 51,1 2 1,-2-1-106,-1 1 0,-2 3 150,-2 0 0,1 2-206,-5-2 1,0-2 21,-4 2 1,-2 1 47,2 0 0,-3-1-43,7-4 0,3-1-18,1-2-31,2 2 89,2-4 1,0 2-114,4 0 0,2-5 130,5 5-104,0-5 1,0 3 45,0-2 1,0-2-4,0 6 1,1-6-8,3 2 0,2 1-4,6-1 0,3 1 34,0-1 0,5-3-18,-1 3 1,3-3-24,1-1 1,0 0 25,-1 0 0,-3 0-213,0 0 0,-1 0-48,1 0 0,2 0-168,-6 0 1,-4 2 99,-3 1 0,-6 0-279,2 5 607,-3-6 0,-1 8 0,0-3 0</inkml:trace>
  <inkml:trace contextRef="#ctx0" brushRef="#br0" timeOffset="12">6373 16149 8202,'11'0'112,"1"0"1,0 0 275,4 0 1,-2 0-118,5 0 1,0 0-82,3 0 0,-2 0-129,-1 0 0,-2 4 85,2 0 0,3 3-420,-3-3 1,-3 4 131,0-4 142,1 4 0,-4-6 0,4 3 0</inkml:trace>
  <inkml:trace contextRef="#ctx0" brushRef="#br0" timeOffset="13">7184 15624 8189,'-2'-10'0,"-1"2"0,1 2-292,-1 2 231,1 3 1,4-3 365,1 8 1,-1 6 0,1 5 0,3 7-145,-3 0 0,5 6-3,-4 7 0,3 0 155,-3 3 0,0-2-301,-4 2 1,0-1 114,0 1 0,0-7-219,0 4 1,0-9 73,0 1 0,4-4-230,0-4 0,-1-3 61,-3-4 1,0-1-62,0 1 1,0-5-472,0 1 719,0-6 0,0 8 0,0-3 0</inkml:trace>
  <inkml:trace contextRef="#ctx0" brushRef="#br0" timeOffset="14">6910 15692 8315,'0'-23'0,"5"6"0,2 1 0,5 8 253,3 0 0,3 4-70,5-3 1,3 3-1,1-4 1,5 6-55,-2-2 0,7 2-302,1 2 0,5 0-334,-1 0 1,-3 0 206,-1 0 300,3 0 0,0 6 0,4 0 0</inkml:trace>
  <inkml:trace contextRef="#ctx0" brushRef="#br0" timeOffset="15">8120 15738 8333,'0'-8'-465,"0"1"0,0 3 927,0-4 0,-1 6-23,-3-2-101,3 3-323,-9 1 1,5 1 78,-3 3 0,-6 2-201,3 6 1,-5-1 87,1 0 1,1 2-46,-5 2 1,1-2 120,-1 2 1,-2-1-20,2 1 1,-3-2-66,-1 2 1,3-2 5,-3-2 0,3 5 11,-7-1 0,3 0 45,1-3 1,6-1-149,1 0 0,5-3 24,3 0-131,-2-1 189,9 5 1,-3-2-47,8-3 0,2 0 105,6-3 0,3-2 6,0 6 1,5-6 70,-1 2 1,3-3-111,1-1 1,0 0 21,0 0 1,-4 0-4,0 0 1,-5 0-206,1 0 0,-2 0-281,-2 0-372,-5 0 844,4 5 0,-13 2 0,1 4 0</inkml:trace>
  <inkml:trace contextRef="#ctx0" brushRef="#br0" timeOffset="16">7549 16195 8698,'12'0'157,"4"0"0,2 0 104,5 0 1,0 1 15,-1 3 0,1-2-129,0 6 0,1-2-199,3 2 0,-3 1-341,3-5 0,-3 3 290,-1-3 0,-2 4-1094,-2-4 1196,3-1 0,-4 2 0,4 2 0</inkml:trace>
  <inkml:trace contextRef="#ctx0" brushRef="#br0" timeOffset="17">8463 15612 8350,'0'-17'0,"-1"4"-32,-3 5 212,3 6 0,-3-3-16,8 5 32,-3 5 0,4 6 40,-5 8 1,4 4 11,-1 4 1,1-2-47,-4 5 0,4 5-162,0 3 0,0 4-89,-4-4 1,0 4 94,0-4 1,0 4-258,0-4 0,0-2 115,0-5 1,0-3-108,0-5 0,0-2-68,0-2 1,0-2-3,0-6 0,1 1-86,3-1-75,-3 0 434,4 1 0,-5-6 0,0-1 0</inkml:trace>
  <inkml:trace contextRef="#ctx0" brushRef="#br0" timeOffset="18">8668 15898 8318,'-7'-8'-125,"-1"1"0,6 3 42,-2-4 381,3 6 0,1 2 36,0 7 0,0 5 41,0 3 1,-4 3-282,0 5 1,-4 3 13,5 1 1,-1 5-42,4-2 1,0-2-175,0-1 1,1-3-28,3-1 1,3-4 64,9 0 1,1-7-48,6 0 0,-2-6 94,1-6 1,-1 0-153,5 0 0,-2 0 70,-1 0 1,0-5-158,0-3 0,0-2 219,0-1 0,0-4-28,-1-1 0,-3 0 224,0 1 0,-5-3-128,2-5 1,-5 0 69,-3 0 0,-3-1-14,-5-2 0,0 0-30,0-4 1,-10 1-73,-6-2 1,-9 4 20,-5 8 1,-7 4-30,-1 8 1,-5 1-164,1 6 1,2 0 39,2 0 0,8 4-378,3 0 529,8 5 0,3 2 0,4 7 0</inkml:trace>
  <inkml:trace contextRef="#ctx0" brushRef="#br0" timeOffset="19">9080 15418 8378,'0'-11'0,"0"3"345,0 1 123,0 4 45,0-7 0,1 9-131,3-3 1,-2 8-64,6 3 0,3 3-50,4 2 1,2 4-1,-2 3 1,-1 8-69,5 3 1,0 3 79,4 2 0,0 0-207,0 3 0,2 2-134,-2 1 0,2 4-276,-6-3 1,-1-2 72,1 2 0,-9-1-116,2 1 0,-3-2 158,2-2 0,-5-3 112,-2-1 0,-1 0 14,1-3 1,-3-3-15,3-2 1,-4-2-114,-4-1 1,-3 0 143,-4 0 1,0-4-267,-1 0 0,0-4 151,-4 4 1,4-5-690,-4 1 882,-1-2 0,4 4 0,-4 0 0</inkml:trace>
  <inkml:trace contextRef="#ctx0" brushRef="#br0" timeOffset="20">9959 15886 8351,'11'0'479,"1"0"0,1 0-112,2 0-410,3 0 63,4 0 1,1 0 20,0 0 1,5-3 113,2-1 1,0-4-330,0 4 0,-5-3 102,2 3 1,-4-4-392,-4 5 0,-3-1 5,-4 4 0,-5 0 458,1 0 0,-10 0 0,0 0 0</inkml:trace>
  <inkml:trace contextRef="#ctx0" brushRef="#br0" timeOffset="21">10005 16092 8364,'11'0'235,"1"0"1,4 0-17,3 0 0,3-4-17,0 0 1,1-1-386,0 2 1,5-3 137,3-1 0,2-2-170,1 5 1,-1-3 214,-3 3 0,3-5 0,-4 2 0</inkml:trace>
  <inkml:trace contextRef="#ctx0" brushRef="#br0" timeOffset="22">11113 15167 8147,'-12'0'-44,"1"0"1,3 0 37,0 0 150,6 0 1,-4-4 217,2 0-191,2 0-62,-3 4 1,5 2 70,0 2 1,0 2-97,0 5 1,0 6 115,0 2 1,0 5-10,0 6 0,0 1-128,0 7 1,4-3 102,0 0 0,1 3-217,-1 0 1,1 1 25,3-1 1,2-1-106,-3 5 1,0-1 88,0 0 1,-3 3-128,4-6 1,-6 4-10,2-4 1,2 3 130,2-2 1,-2 0 198,2-1 1,-4-2-109,3 2 0,-4 2 20,1 2 1,1-4 23,-1-4 1,1 3 167,-1-6 1,-3 3-134,3-7 0,1 3 17,-2-3 0,1-2-256,-4-6 0,0 3 110,0-3 0,0-2-85,0 2 0,0-5 25,0 2 1,-4-4-113,1 0 0,-2-6 114,1-2 0,1 1-27,-4-1 1,3 0 35,-4-4 1,1 0-1,-5 0 1,-1-2-216,-2-1 1,3 0 139,-4-5 1,4 5-107,0-5 0,1 2-85,-1-2-603,1-2 923,0 4 0,-1-1 0,1 2 0</inkml:trace>
  <inkml:trace contextRef="#ctx0" brushRef="#br0" timeOffset="23">11455 16549 8200,'0'-8'330,"0"1"54,0 4-161,0-2 0,1 5-148,3 0 110,-3 0 0,5 1-45,-6 3 0,0 2-196,0 6 1,0 3-12,0 0 0,0 2 179,0-2 1,0-1-126,0 5 0,0-5 80,0 1 1,0-2-103,0-2 0,0 1 58,0-1 0,0-3-3,0-1 1,0-3 5,0 4-17,0-6-169,0 3 230,0 0 52,0-3-56,0 3-8,0-5 45,0-5 28,0 3-190,0-3 100,5 0 0,1 4-90,5-3 1,1 2 78,-1-2 0,4 3-159,1-3 1,0 3 57,-1 1 0,-2 0 39,2 0 0,-2 3-24,-2 1 0,1 5 0,-1-1 0,-1-2 9,-2 2 1,1-1 3,-5 5 0,3-1-154,-3 1 0,0 0 91,-4 3 1,0-2-184,0 2 1,0-2 80,0-2 1,-5 5-33,-3-1 0,-2 0 127,-1-3 0,-5-1-7,1 0 0,-4 0 25,4-4 1,-4 2 164,4-5 1,-4 0-8,3-4 0,1 0-116,4 0-265,-1 0 0,1-2 318,0-1 0,4-4 0,2-4 0</inkml:trace>
  <inkml:trace contextRef="#ctx0" brushRef="#br0" timeOffset="24">11489 16572 8190,'0'-12'0,"0"1"8,0-1 1,5 5 87,3-1 0,-2 6 498,2-2-316,0-3 0,4 6-43,4-3 0,-4-1-72,3 2 0,2-1-336,-2 4 0,4 0 133,-4 0 1,2 0 39,-2 0 0,-2-5 0,3-2 0</inkml:trace>
  <inkml:trace contextRef="#ctx0" brushRef="#br0" timeOffset="25">11318 14961 8234,'-6'-1'-1008,"2"-3"1446,3 3 65,-4-4-303,3 5 1,-3 2-31,5 6 0,4 0-54,0 7 1,3 3 19,-3 1 1,4 2-102,-4 2 0,3 0 101,-3 0 0,1 0-150,-1-1 0,-3 0 47,3-3 1,-3 1-168,-1-4 0,0 3-36,0-4 0,0 0-223,0-3 1,0-1-511,0 0 300,0 1 603,0-1 0,-5-4 0,-1-2 0</inkml:trace>
  <inkml:trace contextRef="#ctx0" brushRef="#br0" timeOffset="26">11444 15133 8281,'-5'-12'-157,"3"6"0,-3 0 426,5 2 223,0 2 0,0 8-366,0 9 1,0 1 24,0 3 1,4 0-177,0 4 1,4-1 87,-5-3 0,6 1-140,-1-5 1,2 4 101,1-3 1,1-2-88,-1-7 0,6 2 22,2-5 1,-1 0-150,1-4 1,0-2 132,3-1 1,1 0 2,0-5 0,-4 0 134,0-8 1,-4 2-101,4-5 0,-6 4 271,-1-4 1,-2 0-77,-6-4 0,-1 0-76,-3 0 0,-5 1-48,-2-1 0,-9-4 0,-3 1 0,-2 4-21,-2 7 1,-5 3-155,-2 5 0,-3 2-126,-2 5 1,6 5 61,2 2 0,5 5-476,3 3 0,6 4 663,5 8 0,6 2 0,-3 5 0</inkml:trace>
  <inkml:trace contextRef="#ctx0" brushRef="#br0" timeOffset="27">12369 15544 8220,'-5'-12'-256,"2"6"-65,-4 2 1,3-1 487,-4 1 251,6 1 0,-7 1 122,5-2-141,-5 3 0,6-3-250,-4 8 7,4 3 1,-3 4-5,2 0 0,3 6-4,-3 2 1,3 4-76,1 3 1,0 0 111,0 4 1,4 1-229,-1 3 1,6 0 105,-1 0 0,2-4-155,2-4 1,-2-2-41,-3-1 1,3 0-14,-2 0 0,2 0 56,2 0 0,-5-2 31,1-2 0,-6-1-108,2-3 1,-3-2 64,-1 2 1,0-2 10,0-2 0,-1 1-62,-3-1 1,2-1-126,-6-2 1,-3 2 5,-4-2 0,-1-2-191,5 2 0,-6-5 129,-2 5 0,-1-5-2,1 0 0,-2 2 335,1-1 0,-1 0 0,-2-4 0,5-5 0,3-3 0,2 3 0,2-10 0,0 2 0</inkml:trace>
  <inkml:trace contextRef="#ctx0" brushRef="#br0" timeOffset="28">12095 16012 8121,'0'-18'-140,"6"3"-69,5 7 0,2-2 524,6 3 1,0-2-53,4 1 1,0-1 70,0 5 1,0-3-152,-1 3 0,1-1-191,0 1 0,0 3-51,0-3 1,0 3-316,-1 1 1,1 0-55,0 0 1,-4 0 427,0 0 0,-5 0 0,3 0 0</inkml:trace>
  <inkml:trace contextRef="#ctx0" brushRef="#br0" timeOffset="29">12940 15430 8180,'-12'-5'90,"5"2"168,-1-5 1,4 6-139,-3-2 0,-1 3 124,-3 1 1,-1 5-175,1 2 1,-1 5 31,1 3 0,0 4 44,-1 8 0,1-2 29,-1 6 0,1 0-30,0 7 0,3-2-110,0 2 1,2 1 95,-2-1 0,-1 0-191,6-3 1,-5-5 54,4 1 1,0-2-249,4 1 0,2 2 93,1-5 0,4-1-85,4-3 0,2-4 50,2 0 1,-1-5-75,5 1 0,-4-2-19,4-1 1,-3-5 287,3 1 0,-5-1 0,2 5 0</inkml:trace>
  <inkml:trace contextRef="#ctx0" brushRef="#br0" timeOffset="30">12997 15898 8921,'11'0'376,"1"1"-204,-1 3 1,4-2 111,1 6 0,3 0-62,-4 3 1,1 1-137,0-1 1,-2 4 68,5 0 0,-5 1-135,1-5 1,1 0-49,0 1 0,-1-2-234,-4-2 1,-1 2-338,-2-3 1,1 0-44,-5 0-778,-1 1 1420,-3 3 0,0 1 0,0-1 0</inkml:trace>
  <inkml:trace contextRef="#ctx0" brushRef="#br0" timeOffset="31">13248 15852 8322,'0'-11'-261,"0"-1"1,0 1-52,0-1 1761,0 1-358,0 0-392,0 4-575,0 2 1,-5 14-265,-2 3 1,-5 7 209,-3 0 1,1 6-83,-5 2 0,5 3-109,-1-3 0,-2 1 63,2-2 0,0-2-289,3 3 0,5-4 155,-1-4 0,4-3-369,-3-4 1,4-1-441,-1 1 1001,3-6 0,6 4 0,1-3 0</inkml:trace>
  <inkml:trace contextRef="#ctx0" brushRef="#br0" timeOffset="32">13362 15441 8347,'0'-18'0,"0"2"408,0 4 0,2 1-44,1-1 1,0 6-66,5 2 1,-5 3-46,5 1 0,-4 1 33,3 3 0,1 4-32,4 7 0,0 3 0,3 5 0,2 5-52,2 2 0,3 3 5,-3 1 0,2 2-216,2 2 0,-5-1 52,-3 4 1,-2-4-63,-2 1 0,-1 2-50,-2-2 0,-3 4-110,-5-4 1,0 0-59,0-4 0,0 0-198,0 1 1,-5-6-16,-3-3 0,-2-1-333,-1-3 1,-1 0-138,1-3 0,-1-3-311,1-4 1230,0-1 0,-1 6 0,1 1 0</inkml:trace>
  <inkml:trace contextRef="#ctx0" brushRef="#br0" timeOffset="33">14048 15989 8081,'0'-18'0,"0"3"0,0 3-59,0 0 1,0 1-96,0-1 1,-2 1 272,-1-1 0,0 2 353,-5 3 0,1-3-58,-5 2-257,1 3 1,-6 0-122,-2 5 0,-1 1 2,1 3 0,-2 2 78,2 6 0,1 0 24,-1 3 1,5 3-140,-1 5 1,3 0 70,4 0 0,0 3-152,4 1 0,1 4-17,7-5 0,2-3-136,6-4 1,1-5 76,2 1 0,3-7-162,4-4 1,5-3 140,0-1 1,-3-1 55,-1-3 1,-3-6 137,7-6 1,-7 0-91,-1 1 1,-5-3 225,1-5 0,-2 0 39,-2 0 0,-3 1 62,-1-1 0,-4 0-109,1 0 0,-3-4 116,-1 1 0,0-6-149,0 2 0,0-5-18,0-3 0,0 3-77,0-3 0,-1-2 77,-3 2 1,3-4-195,-3 4 1,3 4 57,1 4 1,0 8-183,0-1 381,0 8 239,0-2-260,0 11 1,0 2-89,0 8 0,0 8 146,0 7 1,0 7-102,0 5 1,3 2 133,1 1 1,1 1-91,-1 4 0,-3 1-50,3 6 1,1-2-54,-1-2 1,0 1-138,-4-5 1,4 0 11,-1-3 1,1-2-190,-4-3 0,4-2-308,0-5 0,1-2 252,-1-1 1,-2 0-90,6-5 1,-4-4-155,3-3 0,0-4 579,0 3 0,3-4 0,-3 2 0</inkml:trace>
  <inkml:trace contextRef="#ctx0" brushRef="#br0" timeOffset="34">14402 15875 8235,'-5'-18'1543,"3"2"-1121,-3 4-410,10 6 1,-2 2 309,5 8 0,-1 4-80,5 7 0,-1-1-88,0 5 1,2-4 83,2 4 0,-6-1-286,3 1 0,-4 2-36,4-2 0,-1-2-117,1-2 1,-1 2 112,1-2 1,-1-4-119,0-3 0,1-2-561,-1 2 0,-3-2 339,0-2 0,-1-3 428,5 3 0,-1-3 0,0-1 0</inkml:trace>
  <inkml:trace contextRef="#ctx0" brushRef="#br0" timeOffset="35">14630 15829 8173,'-11'-15'0,"-1"0"623,1 5-451,5 5 0,-1 7 67,3 6 0,-2 1-65,-5 10 0,-1-4 133,1 4 1,-1 4-247,1 3 1,-2 1-380,-2-4 0,4 4-134,-1-1 1,1 1 451,3-4 0,-2 5 0,-1 1 0</inkml:trace>
  <inkml:trace contextRef="#ctx0" brushRef="#br0" timeOffset="36">15155 15818 8315,'-7'0'99,"-1"0"258,1 0-85,0 0-66,-3-5 215,9 4-357,-4-5 1,10 6 145,2 0 1,9 4-117,3 0 0,2 0-106,2-4-1,0 0 0,5 0 147,2 0 0,0 0-221,0 0 1,-5 0-449,2 0 0,-4 0 279,-4 0 0,-3-4 256,-4 0 0,-1 0 0,1 4 0</inkml:trace>
  <inkml:trace contextRef="#ctx0" brushRef="#br0" timeOffset="37">15201 15944 8092,'12'0'-95,"-1"-2"376,0-2 1,6 3-119,2-3 0,1-1 26,-1 1 0,7-1-288,-3 2 1,2 1-303,-2-1 0,3-3 401,1 3 0,5-6 0,-3 2 0</inkml:trace>
  <inkml:trace contextRef="#ctx0" brushRef="#br0" timeOffset="38">16103 15270 8229,'-3'-23'0,"-1"0"0,0 4 63,4 0 0,0 5 208,0-1 114,0 2 285,0 2-32,0 4-525,0 2 1,0 6 151,0 3 0,-4 8-155,0 7 1,1 7 151,3 5 1,0 2-179,0 1 1,0 5-2,0 3 1,1 3-97,3 0 0,-2 4 23,6-4 1,-2 9-255,2-5 0,2-3 107,-2-1 1,2-1 59,1 1 0,-3-3-3,-1 0 1,0-1 95,0 1 0,3-2 173,-2-2 0,2-2-91,2 2 0,-5-4-52,1-3 1,-1 0-77,5-4 1,-2 0 12,-2-5 0,1 0-262,-6-3 0,5 1 272,-4-4 1,0 3-202,-4-4 0,0 0 115,0-4 1,-6 1-31,-1-1 1,-3 1 63,-7-1 0,1-3 95,-3-1 1,2-4 234,6 1 1,-1-3-22,1-1 1,0 0-128,-1 0 1,1 0-442,-1 0 1,1 0-4,-1 0 0,1-1-459,0-3 0,0 1 780,4-4 0,-3-1 0,3-3 0</inkml:trace>
  <inkml:trace contextRef="#ctx0" brushRef="#br0" timeOffset="39">16423 16412 8399,'-6'0'889,"1"5"-683,5 1 1,1 6 33,3-1 0,-2 0-39,6 1 1,-4 1-109,3 2 0,0-3-9,0 4 82,4 1 0,-10-4-57,3 2 1,-3-2-199,-1-1 1,0-1-70,0 0 79,0 1 0,-5-2 49,-3-2 0,2 0 123,-2-4 118,1 0-206,-5-4 10,6 0 2,1 0-2,5 0-128,5 0 0,1 0 83,6 0 1,-1-4-43,0 0 0,1 1 55,-1 3 1,2 0 164,2 0 1,-2 0-49,2 0 1,3 0-29,1 0 0,-3 1-12,0 3 0,0-2 18,-1 6 0,1-1-28,-5 5 1,-1-1-5,-2 1 1,1-1-177,-6 1 0,1 3 105,-4 0 0,0 5-154,0-1 0,-5-2 33,-2-2 1,-5 2-64,-3-2 1,1 0 78,-5-4 0,2 1 8,-5-1 1,5-1-13,-6-2 0,3-2-25,-3-2 0,4-3-170,0 3 0,5-4 77,-1-4 1,2-2-350,2-5 1,4-2 600,4-2 0,1-3 0,2-5 0</inkml:trace>
  <inkml:trace contextRef="#ctx0" brushRef="#br0" timeOffset="40">16378 16400 8340,'-7'-11'-25,"2"0"0,10 3 25,3 0 0,6 6 177,1-2 1,1 3 311,0 1 1,-2 0-231,5 0 1,-2 0-146,2 0 1,2 0-576,-6 0 0,0 0 127,-3 0 334,-1 0 0,1 0 0,-1 0 0</inkml:trace>
  <inkml:trace contextRef="#ctx0" brushRef="#br0" timeOffset="41">16263 14961 8259,'0'-6'150,"0"-4"257,5 9-186,-3-5 0,3 8-63,-5 2 1,0 2 13,0 5 1,0 6-39,0 2 1,0-1-173,0 1 0,0 4 24,0 3 1,0-2 86,0-1 0,0-4-87,0 4 1,0-1 59,0-7 1,4 4-350,-1-4 0,1 0-163,-4-3 1,0-1-679,0 1 1144,0-1 0,0 0 0,0 1 0</inkml:trace>
  <inkml:trace contextRef="#ctx0" brushRef="#br0" timeOffset="42">16423 15201 8259,'0'-14'0,"0"3"475,0 2-111,0 3 29,0 0 1,0 8-139,0 2 1,-4 2-192,1 5 0,-5 1 92,4-1 0,0 4-75,4 1 1,0-1 14,0-4 1,5 5-146,3-1 1,2-1-117,2-7 1,3 2 95,0-5 1,5 4-97,-1-5 0,2 1 26,-2-4 0,2 0-16,-2 0 1,2-5 126,-2-2 1,1 0-10,-5 0 0,2-2 38,-2-7 1,-2 3 146,2-7 1,-8 1 70,-3-3 1,-2-1-112,-2 0 0,-3-1-172,-5-3 0,0 4 123,-12 0 1,-4 2-134,-6 6 1,-3 5-1,-1 6 1,4 2-193,4 2 0,2 11 26,1 4 1,5 5 239,3 3 0,7 10 0,3 2 0</inkml:trace>
  <inkml:trace contextRef="#ctx0" brushRef="#br1" timeOffset="43">17257 15304 8206,'5'-6'-207,"-4"1"172,4 5 198,-5 5 0,-1 1 45,-3 5 0,3 1 39,-3-1-109,3-4 1,1 3-86,0-3 1,0 3 85,0 2 0,0-1-100,0 1 0,4-1 86,0 1 0,-1-1-175,-3 0 0,4 5-13,0-1 1,0 0-130,-4-3 0,0 0 107,0 3 0,0-2-76,0 2 0,-4-2-76,0-2 0,0 1-195,4-1 0,-1-3-188,-3 0 0,3-1 620,-3 5 0,-2-6 0,0-1 0</inkml:trace>
  <inkml:trace contextRef="#ctx0" brushRef="#br1" timeOffset="44">16937 15886 8139,'-11'0'123,"4"0"426,2 0-61,0 0-368,4 0 0,6-1-63,10-3 0,2 3 78,2-3 0,0 3 4,4 1 0,5-1-18,2-3 0,7 1-163,1-4 1,0 3 56,-4-4 1,2 5-122,2-5 0,-3 4-55,3-3 1,-6 3 101,-1-4 0,-7 6-117,-1-2 0,-2-1 41,-6 1 1,1 0-401,-5 4-151,-5 0-336,5 0 232,-10 0 790,4 5 0,-10 1 0,-2 6 0</inkml:trace>
  <inkml:trace contextRef="#ctx0" brushRef="#br1" timeOffset="45">17131 15966 8090,'-11'-5'363,"5"4"-549,0-4 197,6 5 1,0 1 253,0 3 0,0 2-157,0 6 1,0-1-12,0 1 0,2-1-5,2 0 1,-3 2-8,3 2 1,-2-2-88,2 2 0,-3-2 144,3-2-192,-3 1 1,1-1 58,1 1 1,-1-5-189,1 1 120,-1-6 0,-1 5 6,3-3 41,-3-3-2,4 4 268,-5-5 297,0 0 1,5 0-484,3 0 1,3 0 12,4 0 0,-1 0-21,5 0 0,-1 0 61,1 0 1,2 1-109,-6 3 1,4-1 29,-4 4-83,0 1 1,-3 3-170,-1 1 1,-3-1-48,-1 0 0,-4 1-6,1-1 0,1 1-25,-1-1 1,-1 1 92,-3-1 1,-1-1-127,-3-2 0,1 2 137,-9-2 0,3 2 24,-6 1 0,1-3 45,-1-1 1,1 0 142,-5 0 0,4 2-28,-4-5 0,3 1-56,-3-1 1,5-3 166,-1 3 1,-1-3-117,0-1 1,1 0 45,4 0 1,-1 0-7,1 0-9,-1 0 0,1 0-268,0 0-329,-1 0-229,1 0 799,-1-5 0,6-1 0,2-6 0,-2 1 0,0 0 0</inkml:trace>
  <inkml:trace contextRef="#ctx0" brushRef="#br1" timeOffset="46">17143 16035 8017,'0'-8'-457,"0"1"1,0 3 1467,0-4-191,0 6 75,0-8-712,0 8 1,1-7 13,3 6 1,-2-1-47,6 4 0,0 0-163,3 0 0,0 0-116,1 0 1,4 4 135,3-1 1,-1 1-362,1-4 0,-1 0-160,1 0 1,3 0-351,-3 0 0,-2 0 863,2 0 0,-5 0 0,3 0 0</inkml:trace>
  <inkml:trace contextRef="#ctx0" brushRef="#br1" timeOffset="47">17771 15886 8037,'7'2'1650,"1"1"-1491,-5-1 0,7 4 84,-3-2 0,0-2-107,0 6 0,1-5 61,3 0 1,1 2-106,-1-1-1,2 4 17,2-4 0,-1 0-131,5-4 0,0 0 28,4 0 1,4-2-160,-1-2 1,1 2-83,-4-6 1,0 2 112,-1-2 0,0-2 25,-3 3 1,1 0 32,-4 0 0,-2-1 42,-7-3 1,2-1-5,-5 1 0,0-1 7,-4 1 0,0-1-3,0 1 0,-7 0 6,-4-1 1,-2 6-5,-6 2 1,0-1 9,-4 1 1,-1 0-62,-2 4 1,0 4 46,-4 0 1,1 9 44,-2-2 0,-1 4-35,6 1 1,-1 0 7,4 3 0,4 3 15,0-3 1,6 2-2,2 2 0,5 0-60,6 0 0,0 0 45,0-1 1,0 1-58,0 0 1,5-5 48,2-3 0,5 2 127,3-2 0,-1-4 25,5-3 0,-4-4 145,4 3 1,0-4-154,4 1 0,0-3-21,0-1 1,0-4-64,0 0 1,1-3 60,2 3 0,-2-5-500,3 1 0,-3 2 210,-1-2 0,-1 6-1373,-3-2 1558,-3 3 0,-4-4 0,-1-2 0</inkml:trace>
  <inkml:trace contextRef="#ctx0" brushRef="#br1" timeOffset="48">18399 15601 8013,'0'-6'-534,"0"0"0,0 5 893,0-3 87,5 3 0,1-4-166,6 5 0,-1-4-61,1 0 0,-1 1-88,1 3 0,3-2 54,0-1 1,-2 1-279,-2-2 169,-2 3-1183,7 1 653,-4 0 454,-1 0 0,-4 0 0,-2 0 0</inkml:trace>
  <inkml:trace contextRef="#ctx0" brushRef="#br1" timeOffset="49">18844 15304 8013,'-7'-1'0,"-1"-3"-13,1 3 108,0-4 41,2 5 0,5 1-64,0 3 1,0 2 89,0 5 0,1 1-23,3-1 0,-1 1-35,4-1 44,1 0 1,3 5-109,1-1 0,-1 1 62,1 0 1,-1-4-80,1 4 0,-1-4 107,0 0 0,1-1-210,-1 1 1,1-2-23,-1-3 0,-3 2-55,-1-5 0,-3 4-110,4-5-284,-6 1-28,8-4-265,-8 0 387,3 5 1,-7-3 456,-1 1 0,-4-1 0,-4-2 0</inkml:trace>
  <inkml:trace contextRef="#ctx0" brushRef="#br1" timeOffset="50">18993 15338 8013,'0'-11'519,"0"-1"-627,0 6 319,0 1 330,0 5 1,-1 9-569,-3 2 1,-3 4 9,-4 1 1,0-2 21,-1 5 0,1 0-88,-1 4 1,1-2 87,0-2 1,-1 1-240,1-4 0,3 0 31,0-1 0,1-2-64,-5 2 0,5-2-49,-1-2 1,2 1-221,-2-1 1,-2-1 81,2-2 454,3 2 0,-5-3 0,4 4 0</inkml:trace>
  <inkml:trace contextRef="#ctx0" brushRef="#br1" timeOffset="51">19301 15098 8013,'0'-7'-800,"0"-1"686,0 6 726,0-3-103,0 5-143,0 5 1,-1 6-198,-3 8 0,2 0 22,-6 4 1,4-3-144,-3 7 0,-1 2 78,-3 2 0,-1 0-143,1 0 1,-1 0-57,1-4 1,-1 4-80,1-5 0,3 1 62,1-4 0,4-2-158,-1-2 1,-1 2 41,2-6 1,-1 0-93,4-4 1,0 1 27,0-1 0,0-3 99,0 0 1,0-5-627,0 5 797,0-5 0,-1 5 0,-3-4 0,2 5 0,-3-3 0</inkml:trace>
  <inkml:trace contextRef="#ctx0" brushRef="#br1" timeOffset="52">19358 15293 8013,'0'-8'0,"0"0"-344,0 6 263,0-8 418,0 8 1,4-1-125,0 6 1,0 4-105,-4 4 1,0 1 17,0-1 0,0 2-3,0 2 1,0-2-6,0 2 0,0-3-89,0 0-96,0-1 0,0 1 66,0-1 0,0-3-213,0-1 189,0-4 1,0 3-165,0-2 229,0-3-12,0 4 277,0-5-263,5 0 0,-3-3-5,6-1 0,-4 0 48,3 4 0,-3 0-38,4 0 0,-1 0 2,5 0 0,-1 0-37,1 0 1,-1 1-6,1 3 0,-2-1 6,-3 4 1,3 1 0,-2 3 0,1 1-104,-1-1 1,2 1 65,-3-1 0,0 0-163,0 1 0,-4-1 80,1 1 0,-3-1-206,-1 0 143,0 1 1,-1-1 13,-3 1 1,-2-2 115,-6-2 1,-1 0 8,-2-4 1,1 1-32,-5-1 1,4-3 15,-4 3 1,4-3-84,-4-1 0,5 0 63,-2 0 1,4 0-222,0 0 0,5 0-35,-1 0 0,4-3 321,-3-1 0,4-1 0,-1 1 0,3-2 0,1-6 0,0 1 0</inkml:trace>
  <inkml:trace contextRef="#ctx0" brushRef="#br1" timeOffset="53">19404 15235 8013,'-11'0'0,"3"-3"423,0-1-95,6 0-263,-3 4 1,6 0 136,3 0 0,2 0 0,6 0 1,0 0-178,4 0 0,-1 0 108,8 0 0,-3-1-126,7-3 0,-3 1 135,-1-4 1,-1 4-488,1-1 1,-4 3-745,0 1 1089,-10 0 0,6 0 0,-8 0 0</inkml:trace>
  <inkml:trace contextRef="#ctx0" brushRef="#br1" timeOffset="54">19827 15921 8088,'0'-12'0,"0"1"-32,0-1 0,0 1-136,0 0 819,-5-1 1,-2 1-186,-4-1 0,-1 6-224,1 2 0,-2 3-80,-2 1 0,-3 0-171,-5 0 1,1 9 162,-1 2 1,0 3-83,0-2 0,4 3-88,0 0 1,5 5 11,-1-1 1,2 2-122,2-2 0,4 2 41,4-2 1,-3 2-108,3-2 1,0 1-48,7-5 1,-2 4-81,6-4 1,3-1 162,5-6 1,0 1-68,-1-5 0,-1 0 181,5-4 0,0-2-70,4-2 1,-2-2 69,1-5 0,-5-2-69,6-2 0,-4 1 226,0-5 0,1 0 67,-5-4 1,1 0 62,-5 0 1,0-2-82,1-6 0,-5 5 37,1-9 0,-2 0-124,2-3 1,2-5 2,-2 1 1,1-3-72,-2 0 0,2 0 79,-5 3 0,0 1-168,-4 6 0,4 0 190,-1 8-21,1 0 1,-4 10 144,0 1 316,0 9-476,0 2 0,-1 6 21,-3 3 1,3 7 86,-3 8 0,3 4-51,1 4 0,0 7-90,0 8 0,0 4 6,0 3 0,0-2-162,0 3 1,0-1-77,0-3 1,0 2-25,0-6 0,0-2-129,0 2 1,4-6 123,-1-2 0,5-1-61,-4-6 1,1-1-14,-1-3 1,1-1 105,2-3 0,2-3-71,-5-4 0,5-5-105,-1 1 0,-2-2 319,2 2 44,-6-3 0,8 0 0,-3 1 0</inkml:trace>
  <inkml:trace contextRef="#ctx0" brushRef="#br1" timeOffset="55">20181 15955 8078,'-7'-11'-68,"4"-1"1,3 4-136,3 1 1,0 4 814,4 0-285,-4 1 1,7 2 42,-2 0 0,6 5-139,1 3 1,-4 3-58,-3 5 1,3-4-56,5 4 1,-2 0 13,-7-1 0,3 4-179,-2-3 1,2-1 77,2-4 1,3 1-154,0-1 1,-4-1-143,-3-2 0,3 1-101,5-6 1,-5 3-32,-3-3 1,-4 0-840,3 4 1234,-4-4 0,7 7 0,-4-3 0</inkml:trace>
  <inkml:trace contextRef="#ctx0" brushRef="#br1" timeOffset="56">20455 15875 8063,'-12'-5'1328,"-4"-1"-1048,8-1 0,-3 3-53,7 8 0,-2 3 13,-6 4 0,1 2 7,-1 2 1,1-1-169,0 5 0,-1 0 98,1 4 0,-2 1-568,-2 3 0,2-5-131,-2 1 0,3-1-505,5-7 0,-6 8 1027,6-4 0,-6 0 0,7-8 0</inkml:trace>
  <inkml:trace contextRef="#ctx0" brushRef="#br1" timeOffset="57">20763 15818 8136,'-11'-6'-156,"4"0"300,2 6 0,7 0 72,1 0 0,0 0 265,5 0 1,0 0-238,8 0 0,-2 0-57,5 0 0,0-3-236,3-1 18,1 0 1,0 4 127,0 0 0,-4-1-168,0-3 1,-5 3-509,1-3 1,-2 3-28,-2 1-887,1 0 1493,-6 0 0,-6 5 0,-6 1 0</inkml:trace>
  <inkml:trace contextRef="#ctx0" brushRef="#br1" timeOffset="58">20775 15989 7895,'11'0'-113,"4"-4"436,0 1 0,2-1-65,-2 4 1,-1-1 119,5-3 0,4 1-380,4-4 1,-1 4-419,-3-1 0,0 3 206,0 1 214,-5-5 0,-2-1 0,-5-6 0</inkml:trace>
  <inkml:trace contextRef="#ctx0" brushRef="#br1" timeOffset="59">21517 15178 8133,'0'-11'0,"-5"-1"-443,4 6 4,-5 1 1122,6 5-414,0 10 0,0-1 61,0 10 0,0 0 125,0 4 1,2 4-209,2-1 0,-3 1-58,3-4 0,1 3-150,-1 1 1,1-3 111,-2-1 1,0-6-729,5 5 1,-1-1 576,5 2 0,-1-1 0,0 1 0</inkml:trace>
  <inkml:trace contextRef="#ctx0" brushRef="#br1" timeOffset="60">21300 15818 8112,'1'-6'215,"3"2"0,2-1-293,6 1 1,4 0-173,3 4 0,2-4 739,-2 0 0,6 1-194,-2 3 0,3 0 72,1 0 0,4-2-183,7-1 0,-2 1-293,6-2 1,-5 3-15,1 1 0,-4 0-218,-3 0 0,1 0-49,-6 0 0,0 0-820,-7 0 1210,2 0 0,-8 0 0,3 0 0</inkml:trace>
  <inkml:trace contextRef="#ctx0" brushRef="#br1" timeOffset="61">21380 16149 7986,'-12'-11'864,"6"4"-855,1 2 384,5 5-152,5 0 0,0 2-70,3 1 0,2 4 14,-2 4 0,2 1-202,1-1 0,1 0 71,-1 1 0,2-5-47,2 1 0,-2-2-52,2 2 1,1 1-10,0-5 1,3-1 77,-4-3 0,1 0-30,0 0 0,1 0-58,6 0 1,0-5-138,0-2 0,-4 0-118,0 0 1,-5-1 106,1-3 0,-7-1 100,-5 1 0,3 0 60,-3-1 1,-4 1 122,-7-1 1,-3-3-112,-4 0 0,-3 0 119,-5 3 0,0 5 118,1-1 0,-6 5-32,-3 0 1,-1 1 92,2 2 0,-2 5-31,6 3 0,-5 3 76,5 5 0,-1 1-152,4 6 1,5 1-205,3 3 1,6-2 101,2 6 1,4-6-147,-1 2 1,4 1 67,4-2 1,4 1-109,7-4 0,-2-5-166,2-3 0,-1 0 117,1-3 1,-2 2-16,2-7 1,1-2 208,0-1 0,4-3 202,-1-1 0,1-1-300,-1-3 1,2-1-171,-6-2 1,4-4 120,-4 4 139,0 2 0,2-5 0,1 3 0</inkml:trace>
  <inkml:trace contextRef="#ctx0" brushRef="#br1" timeOffset="62">22099 15864 8213,'5'-7'-315,"7"-2"-172,7 6 1,-1-1 453,1 4 0,-5 0 302,1 0 1,3 0-53,1 0 1,2 0-112,2 0 1,-1 0-892,-3 0 785,2 0 0,-3-5 0,5-2 0</inkml:trace>
  <inkml:trace contextRef="#ctx0" brushRef="#br1" timeOffset="63">22865 15064 8088,'-4'-11'135,"0"-1"104,0 6 0,3 1-57,-3 5 1,3 5 45,-3 3 1,-1 8 110,1 7 1,0 5-90,4 6 0,0 0-179,0 1 0,0 0-18,0 3 1,4-2-109,0 2 1,4-4-79,-5-3 1,5 0-348,-4-4 0,3 0-979,-3-5 1459,0 1 0,1 0 0,1 0 0</inkml:trace>
  <inkml:trace contextRef="#ctx0" brushRef="#br1" timeOffset="64">22648 15761 8031,'0'-12'479,"1"6"-1026,3 2 699,2 3 1,9 1 737,0 0 1,7 0-590,1 0 0,5 0-153,6 0 1,5 0-322,3 0 1,-1-4 101,1 0 0,-4 1-279,4 3 1,-4-2 204,4-2 0,-4 3-577,4-3 0,-7-1 13,-1 1 709,1 1 0,-11-2 0,4-2 0</inkml:trace>
  <inkml:trace contextRef="#ctx0" brushRef="#br1" timeOffset="65">22648 16172 8030,'0'-6'868,"0"-5"-300,-6 10-195,5-4-165,-4 10 0,5 2 16,0 4-265,0 0 0,4 1 70,0-1 1,8-1-93,0-2 0,7 1 20,0-5 1,4-1 71,3-3 1,-1 0-149,1 0 1,2 0 8,-1 0 1,-1-5-42,-3-2 0,0 0 42,0 0 0,-1 0 29,-3 0 1,-3-3 45,-5 2 0,1-2-6,-1-1 0,-4-1 52,-4 1 0,3-1-48,-3 1 0,0-1 23,-7 1 1,-4 1-13,-7 2 1,-3-1 72,-4 6 1,-6-1-41,-3 4 1,0 4 4,0-1 0,-6 10 55,3-2 1,-2 7 153,6-3 1,2 6-268,5-2 1,2 2 75,2 2 1,2-4-24,6 0 0,3-1 35,1 1 1,4 1-150,-1-4 0,4 3 59,4-4 0,2 4-160,6-4 0,4-1 177,3-6 0,3 1-24,1-6 0,0 5 54,-1-4 1,1 0-40,0-4 0,4-2-115,-1-1 0,5 0 70,-5-5 1,5 2-151,-4-2 0,-2 0 234,-6 4 0,3-10 0,-5 1 0</inkml:trace>
  <inkml:trace contextRef="#ctx0" brushRef="#br1" timeOffset="66">23059 16035 8043,'0'-18'-145,"5"2"145,2 4 0,4 1-326,0-1 1,0 2-199,1 3 1356,-1-4 1,2 9-368,2-6 0,-2 6-47,2-2 1,2 3-181,-2 1 1,4 0-94,-4 0 0,0 1 139,-3 3-123,4 2 1,-3 6-196,2-1 1,-7 0 66,-4 1 0,-3 0-199,-1 4 0,0-4-91,0 4 1,-5 1-27,-3 2 1,-3-2 45,-5-2 0,4-2-70,-3-2 0,2 1 166,1-1 1,1-1-119,0-2 381,4 2-218,2-4 180,5 1 0,1-2-11,3-5 0,3 0 77,4 0 1,0 0-90,1 0 1,3 0-94,0 0 1,4-4 8,-3 0 0,-1 0-100,-4 4 1,1-3-665,-1-1 787,1 0 0,-1 4 0,0 0 0</inkml:trace>
  <inkml:trace contextRef="#ctx0" brushRef="#br1" timeOffset="67">23733 16012 8051,'-12'-18'328,"6"6"410,2 4-732,3 5-337,1-2 0,1 5-128,3 0 459,-3 0 0,9 5 0,-3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29:06.98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10302 16549 8463,'0'-7'0,"0"1"0,0 2 0,-2 3 0,-1-3 0,1-2 0,-8 5 0,9-4 0,-4 5 0,5 0 0,0 5 0,0 2 0,0 8 0,0 5 0,0 6 0,0 5 0,0 7 0,1-2 0,3 6 0,-3 4 0,3 4 0,1 3-102,-1-4 0,5 1 102,-2-4 0,0-1 0,0 1 0,1-2 0,3-2 0,-1-2 0,-2-6 0,2-4 0,-2 1 0,-2-6 0,2 2 0,-6-8 0,2-4 0,1-2 0,-1-2 0,0 1 0,-4-1 0,-5 0 102,-3 1 0,-2-1-102,-1 1 0,-6-2 0,-2-3 0,1 2 0,-1-5 0,5 4 0,-1-5 0,-1 1 0,0-4 0,1 0 0,4 0 0,-1 0 0,6 0 0,-4 0 0,3 0 0</inkml:trace>
  <inkml:trace contextRef="#ctx0" brushRef="#br0" timeOffset="1">9982 17954 8249,'-8'0'0,"1"0"0,4 0 0,-2 0 0,5 0 0,0-5 0,0 3 0,1-3 0,3 5 0,2 0 0,6 0 0,-1 0 0,1 0 0,3 0 0,0 0 0,4 0 0,-4 0 0,6 0 0,-2 0 0,2 0 0,2 0 0,-1-4 0,-3 1 0,1-1 0,-5 4 0,4-2 0,-3-1 0,-1 1 0,-4-3 0,1 5 0,-1 0 0,0-5 0,1-1 0,-1-6 0</inkml:trace>
  <inkml:trace contextRef="#ctx0" brushRef="#br0" timeOffset="2">10484 17851 8249,'0'-8'0,"0"1"0,0 4 0,-5-2 0,4 4 0,-3-3 0,3 3 0,1-4 0,0 5 0,5 0 0,3 0 0,2 0 0,1 0 0,4 3 0,1 1 0,3 1 0,-4-1 0,4-3 0,-4 3 0,5 1 0,0-1 0,0 4 0,-1-5 0,2 3 0,-2-3 0,3 0 0,1 4 0,0-3 0,0 4 0,-4-6 0,0 2 0,-4-3 0,4-1 0,-1 0 0,1 0 0,1 0 0,-5 0 0,0 0 0,-3 0 0,-1-3 0,1-1 0,-5-5 0,1 1 0,-6 2 0,2-2 0,-2 1 0,-2-5 0,0 1 0,0 0 0,0-1 0,0 1 0,-2-1 0,-2 1 0,-2 1 0,-5 2 0,3-1 0,0 5 0,0 1 0,-8 3 0,2 0 0,-5 0 0,4 6 0,-4 5 0,0 2 0,-4 6 0,4-4 0,0 4 0,5-5 0,-1 2 0,-2 0 0,2-1 0,-1-1 0,1-6 0,2 2 0,-2-2 0,-2-2 0,2 2 0,-4-6 0,4 2 0,-6-3 0,2-1 0,2 0 0,-3 0 0,3 0 0,-2 0 0,-2 0 0,6 0 0,-5 0 0,7-10 0,-3-3 0</inkml:trace>
  <inkml:trace contextRef="#ctx0" brushRef="#br1" timeOffset="3">9970 16240 8927,'-7'0'0,"-1"0"0,6 0 0,-9-5-49,10 4 20,-4-4 8,5 5 27,0 0 1,1-4 24,3 0 0,4 1-26,7 3 0,-1 0-5,5 0 0,0 0 0,4 0 0,4 0 15,-1 0 1,6 0-2,-2 0 0,0 0 0,0 0 0,-3 0-14,3 0 1,-4-2-29,0-1 0,-2 0 30,-1-5 0,-1 5 7,-3-5 0,1 2 3,-5-2 1,4-2 3,-3 2 0,-5 3 12,-3 1 4,-6-2 14,8 5-42,-8-9 11,-2 8-30,-7-8 0,-4 9-4,-1-3 1,-3 3 1,0 1 1,-4 5 15,4 3 0,-6 2 2,2 1 1,2 1-6,-3-1 1,3 0 17,-2 1 1,-2-1-10,6 1 1,-5-1 18,1 0 1,-4 1-3,-4-1 0,2 1-8,-5-1 1,4-1-16,-1-2 1,5 1-7,3-5 1,-2-1-8,6-3 0,0 0-22,3 0-2,1 0 21,0 0 0,3 0-12,0 0 4,6 0 3,-3 0 6,10 5 1,6 2 0,7 4-1</inkml:trace>
  <inkml:trace contextRef="#ctx0" brushRef="#br1" timeOffset="4">11604 16298 9246,'0'-8'83,"0"0"-56,-5 6-158,3-8 146,-3 3-88,5 1 108,0 1-9,0 0-16,0 4 1,0-3-11,0 8 0,1 3-13,3 8 1,3-1 21,4 5 0,-3-1-24,-1 1 0,0 3 34,0-3 0,2-1-38,-5 1 1,4 0 3,-5 3 0,1 0 10,-4-3 0,0 3 5,0-3 0,0-2 12,0 2 0,-5 1 11,-3 2 0,-2 6 1,-1 1-1</inkml:trace>
  <inkml:trace contextRef="#ctx0" brushRef="#br1" timeOffset="5">11158 16971 8744,'-7'0'0,"-1"0"0,0 0 0,2 0 0,1 0 0,5 0 0,5 0 0,3 0 0,7 0 0,4 0 0,8 0 0,3 0 0,8 0 0,4 0 0,4 0 0,3 0 0,7-3-162,5-1 1,-29 1 0,1 1 161,27-2 1,-26 2 0,0-1-1,0-1 1,0 0 0,2-1 0,1 0-1,0 1 1,2 0 0,0 0 0,0-2-167,0 0 1,-1 1 0,-4 1 0,0 0 166,-1 0 0,-1 1 0,27-4-7,-1 0 0,-6-2-125,-3 5 0,-3 0 113,-4 4 1,-4 0 0,-8 0 0,-2 0 0,-5 0 0,-5 0 220,-3 0 0,-4 1-203,-3 3 0,-3 3 0,-5 4 0</inkml:trace>
  <inkml:trace contextRef="#ctx0" brushRef="#br0" timeOffset="6">11250 17303 8569,'-12'0'0,"5"0"0,-1 0 0,5 0 0,-2 0 0,5 0 0,5 5 0,2 1 0,4 5 0,-1 5 0,-2-1 0,2 5 0,-2-1 0,2 4 0,1 4 0,2-2 0,2 6 0,-2-1 0,2 4 0,-2 1 0,-2-1 0,1-4 0,-1 1 0,-3-10 0,-1 2 0,-3-8 0,4 1 0,-6-4 0,3 0 0,-5-6 0,0-1 0,0-5 0,-1-5 0,-3-3 0,2-3 0,-6-4 0,2-8 0,-2-8 0,-1-7 0,5-3 0,1-4 0,3-1 0,1 6 0,3 2 0,-2 7 0,6 5 0,-1 3 0,5 4 0,1 2 0,2 6 0,-1-1 0,5 1 0,5 3 0,6 1 0,5-1 0,3-3 0,7-1 0,9 1 0,3 0-210,4-1 1,-29 6 0,0 1 209,4-1 0,1 0 0,-2 1 0,0-1 0,1 0 0,0 0 0,-3 2 0,-1 1 0,28-5 0,-1 4-186,-2-3 0,-6 4 179,-6-1 0,-1 3 0,-10 1 0,1 0 0,-8 0 1,-2 0-1,-6 0 1,-2 0 0,-6 0 1,-1 1 597,-2 3-602,-3-3 107,-5 10 1,-5-5 0,-1 5 0</inkml:trace>
  <inkml:trace contextRef="#ctx0" brushRef="#br0" timeOffset="7">11615 17554 8340,'-5'-17'0,"-3"6"0,3 0 0,0 4 0,5-4 0,0-1 0,0 1 0,0 0 0,5 3 0,3 0 0,2 2 0,1-2 0,2-1 0,2 6 0,-2-1 0,2 4 0,-2 0 0,-2 0 0,1 0 0,-1 0 0,-3 4 0,-1-1 0,-3 8 0,4 0 0,-4 2 0,3 6 0,-4-2 0,1 3 0,-2 1 0,2-2 0,-3 3 0,3 1 0,-3-2 0,-1-2 0,0 1 0,0-4 0,0-1 0,0-4 0,0 1 0,0-1 0,0-3 0,0-1 0,2-4 0,1 1 0,-1-2 0,1 2 0,4-3 0,0 3 0,4-3 0,0-1 0,4 0 0,0 0 0,6 0 0,-2 0 0,-1 0 0,1 0 0,-4 0 0,4 0 0,-4-1 0,4-3 0,-5 2 0,1-6 0,-2 6 0,4-8 0,0 3 0</inkml:trace>
  <inkml:trace contextRef="#ctx0" brushRef="#br0" timeOffset="8">12186 17417 8312,'-11'-14'0,"-1"2"0,6 7 0,2-2 0,3 4 0,1-2 0,0 5 0,0 6 0,0 6 0,5 2 0,2 9 0,0 2 0,0 9 0,-3 1 0,4-1 0,-6-4 0,2 1 0,1-7 0,-1-1 0,1-2 0,-1-5 0,-3-1 0,4-4 0,-5-4 0,0 3 0,0-9 0,0 4 0</inkml:trace>
  <inkml:trace contextRef="#ctx0" brushRef="#br1" timeOffset="9">12369 17383 8976,'-7'-12'-170,"-3"6"105,9 1 47,-4 5 0,5 1 8,0 3 0,1 3 3,3 9 1,-1 3 1,4 7 0,1 2-3,3 3 1,-3 0-22,-1-4 0,0 0 18,0-4 0,0-2 1,-3-2 0,-3-2 0,3-6 1,-3 0-2,-1 1 0,-1-1 10,-3 1 1,-8-1-1,-5 1 1</inkml:trace>
  <inkml:trace contextRef="#ctx0" brushRef="#br0" timeOffset="10">12083 17325 8500,'-11'-3'0,"-1"-1"0,5-4 0,-1 4 0,6 1 0,2 3 0,7 0 0,3 0 0,2 0 0,9 0 0,6 0 0,5 0 0,2 0 0,5 0 0,3 0-1043,3 0 1043,5 0 0,-3-5 0,4-2 0</inkml:trace>
  <inkml:trace contextRef="#ctx0" brushRef="#br0" timeOffset="11">13168 16560 8431,'-11'-11'0,"-1"-1"0,2 5 0,3-1 0,2 6 0,5-3 0,0 5 0,5 5 0,6 6 0,8 8 0,3 4 0,1 4 0,-1 6 0,1 5 0,0 1 0,0-1 0,0-2 0,0 2 0,-4-7 0,0 0 0,-4-6 0,4 2 0,-5-7 0,1-1 0,-2-5 0,-2 1 0,-1-2 0,-2-1 0,2-1 0,-4 0 0,1-4 0,-2 3 0,-5-4 0</inkml:trace>
  <inkml:trace contextRef="#ctx0" brushRef="#br1" timeOffset="12">13431 16686 8901,'-4'-12'-10,"0"1"1,1 3-18,3 1 46,0 4 0,0-3 3,0 2-6,0 3-11,0-4 0,0 6-1,0 3 0,0 7 3,0 8 0,-2 8 4,-2 3 0,-6 5 11,-5 3 1,-1-3-12,0 3 0,4 0-1,-4-3 1,5-4-2,3-8 0,0-5 17,4-3-12,-5 3 11,8-5-21,-5-2 1,1-1 0,-1-3-1</inkml:trace>
  <inkml:trace contextRef="#ctx0" brushRef="#br1" timeOffset="13">13374 16423 8901,'7'-18'74,"1"3"0,-4 3-49,3 0 1,1-3-8,4 0 1,0-1-8,3 5 0,-1-4-5,5 0 1,0-1-8,4 5 1,0 3-7,0 1 0,-1 4 12,-3-1 0,1 3-21,-5 1 0,0 1-7,-3 3 0,-6 2-8,-2 6 0,-3 4 13,-1 3 1,-1 3 4,-3 1 0,-2 3 10,-6 1 0,-4 5 12,-3-2 1,6-2 1,2-1 0,3-4 1,0-4 1,3 1 0,5-5 0,2 1-5,1-5 1,0-1-23,5-2 1,-1-3-1,5-5 1,-1 0 1,1 0 0,0 0-6,3 0 1,2-1 6,2-3 1,-1 1 5,-3-4 1,-2 4 5,2-1 0,-2-2 1,-2 0-1</inkml:trace>
  <inkml:trace contextRef="#ctx0" brushRef="#br0" timeOffset="14">13991 16789 8373,'-8'-2'0,"0"-1"0,6 1 0,-3-4 0,5 2 0,0 3 0,0-4 0,0 5 0,6 5 0,5 3 0,5-2 0,3 1 0,2-3 0,-2 4 0,4-6 0,4 2 0,-3-2 0,3-2 0,-3-2 0,-1-2 0,-1-2 0,1-5 0,0-2 0,0-2 0,-2 1 0,-1-5 0,-3 0 0,-1-4 0,-8 4 0,4 0 0,-8 0 0,-1-4 0,-6 4 0,-5 0 0,-7 5 0,-4-1 0,-4 6 0,-4 1 0,-2 6 0,-5-2 0,-4 11 0,0 5 0,0 7 0,3 0 0,6 3 0,3 0 0,3 2 0,4 3 0,7 1 0,8 2 0,3 7 0,1-2 0,0 1 0,0-1 0,5-2 0,3-3 0,6 3 0,1-2 0,5-5 0,-1-3 0,4-1 0,4-7 0,2-5 0,5-6 0,6-4 0,2-4 0,2-7 0,2-8-287,4-8 0,-3-7 0,-21 13 0,-1 1 0</inkml:trace>
  <inkml:trace contextRef="#ctx0" brushRef="#br0" timeOffset="15">14562 16309 8425,'-7'0'0,"2"0"0,6 0 0,3 0 0,-1 0 0,4 0 0,1 0 0,3 0 0,5 0 0,-1 0 0,4 0 0,-4 0 0,4 0 0,-4 0 0,4 0 0,-3 0 0,4-1 0,-1-3 0,-1 3 0,1-3 0,-4-1 0,4 1 0,-5-5 0,3 3 0</inkml:trace>
  <inkml:trace contextRef="#ctx0" brushRef="#br0" timeOffset="16">15018 16069 8296,'-5'-18'0,"4"6"0,-3 4 0,3 6 0,6-4 0,1 8 0,6 2 0,-1 2 0,1 5 0,-1 5 0,1-1 0,0 5 0,3-1 0,-1 6 0,5 2 0,-5 0 0,2-4 0,-4-1 0,0 1 0,-1-4 0,1 0 0,-5-5 0,1 2 0,-2-4 0,2 0 0,-2-5 0,-2 1 0,-3-6 0,9 9 0,-3-5 0</inkml:trace>
  <inkml:trace contextRef="#ctx0" brushRef="#br0" timeOffset="17">15281 16069 8322,'-5'-11'0,"3"3"0,-6 1 0,5 4 0,-2-2 0,0 5 0,3 6 0,-6 6 0,4 0 0,-3 7 0,-1 0 0,-3 4 0,-1 4 0,1 0 0,-1-1 0,1-3 0,3-5 0,1-3 0,0-2 0,0-2 0,2 1 0,0-1 0,-2 0 0</inkml:trace>
  <inkml:trace contextRef="#ctx0" brushRef="#br0" timeOffset="18">15304 15864 8328,'6'-12'1,"1"1"-1,-4-1 0,-1 1 0,8-1 0,-3 1 0,0 1 0,0 2 0,1-1 0,3 6 0,5-5 0,-1 4 0,0 0 0,-3 4 0,-1 2 0,0 1 0,-4 4 0,-3 4 0,1 1 0,-2-1 0,1 2 0,-4 2 0,-4-1 0,1 5 0,-6-4 0,1 4 0,2 0 0,-2 4 0,1-1 0,-5-3 0,5 1 0,-1-5 0,5 4 0,0-3 0,1-1 0,2-4 0,0 1 0,5-1 0,2-5 0,4-2 0,1-3 0,-1-1 0,4 0 0,0 0 0,6-5 0,-2-2 0,2-3 0,2-2 0</inkml:trace>
  <inkml:trace contextRef="#ctx0" brushRef="#br0" timeOffset="19">15864 15784 8472,'-12'-17'0,"1"4"0,3-3 0,1 5 0,4 4 0,-7 2 0,9 8 0,-3 4 0,1 3 0,-1 13 0,2 3 0,-6 8 0,4 7 0,-3 4 0,-1 2 0,-3 6 0,-1-4 0,1 0 0,0-2 0,-1-1 0,1-6 0,-1-2 0,1-2 0,-1-2 0,2-6 0,3-5 0,-2-1 0,5-7 0,0 0 0,4-9 0,5-1 0,2-5 0</inkml:trace>
  <inkml:trace contextRef="#ctx0" brushRef="#br0" timeOffset="20">15795 16161 8472,'0'-12'0,"0"1"0,1-1 0,3 1 0,-3-1 0,8 1 0,-5 0 0,4 3 0,-4 0 0,4 2 0,0-2 0,2 0 0,2 4 0,0-1 0,3 1 0,-2 3 0,2-3 0,-2 4 0,-1 4 0,-5 3 0,1 8 0,-6-1 0,2 5 0,-3-1 0,-1 1 0,-5 3 0,-2-3 0,-5 4 0,-3 3 0,-3-2 0,-5 3 0,4-3 0,0-1 0,5-1 0,-1-3 0,4 1 0,3-5 0,-1 0 0,5-3 0,1-1 0,4-4 0,3-4 0,2-1 0,5-2 0,5 0 0,-1 0 0,4 0 0,-4 0 0,5-4 0,0 0 0,1-5 0,2 3 0,0-6 0</inkml:trace>
  <inkml:trace contextRef="#ctx0" brushRef="#br0" timeOffset="21">16549 16629 8265,'-8'-12'0,"1"1"0,-1 3 0,-3 1 0,3 0 0,0 0 0,-4-2 0,-7 5 0,-3 0 0,-1 4 0,-5 0 0,-2 0 0,-2 5 4,2 3 0,2 6 0,5 1 1,4 2-3,0-2 0,6 3-2,2 4 0,4 0 0,7-3 0,0 3 0,0-3 0,2 1 0,1-1 0,1-1 0,8-3 0,-3-4 0,6 1 0,3-2 0,1-6 0,3 0 0,5-4 0,-2-7 0,6-4 0,-1-6 0,5-5 0,-2-6 0,-3-3 0,-6 1 0,-5-5 0,-5 4 0,1-7 0,-3-3 0,-5-1 0,0-2 0,-3-2 0,-3-3-190,3-1 0,-3-3 190,-1 3 0,0 0 0,0 0 0,-4 8 0,0 0 0,-3 8 0,3 7 0,-4 1 0,4 7 0,-3 6 2,3 2 9,0 7-1,4-1-6,0 20 0,5 4 188,3 15 0,2 3-192,2 5 0,-5 1 0,1 10 0,-2 4-220,2 4 1,1-2 219,-6-2 0,5-3 0,-4 7 0,0-7 0,-4-5 0,1-6 0,3-1 0,-3-9 0,3 1 0,-3-7 0,-1 0 0,0-4 0,0-4 0,1-3 0,3-5 0,-1 0 0,4-4 0,1 3 0,3-3 0</inkml:trace>
  <inkml:trace contextRef="#ctx0" brushRef="#br0" timeOffset="22">16880 16583 8321,'-6'-5'0,"1"4"0,5-4 0,0 5 0,5 5 0,2 2 0,7 5 0,1 3 0,6 0 0,-2 8 0,1-3 0,-1 7 0,3-3 0,-3-1 0,-1 1 0,1 3 0,0-4 0,3-1 0,-3 1 0,1-4 0,-3-2 0,2-2 0,2-4 0,-6-3 0,4 1 0,-4-5 0,5 0 0,-2-4 0</inkml:trace>
  <inkml:trace contextRef="#ctx0" brushRef="#br0" timeOffset="23">17268 16583 8441,'-5'-18'0,"-1"3"0,-5 7 0,4-2 0,-3 9 0,4-3 0,-6 8 0,-3 4 0,0 7 0,-9 6 0,1 6 0,-4 5 0,1-2 0,1 7 0,-1 1 0,3 4-560,4-4 560,2 5 0,11-2 0,1 5 0</inkml:trace>
  <inkml:trace contextRef="#ctx0" brushRef="#br0" timeOffset="24">18056 16629 8344,'-6'-8'0,"2"1"0,3 4 0,1-2 0,0 5 0,5 0 0,1 4 0,6 0 0,0 1 0,4-2 0,-2-1 0,5 2 0,0-3 0,4-1 0,1 0 0,2 0 0,0-4 0,4 0 0,-4-3 0,0 3 0,-3-4 0,-4 4 0,-2-1 0,-6 1 0,-5 3 0,-1-4 0</inkml:trace>
  <inkml:trace contextRef="#ctx0" brushRef="#br0" timeOffset="25">18079 16823 8344,'0'6'0,"1"-1"0,3-5 0,3 0 0,4 0 0,2 0 0,2 0 0,4 0 0,8 0 0,-2 0 0,6 0 0,-1 0 0,4 0 0,0 0 0,1 0 0,-2 0 0,-3 0 0,3 0 0,-4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03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10165 14436 7817,'-7'-1'-72,"3"-3"0,3 1 267,1-4 6,-5 4 0,3-6 1,-5 4 149,2-1-434,1 3 214,-1-2 0,0 4-56,-2-3 212,-4 3-56,5-4-160,-5 5 0,-1 0 44,1 0 1,-1 1-126,1 3 0,3-3 62,1 3 1,-1 2 3,-3 2 0,-1-2 16,1 2 1,-1-2-11,1 2 1,0 2-3,-1-2 0,1 3-12,-1 4 0,1-2 29,-1 2 0,1 2 11,0-2 0,3 4-57,0-4 0,1 6-7,-5-2 1,5 1-81,-1-1 1,4 2 8,-3-2 1,3 3-80,-4 1 0,6-4 105,-2 0 0,3-4-100,1 4 1,0-4 78,0 5 1,0-7-16,0 3 1,0-2-88,0 1 0,3-2 98,1 2 0,4-3-113,-4 0 1,5 1 132,-2 2 1,0-2 0,0 2 1,1-3-8,3 0 1,-3-5 11,-1 1 0,1 0-15,3 3 1,0-3 1,-4-1 1,3 0 56,-2 0 0,2 2-52,2-5 1,0 0 25,3-4 1,-2 4-25,2-1 0,-2 1 56,-1-4 1,-1 0-12,0 0 0,5 0 94,-1 0 0,0-1-47,-4-3 0,5 2 151,-1-6 0,1 4-31,0-3 1,-4-1-76,4-3 0,0-1-23,-1 1 1,4-2-66,-3-2 1,3 1-2,-4-5 0,4 1 14,-4-1 1,2-3-143,-2 3 0,-4 2 112,1-2 1,-1 0-91,-3-4 1,1 0 70,-2 0 0,2-1 24,-5-3 0,0 3 45,-4-3 0,0 0-54,0 0 0,-2-1 188,-1 1 1,0 3-52,-5-2 0,1 1 58,-5 3 0,4 3-137,-4 0 1,6 1 17,-9-1 1,4-2-188,-4 6 0,2-3 117,2 7 0,-2-5-273,-2 8 0,2-3-6,-2 7 0,-3-4-98,-1 4 0,2 6-178,-2 5 1,0 8-433,-4 4 1,4 2 978,0-2 0,0 7 0,-4-1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0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18959 16309 7722,'5'-6'940,"-4"1"-626,4 5-62,-5 0 0,-1 3-248,-3 1 0,3 5 44,-3-1 1,1 3-34,0 4 1,1-1-1,-2 5 0,3 0-94,1 4 1,0 0 6,0 0 0,0 1 94,0 3 0,0-5-132,0 1 0,1 4 50,3-4 0,-2-2-17,1-2 1,-1-3 56,-2 3 1,3-4 0,1 4 1,0-4-3,-4 4 1,0-4 0,0 4 0,0 1 50,0 2 0,0 5-47,0 0 1,0 4 146,0 0 0,-4 2-40,0 1 1,1-1 149,3-2 0,0-4-27,0-4-130,0 0 1,0-5-34,0-3 0,0-6 54,0-1-109,0-6 79,0 3 1,1-3-152,3 1 27,-3-1-284,4 3-37,-5-5 45,0 0 1,5-5 0,1-2-1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4.62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1999 6556 8273,'-5'-12'0,"3"5"0,-3-1 0,0-1 0,4-1 0,-5 0 0,2 2 0,2-2 0,-3 9 0,4-8 0,-3 5 0,3 0 0,-4 4 0,5 0 0,0-5 0,0-1 0</inkml:trace>
  <inkml:trace contextRef="#ctx0" brushRef="#br0" timeOffset="1">2181 6773 8177,'19'26'0,"0"1"0,-5 5 0,8-3 0,-8 1 0,5 1 0,-5-6 0,1 2 0,-2-4 0,-2-4 0,1 2 0,-1-4 0,1 2 0,-2-3 0,-1-4 0,-2-1 0,1 0 0,3 1 0,-4-1 0,3 1 0,-9-6 0,4-1 0,-5-4 0,0 3 0,0-3 0,0 5 0,0-6 0,-5-6 0,-1 0 0</inkml:trace>
  <inkml:trace contextRef="#ctx0" brushRef="#br0" timeOffset="2">2444 6419 8218,'0'-7'0,"-5"2"0,4 5 0,-9 0 0,4 1 20,-1 3 0,-3 0 5,2 7 0,-2 0-9,-1 8 1,-1 0-13,1 3 0,-2 6-4,-2 3 0,1 2 0,-5 1 0,4 2 0,-4 2 0,-1-1 0,-2 4 0,-1 1-192,0 4 0,0 0 192,0-1 0,0 1 0,1 0 0,3-4 0,0-1 0,1-4 12,-1 1 1,1-6 83,3-2 0,2-4 287,-2 1 0,2-3-71,2-2 1,3-4 488,0-3-406,6 3 0,-4-5-148,2 2-379,3-7 41,-5-3 31,6-5-515,0 0 421,6-5 0,0-7 1,5-5-1</inkml:trace>
  <inkml:trace contextRef="#ctx0" brushRef="#br0" timeOffset="3">1999 6601 8348,'0'-6'0,"0"0"0,0 2 0,0 1 0,0-4 0,0 4 0,0-7 0,0 7 0,0-4 0,0 4 0,0-7 0,0 9 0,0-4 0,0 5 0,0 5 0,0 2 0,1 4 0,3 0 0,2 4 0,5 0 0,1 6 0,-1-2 0,1-1 0,-1 1 0,1-2 0,-1 2 0,0 2 0,1-6 0,-1 0 0,1-3 0,-1-1 0,1 0 0,-1 1 0,0-1 0,1-1 0,-1-2 0,1 1 0,-1-5 0,0 5 0,1-3 0</inkml:trace>
  <inkml:trace contextRef="#ctx0" brushRef="#br0" timeOffset="4">1816 14173 7934,'-6'-6'0,"-5"-4"1,10 3 1,-5 1 6,2 2-2,3 3-3,-4 1-1,5 0 0,1 5-2,3 3 0,-2 2 0,6 1 0,-1 2 0,5 2 0,-1-1 0,1 5 0,3-4 0,0 4 0,6-3 0,-2 3 0,-2-4 0,2 4 0,-3-5 0,3 1 0,-4 2 0,4-2 0,-5 0 0,1-3 0,2-5 0,-2 1 0,0-2 0,-4 2 0,1 1 0,-1-6 0,-3 5 0,0-4 0,-5 1 0,5-1 0,-6-3 0,5 4 0,-3-5 0,-3 1 0,3 3 0,-3-3 0,-1 4 0,5-5 0,-4-5 0,4-1 0</inkml:trace>
  <inkml:trace contextRef="#ctx0" brushRef="#br0" timeOffset="5">2478 14185 7958,'7'-2'0,"-4"-1"0,-1 1 0,-2-3 0,0 4 0,0-3 0,0 3 0,-5-4 0,0 6 0,-3 3 0,-2-2 0,2 6 0,-2 0 0,-1 3 0,-2 2 0,-2 2 0,1-1 0,-5 5 0,5-4 0,-1 4 0,-2-5 0,2 1 0,0 2 0,3-2 0,1 0 0,-1-3 0,5-1 0,-1 1 0,2-5 0,-2 1 0,-2 0 0,9 3 0,-4-3 0,5-1 0,0-4 0,0 2 0,0-5 0</inkml:trace>
  <inkml:trace contextRef="#ctx0" brushRef="#br0" timeOffset="6">2227 14470 7958,'-6'0'0,"-1"0"0,4 0 0,1 0 0,-4 0 0,2 0 0,3 0 0,-4 2 0,5 1 0,0 0 0,0 4 0,0 1 0,0 3 0,1 5 0,3-1 0,-3 4 0,3-4 0,1 6 0,-1-2 0,1 2 0,-1 2 0,-2-3 0,6 3 0,-6-3 0,2 7 0,1-3 0,-1-1 0,0 0 0,-4 0 0,1-4 0,3 0 0,-3-1 0,3 1 0,-3-3 0,-1-5 0,0 1 0,0-1 0,0 1 0,0-1 0,0-3 0,0-1 0,0-4 0,0 2 0,0-5 0,5 0 0,-3 0 0,8 0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29:07.02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11684 5185 8313,'-4'-8'0,"0"1"0,0 4 0,0-3 0,1 2 0,-1 3 0,4-5 0,0 2 0,0 2 0,0-3 0,0 5 0,5 0 0,6 0 0,8 0 0,8-3 0,3-1 0,6 0 0,6 4 0,5 0 0,10 0 0,6 0-166,-29 0 0,1 0 0,-2 0 0,0 0 166,3 0 0,0 0 0,0-2 0,0 0 0,4 0 0,0 0 0,0 0 0,-1-1 0,-1 1 0,0 0 0,-1 2 0,0-1 0,-3-1 0,0 0 0,0 1 0,0 0 0,-2-1 0,0 0 0,29 1-119,-8-3 0,-2-1 119,-5 1 0,-2 0 0,-2 4 0,-6-4 0,-6 1 0,-6-1 0,-1 4 0,-1 0 0,-7 0 0,0 0 0,-3 0 0,-2-1 647,-3-3-647,4 3 255,-5-5-255,0 6 0,-1 0 0,-5 0 0,-1-3 0,-3-1 0,-2-4 0,-6 4 0,-4-4 0,-3 0 0,-3 2 0,0-2 0,0 4 0,3-3 0,-1 3 0,4-4 0,1 4 0,4-3 0,-1 4 0,1-1 0,5-2 0,0 5 0,6-4 0,0 5 0,6 0 0,1 1 0,8 3 0,3-2 0,5 6 0,1-2 0,3 2 0,-3 2 0,3-2 0,-3-2 0,-2 2 0,-3-5 0,1 5 0,-7-4 0,3 3 0,-7-3 0,-2 4 0,-4-6 0,2 5 0,-5-3 0,-1-2 0,-3 6 0,-13-1 0,-9 5 0,-11 3 0,-5 0 0,-8 11 0,-2-2 0</inkml:trace>
  <inkml:trace contextRef="#ctx0" brushRef="#br0" timeOffset="18">15692 1256 8415,'-5'-6'0,"4"1"0,-4 5 0,5 0 0,0 5 0,0-3 0,0 6 0,4 1 0,-1 6 0,1-1 0,-4 5 0,0 0 0,0 4 0,2 0 0,1 0 0,-1 0 0,1-1 0,2-3 0,-1 1 0,4-1 0,-4 3 0,3-3 0,-3 0 0,5-5 0,-8 3 0,8-6 0,-5 1 0,0-1 0,-4 1 0,0-6 0,5 4 0,-4-9 0,4 10 0,-6-5 0,-3 5 0,-2 1 0,-6-1 0,1 1 0</inkml:trace>
  <inkml:trace contextRef="#ctx0" brushRef="#br0" timeOffset="19">15555 1622 8317,'-6'-7'0,"1"2"0,5 5 0,0-1 0,0-3 0,0 3 0,6-5 0,6 2 0,3 1 0,4-4 0,2 0 0,-2 0 0,7-2 0,0 5 0,1-1 0,-4 1 0,1 2 0,3-6 0,-4 4 0,-1-3 0,1 4 0,-4-1 0,-1-1 0,1 1 0,-4-1 0,4 1 0,0 3 0,4-9 0,0 4 0</inkml:trace>
  <inkml:trace contextRef="#ctx0" brushRef="#br0" timeOffset="20">16263 1119 8479,'0'-6'0,"0"-4"0,0 8 0,0-3 0,0 5 0,2 9 0,1 3 0,0 7 0,5 0 0,-5 5 0,5 6 0,-6 1 0,2 7 0,1 1 0,-1-1 0,0 4 0,-4-4 0,0 4 0,0-4 0,0-4 0,0-3 0,1-4 0,3 3 0,-3-6 0,3-1 0,-3-1 0,-1-7 0,0 5 0,0-7 0,0 2 0,0-6-8,0-2 8,0-4 0,-10 2 0,-2-5 0</inkml:trace>
  <inkml:trace contextRef="#ctx0" brushRef="#br1" timeOffset="21">16218 1302 8914,'0'-11'-22,"0"4"4,0 2-7,0 5 0,3 1 4,1 3 1,9 6 3,-2 6 0,8 4 1,0-1 1,3 6-2,1 2 1,0 3-14,0-3 1,3 4 0,1-5 0,-4 5 2,-4-5 0,-2 1 9,2-4 1,2-4 5,-6 0 0,4-4 3,-4 4 0,1-5 2,-5 1 0,0-6-4,1-1 6,-1-1 1,-1 1-1,-2 0 1,-3-6 2,-5 3 2,0-5 0,0-5 0,0-2 0,0-9 0,0-3 0,1-4 0,3-3 0,-3-3 0,3-6 0,-3-3 0,-1 0 0,0-5 0,0 1 0,0 2 0,0-2 0,0 5 0,0-1 0,0 4 0,0 3 0,0 3 0,0 5 0,0 2 0,0 2 0,-3 2 0,-1 6 0,0-1 0,4 1 0,-5 5 0,4-1 0,-3 3 0,3 3 0,1-4 0,0 15 0,0 8 0,0 11 0</inkml:trace>
  <inkml:trace contextRef="#ctx0" brushRef="#br0" timeOffset="37">15704 2638 8283,'1'-6'0,"3"2"0,-3 3 0,4 0 0,-5-3 0,0 2 0,0-3 0,0 5 0,0 5 0,0 3 0,4 2 0,0 2 0,3-1 0,-3 0 0,4 6 0,-4 2 0,4-1 0,0 1 0,1 4 0,-1 3 0,2 1 0,-3-4 0,0 0 0,0-1 0,-3 0 0,4-3 0,-6 1 0,2-4 0,1-1 0,-1-4 0,0 1 0,-4-6 0,0 4 0,0-9 0,5 5 0,-4-5 0,3 3 0,-3-3 0,-1 9 0,0-4 0</inkml:trace>
  <inkml:trace contextRef="#ctx0" brushRef="#br0" timeOffset="38">15669 3015 8276,'0'-11'0,"0"4"0,0 2 0,0 5 0,6 0 0,0-5 0,7 4 0,2-3 0,3-2 0,4-2 0,1 2 0,0-2 0,0 2 0,0-2 0,-4-1 0,0 6 0,-4-5 0,4 4-1,-5-5 1,3 8-13,-6-3 6,-5 3 0,3 0-3,-5-3 10,5 3 0,-3-5 0,6 6 0</inkml:trace>
  <inkml:trace contextRef="#ctx0" brushRef="#br0" timeOffset="39">16378 2547 8243,'-7'0'0,"2"0"0,5-5 0,0 4 0,0-5 0,0 17 0,0 3 0,0 12 0,1 5 0,3 7 0,-3 4 0,3 7 0,-2 2-180,-2 2 1,1-2 179,3-5 0,-3-6 0,3-2 0,-2-7 0,2-5 0,-3-2 0,3-1 0,-1-5 0,0-3 0,-1-2 0,2-2 0,-2 1 0,2-1 0,-3 1 0,4 4 0,-5 2 0</inkml:trace>
  <inkml:trace contextRef="#ctx0" brushRef="#br0" timeOffset="40">16423 2627 8119,'-11'-12'0,"3"6"0,1 2 0,4 3 0,-2 0 0,5-3 0,0 3 0,0-4 0,0 5 0,5 5 0,3 2 0,7 3 0,4 2 0,2 4 0,2 3 0,4 3 0,0 1 0,-1-2 0,-3-2 0,4 3 0,-1-3 0,1 3 0,-4 0 0,-2-3 0,-2 0 0,3-3 0,-3 3 0,1-5 0,-1 1 0,-2-2 0,-6-2 0,5 0 0,-1 1 0,-4-5 0,-3 1 0,-2-4 0,2 3 0,2-4 0,-5 3 0,3-2 0,-3-3 0,-5 5 0,0-6 0,5 0 0,1 0 0</inkml:trace>
  <inkml:trace contextRef="#ctx0" brushRef="#br0" timeOffset="41">16914 2490 8008,'-5'-7'0,"4"2"0,-4 5 0,5 0 0,0 5 0,0 3 0,4 7 0,-1 4 0,5 7 0,-4 0 0,0 10 0,-4-2 0,4 7 0,-1-3 0,1 1 0,-4-1 0,1-6 0,3 2 0,-3-7 0,3-1 0,1-3 0,-1-4 0,1 2 0,-1-6 0,-3 0 0,3-3 0,-1-2 0,0-3 0,-1 3 0,3-3 0,-5-1 0,5-1 0,-4-5 0,4 0 0,-5 0 0,0 5 0,0 2 0</inkml:trace>
  <inkml:trace contextRef="#ctx0" brushRef="#br0" timeOffset="43">11775 8908 8381,'-5'-11'0,"2"3"0,-4 1 0,4 4 0,-2-2 0,5 5 0,0 0 0,6 0 0,6 0 0,2 0 0,9 0 0,7 0 0,12 0 0,4 0 0,3 0 0,7 0-259,5 0 0,-26 0 0,0 0 259,-1 0 0,0 0 0,4 0 0,-1 0 0,-1 0 0,0 0 0,2-2 0,-1 0 0,2 0 0,-2 0 0,-2 0 0,0-1 0,1 1 0,1 1 0,-3 0 0,0 0 0,27-3 0,0 3-185,-4 1 0,-9 0 185,-2 0 0,-8 0 0,0 0 0,-8 0 0,-3 0 0,-3 0 0,-1 0 0,-5 1 0,-3 3 0,-2-2 747,-2 1-747,1-1 200,-1-2 0,-1-2-200,-2-1 0,-3-4 0,-5-4 0,0-1 0,0 1 0,0-1 0,-1 1 0,-3 0 0,-3-1 0,-4 1 0,-2 3 0,-2 1 0,-3 0 0,-4 0 0,-1-2 0,0 5 0,4-4 0,0 5 0,5-5 0,-1 4 0,2-4 0,1 5 0,6-1 0,-3 3 0,5-3 0,2 3 0,6-3 0,3 4 0,9 4 0,3-2 0,7 6 0,3-5 0,6 5 0,-5-2 0,1 2 0,-1 2 0,4-2 0,-3 2 0,-1 1 0,-4 1 0,0-1 0,-5-1 0,-2-2 0,-5 2 0,1-2 0,-8-2 0,-3 2 0,1-4 0,-1 3 0,-1-3 0,-7 4 0,-8-1 0,-7 5 0,-9 0 0,-6 4 0,-5-3 0,-7 7-278,6-1 0,-5 8 1,5 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07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9948 1679 7085,'-7'0'-210,"2"0"0,4 0 78,-3 0 81,3 0 1,-6 0 11,4 0-5,1 0 66,-3 0-67,0 0 0,4 1 34,-3 3-16,3-3 22,1 4 0,-1-5 297,-3 0 6,3 0 218,-5 0 140,6 0-196,-5 0 65,4 0-187,-4-5 77,5 4-202,0-4 1,1 1-158,3 0 1,-1 0 30,4 4 0,1-3 43,3-1 0,2-1-128,2 1 1,-1 1 70,5-4 1,-4 4-173,4-1 0,-3 3 111,3 1 1,-1-4-107,1 1 0,-2-1 93,-1 4 0,-4-2-210,3-1 0,2 1-7,-2-1 1,0 1-30,-3 2 1,1-3 122,2-1 1,-4-1 39,1 1 1,-1 3-45,-3-3 0,-2 3-44,2 1 32,-6-6 1,4 5-278,-2-3-179,-2 3 596,3 1 0,-5 0 0</inkml:trace>
  <inkml:trace contextRef="#ctx0" brushRef="#br0" timeOffset="1">10599 1256 8101,'0'-7'-35,"0"-1"0,-4 4 366,0-3-93,0 4 178,4-7 332,-5 9-293,4-4-3,-4 0-418,5 3 1,0-2 150,0 8 1,-4 3-208,0 4 0,0 2 0,4 2 0,0 4-36,0 8 0,0 2 34,0 5 1,0 0-292,0 1 1,0 3 80,0 0 1,0 0-33,0-4 0,0-1-41,0-2 0,0 0 40,0-4 0,2 0 310,1-5 0,0-3-121,5 0 1,-6-5 268,2 2 1,-2-5 38,2-3 1,-3 2 385,3-3-204,-2-1 167,-2 4-605,0-9 0,0 5 324,0-2-1507,0-3 1209,0 4 0,0 1 0,0 0 0</inkml:trace>
  <inkml:trace contextRef="#ctx0" brushRef="#br0" timeOffset="2">10382 2581 8105,'-4'-7'382,"0"-1"-69,0 5 191,4-2 69,0 5-368,-5 0-394,4 0 80,-4 0 1,5 9 129,0 3 0,1 7 12,3 0 0,-3 2 28,3 2 1,-3 4-176,-1-1 0,0 10 86,0-2 0,0 7 260,0-3 1,0 2-157,0-5 1,0 4-245,0-9 0,0 5-9,0-9 1,1 2 139,3-1 1,-3-7 5,3 3 1,-2-6 18,-2 2 0,0-5 29,0 1 1,0-2-64,0-2 1,0-3 420,0-1 28,0-4 146,0 2-675,0-5 0,-6-5 0,0-2 0</inkml:trace>
  <inkml:trace contextRef="#ctx0" brushRef="#br0" timeOffset="3">14242 1576 8781,'6'0'1061,"4"0"-910,-3 0 0,4-4-36,1 0 1,0 1-149,3 3 0,-1 0 129,5 0 0,0-4-179,4 0 0,-1 0 68,-3 4 0,2-1-141,-1-3 1,-4 3 53,-1-3 0,2 3-35,-2 1 0,0-1-146,-3-3 0,-5 2-609,1-1-288,-1 1 1180,5 2 0,-6-5 0,-1-1 0</inkml:trace>
  <inkml:trace contextRef="#ctx0" brushRef="#br0" timeOffset="4">14950 1142 7819,'-12'-11'92,"6"3"658,2 0-492,3 6 150,1-3 139,0 5 1,0 5-587,0 3 1,4 5 34,0 3 0,3 5 26,-3 2 1,0 1 49,-4 7 1,0-5-290,0 5 1,0-1 92,0 5 1,0-1-240,0 0 1,0-4 158,0 1 1,0-6-68,0 2 0,0-3 113,0-1 0,0-4 175,0 0 0,0-5-25,0 1 1,4-2-90,0-2 1,-1-3 397,-3 0-175,0-1 0,0 1 282,0-1-299,0-4 0,0 3-561,0-2 452,0-3 0,-5 9 0,-1-3 0</inkml:trace>
  <inkml:trace contextRef="#ctx0" brushRef="#br0" timeOffset="5">14630 2672 8065,'0'-6'51,"0"-4"199,0 9 245,-5-9 140,4 8-279,-4-3-191,5 5-122,0 0 0,0 5-112,0 3 0,1 7-53,3 4 1,-3 3 66,3 1 0,-2-1-97,2 1 0,-3 4 42,3 0 0,-1-1 56,1-3 1,-3 4 37,3-1 0,-3-3 1,-1-4 1,0-1 91,0 1 1,1-1-91,3-3 1,-3-2 360,3 2-266,-3-2 1,-1-2 42,0 0 0,0-3-83,0 0 13,0-1 6,0 5 1,0-5 44,0 1-15,0-5 0,0 3-16,0-2 8,0-3 18,0 4-551,0-5 1,0 0 0</inkml:trace>
  <inkml:trace contextRef="#ctx0" brushRef="#br1" timeOffset="6">11672 1656 8112,'-6'-5'-927,"1"4"968,5-4 261,0 0 1,5 3-48,2-2 1,4 3-122,0 1 1,0 0-5,1 0 1,0 0-145,4 0 0,1 0 133,6 0 1,5 0-149,3 0 0,2 0 38,1 0 1,1 0-102,4 0 0,-4 0 26,3 0 0,2-1 92,-2-3 0,5 3-134,-1-3 1,2 1-99,2 0 1,3 1 149,1-1 0,0 1 38,0 2 1,-1 0-21,1 0 0,3 0 32,-7 0 1,-2 0 7,-2 0 1,0 0 2,4 0 0,-4-3-17,-1-1 1,-2 0 58,2 4 1,-5 0-50,-2 0 1,0 0 35,-3 0 1,-2-4-31,2 0 1,-5 1 0,5 3 1,-6 0 12,2 0 1,-3-4 156,-1 0 1,-2 0-77,-2 4 0,-2-4-83,-6 0 0,1 1 228,-1 3-180,0 0 366,-4 0-208,-2 0 289,-5 0-251,0-5-183,0 3 0,-1-4-146,-3 2 172,3 3 1,-6-5-133,3 2 0,2 2 98,-6-1 0,4-2-211,-3 1 1,-1-4 92,-3 4 1,-1-5-89,1 2 0,-2 2 77,-2 1 1,1-1-6,-5 1 0,5-1 267,-1 1-221,2 3 0,2-4 42,-1 5 1,5-4-28,-1 0 0,4 0 26,-3 4-10,4 0 1,-2 2-192,5 2 1,0-2 75,0 6 1,5-5 38,3 5 0,3-4 81,4 4 0,2-2-64,2 1 0,6 2 128,-2-5 1,3 4-116,-4-4 0,1 1 98,0-2 1,-1-1-67,-3 2 1,-3 1 152,-4-2 1,-5 1 8,1-4 21,-6 0 1,5 0 492,-4 0-422,-1 5 1,-2-3 239,-8 1 1,-7 0-90,-4 1 0,-12 1-838,-3 2 1,-9 2 291,-3-5 0,1 5-131,-5-1 0,3 7 0,2 3 1</inkml:trace>
  <inkml:trace contextRef="#ctx0" brushRef="#br1" timeOffset="7">11706 2981 7969,'8'0'330,"0"0"1,-1-1-193,5-3 0,-1 3 46,0-3 0,5 2-24,-1 2 0,5-1 46,-1-3 1,4 3-124,4-3 0,1 2-100,2-2 1,4 3-96,1-3 0,0 3 64,7 1 1,-4 0-133,4 0 1,0 0 132,4 0 1,3 0-214,1 0 0,-1 0 223,-3 0 1,-1 0-53,1 0 1,-1 1 37,-4 3 0,4-3 5,-3 3 1,-2-3 41,2-1 0,-4 0-20,4 0 0,-1 0 56,1 0 1,-2 0-54,-2 0 1,2 0 55,1 0 1,-5 0-47,-6 0 1,-3 0 9,4 0 1,-7 0-16,-1 0 9,-1 0 160,-9 0 1,4 0 5,-6 0 1,0 0-94,1 0 1,-1 0 112,1 0 1,-1 0-140,1 0 1,-1 0-45,0 0 1,1-4 70,-1 0 1,1 1-8,-1 3 1,0 0-17,1 0 1,-5 0 13,1 0 0,-4 0 207,4 0-181,-6 0 526,3 0-153,-5 0-267,0-5 1,-1 3-244,-3-2 0,2-1-306,-6 2 1,4-5 144,-4 4 1,1-1 111,-5 1 0,5 3-113,-1-3 1,4-1 54,-3 1 1,3-1 167,-4 1 1,1 2-149,-5-6 0,5 4 287,-1-3 1,1 3 37,-5-4 0,1 5 27,-1-5 1,1 5 85,-1 0 1,2 0 110,3-1-212,-4 3 24,10-4-910,-4 5 393,5 0-60,0 5 0,9-2 196,2 4 0,5 0 101,-1 0 1,3 3 22,5-2 0,-4-2 36,0 2 1,0-6 32,3 2 1,-3 1-60,1-1 0,-7 4 133,3-4 0,-4 1-63,0-2 1,-1-1 102,1 1 0,-5 3-23,1-3 183,-6 1-2,4-4 706,-6 0 0,-7 4-457,-4 0 1,-11 5-80,-8-2 0,-11 3-927,-1 2 1,0 3 327,8 0 0,1 2-2156,3-2 2172,2-2 1,5 13-1,0-2 1</inkml:trace>
  <inkml:trace contextRef="#ctx0" brushRef="#br0" timeOffset="8">9833 5219 7852,'7'0'678,"-2"-1"-580,-5-3 200,5 3-254,1-4 1,6 1 82,-1 0 0,0 0 2,1 4 1,-1-1-133,1-3 0,4 3 127,3-3 1,-1-1-155,1 1 1,-1 1 87,1 3 0,2-4-60,-2 0 1,3-1 80,1 1 0,-4 3-176,0-3 1,-1 3 44,1 1 1,-1-1-87,-3-3 117,-3 2 1,5-3 26,-6 5 1,0-1 151,-4-3-136,3 3-18,-8-4 36,3 5-431,-5 0 0,-5 0 391,-3 0 0,-2 0 0,-2 0 0</inkml:trace>
  <inkml:trace contextRef="#ctx0" brushRef="#br0" timeOffset="9">10690 4785 8251,'-6'-5'-21,"1"4"702,5-4-147,0 5-451,0 5 8,0 1 1,0 7-63,0 2 0,1-2 94,3 2 1,-3 2-128,3-2 0,-2 5 36,2-1 1,-3 3-80,3 1 1,-3 3 78,-1 1 1,0 5-102,0-2 0,0-1 17,0 2 0,0-6 45,0 2 0,0-3-11,0-1 0,4 0 19,0-1 0,0 0-28,-4-3 1,1 1 27,3-4 1,-3 0 71,3-1 0,-2-2-50,2 2 265,-2-2-37,3-2 161,-5 1 52,0-1-166,0-4-20,0-2-852,0-5 1,5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087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14230 5037 8028,'7'-7'1053,"-2"2"-561,-5 5-182,0 0-345,0-5-33,0 4 0,1-4 129,3 5 1,-2 0 8,6 0 1,-4 0 27,3 0 1,1 0-27,4 0 1,-1-2 4,0-1 0,6 1-8,2-1 1,2 1-104,2 2 1,1-3 89,3-1 1,-3-4-96,3 4 0,1-1 67,-2 1 1,1 3-51,-4-3 1,0-1 54,0 1 1,-1-3 25,1 3 1,-4-1-42,0 1 0,-5 3 99,1-3 1,-3 2-104,-4-2 0,-2 2 97,-2-1-390,-3 1 0,3 2 107,-8 0 1,-4 0-665,-7 0 0,2 2 836,-2 1 0,2 4 0,2 4 0</inkml:trace>
  <inkml:trace contextRef="#ctx0" brushRef="#br0" timeOffset="1">15304 4751 8154,'-6'-1'-475,"2"-3"1,-1 1 826,1-4 0,-1 4 803,1 0-714,-2 1 1,-2-2-45,0 1-140,1-1 0,-5 4-148,1 0 0,1 5 146,2 3 0,-3 2-229,-1 1 0,1 4-38,-4 1 0,-2 4-39,2-1 0,-1 4-46,0 3 0,4-2 125,-4 3 1,4 1-49,0-1 0,5 3 79,-1-3 0,4 3-183,-3-3 0,4 0 96,-1-5 0,4 0-75,4-3 1,-1 1 73,4-4 1,5-1-10,3-4 0,4 1-64,-4-1 0,5-3 82,-1-1 1,3-4 9,1 1 0,0-3-13,0-1 0,-1-5 43,1-3 0,4-2-41,0-1 1,-1-2 151,-3-2 0,0 1-77,0-5 1,-2 3 137,-2-3 1,-2 0 142,-6-3 0,1-1-82,-1 0 0,-5-4 6,-2 1 0,1-6-69,-1 1 1,-1 2-172,-7-1 0,-2 4 160,-6 0 0,-4 2-242,-3 1 0,1 5-119,-1 3 1,0 2-121,-4 2 0,4 4-428,0 4 0,0 1 338,-4 2 1,0 2-803,0 1 0,6 5 1194,1 7 0,-1 3 0,-1 5 0</inkml:trace>
  <inkml:trace contextRef="#ctx0" brushRef="#br0" timeOffset="2">15669 5265 11562,'0'8'333,"0"-1"42,0-4-701,6 2 264,-5 0 1,5-4-1886,-2 3 1947,-3-3 0,4 4 0,-5 2 0</inkml:trace>
  <inkml:trace contextRef="#ctx0" brushRef="#br0" timeOffset="3">15978 4785 8058,'-7'-5'0,"1"4"9,2-3 361,3-2 126,-4 0 74,5-1-209,0 2 0,0 4-242,0-3 1,1 3 89,3-3 0,2 3-172,6 1 1,-1 0 124,1 0 1,4 0-77,3 0 1,1 0-8,0 0 1,5 0-156,-2 0 1,2-2-90,-2-1 0,-1 1 92,-3-1 0,2 1-1,-2 2 1,-1 0 69,1 0 1,-5-4-46,1 1 1,-2-1 79,-2 4 157,1 0-45,-6 0 232,4 0-43,-9 0 48,5 0-204,-6 0-248,-6 0 0,1 5 93,-2 3 0,-3 3-168,2 4 0,-2-1 8,-2 5 0,1 4 100,0 4 0,3 1-62,0-2 0,1 3-82,-5 6 1,2-2-75,3-3 1,-2 2 99,5-6 1,-4 0 173,4-7 1,1 1-110,3-5 0,0 4 420,0-3-245,0-1 0,0-4 88,0 1 158,0-1-251,0 1-276,0-1 217,0-5-1272,0 5 509,0-10-1026,0 4 1770,-5-5 0,-2 5 0,-4 1 0</inkml:trace>
  <inkml:trace contextRef="#ctx0" brushRef="#br0" timeOffset="4">16560 4842 8032,'-6'-17'377,"2"1"0,3 4-70,1 0 1,0 1-263,0 0 0,0 3 207,0 0 1,0 1 6,0-5 0,0 1 25,0-1 1,4 5-55,-1-1 0,5 4-308,-4-3 5,5 4 1,-3-6-27,6 6 1,-1-1-69,0 4 1,1 0 102,-1 0 0,2-4-14,2 0 0,-2 0 21,2 4 1,-1 4-158,1 0 0,-2 4 37,2-5 1,-2 6 4,-2-1 1,-1-2 104,-2 2 0,2-1-13,-2 5 0,-3-1 105,-1 1-97,-3-1 20,-1 1 1,0-1 62,0 0 1,-5 2-60,-3 2 0,-2-2 193,-1 2 1,-5-2-49,1-2 0,1 1 105,7-1 1,-4-1-43,4-2 0,1 2 90,-2-2 0,5-2 199,0 2-240,-4-6-255,6 8 1,-4-7 95,5 4 1,1-3-139,3 4 156,2-6 1,7 7-270,2-5 0,-2 4-26,2-4 1,2 4-21,-2 0 0,4-2-63,-4 2 1,0 0 93,-3 3 1,-1 0-85,1 1 1,-1-1 94,0 1 1,-3 0 3,0 4 0,-6-4 14,2 4 1,-1-4 157,0 0 1,-1-1 9,1 0 0,-1 1 101,-2-1 1,-5 1 101,-3-1 1,-2 1-96,-2-1 1,0-1 287,-3-2 0,-2 2-147,-2-2 0,-3-3 412,3-2 0,-3 3-270,-5-3 1,3 1 71,-3-4 0,4 0-91,4 0 0,-1 0-129,5 0 0,0 0-725,3 0 1,2-1 254,2-3-1830,-2 3 2076,9-4 0,-4 5 0,5 0 0</inkml:trace>
  <inkml:trace contextRef="#ctx0" brushRef="#br0" timeOffset="5">14253 6281 8303,'8'0'73,"-1"0"0,1 0 315,4 0 1,4-3-43,3-1 0,-1 0-205,1 4 0,-4-4 25,4 0 0,0 1-139,4 3 1,0-4 113,0 0 0,-2-1-122,-2 1 1,3 3-90,-3-3 0,1 2 135,-1-2 0,2 2-111,-6-1 0,4 0 53,-4-1 0,2 3 16,-2-3 1,-3-1 18,4 1 0,-4-1-9,0 1-255,-1 3-446,1-9-366,-6 9 915,-1-4 1,-15 15 0,-3 3 0</inkml:trace>
  <inkml:trace contextRef="#ctx0" brushRef="#br0" timeOffset="6">15167 5962 8051,'0'-12'-533,"0"5"1228,0-1-334,0 6 1,0-5 315,0 3-111,0 3-278,0-4-106,0 5 1,0 5-140,0 3 1,0 2 45,0 1 1,0 6 14,0 2 0,0 6 42,0 2 0,4 5-187,0-2 0,1-1 105,-2 2 0,0-2-142,5 1 1,-5 2 63,5-5 1,-5-1-402,0-3 0,2-4 137,-1 0 1,0-4-6,-4 4 1,4-5 155,0 2 1,-1-7 26,-3-2 0,2 0 283,2 0-245,-3-2 312,4 0-165,-5-3-393,0 3 277,0-5 0,0 0 1</inkml:trace>
  <inkml:trace contextRef="#ctx0" brushRef="#br0" timeOffset="7">15624 6373 7955,'-7'0'1388,"2"0"-225,5 0-1010,0 5 0,0-3 253,0 6 0,4-4-137,0 3 1,1 0-174,-1 0 1,-3 4-52,3-4 1,1 0 145,-1 0 0,0-3-317,-4 4 1,3-5 76,1 5-1002,0-5 529,-4 2 522,0-5 0,0 5 0,0 1 0</inkml:trace>
  <inkml:trace contextRef="#ctx0" brushRef="#br0" timeOffset="8">16138 5882 7063,'0'-7'734,"0"-3"0,0 8-131,0-6-130,0 6 209,0-9-231,0 10-59,0-4-513,0 5 72,0 5 1,0 7 42,0 7 1,0 3 24,0 5 1,3-2 26,1 6 0,4-1-183,-4 5 1,1-1-97,-1 0 0,-3-3 171,3-1 1,-3-5-20,-1 2 0,0-4 73,0-4 1,0 1-15,0-4 0,1-1-8,3-4 0,-3 1-37,3-1-6,-3 0 131,-1 1-115,0-1-265,0-4-595,0-2 733,0-5 1,0 0-1</inkml:trace>
  <inkml:trace contextRef="#ctx0" brushRef="#br0" timeOffset="9">16617 5859 7867,'-5'-6'393,"4"-1"534,-3 3-136,3 3-310,1-4-493,0 5 0,0 6 7,0 6 1,0 1-10,0 6 0,0 1 31,0 7 1,1-3 151,3 2 1,-3-2-245,3-1 1,-3 1 61,-1 3 1,0-3-96,0 3 1,0-3 77,0-1 1,2 0-207,1-1 0,-1-3 31,2 0 1,1-5 141,-2 2 0,5-4 144,-4 0 1,1-2-200,-1-2 350,-3 2 0,5-5 93,-2 2 205,-3-2-45,4-5-2565,-5 0 2080,-5 0 0,-1 0 0,-5 0 0</inkml:trace>
  <inkml:trace contextRef="#ctx0" brushRef="#br1" timeOffset="10">14584 7275 8089,'-17'-4'-415,"1"0"0,8-1 207,0 2 1,4 0 1199,-3-5-189,4 6-341,-7-8 1,7 7 160,-4-4-95,4 4-91,-2-2 35,5 5-137,0 0 1,1 5-259,3 3 0,-3 7 78,3 4 0,-3 4-242,-1 3 1,0 4-34,0 4 1,0 4-11,0 0 1,0-1-79,0-7 0,2 2 98,2-5 1,-2-5 50,6-2 1,-4-7 31,3 3 0,-4-4 148,0 0-191,4-1-189,-6-4-237,9 3-72,-8-9 0,1 4-1330,-6-5 1898,1 0 0,-8 0 0,4 0 0</inkml:trace>
  <inkml:trace contextRef="#ctx0" brushRef="#br1" timeOffset="11">14333 7458 8039,'0'-7'768,"0"2"1439,0 5-2042,5 0 0,2 0-69,4 0 0,0 0 87,1 0 0,-1 0-69,1 0 1,4 0 85,3 0 0,3 0-203,1 0 0,-1-1 48,1-3 0,1 2-32,3-6 0,-3 4-9,3-3 0,0 3-89,-5-4 1,4 5 123,-7-5 0,-1 4 15,1-4 1,-5 6-56,1-2 1,-6-1 91,-2 1-699,-4 0 421,2 4 0,-11 0-852,-6 0 1,-1 4 1038,-6 0 0,-5 10 0,-5-1 0</inkml:trace>
  <inkml:trace contextRef="#ctx0" brushRef="#br1" timeOffset="12">15361 7092 8144,'-5'-6'-323,"2"0"230,-4 2 1,3 3 247,-4-3 1,1 3 77,-5 1 1,1 1-144,0 3 1,-1-2-12,1 6 0,-1-1 98,1 5 1,-2-1-21,-2 1 1,1 0-19,-5 4 0,5 0 57,-1 3 0,2 6-16,2-2 1,-1 3-80,1-3 0,-1 4 16,1 4 1,5-3-26,2-2 0,3 2-157,1-1 0,0 0 107,0-4 1,2-4-212,6 0 0,-3-2-47,10 2 1,-5-2 120,5-6 0,-1 1 25,2-1 1,-2-1 27,5-2 0,0 1 5,3-5 0,-3-1 23,1-3 0,-1 0 18,3 0 0,0 0 132,-3 0-149,-3-5 1,1-1 178,2-5 0,1-1-97,-1 1 0,2-1 12,-6 1 0,1-6-43,0-2 1,-4 2 223,4-2 1,-5-2-52,-3-5 0,0 0 136,-4-4 0,0 3-42,-4-3 0,-5 0-233,-3 0 1,-2-2-153,-1 6 1,-6-5 144,-2 5 1,-1-1-114,1 4 1,-3 0 74,3 0 0,-2 6-559,-2 1 0,-4 5 239,1 3 0,0 3-798,7 5 1,-1 2 1090,5 1 0,-1 9 0,5 6 0</inkml:trace>
  <inkml:trace contextRef="#ctx0" brushRef="#br1" timeOffset="13">15749 7561 7961,'-6'0'203,"1"0"1,4 0 929,-3 0-378,3 0-19,-4 0-138,5 5-510,0 1 0,1 4 89,3-2 1,-3-2-117,3-2 1,-2-3 257,2 3-835,-3 2 99,4-4 0,-5 4-1155,0-2 111,0-3 1461,0 4 0,0-5 0,0 0 0</inkml:trace>
  <inkml:trace contextRef="#ctx0" brushRef="#br1" timeOffset="14">16103 7070 8138,'0'-8'0,"0"0"0,0 4-171,0-3 191,0-1 1,-1 1 390,-3-1 210,3 5-140,-4-7-86,5 9 85,0-4-146,0 5-218,0 5 0,0 1 26,0 6 0,4 4-94,0 3 1,-1 3-69,-3 1 1,2 3 87,1 1 0,-1 7-109,2-3 0,-3 4 77,-1-4 0,0 1-183,0-2 0,1 3 135,3-3 0,-3-2-130,3-1 0,-3-4-14,-1-4 1,4 1 49,0-5 0,0 1 355,-4-5-330,0 0 266,0 1-207,0-1-746,0-4 291,0-2 115,0-5 0,0-5 1,0-2-1</inkml:trace>
  <inkml:trace contextRef="#ctx0" brushRef="#br1" timeOffset="15">16412 7024 8025,'-4'-8'38,"0"1"0,0 3 331,4-4-279,0 6 1,0-5 294,0 3 414,-5 3-571,4-4 1,-4 10-199,5 3 1,0 3 138,0 4 0,0 3 74,0 5 1,0 5-306,0 2 1,0-2 54,0-1 1,0 1-150,0-1 0,0-5 64,0-3 0,0-1-116,0 1 1,0-2-202,0-6 284,0 1 260,0-1-239,0 0 663,0-4-158,0-2 124,0-5-40,0-5-313,0-2-98,0-4 1,1 1-128,3 2 0,-1-2-46,4 3 1,1 0 49,3 0 0,1 4-44,-1-1 1,4-1 80,1 1 1,0 1-81,-1 3 0,-1 0 64,5 0 1,-4 0 27,4 0 1,-3 3-31,3 1 0,-5 5 6,1-1 1,1 2-156,0 1 1,-5 1 95,-3-1 1,-2 2-50,2 2 0,-3-2 79,-5 2 1,0 1-86,0 0 0,-2 0 48,-1-1 1,-5-2 172,-7 2 0,1-2-23,-5-2 0,1 3 101,-1-2 0,-3 2 16,3-7 1,-2 2-107,-2-1 1,5 1 27,3-6 1,-1 1-46,0-4 0,1 0-96,4 0 0,-1 0 94,1 0 0,-1 0-421,1 0 1,3-1-156,1-3 1,4-2-971,-1-6 1494,3 1 0,-4 0 0,-1-1 0</inkml:trace>
  <inkml:trace contextRef="#ctx0" brushRef="#br1" timeOffset="16">16412 7035 7983,'-7'-5'-368,"-1"3"306,4-6 1,0 4 623,4-3-85,0 4 218,0-2 925,0 5-1522,5 0 0,-1 0 64,7 0 0,-1 0-45,9 0 1,0 0 90,4 0 1,1-4-59,3 0 1,-2-3 38,6 3 1,-6-1-223,2 1 1,-3 2 43,-1-6 0,-2 4 70,-2-4 0,-2 6-92,-6-2 0,1 2 117,-1-2 0,-3 3-161,-1-3 102,-4 2-263,2 2 0,-6 0-436,-3 0 1,-4 2-1442,-7 2 2093,-3 2 0,-15 10 0,-2 2 0</inkml:trace>
  <inkml:trace contextRef="#ctx0" brushRef="#br2" timeOffset="17">10165 8783 9045,'11'0'367,"0"0"0,1 0-224,-1 0 0,1 0-36,-1 0 1,4 0-77,1 0 0,4-4 82,-1 0 0,2-1-155,2 1 0,0 2 96,0-6 1,4 5-149,-1 0 0,1-2 89,-4 1 0,-4-1-63,0 1 0,-5 3 26,1-3 1,-2 3 23,-2 1-63,-5-6 0,1 5 80,-3-3-420,-3 3-402,4 1 1,-13 1 161,1 3 661,-6-3 0,7 5 0,-6-6 0</inkml:trace>
  <inkml:trace contextRef="#ctx0" brushRef="#br2" timeOffset="18">10450 8543 8058,'0'-12'-615,"-1"2"1262,-3 3 1,3 0 235,-3 3-170,3 3-10,-4-4-100,3 5-607,-3 0 1,5 5 94,0 3 1,0 7-123,0 4 0,0 0-48,0 4 1,0-3-74,0 7 0,0 1-11,0-2 0,0 2 23,0-1 1,0-3-131,0 3 1,0-3 72,0-1 1,0-4 50,0 0 0,0-5-25,0 1 204,0-2 5,0-2-39,0 1 1,0-5-235,0 1 191,0-6-630,0 3 547,0-5 1,0 5-1,0 2 1</inkml:trace>
  <inkml:trace contextRef="#ctx0" brushRef="#br2" timeOffset="19">11021 8474 8021,'0'-7'163,"0"-1"295,0 6 257,-5-9-153,4 10-393,-4-4 221,5 5-377,0 0 0,0 5 35,0 3 1,0 2-66,0 1 1,0 5-45,0-1 1,0 9 84,0-1 0,0 0-50,0-1 0,0-1 75,0 5 1,0-2-91,0-1 0,0 1 104,0 3 0,1-3-65,3 3 0,-3-3-141,3-1 1,-3 0 99,-1-1 1,1-3-31,3 1 1,-3-3 62,3 2 0,-2 2 21,-2-6 0,0 4-35,0-4 1,0 0 39,0-3 0,0-1-29,0 1 1,-4-1 74,0 0 0,0 1 22,4-1 1,0-3 9,0-1 1,0-3 202,0 4-128,0-6-284,0 4-372,0-6 1,5 0-1,2 0 1</inkml:trace>
  <inkml:trace contextRef="#ctx0" brushRef="#br0" timeOffset="20">14288 8760 7550,'6'0'132,"4"0"-2,-2 0 0,-2 0 59,2 0 0,0 0 20,8 0 0,-4 0-66,4 0 0,1 0 98,2 0 1,3-1-80,1-3 0,0 1-43,-1-4 0,3 3 53,1-4 1,-2 6-187,3-2 1,-7-1 41,-1 1 1,-1 0-29,1 4 1,1-1-17,-4-3 0,-1 3-188,-4-3-303,1 3 182,-1 1-455,1 0 517,-6 0 1,-2 0 262,-8 0 0,-7 5 0,-7 1 0</inkml:trace>
  <inkml:trace contextRef="#ctx0" brushRef="#br0" timeOffset="21">14584 8497 7590,'-5'-6'-804,"4"-4"1295,-3 2 0,-1 2 322,1-2-427,1 6 0,1-7 172,-1 5 189,1 0-457,-3 4 0,5 1-309,0 3 1,1 6 87,3 5 0,-2 6-133,1-2 0,2 2-167,-1 2 0,4 4 166,-4 0 0,1 0-62,-1 0 1,-3-2 70,3 6 1,-2-6-99,2 2 0,-3-4 46,3-4 0,-3 1 134,-1-5 1,0 4-60,0-3 1,0-1 208,0-4 0,0 1 0,0-1 0,0-3-137,0-1 24,0 1 52,0-2-844,0 4 325,0-8 404,0 3 0,0-5 0,0 0 0</inkml:trace>
  <inkml:trace contextRef="#ctx0" brushRef="#br0" timeOffset="22">15452 8531 7894,'0'-7'15,"0"-1"229,0 6 34,0-9 0,-1 9 526,-3-6-449,3 6 1,-8-5 171,5 4-450,-4 1 0,1-3 104,-4 5 1,-1 0-175,1 0 1,-4 5 43,-1 3 0,0 2-25,1 2 0,2 4-151,-2 3 1,2-1 73,2 1 0,-1 0-137,1 4 1,1 3 64,2 1 0,3 1 53,5-1 1,0-5 57,0 1 0,1 3-168,3-7 1,2 5 19,6-5 0,1-3 41,2 0 0,-1-4-74,5 0 0,0-2 60,4-3 0,-1 2 5,1-5 1,0 0 20,0-4 1,0 0 70,0 0 1,0-5-83,-1-3 1,-3-2 226,0-1 1,0-1 13,4 1 0,-4-4 125,0-1 0,-5-4-10,2 1 0,-4-4-136,0-3 0,-2 0 139,-3-4 0,-1-1-15,-6-3 0,0 0-134,0-1 0,-6 1 55,-1 0 0,-8 5-246,-4 2 1,-3 4 35,-1 4 1,-3 3-109,-1 4 1,-4 6-49,5 2 1,-5 4 69,5 4 1,0 2-372,7 6 1,3 4-30,4 3 549,1 3 0,-1 1 0,1 0 0</inkml:trace>
  <inkml:trace contextRef="#ctx0" brushRef="#br0" timeOffset="23">15886 8954 7490,'0'-6'2900,"0"1"-514,0 5-2116,0 5-357,0-4-626,0 4-1145,0-5 957,0 5 901,0-4 0,0 4 0,0-5 0</inkml:trace>
  <inkml:trace contextRef="#ctx0" brushRef="#br0" timeOffset="24">16240 8429 7969,'0'-8'-1864,"0"0"2509,0 6-334,0-8 0,-1 7 489,-3-4-272,3 4-153,-9-2-257,4 0 0,-6 4 88,1-3 1,-1 8-167,1 3 1,0 3 100,-1 2 1,-3 0-193,0 4 1,-1 0 47,5 3 1,1 3-246,2-3 1,2 2-105,2 2 0,3-1 191,-3-3 1,8 1-50,3-5 0,4 1 109,0-5 0,4 0 8,0 1 0,6-5-36,-2 1 0,2-5 168,2 0 0,0-1-73,0-2 1,0-2 185,0-1 1,-1-4 56,1-4 0,-1-2 46,-3-2 0,1 2 55,-5-2 1,-1-1-95,-6 0 1,1 0-86,-5 1 0,-2 1 18,-6-5 1,-2 3 17,-5-3 0,-5 4 19,1-4 0,-5 5 27,1-1 1,-3 3-24,-1 5 0,4 2-78,0 5 0,5 0-62,-1 0 1,6 1-164,2 3 0,3 2 113,-4 6 0,1 9 0,-5 3 0</inkml:trace>
  <inkml:trace contextRef="#ctx0" brushRef="#br0" timeOffset="25">16115 8714 7969,'-1'8'-1327,"-3"-1"1629,2-4 0,-3 7-7,5-2 1,-3 2-36,-1 1 0,0-3-46,4-1 1,0 5-150,0 3 1,0 0 70,0-3 1,0-1-160,0 1 0,0-1 19,0 0 1,4 1-72,0-1 1,3 1-78,-3-1 1,1 1 68,-1-1 0,2 0-26,6 1 1,-5-5 110,1 1 0,3-5-10,5 0 1,0 2-11,-1-1 0,-1 0 200,5-4 1,0-5-27,4-3 1,0-2 97,0-1 1,-4-1 84,0 1 1,-1-4-108,1 0 1,-3-2 147,-4 2 1,-5-2-40,1-2 0,-6-2-309,2 2 0,-8-2 125,-3 2 0,-8-2-146,-4 2 1,-3 2-127,-1 2 1,-5 7-251,-2 5 0,1 1-419,-2 2 0,7 2 364,1 1 1,3 4-1042,8 4 1461,-2 1 0,8-1 0,-5 0 0</inkml:trace>
  <inkml:trace contextRef="#ctx0" brushRef="#br0" timeOffset="26">16812 8554 7965,'6'-11'0,"3"-1"-41,-5 1 0,3-4 100,-3 0 0,4-1 121,-5 5 0,5-4 166,-4-1 1,0 1-128,-4 4 0,0-4-65,0-1 1,0 5 75,0 3 0,-2 2-161,-1-2 0,-4-1 110,-4 6 1,-1-1-249,1 4 1,0 0-264,-1 0 1,-4 0 235,-3 0 0,-3 5-54,-1 2 0,4 4 92,0 0 0,1 6-164,-1 2 1,3 2 20,4 2 1,5 0-24,-1 0 0,6 0 48,-2-1 0,3-3-31,1 0 1,5-5 145,2 2 1,3-7 123,2-2 1,3-4-44,0 0 1,6-1-103,-2-2 0,-2 0 235,2 0 1,-5-2-36,2-1 1,0 0 212,-1-4 1,1-1-86,-5-4 1,0 2 157,1 3 0,-5-3-88,1 2 1,-4-1 127,3 1-336,-4-2 231,2 4-267,-5 0 103,0 1-286,0 15 1,0-1 47,0 10 1,0-4-84,0 4 1,0 0 36,0 4 0,0 3-81,0 1 0,0 1-103,0-1 1,0-3 102,0 2 0,0-2 1,0-1 0,4-1 84,0-3 0,-1-3 111,-3-4 0,2-1-199,2 1 677,-3-1 92,4 1 49,-5-1-187,0-5-154,0 4-625,-5-8 229,4 3 112,-10-5 0,5 0 0,-5 0 0</inkml:trace>
  <inkml:trace contextRef="#ctx0" brushRef="#br1" timeOffset="27">14494 9738 8882,'10'0'307,"1"0"0,-1-3-66,0 0-28,1-1 0,-1 3-78,0-3 0,1 3 0,-1-2 1,4-2 3,0 2 1,1-1-8,-1 4 0,1-3-35,2-1 0,1 1-114,-4 3 0,4-3 113,0-1 1,-3 1-119,-1 3 1,0-2-42,0-1 128,0 2 0,-4-4-14,1 5 0,-4-3 16,0-1 0,-4 1-85,4 3 144,-5 0-337,3 0 202,-5 0 0,-5 0-624,-2 0 1,-2 0 67,-1 0 565,-1 5 0,1 0 0,0 6 0</inkml:trace>
  <inkml:trace contextRef="#ctx0" brushRef="#br1" timeOffset="28">15623 9521 8170,'0'-7'0,"0"0"12,0 5 312,-4-3-100,2 1 1,-3 2-46,1-1 0,-2 2-19,-4 1 1,0 0-23,-1 0 0,1 1-101,0 2 1,-4 3 92,0 5 1,-4-1-30,0 0 1,2 1-91,-1-1 0,4 4 0,0 0 1,1 4-121,2-1 1,-1 3 132,1 1 1,4 2-119,3-3 1,2 7 53,1-7 1,0 0-159,0-3 1,0-3 86,0 3 0,1-3-114,2 3 1,3-4 92,4 1 1,4-6 98,0-1 1,4-5 1,0 2 1,1-3 36,2-1 0,1 0 147,2 0 1,-1-5-99,5-2 0,-5-2 91,1-1 1,-2-2-82,-2-2 0,1 2 118,0-6 0,-5 1 172,-2-3-284,-7-1 0,-3 0 125,-4 0 0,0 1-57,0-1 0,-4-3-155,-3 0 0,-6-1 71,-1 5 1,-4-1-250,1 0 0,-3 2 100,-1 1 1,-1 3-432,-2 5 0,2 4-24,-2 3 1,7 5-225,3 2 1,3 8 772,0 2 0,1 5 0,0 1 0</inkml:trace>
  <inkml:trace contextRef="#ctx0" brushRef="#br1" timeOffset="29">15965 9915 7941,'6'0'1005,"-2"0"3483,-4 0-6359,-4 4 1871,3-3 0,-9 9 0,5-5 0</inkml:trace>
  <inkml:trace contextRef="#ctx0" brushRef="#br1" timeOffset="30">16369 9459 7973,'-7'-7'-6,"0"0"0,4 5 185,-4-2 1,4 0 534,-4 0-249,0 1 1,-4 3-83,1 0 0,-4 0 64,0 0 1,1 0-154,2 0 0,0 2-207,-3 5 1,2 0 81,-1 7 1,1 2-144,2 1 0,-4 7 27,0 4 1,4 2-152,3 1 1,0 1-298,-4 3 0,6-4 237,1 0 0,3-1-310,1-6 0,1 2 202,3-5 1,3 1-40,6-8 0,0-1 118,4-2 0,2-2 34,5-2 0,-2-2 48,2-5 0,2-2-45,2-1 0,2-4 166,1-7 1,0 2-90,0-6 1,-4 1 259,-3-4 1,-2 1-77,-1-1 1,-5 0 412,-3 0 1,-2 1-210,-4-1 1,-3-1 43,-4-2 0,-2-1-47,-5-3 0,-2-1-197,-12 5 0,2 0-224,-9 3 0,0 2 139,-3 1 1,4 8-669,-1 6 1,5 3 321,-1 1 1,3 0-682,4 0 1,3 6 996,7 4 0,-2 1 0,3 4 0</inkml:trace>
  <inkml:trace contextRef="#ctx0" brushRef="#br1" timeOffset="31">16701 9562 8044,'-7'-4'706,"0"-3"1,1-2 58,-1-2-760,3 1 1,5 1 30,2 2 0,-2 1 345,3 3-196,2-3 1,-1-3 59,6 2 1,-1-3-217,0 4 0,4 1 110,0 1 0,0 0-180,-4 0 0,4 1-24,0 3 0,3-3 127,-3-1 1,4 1 123,0 3 0,-3 0-72,-2 0 1,2 0-157,-1 0 0,0 0 152,-4 0 0,1 0-334,-1 0 0,0 3 87,1 1 1,-2 4-93,-2-2 1,-3 4-21,-4 0 1,0 0 22,0 1 0,-1-1-4,-2 1 0,-3 2 108,-4 1 1,-4 0 127,0-4 0,-1 1-124,1-1 1,3-3 333,-3 0 0,3 0-72,0 3 0,1-1 464,-1-2-370,6 2 0,-1-4 46,2 2 1,3-1 15,-2-3 1,3-2-17,3 3-96,3 2 0,6-5-40,1 2 0,0 2-152,4-2 0,-3 2 69,3-2 0,-3 0-415,3 3 0,-4 0-299,1 1 1,1 2 346,-1-2 0,0 2-128,-4 2 1,-3-1 79,0 1 1,-2-1 245,2 0 1,-1 3-124,-2-3 1,-3 3 169,2-6 1,-2 2 64,-1 1 0,-4 1 163,-3-1 0,-2-1-34,-2-2 0,-4 2 100,-2-2 1,-3 3 178,0 0 0,-6-3-159,-1 0 1,-3-4 155,-1 4 1,-4-5-103,1 2 0,4-3-48,6-1 1,2 0-62,1 0 1,5 0-191,2 0-399,7 0 1,3-1-1409,4-3 1795,0 3 0,0-13 0,0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11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17748 7092 8442,'6'-6'-58,"-1"1"237,-5 5 500,0 0-676,6 0 1,-5 1 137,3 3 1,1 4 12,-2 7 1,5-1-78,-4 5 1,1-1-158,-1 1 1,-3 2 112,3-2 1,-3 3-225,-1 1 0,0-2 156,0-2 1,0 2 23,0-6 0,0 4-13,0-4 1,0 0 19,0-3 1,0-1-22,0 1 44,0-1 1,4-3 30,0-1-148,0-4-213,-4 2-28,0-5 1,-6 0-1,0 0 1</inkml:trace>
  <inkml:trace contextRef="#ctx0" brushRef="#br0" timeOffset="1">17874 7309 8398,'0'-7'-15,"0"-1"399,0 6-142,0-3 324,0 5-530,0-6 309,0 5-302,0-4 0,5 5-160,2 0 0,7 0 225,2 0 0,1 0-185,2 0 1,0 0 20,8 0 1,2 0-28,2 0 1,-1-1 119,4-3 1,3 3-68,9-3 1,1-1-54,2 1 0,0 0 70,4 4 1,0-4-295,4 1 1,0-1 320,0 4 0,1 0 123,-1 0 1,4 0-117,-1 0 0,3-4 96,-2 0 1,-3-1-98,3 1 1,1 2-49,-1-6 0,0 4 71,-4-3 1,-5 0-148,-3 0 0,-2-2-27,-1 5 1,-4-5 137,0 2 0,-5 2 86,1 1 1,-4-1-97,-4 1 1,2-4 95,-5 4 1,2 1-86,-6 3 1,2-4 250,-6 0 0,-2-1-236,-2 1 0,-2 3 159,-2-3-181,-5 3 0,1 1-14,-3 0-70,-3 0 76,4 0 1,-5-1-364,0-3 289,0 2 1,-1-3 1,-3 5-14,3 0 329,-4-5-42,-1 4-247,0-9 208,-5 4 0,-1-5-75,1 4 0,-1-2 133,1 5 1,0-4-78,-1 5 0,1-5 83,-1 4 1,1 0 103,-1 4-217,6-5-126,-4 4-371,9-4 308,-4 5 0,6 4 119,3 0 1,3 4 149,9 0 0,1 2-130,6 2 1,0-2 122,0-3 1,1 4-152,3-4 0,-5 0 92,1 0 0,-1 0-8,-7 0 0,4 2 121,-4-5-102,1 5 1,-9-4-47,1 2 0,-6 0 298,2-3-302,-3-3 1,-7 8 142,-5-6 1,-3 3-60,-9-3 0,-3 0-595,-8 5 1,-3-1-338,-4 5 1,2 0 766,-6 3 0,-3 3 0,-4 5 0</inkml:trace>
  <inkml:trace contextRef="#ctx0" brushRef="#br0" timeOffset="2">17577 9422 7704,'0'-6'316,"0"1"83,0 5-174,-5 0-131,3 0 0,-3 1 44,5 3 1,0-2-2,0 6 0,-1 3-12,-3 5 0,3 3-43,-3-4 1,3 5-192,1-1 1,0-1 183,0 1-5,0 0 1,0 0-71,0 0 0,1-5 62,3 1 1,-3 2-88,3-2 0,-3 2 79,-1-2 1,0-2-135,0 2 0,0-3 118,0 0 0,-1-5-211,-3 1 0,3-4-485,-3 3 247,3-4 411,1 7 0,0-3 0,0 4 0</inkml:trace>
  <inkml:trace contextRef="#ctx0" brushRef="#br0" timeOffset="3">17702 9639 8191,'-7'7'0,"-1"-4"0,4-1 0,-3-2 0,4 5 0,-7-4 0,7 4-191,-4-5-190,4 0 463,-2 0 1853,5 0-1830,5 0 0,-2-4 40,4 0 0,-3-1-138,4 2 0,3-4 116,5-4 0,0-2-188,-1-2 1,4 1-36,8-5 0,-2-1 125,6-7 0,3-2 74,4-6 1,5-5-343,-1-6 0,-18 23 1,0-1 258,1-2 0,0-1 0,2 0 0,2 1 5,-1-3 1,1 1 0,0-2 0,0 1 19,3-1 0,1-1 0,-1 0 0,-1-1-261,1-2 1,1-1 0,2 1 0,1 0 270,-2 0 1,1-1 0,3-1 0,1-1-338,1-1 0,0-1 0,-1 3 0,1-1 217,0 0 0,0 2 0,-4 2 0,0 2 34,-5 2 0,-1 1 0,2 0 0,-1 1-151,-4 4 1,0 1 0,1-2 0,1 1 67,20-15 0,-3 0 172,-4 3 1,-4 1-134,4 0 1,-7 0 16,-1-1 1,-1 6 397,-6 3 1,4-2-390,-5 1 0,0 0 780,-7 4 1,2 4-776,-2 0 0,2 5 327,-2-1 0,-3 3-576,-4 0 709,-1 6-751,0 1 304,-4 5 3,-2 0-128,-5 0 344,0 5-72,0-4-63,0 4-151,0-5-231,5 0 174,-4 0-42,4 0 0,-6 0-51,-3 0-328,-2 0 393,-6 5 1,1-4 10,0 3 343,4 3-119,2-6 246,5 4-118,0-5 104,0-5-92,0 4 357,0-10-1,0 5 65,0-5-68,0-1-400,-5 1 1,2 1-11,-4 2 1,3-1 42,-4 5 0,5-1-106,-5 1 32,0 3 1,-2-5-6,3 2 0,0 3 22,3-3-75,3 3 0,-5 1-106,2 0 96,3 0 0,-3 0 142,8 0 1,2 0-101,6 0 1,4 0 71,3 0 1,-1 0-65,1 0 1,0 0-6,4 0 1,0 0-65,-1 0 0,0-2 1,-3-1 1,3 1-9,-3-1 0,-3-3 63,-1 3 0,2-5 50,-2 4 0,-3-1-28,-5 1 103,-4 3-68,2-4 17,-5 5 1,-5 0-130,-3 0 1,-6 5-12,-1 3 1,-5 2-42,1 1 0,-3 6 92,-1 2 0,0 2-312,0 2 0,2 0 79,2 0 0,1-4-375,3 0 0,3-1 200,1 1 1,1 1-1352,6-5 853,-5 1 852,8-5 0,-4 0 0,5 1 0</inkml:trace>
  <inkml:trace contextRef="#ctx0" brushRef="#br0" timeOffset="4">20546 7070 8253,'0'-12'-564,"0"1"1,0 3 0,0 0 1882,0 1-225,0-5 13,0 1-663,-5 5 0,4-1 381,-3 3-777,3 3 67,1 11 1,0 4 4,0 13 1,0-2 76,0 2 1,4 2-365,-1 5 0,5 1-38,-4-1 1,3 2-204,-3 2 1,0-3-43,-4 3 0,1-4 183,3-3 1,-3 1 78,3-6 1,-3-3 76,-1-4 1,0-5 245,0 1 0,0-2-82,0-2 0,0-3 79,0 0 1,0-5 15,0 5 0,-1-5 466,-3 0-103,3-1 162,-4-2-181,5 0-575,0-5 0,1 0 114,3-3 1,2 2-77,6 2 1,-1 3 66,1-3 0,0-1-196,4 1 1,0-4 56,3 4 1,3 1-86,-3 3 1,2-4 33,2 0 1,0 0 116,0 4 1,-4-4-25,0 1 0,-5-2 15,1 1 1,2 2 67,-2-1 0,0-2-71,-4 1 0,-3 0-79,0 4 1,-6-1-208,2-3-399,-3 3-187,-1-4 0,-5 5 935,-2 0 0,-9 5 0,-1 1 0</inkml:trace>
  <inkml:trace contextRef="#ctx0" brushRef="#br0" timeOffset="5">20546 7412 8253,'0'-7'0,"0"-1"0,0 4 444,0-4 0,1 6-23,3-2 0,3 2 54,4-2 1,2 3-100,2-3 1,1 2-179,3 2 1,7-1 69,-3-3 0,6 3-262,-3-3 1,2 2 47,-1-2 0,-4 3 14,0-3 1,-2-1-514,-5 1 0,3 0 226,-4 4 1,0-4-551,-4 1 0,-3-1-85,0 4-1143,-6 0 1997,3 0 0,-15 0 0,-3 0 0</inkml:trace>
  <inkml:trace contextRef="#ctx0" brushRef="#br0" timeOffset="6">20626 7092 8253,'0'-11'-160,"0"0"1,0-1 106,0 1 0,1 3 1311,3 0-795,-3 1 1,10-3-115,-4 2 1,7 2-246,1 2 0,6 3-258,-2-3 1,4 1 15,3-1 1,0 3 212,4-3 1,-3 2-373,3-2 0,-3 2 130,3-6 1,-4 5-411,0 0 0,-2 1 60,-1 2 517,-5 0 0,4 0 0,-5 0 0</inkml:trace>
  <inkml:trace contextRef="#ctx0" brushRef="#br0" timeOffset="7">21209 6967 8253,'0'-12'688,"0"6"-256,0 1-216,0 5 1,0 5 10,0 3 0,0 3 15,0 4 1,3 4-239,1 8 25,0 2 1,-4 5-223,0 1 1,1 3 188,3 0 0,-3-4-161,3-4 1,-1 0 30,0 0 0,-1-2 106,2-5 0,1-4 112,-2 0 1,2-5 433,-1 1-126,-2-2-258,8-2-419,-9 1 1,5-2 26,-2-3-1369,-3-1 781,4-6 846,-5 0 0,-5 5 0,-1 1 0</inkml:trace>
  <inkml:trace contextRef="#ctx0" brushRef="#br0" timeOffset="8">21083 7172 8253,'0'-17'-613,"0"-5"429,0 3 0,5 1 708,3-1 0,2 4-82,1-4 1,1 5-121,-1-1 0,6 2-103,2 2 1,6-1-173,2 1 0,4 1 53,0 2 1,2 3 33,1 5 1,-4 0-219,1 0 0,-4 0 90,3 0 1,-5 4-109,2-1 1,-3 6 47,-1-1 0,-5 2-110,-3 2 0,-2 3 89,-2 0 1,-5 2-108,-2-2 0,-2 3 29,-2 4 1,-3-3-61,-5 0 0,-4 4-51,-11 4 1,-5 0 92,-3-5 1,-2 1 84,-1 0 0,0-4-50,0 0 0,-1-1 253,1 1 1,6-4 103,5-7 1,6 1 472,5-6-196,6 6-202,1-7 0,10 7 84,2-6 0,9 1-60,3-4 1,2 0 96,2 0 1,1 0-14,3 0 0,-2 0-187,6 0 0,-6 0-8,2 0 1,1 4-132,-2 0 0,1 1-24,-4-1 1,-2-3-233,-2 3 0,2 1-16,-6-1 1,0 3 138,-3-3 1,-5 5-789,1-1 1,-6-2-133,2 1 975,-3 1 0,-1 9 0,0 0 0</inkml:trace>
  <inkml:trace contextRef="#ctx0" brushRef="#br0" timeOffset="9">21894 7092 8173,'-4'-11'-360,"0"0"1,-3-1 333,3 1 987,0-1-355,4 1 0,0-1 22,0 6-299,0-4 158,0 9-487,0-4 0,0 6 165,0 3 1,4 2-109,0 5 1,3 6 60,-3 2 0,5 6-178,-2 2 1,0 5-38,0-2 0,0 2-47,0-2 0,2 3-91,-5-2 0,4 1 78,-4-2 0,3-2-31,-3-5 0,4 0 65,-5-1 0,2-4 139,-1-3 1,-2-2-84,1-1 1,-1-5-165,-2 1-901,0-6 418,0 8 714,0-8 0,0 3 0</inkml:trace>
  <inkml:trace contextRef="#ctx0" brushRef="#br0" timeOffset="10">21814 7047 8173,'0'-22'0,"0"3"0,0 1 635,0 3 1,9 6-269,2-2 1,4 2-282,1-3 0,-2 5 217,5-1 0,0 6-60,3-2 1,5-1-181,0 1 1,3 1 129,-3 7 1,5-1-233,-2 4 1,-2 1-37,-1 3 0,-1 2-119,-3 2 1,1 2 28,-9 2 0,1 2 83,-5-1 0,-3-3-252,-1 2 1,-4-1 104,1 1 0,-4 3-78,-4-3 1,-2-3 110,-6-1 1,-3 2 100,0-2 1,-9 4 1,1-4 0,-6 1 119,2-5 1,-1 4 2,1 1 0,4-1-112,1-4 1,4-3 717,6-1-263,1 1 2,5 3 1,2 0-137,8-4 1,6 2 269,5-5 1,5 4-88,-1-5 1,3 5-14,1-4 0,0 1-277,-1-1 0,5-3 204,0 3-244,-1-3 0,-3 3-103,0 0 1,-4 3-244,0-3 0,-5 4-575,1-5 1,-2 6-52,-2-1 0,1 2 881,-1 2 0,1-1 0,-1 0 0</inkml:trace>
  <inkml:trace contextRef="#ctx0" brushRef="#br0" timeOffset="11">22728 7195 7992,'0'-6'-556,"1"-3"499,3 5 77,-3-5 0,4 7 103,-5-6 1,0 4 275,0-3-84,0-1 0,-1-2 174,-3 2-348,3-2 1,-10 9 87,4-3 0,-3 3 32,-2 1 1,5 0-195,-1 0 0,-3 0 156,-5 0 0,0 5-248,1 2 0,2 4 50,-2 0 1,2 4-13,2 0 1,-1 6-8,1-2 0,3 6-119,1 2 0,4 1 77,-1-2 1,3-1-91,1 1 1,5-2-85,3-1 1,6 0 143,1 0 1,5-5-25,-1-3 0,4-2 55,4-2 0,-2-5 28,5-2 0,0-3 0,0-1 0,2-1 25,-5-3 0,3-2 17,-3-5 0,-1-1 18,-3 1 1,-1-6 270,-3-2 1,1-2-123,-5-2 1,0 0 197,-3 0 0,-2-2-101,-2-6 0,-3 5-380,-5-9 1,-7 5-1,-4-1 1,-6-4-79,-5 4 0,-8 1-812,-4 7 1,-9 7 488,-6 4 0,-1 6 224,4 6 1,1 10 0,-1 3 0</inkml:trace>
  <inkml:trace contextRef="#ctx0" brushRef="#br0" timeOffset="12">23116 7149 8179,'5'-6'-248,"-4"-4"1,4 4 447,-5-6 0,0 5 192,0-1-42,0 0 131,0-3-138,0 5 15,0-5 0,0 9 118,0-6-400,0 6-27,5-3 1,-3 6 110,1 3 1,2 3-13,-1 9 1,4-2-41,-4 5 1,3 3-207,-3 5 0,4 0-338,-4-4 344,-1 4 1,-1-2-76,1 1 0,-1-2-117,2-1 1,-2-4 62,2 0 0,-3-5 48,3 1 110,-3-2 0,-1-1-28,0-1 1,0 0-102,0 1 0,0-5-141,0 1-615,0-5 428,0 7 520,0-9 0,0 9 0,0-3 0</inkml:trace>
  <inkml:trace contextRef="#ctx0" brushRef="#br0" timeOffset="13">23104 7058 8217,'7'-11'-288,"3"-1"-287,-2 1 431,-3-1 1,5 5 921,-3-1-420,9 1 1,-2 0 112,5 3 0,0-1-174,3 2 1,1-1-289,0 4 1,0-4 135,0 0 1,0 0-195,0 4 1,-1 5 16,1 3 1,0-2 35,0 2 1,4 0-147,-1 3 0,0-1 35,-7-2 1,1 2-27,-5-2 0,0-3 60,-3-2 1,-6 4 76,-2 0 0,-3 0-26,-1 0 0,-5 2-58,-3 6 0,-8-1 33,-7 5 0,-5-5-4,-6 2 1,1 0-70,3-1 0,-3 4 93,2-3 0,3-1 49,2-4 0,5 1-69,2-1 0,5 1 318,-1-1-209,7 0 347,-2 1 125,9-1-216,1 1 0,6-2-64,6-3 1,3 2 37,0-5-142,5 5 0,-2-4 64,5 3 0,0 2-74,0-3 1,3 4 8,1 0 1,4 0-51,-5 1 1,1-1-182,-4 1 1,3-2 495,1-3-276,-5 4-57,-1-10 1,-7 5 291,5-2-185,-5-3 1,3 6 403,-6-4-339,0-1 1,-3 3 99,0-5-184,-6 0 1,5 0-308,-4 0-471,-1 0 0,1 1-2051,-6 3 1263,-4-3 831,-4 9 1,-2-7 565,-2 4 0,-3-4 0,-5 2 0</inkml:trace>
  <inkml:trace contextRef="#ctx0" brushRef="#br0" timeOffset="14">18513 3757 8275,'0'-11'-1060,"-4"3"795,1 1 0,-1 3 528,4-4 1,0 5 90,0-5 644,-5 5-84,3-7-473,-8 9-204,9-4 4,-4 5 1,5 1-322,0 3 1,0 2 101,0 6 0,0 4-80,0 3 1,0 4-37,0 4 1,0-2-28,0 6 1,0-5 95,0 5 0,4-5-99,0 5 0,3-2-21,-3 1 0,4-2 79,-5-5 0,6 0 56,-1 0 0,-2-5-18,2-3 0,-2 1 28,2 0 1,-2-2-38,-2-7 1,-1 3-371,4-2 0,-4-2-146,0 2 553,-1-6 0,-2 9 0,0-5 0</inkml:trace>
  <inkml:trace contextRef="#ctx0" brushRef="#br0" timeOffset="15">18365 3826 8286,'-5'-11'-198,"3"-5"-50,-1 1 0,1 0 967,2 3-335,0 1 1,4 0 57,0-1 0,5 2-190,-2 2 0,5-2-275,3 3 0,2 0 162,2 0 1,6 0-59,-2 0 1,2 0 103,-2 4 1,0 1-256,0-1 1,-2 1-9,-2 2 0,2 0-45,-6 0 0,0 5-15,-3 3 0,-2 2 118,-3 2 1,2 4-73,-5 3 0,0 3 99,-4 0 1,-5 1-118,-3 0 1,-6 0 95,-1 0 0,-5-4-156,1 0 1,-3-4 121,-1 4 0,0-5 7,0 1 1,6-6 147,1-1 1,1-4-184,4 3 666,-3-4-186,13 2-271,-4-5 0,6 0-60,3 0 0,6 0 60,5 0 0,5 0-45,-1 0 1,4 0-152,4 0 0,-2 1-1,6 3 0,-5 1 113,5 3 0,-5 2-150,5-3 1,-6 4 72,2 0 1,-4 0-123,-4 1 0,-3-1 126,-4 1 1,-1 3-11,1 0 0,-6 4-68,-2-4 0,-4 4 68,-4-3 0,-8 4-62,-7-1 0,-6-3 47,-2 0 1,-8 0 74,1-1 0,-3 1-69,3-5 1,3-5 44,1-2 1,6 1-70,1-1 192,0 0-189,10-4 0,2-5-96,7-3 1,4 2-600,4-2 0,7 2 45,8-2 714,3-2 0,1-1 0,-1-7 0</inkml:trace>
  <inkml:trace contextRef="#ctx0" brushRef="#br0" timeOffset="16">19039 4077 8301,'-5'-11'958,"3"4"0,-7 4-815,6 6 1,-5 4 81,4 4 0,0 6-264,4 2 1,-3 2 161,-1 2 1,0 0-235,4 0 1,0 0 91,0 0 0,1-4-109,3 0 0,2-5-69,6 1 1,-1-4 153,1-3 0,0 1 70,3-5 1,-1-1-45,5-3 0,-1 0-3,1 0 0,3-5 13,-3-2 0,2-5 11,2-3 1,-1 1 9,-3-5 1,0 1 178,-8-1 0,2-4-72,-9 1 1,0 1-47,-4-5 1,-5 4-159,-3-5 1,-9 3 89,-5 1 0,-8 2-284,-8 2 0,2 4 86,-6 7 1,5 3-449,-1 5 0,4 0 245,3 0 1,8 5 393,8 3 0,2 2 0,2 1 0</inkml:trace>
  <inkml:trace contextRef="#ctx0" brushRef="#br0" timeOffset="17">19358 3620 8339,'-11'-6'-215,"5"-4"0,-3 7 1455,5-4-278,0 4-961,4-2 1,0 14 47,0 2 1,0 8 118,0 1 0,5 6-25,3 5 1,1 2 5,-2 1 0,3-4-191,-2 1 0,-2-5 117,2 5 0,-4-2-175,3 2 1,-4-4 120,1-4 1,1-1-30,-1-3 1,-1 1 114,-3-5-211,0 6 0,0-9-24,0 4 8,0-4 0,-1-1-221,-3-4 305,3-2 92,-4-5 108,5 0-136,0-5 1,0 3 72,0-6 0,0 0 154,0-3-222,0 0 0,1-1-15,3 1 1,2 3 33,6 0 0,1 5-71,2-5 1,-1 4 49,5-3 0,0 4-60,4-1 1,0 3 49,-1 1 1,-3 0-39,0 0 1,-5 4-134,2 0 1,0 4 147,-1 0 1,1 2-135,-5 2 1,-3 3 111,-1 0 0,-4 0 52,1-3 1,-3 3-65,-1 0 0,-5 2 248,-3-2 0,-7-2-82,-4 2 1,-3-6 277,-1-2 1,-4-4-72,-4 1 0,-3 1-126,-4-1 0,2-1-630,-2-3 1,0 0 271,4 0 1,7-1 146,12-3 0,2 3 0,2-4 0</inkml:trace>
  <inkml:trace contextRef="#ctx0" brushRef="#br0" timeOffset="18">5688 5756 8532,'-7'-6'0,"-2"-4"-18,6 2 1,-3-2 403,3-2 199,1 6-293,-8-4 0,9 7 97,-3-4 31,3 4-355,1-2 1,-4 10 58,0 3 1,0 7-47,4 4 0,0 4 187,0 4 0,0 6-322,0 5 0,-1 5 66,-3-1 0,3 2-150,-3 2 1,-1-1-27,1 1 1,-3-1-89,3-4 1,-5-1-10,2-6 1,0-5 89,0-2 0,4-4-87,-1-4 0,-1-3-148,1-4-251,1-1 371,3 1 0,1-6-741,3-2 1030,-3-3 0,9-1 0,-4 0 0</inkml:trace>
  <inkml:trace contextRef="#ctx0" brushRef="#br1" timeOffset="19">5642 5825 14115,'-10'-16'-2446,"2"1"2764,3 0 1,5 4 997,0-1-771,5 1 1,1 4 2,6 4 0,-1 1-138,1 2 0,-1 2-121,1 1 1,0 9-265,4 7 1,-3 6 134,7 2 1,-7 8 60,3 0 0,-1 1-558,-4-1 0,7 3-96,-6 0 0,1 0-250,-1-4 1,-1-1 66,1-2 0,3-3 209,0-6 1,0 1 161,-3 0 1,-5-5 90,1-3 1,-2-2 12,2-2 0,1-3-37,-5-1 0,3-3-260,-3 4-19,0-6 0,-4 5-1327,0-4 1776,0-1 1,0 8 0,0-4 0</inkml:trace>
  <inkml:trace contextRef="#ctx0" brushRef="#br1" timeOffset="20">5505 6293 12116,'5'-6'1241,"3"2"0,3 2-1843,4 2 0,4-1 467,8-3 1,6 2 338,5-6 1,1 4-547,-1-3 1,-2-1 125,2-3 0,-3 1-397,0 2 1,-2-2-248,-3 2 752,3-2 0,-9-6 1,4-2-1</inkml:trace>
  <inkml:trace contextRef="#ctx0" brushRef="#br1" timeOffset="21">6110 5756 11746,'-5'-11'-163,"4"-1"1,-4 1 745,5-1 1,-2 6 96,-1 2-408,1 3 234,-3-4 12,5 4-746,5 6 1,2 9 15,4 12 1,1 0 384,-1 4 1,-3 4-408,-1 5 1,1 2 133,3-3 1,-3 2-199,-1-2 1,0-5 102,0 5 1,2-10-20,-5 2 1,1-4 39,-1-3 0,-3-6 233,3-1 1,-3-4-100,-1 0 1,0-5-75,0 1 0,0-4-499,0 3 281,5-4-1096,-3 2 592,3 0-448,-5-4 1280,5 4 0,1-10 0,6-1 1</inkml:trace>
  <inkml:trace contextRef="#ctx0" brushRef="#br0" timeOffset="22">6453 6019 8493,'0'-7'958,"0"-3"-597,0 9 1,-1-4-150,-3 5 122,2 0-141,-3 0 0,5 5-83,0 3 1,2 6 10,1 1 1,0 4-39,5-4 0,-5 5-164,5-1 1,-4 2-132,3-2 112,-4 2 0,6-8-4,-5 2 0,1-3 69,-1-5 76,-3 3-13,4-3-47,-5-1-256,0-1 275,0 0-1225,0-3 651,0 3 574,0-5 0,-10-5 0,-3-2 0</inkml:trace>
  <inkml:trace contextRef="#ctx0" brushRef="#br0" timeOffset="23">6419 5756 8493,'0'-11'333,"-2"3"567,-2 0-768,3 6-338,-4-3 1,10 5-960,3 0 1165,2 5 0,6 6 0,2 7 0</inkml:trace>
  <inkml:trace contextRef="#ctx0" brushRef="#br0" timeOffset="24">6921 5939 8375,'-4'-8'459,"0"1"0,1-1 448,3-3-850,0 4 0,-2-2 82,-1 6 1,0-3 139,-5 3 1,1 1-16,-5-1 1,3 3-253,-2 3 0,1 4 32,-9 4 1,0 6 123,-4 2 1,1 2-230,3 2 1,3 0 35,4 0 0,2 0-112,3-1 1,2 1 90,5 0 0,1-4-292,3 0 0,0-4 135,7 4 0,-1-5-165,9 2 0,-4-5 44,4-3 1,-1 2 169,1-3 0,1-1 108,-4-3 1,3-1-111,-4-2 0,4 0 291,-4 0 1,0-2-137,-3-1 0,-1-3 122,1-1 0,-1-2-82,1 5 0,-1-1-17,0 1 0,-3 3 2,0-3-17,-6-2 0,5 5 188,-4-3-205,-1-3 468,3 6-122,-5-4 154,0 5-806,5 0 188,-4 0 1,9 0 112,-2 0 0,-2 4-15,2 0 1,-1 0 4,5-4 1,-1 0-5,1 0 1,-1 3-2,0 1 1,5 0 60,-1-4 0,5 0-14,-1 0 1,-1-4-28,1 0 0,-1-5 19,1 2 0,2-3-3,-2-2 0,-1-3 364,1 0 0,-5-4-118,1 4 1,-6-2 79,-1 2 1,-6-2-48,2-2 1,-2 3 309,-2 4 1,-2-3-196,-2 0 0,-3 0-106,-8 3 1,-3 6-246,-5 2 1,-1 3-370,-3 1 1,2 6-326,-6 6 0,2 3 375,-1 4 1,-2 8-95,5-1 0,5-2 81,3 3 0,8-2-119,0 6 1,7 2 3,0-3 0,4-2 322,4-1 1,4-3 100,7-1 0,3-5 182,5-3 1,3-3 1045,1 0 1,5-6-632,-2-2 0,-1-3 338,2-1 0,-6-5-358,2-2 0,-4-2-520,-4 1 1,-3-1 248,-4 5-2486,-1 1 2155,0 3 0,-4-5 0,-2-2 0</inkml:trace>
  <inkml:trace contextRef="#ctx0" brushRef="#br2" timeOffset="25">20740 3381 7025,'-6'0'986,"1"0"-770,5 0-306,-5 0 270,4 0-44,-5 0 436,6 0-451,6 0 0,-4 0-30,6 0 1,-1 0-3,5 0 0,0 0 72,4 0 1,-2 0-4,5 0 1,0 0 59,3 0 0,1-4-81,0 0 0,0 0-40,0 4 1,4-4 31,-1 1 0,1-3-124,-4 3 0,-4 1 70,0-1 0,-5 1-110,1 2 1,-2 0 28,-2 0 0,-3 0-221,-1 0 1,-4-1-383,1-3 195,-3 3-263,-1-4 1,-5 5 676,-3 0 0,-12 5 0,-4 1 0</inkml:trace>
  <inkml:trace contextRef="#ctx0" brushRef="#br2" timeOffset="26">21745 3369 7893,'-6'0'-136,"1"-5"454,5 4 1,5-4-92,3 5 1,2 0-33,1 0 0,2 0-210,2 0 1,3-4 158,5 0 0,1 0-157,2 4 1,0 0 80,4 0 0,5 0-72,3 0 0,0 0 101,-4 0 0,1 0-192,4 0 1,-4 0 77,3 0 1,-2 0-11,-2 0 1,-2 0 19,2 0 1,-1 0-1,9 0 1,-4 4-232,4 0 0,0 4 78,3-5 1,-3 5-108,0-4 0,-5 0 56,1-4 0,-3 0 15,0 0 0,-1 0 65,0 0 1,-3 0 116,-1 0 1,-7 0-42,4 0 1,-7 0 168,3 0 0,-2 0 181,-5 0 1,3-4-89,-4 0 0,0 0-48,-3 4 0,3 0-53,0 0 1,-4-1-225,-3-3 0,0 3 120,3-3-47,-5 3 36,-1-4-131,-5 3 0,-5-6-117,-2 4 1,-8-4 52,-4 4 0,-3-3 72,-1 3 1,2-4 38,1 4 0,0-3 258,5 3 1,1-5-142,6 2 300,-2 1-115,4-4 0,-2 5 397,1-2 162,4 2-326,-2-1 215,5 5-381,-5-4 0,5 5-391,0 0 138,5 0 1,6 4-35,1 0 0,1 5-41,2-2 1,-1 0-133,5 0 0,-1 0 75,1 0 1,2 2-74,-2-5 0,-1 3 51,1-3 0,-5 4 76,1-4 0,-2-1 498,-2-3 61,1 0-201,-6 0 1,-1 2-111,-5 2 1,-1-3 118,-3 3 1,-6-2-72,-5 2 0,-7-1 6,-1 4 0,-1-1-600,-6 2 1,4 2 245,0-2 1,2 1-1002,1-2 1,0 3 1107,0-2 0,0 2 0,0 2 0</inkml:trace>
  <inkml:trace contextRef="#ctx0" brushRef="#br2" timeOffset="27">21688 3335 8246,'0'-8'-234,"0"1"0,0 3 151,0-4 476,0 6 392,0-8-505,5 8 1,-3-4 441,1 2-258,-1 3 404,-2-4-178,0 5-295,0-5-376,0 3 118,0-3 1,0 7-256,0 1 1,0 4 85,0 4 0,-4 2-5,0 2 0,0-1 29,4 5 1,0-5 17,0 1 1,0 2 46,0-2 1,0 0-7,0-3 0,0 3-12,0 0 0,0-3 90,0-5-254,0 1 87,0 3-497,0-4-19,0 3-165,0-9-1728,0 4 2447,0-5 0,5 5 0,2 1 0</inkml:trace>
  <inkml:trace contextRef="#ctx0" brushRef="#br2" timeOffset="28">23721 3358 8246,'-6'-5'-676,"1"3"2186,5-3-1072,0 5 0,5 0-343,2 0 0,5 0 134,3 0 0,-1 0-68,5 0 1,0 0 37,4 0 0,-2 0-129,-1 0 0,0 0-42,-5 0 1,0 0-143,-3 0 1,-1 0-30,1 0-131,-6 0 0,0 0-983,-2 0 619,-3 0 638,4 0 0,-5 0 0</inkml:trace>
  <inkml:trace contextRef="#ctx0" brushRef="#br2" timeOffset="29">24189 3129 8246,'0'-16'263,"0"3"425,0-2-344,0 2 1,0 6 474,0-1 460,0 5-502,0-7-238,0 9-376,0-4 1,2 6-211,1 3 1,-1 2 96,2 6 154,-3 4 0,3 2-209,-1 5 1,3 4 5,-3-1 1,-1 6-108,1-2 1,2 2 3,-1-1 0,1 0 10,-1-4 1,-3 0 83,3-5 1,1 0 18,-1-3 0,0 1 83,-4-4 0,4-1-4,0-4 1,1-3 55,-2-1 0,-1-3-94,1 4 1,-1-4-835,-2 3 407,0-4-664,0 2 1,0-4 84,0 3 954,0-3 0,-5 9 0,-2-3 0</inkml:trace>
  <inkml:trace contextRef="#ctx0" brushRef="#br2" timeOffset="30">20992 4294 7597,'-12'-11'1266,"6"4"-670,1-3-149,5 9-196,0-4 0,0 6-27,0 3 0,0 4-1,0 7 0,0-1 28,0 5 1,1 4-29,3 3 1,-3 1-69,3-4 0,1 0-125,-1 0 0,3-4-306,-3 0-5,0 0 1,0-2 66,0-1 1,-1-4 175,-3 0-247,5-1 127,-3 1-216,3-1 1,-5-3-114,0-1-1209,0-4 858,0 2 838,-5 0 0,-2-4 0,-4 4 0</inkml:trace>
  <inkml:trace contextRef="#ctx0" brushRef="#br2" timeOffset="31">20706 4557 8246,'0'-6'-181,"5"-5"0,-2 9 665,4-6 1,-3 6-88,4-2 0,-1 3 0,5 1 1,4 0-105,3 0 1,4-4-80,4 0 0,2-4-103,5 5 0,0-5 124,1 4 1,-1-3-385,0 3 1,-1-4 138,-2 4 0,-7-1-794,-5 1 1,-4 3 423,4-3 1,-9 3 379,2 1 0,-9 0 0,3 0 0</inkml:trace>
  <inkml:trace contextRef="#ctx0" brushRef="#br2" timeOffset="32">21700 4317 7956,'6'0'-875,"-1"0"1205,-5 0 1,0 5-63,0 3 0,0-2-16,0 2 1,0 3-103,0 4 0,0 2 92,0-2 1,0-1-151,0 5 0,1-5 82,3 1 1,-3 2-157,3-2 0,-1 0 211,1-3-301,-3-1 0,5 1 114,-2-1 0,-3-3-618,3-1 199,-3-4 4,-1 7 1,2-8 372,1 6 0,-1 0 0,3 3 0</inkml:trace>
  <inkml:trace contextRef="#ctx0" brushRef="#br2" timeOffset="33">21768 4466 8246,'-6'0'0,"-4"0"-274,2 0-184,3 0 463,-5 0-56,9 0 563,-5 0 127,6 0-350,6 0 0,0 0-41,5 0 1,2 0-59,2 0 1,-1 0-211,5 0 1,0 0 161,4 0 0,1 0-412,3 0 0,2 0 157,5 0 0,4 0-232,0 0 1,6 0 39,-3 0 1,4 0-18,1 0 0,-1 0 210,1 0 1,-2 0-7,-2 0 0,3 0 195,-3 0 1,1 0-117,-1 0 1,-2 0 97,-2 0 1,2 0 31,1 0 0,3 0 103,-6 0 1,0-2-125,-4-2 1,-1 3 125,-3-3 0,3 3-17,-2 1 0,-3-1-62,-2-3 0,2 3 111,-1-3 1,-2-1-56,-6 1 0,2 0-43,-6 4 0,4-1-4,-4-3 0,-3 3-71,-5-3 101,-4 3-19,2 1-161,-5-5 0,-1 4 88,-3-3 1,1 2-221,-4 2 1,0-1 58,0-3 1,0 3-133,4-3 224,1 3-94,-8 1 1,8 0 105,-6 0 0,4-1-33,-3-3 1,3 3 179,-4-3-113,1-2 1,-5 4 13,1-2 0,-1 2-33,1-2 318,-1 3-236,1-4 1,3 5 6,1 0-411,4 0 246,-2 0 3,15 0 1,-2 1 61,7 3 0,-2-3-99,-2 3 1,4 1 58,1-1 1,0 3 14,-1-3 1,-2 0-26,2-4 1,-1 4 119,2 0 1,-4-1-60,3-3 17,-2 6 290,-1-5-299,-6 4 448,-1-5-361,-5 0 1,-9 4-96,-2-1 1,-5 3 52,1-3 1,-3 0-774,-4 5 1,-5-1 697,0 5 0,1-1 0,3 0 0</inkml:trace>
  <inkml:trace contextRef="#ctx0" brushRef="#br2" timeOffset="34">23813 4306 8259,'-7'-5'688,"2"3"-44,5-3-371,0 5 0,0 5-59,0 3 0,0 6-126,0 1 1,4 5-36,0-1-7,5 3 1,-7 1-151,6 0 1,-2-6 52,2-1 0,2 0-1,-3-1 0,0 1 51,0-5 161,-4 1-256,2-1 0,-4-1-246,3-2 0,-3-2-11,3-2 1,-4-3-338,-4 3 1,2-3-299,-6-1 988,6 0 0,-14 5 0,4 2 0</inkml:trace>
  <inkml:trace contextRef="#ctx0" brushRef="#br2" timeOffset="35">23641 4477 8259,'5'-6'-11,"-2"1"114,4 5 1,-3 0 301,4 0-270,-6 0 1,12 0 146,-2 0 1,7 0-111,0 0 0,2 0 30,2 0 1,1 0-24,3 0 1,-3 0-163,3 0 0,-2-4 53,2 0 0,-3 0-218,3 4 1,-3-4-445,-2 1 0,0-5 351,-3 4 0,1-1 241,-4 1 0,4-2 0,-2-6 0</inkml:trace>
  <inkml:trace contextRef="#ctx0" brushRef="#br2" timeOffset="36">24326 4226 8282,'0'-12'530,"-5"1"885,4-1-740,-4 6-293,5 1 116,0 5 0,0 6-278,0 6 0,4 3 35,0 4 0,1 4-113,-1 0 0,-2 0 26,6 3 1,-5 0-198,5 0 1,-2 0 60,2 4 0,2-5-114,-2 2 0,1 1-154,-2-1 178,3-1 1,-8-7 42,2 0 0,1-3 36,-2 3 1,1-5-37,-4 1 14,0-2-218,0-2 189,0 0 0,0-3-1014,0 0 319,0-6-1775,-5 3 2500,-1 0 0,-6-3 0,1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15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21244 14452 7018,'0'8'42,"0"-1"-2,0 1 0,0 3-76,0 1 0,0-5 78,0 1-40,0 0 1,2 2 24,2-3-10,-3 4 0,4-5-8,-5 5 1,1-3 4,3 0 0,-3-1 22,3 5 1,-3-1-21,-1 0 0,0 1-34,0-1 0,0 4 37,0 1 0,0 4-67,0-1 1,0-1 40,0 1 1,0-4-7,0 4 1,0-4-8,0 4 1,-1-5 14,-3 1 0,3 2 78,-3-2 1,3 0-77,1-3 0,-1-1 72,-3 1 1,3 3-57,-3 0 1,2 2 11,2-2 1,0-3-14,0 4 0,0-2 14,0 1 1,0-2-1,0 2 0,0-3-7,0 0 1,2-1-4,2 1 1,-2 0-1,6 4 0,-6-4 9,2 3 0,1-2-3,-1-1 0,3-1 40,-3 0 1,1 1-25,-1-1 0,-3 4 6,3 1 1,-2-1-3,-2-4 1,3 1-11,1-1 0,0 4-49,-4 1 0,1-1 48,3-4 0,-3 1-74,3-1 1,-3 0 64,-1 1 1,2 1-62,1 2 1,-1-1 18,1 5 1,-1-1 22,-2 1 0,0 2-9,0-2 1,0 3 3,0 1 1,0-4-55,0 0 1,0-5 50,0 1 0,0 1-58,0-1 1,0 1 48,0-5 0,0 1 134,0-1 1,0 0-51,0 1 1,0-5-28,0 1 1,0 3-13,0 5 0,0 3 4,0-4 0,-2 5-126,-1-1 0,1 3 71,-1 1 1,-2-2-4,1-2 0,0 3 18,4-3 1,0-1 62,0 1 1,0-2-17,0 2 0,0-1-34,0-3 1,0-2 81,0 2 0,0 2-68,0-2 0,0 0 28,0-3 0,0 3-13,0 0 0,1 2 44,3-2 0,-3-3-43,3 4 1,-3 0-38,-1-1 0,0 4-14,0-3 1,0 3 47,0-4 0,0 5-78,0-1 1,-3 3 63,-1 1 1,-4-1 34,4 1 0,-1 1-45,1 3 1,3-3 190,-3 3 1,-1-3-55,1-1 0,1-1 62,3 1 1,0-4-198,0 0 1,0-3 6,0 3 0,1-5-125,3 1 0,-3-3 117,3 0-133,-3-1 0,-1 1 29,0-1 0,0 1 12,0-1 0,1 0 30,3 1 1,-3-1-2,3 1 0,-2 3 44,-2 0 0,0 2 84,0-2 1,0-1-3,0 5 1,0 0-80,0 4 1,0-4-63,0 0 1,0-4 71,0 4 1,0-1-46,0 1 0,0-3 41,0-4 0,0-1-75,0 0 1,0 1 263,0-1-211,0 1 0,0-1 105,0 0 1,0-3-87,0 0 0,0-5-69,0 5 102,0 0-282,0 3 207,0 1 0,0-1-150,0 0 146,0 1 0,0-1-72,0 1 186,0-1 1,0 0-89,0 1 204,0-1-196,0 1 67,0-1-24,0 1-7,0-6-255,0 4 229,0-9-272,0 4-18,0-5 0,0 5 0,0 2 0</inkml:trace>
  <inkml:trace contextRef="#ctx0" brushRef="#br0" timeOffset="1">21747 15365 7556,'-12'0'303,"1"0"-213,-1 0 0,1 5-190,0 3 0,-5 3 71,1 5 0,-1 0-70,0 3 0,3 3 105,-6-3 0,3 2-160,-3 2 1,5-1 43,-1-3 0,2 2 59,2-2 0,1-2-26,2-2 1,-1-2 41,6-2 0,-5 2-247,4 2 282,0-7 0,-1 12 0,-1-7 0</inkml:trace>
  <inkml:trace contextRef="#ctx0" brushRef="#br0" timeOffset="2">21907 15708 7924,'-7'-12'-1196,"2"6"1324,5 1 0,-1 5-100,-3 0 0,2 0-1,-6 0 0,4 5 4,-4 3 1,1 6-7,-5 1 1,-4 5 35,-3-1 1,-3 7-22,0 0 0,-6 7-37,-3 1 1,-2 2-187,-1 6 0,0-4 206,-1 4 0,1 0-8,0 3 0,1-4-3,3-3 1,-2-6-67,5-2 0,4-5-147,4 2 0,7-8-291,0-4 492,6-7 0,1 7 0,-1-2 0</inkml:trace>
  <inkml:trace contextRef="#ctx0" brushRef="#br0" timeOffset="3">22112 16119 7998,'6'-5'0,"-1"2"47,-5-4 341,0-1-108,6 2-92,-5-4 0,3 10-166,-8 0 0,-4 5 4,-7 6 1,0 7-200,-8 5 1,1 4 157,-8 8 0,-4-1-75,-4 0 0,-2 0-165,2 1 0,3 3 77,-3 0 0,-3 0-16,-1-4 1,2 2 121,-2 2 0,6-4-50,2 0 1,0-1 32,3-6 1,7-1-112,1-3 1,8-5 104,0-3 95,2-2 0,7 0 0,2 2 0,3 3 0</inkml:trace>
  <inkml:trace contextRef="#ctx0" brushRef="#br0" timeOffset="4">22352 16461 6723,'-12'2'359,"1"1"0,-6 5-249,-2 7 0,-6-1-62,-2 5 0,-4 1-14,0 7 0,-6-3-3,-1 3 1,0 1-122,4-2 0,-4 5-171,0-5 1,-5 6 126,1-1 0,-2 2 75,-2 1 1,-4 0-110,1 0 0,1 1 43,6-1 0,-1 0-67,5 0 1,-4 1 74,4-1 1,5-5-21,6-2 0,3-5 207,1-3 1,6 2-192,1-6 121,9-5 0,-8-5 0,2-5 0</inkml:trace>
  <inkml:trace contextRef="#ctx0" brushRef="#br0" timeOffset="5">22603 16747 6977,'-13'9'327,"-2"2"1,-3-2-161,-5 6 0,-2 3-90,-5 1 1,-1 2 35,-7 2 1,-1 5-248,1 3 1,-7-2 117,0 1 0,-2 1-205,-7 3 1,6 0 96,-1 0 0,2 1-138,1-1 1,1-4 73,-1 1 0,0-2-134,1 1 0,3 0-47,0-4 0,9-2 222,-1 3 1,7-7 146,0-1 0,8-5 0,0 5 0,8-7 0,2-3 0</inkml:trace>
  <inkml:trace contextRef="#ctx0" brushRef="#br0" timeOffset="6">22854 17032 7958,'-6'0'97,"1"0"36,5 0 1,-4 1-92,0 3 0,-1-1 45,1 4 0,-6 1 103,-5 3 0,-9 6-160,1 2 0,-13 4 90,-2 3 0,-1 0-182,-3 4 0,0 1-325,-3 3 1,-4-1 144,4-3 1,-3 2 34,6-5 1,1 0-117,-1 0 1,5-4 10,-1 0 0,4-2 44,4-5 0,2 3 268,5-4 0,0 3 0,0-7 0,0-5 0,1-3 0</inkml:trace>
  <inkml:trace contextRef="#ctx0" brushRef="#br0" timeOffset="7">23276 17238 8265,'-7'1'847,"-1"3"1,4-2-592,-3 6 0,-2-1-27,-6 5 0,1 3-341,-5 0 0,-2 6 95,-5-2 0,0 2-547,-4 2 1,-2 1 346,-6 3 1,1-2-196,-4 6 0,0-2 20,-1 1 0,3-2-284,5-5 1,-1-2 675,1-2 0,5-2 0,1-6 0</inkml:trace>
  <inkml:trace contextRef="#ctx0" brushRef="#br0" timeOffset="8">23653 17477 8088,'0'-6'-1013,"0"-4"2491,0 9-980,0-5-277,-5 6 0,-1 2-58,-6 2 0,1 2-48,-1 5 0,0 1-149,-3-1 1,1 2 49,-5 2 0,0 2-122,-4 2 0,0 2-432,0-2 1,0 1 261,0-1 1,1 2-859,-1-6 1134,0 5 0,0-7 0,0 3 0</inkml:trace>
  <inkml:trace contextRef="#ctx0" brushRef="#br0" timeOffset="9">1130 11199 8218,'-6'0'499,"1"1"-255,5 3 1,0-2-25,0 6 0,0-4-9,0 3 1,0 5-48,0 3 0,0 1 7,0 0 0,-2 1-127,-1 6 0,1 4 85,-1 0 0,1 3-228,2-3 0,0 4 76,0 0 1,4-2-213,0 1 0,4-3 93,-5 3 0,5-3-14,-4 4 1,1-5 20,-1 5 1,-3-6-129,3 2 1,-2-3 191,2-1 1,-3-6-26,3-1 1,-3 0 197,-1-1 0,0-3-111,0-5-31,0 1 0,0 3-16,0 1-291,0-6 95,0-1-703,0-5 1,0-5 954,0-3 0,0-2 0,0-1 0</inkml:trace>
  <inkml:trace contextRef="#ctx0" brushRef="#br0" timeOffset="10">970 11290 8095,'2'-14'0,"1"3"0,2 2-51,3-3 1,2 2 159,-2 3 1,7-4 165,4 4 0,-1-2-176,1 1 1,4-2 89,3 3 1,2 0-159,-1 0 0,-2 4 40,6-1 1,-2 3-101,1 1 1,-1 0 87,-2 0 0,-7 0-171,3 0 0,-4 5-60,0 3 0,-2 2 99,-6 1 0,-1 1 39,-2-1 1,-3 2 48,-5 2 1,-1 3 49,-3 5 1,-4 1-66,-7 2 0,-8 2-44,-7 3 0,-3 2 56,-1-3 0,-2-2-25,-2-1 1,4-3 25,0-1 1,1-6-39,6-1 1,5-9-267,7-3 0,2-3-95,2-1-290,5 0 676,1 0 0,10-10 0,1-3 0</inkml:trace>
  <inkml:trace contextRef="#ctx0" brushRef="#br0" timeOffset="11">1906 10993 8063,'0'-6'833,"0"-4"-586,0 8 1,-1-3 12,-3 5 1,-1 5-28,-2 3 0,-5 2-56,1 2 1,-1 5 69,-3 6 1,-4 6-247,-4 9 1,0-1-38,-3 5 1,3 0-89,4 4 1,-1 4-359,4 4 1,1-7 335,4-2 0,1-2-73,2 3 0,3 0 47,5-1 0,0 0 138,0-3 0,5-1-38,3-6 0,3 1 60,4-5 1,3 1-16,5-2 1,-4-2 12,0-5 0,0-4-71,4 0 1,-4-5 57,0 1 1,-5-6 105,1-1 1,-1-2-114,1 1 1,-2-1-206,2-6 1,-6 0 8,-1 0 230,-1 0 0,5 0 0,-1 0 0</inkml:trace>
  <inkml:trace contextRef="#ctx0" brushRef="#br0" timeOffset="12">2009 11393 8061,'0'-12'-26,"0"5"276,0-1 463,0 6-218,0-3-446,0 15 1,4-3 11,0 9 0,3 1 144,-3 2 0,4 4-234,-4 4 0,3 2 119,-3 5 0,5-3-172,-2-1 0,0-3 29,0 3 0,-3-4-251,4 0 1,-6-2 130,2-1 1,-3-1 57,-1-3 0,4-2 367,0-1-289,0-4 0,-4 5 73,0-6 1,0-3-77,0-1 265,0-4-135,0 2 132,0-5 0,5-4-176,3 0 1,-1 1-151,5 3 1,-4-4 130,8 0 0,-2 0-167,1 4 1,3-1 117,4-3 1,-3 3-92,1-3 0,-1-1 63,3 1 1,1-5 4,0 2 0,-1-2-20,-3 1 0,1-2 26,-5 2 0,0 2-297,-3-1 0,-5 4-137,1-1-44,-5 3 517,2 1 0,-5 0 0</inkml:trace>
  <inkml:trace contextRef="#ctx0" brushRef="#br0" timeOffset="13">2135 11644 8019,'-12'-5'96,"6"2"232,2-4-130,3 4 179,1-2 1,1 5-331,3 0 0,4 0 69,7 0 0,-1 0-209,5 0 0,-1 0 117,1 0 1,2 0-411,-2 0 0,3-1 200,1-3 1,-1 1-348,1-4 0,0-1 4,0-3 529,-5-1 0,3 1 0,-3 0 0</inkml:trace>
  <inkml:trace contextRef="#ctx0" brushRef="#br0" timeOffset="14">2009 11393 8113,'0'-18'0,"4"5"298,0 6 0,5 3-236,-2-4 0,3 2-301,2-2 1,3 2 678,0 2 0,9 3-126,-1-3 0,3-1-267,-4 1 1,5 0 54,0 4 1,3 0-519,-3 0 1,-1 0 230,-3 0 1,0 0 184,0 0 0,0 6 0,0 0 0</inkml:trace>
  <inkml:trace contextRef="#ctx0" brushRef="#br0" timeOffset="15">2614 11359 8070,'0'-7'-1098,"0"2"2024,0 5-528,0 5 0,1 3-329,3 7 1,-2 0 100,1 8 0,2-1-254,-1 8 1,0 1-109,-4 3 0,4 0 133,0 0 1,-1 0-179,-3 1 0,0-5 78,0 1 0,0-6 82,0 2 1,0-7 27,0-1 1,0-5 8,0 1 0,0-6-27,0-1 0,0-5-127,0 5 194,0-5 0,0 2 0,0-5 0</inkml:trace>
  <inkml:trace contextRef="#ctx0" brushRef="#br0" timeOffset="16">2546 11416 8081,'0'-18'0,"0"3"0,0 2 69,0 2 1,6-5 137,5 1 1,1 0 387,3 3 1,-1 1-204,1 0 0,3 3-284,5 0 1,0 5 59,-1-5 1,3 5-180,1 0 1,-3 3 107,0 3 0,0 3-82,-4 1 0,1 7-388,-1-3 241,-2 3 77,-6-2 0,-3 3-151,-1 0 0,-4 6 22,1-2 0,-3 2-61,-1 2 0,-7 0 34,-4 0 1,-5 3-12,-7 1 1,0 0 114,0-5 1,4 1 11,0 0 0,0-1 190,-4-3 0,5-3-81,3-4 1,8-5 470,3 1-316,-3-1 0,7 1-54,0 0 1,2-6-64,5 2 0,1 1-11,3-1 1,6 1 28,2-1 0,1-3-209,-1 3 0,3 1-13,-3-1 0,2 1 106,2-1 0,-4-3-99,0 3 1,-5 1 48,1-1 1,2 3-254,-2-3 0,-1 1-143,-6-1 492,2-3 0,1 9 0,7-3 0</inkml:trace>
  <inkml:trace contextRef="#ctx0" brushRef="#br0" timeOffset="17">3219 11324 8020,'0'-6'746,"0"1"-186,0 5 1,0 6-318,0 6 0,-4 0-89,1 7 0,-1 5 75,4 7 0,0 2-233,0 1 0,0-3-66,0-1 0,0 0-98,0 5 0,5-5-200,2 1 0,0-6 221,0 2 0,-3-5-152,4-3 0,-6-2 69,2-6 0,1 1-8,-1-1 0,0-3 108,-4-1 1,1-4-475,3 1 604,-3-3 0,4-1 0,-5 0 0</inkml:trace>
  <inkml:trace contextRef="#ctx0" brushRef="#br0" timeOffset="18">3139 11336 8076,'0'-12'0,"5"1"220,3-1 0,8 1-91,7 0 0,0-1-133,4 1 0,1-1 257,-2 1 0,1 5-55,-4 2 0,3-1-134,1 1 1,-2 1 17,-6 7 1,2-1-136,-6 4 0,1 5 75,0 3 0,-9 5-102,1-1 1,-6-1 76,-2 1 0,0 0-34,0 4 1,-10 4-270,-5-1 1,-1 2 90,-3-1 0,-4-2 7,-4 6 0,-3-6 51,3 2 1,4-5 138,4-3 0,5 2-95,-1-6 1,6 4 307,1-4 0,6-3-7,-2-5 1,4 1-149,4 3 1,4-3 174,7-1 0,-1-3-84,5 4 1,0-4-25,4 3 1,-1-3-16,1 4 0,0-4-144,0 3 0,-2-3 71,-1 4 0,0-5-72,-5 5 0,4-6-56,-4 2 0,0 1-208,-3-1 0,3 4-470,0-4 787,1 4 0,-5-1 0,0 4 0</inkml:trace>
  <inkml:trace contextRef="#ctx0" brushRef="#br0" timeOffset="19">3893 11359 7969,'-12'-12'0,"5"6"0,-1 2 0,0-1 549,-3 1 0,3 0-149,1 4 1,-1 2-25,-3 1 1,-1 4-208,1 4 1,0 7 13,-1 5 1,-3 1-60,0 6 0,-1 4 75,5 5 1,1 2-240,2-3 1,-1 0 63,6-3 0,-1-1-196,4 0 0,4-5 37,-1-2 0,10 0-204,-1-4 0,3 1-104,0-9 0,-1 0 197,5-4 1,0-4-105,4-3 0,1-3 82,3-1 0,-2-5-35,5-3 1,0-6 91,0-1 1,2-5 9,-6 1 0,1-3 407,-4-1 0,-2 0-175,-2 1 1,2-2 751,-6-3-398,0 3-278,-3-4 0,-6 0 454,-2-2 0,-3-2-229,-1 1 0,-3-2-46,-4 3 1,-6 1 66,-10-2 0,-6 7-557,-5 1 0,-5 7-241,-7 8 1,-2 5-482,2 6 0,0 5 926,12 7 0,-3 3 0,8 5 0</inkml:trace>
  <inkml:trace contextRef="#ctx0" brushRef="#br0" timeOffset="20">4315 11370 7967,'0'-11'-327,"0"3"-41,0 0 1,4 4 759,0-3-96,0 4 719,-4-7-154,0 9-622,0-4 1,0 6-88,0 3 1,0 4-130,0 7 0,0 4-2,0 7 0,3 4 105,1 4 1,0 1-403,-4 3 0,4-5 153,0 5 1,1-6-297,-2 2 1,0-1 162,5-6 0,-6 0-49,2-5 0,1-4 11,-1-3 0,0-2 16,-4-1 1,3-5 277,1 1 0,0-6 0,-4 3 0</inkml:trace>
  <inkml:trace contextRef="#ctx0" brushRef="#br0" timeOffset="21">4247 11381 8008,'0'-11'0,"0"0"0,0 3 22,0 0 0,8 1-74,4-5 0,2 1 192,-3-1 1,6 1-101,2 0 1,2 3 312,2 0 0,0 2-63,0-2 1,1 3-166,3 5 1,-3 0-101,2 0 0,-2 2 74,-1 1 0,-4 4-62,0 4 1,-5 1 83,1-1 0,-3 4-216,-5 0 1,2 6 11,-5-2 0,0 2-187,-4 2 0,-9 4-96,-2-1 1,-8 1 131,0-4 0,-7 4 91,0-1 1,-1-3 30,4-4 1,0-1 158,1 1 0,4-3-95,3-4 1,6-2 103,1-2 1,5 2-69,0-3 1,1 0 123,2 0 0,5-3-41,3 4 0,2-5 60,2 5 1,0-4-39,4 3 1,-2-3-64,5 4 0,-2-6 112,2 2 1,2 1-106,-6-1 0,1 0-32,0-4 1,-4 0 43,3 0 0,2 0-415,-2 0 1,0 0 365,-3 0 0,4 0 0,2 0 0</inkml:trace>
  <inkml:trace contextRef="#ctx0" brushRef="#br0" timeOffset="22">4772 10948 7991,'-8'-17'1014,"1"6"-240,4-1-461,-2 6-261,5 0 82,0 0 0,5 12 243,3 1 0,7 8-101,4 4 0,4 4 88,3 4 0,0-2-102,4 6 1,-1-1-227,2 4 0,2 1-9,-3-1 1,-1 0-35,2 0 0,-6 2-612,2 2 0,-8-3 365,-4 4 0,-4-4-617,-3-1 1,-3 1 349,-5-1 0,0-1-178,0-3 1,-4 2 231,0-5-1,-4 3 234,0-3 1,-6 1 233,-1-2 0,-5-2 0,2 4 0</inkml:trace>
  <inkml:trace contextRef="#ctx0" brushRef="#br0" timeOffset="23">5742 11416 7929,'-6'0'-330,"1"-2"221,5-1 487,0 1 1,1-3-75,3 5 0,2 0-173,5 0 0,1 0 48,-1 0 0,6 0-40,2 0 1,2-4-31,2 1 0,4-1 30,-1 4 1,2-1-115,-1-3 0,-2 1-91,6-4 0,-6 0-173,2 0 1,-4-2-163,-4 5 0,-3-4 177,-4 4 0,-1 1-937,0 3 1161,1-5 0,-1 3 0,1-3 0</inkml:trace>
  <inkml:trace contextRef="#ctx0" brushRef="#br0" timeOffset="24">5765 11667 7998,'0'6'664,"0"-1"1,5-5-301,3 0 0,2 0-138,1 0 1,4 0 168,1 0 1,8 0-170,-2 0 1,4 0-191,-3 0 0,1-1 155,2-3 1,0 2-1194,4-6 1,-3 4 1001,3-3 0,6-1 0,4-4 0</inkml:trace>
  <inkml:trace contextRef="#ctx0" brushRef="#br0" timeOffset="25">6849 11050 8023,'0'-11'939,"0"5"-663,0-5 1,0 11-48,0 0 0,-5 7 79,-2 8 0,0 3-65,0 5 1,3 6-155,-4 5 0,6 4 47,-2 4 0,3 6-212,1-2 1,0 2-466,0-2 1,1-1 381,3 1 0,2-2-55,6-2 0,-1-3 41,0-4 0,2-6-335,2-2 0,-3-3 174,-1-2 0,1-2 28,-5-1 0,-1-6 111,2 3 1,-5-4-3,0 0 0,-1-5 197,-2 1 0,-5 5 0,-2 4 0</inkml:trace>
  <inkml:trace contextRef="#ctx0" brushRef="#br0" timeOffset="26">6678 11176 8007,'4'-15'418,"0"-1"0,6 1-896,1 4 1,6-1 75,6 1 1,-1 3 570,1 1 1,-4-1 131,0-3 0,-3-1 163,3 1 1,0 3 45,3 1 0,3 4-205,1-1 1,3 3-294,6 1 0,-2 1 101,-3 3 1,3-1-229,-3 4 0,-2 2 119,-1 6 0,-3-1-52,-1 5 0,-5 0-14,-3 4 0,-2-2-323,-2 1 1,-5-1 34,-2 5 1,-13 0 74,-6 0 1,-8-2 323,-7 3 1,-7 1-152,-12-1 0,-3-1-38,-6-3 0,1-1 144,0-3 0,1 0-302,3-8 0,9 2-50,10-9 348,4-1 0,10 1 0,5 0 0,5 0 0</inkml:trace>
  <inkml:trace contextRef="#ctx0" brushRef="#br0" timeOffset="27">7797 10890 7784,'-12'-6'763,"1"1"0,3 5-285,1 0 1,3 0-255,-4 0 0,5 5-106,-5 3 1,0 6 26,-3 1 1,1 5-87,2-1 1,-2 7-4,2 0 0,-6 6 88,-1-2 0,0 5-113,4 3 0,-1-2 94,1 6 0,-1-4-221,1 4 0,1-4 53,2 4 0,-1-5-170,6 1 0,-1 0 16,4-4 0,1 3 130,3-6 1,2 0 320,6 0 0,-1-2-99,0-3 0,2 2 145,2 3 1,-2 1-65,2-6 0,-2 5 173,-2-5 1,-1 1-18,-2-4 1,2-2-475,-2-2 1,-2-1-18,2-3 0,-1-2-51,5 2 1,-5-6-122,1-1 197,0-6 1,-1 7-730,1-5 284,-6 0-651,9-4 651,-10-5 519,4-2 0,-5-4 0,0-1 0</inkml:trace>
  <inkml:trace contextRef="#ctx0" brushRef="#br0" timeOffset="28">8025 11290 7921,'-6'-11'917,"1"4"-973,0 2 127,3 5 0,-1 5 148,6 3 1,0 3-48,5 5 0,-5 1 143,5 6 1,-5 1-136,0 3 0,2 1-42,-1 2 1,0 2-318,-4-5 1,0 0 129,0 0 0,0-7-281,0 3 1,0-6 157,0 2 0,0-5-594,0 1 139,0-2 235,5-2 1,-4-3-624,3-1 1015,-3-4 0,4 2 0,2-5 0</inkml:trace>
  <inkml:trace contextRef="#ctx0" brushRef="#br0" timeOffset="29">8002 11336 7921,'-5'-12'0,"4"1"309,-3-1 0,3 5-109,1-1 0,1 2 144,3-2 1,-1 3-71,4 5 0,1 0-124,3 0 0,4 1 259,1 3 1,4 4-100,-1 7 0,4 4-162,3 8 0,-2-2-28,3 6 0,1-2-291,-1 1 1,-4-1 10,-4-2 1,0-3-91,3 3 1,0-4 74,-3-4 0,1 1 80,-5-5 1,1 0-73,-5-3 1,4-2 9,1-2 1,-5 0 187,-3-4 1,-2 1-142,2-1 32,-3-3-200,0 4-362,-4-5-710,4 0 1195,-5 0 1,-5-5-1,-1-1 1</inkml:trace>
  <inkml:trace contextRef="#ctx0" brushRef="#br0" timeOffset="30">8482 11142 7933,'0'-18'355,"0"3"1,0 2 0,0 2-285,0-1-69,0 6 431,0 1 1,0 7-130,0 6 0,0 5-13,0 9 1,0 6-146,0 3 1,1 6-7,3 1 0,-3 5-190,3-1 1,1 2 76,-1 2 1,1-2-59,-1-2 0,-2-4 68,6-8 1,-4 2-333,3-5 0,-4-2 22,1-6 1,1 1-71,-2-4-65,1 4 254,-4-2-1630,0-1 1784,0 0 0,0-6 0,0 1 0</inkml:trace>
  <inkml:trace contextRef="#ctx0" brushRef="#br0" timeOffset="31">8916 11336 7989,'-5'-7'-1,"3"-3"190,-3 9 1,5-5 836,0 2 95,0 3-708,0-5 0,1 6-217,3 0 1,3 0 28,4 0 1,4 6 2,0 1 1,6 3 24,-2 2 1,2-1-225,2 1 0,4-1-223,-1 0 0,0 5 198,-7-1 1,2 0-140,-2-4 1,3 1 69,1-1 1,-2 1-117,-2-1 0,2-3 49,-6-1 0,1-4 38,0 1 1,-4 1 25,4-1 1,-8-1 329,0-3-81,-5 0 186,2 0-269,-5 0 0,-7 4-11,-4 0 1,-4 1-213,-4-1 1,-8 2 108,0 6 0,-4-1-285,-4 0 0,-3 1 79,0-1 1,-4 1-127,4-1 1,4 0 27,4 1 0,4-4-74,0-1 0,8-3-169,7 4 110,-1-6-384,11 8 495,-4-8 0,10 3 342,2-5 0,9 0 0,1 0 0</inkml:trace>
  <inkml:trace contextRef="#ctx0" brushRef="#br0" timeOffset="32">9646 11153 7970,'-6'0'2229,"1"0"-1881,5 0 1,4 5-268,-1 3 0,1 2 65,-4 1 1,1 6 222,3 2 0,-1 7 28,4 5 0,-3-1-197,4 5 0,-6-4-359,2 7 1,-1-2 146,1-2 1,-3-1-356,3-2 1,-3 0 201,-1-4 0,0-2-9,0-6 0,0 2-415,0-6 130,0 5 0,0-7-42,0 2 0,0-6-107,0-2 1,0-3 607,0 4 0,5-1 0,1 5 0</inkml:trace>
  <inkml:trace contextRef="#ctx0" brushRef="#br0" timeOffset="33">9840 10982 8046,'7'-12'0,"-4"1"275,-1 0 0,1 3 187,1 0-18,5 6 1,-6-2 122,4 8 0,1 2-177,3 6 0,2 4 156,2 3 0,3 4-97,5 4 0,0-2-209,-1 5 0,1 1-9,0 3 1,0-4-63,0 1 1,-4-1 61,0 5 1,-5-1-338,1 0 0,-2 0-105,-2 1 0,-5-2 139,-2-3 0,-2 2-669,-2-6 0,0 1 339,0-4 0,-2 0-573,-2-1 1,-2 1 360,-5 0 1,-1 0-948,1 0 1561,-1 0 0,-4 5 0,-2 1 0</inkml:trace>
  <inkml:trace contextRef="#ctx0" brushRef="#br0" timeOffset="34">2671 12831 7886,'-5'-6'-319,"4"1"1,-4 3 696,5-1 459,0 1-170,0-3-309,0 5-250,5 0 1,1 0 55,6 0 0,4 0-116,3 0 0,-1 0 75,1 0 1,0 0-205,4 0 1,1-3-33,3-1 1,-3 0-46,2 4 1,-2-4-17,-1 0 0,0-3 114,0 3 1,-2 0-14,-2 4 0,2-4 28,-6 0 1,1-1-484,0 2 142,-4 1-631,5-3 1017,-6 0 0,-9 9 0,-4-3 0</inkml:trace>
  <inkml:trace contextRef="#ctx0" brushRef="#br0" timeOffset="35">2648 13048 7977,'7'0'749,"3"0"-428,-2 0 0,5-4-97,3 0 1,0-1-1,-1 2 0,3 1 28,5-2 1,-4 2-29,0-2 1,0 3-1,4-3 1,4 2 27,-1-2 1,-2 2-253,-1-1 0,-3-4 0,8 1 0</inkml:trace>
  <inkml:trace contextRef="#ctx0" brushRef="#br0" timeOffset="36">3767 12283 7981,'-11'-5'-663,"1"3"999,2-6 0,-2 5-65,2 0 1,2 1 259,-2 2 0,2 2-101,-2 1 0,-1 0-204,6 5 0,-1 4-97,4 7 1,-4 3 109,0 1 0,2 5-150,5 2 0,0 4 102,5 4 1,-2-2-172,2 2 1,2 1 60,-3-1 1,3 0-282,2-3 0,-2-1-37,-2 0 0,2 4-144,-3 0 0,0-1 97,0-7 0,-3 3 58,4-2 0,-2-2-84,2 1 0,-2-4-25,-2 0 1,-3 1 175,3-4 1,1 2-32,-1-6 0,0 2 285,-4-2 1,0-2 78,0-1 1,-2-4 77,-1 3 0,0-2 59,-5-1 1,5-1-103,-5 0 0,2 1-15,-2-1 1,-2 1-35,2-1 1,-2-3 21,-1-1 1,3-3 82,1 4-196,-1-6 0,-2 5-19,2-4-346,-2-1-443,4 3 384,-1-5-235,-3 0 109,9 0 481,-9 0 0,8 0 0,-3 0 0</inkml:trace>
  <inkml:trace contextRef="#ctx0" brushRef="#br0" timeOffset="37">4098 13391 7892,'0'-7'140,"0"-3"53,0 9 0,0-6 241,0 4 14,0 1-137,0-3 427,0 5-737,0 5 1,0 2 76,0 4 0,0 1-83,0-1 0,0 4-32,0 0 1,0 2-137,0-2 1,0 2 28,0 2 1,0-2 117,0-1 1,0-2-14,0 5 0,0-6 17,0 3 1,0 0 99,0-1 1,0 1-93,0-5 0,0 0 102,0 1 0,-1-2-119,-3-2 0,3 2 4,-3-3 1,2 0-203,-2 0-125,2-4 1,-4 2 353,2-5 0,3 5 0,-4 1 0</inkml:trace>
  <inkml:trace contextRef="#ctx0" brushRef="#br0" timeOffset="38">3961 12306 7902,'0'-8'-35,"0"1"757,0 4-444,0-7 1,0 8 206,0-6-52,0 5-325,0-2 1,0 4 64,0-3-218,5 3 0,2-4-225,4 5 235,0 0 0,1 0-117,-1 0 0,2 1 62,2 3 0,-2-3-21,2 3 1,2 1 87,-2-1 1,1 4-87,0-5-1,-3 2 33,7-1 1,-7 1-7,3 3 0,0 2-142,-1-2 0,1-2 106,-5 2 1,4-5-144,0 5 1,1-5 101,-5 0 1,2-1 122,2-2 1,-2 3-79,2 1 1,-2 0 5,-2-4 0,2-1 25,2-3 0,-2 3 21,2-3 1,-6-1 103,-2 1 0,1-4-64,3 5 1,-4-6 172,-4 1 0,3 2 36,-3-2 118,1 1 0,0-5-99,0 1 0,0 3 278,-4 1-163,0-1 1,-4 0 580,0 1-243,0 4-417,-1-2 1,3 5-198,-6 0 1,0 0 118,-3 0 0,2 1-269,-2 3 0,0 3 63,-8 4 0,4 0-155,-4 1 0,0-1 47,-4 1 0,1 3-56,-1 0 0,-1 0-37,-3-3 0,2-1 60,-6 1 1,6-1 146,-2 0 1,3-1-61,1-2 1,4 1 206,0-5 0,5 1-59,-1-1 1,6-3 307,1 3-152,1-3 1,-1-1 196,1 0-446,4 0 88,-2-5 1,6 2-1554,3-4 1507,2 4 0,11-7 0,1 4 0</inkml:trace>
  <inkml:trace contextRef="#ctx0" brushRef="#br0" timeOffset="39">4932 12500 7977,'0'-6'-1534,"0"-1"1948,0 4-193,-6 1 1,4-3-245,-6 5 1,5 0 615,-5 0-98,5 0 74,-7 0-369,4 0 0,-2 5 79,1 3 1,3 3-97,-4 5 0,6 3-124,-2 7 1,3 3 145,1 6 1,0-1-144,0 0 1,0 2-55,0 2 0,1-3-104,3 3 0,1-2-68,2-2 0,6-1 83,-5-3 1,4 2-56,-4-5 0,2-1 60,2-3 1,-5 0-89,1 0 0,-4-1 45,3-3 1,-4-2 42,1-1 0,-3-4 9,-1 3 0,0-2-4,0-1 1,-1-1-62,-3 0 0,-3 1 62,-4-1 1,0 1-31,-1-1 1,1-1 27,-1-2 0,1 1 14,-1-6 0,0 1-17,-3-4 1,2 0 10,-2 0 1,2-5-104,2-2 1,-1-1 85,1-3 0,1 0 2,2-8 1,-1 2-7,5-2 0,-3-2-134,3 6 0,0-1 32,4 0 26,0 4 0,0-5 161,0 6 0,5-1 0,-4 1 0,3 3 0,-8 1 0,2 4 0,-6-1 0,6 3 0,-3 1 0,5 0 0,5 0 0,2 0 0,7 0 0,2 0 0,4-5 0,-2-1 0</inkml:trace>
  <inkml:trace contextRef="#ctx0" brushRef="#br0" timeOffset="40">4726 12900 8173,'11'0'773,"5"0"-499,-1 0 0,1 0-62,0 0 1,1 0-25,6 0 1,-1-2 41,-3-1 1,2 1-29,-2-2 0,2 3-148,-2 1 1,2-1 110,-2-3 0,-2 3-188,-2-3 0,-2 3 50,-2 1 0,1 0-616,-1 0-474,-5 0-670,-1 0 1733,-5 0 0,-5 5 0,-1 1 0</inkml:trace>
  <inkml:trace contextRef="#ctx0" brushRef="#br0" timeOffset="41">5217 13139 7829,'0'-6'1284,"0"1"-1058,0 5 1,0 5-11,0 3 1,0 3 8,0 4 0,0 3-235,0 5 0,0 1-69,0 3 1,-4-3-55,0 2 1,1-2-116,3-1 0,0 0 108,0 0 0,0-4-7,0 0 0,0-5 127,0 1 0,1-6-31,3-1 8,-3-1 0,5 1-423,-2-1 176,-3-4 290,4 2 0,0-5 0,2 0 0</inkml:trace>
  <inkml:trace contextRef="#ctx0" brushRef="#br0" timeOffset="42">5251 13196 7847,'0'-7'850,"0"-1"-150,0 6-497,0-3 0,1 6-38,3 3 1,3 2 45,4 5 1,0 1-172,1-1 0,3 4 68,0 1 1,2 4-306,-2-1 1,-1 1 173,5-1 0,-4 2-203,4-6 1,-5 0 111,1-3 0,2-1-1,-2 0 1,0-1 52,-3-2 1,-1 2 20,1-2 0,-5-3 60,1-1-68,-6 2-526,8-5 193,-8 4-682,3 0 1064,-5-3 0,0 3 0,0-5 0</inkml:trace>
  <inkml:trace contextRef="#ctx0" brushRef="#br0" timeOffset="43">5548 13105 7831,'0'-7'298,"0"-1"133,0 5 300,0-7 31,0 9-248,0-4-340,0 5-13,0 5 1,0 5-199,0 5 0,0 7 126,0 1 1,0 1-154,0 6 1,0-3-88,0 3 1,1-1-109,3 2 0,-3-3 105,3-5 0,-3-2 70,-1-2 1,0 2-67,0-6 0,0 0 78,0-4 0,0-3-13,0 0 0,4-5-67,0 5-620,0-5-173,-4 2 945,0 0 0,0-4 0,0 4 0</inkml:trace>
  <inkml:trace contextRef="#ctx0" brushRef="#br0" timeOffset="44">6164 12317 9126,'-6'0'960,"-3"2"-778,5 2 1,-4 3-134,0 8 1,-2 3 100,-2 5 1,-4 1-123,-3 3 1,1-2 78,-1 5 0,4 1-82,-4 3 1,5 0 18,-1 1 0,2-1-162,2 0 0,0 2-34,4 2 1,-2-3 141,5 3 0,0-6-81,4-2 1,0-3 106,0 4 0,0-6-167,0 2 0,0-3 72,0-2 1,2 5-10,1 0 0,0-4-27,5-4 0,-5-2-123,5 2 1,-4-1 141,3-3 0,0-2-3,0 2 0,3-2 79,-2-2 1,-2 1-68,2-1 1,-2 1 141,2-1 1,2-3-70,-2-1 1,-2-3 157,2 4 1,-5-5-74,5 5 1,-4-5-20,3 0 40,-4-1 1,3-2-59,-2 0-341,-3 5 1,6-4-68,-3 3 374,-3-3 0,4-6 0,-5-1 0</inkml:trace>
  <inkml:trace contextRef="#ctx0" brushRef="#br0" timeOffset="45">6336 12557 8226,'0'-6'1551,"0"1"-1442,0 15 0,0-1 84,0 10 1,0 0-68,0 4 1,-4 3-28,0 1 0,0 5-165,4-2 0,0 7-4,0 1 1,0 4-93,0-4 1,0 4-324,0-4 0,0-1 255,0-7 0,0-2-157,0-5 0,5-2 82,3-2 0,-3-2 237,-1-6 0,2 1-111,2-1 0,-2-3 394,2-1 1,-4-3-78,3 4 0,-3-6 68,4 2 0,-5 1 21,5-1-167,0 0 1,3-4-338,0 0 1,-3 0 117,0 0 1,-1 0-684,5 0 842,-1-5 0,6-2 0,0-4 0</inkml:trace>
  <inkml:trace contextRef="#ctx0" brushRef="#br0" timeOffset="46">6267 13071 7840,'0'-6'775,"0"0"1,0 5-655,0-3 0,5 3-19,3-3 0,7 2-127,4-2 0,3 1 58,0-4 0,1 3-222,0-4 1,0 5 125,0-5 1,-2 4-281,-2-3 1,3 3 95,-3-4 0,-1 6-897,1-2 1144,-5-3 0,7 1 0,-3-5 0</inkml:trace>
  <inkml:trace contextRef="#ctx0" brushRef="#br0" timeOffset="47">6667 12443 7877,'-7'-14'0,"4"3"244,1 2 557,2-3-84,0 6 194,0 1-255,0 5-346,5 0 0,2 5-36,4 3 1,2 3-24,2 4 0,3 3-27,5 5 0,-1 0-76,1 0 0,0 1-75,0 2 1,0 0-59,0 4 0,-4 4-235,0 4 0,-4 0-756,4-3 679,-5 4 1,2-2-145,-4 5 1,-6-6-345,-2 2 0,-3-3-95,-1-5 0,0 3 367,0-2 1,-1-2 193,-3 1 1,-2-4 318,-6 0 0,-3-3 0,0-4 0,-2 3 0,2-3 0,3-3 0,-4-1 0,-1-2 0,-1-2 0</inkml:trace>
  <inkml:trace contextRef="#ctx0" brushRef="#br0" timeOffset="48">7626 13059 7837,'0'-6'68,"0"0"101,0 2 0,-2 1 625,-1-4-531,1 4 1,-8-6 80,3 6 1,-4-2-47,0 1 0,0 2-71,-1-1 0,1 1 104,-1 2 0,-3 0-77,0 0 0,-5 0-223,1 0 0,1 0 72,-1 0 0,4 2-163,-4 1 1,3 5 73,-3 7 1,5-1-367,-1 5 1,2 0 142,2 4 0,1 4-51,2-1 1,3 1-163,5-4 0,0-2 139,0-2 1,5 3 18,3-3 1,7-2 60,4-2 0,3-6 370,0-2 0,1-4-110,0 1 1,4-3-157,-1-1 0,1-5-150,-4-3 0,4-3-236,-1-4 0,-3 2-325,-4-2 810,0 2 0,4-4 0,0 0 0</inkml:trace>
  <inkml:trace contextRef="#ctx0" brushRef="#br0" timeOffset="49">7671 12454 7811,'0'-16'102,"0"3"-94,0-2-4,0 7 479,0-2-304,0 9 0,0-3 308,0 8 0,0 4-144,0 7 0,0 3-100,0 4 0,0 6-226,0 3 1,0 6 105,0 1 1,0 3-101,0-2 1,-1 4 112,-3-2 0,3 3-365,-3-3 1,3 4 118,1-3 0,-4-3-477,0-1 1,0-4 150,4-3 1,0 1-31,0-6 0,0 0 371,0-7 1,0-3-95,0-5 0,4 1 37,0-1-199,5 1-164,-8-1 515,9 1 0,-3-1 0,4 0 0</inkml:trace>
  <inkml:trace contextRef="#ctx0" brushRef="#br0" timeOffset="50">7945 12591 7866,'7'-17'107,"-4"1"-21,-1 4 638,-2 5-149,0 2 514,0 5-696,0 5 0,-4 7-161,0 7 0,-1 7-74,1 5 1,-1 6-111,-2 1 1,-4 9-204,4-2 0,0 4 157,0-4 0,3 0-457,-4-4 1,6-2 250,-2-9 0,3 2-282,1-6 1,1 1 157,3-4 0,2-5 156,6-3 1,3-3 276,0 0 1,4-1-111,-4 1 1,2-5 85,-2 1 1,-1-6-77,5 2 1,-5 1-60,1-1 1,-1 0 50,1-4 0,-2 0-300,2 0 0,-2 0 98,-2 0 0,2 0-287,2 0 0,-2-5 492,2-3 0,3-2 0,0-1 0</inkml:trace>
  <inkml:trace contextRef="#ctx0" brushRef="#br0" timeOffset="51">7740 13105 7777,'6'-10'1612,"6"2"0,4-2-1981,7 3 1,-4 0 453,0 0 1,-4 4 118,4-1 0,5-1 127,7 1 0,2-1-59,1 2 1,0 1-461,0-2 1,-4 2 186,-4-2 0,-3 3-942,-4-3 1,1-1-1343,-4 1 2285,4-5 0,-7 3 0,3-5 0</inkml:trace>
  <inkml:trace contextRef="#ctx0" brushRef="#br1" timeOffset="52">21553 16564 7666,'7'0'-39,"1"0"-67,-6 0 1,5 0 501,-3 0-164,-3 0 70,4 0-65,-5 5-22,0-4-93,5 10-75,-4-5 0,8 5 38,-5 1 0,5-1-120,-2 1 0,4-1-36,0 0 1,0 1 72,1-1 1,-5 1-121,1-1 1,-2 0 49,2 1 0,1-5 49,-5 1 1,1-2 0,-1 2-9,-3 2 1,4-9 21,-5 10 16,0-10 0,0 5-16,0-2 92,0-3 0,-5 8-79,-3-5 0,2 1 185,-2-1 0,1-3-3,-5 3 1,0 1 9,-4-1 1,2 0-89,-5-4 1,4 0-7,-4 0 1,4 0-285,-4 0 0,5-4 44,-1 0-394,2 0 1,2 4-571,-1 0 1098,1 0 0,-1 5 0,1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20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8417 13020 8237,'7'0'-657,"-2"0"1,-4 0 1677,3 0-501,-3 0-38,4-5-111,-5 3-261,0-3 0,5 5 84,3 0 1,-2-3-168,2-1 0,3-1 79,4 1 0,6 3-105,-2-3 0,6-1 74,2 1 1,1 0-19,-2 4 1,0-1 76,4-3 0,-3 3-51,3-3 1,-3 3 83,3 1 1,-3 0-56,3 0 1,1 0-8,3 0 0,2 1-45,2 3 0,-1-3-91,4 3 1,6 1 48,7-1 0,1 1-494,3-1 1,2-3 411,1 3 0,-28-2 0,0 1 66,0-1 0,-1 0 0,3 1 0,1 1 9,0-2 1,1 0 0,1 2-1,1 1-20,-1-1 0,0-1 1,0 1-1,0-1 67,2 1 1,0-1 0,1 1-1,-1 0-317,4 2 1,0-1 0,1 1-1,1 0 369,0 0 1,0-1 0,0 1 0,0 1-44,4 0 0,-1 1 1,1 0-1,1 1-20,2 0 1,0 1 0,-1 1 0,0-1-67,1 0 0,1-1 0,-2 2 0,1 0 55,0 0 1,1 1 0,-1-1 0,2 1-388,0-1 1,0 0 0,1 1 0,0-1 377,-3 1 0,0-1 0,2 1 0,-1-1-93,2 0 1,-1 1 0,-1-1 0,1 1 27,2-1 1,0 1 0,-2-1 0,-1 0 18,-2 1 1,-1-1 0,-1 1-1,-1-1-236,1 0 0,-1 1 0,-1 1 0,-1 1 248,3-1 0,-1 0 1,0 1-1,1-1 9,1-1 1,1-1 0,-1 0 0,-1 1-6,4-1 0,-1 0 0,-2 3 0,1-1 8,5 0 1,0 1 0,-3 0 0,0 0-17,1-1 1,0 0-1,-3-1 1,-1 0-6,2 1 0,1 1 0,-4 0 0,0 0 2,1-1 0,1 1 0,-1-1 0,-1 1-5,-2 0 0,-1-1 1,2-1-1,-1 0 23,-1 1 1,1 1-1,0 0 1,0 0-13,2-1 0,-1 0 1,2 1-1,-1 0 14,-3 0 1,1-1 0,-2-1 0,0 0-113,0 1 0,0 1 1,-4-2-1,1 0 115,2-1 1,1 1-1,0 1 1,1 0 4,0 1 1,1-1 0,0 1 0,0 0 3,0-1 0,0 1 0,0-1 1,0 1-14,2 2 0,-1-1 1,-2-1-1,-1 0 1,-2-3 0,-1 1 0,-3-1 0,0 1-37,2-1 0,0 0 1,-5 1-1,0-1 134,1 1 1,0-1 0,-4-1-1,-1-1-95,0 1 1,-1-1 0,27 6-11,2 4 1,-2-3 46,-2 3 1,1-4-49,3 4 1,-29-10 0,-1 1-1,4 1 0,-1 1 0,0-1 0,1 1 2,-1-1 0,0 0 1,2 1-1,-1-1 3,-1 1 0,1-1 0,2 1 0,0-1-64,-2 0 1,-1 1 0,1-1-1,0 1 31,-3-1 1,1 1 0,27 9-109,-6-2 1,-5 1 103,-7-4 0,-3-1 800,-4-4 0,-2 1-724,-3-1 0,3 2-66,-2 2 1,3-1 72,4 5 0,-1-4 169,5 4 0,2-1 40,2 1 1,2 1-301,-6-4 1,-3-1-75,-1-4 1,-1 2 96,1 2 1,-2-6 697,2 3 0,-2-2-640,3 5 0,-3-2-16,6 2 1,-5-2-14,1-2 0,1 4 19,0 0 1,4 4-121,-1-3 1,2 4 291,2-1 1,-1 1-400,1-1 1,5 3-186,2-3 1,3 3 222,1 0 0,-5 0 103,-2-3 0,0 1 172,0-4 1,-5-1-23,-3-4 1,0 4 71,4 1 0,0 0 21,-1-1 1,5 2-78,-1 2 0,5 2-6,-5-2 0,1 2-17,-5-2 0,-3 1-143,0-5 1,-5 4 33,1-3 0,-3 3 14,0-4 0,-1 1 25,0 0 0,-1 0 6,-2 3 1,5 1-4,-1-4 1,-2 0 5,-3-1 0,-3-2 157,3 2 0,-1-2-138,2-2 1,1 5 220,-6-1 1,2 0-254,-1-3 1,-3 3 295,3 0 0,-5 0-320,-3-3 0,3-1 48,-3 0 1,3 5-36,0-1 0,-3 0-17,1-3 1,-1 3-77,3 0 1,1 2 76,0-2 0,0-3-1,0 4 0,0-4 9,-1 0 1,1-1 4,0 1 0,1-1-4,3 0 0,-3 1 3,3-1 1,-3-1-26,-1-2 1,-4 1-4,0-5 0,0 5-25,4-2 0,-1 0 41,1 0 0,-1 0-2,-3 0 1,2 3 28,-2-2 0,-1 2 2,1 2 0,-5-1-1,1 0 0,2 1 11,-2-1 0,0-3-17,-3-1 1,-1 1 7,1 3 1,-1-3 1,0 0 5,1-6-37,-1 8 14,1-8 0,-5 7-3,1-6 0,-5 2 1,0-1 1,4-3 3,-1 10 0,5-5 0,0 2-220,-4-1 213,-2-4 1,-3 2-266,1-5-471,-1 0 743,-7-10 0,-13-3 0,-11-10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02:46:11.21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2752 14402 8373,'-6'0'1193,"1"0"-868,5-5-142,-5 3 1,4-4-32,-3 2-9,3 3 1,2-9-193,3 2 0,-1 2 46,9-2 1,-3 1 49,6-5 1,3-3 28,1 0 0,2 0-8,2 3 1,0 2-67,0 2 1,-4-2 60,0 3 1,-1 1-70,1 3 1,1 1 72,-5 2 1,1 0-133,-5 0 0,4 2 43,0 1 0,1 0-128,-5 5 1,0-2 56,1 2 1,-1 2-94,1-3 0,-1 0 39,1 0 1,-1 1 86,0 3 1,1-3-115,-1 0 1,3-5 89,-2 5 0,2-4 30,-7 3 1,3-4-48,2 1 147,-1 2 1,1-5-23,-1 3 0,-3-3 150,-1-1 0,-3 0 223,4 0-318,-1 0 0,5-3 250,-1-1 1,-3-5-58,-1 1 1,-3 2-5,4-2 1,-6 1-189,2-5 1,1 1-125,-1 0 0,0-1-12,-4 1-444,0-1-319,0 1 602,0 4 0,0 5 217,0 10 0,-5-1 0,-2 10 0</inkml:trace>
  <inkml:trace contextRef="#ctx0" brushRef="#br0" timeOffset="1">2821 14767 7919,'-6'-5'-284,"-5"-1"1,10-2 402,-3 1 1,3 3 654,1-4 0,0 4 196,0-3-627,0-1 1,0-3-208,0-1 0,1 1 82,3-1 1,-3 5-97,3-1 1,3 2 57,0-2 0,0-1-27,0 6 0,1-5-157,3 4 1,-3 0 105,-1 4 0,2-1-181,7-3 1,-4 3 46,3-3 0,3 3-89,1 1 1,-1 1 45,1 3 0,0-2-177,4 6 1,-4-4 62,0 4 0,0-5-24,4 5 0,-4-2 17,0 2 1,-4 1-63,4-5 1,-4 3 331,4-3 1,-5 1-137,2-1 1,-2-3 139,1 3 1,-2-3-84,2-1 0,-3 0 81,0 0 0,-1 0-10,1 0 1,-1 0-24,1 0 1,-1 0 40,0 0 0,0-1 284,-4-3-71,3 3-208,-3-9 1,-1 7 201,-2-4-133,-3 4-421,-1-7 0,0 7-177,0-4 0,0 3-917,0-4 1357,0 6 0,0-8 0,0 3 0</inkml:trace>
  <inkml:trace contextRef="#ctx0" brushRef="#br0" timeOffset="2">4191 14276 7916,'-11'-6'5,"0"2"0,3-1 160,0 1 1,5-1-5,-5 1 0,0 3 80,-3-3 1,0 3 2,-1 1 0,1 0 3,-1 0 0,5 0-21,-1 0 1,0 0-130,-3 0 1,0 0 112,-1 0 1,-1 5-131,-2 3 0,3-1 96,-4 5 0,2-4-183,-1 8 1,1 1-47,-5 2 1,5 3-30,-1 1 0,2 1 76,2 3 0,-1-3-115,1 2 0,5-2-73,2-1 0,3-1 147,1-3 1,0 1-120,0-5 1,0 5 64,0-5 0,5 4 29,2-4 0,7 2-11,1-2 0,2-3-84,-2 4 1,-1-4 30,5 0 1,0-2-67,4-2 0,-4 2-13,0-3 0,0-2 88,4-1 0,-4-3 168,0-1 0,0 0-99,4 0 0,-4 0 99,0 0 0,-4-5 29,4-2 0,0-5 143,4-3 0,-1-1-9,-3-3 1,2-7 142,-2 3 0,2-6 95,-2 3 1,0-5-137,-8 4 0,2-4 67,-9 0 0,-1-2-99,-3-1 0,-1 4-182,-3-1 1,-7 1-33,-8-5 1,-3 10-207,0 2 0,-3 8-407,-1 0 0,0 7 323,-4 4 1,-1 3-850,-3 1 1,1 5 8,3 3 1070,7 7 0,1 3 0,5 5 0</inkml:trace>
  <inkml:trace contextRef="#ctx0" brushRef="#br0" timeOffset="3">4603 14733 10842,'0'6'414,"0"1"-329,0-4 1,-2-1-292,-1 1-218,1-1 276,-3-2-246,5 0 0,0 5 0,0 1 0</inkml:trace>
  <inkml:trace contextRef="#ctx0" brushRef="#br0" timeOffset="4">4957 14139 7991,'0'-11'8,"0"-1"472,0 6 83,-5-4 9,3 8 184,-3-3-435,5 5-81,0 0 0,0 7-211,0 4 0,0 2 70,0 6 0,0 1-144,0 7 1,0 2-52,0 5 0,4 1-22,0-1 0,1 0 62,-1 0 1,-3-1-70,3-2 1,-3 0-150,-1-4 0,0 4 92,0-5 0,0 0 57,0-7 1,0 1 52,0-5 1,0 0 87,0-3 0,0-1-145,0 1 217,0-1-27,0-5-187,0 5 43,0-5-416,0 0 0,1-1 35,3-5 464,-3 0 0,10 0 0,-5 0 0</inkml:trace>
  <inkml:trace contextRef="#ctx0" brushRef="#br0" timeOffset="5">5299 14128 7882,'-5'-12'-50,"3"5"55,-6-1 0,6 4 101,-2-3 1,1 4 394,-1-1 247,3 3-474,-4 1 1,4 0 354,-3 0-440,3 5 1,-4 1-1,5 6 0,0 3 11,0 0 1,0 4-125,0-4 0,3 6-1,1-2 0,1 2 81,-1 2 0,-3-4-337,3 0 1,-3-3 108,-1 3 0,0-5-208,0 1 0,0-3-137,0 0 121,0-1 252,0 1-12,-5-1 486,4-5-150,-4 0 39,5-6 38,0 0-289,0-6 0,5 4-1,3-6 0,2 5-6,1-5 0,6 4-22,2-4 1,-1 6-95,1-2 1,0 3 61,3 1 0,1-4-93,0 0 0,0 0 111,0 4 0,0 2-198,0 2 1,-4-2-27,0 6 0,-5-1-146,1 5 1,-6-1 63,-2 1 1,-3 0-66,4 3 1,-6-2 213,2 2 0,-3-2-47,-1-2 0,-1 6 122,-3 2 0,-2-2-74,-6-2 1,1 1 86,0-1 0,-6 5-59,-2-5 0,-1 0 144,1-4 1,-2 3-89,6-2 1,-5 2 96,1-7 1,2 2 85,2-1 1,2 1-114,2-5 0,0-1 90,-1-3 1,1 0-38,-1 0-297,1 0 0,0 0-350,-1 0 571,6 0 0,-4-5 0,3-1 0</inkml:trace>
  <inkml:trace contextRef="#ctx0" brushRef="#br0" timeOffset="6">5345 14173 7903,'-6'-17'0,"1"4"35,5 5 66,0 1 0,0-1 830,0 0-153,-6 6-94,5-3-310,-4 5-133,5 0-73,5 0 1,2 0-91,4 0 0,2 0 75,2 0 0,3 0-29,4 0 1,1 0-187,0 0 1,0 0 55,0 0 0,1 0-115,3 0 0,-3 0 128,2 0 0,-3-4-91,-4 0 1,2-3 6,-6 3 1,0-1-84,-4 1 1,1 3 72,-1-3 0,-3 1-416,0-1-1475,-6 3 1978,8-4 0,-9 5 0,5 0 0</inkml:trace>
  <inkml:trace contextRef="#ctx0" brushRef="#br0" timeOffset="7">6167 14185 7912,'0'-8'-624,"0"0"0,4 5 203,0-5 601,0 6-81,1-9 0,-3 6 10,6-2 0,-6 0 118,2 4-149,3 1 0,-6-4 114,3 2 1,-2 3 4,2-3 155,-3-2 0,4 3 42,-5-4 1,0 3 73,0-4 0,0 4-124,0-3 1,0 3 374,0-4-681,0 6 0,-5-7 64,-2 5 0,-3 0 17,-2 4 0,-1-1 68,-2-3 0,-3 3-324,-4-3 1,-1 4-9,0 4 0,0 2-150,0 6 1,0 3 128,1 0 1,-1 2-50,0-2 1,1 3-67,3 4 1,0 1 145,8 0 0,-2-1-10,9-3 0,0 2 39,4-2 0,6-1-48,1 1 1,5-9 108,3 2 1,3-5 5,4 1 1,1-3 5,0-5 0,0 0 137,0 0 0,0-1-17,-1-3 1,1-2-61,0-6 1,-5 1 79,-3-1 1,2 1-102,-2 0 1,-1-1 126,-7 1 1,2 2 52,-5-3 0,4 6 125,-4-9 0,-1 5-102,-3-6 1,2 5 68,1 3 1,-1-2 295,2 3-238,-3 2-248,-1-6 43,0 10 1,0-3-213,0 8 1,0 2-14,0 6 0,-4 4 98,0 3 1,0 8-83,4 4 0,0 2 55,0 1 0,0 4-158,0 0 0,0 4 40,0-4 1,0 4-91,0-4 0,0-4 105,0-3 0,0-6 87,0 2 1,4-7-8,0-1 1,1-5-4,-1 1 1,-3-2 2,3-2 192,-3 1 0,-1-5 283,0 1-74,0-6-390,0 3-1359,0-5 1394,-5 0 0,-1-5 0,-6-1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10:10:52.98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6476 17366 7052,'7'5'168,"-1"-4"192,-2 3-286,-3-3 1,9 3 137,-2 0 1,-2 0-125,2-4 1,-5 0 35,5 0 0,0 4-41,3-1 0,1 1-13,-1-4 1,0 0-7,1 0 0,1 0-7,2 0 0,-1 0-37,5 0 1,-2 0 57,3 0 0,1 0 8,-2 0 1,1 0-24,-1 0 0,3 0-5,-3 0 1,3 0 4,1 0 1,-1 0 0,1 0 1,1 0 21,3 0 0,1-1 16,2-3 1,5 2-75,-1-6 0,1 2-26,7-2 1,-4-2 64,4 2 0,0 2 7,4-2 1,-1 4-98,1-3 0,0 3 53,-1-4 1,5 6-291,-1-2 1,5-2 244,-5-2 1,5 2-14,-5-2 1,6 4 6,-2-3 0,-1 0 28,1 0 0,-1-3-4,2 2 1,1-2-3,-1-2 0,2 1-9,1 0 1,0-5 6,0 1 1,0 0 0,0 3 0,-1-3 3,-3 0 1,0 0-2,-7 3 0,6 0-7,-6-4 1,2 4 5,-2-3 0,-4 2-9,0 1 1,3-3 7,5 0 1,-1-4-64,-3 4 0,1-6 20,2 2 0,2-2-84,2-2 1,3 0 61,-2 0 1,-2 0-14,1 1 1,-4-1 53,5 0 1,-6 0-28,1 0 0,-3 4 98,-4 0 0,-1 0-88,-3-4 1,-4 4 56,0 0 0,-1 0-2,-6-4 1,3 0 99,-3 1 0,1-1-92,-2 0 0,-1-4 8,1 1 1,-2-6-33,-1 1 0,3-2 18,-4-1 1,6 0 88,-9 0 1,4-4-88,-8 0 0,2-1 112,-2 5 1,-6 2-91,2-2 1,-2 3 9,3-8 0,-5 4 165,1 1 0,-2-1-294,2 1 1,2 0-48,-2 0 1,2-2 87,1-2 1,1 1-61,-1-5 1,0 4 77,1-4 0,3 0 9,0-3 0,6-1 9,-2 0 1,-3 1-127,-1-1 1,2 4 161,-2 0 1,2 0 135,-2-3 0,-2 3-99,2 0 1,-3 0-37,0-4 0,3 5-37,0-1 1,4 4 38,-3-4 1,4 1-117,-1-1 0,-1-2 7,1 2 1,-4-2 18,4-2 0,-4 0 12,4 1 0,-5-1-3,1 0 1,-2 0 131,-1 1 1,0-1-77,4 0 0,-8 5 163,4-1 1,-3 1-100,2-1 0,1-1-57,-1 5 1,4-5-6,0 1 0,4 1-11,-3-1 0,4 4 20,-1-3 1,3-1-14,0-4 0,5 4 117,0 0 0,1 4-112,-2-4 0,0 4 106,4-4 1,-4 6-87,0-3 0,-2 3-26,-1-2 0,-4 6-5,0-2 1,-5 3-9,1 1 0,-2-2 25,-2 5 0,5-3-17,-1 3 0,1-1 6,0 2 0,0 2-26,3-3 1,3-1 35,-3 1 0,2-1-37,2 2 0,0 2 46,0-3 1,-2 3 3,-2 1 1,3 1 11,-3 3 0,-1-1-60,1 5 1,-4-2 0,4 2 0,-1 2-35,1-2 1,3 3 59,-3 0 0,2-3-70,2 0 1,0-1 46,0 5 1,-4 0 16,0-1 1,-4 2 53,4 2 1,-5-2 316,1 3-273,3 2 1,-5-4 95,2 5 1,-2 0-139,-2 4 28,0 0 0,1 0-145,-1 0 1,1 0 82,-1 0 1,1 4-141,-1 0 1,0 1-12,1-1 1,-1 1 71,1 2 0,3 2 54,0-5 0,4 5 4,-4-2 0,6 0 43,-2 0 1,1 1-52,-1 3-1,3 1 33,-3-1 1,-3 1 9,-1-1 1,-1 1 5,2-1 0,-4 0 41,3 1 1,-1-1 9,2 1 1,-4 0-21,4 4 0,0-4 8,-1 3 0,4-1-73,-3 2 1,4-4 43,-1 4 0,-1-2-94,1 1 0,0-1 86,4 5 1,-1-5-65,1 1 0,-1 1-2,-3 0 1,2 0-13,-2-1 1,-1-1 17,1 5 1,-4-3-9,5 3 0,-7-2 41,3 2 1,0 3-22,-1-3 0,1 3 46,-5 0 1,0 1-40,1 0 1,-1 0 43,1 0 0,-1 1 5,1 3 1,0-2 6,4 5 1,-4-4-18,3 0 0,-1 2 0,2-1 1,-2 3 15,5-3 0,-5 5-22,1-2 0,1 0-4,0 0 0,3 0-35,-4 5 1,1-1-10,0 0 1,-4 0 14,3 1 0,-2-1-3,-1 0 0,-1 2-22,0 2 1,1-3-10,-1 3 0,1 2-37,-1-2 1,0 0 57,1-4 0,-4 4-4,-1 0 0,-1 0-3,2-3 0,2 0 196,-2 3 0,2-2-63,1 2 0,2-3 53,2 0 1,-1 0-72,5 3 1,-1-2 116,1 2 0,3-3-262,-3 0 1,1 0 139,-1 3 0,3-2-202,-3 2 0,-2-3 68,3 0 0,-5 0-155,4 3 0,-4-2-18,4 2 0,-5-1 120,1 1 1,-1-3 15,1 3 1,-2-2-3,2-2 0,-1 0 102,2 1 1,-4-1-83,3 0 0,3-3 187,1-1 1,-1-1 45,1 2 1,0 2 58,4-3 0,0-1-92,0 2 1,-1-2-17,1 1 0,-4 3-78,0-2 0,0-2 21,4 2 1,0-1-173,0 4 0,-3-3 109,3-1 0,-3 1-193,7 3 1,-3-1 14,-1-3 1,-3 2-49,3-5 0,-3 3 115,7-3 0,1-1 24,-1-3 1,4 0 61,0 0 1,-2-4 127,1 0 1,1-1-34,3 1 1,4 2-49,0-2 0,2-1 130,-2 1 0,-1-3-79,4 3 0,-3-4-33,4 4 0,-4-1-61,4 1 1,-4 2-11,4-2 0,-1 2-166,1-2 1,6 2 70,-2-2 1,-2-2 30,-2-2 0,1 1 57,7 0 1,-4 3-55,4-4 0,1 4 77,-2-4 0,6 0 3,-2-3 1,2 0 8,-2 4 0,3-4 8,-3 4 1,3 0-249,1-1 1,-1 4 280,-3-3 0,3 0 15,-3-1 1,7-1-56,1 5 1,-28-11-1,0-2-3,-1 2 0,1 0 0,0-2 0,1 0-6,0 0 1,0 0 0,3-1 0,0 1-2,1 0 0,0-1 0,1 1 1,-1 0 1,1 0 0,-1-1 1,0-1-1,1 0-2,-3 0 0,0 0 0,5-1 1,0 1-225,-1 2 1,0 0 0,1-1 0,0 0 221,-1-1 0,0-1 0,0 2 0,0 0 3,0 0 0,0-2 0,2 0 0,0 0 2,-1 1 0,1 0 0,2-1 0,0 0 11,-2 1 1,0 0 0,-1 1-1,0 0 10,-3-1 0,0 0 0,3 0 0,1 1 41,-2-2 0,0 1 1,1 1-1,0 0-42,-1-1 1,0 0-1,0 1 1,-1 0 5,-1 1 0,0 0 0,1-1 0,-1 1-44,-1 0 1,-1-1 0,2 1 0,0-1-1,-2-2 0,0 1 0,0 1 0,1 0-186,-3-1 1,0 0-1,2-1 1,-1 0 181,-1 1 1,1 0 0,0-2 0,-1 0-58,27 5 0,3-4 50,-7 1 1,5-3-5,-9-1 0,1 0 139,-9 0 1,0-1-23,-3-3 0,-4 3-40,-8-3 1,-3 1 366,-8-1 0,-6 3-577,-6-3 652,-4 3 1,0 1-1174,-6 0 1,-10 5 344,-10 3 0,-10 3 343,-9 4 0,-2 3 0,-2 5 0</inkml:trace>
  <inkml:trace contextRef="#ctx0" brushRef="#br1" timeOffset="1">12735 17217 7591,'-7'0'343,"-3"4"-252,3 0 1,-2 1 295,1-1 0,-2 2-51,2 6 0,-2-1-45,-1 1 0,-1 4-145,1 3 1,-2 3-24,-2 0 1,2 1-138,-2 0 0,1 1 147,-1 3 0,2-3-105,-2 3 1,-1-3 43,0-1 0,1-2-169,4-2 1,-5 3-15,1-3 0,0-3 97,4 0 1,-2 0 157,-2-1-70,2 1 0,-2-5 270,7 0-129,-2-4 56,9-2-103,-4-5 30,5 0 1,5 0-45,2 0 0,7-4 10,2 0 1,4-5-37,-1 2 0,6 0-27,2 0 0,1 0-54,-2 0 0,4-2 82,4 5 0,-2-1-114,2 1 0,-2 3 29,6-3 0,-7 3-13,0 1 0,-6 0-20,2 0 0,-4 1 2,-4 3 1,2-3 51,-2 3 0,-2-3-5,-2-1 1,-1 0-89,1 0 0,-2 4 73,2 0 1,-2 0 33,-2-4-746,1 0-206,-1 0 0,-3 0-1,-1 0-183,-4 0-206,2-5 1263,-10-2 0,-6-9 0,-7-2 0</inkml:trace>
  <inkml:trace contextRef="#ctx0" brushRef="#br1" timeOffset="2">12723 17354 7810,'-6'-11'182,"-4"0"54,2-1 0,3 1 91,1-1 0,3 1 374,1 0 0,0 3 186,0 0-96,0 6-355,0-3 0,5 5-86,3 0 0,3 5 17,4 2 0,-1 7-93,5 2 0,-3 8-164,3-1 1,-4 3-25,4 1 1,-1-2-78,1 6 1,1-6 118,-5 2 0,4-3-82,-3-1 1,3-4-293,-4 0 0,0-5 124,-3 1 0,-1-6-369,0-2 1,-3-4-52,0 1-1125,-6-3 265,3-1 614,-5 0 0,-6 0 211,-6 0 1,0-4-7,-7 0 0,3-5 286,-3 2 1,2-2 296,-2 1 0,-3-2 0,3 3 0,3-9 0,-1-1 0</inkml:trace>
  <inkml:trace contextRef="#ctx0" brushRef="#br1" timeOffset="3">12803 17480 7810,'-7'-10'6,"-1"2"0,6-2 58,-2 3 0,-1 0 265,1 0 0,0 3 153,4-4-43,0 6 0,-1-7 406,-3 5-398,3 0 1,-9 4-63,2 0 0,-3 5-87,-5 3 0,-3 3-124,-7 4 1,-2-1-68,-3 5 1,2-3-128,2 3 0,7-4 75,-3 4 0,8-5-38,0 1 1,6-3-298,1-5-53,6 3 1,-3-7 91,5 5 0,1-6-19,3 2 1,3-3 126,9-1 1,3-5 81,7-3 0,4-2 77,4-1 0,0-2-94,0-2 0,-1 2 119,-2-2 0,-5 2 8,-7 2 1,-2 1 406,-6 2-81,1-2-131,-6 9 0,-2-6-143,-8 4 0,-3 1-23,-9-1 1,2 1-124,-5 2 1,0 4 75,-4 0 1,6 3-78,1-3 0,0 5-21,1-1 0,-1-2 13,5 2 1,3-4 18,1 3 0,4-3-154,-1 4 0,3-5 111,1 5 15,0 0 66,0 3 0,5 0-41,3 1 0,2-6 12,1-2 1,5-3 6,-1-1 0,4 0 12,-4 0 0,5 0 47,0 0 1,-4-5-2,-1-2 1,-2 0 71,-2 0 254,1-1-2,-1-3-153,-4 4-32,-2-3 1,-7 9-191,-1-3 0,-5 4-171,-7 4 1,-7 3 110,-5 9 1,1-2-108,3 5 0,1-4-266,3 4 1,0-4-1211,8 4 1645,-3-5 0,13 8 0,-4-4 0</inkml:trace>
  <inkml:trace contextRef="#ctx0" brushRef="#br1" timeOffset="4">12335 18691 11200,'-6'-5'918,"1"2"-509,5-5 1,0 1-80,0-5 1,0 0 47,0-3 1,0 1-198,0-5 0,5-1 26,2-2 0,2-1-227,-1 0 1,2-5 90,-2-2 0,1-3 23,-2-2 1,2 1-85,-5 0 1,0 0-165,-4-1 1,0 0 66,0-3 0,0 6-62,0-2 0,0 6 89,0-3 0,0 10-45,0-2 0,0 8 183,0-1 1,0 4-85,0 0 253,0 6-214,0 1-62,0 5-148,5 5 1,0 1 139,2 6 1,4 0 19,-4 4 0,3-4 13,2 4 1,-1-5-27,1-3 0,3 1 23,0-6 1,2 5-26,-2-4 0,-1 0 14,5-4 0,-5 0-41,1 0 0,-2-2-10,-2-2 0,2 2 36,2-6 0,-2 1-17,2-5 0,-2 1 174,-2-1 1,0 1-98,1 0 0,-2-1 316,-2 1 4,2-1 19,-9 6-218,4 1 0,-5 7 103,0 6 1,0 6-27,0 13 1,0 2 152,0 5 0,0-2-721,0 2 0,6-3 202,6 3 0,4-1-3094,7-7 3235,5 1 0,6-9 0,7-2 0</inkml:trace>
  <inkml:trace contextRef="#ctx0" brushRef="#br1" timeOffset="5">13135 17149 8020,'0'-6'632,"1"-1"-519,3 3 1,-2 3 290,6-3 1,3 3-44,4 1 1,6 0-160,-2 0 1,6 0 4,2 0 0,8 0 2,0 0 1,8 0-15,2 0 0,6-4-184,6 0 0,2-1 151,2 2 0,-28 0 0,1 0-258,2 0 0,0-1 0,1-1 0,0 1 178,-1 2 1,0 0 0,-1-2 0,0 1 24,1 1 0,0 0 0,1-2 0,0 0-369,-1 2 1,0 0 0,-1 0-1,-1-1 90,-2 1 0,0 0 1,31 1 90,-3-3 1,-27 3-1,-1 0 46,25-3 0,-2 3-21,-6-3 0,-3 3-11,-4 1 0,-3 0 94,-4 0 0,-8 0-31,-4 0 1,-5 0 98,-7 0 392,-4 0-315,-2 0 449,-5 0 0,-5 0-653,-3 0 0,-3-2-46,-4-1 0,1 1-63,-5-1 1,5-3 110,-2 3 1,5-2-10,3 1 0,-2 2 26,3-1 0,0-2-20,0 1 1,4-1 11,-1 1 13,-2 3 49,5-4 252,-4-1-450,5 5 168,0-4 1,1 5 0,3 0 0,6 0 4,5 0 1,5 4-5,-1 0 0,3 0 53,1-4 0,-2 3 102,-2 1 1,2 4-176,-6-4 0,-4 1 20,-3-2 1,-5 0-266,0 5 224,-1-1 0,-13 5-522,-4-1 0,-10 4-259,-6 1 1,-7-1 809,-4-4 0,-12 1 0,-5-1 0</inkml:trace>
  <inkml:trace contextRef="#ctx0" brushRef="#br1" timeOffset="6">10930 17240 7773,'-6'-11'140,"-4"-1"361,9 1-241,-5 0 1,6 3-67,0 0 0,2 6 216,2-2 1,2-1-65,5 1 1,6-1-116,2 1 0,4 2 21,3-6 1,5 6-28,7-2 1,4-1-4,7 1 0,5-4-253,6 4 0,-28 2 0,1 1 118,3 0 1,1 2-1,-3-2 1,1 0 14,2-1 1,-1 1-1,-2 0 1,0 0-80,-1-1 1,-1 0 0,1 2 0,0-1-12,28 1 1,0-4-21,-4 1 0,-1-2 55,-3 1 1,1 2-128,-4-1 1,-1-2 87,-3 1 0,-7-1-157,-4 1 1,-2 3-176,-7-3 1,0-1-50,-7 1 138,-3 0 1,-9 3-479,-4-3 508,-1 3 0,-4-4-424,-1 5 1,-9-2-268,-7-1 0,-9 1 896,-6-1 0,-10-4 0,-8 1 0</inkml:trace>
  <inkml:trace contextRef="#ctx0" brushRef="#br1" timeOffset="7">10965 17103 7852,'-12'-11'-248,"2"3"247,2 1-1,3 4 613,5-7 951,0 9-559,0-4-14,0 5-764,-5 0 0,-1 1-176,-6 3 1,-3 1-8,0 2 0,-5 3-16,1-2 0,1 1 94,-1-1 1,1 2-118,-1-3 1,1 2-12,3-1 0,2 2-39,-2-2 0,4-2 190,3 2 1,-1-5-64,5 5 1,1-4-89,3 3 1,0 1 147,0 3 1,6-3 122,5 0 0,6-1-85,6 5 0,8-2 58,4-3 1,2 2-51,-3-5 1,-1 1 87,-3-1 1,1-3-509,-8 3 0,1-3 196,-9-1 0,-4 0-1277,-3 0 0,-7 4 1315,-1 0 0,-10 5 0,-8-3 0</inkml:trace>
  <inkml:trace contextRef="#ctx0" brushRef="#br1" timeOffset="8">9674 18508 7819,'0'-8'950,"0"1"-408,0 4 0,0-3-167,0 2 0,0 2-16,0-6 1,-1 4-62,-3-4 1,3 5-77,-3-5 0,3 0-48,1-3 0,0 0-43,0-1 1,1-1-21,3-2 0,-2 1-147,6-5 1,-4 0-125,3-4 0,1-1 106,3-2 0,-3-4-167,0-4 1,-1 4 94,5-1 0,-5 1-29,1-4 1,-1 4 65,5 4 0,-5 2-7,1 1 1,-4 4 56,3 0 1,-4 9 2,1-2 1,-2 7-133,2-3 79,-3 6-24,5-3 0,-6 6 60,0 3 1,0-2-2,0 6 1,1 1-47,3 6 0,-2-2 5,6 2 1,-4-2-26,3-2 1,-3 1-111,4-1 1,0-5 184,8-2 0,0-3-52,3-1 1,3-1 126,-3-3 0,6-1-71,2-2 1,-2-5 110,-6 1 0,3-1-41,-3-3 0,-1-1 145,1 0 0,-4-3-77,4 4 0,-5-4 70,1 4 0,-6-4 287,-1 4-63,-6-6-128,3 9 1,-5-1 338,0 5-402,0 6 0,-4 6-19,1 7 0,-5 12-9,4 0 1,-5 11-56,2 0 1,2 3 3,1-3 1,-1 1-252,1-1 1,0-1 78,4-3 1,0 2-580,0-5 1,0-2-65,0-6 1,0-2-340,0-6 0,1-1 294,3-2 739,-3-3 0,10-5 0,-5 0 0</inkml:trace>
  <inkml:trace contextRef="#ctx0" brushRef="#br1" timeOffset="9">10336 18051 7764,'-6'5'-310,"1"-4"825,5 5 225,0-6-508,5 0 1,1 0 136,6 0 0,-1 0-188,1 0 0,4 0 22,3 0 0,-1-4-222,1 0 0,-4 0-13,4 4 0,-3-1 2,3-3 0,-5 3-218,1-3 1,-3 3-989,0 1 1236,-1-5 0,1-2 0,-1-4 0</inkml:trace>
  <inkml:trace contextRef="#ctx0" brushRef="#br1" timeOffset="10">10896 17960 7802,'-11'-7'0,"4"1"374,3 2 65,-2 3-81,0-4 0,-6 6-101,1 3 0,0-1-34,-1 4 1,1 2-66,-1 6 0,1-1-13,-1 5 0,5-1 41,-1 1 0,2 3-67,-2-3 1,3 2-250,5 2 1,0-4 74,0 0 1,0-5-188,0 1 0,1-2 19,3-2 1,3-3-101,4 0 0,0-6 130,1 2 0,-1-3 113,1-1 1,0-1 13,4-3 0,-4-2 92,4-6 0,-4-3-7,0 0 1,-1-5-74,0 1 1,-4 1 127,-3-1 1,-3 0-20,-1-4 0,-1 4-23,-3 0 1,-1 1-25,-3-1 1,-6-1-4,3 5 0,-2-1 165,5 5 1,-2 1 57,3 2 149,2 3-69,0 0-101,5 4 1,0-3-3,0 8 1,5-2 94,2 6 1,8-6-79,4 2 1,4 1-23,4-1 0,-3 0-83,3-4 1,-3 0-146,-1 0 1,3-1-130,1-3 0,-4 1 95,-4-4 0,-5 0-249,1 0 1,-2-3 66,-2 2 244,-4 3 0,3-5 0,-4 3 0</inkml:trace>
  <inkml:trace contextRef="#ctx0" brushRef="#br1" timeOffset="11">14768 18325 8003,'-7'0'1168,"1"0"-921,2 0 0,3-1 308,-3-3 0,3 2-90,1-6 0,0 0 17,0-3 0,0 0-156,0-1 1,0 1 43,0-1 0,5-4-219,3-3 0,0-3 13,0-1 1,2 1-62,-2-1 0,2-4 108,1 0 0,-3-4-269,0 0 1,-2 2 45,2-1 1,0-1-241,-4-3 0,1 3 60,-1 1 1,-3 5-51,3-2 1,-2 3 92,-2 1 1,0 5 81,0 3 0,0 2 36,0 2-13,0 4 0,-2 1 57,-2 2-44,3 3 0,-4 1-196,5 8 0,0 2 44,0 1 1,0 2 100,0 2 1,1-2-29,3 2 0,3-2-23,4-2 0,0-3 148,1-1 0,0-4-105,4 1 0,-2-3 98,5-1 0,-2-1-72,3-3 0,1-2 154,-2-6 1,3 1-33,1-1 0,-4 1-29,0 0 0,-5-1 16,1 1 0,-6-1 11,-2 1 0,-4 3 281,1 1-188,-3-1 6,-1 2-109,0 1 1,0 6-38,0 3 0,0 7 36,0 8 0,-4 8-2,0 3 1,-1 3-85,1 1 0,3-1-154,-3-2 0,3 1-176,1-6 0,0 3-22,0-6 1,0 1-527,0-8 1,4-1 388,0-4 0,5-4 530,-2-4 0,3-1 0,2-2 0</inkml:trace>
  <inkml:trace contextRef="#ctx0" brushRef="#br1" timeOffset="12">15533 17606 7800,'-11'0'1244,"4"0"1,3 1-797,8 3 1,-3 7 85,3 8 1,-2 0-111,-2 4 1,0-1-166,0 8 1,0-3-194,0 3 0,0-1 85,0 2 0,0-2-629,0-2 1,0-7-559,0 3-906,5-8 814,-4 2 1128,4-6 0,-5-10 0,0-2 0</inkml:trace>
  <inkml:trace contextRef="#ctx0" brushRef="#br1" timeOffset="13">15327 17811 7730,'5'-6'250,"3"2"1,3 3 179,5 1 1,-2 0 286,5 0 1,0 0-395,4 0 0,3 0-173,1 0 1,3-1-66,-3-3 1,5 3 126,-2-3 0,2 2-690,-2 2 1,0-3 317,-4-1 0,-3 0 160,0 4 0,0-5 0,-6-1 0</inkml:trace>
  <inkml:trace contextRef="#ctx0" brushRef="#br1" timeOffset="14">16001 17777 7738,'-11'-11'2250,"4"3"-2123,4 0-76,-4 6 1,1-2 601,-5 8 0,-1 0-177,1 7 1,-5-1-72,1 9 0,-4 0-160,4 4 0,0 4-42,3-1 1,5 5-198,-1-4 1,6-1 89,-2-3 1,2-1-315,2-3 0,4 1 172,0-5 1,9 0-159,-2-3 1,4-6 4,1-2 1,1-3-115,6-1 0,0-2 55,0-6 0,-4 0-6,0-7 1,-5-3 90,1-1 0,-2-2 38,-2-2 1,-4 1 197,-4 3 0,-1-6-47,-2 2 1,-5-3 9,-3-1 0,-2 3 44,-2-3 0,1 3 102,0 1 0,3 7 31,0 4 1,5 1 446,-5 3 15,5 3-392,-2 0 0,5 6-229,0 3 0,2 3 100,1 4 0,8 0 201,4 1 0,6-1-17,2 1 0,1-5-110,7 1 0,-1-6 49,5 2 0,-1-3 129,0-1 1,0-3-169,1-1 0,-5-5-3,0 1 1,-9 2-418,-2-2 0,-5 6 193,-3-2-1060,-4-2 0,-4 1 104,-6-3 0,-9-1 955,-7 5 0,-13-5 0,-3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6430 6293 6094,'0'-6'310,"0"-1"-92,0 3 1,0 2 245,0-6-255,0 6-124,0-3 222,0 0-128,0 3 9,0-3 1070,0 5-1062,0 5 0,1-2-37,3 4-61,-3 1-28,4 9 0,-5-3 74,0 5-48,0-5-14,0 7 0,0-2-50,0 8 62,0-3-19,0 4 1,0-5 32,0-1-37,5 1 0,-3 4-129,2 0 1,1-1 176,-2-3-217,1 0 48,-4 0 0,4 0 99,0-1-241,5 1 214,-8 0 1,4-4-15,-5 0-60,5-5 1,-4 4 58,3-3-31,-3-2 9,-1 3 17,0-4-19,0-6 15,0 4 1,0-7 219,0 4-210,0-4 4,0 7 172,0-9 9,-5 10-172,4-10 1,-5 5 70,2-2-49,3-3 30,-4 4-152,0-5 130,3 5 25,-3-3-115,5 3 518,0-5 1,1-4-430,3 0 0,3-1-18,4 1 1,0 3-13,1-3 1,-1-1-74,1 1 0,3 0 87,0 4 0,5 0-14,0 0 1,1 0 2,2 0 0,-1 0 62,-3 0 1,6 0-59,-2 0 1,2 0-37,-2 0 1,0 0 34,0 0 1,0 0-40,-1 0 1,0 0-125,-3 0 1,1 0 149,-5 0 1,1 0-8,-5 0 1,1 0-33,-1 0-106,0 0 28,1 0-955,-6 0-752,-1-5-732,-5 4 2543,-10-9 0,-3 4 0,-9-6 0</inkml:trace>
  <inkml:trace contextRef="#ctx0" brushRef="#br0">6464 6636 7978,'0'-7'-182,"4"1"464,0 2 1,1 3 142,-1-3 0,3 3 4,9 1 0,1 0-168,6 0 1,5-4-64,3 0 1,3 0 45,4 4 0,-5-4-189,5 1 0,-9-1 99,5 4 1,-6-4-158,3 0 0,-10 0 24,2 4 1,-4-1-189,0-3-456,-2 3 299,-6-4-177,-5 5 0,-2-1 175,-8-3 1,-2 3-225,-5-3 1,-2 3 549,-2 1 0,-8 0 0,-6 0 0</inkml:trace>
  <inkml:trace contextRef="#ctx0" brushRef="#br0">6453 6304 8377,'5'-7'336,"2"-1"0,5 6-139,3-2 1,-1-1-124,5 1 1,-1 0 313,1 4 0,2-4-107,-1 0 0,5-3-62,2 3 1,-1-1 53,-3 1 1,4 2-320,-1-6 1,2 5 131,-1 0 1,-3-2-502,3 1 0,-3 0 95,-1 4 1,-1-1-26,1-3 0,-1 3-612,-3-3 0,2 3 957,-1 1 0,1-6 0,2 0 0</inkml:trace>
  <inkml:trace contextRef="#ctx0" brushRef="#br0">7332 6076 8059,'0'-8'432,"0"1"-292,5 4 411,-3-2-290,3 5 1,-4 0 127,3 0-142,-3 0 0,4 1-93,-5 3 0,4 2 93,0 6 0,-1 4-97,-3 3 0,0 4 7,0 4 1,0 2-14,0 5 0,0 2-120,0 2 0,0-1 88,0 5 1,0 0-85,0 3 1,0 1 71,0 0 1,0-6-212,0-2 0,0-3 56,0-5 1,0-2 28,0-5 1,0-2 113,0-2 1,0-2 149,0-6 0,0 2-78,0 2 1,0-6-88,0 2 1,-3-2 53,-1 3 0,-1-1-17,1 1 0,1-1 59,-4 0 1,4 1 10,-1-1 0,-1-3-368,2 0 0,-1-5-4,4 5 1,-1-6-224,-3 2 189,2-2 219,-3 3-2,5-4 1,2 4-7,1-5-58,-1 0 1,4 0 38,-2 0 298,-3 0-319,4 0 147,-5 0 1,4-1 369,0-3-356,5 3 0,-3-4 21,5 5 1,-3-4-63,0 0 0,-5 0 158,5 4 1,-4 0-143,4 0 1,-5 0 127,5 0-219,0 0 1,7 0 58,0 0 1,0 0-111,-3 0 1,3 0 115,0 0 0,4-1-62,-4-3 0,4 3 48,-3-3 1,-1 3-49,-4 1 1,1 0-49,-1 0 25,1-5 1,-1 3-270,0-1 0,-3 1-102,0 2-902,-6-5 928,3 4 1,-5-5-2209,0 2 1332,-5 3 1251,-6-10 0,-2 10 0,-3-4 0</inkml:trace>
  <inkml:trace contextRef="#ctx0" brushRef="#br0">7378 6144 8171,'-4'-11'478,"0"0"40,-5-1-521,8 1 0,1 1 171,8 2 1,2-2 148,1 2 0,5 2-24,-1-2 1,6 1-35,2-5 0,0 5 5,4-1 0,1 4-20,-2-3 0,1 3-177,-4-4 0,-2 4 10,-2-3 0,-2 4-492,-6-1 1,-3 3-917,-1 1 1331,-4 0 0,2 0 0,-5 0 0</inkml:trace>
  <inkml:trace contextRef="#ctx0" brushRef="#br0">8040 6224 8252,'-5'-11'0,"0"3"-138,-2 1 1,1 3 208,6-4 491,-5 6 491,4-8-133,-4 8-834,5-3 94,0 5 0,0 5 132,0 3 0,5 3-87,3 5 1,2 1-64,1 6 1,2 5 9,2 3 1,-1 2-184,5 1 0,0 0 78,4 0 1,0 1 100,0-1 1,0 0-189,-1 0 1,5-4 82,0-4 0,-1 2-196,-3-1 1,-4-2 101,0-6 0,-3 3-69,3-3 1,-5-3 2,1 0 0,-6-4-94,-2 0 0,0-1 19,0 1 1,0-6-19,-4-2-831,-1 2 329,3-5 70,-5 4 1,-2-6 194,-1-3 1,0 2-748,-5-6 1174,1 1 0,-5-10 0,1-1 0</inkml:trace>
  <inkml:trace contextRef="#ctx0" brushRef="#br0">8394 6213 8205,'0'-18'0,"0"2"177,0 4 1,4 5 228,0-1-30,0 6 199,-4-4-49,0 6-263,0 6 0,0 1-1,0 8 1,-5 1-99,-3 6 1,-2 4 82,-2 8 1,-4 5-220,-3 3 1,-8 4-398,-3 3 0,-3-2 225,-1 3 0,-1-3-106,1-1 1,0-2 98,0-2 1,4-4 12,4-8 1,7-2 129,3-5 1,4-1-42,0-3 1,6-3 2,2-4 1,2-1-267,-2 0 170,3-4 0,-4-1 93,5-2-1077,0-3 781,5 4 1,1-10-785,5-2 1129,1-9 0,4-1 0,2-6 0</inkml:trace>
  <inkml:trace contextRef="#ctx0" brushRef="#br0">8646 6064 8156,'0'-11'649,"0"0"1,1 4-596,3 3 1,2-1 58,5 2 1,1-1 130,-1 4 1,6 0-18,2 0 1,-1 0 14,1 0 1,1-1-230,7-3 1,-3 2 174,2-1 0,-2 1-228,-1 2 0,0 0-24,0 0 1,-1 0 3,-3 0 1,1-3 70,-5-1 0,0 0-106,-3 4 127,-1 0 40,1 0-210,-6 0 176,-1 0 0,-5 1 79,0 3 0,0 2-84,0 6 0,-5 0 130,-3 4 0,-1-2-51,2 5 0,-2 1-27,5 7 0,0-2 72,4 5 1,-3 2-73,-1 6 1,0-1 24,4 5 1,0-4 10,0 4 0,0-4-121,0 4 1,0-5 87,0 1 1,1-3-129,3 0 1,-1-2-17,4-3 0,1 2 18,3-6 1,-3 1-71,-1-4 0,0 0 65,0 0 0,2-4-74,-5 0 1,4-5 50,-5 1 0,1-3-17,-4 0 1,0-5 143,0 1 330,0-5-351,0 7 0,-1-9 146,-3 3 1,-2-2-75,-6 2 1,1-3-69,0 3 1,-5-2 146,1-2 0,-6 0-47,-2 0 0,0 0 10,-4 0 1,-2 0-52,-1 0 1,0 0-160,0 0 1,3 0-43,-3 0 1,8 0-161,-1 0 1,8 3-775,0 1 750,2 0 0,3-3-1535,3 3 750,1-3 399,12 4 1,4-5 6,5 0 661,0-5 0,2-1 0,0-5 0</inkml:trace>
  <inkml:trace contextRef="#ctx0" brushRef="#br0">9456 6510 7959,'-5'-12'233,"4"1"-192,-4 5 0,6-1 575,3 4 89,-3 1-219,4-3 0,-1 4-126,0-3 1,5 3-83,-1-3 0,6 3-129,1 1 1,4 0 72,-4 0 1,7-1-104,0-3 0,1 2 73,4-1 1,-2-2-286,2 1 0,-2-4 124,6 4 1,-6-3-231,2 3 1,-3-4 68,-1 4 0,-2-3-61,-2 3 1,-1-4-303,-3 5 1,-6-1-83,3 4-1051,-9 0 665,3 0-270,-17 0 1231,-1 5 0,-16 1 0,-1 6 0</inkml:trace>
  <inkml:trace contextRef="#ctx0" brushRef="#br0">9468 6681 7959,'-6'12'235,"-1"-6"637,3-2-544,3 2-106,1-5 1,8 4 637,7-5 0,3 0-333,5 0 0,4-1 205,4-3 1,2-2-299,1-5 0,2-1-189,2 1 1,-6 3-557,2 1 1,-8 0 273,1 0 0,-4-2-1078,-4 5 1,-1-4 130,-3 4 984,-2 1 0,3 3 0,-4 0 0</inkml:trace>
  <inkml:trace contextRef="#ctx0" brushRef="#br0">10302 7309 8880,'-7'0'1177,"2"-1"-773,5-3 64,0-2 0,0-9-66,0-1 1,0 0-41,0 1 1,4-3-215,0-5 1,5-1 70,-2-3 1,3 2 0,2-5 0,-1-2 27,1-6 1,-1 1-28,1-5 0,3-4 0,0-3 0,0-1-86,-3 5 1,-1-2 84,1-3 1,-2 3-1849,-3-2 0,2 3 807,-5 4 0,0 7 504,-4 4 1,0 10 400,0-2-143,0 8 233,0-2-135,0 11 0,0 2-143,0 8 0,0 3 263,0 9 0,0-2-120,0 5 1,0 0-112,0 4 0,4-1-3,-1 1 0,8-1-53,0-3 1,2-3 85,6-4 1,-4-2-21,4-2 0,0-3 18,4-5 0,0 0 83,0 0 0,-4-5-43,0-3 1,-4 2 10,4-2 1,-5 0 100,1-3 1,-2-1-75,-2 1 0,3-4 84,-2 0 1,1-1-91,-5 5 1,1 0 284,-1-1-132,2 6 184,-9-4-245,9 8 1,-9-1 83,3 6 1,-2 9-4,-2 7 0,0 4 26,0 3 1,-2 3-102,-2 6 0,3-1 42,-3 0 1,2 2-66,-2 2 1,1-4 40,-4 0 1,4-1-340,0-6 0,1-4-212,2-4 0,-4-5-254,1 1 0,-1-2-105,4-2 0,-1-1 767,-3-2 0,-3 2 0,-4-4 0</inkml:trace>
  <inkml:trace contextRef="#ctx0" brushRef="#br0">13397 6167 8197,'0'-11'0,"0"-1"2,0 1 0,0 0 96,0-1 0,0-3 495,0 0-408,0-1 0,0 5 132,0 0 1,0-1 540,0 1-489,0-1 4,0 6 27,0 1 1,0 0-401,0 4 185,0-4 0,3 10-34,1 2-106,0 8 0,0 8 81,0 8 1,5 7 85,-2 4 0,2 2-261,-1 2 1,6 1-106,-3 2 1,3-3-44,-3 0 0,1-1 98,-1-3 1,5-2-45,-1-2 0,0-4 59,-4-4 0,5-2-111,-1-5 1,0-1 33,-3-3 1,-1 1 85,0-5 0,0 0-535,-4-3 164,3-1-331,-8 1 54,3-6-269,-5 4 992,0-9 0,-5-1 0,-2-6 0</inkml:trace>
  <inkml:trace contextRef="#ctx0" brushRef="#br0">13968 5996 7788,'0'-18'-479,"0"2"1611,0 4-589,0 6-308,0 1 872,0 5-817,0 10 0,-2 3 61,-1 10-80,-4 4 1,-5 5 80,-4 10-279,4 0-182,-5 4 1,1 2 164,-3-2 0,1 6 133,-1-3 1,4 1-436,-4-5 0,3 2 147,-3 3 0,5-8-290,-1-1 0,2-4 168,2-3 0,1-4-38,2-4 1,2-5-67,2-2 0,3-5 86,-3 1 0,3-2-191,1-2 0,0-3-279,0-1 203,0-4-124,0 2 630,0-5 0,0 0 0</inkml:trace>
  <inkml:trace contextRef="#ctx0" brushRef="#br0">14288 6498 8015,'7'-11'134,"1"0"0,-4-1 361,3 1-266,-4-1-94,2 1 1,-5 3 277,0 1 174,0 4-308,0-7 1,-5 9-244,-3-3 0,-6 4 157,-1 4 0,-10 2-207,-2 6 1,-4 4 89,1 3 1,-3 3 120,2 0 0,2 3-177,-1 1 0,6 0-310,1 4 1,6-5-129,10 2 1,-2-7 199,5-1 1,2-5 21,5 2 0,4-4 98,4 0 1,6-2 120,2-3 1,4-1-97,3-6 1,0-2 137,4-2 1,-3-2-121,3-5 0,-1-2 82,2-2 1,-3 2-21,-5-2 0,-4-2 107,0 2 1,-5-1-60,1 0 0,-8 4-44,-3-3 1,1 2 179,-1 1 1,0 1-105,-4 0 1,0 3 313,0 0-173,0 6-181,0-3-11,0 5-187,0 5 1,-4 1 60,0 6 0,-1 3 115,1 0 0,3 5-81,-3-1 0,3-1 46,1 1 1,0-5-56,0 1 0,1-2 48,3-2 0,6-3-21,5 0 1,2-6 40,-2 2 0,2-3-14,2-1 1,2-1 140,-2-3 1,-1-2-137,1-6 0,-1 1 227,1 0 1,-1-2-119,-3-2 0,-2 2 74,2-2 1,-2-2-54,-2 2 1,0-4-22,1 4 0,-2 0-19,-2 3 0,2 2-5,-3 2 0,0 0-151,0 4 1,-3 0 88,4 4 0,-6 5-89,2 3 0,-3 3 58,-1 4 1,0 3-16,0 5 0,4 1 40,0 3 1,0-3 6,-4 2 0,0 1-72,0-4 1,0 5-124,0-9 0,4 4 138,-1-8 13,1 0 286,-4-3-299,0-6 626,0-1-390,0-15 1,-4-3 57,1-10 1,-1 0-14,4 1 1,0-1-59,0 0 0,0-4 72,0 1 1,5-5-48,2 4 1,9-4-339,3 0 1,2 0 106,2 0 0,0 3-237,0 5 1,1 6 131,3 1 1,-3 9-165,2 3 0,-2 3-264,-1 1 0,-5 1-361,-3 3 1,-3 3 915,-5 9 0,3 1 0,-3 6 0</inkml:trace>
  <inkml:trace contextRef="#ctx0" brushRef="#br0">15555 5950 7999,'0'-6'0,"-5"-4"22,4 9 45,-4-5 1,5 5 328,0-3 0,0 3 112,0-4 275,0 5-659,0 5 1,0 7 103,0 7 0,0 3 42,0 5 0,0 3-29,0 9 1,0 5-15,0 5 1,0 5-348,0-5 0,0 5 39,0-5 1,-1 8-133,-3-4 0,2 5 149,-1-9 0,-2 1-243,1-5 0,0-4 151,4-3 1,0-4 73,0-3 1,0-3 31,0-6 0,0-3 288,0 0-109,0-5 0,0 3 230,0-6 94,0-4 0,0-1 28,0-2 108,0-3-216,0 4-4,0-5-65,5-5-351,-4 4 0,9-8 137,-2 5 1,2-4-99,2 5 1,3-2-57,0 1 0,5 1 145,-1-4 0,7 4-123,0-1 1,5-1 82,-4 1 1,0-3-105,0 3 0,-4-4 66,0 5 1,-2-2-413,-5 1 1,-1 1-561,-4-4 232,-4 4 1,-2-3 31,-5 2 1,-5 1-1197,-3-4 1901,-2 4 0,-7-7 0,0 4 0</inkml:trace>
  <inkml:trace contextRef="#ctx0" brushRef="#br0">15612 5927 8072,'0'-11'-3,"0"0"1,2 3 53,1 0 0,-1 5 222,1-5 1,3 4-11,-3-3 0,6 3-54,-1-4 0,2 4 24,1-3 1,1 0-174,-1 0 0,2-2 93,2 5 1,-1-1-310,5 1 1,-4 3 143,4-3 1,-3 2-191,3-2 0,-2 2-688,3-1 0,0 1 890,-5 2 0,5 0 0,-2 0 0</inkml:trace>
  <inkml:trace contextRef="#ctx0" brushRef="#br0">16161 6099 8101,'0'-12'160,"0"1"1,1 3 668,3 1-492,-3 4 0,5-2 219,-2 5 1,-1 0-111,4 0 0,1 6-148,3 6 0,2 1-187,2 6 1,-1 1 139,5 7 1,-4-2-253,4 5 0,-1 1 103,1 3 0,3 0-227,-3 1 1,2-2 105,2-3 0,-4 3-246,0-3 0,-3-2 117,3-1 0,-6-3-86,3-1 0,-4-5-320,0-3 386,-1 3 0,-1-6-317,-2 4 320,2-9 1,-9 0-1090,3-4 821,-2-1 0,-6 2-916,0-8 1349,-5 2 0,3-8 0,-6 4 0</inkml:trace>
  <inkml:trace contextRef="#ctx0" brushRef="#br0">16606 6064 8030,'0'-19'-81,"0"0"0,0 9 81,0-1 0,0 7 0,-1-1 65,-3 5 1,-1 1 742,-3 3 1,-6 5-268,3 10 0,-8 6-237,0 13 1,-7 3-313,0 5 1,-6 4-122,2 4 1,13-26-1,1 0 118,-1 0 1,-1 1 0,-16 23 65,0-3 0,1-7-388,2-4 0,3-6 89,6-2 0,0-8-265,3 1 83,2-8-101,6 1-711,5-9 822,1-2 0,6-5 554,3 0 1,2-5 0,5-2-1</inkml:trace>
  <inkml:trace contextRef="#ctx0" brushRef="#br0">16766 5893 8024,'0'-18'272,"1"3"18,3 8 0,-2-2 56,6 5 1,0-1 93,3 1 0,1 1-26,-1-4 1,5 4-147,3-1 0,3-1-259,1 2 0,-4-2 164,0 1 0,-4 2-198,4-1 0,-4 1 77,4 2 0,-5 0-31,2 0 0,-4 0-24,0 0 30,-1 0 0,1 0 71,-1 0-25,-5 0-108,5 0 0,-9 4 111,6 0 1,-5 5-128,5-2 1,-5 4 94,0 0 1,0 2 128,1 2 0,-3 3-92,3 5 1,-3 1 140,-1 2 0,4 2 11,0 3 0,0 2-134,-4-3 1,3 2-59,1-2 0,1 3 86,-1-2 1,-3-2 9,3 1 1,1-3 1,-1 4 0,0-2-285,-4 1 0,0 2-47,0-5 1,1 3-27,3-3 1,-3-1 78,3-3 1,-3 0-88,-1 0 0,0-4 35,0 0 0,0-4 97,0 4 1,0-5-86,0 1 63,0-2 1,4-2 236,0 1-179,0-6 327,-4 4 64,0-8 1,0 4 32,0-2-146,0-3 0,-5 4-12,-3-5 0,-6 0 120,-1 0 1,-7 1-6,-1 3 1,-5-3 33,-6 3 1,-4 1-112,0-1 1,-4 0-161,4-4 0,5 4-443,6 0 0,5-1 237,3-3 0,2 2-1765,6 1 973,4-1-704,-3 3 796,9-5 821,1 0 0,6-5 0,6-2 0</inkml:trace>
  <inkml:trace contextRef="#ctx0" brushRef="#br0">17759 6236 8173,'2'-7'591,"2"4"-277,-3 1 1,9 2-19,-2 0 1,3 0 135,4 0 0,-1 0-68,5 0 0,0-3-120,4-1 0,0-1-28,0 1 1,3 3 27,1-3 0,0-1-418,-4 1 1,-1-4 239,1 4 0,-1-1-742,-3 2 1,1 1-27,-5-1 1,-3 1-1398,-5 2 2099,-4 0 0,-8 0 0,-8 0 0</inkml:trace>
  <inkml:trace contextRef="#ctx0" brushRef="#br0">17702 6430 8173,'5'6'0,"3"-1"328,7-5 0,-1 0-26,5 0 0,5 0 328,7 0 0,-2 0-161,1 0 1,5-1-155,3-3 0,1 2-155,-1-6 0,-2 2-107,2-2 1,-4-1-602,-3 5 0,-1-3 380,-7 3 0,1 0-361,-9 4 1,4-4 243,-4 1 0,-3-1 285,-5 4 0,6-5 0,5-2 0</inkml:trace>
  <inkml:trace contextRef="#ctx0" brushRef="#br0">18707 6213 8029,'0'-8'-405,"0"1"1,-1 0 1161,-3 0 1,2 2-226,-6 5 1,1 0-127,-5 0 0,-1 0-59,-2 0 1,-1 5 18,-3 2 0,-7 9-293,3 3 0,-2 2 99,2 2 1,0 5-202,1 2 0,8 0 109,2 0 1,7-3-227,-3 3 1,7-4 89,1 0 0,3-2-29,8-1 1,-2-4-22,6 0 1,3-6-63,1-2 1,3-1 227,0-6 0,1 0-69,0-4 1,1-1 64,3-3 0,-3-2-44,3-6 1,-4-3 12,-4 0 1,1-5 28,-5 0 0,-1-1 0,-6-2 1,-3 0-149,-5 0 0,0-5 77,0-2 1,-2-3-202,-1-1 0,-7-1 57,-6 1 0,-4 1-8,1 3 1,-3 2 56,0 5 1,-1 5 138,0 3 0,5 4-74,3 3 0,6 2 209,1 2-323,6 3 0,-2-3 115,8 8 0,3-3 359,9 3 0,3 1-131,7-1 1,5 3 58,7-3 0,-3 0-124,3-4 1,-2 0 80,-2 0 0,-3 0-21,-1 0 0,-3-4-46,3 0 0,-6-1-61,-1 1 0,-1 3 12,-7-3 0,-4 2-918,-3-2 390,-5 3-1356,2-5 987,-5 6 815,-5 0 0,-2 0 0,-4 0 0</inkml:trace>
  <inkml:trace contextRef="#ctx0" brushRef="#br0">19210 5676 8023,'5'-11'408,"-4"-1"1,9 2-155,-2 3 0,2-4 181,2 4-222,-1 2 14,0-5 1,2 4 112,2-1 1,2-3 2,2 2-106,2 3-37,-3 0 0,0 5-69,-3 0 40,3 0 1,-9 0-140,2 0 0,-3 1 132,-1 3 1,-1 2-252,-6 6 0,0 3 73,0 0 1,-2 6-8,-2-2 0,-2-2 45,-5 2 1,-2 0-200,-2 4 0,1-1-29,-5-3 0,5 1-46,-1-5 1,2 4 34,2-3 1,4-1 151,3-4 1,-1 1 111,1-1 0,2-1-120,6-2 1,-2 1 470,6-5 1,3-1-185,5-3 0,4 0 98,-1 0 1,2 0 67,2 0 1,1 0 101,3 0 0,-3 0-60,3 0 1,-3 0-57,-1 0 1,0 0-543,-1 0 0,-4 0 212,-3 0 0,-2-3-2296,-1-1 1729,-6 0 0,-4 4 529,-9 0 0,-11 0 0,-11 0 0</inkml:trace>
  <inkml:trace contextRef="#ctx0" brushRef="#br0">1535 8675 7855,'6'-8'-893,"-2"0"992,-3 6 663,-1-8-517,5 3 0,-3 0 197,1-1 13,-1 6-125,-2-4 1,0 5 77,0-3 14,0 3 98,0-4-114,0 5-424,0 5 0,1 3 61,3 7 1,-3-1 92,3 5 0,-2 0-45,2 4 0,-3 1 24,3 3 0,-1-2-169,1 5 1,-3 1 115,3 3 0,-3 0-121,-1 1 0,0-2 9,0-3 1,0 3-205,0-2 1,1-4 26,3 0 1,-3-3-98,3-1 1,-1-4 65,0 0 1,-1-5-71,1 1-65,-1-2 91,3-2-545,-4 1-20,4-6 867,-5-1 0,0-5 0,0 0 0</inkml:trace>
  <inkml:trace contextRef="#ctx0" brushRef="#br0">1535 8697 8293,'0'-6'256,"0"-4"639,0 4-511,0-1 497,0 2 575,0 5-1322,5 0 58,6 0 0,2 5 165,2 3-165,3 7 0,0-1 59,5 5 0,-1 0 16,1 4 1,4 4-157,0-1 0,0 2 91,0-1 0,-2 1-358,6 2 0,-4 3 113,3-2 1,-5 0-334,2 0 1,1-3 132,-1-5 0,-2-2-46,-6-2 1,3 1 266,-3-4 1,-3-2-34,-1-7 1,-2 3 82,-2-2 1,-3-3-149,0-1 441,-6-3-211,3-1 469,-5 0 0,0-5-119,0-3 0,-1-2-22,-3-1 1,-1-6-343,-2-2 0,-2-7 80,5-5 0,-4-3-95,4-4 1,-4-3 129,0-4 0,2-5-424,-2 1 0,5-3 145,0 6 0,1-1-378,2 9 1,-3 1 129,-1 7 1,0 2 2,4 5 1,0 5-475,0 3 161,0 2 278,0 7 0,1 1 29,3 5 0,-1 1-1618,4 3 1937,1 7 0,3 7 0,1 5 0</inkml:trace>
  <inkml:trace contextRef="#ctx0" brushRef="#br0">2608 8880 7773,'0'-6'1225,"0"1"-597,0 0-84,0 3-217,0-3-117,0 5-33,-5 0 1,3 0-133,-6 0 1,4 0 252,-3 0-355,-1 0 1,-3 0 63,-1 0 1,-3 5 104,0 3 1,0 6-189,3 1 1,1 2-97,-1-2 0,1 1 40,-1 3 1,6 3 110,2-3 1,-1-1-87,1 1 1,1-4 64,3 4 1,-4-4-60,0 4 0,0-5 77,4 2 1,4-4-22,0 0 1,5-1-101,-2 0 1,2 1 58,-1-1 1,6-3-34,-3 0 0,4-5 58,1 5 1,-2-5 79,5 0 1,0-1-83,3-2 0,1-4 159,0 0 0,0-9-90,0 2 1,-2-4 222,-2-1 1,-1 2-29,-3-5 0,-2 2 15,2-2 0,-7-4 15,-4 0 0,1 0-58,-1-4 1,-2 0-189,-6 0 1,-2-4 136,-5 5 0,-2-1-340,-2 4 0,-2 6-137,-2 1 0,-6 5-311,2 3 0,1 3 270,3 5 396,0 0 0,-4 0 0,1 0 0</inkml:trace>
  <inkml:trace contextRef="#ctx0" brushRef="#br0">2905 8857 7964,'0'-6'0,"0"0"0,0 2 86,0 3 55,0-5 126,5 6 1,-3 2 102,1 2 0,0-2-69,1 6-134,-3-1 0,8 6-81,-5 2 0,3-1 164,-3 5 1,1 0-120,-1 4 1,-1 4 69,4-1 0,-4 0-266,1-7 0,1 1 51,-2-5 0,5 4-344,-4-3 78,0-1 255,1-4 512,-4 1-372,4-6 1,-6-1 150,-3-5 0,1-5-111,-4-3 0,3-2 144,-4-1 0,5-2-124,-5-2 1,5-3-34,0-5 1,3-1 2,3-2 0,5-4-128,7-4 1,3 4-167,5-1 0,4 6 76,-1-2 1,5 7-40,-5 1 0,1 5 35,-4-1 0,-2 7-434,-2 4 0,2 3-106,-6 1-508,-5 0 1125,-5 5 0,-5 6 0,0 7 0</inkml:trace>
  <inkml:trace contextRef="#ctx0" brushRef="#br0">3476 8823 8063,'0'-6'903,"0"1"-63,0 5-518,0 5 1,0 2-90,0 9 0,0-3-195,0 6 0,0 1 159,0 2 0,0 1-128,0 0 1,0-1-11,0-3 0,4 1-145,0-5 1,4 2 115,-5-2 0,5-6-138,-4 2 62,5-2 154,-8 3-16,4-6 34,-5-1 18,0-5 0,0-5-66,0-3 1,0-2-31,0-1 1,-1-2 268,-3-2 0,3-2-289,-3-2 0,3-2 62,1 2 1,3-3-226,1-1 1,5 5 111,-1 3 0,1-1-79,-2 0 1,3 1 40,-2 4 0,-2 3 18,2 1 1,-2 3-108,2-4-10,2 6-5,-4-3 1,2 5 118,0 0 0,-6 5 49,2 2 0,1 7-54,-1 1 1,0 6-5,-4-2 1,0 2-44,0 2 1,0 0-7,0 0 1,0-4-19,0 0 1,1-5-19,3 1 1,-2-6 90,6-1 0,-4-6-115,3 2 274,1-3 0,3-2-125,1-3 0,-1 0 254,1-7 1,-1 2-10,0-6 0,0 1-37,-4-1 0,3 1-115,-2-5 0,2 3 16,2-3 1,-1 0-124,0-3 0,1-1 112,-1 0 0,1 5-143,-1 3 0,0 3 65,1 5-219,-1 2 235,1 5 1,-2 5 3,-3 2 0,2 9-3,-5 3 1,0 2 6,-4 2 0,0 1-94,0 3 1,0 1 77,0 2 1,0 2-221,0-5 1,0-1 67,0-3 1,1-5 15,3-3 0,-3 2 21,3-2 1,1-4-192,-1-3 1,1-2-925,-1 2 462,-3-3-165,9-5 283,-8 0 637,8 0 0,-9-5 0,4-2 0</inkml:trace>
  <inkml:trace contextRef="#ctx0" brushRef="#br0">4379 8949 7953,'6'-12'162,"-1"1"274,-5-1-198,0 1 0,0 0 131,0-1 0,0 4-137,0 1 1,-1 3 96,-3-4 95,-2 6-244,-6-3 1,1 5-3,-1 0 1,0 0-129,-4 0 1,2 0 282,-5 0-429,5 0 108,-2 5 0,1 1 49,-1 6 1,1-5-72,4 1 0,1 0-293,2 3 196,-2 0 1,9 1-192,-3-1 0,3 1 128,1-1 0,0 0-125,0 1 202,5-1 0,0 1-179,2-1 108,-2 1 97,0-1 0,-2-1 13,5-2 51,-6-3 84,8-5 0,-3 0-71,4 0 0,-3 0 89,-1 0 0,1 0-69,3 0 1,-3-4 64,0 0 1,-1-3-60,5 3 41,-6 0-44,4-1-18,-9 4 0,6-4-42,-3 5-16,-3 0 69,4 0 0,-5 5-12,0 2 60,0 3 0,-4 6-64,0-1 1,0 0 90,4-3-66,0-1 1,4 0 3,0 1 1,5-5 158,-1 1 0,2-5-88,1 0 0,1-1 181,-1-2 0,4 0-60,0 0 1,4-4-110,-3 0 0,4-5 28,-1 2 0,1-4 115,-1 0 1,-2 0-400,-6-1 0,1 4-538,-1 1 1,1-1 305,-1-3 1,-5 3-645,-2 1 714,-3 4 296,-1-7 0,-5 9 0,-1-4 0</inkml:trace>
  <inkml:trace contextRef="#ctx0" brushRef="#br0">4744 8263 7958,'-6'0'-649,"1"2"1619,5 1-541,0 4 1,-4 4 68,0 1 1,0 4-49,4 3 0,0-1-158,0 1 0,0 5-42,0 7 1,0-2-49,0 1 0,0 4 20,0 5 1,4 0-160,0-1 1,3-1-35,-3 5 0,0-6-128,-4 2 0,4-2-96,0-2 1,-1-1 77,-3-2 0,4-3 89,0-6 1,0 1 53,-4 0 1,4-4 43,-1 0 1,1-5-68,-4 1 88,5-2-133,-3-1 10,3-1-716,-5-5 329,0-1-1115,0-5 1089,-5 0 0,3-5-1196,-1-2 1641,1-3 0,2-7 0,0-1 0</inkml:trace>
  <inkml:trace contextRef="#ctx0" brushRef="#br0">5315 8149 7963,'0'-11'0,"0"-1"-306,0 6-385,0-4 576,0 3 0,0 0 115,0-1 0,0 6 2684,0-3 434,0 5-2703,-5 5 1,1 1-63,-7 5-172,2 6 0,-8-3-92,6 5 0,-2 4 84,-2 3 1,2 6-146,-2-1 0,2 3 16,2 4 0,0-1-7,-1 5 0,1 2 95,-1 2 0,2 2-191,3-6 0,-4 2-79,4 2 0,0-2 44,0-2 0,4-2 107,-1-6 1,3 4 36,1 0 1,4-1-110,0-7 0,5 2 39,-2-5 0,2 3-72,-1-3 0,2-4 48,-2-4 0,0-2-167,0 2 1,2-2-283,-2-6-97,2 1-457,1-1 346,1 1-299,-1-6 1,-4 0-137,-4-2 1136,4-3 0,-6 9 0,4-3 0</inkml:trace>
  <inkml:trace contextRef="#ctx0" brushRef="#br0">5281 9771 7876,'-7'0'1733,"2"0"-1146,5-5 0,-3-1 13,-1-6 0,0-1-212,4-2 0,0 1-123,0-5 0,5 0-51,3-4 0,-2-5-163,2-2 0,-2-4 12,2-4 1,2-4-158,-3-8 1,3 2-247,2-5 1,-1-1-39,1-3 0,-1-4-51,1 0 1,0 1 198,4 2 1,-6 10 49,5 3 1,-9 7 66,6-1 0,-5 9 120,1 3 1,-2 4-251,-2 4 553,-3 3-2,4 5-4,-5 4-155,0 2 0,2 5-133,1 0 0,-1 5 3,2 3 1,1 2-19,-2 1 1,2 5 25,-1-1 0,-1 4-39,4-4 1,0 0 116,0-3 0,4-1-77,-4 1 1,3-1 28,2 0 0,-1-4-98,1-3 1,-1 1 71,0-2 0,1 1-111,-1-4 0,-3 0 91,0 0 0,-1-5-76,5-2 0,-1-2 49,0 1 1,0-6 8,-4 3 0,2-3 13,-5 2 0,3-4-2,-3-3 0,4 1 107,-4-1 1,-1 5-65,-3-1 1,4 6 390,0 1-273,0 6 0,-4-2 17,0 8 1,0 7-48,0 8 1,0 5 105,0 7 0,0-1-27,0 8 1,0 2-21,0-2 0,0 4-264,0-4 1,1 4 79,3-4 0,-1-4-558,4-4 1,-3-6 290,4-1 0,-5-1-1466,5-7 703,-5 0-105,7-3 1,-8-6 1124,6-2 0,-6-3 0,3-1 0</inkml:trace>
  <inkml:trace contextRef="#ctx0" brushRef="#br0">6000 9177 8133,'7'11'383,"-4"1"0,-1-1-78,-2 1 0,0 4 573,0 3 0,0 3-326,0 1 1,0 0-334,0-1 0,-2 1-207,-1 0 0,0-1-271,-4-3 1,3 1-1020,-4-5 0,4 0 311,-3-3 967,4-1 0,-7-4 0,4-2 0</inkml:trace>
  <inkml:trace contextRef="#ctx0" brushRef="#br0">6480 8834 7917,'-6'-5'0,"-4"0"180,2-2 58,3-3 0,-5 3 353,2-4-359,3 4 0,-1-3 55,2 3 0,1 0 41,-4 0 106,4-1-257,-2 2 1,1-4 177,0 2-118,1 3-74,-2 0 1,-2 4 164,-4-3-194,-1 2-40,1-3 0,-2 10-67,-2 3 12,-3 2 1,-6 7 61,-2 2 1,4 7-100,-5 5 0,11-2-246,-3 1 1,6-3 155,5 4 1,3-6-178,5 2 0,2-5 118,1-2 0,9-1-106,7-8 1,2 3 53,2-6 0,0-3 190,0-2 1,0-1-36,0-2 1,0-5 134,-1-3 1,0-2-7,-3-2 0,-3 1-70,-4 0 0,-2-5 147,-2 1 0,-3-1-70,-5 0 1,0 0-109,0-3 0,-2-3 64,-1 3 0,-4 1-160,-4-1 1,-2 4 29,-2-4 1,2 5 25,-2-1 1,2 4 34,2 3 0,3-1-57,1 5 89,4 0-79,-2 4-347,5 0 402,5 0 0,2 0 189,4 0 0,2 0-64,2 0 0,3 0 115,4 0 1,1 0 27,0 0 0,0 0-128,0 0 0,0 0 0,0 0 0,-2 0 37,-2 0 1,1 0-127,-4 0-120,-1 0 0,-5-1-432,-2-3-114,2 3 59,-9-4 1,3 5-802,-8 0 0,2 0 1370,-6 0 0,0-5 0,-3-1 0</inkml:trace>
  <inkml:trace contextRef="#ctx0" brushRef="#br0">6674 8149 8058,'0'-11'98,"0"4"1,-1-1 493,-3 4-243,3 0 1032,-4-1-487,5 4-462,0-5 1,1 6-119,3 0 0,-2 0-8,6 0 1,0 0-75,3 0 1,0 6 77,1 1 1,4 7-58,3 1 1,2 7-1,-2 1 0,4 1-15,-1 6 0,1 1-6,4 3 1,-4 2-175,-4 2 1,1 0 138,-5 7 0,4-4-330,-3 9 1,-2-5-85,-7 8 0,2-3 52,-5 3 1,0-4-90,-4 0 1,-4 0-216,0-3 0,-4 2 102,5-6 1,-5-4 102,4-3 1,-5-2 267,2-7 0,-3 0-116,-2-7 1,4 1 217,1-5 0,-1-1-127,-3-6-49,4 2-435,-3-4 241,9 1 0,-4-4-614,5-6 0,0-4 367,0-4 1,1-2 510,3-2 0,2-8 0,6-6 0</inkml:trace>
  <inkml:trace contextRef="#ctx0" brushRef="#br0">7474 8640 7918,'-8'0'207,"0"0"230,6 0 53,-3 0 90,5 0 1,5 0-306,2 0 1,4-1 97,0-3 0,4 3-155,0-3 0,5 2-84,-5-2 1,5 3 55,-1-3 0,-1-1-27,1 1 0,0-1-56,4 1 1,-2 3-178,-2-3 0,2-1-506,-6 1 1,0-4 98,-3 5-1088,-1-1 674,0 4-745,-4 0 1636,-7 0 0,-12 0 0,-5 0 0</inkml:trace>
  <inkml:trace contextRef="#ctx0" brushRef="#br0">7451 8823 7918,'7'0'0,"1"0"355,-5 0-192,7 0 1,-4 4 237,5 0 0,5-1 242,-1-3 0,6-1 521,2-3-777,0 3 1,10-9 1,-2 2 1,0 2-36,0-2 1,1 5-339,-6-5 1,0 5 80,-7 0 1,1-2-686,-5 1 0,-3 0 274,-5 4 314,-4 0 0,2 0 0,-5 0 0</inkml:trace>
  <inkml:trace contextRef="#ctx0" brushRef="#br0">8090 9702 9197,'0'-7'504,"0"-1"0,0 1-308,0-5 1,2 1-14,1-1 1,0 1-49,5-1-42,-1-4 0,1 2 47,-1-5 0,1 0-145,3-4 0,1-1 106,-1-3 0,1 3-161,-1-2 1,-1-4 66,-2 0 0,2-3-115,-2-1 1,1-2 163,-2-2 1,3 3-84,-2-4 0,-3-1-232,-1-2 64,2 3 173,-5-6 1,4 6-108,-5-3 1,0 3 92,0 4-224,6 1 96,-5 5 0,4 1 291,-5 5 33,0 5 33,5 2-203,-4 5 0,6 3 157,-4 0-98,-1 6-88,3-3 70,-5 5 1,4 5-36,-1 2 1,2 1 56,-1 3 1,-1-2 75,4 7 1,-3-3-96,4 3 1,-4-4 8,3 4 1,0-4-59,0 0 0,3-2 51,-2-2 0,6 0-36,1-4 0,2 0 41,-2-4 1,-2 0-4,2 0 1,1-5-36,0-3 1,3 2-4,-4-2 0,4-1 37,-4-6 0,4 1-17,-4-5 1,4 4-41,-3-4 1,0-1 40,-1-7 0,-2-1-71,2-2 0,2 3 61,-2 8 1,-4 2 17,-3 6 0,-4 1 111,3 2-59,-4 3 1,2 6 28,-5 3 1,-1 4-80,-3 7 0,1 3 105,-4 5 0,3 5-81,-4 2 1,5 3-129,-5 1 1,5 1 88,0-1 0,1-1-99,2-3 0,4-2 31,0-5 0,4-1-59,-5-3 1,6-3 109,-1-4 1,-3-1-25,-1 0 0,1-3-657,-1 0 200,-1-6-492,-3 3-852,0-5 1826,0-5 0,6-1 0,0-6 0</inkml:trace>
  <inkml:trace contextRef="#ctx0" brushRef="#br0">9369 8423 8052,'0'-17'955,"0"0"-126,0 11-361,0 1-4,0 5 46,0 5 0,0 6-106,0 8 0,0 8-75,0 3 1,0-1-130,0 2 1,0-4-92,0 3 0,0-3-20,0 3 0,4-5 109,0 2 1,0-4-293,-4-4 0,0 1 91,0-4 0,0 3-598,0-4 0,4 0 87,0-4 387,-1-4-1334,-3 3 935,0-9 1,0 6-1317,0-4 967,0-1 322,-5 3 553,4-5 0,-14-5 0,2-2 0</inkml:trace>
  <inkml:trace contextRef="#ctx0" brushRef="#br0">9164 8732 8048,'-6'-5'522,"6"2"148,7-5 1,5 6-41,3-2-112,-2-2-186,8 4 0,-2-4 44,8 2-294,2-2-601,5 0-47,6-5 481,-5 10 1,4-8-59,-4 5 0,-2-3-150,-3 3 0,2-1 194,-5 1-1674,-6 3 1773,1-4 0,-10 5 0,5 0 0</inkml:trace>
  <inkml:trace contextRef="#ctx0" brushRef="#br0">10112 8583 7944,'-1'-15'0,"-3"0"0,2 3 280,-1 5 1,1 3 96,2-4 1,-5 6 162,-2-2 1,-3 3-147,-2 1 0,-4 1 83,-3 3 1,-3 3-366,-1 9 0,2 1 57,2 6 1,-3 5-100,3 3 1,2-2 79,2 1 0,4 3-54,3 1 1,-1 2 6,6-9 0,-1 3-167,4-3 0,1-1-90,3-3 1,3-5 97,9-3 0,-2-2-118,5-2 0,0-4 70,4-4 1,1-3-68,2-3 1,-2-4 86,3-4 0,-3-2-69,-1-2 1,0 1 71,0-5 0,-6 4 35,-1-4 1,-5 0 90,-3-4 0,-3-1-102,-5-3 0,0-1-50,0-2 0,0-2 58,0 5 1,-7-3 92,-4 3 1,0 4-79,-5 4 1,4 7 506,0 0-293,-4 1 0,3 10-98,-2-3-28,7 2 1,2 2 50,2 0-82,3 0 1,-3 4 46,8 0 0,3 0 106,9-4 1,1 4-90,6 0 1,4-1 174,0-3 0,3 0-13,-3 0 1,1 0 5,-2 0 1,-2 0 111,3 0 0,-3 0-34,-1 0 1,-4-3-102,0-1 1,-4 0 242,4 4-449,-5-5 132,3 4-1125,-11-5-625,-1 6 133,-15 0 0,1 0 1459,-10 0 0,-5 0 0,-5 0 0</inkml:trace>
  <inkml:trace contextRef="#ctx0" brushRef="#br0">10809 8743 7920,'0'-11'217,"0"3"-217,0 0 1101,0 6-662,0-3 1,0 4 273,0-3 193,0 2-149,0-3 5,0 5-145,-6 0-408,5 0 0,-4-1 229,5-3-917,0 3 471,0-4-1613,5 5 1252,-4 0 1,6 0-2082,-3 0 2450,-3 0 0,4-5 0,-5-1 0</inkml:trace>
  <inkml:trace contextRef="#ctx0" brushRef="#br0">11242 8092 8090,'0'-16'-487,"2"4"195,2 1 1124,-3-1 0,4 10 573,-5-6 46,0 6-790,0-3-426,0 5 1,0 5-5,0 2 1,0 10 4,0 6 0,0 6-82,0 9 0,0 2 40,0 6 0,0 1-172,0 3 0,0 2-179,0 5 1,0-1 14,0-3 0,0-1-123,0-3 0,1-6 144,3 3 0,-3-8-53,3 0 1,1-3 18,-1-5 0,1-2-15,-1-5 0,-3-5 85,3-3 1,-3-3-602,-1 0-268,5-6 536,-3-1 0,-1-6-413,-5-3 1,-4-2 323,5-6 1,-6-4-360,1-3 866,-2-3 0,-2-6 0,1-1 0</inkml:trace>
  <inkml:trace contextRef="#ctx0" brushRef="#br0">11231 8320 8028,'0'-11'334,"0"-5"0,4 3-10,0-2 0,-1 6 540,-3 1-432,6 6 1,0-3 11,5 5 0,2 2-101,2 6 1,3 2-100,5 13 0,0-2 72,0 10 1,3-1-88,1 4 1,-1 2-55,-3 2 1,4 1 68,0 3 0,1-2-287,-2-6 0,-2 0 25,3 0 0,-7-4 60,-1-4 0,-5-3 6,1-4 1,2-1 167,-2-3 163,0-2-205,-3 3 480,-1-9 166,-4-2-313,-2-5 1,-5-7-212,0-4 1,0-6-61,0-5 0,0-5-190,0 0 0,0-8 88,0 0 0,-2-10-309,-1-1 0,0-7-120,-5 0 0,5-3-77,-5-1 1,6 1 103,-2 2 1,2 5-117,2 7 1,0 0 51,0 8 1,0 0-143,0 11 0,0-1 82,0 9 0,0-1-290,0 5-648,0 5 952,0 0-745,0 6 1,-1 6 303,-3 1 0,3 8 819,-3 4 0,3 13 0,1 4 0</inkml:trace>
  <inkml:trace contextRef="#ctx0" brushRef="#br0">12190 8435 7960,'0'-17'1111,"0"10"-474,-5-4 1,3 11-201,-6 0 1,4 2-63,-3 2 1,-5 3-157,-3 8 1,-4 4-117,4 8 0,-4-2-37,4 6 1,-3-1-120,6 5 1,0-5 109,8 0 0,-4 0-134,5 0 0,-1 2-104,4-5 0,1-2 88,3-6 1,0 1-30,7-5 0,-1 1 123,9-5 0,0-1 4,4-2 1,5-3-19,2-5 0,7-1 58,1-3 0,0-4 1,-3-7 1,-1 1 108,0-5 0,-1 0 173,-2-4 0,-5-1-77,-7-3 1,-2 2-68,-6-5 1,-4-1-68,-4-3 1,-4-2-88,-7-2 0,-7 3-88,-15-3 0,-6 7-470,-9 5 0,-6 4 103,-2 7 1,2 1-372,1 10 0,5 1 796,3 7 0,4-2 0,7 1 0,3-1 0</inkml:trace>
  <inkml:trace contextRef="#ctx0" brushRef="#br0">12659 8515 7726,'-2'-7'471,"-1"3"419,1 3 148,-3 1-278,5 0-414,0 5 0,2 2-68,1 4 1,-1 4 89,1 1 1,2 8-165,-1-2 1,4 4-157,-4-3 0,0-2 80,-4-2 1,0 2-179,0-6 0,0 4-128,0-4 0,0 0 22,0-3-21,0-1 180,0 1 239,0-6-137,0-1 469,0-5-273,-6 0 1,5-5-81,-3-3 0,2-2-107,-2-1 0,3-2 33,-3-2 0,6-3-115,2-5 1,9-5 80,-2-2 0,8-4-367,0-4 0,4-2-75,4-2 1,1-1-228,2 5 0,3 1 219,-2 7 0,-3 7-126,-2 8 0,-5 3 91,-2 5 0,-9 2 74,1 5 1,-7 6-1826,0 5 2123,-3 6 0,-1 6 0,0 0 0</inkml:trace>
  <inkml:trace contextRef="#ctx0" brushRef="#br0">13116 8572 7969,'0'-18'156,"0"7"-78,0 0 1,0 9 199,0-6 516,5 1 624,-4 0-543,9-3-496,-9 9 0,6 1-90,-4 7 0,-1 5-74,2 3 1,-3 2-45,-1 2 0,1 6-94,3-2 91,-3 2 0,4-2-7,-5 0-112,5-5 175,-3 3-552,8-8 267,-9 9 1,5-11-136,-2 0-108,-3 1 236,4-6 45,-5 1 0,4-4 486,0-6-258,0 1 1,-4-12-109,0 3 0,0-4-30,0-1 0,0-1-128,0-6 1,0-1 154,0-3 0,1 3-227,3-3 0,-3-1 118,3 2 0,1 0-143,-1 7 0,4 3-129,-5 4-73,1 1 278,1 0 0,-2 4-4,4 3 1,-4 4-7,1 4 0,1 3 19,-1 4 0,3 0 33,-3 1 0,5 3-32,-1 0 1,-2 4-73,1-3 1,1-1 37,4-4 0,3 1-7,0-1 1,0-5 67,-3-2 1,3-3 73,0-1 1,2 0-39,-2 0 1,-3-3-60,4-1 1,-4-5 158,0 1 0,1-1-87,2 2 1,-3-3 153,4 2 1,-4-6-41,0-1 1,-1 0-59,1 3 0,-1 1 40,0-1 0,-3 6-60,0 2 0,-5-1 248,5 1-238,-5 1 0,3 8 4,-2 2 1,-3 8 2,3 4 1,-3 4 133,-1 4 0,0-3-155,0 3 0,-4 1-77,1-2 0,-1 2-478,4-1 0,0-7 237,0 3 0,1-8-527,3 0 0,1-2 361,2-1 1,4-6-233,-4-2 1,3-3 679,2-1 0,4 0 0,2 0 0</inkml:trace>
  <inkml:trace contextRef="#ctx0" brushRef="#br0">14143 8549 7895,'0'-18'0,"0"-3"338,0 8-201,0-4 1,0 2 88,0 0 1,0-2 252,0 2 0,-1 3 327,-3-4-507,-2 4 0,-11 4 24,-2 0 1,-2 6-19,-2-2 0,-4 3-200,1 1 0,-2 5 111,1 2 0,4 9-145,0 3-9,1 2 23,9 7 1,-4-2-331,6 4 184,5-5 0,1 3-273,5-5 231,0 5 0,1-8-265,3 3 1,6-8-26,5 1 1,5-4 109,-1 0 0,-1-6 28,1-2 0,-4-3 286,4-1 1,1-4-119,2 1 0,-4-6 191,-3 1 0,1-2-17,-5-1 1,3-5 19,-6 1 1,-2 0-78,2 3 1,-6 1 47,2 0 1,-3 3 103,-1 0-49,0 6 522,0-3-425,0 5 1,0 5-245,0 2 0,0 7 51,0 2 0,0 0-14,0-1 0,0-1-8,0 5 1,0-3-1,0 3 1,0-5-125,0 1 0,5-3 90,3 0 0,-2-4-222,2-1 1,-1-4-103,5 0-131,-1-1 0,1-2-90,-1 0 0,1-2-237,-1-1 1,-3-2 157,-1-3 643,-4-2 0,7-2 0,-4-5 0</inkml:trace>
  <inkml:trace contextRef="#ctx0" brushRef="#br0">14440 7944 7890,'-6'-23'521,"-4"0"-179,9 5 406,-5 2 358,6 9-266,0 2-409,0 20 0,0 1-92,0 14 1,0 6 62,0 6 0,0 6-171,0 1 0,0 6-275,0-2 0,0 3 213,0 1 1,0-1-122,0-3 0,0 6 3,0-6 1,0-1 138,0-10 0,0-3-354,0-5 0,0-4 104,0-4 0,0-7 79,0-4 0,2-2 40,2-1-33,-3-1 0,4-3-1221,-5-1 1164,0-4-2273,0 2 1259,0-5 1045,0-5 0,0-2 0,0-4 0</inkml:trace>
  <inkml:trace contextRef="#ctx0" brushRef="#br0">15114 7886 7910,'0'-11'-38,"0"5"0,4-4 149,0 2 0,0 2 423,-4-2 71,5 5-165,-4-7 1,8 8 332,-5-6-329,-1 6-76,-3-3 1,-1 5-132,-3 0 1,-2 1-64,-5 3 0,-2 3 61,-2 8 1,-3 3-101,-5 5 0,0 5 39,0 2 0,1 10 5,-1 5 1,1 1-200,3 4 1,-1 0 175,5 0 1,1 2-317,6-6 0,-1 2 107,5-6 0,0 2 1,4 2 0,2-6 27,2-2 1,2 1-3,5-5 1,2 6 11,2-5 1,-1-2-13,5-3 1,-1-4-5,1 0 1,-1 2 57,-3-1 1,-1-4 12,5-4 0,-5-5 13,1 1 121,-2-3 1,-2 0-167,1-1 1,-5-4-394,1-4-189,-5 4-238,2-6-866,-5 4-2198,0-5 3876,0-5 0,0-1 0,0-6 0</inkml:trace>
  <inkml:trace contextRef="#ctx0" brushRef="#br0">15434 8320 7887,'-4'-17'174,"0"1"0,-3 4-58,3 0-116,-5 6 0,3-3 269,-6 5 1,0 2 434,-4 6 1,-1-1-231,-6 9 1,0 2-132,0 9 0,1 3-292,3 1 0,-1 5 103,5-2 0,4 2-185,3-2 1,5 3 15,0-2 0,4-3-81,6-2 0,2-5 128,10-2 1,0-2-92,4 2 0,1-3-118,3-9 1,2 2 113,5-5 1,1 0 85,-1-4 0,1-5-27,4-3 1,-5-6 139,0-1 1,-3-2-80,-5 2 0,-6-3 60,3-4 0,-9-1-91,-2 0 0,-6-9 13,-6-2 1,-5-3-253,-3 3 0,-7-2 90,-4-2 0,-6 7-320,-2-4 1,-5 10 163,2 2 0,1 5-182,-2 7 0,7 5 110,1 2 1,2 4-418,5 4 0,1 7 768,4 8 0,5 3 0,0 0 0</inkml:trace>
  <inkml:trace contextRef="#ctx0" brushRef="#br0">15868 8789 7991,'6'5'188,"-2"2"1,-3 4-55,-1 0 0,0 2 656,0 2 1,0-1-250,0 5 0,0-1-241,0 1 1,0 2-283,0-2 1,-1-1 94,-3 1 0,2-4-215,-6 4 0,6-5 110,-2 2 1,-1-4-1576,1 0 777,-5-1 0,3-5 790,-6-2 0,1 3 0,-1-1 0</inkml:trace>
  <inkml:trace contextRef="#ctx0" brushRef="#br0">16302 8298 7867,'-6'-23'0,"1"5"935,5 3-538,0 2 1,0 6 56,0-1 221,0 5 320,0-2-717,0 5 1,1 7-58,3 4 0,-3 6-89,3 5 1,-3 6 109,-1 3 0,0 3-134,0 4 0,0-1 107,0 5 0,0-4-234,0 4 1,0-5-24,0 1 1,0-3-22,0-1 0,4-4-12,0-4 0,-1-3-231,-3-4 1,0-2-689,0-6 354,5 0-1198,-3 1 1020,3-6 818,-5-1 0,0-5 0</inkml:trace>
  <inkml:trace contextRef="#ctx0" brushRef="#br0">16519 7864 7880,'0'-23'20,"0"5"735,0 3-390,0 7 0,0 2 420,0 2-503,0 3 1,1-4 270,3 5 1,-1 1-133,4 3 1,1 2 69,3 6 1,2 5-80,2 6 0,-1 4-52,5 3 0,0 7-44,4-3 1,0 7 79,0-3 0,0 5-304,-1-1 0,0 2 153,-3 2 1,1 0-146,-5-1 1,1 5 77,-5-1 1,-3 0-195,-1-7 0,-4 1-76,1-5 1,-3 2-60,-1-5 0,-1 1-51,-3-5 0,-2 1-188,-6-2 1,-3-2-166,0-5 0,-4 2 254,3-2 1,-3 2 14,4-6 0,0 2-53,4-2 1,-1-3-1932,1-4 2270,-1-1 0,1 1 0,-1-1 0</inkml:trace>
  <inkml:trace contextRef="#ctx0" brushRef="#br0">1656 10770 7754,'0'-6'729,"0"0"235,0 1-383,0 4-347,0-4 1,0 6 18,0 3 1,0 2 69,0 6 1,0 4-118,0 3 0,0 3-96,0 1 1,0 5 40,0 2 1,1 3-139,3 1 0,-3 1-113,3-1 0,1 4 91,-1 0 0,4 4-131,-5-4 1,5-4 60,-4-3 0,4-2-60,-5 1 1,2-2 44,-1-5 1,-3-4-79,3 0 0,1-5 96,-1 1 0,1-3-125,-1-5-200,-3 4 167,4-10-368,-5 9 261,0-9 136,0 4 48,0-15 157,0 8 0,0-14 0,0 10 0</inkml:trace>
  <inkml:trace contextRef="#ctx0" brushRef="#br0">1508 10873 8136,'0'-18'-462,"0"3"288,0-3 1,1 5 802,3-2 1,-2 2-137,6 2 1,-3-1 41,6 1 0,-2-2-224,6-2 1,3 2-116,1-2 1,4 4-1,2 2 1,3 1 144,2-1 0,1 4-115,7 2 0,-2 1 29,2 2 1,1 0-161,-1 0 1,0 5 144,-3 3 0,-6 3-280,-3 5 1,-1-2 44,-3 5 0,-4 0-79,-3 3 1,-3 1-63,-5 0 1,-1 0-83,-6 0 0,-3 0 60,-5 0 0,-4 2 154,-11-2 0,-5 2-115,-3-6 1,-2-1 76,-1 1 0,-1-5-256,-3 1 1,2-2 71,-2-2 0,4-1-280,3-2 1,5-3-631,7-5 389,2 0 0,11-1 113,2-3 634,8-2 0,12-6 0,8 1 0</inkml:trace>
  <inkml:trace contextRef="#ctx0" brushRef="#br0">2707 10541 8085,'0'-11'0,"0"5"0,0-1 262,0 4 98,0 1 1,0-4 1144,0 2-1028,0 3 1,-2-4 353,-1 5-700,1 0 1,-6 1 118,4 3 0,-5 2-35,1 6 0,-2 0 20,-1 4 1,-5 3-129,1 7 1,-1 3 76,0 6 1,3 0-179,-7 3 0,5 7-156,-4 4 0,5 2 188,-1-2 0,4 3-340,3 6 0,3-5 295,5 0 0,0-1-154,0 1 1,5-2 41,3-5 0,2-2-19,1-2 0,1-4 57,-1-7 1,6-3-22,2-6 1,-2-4 107,2-3 0,-1 1 65,1-5 1,1 3-2,-4-6 1,3-3 137,-4-1 0,0 1-200,-3-2 0,-1 1-22,0-4-372,1 0-284,-1 0-610,1 0 734,-6-5 546,-1 4 0,-10-9 0,-1 3 0</inkml:trace>
  <inkml:trace contextRef="#ctx0" brushRef="#br0">3129 10907 8033,'0'-11'351,"-5"-1"-99,4 1 187,-4-1 463,5 1-225,0-1 35,0 6-207,0 1-276,0 5 1,0 6 39,0 6 0,0 6-25,0 8 0,0 3-75,0 6 0,0 3 75,0 0 1,4 4-266,0-4 1,3 4-96,-3-4 0,4 0-68,-5-4 1,6 0-156,-1 0 1,-2-4 169,2-4 0,-2-3-529,2-4 453,2 3 1,-8-10-200,6 4 0,-5-7-274,0-2-46,-1-4 294,-2 2 1,-2-5-709,-1 0 770,-4-5 0,-4-2 408,-1-4 0,1-6 0,0 0 0</inkml:trace>
  <inkml:trace contextRef="#ctx0" brushRef="#br0">3118 10964 8033,'0'-18'0,"0"2"604,0 4-29,0 1-194,0 0 0,1 4-84,3 3 0,2 4-31,6 4 0,0 4 89,4 7 1,1 4-127,6 8 1,4-2-52,0 6 1,0-1 65,0 4 0,-1 1-227,4-1 1,-5 0 98,2 0 1,1-1-218,-1-2 0,3-3 52,-3-6 1,-1 0 5,-3-3 0,-1 0-19,-3-7 1,1 2 55,-5-7 1,1-1 372,-5 2-289,0-5 1,-3 2 431,0-5-292,-6 0 1,3-5 128,-5-3 1,0-3-24,0-5 0,-4-1-112,1-6 0,-6-1-95,1-3 0,-2 2 80,-1-6 1,-1-3-275,1-4 1,-1-4 63,1 4 1,-1-4-173,1 4 1,0 0 107,-1 4 0,5 4-189,-1 4 0,4 2 30,-3 1 1,3 1-101,-4 3 0,6 3 107,-2 4 0,2 1-364,2-1-1446,0 1 1442,0 5 0,2 1-484,2 5 0,2 1 1081,5 3 0,1 7 0,-1 7 0</inkml:trace>
  <inkml:trace contextRef="#ctx0" brushRef="#br0">3974 11067 8403,'-6'0'1425,"-3"1"-887,5 3 1,-3-2 20,3 6 1,-4 1-376,5 6 0,-5-1 42,4 5 0,-3 0-189,3 4 0,0 0 59,4 0 0,0 1-56,0 2 1,0-1 96,0 1 1,1-2-346,3-1 1,2-4 55,6 0 1,-1-5-43,1 1 0,0-3 34,4-5 0,0 2 95,3-5 0,3 0 116,-3-4 1,2-5-71,2-3 0,4-6 123,-1-1 0,-3-5-101,-4 1 1,-4 1 368,5-1 1,-10 0-33,1-4 1,-7-4 71,0 1 0,-4-2-456,-4 1 0,-8 2 82,-7-6 1,-3 6-650,-5-2 1,-2 8 338,-5 4 0,-5 4-778,1 3 0,2 3 92,5 5 958,3 5 0,5 1 0,1 6 0</inkml:trace>
  <inkml:trace contextRef="#ctx0" brushRef="#br0">4420 11101 7753,'-4'-8'-33,"0"1"1,0 3 699,4-4 116,0 6-211,-5-3 313,4 5-304,-4 0-159,5 0-166,5 5 1,-2 1-30,4 6 1,-3 4 0,4 3 0,-2 3 28,2 1 1,1 3-29,-6 1 0,1 0-1,-4-5 1,1 1-11,3 0 1,-3-1-734,3-3 0,-2-2 41,-2-1 1,0-7 125,0 2 265,0-7 849,0 1-296,0-5-138,0-5 1,-4-3-70,0-7 1,0 1-75,4-5 1,-4 0 25,1-4 1,0 0-237,7 0 0,0-3-167,7-1 1,-1-5-222,9 2 0,2-2-255,5 2 1,-2-2 318,3 5 1,-3 5-297,-1 2 1,-2 8 213,-2 0 0,-2 2-946,-6 6 1374,1 1 0,-1 8 0,1 1 0</inkml:trace>
  <inkml:trace contextRef="#ctx0" brushRef="#br0">4945 11113 8011,'0'-12'55,"0"1"86,0-1 0,0 5 86,0-1 367,0 5 80,-5-2-67,4 0-90,-9 4-296,8-4 0,-3 6 21,5 3 0,0 2-143,0 6 1,0 4 99,0 3 1,0 3-92,0 1 0,2 3 120,1 1 0,0 0-198,5-4 1,-5-1-46,5 1 1,-5-4-23,0 0 1,2-5-39,-1 1 0,1-6 37,-1-1 1,-3-4-114,3 3 225,-3-4 43,5 2 0,-5-6 116,3-3 0,-3 1-90,-1-4 256,0-1-215,5-8 1,-4 2 100,3-5-184,2 0 1,-4-4-70,1 0 1,0 0 124,1 0 0,-3 0-281,3 1 0,1 0 87,-1 3 0,3-1-154,-3 4 1,1 5-95,-1 3 110,-3 1 0,6 0-30,-3 4-3,-3 1 1,8 7 186,-6 3 0,5 4-50,-4 3 0,5-3-255,-2 4 270,4 1 0,-4 0-56,1 2-244,-1-3 148,5-4 1,-5-2 305,1-2-193,0 2 0,3-9 40,0 3 0,1-3 127,-1-1 1,1-4-1,-1 1 0,2-6-86,2 1 0,-2-2 85,2-2 1,-2 0-84,-2-3 1,1 2 161,-1-2 0,-3 1-65,-1-2 0,0 4-59,0-3 0,2 6-61,-5 1 1,1 4-46,-1-3-51,-3 4 0,8-1 127,-5 8 0,1 2-82,-1 6 1,-3 1 39,3 2 0,-3 3-243,-1 4 1,1 1-163,3 0 1,-3-4-218,3 0 1,-1-1 62,0 1 1,-1 1 604,1-5 0,4 6 0,-1-4 0</inkml:trace>
  <inkml:trace contextRef="#ctx0" brushRef="#br0">5847 11055 7910,'0'-11'565,"0"0"-258,-5-1 0,4 5 77,-3-1 0,-1 4-167,1-4 1,-4 5 328,0-5 0,-3 6-126,-5-2 0,4 2-97,-4 2 1,4 0-120,0 0 0,-3 2-35,0 2 0,0 6-64,3 5 0,1 5-155,-1-1 0,2-1-115,3 1 0,1 0 172,6 4 1,0-4-368,0 0 1,0-1 119,0 1 0,2-3-211,2-4 0,2-2 182,5-3 1,1-1 7,-1-6 1,1 0 166,-1 0 0,2-2 18,2-2 1,-2-2 115,2-5 0,-2-2-96,-2-2 0,0 2 116,1-2 0,-5 3 45,1 5 239,-5-3-79,2 3-247,-5 1 0,0 6 231,0 8 1,-4 7 15,0 4 0,-5 2-29,2 2 0,1 1-128,3 3 1,1-4-156,2 0 0,0-2 111,0-5 0,0-1-377,0-4 1,5 1 13,3-1 1,1-3-117,-1-1 1,2-4 121,-3 1 0,5-3-9,3-1 1,-2-4-329,2 0 1,-2-5 172,-2 2 0,0-7 457,1-1 0,-1-1 0,1 5 0</inkml:trace>
  <inkml:trace contextRef="#ctx0" brushRef="#br0">6179 10667 7928,'-4'-21'378,"0"1"0,2 4-270,5 5 517,-1-1-77,8 1-222,-9-1 871,9 6-229,-9 1-254,5 5-432,-1 10-1,-4 4-12,3 13 0,-2 2 26,2 5 1,-3 5-69,3 3 0,-1 7-8,0 0 1,-1 6-205,2-2 0,-3-2 168,-1-2 0,4-2-193,-1-1 0,5-2-66,-4-2 0,1-6-47,-1-6 1,-3-5 45,3 2 0,1-7-53,-1-1 1,-1-5-33,-3 2 0,0-8 71,0 0-239,0-5 398,0 7-855,0-9 1,0 3-147,0-8 0,0 2-1377,0-6 2310,0 0 0,-5-8 0,-1-2 0</inkml:trace>
  <inkml:trace contextRef="#ctx0" brushRef="#br0">6841 10530 7631,'0'-11'535,"0"4"169,0 2 17,0 0 161,-5 4-111,4-4-410,-4 5 1,3 0-132,-1 0 0,0 5 132,-5 2 0,1 5-146,-5 3 0,-3 4 0,0 8 0,-5 3-68,1 8 0,1 0 45,-1 8 0,4 2-389,-4 9 0,5 1 438,-2-1 0,9-4-396,3 0 0,3-3 123,1 3 1,1-9-197,3 2 0,3-4 128,9 0 1,-2-3 107,5-5 1,0 1-67,3-1 0,1-6 52,0-5 0,-4 0-9,0-4 0,-1-3 29,1-1 1,-2-2-197,-6-2 0,0 0 401,1-4 1,-1 2-730,1-5 1,-5 1-630,1-1-741,-6-3-71,9 4 1950,-10-10 0,4-6 0,-5-7 0</inkml:trace>
  <inkml:trace contextRef="#ctx0" brushRef="#br0">7115 10987 8066,'0'-12'-741,"-5"1"0,4 0 1472,-3-1 1,3 1-306,1-1 1,0 0-194,0-4 0,0 4 413,0-3-336,0 2 0,0 1-14,0 1 0,5 0-30,2-1 0,4 1-118,0-1 1,0 5 55,1-1 0,1 4-149,2-3 0,-1 3 69,5-4 1,-1 6-191,1-2 1,1-1 48,-5 1 0,0 0-36,-3 4 1,-1 4-11,1 0 1,-5 5 98,1-2 1,-6 5 83,2 3 1,-3-1-76,-1 5 1,-3-4-35,-1 4 1,-5-4 52,1 4 1,-2-5-82,-1 2 1,-4-4 76,-1 0 1,2-1 18,7 1-7,-3-1 168,3-5-202,1-1 32,1 1 129,5-5-125,0 4 130,0-5-63,5 5 1,1-4-21,6 3 174,-1-3-224,1 4 1,0-2 24,3 5 0,-2-1-12,2 5 1,2-5-250,-2 1 116,0-1 0,-3 5-72,-1-1 0,4 1 117,1-1 1,-1 1-151,-4-1 0,-3 5 21,-1 3 1,-4-1-54,1 1 1,-4 0 41,-4 4 1,-2 0 91,-6 0 0,-4-4 74,-3 0 0,1-4 193,-1 4 1,0-5-97,-4 1 1,0-2 122,0-2 1,4-3-147,0 0 1,5-6 62,-1 2-934,2-3 615,7-1 1,-3-5-1029,5-2 1,2-4 156,6 0 0,3 1-1063,8 2 2094,-2-2 0,14 4 0,-3-6 0</inkml:trace>
  <inkml:trace contextRef="#ctx0" brushRef="#br0">7732 11432 7918,'8'2'0,"-1"1"1868,-4 4-1189,2 4 0,-5 2 1194,0 2-1263,0-2 0,0 8-107,0-2 1,-2 3-218,-1 1 0,-2 0-126,-3-1 0,-2 1 58,2 0 1,-2 0-461,-1 0 1,-1-4 257,1 0 0,-1-5-1154,1 1 0,0-2-127,-1-2 0,1-1-1970,-1-2 3235,-4-3 0,-2 0 0,-5 1 0</inkml:trace>
  <inkml:trace contextRef="#ctx0" brushRef="#br0">8097 10850 7974,'0'-12'0,"-1"5"0,-3-1-37,3 6 103,-4-9 0,5 9 187,0-6-85,0 6 0,0-8 549,0 2-439,0-2 0,0-2-63,0 1 1,1 1 22,3 2 0,-1-2-29,4 3 0,-3-4 15,4 0 0,-1 1 14,5 2 0,0-2 1,4 2 0,-4 0-14,3 0 0,-2-1-134,-1 5 1,-1 2 47,0 5 1,1 4-128,-1 4 0,-3 6 107,0 2 0,-6 7-140,2 5 0,-3 6 40,-1 1 1,-1 5-123,-3-1 1,-2-2-116,-6 2 1,0 0-233,-4 4 1,2-2 178,-5-2 1,5 0 65,-1-8 1,2 2 1,2-10 0,1 1 63,2-4 0,2-5 256,2-3 0,3-2 190,-3-2 224,3-5-185,1 5 117,5-10 1,1 4-203,6-5 0,-3 0-66,2 0 1,-2 0 56,6 0 0,3-1-30,1-3 1,4 3-118,3-3 1,-2-1 55,3 1 1,-2-4-121,2 4 0,-7 1-29,3 3 0,-6 0-124,2 0 1,-9 0-796,1 0 488,-2 0-453,-2 0 599,-2 0 1,-7 0-878,-1 0 0,-4 0 6,-4 0 1145,-1 0 0,1-5 0,0-2 0</inkml:trace>
  <inkml:trace contextRef="#ctx0" brushRef="#br0">8634 10541 8066,'-6'-11'-1147,"1"0"1715,5-1 1,0 5-120,0-1 0,-2 4 523,-1-3-242,1 4 194,-3-7-124,5 9-232,0-4-262,0 5 1,5 1-71,3 3 1,1 2-26,-1 5 0,2 1 0,-3-1 0,3 4-2,2 1 0,1 4-13,2-1 1,-3 3 109,4 0 0,0 9-102,-1-1 0,4 10-44,-3-6 0,3 8 71,-4 0 1,0-2-318,-3 2 1,-5-1-86,1 1 1,-6 1-112,2-5 0,-3 1 123,-1-1 1,0-6-32,0 2 1,0-3-177,0-1 1,-5 2 104,-2-5 1,-3-1 55,-2-3 0,-3-1 21,0-3 0,-1 1 163,5-5 0,0 0-74,-1-3 1,2-5-383,2 1 0,0-4-733,4 3-408,0-4 382,4 2 1056,0-5 0,5-10 0,1-3 0</inkml:trace>
  <inkml:trace contextRef="#ctx0" brushRef="#br0">9377 10930 7911,'0'-12'0,"-2"2"573,-2 3-55,3-4-15,-4 5 1,5-2 243,0 1 14,0 4-82,0-7-2,0 9-453,0-4 0,1 5 27,3 0 0,3 5 65,4 3 1,0-2-99,1 1 0,4 1-95,3 4 1,3-5 53,1 1 1,5-2-203,2 2 1,-1 2 30,2-3 0,-2 0-38,1 0 0,-2-3-70,-5 4 1,-1-2 53,-3 2 1,-3 1-66,-4-6 1,-1 5 79,1-4 1,-5 4-23,1-5 1,-6 2 52,2-1 135,-3-3 0,-1 6-33,0-3 1,-2-2 50,-6 6 1,-1-4-85,-10 3 1,-4 1 26,-3 3 0,-6 1-113,2-1 0,-5 2 89,-3 2 0,4-1-210,0 5 0,1-4 60,6 4 1,2-5-236,6 1 0,2-2 101,6-1 0,3-2-1250,1-3 260,4 3-141,-2-8 1345,5 3 0,5-5 0,1 0 0</inkml:trace>
  <inkml:trace contextRef="#ctx0" brushRef="#br0">10541 10781 8043,'0'-11'0,"0"-1"67,0 1 1,0 3 163,0 1 0,0-1 407,0-3-393,0-1 0,0 1 149,0 0 0,-3 3-95,-1 0 1,-5 6-165,1-2 0,-7-1 2,-4 1 1,-2 0-61,-2 4 0,-1 4 103,-3 0 1,3 6-38,-3 1 1,3 2-164,1 6 1,0-4 20,1 4 1,4 0-138,3 4 1,6-4 55,1 0 0,5-3-145,0 3 0,6-9 14,5 1 1,7-3 156,4-1 0,3-1 20,1-6 0,3-2-10,1-2 1,1 2 220,-1-6 0,-5 1-134,1-5 1,0 1 134,-4-1 1,-2 1-80,-2 0 0,-6 0 86,-2 4 0,-4-3 203,1 2 150,-3 3-573,-1 0 89,0 5 0,0 9 44,0 2 1,0 13-71,0 3 1,0 5 44,0 2 0,-4 5 124,0 3 1,1 3-178,3 0 1,-4 1-79,0 0 0,0-6-62,4-2 1,0-2 104,0-2 0,5-6 97,3-5 1,-2-2-48,2-5 0,-2-1 273,2-4-220,-3-4 21,0-2-235,-4-5-302,4 0-360,-10-5 1,0 2-23,-2-5 1,-2 1-669,5-5 1478,0 1 0,4 0 0,0-1 0</inkml:trace>
  <inkml:trace contextRef="#ctx0" brushRef="#br0">10838 10393 8120,'0'-11'-95,"0"4"282,0-3 0,0 8 66,0-6 1,-3 4 98,-1-4 1,-1 5-52,1-5 1,3 4 95,-3-3 0,1 4 342,-1-1-442,3-2 1,-4 3 301,5-4-121,0 4-168,0-2-56,5 5 0,2 1 55,4 3 1,-3 4-41,-1 7 0,1-1 0,3 5 1,2 4-92,2 4 0,-2 4 75,2 0 1,2 2-29,-2 1 1,4 4 9,-4 0 0,4 5-122,-4-1 1,4-1 85,-3 1 0,-1 0-504,-4 3 0,-1 1 153,-2 0 0,1-1-97,-5 1 0,0-4-60,-4 0 1,0 0 112,0 3 1,0-4-54,0-3 1,-6 1 21,-1-1 1,-3-1-40,-2-6 0,1-3 79,-1-6 0,0 0 35,-4-3 0,4 1 33,-3-4 0,-2-1 23,2-4 1,0-3-214,3-1 0,5 0 238,-1 0 0,5 0-328,0-3 0,0-3-235,-1 3-331,3-3 152,-4-1 32,15 0 0,-6-1 781,7-3 0,-2-3 0,3-4 0</inkml:trace>
  <inkml:trace contextRef="#ctx0" brushRef="#br0">11695 10918 8016,'-6'-1'0,"2"-3"-20,3 3 259,1-4 1182,0 5-1362,5 0 0,-3 0 273,6 0-265,-1 0 1,6 0 63,2 0 0,-2 0-154,2 0 1,2 0 97,-2 0 1,5 0-13,-1 0 1,3 0 15,1 0 0,-4-4-4,0 0 1,-4 1-114,4 3 0,-5 0 75,1 0 1,-2 0-106,-2 0 1,1 0 79,-1 0-220,-4 0-122,3 0-334,-9 0-441,4 0-827,-5 0 1932,-5 0 0,-1-6 0,-6 0 0</inkml:trace>
  <inkml:trace contextRef="#ctx0" brushRef="#br0">11729 11101 7175,'-6'8'210,"2"-1"83,3-4 1,1 3 570,0-2-193,0-3-458,0 4 1,1-3 168,3 1 1,2-1-155,6 1 1,-1-1 115,0-2 0,1 0-88,-1 0 1,5-2-14,-1-1 1,5 1-16,-1-1 0,3 0-52,1-1 0,-3 3-14,3-3 1,-7 3-139,7 1 0,-4 0 48,0 0 0,-2 0 156,-6 0-559,0 0 242,1 0-691,-6 0 372,-1 0-1413,-5 0 968,-5 0 853,-1 0 0,-6 0 0,1 0 0</inkml:trace>
  <inkml:trace contextRef="#ctx0" brushRef="#br0">12643 10530 8038,'0'-6'279,"0"1"95,0 5-18,0-5-11,0 3 129,0-3 547,0 5-782,5 5 1,-4 5-10,3 6 1,-3 5-26,-1 2 1,0 1 31,0 7 1,0 0-130,0 7 0,-1-1 13,-3 5 1,3-4-119,-3 4 1,3-5-137,1 1 1,0-3 89,0 0 0,0-2-188,0-3 1,4-2 68,0-5 0,3-2 70,-3-1 0,4-4 45,-5-5 0,5 1 5,-4-1-21,0-4 18,1 3-360,-4-9 222,4 4-623,-10-5 1,-1-4 357,-6 1 0,1-6-987,-1 1 1435,6-2 0,-4-2 0,3 1 0</inkml:trace>
  <inkml:trace contextRef="#ctx0" brushRef="#br0">12609 10587 8038,'0'-11'-31,"-4"-1"27,0 1 1,0-1 223,4 1 1,0 0 13,0-1 1,1 1 164,3-1 0,3 1-95,4 0 1,2-1-155,2 1 0,3 1 80,5 2 0,-1-1-119,1 5 0,1-3 68,3 3 1,-3 0-23,3 4 1,1 1-13,-2 3 1,1 2-23,-4 6 1,0 1-200,0 2 0,-4-1 68,0 5 0,-7-4-50,0 4 1,-2 0 79,-6 4 0,-1 0-110,-3 0 0,-1-1 67,-3 1 1,-7 4-149,-8 0 0,-6-5-23,-2-3 0,-5-1-5,2 1 1,-3-2 19,-2-6 1,5 1 109,0-1 1,5-3-295,3-1 1,0-4 62,7 1 1,3-3-853,5-1 523,4 0 627,-2 0 0,10-5 0,2-2 0</inkml:trace>
  <inkml:trace contextRef="#ctx0" brushRef="#br0">13602 10256 8036,'0'-8'-524,"0"1"786,0 4 486,-5-7 1,4 7 359,-3-4-689,-2 4 0,3-2-170,-4 5 0,3 0-19,-4 0 0,1 5 2,-5 3 1,-1 6-1,-2 1 0,1 9 0,-5-1 1,1 8-2,-1-1 1,-2 7-30,2 1 1,-1 5-180,0-1 1,0 2 74,5 2 1,1 0-249,6-1 0,3 0 98,5-3 1,0 2-59,0-2 1,2-3-106,1-1 0,4-2-87,4-2 0,1 0 132,-1 1 0,2-6 86,2-3 0,-2 2 147,2-1 0,-4-4-86,-3-4 1,5-1 138,-6 1 1,6-1-83,-6-3 1,2-3 102,-1 4 0,2-7-52,-2-2 0,1 1-35,-2 3 1,2-3-34,-5-1-12,5-4 1,-8 3-117,3-2 154,2-3-1100,-5 4 751,5-5 1,-6-1 173,0-3 0,-4 2 6,0-6 126,-5 1 0,3-5 0,-6 1 0</inkml:trace>
  <inkml:trace contextRef="#ctx0" brushRef="#br0">13865 10644 8050,'0'-11'449,"0"-1"286,0 1-431,0 0 0,1 0-55,3 4 0,-3-3-75,3 2 0,1 2 72,-1-2 0,5 4-84,-2-3 0,4 3 84,0-4 0,2 4-146,2-3 0,-1 4 60,5-1 1,-4-1-159,4 2 1,-4-1 17,4 4 1,-3 0-64,3 0 0,-5 4-8,1-1 106,-2 6 1,-3-2-132,-3 4 1,2 4 68,-5 0 0,0 6-69,-4-2 0,0 2 91,0 2 0,-4 4-171,0 0 0,-5 3 22,2-3 1,-3-1-97,-2-3 0,1-4 180,-1 0 1,2-5-17,3 1 0,-2-2 141,5-1 1,-4-5-225,4 1 418,-4-6-111,6 3 352,-3 0 50,5-3-424,0 3 0,0-7 4,0-1-75,5 1 1,2-3 11,4 5 1,4 0 5,1 0 1,4 0 70,-1 0-228,-3 0 51,6 0 0,-6 4 126,3 0-165,-2 5 86,-1-3 0,-3 6 126,2-1-117,-2 0 0,-7 2-109,-2 2 1,1-1 115,-1 5 0,0-5-135,-4 2 0,-4 0 73,0-1 1,-6 4-175,-1-3 0,-2-1 24,-6-4 1,0 1 77,-4-1 0,0 0 78,0 1 0,-1-2 0,-2-2 1,3-3 25,0-5 0,1 4 148,7-1 0,0 1-346,4-4 0,-1 0 108,1 0 1,3-1-452,0-3 342,6 3 1,-3-6-749,5 4 1,0 0 936,0-5 0,10 1 0,3-5 0</inkml:trace>
  <inkml:trace contextRef="#ctx0" brushRef="#br0">14779 10633 8074,'0'-12'733,"0"6"0,-2 2-375,-1 8 1,1 2-172,-2 6 0,2 4 499,-2 3 1,3 3-85,-3 1 0,3 1-390,1 3 1,0-2 21,0 5 0,0-3-236,0 3 1,0-3 99,0 4 1,0-6 130,0 2 0,0-3-445,0-1 1,0-6-650,0-1 1,0-4 184,0 0 117,5-1-971,-4-5 595,4 0 51,-5-6 1,0-6 19,0-1 868,0-3 0,-5-2 0,-1 1 0</inkml:trace>
  <inkml:trace contextRef="#ctx0" brushRef="#br0">14539 10918 8583,'15'0'1432,"0"0"0,6 0-992,-2 0 1,3 0 50,5 0 1,2 0-131,5 0 1,6-1-412,2-3 0,-4 2 122,-4-6 0,-1 4-781,-6-3 0,-2 4-1060,-6-1-1022,-2 3 2791,-11 1 0,-1 0 0,-5 0 0</inkml:trace>
  <inkml:trace contextRef="#ctx0" brushRef="#br0">15384 10564 8007,'0'-11'0,"0"3"-2,0 1 0,0 3 200,0-4 1,0 4 602,0-3-51,0-1 211,0-3-573,0-1 0,5 2-123,3 3 1,-2-2 108,2 5 1,0-4-148,8 4 0,-4 1-15,4 3 0,0 0 29,-1 0 1,4 0-102,-3 0 0,-1 6 42,-4 5 0,1 3-128,-1 9 1,-5-1-63,-2 8 1,-3 1 51,-1 3 1,-5 4-260,-2 0 0,-5 4 103,-3-4 1,1 4-463,-5-4 0,5 0 260,-1-4 0,1-4-79,-1-4 0,2-2 111,-2-1 0,3-1 71,5-3 0,-3-3 262,2-4 1,3-1-167,1 1 1,-1-5 795,1 1-321,0-6 303,4 3-232,0-5-173,0 5 0,6-3-83,1 1 0,3-1-41,2-2 1,4 0 119,3 0 1,3 0-114,1 0 1,3-4-75,1 0 0,0 0 49,-5 4 0,1-3-199,0-1 0,-1 0 63,-3 4 1,1-1 98,-5-3 1,-3 3-2385,-5-3 1110,-4 3-149,2 1 849,-5 0 0,-5 0-681,-3 0 0,-2 0 1176,-1 0 0,-6-6 0,-1 0 0</inkml:trace>
  <inkml:trace contextRef="#ctx0" brushRef="#br0">16046 10427 7964,'0'-11'299,"0"4"523,0-3-247,0 9-70,0-4 0,0 8-130,0 4 1,0 2 50,0 10 0,0 1-35,0 7 0,0-2-150,0 6 0,0-1-141,0 5 1,0 3 109,0 0 0,-1 1-296,-3-1 0,3-1 109,-3 5 1,-1-2-112,1 2 0,0-6-9,4-6 0,-1-2-294,-3-1 0,3-1 118,-3-6 1,3-4-10,1-1 1,0-6-222,0-1 0,0-4-197,0 3-486,0-4 373,0 2-155,0-5 598,0-5 0,-4-2 370,0-4 0,1-2 0,3-2 0,0-3 0,0-5 0</inkml:trace>
  <inkml:trace contextRef="#ctx0" brushRef="#br0">16012 10553 7890,'-6'-18'0,"1"-2"174,5 5 1,0 3 34,0 5 711,0-1-159,5-3 1,1 4-304,5 3 1,1 3-88,-1 1 0,1 6-142,-1 6 0,4 4 14,1 7 0,3 4-14,-4-1 1,4 5-56,-4-4 0,4 4-29,-4 0 1,4 1-93,-3-2 0,3 3 61,-4-3 0,5 2-121,-1-1 0,-1 0-190,1-4 1,-5-2 136,1-6 0,2 2-100,-2-6 1,0 0 104,-3-3 1,-1-1 22,0 0 0,-3 0 60,0-4 1,-4 2 111,3-5 1,-4 1-26,0-1 38,4-3 296,-6 4-83,4-5-337,-5-5 0,0-1 75,0-6 1,0 5-1232,0-1 835,0 0 1,-4-3-986,1 0 0,-1 3-1892,4 0 3169,-5 6 0,-2-13 0,-4 2 0</inkml:trace>
  <inkml:trace contextRef="#ctx0" brushRef="#br0">16629 10382 7950,'0'-12'483,"0"6"267,0-4-149,0 8 214,0-8-467,0 9 0,0-5 224,0 2 25,0 3-126,0-5-371,0 6 60,0 6 0,0 5 71,0 8 1,0 4 3,0 3 1,-1 4-32,-3 4 1,2 1-54,-1 4 1,-2-3-34,1 6 0,-4-1-21,4 1 1,-3 1 65,3-5 1,-4 3-641,4-7 1,-3 3 238,3-7 0,0-2 101,4-1 1,0-1 111,0-3 1,0 1-154,0-9 1,0 2 14,0-2 1,0-6-321,0 2 342,0-2 0,0-1-304,0 0-689,0-6 336,0 3-494,0-5 1,4-5 157,0-3 1134,5-2 0,-3-1 0,6 0 0</inkml:trace>
  <inkml:trace contextRef="#ctx0" brushRef="#br0">17006 10827 7846,'0'-18'64,"-5"2"-11,3 4 340,-3 1 1,4 3 188,-3 1 468,3 4-620,-9-2 0,3 5-225,-4 0 1,-2 1 7,-2 3 1,2 2 20,-2 6 1,1 1-81,-1 2 1,2 1 65,-2 3 1,2 3-225,2-3 1,5 3 4,2 0 1,3 1-121,1 0 1,0-4-52,0 0 1,5-4-91,2 4 0,7-5 60,1 2 0,7-8 62,1 0 0,0-5 108,3 0 0,2-1-23,-1-2 0,3-2 111,-3-1 1,-4-4-67,-4-4 0,-3-1 276,0 1 1,-1-2 17,-8-2 1,-2 1 13,-1-5 0,-4 4-198,-4-4 1,-3-2-103,-8-5 1,-4 4-375,-8-4 0,3 8 197,-3-5 0,4 9-562,4 3 1,-1 0 345,5 8 0,0-1-50,3 4 443,1 0 0,4 10 0,2 3 0</inkml:trace>
  <inkml:trace contextRef="#ctx0" brushRef="#br0">17314 10736 9728,'0'11'1038,"0"0"-585,0 6-200,5-4 1,-2 8-121,4-2-66,-4 3 0,6 4-44,-6 1 0,3-4 62,-3-4 0,0-1-189,5 1 1,-6-3 79,2-4 0,-3-1-34,-1 1 1,1-5 21,3 1-91,-3-6 203,5 3 1,-8-5 339,-2 0-312,3 0 0,-9-1-42,2-3 1,2 2 54,-2-6 1,5 1-24,-5-5 0,6-1-20,-2-2 0,-1-3 20,1-4 1,0-1-64,4 0 0,5 0-19,3 0 0,2 0-134,1 1 0,5 0-145,-1 3 1,5-1 88,-1 4 0,-1 1-113,1 4 1,-1 4 55,1 4 0,-2-2-542,-1 1 1,-4 1 303,4 7 0,-5-1-615,-3 4 1088,2 1 0,-4 3 0,6 1 0</inkml:trace>
  <inkml:trace contextRef="#ctx0" brushRef="#br0">17782 10781 8007,'0'-11'318,"0"-1"193,0 6 1,0 0 278,0 2 246,0 3-723,0-4 1,4 10 27,0 2-290,0 3 60,-4 7 73,5-4 1,-4 8-154,3-2 1,-2 3 125,2 1 1,-3-4-217,3 0 0,-2-4 72,-2 4 0,3-5-343,1 1 216,0-2 1,-3-3-185,3-2 412,-3-3 48,4-5 1,-3 0-71,1 0 1,-1-2-67,2-1 0,1-4 84,-2-4 0,5-2-43,-4-2 1,5 1-30,-2-5 1,3 0 46,2-4 0,-1 2-183,1 1 0,-1 0 66,1 5 1,-5-3 45,1 7 133,-6-3-126,9 7-66,-10 1 75,4 1-156,-5 10 0,0 1 91,0 6 0,1-1-95,3 1 1,-2-1 11,6 1 0,-4-1-302,4 0 347,-1 1 1,5-2 1,-1-2 1,0-3 101,1-5-110,-1 0 1,1 0 155,-1 0 0,0 0-21,1 0 0,-4-5-30,-1-3 1,1 2-8,3-2 1,1 2 4,-1-2 0,-1-2-10,-2 2 1,2 2-9,-2-2 0,2 2-10,1-2 0,1 3 2,-1 5 0,-5 2 2,-2 1 0,-3 4 0,-1 4 0,0 4 11,0 1 0,0 4 1,0-1 1,0 3-89,0 0 1,0-3 74,0 0 0,0-1-205,0 1 0,0-1 62,0-3 0,0-6-1090,0 3 456,0-4-128,5-1 0,2-2 322,4-5 1,1-1 583,-1-3 0,0-3 0,1-4 0</inkml:trace>
  <inkml:trace contextRef="#ctx0" brushRef="#br0">18696 10770 7892,'0'-12'432,"0"1"0,0 0-55,0-1 1,0 1 103,0-1-292,-5 1 0,2 1 225,-4 2 1,3-2-80,-4 2 0,1 3-266,-5 2 1,0 1 88,-4 2 0,4 2-139,-4 1 0,0 5 105,1 7 1,-2-1-48,2 5 1,6 0-71,-2 4 1,3 0-132,0 0 1,2-4-241,2 0 0,3 0 170,-3 4 1,3-6-189,1-1 1,5-4 138,3 0 0,2-2 43,1-2 1,1-2 66,-1-2 0,0-3 45,1 3 1,-1-4 3,1-4 0,3 1 135,0-4 0,0 0 87,-3 0 0,-2-3-54,-2 2 0,2-3 91,-3-5 1,0 4-34,0-3 0,-4 6 68,1 1 0,-3 4 39,-1-3-11,0 4-117,0-2-62,0 20 0,-1-5-34,-3 13 0,3-4 50,-3 0 0,1 2-134,-1-6 1,3 4 61,-3-4 1,3 2-265,1-2 1,5-3-30,3 4 0,-2-7-133,2-2 1,-1-4-154,5 1 283,-1 2 0,4-6-441,1 0 1,-1-1 733,-4-7 0,1-5 0,-1-4 0</inkml:trace>
  <inkml:trace contextRef="#ctx0" brushRef="#br0">19050 10279 7895,'-6'-18'0,"-4"2"0,8 8 0,-2 0 0,3 6 957,-4-3 242,4 5 0,-4 2-669,5 6 0,0 6-77,0 12 0,0 7 245,0 5-424,0 6 1,0 0-1125,0 6 897,0-1 1,0-3 93,0-1 1,0 1-184,0 0 1,0-1 175,0 1 1,0-3-195,0-5 1,0 0-68,0-7 101,0-3 16,0 0 0,0-11-91,0-1 173,0 1 338,0-4 1,0 0-667,0-6 0,0-3 63,0 4-683,0-6 596,0 4-1744,0-6 1253,-5 0 0,3-2 771,-1-2 0,-4-2 0,1-5 0</inkml:trace>
  <inkml:trace contextRef="#ctx0" brushRef="#br0">19724 10085 8008,'6'-5'398,"4"3"1,-8-4 136,1 2 441,-1 3-197,-2-4 383,0 5-891,0 5 0,-5 1-47,-3 6 0,-2 5 13,-2 6 1,1 1 38,0 7 0,-5-1-49,1 5 1,-1 0 37,0 3 1,2-1-25,-5 5 1,5-2-210,-1 2 1,3 3 79,0-3 1,4 1-328,1-1 1,4 1 8,0-5 0,1 0-99,2-4 1,0-3 146,0-1 1,5-5 30,3 2 1,2-3 76,2-1 1,-1 0-37,0 0 0,5-4 170,-1 0 0,1 0-135,0 4 1,-4-6 141,3-1 1,-2 0-131,-1-1 0,-1 1-113,0-5 1,-3-3-67,0-1 1,-2-3-808,2 4-647,-3-6 647,-5 3-290,0-5 615,0-5 700,0-1 0,-5-6 0,-2 1 0</inkml:trace>
  <inkml:trace contextRef="#ctx0" brushRef="#br0">20066 10484 7962,'0'-17'64,"0"1"724,0 4-550,0 0 1,-1 6 314,-3 2 1,-2 3-75,-5 1 0,-1 1-202,1 3 0,-6 7-119,-2 8 1,1 4 91,-1 4 1,5-2-160,-1 6 0,3-1 58,0 4 1,5 1-83,-1-1 1,5-1-324,0-3 1,1 2 203,2-5 1,5-1-252,3-3 0,3-4 132,5 0 0,-2-6 14,5-2 0,0 0 111,4-8 1,1 1 52,2-4 0,-2-1 0,3-3 1,1-2-2,-1-6 1,-1 0 271,-3-4 1,-1-1-75,-3-6 0,-3 0-24,-4 0 1,-6-5-61,-2-2 1,-3-3-336,-1-1 0,-5-5 118,-3 1 1,-7 0-336,-4 4 1,-6 5 86,-2 2 1,0 8-65,5 4 1,-1 7-427,0 5 1,1 6 298,3 5 0,3 7 536,4 4 0,1 8 0,0 2 0</inkml:trace>
  <inkml:trace contextRef="#ctx0" brushRef="#br0">20432 10998 8752,'6'5'305,"-1"-2"99,-5 5 1,0-1 414,0 5 1,0 0-356,0 3 0,0-1-178,0 5 1,0-1-49,0 1 1,-3 3-24,-1-3 1,-5 1-363,1-1 0,2-1 185,-2-3 1,1-2-833,-5 2 1,1-2 102,-1-2 1,5-4-1184,-1-4 80,1-1 1794,-5-2 0,1 5 0,-1 1 0</inkml:trace>
  <inkml:trace contextRef="#ctx0" brushRef="#br0">20775 10382 7851,'0'-12'-755,"0"6"1688,0 1-86,0 5-157,0 5-1,-2 5-251,-2 5 1,3 9-48,-3-1 0,3 8-141,1-1 0,0 3-26,0 1 1,0 1-48,0-1 1,1 0-28,3 0 1,1 1-123,3-1 0,1-1 102,-5-3 0,3 2-310,-3-5 0,0-1 134,-4-3 1,4-4-795,-1 0 450,1-5-241,-4 3 112,0-6 0,-1-5-234,-3-2 0,3-4 101,-3-4 0,-1 2 652,1-6 0,-5-4 0,3-6 0</inkml:trace>
  <inkml:trace contextRef="#ctx0" brushRef="#br0">20969 10073 7918,'-5'-18'767,"3"2"-58,-3 10 698,5 1-457,0 5-464,5 0 0,2 6-199,4 5 0,2 6 131,2 6 0,-1 3-5,5 1 1,-4 8-22,4 0 1,0 2-32,4-3 0,0 5-129,0 3 1,-4-1-253,0 0 1,-4-2 251,4 2 1,-5-4-133,1 1 1,-2 2 118,-2-2 0,0 0-249,-4-4 1,-2-1-13,-5-3 0,0 3-136,0-2 0,0 1 119,0-2 0,-3-2 72,-1-5 1,-5 2-101,1-2 0,-1 2 55,2-5 1,-3-4-159,2-1 0,-1-1 0,1 1 0,-2-6-551,3 3 1,0-5-1044,0 1-818,4 2 1663,-7-9 1,4 4 938,-6-5 0,1-5 0,-1-1 0</inkml:trace>
  <inkml:trace contextRef="#ctx0" brushRef="#br0">21734 10507 7952,'0'-6'414,"1"-3"85,3 5-118,-3 0 1,9 4-68,-2 0 1,-2 4-26,2 0 0,0 4-102,3-5 0,0 6 35,1-1 0,3-2-27,0 2 0,6-1 27,-2 5 0,6-5-164,2 1 0,4-4 135,0 4 0,2-5-206,1 5 1,-3-4-10,-1 3 1,-1-4 43,2 1 0,-3 1 19,-6-1 0,0 3-126,-3-3 1,-2 4 22,-6-5 0,-1 3 43,-2-3-169,-3-1 210,-5 8 1,-1-8-17,-3 6 0,1-6 7,-4 2 0,-1 1 0,-3-1 1,-1 1-24,1-1 0,-5-1 21,1 4 0,-5-3-24,1 4 1,-3-1 24,-1 5 1,1-1-6,-1 0 1,-4 1 1,0-1 1,1 1 58,3-1 1,-1 1-65,-3-1 1,7-3 5,-3-1 0,3 0-43,-3 0 1,5 2-4,3-5 1,-2 3-163,2-3 0,4 1-78,3-1-885,1-3 405,0 5-288,-3-6 0,10 3 351,0 1 0,3 0 693,8-4 0,-2 0 0,7 0 0</inkml:trace>
  <inkml:trace contextRef="#ctx0" brushRef="#br0">22967 10439 8022,'0'-12'-321,"0"1"0,-1-1 483,-3 1 1,2 0 428,-6-1 1,1 1-122,-5-1 1,3 1-174,-2-1 1,2 5 53,-6-1 0,-3 4-123,-1-3 1,-3 4-57,-1-1 0,1 3 73,-1 1 1,-4 0-74,0 0 1,-3 5 4,3 3 1,-1 2-92,2 1 0,3 5-165,0-1 1,0 5 70,4-1 1,3 3-22,1 1 0,3-4 16,4 0 0,0-4-319,4 4 1,0-4 62,4 4 0,5-5-67,3 1 1,3-2 105,4-1 0,3-2-11,5-3 1,-3 0 163,3-4 0,-3-1-49,7 2 0,-2-3 185,2-1 1,-3-4-38,3 0 1,-7-5 31,-1 2 0,-1-5 14,1-3 0,-3 2 135,-4-2 0,-1-1 55,1 0 1,-6 1-146,-2 4 0,-2 1 250,2 2-44,-3-2-122,5 9-94,-6-4 9,0 5 0,0 6 5,0 5 0,0 6 207,0 6-248,-6-1 1,5 5-77,-3 0 1,3 4 100,1 0 1,0-1-173,0 5 0,0-5 84,0 4 1,1-1-231,3-6 0,-3 3 87,3-3 0,-1 0-49,1-4 0,-3-4 48,3 0 1,-2-9 43,2 1 0,-3-2-99,3 3-39,-3-6-55,-1-1-556,0-5-525,0-5 862,0-1 0,0-6-100,0 1-351,0-1 950,0 1 0,0-6 0,0 0 0</inkml:trace>
  <inkml:trace contextRef="#ctx0" brushRef="#br0">23070 9925 8013,'0'-12'0,"0"1"857,-5-1-507,4 6 0,-4 0 620,5 2-210,0 3-232,-5-4 0,3 3 169,-1-1-16,1 1-425,2-3 1,2 5-31,1 0 1,-1 1 115,1 3-114,4 3 224,-6 4-281,9 0 0,-3 2-8,4 2 8,0-2 0,1 5 22,-1-3 0,4 2 35,1 2 0,4 2-184,-1-2 1,0 3 118,4 1 1,-7-1-74,7 1 1,-2 5 74,1 3 0,-3 2-58,0 1 1,-5 4-47,2 0 0,-4 5-146,0-1 0,-6-1-37,-2 1 1,1-4-279,-1 4 0,0-6-109,-4 2 0,0-2 242,0-2 1,0-3-45,0-1 0,-2-1 27,-1 2 0,0-3 154,-5-5 0,1-1 44,-5 1 0,5-1 193,-1-3 1,1 1 138,-5-5 1,1 4-123,-1-3 1,1-1-80,-1-4 0,1 4-19,0 1 0,-1-1-440,1-4 0,-1 1 189,1-1 1,-4 1-1139,-1-1 1,1-3 338,4-1 1,-4-3-619,-1 4 1642,-4-6 0,-3 3 0,-6-5 0</inkml:trace>
  <inkml:trace contextRef="#ctx0" brushRef="#br0">11714 12583 7914,'-6'0'986,"0"0"2063,6 0-2686,6 0-255,0 0 59,5 0 1,1 0 126,-1 0-127,1 0 1,0 0-112,4 0 1,0 0 85,3 0 0,3-1-116,-3-3 0,3 2 90,5-6 47,-3 6-290,4-4 104,-5 1 0,-1 4-8,-3-3-29,2-2 0,-8 5 153,2-3-211,-2 3-41,-7 1-284,4 0-401,-8 0 358,3 0-3200,-5 0 2369,-5 0 630,-2 0 687,-4 0 0,-6 0 0,0 0 0</inkml:trace>
  <inkml:trace contextRef="#ctx0" brushRef="#br0">11680 12845 9053,'7'0'759,"1"0"1,-1 0-51,5 0 0,3 0-68,0 0 98,6 0-378,-4 0 0,6 0 477,0 0-551,0 0 0,4 0 22,-1 0 0,1-4 26,-4 0-183,0 1 1,-1-1 28,1 0 0,-1-4 154,-3 5-536,-3-1 274,-4 4-1665,-1-5 635,1 3 701,-6-3 1,-2 5 17,-8 0 0,-7 0 238,-8 0 0,-3 0 0,-1 0 0</inkml:trace>
  <inkml:trace contextRef="#ctx0" brushRef="#br0">12753 12253 7984,'-1'-11'0,"-3"-1"317,3 1 0,-4-1-32,5 1 1,0 3 78,0 1 0,0 3 649,0-4-326,0 6-462,0-3 1222,0 5-1279,0 10 1,0 3 96,0 9-82,0 6 0,0 2-15,0 4 1,0 4-120,0 0 1,1 4-9,3 0 1,-3 2 71,3 2 1,1 0-274,-1-1 0,0-1 114,-4-2 1,1-3-224,3-5 0,-3-1 101,3-2 0,-3-3-22,-1-6 0,0-5 141,0-1 1,4-4-27,0 0 0,-1-5 251,-3 1-177,0-6-436,0 3-672,0-5 1,0-5-771,0-2 1225,0-3 1,0-2 653,0 1 0,0-6 0,0 0 0</inkml:trace>
  <inkml:trace contextRef="#ctx0" brushRef="#br0">12582 12219 7956,'0'-12'131,"0"1"0,4 0 66,0-1 1,3 5 15,-3 0 0,5-1 152,-2-3 124,4 5-189,0-5 0,2 9 36,2-6-30,3 1-138,-1 0 0,5-2-72,-3 6 72,3-1 0,2 0 75,2 0-149,-1 0 0,7 4 242,-1 0-458,2 5 150,1 2 0,-3 4 39,-1 1 1,-5 0 13,2 4 0,-3 1-190,-1 5 84,-5 1 1,-2 4 63,-4-1 0,-6 2 18,-2-1 0,-4-3-437,-4 3 0,-7-2 72,-8 1 93,-3-2-651,-1 4 715,-5-5 1,0-6-7,-2-1 0,-2 0-63,6-1 0,0-3-456,7-5 322,-2-4 1,8 6-863,-2-5 620,7-1 327,3-8 79,5 4 1,1-9 189,3 2 0,7-7 0,7-3 0</inkml:trace>
  <inkml:trace contextRef="#ctx0" brushRef="#br0">13587 12060 7989,'0'-11'0,"0"-1"307,0 6-26,0-4-40,5 8 563,-4-8-103,4 9 65,-5-4 210,0 5-946,-5 0 153,-1 5 0,-4 3 107,2 7 1,-2 3-66,2 4 1,-2 2 67,-1 3 1,-1-1-55,1 3 1,-4 5-10,0 4 1,-1 9 107,5-1-1062,-1 2 753,1-3 0,-3 4 67,3 1 1,-3 3-164,6-3 0,3-3-210,1-5 1,3 1 137,1-5 0,0-4-41,0-3 1,1-7 98,3 3 0,-1-3 105,4-1 0,-3-2 14,4-2 1,-2-2 486,2-6 0,2 2-449,-3 2 1,3-2 53,2 2 1,-5-6-108,1-2 1,0 1 48,3 4 0,-3-5-290,-1 0 205,1-5 1,0 7-214,-1-5 1,-3 0-199,4-4 1,-6 1-795,2 3-241,-3-3 183,-1 4 0,-2-5 1276,-6 0 0,0-5 0,-8-1 0</inkml:trace>
  <inkml:trace contextRef="#ctx0" brushRef="#br0">13918 12219 8966,'0'11'1457,"0"6"-1056,0 6-141,0 6 1,0 5 157,0 0-475,0 5 88,0-4 1,1 8 327,3-5-1906,-3 6 1588,5-9 1,-3 1-124,1-7 82,5-4 1,-6 3 157,4-5-74,-4 0 0,3-5 20,-2-3-266,-3 3 940,4-11-772,-5 9 311,0-10-116,0 0 39,0-1 0,0-6-232,0-3 42,-5-2 0,4-3 53,-3-2 209,-2 2-232,4-13-9,-3 4 0,4-4 30,-3-1 0,3-1-29,-3-3 1,3 2-11,1-5 0,0 0-10,0-5 0,0 5-91,0 0 0,-1 4 309,-3 0-197,3 1 153,-4 8 20,5 1-133,0 5 44,0 4-28,0 2 4,0 5-398,0 5 193,0 7 0,5 2 94,2 4 0,7 5 33,1 3 0,6 5-69,-2-5 38,7 6 1,-1-6 17,1 4-341,-2-5 318,-1 2 1,-1-1-112,-3-4 0,2 4 135,-2-7 0,-2 1-308,-2-1 134,3-2 1,-5-7 107,2-2 0,-3 0 180,0-4 0,-1 4 279,1-4-263,-1-1 1,-3-3 263,-1 0 1,-4-1-103,1-3-157,-3 3 1,-1-9 182,0 2 0,0-6-84,0-1 1,0-5-51,0 1 0,-4-3 116,0-1-258,-5-5-7,8 4 0,-8-8-505,6 2 323,-6-3 0,4-5 77,-3 0-645,-2 0 470,9-2 1,-6 7-341,3-1 1,3 1 234,-3 6 1,3 2-99,1 6 0,0-2 11,0 6 1,0 0-219,0 4 1,1 0-666,3 4 602,-3-2 0,10 7-315,-4-1 1,3 1 97,2 2 892,-1 5 0,6 6 0,0 7 0</inkml:trace>
  <inkml:trace contextRef="#ctx0" brushRef="#br0">14798 12469 8089,'-6'-10'0,"-1"2"152,2 3 0,-5 5 317,2 0 1,2 0-23,-2 0 184,0 0-328,2 5 1,-5-1 170,-1 8-298,6 2 1,-13 5 235,7 0-334,-2 0 20,3 9 0,3-3 8,1 5 1,1-4 95,-2-1 0,-1 0-278,5-3 62,0 1 0,4-1-199,0-3 138,0 2 45,5-8 1,2 4-21,4-6 92,1-5 1,4 3-25,3-5 1,3 0 16,1-4 0,5-5 230,2-3-224,-2-2 0,4-1 25,-6-1 484,1 1-301,-9-6 1,2 1 47,-5-3 42,0-3-120,-8 4 1,-2-4-440,-5-1 168,0-4 1,-9 1-298,-2-4 1,-12 3 235,0-3 1,-4 6-1161,1 1 1,1 6 574,-1 10 0,2-2 698,1 5 0,5 5 0,2 6 0</inkml:trace>
  <inkml:trace contextRef="#ctx0" brushRef="#br0">15060 12526 8226,'0'12'1068,"0"-1"-889,0 0 0,0 6 45,0 2 1,0 3 29,0 0 0,0 0-150,0 1 1,4 0 134,0 0 0,0 0-175,-4-1 1,3-2 73,1-1 1,1-5-67,-1 1 0,-3-3 106,3 0-1,3-6-36,-6-1 79,4 0 44,-5-3-5,0 3 1002,0-5-1101,-5-5 0,2-2 68,-4-4 1,3-1-64,-4 1 1,6-4 20,-2 0 0,-1-6-163,1 2 0,0-2-50,4-2 0,0 0-29,0 0 12,5 0 0,2-2-341,4-2 1,2 0 48,2 4 165,3 1-578,0 4 477,3 1 0,-3 6-173,5 0-243,0-1 369,-6 6 0,4 1-991,-6 5 845,5 0 1,-7 1-236,2 3-503,-7 2 1203,2 6 0,-9 4 0,4 2 0</inkml:trace>
  <inkml:trace contextRef="#ctx0" brushRef="#br0">15437 12606 8039,'0'-6'566,"0"-4"32,0 8 111,0-3 220,0 5-380,5 0-376,-4 0 0,5 5 32,-6 3 0,0 2 0,0 2 1,1 3-122,3 0-42,-3 4 1,4-5 157,-5 5 1,0-5-150,0 2 0,0 0 54,0-1-463,0 0 273,0-8 0,0 3-214,0-2 174,0-3 1,4 1-153,0-2 274,-1-3-21,-3 4 0,2-5-13,1 0 1,-1-5 236,2-3 0,1 1-109,-2-5 1,5 4 29,-4-8 1,3 4-40,-3 0 1,4-4 9,-4-3 1,5 1-77,-2-1 0,0 0-12,0-3 0,-1 4 62,2 3 24,2-3-35,-8 6 3,3 0-98,-5 7-107,0 5 0,3 5-106,1 3 258,0 7-11,-4-2 1,4 3-310,0-4 176,5 4 0,-4-3-134,2 1 1,3-5 115,-2-2 1,2-4 131,2 1 1,0 1-82,3-1 0,-2 0 108,2-4 1,2-6-40,-2-1 1,0 0 237,-3 0 1,3-1-17,0-3 1,0 0 75,-3 0 0,-1-2-30,1-2 1,-1 2-43,1-2-50,-6 2-184,4 2 115,-4 0 0,2-1 30,0 1-235,-6 4 22,8 2 40,-8 5 1,3 3 26,-5 5 0,0 0-12,0 11 1,0 0-117,0 4 1,0 0 71,0 0 1,0-1-349,0 1 1,0 0 166,0-1 1,0 0-718,0-3 1,0 1 40,0-4-60,0-1 440,0-4 579,0 1 0,-5-1 0,-2 0 0</inkml:trace>
  <inkml:trace contextRef="#ctx0" brushRef="#br0">16317 12572 8039,'3'-13'-504,"1"-2"1,0 2 1428,-4-2-476,0 2 1,0 2-5,0 0 0,-1-1-86,-3 1 1,1 1-20,-4 2 0,-1 2-95,-3 2 0,-1 3-154,1-3 0,-4 4 108,-1 4 0,-3 3-142,4 8 0,0 3-15,3 5 0,1 0-163,0 0 1,0-1 28,4 1 1,1 0-177,2 0 1,2-1-10,-1-4 0,3 2 125,3-5 0,3 0-355,1-3 295,3-1 1,-3-4-58,4-4 286,0-1-111,1-2 0,3 0 27,0 0 1,1-4 135,-5 0 1,0-5 90,1 2-93,-1-4 0,1 0 55,-1 0 0,-3-1-109,-1 1 0,0-1 167,0 1 35,-2 6 15,0-6 254,-3 10-388,3-4-33,-5 5 0,0 5 9,0 3 1,0 2-2,0 5 1,0-1-75,0 5 1,-4-3 78,0 3 0,0-5-149,4 1 0,0 1 114,0 0 0,4-1-837,0-4 374,5 1 1,-3-5-210,6 1 0,-5-6 49,1 2-384,-1-3 557,5-1 1,-4-3 408,-1-1 0,-4-5 0,7 3 0,-4-6 0</inkml:trace>
  <inkml:trace contextRef="#ctx0" brushRef="#br0">16625 12140 7990,'-6'-12'469,"-5"-4"-179,10 8 1,-4-7 100,5 8 1,0 0 59,0 0 498,0 4-546,0-2 0,0 15-104,0 5 1,0 7 39,0 5 109,0 1-251,0 6 1,1 2-21,3 2 0,-3-2-1,3 6 0,1 0 219,-1 3-226,5-5 0,-8 4-213,3-6 1,-1 0-403,0-4 0,-1-6 305,1-1 1,-1-3-65,-2-1 1,0-5 9,0-3 169,0-3 0,0 0-45,0-1 1,0-3 2,0 0-1488,0-6 724,0 8-1493,0-8 1183,0 3 1142,-5-5 0,-7-5 0,-6-2 0</inkml:trace>
  <inkml:trace contextRef="#ctx0" brushRef="#br0">17185 11980 7595,'0'-11'-444,"0"4"1560,0-3-343,0 4 271,0-1-290,0-3-119,0 9-288,0-4-102,0 5 1,-6 1-3,-1 3 0,-3 6 98,-2 5-264,-4 6 107,3 2 1,-9 6 185,3 5-308,-2 0 2,3 0 0,-3 5 95,2 3 0,2-2-4,2 2 1,2 0 128,2 4-1474,-1-2 1186,6 2 0,1-1-303,5-4 218,0 4 0,1-10-9,3 2 1,2-1-141,6-2 0,3-5-82,0-2 200,0-3 1,-3-5-21,-1 0 0,1-5 36,-1 1 0,-1-3 160,-2 0 1,2-1 2,-2 0 0,2 0 448,1-4-709,1 3 1,-5-7-110,1 4 1,-1-4-616,5 1 78,-6-3-542,4-1 682,-3 0-316,4 0 540,-5 0 484,0 0 0,-1-5 0,1-1 0</inkml:trace>
  <inkml:trace contextRef="#ctx0" brushRef="#br0">17390 12446 8130,'0'-17'-242,"0"0"0,0 7 681,0-2 187,-5 6 0,2 1 139,-4 5-462,-1 0 0,-3 1 114,-1 3 1,1 7-163,0 7 0,-5 5-16,1 4 1,0-2 14,3 6 1,6-2-414,2 1 0,-1-1 182,1-2 0,2-4-209,6 4 1,-2-7 56,6-1 1,-1-5-108,5 1 1,4-2-37,3-2 319,-2-4-66,4-2 1,-3-5 39,5 0 1,4 0-45,-1 0 1,5-5 225,-5-3 0,1-3-124,-4-4 1,0 1 202,0-5 0,-4 0-48,0-4 0,-7 0-135,0-4 1,-2-2-128,-6-6 0,0 1 155,-4 0 1,-7 0-471,-4-1 0,-2 7 180,-6 2 1,-1 3-544,-7 4 0,2 3 310,-6 9 1,6 2-246,-2 5 0,4 9-6,4 2 0,3 4-59,5 1 0,-5 5 706,1 6 0,0-2 0,3 3 0,1 2 0</inkml:trace>
  <inkml:trace contextRef="#ctx0" brushRef="#br0">17744 12811 8622,'8'1'577,"-1"3"1,-4-2-177,1 6 0,1 1-17,-1 6-69,4-2-138,-6 3 1,3-1 14,-5 0 1,0 1-127,0-1 1,0-2-219,0 2 130,0 3 1,-4-5-851,0 2 608,-5-2 1,7-2-340,-6 1-414,6-1 688,-9 0 1,10-3-372,-3 0 700,3-6 0,1 3 0,0-5 0</inkml:trace>
  <inkml:trace contextRef="#ctx0" brushRef="#br0">18087 12253 7928,'0'-11'2,"0"-1"314,0 1 15,0-1 318,0 6 11,0 1 180,0 5-671,0 5 1,0 7 364,0 7-366,0 2 1,0 7 20,0 2 1,0 0 34,0 0 0,0 1-150,0 2 1,0 1 127,0 0 0,1-3-326,3-1 1,-2-1-52,6 2 0,-4-4-165,3-4 1,-4 0 197,1-1 1,1-4-94,-1-3 1,-1-2-767,-3-2 352,0 1-565,0-1 301,0-4 388,0-2 1,-1-5 524,-3 0 0,3 0 0,-9-5 0,4-2 0</inkml:trace>
  <inkml:trace contextRef="#ctx0" brushRef="#br0">18167 12083 7969,'0'-18'457,"0"3"-121,0 2 2,0 2 283,0-1 42,0 1 465,0 5-736,0 0 0,1 6-152,3 0 0,-2 0-1,6 0 1,-4 6 70,3 1 0,5 7-54,3 1 1,1 7-1,0 1 0,-2 1-54,5 6 1,-2 0 13,3 4 1,-3 4-128,-1 0 0,-4 1 85,3 0 1,-2-3-79,-1 5 0,-1-4 97,0 1 0,0 1-201,-4 0 1,-2-3-61,-5-5 0,0-1-106,0-3 0,0-4 191,0-4-457,0 0 313,0-1 1,-5-2-152,-2-4 1,0 3 82,0 0 1,-1 0-17,-3-3 0,0-1 49,4 1 1,-3-2-274,2 2 1,-2-1-172,-2 0 0,1 0-165,0-4 0,3 2 46,0-5 725,1 0 0,-5 1 0,1 1 0</inkml:trace>
  <inkml:trace contextRef="#ctx0" brushRef="#br0">18783 12276 7358,'-6'-11'48,"1"-1"493,0 1 0,4 3 102,-3 0 232,3 6-159,1-3 795,0 5-1170,5 0 1,1 1-7,5 3-111,1 2-252,4 6 224,-3-1 0,5 2-86,-3 2 0,3-2-170,5 2 0,-1-6-167,1-2 151,0 1 0,4 2-27,-1-2 1,1 1 28,-4-5 89,0 4 0,0-5-154,-1 5 0,-4-5 128,-3 5 85,-2-5-54,-1 2-44,-1-1 37,-5-3 0,3 5 18,-5-2-82,0-3 66,-4 4-27,0-5 8,5 6 1,-4-4-13,3 6 137,-8-6-120,3 8 1,-11-7 253,1 4-1,0 1-230,-11 4 1,8-1 199,-5 0-25,0 1-119,-9-1 54,4 1-73,-4-1 1,7-1 5,2-2 0,-3 2-3,3-2 0,1 2-21,-1 1 0,5-3-138,-1-1 0,2 0-379,2 0 161,4 4-16,-3-10 1,8 7-597,-6-5-17,6 1-669,-3-4 720,5 0 456,5 0 435,-4 0 0,9 0 0,-4 0 0</inkml:trace>
  <inkml:trace contextRef="#ctx0" brushRef="#br0">19606 12219 8019,'0'-8'6,"0"1"0,0 3 264,0-4 137,0 1-176,5-5 0,-4 1 236,9 5-205,-3-4 1,4 8 81,0-6-171,1 6 13,-1-4 0,6 3 59,2-1 0,-1 0-15,1 4 1,-2 0-49,2 0 105,3 0-115,-4 0 0,1 0-138,0 0 1,-5 5 1,6-2-192,-5 4 122,1 1 1,-9 5 18,1 1 1,-6-1-82,2 2 0,-3 1 65,-1-1 1,-5 2-93,-2-2 0,-7-2-200,-2 2 177,-4 3 1,6-5 18,-5 2-64,0-3 73,1 0 0,2-4 141,4-1-71,1-4 1,0 7-99,-1-3 59,6-1 1,0 0-28,2-3 889,2-2-265,-3 4-63,5-5-348,5 0 391,2 0-251,4 0 0,1 0-63,-1 0 0,2 4-68,2 0 1,3 5-43,5-2 0,-1-1-153,1 2 0,4 1 266,0 6-355,4-2 92,-7 3 1,4 0-77,-5-1 173,0 5 0,-5-6-40,-3 5-96,-2-5 114,-7 3 0,-1-6-14,-5 0 1,0 0 2,0 0 72,-10-4 0,1 3 116,-10-3 0,-4 0-196,-3 0 0,-6 0 4,1 0 1,2 2-59,-1-5 96,-1 5 0,1-7-66,-1 6 1,6-5-12,-2 0 0,4-1-450,4-2 1,3 3 192,5 1 0,3 0-1089,0-4 389,6 0 355,-3-5 1,10-1-872,2-6 1536,4 1 0,0-1 0,0 1 0</inkml:trace>
  <inkml:trace contextRef="#ctx0" brushRef="#br0">20268 11890 8100,'0'-12'24,"0"1"47,0 4 0,-1-1 188,-3 4 1,3-5 29,-3 1 1,3 2 219,1-2 0,0 5-109,0-5 0,0 4 373,0-4-220,0 6 90,0-8-229,0 9-271,0-5 212,0 6 0,0 6-311,5 0 163,-4 5 0,9 2-34,-2 2-86,2 3 0,3 5 92,2 0 0,1-1-105,3 0 1,4 6 27,0 3 1,0 2 0,4 1 1,-3-1-247,-1-3 91,-1 8 1,-4-8-115,-3 8 1,-2-2 49,-1-2-418,-1 0 52,-5 0 291,4 1 0,-8-7-244,1-2-123,-1 4 347,-2-6 0,0 4 5,0-6 0,0-2 25,0-1 1,-4-4 103,0 4 222,-5-1 0,3 1-350,-5 0 495,-1 0-459,1-1 34,-1-2 395,1 1-186,-1-5 1,1 5-94,0-6 194,-1 6-83,1-4 0,-1 3-182,1-5 20,-1 1-124,1-1 22,0 1-56,4-7-420,-3 5-792,9-9 967,-9 5 0,7-6-316,-4 0 0,-1 0 38,-3 0 751,-1 0 0,1 0 0,-1 0 0</inkml:trace>
  <inkml:trace contextRef="#ctx0" brushRef="#br0">11691 14039 8005,'0'-6'364,"0"1"-129,0 0 1,-4 2 350,0-4 91,1 4-233,3-7-189,0 4 1,0-2-29,0 0 0,0 4-51,0-3 1,0 3-87,0-4 0,3 5 64,1-5 1,5 2-168,-1-2 1,-2-1 152,2 5 0,-1-3-160,5 3 0,-1-4 8,1 5 0,-5-3 89,1 3 1,-1 1-147,5-1 1,-5 1 94,1 2 0,-4 0-71,4 0 62,-1 0 1,5 0-179,-1 0 149,0 5 0,1 2-16,-1 4 0,1 1-83,-1-1 1,0 0 68,1 1 0,2-1-94,-3 1 0,3-5 113,-6 1 0,2-2-50,1 2 1,1 1 3,-1-5 27,1 4 0,-1-6 36,1 2 1,-5-3 26,1-1 1,-1 0 56,5 0 1,-1-1-67,1-3 0,-2 1 89,-3-4 1,4 3-96,-4-4 0,2 1 68,-1-5 1,1 1-60,-6-1 1,5 3 0,-4-2 1,0 6-114,-4-7 1,1 4-534,3-4-531,-3 6 460,4-4-320,-5 8 0,0 2 411,0 8 0,-4 2 610,0 2 0,-4 4 0,1 2 0</inkml:trace>
  <inkml:trace contextRef="#ctx0" brushRef="#br0">11817 14335 7894,'-12'0'122,"6"-5"1,0 3 490,2-6-370,3 5 0,-5-3 539,6 2-21,0 3-459,0-9 1,0 7 21,0-4 94,0 4-94,0-2 131,0 0-254,0-1 0,2-5-91,2 4-42,-3-3 1,5 5 83,-2-3 0,1-2-157,3 2 1,2-1 0,-3 2 0,2 0 222,-1 4-199,2 1-64,-4-3 0,2 5 79,0 0-149,-6 0 1,4 2-91,-2 1 115,-2 4 29,8 4 1,-8 1-359,6-1 238,-6 0 0,7 1-253,-5-1 1,5 1 140,-1-1 1,-2-3-68,2-1 224,-1 1 0,5 2-200,-1-2 285,-5 2-103,5-9 1,-5 5 337,5-2-157,1-3 1,-1 5-143,1-6 719,-1 5-344,0-4-13,1 4 1,-1-5 177,1 0 0,-1 0-207,0 0 0,1-1 42,-1-3 0,5 3-115,-1-3 0,0-1 132,-4 1-179,1-5 74,-1 3 41,-4-1-118,3-3 32,-9 9-42,4-9 77,-5 9-6,0-5-1067,0 6 421,0-5-198,0 4-2302,5-4 2990,-4 5 0,10-5 0,-5-1 0</inkml:trace>
  <inkml:trace contextRef="#ctx0" brushRef="#br0">13084 13982 7888,'0'-11'9,"-5"-1"76,4 6 1,-8 0 237,5 2 31,1 2 135,-3-8-79,0 9-195,-5-4-54,-1 0 1,1 4-50,-1-3 76,1 3 1,-2 1 29,-2 0 1,2 1-4,-2 3 0,3-2-43,0 6 0,1-1 38,-1 5 1,1 4-213,-1 3 1,1 3 62,0 1 0,-1 1-70,1 3 1,3-2 68,1 4 0,0 1-113,0 0 1,1 3-179,6-3 1,0 0 111,0 0 0,2-5-30,2 1 0,2-3 72,5-4 1,6-1-97,2-3 1,-1-6 42,1 2 0,0-6 54,4 3 0,-4-5 29,0 0 1,3-3 102,5-3 0,1-4-30,-1-4 1,1-2 158,2-2 0,2 1-12,-6-5 0,5 0-156,-4-3 0,-1-2 106,-3-3 0,-5 2-44,-3-6 1,-4 1-74,-3-4 1,-3-2-35,-5-1 0,-9 2-139,-2-4 1,-10 8-12,-1 0 0,-8 7-198,-8 1 0,2 7-269,-6 8 0,5 3 275,-1 5 0,5 0-157,6 0 0,2 1 100,10 3 1,-1 3 426,5 4 0,0 0 0,-1 1 0</inkml:trace>
  <inkml:trace contextRef="#ctx0" brushRef="#br0">13507 14540 8152,'6'0'254,"4"0"1816,-8 0-1082,3 0 0,-4 0 186,3 0-88,-3 0-338,4 0-1243,-5 0 227,-5 0 1,3 4-415,-6-1 0,4 1-2261,-3-4 2943,4 0 0,-7-5 0,4-1 0</inkml:trace>
  <inkml:trace contextRef="#ctx0" brushRef="#br0">14169 14005 7667,'-6'-5'122,"1"4"34,0-10 0,2 10 275,-4-3-160,4-2 1,-3 5-3,2-3 0,2 3 215,-6 1 149,5-5-113,-7 3-248,4-3 0,-6 7-13,1 1 1,0-1-27,-1 1 1,1 4-37,-1 0 1,1 4 8,0 0 1,-5 4-41,1 0 1,0 4-173,3-3 0,1 4-69,0-1 0,-1 3 100,1 4 0,-1-1-103,1 1 1,5-2 51,2-1 1,2-4-64,2 0 1,0-1 45,0 1 0,6 1 30,1-4 0,3-2-61,2-3 0,3-1 14,0-2 1,5 1-69,0-5 1,1 0 102,2-4 1,5-2 175,2-2 1,2-2-111,-2-5 0,2-2 251,-5-2 0,5-2-32,-2-6 1,-3 4-135,-4 0 1,-2-1-7,-6-7 0,1 2 59,-5-6 1,-5 2-162,-2-1 0,-4-2 146,-4 1 1,-7-2-1171,-8-1 1,-8 6 480,-3 5 1,-2 7-650,2 8 1,-6 3 299,6 5 0,-5 11-824,9 8 1698,-1-2 0,4 15 0,0-8 0</inkml:trace>
  <inkml:trace contextRef="#ctx0" brushRef="#br0">14900 13948 8275,'0'-8'-215,"0"1"290,0 4 0,-1-3 59,-3 2 0,2 3 31,-6-3 0,4 3 20,-3 1 0,3-4 3,-4 0 1,4 0-46,-3 4 1,-1 1-131,-3 3 1,-1-1 138,1 4 0,0 1-53,-1 3 1,-3 5 21,0-1 1,-1 5 27,5-1 1,-4 4-53,0 4 1,-2-3 3,2 2 0,2-1-36,-2 1 1,2-1 69,2 1 1,-1 2-179,1-1 1,1-1 106,2-3 0,3 0-169,5 0 0,0-1 89,0 1 1,5-4-81,3 0 1,3-5 51,4 1 0,-1-4 49,5-3 0,0 1 46,4-5 0,4-1 109,0-3 1,3 0-70,-3 0 0,4-5-38,0-2 0,-2-5 137,2-3 1,-1 1-118,4-5 1,-3 0 241,-1-4 1,-4-1-95,0-2 1,-7-1-63,-4-4 0,-3-2-81,-4 3 1,-3-5-186,-5-3 0,-5 4 110,-3-4 1,-11 3-181,-4 5 0,-7 0-547,-1 7 1,-6 4 338,-1 11 1,0 3-531,4 5 0,5 6 109,2 6 1,8 0-706,4 7 1511,7-5 0,-2 8 0,4-4 0</inkml:trace>
  <inkml:trace contextRef="#ctx0" brushRef="#br0">15346 13914 8272,'0'-7'1005,"0"2"-716,0 5 0,0 5 136,0 3 0,0 3-104,0 4 1,0 3 51,0 5 0,0 4-64,0-1 1,0 5-10,0-5 1,0 4-100,0-3 1,0 3-89,0-3 0,0-1 26,0-3 0,0-1-197,0-3 1,0 1-204,0-5 1,0 1 50,0-5-62,0-1 1,1 1-88,3-4-639,-3-2 150,4-5-1675,-5 0 2523,0-5 0,0 4 0,0-4 0</inkml:trace>
  <inkml:trace contextRef="#ctx0" brushRef="#br0">15517 13982 8421,'6'-11'51,"5"1"192,-4 2 1,7-2 100,1 2 1,2 2-78,-2-2 1,2 2 33,2-2 1,2-1-126,-2 6 1,3-5 91,1 4 1,-4-1-171,0 2 0,0 2 103,4-3 0,-4 3-194,0 1 0,-5 0 165,1 0-147,-2 0 0,-3 1-18,-3 3 1,-2-2-49,-5 5 1,0 1 7,0 3 1,-1 1 126,-3-1 1,-2-1-50,-5-2 1,-1 2 23,1-2 1,-5 2-134,1 1 1,0-3 30,4-1 1,-1 0 32,1 0 0,3 2-5,1-5 5,4 5 0,-2-7 228,5 6-127,0-5 0,5 5 116,3-4 0,3 1-102,4-1 0,-1-3 181,5 3 0,0 1-78,4-1 1,-4 1 100,0-1 0,1 1-200,7 3 0,-3 2 28,3-3 1,-2 4 32,2 4 0,-4-1-15,0 5 0,-2-4-255,-6 4 1,1-3 28,-5 3 0,-5-2-164,-2 2 1,-3 3 75,-1-3 0,-5-1-27,-2 1 0,-8-2 124,-4 2 1,-8-3-14,-4-4 0,1-1 238,-4 0 1,-2-4 272,-6-4 0,-2 3 242,2-3 1,3 1-269,1-4 0,7 0-171,4 0 0,8 0 327,4 0-1039,3 0 1,5-1-424,3-3 0,3 2-858,1-6 1,9 4 1743,2-3 0,14-1 0,-1-3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1279 9913 8295,'0'-11'-896,"0"3"399,0 1 471,0 4 1,1-6 74,3 5 105,-3 1 0,6 3 168,-3 0-248,-3 0 110,9 0 1,-4 0-128,6 0 1,-1 0-4,1 0 1,-1 0 2,1 0 1,3 0 86,0 0 1,5-2-22,-1-1 1,3 1-45,1-2 0,1-1 77,2 2 1,0-5-41,4 4 1,-4-3-222,0 3 1,0-4 111,0 4 1,-2-3 67,3 3 1,1 0-30,-1 4 1,1 0 0,-2 0 1,0 0-18,4 0 0,1-4 3,3 0 1,0 1-20,0 3 1,2 0 33,2 0 1,3-4-43,4 0 1,1-1 25,0 1 0,-1-1-64,1-3 0,0 0 63,-1 4 1,1-4 0,0 4 0,-2 1-33,-2 3 0,2 0-2,-2 0 1,-1-2-6,1-1 0,0 1 39,3-2 0,2 2-80,3-2 1,-2 2 62,5-6 0,-3 5-51,3 0 1,-3-2 27,3 1 1,-4-4 7,5 4 0,-6-3 46,1 3 0,2-1 97,-1 1 1,-1 3-71,-3-3 1,3 1-48,1 0 0,1 1-18,-2-2 0,-5 2 35,6-2 1,-2 3-87,5-3 0,2 2 29,-6-2 0,6 1-16,-2-4 0,2 3-256,-2-4 0,4 4 264,0-3 0,-2 3 17,6-4 1,-5 2 0,5-2 0,-7-1 5,0 6 0,-6-2-170,1 1 0,2 2 167,-2-1 0,-3 1 65,-4 2 0,0 0 12,4 0 1,-1 0-91,1 0 1,0 0-2,-1 0 1,2 0-1,3 0 0,2 0 24,5 0 0,0 0-20,0 0 1,0 0 9,0 0 1,6 0-241,1 0 1,-30 0-1,-1 0 244,2 0 0,-1 0 0,0 0 1,1 0 1,-1 0 0,0 0 1,2 0-1,0 0 3,1 0 0,-1 0 0,0 0 0,0 0 2,-2 0 0,1 0 1,1 0-1,0 0-12,0 0 0,0 0 1,2 0-1,0 0 6,-1 0 0,-1 0 0,2 0 0,0 0-4,-2 0 0,0 0 0,5 0 0,-1 0 3,0 0 0,0 0 1,2 0-1,-1 0-2,-1 0 1,0 0-1,-1 0 1,0 0-2,-1 0 0,1 0 0,2 0 1,0 0-2,-1 0 0,0 0 0,1 0 0,1 0 14,-2 0 0,-1 0 0,1 0 1,-1 0 0,-1 0 0,0 0 0,3 0 1,1 0 29,-2 0 0,0 0 0,1 0 0,0 0-33,-1 0 0,0 0 0,2 0 1,0 0-14,0 0 1,0 0-1,1 0 1,1 0 12,-2 0 0,0 0 1,0 0-1,1 0-47,-1 0 0,0 0 0,-2 1 0,0 0 19,0 1 0,0-1 0,1 0 0,1 0-63,-2 1 0,0 0 0,2-2 0,-1 1 66,-1-1 1,0 0 0,-1 2 0,0 0-14,0-1 1,-1 1 0,0 1 0,0 0 41,-4-1 1,0-1 0,2 0 0,-1 0-4,-2 0 1,-1 1 0,2 1 0,-1-1 52,1 0 1,1 0 0,-1 3 0,0-1-40,1 0 1,-1 0 0,0-1-1,0 0 34,1 1 1,-1 0 0,1-2 0,1 0-37,-2 1 1,0 1 0,6-2 0,0 0-2,-2 2 1,1 0 0,1-3-1,0 1-16,-2 2 0,0 0 1,1-2-1,0-1-8,-1 0 1,0 1 0,2 1 0,-1-1-24,1 0 1,0 0 0,1 0-1,-1 0 34,2-2 1,0 0 0,-2 2 0,0 0-6,0 0 1,0 0 0,2 0-1,0-1-1,-2-1 0,0 0 1,1 2-1,0 0 12,-1 0 1,0 0 0,1 0 0,1 0-12,-3-2 0,2 0 0,3 2 0,2 0 0,-5 0 0,1 0 1,4 0-1,0-1-9,-2 0 1,-1-2-1,2 1 1,-1 0-4,0 0 1,0 0 0,4 0 0,0 0-218,-2 0 0,-1 0 0,6 0 0,0 0 221,-3 0 1,-1 0 0,1 0 0,-1 0 0,1 0 1,0 0 0,0 0 0,0 0 0,0 0 0,-1 0 0,1 0 1,-1 0-40,-1 0 0,0 0 1,-1 0-1,0 0-87,-1 0 1,-1 0 0,2 0 0,-1 0 99,-2 0 0,0 0 1,2 0-1,-1 0 17,-1 0 0,0 0 0,0 0 0,0 0-4,-2 0 1,0 0 0,2 0 0,1 0 11,1 0 0,0 0 1,-1 0-1,0 0 2,1 1 0,-1-2 0,-1 0 0,0-1 99,2 0 1,0 0-1,-1 0 1,1 0-34,2 2 0,0 0 0,-1 0 0,1 0 20,0 0 0,-1 0 0,1 0 0,-2 0-55,0 0 1,0 0 0,3 0 0,0 0-27,-1 0 1,-1 0-1,2 0 1,0 0-1,-1 0 0,0 0 1,-1 0-1,1 0-8,0 0 1,-1 0-1,0 0 1,0 0-45,-1 0 0,0 0 0,0 0 1,1 0 33,-3 0 1,0 0 0,0 0 0,1 0-10,-1 0 1,-1 0 0,-1 0 0,0 0 8,0 0 0,0 0 0,0 0 0,-1 0 43,-3 0 1,0 0-1,-1 0 1,-1 0 40,30 0 0,-4 0 18,1 0 1,-4-4-4,-4 0 0,-6-1 9,-5 1 1,-5 2 292,1-6 0,-6 2-311,-2-2 1,-4-2 438,0 3 1,-3 0-460,-4 0 0,1-1 392,-4-3 0,3 3-478,-4 0 0,0 2 245,-3-2 0,-1 2-533,0 2-457,-4 3-627,-2-4 1403,-5 5 0,-5 0 0,-2 0 0</inkml:trace>
  <inkml:trace contextRef="#ctx0" brushRef="#br1">17280 7721 14880,'0'-12'-3372,"-4"1"1548,0-1 1904,0 1 56,-1-1 1,3 2 344,-6 3-220,6-4 0,-3 9 456,5-6-748,0 6 1,-4-5 326,0 4-123,0 1 413,4-3-623,0 5 0,0 5 207,0 3 1,0 2 23,0 2 0,0 0-104,0 3 1,0 3-4,0 5 0,0 1 122,0 3 0,0-2-64,0 6 1,-4-5-154,0 5 0,1-1 176,3 5 0,0 0-120,0 3 1,0-2 50,0 2 0,0 1 14,0-1 1,-4 0 132,0-4 1,-1 5-172,1-1 1,2 5-1,-6-1 0,4 3-34,-3 5 1,0-3-267,0 2 1,-4 2 306,4-2 0,2 0-71,1-7 0,3 1-60,1-5 1,0 4-105,0-4 0,-4-4 140,0-4 0,0 0 43,4 0 0,0 2 107,0-6 1,0 5-88,0-4 1,-1-1 332,-3-3 1,3 0-360,-3 0 0,3-4 46,1 0 1,0 0-43,0 4 1,0-4-108,0 0 0,0-4 2,0 4 0,0-4 99,0 4 0,0-3 12,0 3 0,0-4-28,0 4 1,0-5-31,0 1 0,-1-2 21,-3-2 0,3 1 8,-3-1-118,2 0 1,4 1-223,2-1 0,-3-3-1290,3-1 1197,2 1 0,-4 3-1035,6 1 0,-5-4 124,0-1 1339,-1 1 0,-7 3 0,-2 1 0</inkml:trace>
  <inkml:trace contextRef="#ctx0" brushRef="#br1">1199 7983 10129,'-1'-11'-163,"-3"-1"1,2 2-370,-6 3 319,5-4 328,-7 5 1,8 0-64,-6 2 0,4 3 194,-3 1 1,3 0-43,-4 0 1,4 0-35,-3 0 1,3 0 117,-4 0 1,6 1-80,-2 3 0,-1 3-19,1 9 0,0 1 8,4 6 0,0 5-45,0 3 0,0 2-196,0 1 0,0 0 161,0 0 0,0 6-37,0 2 0,0 2-2,0 2 0,0 4-252,0 4 0,0-1 166,0 4 1,-1-2-254,-3 6 0,2-3 318,-6-1 1,6 1-23,-2 3 1,1-2 22,-1 2 1,3 1 18,-3-1 1,3 0 140,1-4 1,0 0-93,0 0 0,1-5-46,3-3 1,3-3-26,4-4 1,-3 1-49,-1-5 1,1-1-30,3-6 0,-3 0-175,-1-4 1,-4-2 106,1-6 1,1-2-39,-1-6 0,0 1 244,-4-1 0,0-3-321,0-1-156,-6-4 0,4 2-150,-6-5 1,4 0-393,-3 0 890,4-5 0,-7-7 0,4-5 0</inkml:trace>
  <inkml:trace contextRef="#ctx0" brushRef="#br1">1176 7778 12173,'-11'-7'-1432,"0"3"1089,4 3 277,-3 6 1,9 2-13,-3 4 1,3 0-135,1 1 1,5-6 65,2-2 1,4 1 137,0-1 0,0 0 273,1-4 0,-1-5 48,1-3 1,3 2 153,0-2 0,0 4-162,-3-3 0,-1 3-32,1-4 1,4 6-75,3-2 0,3 3 41,1 1 1,4 0-58,4 0 0,2 0-28,1 0 1,5 0-394,3 0 0,7 0 38,0 0 0,2 3-84,-2 1 1,7 0-298,5-4 0,1-1 523,-1-3 0,-29 3 0,1-1-57,3-1 1,0-1 0,0 1-1,-1-1 64,3 1 1,0-1 0,-2-1 0,-1 0 40,2 1 1,-1 0-1,-1 1 1,0 0-18,-1-1 0,0 0 0,2 3 0,0 0 128,1-1 0,-1 0 1,2-1-1,0 1-40,-2 0 1,0 0 0,0 0-1,-1 0 18,2 2 1,-1 0 0,-2 0 0,0 0-58,6 0 0,0 0 0,-3 0 0,-2 1-33,2 1 0,-1 0 0,-1-1 0,1-1 28,0 2 1,0 0 0,0 0 0,-1-1-67,3 1 1,0 0-1,-2-2 1,-1 1 60,2 1 0,-1 0 1,-1-1-1,1-1-64,0 0 1,0 0-1,1 0 1,0 0 61,1 0 0,0 0 1,1-2-1,-1 0-14,-1 0 0,-1 0 0,0-1 0,1-1 80,-1 2 1,1 0 0,-1-1 0,1 1-41,1 0 1,0 0 0,0 1-1,-1-1 11,0-1 0,-1-1 0,-3 2 0,0 1-15,1-1 1,0 1-1,28-1 27,3 2 0,-5 0-62,0 0 0,-1 0 58,-2 0 1,4 0-76,0 0 1,1 0 56,-1 0 1,-1 0-186,4 0 1,0-4 100,-32 3 1,0-1 0,2-1-1,0 1 9,-2-1 0,0 2 1,31-2 19,-3-4 1,-1 4-4,-2-1 0,0 2 45,0-2 0,0 3 8,0-3 0,-1-1 104,-2 1 1,0 0-266,-4 4 0,3-4 213,-4 1 0,5-1-107,-5 4 1,1 0-3,-5 0 0,1 0 0,0 0 1,3 0-134,1 0 1,3 0 61,-4 0 1,6 0 71,-2 0 1,-1-2 35,2-1 0,-10 1-56,2-1 0,-3 1 143,3 2 1,-6 0-58,-2 0 1,-2 0 164,-2 0 0,4 4-191,0 0 1,0 1 15,-3-1 1,4-3-141,3 3 0,6-3 140,1-1 1,6-1-121,-2-3 0,3 2 97,1-6 1,4 2 41,0-2 0,-29 3 0,1 1-26,28 0 1,-2-3 3,-5 3 1,4-1-2,-5 1 0,1 3 132,-9-3 1,1 3-157,0 1 0,-2 0-137,-2 0 0,2 3-14,-2 1 0,3 0 129,0-4 1,6 0 0,2 0 0,-1-4-167,2 0 0,0-3 173,7 3 1,-1-5-70,-28 5 1,1 1 0,27-4 125,-27 3 1,-1 1 0,28-4 4,1 0 1,-3 0 14,-1 3 0,0 3-41,0-3 0,-5 3 144,-2 1 0,1 0-287,-2 0 0,2 0 78,-2 0 1,0 0-121,4 0 0,0-1 101,4-3 0,0 3-17,1-3 1,1-1 17,-2 1 1,5-4-27,-8 5 1,3-5 286,-8 4 0,1 0-157,-4 4 0,-1-3 107,1-1 0,0 0-85,-1 4 0,1 0-52,0 0 0,3 0 12,1 0 0,0 0 3,0 0 1,-1 0-90,8 0 1,-6 0 55,6 0 0,-2 0-45,2 0 1,0 0 35,0 0 0,4 0-233,0 0 1,1 0 219,-1 0 1,-2-4 3,1 0 1,3 1 20,-2 3 1,3 0-3,-3 0 0,-28-2 0,0 0 36,0 0 1,-1 0 0,31-2-40,2 4 1,-2 0 42,2 0 0,-31 0 1,-1 0-33,32 0 0,-3 0-131,-1 0 1,1 0 76,-1 0 0,0 0-11,-4 0 1,4 0 48,0 0 1,1 0-14,-1 0 0,3 0 21,-30 0 1,0 0 0,31 0-37,0 0 1,-1 0 69,-29 0 1,-1 0 0,29 0-53,-2 0 0,-2 0 105,-2 0 1,-5 0 46,-3 0 1,-2 0-92,-1 0 0,-4 0-38,0 0 0,-2 0 1,2 0 1,3-1-8,-4-3 1,0 3-3,1-3 1,-4 1-20,4 0 0,-2 0 26,2-5 1,2 6 86,-6-2 1,3-1-42,-2 1 0,2 0 6,-3 4 1,1 0-50,-5 0 0,0 0 331,0 0 1,-3 0-359,-1 0 1,-3 0 168,3 0 0,-4 0-180,0 0 1,4 0 371,0 0 0,3 0-448,1 0 1,6 4 84,1 0 1,6 0-14,7-4 1,-4 0-6,11 0 1,-5 0 93,5 0 1,-6 0-45,-2 0 1,-1 0 6,1 0 0,-2 4-64,-5-1 0,-4 1 69,0-4 1,-6 4-24,2 0 0,-3 1-58,-5-1 0,2-3-17,-6 3 0,5 1 31,-4-1 0,-1 0-8,-3-4 1,1 0 344,3 0 0,-3 1-284,3 3 0,-3-3 98,-1 3 1,2-3-121,-2-1 0,2 0 25,-6 0 0,3 0-2,1 0 0,-6 0 10,-1 0 0,-4 0 1,0 0 0,-5 0 19,1 0 144,-6 0-160,4 0 195,-6 0-165,5 0-69,1 0 0,2 0-6,-1 0 2,1 0 0,3 0-16,1 0 1,-5 0-341,1 0 284,-6 0 0,5 0-450,-3 0-551,-3 0 756,4 0 0,-5 5-1418,0 3 1756,-5-3 0,-1 10 0,-6-2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09:58:30.94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1807 14164 7934,'-4'-4'0,"-4"-4"1,7 3 1,-4 1 6,2 1-2,3 2-3,-4 1-1,4 0 0,1 4-2,2 2 0,-2 1 0,5 1 0,-1 2 0,4 1 0,0 0 0,0 3 0,2-3 0,0 4 0,5-3 0,-2 2 0,-1-3 0,1 3 0,-2-3 0,2 0 0,-2 2 0,2-2 0,-4 0 0,2-2 0,0-3 0,0 0 0,-1-2 0,-3 2 0,1 1 0,-1-5 0,-2 4 0,0-3 0,-3 1 0,3-1 0,-5-2 0,4 2 0,-2-3 0,-2 1 0,2 2 0,-2-2 0,-1 3 0,4-4 0,-4-4 0,4-1 0</inkml:trace>
  <inkml:trace contextRef="#ctx0" brushRef="#br0" timeOffset="1">2304 14173 7958,'5'-1'0,"-3"-1"0,0 0 0,-2-2 0,0 4 0,0-3 0,0 2 0,-4-3 0,0 5 0,-2 2 0,-1-2 0,1 5 0,-2 0 0,0 3 0,-2 0 0,-1 3 0,0-2 0,-3 4 0,4-2 0,-2 2 0,0-4 0,0 2 0,1 0 0,2 0 0,1-1 0,-1-2 0,4-1 0,-1 1 0,1-4 0,-1 1 0,-1 0 0,6 3 0,-3-3 0,4-1 0,0-3 0,0 2 0,0-4 0</inkml:trace>
  <inkml:trace contextRef="#ctx0" brushRef="#br0" timeOffset="2">2116 14387 7958,'-5'0'0,"0"0"0,3 0 0,0 0 0,-2 0 0,1 0 0,2 0 0,-3 2 0,4 0 0,0 0 0,0 3 0,0 1 0,0 3 0,1 3 0,2-1 0,-2 3 0,2-3 0,0 5 0,0-2 0,1 2 0,-1 1 0,-1-2 0,4 2 0,-5-2 0,2 6 0,1-3 0,-1-1 0,0 0 0,-3 0 0,1-2 0,2-1 0,-3-1 0,3 2 0,-2-3 0,-1-4 0,0 1 0,0-1 0,0 1 0,0-1 0,0-2 0,0 0 0,0-4 0,0 2 0,0-4 0,4 0 0,-3 0 0,7 0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4.62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16926 1553 8278,'0'-6'0,"0"1"0,0 4 0,0-3 0,0 2 0,0-3 0,0 5 0,-2 5 0,-1 3 0,1 2 0,-1 2 0,1 4 0,2 3 0,0 4 0,0 4 0,0 1 0,0 2 0,4 3 0,0-2 0,0 0 0,-4 0 0,0 2 0,0-3 0,0-2 0,0-1 0,0-2 0,0 2 0,1-4 0,3-1 0,-3 0 0,3-7 0,-3 6 0,-1-9 0,0 3 0,0-2 0,0-1 0,4-5 0,0 1 0,0-4 0,-4 3 0,1-4 0,3 1 0,-3-3 0,4 4 0,-5 1 0</inkml:trace>
  <inkml:trace contextRef="#ctx0" brushRef="#br0" timeOffset="1">16914 1633 8235,'0'-11'0,"0"4"0,0 2 0,0 0 0,0 4 0,0-4 0,0 5 0,5 5 0,6 5 0,4 5 0,1 1 0,-1-5 0,-2 6 0,7-1 0,-4 3 0,4 3 0,-1-3 0,1 2 0,-1 2 0,3 0 0,-3 0 0,3 0 0,0-1 0,-3 1 0,0 0 0,-1 0 0,1 0 0,2-4 0,-6 0 0,0-5 0,-4 1 0,1-2 0,-1-2 0,1 1 0,-6-1 0,-1 0 0</inkml:trace>
  <inkml:trace contextRef="#ctx0" brushRef="#br0" timeOffset="2">17405 2124 8258,'5'7'-5,"1"-1"5,1-2 0,0-3 0,-4 3 0,-1-3 0,3-1 0,-5 0 0,-5 0 0,-2 0 0</inkml:trace>
  <inkml:trace contextRef="#ctx0" brushRef="#br0" timeOffset="3">17428 1542 8430,'-6'0'-12,"1"0"12,5-5 0,0 3 0,0-3 0,0 5 0,0 5 0,0 2 0,0 4 0,0 2 0,0 2 0,0 3-1,0 5 1,4 1-6,-1 3 1,3 0-4,-3 4 1,-1 2-1,1-3 0,-1 0-1,-2 0 1,0-3-1,0 3 1,3-5 0,1 2 1,0-3 0,-4-1 1,0-4 0,0 0 1,1-4 0,3 4 1,-3-5-1,3 2 1,-2-4-3,-2 0 8,0-1 0,5 1 0,1-1 0</inkml:trace>
  <inkml:trace contextRef="#ctx0" brushRef="#br1" timeOffset="4">9594 3552 8170,'0'-6'0,"-4"-1"0,0 3 0,0 3 0,4-4 0,0 5 0,0-5 0,0 4 0,6-4 0,6 5 0,2-4 0,9 0 0,2-5 0,9 2 0,1-2 0,-1 1 0,4-2 0,0 2 0,-1-2 0,-7-1 0,1 4 0,-8 4 0,1-3 0,-9 3 0,0-1 0,-3 4 0,-5-4 0,1 0 0,-6 0 0,3 4 0,-5 5 0,-5 2 0,-1 4 0</inkml:trace>
  <inkml:trace contextRef="#ctx0" brushRef="#br1" timeOffset="5">9685 3723 8170,'-8'0'0,"1"0"0,4 5 0,-2-3 0,5 3 0,0-5 0,5 0 0,1 0 0,6 0 0,6 0 0,5 0 0,1-2 0,6-1 0,2 0 0,6-5 0,-3 5 0,3-5 0,-6 0 0,-1-3 0,-6 3 0,2 1 0,-4 3 0,-4-4 0,-3 6 0,-5-2 0,-4 3 0,3 1 0,-9 0 0,4 0 0,0 0 0,2 0 0</inkml:trace>
  <inkml:trace contextRef="#ctx0" brushRef="#br1" timeOffset="6">11021 3323 8280,'-1'-10'0,"-3"3"0,3 0 0,-3 4 0,3 1 0,1-3 0,0 5 0,0 5 0,0 8 0,0 10 0,0 5 0,0 6 0,1 5 0,3 3 0,1 4 0,2 3 0,4-2-6,-4 3 1,3-3-3,2-2 0,-2-3-1,-2 0 0,0-6 1,-4-2 1,4-5 0,-4-6 1,0-5-3,-4-3 3,5-2 2,-4-2 1,4-5-1,-5 0 1,0-6 2,0-6 1,0 0 0,-5-10 0,-1-2 0</inkml:trace>
  <inkml:trace contextRef="#ctx0" brushRef="#br1" timeOffset="7">10918 3392 8176,'0'-11'0,"0"-1"0,0 1 0,4-1 0,0 1 0,4 3 0,-5 1 0,6-1 0,-1-3 0,6 0 0,1 4 0,9-3 0,-1 2 0,7-2 0,1-1 0,6 3 0,1 0 0,0 6 0,-4-2 0,-1 3 0,-2 1 0,-1 5 0,-7 2 0,1 4 0,-9 0 0,-1 0 0,-6 1 0,1 0 0,-6 4 0,1-2 0,-4 5 0,-1-4 0,-3 4 0,-7 0 0,-8 4 0,-7 0 0,0 0 0,-7-1 0,-2 1 0,1-1 0,-4-3 0,8-3 0,3-4 0,3-1 0,1 1 0,5-2 0,3-3 0,2 0 0,2-4 0,3-1 0,1 2 0,4-3 0,-2-1 0,20 0 0,4 0 0</inkml:trace>
  <inkml:trace contextRef="#ctx0" brushRef="#br1" timeOffset="8">11969 3095 8069,'-4'-11'0,"0"-1"0,1 6 0,3 1 0,0 0 0,0 3 0,0-4 0,0 2 0,0 3 0,0-4 0,-2 5 0,-1 0 0,-4 5 0,-4 3 0,-4 11 0,-1 4 0,-4 12 0,1 3 0,-5 5 0,1 3 0,-1 3-289,9 1 0,-4 8 289,3-1 0,2 3 0,7-3 0,-2 3 0,5-3 0,0-3 0,4-8 0,2-1 0,1-4 0,4-5 0,4-6 0,1-4 0,-1 0 0,4-3 0,1-4 0,-1 2 0,-4-6 0,4 0 0,1-3 0,-1-2 578,-4-3-582,1 3 0,-1-8 1,1 3 1,-1-1-2,0-1 1,1 1 1,-1-4 0,1 0 0,-1 0 2,0 0 0,1 0 0,-1 0 0</inkml:trace>
  <inkml:trace contextRef="#ctx0" brushRef="#br1" timeOffset="9">13282 3381 8275,'0'-7'0,"0"2"0,0 5 0,0 5 0,0 7 0,0 7 0,0 4 0,0 3 0,0 5 0,0 7 0,4-1 0,0 4 0,1-4 0,-1 1 0,-3-2 0,3-2 0,1-5-2,-1-2 0,1-4-3,-1-4 0,-3-3 0,3-4 1,-2-2-3,2-3 3,-3 4 0,5-10 2,-6 4 2,0-5 0,-6 0 0,-5-5 0,-7-7 0,-5-5 0</inkml:trace>
  <inkml:trace contextRef="#ctx0" brushRef="#br1" timeOffset="10">14025 3461 8124,'-7'-6'0,"2"4"0,5-6 0,0 6 0,-5-3 0,4 5 0,-4-2 0,5-1 0,0 1 0,0-3 0,0 5 0,0 7 0,0 4 0,1 2 0,3 6 0,-1 4 0,4 3 0,-4 9 0,1-5 0,1 7 0,-2-3 0,3-1 0,-3 1 0,-1-2 0,1-9 0,2 2 0,-1-6 0,0-2 0,-4-2 0,1-2 0,3-2 0,-3 1 0,5-5 0,-6 1 0,5-6 0,-4 3 0,4-5 0,-5 0 0,0 0 0</inkml:trace>
  <inkml:trace contextRef="#ctx0" brushRef="#br1" timeOffset="11">13728 3518 8298,'0'-12'-3,"0"1"1,5-1 2,3 1 0,2 1 0,1 2 0,6-2 0,2 2 0,4-2 0,3-1 0,7-1 0,5 1 0,5 1 0,-1 2 0,1-2 0,-1 2 0,-2 2-3,-6-1 1,-1 4-2,-3-1 0,-6 2 1,-5-2 0,-1 3-1,1-3 1,-2 2-3,-6 2 3,-4 0 1,3 0-1,-3 0 0,0 0 3,0 0 0,1 0 0,3 0 0</inkml:trace>
  <inkml:trace contextRef="#ctx0" brushRef="#br1" timeOffset="12">14619 3426 8129,'0'-7'0,"0"-1"0,0 5 0,0-7 0,0 4 0,0-5 0,0 4 0,0-3 0,0 9 0,0-6 0,0 4 0,0 1 0,0-3 0,0 14 0,0 3 0,0 10 0,0 1 0,0 8 0,0-1 0,0 8 0,0 4 0,4-1 0,-1 1 0,2-2 0,-1 2 0,-1-3 0,4-4 0,-4-6 0,1-2 0,2-3 0,-5-7 0,3-1 0,-1-4 0,0 0 0,-1-1 0,3 1 0,0-1 0,-4-5 0,4-1 0,0-5 0,2 0 0,4 0 0</inkml:trace>
  <inkml:trace contextRef="#ctx0" brushRef="#br1" timeOffset="13">14916 3369 8268,'0'-11'0,"0"-1"0,0 6 0,0-4 0,0 9 0,0-5 0,0 22 0,0 1 0,0 14 0,5 3 0,2 0 0,0 6 0,0 5 0,0 1 0,0 0 0,2-6 0,-5-1 0,4-5-6,-5-4 1,5 1-3,-4-8 0,0 1 2,-4-9 0,3 0 1,1-3 1,0-5 1,-4 1 0,0-4-1,0 3 4,0 1 0,-5 3 0,-1 1 0</inkml:trace>
  <inkml:trace contextRef="#ctx0" brushRef="#br1" timeOffset="14">14573 3792 8064,'5'-7'0,"3"2"0,7 5 0,-1 0 0,5 0 0,5-5 0,7-2 0,5 0 0,2 0 0,6 3 0,-3-4 0,3 1 0,-3-5 0,-5 5 0,-6-1 0,-4 4 0,0-3 0,-3 4 0,-4-1 0,-2 3 0,-6 1 0,1-5 0,-1-1 0</inkml:trace>
  <inkml:trace contextRef="#ctx0" brushRef="#br1" timeOffset="15">15224 3209 8200,'-4'-14'0,"0"3"0,1 2 0,3 3 0,0 1 0,0 5 0,5 0 0,2 6 0,9 5 0,1 5 0,6 3 0,0 2 0,0-2 0,3 7 0,1 0 0,1 2 0,-1-1 0,-3 1 0,2 2 0,2 3 0,-1-2 0,0 5 0,-5 3 0,-2 0 0,-1-1 0,-5 1 0,1 3 0,-4 1 0,-3-5 0,1-3-1,-6-5 0,1-3-6,-4 3 1,0-4-1,0 0 1,-5-6 0,-2 0 1,0-5 0,0 4 1,-1-5 0,-3 1 0,-1-2-2,1-2 4,-1 1 0,1-2 0,-1-3 2,6 3 0,0-8 0,2 2 0,3-3 0,-4-1 0,5 0 0,0-5 0,0-2 0</inkml:trace>
  <inkml:trace contextRef="#ctx0" brushRef="#br1" timeOffset="16">16275 3518 7988,'-7'-7'0,"2"2"0,5 5 0,0 0 0,5 0 0,3 0 0,3 0 0,5 0 0,1 0 0,6 0 0,0 0 0,0 0 0,4 0 0,-1 0 0,1 0 0,-4 0 0,0 0 0,-1 0 0,0 0 0,-3 0 0,3-4 0,-3 1 0,-2-1 0,2 4 0,-5 0 0,2 0 0,-4 0 0,0 0 0,-6-5 0,-1-2 0</inkml:trace>
  <inkml:trace contextRef="#ctx0" brushRef="#br1" timeOffset="17">17565 3141 7995,'0'-12'0,"0"5"0,0-1 0,0 0 0,0-3 0,0 0 0,0 4 0,0-3 0,0 9 0,0-4 0,0 5 0,0 5 0,0 2 0,0 9 0,0 3 0,0 6 0,0 2 0,0 3 0,0-3 0,0 5 0,0-2 0,0-1 0,0 2 0,0-6 0,0 2 0,4-3 0,0-1 0,0-6 0,-4-1 0,4-4 0,-1 0 0,1-1 0,-4 1 0,1-5 0,3 1 0,-3-1 0,5 0 0,-6-2 0</inkml:trace>
  <inkml:trace contextRef="#ctx0" brushRef="#br2" timeOffset="18">17291 3643 9052,'1'-6'-445,"3"2"379,-2 3 0,8 1 15,-3 0 0,5 0 16,3 0 1,3 0-7,5 0 18,-1 0 15,6 0 0,-2 0 1,5-1-1,4-2-62,1-1 66,8 0 1,-8 4-2,6 0 1,-1-3 0,1-1 0,1-4 1,-5 4 0,4-5 1,-4 2 0,0 1 0,-4-2 0,-5 2 1,-2-2 0,-4 2 0,-4 2 0,-3 3 0,-4-3 0,-6 2 0,-1 2 1,-5 0 0,-5 6 0,-1 0 0</inkml:trace>
  <inkml:trace contextRef="#ctx0" brushRef="#br1" timeOffset="19">2204 5265 8124,'-1'-8'0,"-3"1"0,-2 4 0,-1-7 0,1 9 0,2-3 0,3-2 0,-4 4 0,5-3 0,0 4 0,0-3 0,0 3 0,0-4 0,0 5 0,-5 0 0,4 0 0,-4 0 0,5 0 0,0-5 0,0 4 0,0-5 0,0 6 0,0 6 0,0 1 0,0 5 0,0 3 0,0 4 0,0 8 0,0 2 0,0 5 0,5 0 0,-3 6 0,6 1-562,-6 4 562,3 1 0,-5-1 0,0 1 0,0 0 0,2-7 0,1-5 0,-1-1 0,2-6 0,-3-2 0,-1-6 0,0 2 0,0-6 0,1 0 0,3-4 0,-3-3 0,3 0 0,-3-6 562,-1 8-562,0-8 0,0 3 0,0-5 0,0-5 0,-5-7 0,-1-6 0</inkml:trace>
  <inkml:trace contextRef="#ctx0" brushRef="#br1" timeOffset="20">2079 5288 8239,'0'-8'0,"0"1"0,0 3 0,0-4 0,0 6 0,0-8 0,0 7 0,0-5 0,3 5 0,1-5 0,5 4 0,-1-3 0,7 0 0,4 0 0,3-2 0,0 5 0,2-4 0,3 4 0,-3 1 0,3 3 0,-2 0 0,2 0 0,-3 0 0,3 0 0,-3 3 0,-1 1 0,-1 6 0,1 2 0,0-1 0,0 4 0,-5 3 0,-3 1 0,-2-1 0,-2 1 0,-5-1 0,-2 1 0,-2 2 0,-2-2 0,-7 2 0,-4-2 0,-6 5 0,-6-5 0,-4 5 0,-4-5 0,2 1-1,-2-1 0,1 2-1,-4-6 0,1 0 0,2-3 0,3-1 1,5 0 0,6-4 0,1-3 1,4-3 0,0-1 0,6 0 0,1 0 0,10-5 0,6-7 0,7-5 0</inkml:trace>
  <inkml:trace contextRef="#ctx0" brushRef="#br1" timeOffset="23">3563 5299 8216,'0'-6'0,"0"1"0,0 5 0,0 9 0,0 2 0,2 9 0,1 3 0,0 5 0,5 6 0,-6 5 0,2-1 0,1 5 0,-1-1 0,1-2 0,-1 2 0,-3-9 0,3 1 0,-2-3 0,2-1 0,-3-3 0,3-8 0,1 1 0,-1-4 0,0-1-3,-4-4 1,1-3-5,3-1 3,-3-4 2,4 2 2,-5-5 0,0 0 0,-5-5 0,-1-6 0,-6-7 0</inkml:trace>
  <inkml:trace contextRef="#ctx0" brushRef="#br1" timeOffset="24">3586 5653 8198,'0'-6'0,"0"-4"0,0 9 0,0-6 0,0 3 0,0 3 0,5-4 0,3 5 0,2 0 0,1 0 0,6-4 0,2 0 0,4 1 0,3 3 0,0-2 0,4-1 0,-4 1 0,0-2 0,-2 3 0,2 1 0,-3 0 0,1-1-1,-9-3 1,4 3-3,-4-3 0,0 3 1,-3 1 0,-5 0 0,1 0 0,-5 0 2,7 0 0,-9 0 0,4 0 0,-5 0 0,-10 5 0,-3 1 0</inkml:trace>
  <inkml:trace contextRef="#ctx0" brushRef="#br1" timeOffset="25">3598 5368 8211,'0'-12'0,"0"1"0,0 0 0,0-1 0,5 1 0,-3 3 0,6 0 0,-1 1 0,5-5 0,4 5 0,3-1 0,7 2 0,0-2 0,10-1 0,-2 6 0,3-3 0,-3 3 0,1 1 0,-2-3 0,-3 5 0,-1 0 0,-2 0 0,-3 0 0,0 0 0,-5 0 0,-5 4 0,1 0 0,-2 0 0,-2-4 0,-4 0 0,-2 0 0,-5 5 0,0-3 0,0 6 0,-10 5 0,-3 4 0</inkml:trace>
  <inkml:trace contextRef="#ctx0" brushRef="#br1" timeOffset="26">4728 5288 8079,'0'-8'0,"0"1"0,0 4 0,0-7 0,0 9 0,-1-8 0,-3 5 0,3 0 0,-4 4 0,5-1 0,0-3 0,0 3 0,0-4 0,0 5 0,0 5 0,0-3 0,0 6 0,4-4 0,-1 3 0,6 1 0,-2 3 0,4 1 0</inkml:trace>
  <inkml:trace contextRef="#ctx0" brushRef="#br1" timeOffset="27">4774 5733 7956,'-6'7'0,"1"-2"0,5-4 0,0 3 0,0-3 0,0 4 0,0-4 0,0 3 0,0-3 0,0 5 0,0-1 0,0-4 0,0 4 0,0-5 0,1 4 0,3 0 0,-3-1 0,4-3 0,-5 2 0,0 1 0,1-1 0,3 2 0,-3 2 0,4 0 0</inkml:trace>
  <inkml:trace contextRef="#ctx0" brushRef="#br1" timeOffset="28">6304 5117 8105,'0'-7'0,"-3"-3"0,-1 2 0,-1 3 0,1 2 0,3-4 0,-5 5 0,6-6 0,0 6 0,-1-4 0,-3 6 0,3 0 0,-4 0 0,5 0 0,0 6 0,0 5 0,0 8 0,0 4 0,0 3 0,0 1 0,0 7 0,1-2 0,3 6 0,-3-2 0,3-2 0,3 1 0,0 4 0,-2-3 0,-1 6 0,1-5 0,-1 1 0,1-4 0,-1-3 0,-3-3 0,3-5 0,-3-2 0,-1-2 0,0 2 0,0-6 0,1-4 0,3-3 0,-2-1 0,3 5 0,-5-6 0,0-1 0,0-5 0,-5 0 0,3-5 0,-3-1 0</inkml:trace>
  <inkml:trace contextRef="#ctx0" brushRef="#br1" timeOffset="29">6179 5128 8206,'-2'-11'0,"-1"-1"0,1 1 0,-3-1 0,5 1 0,0 3 0,0 1 0,0 3 0,0-4 0,2 4 0,1-3 0,4 3 0,4-4 0,1 5 0,-1-5 0,5 5 0,3 0 0,7-2 0,1 1 0,4 0 0,0 4 0,2-4 0,1 0 0,0 2 0,0 6 0,-4-3 0,1 9 0,-4-2 0,3 3 0,-3 4 0,-4-2 0,-4 2 0,-6 2 0,-2-2 0,-1 4 0,-6-4 0,0 2 0,-4-2 0,-1 3 0,-3 4 0,-8-1 0,-7 2 0,-6-7 0,-2 7 0,-3-3 0,3 3 0,-10-5 0,11 2 0,-8-5 0,7 1 0,0-5 0,3 0 0,1 1 0,4-4 0,0-1 0,5-4 0,-1 0 0,2-1 0,2-2 0,5 0 0,2 0 0,8 0 0,12-10 0,8-3 0</inkml:trace>
  <inkml:trace contextRef="#ctx0" brushRef="#br1" timeOffset="30">7195 4888 8272,'0'-11'0,"0"-1"0,0 5 0,0-1 0,0 4 0,0-3 0,0 4 0,0-7 0,0 9 0,0-4 0,0 5 0,-5 0 0,1 8 0,-7 4 0,1 11 0,-9 0 0,0 11 0,-4 0 0,0 5 0,0 3 0,0 0-115,0 8 1,4-3 114,0-2 0,5 6-236,-1 2 0,4-1 230,3 2 0,3-6-2,5 1 1,0-2-2,0-1 1,6-2 0,6-2 0,-1-6-1,4-6 1,2-4 0,-2 0 1,4-3 0,-4-4 1,1-1 109,-5-3 0,2-3-109,2-1 1,-2 1 473,2-5-475,-2-2 3,-2 5 0,0-8 0,1 1 0,-5-1-3,1-2 3,0 0 1,2 1-1,-3 3 4,4-3 0,-5 4 0,5-5 0</inkml:trace>
  <inkml:trace contextRef="#ctx0" brushRef="#br1" timeOffset="31">7492 5196 8309,'0'-6'-2,"0"-4"0,0 7 2,0-4 0,0 4 0,0-2 0,-1 5 0,-3 0 0,3 0 0,-4 0 0,5 1 0,0 3 0,0 8 0,0 7 0,0 7 0,0 5 0,0 2 0,0 1 0,3 0 0,1 1 0,4-1-1,-4 0 1,3 3-7,-3-3 1,1 3-2,-1-7 0,-3-2-3,3-1 6,-3-3 0,3-1-2,0 0 1,0-5 0,-4-3 0,1-4-3,3-3 5,-3 2 1,4-7-1,-5 4 2,0-4 0,0 2 2,0-5 0,0-5 0,0-2 0</inkml:trace>
  <inkml:trace contextRef="#ctx0" brushRef="#br1" timeOffset="32">7469 5231 8201,'0'-12'0,"0"5"0,0-1 0,0 0 0,0-3 0,0 5 0,0 1 0,0 5 0,9 5 0,3 2 0,7 7 0,0 2 0,7 4 0,5-1 0,-3 4 0,-2 3 0,2 0 0,-1 4 0,3-3 0,-3 3 0,5-4 0,-8 5 0,2-4 0,-1-2 0,-3-6 0,0 2 0,-3-6 0,1 4-1,-4-4 0,0 0-4,-1-3 0,-6-4-6,3-1 7,-4 1 0,3-1-1,-4 1 1,3-5 2,-8 2 0,3-5 2,-5 0 0,-5 0 0,-3 0 0,-7-5 0,-3-2 0</inkml:trace>
  <inkml:trace contextRef="#ctx0" brushRef="#br1" timeOffset="33">7915 5185 8282,'0'-18'-3,"0"3"1,0 2 2,0 2 0,0 3-1,0 1 0,0-1 1,0-3 0,0 4 0,0-3 0,0 9 0,0-4 0,0 5 0,0 5 0,0 1 0,0 6 0,3 4 0,1 3 0,1 7 0,-1 0 0,-1 6 0,4-2 0,-4 3 0,1 2 0,1 0-3,-1 3 0,1-2-3,-2 2 0,-1-3-1,1 0 1,0-2-1,1-3 0,-3-3 0,3-8 0,-3 1-4,-1-5 6,5 1 0,-3-5-6,1 0 5,-1 1 1,-2-1 0,0-4 2,0-2 2,0-5 1,5 0-1,1 0 1</inkml:trace>
  <inkml:trace contextRef="#ctx0" brushRef="#br1" timeOffset="34">8486 5368 8127,'11'0'0,"1"-4"0,-1 0 0,2-1 0,2 1 0,3 2 0,4-6 0,1 4 0,0-3 0,0 4 0,0-1 0,-5-2 0,2 5 0,-5-3 0,4-1 0,-4 1 0,1-1 0,-5 1 0,0 3 0,1-4 0,-1 5 0,-4 0 0,-2 0 0,-7 5 0,-1 3 0,-4 7 0,-4 3 0</inkml:trace>
  <inkml:trace contextRef="#ctx0" brushRef="#br1" timeOffset="35">8486 5573 8127,'0'7'0,"0"-2"0,0-5 0,5 0 0,1 0 0,6 0 0,-1 0 0,5 0 0,2 0 0,5 0 0,0 0 0,1-1 0,3-3 0,-3 2 0,0-3 0,-5 5 0,-1-3 0,1-1 0,1-1 0,-5 1 0,0 3 0,-3-4 0,-1 5 0,-4 0-1,-2-6-2,0 5 3,-4-4 0,-6 10 0,-8 2 0</inkml:trace>
  <inkml:trace contextRef="#ctx0" brushRef="#br1" timeOffset="36">9182 5379 8092,'0'-6'0,"0"-4"0,0 8 0,0-4 0,0 2 0,0 3 0,0-4 0,0 6 0,0 3 0,0 2 0,0 6 0,0 4 0,0 3 0,0 4 0,0 4 0,0-3 0,0 3 0,0 1 0,0-2 0,0 0 0,0-7 0,0 2 0,0-2 0,0 1 0,0 0 0,0-4 0,0-5 0,0 1 0,0-1 0,5-4 0,-3 3 0,3-9 0,-5 4 0,0-5 0,0-5 0,0-3 0,0-2 0,0-1 0,4-6 0,-1-2 0,5 0 0,-4-4 0,5 3 0,-2-7 0,3 0 0,2 0 0,1 0 0,2 4 0,-2 1 0,2-1 0,-3 5 0,0 3 0,-2 2 0,-2 2 0,2 3 0,-3 0 0,4 6 0,-1-4 0,-3 2 0,3 2 0,-2-1 0,-2 3 0,2 3 0,0 4 0,3 4 0,0 2 0,1 2 0,-1 3 0,1 5 0,-1 0 0,1-1 0,-5 5 0,1 0 0,-4 1 0,3-2 0,-4-2 0,1 3 0,-3-7 0,-1-1 0,4-5 0,-1 2 0,1-4 0,-4 0 0,0-1 0,0-3 0,0-1 0,0-4 0,0 2 0,0-5 0,-5 0 0,-1-5 0,-6-1 0</inkml:trace>
  <inkml:trace contextRef="#ctx0" brushRef="#br1" timeOffset="37">9799 4877 8267,'-5'-12'0,"4"6"0,-4-4 0,5 9 0,0-5 0,0 6 0,0 6 0,5 4 0,2 5 0,5 5 0,3-1 0,-1 4 0,5 4 0,0-2 0,4 6 0,-4-1 0,0 4 0,0 4 0,4 0 0,0 0 0,-2-2-1,-2 2 1,2-2-6,-6 2 0,3-3-3,-7-1 1,3 3-1,-6-2 1,0 5-2,0-6 1,-3 2-1,-5-6 1,0 3 1,0-2 0,0-3 1,0-2 0,-1-1 2,-3-3 0,2 0 1,-6-3 0,2 1-2,-2-4 2,-2-1 2,3-4 0,0 1-1,-1-1 2,6-5 0,-5-1-1,4-5 0,1 0 0,-3 0 1,0 0 1,3 0 0,-6 0 0,0 0 0,-3 0 0</inkml:trace>
  <inkml:trace contextRef="#ctx0" brushRef="#br1" timeOffset="38">10701 5505 8000,'-6'0'0,"-4"0"0,9 0 0,-4 0 0,5 0 0,0-5 0,1 4 0,3-3 0,2 2 0,5 2 0,1-1 0,-1-3 0,2 3 0,2-3 0,-2-1 0,2 1 0,2-1 0,-2 2 0,4 1 0,-4-2 0,4-1 0,-4 2 0,1-1 0,-5 4 0,0-4 0,1 0 0,-1 0 0,1 4 0,-1 0 0,-3 0 0,-1 0 0,-3-3 0,4-1 0,-6 0 0,3 4 0,0 0 0,2 0 0</inkml:trace>
  <inkml:trace contextRef="#ctx0" brushRef="#br1" timeOffset="39">10679 5710 8036,'16'0'0,"-2"0"0,5 0 0,0-1 0,4-3 0,0 2 0,0-6 0,-1 4 0,1-3 0,0 3 0,0-4 0,-5 5 0,-3-5 0,1 4 0,0-3 0,-1 4 0,-4-2 0,-1 4 0,-2-3 0,-3 3 0,-5-5 0,-5 6 0,-1 0 0</inkml:trace>
  <inkml:trace contextRef="#ctx0" brushRef="#br1" timeOffset="40">11798 4900 8235,'0'-18'0,"0"3"0,-2 2 0,-1 1 0,1 5 0,-1-1 0,1 6 0,2-3 0,0 0 0,0 3 0,0-2 0,0 8 0,0 4 0,0 7 0,0 3 0,0 5 0,0-3 0,0 3 0,-3-3 0,-1 7 0,0-2 0,4 2 0,-1-3 0,-3 3 0,3 1 0,-3-2 0,2 1 0,2-4 0,0-4 0,0 0 0,0-5 0,0 1 0,0-2 0,0-2 0,2-1 0,2-2 0,-3 2 0,3-2 0,2-3 0,-5 0 0,4-5 0,0 5 0,-3-4 0,3 4 0,-5-5 0</inkml:trace>
  <inkml:trace contextRef="#ctx0" brushRef="#br1" timeOffset="41">11409 5448 8330,'-11'0'-6,"5"-2"4,2-1 1,3 1 1,2-3-1,3 5 1,2 0 0,5 0 0,6 0 0,2 0 0,3-3 0,0-1 0,6 0-2,3 4 1,7-4-2,4 0 1,3-5-119,5 2 1,1 0 118,2 0 1,5-1-2,-4-3 1,1 1-2,-9 2 1,2-2-2,-6 2 0,1-1 1,-1 2 0,-4-2 0,-7 5 1,0-4 0,-4 5 0,-1-5 1,-7 4 0,1-1-1,-5 1 2,0 3 1,-3-4 235,-6 5-236,-1 0 0,-5 0 1,-5 0 0,-6 5 0,-7 1 0</inkml:trace>
  <inkml:trace contextRef="#ctx0" brushRef="#br1" timeOffset="42">11649 5802 8067,'-17'0'0,"1"0"0,4 0 0,0 0 0,1 0 0,-1 0 0,1 0 0,-1 0 0,6 0 0,1 0 0,5 0 0,6-1 0,6-3 0,1-3 0,6-4 0,0 3 0,3 1 0,0 0 0,-3 0 0,3-2 0,-3 5 0,-3 0 0,-1 4 0,-1 0 0,2 0 0,-8 0 0,4 0 0,-3 4 0,2 0 0,-3 5 0,-1-2 0,-4 5 0,1 3 0,-3-1 0,-1 5 0,0 1 0,0 7 0,-5 2 0,-3 5 0,-6 1 0,-1-1 0,-5 0 0,1 0 0,-2-4 0,2-4 0,2-2 0,1-1 0,4-5 0,-3-3 0,6-3 0,1-5 0,6 3 0,-4-8 0,6 3 0,0-5 0,6 0 0,0 0 0,5 0 0,2 0 0,2 0 0,7-1 0,4-3 0,2 1 0,-1-4 0,-3 3 0,3-4 0,-4 6 0,-4-2 0,-2-1 0,-1 1 0,-8 0 0,4 4 0,-3 0 0,-2 0 0,1 0 0,-5 0 0,3 0 0,-2 0 0,-3 0 0,9-1 0,-2-3 0,2 3 0,1-14 0,1 2 0</inkml:trace>
  <inkml:trace contextRef="#ctx0" brushRef="#br1" timeOffset="43">12095 5619 7958,'-7'-19'0,"4"0"0,-3 9 3,3-2 2,-1 4-1,4 1 2,0 2 3,0 5-8,0 5 1,0 2-2,0 4 1,1 2-1,3 2 0,-2-2 0,6 2 0,-5 1 0,0 0 0,0-1 0,1-4 0,-3 1 0,3-1 0,-3 0 0,-1 1 0,0-6 0,0-1 0,0-5 0,5 0 0,-4 0 0,5 0 0,-3-6 0,1-5 0,6-2 0,2-6 0,-1 0 0,4-4 0,2 1 0,-2 3 0,0-1 0,-3 5 0,-5 3 0,1 5 0,0 4 0,3-7 0,-3 9 0,-1-3 0,-3 4 0,4 4 0,-5 2 0,5 6 0,-4-1 0,3 0 0,-4 2 0,1 2 0,1 2 0,-1 2 0,3 2 0,-3-2 0,4-2 0,-4-2 0,-1-2 0,-3-2 0,2 1 0,1-1 0,-1-3 0,2-1 0,-3 1 0,-1 3 0,0 1 0,-5-1 0,-2 1 0</inkml:trace>
  <inkml:trace contextRef="#ctx0" brushRef="#br1" timeOffset="44">15167 5311 8246,'0'-12'0,"0"1"0,-1 1 0,-3 2 0,3-2 0,-3 2 0,2 3 0,1-4 0,-3 6 0,3-3 0,-3 3 0,3 1 0,1-3 0,0 15 0,1 2 0,3 7 0,-1 3 0,4-3 0,-3 2 0,4 2 0,-6 0 0,2 0 0,1-4 0,-1 0 0,1-2 0,-1 3 0,-3-4 0,3-5 0,-3 1 0,-1-1 0,1-1 0,3-2 0,-2-2 0,1-2 0,-1-3 0,-2 5 0,0-6 0,0-6 0,0-1 0,0-5 0,0-3 0,3-3 0,1-4 0,5-1 0,-1 0 0,6 1 0,1 3 0,0-1 0,-3 5 0,3 0 0,0 3 0,0 2 0,-3 2 0,-5-1 0,1 6 0,-1-1 0,5 5 0,-1 3 0,1-2 0,-1 6 0,-3 5 0,-1 6 0,1 0 0,3 4 0,1-3 0,-1 7 0,1-3 0,-1-1 0,-3-1 0,-1 1 0,-3-5 0,4-3 0,-6 3 0,5-5-5,-4 2 0,-1-6-6,2-2 1,-3-4 6,-1 2 1,0-4-3,0 3 2,0-3 4,0 4 0,-5 1 0,-2 0 0</inkml:trace>
  <inkml:trace contextRef="#ctx0" brushRef="#br1" timeOffset="45">16058 5288 8113,'-8'0'0,"1"0"0,4-1 0,-1-3 0,3 3 0,1-5 0,0 6 0,5 0 0,3 0 0,2 0 0,1 0 0,2 0 0,2 0 0,3 0 0,5 0 0,0-3 0,-1-1 0,1 0 0,0 4 0,-4-1 0,0-3 0,-4 3 0,4-3 0,-5 3 0,3-4 0,-6 3 0,-4-3 0,-4 6 0,-6 3 0,-5 3 0,-7 4 0,-8 0 0,-6 1 0</inkml:trace>
  <inkml:trace contextRef="#ctx0" brushRef="#br1" timeOffset="46">16092 5425 8113,'-8'10'0,"1"-2"0,4 2 0,-2-9 0,5 4 0,0-5 0,1 4 0,3 0 0,3 0 0,4-4 0,2 0 0,2 0 0,3 0 0,5 0 0,-1 0 0,1 0 0,0-4 0,0 0 0,4 0 0,-1 4 0,1-4 0,-4 1 0,0-3 0,-1 3 0,0 0 0,-3-4 0,8-1 0,-3-4 0</inkml:trace>
  <inkml:trace contextRef="#ctx0" brushRef="#br1" timeOffset="47">16880 5037 8052,'0'-14'0,"0"2"0,0 3 0,0 2 0,0-1 0,0 6 0,0-4 0,0 6 0,0 6 0,4 1 0,0 8 0,1 4 0,-1 8 0,-2 2 0,6 6 0,-5-1 0,5 0 0,-5 5 0,0 3 0,0-1 0,1 1 0,-3-5 0,3 1 0,-3-4 0,-1-4 0,0 2 0,0-5 0,1-2 0,3-6 0,-3 1 0,3-4 0,-1-2 0,1-7 0,-3 3 0,3-2 0,-3-3 0,4 5 0,1-3 0</inkml:trace>
  <inkml:trace contextRef="#ctx0" brushRef="#br1" timeOffset="48">17154 5642 7933,'6'0'0,"3"5"0,-5 3 0,0 2 0,-4 1 0,4 4 0,0 1 0,-1 4 0,-3-1 0,0-1 0,0 1 0,-1 0 0,-3 4 0,-1-4 0,-2 0 0,-4 0 0,4 4 0,-3-4 0,-2 0 0,-4 0 0,-2 4 0</inkml:trace>
  <inkml:trace contextRef="#ctx0" brushRef="#br1" timeOffset="49">17542 5128 8057,'0'-11'0,"0"-1"0,0 1 0,0-1 0,0 1 0,2 3 0,2 1 0,-2 3 0,6-4 0,-1 4 0,5-3 0,0 3 0,4-4 0,-4 6 0,4-2 0,0 3 0,-1 1 0,4 0 0,-3 0 0,4 1 0,-1 3 0,1 2 0,-1 6 0,2 4 0,-6 3 0,-4 3 0,-3 1 0,-6-1 0,2 1 0,-3 0 0,-1 0 0,-1 4 0,-3-1 0,-2 1 0,-5-4 0,-1 1 0,1 2 0,-5-1 0,1 1 0,0-5 0,4-2 0,-1-5 0,1 1 0,1-3 0,2 0 0,-1-5 0,5 1 0,-3-4 0,3 4 0,0-6 0,4 3 0,0-5 0,0 5 0,5-4 0,3 3 0,3 1 0,4-1 0,2 0 0,2-4 0,6 0 0,-2 0 0,3 0 0,-4 0 0,3 0 0,1 0 0,-2-4 0,3 0 0,-3 1 0,-1 3 0,0 0 0,0 0 0,-1 0 0</inkml:trace>
  <inkml:trace contextRef="#ctx0" brushRef="#br1" timeOffset="50">18102 5562 8057,'11'0'0,"-4"0"0,-2 0 0,0 0 0,-4 0 0,4 0 0,-5 0 0,0 5 0,0 1 0,0 6 0,0 0 0,0 4 0,0-1 0,0 8 0,0-3 0,0 7 0,0 1 0,0-2 0,0 5 0,0-5 0,0 5 0,0-4 0,0-5 0,0-3 0,-1-1 0,-3 1 0,3-2 0,-3-6 0,-1 1 0,1-1 0,-5 0 0,3 1 0</inkml:trace>
  <inkml:trace contextRef="#ctx0" brushRef="#br1" timeOffset="51">18570 5082 7960,'7'-23'11,"-2"6"-8,-5 1 0,4 4-1,-1 0 1,5 1-2,-4-1 1,3 5-1,-3-1 0,4 4-1,-4-3 1,5 3 1,-2-4 0,3 6-1,2-2 0,-1 2-1,1-2 1,3 2-1,0-1 0,0 3 0,-3 3 0,-1-1 0,0 2 0,1 2 0,-1 2 0,-1-2 0,-2 1 0,-2 0 0,-2 0 0,-2 4 0,3-5 0,-5 5 0,0 1 0,0-1 0,-5 1 0,2-1 0,-5 0 0,6 1 0,-7-1 0,5 1 0,0-1 0,4 1 0,0-1 0,0 0 0,0 1 0,2-1 0,1 1 0,4-1 0,4 0 0,1 2 0,-1 2 0,2-2 0,2 2 0,-2-2 0,2-2 0,1 5 0,0-1 0,3 1 0,-4 0 0,0-4 0,-4 4 0,-3-4 0,0 0 0,-6-1 0,2 0 0,-3 1 0,-1-1 0,-1 1 0,-3-1 0,-7 1 0,-8-1 0,-4 0 0,-4 1 0,-6 3 0,-5 0 0,0-1 0,4-6 0,5 1 0,2-5 0,4 3 0,4-3 0,3 5 0,4-8 0,1 9 0,-1-3 0</inkml:trace>
  <inkml:trace contextRef="#ctx0" brushRef="#br1" timeOffset="52">19427 5493 7976,'0'-11'0,"0"0"0,0 3 0,0 0 0,0 6 0,0-3 0,0 5 0,0 5 0,0 2 1,0 9-1,0 3 0,0 2 0,0 2 0,0 0 0,0 0 0,0 0 0,0-1 0,0 0 0,0-3 0,0 1 0,0-4 0,0 3 0,0-4 0,-1-1 0,-3-7 0,3 4 0,-6-5 0,3 5 0,3-4 0,-4 3 0,0-9 0,-1 4 0</inkml:trace>
  <inkml:trace contextRef="#ctx0" brushRef="#br1" timeOffset="53">19804 5471 8027,'0'-12'0,"0"6"0,0 1 0,0 5 0,5 0 0,2 0 0,4 0 0,5 0 0,2 0 0</inkml:trace>
  <inkml:trace contextRef="#ctx0" brushRef="#br1" timeOffset="54">20066 5425 8027,'6'6'0,"-5"-1"0,4-5 0,-5 0 0,5 0 0,1 0 0,6 0 0</inkml:trace>
  <inkml:trace contextRef="#ctx0" brushRef="#br1" timeOffset="55">20421 5436 8086,'0'7'0,"0"8"0,0-2 0</inkml:trace>
  <inkml:trace contextRef="#ctx0" brushRef="#br1" timeOffset="56">2444 7675 8207,'0'-8'0,"0"1"0,-1 0 0,-3 0 0,1 0 0,-4 3 0,3 3 0,-4-3 0,5-1 0,-5 2 0,0-1 0,-3 4 0,0-2 0,-1-1 0,-3 1 0,0-1 0,-6 3 0,2 3 0,-4 4 0,-3 4 0,0 2 0,-4 2 0,0 3 0,-5 5 0,2 3 0,3 1 0,-2 5 0,5-2 0,5 7 0,3 1 0,3 4 0,-3-4 0,7 4 0,0-4 0,2 4 0,6-4 0,0-4 0,4-3 0,0-2 0,0 1 0,6-2 0,1-5 0,7 0 0,1 0 0,6-4 0,-2 0 0,2-5 0,2 1 0,5-4 0,2-3 0,1 1 0,3-5 0,-1-1 0,9-3 0,-1-1 0,1-3 0,1-3 0,-5-8 0,-1 2 0,-7-2 0,-3 2 0,-8 1 0,-3 5 0,-4-1 0,-5 4 0,1-3 0,-6 3 0,2-4 0,-3 6 0,-6-8 0,-1 3 0</inkml:trace>
  <inkml:trace contextRef="#ctx0" brushRef="#br1" timeOffset="57">2775 7858 8055,'-11'-17'0,"-1"6"0,6-1 0,-4 6 0,9 0 0,-9 0 0,8 6 0,-7 6 0,6 1 0,-1 8 0,4 4 0,0 8 0,0 4 0,0 3 0,0 4 0,0-1 0,0 5 0,-4-6 0,0 2 0,0-3 0,4-5 0,0 2 0,0-6 0,0 1 0,0-4 0,0-5 0,0-3 0,2-2 0,1-2 0,0-5 0,5-2 0,-6-3 0,8-1 0,-5-1 0,3-3 0,-2-2 0,-2-5 0,-3-6 0,10-1 0,-5-4 0</inkml:trace>
  <inkml:trace contextRef="#ctx0" brushRef="#br1" timeOffset="58">2604 7835 8055,'6'-12'0,"1"3"0,-4-2 0,0 2 0,5-6 0,-1 2 0,5 2 0,0-1 0,4 1 0,1 0 0,6-1 0,0 2 0,0 2 0,1 3 0,3 5 0,2 0 0,5 0 0,-1 9 0,-2 3 0,-2 7 0,-3 0 0,-2 2 0,3 2 0,-7 0 0,-1 0 0,-5 5 0,2 2 0,-9 3 0,-3 1 0,-4 4 0,-4 0 0,-7 4 0,-8-4 0,-4 0 0,-4-3 0,-2 2 0,-5-3 0,0 1 0,-1-8 0,1 0 0,0-5 0,5-4 0,2-3 0,3-2 0,1-1 0,5-6 0,3-2 0,2 2 0,7-6 0,2 0 0,5-2 0,7-10 0,1 2 0,10-9 0,0 5 0,9-13 0,1 3 0</inkml:trace>
  <inkml:trace contextRef="#ctx0" brushRef="#br1" timeOffset="59">3312 7766 8089,'-11'-13'0,"3"0"0,0 9 0,6-1 0,-2 1 0,3 3 0,1-3 0,0 8 0,0 7 0,0 8 0,4 4 0,-1 4 0,2 2 0,-1 5 0,-1 5 0,4 3 0,-3 1 0,4-1 0,-4 1 0,3-5 0,-3 0 0,4-3 0,-4-6 0,3-2 0,-4-5 0,0-3 0,3-2 0,-3-6 0,1 1 0,-3-2 0,3-2 0,-2-3 0,3-5 0,-5 0 0,-2-4 0,-1 0 0,0-5 0,-5 2 0,5-4 0,-5 0 0,0-6 0,-3 0 0,-1-6 0</inkml:trace>
  <inkml:trace contextRef="#ctx0" brushRef="#br1" timeOffset="60">3278 8120 8089,'0'-14'0,"0"3"0,0 2 0,0-2 0,1 3 0,3 0 0,-2 6 0,6-2 0,0 1 0,3 0 0,4 1 0,1-1 0,4 0 0,-1-1 0,6 3 0,2-3 0,0 2 0,-5-2 0,5 3 0,0-3 0,-2-1 0,-6 1 0,1-4 0,-4 4 0,-1-3 0,-4 3 0,1-5 0,-5 4 0,1-3 0,-7-2 0,-1 3 0,-5-3 0,-6-2 0</inkml:trace>
  <inkml:trace contextRef="#ctx0" brushRef="#br1" timeOffset="61">3323 7778 8089,'-11'0'0,"5"0"0,6-2 0,7-1 0,7 0 0,2-5 0,4 2 0,-1-2 0,4-2 0,3 3 0,0 0 0,4 0 0,-3 3 0,3-4 0,-3 4 0,3-3 0,-4 4 0,0 0 0,-1 0 0,-3-1 0,0 3 0,-3-3 0,3 3 0,-5 1 0,6 0 0</inkml:trace>
  <inkml:trace contextRef="#ctx0" brushRef="#br1" timeOffset="62">4317 7721 8032,'-6'0'0,"1"0"0,5 0 0,5 0 0,-4 0 0,5 1 0,-2 3 0,-3 2 0,10 5 0,-9-1 0,6-2 0,-6 2 0,2-2 0,-3-2 0,-1 2 0,2-4 0,1 3 0,-1 1 0,2 3 0,-8 1 0,2 4 0,-3 2 0</inkml:trace>
  <inkml:trace contextRef="#ctx0" brushRef="#br1" timeOffset="63">4306 8154 7970,'0'8'0,"0"0"0,0-6 0,0 5 0,0-4 0,0-1 0,0 3 0,-5 0 0,3-4 0,-3 4 0</inkml:trace>
  <inkml:trace contextRef="#ctx0" brushRef="#br1" timeOffset="105">2067 10587 8502,'0'-7'0,"0"-1"0,-1 5 0,-3 0 0,3 0 0,-3-1 0,3 3 0,1-4 0,0 0 0,0 4 0,0-5 0,0 6 0,0 6 0,0 1 0,0 3 0,0 2 0,0 3 0,0 0 0,4 5 0,-1 0 0,5 2 0,-4 5 0,1-3 0,-1 3 0,-3 1 0,3-2 0,1 5 0,-1-5 0,-1 5 0,-3-4 0,4-1-4,0-3 1,1 0-3,-1 0 0,-2-2 1,6-2 1,-5 2 1,0-6 1,3 0 0,-3-3 0,5-1 0,-4 0 1,1-3-1,-1 0 0,-3-5 0,3 5 0,-2-5-2,2 0 2,-3-1 1,4-2-1,-5 0 2,-5 0 0,-1-5 0,-5-2 0</inkml:trace>
  <inkml:trace contextRef="#ctx0" brushRef="#br2" timeOffset="106">1942 10621 9511,'-7'-11'-423,"-2"-2"348,6-2 1,-1 2 39,4-2 1,0 2 4,0 2 0,0-2 5,0-2 1,5 2 7,2-2 0,0 1 6,0-1 0,5 2-45,3-2 1,0 4 52,-3 3 0,0-2-1,4 2 0,-2 2-2,5-2 0,0 6 5,3-2 1,1-1 0,0 1 0,5 0 0,2 4 0,2 0 0,-1 0 0,2 0 0,-3 0 0,-2 5 0,-1 3 0,-3 2 0,-1 2 0,-6 4-3,-1 3 1,-4-1-4,0 1 1,-6 0 0,-2 4 0,-8 0 0,-4-1 1,-4 1-1,-7 0 1,-2 0 1,-9 0 1,0-4 1,-5 0 1,1-5 0,0 1 0,5-2 0,2-2 0,3-4 0,1-4 0,4-1 0,0-2 0,9 0 0,-2 0 0,3 0 0,-2-5 0,0-2 0</inkml:trace>
  <inkml:trace contextRef="#ctx0" brushRef="#br1" timeOffset="107">2867 10153 8450,'0'-7'0,"0"-1"0,0 0 0,0 1 0,0-1 0,0 4 0,0-3 0,0 4 0,0-7 0,0 9 0,0-4 0,-2 5 0,-1 0 0,0 5 0,-5 2 0,5 3 0,-5 2 0,2 1 0,-2 2 0,-2 1 0,2 3 0,-2 4 0,-1 0 0,-1 0 0,1 4 0,1 0 0,2 0 0,-2 7 0,2-3 0,2 6 0,-2-3 0,6 0 0,-2 4 0,-1-2 0,1-2 0,-3 4 0,3 0 0,0 1 0,4 0 0,0-4 0,0 3 0,1-2-3,3-2-1,-1 0-3,4 0 1,1-1 0,3-2 0,1-3 1,-1-5 0,0 0 0,1-1 0,-1 1 0,1 0 0,-1-5 0,1-3 0,-1 2 0,0-2 0,1 0 0,-1-4 0,-1-3 0,-2 0 1,2-5-1,-2 5 0,-2-5-5,2 0 2,-6 4 1,8-6 3,-8 4 4,3-5 0,0-5 0,1-1 0</inkml:trace>
  <inkml:trace contextRef="#ctx0" brushRef="#br1" timeOffset="108">3038 10553 8424,'-6'-5'0,"1"4"0,3-8 0,-2 5 0,3 0 0,-4 4 0,5-5 0,0 4 0,0-3 0,0 8 0,0-2 0,0 6 0,0-1 0,0 5 0,4 1 0,0 2 0,3 1 0,-3 3 0,1 3 0,-1-3 0,-1 3 0,4 0 0,-3 1 0,4 0 0,-5 0 0,5 0 0,-2 0 0,2-1 0,1-3 0,-5 0 0,1-5 0,-1 2 0,-3-4 0,3 0 0,2-1 0,-5 1-1,9-1-5,-8 0 2,3-4 4,-10 3 0,-2-9 0,-4 4 0</inkml:trace>
  <inkml:trace contextRef="#ctx0" brushRef="#br1" timeOffset="109">3049 10633 8567,'0'-8'0,"0"1"0,0 4-5,0-2 0,5 5 0,3 0 0,2 0 3,2 0 0,0 1 0,4 3 1,0 2-1,3 6 0,3 3-1,-3 0 0,2 6-2,2-2 1,0 1-2,0-1 1,0 3-3,-1-3 1,1 1-1,0-1 0,-1 1 0,-3-5 0,2 1 0,-2-5 0,-2 1 1,-2-1 1,2-3 1,-2-1 0,0-3 1,-4 4 1,1-6 1,-1 2 0,-3-3-1,0-1 3,-6 0 0,3-1 0,-5-3 0,0-2 0,0-6 0,0 1 0,0 0 0,0-6 0,0-2 0,-4-4 0,1-4 0,-6 2 0,1-5 0,-2-3 0,-2-2 0,2-6 0,3 2 0,-3 1 0,2 0 0,3 4 0,1 4 0,-1-1 0,1 8 0,0-1 0,4 9 0,0 4 0,0 3 0,0 5 0,0-2 0,0 7 0,0 1 0,0 5 0,0 7 0,-5 3 0,-1 5 0</inkml:trace>
  <inkml:trace contextRef="#ctx0" brushRef="#br1" timeOffset="110">4283 10359 8271,'0'-12'0,"0"1"0,0 5 0,0 0 0,0 6 0,0 6 0,0 0 0,0 5 0,0 1 0,-4-1 0,0 1 0,-5-1 0,2 0 0,-5 1 0,-3-1 0,1 1 0,-5-1 0,1 1 0,-1-1 0,-2 2 0,2 2 0,1-2 0,-1 2 0,1-3 0,-1 0 0,-1-1 0,5 1 0,-2-2 0,2-3 0,3 4 0,1-4 0,1 0 0,6 0 0,-4-3 0,5 4 0,-1-5 0,4 5 0,0-5 0,0 2 0,0 0 0,0-4 0,5 5 0,2-2 0,5-3 0,3 3 0,-1-2 0,5-2 0,0 0 0,4 0 0,-1 0 0,-3 0 0,2 0 0,-2 0 0,3 0 0,1 0 0,-1 0 0,1 0 0,-5 0 0,-3 0 0,-2 0 0,-2 0 0,1 0 0,-1 0 0,-4 0 0,-2 0 0,-7 0 0,-1 0 0,-9 5 0,-6 1 0,-4 5 0</inkml:trace>
  <inkml:trace contextRef="#ctx0" brushRef="#br1" timeOffset="111">3906 10896 8271,'11'0'0,"1"0"0,-1 0 0,1 0 0,3 0 0,0 0 0,4 3 0,-4 1 0,6 0 0,-2-4 0,-2 0 0,2 0 0,-1 0 0,1 0 0,2 0 0,-6 0 0,4 0 0,-4 0 0,2 0 0,-2 0 0,-6 0 0,2 0 0,-2 0 0,2 5 0,1 1 0</inkml:trace>
  <inkml:trace contextRef="#ctx0" brushRef="#br1" timeOffset="112">4671 10656 8564,'-4'-8'0,"1"0"0,-1 6 0,4-3 0,0 5 0,0 5 0,0 3 0,0 7 0,4 3 0,-1 4 0,1-1 0,-4 1 0,0-1 0,0 5 0,0-1 0,0-3 0,0-3 0,0 0 0,4-1 0,0 1 0,1 2-4,-1-6 1,-3 0-2,3-4 0,-2-3-3,2 0 1,-3-1 4,4 0 0,-3-2-1,1-5 2,-1 0 0,3 0 2,-5 0 0,0-5 0,4-3-1,-1-7 1,3 2 0,-3-2 0,0-2 0,4 2 0,-3-5 0,4 1 0,0-3 0,3-1 0,-3 2 0,-1 2 0,3-3 0,2 3 0,2 3 0,-7 0 0,3 4 0,2 0 0,-5 2 0,1 3 0,-2 0 0,2 3 0,2 3 0,-2-3 0,-2 3 0,2 1 0,-1 0 0,5 0 0,-1 0 0,1 0 0,-1 5 0,0 3 0,0 3 0,-4 4 0,3-1 0,-2 5 0,-3 4 0,-1 4 0,-2 0 0,2-5 0,-2 5-1,1 0 0,-1-2-7,-2-6 1,0 1 0,0-4 1,0 3 1,0-4 1,1-1 1,3-7 0,-3 4 0,3-4 2,-3-2 1,-1 5 0,0-8 0,5 3 0,-4-5 0,4-5 0,-5-2 0</inkml:trace>
  <inkml:trace contextRef="#ctx0" brushRef="#br1" timeOffset="114">5722 10564 8367,'-6'-1'0,"2"-3"0,2 2 0,2-6 0,0 6 0,0-5 0,0 3 0,6 3 0,1-3 0,3-1 0,2 1 0,-1-3 0,1 3 0,0 0 0,3 4 0,-2-1 0,2-3 0,-1 3 0,2-3 0,-4 3 0,3 1 0,-2 0 0,-1 0 0,-1-4 0,0 0 0,1 0 0,-1 4 0,1 0 0,-1 0 0,1 0 0,-1 0 0,0 0 0,1 5 0,-1 2 0</inkml:trace>
  <inkml:trace contextRef="#ctx0" brushRef="#br1" timeOffset="115">5813 10758 8357,'12'-6'0,"0"0"0,4 2 0,1 1 0,6-4 0,0 3 0,0-4 0,3 5 0,1-5 0,1 5 0,-1 0 0,-4 1 0,-1 2 0,0-3 0,-7-1 0,0 0 0,-3 4 0,-1 5 0,1 1 0</inkml:trace>
  <inkml:trace contextRef="#ctx0" brushRef="#br1" timeOffset="116">6658 10085 8296,'0'-8'0,"0"0"0,0 1 0,0-1 0,0 1 0,0 4 0,0-2 0,0 5 0,0 6 0,0 6 0,2 0 0,1 7 0,-1 4 0,2 4 0,1 5 0,-2-2 0,2 3 0,-1 1 0,-1 4 0,4 0 0,-4 1 0,1-5 0,1-4 0,-1 1 0,1-5 0,-1 5 0,-2-6 0,6 2 0,-6 0 0,2-5 0,-1 4 0,0-7 0,-1-3 0,1 0 0,3-4 0,-3 0 0,1-1 0,-4 0 0,4-3 0,0 0 0,0-6 0,-4 3 0,0-5 0,0-5 0,0-1 0</inkml:trace>
  <inkml:trace contextRef="#ctx0" brushRef="#br1" timeOffset="117">7092 10439 8311,'7'-7'0,"3"-3"0,-5 8 0,3-6 0,-2 5 0,-2 0 0,-2 0 0,6-1 0,-1 3 0,9-8 0,-1 5 0,0 1 0,-3 3 0,0-4 0,3 0 0,-2 0 0,2 4 0,2 0 0,-2 0 0,4-4 0,-4 1 0,4-1 0,-3 4 0,0 0 0,-1 0 0,-2-4 0,2 0 0,-2 0 0,-2 4 0,-4 0 0,-2 10 0,-5 3 0</inkml:trace>
  <inkml:trace contextRef="#ctx0" brushRef="#br1" timeOffset="118">7960 10062 8446,'0'-12'0,"-5"6"0,4-4 0,-4 4 0,5-6 0,0 1 0,4 3 0,0 0 0,1 5 0,-2-5 0,4 4 0,4-3 0,1 3 0,-1-4 0,0 2 0,1-2 0,4-1 0,3 6 0,-1-5 0,1 4 0,0 0 0,4 4 0,-4 0 0,0 0 0,-4 2 0,4 1 0,-5 4 0,2 4 0,-4 2 0,0 2 0,-5-1 0,1 5 0,-6 0 0,2 4 0,-2 4 0,-2-1 0,0 2-2,0-1 0,-2 1-2,-2 2 0,-2 3-1,-5-2 0,-2-2-1,-2 1 1,1-1-1,-5 2 1,0 1 0,-4-6 0,0 5 0,0-5 1,-2 1 0,2-4 1,-1-2 1,9-2 0,-4 2 0,3-6 0,2 0 1,7-3 0,-2-5 0,5 1 1,-3-4-2,3 3 1,0-4 0,4 3 0,0-2 1,1-3-2,3 3 1,2-3-1,6-1 1,0 0-1,4 0 1,1-1-1,6-3 1,0-1 0,0-2 0,4 0-1,-1 3 1,1-1-1,-4-2 1,3 0-1,1 4 0,-4 1-1,-4-1 1,-5 1-1,1 2 1,-2 0-3,-2 0 0,1 0 1,-1-5 1,-5 4 0,-1-4 1,-5 5 2,-5 0 0,-1-5 0,-5-2 0</inkml:trace>
  <inkml:trace contextRef="#ctx0" brushRef="#br1" timeOffset="119">8509 9845 8381,'0'-8'0,"0"1"0,-6 4 0,5-3 0,-3 2 0,3 3 0,2-4 0,3 5 0,1-2 0,3-2 0,2 3 0,-2-3 0,6 3 0,1 1 0,1 0 0,0 0 0,-4-1 0,3-3 0,-1 3 0,2-3 0,-4 3 0,4 1 0,-4 0 0,0 0 0,-1 0 0,1 0 0,-1-4 0,0 0 0,-3 0 0,0 4 0,-1 0 0,5 0 0,-1 0 0</inkml:trace>
  <inkml:trace contextRef="#ctx0" brushRef="#br1" timeOffset="120">8908 9708 8286,'0'-12'0,"0"5"0,0-1 0,2 6 0,1-2 0,-1-3 0,3 6 0,-5-4 0,4 10 0,-1 3 0,5 2 0,-4 1 0,1 5 0,-1-1 0,-3 5 0,3-1 0,-3-1 0,-1 1 0,4-5 0,0 1 0,-1-2 0,-3-2 0,0 1 0,0-1 0,4-3 0,0-1 0,0-3 0,-4 4 0,0-6 0,0 3 0,0-5 0,0-5 0,0-1 0,4-6 0,-1 1 0,5 0 0,-4-1 0,5 0 0,-2-4 0,3 2 0,2-5 0,1 4 0,2-4 0,1 4 0,3-4 0,-2 7 0,-6-3 0,3 9 0,-2-6 0,2 9 0,-7-1 0,3 2 0,2 2 0,-2 6 0,-2 1 0,-2 3 0,-2 2 0,-3 3 0,3 0 0,-2 4 0,2-4 0,-3 4 0,3-3 0,1 3 0,-1-4 0,1 4 0,-1-4 0,-3 4 0,3-3 0,2 4 0,1-2 0</inkml:trace>
  <inkml:trace contextRef="#ctx0" brushRef="#br1" timeOffset="121">17508 4077 8157,'0'-11'0,"-4"-1"0,1 1 0,0 0 0,2 3 0,1 0 0,0 1 0,0-5 0,0 1 0,0-1 0,0 1 0,4 3 0,-1 1 0,5 3 0,-4-4 0,5 6 0,-2-2 0,3-1 0,2 1 0,3 0 0,0 4 0,6 0 0,-2 0 0,2 0 0,2 0 0,1 0 0,3 0 0,-3 4 0,3 0 0,-7 5 0,-1-2 0,-5 5 0,1 3 0,-3-2 0,-5 2 0,-2 3 0,-5 1 0,0 6 0,0 2 0,-5 5 0,-6-7 0,-8 5 0,-3 1 0,-1 3 0,-3-3 0,-1-1 0,0-5 0,4 2 0,1-4 0,-1-4 0,1 1 0,3-5 0,3 1 0,4-5 0,2-3 0,3-1 0,-2-3 0,5 4 0,-1-6 0,1 2 0,3 2 0,-4-4 0,5 4 0,0-2 0,5-3 0,1 4 0,5-5 0,2 2 0,2 1 0,-1-1 0,5 1 0,0-1 0,4-2 0,-4 0 0,0 0 0,-1-4 0,1 0 0,-2 0 0,-6 4 0,0-4 0,1 1 0,-5-1 0,1 4 0,-4 0 0,4 0 0,-6 0 0,8-5 0,-3-2 0</inkml:trace>
  <inkml:trace contextRef="#ctx0" brushRef="#br1" timeOffset="122">18056 3837 8270,'0'-11'0,"0"0"0,0-1 0,0 1 0,0 3 0,0 0 0,0 6 0,0-3 0,0 5 0,4 5 0,0 3 0,0 3 0,-4 4 0,0-2 0,0 2 0,0 2 0,0-2 0,0 1 0,0 0 0,0-6 0,0 5 0,0-9 0,0 6 0,0-3 0,0 2 0,0 0 0,0-4 0,5 3 0,-3-9 0,6 3 0,-4-3 0,3-1 0,-3 0 0,4 0 0,-4 0 0,3 0 0,0-1 0,0-3 0,3 2 0,-2-6 0,-2 4 0,2-3 0,-5 3 0,0-4 0,0 4 0,1-3 0,-3 4 0,4-7 0,-5 9 0,-1-4 0,-3 5 0,3 0 0,-4 0 0,5 5 0,0 2 0,0 4 0,0 0 0,0 2 0,0 2 0,0-1 0,0 5 0,0-4 0,0 4 0,0-5 0,0 1 0,0-2 0,0-1 0,0-1 0,0 0 0,0 1 0,5-1 0,1 1 0</inkml:trace>
  <inkml:trace contextRef="#ctx0" brushRef="#br1" timeOffset="123">18913 3529 8381,'-6'-6'0,"1"1"0,5 5 0,1-2 0,3-1 0,-2 1 0,6-2 0,3 2 0,4-2 0,7 2 0,1-6 0,1 4 0,6-3 0,-3 3 0,3-4 0,-3 4-1,4-3 1,-6 3-2,2-4 1,-5 6 0,-2-2 1,0-1-1,-5 1 1,0 0-2,-3 4 2,-1 0 0,1 0 0,-6 5 0,-1 2 0</inkml:trace>
  <inkml:trace contextRef="#ctx0" brushRef="#br1" timeOffset="124">18970 3689 8128,'11'0'0,"1"0"0,4 0 0,2-5 0,5 4 0,0-10 0,0 4 0,0 2 0,3-5 0,1 2 0,-1 3 0,-3 1 0,0 3 0,-1-3 0,-3 0 0,1 0 0,-3 4 0,0 0 0,7 5 0,6 2 0</inkml:trace>
  <inkml:trace contextRef="#ctx0" brushRef="#br1" timeOffset="125">20363 2958 8105,'0'-11'0,"0"-1"0,0 1 0,0 4 0,0-3 0,0 9 0,0-9 0,0 9 0,0-5 0,0 6 0,0 6 0,0 1 0,0 8 0,4 3 0,0 5 0,1 0 0,-1 0 0,-3 3 0,3 1 0,-1 0 0,0-5 0,-1 1 0,1 0 0,-1 0 0,-2 0 0,3-2 0,1-2 0,0 2 0,-4-6 0,0 4 0,0-4 0,1 0 0,3-3 0,-1 1 0,4 2 0,-3-2 0,4 2 0,-1-3 0,5 0 0</inkml:trace>
  <inkml:trace contextRef="#ctx0" brushRef="#br1" timeOffset="126">19907 3723 8105,'0'-11'0,"5"1"0,2 2 0,7-1 0,1 5 0,6 1 0,-2-1 0,7 0 0,9-4 0,8 3 0,5-1 0,-1 3 0,9-3-297,-3 2 1,4 3 296,4-3 0,-2-1 0,1 1 0,0-3 0,1 3 0,-3-4 0,3 4 0,-7-3 0,-5 3 0,-3-4-10,-4 5 0,-7-3 10,-4 3 0,-6 0 0,2-4 0,-3 4 0,-1-1 0,-2 3 0,-2 1 0,-2-1 0,-6-3 0,-3 3 592,-1-3-592,-4 2 5,2 2 0,-15 6 1,-3 0-1</inkml:trace>
  <inkml:trace contextRef="#ctx0" brushRef="#br1" timeOffset="127">20192 3895 8091,'6'6'0,"0"-1"0,-6-5 0,0 0 0,5 5 0,-4 5 0,3 5 0,-3 6 0,-1-2 0,4 2 0,0 2 0,-1 1 0,-3 3 0,0-3 0,0 3 0,2-2 0,1 2 0,-1-3 0,2 2 0,-3-1 0,-1-3 0,1-4 0,3-3 0,-3-2 0,3-1 0,-3-1 0,-1 0 0,0-4 0,5 3 0,-3-8 0,1 6 0,-1-5 0,-1 5 0,3-4 0,-3 0 0,4-4 0</inkml:trace>
  <inkml:trace contextRef="#ctx0" brushRef="#br1" timeOffset="128">20775 3860 8091,'0'-11'0,"-2"3"0,-2 1 0,3 4 0,-4-7 0,4 9 0,-3-3 0,2 3 0,-6 1 0,0 0 0,-3 0 0,-6 5 0,-2 2 0,-7 8 0,2 3 0,-3 5 0,3 0 0,1 0 0,0 3 0,0 1 0,6 4 0,1-5 0,4 6 0,0-2 0,2 0 0,2 0 0,0-3 0,4 3 0,0-5 0,4 2 0,0-3 0,0-1 0,5-5 0,3-3 0,2-2 0,1-2 0,1 1 0,-1-1 0,4-3 0,0-1 0,6-4 0,-7 2 0,5-5 0,0-1 0,4-3 0,-6-3 0,4-4 0,-6 0 0,0-1 0,-3 1 0,-2-1 0,-3 1 0,-2-4 0,-5-1 0,0-3 0,0 4 0,-6-4 0,-5 4 0,-6 0 0,-11 3 0,-2 1 0,-3 5 0,-1 2 0,4 2 0,-1 8 0,4 1 0,5 5 0,7 3 0,8 8 0,-4 1 0,5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4T03:26:54.7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1999 3415 8200,'6'0'-775,"-1"-5"0,-5 2 1404,0-4-41,5 4-2,-4-7-301,4 9-119,-5-4 181,0 5 1,0 5-209,0 2 1,0 1-76,0 3 0,0-2 55,0 6 1,-3 3-109,-1 1 1,0 3 78,4 1 1,0-1-7,0 1 0,0 1 12,0 3 0,0 2 1,0 6 0,0-2-71,0-3 0,0 7 66,0-3 0,0-1-107,0-3 0,0 0 95,0 0 1,0-1-180,0-2 0,4-4 46,0 0 0,-1-2-72,-3-6 1,4 1 117,0-5 1,4 1 0,-4-1 0,1-3 289,-2-1-278,-1-4 229,3 2-171,-5-5 385,0 0-145,5 0-253,-4 0 1,4-1-187,-5-3 1,1 2 134,3-1-115,-2-4 0,8 6 45,-3-3-78,3-2 1,6 5 61,-1-3 1,0-1 22,-3 1 0,3-1-1,0 1 0,1 3 10,0-3 1,-4 1 91,4 0 1,0 1-85,-1-1 1,1 0 91,-5-1 0,0 3-78,1-3 1,3 3 14,0 1 0,1-4-108,-5 0 57,0 0 0,1 4-2,-1 0 0,-3 0-118,-1 0 1,-3 0-211,4 0 126,-6 0-502,3 0 252,-5 0 1,0 0 0</inkml:trace>
  <inkml:trace contextRef="#ctx0" brushRef="#br0" timeOffset="1">2010 3837 8265,'0'-11'-425,"1"3"729,3 1 1,-1 4-126,4-1 0,1 3 196,3 1 0,1 0-142,-1 0 1,1 0-132,-1 0 1,6 0-19,2 0 0,2 0-187,2 0 0,0 0 84,0 0 0,-1 0 82,1 0 1,0-1-431,0-3 0,-4 2 167,0-6 1,-4 5-449,4 0 0,-5-3 32,2 3 616,-4-6 0,-5 2 0,-2-4 0</inkml:trace>
  <inkml:trace contextRef="#ctx0" brushRef="#br0" timeOffset="2">2101 3472 8334,'16'-11'264,"-1"-1"0,4 4-85,-4 1 0,5 3 88,-1-4 1,3 5-249,1-5 1,0 5 148,0 0 1,2-2-169,-2 1 0,2 0 120,-6 4 0,2 0-685,-2 0 0,-3 0 178,-5 0 387,-4 0 0,3 5 0,-4 1 0</inkml:trace>
  <inkml:trace contextRef="#ctx0" brushRef="#br0" timeOffset="3">2992 3472 7813,'0'-8'136,"0"1"1,-1 3 30,-3-4 0,2 6 92,-6-2 1,4-1-88,-3 1 0,3 0 0,-4 4 0,1 0-102,-5 0 1,1 0 99,-1 0 1,0 5-145,-4 3 0,2 2 144,-5 2 1,4 0-257,-4 3 1,1 3-21,-1 5 0,-2 5-8,2 2 0,1 3 92,-1 2 1,5 3-140,-1 0 0,6-4 47,1-3 0,6-2 46,-2 1 0,3-2-93,1-5 1,1 0 101,3 0 0,2-4 16,5 0 1,1-5-31,-1 1 1,2 1 22,2 0 0,-2-5 24,2-3 1,3-2 8,1 2 0,-1-3 17,1-5 1,-4 0-34,4 0 1,-4 0 86,4 0 1,-3-2-81,3-1 1,-5 0 72,1-5 1,1 1-55,-1-5 0,1 1 104,-5 0 0,-1-1-31,-2 1 1,1-1 136,-5 1 0,-1-1 30,-3 1 0,0-4-108,0 0 0,-1 3 28,-3 5 0,0 0-43,-7 0 0,2-2-62,-6 5 1,-2-4-14,2 4 1,-4 1-169,4 3 0,-5-4 17,1 0 0,2 0-280,2 4 0,2 2-688,2 1 406,-1-1 678,1 8 0,5-4 0,1 6 0</inkml:trace>
  <inkml:trace contextRef="#ctx0" brushRef="#br0" timeOffset="4">3221 3997 8820,'0'7'644,"0"-2"-741,5 0 0,-3-4-1094,6 3 1191,-6-3 0,9-1 0,-5 0 0</inkml:trace>
  <inkml:trace contextRef="#ctx0" brushRef="#br0" timeOffset="5">6042 3164 7348,'0'-7'-435,"0"1"1007,0 2-241,0 3 16,-5-4 396,3 0-223,-3 3-171,5-3-107,0 5 0,0 5-117,0 3 1,4 7-136,0 4 1,1 4 56,-1 4 0,-2 2 8,6 5 0,-6 4-60,2 0 1,1 5 89,-1-1 0,0 3-226,-4 0 1,4 1 121,0 0 0,-1-6-119,-3-1 0,4-8 20,0 0 0,0-6 51,-4 2 0,0-7 37,0-1 0,4-5 5,-1 1 0,1 2-122,-4-2 0,0-4 93,0-3 0,1-2-198,3 2 0,-2-2 6,1-2-638,-1-3 192,-2 4 535,0-5 0,-5-5 1,-2-1-1</inkml:trace>
  <inkml:trace contextRef="#ctx0" brushRef="#br0" timeOffset="6">5973 3472 8155,'0'-17'0,"0"5"23,0-3 0,0-2 181,0 2 1,0 0-83,0 3 1,1-3 69,3 0 1,-1 3-85,4 5 1,0-1 138,0-3 1,3-1-177,-2 1 1,3 3 84,5 1 1,-2-1-182,5-3 0,0 3-55,4 0 1,3 6-66,1-2 1,0-1 134,-5 1 1,1 0-124,0 4 0,0 2-31,0 1 1,0 0 49,-1 4 1,0 1-63,-3 4 0,-2-1 134,-6 0 1,-1 1-150,-2-1 1,-3 1 175,-5-1 1,0 6-6,0 2 1,-7-2 193,-4 2 1,-5-3-72,-7 3 1,0-2 28,0 2 0,-4 2-93,1-6 1,-1-1-159,4-6 1,5 0 158,3-4 0,3 4-209,0-4-168,1-1-316,-1-3 653,6 0 0,1 0 0,5 0 0</inkml:trace>
  <inkml:trace contextRef="#ctx0" brushRef="#br0" timeOffset="7">6818 3152 8013,'0'-7'0,"0"-1"300,0 5-140,0-7 65,0 9 0,-1-4 191,-3 5-105,3 0 0,-5 0-174,2 0 1,1 1-48,-4 3 0,-1 6-163,-3 5 1,-1 7 122,1 1 1,-4 5-77,-1 6 0,-3 1 89,4 4 1,-1 1-101,0 6 0,4 3-215,-4 1 0,4 3 99,0-3 0,2-1 58,2-3 0,0-2 58,4-2 1,0-6-18,4-6 0,1-5 27,3 2 1,-1-3 120,4-1 0,1-4-133,3 0 0,-2-5 33,3 1 1,-6 1 14,9-5 223,-5 8 0,7-11-298,-6 7-11,1-8-178,-1 4 0,0-9 58,1 6 1,-4-6 196,-1 2 0,1 2 0,3 1 0</inkml:trace>
  <inkml:trace contextRef="#ctx0" brushRef="#br0" timeOffset="8">6955 3495 8151,'0'-8'0,"0"1"-222,5 4 413,-3-7 361,3 9 125,-5-10-179,0 10-645,0-4 148,0 15 1,4-1 258,-1 10 0,1 0-111,-4 4 1,0 1-155,0 3 1,0-2 62,0 6 1,0-5-137,0 5 0,0-2-24,0 1 0,0-2 106,0-5 1,0 0-196,0 0 1,0-5 52,0-3 0,0-2-84,0-2 1,0 0-51,0 1 86,0-6 76,5 4 29,-4-8 397,5 3-230,-6-5 1,0-5-15,0-3 0,0-2-61,0-2 1,-4-4 38,0-3 0,-1-1 45,1 0 0,3-1 80,-3 2-146,3-3 20,1-1 1,0 6 9,0 1 0,0 0 11,0 1 0,0 3 3,0 5 65,0 4-90,0-7 2,0 9 0,5-3-131,2 8 1,4 2 127,0 6 0,2 0-154,2 3 0,1 3 25,3 5 1,3 0 36,-3 0 1,3 0-89,0-1 0,0-3 100,-3 0 0,1-5-85,-4 2 0,3-4 63,-4 0 0,1-5 399,0 1-246,-4-5 0,5 2 602,-6-5-340,1 0 0,-2-5 129,-3-3 0,-2-2 168,-5-2-324,6 1 41,-5 0-44,4-6-38,-5-1-70,0-5-18,-5 1 1,0-3 216,-3-1 1,-2 0-195,2-4 0,-1 0-175,2-5 1,-2 1-53,5 0 1,-3 1-399,3 2 0,0 0 59,4 4 0,0 2-207,0 5 0,0 4-471,0 5 356,0-1-1299,0 1 975,0 4 985,5 2 0,1 10 0,6 2 0</inkml:trace>
  <inkml:trace contextRef="#ctx0" brushRef="#br0" timeOffset="9">7652 3655 8845,'11'0'9,"1"0"-2,-1 0 0,2 0 64,2 0 0,2-4-103,2 0 0,2 0-10,-2 4 0,-1 0 75,1 0 1,-4-1-198,4-3 0,-5 3-58,2-3-200,-4 3 0,0 1 13,-1 0 409,-5 0 0,0 0 0,-6 0 0</inkml:trace>
  <inkml:trace contextRef="#ctx0" brushRef="#br0" timeOffset="10">7663 3849 7554,'12'0'-235,"1"0"259,2 0 1,1 0 51,3 0 1,7-4 152,-4 0 0,4-3-120,-3 3 0,0-5-49,-1 1 1,0 3-247,-3 1 1,1-1-33,-4 2 218,-1-1 0,1-1 0,2-2 0</inkml:trace>
  <inkml:trace contextRef="#ctx0" brushRef="#br0" timeOffset="11">8417 3289 8064,'7'-11'901,"-2"-1"-1051,-5 1 211,0 5 90,0 1 237,0 5-326,0 5 1,3 2 57,1 8 0,0 3-107,-4 5 1,0 1 59,0 3 0,0-2-213,0 6 0,-1-6 31,-3 2 1,1 1 130,-4-2 1,3 1-148,-4-4 1,6-2 83,-2-2 0,-1 2-31,1-6 1,0 0 77,4-3 1,0-5-11,0 1 1,0-4 37,0 3 23,0-4 15,5 7 1,-2-9-61,5 3 0,-5 1-43,5-1 0,0 0 51,3-4 1,-3 0-132,-1 0 0,1 3 37,3 1 0,1 0-156,-1-4 1,1 0 54,-1 0 1,0 0-152,1 0 1,-1 0-96,1 0 1,-5 0-183,1 0 603,-1-5 0,5-1 0,-1-6 0,1 1 0</inkml:trace>
  <inkml:trace contextRef="#ctx0" brushRef="#br0" timeOffset="12">8600 3643 8064,'0'-11'1020,"0"-1"204,0 6-268,0 1-707,0 5 1,0 5-177,0 3 1,0 2-117,0 1 1,0 6-173,0 2 0,0 2 163,0 2 0,0 0-289,0 0 1,0 1 91,0 3 0,0-3-137,0 2 1,0-3 30,0-4 1,0 2 43,0-6 0,0 0 88,0-4 0,0-3-1,0 0 0,0-5-361,0 5 585,0-5 0,0 2 0,0-5 0</inkml:trace>
  <inkml:trace contextRef="#ctx0" brushRef="#br0" timeOffset="13">8748 3106 7987,'0'-6'519,"0"-4"-586,0 9-322,0-4 720,5 20 0,2-4-103,4 16 0,2-3 151,2 10 1,-1-1-101,5 9 1,-5 0-270,1 4 0,2-1 22,-2 1 0,0-4-190,-3 0 0,-1-2 127,1 2 0,-1 1-102,0-4 0,-4-1-167,-3-4 1,-2 0 88,2 0 1,-3 1-133,3-1 0,-4-4 343,-4 1 0,-2 4 0,-6 6 0</inkml:trace>
  <inkml:trace contextRef="#ctx0" brushRef="#br0" timeOffset="14">12220 3495 7530,'0'-7'1516,"0"1"-981,0 2 178,0 3-611,0-4 1,0 6-224,0 3 1,0 4 60,0 7 1,4-1 161,0 5 0,0 4-75,-4 3 0,0 6 34,0-1 0,4 0-172,-1 0 0,1 0 75,-4-4 1,0 0-166,0-4 1,0-6 43,0-1 0,0-4 111,0 0 0,0-1-10,0 1 1,4-5-275,0 1-95,0-6 160,-4 3 39,0-5 1,-5 0 0,-2 0 0</inkml:trace>
  <inkml:trace contextRef="#ctx0" brushRef="#br0" timeOffset="15">12003 3563 7955,'0'-11'-260,"0"-1"0,0 5 593,0-1 1,0 4 4,0-3 1,2 3 33,1-4 0,4 5 58,4-5 0,2 4-146,2-3 1,3 4-251,5-1 1,5-2 150,2-2 1,-1 3-425,2 1 1,-2-1 195,1 1 1,2-1-220,-5 2 1,-1 1 50,-3-1 211,0-4 0,0 1 0,0-6 0</inkml:trace>
  <inkml:trace contextRef="#ctx0" brushRef="#br0" timeOffset="16">12883 3438 7003,'-7'0'519,"2"0"0,5-2 191,0-1-476,0 1 1,-1-3 265,-3 5-189,3 0 89,-4 0-265,5 0 42,5 0 1,-1 0-241,7 0 0,-1 0-5,9 0 0,5 0-16,7 0 1,-1 0-59,5 0 0,-2-4 54,9 1 1,-2-1-10,2 4 0,-6-4 68,-6 0 0,-1 0-7,2 4 1,-3-1 21,-6-3 0,-3 3 106,0-3-65,-5 3 17,3 1-338,-11-5 194,-1 4-954,-5-4 1054,0 5 0,5 0 0,2 0 0</inkml:trace>
  <inkml:trace contextRef="#ctx0" brushRef="#br0" timeOffset="17">16332 3849 9613,'11'0'450,"1"0"0,-1 0-290,1 0 0,-1 0 17,0 0 0,6 0-123,2 0 0,2 0 112,2 0 0,0 0-53,0 0 1,-3 0 36,3 0 1,-3 0 41,7 0 0,-7-4-48,-1 0 1,-5 0-16,2 4 1,-5-1 104,-3-3 57,2 3 73,-9-4 34,4 5 1069,-5 0-1467,-5 0 0,-6 5 0,-7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customXml" Target="../ink/ink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customXml" Target="../ink/ink2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.xml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customXml" Target="../ink/ink3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6.xml"/><Relationship Id="rId11" Type="http://schemas.openxmlformats.org/officeDocument/2006/relationships/image" Target="../media/image40.png"/><Relationship Id="rId5" Type="http://schemas.openxmlformats.org/officeDocument/2006/relationships/image" Target="../media/image240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customXml" Target="../ink/ink3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47.png"/><Relationship Id="rId4" Type="http://schemas.openxmlformats.org/officeDocument/2006/relationships/customXml" Target="../ink/ink41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54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0.png"/><Relationship Id="rId4" Type="http://schemas.openxmlformats.org/officeDocument/2006/relationships/customXml" Target="../ink/ink4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8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customXml" Target="../ink/ink5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5.xml"/><Relationship Id="rId5" Type="http://schemas.openxmlformats.org/officeDocument/2006/relationships/image" Target="../media/image65.png"/><Relationship Id="rId4" Type="http://schemas.openxmlformats.org/officeDocument/2006/relationships/customXml" Target="../ink/ink54.xml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34.emf"/><Relationship Id="rId7" Type="http://schemas.openxmlformats.org/officeDocument/2006/relationships/image" Target="../media/image4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8.xml"/><Relationship Id="rId5" Type="http://schemas.openxmlformats.org/officeDocument/2006/relationships/image" Target="../media/image43.png"/><Relationship Id="rId4" Type="http://schemas.openxmlformats.org/officeDocument/2006/relationships/customXml" Target="../ink/ink57.xml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customXml" Target="../ink/ink63.xml"/><Relationship Id="rId18" Type="http://schemas.openxmlformats.org/officeDocument/2006/relationships/image" Target="../media/image71.png"/><Relationship Id="rId3" Type="http://schemas.openxmlformats.org/officeDocument/2006/relationships/image" Target="../media/image42.png"/><Relationship Id="rId21" Type="http://schemas.openxmlformats.org/officeDocument/2006/relationships/hyperlink" Target="https://stattrek.com/online-calculator/normal.aspx" TargetMode="External"/><Relationship Id="rId7" Type="http://schemas.openxmlformats.org/officeDocument/2006/relationships/customXml" Target="../ink/ink60.xml"/><Relationship Id="rId12" Type="http://schemas.openxmlformats.org/officeDocument/2006/relationships/image" Target="../media/image680.png"/><Relationship Id="rId17" Type="http://schemas.openxmlformats.org/officeDocument/2006/relationships/customXml" Target="../ink/ink65.xml"/><Relationship Id="rId2" Type="http://schemas.openxmlformats.org/officeDocument/2006/relationships/image" Target="../media/image33.emf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svg"/><Relationship Id="rId11" Type="http://schemas.openxmlformats.org/officeDocument/2006/relationships/customXml" Target="../ink/ink62.xml"/><Relationship Id="rId5" Type="http://schemas.openxmlformats.org/officeDocument/2006/relationships/image" Target="../media/image51.png"/><Relationship Id="rId15" Type="http://schemas.openxmlformats.org/officeDocument/2006/relationships/customXml" Target="../ink/ink64.xml"/><Relationship Id="rId10" Type="http://schemas.openxmlformats.org/officeDocument/2006/relationships/image" Target="../media/image56.png"/><Relationship Id="rId19" Type="http://schemas.openxmlformats.org/officeDocument/2006/relationships/customXml" Target="../ink/ink66.xml"/><Relationship Id="rId4" Type="http://schemas.openxmlformats.org/officeDocument/2006/relationships/image" Target="../media/image43.svg"/><Relationship Id="rId9" Type="http://schemas.openxmlformats.org/officeDocument/2006/relationships/customXml" Target="../ink/ink61.xml"/><Relationship Id="rId1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8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9.xml"/><Relationship Id="rId5" Type="http://schemas.openxmlformats.org/officeDocument/2006/relationships/image" Target="../media/image55.png"/><Relationship Id="rId4" Type="http://schemas.openxmlformats.org/officeDocument/2006/relationships/customXml" Target="../ink/ink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emf"/><Relationship Id="rId7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5" Type="http://schemas.openxmlformats.org/officeDocument/2006/relationships/image" Target="../media/image5.emf"/><Relationship Id="rId10" Type="http://schemas.openxmlformats.org/officeDocument/2006/relationships/customXml" Target="../ink/ink7.xml"/><Relationship Id="rId4" Type="http://schemas.openxmlformats.org/officeDocument/2006/relationships/image" Target="../media/image4.e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5" Type="http://schemas.openxmlformats.org/officeDocument/2006/relationships/image" Target="../media/image13.png"/><Relationship Id="rId4" Type="http://schemas.openxmlformats.org/officeDocument/2006/relationships/customXml" Target="../ink/ink9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7824"/>
            <a:ext cx="7772400" cy="1403756"/>
          </a:xfrm>
        </p:spPr>
        <p:txBody>
          <a:bodyPr/>
          <a:lstStyle/>
          <a:p>
            <a:r>
              <a:rPr lang="en-US" dirty="0"/>
              <a:t>7. Continuous Random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D5F30-8D8D-7444-B7F8-ACDD5B3C0525}"/>
              </a:ext>
            </a:extLst>
          </p:cNvPr>
          <p:cNvSpPr txBox="1"/>
          <p:nvPr/>
        </p:nvSpPr>
        <p:spPr>
          <a:xfrm>
            <a:off x="685800" y="682560"/>
            <a:ext cx="65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A09AF-3849-3B4B-BE49-24951C5FE268}"/>
              </a:ext>
            </a:extLst>
          </p:cNvPr>
          <p:cNvSpPr txBox="1"/>
          <p:nvPr/>
        </p:nvSpPr>
        <p:spPr>
          <a:xfrm>
            <a:off x="685800" y="1094160"/>
            <a:ext cx="129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Fall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33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05350" y="2637482"/>
            <a:ext cx="4203700" cy="3446165"/>
            <a:chOff x="4705350" y="2637482"/>
            <a:chExt cx="4203700" cy="3446165"/>
          </a:xfrm>
        </p:grpSpPr>
        <p:pic>
          <p:nvPicPr>
            <p:cNvPr id="4" name="Picture 3" descr="uniformcdf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350" y="2843829"/>
              <a:ext cx="4203700" cy="31759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06950" y="2637482"/>
              <a:ext cx="710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0700" y="5621982"/>
              <a:ext cx="367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random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42683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dirty="0">
                <a:latin typeface="Garamond"/>
                <a:cs typeface="Garamond"/>
              </a:rPr>
              <a:t>[0, 60)</a:t>
            </a:r>
            <a:r>
              <a:rPr lang="en-US" sz="2800" dirty="0">
                <a:latin typeface="Franklin Gothic Medium"/>
                <a:cs typeface="Franklin Gothic Medium"/>
              </a:rPr>
              <a:t> then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53241"/>
            <a:ext cx="17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4450" y="1887319"/>
            <a:ext cx="6467217" cy="870813"/>
            <a:chOff x="1314450" y="1887319"/>
            <a:chExt cx="6467217" cy="87081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68114" y="2324100"/>
              <a:ext cx="6096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14450" y="2296467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8461" y="2283767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Garamond"/>
                  <a:cs typeface="Garamond"/>
                </a:rPr>
                <a:t>60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8914" y="1998017"/>
              <a:ext cx="2145036" cy="28575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prstClr val="white"/>
              </a:bgClr>
            </a:pattFill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68114" y="2012950"/>
              <a:ext cx="0" cy="31115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64114" y="2012950"/>
              <a:ext cx="0" cy="31115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126988" y="1887319"/>
              <a:ext cx="9576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74082" y="2258367"/>
              <a:ext cx="41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43932" y="4284991"/>
            <a:ext cx="79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/60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3793" y="4290369"/>
            <a:ext cx="198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∈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Garamond"/>
                <a:cs typeface="Garamond"/>
              </a:rPr>
              <a:t>[0, 60)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9367" y="384969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3017" y="475266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3793" y="4723141"/>
            <a:ext cx="142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&gt; 60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33793" y="3830303"/>
            <a:ext cx="127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&lt; 0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2203317" y="3968750"/>
            <a:ext cx="190500" cy="1181100"/>
          </a:xfrm>
          <a:prstGeom prst="leftBrace">
            <a:avLst>
              <a:gd name="adj1" fmla="val 41666"/>
              <a:gd name="adj2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D83CF0-8439-F743-8A91-C70861E96120}"/>
                  </a:ext>
                </a:extLst>
              </p14:cNvPr>
              <p14:cNvContentPartPr/>
              <p14:nvPr/>
            </p14:nvContentPartPr>
            <p14:xfrm>
              <a:off x="699120" y="5583600"/>
              <a:ext cx="398880" cy="22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D83CF0-8439-F743-8A91-C70861E961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20" y="5567400"/>
                <a:ext cx="431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5FD5CC-15B8-4645-B0F5-1DC99E4120D2}"/>
                  </a:ext>
                </a:extLst>
              </p14:cNvPr>
              <p14:cNvContentPartPr/>
              <p14:nvPr/>
            </p14:nvContentPartPr>
            <p14:xfrm>
              <a:off x="1500840" y="5431320"/>
              <a:ext cx="2458440" cy="1200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5FD5CC-15B8-4645-B0F5-1DC99E412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4640" y="5415120"/>
                <a:ext cx="2490840" cy="12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5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9950" y="1085850"/>
            <a:ext cx="3765822" cy="2640575"/>
            <a:chOff x="739950" y="1085850"/>
            <a:chExt cx="3765822" cy="2640575"/>
          </a:xfrm>
        </p:grpSpPr>
        <p:pic>
          <p:nvPicPr>
            <p:cNvPr id="5" name="Picture 4" descr="uniform10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0"/>
            <a:stretch/>
          </p:blipFill>
          <p:spPr>
            <a:xfrm>
              <a:off x="739950" y="1085850"/>
              <a:ext cx="3765822" cy="26405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39333" y="2011798"/>
              <a:ext cx="2693366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Franklin Gothic Medium"/>
                  <a:cs typeface="Franklin Gothic Medium"/>
                </a:rPr>
                <a:t>PMF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0073" y="1085850"/>
            <a:ext cx="3765821" cy="2640574"/>
            <a:chOff x="4490073" y="1085850"/>
            <a:chExt cx="3765821" cy="2640574"/>
          </a:xfrm>
        </p:grpSpPr>
        <p:pic>
          <p:nvPicPr>
            <p:cNvPr id="8" name="Picture 7" descr="uniform10cdf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0"/>
            <a:stretch/>
          </p:blipFill>
          <p:spPr>
            <a:xfrm>
              <a:off x="4490073" y="1085850"/>
              <a:ext cx="3765821" cy="26405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55810" y="1846698"/>
              <a:ext cx="2751074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Franklin Gothic Medium"/>
                  <a:cs typeface="Franklin Gothic Medium"/>
                </a:rPr>
                <a:t>discrete</a:t>
              </a:r>
              <a:br>
                <a:rPr lang="en-US" sz="2400" dirty="0">
                  <a:latin typeface="Franklin Gothic Medium"/>
                  <a:cs typeface="Franklin Gothic Medium"/>
                </a:rPr>
              </a:br>
              <a:r>
                <a:rPr lang="en-US" sz="2400" dirty="0">
                  <a:latin typeface="Franklin Gothic Medium"/>
                  <a:cs typeface="Franklin Gothic Medium"/>
                </a:rPr>
                <a:t>CDF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05771" y="3644899"/>
            <a:ext cx="3756961" cy="2838451"/>
            <a:chOff x="4505771" y="3644899"/>
            <a:chExt cx="3756961" cy="2838451"/>
          </a:xfrm>
        </p:grpSpPr>
        <p:pic>
          <p:nvPicPr>
            <p:cNvPr id="11" name="Picture 10" descr="uniformcdf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771" y="3644899"/>
              <a:ext cx="3756961" cy="28384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55810" y="4635500"/>
              <a:ext cx="2751074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Franklin Gothic Medium"/>
                  <a:cs typeface="Franklin Gothic Medium"/>
                </a:rPr>
                <a:t>continuous</a:t>
              </a:r>
              <a:br>
                <a:rPr lang="en-US" sz="2400" dirty="0">
                  <a:latin typeface="Franklin Gothic Medium"/>
                  <a:cs typeface="Franklin Gothic Medium"/>
                </a:rPr>
              </a:br>
              <a:r>
                <a:rPr lang="en-US" sz="2400" dirty="0">
                  <a:latin typeface="Franklin Gothic Medium"/>
                  <a:cs typeface="Franklin Gothic Medium"/>
                </a:rPr>
                <a:t>CDF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11400" y="4356100"/>
            <a:ext cx="647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95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4650" y="742950"/>
            <a:ext cx="8375650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63628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Discrete random variables: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097230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PMF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5323" y="1121478"/>
            <a:ext cx="317586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0073" y="2009412"/>
            <a:ext cx="268593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a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9009" y="2005148"/>
            <a:ext cx="3192551" cy="978535"/>
            <a:chOff x="449009" y="2005148"/>
            <a:chExt cx="3192551" cy="978535"/>
          </a:xfrm>
        </p:grpSpPr>
        <p:sp>
          <p:nvSpPr>
            <p:cNvPr id="10" name="TextBox 9"/>
            <p:cNvSpPr txBox="1"/>
            <p:nvPr/>
          </p:nvSpPr>
          <p:spPr>
            <a:xfrm>
              <a:off x="449009" y="2005148"/>
              <a:ext cx="3192551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– 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6050" y="2522018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for small </a:t>
              </a:r>
              <a:r>
                <a:rPr lang="en-US" sz="2400" i="1" dirty="0">
                  <a:latin typeface="Symbol" charset="2"/>
                  <a:cs typeface="Symbol" charset="2"/>
                </a:rPr>
                <a:t>d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7200" y="3341778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Continuous random variables: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273" y="41763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density function (PDF) </a:t>
            </a:r>
            <a:r>
              <a:rPr lang="en-US" sz="2800" dirty="0">
                <a:latin typeface="Franklin Gothic Medium"/>
                <a:cs typeface="Franklin Gothic Medium"/>
              </a:rPr>
              <a:t>of a random variable with CDF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latin typeface="Franklin Gothic Medium"/>
                <a:cs typeface="Franklin Gothic Medium"/>
              </a:rPr>
              <a:t>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4704" y="5233778"/>
            <a:ext cx="3913227" cy="1046440"/>
            <a:chOff x="1884704" y="5233778"/>
            <a:chExt cx="3913227" cy="1046440"/>
          </a:xfrm>
        </p:grpSpPr>
        <p:sp>
          <p:nvSpPr>
            <p:cNvPr id="14" name="TextBox 13"/>
            <p:cNvSpPr txBox="1"/>
            <p:nvPr/>
          </p:nvSpPr>
          <p:spPr>
            <a:xfrm>
              <a:off x="1884704" y="5500994"/>
              <a:ext cx="1045303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6848" y="5233778"/>
              <a:ext cx="22910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4012" y="5756998"/>
              <a:ext cx="4154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25492" y="5495388"/>
              <a:ext cx="63350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Garamond"/>
                  <a:cs typeface="Garamond"/>
                </a:rPr>
                <a:t>lim</a:t>
              </a:r>
              <a:endParaRPr lang="en-US" sz="2800" dirty="0">
                <a:latin typeface="Garamond"/>
                <a:cs typeface="Garamond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03449" y="5783142"/>
              <a:ext cx="210519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872933" y="5836868"/>
              <a:ext cx="7060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 </a:t>
              </a:r>
              <a:r>
                <a:rPr lang="en-US" sz="1600" dirty="0">
                  <a:latin typeface="Garamond"/>
                  <a:cs typeface="Garamond"/>
                </a:rPr>
                <a:t>→ 0</a:t>
              </a:r>
              <a:endParaRPr lang="en-US" sz="16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43952" y="5202882"/>
            <a:ext cx="1344009" cy="987692"/>
            <a:chOff x="5743952" y="5202882"/>
            <a:chExt cx="1344009" cy="987692"/>
          </a:xfrm>
        </p:grpSpPr>
        <p:sp>
          <p:nvSpPr>
            <p:cNvPr id="17" name="Rectangle 16"/>
            <p:cNvSpPr/>
            <p:nvPr/>
          </p:nvSpPr>
          <p:spPr>
            <a:xfrm>
              <a:off x="6143841" y="5202882"/>
              <a:ext cx="9441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dF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15291" y="5667354"/>
              <a:ext cx="5499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dx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33133" y="5762604"/>
              <a:ext cx="751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43952" y="5483542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5AC309-9B0E-7540-83B8-890C86D8F971}"/>
                  </a:ext>
                </a:extLst>
              </p14:cNvPr>
              <p14:cNvContentPartPr/>
              <p14:nvPr/>
            </p14:nvContentPartPr>
            <p14:xfrm>
              <a:off x="3552480" y="929160"/>
              <a:ext cx="1311840" cy="946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5AC309-9B0E-7540-83B8-890C86D8F9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6280" y="912960"/>
                <a:ext cx="352728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7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750" y="2053621"/>
            <a:ext cx="11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5832" y="2056141"/>
            <a:ext cx="79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/60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5693" y="2061519"/>
            <a:ext cx="179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∈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Garamond"/>
                <a:cs typeface="Garamond"/>
              </a:rPr>
              <a:t>[0, 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1267" y="162084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4917" y="252381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693" y="251334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≥ 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5693" y="1601453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&lt; 0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165217" y="1739900"/>
            <a:ext cx="190500" cy="1181100"/>
          </a:xfrm>
          <a:prstGeom prst="leftBrace">
            <a:avLst>
              <a:gd name="adj1" fmla="val 41666"/>
              <a:gd name="adj2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uniform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984249"/>
            <a:ext cx="3756961" cy="2838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44AE6A-332C-6048-A81C-B71F9AE0CE91}"/>
                  </a:ext>
                </a:extLst>
              </p14:cNvPr>
              <p14:cNvContentPartPr/>
              <p14:nvPr/>
            </p14:nvContentPartPr>
            <p14:xfrm>
              <a:off x="386640" y="1274400"/>
              <a:ext cx="8700120" cy="518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44AE6A-332C-6048-A81C-B71F9AE0CE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40" y="1258200"/>
                <a:ext cx="8732520" cy="52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BB4CC5-C10D-BC4E-804F-BC4409E69A64}"/>
                  </a:ext>
                </a:extLst>
              </p14:cNvPr>
              <p14:cNvContentPartPr/>
              <p14:nvPr/>
            </p14:nvContentPartPr>
            <p14:xfrm>
              <a:off x="4337640" y="1229400"/>
              <a:ext cx="3478680" cy="382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BB4CC5-C10D-BC4E-804F-BC4409E69A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1440" y="1213200"/>
                <a:ext cx="3511080" cy="38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41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functions</a:t>
            </a:r>
          </a:p>
        </p:txBody>
      </p:sp>
      <p:pic>
        <p:nvPicPr>
          <p:cNvPr id="5" name="Picture 4" descr="uniform1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/>
          <a:stretch/>
        </p:blipFill>
        <p:spPr>
          <a:xfrm>
            <a:off x="739950" y="1092200"/>
            <a:ext cx="3765822" cy="2634225"/>
          </a:xfrm>
          <a:prstGeom prst="rect">
            <a:avLst/>
          </a:prstGeom>
        </p:spPr>
      </p:pic>
      <p:pic>
        <p:nvPicPr>
          <p:cNvPr id="8" name="Picture 7" descr="uniform10cdf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/>
          <a:stretch/>
        </p:blipFill>
        <p:spPr>
          <a:xfrm>
            <a:off x="4490073" y="1092200"/>
            <a:ext cx="3765821" cy="26342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0002" y="1846698"/>
            <a:ext cx="2802690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discrete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CDF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 ≤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11" name="Picture 10" descr="uniform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1" y="3644899"/>
            <a:ext cx="3756961" cy="2838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5810" y="4635500"/>
            <a:ext cx="2751074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continuous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CDF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 ≤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13" name="Picture 12" descr="uniformp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5" y="3593046"/>
            <a:ext cx="3734097" cy="28211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9333" y="2049898"/>
            <a:ext cx="26933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PMF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9791" y="4774048"/>
            <a:ext cx="263245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PDF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 err="1">
                <a:latin typeface="Garamond"/>
                <a:cs typeface="Garamond"/>
              </a:rPr>
              <a:t>dF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)/</a:t>
            </a:r>
            <a:r>
              <a:rPr lang="en-US" sz="2400" i="1" dirty="0">
                <a:latin typeface="Garamond"/>
                <a:cs typeface="Garamond"/>
              </a:rPr>
              <a:t>dx</a:t>
            </a:r>
            <a:endParaRPr lang="en-US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6703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random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99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latin typeface="Garamond"/>
                <a:cs typeface="Garamond"/>
              </a:rPr>
              <a:t>Uniform(0, 1) </a:t>
            </a:r>
            <a:r>
              <a:rPr lang="en-US" sz="2800" dirty="0">
                <a:latin typeface="Franklin Gothic Medium"/>
                <a:cs typeface="Garamond"/>
              </a:rPr>
              <a:t>PDF</a:t>
            </a:r>
            <a:r>
              <a:rPr lang="en-US" sz="2800" dirty="0">
                <a:latin typeface="Franklin Gothic Medium"/>
                <a:cs typeface="Franklin Gothic Medium"/>
              </a:rPr>
              <a:t> 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1164" y="1918029"/>
            <a:ext cx="3624342" cy="896957"/>
            <a:chOff x="471164" y="1918029"/>
            <a:chExt cx="3624342" cy="896957"/>
          </a:xfrm>
        </p:grpSpPr>
        <p:sp>
          <p:nvSpPr>
            <p:cNvPr id="4" name="TextBox 3"/>
            <p:cNvSpPr txBox="1"/>
            <p:nvPr/>
          </p:nvSpPr>
          <p:spPr>
            <a:xfrm>
              <a:off x="471164" y="2107109"/>
              <a:ext cx="1045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14946" y="2353321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0267" y="1926264"/>
              <a:ext cx="1661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∈ (0,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0381" y="1918029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474331" y="2037080"/>
              <a:ext cx="190500" cy="725081"/>
            </a:xfrm>
            <a:prstGeom prst="leftBrace">
              <a:avLst>
                <a:gd name="adj1" fmla="val 41666"/>
                <a:gd name="adj2" fmla="val 50000"/>
              </a:avLst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1182" y="2350247"/>
              <a:ext cx="2164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&lt;</a:t>
              </a:r>
              <a:r>
                <a:rPr lang="en-US" sz="2400" dirty="0">
                  <a:latin typeface="Symbol" charset="2"/>
                  <a:cs typeface="Symbol" charset="2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0 </a:t>
              </a:r>
              <a:r>
                <a:rPr lang="en-US" sz="2400" dirty="0">
                  <a:latin typeface="Franklin Gothic Medium"/>
                  <a:cs typeface="Franklin Gothic Medium"/>
                </a:rPr>
                <a:t>or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&gt;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41348" y="1932604"/>
            <a:ext cx="4220023" cy="3319448"/>
            <a:chOff x="4641348" y="1932604"/>
            <a:chExt cx="4220023" cy="3319448"/>
          </a:xfrm>
        </p:grpSpPr>
        <p:pic>
          <p:nvPicPr>
            <p:cNvPr id="17" name="Picture 16" descr="uniform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348" y="2063749"/>
              <a:ext cx="4220023" cy="318830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870450" y="1932604"/>
              <a:ext cx="569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  <a:r>
                <a:rPr lang="en-US" sz="2000" dirty="0">
                  <a:latin typeface="Garamond"/>
                  <a:cs typeface="Garamond"/>
                </a:rPr>
                <a:t>(</a:t>
              </a:r>
              <a:r>
                <a:rPr lang="en-US" sz="2000" i="1" dirty="0">
                  <a:latin typeface="Garamond"/>
                  <a:cs typeface="Garamond"/>
                </a:rPr>
                <a:t>x</a:t>
              </a:r>
              <a:r>
                <a:rPr lang="en-US" sz="2000" dirty="0">
                  <a:latin typeface="Garamond"/>
                  <a:cs typeface="Garamond"/>
                </a:rPr>
                <a:t>)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1164" y="3504573"/>
            <a:ext cx="388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latin typeface="Garamond"/>
                <a:cs typeface="Garamond"/>
              </a:rPr>
              <a:t>Uniform(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PDF 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941" y="4293089"/>
            <a:ext cx="4432341" cy="896957"/>
            <a:chOff x="457941" y="4293089"/>
            <a:chExt cx="4432341" cy="896957"/>
          </a:xfrm>
        </p:grpSpPr>
        <p:sp>
          <p:nvSpPr>
            <p:cNvPr id="49" name="TextBox 48"/>
            <p:cNvSpPr txBox="1"/>
            <p:nvPr/>
          </p:nvSpPr>
          <p:spPr>
            <a:xfrm>
              <a:off x="457941" y="4482169"/>
              <a:ext cx="1045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01723" y="4728381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98094" y="4314024"/>
              <a:ext cx="1623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∈ (</a:t>
              </a:r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i="1" dirty="0">
                  <a:latin typeface="Garamond"/>
                  <a:cs typeface="Garamond"/>
                </a:rPr>
                <a:t>b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7158" y="4293089"/>
              <a:ext cx="1162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1/(</a:t>
              </a:r>
              <a:r>
                <a:rPr lang="en-US" sz="2400" i="1" dirty="0">
                  <a:latin typeface="Garamond"/>
                  <a:cs typeface="Garamond"/>
                </a:rPr>
                <a:t>b </a:t>
              </a:r>
              <a:r>
                <a:rPr lang="en-US" sz="2400" dirty="0">
                  <a:latin typeface="Garamond"/>
                  <a:cs typeface="Garamond"/>
                </a:rPr>
                <a:t>- </a:t>
              </a:r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57" name="Left Brace 56"/>
            <p:cNvSpPr/>
            <p:nvPr/>
          </p:nvSpPr>
          <p:spPr>
            <a:xfrm>
              <a:off x="1461108" y="4412140"/>
              <a:ext cx="190500" cy="725081"/>
            </a:xfrm>
            <a:prstGeom prst="leftBrace">
              <a:avLst>
                <a:gd name="adj1" fmla="val 41666"/>
                <a:gd name="adj2" fmla="val 50000"/>
              </a:avLst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99009" y="4725307"/>
              <a:ext cx="21912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&lt;</a:t>
              </a:r>
              <a:r>
                <a:rPr lang="en-US" sz="2400" dirty="0">
                  <a:latin typeface="Symbol" charset="2"/>
                  <a:cs typeface="Symbol" charset="2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Franklin Gothic Medium"/>
                  <a:cs typeface="Franklin Gothic Medium"/>
                </a:rPr>
                <a:t>or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&gt; </a:t>
              </a:r>
              <a:r>
                <a:rPr lang="en-US" sz="2400" i="1" dirty="0">
                  <a:latin typeface="Garamond"/>
                  <a:cs typeface="Garamond"/>
                </a:rPr>
                <a:t>b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30254" y="5753100"/>
            <a:ext cx="6422188" cy="745182"/>
            <a:chOff x="1160786" y="4260850"/>
            <a:chExt cx="6422188" cy="745182"/>
          </a:xfrm>
        </p:grpSpPr>
        <p:sp>
          <p:nvSpPr>
            <p:cNvPr id="60" name="TextBox 59"/>
            <p:cNvSpPr txBox="1"/>
            <p:nvPr/>
          </p:nvSpPr>
          <p:spPr>
            <a:xfrm>
              <a:off x="1160786" y="4544367"/>
              <a:ext cx="383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99827" y="4531667"/>
              <a:ext cx="383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Garamond"/>
                  <a:cs typeface="Garamond"/>
                </a:rPr>
                <a:t>b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14450" y="4260850"/>
              <a:ext cx="6096000" cy="311150"/>
              <a:chOff x="1314450" y="4260850"/>
              <a:chExt cx="6096000" cy="31115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314450" y="4572000"/>
                <a:ext cx="60960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314450" y="4260850"/>
                <a:ext cx="0" cy="31115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410450" y="4260850"/>
                <a:ext cx="0" cy="31115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1476134" y="5326672"/>
            <a:ext cx="401478" cy="737578"/>
            <a:chOff x="1206666" y="2843822"/>
            <a:chExt cx="401478" cy="73757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390650" y="3270250"/>
              <a:ext cx="0" cy="3111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206666" y="2843822"/>
              <a:ext cx="401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X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5E8E2B-178A-8B4A-AE2A-BA0EF3826035}"/>
                  </a:ext>
                </a:extLst>
              </p14:cNvPr>
              <p14:cNvContentPartPr/>
              <p14:nvPr/>
            </p14:nvContentPartPr>
            <p14:xfrm>
              <a:off x="4370400" y="2487600"/>
              <a:ext cx="3918600" cy="286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5E8E2B-178A-8B4A-AE2A-BA0EF3826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4200" y="2471400"/>
                <a:ext cx="3951000" cy="29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5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5.55556E-6 L 0.65417 -5.55556E-6 " pathEditMode="relative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25AA-CB93-634A-848B-EC43E2FD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CDF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2709D-3663-A84D-9915-5AB7EA8AD4DD}"/>
              </a:ext>
            </a:extLst>
          </p:cNvPr>
          <p:cNvSpPr txBox="1"/>
          <p:nvPr/>
        </p:nvSpPr>
        <p:spPr>
          <a:xfrm>
            <a:off x="483592" y="1199244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Discrete random variables: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FF642-1558-8F44-AD2C-C94503C4C4A9}"/>
              </a:ext>
            </a:extLst>
          </p:cNvPr>
          <p:cNvSpPr/>
          <p:nvPr/>
        </p:nvSpPr>
        <p:spPr>
          <a:xfrm>
            <a:off x="483592" y="1990562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PMF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EBF89-0EDE-B242-86EE-06BE9A8E5C75}"/>
              </a:ext>
            </a:extLst>
          </p:cNvPr>
          <p:cNvSpPr txBox="1"/>
          <p:nvPr/>
        </p:nvSpPr>
        <p:spPr>
          <a:xfrm>
            <a:off x="476250" y="2672870"/>
            <a:ext cx="495520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CDF 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t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FA57D-2C52-2446-B0BA-32396D811083}"/>
              </a:ext>
            </a:extLst>
          </p:cNvPr>
          <p:cNvSpPr txBox="1"/>
          <p:nvPr/>
        </p:nvSpPr>
        <p:spPr>
          <a:xfrm>
            <a:off x="457200" y="3747042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Continuous random variables: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89F04-9828-724E-84D7-7C132AD61BDF}"/>
              </a:ext>
            </a:extLst>
          </p:cNvPr>
          <p:cNvSpPr/>
          <p:nvPr/>
        </p:nvSpPr>
        <p:spPr>
          <a:xfrm>
            <a:off x="518859" y="4582701"/>
            <a:ext cx="3036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PDF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dF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/dx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9E586-5F79-A047-9841-A299909F0B6F}"/>
              </a:ext>
            </a:extLst>
          </p:cNvPr>
          <p:cNvSpPr txBox="1"/>
          <p:nvPr/>
        </p:nvSpPr>
        <p:spPr>
          <a:xfrm>
            <a:off x="518859" y="5297121"/>
            <a:ext cx="5121915" cy="523220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CDF 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t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 err="1">
                <a:latin typeface="Garamond"/>
                <a:cs typeface="Garamond"/>
              </a:rPr>
              <a:t>dt</a:t>
            </a:r>
            <a:endParaRPr lang="en-US" sz="2800" i="1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B8B5E9-889F-6440-A6DD-43D96E1DD08C}"/>
                  </a:ext>
                </a:extLst>
              </p14:cNvPr>
              <p14:cNvContentPartPr/>
              <p14:nvPr/>
            </p14:nvContentPartPr>
            <p14:xfrm>
              <a:off x="6196256" y="5034063"/>
              <a:ext cx="2298600" cy="105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B8B5E9-889F-6440-A6DD-43D96E1DD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0056" y="5017863"/>
                <a:ext cx="2331000" cy="10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2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491382"/>
            <a:ext cx="8465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package is to arrive between 12 and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1320308"/>
            <a:ext cx="815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 it arrived by 12.15?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3AB9C4-99C1-F349-A9F6-90C4A53B8486}"/>
                  </a:ext>
                </a:extLst>
              </p14:cNvPr>
              <p14:cNvContentPartPr/>
              <p14:nvPr/>
            </p14:nvContentPartPr>
            <p14:xfrm>
              <a:off x="641520" y="2167200"/>
              <a:ext cx="7881840" cy="413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3AB9C4-99C1-F349-A9F6-90C4A53B8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320" y="2151000"/>
                <a:ext cx="7914240" cy="41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14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18" y="125346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PDF value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Symbol" charset="2"/>
                <a:cs typeface="Symbol" charset="2"/>
              </a:rPr>
              <a:t> d</a:t>
            </a:r>
            <a:r>
              <a:rPr lang="en-US" sz="2800" dirty="0">
                <a:latin typeface="Franklin Gothic Medium"/>
                <a:cs typeface="Franklin Gothic Medium"/>
              </a:rPr>
              <a:t> approximates the probability that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 an interval of length </a:t>
            </a:r>
            <a:r>
              <a:rPr lang="en-US" sz="2800" i="1" dirty="0">
                <a:solidFill>
                  <a:srgbClr val="FF9933"/>
                </a:solidFill>
                <a:latin typeface="Symbol" charset="2"/>
                <a:cs typeface="Symbol" charset="2"/>
              </a:rPr>
              <a:t>d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around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15478" y="2914319"/>
            <a:ext cx="4807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≤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&lt;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o(</a:t>
            </a:r>
            <a:r>
              <a:rPr lang="en-US" sz="2800" i="1" dirty="0">
                <a:solidFill>
                  <a:schemeClr val="bg1">
                    <a:lumMod val="85000"/>
                  </a:schemeClr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13631" y="2308549"/>
            <a:ext cx="4747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–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≤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&lt;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o(</a:t>
            </a:r>
            <a:r>
              <a:rPr lang="en-US" sz="2800" i="1" dirty="0">
                <a:solidFill>
                  <a:schemeClr val="bg1">
                    <a:lumMod val="85000"/>
                  </a:schemeClr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AEF6B6-89DF-1E48-B13B-BDAF71942C63}"/>
                  </a:ext>
                </a:extLst>
              </p14:cNvPr>
              <p14:cNvContentPartPr/>
              <p14:nvPr/>
            </p14:nvContentPartPr>
            <p14:xfrm>
              <a:off x="1508760" y="4243680"/>
              <a:ext cx="6291000" cy="179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AEF6B6-89DF-1E48-B13B-BDAF71942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2560" y="4227480"/>
                <a:ext cx="63234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D477EA-D28D-5C48-A97C-C7573B2CE19D}"/>
                  </a:ext>
                </a:extLst>
              </p14:cNvPr>
              <p14:cNvContentPartPr/>
              <p14:nvPr/>
            </p14:nvContentPartPr>
            <p14:xfrm>
              <a:off x="1492560" y="3474360"/>
              <a:ext cx="6613920" cy="275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D477EA-D28D-5C48-A97C-C7573B2CE1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360" y="3452760"/>
                <a:ext cx="6646320" cy="27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04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7D4331-9D1A-144D-8412-9629F71319AB}"/>
                  </a:ext>
                </a:extLst>
              </p14:cNvPr>
              <p14:cNvContentPartPr/>
              <p14:nvPr/>
            </p14:nvContentPartPr>
            <p14:xfrm>
              <a:off x="501480" y="415800"/>
              <a:ext cx="6883200" cy="513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7D4331-9D1A-144D-8412-9629F7131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280" y="399600"/>
                <a:ext cx="6915600" cy="51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02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8827CB-FA39-AB4F-86C2-10527BE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</a:t>
            </a:r>
          </a:p>
        </p:txBody>
      </p:sp>
      <p:pic>
        <p:nvPicPr>
          <p:cNvPr id="5" name="Picture 4" descr="parcel.jpg">
            <a:extLst>
              <a:ext uri="{FF2B5EF4-FFF2-40B4-BE49-F238E27FC236}">
                <a16:creationId xmlns:a16="http://schemas.microsoft.com/office/drawing/2014/main" id="{66C7C158-8F4E-7644-B296-0A496FE1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23" y="1665129"/>
            <a:ext cx="3281977" cy="3440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A25E7-B7C7-9B47-A0C0-6F6BA921BA85}"/>
              </a:ext>
            </a:extLst>
          </p:cNvPr>
          <p:cNvSpPr txBox="1"/>
          <p:nvPr/>
        </p:nvSpPr>
        <p:spPr>
          <a:xfrm>
            <a:off x="457200" y="1665129"/>
            <a:ext cx="5708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package is to be delivered between noon and 1pm.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5E58D-D031-E945-AEB6-0227D0388D6E}"/>
              </a:ext>
            </a:extLst>
          </p:cNvPr>
          <p:cNvSpPr txBox="1"/>
          <p:nvPr/>
        </p:nvSpPr>
        <p:spPr>
          <a:xfrm>
            <a:off x="457200" y="3386496"/>
            <a:ext cx="4947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You go out between 12:30 and 12:45. </a:t>
            </a:r>
          </a:p>
          <a:p>
            <a:endParaRPr lang="en-US" sz="3200" dirty="0">
              <a:latin typeface="Franklin Gothic Medium"/>
              <a:cs typeface="Franklin Gothic Medium"/>
            </a:endParaRPr>
          </a:p>
          <a:p>
            <a:r>
              <a:rPr lang="en-US" sz="3200" dirty="0">
                <a:latin typeface="Franklin Gothic Medium"/>
                <a:cs typeface="Franklin Gothic Medium"/>
              </a:rPr>
              <a:t>What is the probability you 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missed the delivery?</a:t>
            </a:r>
          </a:p>
        </p:txBody>
      </p:sp>
    </p:spTree>
    <p:extLst>
      <p:ext uri="{BB962C8B-B14F-4D97-AF65-F5344CB8AC3E}">
        <p14:creationId xmlns:p14="http://schemas.microsoft.com/office/powerpoint/2010/main" val="3416176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hinking clip art#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66554"/>
            <a:ext cx="2686050" cy="2686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6655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 said she’ll show up between 7 and 8,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probably around 7.30.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615531"/>
            <a:ext cx="6453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It is now 7.30. What is the probability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Bob has to wait past 7.45?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8C3279-72BB-3944-9B4B-6F8E6DEE51A0}"/>
                  </a:ext>
                </a:extLst>
              </p14:cNvPr>
              <p14:cNvContentPartPr/>
              <p14:nvPr/>
            </p14:nvContentPartPr>
            <p14:xfrm>
              <a:off x="526320" y="1233360"/>
              <a:ext cx="8444880" cy="521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8C3279-72BB-3944-9B4B-6F8E6DEE51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120" y="1217160"/>
                <a:ext cx="8476920" cy="52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E4419A-B14F-9542-A3A4-E9FA31C8970C}"/>
                  </a:ext>
                </a:extLst>
              </p14:cNvPr>
              <p14:cNvContentPartPr/>
              <p14:nvPr/>
            </p14:nvContentPartPr>
            <p14:xfrm>
              <a:off x="4901040" y="4913280"/>
              <a:ext cx="3100320" cy="113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E4419A-B14F-9542-A3A4-E9FA31C897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4840" y="4895640"/>
                <a:ext cx="3138120" cy="11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E45F09-A098-DA49-A5C2-E23FD8FF6D48}"/>
                  </a:ext>
                </a:extLst>
              </p14:cNvPr>
              <p14:cNvContentPartPr/>
              <p14:nvPr/>
            </p14:nvContentPartPr>
            <p14:xfrm>
              <a:off x="3309840" y="4699440"/>
              <a:ext cx="3034440" cy="92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E45F09-A098-DA49-A5C2-E23FD8FF6D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3640" y="4677840"/>
                <a:ext cx="307224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64FB9C-3C64-424A-813C-6FBCAACFC4B9}"/>
                  </a:ext>
                </a:extLst>
              </p14:cNvPr>
              <p14:cNvContentPartPr/>
              <p14:nvPr/>
            </p14:nvContentPartPr>
            <p14:xfrm>
              <a:off x="4025160" y="3967560"/>
              <a:ext cx="241200" cy="41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64FB9C-3C64-424A-813C-6FBCAACFC4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8960" y="3951360"/>
                <a:ext cx="27360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84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6B81F1-E8BA-254C-9200-1036DC0B3B83}"/>
                  </a:ext>
                </a:extLst>
              </p14:cNvPr>
              <p14:cNvContentPartPr/>
              <p14:nvPr/>
            </p14:nvContentPartPr>
            <p14:xfrm>
              <a:off x="2176515" y="828211"/>
              <a:ext cx="5042880" cy="176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6B81F1-E8BA-254C-9200-1036DC0B3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315" y="812011"/>
                <a:ext cx="5075280" cy="18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F05EF2-12E0-9843-9ACC-1166FBE56D39}"/>
                  </a:ext>
                </a:extLst>
              </p14:cNvPr>
              <p14:cNvContentPartPr/>
              <p14:nvPr/>
            </p14:nvContentPartPr>
            <p14:xfrm>
              <a:off x="641160" y="673920"/>
              <a:ext cx="6905880" cy="393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F05EF2-12E0-9843-9ACC-1166FBE56D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960" y="657720"/>
                <a:ext cx="6938280" cy="39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0C06DD-36A5-5347-81A5-6B09677D480C}"/>
                  </a:ext>
                </a:extLst>
              </p14:cNvPr>
              <p14:cNvContentPartPr/>
              <p14:nvPr/>
            </p14:nvContentPartPr>
            <p14:xfrm>
              <a:off x="5086080" y="3507480"/>
              <a:ext cx="3552480" cy="321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0C06DD-36A5-5347-81A5-6B09677D48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480" y="3491280"/>
                <a:ext cx="3590280" cy="32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B9B95B-8DA8-954B-9242-0F34828DF79F}"/>
                  </a:ext>
                </a:extLst>
              </p14:cNvPr>
              <p14:cNvContentPartPr/>
              <p14:nvPr/>
            </p14:nvContentPartPr>
            <p14:xfrm>
              <a:off x="5063777" y="2475225"/>
              <a:ext cx="617040" cy="34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B9B95B-8DA8-954B-9242-0F34828DF7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7577" y="2459025"/>
                <a:ext cx="6494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501B27-0BF6-924E-BBC7-7DB401CE816F}"/>
                  </a:ext>
                </a:extLst>
              </p14:cNvPr>
              <p14:cNvContentPartPr/>
              <p14:nvPr/>
            </p14:nvContentPartPr>
            <p14:xfrm>
              <a:off x="4237217" y="2660265"/>
              <a:ext cx="555480" cy="20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501B27-0BF6-924E-BBC7-7DB401CE81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1017" y="2644065"/>
                <a:ext cx="58788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90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and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907" y="1334118"/>
            <a:ext cx="1362874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Garamond"/>
              </a:rPr>
              <a:t>PDF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218" y="1334118"/>
            <a:ext cx="1425390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PMF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218" y="2345962"/>
            <a:ext cx="158378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 ≤ a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150" y="3152146"/>
            <a:ext cx="91080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7218" y="3152146"/>
            <a:ext cx="1386835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2150" y="2025650"/>
            <a:ext cx="7670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2150" y="5822950"/>
            <a:ext cx="76771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034796"/>
            <a:ext cx="102301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7218" y="3999242"/>
            <a:ext cx="1555150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150" y="4923796"/>
            <a:ext cx="1174852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150" y="2373908"/>
            <a:ext cx="143416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≤ 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5DF42D-8F09-9B4D-95C9-90909DAAE170}"/>
                  </a:ext>
                </a:extLst>
              </p14:cNvPr>
              <p14:cNvContentPartPr/>
              <p14:nvPr/>
            </p14:nvContentPartPr>
            <p14:xfrm>
              <a:off x="2380680" y="2253240"/>
              <a:ext cx="5481000" cy="300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5DF42D-8F09-9B4D-95C9-90909DAAE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4480" y="2237040"/>
                <a:ext cx="5513400" cy="30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91B9E7-CCDB-D04E-B5D5-8941C84C6609}"/>
                  </a:ext>
                </a:extLst>
              </p14:cNvPr>
              <p14:cNvContentPartPr/>
              <p14:nvPr/>
            </p14:nvContentPartPr>
            <p14:xfrm>
              <a:off x="4160880" y="4958640"/>
              <a:ext cx="2072520" cy="44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91B9E7-CCDB-D04E-B5D5-8941C84C66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4680" y="4942440"/>
                <a:ext cx="210492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91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Variance of Uniform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B72209-E3E6-844D-9853-8B29369C31BB}"/>
                  </a:ext>
                </a:extLst>
              </p14:cNvPr>
              <p14:cNvContentPartPr/>
              <p14:nvPr/>
            </p14:nvContentPartPr>
            <p14:xfrm>
              <a:off x="727560" y="1348920"/>
              <a:ext cx="7212240" cy="244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B72209-E3E6-844D-9853-8B29369C31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360" y="1332720"/>
                <a:ext cx="7244640" cy="24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A36D79-14D0-A94C-AC24-674133957A9E}"/>
                  </a:ext>
                </a:extLst>
              </p14:cNvPr>
              <p14:cNvContentPartPr/>
              <p14:nvPr/>
            </p14:nvContentPartPr>
            <p14:xfrm>
              <a:off x="4854408" y="3791160"/>
              <a:ext cx="3770640" cy="257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A36D79-14D0-A94C-AC24-674133957A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8208" y="3774960"/>
                <a:ext cx="3803040" cy="26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5ABE1D-0DE0-0847-8153-E7819DA4D963}"/>
                  </a:ext>
                </a:extLst>
              </p14:cNvPr>
              <p14:cNvContentPartPr/>
              <p14:nvPr/>
            </p14:nvContentPartPr>
            <p14:xfrm>
              <a:off x="707040" y="1221120"/>
              <a:ext cx="8047080" cy="1879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5ABE1D-0DE0-0847-8153-E7819DA4D9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840" y="1204920"/>
                <a:ext cx="8079480" cy="19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D0A802-7943-1B40-837F-6D460412C4A6}"/>
                  </a:ext>
                </a:extLst>
              </p14:cNvPr>
              <p14:cNvContentPartPr/>
              <p14:nvPr/>
            </p14:nvContentPartPr>
            <p14:xfrm>
              <a:off x="715320" y="1673280"/>
              <a:ext cx="2315160" cy="4572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D0A802-7943-1B40-837F-6D460412C4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0" y="1651320"/>
                <a:ext cx="2352960" cy="46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AB0714-E09D-474C-8799-48BB47D68F30}"/>
                  </a:ext>
                </a:extLst>
              </p14:cNvPr>
              <p14:cNvContentPartPr/>
              <p14:nvPr/>
            </p14:nvContentPartPr>
            <p14:xfrm>
              <a:off x="1710360" y="4929840"/>
              <a:ext cx="5924520" cy="138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AB0714-E09D-474C-8799-48BB47D68F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4160" y="4913640"/>
                <a:ext cx="5956920" cy="14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73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n-drops-falling-blue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5433"/>
          <a:stretch/>
        </p:blipFill>
        <p:spPr>
          <a:xfrm>
            <a:off x="8007350" y="0"/>
            <a:ext cx="1231900" cy="1168400"/>
          </a:xfrm>
          <a:prstGeom prst="rect">
            <a:avLst/>
          </a:prstGeom>
        </p:spPr>
      </p:pic>
      <p:pic>
        <p:nvPicPr>
          <p:cNvPr id="4" name="Picture 3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50" y="0"/>
            <a:ext cx="1168400" cy="1168400"/>
          </a:xfrm>
          <a:prstGeom prst="rect">
            <a:avLst/>
          </a:prstGeom>
        </p:spPr>
      </p:pic>
      <p:pic>
        <p:nvPicPr>
          <p:cNvPr id="5" name="Picture 4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0"/>
            <a:ext cx="1168400" cy="1168400"/>
          </a:xfrm>
          <a:prstGeom prst="rect">
            <a:avLst/>
          </a:prstGeom>
        </p:spPr>
      </p:pic>
      <p:pic>
        <p:nvPicPr>
          <p:cNvPr id="6" name="Picture 5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1168400" cy="1168400"/>
          </a:xfrm>
          <a:prstGeom prst="rect">
            <a:avLst/>
          </a:prstGeom>
        </p:spPr>
      </p:pic>
      <p:pic>
        <p:nvPicPr>
          <p:cNvPr id="7" name="Picture 6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168400" cy="1168400"/>
          </a:xfrm>
          <a:prstGeom prst="rect">
            <a:avLst/>
          </a:prstGeom>
        </p:spPr>
      </p:pic>
      <p:pic>
        <p:nvPicPr>
          <p:cNvPr id="8" name="Picture 7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0"/>
            <a:ext cx="1168400" cy="1168400"/>
          </a:xfrm>
          <a:prstGeom prst="rect">
            <a:avLst/>
          </a:prstGeom>
        </p:spPr>
      </p:pic>
      <p:pic>
        <p:nvPicPr>
          <p:cNvPr id="9" name="Picture 8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1168400" cy="1168400"/>
          </a:xfrm>
          <a:prstGeom prst="rect">
            <a:avLst/>
          </a:prstGeom>
        </p:spPr>
      </p:pic>
      <p:pic>
        <p:nvPicPr>
          <p:cNvPr id="10" name="Picture 9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0"/>
            <a:ext cx="1168400" cy="116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7887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Rain is falling on your head at a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rate </a:t>
            </a:r>
            <a:r>
              <a:rPr lang="en-US" sz="2800" dirty="0">
                <a:latin typeface="Franklin Gothic Medium"/>
                <a:cs typeface="Franklin Gothic Medium"/>
              </a:rPr>
              <a:t>of 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Franklin Gothic Medium"/>
                <a:cs typeface="Franklin Gothic Medium"/>
              </a:rPr>
              <a:t> drops/sec.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Raindrops again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57200" y="881280"/>
            <a:ext cx="82296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2800" y="3568700"/>
            <a:ext cx="7366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2800" y="3219450"/>
            <a:ext cx="0" cy="3492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56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3534" y="3097768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494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226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592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324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690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811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177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543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909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75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41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007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373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739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105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422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68850" y="3308350"/>
            <a:ext cx="3600450" cy="3492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52431" y="3072884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387600" y="3213616"/>
            <a:ext cx="3822700" cy="285234"/>
            <a:chOff x="3079750" y="2527816"/>
            <a:chExt cx="3822700" cy="285234"/>
          </a:xfrm>
        </p:grpSpPr>
        <p:pic>
          <p:nvPicPr>
            <p:cNvPr id="37" name="Picture 36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750" y="2546350"/>
              <a:ext cx="133350" cy="266700"/>
            </a:xfrm>
            <a:prstGeom prst="rect">
              <a:avLst/>
            </a:prstGeom>
          </p:spPr>
        </p:pic>
        <p:pic>
          <p:nvPicPr>
            <p:cNvPr id="38" name="Picture 37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600" y="2527816"/>
              <a:ext cx="133350" cy="266700"/>
            </a:xfrm>
            <a:prstGeom prst="rect">
              <a:avLst/>
            </a:prstGeom>
          </p:spPr>
        </p:pic>
        <p:pic>
          <p:nvPicPr>
            <p:cNvPr id="39" name="Picture 38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50" y="2533650"/>
              <a:ext cx="133350" cy="266700"/>
            </a:xfrm>
            <a:prstGeom prst="rect">
              <a:avLst/>
            </a:prstGeom>
          </p:spPr>
        </p:pic>
        <p:pic>
          <p:nvPicPr>
            <p:cNvPr id="40" name="Picture 39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100" y="2546350"/>
              <a:ext cx="133350" cy="2667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12800" y="3746500"/>
            <a:ext cx="1638300" cy="260350"/>
            <a:chOff x="812800" y="3746500"/>
            <a:chExt cx="1638300" cy="26035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812800" y="3746500"/>
              <a:ext cx="0" cy="260350"/>
            </a:xfrm>
            <a:prstGeom prst="line">
              <a:avLst/>
            </a:prstGeom>
            <a:ln w="63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51100" y="3746500"/>
              <a:ext cx="0" cy="260350"/>
            </a:xfrm>
            <a:prstGeom prst="line">
              <a:avLst/>
            </a:prstGeom>
            <a:ln w="63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812800" y="3886200"/>
              <a:ext cx="1638300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57200" y="455229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How long</a:t>
            </a:r>
            <a:r>
              <a:rPr lang="en-US" sz="2800" dirty="0">
                <a:latin typeface="Franklin Gothic Medium"/>
                <a:cs typeface="Franklin Gothic Medium"/>
              </a:rPr>
              <a:t> do we wait until the next drop?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F566B1-79E6-5249-9725-2D97F6E2734E}"/>
                  </a:ext>
                </a:extLst>
              </p14:cNvPr>
              <p14:cNvContentPartPr/>
              <p14:nvPr/>
            </p14:nvContentPartPr>
            <p14:xfrm>
              <a:off x="1476000" y="3984120"/>
              <a:ext cx="3437640" cy="263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F566B1-79E6-5249-9725-2D97F6E27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800" y="3967920"/>
                <a:ext cx="347004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2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A0FDD8-C772-BB45-A9EA-E2A22545540E}"/>
                  </a:ext>
                </a:extLst>
              </p14:cNvPr>
              <p14:cNvContentPartPr/>
              <p14:nvPr/>
            </p14:nvContentPartPr>
            <p14:xfrm>
              <a:off x="941400" y="295920"/>
              <a:ext cx="6895440" cy="563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A0FDD8-C772-BB45-A9EA-E2A225455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00" y="279720"/>
                <a:ext cx="6927840" cy="56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D7A361-1522-A34D-8590-0C96A76EFD08}"/>
                  </a:ext>
                </a:extLst>
              </p14:cNvPr>
              <p14:cNvContentPartPr/>
              <p14:nvPr/>
            </p14:nvContentPartPr>
            <p14:xfrm>
              <a:off x="7005960" y="4057920"/>
              <a:ext cx="871920" cy="42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D7A361-1522-A34D-8590-0C96A76EF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9760" y="4041720"/>
                <a:ext cx="904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F186E6-F578-1B47-8B15-6E432A2FF803}"/>
                  </a:ext>
                </a:extLst>
              </p14:cNvPr>
              <p14:cNvContentPartPr/>
              <p14:nvPr/>
            </p14:nvContentPartPr>
            <p14:xfrm>
              <a:off x="1155240" y="764640"/>
              <a:ext cx="1320120" cy="25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F186E6-F578-1B47-8B15-6E432A2FF8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9040" y="748440"/>
                <a:ext cx="1352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A290C1-4CB9-F240-B8E5-B38B8A43AB58}"/>
                  </a:ext>
                </a:extLst>
              </p14:cNvPr>
              <p14:cNvContentPartPr/>
              <p14:nvPr/>
            </p14:nvContentPartPr>
            <p14:xfrm>
              <a:off x="5876907" y="5041192"/>
              <a:ext cx="3001680" cy="88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A290C1-4CB9-F240-B8E5-B38B8A43AB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0707" y="5024992"/>
                <a:ext cx="3034080" cy="9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18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DE66F9B-E479-014C-B3DC-A7F007E6109B}"/>
              </a:ext>
            </a:extLst>
          </p:cNvPr>
          <p:cNvGrpSpPr/>
          <p:nvPr/>
        </p:nvGrpSpPr>
        <p:grpSpPr>
          <a:xfrm>
            <a:off x="-1" y="-1"/>
            <a:ext cx="4769317" cy="3179545"/>
            <a:chOff x="-1" y="-1"/>
            <a:chExt cx="4769317" cy="31795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4305E0-3499-1446-B351-BE147ADE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4769317" cy="317954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745609-3739-4A47-BEA8-18043EF3B3A8}"/>
                </a:ext>
              </a:extLst>
            </p:cNvPr>
            <p:cNvSpPr/>
            <p:nvPr/>
          </p:nvSpPr>
          <p:spPr>
            <a:xfrm>
              <a:off x="1961654" y="481883"/>
              <a:ext cx="23070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Geometric(3/10)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endParaRPr lang="en-US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B63F00-991D-4042-AFD8-E167AE8C4E63}"/>
              </a:ext>
            </a:extLst>
          </p:cNvPr>
          <p:cNvGrpSpPr/>
          <p:nvPr/>
        </p:nvGrpSpPr>
        <p:grpSpPr>
          <a:xfrm>
            <a:off x="4374682" y="-2"/>
            <a:ext cx="4769318" cy="3179545"/>
            <a:chOff x="4374682" y="-2"/>
            <a:chExt cx="4769318" cy="31795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927972-0E90-BF4D-B444-5C4AF6C78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4682" y="-2"/>
              <a:ext cx="4769318" cy="31795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560D9-B799-DE45-92D3-DCCEFBDAB22F}"/>
                </a:ext>
              </a:extLst>
            </p:cNvPr>
            <p:cNvSpPr/>
            <p:nvPr/>
          </p:nvSpPr>
          <p:spPr>
            <a:xfrm>
              <a:off x="6246205" y="481883"/>
              <a:ext cx="24513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Geometric(3/100)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endParaRPr lang="en-US" sz="2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148954-C582-B64B-8CA3-E9A0E801F89D}"/>
              </a:ext>
            </a:extLst>
          </p:cNvPr>
          <p:cNvGrpSpPr/>
          <p:nvPr/>
        </p:nvGrpSpPr>
        <p:grpSpPr>
          <a:xfrm>
            <a:off x="-2" y="3311090"/>
            <a:ext cx="4769317" cy="3179544"/>
            <a:chOff x="-2" y="3311090"/>
            <a:chExt cx="4769317" cy="31795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DE8CB3-B08C-EC43-9CD1-282723C2C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" y="3311090"/>
              <a:ext cx="4769317" cy="317954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0B0C60-DFE2-314F-90D2-AB4B716CE122}"/>
                </a:ext>
              </a:extLst>
            </p:cNvPr>
            <p:cNvSpPr/>
            <p:nvPr/>
          </p:nvSpPr>
          <p:spPr>
            <a:xfrm>
              <a:off x="1961653" y="3820992"/>
              <a:ext cx="23070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Geometric(3/50)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C0ED95-7CBE-8B4E-BAA8-02CD54BA546D}"/>
              </a:ext>
            </a:extLst>
          </p:cNvPr>
          <p:cNvGrpSpPr/>
          <p:nvPr/>
        </p:nvGrpSpPr>
        <p:grpSpPr>
          <a:xfrm>
            <a:off x="4374682" y="3311090"/>
            <a:ext cx="4769316" cy="3179544"/>
            <a:chOff x="4374682" y="3311090"/>
            <a:chExt cx="4769316" cy="317954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92AF8C-D208-3A42-89E5-EF25CCEA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4682" y="3311090"/>
              <a:ext cx="4769316" cy="317954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2F719C-A00E-5F40-B566-4E3D6D6B8DA9}"/>
                </a:ext>
              </a:extLst>
            </p:cNvPr>
            <p:cNvSpPr/>
            <p:nvPr/>
          </p:nvSpPr>
          <p:spPr>
            <a:xfrm>
              <a:off x="6602436" y="3820991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accent1"/>
                  </a:solidFill>
                  <a:latin typeface="Garamond" panose="02020404030301010803" pitchFamily="18" charset="0"/>
                  <a:cs typeface="Franklin Gothic Medium"/>
                </a:rPr>
                <a:t>Exponential(3)</a:t>
              </a:r>
              <a:r>
                <a: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EF6622-3376-404D-A0D2-67D5059E9309}"/>
                  </a:ext>
                </a:extLst>
              </p14:cNvPr>
              <p14:cNvContentPartPr/>
              <p14:nvPr/>
            </p14:nvContentPartPr>
            <p14:xfrm>
              <a:off x="2138040" y="3030120"/>
              <a:ext cx="6282360" cy="52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EF6622-3376-404D-A0D2-67D5059E93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1840" y="3013920"/>
                <a:ext cx="631476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6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770AFD3-9DB5-9A46-A6E8-152FE29C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30" y="2984048"/>
            <a:ext cx="4829070" cy="3219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66CF78-C5B5-204B-9683-7A514892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" y="2982430"/>
            <a:ext cx="4890944" cy="3260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random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99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PDF 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046" y="2129888"/>
            <a:ext cx="955535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9656" y="1877619"/>
            <a:ext cx="902811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30000" dirty="0">
                <a:latin typeface="Garamond"/>
                <a:cs typeface="Garamond"/>
              </a:rPr>
              <a:t>-</a:t>
            </a:r>
            <a:r>
              <a:rPr lang="en-US" sz="2800" i="1" baseline="30000" dirty="0" err="1">
                <a:latin typeface="Symbol" charset="2"/>
                <a:cs typeface="Symbol" charset="2"/>
              </a:rPr>
              <a:t>l</a:t>
            </a:r>
            <a:r>
              <a:rPr lang="en-US" sz="2800" i="1" baseline="30000" dirty="0" err="1">
                <a:latin typeface="Garamond"/>
                <a:cs typeface="Garamond"/>
              </a:rPr>
              <a:t>t</a:t>
            </a:r>
            <a:endParaRPr lang="en-US" sz="2800" baseline="300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9981" y="2383725"/>
            <a:ext cx="35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2371" y="1969368"/>
            <a:ext cx="124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≥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3286" y="2380651"/>
            <a:ext cx="13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&lt; 0.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320635" y="2067484"/>
            <a:ext cx="190500" cy="725081"/>
          </a:xfrm>
          <a:prstGeom prst="leftBrace">
            <a:avLst>
              <a:gd name="adj1" fmla="val 41666"/>
              <a:gd name="adj2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4941" y="5926660"/>
            <a:ext cx="1128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537482" y="5926660"/>
            <a:ext cx="2549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 ≤ 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)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AF659A-9AE9-454E-A121-4B13DBBD02EC}"/>
              </a:ext>
            </a:extLst>
          </p:cNvPr>
          <p:cNvSpPr/>
          <p:nvPr/>
        </p:nvSpPr>
        <p:spPr>
          <a:xfrm>
            <a:off x="3424799" y="3413051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</a:t>
            </a:r>
            <a:r>
              <a:rPr lang="en-US" sz="2400" dirty="0">
                <a:latin typeface="Garamond"/>
                <a:cs typeface="Garamond"/>
              </a:rPr>
              <a:t> = 1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7253DC-172C-6D4F-B102-B6CCD7814666}"/>
              </a:ext>
            </a:extLst>
          </p:cNvPr>
          <p:cNvSpPr/>
          <p:nvPr/>
        </p:nvSpPr>
        <p:spPr>
          <a:xfrm>
            <a:off x="4991844" y="3429000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</a:t>
            </a:r>
            <a:r>
              <a:rPr lang="en-US" sz="2400" dirty="0">
                <a:latin typeface="Garamond"/>
                <a:cs typeface="Garamond"/>
              </a:rPr>
              <a:t> = 1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5C3037-1062-0042-88ED-000189A7FD46}"/>
                  </a:ext>
                </a:extLst>
              </p14:cNvPr>
              <p14:cNvContentPartPr/>
              <p14:nvPr/>
            </p14:nvContentPartPr>
            <p14:xfrm>
              <a:off x="7441920" y="3671640"/>
              <a:ext cx="982800" cy="88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5C3037-1062-0042-88ED-000189A7F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5720" y="3655440"/>
                <a:ext cx="1015200" cy="9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38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4FFF-D732-784E-BF4B-B4282251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random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4DDDC-76A7-244E-ADDC-E9D837530AF7}"/>
              </a:ext>
            </a:extLst>
          </p:cNvPr>
          <p:cNvSpPr txBox="1"/>
          <p:nvPr/>
        </p:nvSpPr>
        <p:spPr>
          <a:xfrm>
            <a:off x="457200" y="1605368"/>
            <a:ext cx="36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CDF of 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492D3-07B3-134A-94DC-5A5F4C24E118}"/>
              </a:ext>
            </a:extLst>
          </p:cNvPr>
          <p:cNvSpPr txBox="1"/>
          <p:nvPr/>
        </p:nvSpPr>
        <p:spPr>
          <a:xfrm>
            <a:off x="457199" y="4154632"/>
            <a:ext cx="32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DE44E-1324-5947-8402-51CA71C62C17}"/>
              </a:ext>
            </a:extLst>
          </p:cNvPr>
          <p:cNvSpPr txBox="1"/>
          <p:nvPr/>
        </p:nvSpPr>
        <p:spPr>
          <a:xfrm>
            <a:off x="457199" y="5202958"/>
            <a:ext cx="36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2757A0-8897-4844-BD42-93AA568EE6D0}"/>
                  </a:ext>
                </a:extLst>
              </p14:cNvPr>
              <p14:cNvContentPartPr/>
              <p14:nvPr/>
            </p14:nvContentPartPr>
            <p14:xfrm>
              <a:off x="4076280" y="1631880"/>
              <a:ext cx="1494720" cy="39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2757A0-8897-4844-BD42-93AA568EE6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0080" y="1615680"/>
                <a:ext cx="15271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DAD45C-A110-5140-AC50-E7153DE9848E}"/>
                  </a:ext>
                </a:extLst>
              </p14:cNvPr>
              <p14:cNvContentPartPr/>
              <p14:nvPr/>
            </p14:nvContentPartPr>
            <p14:xfrm>
              <a:off x="3704400" y="4045680"/>
              <a:ext cx="2315160" cy="1858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DAD45C-A110-5140-AC50-E7153DE984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8200" y="4029480"/>
                <a:ext cx="2347560" cy="18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CD3B39-5EA4-E349-AE49-023048595745}"/>
                  </a:ext>
                </a:extLst>
              </p14:cNvPr>
              <p14:cNvContentPartPr/>
              <p14:nvPr/>
            </p14:nvContentPartPr>
            <p14:xfrm>
              <a:off x="5468400" y="1373400"/>
              <a:ext cx="2039400" cy="240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CD3B39-5EA4-E349-AE49-023048595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2200" y="1357200"/>
                <a:ext cx="2071800" cy="24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868512-28D0-7E40-B6D8-6633E1157C61}"/>
                  </a:ext>
                </a:extLst>
              </p14:cNvPr>
              <p14:cNvContentPartPr/>
              <p14:nvPr/>
            </p14:nvContentPartPr>
            <p14:xfrm>
              <a:off x="4452840" y="5052960"/>
              <a:ext cx="1955520" cy="76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868512-28D0-7E40-B6D8-6633E1157C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6640" y="5036760"/>
                <a:ext cx="198792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C9FC69-8698-5C43-A0D1-91F2124E5BD5}"/>
                  </a:ext>
                </a:extLst>
              </p14:cNvPr>
              <p14:cNvContentPartPr/>
              <p14:nvPr/>
            </p14:nvContentPartPr>
            <p14:xfrm>
              <a:off x="1883160" y="5982120"/>
              <a:ext cx="5049360" cy="45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C9FC69-8698-5C43-A0D1-91F2124E5B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6960" y="5965920"/>
                <a:ext cx="5081760" cy="4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18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vs. exponential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81434" y="2178050"/>
            <a:ext cx="7366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81434" y="1828800"/>
            <a:ext cx="0" cy="3492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74234" y="20383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82168" y="1707118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27834" y="20383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7200" y="1974850"/>
            <a:ext cx="4077084" cy="3492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21065" y="1682234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56234" y="1828800"/>
            <a:ext cx="3822700" cy="279400"/>
            <a:chOff x="3079750" y="2533650"/>
            <a:chExt cx="3822700" cy="279400"/>
          </a:xfrm>
        </p:grpSpPr>
        <p:pic>
          <p:nvPicPr>
            <p:cNvPr id="28" name="Picture 27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750" y="2546350"/>
              <a:ext cx="133350" cy="266700"/>
            </a:xfrm>
            <a:prstGeom prst="rect">
              <a:avLst/>
            </a:prstGeom>
          </p:spPr>
        </p:pic>
        <p:pic>
          <p:nvPicPr>
            <p:cNvPr id="29" name="Picture 28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009" y="2534166"/>
              <a:ext cx="133350" cy="266700"/>
            </a:xfrm>
            <a:prstGeom prst="rect">
              <a:avLst/>
            </a:prstGeom>
          </p:spPr>
        </p:pic>
        <p:pic>
          <p:nvPicPr>
            <p:cNvPr id="30" name="Picture 29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50" y="2533650"/>
              <a:ext cx="133350" cy="266700"/>
            </a:xfrm>
            <a:prstGeom prst="rect">
              <a:avLst/>
            </a:prstGeom>
          </p:spPr>
        </p:pic>
        <p:pic>
          <p:nvPicPr>
            <p:cNvPr id="31" name="Picture 30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100" y="2546350"/>
              <a:ext cx="133350" cy="266700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/>
          <p:nvPr/>
        </p:nvCxnSpPr>
        <p:spPr>
          <a:xfrm>
            <a:off x="781434" y="2355850"/>
            <a:ext cx="0" cy="26035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19734" y="2355850"/>
            <a:ext cx="0" cy="26035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1434" y="2495550"/>
            <a:ext cx="1638300" cy="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28749" y="2230735"/>
            <a:ext cx="43769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73826" y="1289903"/>
            <a:ext cx="38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41550" y="1663316"/>
            <a:ext cx="178184" cy="1781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41550" y="1637532"/>
            <a:ext cx="893327" cy="1781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9658" y="3673308"/>
            <a:ext cx="292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number of events </a:t>
            </a:r>
            <a:b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within time unit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44190" y="3688236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time</a:t>
            </a:r>
            <a:r>
              <a:rPr lang="en-US" sz="2400" dirty="0">
                <a:latin typeface="Franklin Gothic Medium"/>
                <a:cs typeface="Franklin Gothic Medium"/>
              </a:rPr>
              <a:t> until first 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event happens</a:t>
            </a:r>
            <a:endParaRPr lang="en-US" sz="2400" i="1" dirty="0">
              <a:latin typeface="Garamond"/>
              <a:cs typeface="Garamond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6634" y="3606800"/>
            <a:ext cx="8210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44190" y="2982724"/>
            <a:ext cx="2288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Exponential(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09658" y="2996446"/>
            <a:ext cx="1673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Poisson(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6634" y="3697594"/>
            <a:ext cx="169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description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6634" y="4685683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expectation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63624" y="4605356"/>
            <a:ext cx="736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1/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9658" y="4624128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5684" y="5282583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std. deviation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63624" y="5202256"/>
            <a:ext cx="736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1/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09658" y="5221028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" y="5873750"/>
            <a:ext cx="8210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33384E-6995-6C49-A24E-D979A60E70E7}"/>
                  </a:ext>
                </a:extLst>
              </p14:cNvPr>
              <p14:cNvContentPartPr/>
              <p14:nvPr/>
            </p14:nvContentPartPr>
            <p14:xfrm>
              <a:off x="4362480" y="3137040"/>
              <a:ext cx="4243320" cy="1357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33384E-6995-6C49-A24E-D979A60E70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6280" y="3120840"/>
                <a:ext cx="4275720" cy="13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69A2E5-0139-5041-82EF-340CBE755C6F}"/>
                  </a:ext>
                </a:extLst>
              </p14:cNvPr>
              <p14:cNvContentPartPr/>
              <p14:nvPr/>
            </p14:nvContentPartPr>
            <p14:xfrm>
              <a:off x="5402520" y="4366440"/>
              <a:ext cx="70200" cy="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69A2E5-0139-5041-82EF-340CBE755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6320" y="4350240"/>
                <a:ext cx="10260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2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9" grpId="0"/>
      <p:bldP spid="50" grpId="0"/>
      <p:bldP spid="52" grpId="0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D30-1BB4-BD4A-A4D1-6105C4EC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3BC2B-0A02-6E4E-80AC-12668E9114E8}"/>
              </a:ext>
            </a:extLst>
          </p:cNvPr>
          <p:cNvSpPr txBox="1"/>
          <p:nvPr/>
        </p:nvSpPr>
        <p:spPr>
          <a:xfrm>
            <a:off x="457200" y="1471164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1. Sample space: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B6B56-9FEA-274A-901F-F4119766027D}"/>
              </a:ext>
            </a:extLst>
          </p:cNvPr>
          <p:cNvSpPr txBox="1"/>
          <p:nvPr/>
        </p:nvSpPr>
        <p:spPr>
          <a:xfrm>
            <a:off x="457200" y="2817958"/>
            <a:ext cx="31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2. Event of interest: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7DFD4-6F7C-3941-A2CF-E98F6D6A209F}"/>
              </a:ext>
            </a:extLst>
          </p:cNvPr>
          <p:cNvSpPr txBox="1"/>
          <p:nvPr/>
        </p:nvSpPr>
        <p:spPr>
          <a:xfrm>
            <a:off x="457200" y="4215549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3. Probabilities?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5846EA-F42B-B94E-B4DF-59A8ED2354B9}"/>
                  </a:ext>
                </a:extLst>
              </p14:cNvPr>
              <p14:cNvContentPartPr/>
              <p14:nvPr/>
            </p14:nvContentPartPr>
            <p14:xfrm>
              <a:off x="3375720" y="999000"/>
              <a:ext cx="5324040" cy="455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5846EA-F42B-B94E-B4DF-59A8ED2354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9520" y="982800"/>
                <a:ext cx="5356440" cy="45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4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36CC7-047F-494A-9F5E-763409281147}"/>
              </a:ext>
            </a:extLst>
          </p:cNvPr>
          <p:cNvSpPr txBox="1"/>
          <p:nvPr/>
        </p:nvSpPr>
        <p:spPr>
          <a:xfrm>
            <a:off x="457199" y="491382"/>
            <a:ext cx="8465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bus arrives once every 5 minutes. How likely are you to wait 5 to 10 minutes?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36939C-4722-F248-AB41-08EFFEEAF0F8}"/>
                  </a:ext>
                </a:extLst>
              </p14:cNvPr>
              <p14:cNvContentPartPr/>
              <p14:nvPr/>
            </p14:nvContentPartPr>
            <p14:xfrm>
              <a:off x="704160" y="2562120"/>
              <a:ext cx="6998400" cy="188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36939C-4722-F248-AB41-08EFFEEAF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960" y="2545920"/>
                <a:ext cx="7030800" cy="19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CEA98F-A365-CD4F-9528-EDD314A32462}"/>
                  </a:ext>
                </a:extLst>
              </p14:cNvPr>
              <p14:cNvContentPartPr/>
              <p14:nvPr/>
            </p14:nvContentPartPr>
            <p14:xfrm>
              <a:off x="2907000" y="990720"/>
              <a:ext cx="380916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CEA98F-A365-CD4F-9528-EDD314A324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0" y="974520"/>
                <a:ext cx="3841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046D07-6BD8-9941-8DCB-1B8658C98921}"/>
                  </a:ext>
                </a:extLst>
              </p14:cNvPr>
              <p14:cNvContentPartPr/>
              <p14:nvPr/>
            </p14:nvContentPartPr>
            <p14:xfrm>
              <a:off x="719640" y="1081440"/>
              <a:ext cx="6923880" cy="404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046D07-6BD8-9941-8DCB-1B8658C989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440" y="1065240"/>
                <a:ext cx="6956280" cy="40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3DA208-7CCB-704A-A23D-274DBEEBB61D}"/>
                  </a:ext>
                </a:extLst>
              </p14:cNvPr>
              <p14:cNvContentPartPr/>
              <p14:nvPr/>
            </p14:nvContentPartPr>
            <p14:xfrm>
              <a:off x="666000" y="5196960"/>
              <a:ext cx="7878240" cy="92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3DA208-7CCB-704A-A23D-274DBEEBB6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800" y="5180760"/>
                <a:ext cx="7910640" cy="9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3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05672-9B04-6347-96AC-C491D21D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6695" cy="3224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C2F01-BE20-6C42-8C5A-C9F7C878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4463"/>
            <a:ext cx="4836695" cy="322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7CEC2-4FCF-344F-88FC-584D24F39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86" y="0"/>
            <a:ext cx="4836695" cy="3224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7FB05F-2EF1-0148-BCC7-EE0477A41BCC}"/>
              </a:ext>
            </a:extLst>
          </p:cNvPr>
          <p:cNvSpPr/>
          <p:nvPr/>
        </p:nvSpPr>
        <p:spPr>
          <a:xfrm>
            <a:off x="2058081" y="409074"/>
            <a:ext cx="2393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Binomial(64, 1/2)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D3553-62C0-D64B-AA22-A6BEA0082147}"/>
              </a:ext>
            </a:extLst>
          </p:cNvPr>
          <p:cNvSpPr/>
          <p:nvPr/>
        </p:nvSpPr>
        <p:spPr>
          <a:xfrm>
            <a:off x="1913812" y="3633537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Binomial(100, 1/2)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8983E-CBF0-AE48-92A8-549F166438E8}"/>
              </a:ext>
            </a:extLst>
          </p:cNvPr>
          <p:cNvSpPr/>
          <p:nvPr/>
        </p:nvSpPr>
        <p:spPr>
          <a:xfrm>
            <a:off x="6221226" y="409074"/>
            <a:ext cx="2682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Binomial(1000, 1/2)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C7639-9458-B545-8FFB-2BD737308E8C}"/>
              </a:ext>
            </a:extLst>
          </p:cNvPr>
          <p:cNvGrpSpPr/>
          <p:nvPr/>
        </p:nvGrpSpPr>
        <p:grpSpPr>
          <a:xfrm>
            <a:off x="4451686" y="3224462"/>
            <a:ext cx="4836695" cy="3224463"/>
            <a:chOff x="4451686" y="3224462"/>
            <a:chExt cx="4836695" cy="322446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09A8BA-1459-F942-9153-80510537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686" y="3224462"/>
              <a:ext cx="4836695" cy="322446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B3D2D8-1E9D-3A4F-ADE9-84FC8F7DA16D}"/>
                </a:ext>
              </a:extLst>
            </p:cNvPr>
            <p:cNvSpPr/>
            <p:nvPr/>
          </p:nvSpPr>
          <p:spPr>
            <a:xfrm>
              <a:off x="6063223" y="5398169"/>
              <a:ext cx="1815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Garamond" panose="02020404030301010803" pitchFamily="18" charset="0"/>
                  <a:cs typeface="Franklin Gothic Medium"/>
                </a:rPr>
                <a:t>Normal(0, 1)</a:t>
              </a:r>
              <a:r>
                <a: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0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D34A-0C35-BC41-AB32-6B0AF55E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aramond" panose="02020404030301010803" pitchFamily="18" charset="0"/>
              </a:rPr>
              <a:t>Normal(0, 1)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random variable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FEB5C-A97A-2242-9B20-E52235B6980D}"/>
              </a:ext>
            </a:extLst>
          </p:cNvPr>
          <p:cNvGrpSpPr/>
          <p:nvPr/>
        </p:nvGrpSpPr>
        <p:grpSpPr>
          <a:xfrm>
            <a:off x="86628" y="953257"/>
            <a:ext cx="4312118" cy="3805094"/>
            <a:chOff x="96253" y="1213139"/>
            <a:chExt cx="4312118" cy="38050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616CAA-D342-C544-A36E-02AACFB42ABD}"/>
                </a:ext>
              </a:extLst>
            </p:cNvPr>
            <p:cNvGrpSpPr/>
            <p:nvPr/>
          </p:nvGrpSpPr>
          <p:grpSpPr>
            <a:xfrm>
              <a:off x="1315612" y="4495013"/>
              <a:ext cx="2664512" cy="523220"/>
              <a:chOff x="1078191" y="3483714"/>
              <a:chExt cx="2664512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AE23C6-3629-574C-BA5F-23C35415119D}"/>
                  </a:ext>
                </a:extLst>
              </p:cNvPr>
              <p:cNvSpPr/>
              <p:nvPr/>
            </p:nvSpPr>
            <p:spPr>
              <a:xfrm>
                <a:off x="1078191" y="3483714"/>
                <a:ext cx="26645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f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 = (2</a:t>
                </a:r>
                <a:r>
                  <a:rPr lang="en-US" sz="2800" dirty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p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-½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e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</a:t>
                </a:r>
                <a:r>
                  <a:rPr lang="en-US" sz="2800" i="1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/2</a:t>
                </a:r>
                <a:endPara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396165-F0C5-F847-A54B-DEB0D6A5974C}"/>
                  </a:ext>
                </a:extLst>
              </p:cNvPr>
              <p:cNvSpPr/>
              <p:nvPr/>
            </p:nvSpPr>
            <p:spPr>
              <a:xfrm>
                <a:off x="3231039" y="3558714"/>
                <a:ext cx="2905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i="1" baseline="300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30F23B-5207-D14A-A8DE-3825382FD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2" r="9279"/>
            <a:stretch/>
          </p:blipFill>
          <p:spPr>
            <a:xfrm>
              <a:off x="96253" y="1213139"/>
              <a:ext cx="4312118" cy="332998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DCAD8B-A78C-6649-9368-36DE1D3E6086}"/>
              </a:ext>
            </a:extLst>
          </p:cNvPr>
          <p:cNvGrpSpPr/>
          <p:nvPr/>
        </p:nvGrpSpPr>
        <p:grpSpPr>
          <a:xfrm>
            <a:off x="4475746" y="953257"/>
            <a:ext cx="4697129" cy="3853205"/>
            <a:chOff x="4485371" y="1213139"/>
            <a:chExt cx="4697129" cy="38532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D5139D-4ABC-F343-990D-5F95988B2FA7}"/>
                </a:ext>
              </a:extLst>
            </p:cNvPr>
            <p:cNvGrpSpPr/>
            <p:nvPr/>
          </p:nvGrpSpPr>
          <p:grpSpPr>
            <a:xfrm>
              <a:off x="4957013" y="4543124"/>
              <a:ext cx="3615092" cy="523220"/>
              <a:chOff x="1299573" y="3483714"/>
              <a:chExt cx="3615092" cy="5232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BFCC3C-FD01-4944-99A2-106A80AB9F65}"/>
                  </a:ext>
                </a:extLst>
              </p:cNvPr>
              <p:cNvSpPr/>
              <p:nvPr/>
            </p:nvSpPr>
            <p:spPr>
              <a:xfrm>
                <a:off x="1299573" y="3483714"/>
                <a:ext cx="36150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F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 = (2</a:t>
                </a:r>
                <a:r>
                  <a:rPr lang="en-US" sz="2800" dirty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p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-½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∫</a:t>
                </a:r>
                <a:r>
                  <a:rPr lang="en-US" sz="2800" i="1" baseline="-25000" dirty="0">
                    <a:latin typeface="Garamond"/>
                    <a:cs typeface="Garamond"/>
                  </a:rPr>
                  <a:t>t </a:t>
                </a:r>
                <a:r>
                  <a:rPr lang="en-US" sz="2800" baseline="-25000" dirty="0">
                    <a:latin typeface="Garamond"/>
                    <a:cs typeface="Garamond"/>
                  </a:rPr>
                  <a:t>≤ </a:t>
                </a:r>
                <a:r>
                  <a:rPr lang="en-US" sz="2800" i="1" baseline="-25000" dirty="0">
                    <a:latin typeface="Garamond"/>
                    <a:cs typeface="Garamond"/>
                  </a:rPr>
                  <a:t>x 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</a:t>
                </a:r>
                <a:r>
                  <a:rPr lang="en-US" sz="2800" i="1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t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/2 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Garamond"/>
                    <a:cs typeface="Garamond"/>
                  </a:rPr>
                  <a:t>dt</a:t>
                </a:r>
                <a:endParaRPr lang="en-US" sz="2800" i="1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BE7BE1-7BAD-DA45-A6A6-1659EDBF5608}"/>
                  </a:ext>
                </a:extLst>
              </p:cNvPr>
              <p:cNvSpPr/>
              <p:nvPr/>
            </p:nvSpPr>
            <p:spPr>
              <a:xfrm>
                <a:off x="4130127" y="3558714"/>
                <a:ext cx="2905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i="1" baseline="300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F886E6-5C14-3945-9C07-22860E83C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3"/>
            <a:stretch/>
          </p:blipFill>
          <p:spPr>
            <a:xfrm>
              <a:off x="4485371" y="1213139"/>
              <a:ext cx="4697129" cy="3329985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30572BC-7A1F-0942-A742-0699CAFC1EA2}"/>
              </a:ext>
            </a:extLst>
          </p:cNvPr>
          <p:cNvSpPr/>
          <p:nvPr/>
        </p:nvSpPr>
        <p:spPr>
          <a:xfrm>
            <a:off x="625643" y="1396549"/>
            <a:ext cx="998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PDF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AE0CD-E2C8-284F-B095-2AB3AA468185}"/>
              </a:ext>
            </a:extLst>
          </p:cNvPr>
          <p:cNvSpPr/>
          <p:nvPr/>
        </p:nvSpPr>
        <p:spPr>
          <a:xfrm>
            <a:off x="4937761" y="1329171"/>
            <a:ext cx="998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CDF</a:t>
            </a:r>
            <a:endParaRPr 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32C6C6-D6E5-A048-A91F-4308A139D34B}"/>
              </a:ext>
            </a:extLst>
          </p:cNvPr>
          <p:cNvSpPr txBox="1"/>
          <p:nvPr/>
        </p:nvSpPr>
        <p:spPr>
          <a:xfrm>
            <a:off x="457200" y="5117757"/>
            <a:ext cx="32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Normal(0, 1)]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D9EDD-7A15-2D4C-893F-2A83FA0FB058}"/>
              </a:ext>
            </a:extLst>
          </p:cNvPr>
          <p:cNvSpPr txBox="1"/>
          <p:nvPr/>
        </p:nvSpPr>
        <p:spPr>
          <a:xfrm>
            <a:off x="457200" y="5904743"/>
            <a:ext cx="36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Normal(0, 1)]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348CCA-32C3-2E41-9D8E-A7FB6DD1B08C}"/>
                  </a:ext>
                </a:extLst>
              </p14:cNvPr>
              <p14:cNvContentPartPr/>
              <p14:nvPr/>
            </p14:nvContentPartPr>
            <p14:xfrm>
              <a:off x="3573000" y="5657400"/>
              <a:ext cx="3083760" cy="80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348CCA-32C3-2E41-9D8E-A7FB6DD1B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1040" y="5641200"/>
                <a:ext cx="312156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DB3B84-0345-7743-82D0-D1D3C13998C4}"/>
                  </a:ext>
                </a:extLst>
              </p14:cNvPr>
              <p14:cNvContentPartPr/>
              <p14:nvPr/>
            </p14:nvContentPartPr>
            <p14:xfrm>
              <a:off x="3523680" y="5144760"/>
              <a:ext cx="234720" cy="29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DB3B84-0345-7743-82D0-D1D3C13998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7480" y="5128560"/>
                <a:ext cx="2671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B382E63-8931-CA48-8267-431653108E11}"/>
                  </a:ext>
                </a:extLst>
              </p14:cNvPr>
              <p14:cNvContentPartPr/>
              <p14:nvPr/>
            </p14:nvContentPartPr>
            <p14:xfrm>
              <a:off x="6820920" y="5867280"/>
              <a:ext cx="12600" cy="333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B382E63-8931-CA48-8267-431653108E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4720" y="5851080"/>
                <a:ext cx="4500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9268DD-E358-DA43-A02A-5059390F1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E0E0F5">
                <a:tint val="45000"/>
                <a:satMod val="400000"/>
              </a:srgbClr>
            </a:duotone>
          </a:blip>
          <a:srcRect l="4392" r="9279"/>
          <a:stretch/>
        </p:blipFill>
        <p:spPr>
          <a:xfrm>
            <a:off x="4783372" y="3717266"/>
            <a:ext cx="4122215" cy="3046005"/>
          </a:xfrm>
          <a:prstGeom prst="rect">
            <a:avLst/>
          </a:prstGeom>
        </p:spPr>
      </p:pic>
      <p:pic>
        <p:nvPicPr>
          <p:cNvPr id="8" name="Graphic 7" descr="Cell Tower">
            <a:extLst>
              <a:ext uri="{FF2B5EF4-FFF2-40B4-BE49-F238E27FC236}">
                <a16:creationId xmlns:a16="http://schemas.microsoft.com/office/drawing/2014/main" id="{79451C36-33B9-1447-A4B5-557CA0A0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9233" y="548640"/>
            <a:ext cx="1438978" cy="1438978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9468B62F-CE82-334D-85BE-3BE321988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2040" y="514952"/>
            <a:ext cx="1506354" cy="1506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96725-C6D1-6B44-BFC4-D1825BB02779}"/>
              </a:ext>
            </a:extLst>
          </p:cNvPr>
          <p:cNvCxnSpPr>
            <a:cxnSpLocks/>
          </p:cNvCxnSpPr>
          <p:nvPr/>
        </p:nvCxnSpPr>
        <p:spPr>
          <a:xfrm>
            <a:off x="3484344" y="1277755"/>
            <a:ext cx="2473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465C9B-E547-CB4C-B285-C753F023916B}"/>
                  </a:ext>
                </a:extLst>
              </p14:cNvPr>
              <p14:cNvContentPartPr/>
              <p14:nvPr/>
            </p14:nvContentPartPr>
            <p14:xfrm>
              <a:off x="4197960" y="382320"/>
              <a:ext cx="1920240" cy="285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465C9B-E547-CB4C-B285-C753F02391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1760" y="360360"/>
                <a:ext cx="1952640" cy="28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233EED-D15B-584C-9D12-96B00D95E6EC}"/>
                  </a:ext>
                </a:extLst>
              </p14:cNvPr>
              <p14:cNvContentPartPr/>
              <p14:nvPr/>
            </p14:nvContentPartPr>
            <p14:xfrm>
              <a:off x="3539880" y="398880"/>
              <a:ext cx="1846440" cy="157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233EED-D15B-584C-9D12-96B00D95E6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3680" y="382680"/>
                <a:ext cx="1878840" cy="16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C56F5A-8407-CB45-A75A-BD3F536CAB8A}"/>
                  </a:ext>
                </a:extLst>
              </p14:cNvPr>
              <p14:cNvContentPartPr/>
              <p14:nvPr/>
            </p14:nvContentPartPr>
            <p14:xfrm>
              <a:off x="3659400" y="1673280"/>
              <a:ext cx="2494800" cy="191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C56F5A-8407-CB45-A75A-BD3F536CAB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3200" y="1657080"/>
                <a:ext cx="2527200" cy="19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D1E6E1-7BF6-CC46-92A0-8AD2935C5D38}"/>
                  </a:ext>
                </a:extLst>
              </p14:cNvPr>
              <p14:cNvContentPartPr/>
              <p14:nvPr/>
            </p14:nvContentPartPr>
            <p14:xfrm>
              <a:off x="1981800" y="1093680"/>
              <a:ext cx="6813000" cy="244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D1E6E1-7BF6-CC46-92A0-8AD2935C5D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0200" y="1077480"/>
                <a:ext cx="6850800" cy="24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70F407-68B2-3A48-89F5-E8790ECCC372}"/>
                  </a:ext>
                </a:extLst>
              </p14:cNvPr>
              <p14:cNvContentPartPr/>
              <p14:nvPr/>
            </p14:nvContentPartPr>
            <p14:xfrm>
              <a:off x="349200" y="3916440"/>
              <a:ext cx="8166240" cy="2466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70F407-68B2-3A48-89F5-E8790ECCC37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3000" y="3900240"/>
                <a:ext cx="8198640" cy="24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202E81-7DB0-B349-85E3-E0422EA03B41}"/>
                  </a:ext>
                </a:extLst>
              </p14:cNvPr>
              <p14:cNvContentPartPr/>
              <p14:nvPr/>
            </p14:nvContentPartPr>
            <p14:xfrm>
              <a:off x="3030120" y="4666680"/>
              <a:ext cx="4751640" cy="136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202E81-7DB0-B349-85E3-E0422EA03B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3920" y="4650480"/>
                <a:ext cx="478404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BCB7BC-726F-684E-BA17-B49B324AD2B7}"/>
                  </a:ext>
                </a:extLst>
              </p14:cNvPr>
              <p14:cNvContentPartPr/>
              <p14:nvPr/>
            </p14:nvContentPartPr>
            <p14:xfrm>
              <a:off x="982800" y="5049360"/>
              <a:ext cx="1266480" cy="279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BCB7BC-726F-684E-BA17-B49B324AD2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600" y="5033160"/>
                <a:ext cx="1298880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29CD1AE-9F9D-2A4D-A89C-B425D559AC96}"/>
              </a:ext>
            </a:extLst>
          </p:cNvPr>
          <p:cNvSpPr/>
          <p:nvPr/>
        </p:nvSpPr>
        <p:spPr>
          <a:xfrm>
            <a:off x="328215" y="5617923"/>
            <a:ext cx="4218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>
                <a:hlinkClick r:id="rId21"/>
              </a:rPr>
              <a:t>https://stattrek.com/online-calculator/normal.aspx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88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D34A-0C35-BC41-AB32-6B0AF55E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random variable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24508-6F6A-AA4E-87BD-C6B754D5CDA2}"/>
              </a:ext>
            </a:extLst>
          </p:cNvPr>
          <p:cNvGrpSpPr/>
          <p:nvPr/>
        </p:nvGrpSpPr>
        <p:grpSpPr>
          <a:xfrm>
            <a:off x="2232186" y="1353505"/>
            <a:ext cx="4972836" cy="646331"/>
            <a:chOff x="745047" y="1598677"/>
            <a:chExt cx="4972836" cy="6463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AE23C6-3629-574C-BA5F-23C35415119D}"/>
                </a:ext>
              </a:extLst>
            </p:cNvPr>
            <p:cNvSpPr/>
            <p:nvPr/>
          </p:nvSpPr>
          <p:spPr>
            <a:xfrm>
              <a:off x="745047" y="1598677"/>
              <a:ext cx="49728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6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) = (2</a:t>
              </a:r>
              <a:r>
                <a:rPr lang="en-US" sz="36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p</a:t>
              </a:r>
              <a:r>
                <a:rPr lang="en-US" sz="3600" dirty="0">
                  <a:solidFill>
                    <a:schemeClr val="accent3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3600" baseline="30000" dirty="0">
                  <a:solidFill>
                    <a:schemeClr val="accent3"/>
                  </a:solidFill>
                  <a:latin typeface="Garamond" panose="02020404030301010803" pitchFamily="18" charset="0"/>
                  <a:cs typeface="Symbol" charset="2"/>
                </a:rPr>
                <a:t>2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36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r>
                <a:rPr lang="en-US" sz="36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½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 e</a:t>
              </a:r>
              <a:r>
                <a:rPr lang="en-US" sz="36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– </a:t>
              </a:r>
              <a:r>
                <a:rPr lang="en-US" sz="36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6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600" i="1" baseline="30000" dirty="0">
                  <a:solidFill>
                    <a:schemeClr val="accent1"/>
                  </a:solidFill>
                  <a:latin typeface="Garamond"/>
                  <a:cs typeface="Garamond"/>
                </a:rPr>
                <a:t> – </a:t>
              </a:r>
              <a:r>
                <a:rPr lang="en-US" sz="3600" baseline="30000" dirty="0">
                  <a:solidFill>
                    <a:schemeClr val="accent1"/>
                  </a:solidFill>
                  <a:latin typeface="Symbol" pitchFamily="2" charset="2"/>
                  <a:cs typeface="Garamond"/>
                </a:rPr>
                <a:t>m</a:t>
              </a:r>
              <a:r>
                <a:rPr lang="en-US" sz="36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) /2</a:t>
              </a:r>
              <a:r>
                <a:rPr lang="en-US" sz="3600" baseline="30000" dirty="0">
                  <a:solidFill>
                    <a:schemeClr val="accent1"/>
                  </a:solidFill>
                  <a:latin typeface="Symbol" pitchFamily="2" charset="2"/>
                  <a:cs typeface="Garamond"/>
                </a:rPr>
                <a:t>s</a:t>
              </a:r>
              <a:r>
                <a:rPr lang="en-US" sz="3600" baseline="30000" dirty="0">
                  <a:solidFill>
                    <a:schemeClr val="accent1"/>
                  </a:solidFill>
                  <a:latin typeface="Garamond"/>
                  <a:cs typeface="Garamond"/>
                </a:rPr>
                <a:t> </a:t>
              </a:r>
              <a:endParaRPr lang="en-US" sz="3600" i="1" baseline="30000" dirty="0">
                <a:solidFill>
                  <a:schemeClr val="accent1"/>
                </a:solidFill>
                <a:latin typeface="Garamond"/>
                <a:cs typeface="Garamond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96165-F0C5-F847-A54B-DEB0D6A5974C}"/>
                </a:ext>
              </a:extLst>
            </p:cNvPr>
            <p:cNvSpPr/>
            <p:nvPr/>
          </p:nvSpPr>
          <p:spPr>
            <a:xfrm>
              <a:off x="4772604" y="1673677"/>
              <a:ext cx="296876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sz="2800" i="1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9BAD3F-9C14-4A4B-8F99-73DED57CBAC1}"/>
                </a:ext>
              </a:extLst>
            </p:cNvPr>
            <p:cNvSpPr/>
            <p:nvPr/>
          </p:nvSpPr>
          <p:spPr>
            <a:xfrm>
              <a:off x="5348515" y="1662447"/>
              <a:ext cx="296876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aseline="30000" dirty="0">
                  <a:solidFill>
                    <a:schemeClr val="accent1"/>
                  </a:solidFill>
                  <a:latin typeface="Garamond"/>
                  <a:cs typeface="Garamond"/>
                </a:rPr>
                <a:t>2</a:t>
              </a:r>
              <a:endParaRPr lang="en-US" sz="2800" i="1" baseline="30000" dirty="0">
                <a:solidFill>
                  <a:schemeClr val="accent1"/>
                </a:solidFill>
                <a:latin typeface="Garamond"/>
                <a:cs typeface="Garamond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1EF00-64B0-194B-96CD-724FCB585F57}"/>
                  </a:ext>
                </a:extLst>
              </p14:cNvPr>
              <p14:cNvContentPartPr/>
              <p14:nvPr/>
            </p14:nvContentPartPr>
            <p14:xfrm>
              <a:off x="641166" y="4418031"/>
              <a:ext cx="5036400" cy="233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1EF00-64B0-194B-96CD-724FCB585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966" y="4401831"/>
                <a:ext cx="5068800" cy="23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8603F5-3327-9440-80F6-E8C673AA93E1}"/>
                  </a:ext>
                </a:extLst>
              </p14:cNvPr>
              <p14:cNvContentPartPr/>
              <p14:nvPr/>
            </p14:nvContentPartPr>
            <p14:xfrm>
              <a:off x="542880" y="2002320"/>
              <a:ext cx="7894440" cy="3236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8603F5-3327-9440-80F6-E8C673AA93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680" y="1986120"/>
                <a:ext cx="7926840" cy="32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4D78DB-AFCF-DE4D-AAE6-468BF66C133E}"/>
                  </a:ext>
                </a:extLst>
              </p14:cNvPr>
              <p14:cNvContentPartPr/>
              <p14:nvPr/>
            </p14:nvContentPartPr>
            <p14:xfrm>
              <a:off x="382320" y="2651760"/>
              <a:ext cx="5838840" cy="91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4D78DB-AFCF-DE4D-AAE6-468BF66C13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360" y="2629800"/>
                <a:ext cx="588204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66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Uncountable sample spaces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0" y="2004683"/>
            <a:ext cx="737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“</a:t>
            </a:r>
            <a:r>
              <a:rPr lang="en-US" sz="2800" i="1" dirty="0">
                <a:latin typeface="Franklin Gothic Medium"/>
                <a:cs typeface="Franklin Gothic Medium"/>
              </a:rPr>
              <a:t>The </a:t>
            </a:r>
            <a:r>
              <a:rPr lang="en-US" sz="2800" i="1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</a:t>
            </a:r>
            <a:r>
              <a:rPr lang="en-US" sz="2800" i="1" dirty="0">
                <a:latin typeface="Franklin Gothic Medium"/>
                <a:cs typeface="Franklin Gothic Medium"/>
              </a:rPr>
              <a:t> of an event is the sum of the </a:t>
            </a:r>
          </a:p>
          <a:p>
            <a:r>
              <a:rPr lang="en-US" sz="2800" i="1" dirty="0">
                <a:latin typeface="Franklin Gothic Medium"/>
                <a:cs typeface="Franklin Gothic Medium"/>
              </a:rPr>
              <a:t>probabilities of its elements</a:t>
            </a:r>
            <a:r>
              <a:rPr lang="en-US" sz="2800" dirty="0">
                <a:latin typeface="Franklin Gothic Medium"/>
                <a:cs typeface="Franklin Gothic Medium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242683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Lecture </a:t>
            </a:r>
            <a:r>
              <a:rPr lang="en-GB" sz="2800" dirty="0">
                <a:latin typeface="Franklin Gothic Medium"/>
                <a:cs typeface="Franklin Gothic Medium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we said: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42933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…but all elements have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zero</a:t>
            </a:r>
            <a:r>
              <a:rPr lang="en-US" sz="2800" dirty="0">
                <a:latin typeface="Franklin Gothic Medium"/>
                <a:cs typeface="Franklin Gothic Medium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252583"/>
            <a:ext cx="812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 specify and calculate </a:t>
            </a:r>
            <a:r>
              <a:rPr lang="en-US" sz="2800" dirty="0" err="1">
                <a:latin typeface="Franklin Gothic Medium"/>
                <a:cs typeface="Franklin Gothic Medium"/>
              </a:rPr>
              <a:t>probabilites</a:t>
            </a:r>
            <a:r>
              <a:rPr lang="en-US" sz="2800" dirty="0">
                <a:latin typeface="Franklin Gothic Medium"/>
                <a:cs typeface="Franklin Gothic Medium"/>
              </a:rPr>
              <a:t>, we have to work with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axioms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85790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812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From 12:08 - 12:12 and 12:54 - 12:57 the doorbell wasn’t working.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9671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of interest: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DE159-8BCB-CE4F-9D6B-FDF4C221175D}"/>
              </a:ext>
            </a:extLst>
          </p:cNvPr>
          <p:cNvSpPr txBox="1"/>
          <p:nvPr/>
        </p:nvSpPr>
        <p:spPr>
          <a:xfrm>
            <a:off x="457200" y="4403138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Probability:</a:t>
            </a:r>
            <a:endParaRPr lang="en-US" sz="28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CA12FD-F125-A944-A3E2-10D915E69F02}"/>
                  </a:ext>
                </a:extLst>
              </p14:cNvPr>
              <p14:cNvContentPartPr/>
              <p14:nvPr/>
            </p14:nvContentPartPr>
            <p14:xfrm>
              <a:off x="2857680" y="2775600"/>
              <a:ext cx="5007960" cy="3576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CA12FD-F125-A944-A3E2-10D915E69F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480" y="2759400"/>
                <a:ext cx="5040360" cy="36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46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7116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Sample space </a:t>
            </a:r>
            <a:r>
              <a:rPr lang="en-US" sz="2800" dirty="0"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 =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[0, 60)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64914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Events of interest: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8700" y="2264914"/>
            <a:ext cx="400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intervals 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400" dirty="0">
                <a:latin typeface="Garamond"/>
                <a:cs typeface="Garamond"/>
              </a:rPr>
              <a:t>⊆</a:t>
            </a:r>
            <a:r>
              <a:rPr lang="en-US" sz="2800" dirty="0">
                <a:latin typeface="Garamond"/>
                <a:cs typeface="Garamond"/>
              </a:rPr>
              <a:t> [0, 60)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8700" y="2847854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their intersections, unions,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83678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Probabilities: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8700" y="3579364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)) = 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–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)/60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421878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Random variable: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8700" y="4413976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Symbol" charset="2"/>
                <a:cs typeface="Symbol" charset="2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Symbol" charset="2"/>
                <a:cs typeface="Symbol" charset="2"/>
              </a:rPr>
              <a:t>w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F46B6F-14AB-8846-9B9D-161320A67D4E}"/>
                  </a:ext>
                </a:extLst>
              </p14:cNvPr>
              <p14:cNvContentPartPr/>
              <p14:nvPr/>
            </p14:nvContentPartPr>
            <p14:xfrm>
              <a:off x="5451840" y="5049000"/>
              <a:ext cx="3145320" cy="100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F46B6F-14AB-8846-9B9D-161320A67D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80" y="4666680"/>
                <a:ext cx="7823880" cy="14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0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744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probability mass function doesn’t make much sense because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0</a:t>
            </a:r>
            <a:r>
              <a:rPr lang="en-US" sz="2800" dirty="0">
                <a:latin typeface="Franklin Gothic Medium"/>
                <a:cs typeface="Franklin Gothic Medium"/>
              </a:rPr>
              <a:t> for all </a:t>
            </a:r>
            <a:r>
              <a:rPr lang="en-US" sz="2800" i="1" dirty="0">
                <a:latin typeface="Garamond"/>
                <a:cs typeface="Garamond"/>
              </a:rPr>
              <a:t>x.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841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Instead, we can describe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by its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cumulative distribution function (CDF)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8469" y="3827898"/>
            <a:ext cx="309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/>
                <a:cs typeface="Garamond"/>
              </a:rPr>
              <a:t>F</a:t>
            </a:r>
            <a:r>
              <a:rPr lang="en-US" sz="3200" i="1" baseline="-25000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 = </a:t>
            </a:r>
            <a:r>
              <a:rPr lang="en-US" sz="3200" i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 ≤ 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59D5EE-0384-594A-9B3B-8AF925606167}"/>
                  </a:ext>
                </a:extLst>
              </p14:cNvPr>
              <p14:cNvContentPartPr/>
              <p14:nvPr/>
            </p14:nvContentPartPr>
            <p14:xfrm>
              <a:off x="605546" y="5278573"/>
              <a:ext cx="4264200" cy="68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59D5EE-0384-594A-9B3B-8AF925606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46" y="5262373"/>
                <a:ext cx="4296600" cy="7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66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</a:t>
            </a:r>
          </a:p>
        </p:txBody>
      </p:sp>
      <p:pic>
        <p:nvPicPr>
          <p:cNvPr id="4" name="Picture 3" descr="uniform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907705"/>
            <a:ext cx="3765366" cy="2844800"/>
          </a:xfrm>
          <a:prstGeom prst="rect">
            <a:avLst/>
          </a:prstGeom>
        </p:spPr>
      </p:pic>
      <p:pic>
        <p:nvPicPr>
          <p:cNvPr id="5" name="Picture 4" descr="uniform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3873154"/>
            <a:ext cx="3765822" cy="2845145"/>
          </a:xfrm>
          <a:prstGeom prst="rect">
            <a:avLst/>
          </a:prstGeom>
        </p:spPr>
      </p:pic>
      <p:pic>
        <p:nvPicPr>
          <p:cNvPr id="7" name="Picture 6" descr="uniform4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2" y="907705"/>
            <a:ext cx="3765365" cy="2844800"/>
          </a:xfrm>
          <a:prstGeom prst="rect">
            <a:avLst/>
          </a:prstGeom>
        </p:spPr>
      </p:pic>
      <p:pic>
        <p:nvPicPr>
          <p:cNvPr id="8" name="Picture 7" descr="uniform10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2" y="3873153"/>
            <a:ext cx="3765821" cy="28451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2371" y="3516748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0175" y="3516748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6A943D-6B52-3F48-9358-DA12BB8DC8DC}"/>
                  </a:ext>
                </a:extLst>
              </p14:cNvPr>
              <p14:cNvContentPartPr/>
              <p14:nvPr/>
            </p14:nvContentPartPr>
            <p14:xfrm>
              <a:off x="1295280" y="1278720"/>
              <a:ext cx="7199640" cy="514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6A943D-6B52-3F48-9358-DA12BB8DC8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9080" y="1262520"/>
                <a:ext cx="7232040" cy="51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C954AA-AC8E-7245-BBCA-6CF87C1FF295}"/>
                  </a:ext>
                </a:extLst>
              </p14:cNvPr>
              <p14:cNvContentPartPr/>
              <p14:nvPr/>
            </p14:nvContentPartPr>
            <p14:xfrm>
              <a:off x="641520" y="2306520"/>
              <a:ext cx="255240" cy="309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C954AA-AC8E-7245-BBCA-6CF87C1FF2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320" y="2290320"/>
                <a:ext cx="287640" cy="31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E449D1-1F18-454E-8C17-8455A688FE00}"/>
                  </a:ext>
                </a:extLst>
              </p14:cNvPr>
              <p14:cNvContentPartPr/>
              <p14:nvPr/>
            </p14:nvContentPartPr>
            <p14:xfrm>
              <a:off x="6707469" y="5743977"/>
              <a:ext cx="191298" cy="23446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E449D1-1F18-454E-8C17-8455A688FE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1288" y="5727794"/>
                <a:ext cx="223301" cy="2664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2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7B023-6115-2B4D-906E-FA6C4EDA0D80}"/>
              </a:ext>
            </a:extLst>
          </p:cNvPr>
          <p:cNvSpPr txBox="1"/>
          <p:nvPr/>
        </p:nvSpPr>
        <p:spPr>
          <a:xfrm>
            <a:off x="567891" y="443786"/>
            <a:ext cx="803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Geometric(1/2)</a:t>
            </a:r>
            <a:r>
              <a:rPr lang="en-US" sz="2800" dirty="0">
                <a:latin typeface="Franklin Gothic Medium"/>
                <a:cs typeface="Franklin Gothic Medium"/>
              </a:rPr>
              <a:t> CDF?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863CA5-48AD-994B-A5CC-BCFCED4D4C7D}"/>
                  </a:ext>
                </a:extLst>
              </p14:cNvPr>
              <p14:cNvContentPartPr/>
              <p14:nvPr/>
            </p14:nvContentPartPr>
            <p14:xfrm>
              <a:off x="678240" y="550800"/>
              <a:ext cx="6961320" cy="352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863CA5-48AD-994B-A5CC-BCFCED4D4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040" y="534600"/>
                <a:ext cx="6993720" cy="35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C5F228-34EF-474A-ACA2-CD3CD0351874}"/>
                  </a:ext>
                </a:extLst>
              </p14:cNvPr>
              <p14:cNvContentPartPr/>
              <p14:nvPr/>
            </p14:nvContentPartPr>
            <p14:xfrm>
              <a:off x="719640" y="1110240"/>
              <a:ext cx="5299920" cy="38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C5F228-34EF-474A-ACA2-CD3CD03518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440" y="1094040"/>
                <a:ext cx="53323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D9ACB6-AF70-D94F-B2AF-172CEFAEB0AF}"/>
                  </a:ext>
                </a:extLst>
              </p14:cNvPr>
              <p14:cNvContentPartPr/>
              <p14:nvPr/>
            </p14:nvContentPartPr>
            <p14:xfrm>
              <a:off x="1253880" y="3585240"/>
              <a:ext cx="6329880" cy="277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D9ACB6-AF70-D94F-B2AF-172CEFAEB0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2280" y="3563640"/>
                <a:ext cx="6367680" cy="28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771C90-B529-7040-A7C6-F0E61FD0F140}"/>
                  </a:ext>
                </a:extLst>
              </p14:cNvPr>
              <p14:cNvContentPartPr/>
              <p14:nvPr/>
            </p14:nvContentPartPr>
            <p14:xfrm>
              <a:off x="999000" y="1891440"/>
              <a:ext cx="942120" cy="210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771C90-B529-7040-A7C6-F0E61FD0F1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2800" y="1875240"/>
                <a:ext cx="974520" cy="21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2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1197</Words>
  <Application>Microsoft Office PowerPoint</Application>
  <PresentationFormat>On-screen Show (4:3)</PresentationFormat>
  <Paragraphs>193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7. Continuous Random Variables</vt:lpstr>
      <vt:lpstr>Delivery time</vt:lpstr>
      <vt:lpstr>Delivery time</vt:lpstr>
      <vt:lpstr>Uncountable sample spaces</vt:lpstr>
      <vt:lpstr>Delivery time</vt:lpstr>
      <vt:lpstr>The uniform random variable</vt:lpstr>
      <vt:lpstr>Cumulative distribution function</vt:lpstr>
      <vt:lpstr>Cumulative distribution functions</vt:lpstr>
      <vt:lpstr>PowerPoint Presentation</vt:lpstr>
      <vt:lpstr>Uniform random variable</vt:lpstr>
      <vt:lpstr>Cumulative distribution functions</vt:lpstr>
      <vt:lpstr>PowerPoint Presentation</vt:lpstr>
      <vt:lpstr>Uniform random variable</vt:lpstr>
      <vt:lpstr>Probability density functions</vt:lpstr>
      <vt:lpstr>Uniform random variable</vt:lpstr>
      <vt:lpstr>Calculating the CDF</vt:lpstr>
      <vt:lpstr>PowerPoint Presentation</vt:lpstr>
      <vt:lpstr>Interpretation of the PDF</vt:lpstr>
      <vt:lpstr>PowerPoint Presentation</vt:lpstr>
      <vt:lpstr>PowerPoint Presentation</vt:lpstr>
      <vt:lpstr>PowerPoint Presentation</vt:lpstr>
      <vt:lpstr>Expectation and variance</vt:lpstr>
      <vt:lpstr>Mean and Variance of Uniform</vt:lpstr>
      <vt:lpstr>Raindrops again</vt:lpstr>
      <vt:lpstr>PowerPoint Presentation</vt:lpstr>
      <vt:lpstr>PowerPoint Presentation</vt:lpstr>
      <vt:lpstr>The exponential random variable</vt:lpstr>
      <vt:lpstr>The exponential random variable</vt:lpstr>
      <vt:lpstr>Poisson vs. exponential</vt:lpstr>
      <vt:lpstr>PowerPoint Presentation</vt:lpstr>
      <vt:lpstr>PowerPoint Presentation</vt:lpstr>
      <vt:lpstr>The Normal(0, 1) random variable</vt:lpstr>
      <vt:lpstr>PowerPoint Presentation</vt:lpstr>
      <vt:lpstr>The Normal(m, s) random variable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226</cp:revision>
  <cp:lastPrinted>2020-02-20T23:44:08Z</cp:lastPrinted>
  <dcterms:created xsi:type="dcterms:W3CDTF">2013-01-07T07:20:47Z</dcterms:created>
  <dcterms:modified xsi:type="dcterms:W3CDTF">2020-10-19T10:18:12Z</dcterms:modified>
</cp:coreProperties>
</file>