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76" y="168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7.36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11113 14265 8027,'-12'0'58,"1"-5"1,1-2-62,2-4 0,3 3 107,5 1 1,-1 0 206,-3 0 104,2-4 289,-3 5-123,5 0-92,0-4-307,0 8 1,0-1-27,0 6 0,0 1-194,0 8 1,5-2 115,3 9 0,-2 1-74,2 7 0,0 1 66,3 2 0,1 3 11,-1-2 1,0 2 16,1 1 1,-1-1-17,1-3 0,3 2-47,0-5 0,0-1-106,-3-3 1,-2 0 9,-3 0 0,2-2 84,-5-2 1,4 2-184,-4-6 0,-1 4 48,-3-4 1,0 0-69,0-3 1,-1-2-52,-3-2 1,2 1-550,-6-6 131,6 6-121,-9-8 573,5 5 1,-4-8-31,2-2 0,2 2-1,2-6 1,2-1-5,-6-6 0,4 3 245,-3-4 1,3 0-1,-4 1 1,2-1-35,-2 5 1,-2-1-7,2 1 1,2 5 211,-1 2 279,-1-2-191,-3 4-53,4-3-111,-3 10 61,9 2 0,-3 4-83,8 0 0,1-3-3,2 0 0,7-4-11,-2 3 1,2-3-19,-3 4 1,4-6-117,1 2 0,0-3 117,-1-1 1,-2 0-140,2 0 0,2 0 117,-2 0 1,0 0-212,-3 0 0,-5 0-9,1 0 1,-1 0 3,5 0 0,-2-1 130,-2-3 1,-2 2-6,-2-6 1,-2 0 192,6-3 0,-5 3-83,0 1 0,-1-1 278,-2-3 1,0 3 56,0 0 719,0 6-350,0-3-413,0 5 0,-5 9-99,-3 2 1,-2 8-165,-2 0 0,1 4-788,-1 4 1,1-3 199,0 2 507,-1-1 0,-4-3 0,-2 1 0</inkml:trace>
  <inkml:trace contextRef="#ctx0" brushRef="#br0" timeOffset="1">6773 15944 7861,'-12'0'-38,"1"-2"-148,-1-2 0,5 2-359,-1-6 1,4 6 1803,-3-2-480,4-2 346,-2-1-379,0 1 34,4 1-298,-4 5-289,5 0 0,3 5-32,1 3 0,0 7 38,-4 4 0,4 7-290,0 5 1,-1 2 102,-3 1 0,0 0-196,0 1 0,0-1 120,0 0 1,0-1-125,0-2 1,0 0 19,0-4 1,4 3 125,0-3 0,0 0 16,-4-4 0,0-1 15,0 1 0,0-1 52,0-3 1,0 1-53,0-5 1,0 1 238,0-5-134,0 1 178,0-1-213,0-5 1,0 1-23,0-4-56,0-1 0,1 3-6,3-5 1,6 0 63,5 0 0,6 0-13,-2 0 0,2 0-139,2 0 1,0 0 107,0 0 0,-2-4-11,-2 0 1,3 0-155,-3 4 0,1 0-214,-1 0 1,2-3 35,-6-1 1,4 0-138,-4 4 1,0-4-282,-3 0 1,-1-3 6,1 3 759,-6 0 0,4-1 0,-4-1 0</inkml:trace>
  <inkml:trace contextRef="#ctx0" brushRef="#br0" timeOffset="2">6715 16423 7896,'6'-11'-600,"1"-1"0,1-3 1344,3 0 1,-2 0-231,6 3 0,2 5-236,-2-1 0,4 4-78,-4-3 1,1 4-29,-5-1 1,4 3-67,0 1 0,1 0-158,-5 0 1,0 0-292,1 0 1,-1 0 248,1 0 1,-5 0-401,1 0 1,0 0 139,3 0 0,-3 0-352,-1 0 706,1 0 0,3-5 0,1-1 0</inkml:trace>
  <inkml:trace contextRef="#ctx0" brushRef="#br0" timeOffset="3">6670 16023 7895,'5'-22'24,"2"-1"1,4 4 202,0 0 1,6 3 21,2-3 0,2 5-25,2-1 1,4 4 26,-1 3 0,2-1 7,-1 6 1,-3-1-38,3 4 1,-3 0-388,-1 0 0,-1 0 174,1 0 1,-1 0-658,-3 0 1,-1 1 192,-3 3 1,-2-3-362,2 3 817,-3 2 0,0-4 0,-1 3 0</inkml:trace>
  <inkml:trace contextRef="#ctx0" brushRef="#br0" timeOffset="4">7435 15727 7984,'6'-8'-50,"-2"0"224,-3 6 1,-1-5 697,0 4-163,0 1-279,0-3 1,2 7-144,1 1 0,0 5-14,5 7 0,-5 4-55,5 8 1,-2 3-1,2 8 0,1 3-91,-5 5 0,3 3-6,-3 1 0,1 3-148,-1-4 0,-3 6-281,3-2 0,1-1 76,-1 2 0,4-10 124,-5 2 1,2-6-16,-1-2 0,1-1 161,3-10 0,1-2 16,-5-6 1,5 2-60,-2-6 1,-2 4 259,-1-4-194,2 0 1,-4-3 493,1-1-402,-1-5-174,-2 5-251,-5-10 168,3 4-319,-3-5-457,5 0 803,5 0 1,2 0 30,4 0 0,2 0 115,2 0 1,3 0-89,5 0 1,-4-4 115,0 0 0,0-1-422,4 1 1,-2 2 103,-2-6 1,-1 5-164,-3-5 1,-6 4-131,3-4 514,-4 6 0,-1-8 0,-2 3 0</inkml:trace>
  <inkml:trace contextRef="#ctx0" brushRef="#br0" timeOffset="5">7469 15749 8000,'10'-22'0,"-1"4"-10,10 3 0,-3-1 12,3 5 0,3-3-7,5 6 1,-4 3-52,-4 1 1,-5 3-145,1 1 1,-2 5 24,-2 3 1,1-2-481,-1 2 655,1-1 0,-1 10 0,0 1 0</inkml:trace>
  <inkml:trace contextRef="#ctx0" brushRef="#br0" timeOffset="6">8052 15921 8020,'1'-12'206,"3"1"0,-2-1-62,6 1 0,0 5 911,3 2-503,0 3 0,1 1-19,-1 0 1,1 5-112,-1 2 1,0 8 158,1 5 1,3 5-279,0 2 1,4 8-83,-3-1 1,4 2-295,-1-6 1,1 2 126,-1-5 0,2-1-79,-6-3 1,5 0-6,-1 0 0,3-2-95,1-2 0,-1 2 43,1-6 0,-4 4-31,0-4 0,-1 1 51,1-5 1,1 0-239,-4 1-594,-1-1 363,-4 1-1303,-4-1 201,-2-5-154,-5-1 1787,-5-5 0,-2-5 0,-4-1 0</inkml:trace>
  <inkml:trace contextRef="#ctx0" brushRef="#br0" timeOffset="7">8440 15921 7950,'0'-12'0,"5"0"-9,3-4 0,-2 5 32,2 0 1,-1 0 183,5 8 1,-6-3 824,-2 3-361,-3 1-209,-1 13 0,-6 0-172,-6 16 0,-2-3-69,-8 10 1,0-1-273,-8 9 0,-1 0-240,-3 3 1,-4 1 98,0 0 1,0-2 37,3-2 1,6-3-152,3-4 0,3-6 18,4-2 1,-2-8-87,6-4 0,4-3 102,3 0 0,4-2 93,-3-2 1,5 1 177,2-6 0,5 1 0,7-4 0</inkml:trace>
  <inkml:trace contextRef="#ctx0" brushRef="#br0" timeOffset="8">8863 15829 7970,'-12'0'667,"5"0"-268,-1 0 293,0-5 1,2 3 138,2-6-477,3 6-210,1-4-322,0 6 0,4 6 267,0 1 0,3 3 48,-3 2 0,5 4-120,-2 3 0,4-1 55,0 1 1,0-1-185,1 1 1,-2 1 14,-2-5 1,2 1-108,-3-5 1,4 0 88,0 1 0,0-2-127,1-2 1,-1 1-351,1-6 1,-1 1-45,0-4 0,1 0 636,-1 0 0,6-5 0,1-1 0</inkml:trace>
  <inkml:trace contextRef="#ctx0" brushRef="#br0" timeOffset="9">9205 15898 7963,'-11'0'1047,"4"0"210,2-5 1,5 2-938,0-4-1346,0 4 852,0-2 0,0 6 136,0 3 1,-6 4-209,-5 7 1,-2 1-53,-6 3 1,0 3-87,-4-3 1,4 3 200,0 0 1,5 0 69,-1-3 0,2-1-23,2-3 0,3-2-28,0 2 1,6-2-128,-2-2 1,3 1 66,1-1 1,0-3 154,0-1 0,1-3 19,3 4 1,-2-6 301,6 2-137,-5 2 1,5-3 498,-4 4-264,0-4 1,-4 7-139,0-2 0,0-2 611,0 2 0,0 1-294,0 6 1,0-1-103,0 5 0,0 0-217,0 4 0,0 0-164,0-1 0,0-3 34,0 0 0,0-1-129,0 1 1,0 2-131,0-6 0,1 0 92,3-4-393,-3 1 1,8-5-60,-5 1-368,5-5 0,-3 2 907,6-5 0,-1-5 0,1-2 0</inkml:trace>
  <inkml:trace contextRef="#ctx0" brushRef="#br0" timeOffset="10">9297 15829 7887,'0'-11'-942,"0"-1"0,6 1 1950,5 0 1,6-1-484,6 1 1,-2-1-491,-2 1 1,2 1 132,-6 2 0,1-2-67,0 2 0,1 2 113,6-2 0,-4 6 26,0-2 1,-4-1-236,4 1 1,-3-1 111,3 1 1,-5 3-10,1-3 0,-2 2 4,-2-2 0,2 3 59,2-3 1,-2 3-62,2 1 1,-6 0-178,-2 0 1,1 0 174,3 0 0,-3 5 1,0 2 0,-5 9 48,5 3 0,-5 3-54,0 5 0,2 2-29,-1 5 1,0 2 1,-4 2 0,0-2 3,0 2 1,0 1 4,0-1 1,0 1-152,0-1 1,0-2 28,0 2 1,0-4 94,0-3 1,0 1-131,0-6 0,0 5 103,0-5 1,0 5 113,0-5 1,4 1-93,0-4 1,3-2-26,-3-2 1,1 2 115,-1-6-70,-3 5 0,4-7-14,-5 2 0,0-6 4,0-1 1,-5-6 121,-2 2 1,-10-1-109,-6 0 0,-5-1-306,-6 2 0,-4-3-325,0-1 1,1 0-400,7 0 1,-1 0 394,8 0 0,-2-1-693,6-3 1251,8 2 0,-10-3 0,9 5 0</inkml:trace>
  <inkml:trace contextRef="#ctx0" brushRef="#br0" timeOffset="11">10427 16309 7779,'-11'0'260,"4"-1"261,4-3 333,1 3-475,2-4 0,2 5-256,1 0 1,5 0 58,7 0 1,1 0-49,6 0 0,0-2-14,8-2 0,0 2-139,0-6 0,2 6-333,-6-2 1,5-1 234,-4 1 0,-2-3-693,-6 3 1,1-4 392,-5 4 0,2-1 417,-2 1 0,-7 3 0,2-4 0</inkml:trace>
  <inkml:trace contextRef="#ctx0" brushRef="#br0" timeOffset="12">10473 16526 7995,'5'-6'95,"1"-1"-73,6 3 1,6 3 323,4-3 0,1-1-51,4 2 1,1-1-138,-2 4 1,1-4-268,-4 0 1,-1 0-349,-3 4 0,2 0-781,-2 0 1238,3 0 0,1-5 0,-1-1 0</inkml:trace>
  <inkml:trace contextRef="#ctx0" brushRef="#br0" timeOffset="13">11307 15909 8007,'-12'-11'1085,"1"-6"-630,4 5 0,2-1 415,5 5-618,0 6 0,0-2 14,0 8 0,2 3 37,1 9 0,-1 6-76,2 9 1,-2 6-159,2 1 1,-3 5-73,3-1 0,1 1-243,-1-1 0,0 1 47,-4-5 1,0 0-155,0-4 0,3-4 203,1-4 1,0 1-51,-4-4 0,1 1 88,3-9 1,-3 0-20,3-3 0,3-1 198,0 1 0,0-6-98,0-2 0,5-3 179,3-1 1,5 0-4,-1 0 1,3-1-78,1-3 1,1-1-36,2-3 0,-2-2-8,3 2 1,-7 3-136,-1 2 0,-3-2 128,3 1 1,-4-1-8,4 1 1,-5 3-17,1-3 1,-6 2-1205,-1 2 1,-5 0-476,5 0 1684,-5 0 0,2-5 0,-5-1 0</inkml:trace>
  <inkml:trace contextRef="#ctx0" brushRef="#br0" timeOffset="14">11295 16252 7919,'3'-8'940,"4"1"0,11 0-495,13 0 0,2 2-552,1 5 1,-1-4 112,-3 0 0,3 0 37,-2 4 1,0 0-433,0 0 0,1-1 192,-6-3 1,0 3-288,-7-3 1,-3 3 235,-4 1 0,-5-1 248,1-3 0,-6-3 0,3-4 0</inkml:trace>
  <inkml:trace contextRef="#ctx0" brushRef="#br0" timeOffset="15">11238 15944 7932,'13'-20'259,"2"1"0,5 0-187,11-3 1,6 0-194,12 3 0,2-1 114,2 4 0,-6 5 123,-5 3 1,-9 6-287,1-2 0,-7 3-237,0 1 1,-5 1 406,-3 3 0,3 2 0,-4 6 0</inkml:trace>
  <inkml:trace contextRef="#ctx0" brushRef="#br0" timeOffset="16">11969 15704 7873,'-4'-8'0,"0"0"892,1 6-494,8-8 1,1 9-331,5-3 1,-3 2 94,0 2 1,-4 2 223,3 2 0,1 6-65,3 5 1,1 6 17,-1 2 0,0 5-52,1 6 1,-6 2 120,-2 2 0,1 6-373,-1 6 1,0 3 84,-4-3 0,0 2-362,0-7 0,0 6 187,0-9 0,0 4-236,0-8 0,4 0 250,-1-4 0,1-5 111,-4-2 0,4-4-48,0-4 0,0-1 331,-4-3-176,0-2 0,3 3 110,1-4-426,0-6 1,-3-1 33,3-5 1,-1 0-57,4 0 1,-3 0 67,4 0 1,-1 0-98,5 0 1,-5 0 9,1 0 1,-1-4 15,5 0 1,-2-1-133,-2 1 0,2 3 41,-3-3 1,0 3-1065,0 1 688,1-5 0,3 2-127,1-4 0,-5 4 757,1 0 0,-5-4 0,2 1 0</inkml:trace>
  <inkml:trace contextRef="#ctx0" brushRef="#br0" timeOffset="17">12026 15727 7889,'5'-23'0,"2"5"17,4 3 1,2-2 90,2 2 0,-1 1 69,5 6 1,-1-2 64,1 3 1,2 2-236,-2 1 1,-2 2-191,-2 2 0,-2 0-250,-2 0 1,1 2 432,-1 2 0,0 2 0,1 5 0</inkml:trace>
  <inkml:trace contextRef="#ctx0" brushRef="#br0" timeOffset="18">12414 15829 7890,'-6'12'819,"2"-1"1,4-3-1301,4-1 0,11 5 95,8 3 0,3 5 123,-4-1 0,1 3 286,0 1 0,-4 1 345,0 3 1,0-3-24,4 2 1,-4 2 269,0-1 0,-4 0-343,4-5 0,-5 0-183,2-3 0,-4 1-222,0-4 0,-1-1 50,1-4 0,-5-1-14,1-2 1,-4 1-118,3-5 0,-3-1-941,4-3-401,-6 0 1556,8 0 0,-8 0 0,3 0 0</inkml:trace>
  <inkml:trace contextRef="#ctx0" brushRef="#br0" timeOffset="19">12791 15898 7905,'-5'-12'0,"4"1"289,-3 0 1,4-1 1230,4 1-1156,-3-1-722,4 6 1,-5 2 239,0 8 0,-6 7 157,-5 8 0,-11 12-144,-8 3 1,-3 9-81,-2 3 1,1 3-633,0 5 0,0 0 540,-1-4 1,7-6-75,6-6 1,0-9 70,7-6 1,1-1 279,6-7 0,3-5 0,0-5 0,-1-5 0</inkml:trace>
  <inkml:trace contextRef="#ctx0" brushRef="#br0" timeOffset="20">12837 15635 7866,'5'-11'-30,"3"-1"1,7 1-1,4-1 0,3 1 516,0 0 1,1 4-147,0 3 0,-1-1-71,-3 2 1,2-1-76,-2 4 0,-1 0-30,1 0 0,-5 0-58,1 0 1,-2 0-96,-2 0 147,1 0-118,-1 0-105,1 0 1,-6 1 3,-2 3 1,-2-2-76,2 6 1,-1 0 48,4 3 1,-3 2 93,4 2 0,-6 4 28,2 8 1,1 1 14,-1 2 0,1 4-62,-1 1 0,-3 0 31,3 7 1,-3 0-14,-1 4 0,0-5 28,0 1 1,0-6 62,0-2 0,0 0-19,0-3 1,0-3 92,0-2 0,4-3-86,0-4 0,1 2 124,-1-6 1,-3 0-119,3-4 0,-2 1 25,2-1 1,-3-3 202,3-1 0,-4 1-127,-4 4 0,-3-1 141,-8 0 0,-4 1-5,-8-1 0,1 1-111,-4-1 1,3-1-229,-3-2 0,8 1-248,0-5 1,6-1-1126,1-3 0,4-5 716,3-2 1,3-5 667,5-3 0,5-8 0,1-6 0</inkml:trace>
  <inkml:trace contextRef="#ctx0" brushRef="#br0" timeOffset="21">13465 15818 7937,'4'-13'-288,"0"-2"0,0 2 263,-4-2 1,3 2 455,1 2 0,1 5 354,-1 2 288,-3 3-650,4-5 0,-5 6-120,0 0 1,0 7 39,0 8 1,0 4-83,0 8 0,0 3-131,0 8 1,0 3 0,0 5-1,0 2-134,0-3 1,0 7 48,0-6 0,0 2-222,0-2 1,0-4 14,0 0 0,4-9 95,0 1 1,1-6-127,-1 2 0,-3-8 29,3 1 1,1-8 326,-1 0 0,0-2 19,-4-2 53,5-4-238,1 3 1,6-9 16,-1 3 1,0-3-30,1-1 0,-1 0-137,1 0 1,3-1 90,0-3 1,4 3 37,-4-3 0,6 3-162,-2 1 0,-2 0-29,3 0 1,-3-1-153,2-3 0,2 2-35,-6-1 1,0 0-947,-3-1-240,-1 3 1587,0-9 0,1 4 0,-1-6 0</inkml:trace>
  <inkml:trace contextRef="#ctx0" brushRef="#br0" timeOffset="22">13465 16298 7876,'0'-8'332,"0"0"1,5 1 509,3-5 0,11 1-615,4-1 1,6 2-1,-2 3 1,4-2-243,0 5 0,1-1 105,-2 1 0,-2 3-34,-5-3 1,-2 3-507,-2 1-722,3 0 270,-9 0-670,3 0 1572,-10 0 0,-6 0 0,-6 0 0</inkml:trace>
  <inkml:trace contextRef="#ctx0" brushRef="#br0" timeOffset="23">13442 15841 7985,'2'-15'342,"1"-1"1,5 0 540,7 1 1,8 1-582,8-5 0,3 5-277,4-2 1,-3 7 44,4 2 0,-5 4-154,-4 0 1,2 1-738,-5 2 0,-1 2 514,-3 1 0,-4 0-1263,0 4 1570,-5 1 0,8 4 0,-5-1 0</inkml:trace>
  <inkml:trace contextRef="#ctx0" brushRef="#br0" timeOffset="24">14093 15635 7826,'-17'0'-1929,"5"0"1929,7 0 1,6 1 1953,3 3 0,3 4-907,4 7 1,-3 9-534,-1 10 0,-1 6-280,2 5 0,1 6-54,-5 3 0,0 6-561,-4 5 1,0-3 407,0-1 1,0-4-406,0-3 0,0-4 211,0-4 0,0-9 78,0-3 0,0-7 114,0-1 0,3-3 162,1-4 0,0-2-261,-4-6 60,5 1 0,-2-2-58,4-3 1,-3-1 354,4-6 0,-5 0-459,5 0 0,0 0 19,3 0 0,-3 0-143,-1 0 1,1-2-64,3-2 0,1 2-78,-1-6 0,-3 6-487,-1-2-291,1-2 1219,4-1 0,-1-4 0,0-1 0</inkml:trace>
  <inkml:trace contextRef="#ctx0" brushRef="#br0" timeOffset="25">14116 15578 7857,'0'-18'12,"1"-3"-9,3 2 1,4-2-2,7 2 0,3 2-1,5 1 0,-2 7-1,-2-2 1,-2 7 383,-6 0 1,-3 3 1561,-1 1-2328,1 0 1,-2 7 204,-2 4 1,1 2-645,-1 6 1,5-4 196,-1 4 624,2-5 0,6 7 0,2-3 0</inkml:trace>
  <inkml:trace contextRef="#ctx0" brushRef="#br0" timeOffset="26">14630 15784 7837,'6'-5'702,"5"3"-419,-5-3 1,5 9 122,1 0 1,-5 5 45,1-2 0,-4 3-175,3 2 1,-3-1-281,4 1 1,-4-1 89,3 1 1,1-1-425,3 0 1,-1 1 145,-2-1 0,2-1-75,-2-2 0,3 1-98,5-5 0,-4 3-355,3-3 1,-2 0 718,-1-4 0,-1 5 0,0 1 0</inkml:trace>
  <inkml:trace contextRef="#ctx0" brushRef="#br0" timeOffset="27">15076 15818 10214,'0'-12'861,"5"6"-642,1-4-253,0 9 1,-2-4 97,-8 5 0,-6 6-409,-5 5 0,-7 2 230,0 6 1,-1 0-431,-4 4 1,3 0 29,1 0 0,4 0 33,0-1 0,1 0 174,-1-3 1,4 1-60,7-4 0,-1-1 367,6-4 0,-1 1 0,4-1 0,0 0 0,0 1 0</inkml:trace>
  <inkml:trace contextRef="#ctx0" brushRef="#br0" timeOffset="28">14824 16115 7843,'7'0'-772,"-2"0"2112,-5 0 0,0 5-1004,0 3 0,0 5-32,0 3 1,0 4-94,0-1 0,0 3-186,0 0 1,0 4 35,0-3 0,0 2-136,0-6 0,1 1-25,3-1 1,-2-2-318,6-6 0,-4 1 49,3-1 0,-3-4 153,4-4 0,-1-1-1169,5-2 1384,-1 0 0,6-5 0,0-2 0</inkml:trace>
  <inkml:trace contextRef="#ctx0" brushRef="#br0" timeOffset="29">15098 15704 7819,'0'-18'6,"5"-4"647,3 3 0,12-6-179,7-2 0,5 4-389,2 4 0,0 5-57,1-1 0,-6-1-91,-3 0 0,-2 5 84,-1 3 1,-1 5 76,-3-5 1,-3 6 62,-4-2 1,-5 2 150,1 2 124,-5 0-231,2 0 123,-5 0-152,0 6 0,0 5-107,0 8 0,0 6 39,0 2 1,0 9-174,0-2 0,0 8 127,0 0 0,0 6-14,0 1 0,0 2-420,0-2 0,1 2 272,3 3 1,-3-1-52,3-7 0,1 4 98,-1-8 0,5 4 41,-2-8 0,2-1-98,-1-7 1,2-2 31,-3-5 1,2-1-37,-1-3 53,2 2 0,-5-8 392,3 2 0,-2-7 452,-2-5-400,-3-1 1,-5-2-150,-7 0 0,-8 0-56,0 0 0,-12 0-29,-3 0 1,-4 0-15,0 0 0,3 0-297,-4 0 0,10 0-550,6 0 1,2 0-1971,6 0 2682,5 0 0,4 5 0,6 1 0</inkml:trace>
  <inkml:trace contextRef="#ctx0" brushRef="#br0" timeOffset="30">17120 15795 7891,'-6'-11'339,"-5"-1"-131,4 1 1,2 3 637,1 1-421,3 4-83,1-2-59,0 5 0,1 10-113,3 5 0,-2 7 102,6 5 1,-4 7-81,3 8 1,-3 6-49,4 1 0,-2-3-42,2-4 0,2-1-142,-3 0 0,0-1-21,0-6 0,1-1-214,3-3 1,-3-3 65,0-8 0,-5 1-112,5-4 1,-5-1-231,0-4 1,0 0-95,1-4-327,-3-2 430,4-5 542,-5 0 0,-5 0 0,-1 0 0</inkml:trace>
  <inkml:trace contextRef="#ctx0" brushRef="#br0" timeOffset="31">17291 15932 7903,'0'-11'110,"0"-1"1,5 2-170,3 2 1,3 0-159,5 4 0,0 0 368,3 4 1,-2 1 554,-6 3 1,0 4-442,1 7 0,-5 8 34,1 7 0,-5 6-171,0 6 1,-5 1-36,-2 10 1,-5-5-322,2 2 0,0-8 151,0-4 0,4-4-292,-1-4 1,3-3-292,1-8 271,0 3 0,0-10-261,0 4 89,5-9 561,1-2 0,6 0 0,-1 2 0</inkml:trace>
  <inkml:trace contextRef="#ctx0" brushRef="#br0" timeOffset="32">17291 16240 7868,'12'-11'53,"4"3"133,3 1 1,3 3-18,1-4 1,6 6-63,5-2 1,2-1 51,5 1 0,-4-5-4,1 2 0,-3 0-250,-5 0 1,-2 4 60,-5-1-233,-5 3 0,-3 0-376,-8-3 643,-2 3 0,-10-4 0,-1 5 0</inkml:trace>
  <inkml:trace contextRef="#ctx0" brushRef="#br0" timeOffset="33">17325 15921 7928,'2'-8'495,"2"0"0,7-3-248,8-4 1,13 1 524,6 6 0,6-2-441,6 2 1,-3 2-439,2-1 0,-11 4 209,-4-1 0,-3 3 49,-1 1 1,-2 1-152,-5 3 0,5 2 0,1 6 0</inkml:trace>
  <inkml:trace contextRef="#ctx0" brushRef="#br0" timeOffset="34">18627 15829 7894,'-17'0'1270,"0"-5"1,12 4-1005,5-3 0,5 3-50,7 1 0,3 5 20,0 3 1,5 3 36,-1 4 0,7 3 80,0 5 0,1 5-84,-4 2 0,0 3 78,0 1 1,-1 1-389,1-1 0,0 4 116,0 0 1,-4-1-396,0-7 0,-5 0 207,1-4 1,2-2-338,-2 3 1,0-7 124,-3-1 0,-1-3-88,0 3 1,1-7-166,-1 0 1,-3-2-282,-1-6 0,-3 3 859,4-3 0,-6 0 0,4-4 0</inkml:trace>
  <inkml:trace contextRef="#ctx0" brushRef="#br0" timeOffset="35">19096 15886 7880,'-12'-22'337,"5"3"-53,-1 0 1,5 5-304,0-2 1,3 5-71,3 3 230,-1 3 1,3 6-128,-5 3 1,-7 5 308,-4 10 1,-10 5-172,-10 11 1,-3 9-128,-4 5 1,18-21 0,-1 0-312,-2 3 0,0-1 0,2-1 0,-1-1 45,3 1 1,0-1-1,0 0 1,1-1-15,-8 19 0,0-3-140,7-9 1,4-1-28,8-2 422,-4-4 0,10-2 0,-3-6 0,3-5 0</inkml:trace>
  <inkml:trace contextRef="#ctx0" brushRef="#br0" timeOffset="36">19107 16400 8464,'9'2'1062,"2"1"1,-2 4-827,7 4 0,-5 6-254,-3 2 1,-3 2 90,-5 2 1,-2 5-346,-1 3 1,-4 2-106,-4 1 1,-3 3-333,2-3 1,0-2 431,8-10 277,0 1 0,4-5 0,0-1 0</inkml:trace>
  <inkml:trace contextRef="#ctx0" brushRef="#br0" timeOffset="37">19450 15886 7819,'0'-29'104,"0"3"-45,0 7 1,1-2 211,3 6 0,6 0-136,5 3 1,0 6 38,-3 2 0,-1 3-56,1 1 0,-1 0 121,1 0 0,0 5-109,3 3 0,-2 7-202,2 4 0,-2 1-130,-2-1 1,5 3-363,-1-3 0,0-3-110,-3 0 0,-1-5 292,0-3 1,2 0 381,2-4 0,-2 0 0,4-4 0</inkml:trace>
  <inkml:trace contextRef="#ctx0" brushRef="#br0" timeOffset="38">19929 15795 7826,'0'-11'1798,"-5"-1"-1407,4 6 1,-5 1-28,2 5 1,1 2 18,-4 6 1,-3 6-218,-9 13 0,-3 11 13,-12 7 1,-2 9-363,15-28 0,0 1 0,1-1 0,1 0 204,-15 27 0,1-1-627,2 2 0,3 0 298,6-4 0,0-6-823,3-6 0,4-4-265,7-3 1396,3-3 0,5-5 0,0-1 0</inkml:trace>
  <inkml:trace contextRef="#ctx0" brushRef="#br0" timeOffset="39">20832 15989 7805,'-7'-7'260,"4"-1"1,-3 4 1091,3-3-973,-1 4 0,5-2-144,3 5 0,-2 1-221,6 3 0,-4 2 80,3 6 1,0 6-28,0 4 1,2 6 29,-5 7 0,1-1-114,-1 0 1,-3-1-40,3-2 1,1 0 69,-1-4 1,1 0-475,-1-5 0,-3 0 212,3-3 0,1-2-264,-1-6 0,1 0-599,-1 1-167,-3-1 1278,4-4 0,0 3 0,1-4 0</inkml:trace>
  <inkml:trace contextRef="#ctx0" brushRef="#br0" timeOffset="40">21083 15944 10458,'6'16'514,"3"-1"-378,-5 8 0,1-1-137,-1 8 1,-3 1 80,3 3 1,-3 0-94,-1 0 1,1 1-156,3-1 1,-2-4 100,1 1 0,-1-7-210,-2-1 1,0-2-44,0-5-178,5-1-344,-4-4-446,4-4 449,-5-2 839,-5-16 0,2 4 0,-4-8 0,0-3 0,0-1 0,-3-3 0,2-1 0,2-1 0,-2-2 0,4 0 0,-3-4 0,4 3-77,-1-3 1,3 8 144,1-1 1,0 4 315,0 0 1,0 7 230,0 4 0,1 5-184,3 0 1,2 1-81,6 2 1,-1 2-211,1 1 0,0 5 30,4 7 0,1 3-2,6 5 0,0 1 3,0 3 1,0-2-177,0 5 1,-1-4 43,1 0 0,-1-1-205,-3-3 0,3-4 165,-3-3 1,1-2 71,-1-1 0,-1-5 206,-3 1 1,-2-6-77,2 2 1,-3-3 85,0-1 1,-1-5-50,1-2 1,-5-5-43,1-3 1,-5 1-77,0-5 0,-1 0-61,-2-4 1,-2-1-90,-1-3 1,-3 2 47,-1-5 0,-3 0-193,2 0 0,-1-2 91,2 6 1,-4-5-653,4 4 1,2 5 192,1 3 1,1 8-573,0 0 523,1 2 1,-4 3-889,2 2 1479,3 8 0,-4 2 0,5 6 0</inkml:trace>
  <inkml:trace contextRef="#ctx0" brushRef="#br0" timeOffset="41">21745 15978 7836,'-7'-8'961,"-1"1"-245,6-1-687,-4-3 1,8 4 238,2 3-205,-3 3 0,4 2 116,-5 3 1,4 8 43,0 7 1,1 3 54,-2 5 0,-1 2-68,1 6 1,-1-5-204,-2 0 1,0 0-84,0 0 1,0 2-64,0-5 0,0-1 44,0-3 1,0-5-233,0-3 1,0-2-5,0-2 0,1-5-93,3-2-338,-3 3 0,4-7-22,-5 0 784,0 0 0,5-16 0,2 4 0</inkml:trace>
  <inkml:trace contextRef="#ctx0" brushRef="#br0" timeOffset="42">21665 16023 7836,'0'-22'0,"5"3"181,3 0 0,2 5 349,2-2 1,4 4-343,3 0 1,1 6-234,0 2 1,0 3 252,-5 1 1,4 5-58,-4 3 1,6 5-20,-2 3 1,2 3 13,2-4 1,0 5-228,0-1 1,-4 3 1,0 1 1,-5-4-15,1 0 1,-2-1 151,-2 1 1,-5 2 13,-2-2 0,-2-1-113,-2 1 0,-2-1 73,-2 1 0,-8 2-106,-11-2 1,-5-1 50,-6 1 1,-4-1-123,0 1 0,-4 1 49,4-4 1,1-1-198,6-4 1,5 1-14,7-1 1,2-5-779,6-2 1083,4-3 0,2 5 0,5 0 0</inkml:trace>
  <inkml:trace contextRef="#ctx0" brushRef="#br0" timeOffset="43">22156 16446 8974,'8'1'3872,"0"3"-3246,-6-3-1449,3 4 670,-5-5 153,5 0 0,2 0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63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9102 13557 6209,'-5'-7'310,"3"2"-383,-6 5 0,4 0 131,-3 0 0,3 4-179,-4 0 1,5 0 152,-5-4 0,5 1-49,0 3 147,1-3 194,2 4 26,0-5-159,-5 0 195,4 0-196,-4 0 303,5 0-113,0-5-104,0 4 0,1-4-27,3 5 0,2-2 109,6-2 1,0 3-101,4-3 1,-2 3 21,5 1 0,-2-1-152,2-3 0,3 3 85,-3-3 1,3 3-148,0 1 1,-2 0 158,-1 0 0,-4-4-353,4 0 0,0 0-9,4 4 0,-4-1 3,0-3 0,-4 3 51,4-3 1,-1 2-129,1-2 1,-3 3-600,-4-3 289,-1-3-65,1 6 42,-6-4-828,-1 5 828,-15 0 1,-2 5 543,-7 3 0,-7-3 0,2 0 0</inkml:trace>
  <inkml:trace contextRef="#ctx0" brushRef="#br0" timeOffset="1">9091 13716 8271,'-11'0'-925,"3"0"463,0 0 1792,6 0-826,-3 0 0,5 2-208,0 2 0,0-2 240,0 6-277,5-6 1,1 7 60,6-5 0,-1 1-67,0-1 1,6-3 151,2 3 0,4-3-48,3-1 0,5 0 24,7 0 1,-1-1-108,5-3 0,-2-1 0,2-3 0,0-1-301,-8 6 1,2-5 127,-10 4 0,-4 0-850,-7 4 0,0-1 101,-3-3-1979,-3 3 1879,-9-4 1,-1 9 747,-3 0 0,-8 10 0,-5-2 0</inkml:trace>
  <inkml:trace contextRef="#ctx0" brushRef="#br0" timeOffset="2">12726 12524 8082,'-5'-6'-648,"4"0"1062,-3 2 138,3 2-281,1-3-39,0 5 0,3 2-56,1 1 1,0 4-162,-4 4 0,1 1 83,3-1 1,-3 2-22,3 2 0,1-2-46,-1 2 1,0-2-151,-4-2 1,1 3 64,3-3 1,-3 3-438,3-6 92,-3 2 1,1 0-84,1-2-98,-1 2 1,4-5-8,-2 3 587,-3-3 0,9-5 0,-3 0 0</inkml:trace>
  <inkml:trace contextRef="#ctx0" brushRef="#br0" timeOffset="3">12429 12878 8393,'-11'-6'144,"-1"2"240,1-2 32,4 4-62,-3-3 178,9 5-407,1 0 0,11 0 75,8 0 0,3 0-4,1 0 0,6-1 71,5-3 0,3 3-116,9-3 1,-2 3-138,10 1 1,-5 0 10,4 0 0,-3-4-3,3 0 0,-1 1 153,1 3 1,2-2-211,-6-1 0,-3 1 23,-4-2 1,-5-1-131,1 2 0,-4-1 115,-3 4 0,-3-4-88,-6 0 0,0 0-33,-3 4 1,-3 0-100,-4 0 1,-4 0-464,-1 0 229,-4 0-901,2 0 849,-15 5 0,1-2 533,-10 5 0,0 4 0,-4 6 0</inkml:trace>
  <inkml:trace contextRef="#ctx0" brushRef="#br0" timeOffset="4">12463 13118 8807,'0'-6'736,"0"1"0,0 6-392,0 3 0,0 0-210,0 7 1,4-1 116,0 9 0,1 0-226,-1 4 0,-3 0 75,3 0 0,2 0-36,2-1 0,-2 0 51,2-3 0,-4 1-135,3-4 0,1-1 43,3-4 0,-3 1 26,-1-1 1,-3-1-211,4-2 227,-6 2-27,4-9 92,-6 4-347,0-5 262,-6 0 0,1-5-197,-2-2 0,-2-4 122,5 0 0,0-5-120,4-3 0,0-4 43,0-4 0,0 2 74,0-6 1,2 5-93,1-5 0,4 6 60,4-2 0,1 4 120,-1 4 1,0 3-41,1 4 0,3 1 19,0-1 0,6 5-1,-2-1 1,2 6 156,2-2 0,2 3-111,6 1 0,-1 0-40,8 0 1,3-4-57,1 0 1,1 0 57,-1 4 1,2-1-106,-2-3 0,-3 2 40,0-6 0,-4 5-14,-1 0 0,-4-2 57,-4 1 1,-3 0 2,-4 4 0,1-4 223,-4 0-224,-1 0-503,-4 4 401,-4 0 0,1 2-674,-4 2 1,-1-2 287,-7 6 1,1-2-1296,-4 2 1761,-1 2 0,-3-4 0,-1 6 0</inkml:trace>
  <inkml:trace contextRef="#ctx0" brushRef="#br0" timeOffset="5">12772 13244 8249,'-12'-5'0,"1"3"345,-1-1 1,6 0 157,2-1-575,3 3 102,-4-4 213,4 5 0,-3-4 12,8 0 0,-2-1-13,6 1 0,-1 3 23,5-3 1,-1-1-50,1 1 0,-1 1-46,1 3 0,-1 0 48,0 0 1,1 1-257,-1 3 1,-4 2-119,-4 5 0,-1 1-83,-2-1 0,0 2 66,0 2 1,-2 3-128,-1 5 0,-4-4 74,-4 0 1,-1-4 7,1 4 1,0-5 17,-1 1 0,2-2-64,2-2 397,-2 1-36,4-1 224,-1 1-268,2-6 69,5-1-31,0-5 1,5 0-75,3 0 0,2 0 43,2 0 1,0 0-37,4 0 1,-4 0-28,3 0 1,2-4 21,-2 1 0,0-1-314,-3 4 0,-1-4-441,1 0 297,-1 0 1,-1 3-956,-2-3 705,2 3 689,-9-4 0,9 0 0,-3-2 0</inkml:trace>
  <inkml:trace contextRef="#ctx0" brushRef="#br0" timeOffset="6">13034 13267 8249,'7'-12'-178,"-4"1"0,-1 3 1055,-2 1-149,0 4-684,0-2 1,0 6 121,0 3 1,4 2-166,-1 6 0,1-1 77,-4 1 0,1 3-27,3 0 0,-2 5 5,1-1 0,2-1-145,-1 1 0,0-5-208,-4 1 193,0 3 0,4-5-399,0 2 134,-1-2-197,-3-2 1,2-3 186,2-1 0,-2-4-345,6 1 724,-6-3 0,8-1 0,-3-5 0,4-1 0</inkml:trace>
  <inkml:trace contextRef="#ctx0" brushRef="#br0" timeOffset="7">13240 13232 8249,'-4'-11'0,"0"-1"0,-3 5 347,3-1 0,0 4 325,4-3-459,0 4 1,0-1 37,0 8 1,0 4-219,0 7 1,0-1-24,0 5 0,0 0 115,0 4 0,1 1-151,3 3 1,-3-6 115,3 6 1,1-9-235,-1 5 1,0-8 64,-4 0 0,4-2-249,0-2 0,-1-3 142,-3-1 1,0-3-1380,0 4-7,0-6 1572,0 3 0,0-5 0,0 0 0</inkml:trace>
  <inkml:trace contextRef="#ctx0" brushRef="#br0" timeOffset="8">13023 13187 8498,'11'-12'0,"1"1"0,6 1 973,4 2 1,2-1-461,7 5 1,-1-3-405,5 3 1,-1 0-484,0 4 0,0 0 374,1 0 0,-6-5 0,-1-1 0</inkml:trace>
  <inkml:trace contextRef="#ctx0" brushRef="#br0" timeOffset="9">13902 12833 8266,'-11'-5'0,"3"3"-46,1-2 249,4-2 243,-2 5-315,5-4 1,5 5-48,3 0 0,-2 0 46,2 0 1,-1 0-14,5 0 1,-1 0 16,1 0 0,3 4 9,0-1 0,5 1-5,-1-4 1,3 1-12,1 3 1,0-2-167,-1 1 0,0-1 93,-3-2 1,3-4-148,-3 0 0,-2-5 12,2 1 1,-5 2-308,2-1 283,-4-1 1,-5-4-66,-3 1-3,-3 0 1,-2-1 110,-3 1 0,-6-1-41,-6 1 1,-8 5 31,1 2 1,-7 3 112,-1 1 0,-5 0-53,-2 0 1,1 5 134,6 2 0,0 3-67,4 2 1,2 3 13,6 0 0,2 6-118,6-2 1,0 2 72,4 2 1,2 0-168,5 0 0,1 0 95,3-1 0,7 0 158,8-3 1,7 0-10,0-8 0,2 3 198,-1-6 1,-2-3-137,6-1 1,-6-3-92,2-1 1,-4 0-238,-4 0 1,1 0 73,-5 0-822,0 0 1,-3 0 111,-1 0 799,1 0 0,-1-5 0,1-1 0</inkml:trace>
  <inkml:trace contextRef="#ctx0" brushRef="#br0" timeOffset="10">14439 12627 8266,'0'-11'-346,"0"4"1,5-2 395,3 6 0,2-1 288,1 4 1,2 0-85,2 0 1,-1 0-144,5 0 1,-1 0 115,1 0 1,3-2-149,-3-1 0,2 1 135,2-1 0,-4 1-232,0 2 0,-5 0-187,1 0 1,-2 0 204,-2 0 0,1 0 0,-1 0 0</inkml:trace>
  <inkml:trace contextRef="#ctx0" brushRef="#br0" timeOffset="11">15044 12330 7528,'5'-6'-23,"-3"-4"0,3 7 391,-5-5-215,5 1 0,-4-1 225,3 1 289,-3 4-323,-1-2-173,0 0 0,-1 4-7,-3-3 1,2 4-163,-6 4 0,0 2 106,-3 5 1,3 2 76,1 2 1,-1-1-218,-3 5 1,3 0 83,1 4 0,3 0-119,-4 0 0,6 0 46,-2 0 1,-1-1-59,1 1 0,0 0-30,4 0 0,0-4 85,0 0 1,0-5-83,0 1 1,4-2 95,0-2 0,5 1-32,-2-1 1,5-5 14,3-2 1,-3 1 100,4-1 1,-2 0-136,1-4 0,-2 0 2,2 0 0,-2 0-348,-2 0 1,-3 0 130,-1 0 0,-3 0-1220,4 0 1125,-6 0 1,4 0 370,-2 0 0,-2-5 0,3-1 0</inkml:trace>
  <inkml:trace contextRef="#ctx0" brushRef="#br0" timeOffset="12">15239 12501 8266,'-4'-11'0,"0"0"0,0 3 45,4 0 0,0 4 493,0-3-7,0 4-278,0-2 0,-1 5-134,-3 0-204,3 0 1,-4 5 123,5 3 1,0 2-48,0 2 0,0-1 105,0 0 1,5 1-198,2-1 0,0 1 117,0-1 0,1 0-77,3 1 0,1-1 14,-1 1 0,-3-6 15,-1-2 0,1 1-36,4-1 1,-5 0 72,1-4 0,-4 0 26,3 0 0,0-2-32,0-1 1,3 0 145,-2-5 0,-2 2-123,2-2 0,-2-2 74,2 3 0,1-4-62,-6 0 1,1 3 10,-4 1 1,4 3-65,0-4 110,0 6-77,-4-3 0,0 6 12,0 3 0,0 3 155,0 9 0,0 1-140,0 6 1,0 0 31,0 0 0,1 1-44,3 3 0,-3-2 10,3 6 0,-3-6-75,-1 2 1,0 1-185,0-2 0,0 1-62,0-4 1,0-6 90,0-1 0,-4-4 231,1 0 0,-5-1-130,4 1 0,-5-5 194,2 1 0,0-6-243,0 2-125,-1-3 1,-3-1-84,-1 0 1,5 0 120,-1 0 0,5-5-492,0-2 1,1-3 365,2-2 0,4-4 351,0-3 0,10-3 0,-1-1 0</inkml:trace>
  <inkml:trace contextRef="#ctx0" brushRef="#br0" timeOffset="13">15558 12547 8266,'0'-6'-390,"2"-3"372,1 5 121,4-5 1,4 8-52,1-3 1,-5 3 45,1 1 0,-1 0 126,5 0-7,-1-5-307,1 3 26,-1-3 1,-3 5-309,-1 0-245,-4 0 617,2 0 0,0 5 0,1 2 0</inkml:trace>
  <inkml:trace contextRef="#ctx0" brushRef="#br0" timeOffset="14">15832 12376 8202,'-1'-10'0,"-3"2"216,3-2 43,-4 9 1,6-8-76,3 5-46,-3 0 1,4 9-99,-5 3 1,0-2 83,0 2 0,4 4 29,0 7 1,0 3-7,-4 1 1,0 0 34,0 0 1,0-1-118,0 1 0,0 0-108,0 0 1,-4 0 27,0 0 0,0-6-414,4-1 331,0-4 0,-3 0-519,-1-1 165,0 1-1110,4-6 1562,0 4 0,0-9 0,0 4 0</inkml:trace>
  <inkml:trace contextRef="#ctx0" brushRef="#br0" timeOffset="15">15901 12239 8263,'0'-12'0,"0"1"-128,0 5 1,5 0 312,3 6 141,2 0 1,1 6-58,1 1 1,3 3-59,0 2 0,2 0 111,-2 4 1,-1 1-152,5 6 0,-5 0-8,1 0 1,2 0 12,-2 0 1,-1 1-242,-7 2 0,2-2 59,-5 3 0,0-2-28,-4 2 0,0-3-114,0 3 1,-5-3 51,-3-1 0,1-4-447,-5 0 0,7-5 202,-6 1 1,2-2-1120,-3-2 1460,1 1 0,-6-1 0,0 0 0</inkml:trace>
  <inkml:trace contextRef="#ctx0" brushRef="#br0" timeOffset="16">16141 12307 8242,'0'-15'-491,"0"0"1,1 0 399,3 3 0,2 2 32,6 2 330,-1-2 0,1 5-59,-1-2 1,0 1-45,1 6 0,-1 0 19,1 0 57,-1 0 1,0 0-29,1 0-48,-1 0 0,-1 2-83,-2 2 0,-3-2-82,-5 6 0,0-1-87,0 5 1,-1-3 106,-3 2 1,-1-2-122,-3 6 0,-2-2 135,3-2 0,0 1-201,0-1 1,3-1-105,-4-2 184,6 2 121,-3-4-8,5 6 0,1-6 85,3-2 0,-2-3-114,6-1 0,-1 0 2,5 0 0,3 0 28,0 0 1,1 0-487,-5 0 0,4-4 456,0 1 0,1-1 0,-5 4 0</inkml:trace>
  <inkml:trace contextRef="#ctx0" brushRef="#br0" timeOffset="17">16609 12204 8201,'-5'-11'-162,"4"0"-243,-3-1 1051,3 6-21,1-4-356,0 8 0,-4 4-92,0 9 1,-1 7 1,1 9 0,2 2 11,-6 5 0,0 9 2,-3 3 1,-6 2-131,-2-2 0,2-4 100,-2-1 0,3-4-238,-3 1 1,7-7 79,0-5 1,2-3-385,6-4 1,0 2-55,4-6 0,0 0-255,0-4 1,6-3 183,1 0 1,3-6-52,2 2 0,-1-3 556,1-1 0,-1 0 0,0 0 0</inkml:trace>
  <inkml:trace contextRef="#ctx0" brushRef="#br0" timeOffset="18">16609 12421 8378,'0'-17'89,"0"0"170,0 6 1,5-1-146,3 1 0,3 3 95,4 1 0,-1 4-6,5-1 0,-5 3 77,2 1 1,0 1-343,-1 3 0,-1-1 125,-6 4 1,1 2-76,-5 6 0,-1-1 60,-3 5 1,-1-1 60,-3 1 0,-6 3-189,-5-3 1,-4 1 155,4-1 1,-6 3-209,2-3 0,3 1 145,1-1 0,2-2-93,1-6 0,6 0 44,2 1 1,3-1 28,1 1 0,9-6 120,2-2 1,8 1 150,0-1 0,3 0 44,1-4 1,4 0-151,-1 0 0,5 0-189,-5 0 0,5-2 108,-5-2 1,4 3-262,-8-3 0,3 3-525,-10 1 0,-1-1 709,-7-3 0,-2-2 0,-5-6 0</inkml:trace>
  <inkml:trace contextRef="#ctx0" brushRef="#br0" timeOffset="19">10350 13655 7670,'12'0'-866,"-1"0"1,-3 0 1182,0 0 0,-5 0-218,5 0 0,-4 0-18,3 0 1,1 0 46,3 0-62,-4 0 1,3 0 11,-3 0 0,5 0-5,3 0 0,-2-4-7,2 0 1,-2 0 15,-2 4 0,1 0-36,-1 0 1,0 0 37,1 0 1,3 0-98,0 0 0,1 0 27,-5 0 0,4 0-6,0 0 1,2 0 14,-2 0 0,2 0-10,2 0 1,2 2 62,-2 2 0,3-3-38,1 3 1,0-3 22,-1-1 0,1 0 30,0 0 1,0 0 9,0 0 1,-4 0-32,0 0 1,-4 0 11,4 0 1,-5 0-73,1 0 1,2 0-10,-2 0 0,1 0-91,0 0 0,-4 0 131,4 0 1,0 0-56,-1 0 0,6 0 31,-2 0 1,1 0 95,-1 0 1,6-1-20,-2-3 0,3 3 19,-4-3 0,-2 2-36,-1 2 0,0 0 5,3 0 1,-3 0-120,0 0 0,-3 0 103,3 0 1,0 0-150,4 0 0,2 0 123,5 0 1,3 0 71,13 0 0,-1-1-118,8-3 0,0 3-205,4-3 0,2-1 203,2 1 1,-2-3-209,-26 5 0,-1 0 0,28-3 344,0 1 0,-1 3-96,-2-3 0,0 3 68,0 1 0,0-4-59,0 0 0,-2 0-11,2 4 1,-2 0 16,5 0 1,0-3 4,1-1 0,0-1-12,-27 3 1,0 0 0,0 1 0,0 1-3,4-2 1,0 0 0,-2-1-1,0 1-79,2 0 0,0 0 0,-3 0 1,-1 0 59,2 2 0,0 0 0,-2 0 0,-1 0-78,4 0 1,-1 0 0,-1-2-1,0 0 70,-1 0 1,0 0-1,0 0 1,1 1-54,-1 0 0,0 2 0,31-1 35,0 0 1,-2 0-7,2 0 0,-32 0 0,1 0 19,31 0 0,-32-1 0,1 0 8,0 0 0,1-1 1,1 1-1,0-1 62,0-2 1,0 0 0,2 3-1,-1-1-68,1-2 1,0 0 0,0 2 0,0 0 27,4-2 0,0 1 0,1 1 0,-1 0-219,0-2 1,0 0 0,2 1 0,1 0 169,-1-1 0,-1 0 0,0 0 1,1-1-197,-1 3 0,1 1 0,-2-3 1,0 0 225,2 2 1,-1 0 0,-1-2 0,0 1 19,2 1 0,0 0 1,-3-2-1,0 0 0,1 2 0,0 0 1,-1-2-1,-1 1 21,0 1 1,0 0-1,-1-2 1,0 0-38,0 2 1,1 0 0,1-1 0,0-1-44,2 2 0,1 0 1,1-2-1,0-1 25,-1 1 0,0 1 1,1-2-1,0 1-54,1 0 1,-1 0-1,1-1 1,0 1 27,0 2 1,-1 0 0,-1-1 0,-2-1-15,0 2 0,0 0 1,-1-2-1,1 0 31,0 2 1,-1 0 0,-2 0-1,0 1-11,1 0 1,0 2 0,-2-1 0,1 0 35,1 0 1,0 0 0,-2-2 0,0 0-96,0 0 0,0 0 0,-2 0 0,-1 0 95,2 2 1,-1 0 0,-1 0-1,0 0-18,-1 0 0,0 0 1,1-1-1,0-2 62,1 2 1,0-1 0,0-1 0,-1 1-61,3-1 0,0 2 0,-2 0 0,-2-1 1,1-2 0,-1 1 0,0 1 0,-1 0-12,28-6 0,0 6 154,-4-2 0,-6-1-68,-6 1 1,1 0-67,-4 4 1,-3 0 216,-1 0 0,-3 0 256,-5 0 1,3 0-415,-2 0 0,-2 0 442,1 0 0,-1 0-496,2 0 1,1 0 366,-6 0 1,1 0-398,-4 0 1,-6 0 180,-1 0 0,-4 0-158,0 0 1,-5 0 484,1 0-110,-5 0 208,2-5-481,-5 4-133,0-4 0,3 3-377,1-1 148,5 1 1,-3-3-288,6 5 337,-6 0 1,1 0-1236,-4 0 1435,-1 0 0,-7 0 0,-8 0 0</inkml:trace>
  <inkml:trace contextRef="#ctx0" brushRef="#br0" timeOffset="20">10784 13929 8155,'-6'0'0,"0"0"-45,2 0 77,3 0-3,-4 0-26,5 0 130,0 5 1,0 1-19,0 6 0,0-1 43,0 1 1,3 0-27,1 4 0,4-4-95,-4 4-14,5-4 0,-7 0-7,6-1 0,-6 0-137,2 1 0,1-1-352,-1 1 0,0-1 207,-4 1 1,0-1-377,0 0 1,0-3 641,0 0 0,0-6 0,0 3 0</inkml:trace>
  <inkml:trace contextRef="#ctx0" brushRef="#br0" timeOffset="21">10419 14329 8207,'-11'-7'0,"4"1"656,3 2-478,3 3 0,2-4 31,3 5 0,6 0 33,6 0 0,4 0 0,-1 0 1,4 0-109,3 0 0,4 0 65,4 0 0,4 0-200,0 0 0,5 0 106,-1 0 0,2-4-214,2 0 1,2-3-60,-2 3 1,2-4 250,-6 4 1,1-4-72,-1 0 0,-3 2 16,-4-2 0,-2 5-100,-3 0 1,-2-2 122,-5 1 0,-1 0-290,-3 4 1,-4-1-47,-8-3-503,4 3 1,-10-3 62,3 8 1,-4-2-436,-4 6 1160,-3-6 0,-4 8 0,0-3 0</inkml:trace>
  <inkml:trace contextRef="#ctx0" brushRef="#br0" timeOffset="22">10522 14546 8207,'-12'0'576,"6"0"-462,1 5 1,5 1 83,0 6 0,5-1-94,3 0 0,2 2 88,1 2 1,-3-2-217,-1 2 1,0 2 86,0-2 0,2 1-179,-5 0 1,4-2-70,-5 5 0,1-5-72,-4 1 1,0-2 176,0-2 1,0-3 75,0-1 1,-1 0 217,-3 0-194,3-2 0,-8-4 399,5 3-3,0-2-10,-1 3-315,4-10 0,-4-2 19,5-4 0,0 2-47,0-2 1,0 0 30,0-8 1,0 4-66,0-4 1,5-4 44,3-3 1,2-1-156,1 4 1,5 0 40,-1 0 0,5 2-69,-1 2 1,-1 2 191,1 6 1,0 1-4,4 2 1,1-1-7,3 5 1,-3-3-48,2 3 1,2 0-146,-1 4 1,5 0 98,-2 0 0,-1 0-147,2 0 0,-1 0-15,4 0 0,-3 0-178,-1 0 0,-4-4 236,0 1 1,-3-5-23,-4 4 1,1-3 208,-4 3 1,-5 0-119,-3 4 0,-4-1-415,3-3 336,-4 3-175,2-4 0,-9 6-77,0 3 1,-5-2-641,2 6 1025,2-6 0,-11 8 0,4-3 0</inkml:trace>
  <inkml:trace contextRef="#ctx0" brushRef="#br0" timeOffset="23">10739 14637 8207,'-12'0'383,"1"0"-66,-1 0 178,6 0-277,1 0 0,5-1 29,0-3 1,5 3 0,3-3 0,-2 3 20,2 1 1,-4 0-32,3 0 1,-3 0-33,4 0 1,-5 0-116,5 0 0,-2 1-161,2 3 0,2-2 83,-2 6 0,1-4-226,-2 3 0,2-3 126,-5 4 0,4-1-298,-5 5 0,1-1 105,-4 1 0,0-1-47,0 0 0,-5 2 98,-3 2 0,-2-2 85,-1 2 0,-4 2 119,-1-2 0,-3 0-118,4-3 1,1-1 279,7 0 0,-4 0 24,4-4 146,2 3-154,0-8 0,6 3-101,3-5 0,0 0-2,7 0 1,-1 0 10,9 0 1,-4-4-37,4 0 1,-3-3 6,3 3 0,-5-1-560,1 1 151,-2 3-640,-2-5 108,0 6-185,-4 0 1095,3 0 0,-9 0 0,9-5 0,-3-1 0</inkml:trace>
  <inkml:trace contextRef="#ctx0" brushRef="#br0" timeOffset="24">10979 14683 8207,'0'-18'253,"0"1"632,0 6-301,0 5 1,0 1-623,5 5 1,-4 1 129,3 3 0,1 2-60,-1 5 0,-1 1 121,-3-1 1,0 6-322,0 2 0,0-1-2,0 1 1,0-2-51,0 2 1,0 2 115,0-6 1,0 4-110,0-4 0,-1 3-43,-3-7 0,3 3 139,-3-6 0,3-2-288,1 2 137,0-5-298,0 2 1,1-5-6,3 0 571,-3 0 0,10-5 0,-5-2 0</inkml:trace>
  <inkml:trace contextRef="#ctx0" brushRef="#br0" timeOffset="25">11104 14648 8207,'0'-11'1085,"1"5"-629,3 2-259,-2 3 1,6 6-102,-4 2 1,4 3 11,-4 2 1,1 1-262,-1 2 1,-3-1-184,3 5 1,-3-1 251,-1 1 1,0 1-254,0-5 1,0 4 75,0-4 0,0 1-83,0-5 1,-4-3 47,0-1 1,0-3-219,4 4 44,-5-6 470,4 3 0,-9-5 0,4 0 0</inkml:trace>
  <inkml:trace contextRef="#ctx0" brushRef="#br0" timeOffset="26">11001 14591 8860,'12'0'1385,"-1"0"1,1 0-821,-1 0 0,4 0-463,1 0 0,8 0 29,-1 0 0,2 0-783,-2 0 1,0 0 508,-1 0 0,1 4 143,0 0 0,0 0 0,0-4 0</inkml:trace>
  <inkml:trace contextRef="#ctx0" brushRef="#br0" timeOffset="27">11744 14340 8238,'-7'-6'-625,"2"1"1649,5 0-454,0 3-307,0-3 0,2 5 31,1 0 1,0 0-72,5 0 0,-5 0-2,5 0 1,0 2-186,3 1 0,-2-1 114,2 1 1,-2 3-151,6-3 1,3 5 78,1-4 0,-1 0-45,1-4 0,0 0-67,4 0 0,0 0-82,0 0 1,-1-6-96,1-1 0,-5-2 92,-3 1 0,-2-2-325,-2 3 332,1-4 0,-6 0-70,-2 0 0,-4 0 105,-4 4 0,-2-3-46,-6 2 0,-4-2 58,-3-1 1,1 3-9,-1 0 1,0 6 139,-4-2 0,0 3-128,1 1 1,-1 1 147,0 3 1,4 0-120,0 7 0,1-2 149,-1 6 0,2 2-123,6-2 0,3 5 10,1-1 0,4 3-39,-1 1 0,3-1-5,1 1 0,5 0 8,3 0 0,3-4-17,5 0 1,-4-5 239,3 1 0,3-3-76,1-5 0,-1 2 257,1-5 0,-4 4-98,4-5 0,-3 1 39,3-4 1,-5 0-206,1 0 0,-3 0 21,0 0 0,-1 0-563,1 0 1,-1-4 238,1 1 0,-5-1-2072,1 4 2266,-6-5 0,-2-2 0,-6-4 0</inkml:trace>
  <inkml:trace contextRef="#ctx0" brushRef="#br0" timeOffset="28">12326 14055 8238,'-6'-8'172,"2"0"130,3 6-114,1-3 0,4 4-13,-1-3 1,6 2 90,-1-1 0,2 1-249,2 2 1,-1 0 159,0 0 0,1 0-199,-1 0 1,4 0-22,1 0 1,0 0-32,-1 0 1,-2 0-19,2 0 0,-2-3-166,-2-1 1,0-1-503,-4 1 302,3 3-1155,-3-4 1613,-1 5 0,-6-6 0,-6 0 0</inkml:trace>
  <inkml:trace contextRef="#ctx0" brushRef="#br0" timeOffset="29">12886 13769 8238,'0'-11'-50,"0"3"260,0 0 1,-1 6 224,-3-2-83,3 3-145,-10 1 1,9 1-92,-6 3 0,1 2-222,-5 6 0,5 3 26,-1 0 0,0 4 111,-3-4 0,0 6-42,-1-2 1,2 2 28,2 2 0,-1-4 18,6 0 0,-5 0-34,4 4 0,0-4-2,4 0 0,0-4-70,0 4 0,4-5 114,0 2 0,4-4-153,-5 0 1,6-1 125,-1 1 1,1-5-195,-2 1 1,2-4 87,-5 3 1,4-3-80,-4 4 1,1-6 27,-2 2 0,-1-1-428,1 0 36,-1-1-279,3 3 204,-4-5 607,9 0 0,-3 0 0,4 0 0</inkml:trace>
  <inkml:trace contextRef="#ctx0" brushRef="#br0" timeOffset="30">12977 13998 8238,'0'-12'0,"0"4"171,0 1 330,0-1-82,0-3 113,0 4-541,0 2 0,0 7-31,0 1 1,0 4-94,0 4 0,0 1 178,0-1 1,0 1-55,0-1 1,0 0-30,0 1 0,4-1-119,0 1 112,5-1 1,-3-1 62,6-2 0,-1 1-198,0-6 174,1 1 0,-1-4-26,1 0 31,-1-5 0,0 0-12,1-2 19,-6-4 1,3 5-18,-5-5 1,1 3 168,-1 0 0,-3 5-124,3-5 99,-3 5-103,-1-2 1,1 5-6,3 0 1,-3 2 42,3 1 1,-1 5 11,1 7 0,-3-1-39,3 5 0,-3 0-5,-1 4 1,1 4 45,3-1 1,-3 2-18,3-1 1,2-2 6,2 6 0,-2-6-78,2 2 0,-5-3-135,0-1 1,0-2 109,1-2 1,-3-2 44,3-6 1,-3 1 76,-1-1 0,-5-1-92,-3-2 0,-2-3-94,-1-5 1,-4 4 86,-1 0 0,-3-1 3,4-3 0,-4-1 48,4-3 1,0 2 8,3-6 0,2 1-183,2-5 0,0 1-239,4-1 0,0-3-143,4 0 1,5-7 210,3-1 0,7 2-869,4-2 1171,2 0 0,7 5 0,2-4 0</inkml:trace>
  <inkml:trace contextRef="#ctx0" brushRef="#br0" timeOffset="31">13366 14089 8211,'-12'-1'0,"1"-3"155,4 3 1,-2-6 808,6 3-758,-1 3 9,4-4 0,5 5-345,3 0 1,-2 0 124,2 0 1,-1 0-35,5 0 0,3 0 51,0 0 1,2 0 1,-2 0 0,-3 0-78,4 0 1,-4 0 1,0 0-102,-1 0-118,1 0-880,-6 0 477,4 0-290,-9 0 975,4-5 0,-5-1 0,0-6 0</inkml:trace>
  <inkml:trace contextRef="#ctx0" brushRef="#br0" timeOffset="32">13674 13883 8211,'0'-11'560,"0"5"349,0 0-275,0 6-494,0 6 0,0 0 123,0 5 0,1 2-140,3 2 1,-3-1 73,3 5 1,1 0-85,-1 4 1,1-1 9,-1-3 1,-3 2-204,3-2 0,-3 3-31,-1 1 1,0-4 82,0 0 1,0-5-616,0 1 1,0-6-18,0-2-1055,0 1 1715,0-2 0,0 5 0,0-5 0</inkml:trace>
  <inkml:trace contextRef="#ctx0" brushRef="#br0" timeOffset="33">13845 13792 8106,'-4'-8'-928,"1"1"1,-1 3 2344,4-4-350,0 6-660,0-8 1,1 7 147,3-5 0,-3 6-135,4-3-183,-5 5 0,1 0-44,3 0 73,-2 0 1,6 1-149,-4 3 1,5 2 46,-1 6 1,-2-1-118,2 1 0,-1 0 47,5 3 0,-1-1-1,1 5 0,-1-3-177,0 3 0,1 0 49,-1 4 1,-3-2-85,0-2 0,-6 3 34,2-3 1,-3 2-189,-1 2 1,0 0 98,0 0 1,-1-4-173,-3 0 0,2-5 13,-6 1 0,4 0 131,-4-3 1,6 2-121,-2-7 0,-1 0 28,1 0 0,-1-4-236,1 1 0,2 1-294,-6-1 416,6-1 1,-8-3 406,2 0 0,3 0 0,-5 5 0,3 2 0</inkml:trace>
  <inkml:trace contextRef="#ctx0" brushRef="#br0" timeOffset="34">14085 13826 8106,'0'-18'0,"0"2"0,0 5 0,0 3 365,0 0 1,4 1-20,0-5 1,5 5-98,-2-1 0,0 4-110,0-3 0,-3 4 336,4-1-416,-1 3 1,1-3 316,-1 0-587,-4 1 43,2 3-5,0 5 0,-4 1 55,3 5 1,-4 1-23,-4-1 1,3 1 3,-3-1 0,-1 1 133,1-1 1,1 0-73,3 1 1,0-1 18,0 1-256,0-1 127,0 0 83,0 1 1,1-5 47,3 1 1,-2-5-14,6 0 0,-4-1-350,3-2 346,1 0 0,3 0-137,1 0 0,-5 0 33,1 0-435,0 0 338,3 0 1,0 0 271,1 0 0,-1-5 0,1-2 0</inkml:trace>
  <inkml:trace contextRef="#ctx0" brushRef="#br0" timeOffset="35">14393 13758 8106,'2'-10'11,"2"2"0,-3-2 108,3 2 1,-3 2 462,-1-2-48,0 6-50,0-3-324,0 5 0,0 5-86,0 2 0,0 7-125,0 1 0,-4 10 116,0-3 0,-3 5-106,3 0 1,-5 2 9,1 5 0,2-1-325,-2-2 251,1 2 0,-5-5 0,2 2-95,3-3 0,-4 1 57,4-2 1,-3 0-222,-2-7 1,5-2-591,-1-1 643,5-4 1,-2 5-15,5-6 0,0-3 325,0-1 0,0-4 0,11 2 0,1-5 0</inkml:trace>
  <inkml:trace contextRef="#ctx0" brushRef="#br0" timeOffset="36">14451 13929 8185,'6'-11'-435,"0"-1"362,-2 1 1,-1 1 435,4 2 1,1-1-59,3 5 1,1-3-160,-1 3 1,0 0-42,1 4 0,-1 0-7,1 0 1,-1 0-78,1 0 0,-2 5 100,-3 3 0,2 2-154,-5 1 1,4 2 132,-5 2 0,1-1-156,-4 5 0,-1 0 12,-3 4 1,-2-4-118,-6 0 0,0 0 94,-3 4 0,2-1-153,-2-3 0,2 1 142,1-5 0,6 0 21,2-3 0,3-5 167,1 1 0,0-4-105,0 3 1,5-4 248,3 1 1,2-3-63,1-1 1,1-1-131,-1-3 0,4 3-363,1-3 1,-1-1 130,-4 1 0,-1-1-264,-2 1 1,2 3 433,-2-3 0,2-2 0,1-1 0</inkml:trace>
  <inkml:trace contextRef="#ctx0" brushRef="#br0" timeOffset="37">14976 14123 8443,'0'-7'6,"0"-1"0,1 4 438,3-4-286,-3 6 0,4-4 252,-5 2 35,0 3-271,0 6 1,0 3-208,0 12 1,2-5-35,1 4 1,-1 0 183,1 4 1,3 0-209,-3-1 0,2 0 82,-1-3 0,-3 1-99,3-5 0,1 1-36,-1-5 1,0 1-119,-4-1 1,0-3-150,0-1 19,0 1 0,0-1-918,0 1 1310,-5-5 0,-1 7 0,-6-4 0</inkml:trace>
  <inkml:trace contextRef="#ctx0" brushRef="#br0" timeOffset="38">14873 14352 8438,'0'-7'72,"1"1"167,3 2 0,3 3 0,4-3 1,4 3 47,0 1 1,10 0-261,-3 0 1,4-4 178,-3 0 1,-1 0-816,1 4 1,0 0 8,0 0 0,-1-4 600,-3 1 0,2-6 0,-3 2 0</inkml:trace>
  <inkml:trace contextRef="#ctx0" brushRef="#br0" timeOffset="39">15684 13815 8313,'-11'-12'0,"4"5"56,3-1 350,3 6 337,1-9-227,0 10-305,0-4 1,0 6 78,0 3 0,0 4-157,0 7 0,0 2 21,0 2 1,0 2-130,0-2 1,0 4 3,0 4 0,1-3-211,3 2 0,-3-5-248,3-2 1,-1-4 229,1 4 1,-3-5-870,3 1 392,2-2 125,0-2 0,6-1 552,-1-2 0,-4-3 0,-2-5 0</inkml:trace>
  <inkml:trace contextRef="#ctx0" brushRef="#br0" timeOffset="40">15398 14215 8295,'2'-8'136,"2"0"0,-1 6 304,9-2 0,-2 3-226,9 1 1,0-4-69,4 0 0,0 0-14,0 4 0,4-1 77,4-3 0,2 2-59,1-6 1,0 4 121,1-3 0,3 0-313,0 0 0,0-4 42,-4 4 0,0-2-55,1 1 1,-2-2-271,-3 3 1,-2 0 193,-5 0 0,-2 3-481,-2-4 0,2 6-100,-6-2-1248,0 3 1959,-3 1 0,-11 5 0,-2 1 0</inkml:trace>
  <inkml:trace contextRef="#ctx0" brushRef="#br0" timeOffset="41">15410 14420 8295,'-5'-6'0,"4"-1"465,-3 4 1,1 1-65,-1-1 0,3 3-164,-3 3 0,3 1-61,1 8 1,0-4-223,0 8 1,4 0 11,0-1 1,5 6 219,-2-2 1,-1-2-149,2 3 1,0-3 114,3 2 1,-3 2-197,-1-6 0,0 4-4,0-4 0,2 0-79,-5-3 1,1-2 164,-1-2 1,-3 2 135,3-3-181,-3-2 1,-2 4 98,-3-5-112,3 0 0,-5-4 108,2 0-263,2 0 0,-4 0 18,2 0 1,3-1 99,-3-3 0,3-3 76,1-4 1,0-4-9,0 0 1,4-6 16,0 2 0,4-2-49,0-2 0,4-4-119,3 1 1,1-6 133,3 1 0,3 3-60,-3 2 1,2 5 50,2 2 0,0 5 42,0-1 1,1 3-15,3 0 1,-3 5 7,3-1 0,2 4-110,1-4 1,-1 5 70,2-5 0,-2 6-182,1-2 1,2 1 114,-5-1 1,-1 3-62,-3-3 0,-1 3 60,-3 1 0,1 0-25,-5 0 0,-3 0-210,-5 0 66,-4 5-42,7-4 0,-9 10 104,3-4 1,-8-1-373,-3 2 1,0-4 563,0 4 0,-1-1 0,-8 5 0,-2-1 0</inkml:trace>
  <inkml:trace contextRef="#ctx0" brushRef="#br0" timeOffset="42">15638 14523 8073,'-17'0'0,"1"-1"460,9-3 8,2 3-126,5-5 46,0 1-30,0 4-228,5-4 0,1 5 111,5 0 1,1 0-103,-1 0 1,1 0 86,-1 0 0,1 0-207,-1 0 0,0 4 208,1 0-465,-1 5 105,1-3 1,-6 5-1,-2 1 1,-3 3-264,-1 0 0,-1 0 174,-3-3 0,-2 1-146,-6 2 0,1-3 101,-1 4 1,1-2 86,0 1 0,0-6 11,4 2 0,0-3 318,4-1 20,1 4 56,-3-10 36,5 4-289,5-5 0,2 0 125,4 0 0,1 0-58,-1 0 0,0 0-209,1 0 0,-1-4 43,1 0-589,-1 0-174,1 4 93,-1-5 797,0 4 0,-4-4 0,-2 5 0</inkml:trace>
  <inkml:trace contextRef="#ctx0" brushRef="#br0" timeOffset="43">15901 14511 8200,'-1'-7'92,"-3"-1"1,3 4 563,-3-3-428,3 4 267,1-2-432,0 5 0,0 5 132,0 3 0,1 2-287,3 1 0,-3 5 22,3-1 0,-3 4 47,-1-4 1,4 2 42,0-2 0,-1 1-28,-3 3 1,0-2-138,0-6 131,-5 6 1,4-4-127,-3 2 0,2-4 100,-2-3 0,3 2-830,-3-2 584,3-3 1,1 1-1220,0-2 1505,0-3 0,0 4 0,5-5 0,1 0 0</inkml:trace>
  <inkml:trace contextRef="#ctx0" brushRef="#br0" timeOffset="44">16004 14557 8200,'0'-11'-277,"0"-1"0,0 1-55,0-1 1909,0 6-538,0 1-429,0 5-594,0 5 0,4 1 55,-1 6 1,1 3-47,-4 0 0,0 2 99,0-2 1,0-2-124,0 2 1,0 1-10,0 0 0,0-1 51,0-4-77,0 6 1,0-4-119,0 2 1,0-6-348,0-2 0,0-3-43,0 4-1209,0-6 715,0 3 1036,0-5 0,-5 0 0,-1 0 0</inkml:trace>
  <inkml:trace contextRef="#ctx0" brushRef="#br0" timeOffset="45">15867 14511 8171,'0'-11'156,"0"3"38,0 1 1,9 3 87,2-4 0,8 6 369,0-2 0,1-1-400,-1 1-409,8 0 0,-8 4-42,8 0 0,-3 0-103,-1 0 1,0 0 302,-1 0 0,6 0 0,2 0 0</inkml:trace>
  <inkml:trace contextRef="#ctx0" brushRef="#br0" timeOffset="46">16449 14066 8429,'0'-11'-205,"0"4"242,0 2 0,0 4 576,0-3-264,0 3 9,0-4 1,0 14-166,0 2 1,4-1 30,0-2 1,5-4 168,-2 3 0,3-3 23,2 4 0,3-6-113,0 2 0,6 1-331,-2-1 0,-2 0 167,2-4 1,-1 0-153,1 0 0,2-4-110,-6 0 0,4-4-299,-4 5 1,0-5 155,-3 4 0,-5-3-163,1 3 1,-6-5 190,2 1 0,-2 2-66,-2-2 266,0 1 1,-4-5-79,0 1 1,-5 3 166,1 1 1,-2 0-69,-1 0 0,-4 0 22,-1 4 0,-4 1 84,1-1 0,-1 1-122,1 2 0,-3 5 102,3 3 1,-2 6-89,-2 1 1,4 5 93,0-1 1,5 4-68,-2 4 1,5-3-17,3 3 0,3 1-14,5-2 1,0 1-6,0-4 1,2 0 4,1-1 0,4-4-8,4-3 0,2 2 161,2-2 1,-1-3-139,5-5 0,-1-4 242,1 1 0,6-3-128,-2-1 0,2 0-83,-2 0 1,0-5-220,0-3 1,0-2-366,0-1 1,-2 3 122,-2 0 0,-2 2 437,-6-2 0,1-2 0,-1 4 0</inkml:trace>
  <inkml:trace contextRef="#ctx0" brushRef="#br0" timeOffset="47">16895 13929 8150,'0'-6'373,"0"-5"1,5 9 56,2-6 0,3 6-182,2-2 0,3 1-214,0 0 0,6 1 105,-2-1 1,-3-3-410,-1 3 1,2-1-130,-2 4 1,-3-4-319,-5 0 1,1 0-460,3 4 1176,-4 0 0,3 6 0,-4 0 0</inkml:trace>
  <inkml:trace contextRef="#ctx0" brushRef="#br0" timeOffset="48">17454 13506 8288,'-7'-7'-1429,"-1"-1"2646,5 6-464,-2-9-410,0 10-260,-1-4 1,-4 6 62,2 3 1,-2 3 70,2 4 0,-6 5-24,-1 4 1,-1 1 90,1 2 1,2 0-84,-2 0 0,2 3-25,1 1 1,2 0-78,3-5 0,-2 5-169,5 0 0,0-1 15,4-3 0,4 0-217,0 0 0,3-4-21,-3 0 1,5-5 128,-1 1 1,1-2 28,-2-2 1,3 1 54,-2-1 1,1-3-49,-1-1 1,2-3 1,-3 4 0,3-6-128,2 2 1,-1-3-27,1-1 1,-1 4-920,1 0 338,-1 0 861,0-4 0,1-5 0,-1-2 0</inkml:trace>
  <inkml:trace contextRef="#ctx0" brushRef="#br0" timeOffset="49">17534 13781 8288,'-4'-12'138,"1"1"103,-6-1 0,6 2 209,-4 2-320,4 3 73,-2 5 0,5 2-266,0 1 0,0 4 110,0 4 0,0 2-177,0 2 1,0-1 4,0 5 1,4-5 7,0 1 0,4-2 33,0-2 0,-2 1 99,2-1 1,0-4 35,3-4-53,0-1 0,1-2 220,-1 0 0,-3 0-112,-1 0 0,0-2 237,0-1-134,4-4-134,-5-4 1,4-1-3,-2 1 0,-2 3 119,-2 1-130,-3-1 65,4-3-255,-5 4 223,5-3-199,-3 9 1,3 1 122,-5 8 1,1 7-3,3 4 0,-3 4 254,3 3 1,-3 4-156,-1 4 1,0 0 127,0 0 1,0 2-103,0 2 0,0-3-166,0 4 1,0-5 164,0-4 0,0-1-424,0-2 0,0-8 73,0 0 0,0-5-13,0-2 334,0-1 1,-1-5-177,-3-2-59,-2-3 1,-6-1 82,1 0 1,-1-1-367,1-3 1,0-2 146,-1-5 0,4-1-621,1 1 1,4-6 228,0-2 0,3-2 652,3-2 0,9-5 0,6-6 0,4-7 0</inkml:trace>
  <inkml:trace contextRef="#ctx0" brushRef="#br0" timeOffset="50">17888 13655 8182,'-6'0'-25,"1"0"0,5 5 180,0 3 1,0 2-129,0 1 0,0 6 69,0 2 1,0 1-74,0-1 0,4 3 15,-1-3 0,5-2-107,-4 2 0,1-5-79,-1 2 1,-3-4 48,3 0 1,-3-5-673,-1 1 285,0-6-220,0 9 706,-5-10 0,-1 9 0,-6-4 0</inkml:trace>
  <inkml:trace contextRef="#ctx0" brushRef="#br0" timeOffset="51">17717 13838 8153,'-6'-5'184,"0"3"0,13-7-299,4 6 0,6-1 112,6 4 0,-1 0-244,1 0 0,0 0 120,0 0 0,0 0-261,0 0 0,-1-4 139,1 0 0,-5 0-105,-3 4 354,-2-5 0,-2-1 0,1-5 0</inkml:trace>
  <inkml:trace contextRef="#ctx0" brushRef="#br0" timeOffset="52">18082 13598 8234,'-6'-5'-647,"1"2"945,5-4 895,0 4-1048,0-2-43,5 10 1,-4 3-122,3 7 1,-1-1 85,0 5 1,-1 0 113,2 4 0,-3 0-123,-1-1 1,4 5-22,-1 0 0,1-1-56,-4-3 1,1-4 73,3 0 0,-2-5-301,1 1 0,-1-2 87,-2-1 0,0-5-358,0 1 1,0-4-97,0 3-509,0-4 1122,0 2 0,0 0 0,0 1 0</inkml:trace>
  <inkml:trace contextRef="#ctx0" brushRef="#br0" timeOffset="53">18174 13495 8242,'0'-11'-623,"0"-1"939,0 6 0,5 1-34,2 5 0,0 0 154,0 0-207,1 5 1,1-1 88,2 7-177,-2-2 1,8 11 61,-6-5 0,4 6 15,1-2 0,3 4-89,-4 3 0,0-2-18,-4 3 0,1-2-141,-1 2 0,-1-3 124,-2 3 1,1-3-229,-5-1 0,0 0 76,-4-1 0,0 0-124,0-3 1,0 1-220,0-4 0,-4 3-250,0-4 1,-5 0 46,1-3 1,-2-1-114,-1 0 1,1-3 716,2 0 0,-2-6 0,9 3 0,-4-5 0</inkml:trace>
  <inkml:trace contextRef="#ctx0" brushRef="#br0" timeOffset="54">18471 13541 8190,'0'-7'-714,"0"-3"573,0 3 0,3 0 388,1 0 0,5 3-87,-1-4 0,2 4 142,1-3 1,-3 4-122,0-1 0,-2 2 137,2-2-129,2 3-34,-9-4 0,5 5-173,-2 0 1,-3 1 171,3 3-256,-3 2 1,-4 6 62,-1-1 1,-4 0-63,4 1 0,-3 3-52,3 0 1,-4 1 78,5-5 1,-5 0-21,4 1 0,0-5 14,4 1 146,0 0-13,0 3 95,0 0 0,2-4-82,1-3 0,0-3 23,5-1 1,-1 0-107,5 0 0,-1 0 65,0 0 0,1 0-607,-1 0 0,5-1 248,-1-3 0,0 1 311,-4-4 0,6-1 0,1-3 0</inkml:trace>
  <inkml:trace contextRef="#ctx0" brushRef="#br0" timeOffset="55">18916 13506 8354,'0'-6'-331,"0"-4"331,0 9 0,0-6 1070,0 3-372,0 3-817,0-4 198,0 5-120,0 5 0,4 2 317,0 4 0,0 4-107,-4 0 0,-2 6 230,-2-2 0,-2 4-90,-5 3 1,-1 0-70,1 4 1,-2-1-114,-2 2 0,2 2-92,-2-3 0,-2 3-1,2 1 0,4-4-297,3-4 0,4 1-266,-3-4 1,4 2 234,-1-6 0,3-2-18,1-2 1,0-6 99,0-2 1,4-3-268,0 4 0,1-6-523,-1 2-27,-3 3 1029,4-6 0,-5 4 0,0-5 0</inkml:trace>
  <inkml:trace contextRef="#ctx0" brushRef="#br0" timeOffset="56">18962 13792 8333,'7'-15'-636,"1"-1"628,-5 1 0,5 4 378,-4-1 0,5 1-110,-1 0 0,1 3 525,-2 0-443,3 1 0,-5-1 475,3 0-536,2 6 0,-3-3 33,4 5 0,-3-4-226,-1 0 0,-3 0 114,4 4 1,-5 4-275,5 0 0,-2 5 80,2-1 1,-3 2-180,-5 1 1,0 6 93,0 2 0,-1 2-54,-3 2 1,-2 0 96,-6 0 0,-4 3 9,-3 1 1,1 0-140,-1-4 1,1-1 111,-1 1 0,-1-5-258,5-3 0,-1-2 81,5-2 0,3 0 332,1-4-105,4 3 337,-2-8-111,5 3 0,5-5-89,3 0 0,2 0-7,1 0 1,1 0-27,-1 0 0,1 0 138,-1 0 0,4-4-129,0 0 1,5 0 184,-5 4 1,4 0-81,-4 0 0,4 0-61,-4 0 0,4 0-93,-3 0 1,0 0-138,-1 0 1,-2 0-24,2 0 0,-2 0 59,-2 0 1,-3 0-732,0 0 324,-6 0-159,3 0 1,-6 0-311,-3 0 0,-2 0 915,-6 0 0,-4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69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2501 16240 7851,'0'-6'965,"0"1"-292,0 5 1,0 5-561,0 3 1,0 2 0,0 1-96,0 1 55,0-1 0,0 6-111,0 2 0,0 2 99,0 2 0,-1 0-153,-3 0 1,3 0 80,-3-1 0,3 1 69,1 0 0,0 0-164,0 0 1,0-4 27,0 0 1,0-5-92,0 1 0,0-2 168,0-2 0,1-3-11,3-1 1,-2 0 120,6 0 0,-5 0-80,0-3 1,0-3 198,1 3-192,-3-3 317,4-1 450,-5 0-994,5 0 201,1-5 0,7 4-158,2-3 1,-1-1 102,5 1 0,-3 0-84,3 4 1,0 0 66,3 0 0,1 0-22,0 0 1,0 0 24,0 0 1,-2 0 4,-2 0 1,3-4-37,-3 0 0,1 1-1,-1 3 0,-1-4-392,-3 0 0,-6 0 180,3 4 1,-7 0-677,2 0 979,-4-5 0,-3 4 0,-6-4 0</inkml:trace>
  <inkml:trace contextRef="#ctx0" brushRef="#br0" timeOffset="1">2501 16515 7829,'0'-12'-636,"0"5"722,0-1 1151,0 0-911,5-3 1,-2 5-163,4 2 0,-3-1 177,4 1 0,-1 0-119,5 4 1,1 0-117,2 0 1,3 0 81,4 0 1,-4 0-241,-3 0 1,3 0 1,1 0 0,-1 0-9,1 0 0,-5 0-68,1 0 1,-2 0-268,-2 0 1,4-4-286,1 0 0,-1 1 294,-4 3 0,1-5 385,-1-3 0,1-2 0,-1-2 0</inkml:trace>
  <inkml:trace contextRef="#ctx0" brushRef="#br0" timeOffset="2">2501 16240 7861,'1'-10'0,"3"3"0,-1-3 494,4 2 1,1-1-102,3 1 0,5 0-247,-1 4 0,6-4 97,2 4 1,-2-1 121,5 1 1,-5 3-218,1-3 0,1 3-134,-4 1 1,2 0-120,-2 0 0,1 0 133,-5 0 0,4 0-741,-4 0 1,1 1 357,-5 3 1,0-3 354,1 3 0,4 3 0,2-1 0</inkml:trace>
  <inkml:trace contextRef="#ctx0" brushRef="#br0" timeOffset="3">3084 16172 7040,'6'0'2822,"4"0"-2498,-4 0 0,6 0-198,-1 0 1,1 5 80,-1 3 1,1 6-86,-1 1 0,2 5 111,2-1 1,-2 3-262,2 1 1,-2 1-54,-2 2 0,0-2-70,1 3 0,3-3 36,0-1 1,0 0-52,-3 0 0,1-2 9,2-2 1,-2-2 95,2-6 1,-3 1 31,0-1 1,-5-3-15,1-1 1,-2-3-125,2 4-172,2-6-416,-3 8 416,-1-8 339,-1 3 0,-5 0 0,0 1 0</inkml:trace>
  <inkml:trace contextRef="#ctx0" brushRef="#br0" timeOffset="4">3449 16218 7780,'0'-12'493,"0"1"820,0-1-577,5 1-259,-4 5-106,5 1-154,-6 5 1,-6 1-425,-1 3 1,-5 7 130,-3 8 0,-6 8 0,-6 3 0,-1 3 32,1 1 0,3 1-185,-2-1 0,3-1-166,4-3 0,-2-2 129,6-5 1,0 0-218,4 0 0,0-5 161,4-3 0,-2-2-502,5-2 824,-5 0 0,8 6 0,-4 1 0</inkml:trace>
  <inkml:trace contextRef="#ctx0" brushRef="#br0" timeOffset="5">3632 16549 8382,'1'-7'2220,"3"4"-1991,-3 1 77,4 2-3329,-5 0 3023,0 5 0,-5 2 0,-1 4 0</inkml:trace>
  <inkml:trace contextRef="#ctx0" brushRef="#br0" timeOffset="6">2581 16949 11054,'12'0'330,"-1"0"0,0 0 0,2 0-90,2 0 1,3 0-61,5 0 1,5 0 23,2 0 1,5 0-83,3 0 1,2-4-114,6 0 0,0-4-141,-1 5 1,-3-1 33,0 4 0,-4 0-99,4 0 1,-5 0 154,1 0 0,2 0-10,2 0 0,1-2 217,-1-1 0,0 1-112,-8-1 0,3 1 100,-6 2 0,-3 0-10,-2 0 0,-5 0 71,-2 0 1,-5 0-38,1 0 0,-6 2 84,-2 1 0,-3-1-89,4 1-87,-6-1 0,3-1-703,-5 3 0,-1-3 352,-3 3 1,-2-3-1285,-5-1 0,-6 1 1550,-2 3 0,-3 3 0,0 4 0</inkml:trace>
  <inkml:trace contextRef="#ctx0" brushRef="#br0" timeOffset="7">4831 16412 7834,'0'-12'-202,"0"6"171,0-4 368,0 9 193,-5-10-17,4 10-194,-4-4 9,5 5-7,0 0-206,0 5 0,0-2 35,0 4 1,0 1-160,0 3 0,0 1 47,0-1 0,1 6-103,3 2 0,-2-1 53,6 1 0,-2-2-43,2 2 1,2 2-21,-2-6 0,2 0 55,1-3 1,1-1-53,-1 0 1,2 0-8,2-4 0,-2 2 24,2-5 1,-1 0-15,1-4 1,-1 0-8,5 0 1,-4-5-4,4-3 1,-4-2-74,5-2 0,-7 1 60,3 0 0,-1-5 33,-4 1 1,3-4 102,-6 4 1,-3-6-62,-1 2 0,-2-1 99,2 1 0,-3-2 13,3 2 0,-3 1 225,-1-1 0,2 5 180,2-1-218,-3 2 6,4 1-171,-5 6 1,0 4-20,0 9 0,0 1-22,0 7 1,4 7-26,0 0 0,1 5-24,-2 0 1,0 2-90,5 5 0,-2 2-18,2 2 0,2-1 74,-3 4 1,5-4-181,3 1 0,-2 0 48,2-3 1,-6 0-62,-2-8 1,0-1-19,0-3 1,-2 0 23,-5 0 0,0 0 71,0 0 0,-1-4-12,-3 0 0,-2-1 217,-5 1 0,-5 1-77,1-5 1,-5 0 191,1-3 0,-3-1-61,-1 1 0,0-6 84,1-2 1,-1 1 12,0-1 1,1-1 4,3-3 1,-1-5-121,5-2 1,1-5-18,6-3 0,3-3-317,5-5 0,3-1 96,4-2 1,3 0-334,13-4 0,3 3 199,8-3 0,5 4-479,3 0 0,1 2-8,-1 1 437,8 0 1,-8 0-1,8 0 1</inkml:trace>
  <inkml:trace contextRef="#ctx0" brushRef="#br0" timeOffset="8">5802 16435 7801,'-7'0'-1598,"2"0"1845,5 0-73,-5 0 227,4 0-79,-4 0 340,5 0 0,5 0-512,3 0 0,7 0-141,4 0 1,0 0 123,4 0 1,-3-2-1,7-1 0,1 0-48,-2-5 1,5 5 9,-5-5 0,5 4-17,-4-3 0,-5 4-91,-3-1 0,-5-1-642,2 1 322,-4 1-737,-5 3 753,-2 0 1,-7 3 316,-1 1 0,-9 5 0,-6-3 0</inkml:trace>
  <inkml:trace contextRef="#ctx0" brushRef="#br0" timeOffset="9">5745 16629 7801,'-12'0'67,"1"0"137,5 0-193,0 0 0,8 0 272,2 0 0,-2 0-125,6 0 1,1 0 152,6 0 1,-1 0-37,5 0 0,0 0-62,4 0 1,5-4-15,2 0 0,2-3 31,-2 3 1,3-1-73,-2 1 1,0 3-99,0-3 1,-7 3-154,-5 1 0,-1 0 61,1 0 0,-7 0-64,-4 0 1,-4 0-7,3 0-861,-4 0-8,2 0 282,-10 5 1,-1-4 179,-6 3 509,6-3 0,-4 4 0,3 1 0</inkml:trace>
  <inkml:trace contextRef="#ctx0" brushRef="#br0" timeOffset="10">6738 16035 8080,'-5'-6'1670,"4"0"-1316,-4 12 0,5 0-89,0 5 1,0 5-4,0-1 1,4 6-91,0 2 1,4 4 11,0 3 1,-2 3-83,2-2 0,0 2 64,3 1 1,-3-1-111,-1-3 0,-3 2-30,4-5 0,-2 3-136,2-3 1,0 0 119,-4-5 1,0-3-48,-4 0 1,4-3 34,0 3 1,0-5-97,-4 1 0,1-4 119,3-3 1,-3 2-10,3-2 1,-3-2 117,-1 2-148,0-6 1,-1 7-180,-3-5 59,3 0 1,-8-3-608,5 3 158,0-3 194,4 4 1,0-6-1376,0-3 1768,0 3 0,5-9 0,2 3 0</inkml:trace>
  <inkml:trace contextRef="#ctx0" brushRef="#br0" timeOffset="11">7561 16446 7808,'-7'0'144,"2"0"0,5-1 139,0-3-192,0 3 43,5-4 0,2 5 11,4 0 0,0 0-16,1 0 1,4-2-27,3-1 1,3 1-9,1-2 1,0 2-112,0-2 0,3 3 88,1-3 1,3 2-65,-3-2 1,7 2-20,-3-1 1,4 1-88,-4 2 0,2-3 74,1-1 0,0 0-101,0 4 1,-3 0 46,-1 0 0,-3 0-45,3 0 0,1 0 199,3 0 1,0 0-97,1 0 1,-1 0 38,0 0 1,0 0-23,1 0 0,-1-1 8,0-3 0,-5 3 8,-2-3 1,-3 3 4,-1 1 1,-1 0-25,-3 0 1,-3 0 9,-4 0 0,-1 0-211,0 0 160,1 0 1,-5 0-357,1 0 101,-5 0 74,7 0-16,-9 0-21,4 0 1,-5 0 37,-5-6 210,-1 5-83,-6-9 0,2 7 168,2-4 1,-2 4 10,3 0 16,-3-4 1,-2 2-71,1-3 0,3 2 16,0 2 1,2 2 178,-1-6 0,-4 6-46,4-2 1,0 1 93,0-1 0,3 3 198,-4-3-269,1 3 0,-1 1-8,1 0 14,4 0-29,-2 0-24,5 0-167,5 0 1,-2 4 45,4 0 0,5 5-49,3-2 0,5 0 77,-1 0 0,3-4-34,1 1 0,-2 1-3,-2-2 0,1 5 5,-4-4 0,3 1 35,-4-1 0,0-3 1,-3 3 0,-2-2 53,-3 2-68,4-3 0,-10 6-90,3-3 0,-8-2 84,-4 6 1,-7-2 27,-4 2 0,-4 2-44,-4-3 1,2 0 1,-5 0 1,4-4-131,0 1 0,1 1-192,3-1 1,4-1-421,3-3 465,2 0 1,7-1 250,2-3 0,2-2 0,2-5 0</inkml:trace>
  <inkml:trace contextRef="#ctx0" brushRef="#br0" timeOffset="12">9708 16161 7719,'-7'-7'851,"2"1"-438,5 2 26,0 3 78,0-4-302,0 5 0,4 1-2,0 3 1,4 2-72,-5 6 0,6 4 24,-1 3 1,2 3-132,1 0 0,-3 1 72,0 0 0,-1 5-112,5 3 1,-5 2 20,1 1 0,-6-1-71,2-3 0,-2 2-19,-2-5 0,0 4 69,0 0 0,3-3-20,1-2 0,0-2-105,-4-1 1,0-4 53,0 0 1,1-5 69,3 2 1,-3-4-110,3 0 99,-3-1 0,1-3-457,1-1-197,-1-4-183,3 2 114,-5-5 262,-5-5 1,-2-1 476,-4-6 0,0 1 0,-1-1 0</inkml:trace>
  <inkml:trace contextRef="#ctx0" brushRef="#br0" timeOffset="13">9628 16252 7750,'0'-12'0,"0"1"0,0 0 0,0-1 281,0 1 1,1 1-45,3 2 1,2-2-204,6 2 0,3 2 102,0-2 1,2 4 25,-2-3 0,1 4-22,3 0 1,4 1-100,0 2 1,0 0 17,4 0 0,2 0 57,1 0 1,-2 0-191,-1 0 0,1 2 35,-2 1 1,0 4-13,-7 4 1,1-3 55,-5-1 1,-1 1-26,-6 3 0,1 1-9,-5-1 0,-1 4-9,-3 1 1,-7 0-23,-9-1 0,-3 3 70,-11 5 0,-2-4-19,-6 0 0,-1-4 8,-3 4 0,-1-5 125,5 2 0,0-4-173,3 0 0,8-5-119,4 1 1,5-6-12,6 2 0,2-4-245,3-4 1,3 2-847,8-6 1270,2 1 0,11-10 0,0-1 0</inkml:trace>
  <inkml:trace contextRef="#ctx0" brushRef="#br0" timeOffset="14">10564 15944 7749,'-5'-7'101,"4"-3"265,-4 4 20,5-1 16,0 2-17,0 5-142,-5 5 1,2 2-56,-4 4 0,0 2-37,0 2 1,-3 2-25,2 2 0,-2 2-63,-2-2 1,-3 8 60,0 3 1,0-1-106,3 2 1,1 3 76,-1 4 0,5 2-28,-1-2 1,6-3-123,-2 3 0,-1 2 83,1-2 1,0 1-184,4-1 0,0-2 71,0 2 1,0-3-135,0-1 0,1-3 80,3-1 0,1 0 125,3 0 0,2-2 144,-2-5 0,3 0-59,4-1 1,-2-4 29,2-3 1,3-2-47,1-1 0,-2-1 123,-2 0 0,1-3-96,-1 0 0,-1-5 12,-6 5 0,2-4-220,-2 3-408,-3-4-225,5 2-661,-9-5 227,9 0 1190,-3 0 0,4 0 0,1 0 0</inkml:trace>
  <inkml:trace contextRef="#ctx0" brushRef="#br0" timeOffset="15">10736 16252 7762,'-7'0'243,"2"0"0,5 1 226,0 3-226,0 2 0,7 6 93,4-1 0,2 4-131,6 1 1,0 4-13,4-1 0,-1 6-19,1 2 1,-4 1 28,0-1 0,0-2-135,4 5 0,-5-4 56,-3 0 1,2-1-108,-2-3 1,0 1 21,-3 0 0,-1-5-121,0-3 0,0-2 41,-4-2 0,3 1-164,-2-1-316,-3 0 240,5 1-610,-9-6-109,5-1-446,-6-5 1446,0 0 0,0 0 0</inkml:trace>
  <inkml:trace contextRef="#ctx0" brushRef="#br0" timeOffset="16">11044 16263 7758,'0'-11'29,"0"3"57,0 1 0,4-1 130,0-3-99,-1 4 1,-1-2 873,1 6-618,-1-1 1,2 4-72,-8 0 1,1 6-111,-4 6 1,-1 0-96,-3 7 1,-1 2 6,1 5 1,-2 2-132,-2 3 0,1 2 95,-5-3 1,4-1-98,-4 2 0,3-1-129,-3 4 1,4-4 13,-4-4 0,1 2-43,-1-1 1,3-4-84,4-4 1,1-5-438,-1 1 20,1-2-227,0-2 68,4-5-23,2-1 869,5-5 0,5 0 0,2 0 0</inkml:trace>
  <inkml:trace contextRef="#ctx0" brushRef="#br0" timeOffset="17">11250 16389 7745,'0'-6'326,"0"-5"1,1 10 272,3-3-390,-3 3 0,9 1 67,-2 0 0,2 0-73,1 0 1,1 0-58,-1 0 1,4 0 69,1 0 0,4 0-284,-1 0 1,-1 0-43,1 0 0,-4-4-65,4 0 0,-4-1 7,4 2 0,-4 1-169,4-1 1,-5 0-227,2-1 1,-7 3-20,-2-3-272,-4 3 854,2 1 0,-5 0 0,0 0 0</inkml:trace>
  <inkml:trace contextRef="#ctx0" brushRef="#br0" timeOffset="18">11261 16515 7768,'-6'7'0,"2"1"-132,3-6 205,1 3 0,1-1-54,3 0 1,2 0 95,5-4 0,1 0 55,-1 0 0,1 0 33,-1 0 0,6 0-14,2 0 0,1-1-206,-1-3 1,3 1 123,-3-4 1,-3 4-380,-1-1 1,2-1 174,-2 1 0,0-3-1084,-3 3 1181,-1 0 0,0-6 0,1-3 0</inkml:trace>
  <inkml:trace contextRef="#ctx0" brushRef="#br0" timeOffset="19">11912 16115 7736,'0'-8'1057,"0"1"-646,0 4 1,0-3 307,0 2-309,0 3-1,0-4-255,5 10 1,-4 5 59,3 5 0,-1 5-109,0-1 1,-1 7 53,2 0 1,-3 6-105,-1-1 0,0 0 56,0 0 1,0 2-7,0-3 0,-1-1-97,-3 2 0,2-4 2,-1 3 0,1-5-25,2 2 0,0-3 63,0-1 0,0-1-144,0-3 1,0 1 32,0-5 1,0 0-247,0-3 44,5-1-74,-3 1 0,4-6-1719,-2-2 1117,-3-3 941,4-1 0,-5 5 0,0 1 0</inkml:trace>
  <inkml:trace contextRef="#ctx0" brushRef="#br0" timeOffset="20">12392 15886 7795,'-7'-7'-208,"3"-1"0,2 6 725,-2-2-70,3-2-64,-4 4-20,5-3 30,5 0 361,-4 4-507,9-4 0,-7 10 91,4 2 1,-4 4-121,1 0 0,1 2-18,-1 2 1,-1 3-42,-3 5 1,0 1-121,0 2 0,4 7 115,0 5 1,0 5-110,-4-1 1,4 2 24,0-3 1,3 3-173,-3-6 1,5 0-46,-2-4 1,4-4 57,0 1 1,0-6-44,1 2 0,-1-2 165,1 2 1,-5-3 34,1 3 1,-2-3 27,2-1 0,1-2 127,-5-2 1,1 3-31,-2-3 0,-1-1-94,2 1 0,-3-5-187,-1 1 1,0-2 133,0-2 1,0 0-137,0 1 1,1-5-116,3 1-201,-3-5 71,4 2-87,0 0 33,-3-4 0,4 4-441,-2-5-312,-3-5 0,4 2 1142,-5-4 0,0-1 0,0-3 0</inkml:trace>
  <inkml:trace contextRef="#ctx0" brushRef="#br0" timeOffset="21">12860 16115 7740,'-12'0'-106,"6"-5"0,1 3 157,5-8 0,1 9 99,3-3 1,-1 4 278,4 4 1,1-1-121,3 4 0,1 1 27,-1 3 1,1 2-124,-1 2 1,2-1-78,2 5 0,-2-1-7,2 1 1,-1 1 42,1-4 1,-2 3-180,2-4 1,1 0 74,0-4 0,0 3-198,-1-2 0,-2 2 43,2-7 0,-2 0-297,-2 0 0,1-4-94,-1 1 0,-3-3-1070,-1-1 1037,-4 0 511,2 0 0,-5 5 0,0 1 0</inkml:trace>
  <inkml:trace contextRef="#ctx0" brushRef="#br0" timeOffset="22">13397 16161 7752,'0'-12'-262,"0"1"1,0 3 307,0 0 1,3 1 474,1-5-307,0 1-129,-4 0 0,-5 4 146,-3 3 0,-2-1-83,-1 2 1,-2-1-110,-2 4 1,2 5 23,-2 2 1,1 4-14,-1 0 0,2 0-40,-2 1 0,3 3-145,5 0 1,-3 6-85,2-2 1,2-3 90,-2-1 0,6 2-45,-2-2 0,-1 0 66,1-3 0,-1-1-314,1 1 0,1-5-84,-4 1 505,4-1 0,-7 5 0,4-1 0</inkml:trace>
  <inkml:trace contextRef="#ctx0" brushRef="#br0" timeOffset="23">13123 16355 7761,'-7'5'437,"2"1"1,5 6-24,0-1 1,0 0-72,0 1 0,1 3-7,3 0 1,-1 6-81,4-2 0,1 1-16,3-1 1,1 2-80,-1-1 1,-1 1-84,-2 2 0,1-1 58,-5-3 0,3 1-164,-3-5 0,0 4-94,-4-4 1,0 1 110,0-5-607,0 0 126,0 1 183,0-1 1,-1-4-674,-3-4-639,3-1 933,-4-2 688,5 0 0,-6-5 0,0-2 0</inkml:trace>
  <inkml:trace contextRef="#ctx0" brushRef="#br0" timeOffset="24">13477 16378 9069,'11'0'243,"-3"0"-219,-1 0 1,1 0 17,3 0 0,2-4 43,2 0 1,-1 0-31,5 4 1,-4-1-128,4-3 1,-1 3 134,1-3 1,2-1-129,-6 1 0,4-1-556,-4 1 236,0 3-715,-3-4 1100,-6 5 0,-1 0 0,-5 0 0</inkml:trace>
  <inkml:trace contextRef="#ctx0" brushRef="#br0" timeOffset="25">13465 16492 7746,'-6'11'310,"1"1"1,10-6-73,2-2 0,4-2-24,0 2 0,4-3 46,0 3 0,6-3-89,-2-1 1,2-3-86,2-1 1,-1-1-63,-3 1 0,1 1-223,-5-4 0,1 4-492,-5-1-728,0-2 1419,1 5 0,-6-9 0,-1 3 0</inkml:trace>
  <inkml:trace contextRef="#ctx0" brushRef="#br0" timeOffset="26">14105 16023 7438,'0'-6'252,"5"1"370,-4 5-195,4 0 0,-5 1 26,0 3 1,0 2-189,0 6 0,0-1 59,0 1 0,0 4-62,0 3 0,0 3-65,0 1 0,0 1-61,0 2 1,0 0-77,0 4 1,0-3 70,0 3 0,0-4-77,0 0 1,0 2 17,0-1 0,4-4 9,0-4 1,0 0 4,-4 4 0,1-4 16,3 0 0,-3-1-6,3 1 1,-3-3 57,-1-4-197,0 4 0,0-3-183,0 2-187,0-2 1,0-6-1498,0 1 879,0-6-913,0 3 1706,0-5 0,0-5 0,0-1 0</inkml:trace>
  <inkml:trace contextRef="#ctx0" brushRef="#br0" timeOffset="27">14253 15784 8143,'5'-7'1548,"2"2"-1325,4 5 0,1 0-11,-1 0 0,-3 4 13,-1 0 1,1 5 115,3-2 1,1 7-135,-1 2 1,4 4 102,0-1 1,2 4-138,-2 3 1,-1 2-14,5 3 1,-5 6 23,1-3 0,-2 3-74,-2-3 0,1 1-18,-1 3 0,-4-2-158,-4 2 1,-1-2-93,-2-2 0,0 0 55,0 0 1,0 1-330,0-1 0,-2-1 152,-1-3 0,0 3 2,-4-2 0,3-3 194,-4-2 1,4-2 154,-3-1 0,-1-4-108,-3 0 1,3-5 162,0 2 0,1-4-120,-5 0 0,1-1 13,0 1 0,0-5-553,4 1 156,-3-6 1,7 5-635,-5-4-139,6-1-286,-3 3 1437,5-5 0,5-5 0,1-2 0</inkml:trace>
  <inkml:trace contextRef="#ctx0" brushRef="#br0" timeOffset="28">14996 16298 7739,'-12'-6'-237,"5"5"-60,-1-3 0,5 2 882,0-2 0,0 3 311,-1-3-504,3 3 1,-3 1-187,8 0 0,-1 0-2,4 0 1,5 0 49,3 0 1,5 0-27,-1 0 0,4-2-69,4-1 0,-2 1 55,5-1 1,-4 1-230,0 2 1,-1-1 69,-3-3 0,-4 3-371,-3-3 1,-2 3-473,-1 1-540,-1-5 573,0 4-127,-4-5 882,-2 6 0,-15-5 0,-3-1 0</inkml:trace>
  <inkml:trace contextRef="#ctx0" brushRef="#br0" timeOffset="29">15018 16400 7753,'-5'12'175,"4"-6"77,-4-1 0,6-1 38,3 0 0,2 0 100,6-4 0,1 0-24,2 0 0,3 0-113,4 0 0,1 0 139,0 0 1,4-2-64,-1-1 0,5 1-329,-5-2 0,0 3-335,-7 1 0,1-1-1155,-5-3 1263,1 3 227,-10-4 0,4 5 0,-4 0 0</inkml:trace>
  <inkml:trace contextRef="#ctx0" brushRef="#br0" timeOffset="30">16526 15818 7889,'0'-6'478,"0"0"1,1 6-310,3 0-32,-3 0 1,9 0-143,-2 0 1,2 0-20,2 0 1,-1 0-50,1 0 0,3 0 71,0 0 1,4 0 7,-4 0 1,6 0 5,-2 0 1,2-1-4,2-3 1,-1 2-95,-3-6 1,1 4 114,-5-3 0,4 3-86,-4-4 1,-3 2 44,-5-2 1,-4-2-12,1 3 1,-3-3 59,-1-2 1,0 4-6,0 1 0,-1-1 37,-3-3 50,-2-1 0,-10 1-106,1 0 0,-1 3 20,0 0 0,-1 5-23,-6-5 0,3 5 30,-3 0 0,2 1-115,-5 2 0,2 5 34,1 3 1,0 0 24,0 3 0,0-1 17,0 9 0,6 0-12,1 4 1,4 0 37,0 0 1,2 5-26,3 2 0,1-1 125,6 2 1,0-2 41,0 1 0,7 0 129,4-4 1,2-3-74,6 0 1,-4-1 89,4-7 1,4 0-89,4-4 1,1 0-20,-2-4 0,0-2-336,4-5 0,-5 0 109,2 0 1,-4 0-1963,-4 0 1092,-2-5 888,-6-1 0,-5-6 0,-1 1 0</inkml:trace>
  <inkml:trace contextRef="#ctx0" brushRef="#br0" timeOffset="31">15864 16343 7770,'-12'0'-176,"1"0"-107,-1 0 254,1 0 1,3-4 212,1 1-21,4-1 104,-2 4 312,5 0-442,5 0 1,-2 0 38,4 0 0,1 0 78,3 0 1,1 0-137,-1 0 1,1 0 58,-1 0 1,2 0-108,2 0 0,-1 0 16,5 0 1,0 0-100,4 0 1,1 0 71,3 0 0,2 0-160,5 0 1,0-4 125,1 0 1,-4-1-3,4 1 1,-4 3 11,7-3 0,2 3 11,-2 1 0,0 0-42,-4 0 1,4 0-5,0 0 0,0 0 1,-3 0 1,0 0-10,3 0 0,-1 0-15,5 0 1,-4-1-3,4-3 0,-4 3-82,4-3 1,3 1-28,5-1 0,-1 2 64,-3-6 0,0 6-63,-1-2 1,1-1-108,0 1 1,-1-3 150,1 3 0,-5 0 105,-3 4 0,1 0 173,-1 0 0,-4 0-62,-3 0 1,-2 0 178,2 0 1,0 0-125,-4 0 0,3-4-83,-3 0 0,4 0-100,-5 4 0,5 0 74,-5 0 1,1 0 122,-4 0 1,-2 0-190,-2 0 1,2 0-30,-6 0 71,0 0 19,-3 0-218,-6 0 150,-1 0-873,-5 0 471,-5 0 0,-3 0-523,-7 0 925,2 0 0,-8-5 0,3-1 0</inkml:trace>
  <inkml:trace contextRef="#ctx0" brushRef="#br0" timeOffset="32">15921 16960 7562,'0'-6'770,"0"1"1382,0 5-2067,0 5 1,5-4-53,2 3 0,4 1-63,0-1 0,2-1 63,2-3 1,3 0-7,4 0 0,-2 0 37,-1 0 1,0 0-131,3 0 1,1 0 71,0 0 0,0-3-142,0-1 0,0-5 50,-1 1 0,-2-2-182,-1-1 1,-6 3 92,3 0 0,-7 1-61,-2-5 1,-4 1 258,1 0 0,-3-5-115,-1 1 0,0 0 88,0 4 1,-7-5-39,-4 1 1,0 0 154,-5 3 1,-1 2-76,-2 3 0,-3-2 176,-1 5 1,-3 0-14,-1 4 1,0 1-106,4 3 0,1 4-57,-1 7 1,1 2 24,3 2 1,-1 6-65,5-2 0,-1 3 35,5 1 1,0-3-102,-1 3 1,6-3 34,2-1 1,3-2-107,1-2 0,5 2 85,2-6 1,4 0 32,0-3 1,2-2 177,2-3 1,3 2-105,4-5 0,1 4 91,0-5 0,4 1-13,-1-4 0,1 0-25,-4 0 1,-1 0-204,-3 0 0,1 0-646,-5 0 76,0 0 0,-3 0-420,-1 0 1085,-5 0 0,5-5 0,-5-1 0</inkml:trace>
  <inkml:trace contextRef="#ctx0" brushRef="#br0" timeOffset="33">16674 16732 7713,'0'-7'0,"2"2"640,2 5-38,-3 0-245,4 0-173,0 5 1,-4 2-14,3 4 1,-3 2-4,-1 2 0,-4-1-88,1 5 1,-5-1-195,4 1 0,-5 2 103,2-2 1,2-1-85,1 1 1,-1-4 11,1 4 1,0-5-50,4 2 1,0-4-41,0 0 1,1-5-48,3 1 0,-2-4-229,1 3-329,4-4-57,-6 2 834,4-5 0,-5 5 0,0 1 0</inkml:trace>
  <inkml:trace contextRef="#ctx0" brushRef="#br0" timeOffset="34">16537 16891 7885,'5'-6'676,"2"-3"-815,4 5 319,1 1 1,-1 3-43,1 0 0,-1 0 253,0 0 0,5 0-180,-1 0 1,0 0-256,-4 0 1,1 0-50,-1 0 0,1 0-308,-1 0 1,1 0-1115,-1 0 1515,0 0 0,6-5 0,1-2 0</inkml:trace>
  <inkml:trace contextRef="#ctx0" brushRef="#br0" timeOffset="35">17074 16823 7699,'-6'0'1085,"1"0"-632,5 0-359,0 5 0,1-4 92,3 3 1,-2 1-95,6-1 1,0 4 69,3-5 0,0 2-54,1-1 0,-1-2 13,1 1 0,-1 0-194,1 1 1,3-3 80,0 3 1,0-3-64,-3-1 1,3 0-43,0 0 0,2-1 46,-2-3 1,-2 1-95,2-4 1,1 3 91,-1-4 1,-1 5-84,-6-5 0,2 2 61,-2-2 0,-3-2 38,-1 2 0,-3-2 23,-1-1 1,0-1 17,0 1 1,-1 1 24,-3 2 1,-4-2-27,-7 2 0,1-1 44,-5 2 1,0 2-22,-4 5 0,-3 0 5,-1 0 0,0 0-4,4 0 1,1 5-1,-1 2 0,1 7-8,3 2 0,-2 4 3,2-1 1,1 3 6,-1 0 0,5 5-9,-1 0 0,7 3-6,4-3 1,3-1 6,1-3 1,5-1-126,3-3 1,3-3 140,4-4 0,2-1 161,2 1 1,2-1-99,-2 0 0,3-4 73,1-3 1,3-3-12,1-1 0,0 0-53,-4 0 0,-1 0-338,1 0 1,-1 0 144,-3 0 1,1-4-825,-5 0 1,-1-5 907,-6 2 0,7-3 0,-2-2 0</inkml:trace>
  <inkml:trace contextRef="#ctx0" brushRef="#br0" timeOffset="36">17508 16640 8606,'8'0'679,"-1"0"-508,1 0 1,3 0-179,1 0 1,-1 0 212,1 0-314,-1 0 1,1-1-13,-1-3 0,-3 3-158,-1-3 4,-4 3 0,3 1-683,-2 0 957,-3 0 0,4 0 0,-5 0 0</inkml:trace>
  <inkml:trace contextRef="#ctx0" brushRef="#br0" timeOffset="37">17759 16503 7726,'0'-6'1355,"0"1"-269,0 5-887,0 5 1,0 1-66,0 6 0,4 0 46,0 3 0,0-1-77,-4 5 1,0 1 121,0 2 1,0 1-10,0 0 0,-4 0-83,0 0 0,0-2-104,4-2 0,0-2-18,0-6 0,0 1 77,0-1 0,4-3-732,0-1-273,0-4-697,-4 2 1490,0-5 0,0-5 0,0-1 1</inkml:trace>
  <inkml:trace contextRef="#ctx0" brushRef="#br0" timeOffset="38">18593 16195 7785,'-4'-8'-5,"1"1"0,-1-1 145,4-3 1,0-1 78,0 1 0,0 3 33,0 0 1,1 1-1,3-5 1,-2 1-57,6 0 1,0 3-26,3 0 1,-3 2-88,-1-2 0,1 0 106,3 4 1,-3-1-297,0 1 0,-1 3 5,5-3 0,-1 2-54,0 2 0,1 0 60,-1 0 1,1 2-54,-1 2 1,4-2 143,1 6 1,-1-4-6,-4 3 0,1-3 44,-1 4 0,0-1-30,1 5 0,-5-1-110,1 0 1,-4 1 88,3-1 0,-3 1-8,4-1 0,-4 1 20,3-1 1,1-1-6,3-2 0,5 1-8,-1-6 0,1 2-2,0-1 0,-2-2 210,5 1 1,-5-1-62,1-2 1,-3-4 36,0 0 1,-1-4-30,1 5 0,-1-6-7,1 1 1,-5-2-123,1-1 1,-4-1 12,3 1 1,-4-2 49,1-2 0,-3 2-129,-1-2 1,0-2-144,0 2 0,0 0 44,0 3 0,0 1-212,0 0-84,0 4-379,0 2 400,-5 5 1,-2 9-512,-4 3 942,0 7 0,-6 3 0,-1 8 0</inkml:trace>
  <inkml:trace contextRef="#ctx0" brushRef="#br0" timeOffset="39">18662 16492 7755,'-10'-2'324,"2"-1"1,-1 0-57,5-4 1,-3 3 9,3-4 1,0 4-25,4-3 1,0 3 79,0-4 1,0 1-97,0-5 1,0 1 12,0-1 1,5 1-92,3 0 1,-1-1-121,5 1 0,-3-1-62,6 1 0,-2 1 60,-2 2 0,2-1-112,2 5 0,-2 1 14,2 3 1,-6 0-38,-2 0 0,-3 0 40,4 0 0,-4 5-168,3 2 166,1 3 1,3 2-117,1-1 0,-5 1 31,1-1 0,-1 1 57,5-1 1,-1-3-53,1-1 1,2 1-4,-3 3 0,6 1 6,-10-1 0,6 0 85,-6 1 0,2-4 2,-1-1 0,2-1 105,-2 2 1,-1-3-78,5-5 0,-3 0 84,6 0 0,-2 0-59,-2 0 1,2 0 133,2 0 1,-2-1-27,2-3 1,-4 2-31,-3-6 0,2 2-106,-2-2 1,-3-2-103,-1 2 0,-3-2 104,-1-1 1,0 3-88,0 0 1,-1 2-352,-3-2 0,1 2 186,-4 2 0,3 3-880,-4-3 1154,6 8 0,-9-3 0,5 4 0</inkml:trace>
  <inkml:trace contextRef="#ctx0" brushRef="#br0" timeOffset="40">19872 15921 7784,'-6'-5'-786,"1"-2"589,5-4 1,-4 3 156,0 1 1,-1 0 165,1 0 0,2-2 221,-6 5 1,4-4 166,-3 5-123,-1-1 0,-3 4-231,-1 0 1,0 0 13,-4 0 1,4 4-105,-3-1 0,-2 10 88,2-2 1,-2 8-98,2 1 1,4 1-20,-1 2 1,2 0-143,6 0 0,0-1 71,4 1 1,2-5-38,2-3 0,6 2 97,5-2 1,5 0 3,-1-3 0,3-6-84,1-2 0,3-3 80,1-1 0,3 0-71,-3 0 0,4-5 52,-5-3 0,0-3-7,-7-4 0,-3 2-36,-4-2 1,-2-2-103,-3 2 0,-2-4-26,-5 4 0,-5-4 74,-2 4 1,-9-4-220,-3 3 0,2-3 67,-2 4 1,0-4-185,-4 4 1,-3 0 73,4 3 0,-6 2 347,9 2 0,-4 3 0,7 5 0,-4 5 0,2 2 0</inkml:trace>
  <inkml:trace contextRef="#ctx0" brushRef="#br0" timeOffset="41">19758 16183 7789,'0'7'-451,"0"-2"1142,0-5-342,-5 0 1,-1 1-2,-6 3 0,5-3-142,-1 3 0,0 2 7,-3 2 0,1 2-98,2 1 1,-2 1 5,2-1 1,-2 2-76,-1 2 0,1-2 113,2 2 1,-2 3-143,2 1 1,3-1-16,1 1 1,-1 0-104,2 4 0,-5-2 75,4-2 0,0 3-114,4-3 0,0-1-27,0 1 0,5-5 113,3 1 0,2-2-88,2-2 0,4 0 51,3 1 1,3-6 81,1-2 0,-1-3-1,1-1 1,1 0 89,3 0 0,-3-5-85,3-2 0,-3-4 23,-1 0 1,-6-4 2,-1-1 1,-4-3-8,0 4 0,-5-5-12,1 1 1,-5-3 1,0-1 0,-3-4-144,-3-4 0,-5 2 17,-7-2 1,-3 2-99,-5-1 1,0-2 55,0 5 0,-4 2-190,-4 6 1,-2 4-119,-1 7 0,0 3 108,-1 5 1,6 1-105,2 3 469,8 3 0,3 9 0,5 2 0</inkml:trace>
  <inkml:trace contextRef="#ctx0" brushRef="#br0" timeOffset="42">20318 15944 7762,'0'-8'-398,"0"0"1003,0 6 0,0-5 278,0 4-566,-5 1 1,2-3-27,-5 5-257,1 0 1,-5 2 49,1 1 0,-4 7-230,0 6 0,-1 4 165,5-1 1,1 3-91,2 0 1,-1 1-41,5 0 0,1 0 31,3 0 0,0-4-26,0 0 1,5-5 67,2 1 1,4-2 0,0-2 0,2-1-24,2-2 0,-1-3-127,5-5 1,0 0 171,4 0 1,0-5-35,-1-3 0,0-3 240,-3-4 1,1 1-80,-4-5 0,-1 3 89,-4-3 0,-3 0-24,-1-3 1,-4 3-87,1 0 0,-4-1-48,-4-2 0,-2-2-158,-6-3 1,-4 3-435,-3-3 1,-3 7 255,-1 1 0,0 9-288,1-2 1,-1 8 166,0 1 1,5 6 66,3 5 1,-2 3 347,2 5 0,0 6 0,4 9 0,-6 2 0,-1 1 0</inkml:trace>
  <inkml:trace contextRef="#ctx0" brushRef="#br0" timeOffset="43">20283 16240 7423,'-6'0'1985,"-4"0"-1136,4 0-152,-6 0-427,1 6 0,1 0-119,2 5 1,-1 5-106,5-1 1,-3 5 107,3-1 0,-4-1 50,4 1 0,-3 0-179,3 4 1,-1 0 23,1-1 0,3-2-229,-3-1 1,4-2-38,4 2 0,2-2-4,6-6 0,-1 1 104,1-1 0,4-1-9,3-2 0,-1-3 85,1-5 0,0 0-27,4 0 1,3-1 108,1-3 1,0-2-41,-4-6 1,-1 1 25,1-1 1,-4-3-12,0 0 1,-6-6 8,-2 2 1,0-2-20,-8-2 0,1-1-4,-4-3 0,-9-1-103,-2-2 1,-8 2 92,0 5 1,-4 2-122,-4 2 0,-2 3 51,-5 9 0,0 2-232,-1 5 0,6 1 12,2 3 1,5 3-67,3 9 0,3-2 69,9 5 295,-3 0 0,3-2 0,-4 0 0</inkml:trace>
  <inkml:trace contextRef="#ctx0" brushRef="#br0" timeOffset="44">21049 15966 7751,'0'-11'-406,"0"0"-99,0-1 1,3 4 412,1 1 863,0 4-56,-4-2 416,0 5-642,0 5 0,0 2-139,0 4 0,-1 2-38,-3 2 1,1-1-133,-4 5 1,-1 0-147,-3 4 1,-1 5 114,1 2 0,-4 3-32,0 2 0,-6 0-46,2 3 1,-2-2-211,-2 2 1,0-3-134,0 0 0,0-5 129,0 0 0,4-4 3,0 0 0,5-5 117,-1-2 0,2-5-58,2 1 0,1-2 41,2-2 1,2-1 5,2-2 1,3-2-136,-3-2-225,3-3-711,1 4 973,0-5 0,0-5 1,0-1-1</inkml:trace>
  <inkml:trace contextRef="#ctx0" brushRef="#br0" timeOffset="45">20797 15886 8784,'0'8'-536,"0"0"0,0-5 118,0 5 418,0 0 0,5 3 0,2 1 0</inkml:trace>
  <inkml:trace contextRef="#ctx0" brushRef="#br0" timeOffset="46">21071 16537 7754,'-6'0'545,"1"0"-610,5 5 1,1-3 1209,3 2-352,-3-3-14,4-1-716,-5 0 0,-5 0 0,-1 0 1</inkml:trace>
  <inkml:trace contextRef="#ctx0" brushRef="#br0" timeOffset="47">21049 6064 8107,'0'-6'-307,"0"1"359,0 0 0,0 2-109,0-4 222,0 4-78,0-7 1,1 5-5,3-3 95,2-2-72,0 9 0,5-9-120,-4 2 142,-2-2-37,5-1 1,-3-1-6,4 1 1,1-1-26,-1 1 1,0-2 26,1-2 1,1 1-35,2-5 0,-1 0-16,5-4 0,-4 0-85,4 1 125,0-1-65,4 0 1,-4 0 5,0 0 1,-1 5-24,1 3 1,1 1-22,-5-1 0,1 6 6,-5-2 1,0 3-14,1 0 0,-5 0-127,1 4-31,-5 0 186,7-1-231,-9 4 17,9-4 104,-9 5-18,4 0-168,-5-6 12,0 5 26,-5-4 90,-1 5 0,-5 0 325,-1 0-242,6 0-39,-4 0 188,3 0 63,-4 0-86,0 0 107,-1 0 0,1 0-96,-1 0 0,5 0 33,-1 0 0,4 0 134,-3 0 259,4 0-262,-2 0-100,5 0-27,5 0-44,1 0 1,6-1-5,-1-3 0,-3 3 133,0-3 41,-1 3 81,5 1-240,-1-5 52,-5 3 76,4-3-110,-8 5-43,3 0 1,-4 0 44,3 0-25,-3 5 1,4 2-102,-5 4 1,-1 1 39,-3-1 1,-2 2-11,-6 2 0,5-2-126,-1 2 1,4-3-228,-3 0 0,4-1-1252,-1 1 799,3-1 830,1 1 0,5-6 0,2-1 0</inkml:trace>
  <inkml:trace contextRef="#ctx0" brushRef="#br0" timeOffset="48">21860 5128 8107,'-6'-6'0,"5"-1"-6,-3 3 124,-2 3-25,5-4-43,-4 0 307,5 4 14,0-4-134,0 5 0,0 5-69,0 2 0,0 9-22,0 3 0,0 2-16,0 2 0,0 0-165,0 0 0,0 3-84,0 1 91,0 0 1,0-1 89,0 1-237,0 5 208,0-8-43,0 4 0,3 0-140,1 2 1,0-3 105,-4-4 1,0-1-370,0-3 240,5-2 1,-4-1-203,3-4 1,-2-4-363,-2-1 344,5-4-91,-4 2-112,4-5 596,-5 5 0,0-4 0,-5 4 0,-1-5 0</inkml:trace>
  <inkml:trace contextRef="#ctx0" brushRef="#br0" timeOffset="49">21802 5231 8107,'-11'-7'0,"5"-3"0,-3 8 451,5-6 1,0 6-284,4-4-101,0 1 130,0 4 1,1-4 45,3 5 0,3 1-38,4 3 0,2 2-159,2 6 0,3 4 105,5 3 0,-1 3-86,1 1 0,0 0-261,0 0 113,0 4 76,0-2 1,-1 2-80,1-4-88,0 0 160,-5-5 1,2 2-128,-5-5 1,2 1 65,-2-5 0,-2-1-130,2-2 0,-6 1 130,-1-5 42,-1-1-44,0-3 375,-2 0-148,0 0 18,-4 0 0,4-1 82,-5-3 0,0 2-56,0-6 0,0-1 108,0-6 1,0 1-90,0-5 1,0 0-35,0-4 1,0-1 94,0-3-92,-5 3-51,4-9 1,-4 5-236,5-2 82,0-3-16,0 9 1,0-7-13,0 9 1,-4-4 66,0 7 1,0 3-128,4 0 0,0 4 86,0 0 1,0 1-122,0-1 0,-4 5-490,1-1 250,-1 6 34,4-3-827,0 5 1,5 1-558,2 3 1006,-1 2 729,4 5 0,-4 1 0,5-1 0</inkml:trace>
  <inkml:trace contextRef="#ctx0" brushRef="#br0" timeOffset="50">22522 5276 7586,'-11'0'-1036,"3"0"1685,0 0 1,4-1 200,-3-3-356,4 3-157,-7-4-90,9 5 180,-4 0 62,0 0-285,3 5 1,-6-2-58,4 4 0,-1 0 30,1 0 1,1 5-138,-4-1 1,0 0-47,0 5 0,-3 0 96,2-1 1,2 4-179,-2-3 69,6 4-45,-4-7 0,3 4 70,-1-1 0,0-4 11,4 4 0,1-4-148,3 0 0,-1-1 16,4 1 0,2-5 34,6 1 0,-1-6-131,5 2-2,-5 2 187,8-4 0,-8 3-303,5-5 290,0-5-12,-1 3 0,-2-6-16,-4 4 0,2-5-13,-3 1 0,3-6-29,-6-1 0,0 0-17,0 3 0,-3-3-35,-5 0 1,0-4-7,0 4 0,-5-4 227,-3 3 0,-2-3 101,-1 4 0,-4-4 248,-1 4 0,1 0-725,4 3 1,1 5-1346,2-1 1662,-2 6 0,4-4 0,-6 6 0</inkml:trace>
  <inkml:trace contextRef="#ctx0" brushRef="#br0" timeOffset="51">22705 5322 8013,'-7'-6'-11,"2"-4"1,5 7 273,0-5 117,0 6-76,0-3 126,0 5-265,5 0 1,-3 1-37,1 3 0,2 4-38,-1 7 1,1-3-13,-1 4 1,-3-2-120,3 1 0,1-1-174,-1 5 160,5-5 37,-8 7 0,6-8-47,-4 2-113,-1-2 162,3-2 1,-5 1-137,0-1 1,0-3 83,0 0 53,0-6 81,0 3 171,0-5-217,0-5 0,0-1 22,0-6 1,1-3 8,3 0 0,-3-5-5,3 0 1,-2-1-22,2-2 1,-1 0-7,4 0 0,1 1-25,3-1 0,1 4 1,-1 0 0,1 5-188,-1-2 208,1 9-12,-1-3 1,0 8-364,1-1 172,-6 1-15,4 2 0,-5 2-70,3 1 1,-2 4-173,-2 4 1,-3 4 443,3 1 0,3-1 0,-1-4 0</inkml:trace>
  <inkml:trace contextRef="#ctx0" brushRef="#br0" timeOffset="52">22990 5299 7978,'0'-6'1417,"0"1"-1239,0 15 1,0-2-172,0 7 0,1-2-22,3-2-110,-2 0 172,8 6 0,-9-4-113,3 2 1,1-3 10,-1 0 0,1-2-95,-1-2 1,-3 2-4,3-3 106,-3-1 0,-1 0 45,0-2 13,0-3 1,1 4 121,3-5-125,-3 0 93,4 0-26,-5-5 0,4-1-23,0-6 0,4 5 19,-5-1 1,5 0 15,-4-3 1,3-1 0,-3 1 1,4-4 118,-4 0-130,4-1-31,-6 5 0,7 0 55,-6-1-29,6 6-73,-7-4 1,4 5 14,-2-3 0,-3 2-24,3 2 1,-2 3-32,2-3 10,-3 2-5,5 2 1,-6 6 20,0 1 1,3 3-9,1 2 1,0-1-137,-4 1 144,5-1-82,-4 5 0,9-4-156,-2-1 0,-2-1 113,2-6 1,-4 4-332,3-4 422,1-1 1,3-3 79,1 0 0,-5 0-87,1 0 1,-4 0 205,4 0-69,-1-5-105,5-1 49,-6 0 0,3-4 167,-5 2 1,3 2-118,-3-2 1,4 0 10,-5-3 0,5 0-40,-4-1 1,3 5 2,-3-1 1,1 4 108,-1-4-112,-3 6 21,5-3-14,-6 5-3,5 0-25,-4 0 0,4 1 250,-5 3-232,0 2-8,0 6 1,0 3 26,0 0 1,0 4-97,0-4 0,0 4-151,0-3 0,0 0-38,0-1 0,0-2-271,0 2 1,1-2-1036,3-2 715,-3 1 814,9-1 0,-3 1 0,4-1 0</inkml:trace>
  <inkml:trace contextRef="#ctx0" brushRef="#br0" timeOffset="53">23767 5299 8199,'-4'-7'258,"0"-1"50,0 6 61,-1-9-290,4 10 0,-5-8 159,2 5 67,3-4-197,-10 6 0,5-3-2,-5 5 1,-1 0 17,1 0 1,-1 0-132,1 0 0,0 5 16,-1 3 109,1-3-87,-1 5 1,2-4-109,3 6 0,-4-1 94,4 1 0,2-1-113,1 1 0,-1-1 77,1 0 1,0 1-144,4-1 0,0-3-98,0-1 251,0 1 1,0 3-160,0 1 1,4-4 101,0-1 1,3-3-3,-3 4 1,1-6 29,-1 2 6,-3 2 39,10-4 1,-9 3 32,6-5 7,-6 0-53,3 0-6,0 0 0,-2 0 99,5 0-88,-6 0 8,8 0 0,-7 0 6,4 0 1,1-2 51,3-1 1,1 0 4,-1-5 1,-3 2-34,0-2 0,-2 2 56,1 2 80,4 3 0,-10-5 5,3 2-91,-3 3-80,-1-5-4,0 6 41,0 6 1,0-4 20,0 6-63,0-1-94,0 5 0,1-2-90,3-2 178,-3 2-19,4-4 11,0 0 8,-3 5-15,3-10-47,-5 4 0,1-4-75,3 3 64,-3-3 1,6 4-97,-4-5 137,-1 0-44,8 0-29,-4-5-15,6 4 0,-5-8-446,1 5 259,-6 0 1,7 3-766,-5-3 1076,0 3 0,-4-4 0,0 5 0</inkml:trace>
  <inkml:trace contextRef="#ctx0" brushRef="#br0" timeOffset="54">24007 4820 8199,'6'-5'0,"-1"-2"0,-5-4 0,0 3 201,0 1 323,0 4-322,-5-7 45,4 9 65,-4-4-80,0 5 1,3 1-81,-1 3 0,1 3-191,2 8 0,0 3 167,0 5 0,2 1-82,1 3 0,-1 1-37,1 2 0,2 3 117,-1-2 1,0 0-220,-4 0 1,1 4-44,3-4 1,-3 3-22,3-7 1,-3 4 70,-1 0 0,0-3-119,0-2 1,2-5 80,2-2 1,-3-1-117,3 1 1,-2-3-7,2-5 39,-3 1-123,4-1 214,-5-4-239,5 3-441,-3-9 238,3 4 558,-5-5 0,0 0 0,-5-5 0,-2-1 0</inkml:trace>
  <inkml:trace contextRef="#ctx0" brushRef="#br0" timeOffset="55">24372 4774 8199,'-6'-8'1045,"2"1"-884,3 4 0,-1-2 304,-1 5-232,1 0 0,-7 5-22,6 3 1,-6 7-165,1 4 1,-2 6-64,-1 2 1,0 5 106,4-2 1,-3 3-197,2 1 1,-6 6 10,-1 2 0,1 1 117,6-1 0,-1-2-98,6-2 0,-1-7-165,4-1 1,0 0 92,0-4 1,1-3-94,3-4 0,2-5 144,6 1 1,-5 2 14,1-2 0,-1-1-106,5-6 120,-1 2-171,-4-4-38,3 5 105,-4 1 0,4-5-541,-2 1 396,2-5 1,-4 2-380,6-5 695,-1 0 0,1 0 0,-1 0 0</inkml:trace>
  <inkml:trace contextRef="#ctx0" brushRef="#br0" timeOffset="56">24463 5254 8199,'-3'-14'0,"-1"2"208,0 3 1,4 2 1019,0-1-1436,0 6 234,0-4 1,-4 8 307,0 2-140,1 2-67,-2 5 0,2 6 40,-5 2 0,5 2-72,-5 2 1,5 0-128,0 0 0,1-1-32,2-3 0,2 1 67,1-5 0,4 0-204,4-3 1,1-2 69,-1-2 1,6-3-71,2-5 1,2-2 24,2-1 0,1-4 75,3-4 1,-3-6 73,3-2 1,-3 1 2,-2-1 0,1 0 51,0-3 1,-5-1 140,-3 0 1,-3 0 325,-5 0 1,-2-1-187,-5-3 0,0 2 186,0-5-316,-10 4-150,-3-2 0,-14 7-82,-4 2 1,-3 3-7,-4 9 1,2 2-300,-2 5 1,4 5 38,3 2 0,5 7-187,7 2 1,0 4-612,7-1 1118,-2 8 0,13 2 0,-4 5 0</inkml:trace>
  <inkml:trace contextRef="#ctx0" brushRef="#br0" timeOffset="57">24829 5505 8254,'-6'-6'885,"1"-5"-500,5 10 21,0-4 0,0 5-276,0 5 0,-2 5-187,-2 5 1,3 6-97,-3-2 1,-2 2 142,-2 2 0,2 0-472,-2 0 0,5-2 140,-5-1 1,4 0-8,-3-5 0,4 0-441,-1-3-172,3-1 962,1-5 0,0 0 0,0-6 0</inkml:trace>
  <inkml:trace contextRef="#ctx0" brushRef="#br0" timeOffset="58">24989 5059 8199,'6'-5'-1461,"-1"-1"2790,-10 0-972,4 1 1,-4 10-122,5 2 1,0 3-21,0 2 1,4 4 18,-1 3 0,1 3-295,-4 1 1,4 0-27,0-1 1,0 1-52,-4 0 1,0 0 102,0 0 1,0-4-175,0 0 0,0-4 133,0 4 1,0-5-123,0 1 1,0-2-344,0-2-101,0 1-189,0-1 356,5 1 474,-4-6 0,4-1 0,-5-5 0</inkml:trace>
  <inkml:trace contextRef="#ctx0" brushRef="#br0" timeOffset="59">25035 4797 8199,'6'-5'0,"-1"-2"213,-5-4-15,0 0 0,0-1 3,0 1 444,0 4 117,0-3-488,0 9 1,1-3 30,3 8 1,-1 2-94,4 6 1,1 4 33,3 3 1,1 3-25,-1 1 0,0 1-13,1 2 0,3 0 0,0 4 0,4-4-29,-3 0 0,0 3-180,-1 2 0,-2-2-136,2 2 0,-2-5 111,-2 5 1,0-2-316,-4 1 0,2 2 180,-5-5 1,0 3-106,-4-3 1,0 1-16,0-2 1,0-3-162,0 0 1,-4 0 98,0-4 0,-5 1-17,2-1 1,-5-1 136,-3-3 0,2-2 215,-2 2 0,-3-2-27,-1-2-133,3 1 114,-6-1 0,9 0-31,-2 1 1,6-6-38,2-2 1,3 1-102,-4-1-69,6 0-277,-3-4 305,5 0 1,5-5-1,1-2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7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6099 9308 8329,'0'-6'717,"0"1"-505,0 5-80,5 0-112,1 0 0,6 0 101,-1 0 1,-3 0-100,-1 0 0,1 0 39,3 0 0,2 0 13,2 0 0,-1 0 28,5 0 0,0-2-91,4-1 1,0 0 57,0-5 0,0 2-10,-12 2-29</inkml:trace>
  <inkml:trace contextRef="#ctx0" brushRef="#br0" timeOffset="1">6190 9445 8046,'-6'0'936,"2"0"-889,8 0 0,-2 0 137,6 0 0,0 0 253,3 0 1,4 0 1,0 0 1,6 0-137,-2 0 0,2 0-261,2 0 1,0-4 66</inkml:trace>
  <inkml:trace contextRef="#ctx0" brushRef="#br0" timeOffset="2">7035 9445 7981,'-6'-6'383,"1"-4"0,5 7 496,0-5-366,0 6 14,0-8-164,0 8 209,0-3-120,0 5-319,0-5 0,1 4 60,3-3 0,-2 3 27,6 1 0,0 0-124,3 0 0,-3 0 12,-1 0 0,1 0-224,3 0 74,1 0 1,-1 0-41,1 0 1,3 0-104,0 0 0,5 0 86,-1 0 0,3 0-61,1 0 1,0 0 73,0 0 1,-1 0 43,1 0 0,1 0 62,3 0 1,-3 0 128,3 0 0,-3 0-121,-1 0 0,0 0 15,-1 0 1,2 0 120,3 0 1,1 0-116,2 0 1,9-1 93,-1-3 0,10 1-71,5-4 0,2 0-417,-2 0 0,5-3 301,-4 2 0,4 2-60,-5-2 1,-2 6 163,-1-2 0,0-1-3,0 1 1,3 0 70,-3 4 1,0 0-84,0 0 0,1 0 80,2 0 1,3 0-82,-3 0 1,-2 4-223,-2 0 1,3 5 99,2-2 0,0-2-26,0-1 0,0-3 108,-4-1 0,4 4-14,-1 0 0,-2 0-12,-1-4 1,0 0-31,0 0 0,-1 0 94,-3 0 0,4 3-53,-1 1 1,1 0-119,-5-4 0,5 0 131,-1 0 1,2 0-19,-2 0 0,-2 0-18,3 0 0,1 0-2,-2 0 0,6 0 77,-2 0 1,4 0 135,4 0 1,1-4-148,-30 2 1,1 0-1,1 0 1,-1 1-2,32 1 0,-2-4 4,-30 2 1,-1 0 0,32-3-21,-32 3 0,0 0 0,2 2 0,0-1 31,-2-1 1,0 0-1,33 1-31,-31 1 0,0 0 0,-1-2 1,0 0-4,3 0 1,1 0 0,0 0 0,-1-1-91,1 1 0,-1 0 0,1 2 1,1-1 51,0-1 0,0 0 1,0 1-1,0 0-272,3-1 0,2 0 0,-1 1 0,1 1 296,-2-2 0,1 0 1,2-1-1,0 1-70,-2 0 0,0 0 0,0-1 0,1 1 57,-1 0 0,0 0 0,-1 1 1,0 1 61,3-2 0,0 0 0,-3 1 0,1-1 31,2 0 0,0 1 0,-2 0 0,0 0 88,1-1 1,1 1 0,-2 0 0,-1 0-52,1 1 0,-1 0 1,-1 1-1,-1 0-47,1 0 1,0 1 0,-3-1 0,0 1-92,3 2 1,0 0 0,-5-3 0,1 1-48,-2 2 0,0 0 0,1-3 0,-1 1 56,-2-1 0,0 1 0,31 3 94,-2-1 0,-3 0-158,-1-4 1,-5 4 107,-2 0 1,-5-1 5,-3-3 0,-3 0 128,-4 0 0,-6 0 145,-3 0 0,-5 0-563,-2 0 1,-9-1 964,1-3-1175,-7 3 0,-5-5 539,-10 2-73,-6 3 0,-6-4 0,0 5 0</inkml:trace>
  <inkml:trace contextRef="#ctx0" brushRef="#br0" timeOffset="3">7721 8360 8052,'-6'-11'4,"-1"-1"1,0 5 90,0-1 0,1-3 355,-2-5 1,-1 1-105,5 4 1,0 3 132,4 0 0,-1 2 297,-3-1-224,3-4-57,-4 10-371,5-4 1,0 6-16,0 3 0,-5 8-178,-3 7 0,2 7-38,-2 5 0,5 3 90,-5 4 1,5 1-198,0 3 0,3 3 70,3-4 1,4 4-148,4 1 0,1-5 82,-1 1 0,0-5-26,1 1 1,-5 0 60,1-3 1,-5 1-57,0-5 0,-1-3-105,-2-2 1,0-5 47,0-2 1,0-5-235,0 1 1,-5-4 520,-3-3 0,-2 2 0,-2-4 0</inkml:trace>
  <inkml:trace contextRef="#ctx0" brushRef="#br0" timeOffset="4">7389 8828 8157,'12'-11'-686,"-1"-1"0,1 2 958,-1 3 0,9-2 783,3 5 1,8-4-586,-1 5 0,-1-1-166,2 4 0,-6 0-362,2 0 1,-1 0 107,-3 0 0,1 1-633,-8 3 1,0-2 333,-1 6 1,-2-5 267,2 0-19,-2 4 0,-2-6 0,1 4 0</inkml:trace>
  <inkml:trace contextRef="#ctx0" brushRef="#br0" timeOffset="5">7960 8760 10029,'0'-7'298,"0"4"-87,0 6 0,4 4-35,0 4 0,0 2-78,-4 2 0,4 7 54,-1 4 1,1 2-290,-4-1 0,0 1-84,0 2 0,0-2-101,0-5 0,0-1 133,0-3 1,0 1 118,0-5 1,0-3 37,0-5 1,0-3-163,0 4 260,0-6 0,-1 3-184,-3-5-77,3 0 0,-6 0 123,4 0 1,1-1 40,-1-3 1,0-2 41,-1-6 0,3 1 94,-3 0 1,-1-6-5,1-2 1,1 1-144,3-1 0,0 4 248,0-4 0,0 4 117,0-4 279,0 5 13,0-3-452,5 6 1,1 5-210,5 2 1,2 2 107,2 2 1,-1 2-85,5 2 1,0-1 131,4 9 0,1-3-332,3 6 0,-3-1 67,3 1 1,-3-2-291,-1 2 1,-1-2 126,1-2 1,-5 0-2,-3 1 1,-2-4 391,-2-1 565,1-4-600,-1 2 0,-3-5-114,-1 0 1,-4-2 1017,1-1 1,-3 0-381,-1-4 1,0-1 93,0-4 1,-5 1-250,-3 0 0,2-5-172,-2 1 1,5-4-443,-5 4 1,2-5 186,-2 1 0,-1-3-249,5-1 0,1 5 194,3 3 0,-4 2-1011,0 2 1,0 3-198,4 1 1283,0 4 0,0-2 0,0 5 0</inkml:trace>
  <inkml:trace contextRef="#ctx0" brushRef="#br0" timeOffset="6">8600 8600 8100,'0'-12'0,"0"1"-265,0 0 413,0-1 518,0 6 522,0 1-767,0 5 1,0 5-108,0 2 0,0 9-70,0 3 0,0 4-132,0 3 1,-4 3 128,0 6 1,-1-1-118,1 0 1,2 0-101,-6 1 0,6 2-193,-2-3 1,3 1-337,1-8 0,0 2 243,0-6 0,0 1 42,0-9 1,0 1 20,0-5 0,3 0-89,1 1 1,0-5 79,-4 1 0,0-4-1287,0 3 1495,0-4 0,0 2 0,0-5 0</inkml:trace>
  <inkml:trace contextRef="#ctx0" brushRef="#br0" timeOffset="7">8680 9091 8100,'6'-8'753,"-2"1"0,1 3-392,-1-4 1,1 5-13,-1-5 0,-3 0-12,3-3 1,1-1-218,-1 1 1,1-2 115,-1-2 1,-2-3-141,6-4 1,-6-1 83,2 0 0,-1-1-214,0-3 0,-1 4 96,2 0 0,-3 2 90,-1 6 1,0-1 205,0 5-17,0 5 1,0-1-161,0 3 161,0 3-481,0 6 0,0 3 104,0 7 0,5 3-65,2 1 1,4 6 122,0 2 0,0 1-338,1-1 0,1-2 11,2 5 1,-2-4-85,2 0 0,-3-7 262,0-3 1,-1-1 6,1-4 0,-1 3 369,1-6 0,-2-2-4,-3 2-103,3-6 1,-7 7 133,5-5-1458,-6 0-310,3 1-670,-5-4 2161,-5 4 0,-1 0 0,-6 2 0</inkml:trace>
  <inkml:trace contextRef="#ctx0" brushRef="#br0" timeOffset="8">9319 8303 8154,'0'-8'354,"0"1"666,0-1-211,0-3-295,0 4 234,0 2-394,0 5 0,-3 7-159,-1 4 1,-4 6-192,4 5 1,-4 6 26,0 3 0,-6 3-40,-1 4 1,-2 4-7,2 7 1,1-2 80,-5 3 0,5-4-128,-1-5 1,6 4 86,1-3 0,6-7-15,-2 0 1,4-9 64,4 1 0,2-3-4,6-1 0,-1-5-58,0-3 1,1-3-20,-1 0 1,1-1-262,-1 1 1,0-5 98,1 1 0,-1-2-1543,1 2 786,-1 2 925,1-4 0,-1 6 0,0-1 0</inkml:trace>
  <inkml:trace contextRef="#ctx0" brushRef="#br0" timeOffset="9">9422 8634 8048,'-11'0'-2,"4"-1"198,4-3 1,1 2 242,2-6 0,0 4-135,0-3 0,5 3 34,3-4 0,2 0-99,2-3 1,0 3 70,4 1 1,-2 0-84,5 0 0,-4-2-31,4 5 1,-5-3-83,1 3 1,1 0 112,0 4 1,3 0-356,-4 0 1,0 1 126,-3 3 0,-1 2-216,0 6 1,-3 4 125,0 3 0,-6 3-184,2 1 0,-8 5 20,-3 2 1,-5 4-122,-3 4 1,-3-2 112,-5 2 0,1-1 93,-1 1 1,0-6 60,0 2 0,5-7-45,3-1 1,4-5 264,3-2 0,-1-5-86,5 1 1,-3-6 187,3-2 1,0-3 333,4 4-380,0-6 0,1 5 26,3-4 0,2-1-65,6 1 0,-1-1 73,1-2 1,0 0-90,4 0 0,-4 0-80,4 0 1,0 0-37,-1 0 1,2 0-164,-2 0 1,-2 0-66,2 0 1,-2 0-303,-2 0 0,0 0-601,1 0 0,-2-2 1135,-2-1 0,7-4 0,-2-4 0</inkml:trace>
  <inkml:trace contextRef="#ctx0" brushRef="#br0" timeOffset="10">9959 8314 8135,'0'-11'0,"-1"5"695,-3 2-122,3-3-322,-4 6 0,1-3 396,0 8 0,0 6-206,4 6 1,-4 8-243,1-1 0,-1 8 33,4 4 1,0 0-201,0 7 1,4 0 46,-1 3 1,5 0-27,-4-3 0,1 2 155,-1-2 0,-3-3-36,3-1 1,-3-3-591,-1-5 1,4 2 158,0-5 0,-1-2 17,-3-6 0,0 1 133,0-4 1,4-1 318,0-4 0,0 1-76,-4-1 1,0-3-86,0-1 0,0-3-195,0 4 1,0-5-616,0 5-341,0-5 0,-1 3 1102,-3-2 0,-3-3 0,-4 4 0</inkml:trace>
  <inkml:trace contextRef="#ctx0" brushRef="#br0" timeOffset="11">10267 8520 8135,'0'-11'-161,"0"-1"1,-3 5 210,-1-1 1,-1 2 316,1-2-48,3-2 1,-6 5 134,3-3 1,3 2 426,-3 2-304,3 3-488,1-4 0,0 6 110,0 3 1,1 3-153,3 9 1,4 6 25,7 9 1,-1 2-21,5 1 1,-4 4-14,4 0 0,-4 0-197,5-3 0,-7-2-128,3-3 1,0 2 160,-1-6 1,2 1 30,-2-4 1,-3-2 91,-1-2 1,0-1-73,-3-3 0,-2-6-44,2 3 1,-5-3 13,0 2 0,0-3-470,1-1 164,-3-4-826,4 7 428,-5-9-146,0 4 299,-5-5 654,4 0 0,-15 0 0,4 0 0</inkml:trace>
  <inkml:trace contextRef="#ctx0" brushRef="#br0" timeOffset="12">10404 8965 8135,'0'-11'-55,"-3"0"883,-1-1 79,0 6 49,4-4-648,0 8 0,-1-3 458,-3 5-873,3 0 0,-6 2 131,3 1 1,-2 5-179,-5 7 1,-2-1 105,-2 5 0,1-1-7,-5 1 1,1 3-152,-1-3 0,3-3-184,4-1 0,-2-2-547,3-2-272,-3 1 1209,12-6 0,-3 4 0,5-3 0</inkml:trace>
  <inkml:trace contextRef="#ctx0" brushRef="#br0" timeOffset="13">10530 8200 8192,'-11'0'0,"3"-4"1273,0 1-841,6-1 0,-2 5-888,8 3 1,2 6 463,6 5 0,4 6 614,3-2 0,3 7-233,1 5 0,3 2 23,1 1 1,0 0-188,-5 0 0,1 5-41,0-1 0,-5 0-222,-3-4 1,-4 0 126,-3 0 0,1 1-762,-5-1 1,0 0-169,-4 0 1,-11 6 840,-4 2 0,-5 2 0,-3 2 0</inkml:trace>
  <inkml:trace contextRef="#ctx0" brushRef="#br0" timeOffset="14">11444 8314 8201,'-5'-6'-444,"-3"2"1,3-2 221,1-2 1,2 3 1384,-2 1-201,3-2-531,-5 5 1,3-6 37,-1 4-203,0 1 1,0-1-229,0 6 0,-1 4 122,2 4 1,0 6-48,-5 2 1,5 5 43,-5 6 1,5 1 25,0 7 0,1 2-5,2 2 0,5-2-326,3-2 0,2 1 6,2-1 0,-1-1 22,0-7 0,1-1-125,-1-2 1,-1-3 110,-2 3 1,1-7-226,-5-1 1,3-5 91,-3 1 0,0 2-252,-4-2 1,0 0 141,0-3 1,-5-1 376,-3 1 0,-7-1 0,-3 0 0</inkml:trace>
  <inkml:trace contextRef="#ctx0" brushRef="#br0" timeOffset="15">11170 8874 8031,'11'-8'0,"0"1"0,2 0 428,2 0 1,4-2-83,8 5 0,-2-1-71,6 1 0,-4 3-101,3-3 0,-8 3-140,0 1 1,-3-4-546,0 0 0,2 0 273,-6 4 1,0 0-1175,-3 0 1412,-1 0 0,0 6 0,1 0 0</inkml:trace>
  <inkml:trace contextRef="#ctx0" brushRef="#br0" timeOffset="16">11684 9205 8057,'0'7'398,"0"-2"1,1-5 381,3 0-181,-3 0-106,9-5 679,-4 3-714,1-8 1,-1 8-88,-2-6 0,-3 4-139,3-3 1,-3-1-55,-1-3 0,0 2 69,0-3 0,4 3-251,0-6 1,0 1-17,-4-1 0,3-3-90,1-5 0,4 0-1,-4 1 1,3-1 64,-3 0 0,4 0-116,-4 0 0,3 2 4,-3 2 0,1-2 78,-1 6 1,-3 0 12,3 3 300,-3 1-194,4 5 32,-3-4-502,3 8 360,-5-3 0,1 10 55,3 3 1,2 3 0,5 5 1,1 0 24,-1 3 0,1 6-37,-1-2 0,1 3-5,-1-3 1,0-1 35,1 1 0,-1-1 25,1-3 1,-2 2 24,-3-2 0,4-2-48,-4-2 1,0-2 13,0-2 0,-3 1-19,4-1 0,-5-3-28,5-1 0,-5-3 32,0 4 1,-1-4-564,-2 3-389,5-4-477,-4 2-569,4-5 997,-5 0 996,-5 0 0,-1 0 0,-6 0 0</inkml:trace>
  <inkml:trace contextRef="#ctx0" brushRef="#br0" timeOffset="17">12380 8280 8248,'1'-7'-589,"3"-1"0,-2 0 787,1-3 1,2 3 25,-1 1 208,5-1 32,-8-3 0,6 0 270,-3 4-242,-3 2-59,4 5-81,-5 0 0,-1 5-119,-3 2 1,-3 5-133,-4 3 1,-4 7 92,0 4 1,-2 7-180,2 2 0,2 0 79,-2 7 0,2 0-157,2 4 1,1-6 66,2-2 1,3 0-211,5-3 0,0 5 63,0-6 1,1 2-110,3-6 0,2 2 3,6-5 0,-1-1 141,1-3 0,-1 0-139,1 0 1,0-5 57,3-3 0,-2-1 72,2 1 0,-2-3-19,-2-1 0,1 0-139,-1-3 1,1 1 151,-1-1 1,1 0-297,-1-4 1,2 0 5,2-4 1,-2 0 412,2 0 0,3 0 0,-1 0 0</inkml:trace>
  <inkml:trace contextRef="#ctx0" brushRef="#br0" timeOffset="18">12780 8497 8138,'0'-23'0,"0"6"0,0 1 0,4 0 0,0 1 0,-1-1 0,-3 5 0,0 3 0,0 1 0,-1 4 820,-3-1 59,3-2-1,-9 5 16,9-4-322,-10 5-293,10 0 1,-4 5-10,5 2 1,1 9-237,3 3 1,3 3 137,4 5 0,0 1-108,1 2 1,3 3-181,0-2 1,2-2 100,-2 2 1,-2-5-315,2 5 0,-2-6 143,-2 2 0,0-3-44,1-1 1,-2-4 60,-2 0 0,2-5-112,-3 1 0,0-2-3,0-2 0,-3 0-34,4 1 0,-6-5-129,2 1-12,2-5-27,-4 7 144,3-9 210,-5 4 0,0-6-66,0-3 0,0 2-130,0-6 1,0 0 189,0-3 1,0-1 186,0 1 1,-4 3 57,0 1 0,-1 0 275,1 0 1,2-2 386,-6 5 1,6-1-388,-2 1 1,-3 3 241,0-3 1,-3 3-185,-2 1 0,1 1-267,-1 3 0,-3 2 86,0 6 0,-5 0-404,1 4 0,-3 0-74,-1 3 0,2 3-273,2-3 0,-2-3-478,6 0 1,0-4 456,3 0 1,2-1-273,3 0 1,0 0 784,4-4 0,1 3 0,-3-3 0</inkml:trace>
  <inkml:trace contextRef="#ctx0" brushRef="#br0" timeOffset="19">13054 8303 7996,'-1'-11'7,"-3"-1"1,3 1 608,-3-1 0,4 6 319,4 2-520,-3 3 1,5 1-137,-2 0 1,2 2 163,6 6 0,1 6-133,2 13 0,4 6 132,7 5 1,-1 5-240,1-1 1,-2 2-13,-1 2 0,-4-1-76,0 1 0,-5-4-159,1 0 0,-3-4-215,-5 4 0,2-5 192,-5 1 1,0-4-536,-4-4 0,-4 2 302,0-5 0,-6-1-2071,-1-3 2371,-1 0 0,-9-3 0,2-4 0,-3-6 0</inkml:trace>
  <inkml:trace contextRef="#ctx0" brushRef="#br0" timeOffset="20">9057 9788 7811,'0'-12'-228,"0"5"326,0-1 0,-4 4 149,0-3 0,0 3-84,4-4 1,-1 4 338,-3-3-12,3 4-293,-4-7 1,4 5 54,-3-3-55,3 3 1,-5 4-101,6-3 1,-1 3 7,-3-3 0,2 3 38,-6 1 0,4 1-193,-3 3 0,0 2 123,0 6 0,-3 4-145,2 3 0,-1 7 89,2 0 0,-2 10-88,5-2 1,0 0-8,4 1 0,1-6 45,3 9 0,1-6 39,3 2 1,2-1 5,-2-6 0,2 3-48,1-3 0,1 3 44,-1-3 1,-3-1-69,-1-3 1,0-4 56,0 0 1,-2 0-276,-5 4 0,0-1-11,0-3 1,0 1-9,0-5 1,-3 1-90,-1-5 1,-5-1 109,1-2 0,2 1-369,-2-6 645,1 1 0,-5-4 0,1 0 0</inkml:trace>
  <inkml:trace contextRef="#ctx0" brushRef="#br0" timeOffset="21">8748 10290 7972,'0'-11'465,"5"4"-241,3 4 0,0-2-1,3 1 1,3-4 28,9 4 0,1 1 234,3 3 0,-2 0-52,6 0 0,-1 0-24,4 0 1,-3 0-254,-1 0 0,-3 0-133,3 0 1,-6 0-304,-1 0 0,-1 0 250,-7 0 0,0 0-2303,-3 0 2332,-6 0 0,4 0 0,-4 0 0</inkml:trace>
  <inkml:trace contextRef="#ctx0" brushRef="#br0" timeOffset="22">9479 10313 8258,'0'-11'0,"0"3"-29,0 0 1,0 5 106,0-5 99,0 0 1,0 1 237,0-1 340,0 6-219,0-3-197,0 5-71,0 5 0,0 2-136,0 8 0,0 3 48,0 5 1,0 1-142,0 3 0,0 1-13,0 2 1,0 2-195,0-5 1,-1 3-105,-3-3 0,3-2 145,-3-6 1,3 1-305,1-4 272,0 4 0,0-7-27,0 2 0,0-6-20,0-2-69,0-4-700,0 2 975,0-5 0,5-5 0,1-1 0</inkml:trace>
  <inkml:trace contextRef="#ctx0" brushRef="#br0" timeOffset="23">9525 10336 8242,'-1'-12'583,"-3"1"-332,3 5 0,-4-1 344,5 4-125,0 1-235,0 7 1,5 4-156,2 10 0,3 0 85,2 4 0,3 1-186,0 3 0,1-3 99,-5 3 1,4-3-194,0-1 0,4-4-33,-3 0 0,0-5-78,-1 1 0,-2-2 134,2-2 1,-2 0 35,-2 1 1,1-5 66,-1 1 0,-3-4-46,-1 3 0,-3-4 354,4 1-269,-6-3 1,5-1 610,-3 0 221,-3 0 196,4 0-699,-5-5 0,0-5 5,0-5 0,0-2 50,0 2 0,0-3-135,0-5 1,-4-3-282,0-1 0,1-5 120,3 2 0,0-3-293,0-1 0,0-1 142,0 1 1,0 1-480,0 3 0,0 2 134,0 5 1,0 5-441,0 3-915,0 2 663,0 2-853,0-1 976,0 6 927,5 1 0,1 10 0,5 1 0</inkml:trace>
  <inkml:trace contextRef="#ctx0" brushRef="#br0" timeOffset="24">10393 9708 8250,'0'-12'0,"0"5"-324,0-1 327,0 0 1,0 1 328,0-1 678,0 6-210,0-3-542,0 5 0,-1 3-12,-3 1 1,-2 9-19,-6-2 0,1 10 25,-1 2 1,-3 1-210,0 6 0,-2 1 17,2 3 0,2 1-124,-2 3 0,4-1-71,3 5 1,-1-4 90,5 4 0,-3-1-48,3 0 0,0-1 73,4-6 1,0 0-172,0 1 0,4-6 93,0-3 0,5 1-114,-2-4 1,0 2 60,0-6 0,1-2-61,3-2 0,1-2 173,-1-2 0,-1 1-48,-2-1 1,2-1 123,-2-2 0,-2 1-107,2-6 1,-5 1-83,5-4 1,-4 4-391,4 0-523,-6 0 1063,8-4 0,-9-5 0,5-2 0</inkml:trace>
  <inkml:trace contextRef="#ctx0" brushRef="#br0" timeOffset="25">10473 10062 8160,'0'-18'0,"0"3"0,1-2 54,3 2 0,2-4 107,6 4 0,-1 0 68,1 3 0,-1 2-117,0 2 1,5 0 223,-1 4 0,1 0-90,0 4 1,-2 0-184,5 0 0,-5 0 47,1 0 1,1 6-16,0 6 0,-2-1 35,-7 4 1,2 3-9,-5 1 0,3-1-219,-3 1 0,0 1 105,-4 7 1,-5-2-153,-3 6 1,-2-5 45,-1 5 0,-4-2-113,-1 1 0,-4 2-8,1-5 0,-3 1 119,0-2 1,0-3 79,3 0 0,-1-1-13,4-7 1,2 0 270,7-3 0,-2-1-100,5 0 1,0-3 276,4 0-237,0-6 1,2 3 55,1-5 0,4 0 3,4 0 0,2 0 52,2 0 1,3 0-179,5 0 0,-2 0-5,-2 0 1,3-4-191,-3 1 0,1-1 132,-1 4 0,2-4-298,-6 0 0,0 0 134,-4 4 0,1 0-289,-1 0 1,-3 0-57,0 0 0,-5 0-920,5 0 419,-6 0 962,9 0 0,-10 0 0,4 0 0</inkml:trace>
  <inkml:trace contextRef="#ctx0" brushRef="#br0" timeOffset="26">10861 9753 8056,'0'-19'0,"0"0"0,4 5 363,0-1 0,3 6 328,-3 2-252,0 4 1,-3-2 74,3 5 0,3 1 60,4 3 0,2 4-161,2 7 1,3 4-9,4 8 0,3 2-272,1 5 0,-2 0 113,3 1 1,-4 3-138,-4 0 1,1 5 0,-5-1 0,4-2-63,-3 2 0,-5-1-104,-3 1 0,-5-3-179,5-5 0,-5 1-217,0-1 0,-1-1 192,-2-3 0,-4 2-393,0-5 1,-5 3 291,2-3 0,-7-1-289,-2-3 0,-4 0-38,1 0 689,-2 0 0,-6 3 0,-2 1 0,-2-1 0,-1-2 0,2-2 0</inkml:trace>
  <inkml:trace contextRef="#ctx0" brushRef="#br0" timeOffset="27">6169 12449 7835,'-11'0'1,"5"-1"19,2-3 131,-3 3 266,6-5-208,-4 6 418,5 0-533,5 0 0,-2 2 52,4 2 0,0-2-34,0 6 0,5-6-106,-1 2 1,2-3 112,6-1 0,-4 0-15,4 0 0,0 0-28,4 0 51,0 0-45,0 0 1,-2 0 23,-2 0 1,7 0-72,-4 0 0,0-3-125,-3-1 0,-5 0 58,1 4 0,-2-4-191,-2 0 179,1 0-575,-6 4 170,-1 0-1385,-5 0 1834,-5 6 0,-1 0 0,-6 5 0</inkml:trace>
  <inkml:trace contextRef="#ctx0" brushRef="#br0" timeOffset="28">6204 12654 8665,'11'0'1146,"0"0"-699,-4 0-230,3 0 0,0 0 126,5 0 1,2 0-144,-2 0 0,2 0 14,2 0 0,2 0-15,-2 0 1,3 0-14,1 0 0,-1 0-99,1 0 0,-1 0 100,-3 0 0,1-3-240,-5-1 1,1 0-157,-5 4 0,0 0-125,1 0 1,-4 0-764,-1 0-947,-4 0 2044,2 0 0,0-5 0,1-1 0</inkml:trace>
  <inkml:trace contextRef="#ctx0" brushRef="#br0" timeOffset="29">8099 11981 7972,'-10'-2'-78,"3"-1"0,0 1 325,4-2 0,0 3 34,-5 1 0,6-1 569,-2-3-352,3 3 1,1-4 915,0 5-1396,0 5 1,1-3-141,3 6 0,2-4 92,6 3 1,-1-3-60,0 4 0,6-6 42,2 2 1,3-3-105,0-1 0,1-1 61,0-3 0,0-1 34,0-2 0,0-3-36,-1 2 1,1-6 3,0-1 1,0 0 100,0 3 0,-2-4-51,-2-3 0,-2 1 113,-6-1 1,-3 5-104,0-1 0,-6-2 71,2 2 1,-8-4-44,-4 4 0,-3-1 4,-4 5 1,-4 3-38,-8 1 1,2 4-13,-6-1 0,1 4 80,-4 4 0,-1 4-47,1 7 1,0 3 178,0 5-77,4-1 0,2 1-103,6 0 0,0 5 6,3 3 0,4 2-333,7 1 205,-2 0 1,9 0 42,-3 1 1,6-6-68,2-3 1,6-1-22,2-3 0,-1-4 93,4-3 1,3-2 182,1-2 0,-1 0-147,1-4 1,0-2 234,4-5 0,0 0-62,0 0 0,-4 0-101,0 0 1,0 0 72,4 0 0,-4-3 8,0-1-373,0 0 0,-2 0-391,-1 0 0,-4-3 662,0 3 0,-1-5 0,1 3 0</inkml:trace>
  <inkml:trace contextRef="#ctx0" brushRef="#br0" timeOffset="30">8842 11672 8117,'-7'-1'-622,"4"-3"1444,1 3-27,-3-9-50,4 9-86,-4-5-405,5 6 1,1-3 255,3-1-250,-3 0-60,9 4 158,-3 0-443,4 0 152,1 0-77,-1 0 0,4 0-120,1 0 1,0 0 140,-1 0 1,-1 0-56,5 0 1,-4 0-57,4 0 0,-5-1-200,2-3 0,0 3-804,-1-3 763,1 3 0,-5-1 341,0-1 0,1 1 0,-1-3 0</inkml:trace>
  <inkml:trace contextRef="#ctx0" brushRef="#br0" timeOffset="31">9436 11261 8024,'-12'0'100,"5"-1"200,-1-3 194,5 3 1,-2-6 377,5 4-166,0 1 0,4 7-569,0 11 0,5 0 52,-1 3 0,0 0-282,0 4 1,5 1 66,-6 3 1,6-3 19,-5 3 1,2-3-240,1-1 0,1-2 120,-1-2 1,-3 1-146,-1-4 0,1-1 8,3-4-58,-4 1-187,3-1 182,-4 1 25,1-1 0,-1-5-128,-2-2 116,-3-3-102,4 5-232,-5-5 184,-5 4 119,4-5 156,-9 0 1,4-5 186,-1-3 0,-2-2 0,5-1 0,0-1 0,4 1 0,-1-4 0,-3-1 0,3 1 169,-3 4-133,3-1 0,1 1 277,0-1-10,0 1 370,-5 5 0,2 1 156,-4 5 421,4 0-402,-2 0-428,0 0 0,-1 0-163,-6 0 1,5 5-116,-1 2-100,0 3 0,-1 2 301,-2-1-476,7 6 197,-11-5 1,9 5-622,-6-6 1,1 1 317,-1-1 1,5 1-1235,-1-1 965,6-5 1,-3 1 507,5-3 0,0-3 0,0 4 0</inkml:trace>
  <inkml:trace contextRef="#ctx0" brushRef="#br0" timeOffset="32">9813 11855 14207,'6'0'-4555,"-1"0"4555,0 0 0,-4 5 0,4 1 0</inkml:trace>
  <inkml:trace contextRef="#ctx0" brushRef="#br0" timeOffset="33">10406 11238 7930,'-11'-5'0,"3"4"404,1-3 110,4-2 383,-7 5-324,9-10 235,-4 10-451,5-4 1,1 5-136,3 0 0,2 6-74,6 6 1,-1 0-80,0 8 0,1-1 57,-1 3 1,2 5-82,2 0 1,-2 1-231,2-2 1,-2-2 86,-2 3 0,1-2-348,-1 2 0,-3-7 201,-1 3 0,-3-6 17,4 2 0,-6-5 74,2 1 1,1-6 131,-1-2-384,0 1 49,-4 3 0,0-3-423,0 0 327,0-6 215,-5 3 0,2-5-267,-4 0 0,3-1 236,-4-3 1,6-2 268,-2-6 0,1 1 0,-1 0 0,3-1 0,-5 1 320,2-1-214,3 6 197,-9-4 1,7 9-113,-5-3 1,5 2 485,-5 2 0,4 0 18,-3 0-395,-1 0 1,-3 6 181,-1 1 1,1 7-221,-1 1 1,0 2-347,-4-2 0,4 2-831,-4 2 698,4-3 0,0-4-1333,1-1 574,5 0 505,-5 1 471,10-6 0,-9-1 0,4-5 0</inkml:trace>
  <inkml:trace contextRef="#ctx0" brushRef="#br0" timeOffset="34">10681 11067 7987,'0'-8'12,"0"1"0,5 0 789,2 0-47,3-3-494,2 8 1,-1-3-265,1 5 0,-5 0 534,1 0-337,0 0 97,3 0-436,0 0 103,1 0-37,-6 0 1,3 5-72,-5 3 0,0 2 87,-4 2 0,0 0-165,0 3 0,-9-1 135,-3 5 1,-5 0-77,1 4 1,-3-1 52,4-3 0,-4 1 18,4-5 1,0 1 191,3-5-54,6 1 0,1-1 117,5 0 1,0-3-67,0 0-3,0-6 0,1 7 137,3-5 1,3 3-73,9-3 1,-4 0-19,4-4 1,1 0 57,2 0-206,3 0 91,1 0 1,-4 0 36,0 0 1,-5 0-162,1 0-231,3 0 0,-6 0 143,4 0 135,-9 0 0,-2 10 0,-5 3 0</inkml:trace>
  <inkml:trace contextRef="#ctx0" brushRef="#br0" timeOffset="35">10167 11958 7989,'-7'0'691,"3"-4"-461,8 0 1,3-3-97,4 3 0,4-4 274,0 4 0,2 1 58,-2 3 1,-1-4 39,5 0 0,2 0-246,5 4 1,-2-1-29,3-3 0,1 3-132,-2-3 0,5 3 125,-4 1 1,4-4-153,0 0 1,-2 0 52,1 4 0,-3-4-322,4 1 1,-6-2 144,2 1 1,-3 2-939,-1-1 684,-1-4 1,0 6-758,-3-3 693,-3-2 0,-4 5 369,-1-3 0,6-2 0,1-1 0</inkml:trace>
  <inkml:trace contextRef="#ctx0" brushRef="#br0" timeOffset="36">10167 12129 7882,'0'-8'-87,"0"1"147,0 4 0,0-3 117,0 2 164,5 3 0,1-8 331,5 5 1,1-3 175,-1 3-548,1 0 0,-1 0 69,1 0-208,-1 1 0,2 3 47,2 0 0,-2 0-96,2 0 0,1 0 1,0 0 1,-1 1-126,-4 3 0,-3 2-596,-1 5 371,-4 6 130,2 1 1,-5 1-593,0 0 487,0 0 1,-5 4-198,-3-1 1,-7 3 99,-4 1 0,1-2 147,-1 3 0,2-3-20,-3-1 1,-1-1 345,2-3-101,2-3 0,1-5 440,4 1-262,6-1 57,-4 1 22,9-6-115,-4-1 1,6-5 18,3 0 0,7 0-125,8 0 1,4-1-54,4-3 0,-2-2-7,5-6 0,-3 5-291,4-1 299,-6 6 0,2-7-435,-8 5 0,1 0 65,-5 4-593,0 0 580,-3 0 0,-5 0-437,1 0 1,-4 0-31,3 0 803,-4 0 0,7 5 0,-3 1 0</inkml:trace>
  <inkml:trace contextRef="#ctx0" brushRef="#br0" timeOffset="37">10703 12061 7880,'-3'-12'0,"-1"1"0,1-1 485,7 1 1,1 3 36,3 1 33,-3 4-11,-5-2-189,0 10 0,0 5-236,0 6 0,-4 4-50,0-1 0,0 2-285,4 2 1,-1 0 130,-3 0 1,3 0-463,-3 0 0,3-1 265,1 1 1,0-5-1460,0-3 1157,5 3 0,0-5 584,3 2 0,2-2 0,-4-2 0</inkml:trace>
  <inkml:trace contextRef="#ctx0" brushRef="#br0" timeOffset="38">10692 12472 7880,'0'11'2451,"0"-5"-1364,0 5-641,0-10 0,4 5-3,0-2-438,-1-3 135,2 4 208,-3-5-688,8 0 315,-9 0-1985,4 0 1761,-5 0 0,5 0 0,2 0 0</inkml:trace>
  <inkml:trace contextRef="#ctx0" brushRef="#br0" timeOffset="39">11606 11821 8121,'-7'-7'843,"2"2"0,5 4-311,0-3 183,0 3-507,0-4-612,0 5 240,-5 0-1348,4 0 1512,-4 5 0,0-4 0,-2 4 0</inkml:trace>
  <inkml:trace contextRef="#ctx0" brushRef="#br0" timeOffset="40">12325 11752 8194,'-6'-5'913,"1"4"22,5-4 710,0 5-1556,0 5 0,0-3 7,0 6 1,1-4-143,3 3 0,2-3 72,6 4 1,-1-6-132,0 2 1,6-3-120,2-1 169,3 0 0,0 0-12,1 0 0,0-3-64,0-1 1,0-5 97,0 1 1,-2-2-11,-2-1 1,-2-1 150,-6 1-114,1 0 0,-2-1 29,-3 1 0,-2-1 5,-5 1 0,-1-1-64,-3 1 38,-2 0 0,-9 3-61,-1 0 0,-5 6-7,-2-2 1,-1 3 43,-6 1 1,-2 5-17,-6 2 0,2 7-64,-2 2 78,3 4 1,2-1-31,2 8 22,3-3 12,10 4 1,2-4-208,5 2 1,4-1 126,3 1 0,4 1 61,4-4 16,13 2 0,3-8-132,10 2 0,1-7-220,3-4 0,0-6 303,1 2-27,-1-3 83,0-1 0,-1-1 198,-2-3-160,2-2 1,-11-2-333,1 1 1,-1 3-214,-7-4 523,0 6 0,-3-8 0,-1 3 0</inkml:trace>
  <inkml:trace contextRef="#ctx0" brushRef="#br0" timeOffset="41">12999 11398 7883,'-5'-6'-1271,"4"1"2205,-4 5-183,5 0-295,5 0 1,-3 0-12,6 0-40,-1 0-149,5 0 1,1 0-30,2 0 1,-3 0-13,4 0 0,-4-2-158,0-1 1,-1 1 131,1-1 1,-1 0-741,0-1 416,-4 3 0,3-4-720,-2 5-648,-3 0 1503,5-5 0,-9 4 0,4-5 0</inkml:trace>
  <inkml:trace contextRef="#ctx0" brushRef="#br0" timeOffset="42">13422 11101 7915,'0'-11'-147,"0"-1"313,0 1 509,0 5-90,0 1 84,0 5-248,0 5 1,0 1-95,0 5 0,0 5 61,0-1 1,0 6-240,0 2 1,1 0-124,3 4 0,2 1-233,5-2 199,1 1-137,-1-4 0,1-2-146,-1-2 1,1 3 117,-1-3 0,0-2-149,1-2 0,-1-3-77,1 0 0,-5-2-258,1-2 1,-4 0-280,3-4 44,-4 0 892,2 1 0,-5-4 0,0 5 0</inkml:trace>
  <inkml:trace contextRef="#ctx0" brushRef="#br0" timeOffset="43">13547 11432 7915,'-5'-6'218,"4"1"0,-5 4 955,2-3-694,2 3 1,-4-4 78,2 5 1,-2 5-199,-5 2 1,-5 5-27,1 3 0,-5-1-254,1 5 0,1-1-233,-1 1 0,5-2-1877,-1-1 2030,2-4 0,2 5 0,-1-6 0</inkml:trace>
  <inkml:trace contextRef="#ctx0" brushRef="#br0" timeOffset="44">7734 13237 7991,'0'-6'-608,"-5"-5"1045,4 10 0,-4-5-20,5 2-41,0 3-34,-6-4-242,5 5 64,-4 0-32,5 5 0,-1 1-20,-3 6 0,3 0 60,-3 3 0,1-1 6,0 5 1,1 0 1,-1 4-48,-4 0-48,6 0 0,-4 4-51,5-1 0,0 2 30,0-1 0,0-3-6,0 3 1,4-2 45,-1 2 0,5-3-22,-4 2 1,4 2 36,-5-1 1,5 3 10,-4-3 0,5 5-189,-2-2 123,3-2 1,-2 4 79,0-5-279,-1 4-19,0-7 116,3 9 0,-8-7-154,6 4 0,-6-4 97,2 0 0,1-2-120,-1-1 0,0 0 180,-4 0 1,0-2-15,0-2 1,-1 2 233,-3-6-231,3 0 14,-10-3 1,9 3 101,-6 0-89,6 0 0,-8-3 113,2-1 0,2-1 1,-2-1 77,-1-1-103,-1-1 1,-1 4 6,-1-4 0,1 2 87,-1-5-270,1 0 151,-6-4-9,10 0 1,-8 0 11,7 0 0,-2 0-38,-2 0 1,5 0-14,-1 0-268,6 0 1,-3-2-414,5-1 0,1 0 286,3-5 400,7 1 0,12-5 0,6 1 0</inkml:trace>
  <inkml:trace contextRef="#ctx0" brushRef="#br0" timeOffset="45">7768 14642 7904,'-6'1'177,"2"3"16,-2-3-279,-1 4 0,0-5 190,-1 0-20,6 5 0,-5-2 30,3 4 0,3-3 7,-3 4 1,3-4-149,1 3 0,-1 0 4,-3 0 1,3 3 47,-3-2 0,3 2-17,1 1 0,-4 5-7,0-1 0,0 0-1,4-3 1,0-1-17,0 0 1,2-3-27,1 0 48,4-1 1,5 1-145,4-1 1,-4-4 30,4 1 1,-2-3 35,1-1 0,-3 0 98,4 0 1,0-4 108,-1 0 1,4-4-65,-3 0 0,3-2 165,-4-2 0,0-3-45,-3 0 1,-5-2-59,1 2 1,-6 3 204,2-4-13,-3 4-204,-1-5 0,-5 4 61,-2-2 0,-9 6-145,-3 2 1,-7 4-195,-5-1 0,0 3 11,0 1 0,-1 5-260,6 3 0,-1 2-967,4 1 1372,6 1 0,0 4 0,6 2 0</inkml:trace>
  <inkml:trace contextRef="#ctx0" brushRef="#br0" timeOffset="46">7997 13009 7884,'-12'-12'-23,"6"1"78,-4 4 1,7 2-243,-4 5 522,4 0 44,-7 0 1,7 0 38,-4 0 43,4 0-179,-2 0-23,5 0-282,5 0-51,2 0 187,9 5 0,-3 2-271,2 4 106,3 1 1,-6-2-275,4-3 218,1 3 0,-3-3-3,5 4 1,-3-1-52,3-2 1,-4-3 69,4-5 1,-1 0 27,1 0 0,1 0 121,-5 0-97,0-5 0,-2 0-36,2-3 197,-7 3-66,7 0 1,-10 3 8,3-6-82,2 5 18,-9-7 1,8 8-7,-5-6 0,0 4 14,-4-3 1,0 3 5,0-4-92,0 6 61,0-8 88,0 8-78,0-8 89,0 9 16,0-4 28,0 5 30,0-5-125,0 3 7,-5-3-5,-2 5 5,-4 0-50,5 0 0,-1 0 4,4 0 0,0 0 13,-5 0 0,5 0-9,-5 0 0,4 2 62,-3 1 0,-1 3 1,-4 1 1,1 3-17,0-2 1,-2 6 10,-2 1 0,-2 0 76,-2-3-101,-2-1 1,4 1 134,-2-1 1,1 0-105,3 1 0,1-5 73,-5 1-86,5-5 0,-4 3 32,3-2 9,2-3-73,-3 4-227,5-5-1161,4 0 637,2 0 736,15 0 0,3-5 0,10-1 0</inkml:trace>
  <inkml:trace contextRef="#ctx0" brushRef="#br0" timeOffset="47">8431 13888 7888,'-7'-5'11,"-3"4"1,8-5 60,-6 6 0,5-1 335,0-3 35,-4 3-132,6-4-87,-9 5-76,9 0 1,-4-1 208,5-3-200,0 3 0,-2-4-65,-2 5-1,3 0 0,-4 1-188,5 3 0,0-2-121,0 6 182,0-6 1,1 9-103,3-4 70,3-2 0,4 0 0,0-5 32,1 0 0,4 0-4,3 0 0,3 0-107,1 0 1,-4 0 96,0 0 0,0-5-8,4-2 1,-4 0 154,0 0 29,-5-1-145,7-3 1,-8-1 331,2 1-142,-2-1-19,-2 1 0,-3 0 194,0-1-289,-6 1 1,3-1 46,-5 1 1,-1 3-39,-3 1 1,-2 3-129,-6-4 1,-3 6-7,0-2 1,-5 1 58,1 0 1,1 1-111,-1-2 0,0 8 6,-4 4 101,5 2 4,-3 1 0,8 1 12,-2-1 0,-2 2 2,2 2 0,3-1 5,5 5 0,0-4 9,0 4 0,2 0-63,5 4 1,0 4-95,0 0 1,0-1-91,0-3 1,1 0 113,3 0 1,1-5 47,3-3 0,2-3 86,-3 0 1,7-2 218,2-2 1,3-3-180,-4-5 0,4 0 58,-4 0 0,5 0 59,-1 0 0,-1 0-55,1 0 1,-1 0-133,1 0 1,-3-4-31,-4 0 0,-1-3-235,1 3 1,-5 0-38,1 4 1,-5-1-314,0-3 1,0 3 203,1-3 421,-3 2 0,4-3 0,-5-1 0</inkml:trace>
  <inkml:trace contextRef="#ctx0" brushRef="#br0" timeOffset="48">8945 13659 7882,'-12'0'18,"5"0"93,-1 0 98,5-5 0,-2 3 211,5-6-151,0 6 1,0-5 297,0 4-424,0 1 82,0-3-58,5 5 1,-2 0-64,5 0 174,-6 0-176,8 0 1,-3 0-106,4 0 0,0 0 101,1 0 0,-1 0-133,1 0 0,-1 0 143,1 0 1,3 0 77,0 0-340,0 0 81,-3-5 37,-1 4 0,0-5-1085,1 2 642,-1 2 479,1-3 0,-1 0 0,1-1 0</inkml:trace>
  <inkml:trace contextRef="#ctx0" brushRef="#br0" timeOffset="49">9390 13294 7964,'-11'-6'0,"4"-1"260,3 4 565,-2 1-193,5-3 164,-9 0-187,8 4-117,-3-4-141,5 5-107,0 0-178,0 5 28,0-4 0,0 9-59,0-2 0,4 2 134,0 1 1,4 5-106,-5-1 0,5 4-30,-4-4 1,5 4-181,-2-4 1,0 6-287,0-2 281,-4-3 81,7 6 1,-8-9-267,6 2 193,0-3-35,-2 0 0,3-1 64,-5 1 1,1-5-13,-1 1-17,-3 0 93,4-2 45,-5 4 43,0-9 0,-1 8-75,-3-5 1,1 0-12,-4-4-90,-1 5 0,-3-3-253,-1 6 0,5-5-308,-1 0-447,5-1 585,-7-2 561,9 0 0,-4 0 0</inkml:trace>
  <inkml:trace contextRef="#ctx0" brushRef="#br0" timeOffset="50">9447 13511 7876,'-11'0'416,"4"0"-211,2 0 128,0 0 159,4 0-129,-4 0 414,5 0-582,-5 0 0,3 1-97,-1 3 1,-2-1 56,1 4 1,-5 0-180,1 0 1,-1 3-64,2-2 98,-3 2 24,-2 7 0,0-5-483,-4 4 0,4-4 15,0 0 0,1-1-183,-1 0 0,5-4-260,-1-3-149,6 2 1025,-3-5 0,5 4 0,0-5 0</inkml:trace>
  <inkml:trace contextRef="#ctx0" brushRef="#br0" timeOffset="51">9676 13123 7939,'-12'-12'1387,"6"6"-1163,1 1 169,5 5 150,-5 0-330,-2 0 1,0 5 0,0 3 79,2 2 0,0 2-233,1 4 1,2-2-207,-6 5 0,6-4-217,-2 4 1,3-1 362,1 1 0,-5 2 0,-2-3 0</inkml:trace>
  <inkml:trace contextRef="#ctx0" brushRef="#br0" timeOffset="52">9858 13808 7876,'-7'-1'-326,"-1"-3"446,0 3 0,2-6 1073,2 3-630,3 3-225,1-4-784,0 5-99,0 5 305,0 2 151,0-1 89,0 4 0,5-9 0,1 4 0</inkml:trace>
  <inkml:trace contextRef="#ctx0" brushRef="#br0" timeOffset="53">10418 13123 8062,'-4'-8'558,"0"0"-57,-5 6-327,8-8 1,-8 7-153,5-4 452,1 4 435,-2-2-237,-2 5 208,1 0-692,1 0 1,5 1-89,0 3 0,1 6-71,3 5 13,2 6 34,6-3 0,0 9-20,4 4 0,-3-3-78,7-2 0,-5 2-226,4-1 1,-5 4 84,1-5-544,3 1 471,-6-4 0,5 0-54,-6-1 1,0-4-20,-4-3 0,3 1 113,-2-5 0,-3 3-198,-1-6-126,2 2-75,-5-4 117,4 4-187,-5-9-393,0 5 1058,-5-6 0,4 0 0,-9-6 0,4 0 0</inkml:trace>
  <inkml:trace contextRef="#ctx0" brushRef="#br0" timeOffset="54">10578 13488 8042,'-5'-11'295,"-2"-1"246,-4 6-177,0 1 0,-1 5 220,1 0-145,-1 5-266,1 1 1,-4 6 146,-1-1 1,-3 2-135,4 2 1,-5 2-132,1 2 0,-3 2-63,-1-2 1,4-1-359,0 1 1,5-5-41,-1 1 0,4-2-1393,3-2 309,-2-4 1490,9-2 0,1-5 0,6 0 0</inkml:trace>
  <inkml:trace contextRef="#ctx0" brushRef="#br0" timeOffset="55">10818 12963 7961,'-8'0'-77,"0"0"1,5 0-308,-5 0 1380,5 0-563,-7 0 0,8 1 249,-6 3-366,1 2 0,-5 3-166,1 3 0,3-4-109,0 8 0,1-4-67,-5 0 0,5-1-328,-1 1 1,4 3 23,-3 0 111,4 0 0,-2-3-1116,5-1 1335,0-5 0,0 5 0,0-5 0</inkml:trace>
  <inkml:trace contextRef="#ctx0" brushRef="#br0" timeOffset="56">11023 12917 7836,'-11'0'10,"3"0"353,1 0-141,4 0 141,-2 0 121,5 0-326,-5 0 1,4-1-29,-3-3 203,3 3-154,1-4 1,0 3 159,0-1-239,5 1-78,1-8 79,5 9 151,-4-9 86,3 9-220,-4-5 1,6 6-87,-1 0 1,-3 0 77,-1 0-199,1 6 1,2 0-35,-2 5 0,-3 2-28,-5 2 1,0-1-87,0 5 142,0-5 0,-7 8 0,-3-3-103,-4 2 1,-2 2 79,1 0 1,1-1-20,-5-3 1,5-2 111,-2-1 0,9-7 9,3 2 1,3-6-28,1 3 38,0-6 0,5 3 154,2-5-180,4 0 59,0 0 0,2 0 7,2 0 1,-2 0-70,2 0 0,-1 0 2,1 0 1,-2 0-101,2 0 1,-2-4-214,-2 1 1,-3-1-993,-1 4 1337,-4 0 0,2 5 0,-5 1 0</inkml:trace>
  <inkml:trace contextRef="#ctx0" brushRef="#br0" timeOffset="57">10212 13831 10151,'17'0'623,"-3"0"-362,5 0 1,4-1-2,3-3 0,6 2-83,-2-1 1,5-4 37,3 0 1,0 0-191,8 0 1,-6 0 37,10 0 1,-7-3-159,2 2 0,1 2 25,-4-2 0,-3 4-13,-1-3 0,-2 4 89,-2-1 1,-5 2 36,-2-2 1,-3 3 28,-1-3 0,-4 3 18,0 1 0,-5 0 226,1 0-255,-2 0-50,-2 0 0,-3 0-237,0 0-233,-1 0-845,5 0-20,-6 0-740,-1 0 2064,-10 5 0,-6 1 0,-7 5 0</inkml:trace>
  <inkml:trace contextRef="#ctx0" brushRef="#br0" timeOffset="58">10452 14071 7857,'0'-8'823,"0"0"-372,0 6 1,0-4 355,0 2-135,0 2-73,0-3 258,5 0-653,2 4 1,5-4 13,3 5 0,-2 1-93,2 3 0,-2-1-171,-1 4 0,3 1-339,0 3 289,0 1-29,-8-1 1,1 2-99,-4 2 1,0-1-1,-4 5 0,0 0-232,0 4 0,-6 0 198,-6 0 0,0-2 6,-7-2 1,1 3 223,-1-3 0,-3 2-70,3 2 0,-1-5 161,1-3-29,2 3 0,7-9 185,3 2-46,-4-2-122,10-3 0,-4 1 4,5-3 10,0-3 1,5 4-6,3-5 0,3 0 278,4 0-193,-2-5 1,9 2 6,-3-4 7,2 4 0,2-3-147,0 2 0,0 3-37,0-3 94,-1 3-3,1 1 0,-4-4 8,0 0 0,-5 0-54,2 4 0,0 0-136,-1 0 0,-3 0-21,-5 0 1,1 0-194,3 0 0,-3 0-951,0 0-46,-6 0 1326,3 0 0,-5-5 0,0-1 0</inkml:trace>
  <inkml:trace contextRef="#ctx0" brushRef="#br0" timeOffset="59">11035 13979 7790,'-12'-4'483,"1"1"490,4-6-808,2 8-652,5-5 897,0 6-296,0 6 1,-3 0 697,-1 5-373,0 6-191,4 1-11,-5 4-97,4 1 1,-4-4-102,5 0 0,0 0-131,0 4 1,3-4 69,1 0 0,4-5-307,-4 1 0,3-2-236,-3-1 0,4-1 243,-5 0 0,6 0-1432,-1-4 893,-3-2 861,5 0 0,-4 2 0,6 4 0</inkml:trace>
  <inkml:trace contextRef="#ctx0" brushRef="#br0" timeOffset="60">11046 14425 7851,'-6'11'-73,"1"1"1,5-5 292,0 1 0,0-4 491,0 3 189,0-4-218,0 7-93,0-9 111,0 9-203,0-8-438,0 3-575,0-5-948,5 0 1464,-4 0 0,9-11 0,-4-1 0</inkml:trace>
  <inkml:trace contextRef="#ctx0" brushRef="#br0" timeOffset="61">11766 13739 7088,'-6'-6'1741,"5"1"-1447,-4 5-82,5 0-64,0 5 0,1-4 107,3 3-370,-3 3 271,10-6-101,-5 4 0,5-1-107,1-1 1,0 1 128,4-4 0,0 0-120,3 0 0,3 0 104,-3 0 0,2-1-26,2-3 0,1-2 88,3-6-88,-3 1 0,4-2 1,-5-1 241,0-1-208,0 0-60,-6-2 1,1 5 21,-3-3 1,-6 2-3,3 1-20,-9 1-5,3 0 1,-8 0-18,-2 4 1,-2 0-10,-5 4 1,-6 1 33,-2-1 1,-6 3-242,-2 3 219,-5 4-35,3 9 1,-6 2-108,-3 5 1,2 0 169,-2-1 0,4 0-9,3-3 0,5 3-68,7-3 1,2 6 2,6 2 0,1-1-163,2-3 1,3-1 109,5-3 0,0 2-8,0-2 1,6-2 83,6-2 0,0-3-12,7-5 0,0 2 131,4-5 1,1 0 221,3-4 0,-2 0-50,6 0 1,-2-5 160,1-3 1,2 2-429,-5-2-49,-1 0 155,-8 2 0,3-3-335,-6 5 0,0-3-235,-4 3 0,-3 0 473,0 4 0,-1-5 0,5-1 0</inkml:trace>
  <inkml:trace contextRef="#ctx0" brushRef="#br0" timeOffset="62">12519 13557 7849,'-6'-2'12,"2"-1"1,-1 0 329,1-5-105,0 6-159,10-3 243,-5 0 463,4 4-69,0-5-172,1 6-74,6 0-209,-1 0 0,1 4-100,-1 0 0,0 0-107,1-4 1,-1 0-100,1 0 46,-1 0 21,1 0 0,0 0-566,3 0 1,-2 0-90,2 0 1,-2-4-1093,-2 0 1726,1 0 0,-1-1 0,1-1 0</inkml:trace>
  <inkml:trace contextRef="#ctx0" brushRef="#br0" timeOffset="63">13136 13168 7928,'-11'-3'272,"-1"-1"1,2-1 450,2 1 0,2 3-16,2-3-245,3 3-133,-4 1 399,5-6-279,0 5-282,0 6 1,1 8 18,3 10 1,-1 0-93,4 0 0,1 3-14,3 1 0,2 3-190,2-3 0,-2 3-238,2-3 247,3 5 0,-4-8-883,5 2 508,-5-1 155,2-3 91,1-4 0,-6-1-165,1-6 1,-1-1 152,-3-2 1,-2-3 160,2-5 1,-5 0-703,5 0 255,-5 0-264,2 0 58,-5 0 734,0-5 0,-2 2 0,-1-4 0,0 0 0,-5 0 0,5-3 0,-5 2 0,4-2 0,-3-2 0,3 5-78,-4-1 1,4 6 16,-3-2 1,3 1 1240,-4 0-348,1 1-352,-5-3-25,1 5 1,-1 4-21,1 0 0,-2 5 16,-2-2 0,2 5-310,-2 3 0,1-2-264,-1 2 0,-2 1-278,-2 0 0,-1 3-3,5-4 0,0 0-421,3-4 1,5 0 111,-1-4 713,5-2 0,3 0 0,7 2 0</inkml:trace>
  <inkml:trace contextRef="#ctx0" brushRef="#br0" timeOffset="64">13422 13009 7928,'-7'-7'489,"2"-3"-75,5 2 607,0 3-562,0 0-476,0 5 1,-5 5 737,-3 3-289,-2 7-134,-1 3 0,-1 5-849,1 0 1,0 1-205,-1 2 0,2-2-1592,2 3 2347,-2-8 0,9 3 0,-4-4 0</inkml:trace>
  <inkml:trace contextRef="#ctx0" brushRef="#br0" timeOffset="65">14038 13842 7782,'0'-11'11,"0"-1"44,0 1 1,0 0 214,0-1 0,0 5-24,0-1 1,-1 2-26,-3-2 1,2-2 27,-6 2 1,0 2-87,-3-2 1,0 4-2,-1-3 1,-1 4 22,-2-1 0,1-1-148,-5 2 0,4-1 23,-4 4 1,4 0 26,-4 0 0,4 5-1,-5 2 0,3 0-1,-2 0 0,-2 1-99,6 3 0,0 5 55,4-1 1,0 1-150,4 0 0,0 0-246,4 3 159,1 3 91,-3-5 1,7 3-289,1-1 167,4-5 23,4 7 1,3-12 11,5 2 1,0-7 68,8 0 0,2-3-101,1-1 0,0-6 77,0-5 0,1-6 213,3-6 0,-4-1-116,1-3 1,-6 2 163,2-5 1,-3-1 308,-1-3-1023,0 0 733,-1-1 0,-5 5 169,-6-1 1,-1 5-70,-6-5 1,0 5-94,-4-5 1,-5 1-3,-3-4 0,-2-1-2,-1 1 0,-1 1-118,1 3 1,0-2 506,-1 5 1,1 2-480,-1 6 0,5 2 245,-1 6-17,5 4-209,-2 2 0,5 7 12,0 1 0,0 9 71,0 7 1,0 8 125,0 3 1,5 4 158,3 4-342,-3 3 1,5 1 0,-2 0-176,2 1 0,2-3-138,-1 2 1,-1-4-129,-2 4 0,1-5 13,-6 1 0,2-4-185,-1-3 0,-2 1 151,1-6 1,-1 0-170,-2-7 1,0 1-414,0-5 1,3-3 950,1-5 0,0-4 0,-4 2 0</inkml:trace>
  <inkml:trace contextRef="#ctx0" brushRef="#br0" timeOffset="66">14632 13283 7909,'0'-7'314,"-1"-2"592,-3 6-550,3-1 1,-6 4 110,4 0 1,1 1-190,-1 3 1,0 2-62,-1 6 1,3 4 251,-3 3 0,3 3-181,1 1 1,5 1-285,3 2 0,3 4 238,4 4-632,-2-5 346,9-1 1,-9-1-154,7-1 1,-3 1-288,2-4 0,2-6-129,-6-1 378,0 1-155,-4-4 9,6 4 1,-4-6 25,2 0 1,-6-4 123,-2-3 0,-3 1-469,4-2 215,-6 1 0,5-4-177,-3 0 662,-3 0 0,4-5 0,-5-1 0,0-6 0,-4 1 0,0 0 0,-5-1 0,3 1 0,-5-1 0,3 6-9,0 2 1,1-1 97,-5 1 1,1 0 349,-1 4 0,1 0 408,0 0 1,3 0-26,0 0 1,1 2-339,-5 2 1,-3-1-216,0 9 0,-2-3-217,2 6 0,-1 1-206,-3 0 0,-7 4 53,3-1 0,2 3-217,2 0 1,0 0 28,-4-3 0,6 1-325,6-4 1,1-5-1112,6-3 1207,0-6 1,6 3 517,1-5 0,4 0 0,4-5 0,1-1 0</inkml:trace>
  <inkml:trace contextRef="#ctx0" brushRef="#br0" timeOffset="67">15123 13009 7946,'7'-2'1834,"-4"-2"-1334,-6 3 1,0-3 75,-5 8 1,0 5-176,-8 10 1,-6 1-129,-9 11 1,-1 3-633,2 4 1,-2 5-532,6-1 0,1-2-1827,10-2 2717,0-8 0,14-2 0,-4-5 0</inkml:trace>
  <inkml:trace contextRef="#ctx0" brushRef="#br0" timeOffset="68">16099 12587 7934,'-6'-1'-13,"2"-4"1,-1 2 333,1-5 300,0 5-165,4-8-36,0 10 293,0-5-181,0 6-56,0-5-150,0 2-171,0-2-129,5 5 5,-3 0 0,8 0 3,-3 0 1,5 0 22,3 0 0,-1 0-148,5 0 1,1 0 114,7 0 1,2 0 0,5 0 0,1-3-166,-1-2 2,0 1 170,0-2 0,-3 5-78,-1-3 72,-4-4-43,2 7 1,-11-6-175,-1 3-118,-4 3-474,0-5-137,-6 6 182,-1 0 1,-6 3-702,-3 2 1440,-7 5 0,-7-3 0,-5 6 0</inkml:trace>
  <inkml:trace contextRef="#ctx0" brushRef="#br0" timeOffset="69">16236 12802 8167,'12'0'1490,"-1"0"-1040,0 0-197,1 0 0,0 0 220,4 0 0,-2 0-36,5 0 0,0 0-49,4 0 0,-1 0-170,1 0 1,1 0 13,3 0 0,-3-5-144,3 2 0,-3-3-196,-1 2 0,-5 2-696,-3-2-821,-3 2 1625,-5 2 0,3-5 0,-4-2 0</inkml:trace>
  <inkml:trace contextRef="#ctx0" brushRef="#br0" timeOffset="70">17687 12081 7934,'0'-13'-68,"0"0"184,0 6 461,0-4-282,5 10 13,-4-4-152,4 5-51,-5 0 1,-5 5 16,-3 3 1,2 7 26,-2 2 1,1 6 17,-5-2 1,1 3-58,-1 1 1,1 1-97,0-1 0,-1 2-68,1 3 1,-2-4 32,-2 3 0,6-2-96,-2-2-53,2 1 134,-3 5 0,5-9-2,-1 3 1,4-4 14,-3 0 1,4 3 0,-1-8 0,3 1 48,1-5 15,0 1 29,0-1-51,0 2 27,0-2-35,0-5 111,5-1-55,-4-6 0,9 0-4,-2 0 1,6 0 85,1 0 0,2 0-122,-2 0 1,3-2 2,5-2 0,-2 3-109,-2-4 1,2 0 81,-6 1 1,4 0-315,-4 4 0,4-5-373,-4 1 176,1-1 0,-5 5-393,0 0 901,-4 0 0,3-5 0,-4-2 0</inkml:trace>
  <inkml:trace contextRef="#ctx0" brushRef="#br0" timeOffset="71">17801 12473 7934,'1'-8'0,"3"-1"0,-2 6 543,6-1 147,-5-3 1,5 7-254,-4 0 1,0 7-10,-4 10 0,0 1-157,0 3 0,0 8-51,0-4 0,0 4-97,0 1-55,-5-4-17,4 5 1,-4-4-99,5 3 0,0-8 140,0 4-487,0-4 211,0-2-97,0 4 97,0-5 1,0 1-591,0-4 309,0-7-476,0 2-361,0-10-448,0 11 1749,0-10 0,-5 3 0,-2-5 0</inkml:trace>
  <inkml:trace contextRef="#ctx0" brushRef="#br0" timeOffset="72">18338 12207 7934,'6'-12'0,"-2"-1"0,-3 5 689,-1-1-8,0 7 42,0-10-91,0 10-126,0-3-58,0 5 1,0 7-268,0 6 1,0 1-17,0 7 0,1 0-83,3 5 0,-1-5-272,4 0 167,1 5 0,3 1 52,1 3-211,-1-4 0,2 3 16,2 1 0,-2 0-92,2-5 1,-2 0 146,-2 0 1,0 1-43,1-1 0,-2-4 27,-2 0 0,2-4-96,-3 4 1,4-5 186,0 0 1,-3-3 11,-1-5 0,-3 2 72,4-5 0,-5 3-5,5-3 94,-5 4-181,2-7 1,-4 8-10,3-7-163,-3 2-445,4-5 67,-10 0 1,-1-1 225,-6-4 0,5 4-938,-1-3 1305,0-3 0,-3-1 0,0-4 0,3 3 0,0 1 0,6 0 0,-5-3 0,4 2 0,1-2 0,-3 4 0,0-6 0,4 0 0,-8 5 309,5 0 165,0 5-76,-1-9 0,4 10 302,-3-7 1,2 6-241,-2 0 0,1 0 69,-4 3 1,-1 3-219,-3 0 1,-1 5-104,1 4 0,-6 2-110,-2 3-110,-2 3 190,-2 5 1,4 1-524,0-2 0,4-3-86,-4 0 1,5-5-305,-2 2 0,4-5 288,0 0 0,1-5-796,0 1 315,4-7 928,2 5 0,6-7 0,3 0 0,-3-7 0,5 0 0</inkml:trace>
  <inkml:trace contextRef="#ctx0" brushRef="#br0" timeOffset="73">18749 12055 7865,'4'-12'0,"-1"0"61,1-2 1,0 2 159,0-1 1,3 1 57,-3-2 1,4 7 280,-4-2-221,4 1 0,-5-4 139,5 4-274,-1-3 0,5 8-25,-1-5 0,2 5-67,2-2 0,1 0 29,4 0 0,0 1-132,-5 4 0,2 0 18,-2 0 0,-4 2-148,1 2 0,-2-1-74,-6 6 0,-1 3 85,-3 4 1,-5 3-120,-2-2 1,-9 3 8,-3 5 1,-6-2 124,-2-1 1,2 1 12,6-7 1,-3 5 4,3-4 1,3 0 14,1-4 1,2-1 164,2 1 124,4 0-170,2-1 104,5 1 1,6-2 24,6-2 0,1-3-85,6-6 0,0 0 33,4 0 0,-1 0 7,1 0 0,4 0-174,-1 0 1,-3 0-237,-4 0 1,-3 0-1522,3 0 916,-10 0 317,6 0 557,-14 0 0,9-6 0,-4-2 0</inkml:trace>
  <inkml:trace contextRef="#ctx0" brushRef="#br0" timeOffset="74">19297 12536 7924,'5'-7'-1016,"-4"1"1202,3 1 950,-3 4-439,-1-5-464,0 6 0,2 4 19,1 0-37,-1 1 112,3 0 102,-5-4-262,5 10 0,1-7-77,6 5 0,0-7 234,4 2-508,-4-3 171,10 5 1,-8-4 119,5 1 0,-4 0 17,4-3 0,0 0-319,4 0 0,-4-3 23,0 0 0,-1 0 34,1-6 0,1 6 62,-5-6 0,1 0-97,-5-3 1,0-1 149,1 0 1,-2 4-10,-2 2 0,-3-2 22,-5-3 1,0-2-33,0 2 1,-5 0 88,-3-1 0,-3 0-43,-5 0 1,-1 5 16,-6-1 1,-1 7-23,-3-2 1,-1 2-2,-2 2 0,-7 6 43,3 2 0,1 8 4,2 0 0,7 7-254,1-2 211,0 3-1,11 1 1,-1 2-165,5 3 1,6-3 8,-2 8 0,8-8-100,3 3 1,9-4 164,3-5 0,6 1 9,2-5 0,4-1 59,0-2 1,-3-2 121,-2 1 1,2-6 231,-1-3-181,0 3-67,-5-6 1,-4 4-172,-3-5 1,2 0-170,-2 0 1,0 0 254,-3 0 0,-1-5 0,1-2 0</inkml:trace>
  <inkml:trace contextRef="#ctx0" brushRef="#br0" timeOffset="75">20005 12232 7922,'0'-7'431,"0"-2"111,0 5-214,0-1 918,0 5-1161,5 0-11,1 0 1,6 0-111,-1 0 0,2 0-471,2 0 287,-2 0-93,3 0 1,1 0-815,2 0 1127,-3-6 0,6 0 0,-4-7 0</inkml:trace>
  <inkml:trace contextRef="#ctx0" brushRef="#br0" timeOffset="76">20405 12017 7810,'6'-12'-17,"4"-1"0,-8 1 114,1-2 114,4 2 1,-5 0 253,6-1-215,-6 1 1,7-2-27,-5 2 1,5 3-18,-1 1 1,3 4 25,4-5 1,-2 3-20,2-3-6,3 3-53,-5 6 1,3 0-2,-5 0-160,6 0 64,-4 0 1,3 8-101,-4 4 1,-2 2 80,-3 8 1,-2-5-160,-5 9 0,0-4 22,0 8 0,-5-2-153,-2 1 0,-7-1-198,-1 6 204,-6-6-15,3 3 0,-1-5-107,0-1 1,5-5 182,-1-3 0,0-3 155,4-2 1,-3-3-23,6-1 1,2-5 207,-2 2 0,5-3-19,0 2 64,1-3 0,4 5 147,1-6-231,-1 0 0,8 0 0,-1 0 12,5 0 1,-2 0-110,4 0 1,1 0-14,2 0 0,-1 0-42,1 0 0,-1 0-181,1 0 1,1 0-34,-4 0 0,-1 0-266,-4 0 1,-3 0-643,-1 0 1156,-4 0 0,7 0 0,-3 0 0</inkml:trace>
  <inkml:trace contextRef="#ctx0" brushRef="#br0" timeOffset="77">20907 11828 7913,'0'-9'1139,"0"1"-270,0 5-597,0-3 0,-1 6-70,-3 0 0,3 6 13,-3 3 1,3 3-20,1 5 1,1 2-15,3 2 1,2 2-331,6-2 161,-1 3 0,1 2 1,-1-1-171,0 1 1,1-2-2,-1 2 0,1-5-80,-1 0 1,0-6 33,1 2 1,-1-3-52,1-1 1,-1-1-155,1-5 141,-1 4 1,-1-7-794,-2 5 478,2-7-32,-9 3-93,4-5 708,-5 0 0,0 0 0</inkml:trace>
  <inkml:trace contextRef="#ctx0" brushRef="#br0" timeOffset="78">21090 12132 7913,'0'-14'-152,"-5"8"0,4-1 1619,-3 2-450,-3 4-479,1-4 1,-7 10-190,-2 3 1,1 3 37,-5 3 1,1 2-219,-1 1 0,-2 0-125,2-4 0,2 3-1001,2 1 533,2 1 321,7-6 103,1-6 0,0 7 0,-1-7 0</inkml:trace>
  <inkml:trace contextRef="#ctx0" brushRef="#br0" timeOffset="79">21410 12827 8835,'5'-6'2318,"1"0"-1584,6 6-734,-6 0 0,-1 6 0,-5 0 0</inkml:trace>
  <inkml:trace contextRef="#ctx0" brushRef="#br0" timeOffset="80">7370 16024 7898,'-7'0'0,"-1"0"392,6 0 681,-4 0-320,17 0-367,-4 0 0,14 0-239,-6 0 0,1 0 83,-1 0 0,2 0-142,2 0 0,4 0 60,0 0 0,1 0-7,6 0 0,-1-3 31,2-1 0,1-4 34,-6 4 1,1-3-409,-4 3 0,-2 0-436,-2 4 1,-2-4-224,-6 1 1,1-1-33,-1 4-708,1 0 1601,-6 0 0,-1-5 0,-5-2 0</inkml:trace>
  <inkml:trace contextRef="#ctx0" brushRef="#br0" timeOffset="81">7393 16196 7857,'12'0'0,"-1"0"0,2 0 811,2 0 0,4 0-267,8 0 1,-2-4 96,5 0 0,0 0-322,0 4 0,2 0-251,-6 0 0,5 0-374,-4 0 1,-5 0-1499,-3 0 1804,0 0 0,4 0 0,0 0 0</inkml:trace>
  <inkml:trace contextRef="#ctx0" brushRef="#br0" timeOffset="82">9323 15351 7934,'-10'-12'1145,"2"1"-696,3-1 0,2 1-5,-1-1 0,-1 6-116,1 2 0,3-2-271,-10 5 1,6-3 43,-2 8 0,-2 3-32,5 9 0,-3 3 91,3 7 0,-4 5-164,4 7 0,0 6 74,4 6 1,0 5-376,0 3 0,0 4 330,0-28 1,0 0-1,2 2 1,0 1 9,0-1 0,0 0 0,2 2 1,0-1-193,-3-3 0,2 0 0,2 2 0,2-1 84,-1-2 0,0-1 0,3 1 1,1 0-174,-1 0 1,1-1-1,10 29 32,-1-8 0,1 2 87,-4-6 1,3-3 62,-4-4 1,-4-7-37,-3-1 1,-6-1 26,2-6 0,-3 0 177,-1-4 1,-2-1 4,-6 1 0,-4 0-110,-11 0 1,-5-1 376,-3-3 0,-2-3-350,-1-5 1,-4 1-9,0-1 1,4-4-15,3-4 1,6-1 2,-2-2 1,10-5-625,5-3 1,6-6 50,6-1 566,0-5 0,15 2 0,4-5 0</inkml:trace>
  <inkml:trace contextRef="#ctx0" brushRef="#br0" timeOffset="83">10214 15682 7903,'-8'-8'0,"1"1"0,3 3 582,-4-4-235,6 6 0,-4-3 552,2 5-234,2 0-273,-3 0 1,7 6-88,1 5 0,4 3-75,4 9 1,6 2-136,2 10 1,2 4 134,2 3 1,0 1-1,0-1 1,0 2-202,0-2 1,-2 1 73,-2-1 0,1-2-60,-4-6 0,0-1-310,-1-3 0,-2 2-599,2-5 1,-6-4 429,-1-4 1,-4-5-240,3 1 0,-4-6-343,1-2 470,-3-4 1,-2 2 619,-3-5 1,-3 0-1,-4 0 1</inkml:trace>
  <inkml:trace contextRef="#ctx0" brushRef="#br0" timeOffset="84">10305 16116 7903,'7'-7'1329,"-2"2"-421,-5 5-515,0 0 0,-5 5-106,-3 3 0,-7 9-217,-4 5 1,1 2 40,-1 7 1,0-4-38,-4 3 1,0 1-90,1 3 1,4-5-320,3-2 1,2-7-366,1-1 0,5-9-7,-1 2-594,6-4 1300,-3-1 0,10-2 0,1-5 0</inkml:trace>
  <inkml:trace contextRef="#ctx0" brushRef="#br0" timeOffset="85">10785 16207 9727,'12'-6'653,"-1"1"-848,0 5-188,-4 0 239,-2 0 37,-15 0 107,2 0 0,-14 0 0,5 0 0</inkml:trace>
  <inkml:trace contextRef="#ctx0" brushRef="#br0" timeOffset="86">11470 15625 7813,'0'-12'667,"0"5"-130,0-1 124,0 5 96,0-7 253,0 9-658,0 6 0,2 4 41,1 10 0,-1 1-208,2 7 1,-4 2-138,-4 5 1,-3 8-264,-4 0 1,-4 9 205,0-5 0,-6 6-566,2-3 1,-1-1 279,1-6 1,2 0-34,6-8 1,1-3-343,2-12 277,3 2 0,6-9 121,3-1 0,2-4 98,6-7 1,4 0 108,3 0 0,3-2-56,1-1 1,0 0 72,0-5 1,-2 6-106,-2-2 0,1-1-163,-4 1 1,-1-1 71,-4 1 244,1 3 0,-1-9 0,1 4 0</inkml:trace>
  <inkml:trace contextRef="#ctx0" brushRef="#br0" timeOffset="87">11550 16139 7845,'-6'-7'1107,"1"2"1,5 6-535,0 3 0,4 3-225,0 4 1,-1 6-242,-3 2 1,2 2 48,1 2 1,-1 0-147,1 0 1,-1 3-137,-2 1 0,0 0-340,0-5 1,0-3-661,0 1 0,0-7 83,0 3 1043,0-4 0,5 0 0,1-1 0</inkml:trace>
  <inkml:trace contextRef="#ctx0" brushRef="#br0" timeOffset="88">11973 15785 7803,'-5'-12'0,"4"-3"156,-3 0 1,8-4 104,3 3 0,8 5-72,4 3 0,-6 6 735,-1-2-607,-9 3 1,4 7-145,-4 6 0,-1 5 392,2 10 1,-2 8-205,2 11 0,-2 0-417,6 3 0,-4-2-122,3-1 0,0-5-59,0-3 1,4-4 219,-4-4 0,3-2 7,2-5 0,-1-1-574,1-3 0,-1-3 261,0-4 0,1-5-576,-1 1 562,1-6 1,-1 4-253,1-6 1,-6-2 185,-2-2 0,-3 2 189,-1-6 0,-1 2 214,-3-2 0,-1-2 0,-3 3 0,-2-5 0,2-3 0,-2 2 0,-1-2 0,3 2 121,1 2 1,3 3-58,-4 1 0,2 3 1234,-2-4-783,-2 6 0,4-3 48,-6 5 1,1 1-221,0 3 1,-2 2-166,-2 5 1,-4 5-388,-8-1 1,3 5 193,-3-1 1,-1-1-631,2 1 0,0-5 364,7 1 0,3-2 281,4-2 0,-4 1 0,-2-1 0</inkml:trace>
  <inkml:trace contextRef="#ctx0" brushRef="#br0" timeOffset="89">12190 15602 7881,'5'-17'254,"3"-2"1,7-2 63,4-2 0,7 1 176,5 3 0,-3-1-236,-1 5 0,-3 0-61,-2 3 1,1 2 40,0 2 1,0-1 91,0 6 1,-4-1-340,0 4 1,-5 1 142,1 3 1,-3 0-351,-5 7 0,2-1 105,-5 9 0,-5 2-27,-7 5 0,-3 0-61,-5 4 1,-5 1-178,-6 3 0,2-1-55,6-3 1,-2-2 133,6-5 0,0-5 61,3-3 0,5 2-4,-1-2 0,6-4 404,-2-3 0,3-4-52,1 3 0,1-4-68,3 1 1,3-3-54,9-1 0,-2 0 104,5 0 0,0 0-1160,3 0 1065,1 0 0,5-10 0,1-3 0</inkml:trace>
  <inkml:trace contextRef="#ctx0" brushRef="#br0" timeOffset="90">12681 16104 7778,'-18'4'285,"3"0"0,4 1 1177,3-1-1264,3-3 0,10 8 6,3-5 1,2 1-154,1-1 1,2-3 66,2 3 0,3 1 43,5-1 0,0 3-57,-1-3 0,2 0-177,3-4 0,-2 0 55,6 0 1,-2-1-234,2-3 0,0-6 122,-4-6 1,3 1 121,-3 4 0,0-4-191,-4-1 1,-9 0 44,-3 1 1,-6 2 21,3-2 0,-7 2 109,-1 2 0,-6-1 24,-10 1 1,-1 3-17,-6 0 0,-6 6 14,-6-2 1,-3 8 6,-4 4 1,-6 7-20,2 4 0,-1 6 305,6 2 1,1 1-89,6-2 1,5 4-2,2 4 0,9-1-66,7-3 1,5 2-13,6-5 1,2 3-235,6-3 0,4-1-344,11-3 1,5-5 289,3-3 0,7-3 74,4-5 1,2-2 7,2-5 1,-1-1-15,1-3 0,-4-3-1369,0-9 1463,-5 4 0,1-7 0,-5 5 0,-2 0 0,1-4 0,-1-2 0</inkml:trace>
  <inkml:trace contextRef="#ctx0" brushRef="#br0" timeOffset="91">13560 15727 7882,'0'7'1047,"0"-2"0,5-5-832,3 0 0,-2 0 66,2 0 0,0 0-67,3 0 1,4-1-184,1-3 1,0 3-17,-1-3 1,-2 1-91,2-1 0,2 3-204,-2-3 0,1 2-1420,0-2 1699,-4 3 0,5-9 0,-6 3 0</inkml:trace>
  <inkml:trace contextRef="#ctx0" brushRef="#br0" timeOffset="92">13903 15556 7788,'0'-9'0,"0"-2"0,6 2 297,6-6 0,4-2-44,7 2 0,0 0 121,0 3 1,-3 1-118,3 0 0,-7 3 90,7 0 1,-4 6-90,0-2 0,2 3-56,-6 1 0,4 3-25,-4 1 1,0 5-88,-3-1 0,-5 3-318,1 4 1,-5 3 192,0 5 1,-6 0-431,-5 0 1,-7 5 235,-4 2 0,-3-1-223,-1 2 0,0-6 108,1 2 0,-1-3 23,0-1 1,5-2 159,3-2 1,2 2 195,2-6 0,4 0 45,4-3 1,1-5-65,2 1 0,0-4 278,0 3 0,5-4-126,3 1 1,6-3 123,1-1 1,6 0-149,-2 0 0,-2 0-258,2 0 1,-3 0-145,3 0 0,-5 0 258,1 0 0,-2-5 0,-2-2 0</inkml:trace>
  <inkml:trace contextRef="#ctx0" brushRef="#br0" timeOffset="93">14508 15362 7823,'-11'-6'944,"1"-5"193,2 4 0,4-2-991,8 1 12,8 3-18,0 5 1,3 2 68,-7 1 0,-2 10 129,-2 10 0,-1 5-155,4 6 0,0 2-92,0 2 1,4-3-106,-4 3 0,-1-1-422,2 1 0,0-6-170,3 2 0,-1-7 376,-2-1 1,2-3-453,-2-4 0,2-2 269,1-6 1,1-3-579,-1-1 991,0-4 0,1 2 0,-1-5 0</inkml:trace>
  <inkml:trace contextRef="#ctx0" brushRef="#br0" timeOffset="94">14657 15693 7823,'-8'0'0,"1"0"0,-1 0 0,-2 1 0,2 3 0,-2-1 0,2 4 0,-2 2 0,-1 7 0,-6 1 0,-2 6 0,-2 0 0,-2 0 0,0-4 0,0 0 0,4-1 2022,0 1-2022,5-3 0,3 1 0,6 0 0</inkml:trace>
  <inkml:trace contextRef="#ctx0" brushRef="#br0" timeOffset="95">15216 16161 7864,'-11'0'2793,"0"-5"-2392,4-1 1,1-5-84,2-1 1,2 5-205,-6-1 0,4 2 67,-3-2 0,-5-1-149,-3 5 0,-5 1-48,1 3 0,-3 5-102,-1 2 1,-4 5 123,1 3 1,-5 3-162,5 4 0,-1 1 66,4 0 1,5 0-42,3 0 1,8-2-382,3-2 1,3 2 197,1-6 0,6 4-260,5-4 0,7-5 193,9-6 1,1-3 124,2-1 0,7-5 142,-3-2 1,7-8 149,-3-5 1,4-1-37,-4-2 0,0-4 210,-4 1 0,-5-6 52,-2 2 0,-4-2-137,-4 1 0,-3-5 438,-4 1 1,-2-3-90,-2 0 1,0 1 0,-4-4 1,1 2-96,-1-2 1,-3-1-111,3-4 1,-3 0-108,-1 1 1,0 0-113,0 3 1,-3 8 31,-1 7 1,-1 8 77,1 4 0,1 8-224,-4 3 0,-1 10-14,-3 9 1,-1 17-11,1 14 1,-1 8 44,1 3 1,5 3-183,3-26 1,2 1 0,0-3-1,1 2 99,-1 2 1,2 0 0,-1 0 0,1 0-150,1-1 1,0-1 0,-1 1 0,0 0-198,7 25 0,-1-5 87,5-9 0,-1-3-403,1-9 0,-1-2 270,1-9 1,-1-2-109,0-2 624,-4-2 0,3-6 0,-4 1 0</inkml:trace>
  <inkml:trace contextRef="#ctx0" brushRef="#br0" timeOffset="96">9643 16892 7933,'0'-7'195,"0"-1"529,0 6-184,0-3 115,0 5-372,-5 0 1,-1 5-50,-6 2 0,5 0-122,-1 0 0,0 1 39,-3 3 0,3 2 35,1 2 1,4-2 33,-1 2 0,3-2 3,1-2 0,0 4-387,0 1 1,1-1-376,3-4 0,0 1 20,7-1 1,-2 4 222,7 1 1,-3-5-125,3-3 0,0-6 135,3 2 0,3 1 168,-3-1 1,2-2-13,2-5 1,1 0 113,3-5 0,-4 1-5,0-5 0,-2 0 238,-6-4 1,1 4 100,-5-3 1,-5 1-136,-2-2 0,-2 4 40,-2-4 1,-7 4-238,-4 0 1,-6 1-288,-6-1 0,-4 1 48,-4 0 0,2 0 252,-2 4 0,1-3 0,-4 3 0</inkml:trace>
  <inkml:trace contextRef="#ctx0" brushRef="#br0" timeOffset="97">9483 15099 7906,'-6'0'1313,"1"0"642,5 0-1688,5 0 0,1 0-127,6 0 1,0 4-102,3 0 0,-1 5-180,5-2 1,1 0 140,2 0 0,-3 0-97,0 0 0,4 0-71,4-4 0,5-1-91,-2 2 1,3-4 83,1-4 1,1 1-18,-1-4 0,-1-1 171,-3-3 0,2-1-47,-5 1 1,-1 1 232,-3 2 1,-1-2-63,-3 2 0,-3-2 87,-4-1 0,-6-1 6,-2 1 0,-3-1-84,-1 1 1,0-2-55,0-2 0,-5 4 13,-3-1 1,-7 1-31,-4 3 0,-2 3-8,-2 1 0,0 3-77,0 1 0,-1 5 88,-3 3 1,3 3-93,-2 4 1,1 3 26,3 5 1,-1 4-15,0-1 1,1 2-97,3-1 1,-2-3-205,2 3 1,-3 0 119,-1 0 1,4-4-70,0-4 1,0-5 342,-4 1 0,4-2-39,0-2 1,5-3 187,-1 0 0,2-6-82,2 2 1,3-4-126,1-4 0,0-2 183,0-6 1,2-3 87,5 0 1,0-5-219,0 1 1,0-3-306,0-1 0,5 7 251,2 4 0,4-4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85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10838 8154 7086,'7'-1'-221,"-3"-3"1,-3 2 264,-1-6 1,1 6 482,3-2-189,-3-2 213,9-1-291,-3-4 1,4-1-17,1 1 0,0 3-47,3 1 0,3-1-37,5-3 1,5-5-57,2 1 0,3-1 68,2 1 1,4 2-99,3-2 0,4 2-59,3 2 1,1-1-77,7 1 0,0-1-237,-23 6 0,0 1 1,0-1-1,0 0 311,3 1 0,2-1 0,0 0 0,2-1-61,4 0 0,1-1 0,1 1 1,1 0 40,7-2 1,1-1-1,1 3 1,1 0-437,3 0 0,0-1 0,1 0 1,0 1 412,1 1 0,0 0 0,-3-1 0,0 2-369,0 2 1,-2 2 0,1-3 0,-1 0 384,1 2 0,0 0 1,3-2-1,1-1 0,-18 3 1,1-1 0,0 1 0,-1 0 0,1 0-1,1-1 0,2 1 0,1-1 0,-1 1 0,-2 0 0,-1 1 1,0 0-6,-3-1 0,1-1 0,-2 0 1,18 2-1,-1 0 14,1-1 0,-2 0 0,-7 2 0,-1 0-158,2 2 1,-2 0 0,-5-1-1,-2 0 333,1 3 0,0 0 0,-5 0 1,0 0-37,0 1 0,-2 1 0,-3-2 0,-2 0 51,1 0 1,-1-1-1,21 1 517,-7 4 1,-5-2-668,-7 2 1,-1 2 844,-3-3 1,-2 0-748,-5 0 1,-4-3 358,0 4 0,-5-4-458,1 3 1,-2-3 255,-1 4 0,-1-6-223,0 2 437,1 2-264,-1-4 48,-4 3-423,-2-5-482,-5 0-1563,-5 0 2180,-2 0 0,-9 0 0,-2 0 0</inkml:trace>
  <inkml:trace contextRef="#ctx0" brushRef="#br0" timeOffset="1">11010 7903 8168,'-10'-11'181,"2"-1"306,3 1-186,0 0 0,4 3 247,-3 0 108,2 6-169,2-3-309,0 5-321,0 5 1,0 1 0,0 6 1,-1 3-25,-3 0 0,-2 5-28,-5-1 0,-1 3 142,1 1 1,-2-4-66,-2 0 0,5-4 85,-6 4 1,10-5 36,-5 1 1,2-6 35,-3-1 1,1-2 308,0 2-178,-1 2 0,2-8 2,2 6 13,-2-5-27,9 2-261,-4-5 232,5 0-155,0 5 37,0-4 1,1 5-8,3-2 0,-2-3 320,6 3-297,0-3 1,3 3 152,1 0 0,-5 0-122,1-4 0,-1 0 211,5 0 1,-5 0-99,1 0 1,0 0-345,3 0 0,4 0-53,1 0 1,4 0-72,-1 0 1,-1 0-1809,1 0 2103,0 0 0,4 0 0,-1 0 0</inkml:trace>
  <inkml:trace contextRef="#ctx0" brushRef="#br0" timeOffset="2">15704 7344 8102,'-7'-5'5,"2"3"1,5-4 69,0 2 636,-5 3-148,4-4-328,-4 5 198,5 0-372,0 5 1,0 1 93,0 6 0,0 3-121,0 0 0,0 9 38,0-1 1,0 6 11,0-2 1,0 5-170,0-2 0,0-1 43,0 2 0,1-1-82,3 4 1,-2-4 101,6-4 1,0 2-45,3-1 1,-3-4 72,-1-4 0,0-5 145,0 1 0,2-2-136,-5-2 1,1-3 8,-1-1 0,-3-3-383,3 4 274,-3-6-1060,-1 8 611,0-8 533,-5 3 0,-1-5 0,-6 0 0</inkml:trace>
  <inkml:trace contextRef="#ctx0" brushRef="#br0" timeOffset="3">15589 7309 8158,'0'-14'-391,"0"3"326,0 2 0,6-1 599,1 2 0,3-1-93,2 6 0,3-5-39,0 4 1,6 0-378,-2 4 1,3-1 135,5-3 1,2 3-141,5-3 0,1 3 99,-1 1 1,-1 4-249,-3 0 1,2 4 58,-5 0 0,-1 1-138,-3-1 0,-5 2-5,-3-3 1,-2 4-35,-2 0 0,-4 0 94,-3 1 0,-3-1 83,-1 1 1,-5-1 97,-3 0 0,-7 5-95,-4-1 0,-6 4 194,-2-4 0,-1 0-88,1-3 1,3-1-190,-2 1 1,3-2-49,4-3-323,2 4-121,6-10 1,4 5 640,4-2 0,1 2 0,2 6 0</inkml:trace>
  <inkml:trace contextRef="#ctx0" brushRef="#br0" timeOffset="4">16218 7652 8119,'-5'-6'781,"2"-3"-163,-5 5-558,6 0 1,-4 4 210,2 0 516,2 0-295,-8 0-465,4 0 0,-5 4-88,-1 0 1,4 5 87,1-2 1,1 3-134,-2 2 1,-1 1 73,5 2 1,-1-3-160,1 4 1,3 1 42,-3 2 1,4-2-5,4-2 1,-1 2-45,4-2 1,1 1-65,3 0 0,4-5 174,1 0 1,0 0-18,-1-8 0,-1 5 201,5-4 0,-1 0-123,1-4 0,3-4 217,-3 0 1,-1-5-57,1 2 1,-2-4 57,2 0 0,-2-4 62,-6 0 0,1-6 91,-1 2 1,-4-2-159,-4-2 0,-1 0-35,-2 0 0,-5 0-331,-3 0 1,-3 2 116,-5 2 1,-1 2-393,-6 6 1,0 5 187,0 2 1,0 2-469,0 2 1,6 2-6,1 2 737,-1 2 0,4 10 0,-4 2 0</inkml:trace>
  <inkml:trace contextRef="#ctx0" brushRef="#br0" timeOffset="5">16583 7629 8127,'0'-11'-667,"-4"3"266,0 0 1762,1 6-352,3-3-981,0 5 0,0 5 2,0 3 1,0 6 35,0 1 0,0 5 27,0-1 1,3 1-116,1-1 1,4 3 48,-4-3 1,3-1 87,-3 1 1,4-5-227,-4 1 194,4-2 1,-5-3-128,5-3 123,-6 4-546,3-10-539,0 4 1006,-3-5 0,3 0 0,-5 0 0</inkml:trace>
  <inkml:trace contextRef="#ctx0" brushRef="#br0" timeOffset="6">16572 7389 8055,'-7'-11'0,"2"-4"586,5-1 1,0 5-287,0 3 0,2 6-262,1-2-516,-1-2 0,4 6 193,-2 0 285,2 5 0,6 6 0,-1 1 0</inkml:trace>
  <inkml:trace contextRef="#ctx0" brushRef="#br0" timeOffset="7">17029 7515 8167,'0'-8'-476,"0"1"-110,0 4 1,-2-2 726,-2 5 0,2-4 3,-6 0 1,1 1 190,-5 3 0,1 0-80,-1 0 1,-4 5-136,-3 2 0,-3 0-3,-1 0 0,2-3 37,2 4 1,-1-2 57,4 2 0,1 2-46,4-3 0,1 0-231,2 0 0,3-3 108,5 4 0,0-4-62,0 3 0,1-3 108,3 4-40,2-6 0,6 7 12,-1-5 0,1 4 20,-1-5 1,0 6 12,1-1 0,3-2-27,0 2 1,4-4-133,-4 3 1,6 0 136,-2 0 1,1 3-141,-1-2 1,1-2 108,-4 2 1,3-2-131,-4 2 0,-4 2 103,-3-2 0,-2-2-105,2 2 82,-3-1 1,-5 5 2,0-1 1,-1-3 212,-3-1 0,-2 0-121,-6 0 1,-4 3 152,-3-2 1,-3-2-52,-1 2 1,-3-4-231,-1 3 1,0-3-58,4 4 0,4-6-664,0 2 247,5 2-83,-2-4 599,10 3 0,-5-5 0,5 0 0</inkml:trace>
  <inkml:trace contextRef="#ctx0" brushRef="#br0" timeOffset="8">17474 7583 8050,'0'-11'551,"0"0"-204,0-1-117,0 1 0,0 3 291,0 1-331,0 4 0,-1-3-60,-3 2 0,-2 3-137,-6-3 1,1 3-62,-1 1 1,-4 1 139,-3 3 1,2-3-115,2 3 0,-2 1 97,2-1 1,0 3-68,4-3 1,3 4 30,0-5 1,5 5-218,-5-4 32,5 5 138,-2-3-88,5 5 0,2 1 111,1-1 1,4-3-17,4 0 1,2-1 6,2 5 1,3-1 55,5 0 1,0 1-10,-1-1 1,1 1 10,0-1 0,-5-3 38,-3-1 1,2 1-57,-2 3 1,-4 1-118,-3-1 1,-6-3 138,2-1-119,-3 1 0,-6 3 76,-2 1 0,-7-5 203,-1 1 1,-10-2-131,3 2 1,-8 2-62,4-2 0,-1-2-142,4 2 1,0-6 99,1 2 1,4 1-279,3-1 1,6 0-91,1-4-640,6 0 677,-3 0 1,7 0-798,6 0 1153,4 0 0,11-5 0,0-2 0</inkml:trace>
  <inkml:trace contextRef="#ctx0" brushRef="#br0" timeOffset="9">17748 7663 8050,'0'-11'0,"0"3"670,0 1 1,0 3-177,0-4 1,-4 5-320,0-5 0,-1 5 288,2 0-221,1 1-204,-8 2 1,5 2-208,-3 1 1,0 4 79,4 4 0,-4 6 155,4 2 1,0-2-317,4 2 0,0-1 59,0 1 0,0 2-55,0-6 1,6 1 112,1 0 1,3-8 121,2 4 0,-1-5-22,1 1 0,-1 1 102,0-5 1,5 0-51,-1-4 1,4 0 127,-4 0 0,4-2-17,-4-2 0,1-2-79,-5-5 0,0-1 201,1 1 1,-2-1-117,-2 1 1,1-5-3,-6-4 0,1-1-128,-4-2 0,-1 2-134,-3 1 1,-4 0-97,-7 5 1,-1 0-348,-3 3 0,-5 2 66,5 3 0,-6 1 179,6 6 0,2 2-713,-2 2 1039,5 2 0,-3 10 0,6 2 0</inkml:trace>
  <inkml:trace contextRef="#ctx0" brushRef="#br0" timeOffset="10">18068 7618 8070,'0'-12'1012,"0"6"-250,0 1-647,0 5 1,1 5-108,3 3 0,-3 2 72,3 1 1,1 6 72,-1 2 0,3-2-112,-3 2 0,4-1 4,-4 1 1,3 2-159,-3-6 0,0 0 78,-4-4 134,5 1 277,-4-1-149,4 1 425,-5-6-156,0-1 227,0-5-452,0-5 1,0-1-72,0-6 1,0 1-261,0-1 1,2-3 78,1 0 0,-1-2-256,1 2 0,3-1 134,-3-3 0,6-2-245,-1 6 1,-2-1 116,2 0 0,-4 8 32,3-4 1,-3 5 134,4-1 1,-5 3 7,5 5 0,-4-4-163,4 0 1,-1 2 82,5 6 0,-1 2 112,0 5 0,1 2-59,-1 2 1,1 2 126,-1 2 1,-1 2-83,-2-2 1,1 5 96,-5-1 0,1 3-30,-2-7 0,-1-3 60,1-1 0,-1-2 141,-2-1 0,0-1-39,0 0 1,0-3-279,0 0 0,0-5 115,0 5-656,0-5 1,0 3 79,0-2 548,0-3 0,0 9 0,0-3 0</inkml:trace>
  <inkml:trace contextRef="#ctx0" brushRef="#br0" timeOffset="11">18799 7229 7980,'6'-5'19,"-1"3"-270,-5-6 1,1 6 242,3-2 1,-2 1 342,1-1-96,-1 3 1,-2-5 105,0 2 80,0 3-69,5-4 9,-4 5 14,4 0-266,-5 0 1,0 5-105,0 2 1,-5 5 100,-3 3 0,-2 3-17,-1 5 1,-1 0-9,1-1 1,-4 5 4,-1 0 0,1-1 1,4-3 1,-1 4-99,1-1 1,3 1 46,1-4 0,4 1-119,-1 3 1,-1-3-57,2 2 0,-3 2 101,3-1 1,1 0-90,-1-4 1,1-1 58,2 1 1,0 0 47,0 0 0,4-4-17,0 0 0,4-4 34,-5 4 0,6-4 1,-1 4 0,1-3 11,-2 3 0,3-5 163,-2 1 0,2-4-98,2-3 0,-2 2 216,-3-2 1,4-2 151,-4 2-159,3-6 1,0 5 115,-2-4-371,2-1 197,-3 3-199,-1-5-815,-1 0 9,-5 0 1,0-5-1,0-2 1</inkml:trace>
  <inkml:trace contextRef="#ctx0" brushRef="#br0" timeOffset="12">19039 7366 8001,'-5'-6'0,"3"-4"-3,-2 2 0,3 2 79,1-2 0,0 5 30,0-5 0,-4 4 76,1-3 0,-1 3 448,4-4-426,0 6 1,0-5 226,0 3 57,0 3-26,0-4 25,0 0-20,0 4-229,0-4 610,0 5-1093,0 5 1,1 5-33,3 5 0,2 5 138,6-1 1,-1 3 9,0 1 0,2 4 94,2-1 1,2 5-49,2-5 1,2 5 51,-2-5 1,2 4-40,-2-8 0,2 6 57,-2-9 1,-2 4-10,-2-8 1,-2 4 15,-2-3 0,-3-1 4,-1-4 0,0 1 117,0-1 0,2-3-127,-5-1 1,1-4 117,-1 1-83,-3 2-645,4-5 225,-5 4-2164,0-5 1819,-5 0 0,-1-1 742,-5-3 0,3 2 0,0-6 0,1 1 0,-5-5 0</inkml:trace>
  <inkml:trace contextRef="#ctx0" brushRef="#br0" timeOffset="13">19267 7721 8057,'-6'-6'-453,"-3"0"-57,5-5 1,0 3 1210,4 0 1,-4 5-170,1-5 0,-1 4 422,4-3-335,0 4 9,0-7-164,0 9-566,-5-4 1,-2 10-28,-4 2 1,-1 5 170,1 3 0,-4-1-240,0 5 0,-6-4 78,2 4 1,-1-4-103,1 4 1,-1-5 71,4 2 0,0-4 31,1 0 1,2-1 103,-2 1 1,1-1 23,-1 0 0,6-3-75,-3 0 0,7-6-286,-2 2-34,4 2 178,-2-4-775,5 3 848,0-5 0,10-5 0,3-2 0</inkml:trace>
  <inkml:trace contextRef="#ctx0" brushRef="#br0" timeOffset="14">19370 7241 8052,'0'-18'0,"0"5"197,0 6 1,0-1 262,0-3-42,0 4 0,0 1 412,0 2-255,0 3 259,0-4-498,0 5 0,1 5-448,3 3 0,2 7 88,6 4 0,4 4 182,3 3 0,-1 0-9,1 4 0,0 1-20,4 3 1,0 0-190,0 0 1,-2 2 58,-2 2 0,-2-5-121,-6 5 0,-3-6 49,-1 2 1,-4 0-95,1-3 1,-3-2-57,-1 1 1,-6-3 121,-6 4 0,-1-6-531,-6 2 0,-1-5 268,-7-3 0,2 2-1434,-5-6 1798,-1 5 0,-3-2 0,0 5 0</inkml:trace>
  <inkml:trace contextRef="#ctx0" brushRef="#br0" timeOffset="15">13762 8714 7160,'1'-6'718,"3"2"-519,-3 3-220,10-4 141,-5 3 1,5-3-15,1 5 0,4 0-4,3 0 0,4-4 23,4 1 1,1-1-33,2 4 1,8-1-85,0-3 1,9 3 69,3-3 1,3 2-263,-3 2 1,8 2 207,-1 2 0,1-2 62,-4 6 0,0-1-132,-4 5 0,2 3 66,-6 0 0,0 2-110,-7-2 0,-1-2 125,-4 2 1,-1 1-104,-3 0 0,-1-1 59,-2-4 0,-3 1-30,3-1 1,-3 0 113,-1 1 0,0-2 190,0-2 1,-2 1-95,-2-6 0,1 5-92,-4-4 0,0 3 138,-1-3 0,-2 1-85,2-1 0,-2-3 86,-2 3-170,1 2 1,-1-3-14,1 5 0,-5-6-112,1 2 0,-4-2 109,3 2-579,-4-2 224,2 3-464,-5-5 0,-1 3 786,-3 1 0,-13 5 0,-7-3 0</inkml:trace>
  <inkml:trace contextRef="#ctx0" brushRef="#br0" timeOffset="16">13888 8611 8289,'5'-6'20,"-4"-4"261,4 9 0,-5-6 209,0 3-292,0 3 319,0-4 111,0 5-621,-5 5 1,3-2 19,-6 4 0,-3 0-156,-5 0 1,0 3-15,1-2 1,1 2-55,-5 2 1,5-5 34,-2 1 1,0-2 162,1 2 1,-1 2-36,5-2 0,0-2-1,-1 2 67,1-6 1,3 3 46,1-5 244,4 5-189,-2-4 229,5 5 414,0-6-680,0 5 0,4-3-16,0 6 0,4-4 1,0 3 1,2 0 16,2 0 1,-1 2-4,0-5 0,5 5 46,-1-2 1,5 0-52,-1 0 1,-1-4 143,1 1 0,-4 1-124,4-1 1,-5-1-16,2-3 1,-4 0 17,0 0 0,-5 4-35,1 0-104,-6 0-467,3-4-1257,-5 0-581,-5 0 2330,4 0 0,-4 0 0,5 0 0</inkml:trace>
  <inkml:trace contextRef="#ctx0" brushRef="#br0" timeOffset="17">15704 8623 8176,'0'-12'-534,"0"1"510,0-1 346,0 1 38,5 0 452,-4-1-151,4 6-123,-5 1-545,0 5 1,0 6 85,0 6 1,0 4-97,0 7 1,0 1 74,0 3 0,0 1-90,0 2 1,0 2 21,0-6 0,1 5-62,3-4 1,-1-1 77,4-3 1,-4-1-120,1-3 0,1 1 93,-1-5 1,1 4-6,-2-4 0,-1 1-60,2-5 1,1 0 82,-2 1 1,1-4-33,-4-1 21,0-4 84,0 7 10,0-9 207,0 4 119,0-5-404,5 0 0,-2-4-11,4 1 1,1-1 131,3 4 0,-3 0-111,0 0 1,1-2 102,6-1 1,-2 1-84,2-1 0,2 1-53,3 2 0,1-3 61,2-1 1,1-1-83,3 1 0,-2 3 29,6-3 1,-6-1-16,2 1 1,-3 0-193,-1 4 1,-2-4 116,-2 0 0,1 1-346,-4 3 171,-6-5-206,0 3 0,-10-3-30,0 5 513,-5 0 0,-17 0 0,-2 0 0</inkml:trace>
  <inkml:trace contextRef="#ctx0" brushRef="#br0" timeOffset="18">15772 8920 8178,'0'-12'0,"0"5"229,0-1 1,1 0 14,3-3 1,1 3-90,3 1 0,6 0 119,-3 0 1,5 0-1,-1 4 1,1 1-128,3-1 1,3 0-37,-3-1 1,3 3-19,0-3 1,2 3 181,3 1 1,-3-4-386,3 0 0,1-3 42,-2 3 1,-3-1-334,-4 1 1,-5 3-36,2-3 0,-5 1-202,-3 0 0,-2 1-740,-2-2 1378,-3 3 0,4 1 0</inkml:trace>
  <inkml:trace contextRef="#ctx0" brushRef="#br0" timeOffset="19">15704 8600 8354,'3'-12'75,"1"1"1,1 0-123,-1-1 0,3 2 322,4 2 1,0-2-71,1 3 1,3 0 106,0 0 0,7 0-59,1 0 0,1-2 95,6 5 1,1-5-212,3 2 0,0 0-204,0 0 0,5 0-216,-1 0 0,3 0 173,-2 4 0,-5 1-641,-4-2 0,-4 3 99,0 1 652,-7 5 0,-2 7 0,-6 5 0</inkml:trace>
  <inkml:trace contextRef="#ctx0" brushRef="#br0" timeOffset="20">16469 8783 8056,'-6'-5'297,"0"3"385,6-8-447,0 9 0,2-4 150,2 5 1,-2 0-133,6 0 1,-2 5-156,2 2 0,2 0 109,-3 0 0,0 5-164,0 3 0,1 2 86,3-2 1,1-1-134,-1 5 1,1-5-129,-1 1 0,1 2 114,-1-2 1,0 0 2,1-4 0,-1-3 23,1 0 0,-1-2-166,0 2 0,-3 0 106,0-4 1,-6 1-809,2-1-133,-3-3 229,-1 4 1,-1-5 763,-3 0 0,-2 6 0,-6 0 0</inkml:trace>
  <inkml:trace contextRef="#ctx0" brushRef="#br0" timeOffset="21">16720 8794 8171,'0'-11'-182,"0"-1"1,0 1 369,0-1 0,0 1 332,0 0 0,0 3-24,0 0 1,0 5 264,0-5-661,0 5 64,0-2 1,0 7-209,0 1 0,-4 4 93,1 4 0,-11 6-251,-2 2 1,0 6 18,-3 2 0,0 3-11,-4-3 0,0 3-55,0-3 1,5 1 137,3-2 0,3-5-121,0 2 0,1-8 115,-1 0 1,5-2-366,-1-2 273,6 1 0,-7-1-511,5 0 720,0-4 0,-1-2 0,-1-5 0</inkml:trace>
  <inkml:trace contextRef="#ctx0" brushRef="#br0" timeOffset="22">16857 8851 8049,'0'-11'385,"0"-1"0,0 5 332,0-1-578,0 6 1,4-2 92,0 8 0,0 2 2,-4 5 0,0 6-39,0 2 0,3 4-32,1 3 1,0 2-202,-4 3 1,0 3 123,0 0 0,0-2-354,0 6 0,0-6 155,0 2 1,4-1-71,0-6 1,1-1 56,-1-3 1,-3-4 130,3 0 1,1-5 9,-2 1 0,5-2 41,-4-1 65,0-1 0,-3 0 8,3 1-470,-3-6 194,4 4-1140,-5-8 119,0 3 1168,0-5 0,0 0 0</inkml:trace>
  <inkml:trace contextRef="#ctx0" brushRef="#br0" timeOffset="23">16789 8874 8050,'6'-16'0,"-1"3"435,-5-2 1,1 2-233,3 1 0,3 1-8,4 0 1,4-1-41,0 1 0,4 1 86,-3 2 1,4-1-115,-1 5 1,4-1 85,3 1 1,0 3-288,4-3 0,0 3-19,0 1 1,2 4-29,-6 0 1,5 5 93,-5-2 1,0 3-95,-7 2 0,-3-2-80,-4-2 0,-5 2 54,1-3 0,-7 7 37,-1 2 1,-10-1 62,-9-4 1,-8 4-138,-3 1 0,-7 0 58,-1-1 0,0-2-148,4 2 1,1-2 130,2-2 1,3-4-8,6-3 0,4-3-233,3-1 125,2 0 258,7 0 0,6 0 0,6 0 0</inkml:trace>
  <inkml:trace contextRef="#ctx0" brushRef="#br0" timeOffset="24">17428 8817 8083,'-6'-8'517,"2"1"1,-1 3 374,1-4-722,0 6 272,4-3-281,0 5 22,0 5 1,0 1-258,0 5 1,0 1 8,0-1 1,0 5-23,0-1 1,0 4-57,0-4 0,4 4 36,0-4 1,5 1-13,-1-5 0,2 0 58,1 1 0,2-6 53,2-2 1,-2-3 3,2-1 0,3 0 4,1 0 0,-2-1 27,3-3 1,-3-2 144,2-6 0,-2 1 73,-6 0 1,-1-2-50,-2-2 0,-3 1-38,-5-5 1,-1 3-50,-3-3 0,-4 4-156,-7-4 0,-4 4 39,-8-4 1,3 9-78,-2-2 1,2 8-153,1 1 0,1 1-419,3 2 0,-1 9 656,5 3 0,-1 12 0,5 0 0</inkml:trace>
  <inkml:trace contextRef="#ctx0" brushRef="#br0" timeOffset="25">17748 8794 7729,'0'-8'-588,"0"1"1073,0 4 1,0-3 0,0 2 1,1 3 104,3-3 23,-3 3-369,4 1 0,-3 0-203,2 0 1,-2 5-19,6 2 1,-5 4-57,5 0 1,-2 4 57,2 1 1,2 3-153,-2-4 0,-2 1-24,2 0 0,-4-4 71,3 3 1,-4-2-132,1-1 221,2-1 104,-5 0-1,4-4 196,-5-2-136,0-5 1,0-5-113,0-3 1,0-2-129,0-1 1,0-1 115,0 1 1,0-2-71,0-2 0,4 1 5,0-5 1,1 4-25,-1-4 0,2 1 9,5-1 1,-3 1-10,0 3 0,-1 3-26,5 1 1,-1 1 54,1 6 0,-1-4 15,0 5 0,1-1-22,-1 4 0,-1 1-11,-2 3 0,2-2 18,-2 6 1,1 1 1,-2 6 1,3-1-20,-2 5 1,-3 0 1,-1 4 0,1-4-99,-1 0 0,0-4 99,-4 4 0,1-5 34,3 1 0,-3-2-73,3-1 144,-3-1-151,-1 0 1,1 0 2,3-4 0,-3-1-129,3-2 1,-1-2-703,1 1-282,-3-1 1181,4-2 0,0 5 0,1 1 0</inkml:trace>
  <inkml:trace contextRef="#ctx0" brushRef="#br0" timeOffset="26">18251 8863 8050,'0'-8'66,"0"0"1,0 5 252,0-5-232,0 5 1,1-2 310,3 5-223,-3-5 0,5 4 167,-2-3 1,-1 3-280,4 1 0,-3 4 6,4 0 0,-1 3-132,5-3 18,-1 5 0,0-8 110,1 3 1,3 1-84,0-1 1,1 0-60,-5-4 1,6 0 50,2 0 0,-2-2-81,2-1 1,-3-3 107,3-1 0,-5-3-20,1 2 1,-3-2 69,0-2 0,-2 1 116,-2 0 0,1-1-107,-6 1 0,1-1-16,-4 1 1,-5 0-76,-3-1 1,-2 1 76,-1-1 1,-6 5 16,-2-1 0,2 6 4,-2-2 1,0 2-384,-4 2 0,4 6 21,0 1 0,3 5 178,-3 3 0,5 3-105,-1 4 0,2 1 91,2 0 0,3 4 29,1-1 1,4 2 1,-1-1 0,3-4-24,1 0 0,5-2 19,3-6 0,2-1 192,1-6 0,1 1-113,-1-5 0,5-1 155,-1-3 1,1 0-224,0 0 0,-3 0 66,7 0 0,-5 0-386,4 0 1,-5-3 20,1-1 393,3-5 0,-6 3 0,5-6 0</inkml:trace>
  <inkml:trace contextRef="#ctx0" brushRef="#br0" timeOffset="27">18627 8817 8017,'0'-12'0,"0"1"165,0 0 1,2 0 311,2 4 0,-3-3 108,3 2-100,-3 3-340,4 0 0,-3 5 81,6 0 0,-4 5-125,4 3 0,-2 3 23,1 4 1,2-1-88,-5 5 1,4-1 65,-4 1 0,1 1-169,-2-4 1,-1 3-63,2-4 0,1 0 100,-2-3 1,1-5-33,-4 1 1,0-4 138,0 3-108,0-4 106,5 2-18,-3-5 0,3-1-85,-5-3 1,0 1 59,0-4 0,0-1-118,0-3 0,0-1 110,0 1 0,0-1-96,0 1 0,1-4 74,3-1 0,2-4-173,5 1 0,2 1 62,2-1 1,-2 4 37,2-4 0,-2 9 53,-2-2 0,2 5 8,2-1 1,-6 3 59,3 5 0,-3 0-92,2 0 0,-1 1 42,-2 3 1,2 3 6,-3 4 1,0 5 4,0 3 0,-4-1-10,1 1 0,-2 0-2,2 4 0,-3-4 6,3 0 1,-3-4-15,-1 5 1,2-7-219,2 3 1,-3-4 128,3 0 1,1-5-383,-1 1 1,1-4-1,-2 3 477,-1 1 0,8 3 0,-4 1 0</inkml:trace>
  <inkml:trace contextRef="#ctx0" brushRef="#br0" timeOffset="28">19119 8463 7968,'0'-12'-257,"0"1"0,0 3 99,0 1 1,0-1 152,0-3 0,1 1 485,3 2-240,-3-2 596,4 3-198,-5 1-386,0-4 1,0 10-93,0 0 0,0 6-52,0 10 1,0 3 59,0 7 1,4 5 33,0 7 1,3-3-259,-3 3 1,5-2 51,-2-2 1,0 0-169,0 1 1,0-5 70,0 1 0,2-7 7,-5-1 0,4-2 104,-4-6 1,1 1-36,-2-5 0,-1 0-84,1 1-181,-1-1-784,-2 1 452,0-1-555,0-5 1177,0 0 0,-5-1 0,-2 1 0</inkml:trace>
  <inkml:trace contextRef="#ctx0" brushRef="#br0" timeOffset="29">19027 8748 8269,'1'-6'375,"3"2"1,3-1-204,4 1 0,2 1-72,2 3 0,0 0 77,8 0 1,-1 0-188,8 0 0,0 0 94,5 0 0,-5-4-221,1 0 1,-6 0 5,2 4 0,-4-4-76,-4 1 1,1-1-323,-5 4 1,-3-2 249,-5-1 0,-3 1 279,4-1 0,-1 1 0,5 2 0</inkml:trace>
  <inkml:trace contextRef="#ctx0" brushRef="#br0" timeOffset="30">19495 8680 10675,'7'5'208,"-2"1"-31,-5 6 0,4 0-37,-1 4 1,3 1 98,-3 6 1,-1-2-252,1 1 0,0-5 62,1 6 1,-3-8-79,3 0 1,1 2 123,-1-2 1,0-4 144,-4-3-561,5 0 81,-4 3-1166,4-5 35,-5-1 851,0-5 1,0 0 0</inkml:trace>
  <inkml:trace contextRef="#ctx0" brushRef="#br0" timeOffset="31">19507 8497 8005,'-8'-18'0,"1"3"0,4 6 0,-1 2 0,3-1 0,1 2 0,0 1 0,5 10 0,1 1 0</inkml:trace>
  <inkml:trace contextRef="#ctx0" brushRef="#br0" timeOffset="32">19987 8726 8027,'-8'-6'125,"0"-1"1,6 1 117,-2-2 1,1 2-169,0-2 1,-4-2 97,-4 2 1,3 2 20,1-2 1,-1 6-52,-3-2 1,-1 3-170,1 1 0,-1 1 61,1 3 0,-1 2-147,1 5 0,0 2-73,-1 2 0,1 2 114,-1 2 0,5-1-5,-1-3 0,6 1 40,-2 3 1,-1-1-171,1-3 1,0-2 52,4 2 0,0-2 64,0-2 1,0-3-158,0 0 182,0-6 1,1 3 143,3-5 0,-1 0-151,4 0 0,1 0 228,3 0 1,1-1-61,-1-3 1,1 2 56,-1-6 0,0 0-46,1-3 1,-1 0-38,1-1 0,-5 1 2,1-1 0,-4 1-19,3-1 0,-4 5-158,1-1 200,-3 6-361,-1-3 175,0 5-27,0 5 0,0 2 40,0 9 1,0-4 46,0 3 0,0-1 2,0 2 1,0-2 2,0 5 0,5-5-2,3 1 0,2-2-8,1-2 1,1-3 39,-1-1 0,4-4-17,1 1 0,0-3-125,-1-1 0,2 0-132,2 0 1,-1 0 268,-3 0 0,-3-5 0,5-2 0</inkml:trace>
  <inkml:trace contextRef="#ctx0" brushRef="#br0" timeOffset="33">20158 8280 8001,'0'-11'-69,"0"-1"0,0 1 619,0-1 0,4 5 297,-1-1-328,1 6-278,1-3 0,-3 11-57,1 5 1,2 6-12,-1 6 1,4 5-95,-4 2 0,0 7 46,-4 1 0,1 0-158,3-4 0,-3 4-3,3 0 0,-2-3 106,2-5 0,-1-3-155,4 3 0,-4-4 34,1 0 0,1-2 36,-2-1 0,2 0 63,-1 0 0,-2-5 1,1-3 1,-1-2 33,-2-2 0,0 0 20,0 1-267,0-1 270,0 1-532,0-6 139,0-1-113,0-5 1,5 5 0,1 2-1</inkml:trace>
  <inkml:trace contextRef="#ctx0" brushRef="#br0" timeOffset="34">20729 8177 8036,'0'-11'-409,"0"-1"634,5 1 198,-4 5 302,4-4-399,-5 8 58,0-3-357,0 5 1,0 5 133,0 3 0,-9 2-80,-2 1 1,-3 6 67,3 2 0,-2 3-62,-2 0 0,1 3-1,-5 1 0,0 0-20,-4 4 1,4 0-51,0 5 1,5-5 103,-1 1 0,3-5-182,5 5 0,0-2 86,3 1 0,3 2-136,-3-5 0,3 3 88,1-3 1,0 3-143,0-3 0,4 0 27,0-5 1,1 1 37,-1 0 1,2 0 23,5 0 1,1-5-7,-1-3 0,1 1 442,-1 0 0,5-1-177,4-4 1,-3-3 104,2-1 1,-3 0-78,3 0 0,-5 2 15,1-5 0,1 1-45,-1-1 0,-3-3 88,-4 3-665,-1-3 240,5-1-1348,-6 0 686,-1 0-240,-5 0 1,-4-1-16,0-3 1074,-5 3 0,8-9 0,-4 3 0</inkml:trace>
  <inkml:trace contextRef="#ctx0" brushRef="#br0" timeOffset="35">20912 8451 7925,'0'-17'4,"0"4"8,0 5 936,0 1-99,0 0-744,0 2-57,0 15 0,0-1 126,0 10 0,0 0 0,0 4 1,0 4-148,0 0 1,0 3-34,0-3 0,0 3 70,0-3 1,0 3-134,0-3 0,0 0 177,0-5 0,3-3-210,1 0 1,0-3 93,-4 3 1,4-5-89,0 1 1,1-6-34,-1-2 86,-3 1 0,4 0-183,-5-1-354,0-4-804,0 2 1233,0-5 0,-5 0 0,-2 0 0</inkml:trace>
  <inkml:trace contextRef="#ctx0" brushRef="#br0" timeOffset="36">21049 8212 8159,'0'-12'10,"0"1"1,0-1 125,0 1 0,1 3-48,3 1 798,-3 4-206,4-2 110,-5 5-453,0 0 0,1 5 183,3 3-321,2 2-51,6 1 1,1 2 197,2 2 0,-1-1-87,5 5 0,-1 0-190,1 4 0,2 0 133,-2 0 0,2 1-59,-2 3 1,1-2-19,-5 5 1,4-3-173,-4 4 1,-1-2 49,-6 1 0,1 2-162,-5-5 0,3 3-19,-3-3 1,0 3 141,-4-3 0,0-1-93,0-3 0,0 4 51,0 0 0,-4-1-114,0-3 0,-5 4 156,2-1 1,-5 5 2,-3-5 0,1 1 101,-5-4 0,5-4-106,-1 0 0,2-4 56,2 4 0,-1-9-40,1 2 0,1-3 9,2 2 0,-2-5 25,2-2-254,3 3-20,-5-6-197,9 4-519,-4-5-1513,5 0 2491,0-5 0,0-1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8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7161 12803 7355,'6'-1'247,"-2"-3"0,-1 2 96,0-1-154,-1 1-97,8 2 0,-4 0 106,6 0-115,-1 0 0,0 0-2,1 0 1,-1-1 11,1-3 1,-1 3-14,1-3 0,-1 3 25,0 1 0,1 0-19,-1 0 1,1 0 15,-1 0 1,0 0-96,1 0 1,3-4 45,0 0 1,1 1-89,-5 3 0,0 0 88,1 0 0,3-4-6,0 0 1,2 0 75,-2 4 0,-1-1-68,5-3 1,0 3 137,4-3 1,0 1-123,0 0 0,-1 1 66,1-1 1,0-3-32,0 3 1,0-1-27,0 4 1,-2 0-24,-2 0 0,-2 0-84,-6 0 1,1 0-106,-1 0 0,4 0 117,0 0 1,1 0-90,-5 0 1,2 0 57,2 0 1,1 0 9,4 0 0,1 0 7,-2 0 0,3 0 8,1 0 1,-1 0 6,1 0 0,-4 0 9,0 0 0,-5 0 84,1 0 0,-1 0-77,2 0 0,-4 0 52,4 0 1,-4 0-47,0 0 0,-1 4 15,1-1 1,0 1 43,3-4 0,-1 0 7,5 0 1,-3 0-21,3 0 1,0 0 5,4 0 1,1-1 12,2-3 1,0 3-33,4-3 1,-3 2-81,3-2 0,-4 2 83,0-1 1,2 1-102,-1 2 0,3 0 49,-3 0 0,5 0-19,-2 0 0,3 0-18,1 0 1,-1 0-10,-2 0 0,2 0 24,-3 0 0,2 0 11,-1 0 0,2 0 31,-3 0 1,-1 0-27,2 0 1,-2 0 32,1 0 0,-1 2-16,-2 1 0,-3-1 7,3 2 1,1-3 15,-2-1 1,1 4 2,-4-1 0,0 1-29,0-4 0,-1 0 7,1 0 0,0 4-8,0 0 1,0 0 7,0-4 0,-1 3-16,1 1 0,4 4-4,0-4 1,-1 0-4,-3-4 0,2 3 12,-2 1 0,3 0 2,-7-4 0,-1 4 120,1 0 1,-4 1-69,4-2 0,-1-1 76,1 2 1,2-2-101,-2 2 1,2-3-51,-2 3 1,7-3 16,1-1 0,-1 0-97,1 0 0,1 0 96,-1 0-1,-1 0-21,-3 0 1,4 4-14,-1 0 0,1 0 14,-4-4 1,0 0 18,0 0 1,0 0-12,-1 0 1,1 1-8,0 3 0,1-3 31,3 3 1,-3-3 2,3-1 1,2 0-11,1 0 0,3 0-1,1 0 0,-3 0-21,-1 0 1,2 0 14,6 0 0,-2 0 25,2 0 1,1-1-20,-1-3 0,0 3-13,-3-3 0,3 1-30,0 0 0,4 1-6,-4-2 1,0-1 32,-4 2 1,7-2-4,4 1 0,-2 2 22,-1-1 0,8-2-26,-5 1 1,4-1 54,0 1 1,-2 3-157,-1-3 1,-1-1 139,1 1 0,-1-4-5,-4 4 1,3 1 5,-6 3 1,5-4 9,-1 0 1,1 0 0,-1 4 1,3-1-13,1-3 1,0 3-6,3-3 0,-2 3 30,-1 1 1,1 0-27,2 0 1,1-1 15,-1-3 0,6 2-7,-6-1 1,5 1-1,-1 2 0,-1-3 27,-3-1 1,2-4 4,2 4 1,3-3-72,-2 3 1,-2-1 41,1 1 1,0 2-26,4-6 0,2 5-285,2 0 1,-3-2 258,3 1 1,-1-4 7,0 4 1,-1-3-9,2 3 1,-3-4 4,-1 4 1,-3-1 9,-1 2 0,-1 0 63,1-5 1,-2 6-93,-5-2 1,-2-1 96,-2 1 1,1 0-52,-5 4 1,1 0 145,0 0 0,-4 0-88,3 0 1,1-1 11,0-3 1,-1 3-63,-4-3 0,1 3-15,3 1 1,-2 0-41,2 0 0,-2 0 79,-2 0 1,0 0-70,0 0 0,-4 0 165,-4 0 0,-2 0-117,-1 0 0,-4 0 324,0 0 1,-5 0-298,1 0 0,-2-4 38,-1 0 0,0 1-45,3 3 0,-1 0-35,5 0 0,-3-4 26,3 0 1,0 0-55,4 4 1,-4 0 44,0 0 1,-5 0-20,1 0 0,1 0 40,0 0 0,-1 0 6,-4 0 1,1 0-9,-1 0 0,-3 0 50,-1 0-197,-4 0 161,2 0-550,-5 0 0,-5-5 0,-2-1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8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16229 16240 6972,'0'-11'788,"-1"1"-337,-3 2 1,3 2 321,-3 2-294,3 3 137,1-4-224,0 5 0,5 5-233,2 2 1,0 4 13,0 0 1,1 6-23,3 2 1,1 3-137,-1 5 0,1 1 17,-1 2 0,0 3 1,1-2 0,3 1 18,0-2 0,1 3-119,-5-2 1,2 2 99,2 1 0,-2-5-130,2-2 1,3 1 136,1-2 0,-2-3-20,2-4 1,-3-4 82,3 4 1,-5-5-67,1 2 0,-2-8-41,-2 0 1,0-2 85,1 2-145,-6 2 1,0-9-214,-2 3-24,-2-3 1,1-1-28,-6 0 1,0 0-202,-5 0 1,1 0-7,-5 0 1,1-1 161,0-3 1,-1 2-254,1-6 1,-2 1 10,-2-5 615,2 1 0,-3-1 0,4 1 0</inkml:trace>
  <inkml:trace contextRef="#ctx0" brushRef="#br0" timeOffset="1">16332 16652 7621,'0'-12'-420,"4"5"598,-1-1 0,5 4 990,-4-3-338,5 4-290,-3-2 79,6 0-88,-1 4-363,-5-4 0,-1 10-10,-5 2 1,0 3-70,0 2 1,-5 0 41,-2 4 0,-5 1-134,-3 6 1,-1 0-52,-4 0 0,-1 0 48,2 0 0,2 0 17,2-1 1,-1-3-6,0 0 1,1-5-76,4 2 1,1-4 28,2 0-102,-2-1 0,7-1-39,-4-2-156,4-3 48,-2 0-374,5-4 337,0 9 1,1-8-453,3 2-341,-3-3 1119,10-1 0,-10 0 0,4 0 0</inkml:trace>
  <inkml:trace contextRef="#ctx0" brushRef="#br0" timeOffset="2">17291 16549 7742,'7'-5'-36,"-2"3"1,-4-3 285,3 5 1,-2-1 331,6-3-255,-6 3-180,9-4 0,-9 5-63,6 0 48,-1 0 0,5 0-65,-1 0 0,1 0-101,-1 0 1,4 0 19,0 0 1,6 0-72,-2 0 0,2 0 55,2 0 0,1 0-51,3 0 0,-3-4 60,3 0 1,1-1-11,-2 1 1,3 2-64,-6-6 0,1 6 57,-8-2 1,-1 1-240,-4 0 0,-3 1-145,0-1 64,-6 1 1,2 2 356,-8 0 0,-2-5 0,-6-1 0</inkml:trace>
  <inkml:trace contextRef="#ctx0" brushRef="#br0" timeOffset="3">17280 16754 7727,'1'7'97,"3"-3"1,-2-3 173,6-1 0,0 0 31,3 0 0,2 0-101,2 0 1,3 0 259,5 0 1,-1-4-64,1 0 0,9 0-28,2 4 0,3-3-171,-3-1 0,2-1-25,2 1 0,-3 3-158,3-3 1,-3-1 98,-5 1 1,-2 0-336,-5 4 0,-1 0 160,-3 0-194,-3 0 1,-8 0-468,-1 0-450,-4 0 561,-8-5 1,-3 4 609,-7-3 0,-3-2 0,0-1 0</inkml:trace>
  <inkml:trace contextRef="#ctx0" brushRef="#br0" timeOffset="4">18719 16081 7761,'0'-7'1145,"0"2"-179,0 5 0,0 5-715,0 3 0,0 6-34,0 1 0,0 5-139,0-1 1,0 4 137,0 4 1,0-2-168,0 6 0,0-5 15,0 5 0,4-2-93,-1 1 1,1 2 61,-4-5 1,4 1-99,0-2 0,1-2 41,-1 3 1,-2-7 83,6-1 1,-4-3-107,3 3 0,-3-5 90,4 1 0,-4 1-209,3 0 187,-4-1 0,6-4-4,-6 1 1,1-5-20,-4 1-10,0-6-33,0 4 62,0-1-560,0-4 163,0 4-835,0-5 590,-5 0 1,4-1-1067,-3-3 1690,3 3 0,6-15 0,1 4 0</inkml:trace>
  <inkml:trace contextRef="#ctx0" brushRef="#br0" timeOffset="5">19096 16697 9463,'-7'7'73,"2"-1"-26,5-2-132,0-3-199,0 4 244,0-5 1,0 0-1</inkml:trace>
  <inkml:trace contextRef="#ctx0" brushRef="#br0" timeOffset="6">19450 16092 7738,'-7'-5'241,"2"-1"0,4-1 211,-3 3-232,3 3 0,-5 1 245,2 0-261,3 0 0,-8 1 1,5 3 0,-4-1-95,4 4 1,-3 1-12,3 3 1,-4 2-112,5 2 0,-2 2 56,1 2 1,2 2-130,-1-2 0,0 3 98,-1 1 0,3-4-73,-3 0 0,3-5-142,1 1 124,0 3 1,0-5-149,0 2 198,0-2-14,0-2 101,0-5 13,0-1 239,0-5-366,5 0 0,-1-1 76,7-3 0,-2 3-55,6-3 0,3 3 19,1 1 0,3 0-10,1 0 0,1 0 18,2 0 0,0 0-2,4 0 0,-3 1 14,3 3 1,-3-1-9,3 4 0,-4 1 5,0 3 0,-5-3-4,-2-1 0,-5 1 3,1 3 1,-7 5-59,-5-1 1,-1 0-5,-2-3 1,-2 3-7,-1 0 0,-8 4-133,-4-4 1,-5 4-31,1-3 1,-1 3 99,0-4 1,-1 0 90,2-4 1,1 1-66,-1-1 1,4-3 239,-4 0 1,5-5 42,-1 5 1,1-6 63,-2 2 1,4-2-134,-3-2 0,2 0-37,1 0 0,1 0-833,0 0 575,-1-6 0,1 0-194,-1-5 0,5 1 379,-1 2 0,0-7 0,-3 2 0</inkml:trace>
  <inkml:trace contextRef="#ctx0" brushRef="#br0" timeOffset="7">19427 16103 7520,'0'-6'488,"0"1"0,0 4-147,0-3 61,0 3-334,5-4 1,1 5 107,6 0 0,-1-4 62,1 0 0,-1 0-57,0 4 0,5 0 14,-1 0 1,1 0 13,0 0 0,-2 0 0,5 0 1,0 0-12,3 0 1,3 0 7,1 0 0,-2 0-205,3 0 0,1 0 21,-1 0 1,-1 0-84,-3 0 1,0 0 102,0 0 0,-4 0-86,0 0 0,-5 0 31,1 0 138,-2 0-261,-2 0 113,-5 0 0,-3 0-298,-11 0 1,-3 0-204,-8 0 1,-4 0-1085,0 0 1608,0 0 0,-5 0 0,6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89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1850 8783 8089,'0'-8'0,"0"0"0,0 5-124,0-5 1,-1 4 212,-3-3 119,-2 4 1,-6-6 107,1 5 1,3 1 61,1 3 154,-1 0-97,-3 0 295,4 0-263,-3 0-357,9 0 1,-5 6 23,2 5 1,1 2-47,-4 6 0,4 1 84,-1 7 0,2 3 1,-2 9 1,3 1-12,-3 6 0,3-1-5,1 1 0,3 0-233,1 0 0,5-2 239,-1-2 1,2-3-238,1-5 1,1 1-57,-1-1 1,-1-5-71,-2-2 1,2 1-89,-2-2 1,-2 1 111,2-4 0,-6 0-57,2 0 0,-3-2 76,-1-2 1,0 1-209,0-4 1,-5 3 148,-3-4 0,1 0-197,-5-3 1,4-1 31,-8 0 1,-1-3 95,-2 0 0,1-5-174,-1 5 0,0-5 90,-4 0 1,4-1 368,0-2 0,0-5 0,-4-7 0,0-6 0</inkml:trace>
  <inkml:trace contextRef="#ctx0" brushRef="#br0" timeOffset="1">1530 9502 8138,'0'-11'702,"0"-1"0,2 5-615,1-1 1,0 6 174,5-2 1,1 2 225,6 2 1,6 0-212,6 0 1,5 4-1,-2 0 1,6 0-154,-2-4 1,3 0 115,-7 0 0,2 0-234,-2 0 1,-2 0 105,-5 0 1,-1 0-690,-3 0-559,-3 0 1136,-4-5 0,-1 4 0,0-5 0</inkml:trace>
  <inkml:trace contextRef="#ctx0" brushRef="#br0" timeOffset="2">2136 9605 7981,'0'-8'0,"0"1"0,0 3 44,0-4 1,4 4 433,-1-3 155,1 4-137,-4-7 0,0 9-96,0-4-108,0 5 1,0 6-122,0 6 0,-1 0-140,-3 7 0,2 0 78,-6 4 0,2 1-195,-2 3 1,-2 1-108,2 2 0,-1 2-84,2-5 0,-2 1 107,5-2 1,0-5-4,4 1 0,0-5-19,0 2 0,0-5 58,0 1 0,0-6-147,0-1 72,0-6-611,0 8-228,0-8 1048,0 3 0,0-5 0</inkml:trace>
  <inkml:trace contextRef="#ctx0" brushRef="#br0" timeOffset="3">2147 9502 8090,'0'-18'0,"0"3"0,0 6 1354,0 2-849,0 4 1,1-2-148,3 5 1,-1 5-79,4 3 0,1 3 30,3 4 0,1 3-232,-1 5 0,1 5 105,-1 2 0,4 2-117,1-1 0,-1 2 96,-4-3 0,1-2-453,-1-1 0,-3-3 141,-1-1 0,-3-4-29,4 0 1,-6-5 163,2 1 0,1-3 92,-1 0 1,4-1-122,-5 1 1,1-5 54,-4 1 1,1-2-6,3 2 0,-3 2 101,3-2-492,-2-3-26,-2 5 1,0-8-1003,0 6-920,0-5 2333,0 2 0,5-5 0,1 0 0</inkml:trace>
  <inkml:trace contextRef="#ctx0" brushRef="#br0" timeOffset="4">2535 9514 7932,'0'-12'0,"0"1"740,0-1 35,0 1-16,0 5 96,0 0-139,0 6-605,6 0 1,-5 6 67,3 1 0,1 8-31,-2 4 1,1 3 24,-4 1 1,4 0-14,0 0 0,0 3-44,-4 1 1,1 5-241,3-2 1,-3 2-117,3-2 1,-3 2 166,-1-5 1,0 3-151,0-3 1,0-1 75,0-3 1,0-4-65,0 0 0,0-5 32,0 1 1,0-2-67,0-1-366,0-1 359,0 0 0,0-3-1342,0 0 768,0-6 826,0 3 0,5-10 0,2-1 0</inkml:trace>
  <inkml:trace contextRef="#ctx0" brushRef="#br0" timeOffset="5">2741 9605 7854,'0'-11'0,"0"3"681,0 0 86,-5 6-198,4-3-384,-4 5 1,6 1-5,3 3 0,-3 3-92,3 9 1,-2-2 119,2 5 0,-3 0-166,3 3 0,-3 5 81,-1 0 0,0 3-300,0-3 0,0 3-39,0-3 1,0 0-151,0-5 1,0 0-25,0-3 1,-1-2-75,-3-6-74,3 0 114,-4 1-467,5-6 515,0-1 0,1-5 375,3 0 0,2-5 0,6-1 0</inkml:trace>
  <inkml:trace contextRef="#ctx0" brushRef="#br0" timeOffset="6">2764 9765 7874,'0'-12'177,"0"1"204,0 0-167,0 4 1,0 1 447,0 2-424,0 3 0,4-3-12,-1 8 1,6 2-166,-1 6 0,2-1 128,2 0 1,-1 1-187,0-1 1,5 4-76,-1 1 0,0 0-96,-4-1 0,1-2-111,-1 2 0,1-2 111,-1-2 1,-3 0 159,-1-4-86,1 3 762,3-8-261,1 3 19,-6-5-247,4 0 1,-8-5 128,1-3 12,-1-2 1,-1-5 62,3-1 0,-3-3-78,3 4 0,-3-5 165,-1 1 1,0-4-202,0-4 0,0-1-55,0-2 0,0-2-1625,0 6 0,0-1 1623,0 4 1,0 2 45,0 1 1,0 0-413,0 5 1,0 4 42,0 3 0,0 4-985,0-3 765,0 4 1,1-2-2040,3 5 2370,-3 0 0,5 5 0,-6 1 0</inkml:trace>
  <inkml:trace contextRef="#ctx0" brushRef="#br0" timeOffset="7">3575 8577 8151,'0'-6'-1403,"0"-1"2112,0 4-201,0 1 422,0-3-386,0 5 1,-4 1-453,0 3 1,-3 0 109,3 8 0,-5-2-114,1 9 1,-2-3 44,-1 7 1,3-1 2,0 8 1,1 2-87,-5 6 0,1-1 101,0 5 0,-2 3-159,-2 5 1,2 0 147,-2 0 1,2-2-95,2 5 1,3 0 46,0 0 1,6-6-137,-2-5 1,3-2 78,1 2 1,1-3-5,3-4 0,-2-5-90,6 1 0,0-6 92,3 2 0,0 1-70,1-2 1,1 0 44,2-7 0,-3 1-55,4-5 1,-2 2 145,1-2 1,-2-2-221,2 2 0,1-6 124,0-2 1,0-3-4,-1 4 1,-2-6 42,2 2 0,-2-3-41,-2-1 0,1 0-412,-1 0 0,-3 0-42,-1 0-492,1 0 464,3-5 479,1 4 0,-1-9 0,1 4 0</inkml:trace>
  <inkml:trace contextRef="#ctx0" brushRef="#br0" timeOffset="8">3792 8908 8003,'-5'-11'0,"0"-1"869,-3 1-109,3 0-305,5 4-76,0-3 337,0 9-430,0 6 0,5 8-201,3 9 1,3 5 102,4 0 1,-1 4-99,5 0 1,-4 3-230,4 4 1,-1-2 108,1 2 1,3-1-425,-3 1 1,-3-3 215,0 3 1,-2-7-265,1-5 1,-4 1 165,1-4 1,2 1 241,-7-9 1,6 4-48,-5-3 1,-2-5 83,1-3 0,-3-5 219,4 5-39,-6-5-101,4 2-37,-1-5-479,-4 0 384,4-5 1,-6-1-226,-3-1 1,1-3 97,-4 2 0,3 2 150,-4-2 1,6 4 188,-2-3-188,-2-1 517,-1-3 1,0-1-213,-1 1 0,4 3 443,-3 1 0,3 3-243,-4-4 1,4 4 758,-3-3-450,4 4-549,-7-2 1,4 5-70,-6 0 1,-4 3 105,-3 4 0,-3 2-302,-1 10 0,-1 0 45,-2 4 1,1-4-58,-1 0 1,3-1 1,4 1 0,2-3 22,6-4 1,0-1-17,-1 1-277,1-1-242,4-5 413,2 0 0,7-6-1508,1 0 1704,4 0 0,9-6 0,2 0 0</inkml:trace>
  <inkml:trace contextRef="#ctx0" brushRef="#br0" timeOffset="9">4294 8691 7932,'-6'-1'-922,"2"-3"1694,3 3 10,1-4-521,0 5-89,5 0 0,-4 6-20,3 6 0,1 0-37,-1 7 1,1 5-20,-1 7 1,-3 3-87,3 4 0,-3-1 88,-1 5 0,0 4-222,0 3 1,0 1 74,0-5 1,-1 3-108,-3-2 0,3 2 37,-3-6 0,-1-2 46,1-2 1,0-4 82,4-4 0,0-2 17,0-5 1,0-4 161,0 0 0,0-5-118,0 1 0,0-6 8,0-1 1,4-4 33,0 3-1028,0-4 682,-4 2 0,1-5 233,3 0 0,2-5 0,6-1 0</inkml:trace>
  <inkml:trace contextRef="#ctx0" brushRef="#br0" timeOffset="10">4466 9148 7651,'0'-18'-654,"0"1"777,0 1 1,1 4 495,3-4 1,2 4-451,5 0 0,1 0 20,-1-4 0,1 4-128,-1-4 0,6 4 111,2 0 1,-2 5 54,2-1 0,0 2-66,4-2 0,0 2-48,0 2 0,-4 3-31,0-3 0,-1 4-141,1 4 1,-1 3 25,-3 9 0,-6-2 136,2 5 1,-3 0-211,-1 3 1,0 1 69,-3 0 1,-3 5-95,3 3 0,-8 0 29,-4 0 1,-2 2-91,-1-3 1,-2-1 73,-2 2 0,-2-6 24,-2 2 1,-2 1 75,2-2 1,-3-3-50,-1-4 1,0-1 302,0 1 1,6-2 53,1-6 211,4 0 0,0 0-153,1-4 0,5 0 355,2-4-366,3-1-272,1 3 0,1-2 11,3 1 0,2 0 34,5-4 1,6 0-62,2 0 0,2 0 45,2 0 1,4-4-134,0 0 1,1-3 114,-2 3 0,-2-4 17,3 5 0,-3-1-54,-1 4 0,0-1-1,0-3 1,-6 2-32,-1-1 0,-4 1 44,0 2 0,-1 0 27,0 0 0,-3 0 40,0 0-219,-6 0 0,7-1-639,-5-3-917,0 3 1190,-4-4 467,0 5 0,-10 0 0,-3 0 0</inkml:trace>
  <inkml:trace contextRef="#ctx0" brushRef="#br0" timeOffset="11">5139 8771 7943,'-5'-6'26,"3"-3"342,-6 5-126,6-5 0,-5 7 14,3-6 1,3 4 562,-3-3-245,3 4 98,1-2 121,0 5-576,5 0 0,2 4-1,4 0 0,2 8 10,2 0 1,-1 3 27,5 0 1,-4 3-162,4 5 0,-4 0 94,4 0 1,-1 3-98,1 1 1,3 5 91,-3-2 0,1 3-253,-1 1 0,1 2-60,-4 2 1,0-3-92,-1 4 0,-2-4-14,2-1 1,-2 4 96,-2 0 1,-3-3 15,0-5 0,-6 1 14,2 3 1,-3-4-151,-1 1 1,-1-5 90,-3 5 0,-3-4-56,-9 3 0,2-5 91,-5 2 0,0-3 64,-4-1 0,1 0 56,-1 0 1,1-6 144,3-1 0,-1-4-35,5 0 0,3-5-108,5 1 1,0-4-276,0 3 295,2-4-893,5 2-302,0-5-409,5 0 1595,1-5 0,11-1 0,0-6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90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1919 16240 7934,'-7'-1'-150,"4"-3"298,1 3 672,2-9 32,0 9-303,0-4-148,0 5 56,5 0-246,-3 0 0,4 3 9,-2 1 0,-3 5-117,3-1 0,-2 6 69,2 1 0,-3 5-107,3-1 0,-2 3 7,-2 1 0,0 5 17,0 2 0,0-1-3,0 2 1,0-5-91,0 5 1,1-6-47,3 2 1,-3 2 78,3 1 0,-2-2-42,2-1 1,-1-3 36,4-1 1,-4 0-36,1 0 1,-2-4-2,2 0 1,-3-5-8,3 1 0,-3 1 28,-1 0 0,0-1 8,0-4 39,0 1-23,0-1-19,0 1 0,0-6 0,0 0 62,0-2 0,1-3 78,3 3 231,-2-3-214,3-1 196,-5 0-411,5 0 0,-3 0 64,6 0 0,-1-1-93,5-3 1,1 3 60,2-3 0,-1 3-18,5 1 0,-4-4 10,4 0 0,-1 1-2,1 3 1,2-4-93,-2 0 1,3-1 101,1 1 0,0 2-130,0-6 0,-1 5 108,1 0 0,-4-3 17,0 3 0,-3-5-140,3 4 78,-5 0 0,2 4-292,-5 0-381,-4 0-184,-2 0-1107,-5 0 1433,-5 0 1,-2 0-527,-4 0 1136,0 0 0,-6-5 0,-1-1 0</inkml:trace>
  <inkml:trace contextRef="#ctx0" brushRef="#br0" timeOffset="1">2010 16663 7934,'0'-8'140,"0"1"330,0 4-206,5-7 0,1 9 255,6-3 1,-1 3-117,1 1 1,-1-4-157,1 0 1,0 0-71,4 4 1,0 0-1,3 0 0,3 2-60,-3 1 0,-2-1 21,2 2 0,-3-3-135,3-1 1,-4 0 11,4 0 0,-1 0-178,1 0 0,1 0-245,-5 0 1,2-1 203,-2-3 1,-2 2-851,2-1 280,-7-4 350,2 6 1,-9-5-32,3 2 1,-4 3 454,-4-3 0,-7-3 0,-7 1 0</inkml:trace>
  <inkml:trace contextRef="#ctx0" brushRef="#br0" timeOffset="2">1964 16218 7967,'0'-8'207,"0"0"680,5 6-542,2-3 1,4 5 151,1 0 1,4 0-171,3 0 1,3 0 14,1 0 1,1 0-101,2 0-61,-2 0 1,8-1 12,-5-3 1,3 2-15,-3-1 0,3-2-69,-3 1 1,0-1 83,-4 1 0,2 3-295,-2-3 1,2-1-91,-6 1 0,-2-1-189,-2 1 0,-2 3-423,-2-3-846,-5 3 611,5 1 1037,-10 0 0,4 0 0,-5 0 0</inkml:trace>
  <inkml:trace contextRef="#ctx0" brushRef="#br0" timeOffset="3">2798 16092 7826,'-6'-8'2,"2"1"423,3 4 163,1-2-204,0 0 1,0 4-22,0-4-144,0 5 0,0 5-129,0 2 0,0 5 105,0 3 1,0 0-128,0 8 1,0-1 50,0 8 1,0 1-137,0 3 1,0-2-25,0 2 1,1-2 101,3 6 0,-2 1-137,6-1 0,-6 1 100,2-1 1,-1-2-113,1 2 1,-3-2 3,3-2 1,-3 0-82,-1 0 1,4-3 179,0-1 0,-1-6 89,-3-1 0,0-1-49,0-7 1,2 0 158,1-3 0,-1-1 429,2 1-181,-3-1-205,-1 0-32,0 1-129,0-1 0,0-3 65,0-1-223,0-4 1,0 3 106,0-2-257,0-3 90,0 5 1487,0-6-1439,5 0 0,-3 0 89,6 0 1,-4 0-161,3 0 1,2-4 10,7 0 0,-4 0 98,3 4 1,3 0 7,1 0 1,-1-1-5,1-3 0,-1 3 34,1-3 0,1 1 15,-5 0 0,1 1 81,-5-1 1,0 1-91,1 2 1,-2-1-284,-2-3 1,-2 3-579,-2-3-400,-3 3 442,4 1-256,-5 0 44,-5 0 1023,-1 0 0,-6 0 0,1 0 0</inkml:trace>
  <inkml:trace contextRef="#ctx0" brushRef="#br0" timeOffset="4">2832 16092 7837,'-6'0'248,"1"-1"144,5-3 0,1 1-172,3-4 1,2 3-37,6-4 0,-1 6 32,1-2 1,-1-1 13,0 1 1,1 0-29,-1 4 0,6 0 12,2 0 0,2 0-75,2 0 0,-4 0-16,0 0 1,0 0-86,4 0 1,0-1 52,0-3 1,-4 3-219,0-3 1,-5 3-363,1 1 1,-2-4 125,-2 0-375,1 0 514,-1-1 1,-3 4 223,-1-3 0,-4-2 0,2 0 0</inkml:trace>
  <inkml:trace contextRef="#ctx0" brushRef="#br0" timeOffset="5">3598 16126 7904,'0'-6'1374,"0"1"-899,0 5 1,0 5-467,0 3 1,0 8-23,0 7 1,-2 1 102,-2 6 0,2 6-48,-6 6 0,-1 2-75,-6 2 0,3 2-99,-4-2 0,4 2-15,0-6 0,1 1 70,-1-1 1,1-8 116,0-7 1,-1-3-15,1-1 0,3-4 37,0 0 0,6-5-47,-2 1 1,-1-6-11,1-1 1,0-5-185,4 5-111,0-5-199,0 2-529,0-5 556,-5 0 461,4 0 0,-4-5 0,5-2 0</inkml:trace>
  <inkml:trace contextRef="#ctx0" brushRef="#br0" timeOffset="6">3529 16252 7908,'0'-12'243,"0"1"0,0 0 412,0-1 1,1 5-51,3-1-331,-3 0 613,4 2-166,-5 1-557,0 5 0,4 1 67,0 3 0,5 2-204,-1 6 0,6 4 11,1 3 0,1 3 117,-1 1 1,-1 3-40,5 1 0,-3 5-139,3-2 1,-5 3-50,1 1 0,1 1 46,0-1 0,3 4 53,-4 0 1,0 3 71,-3-7 0,-1-2-201,0-9 0,1-1 75,-1 1 0,1-4 39,-1 0 0,1-5 66,-1 2 0,0-8 147,1 0 0,-1-2-47,1 2 0,-5 1-102,1-5 1,-4-1 50,3-3-35,-4 6-225,2-5-122,-5 4-5940,0-5 6195,-5 0 0,-2-5 0,-4-2 0</inkml:trace>
  <inkml:trace contextRef="#ctx0" brushRef="#br0" timeOffset="7">4237 16046 7788,'0'-6'699,"0"-4"-270,0 9 352,0-5-469,0 17 1,4-2-70,0 10 1,3-3-63,-3 7 1,4 1-87,-4 6 1,-1 9 74,-3-1 0,0 5 54,0 2 0,0 1-177,0 0 1,0-1-62,0 1 0,0 0-112,0 0 1,0-10 12,0-1 0,2-9 24,1 1 1,0-3 198,5-1 1,-5 0 117,5 0 1,-4-4-109,3 0 1,-3-5 15,4 1 1,-6-3 17,2 0 1,-1 3-40,1 0 0,-3-3-144,3-5 93,-3 1 1,-1 0 115,0-1-895,0-4-1234,0 2 1169,0-5 1,-5-5 0,-1-2 0</inkml:trace>
  <inkml:trace contextRef="#ctx0" brushRef="#br0" timeOffset="8">4568 16298 9051,'0'11'384,"2"4"16,1 0 0,-1 7-56,1 1 0,-1 1-134,-2 6 0,0 1-17,0 3 0,0 0 17,0 1 0,0-6-188,0-2 1,0 0 37,0 0 1,0-5-192,0-7 1,1 1 42,3 0 1,-2-1-133,6-4 0,-5 1-132,0-1 1,2-3-50,-1-1-408,0-4 1,0 3 49,0-2 759,-1-3 0,-3 4 0,0-5 0</inkml:trace>
  <inkml:trace contextRef="#ctx0" brushRef="#br0" timeOffset="9">4534 16343 7867,'0'-11'-120,"0"-1"120,0 1 0,0 0 741,0-1-317,5 6 0,2 1 47,4 5 1,-3 0-121,-1 0 1,1 2 58,3 6 1,1 1-37,-1 10 0,4 0-132,0 4 1,5 1-83,-5 2 0,5 0-1,-1 4 1,-1-1-96,1 2 0,0-3 111,4-5 0,3 3-127,1 1 0,0-4-18,-4-4 0,-2-5-168,-2 1 0,3-2-15,-3-2 0,-3-3 83,-1-1 1,2 0-8,-2 0 0,0 2 41,-3-5 0,-5 1-74,1-1 1,-4-3-26,4 3-271,-6-3-27,3-1-2414,-5 0 2252,-5 0 0,3 0 595,-6 0 0,0-10 0,-3-3 0</inkml:trace>
  <inkml:trace contextRef="#ctx0" brushRef="#br0" timeOffset="10">5002 16263 7850,'7'-11'0,"-4"-1"0,0 1 0,1 0 1,-3-1 158,3 1 0,-2 4 338,2 4 0,-2-4 147,3 6-224,-5-4 1,0 6-168,0 3 0,0 2-15,0 6 0,-4 0 58,0 4 1,0 3-124,4 7 0,0 4 26,0 4 1,0-2-27,0 2 0,0-1-77,0 9 0,0-2 33,0 2 1,0-2-221,0-6 0,0-1-31,0-3 0,4-3 100,0-8 1,3 1-276,-3-5 0,1-1-76,-1-6 290,-3 2 0,8-7-77,-5 4 0,1-4-487,-1 1-565,-3-3 1212,4-1 0,-5 0 0,0 0 0</inkml:trace>
  <inkml:trace contextRef="#ctx0" brushRef="#br0" timeOffset="11">5345 16469 7831,'6'-5'738,"4"4"-396,-2-3 0,2 2 48,2 2 0,-1 0-33,0 0 0,1 0-108,-1 0 0,1 0-63,-1 0 1,1 0 12,-1 0 0,2 0-47,2 0 0,-2 0-120,2 0 0,1 0-134,0 0 1,3 0 121,-4 0 0,1 0-343,0 0 0,-4 0-61,3 0 1,-2-3-779,-1-1 447,-1 0-355,0-1 1070,-4 4 0,-7-4 0,-7 5 0</inkml:trace>
  <inkml:trace contextRef="#ctx0" brushRef="#br0" timeOffset="12">5448 16560 7831,'-7'7'515,"-3"3"-240,9-9 1,-4 5 260,5-2-265,0-3 1,1 6 0,3-3 0,-1-3 146,4 3 0,1-3-99,3-1 0,1 4-59,-1 0 1,2-1-103,2-3 1,-1 0-143,5 0 0,-4 0 17,4 0 1,-1 0-130,1 0 1,3-1-131,-3-3 0,-2 3-271,2-3 1,-5 3-102,2 1 1,-4-4 243,0 0 0,-1 1 354,1 3 0,-1-6 0,0 0 0</inkml:trace>
  <inkml:trace contextRef="#ctx0" brushRef="#br0" timeOffset="13">6099 16332 7818,'-2'-10'0,"-1"2"0,1-3 168,-1-1 0,3 1 330,3-4 1,0 2-161,5 1 1,-1 0 59,5-3 1,-1 2-79,0-2 0,2 2-99,2 2 1,-2 3 38,2 0 1,-2 6-53,-2-2 1,2-1 12,2 1 1,-2 0-1,2 4 1,-2 7-14,-2 4 1,1 2 12,-1 6 1,1-4-1,-1 4 1,-5 4-14,-2 4 1,-3 4 12,-1 0 0,-1 2 0,-3 1 1,-7 1-1604,-8 4 1,1-4 311,-1 3 1,0-4 566,-4-3 0,-3 1 123,-1-6 1,0 1 175,4-4 0,4-4 254,0 0 0,5-7 762,-1 0-520,2-1 48,2-4 0,5 0 93,2 1 174,3-6-89,1 4-303,0-1 1,5-3-14,2 6 0,7-6-27,2 2 0,4-3-102,-1-1 1,2 0 67,2 0 1,0 0 14,0 0 1,1 0-23,3 0 1,-3 0-53,2 0 0,-5-3-79,-2-1 1,-4 0-202,4 4 1,-6-1 23,-2-3 1,1 3-427,-5-3-1087,-2 3 142,0-5 1545,-5 0 0,-5-5 0,-1-1 0</inkml:trace>
  <inkml:trace contextRef="#ctx0" brushRef="#br0" timeOffset="14">6533 16012 7850,'0'-8'-46,"0"1"1,5-1-92,2-3 1,4 3 238,0 1 0,2 0-70,2 0 1,-2 0 529,2 3 1,-1 3-235,1-3 0,-1 3 75,5 1 0,-4 0-196,4 0 0,-1 1-131,1 3 0,1-3 15,-4 3 0,3-2 5,-4-2 1,1 0-77,0 0 0,-4 0 98,4 0 1,-3 0-131,3 0 68,-4 0 0,5 0 37,-6 0 1,-4 1 186,-4 3-127,4-3 1,-6 5-53,3-2 0,-3-1-9,-1 4 1,0 1-38,0 3 1,0 2 57,0 2 0,0 3-49,0 5 1,0 3 29,0 1 1,-1 6-41,-3 1 1,3 1 9,-3 3 0,1 2-3,0 2 1,1-1-53,-1 1 0,1-2-145,2 2 1,0 2 77,0-2 1,0-2 82,0-2 0,0-7-55,0 0 1,4-6 31,0 2 1,1-7-19,-1-1 0,-2-5 26,6 2 0,-6 0 18,2-1 0,-2 0 10,-2-3 1,0-1 3,0 1 0,0-5 231,0 1-150,0 0 50,0-2-88,0 4-25,0-9 0,0 6 89,0-4 4,0-1 36,0 3 550,0-5-591,-6 0 80,5 0-93,-4 0 0,4 0-183,-3 0 227,3 0-129,-9 0 1,3 4 18,-4-1 0,-1 1 110,1-4 0,0 0-51,-1 0 1,-4 4-26,-3 0 1,-3 0-79,-1-4 1,-6 3-104,-5 1 1,0 1-386,-5-1 0,4-1 223,1 4 0,4-3-457,4 4 0,3-4-135,4 3-530,2-4-154,11 2-258,1-5 1774,5 0 0,5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42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1994 5477 8023,'6'-6'-65,"-1"0"140,-5-5 1,0 3 340,0 0-188,-5 6 0,4-4 366,-3 2-347,-2 3 1,3-10 48,-4 4 1,3 0-54,-4 0 0,6 3-50,-2-4 0,-2 5-26,-2-5-104,3 5 35,-5-2 1,3 5-160,-4 0 1,-2 0 58,-2 0 1,1 3-217,-5 4 140,0 1 30,-4 14 0,0 1-80,0 7 0,2 3 93,2 1 1,-1 2-334,4 2 165,6-3 27,0 10 0,9-8-73,-3 4 1,3-5-77,1-2 1,5-1 63,2-6 0,4 3 15,0-3 1,0-4 66,1-4 1,-1-9 242,1 1 1,3-3-101,0 0 1,5-3 267,-1-5 1,3 0-78,1 0 1,1 0 15,3 0 1,-2-5 39,5-3 0,-4-2-31,0-2 0,-6 2-365,-5 3 0,0-3 107,-4 2 0,3 3-1015,-6 1 1093,-3-2 0,5-1 0,-3-4 0</inkml:trace>
  <inkml:trace contextRef="#ctx0" brushRef="#br0" timeOffset="1">2416 5442 8129,'-5'-6'-206,"4"-4"818,-4 3 1,4 0 308,-3-1-340,3 6-425,-4-3 1,1 10 44,0 2 1,0 5-299,4 3 0,0 7 130,0 4 0,0 10-141,0-2 1,1-1-91,3-3 1,-1 1-126,4 3 0,-3 0-480,4 1 394,-1-6 241,0 4 0,2-9-201,-5 3 0,3-7 92,-3-1 0,4-5 123,-5 1 0,2-2-287,-1-2 441,-2-4 0,8 3 0,-4-4 0</inkml:trace>
  <inkml:trace contextRef="#ctx0" brushRef="#br0" timeOffset="2">2337 5556 7928,'-7'-11'442,"3"0"0,3-1-195,1 1 1,1 3-1,3 1 0,3-1 59,4-3 0,2-1-87,2 1 0,4-1-30,8 1 1,-2 3 29,5 1 1,5 4-236,3-1 1,0 3 98,-4 1 1,4 9 87,0 2 1,-5 8-387,-6 0 1,-3 7-300,-1 0 1,-2 1 120,-2-4 0,-2 4 156,-6-1 0,-4 6 174,-4-2 1,-1 2-51,-2-1 0,-5 2-33,-3-3 0,-7 2 43,-4-2 1,-8 2 217,-3-5 0,-2-1-6,2-3 1,-3-5-18,2-3-81,3-2 0,0-3 32,5-2-46,6-3 0,4-5-844,5 0 847,6 0 0,-8-11 0,3-1 0</inkml:trace>
  <inkml:trace contextRef="#ctx0" brushRef="#br0" timeOffset="3">3022 5442 8099,'-8'0'-369,"1"0"362,4 0 1489,-2 0-979,5 0 0,-4 2-288,0 1 1,1 9-21,3 7 1,1 7-153,3 5 1,-2 3-154,6 4 1,-4 2 73,3 1 1,-3 4-337,4-3 1,-6-3 184,2-1 0,1-7-14,-1-5 0,1-3 106,-1-4 1,-2-2 19,6-6-31,-6 0 1,5 0 235,-3-4-216,-3-2-248,4-5-357,-5 0 66,5 0 1,-4-1 624,3-3 0,-3-7 0,-1-7 0</inkml:trace>
  <inkml:trace contextRef="#ctx0" brushRef="#br0" timeOffset="4">2988 5762 8170,'1'-6'316,"3"2"1,-2-1-163,6 1 0,-4 0-94,3 4 0,5 0 25,3 0 0,5 0 97,-1 0 0,3-4-294,1 1 1,3-1 99,1 4 0,-2-4-236,-6 0 1,2-1 79,-6 1 1,0 3-372,-4-3 0,1 2 69,-1-2 470,-4 3 0,3-4 0,-4 5 0</inkml:trace>
  <inkml:trace contextRef="#ctx0" brushRef="#br0" timeOffset="5">3022 5499 8013,'0'-11'0,"0"0"0,0 3 0,0 0 0,5 1 513,2-5 0,7 1-205,2-1 0,1 5-171,2-1 1,1 2-58,6-2 0,2-1 59,-1 6 0,1-1-358,-2 4 0,-2-4 122,3 0 0,-4 0-521,-4 4 1,1 0 48,-5 0 569,1 5 0,0 2 0,2 4 0</inkml:trace>
  <inkml:trace contextRef="#ctx0" brushRef="#br0" timeOffset="8">6706 5305 8002,'-6'0'-2,"1"0"0,5-2 214,0-2 88,0 3-39,0-4 0,-4 10-86,0 3 1,0 3-14,4 4 1,0 8 19,0 8 0,2 3-190,1 4 0,0 3 24,5 4 1,-6 1-67,2 0 0,-2-1-86,2 1 0,-3-5 136,3-3 1,-2-4-46,-2-3 1,0 0 52,0-4 0,3 0-150,1-5 1,0-3 104,-4 0 0,4-5-58,0 2 88,-1-4 0,-1-2-11,1-2-751,-1 2 242,3-8-374,-5 3 901,0-5 0,0 0 0</inkml:trace>
  <inkml:trace contextRef="#ctx0" brushRef="#br0" timeOffset="9">6523 5522 8211,'0'-18'0,"0"3"0,0 2-121,0 1 0,2 1 117,1 0 0,0-1 362,5 1 0,-1-2-121,5-2 0,-1 6-46,0-2 1,6 2-152,2-3 0,-1 5 74,1-1 1,1 4-139,7-3 0,2 4 97,5-1 0,0 3-178,1 1 0,-2 0 129,-3 0 0,2 0 4,-5 0 0,-1 5-267,-3 3 1,-5 3 65,-3 4 0,-2-1 65,-2 5 1,-4 2 69,-4 5 0,-3 0-82,-3 4 1,-6-3 69,-10 3 1,-2-3 141,-9 3 0,-1-4-88,-3 0 0,0-2 167,0-1 1,3-1-161,1-3 0,6-4-191,1-7 1,5 1-272,7-6 175,4 1 276,2-4 0,10-5 0,2-1 0</inkml:trace>
  <inkml:trace contextRef="#ctx0" brushRef="#br0" timeOffset="10">7643 5088 8007,'-7'-6'70,"2"0"156,0 0 166,4 1-158,-4 5 0,4 0-20,-3 0 0,1 0-121,-4 0 0,-2 9 122,-7 2 0,4 8-82,-3 0 0,1 3 28,-2 0 0,4 6-9,-4 3 0,0 1-87,1-2 0,-1 7 68,5-3 1,0 12-76,-1-1 1,-2 8-167,3-4 0,-3 6 68,6-2 0,-1 1 44,2 0 0,2-4-219,5-4 1,1-6 49,3-6 1,2-1 126,6-7 1,0 0 19,3-7 0,-1 2-24,5-2 1,-3-1 154,3 1 0,-5-4-60,1 4 0,1-5 195,0 2 0,0-2-222,-1 1 0,-2-4-153,2 1 1,-2-1-143,-2-3 1,1-2 103,-1 2 1,-3-6-524,-1 2 408,1-3 1,0-1 279,-1 0 0,-4 0 0,2 0 0</inkml:trace>
  <inkml:trace contextRef="#ctx0" brushRef="#br0" timeOffset="11">8065 5373 7993,'-10'-5'239,"2"-3"171,-2 3 0,8-4-115,-6 6 90,6-1 263,-9 4-196,10 0-326,-4 0 1,5 5 21,0 2 1,0 5-113,0 3 1,1 3-85,3 5 0,3 1 63,4 3 0,4-2-160,0 5 1,2 0 64,-2 0 1,-1 3-100,5-3 0,-4 2 54,4-1 1,0 0-71,4-4 0,0 2 59,0-6 0,0 2 22,0-6 0,-4-1 71,0 1 1,-5-5 1,1 1 1,-2-2 80,-2-1 0,-1-1-56,-2 0 1,1-3 38,-6 0 1,3-2-94,-3 2-119,-1 2 0,3-8-169,-5 6-205,0-6 383,5 3 180,-4-5 0,4 0 0,-5 0 0</inkml:trace>
  <inkml:trace contextRef="#ctx0" brushRef="#br0" timeOffset="12">8476 5373 7992,'0'-11'77,"0"-1"344,0 1-123,-5-1 266,4 6 56,-9-4-455,4 9 1,-6-3 60,1 8 0,-1 3-108,1 8 0,-6 4 62,-2 8 1,-2 7-180,-2 8 0,-1 1-75,-3-1 1,3 4-52,-3 0 1,-1-1 1,2 5 1,-1-8 14,4-4 0,2-4 186,2-3 1,-2-1-47,6-7 0,0 1 17,4-9 0,-1 0-18,1-3 0,3-1-111,0 1 1,5-2 72,-5-3-824,5-2 348,-2-5 483,5 0 0,11-5 0,1-1 0</inkml:trace>
  <inkml:trace contextRef="#ctx0" brushRef="#br0" timeOffset="13">9390 5442 8140,'0'-8'491,"0"0"-175,0 6 165,0-3 387,0 0-573,0 3 1,-1-3 11,-3 5 235,3 0-302,-9 0 1,2 2-375,-7 1 1,1 4 139,-5 4 1,-2 6-191,-5 2 0,0 2 142,-4 2 1,1 0-66,-2 0 1,-2-4 64,3 0 1,1 0 113,-2 4 1,6-4-12,-2 0 1,3-5 12,1 1 0,5-2-44,3-2 0,3-1 93,0-2-153,6 2 0,1-7 147,5 4-295,0-4 1,5 6 52,2-6 1,5 5 133,3-4 1,3 3 6,5-3 1,-1 4 11,1-4 1,0 3-28,0-3 0,0 1-11,0-1 0,-2-3-129,-2 3 0,-2-3 153,-6-1-177,6 0 1,-5 0 90,4 0 1,-8 0-1155,0 0 609,-5 0 617,2 0 0,0 5 0,1 2 0</inkml:trace>
  <inkml:trace contextRef="#ctx0" brushRef="#br0" timeOffset="14">8842 6058 11735,'11'0'59,"2"0"122,2 0 0,3 2-150,5 1 0,1-1 73,3 1 0,-2-1-66,5-2 1,-4 1-161,0 3 0,-2-3-16,-1 3 1,-1-3-322,-3-1 1,1 0 236,-5 0 1,1 1 67,-5 3 0,-3-2 63,-1 1 0,0 0 91,0 1 0,3-3 0,-3 4 0</inkml:trace>
  <inkml:trace contextRef="#ctx0" brushRef="#br0" timeOffset="15">9618 5704 8020,'-11'0'1132,"0"0"-319,4 0-155,2 0 11,5 0 1,4 5-650,0 3 1,6 6 167,1 1 0,1 4-187,3-4 1,2 4-4,-2-3 1,4 3-324,-4-4 0,1 4 89,0-4 0,-4 0-80,4-3 1,-4-1 78,0 1 1,-5-1 131,1 1 1,-2-5-52,2 1 1,1-4-81,-5 3-178,5-4 1,-8 3-234,3-2 647,-3-3 0,-6 9 0,-2-3 0</inkml:trace>
  <inkml:trace contextRef="#ctx0" brushRef="#br0" timeOffset="16">9881 5693 8109,'0'-12'63,"0"1"1,0 0-134,0-1 1,0 1-34,0-1 1,0 5 1048,0-1-335,0 6 245,0-4-537,-5 6 0,-1 2-268,-6 2 1,-4 7 91,-3 8 0,-2 3-22,2 0 1,-6 5-28,2 0 1,-2 4 13,2 0 1,1-2-317,3 2 1,2-6 112,1 2 0,4-3-80,-4-1 1,4-2 141,0-2 1,1-2-143,-1-6 1,5 0 92,-1 1 1,2-1-246,-2 1 1,-1-5-822,6 1 1148,-1-5 0,-1 7 0,-2-4 0</inkml:trace>
  <inkml:trace contextRef="#ctx0" brushRef="#br0" timeOffset="17">10052 5008 8029,'-7'0'110,"-1"0"272,6-5-153,-8 3 1,8-4 492,-2 2-263,3 3 273,1-4-122,-5 5-503,4 0-26,-4 0 1,6 5-48,3 2 0,-2 4 52,6 0 1,0 4 84,3 0 1,0 6 3,1-2 0,1 1-56,2-1 1,-1 4 24,5 0 0,-1 0 8,1 3 1,2 0-173,-2 0 0,-1 0 35,1 4 0,-4-3-90,4 3 1,-4 1-92,4 3 1,-5 2 93,2 2 0,0-3-64,-1 3 1,-3-1-4,-5 1 1,0-2-207,0 2 0,0-3-7,-3-1 0,-3-1 15,3-2 0,-4 2 121,-4-3 1,-3-2 0,-4-1 0,0-3 238,-1-1 0,-3 0-130,0 0 1,0-6 107,3-1 1,-2-4-63,3 0 1,-3-1 287,6 1 0,-2-2-67,-1-3 1,3 2-145,0-5 1,6 1-197,-2-1-333,3-3-939,-4 4 1452,3-5 0,-3 0 0</inkml:trace>
  <inkml:trace contextRef="#ctx0" brushRef="#br0" timeOffset="18">11172 5624 8275,'-7'0'-364,"1"-3"426,2-1 86,3 0 144,-4 4 8,5 0 0,5 0-201,3 0 0,-2 0-40,1 0 1,1-4 43,4 0 1,0 0-3,3 4 0,-2 0 13,2 0 0,3-3-116,1-1 1,-1 0 114,1 4 0,-4-4-111,4 0 1,-1 1 85,1 3 0,1 0-19,-4 0 0,-1 0-259,-4 0 1,1 0 67,-1 0 0,0 0-230,1 0 0,-5 0-70,1 0-932,0 0 667,3 0 687,1 0 0,-1 0 0,0 0 0</inkml:trace>
  <inkml:trace contextRef="#ctx0" brushRef="#br0" timeOffset="19">11240 5773 7899,'0'6'987,"1"-1"-156,3-5-532,3 0 1,4 0 101,0 0 1,2 0-92,2 0 1,-1 0 93,5 0 1,0 0-135,4 0 1,0-4-1,0 1 1,0-6-129,0 1 0,-1 2 115,1-2 1,0 6-278,0-2 0,-5-1 116,-3 1-720,3 0 0,-6 4-1212,4 0 1836,-9 0 0,-2 5 0,-5 2 0</inkml:trace>
  <inkml:trace contextRef="#ctx0" brushRef="#br0" timeOffset="20">12748 5487 8085,'-2'-10'529,"-1"3"71,1-4-130,-3 10 54,5-4-216,0 5 0,5 9-219,3 2 1,2 8-43,2 0 1,3 7 58,0 0 1,4 1-124,-4-4 1,6 0-192,-2 0 1,-2-1 121,2 1 1,-5-1-109,2-3 1,0 1 128,-1-5 0,1 1 28,-5-5 1,-1 0-16,-2 1 1,2-2 3,-2-2 0,-2 1-128,2-6 88,-6 6 1,4-7-320,-2 1 1,-3 0-88,3 1 494,-2-3 0,3 4 0,1-5 0</inkml:trace>
  <inkml:trace contextRef="#ctx0" brushRef="#br0" timeOffset="21">13079 5499 7939,'-13'-23'1045,"-1"5"-244,11 3-372,-6 2-192,7 7 1,-4-3-13,2 5 1,-2 2-28,-6 5 1,-4 13-78,-3 6 0,-4 14-47,-4 2 0,3 1-174,-2 3 1,2-5-503,1 1 0,5-4 307,3-3 0,2-1-242,2-7 1,4 3 536,3-7 0,-2 2 0,0 2 0</inkml:trace>
  <inkml:trace contextRef="#ctx0" brushRef="#br0" timeOffset="22">14232 5316 8219,'0'-6'1844,"0"1"-1043,0 5 1,0 6-689,0 5 0,6 6 90,1 6 1,3 1 75,2 2 1,-1 0-727,1 4 1,-1-3 252,0 3 1,-3-4-60,0 0 0,-1-2 117,5-1 1,-5-5-69,1-3 0,-2 2 125,2-2 0,-2-4 53,-2-3 52,-3 0 1,6-2 51,-4-2 354,-1-3-108,3-1 390,-5 0-532,5-5 1,-3-1 5,6-6 1,-5 0-104,0-4 1,4 2-29,0-5 1,-2 4 5,-1-4 0,1 5-7,-1-1 0,1 3-337,-1 5 102,-3 2-306,4 5 0,0 1 184,3 3 1,1 3-33,-2 9 0,7 1-9,-2 6 0,2-4 124,-3 0 1,2 0 68,2 4 0,-2-5 88,2-3 1,-1-3 114,1-5 0,-2 2-61,2-5 0,-6 0 1097,-1-4-524,-1 0 198,5-5 1,-5-3-140,1-7 0,-6 2 28,2-2 1,-2-3-206,-2-1 0,0-2-174,0-2 1,0-4-322,0 0 0,-4-3 128,0 3 0,0-4-151,4 0 1,-4 3 98,1 2 0,-1 3-859,4 4 1,0 2-19,0 6 0,0-1-1477,0 1 739,0 0-268,5 4 1854,-4 2 0,9 5 0,-3 0 0</inkml:trace>
  <inkml:trace contextRef="#ctx0" brushRef="#br0" timeOffset="23">14872 5270 8130,'-6'-5'1545,"1"-1"-1147,5-6-506,0 6 97,0 1 1,3 6 181,1 3 1,5 8-19,-1 7 1,-2 3 37,2 5 0,-2-2-112,2 6 0,-2-1-76,-2 5 0,-3 3-232,3 0 0,-2-4 138,2-4 0,-3-4-137,3 0 1,-1-3-62,1-4 1,-3 2 98,3-6 1,1 0-144,-1-3 0,-1-5-216,-3 1-557,5-6 1106,-3 3 0,8 0 0,-4 2 0</inkml:trace>
  <inkml:trace contextRef="#ctx0" brushRef="#br0" timeOffset="24">15112 5373 7941,'0'-11'0,"0"-1"0,0 1 1529,0-1-1005,0 6 0,0 0-313,0 2-111,0 3 1,1-3 0,3 8 0,-2 7 51,6 8 0,0 8 2,3 3 0,-5 8-265,-2 4 0,1-1 123,-1 1 0,1-4-542,-1 4 0,-3-9 238,3 1 0,-3-11-54,-1-1 0,2-2-21,1-1 1,-1-7-742,2-4 1108,-3-1 0,-6 5 0,-2-1 0</inkml:trace>
  <inkml:trace contextRef="#ctx0" brushRef="#br0" timeOffset="25">14998 5659 7953,'-7'-5'0,"2"2"516,5-5 1,0 5 276,0-5-723,0 5 1,2-5-199,1 4 1,4 0-200,4 4 0,6-4-223,2 0 0,2 0 264,2 4 0,0-1-351,0-3 637,0 3 0,-1-9 0,1 4 0</inkml:trace>
  <inkml:trace contextRef="#ctx0" brushRef="#br0" timeOffset="26">15283 5453 7953,'7'-11'29,"-4"-1"0,-1 5-29,-2-1 777,0 0 0,0 1 375,0-1-131,0 6-883,0-4 0,0 8 33,0 2 0,0 6-217,0 5 0,1 7 112,3 0 1,-2 2-56,6 7 1,-1-1 32,5 5 0,-5-2-521,1-3 1,1-2 138,6-5 1,-2 0 4,2 0 0,-2-6 179,-2-1 1,2-5 117,2-3 0,-2 0 57,2-4 1,-1 0-65,1-4 0,-2 0-134,2 0 0,-2 0 87,-2 0 1,1-1-172,-1-3 0,-3 1-63,-1-4 0,-4 3 324,1-4 0,-3 1 0,-1-5 0</inkml:trace>
  <inkml:trace contextRef="#ctx0" brushRef="#br0" timeOffset="27">15329 5659 7953,'-6'0'709,"0"-5"0,8 2-202,2-5 0,2 6-674,5-2 0,2 1 45,2 0 1,-1 1-12,5-1 1,-1 1-25,1 2 0,1-1-325,-4-3 1,3 3-149,-4-3 1,0-1 629,-4 1 0,6-5 0,1 3 0</inkml:trace>
  <inkml:trace contextRef="#ctx0" brushRef="#br0" timeOffset="28">15295 5407 8015,'1'-11'761,"3"-1"1,2-3-650,5 0 0,6 0 56,2 3 0,1 1-278,-1 0 0,3 3 155,-3 0 0,6 2-222,2-2 1,0-1 156,-5 6 1,1-1-203,0 4 1,-4 0 39,0 0 0,-5 1 44,1 3 1,-2-2 100,-2 6 0,-3-4 153,0 4 1,-4-1-46,3 5 0,-4 4-69,0 3 1,3 3 20,-3 0 1,2 5 1,-1 0 1,-2 5-92,1-2 1,2 2-18,-1-2 0,1 3-210,-1-2 0,-3-3 106,3-2 0,-3-2-116,-1-1 1,2-6 105,2-6-74,-3 0 820,4-4-436,-5-1 1,0-6 303,0-7 0,-1-4-57,-3 0 0,3 0 100,-3-1 0,-1-3 178,1 0 0,-4-6-208,4 2 0,1-1-70,3 1 0,-4-3-132,0 3 0,0-1-203,4 1 1,0-1 244,0 5 186,0-1-870,0 5-409,0 5 0,5 3 461,3 11 0,3 0-86,5 12 1,0-5 106,3 4 1,3 0 73,-3 4 0,2-1 72,2 1 1,-4-1 2,0-3 0,-5-3 56,1-4 1,-2-2 299,-2-2 287,6-3 1,-2-7 40,0-1 0,1-5 335,-9-7 0,3 1 157,2-5 0,-5 0-415,1-4 0,-5-4-14,0 1 1,-1-2-154,-2 1 1,0 2-198,0-6 0,-4 5-244,0-5 0,-5 4-352,2-3 1,-2 5-143,1-2 1,-2 8-1700,2 4-810,3 2 3042,-5 7 0,4 1 0,-6 5 0</inkml:trace>
  <inkml:trace contextRef="#ctx0" brushRef="#br0" timeOffset="29">18081 5293 7934,'-4'-7'0,"1"-1"490,-6 0 0,8 1 37,-3-1 0,1 6 336,-1-2-205,3 2-163,-4 2-390,10 11 1,7 1 75,7 11 1,-2 1-72,2 3 1,2-2 109,5 6 0,-2-1-441,3 4 1,1-4-28,-1-4 0,-2-2-221,-6-1 1,1-1 89,-4-3 1,-1-3 120,-4-4 0,1-1 33,-1 1 0,-5-5-43,-2 1-329,3-6 276,-6 3-522,4-5 843,-10 0 0,-1 0 0,-6 0 0</inkml:trace>
  <inkml:trace contextRef="#ctx0" brushRef="#br0" timeOffset="30">18355 5327 7934,'0'-11'288,"0"0"0,0-1 179,0 1 214,0-1-241,0 1 72,0 5 31,0 0 125,0 6-719,0 11 0,-5-1 114,-2 13 0,-5-2-94,-3 10 1,-7-1 38,-4 4 1,-1 1-479,4-1 1,2-1-17,2-3 1,-2 2-252,6-5 0,1-6 323,7-6 0,-4-2 414,4-1 0,-3-1 0,-2 0 0</inkml:trace>
  <inkml:trace contextRef="#ctx0" brushRef="#br0" timeOffset="31">17841 5076 8987,'0'-6'2080,"0"1"-1715,0 5-269,-5 5 1,-1 2 83,-5 9 1,-6 1-68,-2 6 1,0 1 111,-4 3 0,7-3-348,-7 3 0,4-7-15,0-1 1,2-4-19,6 4 1,-1-5 101,1 2 1,3-4 32,1 0 1,4-5-68,-1 1 109,3-1 0,1 5-153,0-1 0,1-3 89,3 0 1,3-5 27,4 5 0,4-5-1,0 0 0,2 2-13,-2-1 0,-2 0-142,2-4 0,-2 0-583,-2 0-995,1 0 955,-1 5 794,-5-4 0,0 10 0,-6-5 0</inkml:trace>
  <inkml:trace contextRef="#ctx0" brushRef="#br0" timeOffset="32">17522 5601 9599,'5'8'564,"2"0"0,4-4-422,0 3 0,2-3 87,2 4 0,1-2-518,3 2 0,2 0 214,-6-4 1,4 0-530,-4-4 0,0 1-472,-3 3-311,-1-3 1387,1 4 0,-6-5 0,-1 0 0</inkml:trace>
  <inkml:trace contextRef="#ctx0" brushRef="#br0" timeOffset="33">17156 5167 8175,'-5'-10'0,"-2"3"0,0-3 1379,0 2-369,4 3-655,-7 0 0,4 5-108,-6 0 1,1 6-31,-1 6 0,0 5-89,-4 10 0,4-2-143,-4 6 1,4 1-26,0 6 0,1-3 148,-1 3 1,2-2-559,3-2 0,-2-1 182,5-3 0,0-2-126,4-5 0,1-1 119,3-3 0,3 1 32,4-5 0,0-3 158,1-5 0,3-4 151,0 1 1,6-3 157,-2-1 0,2-1-92,2-3 0,1-2 11,3-6 0,-4-3 7,0 0 1,-2-4 129,-6 3 1,1-4-59,-5 1 0,-3-2-83,-1-2 1,-4 0-137,1 0 0,-8-1-195,-4-3 1,-3 2-619,-5-6 0,3 10 429,-6-2 1,1 5 380,-1 3 0,-3 0 0,4 8 0</inkml:trace>
  <inkml:trace contextRef="#ctx0" brushRef="#br0" timeOffset="34">18835 5133 7932,'-6'-5'0,"1"3"0,5-6 0,0 5 0,1-5 0,3 4 0,-3-1-360,3 1 389,2 3 0,-3-4 245,4 5 324,-4-6-125,2 5 180,-5-4-80,0 5-306,0 5 0,-4 2 73,0 4 0,-5 0 37,2 1 0,-3 3-290,-2 0 0,1 4 146,-1-3 1,1-1-296,0-4 0,3 1 87,0-1 0,5 0-186,-5 1-68,5-1 55,-2 1 114,5-1 0,2-1 12,1-2 1,4 2-42,4-2 1,1-2 51,-1 2 0,4-5 9,0 5 1,4-5 19,-3 0 1,3-1-192,-4-2 0,4 3-230,-4 1 0,0 0-978,-3-4 727,-1 0 1,-4 1 679,-4 3 0,4 2 0,-1 6 0</inkml:trace>
  <inkml:trace contextRef="#ctx0" brushRef="#br0" timeOffset="35">18687 5522 7932,'0'6'0,"0"-1"395,5-5-73,-4 0 1,4 1 196,-5 3 1,5-1-178,3 4 1,-1-3-137,5 4 1,-3-5-389,6 5 1,-1-2 131,1 2 1,-2 2-247,2-2 195,3-3 1,-6 1-198,4-2 0,-4-3-390,0 3 1,-1-3 687,1-1 0,-1 0 0,0 0 0</inkml:trace>
  <inkml:trace contextRef="#ctx0" brushRef="#br0" timeOffset="36">19143 5133 8000,'0'-18'0,"0"3"0,0-1 2036,0 1-565,0 4-622,0 1-807,0 9 0,0-4 1016,0 5-872,0 10 1,4 4-16,0 13 1,1 4 37,-1 11 0,-3 0 0,3 8 1,1 2-1821,-1 1 1514,0-2 1,-4-1 37,0-4-1122,0-5 1045,0-2 0,0-6 18,0-2 1,4-9 99,-1-6 293,1 1 1,-4-4-110,0 2 1,1-7 570,3-4-1013,-3-3 66,5-1 47,-6 0 0,-6 0 0,0 0 0</inkml:trace>
  <inkml:trace contextRef="#ctx0" brushRef="#br0" timeOffset="49">2075 7925 7973,'0'-8'14,"0"0"64,0 6 1,-1-7 645,-3 5-128,3-5 158,-10 3-205,5-6-333,-5 1 1,-1 1 119,1 2-191,4-2 0,-3 9 70,3-3 0,-7 3-128,-2 1-58,1 0 1,-1 0 84,-3 0 1,-3 1-189,-1 3-26,0 2 0,1 7-127,-1 2 1,0 4 78,0 8 0,2-3-28,1 3 1,4 2 61,5 1 0,0 3-58,4 1 0,2-1-497,5-2 440,0 2 1,6-5-44,5 2 1,2-3-36,6-8 0,-4 1 279,4-5-94,0 6 1,4-12 3,0 2 1,0-3 137,0-1 1,0-2-71,0-5 1,-1 0 67,1 0 1,0 0 316,0 0-171,-5-5-83,-2 4 1,-1-8-205,1 5-47,4-5 191,-7 8-21,3-4 0,1 0 0,0-1 0</inkml:trace>
  <inkml:trace contextRef="#ctx0" brushRef="#br0" timeOffset="50">2338 7902 7969,'-7'-5'238,"2"3"280,0-8 56,4 9 95,-4-4-85,5 5-165,0 0-485,0 5 117,0 6-29,5 7 0,-3 9 38,6-1 1,0 6-44,3-1 0,-1 4-342,-2-1 1,2-1 110,-3-6 0,0-7-218,0 3 0,-4-8 176,1 1 180,-3-4 1,3-4-2,0 0-34,-1-6-138,-3 3-311,0 0 560,0-4 0,0 5 0,0-6 0</inkml:trace>
  <inkml:trace contextRef="#ctx0" brushRef="#br0" timeOffset="51">2280 7879 7998,'-6'-8'594,"2"1"-338,3 4-57,1-7 0,4 4 163,0-6 1,5 5 168,-2-1 0,8 0-222,4-3 0,3 1-61,1 2 0,0-1-180,-1 5-114,1 1 230,5 3 0,-4 1-245,3 3 64,-3 2 0,0 7-529,3 2 421,-8 3 1,6 8-133,-9 1 1,-1 5-295,-4-2 0,-1 3 234,-2 1 1,-3-1-96,-5-2 0,-1 1-118,-3-6 180,-7 1 145,-2-4 0,-9 0 574,3-1-218,-7-4-7,1 4 0,-4-10 187,3 4 1,3-7-207,0-2 1,5-4 98,7 1 0,-1-3-358,1-1 1,3-1-463,1-3 0,4 1 576,-1-4 0,3-1 0,1-3 0</inkml:trace>
  <inkml:trace contextRef="#ctx0" brushRef="#br0" timeOffset="52">2840 7833 8011,'-11'-5'1374,"-1"-1"-288,6-6-547,1 6-198,5 1-209,0 5 0,0 5 7,0 3 0,0 7 89,0 4 0,5 9-1,2 6 1,4 2-93,0 5 0,0 1-210,1 4 0,-1-2-1891,1-2 1570,-1-2 1,-3-11-83,-1-3 93,1-1 200,-2-3 1,1-5-293,-3-6 248,-3 1-191,4-11-27,-5 4-64,0-5 511,-5 0 0,-2-5 0,-4-1 0</inkml:trace>
  <inkml:trace contextRef="#ctx0" brushRef="#br0" timeOffset="53">2794 8176 7977,'-11'-7'729,"3"2"842,1 5-1038,4 0-317,-2-5-391,5 4 1,5-4 138,3 5 1,7-4-114,4 0 1,6-1 329,2 1 0,5 3-70,-2-3 0,3 2-761,2-2 316,-6 3 0,-1-4 1,-6 3-263,1-1 0,-5 1-133,-3-1 729,3-4 0,-5 1 0,3-6 0</inkml:trace>
  <inkml:trace contextRef="#ctx0" brushRef="#br0" timeOffset="54">2783 7845 7991,'0'-12'846,"0"1"1,1-1 146,3 1 0,7-1-426,8 1 1,3 0-587,1-1 1,0 6 0,1-4-327,3 2 0,2 3-683,5 1 1,-4 3 1027,1 1 0,-1 5 0,5 1 0</inkml:trace>
  <inkml:trace contextRef="#ctx0" brushRef="#br0" timeOffset="55">3948 7913 7953,'-5'-6'15,"2"-3"217,-4 5 0,3-4 10,-4 5 1,4-5 90,-3 4 137,-1 0 1,1 3-20,-1-3 1,0 3-33,-3-3-249,0 3 0,-1 6 24,1 3-171,-1 2 86,1 6 1,-1 3-64,1 8 1,0 2 54,-1 5 0,2 2-247,2 2 0,3-4-27,5 1 1,0-2-162,0-7 0,3 1-379,4-4 482,1-6 1,14 0-16,-3-6 0,2-4 86,2-3 139,0-3 0,5-6 63,2-3 0,-1-7-162,2-4 1,-4-3 29,3-1 0,-6-3 91,-1-1 0,-5 1 185,-7 3 0,-3 0 15,-1 0 0,-4 0-8,1 0 0,-9 0-460,-7 1 168,-4 4 1,-8-2-235,-3 4 0,-1 1-58,-2 4 259,2-1 1,2 5-174,4-1 1,-3 5-51,10 0 0,4 3 355,3 3 0,6 4 0,-3 4 0</inkml:trace>
  <inkml:trace contextRef="#ctx0" brushRef="#br0" timeOffset="56">4302 7856 7892,'-18'0'-1217,"2"-4"1600,4 0 0,6-1 2137,2 1-2112,3 3-319,1-4 0,0 6 295,0 3 26,0 3-245,5 9 0,-1 2-150,7 5 0,-2 1 124,6 2-188,-2-1 0,-2 2-236,1-4 1,-1 0-32,1 0 0,-5-1-411,1-3 0,-2-3-262,2-4 547,-3-1 71,0 0 371,-4 1 0,9-6 0,-3-1 0</inkml:trace>
  <inkml:trace contextRef="#ctx0" brushRef="#br0" timeOffset="57">4222 8050 7844,'-14'-16'854,"3"4"-179,7 1-37,-1 10-400,5-5 1,5 6-863,2 0 283,9 0 186,1 0 1,8 0-40,1 0 1,3 0-40,6 0 0,-5 0-253,1 0 1,-6 0 485,2 0 0,-3 6 0,-1 0 0</inkml:trace>
  <inkml:trace contextRef="#ctx0" brushRef="#br0" timeOffset="58">4336 7810 7925,'-18'-5'0,"7"-1"309,7-6 0,3 1 482,1 0 1,6-5-543,6 1 0,3 4-454,4 3 0,-1 4-592,-3-3 595,3 4 0,6-2 28,2 5-828,-1 5 233,8 2 500,-9 4 269,4 0 0,-6 6 0,1 1 0</inkml:trace>
  <inkml:trace contextRef="#ctx0" brushRef="#br0" timeOffset="59">5079 7548 7926,'-7'-12'1927,"3"1"-1584,3-1 1,1 5-189,0-1-45,0 6 310,0-3 18,0 5-799,5 0 316,-4 5 0,10 1 45,-4 5 0,5 5-37,3-1 1,-2 1-659,2 0 464,-3-4 0,0 5-75,-1-6 0,5 1-208,-1-1 208,0 0 1,-4 1-116,1-1 1,1-3 49,2-1 0,-3-4 5,4 1 0,-4-3 366,0-1 0,-1 5 0,1 2 0</inkml:trace>
  <inkml:trace contextRef="#ctx0" brushRef="#br0" timeOffset="60">5490 7593 7926,'5'-11'0,"-4"-4"660,3-1-166,-3 1-220,4 4 1,-4-1 858,3 1-512,-2 0 99,-2 4-283,0-3 0,0 7-234,0-4 1,-6 4-141,-1 0 0,-3 3 26,-2 3 1,1 4-192,-1 4 0,1 4 30,0 1 127,-1 9-53,1-6 0,-3 14-334,2-3 98,-2 3 133,8 7 0,-4-3-90,2 4 0,-2 0 179,3 1 0,1 1 12,3-5 0,-2 0 23,1-4 1,-4-4 14,4-4 1,1-3 239,3-4-259,0 3-8,0-10 1,0 1-8,0-5 17,0-1 0,0 5-243,0-1 109,0 1 0,0-5-505,0 1-149,0-1 0,1 5 767,3-1 0,-3 1 0,4-1 0</inkml:trace>
  <inkml:trace contextRef="#ctx0" brushRef="#br0" timeOffset="61">5741 7719 7871,'0'-6'120,"0"-5"109,0 5 1,0-2 317,0 1-139,0 4-67,0-2 475,0 5-297,0-5 137,0 4-129,0-4-721,0 5 0,4 1 75,0 3 0,1 1-126,-2 3 1,-1 2-1718,2-3 974,-3 4 988,4 0 0,1 5 0,6 2 0</inkml:trace>
  <inkml:trace contextRef="#ctx0" brushRef="#br0" timeOffset="62">5809 8039 7948,'-5'6'570,"4"4"873,-4-9-252,5 10-479,0-10 1,0 5 200,0-2-246,0-3-312,0 4-2673,0-5 2318,5 0 0,1 5 0,6 2 0</inkml:trace>
  <inkml:trace contextRef="#ctx0" brushRef="#br0" timeOffset="63">6860 7616 8111,'0'-11'0,"0"3"-184,0 0 223,0 6 237,0-8 0,-1 9 141,-3-3 25,3-3 292,-4 6-201,5-4-267,-5 5 1,3 1 231,-1 3-261,1-3-118,2 10 1,0-1-178,0 5 296,0 5-183,0 3 0,2 6-120,1 6 1,-1-1-12,2 0 0,1 2-167,-2 2 0,2 2 37,-1 6 0,-2-2-179,1-2 0,2 1-108,-1-5-247,0-5 574,-4 0 0,4-8 45,0 1 1,-1-6 76,-3 0 0,0-7 135,0 3 0,4-7-113,0-2 10,0-4-390,-4 2-740,0-5 1142,-5 0 0,-2-5 0,-4-2 0</inkml:trace>
  <inkml:trace contextRef="#ctx0" brushRef="#br0" timeOffset="64">6746 7650 8104,'0'-12'-217,"0"-4"275,5 4 1,1-5 174,6 6 0,1-4-4,2-1 0,-1 1 30,5 4 0,-1-4-68,1-1 0,2 2 0,-2 7 0,3-3-20,1 2 0,1 3-183,2 1 1,-2 3-206,3 1 205,-3 0 0,3 0-227,-1 0 174,1 0-40,-4 5 109,0 1 0,-4 9-33,0 1 0,-5 0 16,1-1 1,-3-1-161,-5 5 0,-2 0 192,-5 4 0,-2-2 127,-6 1 1,-8-1 74,-11 5-202,-5-1 1,-1-3 154,-5 1 1,-5-1-942,1-3 792,3-3 1,-3-4 27,8-1 1,-1-3-168,13-1 1,-3-4-739,10 1 511,5-3 341,5-1 0,5-5 0,0-1 0</inkml:trace>
  <inkml:trace contextRef="#ctx0" brushRef="#br0" timeOffset="65">7762 7262 7969,'0'-8'78,"0"1"0,-1 4 257,-3 0-190,3 1 247,-4-3 133,5 4 46,-5-4-282,4 5-86,-9 0 1,3 1-14,-4 3 1,-1-2-60,1 6 1,0 1 73,-1 6 1,1-1-50,-1 5 1,1 0-91,-1 4-109,-4 0 103,3 0 1,-3 5-237,4 2 276,1 3-75,-1 1 0,2 2-112,3 2 0,-2-1 53,5 5 1,0-4-107,4 4 1,0-6 35,0 2 0,0 1-147,0-5 1,5 3-106,3-7 263,-3-2 10,5 0 1,-2-5-150,7 0 123,-2-6 115,3 5 0,-4-9-25,-1 2 0,0-2 55,1-2 0,-1-3 204,1-1 1,-1-3-100,1 4 1,-1-5 157,0 5 0,-3-4 97,0 3-46,-6-4-62,8 2 395,-8-5-417,3 0-364,-5 5-290,0-4-288,0 4 0,0-6 676,0-3 0,0 3 0,0-4 0</inkml:trace>
  <inkml:trace contextRef="#ctx0" brushRef="#br0" timeOffset="66">8094 7536 7929,'-12'-6'12,"5"-3"21,-1 5 95,5-5 323,-2 8 93,5-9 182,0 9-216,0-4-272,0 5 1,2 3-28,1 1 0,4 5-2,4-1 1,1 2-155,-1 1 1,2 4 18,2 1 0,-2 3-14,2-4-62,3 0 1,-6-3-259,4-1 0,0 0 146,-1 1 0,2-2-325,-2-2 0,-2 0 189,2-4 0,-2 1-430,-2-1 1,-3-3 9,-1 3 670,1-2 0,-2 3 0,-1 1 0</inkml:trace>
  <inkml:trace contextRef="#ctx0" brushRef="#br0" timeOffset="67">8585 7422 8087,'0'-11'0,"0"-1"475,0 6-164,0 1 0,0 3 293,0-1 177,0 1-662,0-3-30,-5 10 0,2 6 83,-4 4 1,-1 5-127,-4-1 1,-4 6-24,-3 2 1,2 0-366,2-4 0,-1-1-1076,1 1 966,-1-5 0,6 2-56,3-4 1,-2-1 507,5-4 0,0 6 0,4 1 0</inkml:trace>
  <inkml:trace contextRef="#ctx0" brushRef="#br0" timeOffset="68">8368 7787 10385,'-7'6'2145,"1"1"-1669,2 8 0,3-1-121,-3 5-119,3 0-168,1 4 1,0 0-73,0 0 0,5 0 57,3 0 1,0-1-150,0 1 1,2-5 136,-2-3 1,1-2-264,-2-2 107,4 1 0,-6-5-36,2 1-780,-2-5 447,-5 2 131,0-5 1,5 0-1,2 0 1</inkml:trace>
  <inkml:trace contextRef="#ctx0" brushRef="#br0" timeOffset="69">9281 7536 7644,'0'-6'-616,"0"0"1595,0 2-245,-5 2-278,-1-3-200,0 5 0,-3 2 170,5 1-198,-5-1-90,3 8 0,-6-5 56,1 3 1,-4 3-23,-1 0 1,-3 1 26,4 3 1,-5 2-49,1-2 0,-3 4-133,-1-4 1,4 4 22,0-4-65,0 6 47,-4-9 0,6 5 38,1-6 67,4 1-99,0-1 1,2 0 13,3 1 1,2-5-5,5 1 1,0-4 49,0 4-60,0-1 0,5 3-110,2-2 1,5 2 57,3-2 1,3-3-19,4-1 1,-2 1-94,-1-2 154,0 1-45,-2-4 0,4 0 3,-6 0 0,4 0-34,-4 0 0,0 0-118,-3 0 1,-5 0-455,1 0-104,0 0 1,2 2-1339,-3 1 2070,-2-1 0,1 8 0,0-4 0</inkml:trace>
  <inkml:trace contextRef="#ctx0" brushRef="#br0" timeOffset="70">8882 8073 10451,'11'0'1380,"1"0"-993,4 0 0,2 0-89,5 0 0,3 1 56,1 3-301,5-3 0,-8 4-104,2-5 0,-5 0-105,-2 0 1,-5 2-364,1 1 1,-2 0-762,-2 5 556,0-6 724,1 8 0,-1-3 0,1 4 0</inkml:trace>
  <inkml:trace contextRef="#ctx0" brushRef="#br0" timeOffset="71">9624 7753 7921,'-6'0'852,"1"-5"-627,0 4 0,2-4 283,-5 5-233,6 0-105,-3 0 0,4 5-75,-3 2 0,2 4 74,-1 0 0,1 2 162,2 2-225,0-2 1,2 8-124,1-2 1,0-1-170,5 1 0,-5-5 121,5 1 0,-2 2-34,2-2 0,3-1-110,1-6 128,-1 2 1,10-5 68,-6 2 1,5-2-67,-1-5 58,3 0 1,-3 0-15,0 0 1,-1-5 47,1-2 1,-2-5 1,-1-3 0,-5 2 60,0-2 0,1-1 140,-5 0 1,2-3 124,-1 4-196,-3 0 0,-5 0-8,0 0 41,0-6-99,0 9 0,0-5 17,0 6-15,0 4 1,-1-3-24,-3 3-288,3 1 128,-4 1 0,6 12-168,3 4 1,-2 6 26,6 5 130,-1 6 0,1 3-6,0 7-130,-6 3-991,8 4 1136,-3 1 1,0 0-153,1-1 0,0-4-8,3-3 0,0 0-185,1-4 0,-2 3 247,-2-6 1,-2-4 26,-2 0 1,-3-7 417,3-1-152,-8 0 370,-2-1 1,-7 3 61,-2-6-254,2 0-87,-9 1 1,3-3 165,-7 2 1,2-6 68,-3-1 1,3-4 214,1 3 1,0-4-164,0 1 0,6-4 53,1-4 1,5-4-303,3-7-142,3 2 1,5-12 0,2 1-1249,1-4 538,4-8 221,9 1 0,6-4-239,4 4 1,6 6 140,-1 2 330,2 3 1,1 7 0,0 0 0</inkml:trace>
  <inkml:trace contextRef="#ctx0" brushRef="#br0" timeOffset="72">10218 7296 8058,'-8'-3'-1477,"1"-1"1108,4 0 1688,-2-1-294,5 4-188,-5-4-400,4 5-196,-4 0 1,6 0 105,3 0 1,-2 0 65,6 0-225,0 0 1,3 3 39,0 1 0,1 5 4,-1-1 1,4 6 403,1 1-433,4 5 1,-2-6-9,5 5 1,-1 0-76,1 4 1,0 0 35,0 0 1,0 1-204,0 2 1,-1 0-85,1 4 142,-5 1 1,1 2-585,-7-3 0,1 2 95,-5-5 239,-3-1 0,0 1-224,-5-1 0,-1 1 218,-3-4 1,-3-1 107,-9-3 1,-1 1-12,-6-5 1,0 4 125,0-4 0,-1 4-1290,-3-3 558,8-1 307,-2-9 447,9 4 0,-4-3 0,-2 4 0</inkml:trace>
  <inkml:trace contextRef="#ctx0" brushRef="#br0" timeOffset="73">11040 7662 8023,'0'-7'-180,"0"2"597,0 5 0,4-1-77,0-3-185,5 3 1,-3-4 66,6 5 0,0-1-20,3-3 1,-1 3-17,5-3 0,0-1-6,4 1 1,0-4-86,0 5 1,0-3 27,0 3-68,-1 1 0,-2-7 88,-1 6-108,-5-1 1,2 0-8,-5 0-191,1 0 1,-1 3-524,1-3-586,-6 3-432,4-4 1704,-9 5 0,10-5 0,-5-1 0</inkml:trace>
  <inkml:trace contextRef="#ctx0" brushRef="#br0" timeOffset="74">11132 7833 7959,'-7'0'319,"2"0"-125,5 5 1,1-4 139,3 3 295,3-2-310,4-2 0,4 0 301,0 0 0,6 0 96,-2 0-491,-3-6 1,6 4 69,-3-6 1,5 6-116,-1-2 0,5-1-128,-9 1 1,5-4-1156,-5 5 662,-3-1 273,6 4 168,-9 0 0,13 0 0,-2 0 0</inkml:trace>
  <inkml:trace contextRef="#ctx0" brushRef="#br0" timeOffset="75">12342 7262 8085,'-1'-8'-427,"-3"1"802,3 4 660,-9-7-518,8 9 0,-4-4 259,2 5-203,3 0-397,-9 0 1,7 0-13,-4 0 1,3 5-112,-4 3 1,1 5 115,-5 3-88,6 4 0,-3-1 32,5 8 1,0-2-288,4 6 36,0-6 0,0 8-71,0-3 1,2 2-19,2-1 0,1 2-151,2-3 0,2-1 186,-5 2 1,3-5 78,-3 5 1,4-8-613,-4 3 410,0-9 0,-4 8-176,0-10 646,0 1-159,0-5 1,0 0 353,0 1-147,0-6-144,0 4 286,0-3-528,0-1-247,0-1-152,0-5 0,0 0 0</inkml:trace>
  <inkml:trace contextRef="#ctx0" brushRef="#br0" timeOffset="76">12102 7365 8030,'0'-18'0,"0"5"0,0 6 0,2 3 315,1-4 1,0 2-39,5-2 1,-1 0 30,5 4 0,0-5-144,4 1 1,3-1 0,7 2 0,0-3 11,4 2 0,1-1-153,3 1 0,0 0-50,0 4 1,-1 0 122,-2 4 1,-1 1-268,-7 3 0,1 2 1,-9 6 105,1-1 0,-6 1-100,-3-1 0,2 4-277,-5 1 256,0 4 58,-9-2 1,-3 4-412,-7 1 300,-3 0 1,-8-1 14,-1-3 0,-4 1 69,5-5 0,-5 1 307,5-5-115,-1-5 1,8 1 51,0-4 1,5-1 258,-1 2 1,-2-3-873,2-1 208,0 0 316,9 0 0,-10 0 0,4 0 0</inkml:trace>
  <inkml:trace contextRef="#ctx0" brushRef="#br0" timeOffset="77">13062 6942 8032,'-8'0'447,"1"0"-102,4 0 176,-2-5-260,5 4 0,-1-4 410,-3 5-278,3 0-110,-10 5 0,5-2 120,-5 4-173,-1 6-101,1 5 0,-4 4 0,-1 1 0,-5 6 53,-2 6 1,-1 4-95,-7 7 0,6-1-105,-2 1 1,3 1-53,1 3 0,6-2-169,1 5 165,4-10 1,4 11-361,0-9 1,6 3 92,-2-2 144,3 0 1,2-4-113,3 0 0,2-9 254,6 1 0,4-4 165,3 1 0,3-7-37,1-5 1,-1-1 192,1 1 1,0-3 92,0-4-210,0-1 1,-2-3-246,-2-1-99,3 1 438,-9-2 0,3 1-1198,-4-4 339,-1-1 221,0 3 394,1-5 0,-1 5 0,1 1 0</inkml:trace>
  <inkml:trace contextRef="#ctx0" brushRef="#br0" timeOffset="78">13130 7376 8180,'-7'0'272,"-1"0"368,5-5-50,-2 4 235,0-4-465,4 5 1,-4 1 135,5 3 0,0 2 42,0 6-232,0 4-123,0 2 0,4 10-2,0 2-121,10 3 4,-7 2 1,10 0-140,-6 3 0,2-1-13,2 5 1,-2-5-333,2 1 1,-6-7 233,-2 0 1,0-7-107,0-1 1,4-2 210,-4-5 21,-2-1 50,5 1 1,-8-7 173,1 3 0,3-7 34,-3 2 363,1-4-122,-4 2 114,0-5 1,0-5-394,0-3 0,0-2 34,0-1 1,0-6-353,0-2 1,-4-4-1062,1-3 948,-1-3 23,4-6 1,0 0-177,0-3 1,0-3 157,0-5 0,0 1-73,0-1 1,0 2 121,0 2 1,0-1 197,0 5 0,0-4-45,0 4 27,0 5 0,0 1 128,0 5 1,0 1-2,0 3-77,5 0 0,-4 5 114,3 3 1,-2 3-128,2 5 23,-3-3 1,6 8-119,-3-1 0,-2 1 80,6 2 1,-1 0-10,5 0 5,-1 0 1,4-1-31,1-3 153,4 3-126,-2-4 0,5 5 53,-1 0 0,5 0-56,0 0-49,4 0 1,-6 0-6,1 0 1,2 0-1,-1 0 1,-1 0-15,-3 0 1,-1-4 305,-3 0-253,2 1 33,-8 3 0,4 0-11,-6 0 0,-3 0-277,-1 0-313,-4 0 255,2 0 1,-5 1 352,0 3 0,-5 2 0,-1 5 0</inkml:trace>
  <inkml:trace contextRef="#ctx0" brushRef="#br0" timeOffset="79">13484 7388 8006,'-6'-5'0,"1"3"0,0-8 771,4 9 1123,-5-4-995,6 5-457,0 0 0,4 9-121,0 2-153,5 8 0,-1-1-100,7 5-20,-3 0 1,6 0-20,-3-1 0,2 6-308,2 3 1,1-2 160,-4 1 0,0-4-179,-1 0 1,-2-1-543,2-3 594,3 1 1,-5-5-1,2-3-287,-2-2 413,3-2-58,-8 1 276,12-1-130,-12-5-88,8 5 0,-8-10-127,-1 3-139,-4-3-344,2-1 729,0 0 0,-4 0 0,4 0 0</inkml:trace>
  <inkml:trace contextRef="#ctx0" brushRef="#br0" timeOffset="80">13861 7388 7966,'4'-19'815,"0"0"-837,0 5 0,-4-3-11,0 6 0,3-1 555,1 1-212,0 5 423,-4 1 427,0 5-841,-5 5 1,-1 3-121,-6 12 0,0 0-31,-4 10 0,-5 2-140,-6 6 1,-3 1-367,3 3-811,-5-2 1167,8-6 0,-8 0-116,6 0 47,-1 1-41,-1-6 1,8-5-83,-3-5 0,4-1 2,0 1 1,2-3-425,6-4-417,0-1-493,-1 1 1759,6-6 0,6 4 0,6-4 1</inkml:trace>
  <inkml:trace contextRef="#ctx0" brushRef="#br0" timeOffset="81">14535 7376 7964,'1'-6'217,"3"2"0,-3 2 353,3-2 193,-3 3-136,-1-5 678,0 6-1136,-5 6 0,-2-4-154,-8 6 1,1 1 165,-5 6 1,-2-1-25,-5 5-79,1-5 1,-6 6-52,4-5 0,0 6-77,5-2 0,3-2-245,0 2 236,5-5 1,-3 4 3,6-3 1,-1-2 78,1 2-88,-1-7 1,5 2-43,-1-2 1,6-2 133,-2 2 1,3-5 0,1 5 0,0-4 61,0 3 0,1-3-71,3 4 1,3-2 178,8 2-89,-2 2 0,9-7-135,-3 4 0,2-3 95,2 4-80,0-6 1,-4 3-104,0-5 1,-5 0-201,1 0-533,3 0-7,-5 5 268,3-3 119,-9 3-1189,-2-5 1656,-5 0 0,5 5 0,1 1 0</inkml:trace>
  <inkml:trace contextRef="#ctx0" brushRef="#br0" timeOffset="82">14147 7845 10050,'0'6'1017,"1"-1"-483,3-5-268,-3 5 1,9 0-93,-2 3 0,2-2 161,1-2-286,1 2 1,4 2-94,3-1 0,0-4-127,4 1 1,-2 1-416,5-1 1,-2 0-1722,-1-4 2307,0 0 0,5 5 0,1 1 0</inkml:trace>
  <inkml:trace contextRef="#ctx0" brushRef="#br0" timeOffset="83">14763 7673 8049,'7'-11'-1881,"-2"3"2066,-5 1 0,0 3 483,0-4 0,0 4-3,0-3-318,0 4 219,0-2-59,0 0-119,0 4 116,0-4 176,0 5 1,0 5-819,0 2 124,0 9 0,0-2 123,0 5-171,0 0-48,0 4 42,5-6 0,-3 5-219,6-3 0,0-1 70,3 1 1,2-5-68,2 1 0,-1-6 172,5-2 1,0-4 74,4 1 1,-4-3 366,0-1-206,0 0 0,0-5-81,0-3 204,-5-2-99,3-1 84,-6-1 0,0-3 166,1 0 1,-5-2-73,1 2 1,-5 2 27,0-2 1,-1-1-169,-2 0 1,0 0-100,0 1 1,-2 2-219,-1-2 82,1 2 58,-3 2-466,5 4 203,0 2-70,0 5 50,0 5 0,0 8 74,0 10 1,0 6-55,0 9 0,0 0 83,0 8 1,4-2-152,0 10 0,5-5 29,-2 4 1,7-4-8,2 0 0,-1-2-290,-4-1 298,1-6 0,-5-2 227,1-7 1,-4 2-155,3-3 237,-4-2 0,2 0 323,-5-5 0,0 0-71,0 0 1,-1-2 256,-3-2 1,-4-1 455,-7-3-509,2-7-204,-3 7 0,3-14 537,-2 3-550,2-3 0,-5-1-451,3 0 147,-3-5 0,-3-1 192,2-5 0,2-2-24,6-2 1,-1-3-643,1-5 0,5-5-794,2-2 1,4-3 1314,4-1 0,7-6 0,7 0 0</inkml:trace>
  <inkml:trace contextRef="#ctx0" brushRef="#br0" timeOffset="84">15163 7114 8022,'0'-12'-52,"0"1"1,-1 1 400,-3 2 664,3-2-203,-4 9 318,0-4-391,3 5-243,-3 0 108,5 0 1,2 5-309,1 2-108,4 8 0,11-1 48,4 5 1,6 6-15,7 5 0,3 3 123,0 1-1069,0 6 795,-4-5 0,0 10-6,1-4-36,-6 4 28,-1 1 1,-11-1-888,-1 1 380,-4-6-93,0 5 0,-6-8-544,-2 5 0,-8-6 394,-4 2 695,-7-2 0,1-4 0,-5-1 0,-4 4 0,-6 0 0,-6 3 0</inkml:trace>
  <inkml:trace contextRef="#ctx0" brushRef="#br0" timeOffset="85">16180 7593 7973,'-5'-6'-293,"-1"0"501,-1 2 0,1 3 272,2-3 0,2 2-126,-3 2 267,5 0-516,5 0 0,6 0 28,4 0 0,1 0-26,0 0 0,-2 0-95,5 0 1,0 0-10,3 0 88,1 0-83,0 0 1,0-3-118,0-1 1,3-1 44,1 1 1,-4 3-173,-4-3 0,-5 3-192,1 1-426,3-5-314,-5 3 544,3-3 624,-10 5 0,5 5 0,-5 2 0</inkml:trace>
  <inkml:trace contextRef="#ctx0" brushRef="#br0" timeOffset="86">16191 7776 7991,'6'0'513,"5"-5"1,-5 4-65,5-3 1,2 3 214,2 1-497,-2-5 1,8 3 56,-1-2 0,0 3-73,-1 1 1,1-1-134,-5-3 1,4 3-1043,-3-3 587,4 3 304,-7 1 133,3 0 0,1 5 0,0 1 0</inkml:trace>
  <inkml:trace contextRef="#ctx0" brushRef="#br0" timeOffset="87">17116 7274 8075,'0'-12'-107,"0"6"236,0-4 1,-1 8 236,-3-1 234,3-4 88,-4 6-454,5-4 0,0 5-30,0 5 1,0 1 41,0 6-12,0 4-102,-5 2 0,3 5-17,-1 0 1,1 3-30,2 1 0,-4 5-191,1-2 1,-1 3 85,4 1 0,0 1-187,0-1 1,0 0-554,0 0 382,0-4 254,5 3 0,-4-8-257,3 5 138,2-4 124,-4-3 0,4-3 23,-2-5 0,-3 2 18,3-2 183,2-2 1,-5 3-95,3-4 1,-1-5 274,1 1-723,-3-6 176,4 3 1,-5-5-56,0 0 0,-5 0 0,-1 0 0</inkml:trace>
  <inkml:trace contextRef="#ctx0" brushRef="#br0" timeOffset="88">17162 7182 8103,'-7'-11'-828,"2"4"849,5-3 0,-3 8 901,-1-6-636,0 6 1,4-5 40,0 3 0,1 3-195,3-3 0,-3 2 4,3-2 0,2 3 19,2-3 0,2 3-113,2 1 0,0 0 173,4 0-92,-4 0 0,10 0-38,-3 0 1,2 0-4,2 0 0,0 3-152,0 1 0,0 5 40,0-1 0,-4 2-266,0 1 188,-5 6 1,2-3 40,-4 5 1,-5-4-98,1 4 1,-6 0-82,2 4 111,-3 0 0,-2 3-27,-3 1 0,-3 1 78,-8-1 1,1-3 56,-5 2 0,0-5-53,-4-2 0,-4-5 299,0 1 0,1-2 63,3-2-306,0-5 0,1 3 12,3-5 1,-1 4 212,5-5-176,0 1 0,3-4 63,1 0-367,-1 0 44,6 0-983,-4 0 1217,9 0 0,-4 0 0,5 0 0</inkml:trace>
  <inkml:trace contextRef="#ctx0" brushRef="#br0" timeOffset="89">17870 6977 8068,'-6'-2'0,"2"-1"147,2 1 1,2-4 723,0 2-578,0 3 0,-1-4 246,-3 5 10,3 0-146,-9 0-269,9 0 1,-9 5-9,2 2 1,-2 9 39,-2 3 1,-3 4-142,0 3 1,-2 3 111,2 6 0,-1 0-112,-3 3 1,-2-1 29,6 5 1,0-4-160,3 4 1,2 0-511,3 3-633,2 1 969,5 0 1,0-4-198,0 0 1,5-6 164,2 2 1,3-3 15,2-5 0,3-2 150,0-5 0,1 0 4,-5 0 0,0-2-36,1-2 0,-1-2 85,1-6 1,-5 1 1361,1-1-1139,0 0-52,3-4-73,0 3 0,1-8 0,-1 6 0,-3-5-43,-1 0 1,-3-1-216,4-2 1,-4 0 250,3 0 0,1 0 0,3 0 0</inkml:trace>
  <inkml:trace contextRef="#ctx0" brushRef="#br0" timeOffset="90">18018 7274 8003,'0'-8'0,"0"0"0,0 4 1008,0-3-127,0 4-525,0-7 7,0 9 170,0-4-320,0 5 1,0 5-1,0 3 0,2 7-8,1 4 0,4 2-130,4 2 0,4 4-159,1 0 1,3 3 70,-4-3 0,5 3-364,-1-3 193,-2 4 59,4-6 0,-3 2-100,5-4 0,-4 0-22,0 0 1,-4-4-115,4 0 1,-5-5-37,1 1 404,-2-2-201,-6-7 44,3 4 247,-4-3-638,5-1 248,-4-1-508,-2-5-343,-5 5 1144,0-3 0,5 3 0,1-5 0</inkml:trace>
  <inkml:trace contextRef="#ctx0" brushRef="#br0" timeOffset="91">18384 7308 7944,'0'-12'250,"0"1"1,0 0 82,0-1-181,0 1 0,0 3 354,0 0 0,0 6-52,0-3-289,0 5 1,-5 6-76,-3 6-18,-2 4 0,-1 12 24,-6 1 0,-1 5-75,-5 1 0,1 3 47,-1 0 1,-4 4-207,1-4 1,-5 0-55,4-4 119,6-5 0,1-2 66,4-8-241,1 3 145,4-10-117,-1 5 1,2-6-118,2 1 1,0-5-160,4 1 1,0-4-649,4 3 1144,0-4 0,0 7 0,0-4 0</inkml:trace>
  <inkml:trace contextRef="#ctx0" brushRef="#br0" timeOffset="92">19023 7216 10453,'-11'5'797,"3"-2"-290,1 5-339,-1-1 0,-3 5-9,-1-1 0,0 2 45,-4 2-83,4-2 0,-6 4-82,3-1 1,-2-4 84,-2 4 0,-1-4-72,5 0 0,-1-1-12,5 1 1,0-1-142,-1 0 1,2-3-82,2 0 21,3-1 11,5 5-31,0-1 137,0-5 1,3 5-103,4-4 0,2 2 125,10-1 0,0 1-10,4-6 1,-4 5 12,0-4 0,0 1 7,4-1 0,-5-3 192,-3 3-203,-2-3 7,-2-1 0,1 1-292,-1 3 6,-4-3-1220,3 4 819,-9-5 282,9 0-14,-9 0 434,4 0 0,-10 6 0,-1 0 0</inkml:trace>
  <inkml:trace contextRef="#ctx0" brushRef="#br0" timeOffset="93">18681 7696 8924,'6'0'1641,"-1"0"-1085,0 0 1,0 1-176,3 3 1,2-1 14,-2 4 0,6-3-262,1 4-81,0-6 1,2 7-67,2-5 1,-2 1-531,2-1 108,1-3 0,-1 5-538,0-2 0,-4-2 973,4 1 0,0 4 0,4-1 0</inkml:trace>
  <inkml:trace contextRef="#ctx0" brushRef="#br0" timeOffset="94">19218 7513 7925,'0'-6'56,"0"-4"1,0 7 496,0-4-334,0 4 110,0-2 1421,0 5-1598,0 5 0,0 2-169,0 4 0,0 2 58,0 2 1,0-2-161,0 2 0,1 1-600,3-1 502,2 1 0,7-5 29,2 1-202,-2-1 189,8-5 107,-8-1 1,5-1 42,-3 0 1,-2 0 6,2-4 0,-3-5 135,0-3 1,-1 2-1,1-2 0,-1 1 243,1-5 0,-5-1 123,1-2 0,-6 3-155,2-4 1,1 4 194,-1 0-176,0-4-147,-4 3-230,5-3 285,-4 4-352,4 6-52,0 1 1,-2 15-306,4 5 0,-3 10-142,4 6 421,-6 7 0,4 0-172,-6 8 126,0-3 0,0 9-42,0-3 1,1 0-124,3 4 1,1-5 327,2 2 1,3-5 213,-2-3 0,2-2-45,2-6 1,-2-5 148,-3-2 1,-2-7 937,-5-1-594,0-10-335,0 6 0,0-12 833,0 4-160,0-4-525,-5 2 1,-1-5 80,-5 0 0,-5-1-362,1-3 0,-5-3-276,1-4 1,-3-6 53,-1-2 1,1-2-204,-1-2 1,4-4-2012,0 1 1163,10-11-305,-6 6 1468,13-13 0,-4 3 0,7-4 0,7-1 0,3 0 0,4 1 0</inkml:trace>
  <inkml:trace contextRef="#ctx0" brushRef="#br0" timeOffset="95">19617 7148 7912,'0'-8'-369,"0"1"1,2 3 888,1-4 96,-1 6-167,3-8-19,-5 8-214,0-8 244,0 9-25,0-9 1,1 7-10,3-4-228,-3 4 0,5-3-38,-2 2 1,-1 3-124,4-3 0,-3 3-245,4 1 177,-1 0 1,1 0 178,0 0-207,-6 0 46,8 0 1,-3 0-274,4 0 0,-3 1 43,-1 3 73,-4 2 1,6 5-94,-5 1 1,-1 0 91,-3 4 1,0 1-113,0 6 1,-1-4-148,-3 0 299,-2 0 20,-5-1 1,-1 0 138,1-3 69,-6-2-124,4 3 1,1-8 90,4 0 1,4-2-77,-3 2 161,4 2 0,-2-8 16,5 6 34,0-6 0,5 7 150,3-5-303,2 0 1,1-3 12,1 3 1,3-3 6,0 3-86,6-3 0,-9-1-111,4 0 0,-4 0-139,0 0 0,-1 0 270,0 0 0,6 0 0,1 0 0</inkml:trace>
  <inkml:trace contextRef="#ctx0" brushRef="#br0" timeOffset="96">19789 6988 8033,'0'-11'0,"0"-1"827,0 1 1,1 3 41,3 1-735,-3 4 52,4-2 1,-4 5 187,3 0 118,-3 0-189,10 5 1,-5 1 179,5 6-282,6 4 0,2-1-33,7 8 1,4 3-1,4 8 0,1 5-149,4 3 0,-6 3 164,5 0 0,-10 5-674,2-1-387,-10-4 501,2-1 0,-13-5-423,2 3 0,-7 1 363,0-5 0,-3-1-141,-1-6 1,0 0 204,0-4 1,-5 1 50,-3-1 1,-2-7 275,-1 3 1,-4-4-159,-1 0 0,-4-1 405,1-3-689,2-7 488,1 7 0,-1-9 0,0 6 0</inkml:trace>
  <inkml:trace contextRef="#ctx0" brushRef="#br0" timeOffset="108">1930 11220 8048,'-7'-4'-940,"-1"0"0,4 0 1426,-4 4 1045,6-5-659,-3-1-361,5-1-163,0-3-116,0 9 115,0-4-170,0 5-21,0 5 1,0 1 51,0 6 1,0-1-18,0 1 1,0 4-159,0 3 1,4 3 97,-1 1 0,1 3-107,-4 1 0,4 5-126,0-2 0,1 2 72,-1-2 1,-3 3-277,3-2 159,2-3 1,-5 5 1,8-9 4,-5 2 1,4-2 14,-4-1 1,3-5-330,-3-3 385,5 3 0,-7-5 13,6 2 1,-5-6 158,0-2-144,-1-4 225,-2 2-508,0-5-401,0 5 478,0-4 1,-2 4-159,-1-5 1,0 0 405,-5 0 0,1 0 0,-5 0 0</inkml:trace>
  <inkml:trace contextRef="#ctx0" brushRef="#br0" timeOffset="109">1873 11254 8016,'0'-23'-555,"0"5"-69,0 3 0,1-1 2011,3 0-510,2 1-489,6 4 1,-1 1-153,1 2-8,-1-2-140,1 8 1,0-6-61,3 4 1,-1-4 40,5 4 0,-3 1-156,3 3 0,0-4 155,4 0 0,-1 0-130,1 4 1,-4 1-112,0 3 0,-1 1 149,1 3 0,-2 2-174,-6-2 176,0 7-8,-4-2 0,2 4-10,-5-1 0,-1 1 30,-3 6 1,-2 0-2,-6 0 0,-5 0 69,-9 0 0,-1-1 136,0 1 0,-4-5 12,1-3 15,-1 3-189,-1-10 1,8 7 63,-3-8 1,8-1-145,-1-3 1,4-1-400,0-2-236,1 0-654,0 0 1337,4 0 0,7 0 0,7 0 0</inkml:trace>
  <inkml:trace contextRef="#ctx0" brushRef="#br0" timeOffset="110">2501 11163 8186,'-6'-6'-360,"-4"5"595,8-9 1,-6 7 335,4-4-61,0 4 156,4-7-420,0 9 213,0-4 62,0 0-144,0 3-167,0-3 83,0 5-309,0 5 1,0 2 148,0 4 0,1 6-105,3 2 1,-3-1-80,3 1 1,1 0 29,-1 3 0,1 1-71,-1 0 0,-2 1-1,6 3 1,-5-3 64,0 3 0,2-2-2,-1 2 1,5-3-165,-1 2 1,-2-3 149,2-4 0,-5 2-4,5-6 0,-2 0-26,2-4 15,-3 1-9,0-1 210,-4 1-176,5-1 11,-6 1 0,0-5-20,0 1 77,0-1 1,0 1 257,0 0-857,0-6 197,0 8-98,0-8-104,0 3-27,0-5 1,0-5 0,0-2-1</inkml:trace>
  <inkml:trace contextRef="#ctx0" brushRef="#br0" timeOffset="111">2455 11265 7923,'0'-17'29,"0"0"0,0 6 381,0-1-213,0 1 0,0-1-13,0 1 0,0 3 185,0 1-88,0 4-112,0-7 0,6 9-19,1-3 0,3-1 10,2 1 0,0-1-127,4 1 0,1 3 36,6-3 1,0 3-125,0 1 1,4 4 101,-1-1 1,6 10-122,-2-1 1,-2 5-57,-1-1-34,-3 4 125,4 3 1,-8 2-112,3 6 0,-8-6 123,1 2 0,-5 0-90,-3 0 0,1 4 22,-6-5 1,1 2-116,-4-1 0,-1-3-209,-3 3 352,-2-3-8,-11-2 0,1 1 193,-3 0-197,-3-5 152,4 4 1,-4-10 222,-1 3 1,0-2-171,0-1 1,4-6 93,0-2 1,4 1-15,-4-1 1,3-1 101,-3-3 0,9 0 157,-1 0 7,2 0-1190,-2 0 359,4-5 359,2 4 0,10-9 0,2 4 0</inkml:trace>
  <inkml:trace contextRef="#ctx0" brushRef="#br0" timeOffset="112">3129 11197 8033,'0'-12'793,"-5"1"1,4 3-606,-3 1 10,-2 4 99,5-2 326,-5 5 164,6 0-556,-5 0 1,4 6-34,-3 6 0,3 4-111,1 7 0,0 0 54,0 0 0,0 4-157,0-1 1,0 5-54,0-5 0,0 5 137,0-5 1,1 1-451,3-4 1,1-2 93,3-2 0,2 2-37,-2-6 1,2-1 31,1-6 171,1 2-8,-1-4 1,-3 0-11,-1-2 0,-4-1-93,1 1 125,-3-3 153,-1 4 216,-5-5-2056,-2 0 1125,-4 5 0,3-4 670,1 3 0,-1-3 0,-3-1 0</inkml:trace>
  <inkml:trace contextRef="#ctx0" brushRef="#br0" timeOffset="113">3106 11414 6199,'7'-7'3695,"-2"-3"-3347,0 9 1,1-5-172,6 2 1,3 3-142,0-3 1,5 1 145,0-1 1,1 3-119,2-3 1,0 2-254,0-2 130,-1 3 87,-4-4 0,3 1-457,-6 0 89,5-5 124,-7 8 1,3-8-122,-4 5 0,-6-1 70,-2 1 267,2 3 0,-5-9 0,5 4 0</inkml:trace>
  <inkml:trace contextRef="#ctx0" brushRef="#br0" timeOffset="114">3106 11128 7960,'6'-7'1841,"1"-1"-1185,3-5 1,12 1-444,5-4 0,4 4-43,4 0-163,-1 1 1,0 3-125,0 1 1,-3 0-191,-1 0 0,-3 2 307,3 5 0,-4 5 0,2 1 0</inkml:trace>
  <inkml:trace contextRef="#ctx0" brushRef="#br0" timeOffset="123">6878 10714 8188,'7'-1'-798,"-4"-3"0,-3-1 1782,-3-2-566,1-4 0,-8 9-111,3-6 0,0 6-31,0-2 1,-1-1-32,-3 1 1,3 0 437,0 4-438,1 0 123,0 0 286,-3 0 30,4 0-257,0 0-243,1 5 0,3 2-25,-2 4 0,3 6-100,-3 2 0,3 8-78,1 8 265,0-1-62,0 10 0,4-3-184,0 5 1,5-2-96,-2-2 1,5 1-10,3-5 0,-1 0 56,5-3 0,-4-6-92,4-3 1,-4 2 179,4-1 0,-5-2-13,2-6 0,-8 2-502,0-6 1,-5 4-132,0-4 1,-1 0-245,-2-3 459,0-1 19,0 1 1,-5-5-610,-3 1 589,-2-6-100,-2 9 1,-4-6 491,-3 2 0,-3 3 0,-1-3 0</inkml:trace>
  <inkml:trace contextRef="#ctx0" brushRef="#br0" timeOffset="124">6604 11308 8015,'8'-18'-200,"-1"3"1,-3 2 1107,4 2 0,-4 0-283,3-1 0,2 1-127,6-1 1,4 5-221,8-1 1,1 6-66,2-2 0,3-1-328,-2 1 1,-2 0-458,2 4 0,-5 5 572,5 3 0,-6-3 0,3 0 0</inkml:trace>
  <inkml:trace contextRef="#ctx0" brushRef="#br0" timeOffset="125">7244 11365 7949,'-7'-6'-1218,"2"0"1357,5 2 1000,0 3-475,0-10-177,0 10 97,0-4 54,0 5 1,5 4-418,3 0 1,2 3 0,2-3 0,0 5-52,4-1 1,-4 0-146,3 0 0,2 2-26,-2-2 0,0-2 144,-3 2 0,-1-4-887,1 3 379,-6-4-24,4 7 0,-7-9-313,4 3 0,-4-2-497,1 2 1199,2-2 0,0 3 0,6-5 0</inkml:trace>
  <inkml:trace contextRef="#ctx0" brushRef="#br0" timeOffset="126">7598 11274 7949,'-6'0'1238,"0"-5"0,5 4-972,-3-3-267,3 2 1,-5 6 57,2 0 1,1 5-175,-4-1 1,3 3-49,-4 4 0,1-2-277,-5 2 1,1-2 46,-1-2 1,2 1-25,3-1 1,-2-3-574,5-1 275,-5 1 717,8 3 0,-4-4 0,5-1 0,0-2-136,0-3 63,0 4 1,1-5 324,3 0-157,-3 0 347,4 5-29,-5-3 0,0 4 340,0-2-271,0 2 1,0 5-67,0 1 1,0 1 26,0 2 0,0-2-50,0 2 1,0-1-119,0 1 1,4-2-238,0 2 1,3-2 88,-3-2 0,5 0-34,-1 1 0,-2-1 14,2 1 0,-4-5-226,3 1-38,1-6 0,2 5-236,-2-3 1,-2-3-1150,-2 3 721,-3-3 208,4-1 613,-5 0 0,5 0 0,1 0 0</inkml:trace>
  <inkml:trace contextRef="#ctx0" brushRef="#br0" timeOffset="127">8146 10577 8039,'0'-18'0,"0"2"-129,0 5 17,-5-1 1036,4 1-238,-4 4 46,0 2-288,-2 5-91,-4 5 0,-1 2-79,1 4 1,0 6-121,-1 2 1,-3 6-85,0 2 0,-1 4 54,5 0 0,-4 3-82,0 4 0,-1-1 198,5 5 1,-1 0-136,1 3 0,3 5-1419,1-1 1220,4 1 179,-2-4 0,5-6 231,0-2 0,0-6-250,0-2 1,5-4-151,3 0 214,7-1 60,-2-3-267,3 1 55,-4 0 51,4-5 0,-3 0-151,2-3 108,-2-2 1,-2 3 536,1-5 0,-1 0-623,1-4 0,-5 2-26,1-5-12,-1 5 0,5-8-205,-1 3 1,-3-3-365,-1-1-608,-4 0 293,7 0 450,-4 0 277,1 0 1,-1-1-1238,-2-3 1532,2 3 0,6-9 0,-1 3 0</inkml:trace>
  <inkml:trace contextRef="#ctx0" brushRef="#br0" timeOffset="128">8260 11160 7993,'-6'-5'0,"-4"-2"1598,2-4-714,3-1-134,0 6-443,5-4-25,5 9-80,-4-9-183,4 8 1,-3-2 279,1 8 0,-1 4-1,2 7 1,-3 2-164,-1 2 0,1 2-122,3-2 0,-2 3-365,6 1 0,0-4 163,3 0 1,1-9 30,-1 1 1,4-3 2,0 0 0,6-3-72,-2-5 1,2-2 85,2-1 1,0-8 53,0-4 1,2-4 49,-2 4 1,1-5 151,-9 1 0,1-2 131,-5 2 1,-3 3-65,-1 4 0,-4 1 249,1-1-166,-3 1-104,-1 5 0,-1-3 79,-3 5-136,3 0 0,-6 7 18,3 4 0,3 2-204,-3 10 0,3 5-358,1 7 0,1 6 235,3 1 1,2 1 122,6-1 1,3 3 99,0 4 1,4 4-51,-3-4 1,3 4-96,-4-8 1,0 3 70,-3-3 0,-2 1-74,-3-7 1,-2-4 177,-5-8 0,0-4 123,0 0 0,-5-5 407,-2 1 1,-7-3-251,-2-5 0,-4 2 147,1-5 0,1 0-78,-1-4 1,4 0-200,-4 0 0,5-6-278,-1-6 0,6-1-597,1-6 0,6 0 19,-2-3 1,3-6-724,1-3 0,1-1 1381,3 2 0,7-8 0,7 2 0</inkml:trace>
  <inkml:trace contextRef="#ctx0" brushRef="#br0" timeOffset="129">8751 10600 7937,'-11'-11'-1091,"0"-1"547,-1 1 729,6-1 1,-1 2 1515,4 3-620,1 2-49,-3-1-740,5 5 0,2-3-87,1 8 0,4 3 18,4 4 0,6 5 27,2 4 0,3 2-63,5 5 36,-3 2-160,9 5 0,-7 1 53,4-1-835,-5 0 629,8 1 1,-8-1-307,1 0 0,-6 0 102,0 1 0,-7-1-291,3 0 1,-4 0 293,0 1 1,-6 3-89,-2 0 1,-3 5 193,-1-1 1,-1-2-28,-3 2 1,-3-5-225,-9 1 0,4-7-58,-4-5 0,4-7 68,0-4 0,5-3 614,-1-4-188,6-3 0,12-21 0,9-3 0</inkml:trace>
  <inkml:trace contextRef="#ctx0" brushRef="#br0" timeOffset="130">9368 10943 7933,'0'-8'-1437,"0"0"2494,0 6-662,5-8-137,2 9 0,0-5-19,1 6 1,1 0-47,6 0 1,-1-1-95,5-3 0,0 3 3,4-3 1,-2-1-208,-2 1 0,3-1-735,-3 2 484,3 1 266,-5-8 0,4 9-685,-6-3 0,0 1 176,-4 0 599,1 1 0,-1-3 0,1 5 0</inkml:trace>
  <inkml:trace contextRef="#ctx0" brushRef="#br0" timeOffset="131">9345 11194 8627,'22'-5'804,"4"-3"1,6-2-547,2-1 1,-3-1-273,-1 1 0,1 1 131,3 2 0,-5-1 36,-2 5 0,-3 1 233,-1 3-386,0 0 0,0 0 0,-1 0 0</inkml:trace>
  <inkml:trace contextRef="#ctx0" brushRef="#br0" timeOffset="132">10716 10714 8209,'0'-11'546,"0"-1"1,-4 1-152,0 0 1,0-1-111,4 1 1,0-1-15,0 1 1,-5 3-336,-2 1 147,2 4-14,-11-2 1,7 5-404,-10 0 210,0 0 116,-3 5 1,-5 2-37,0 4 0,-3 4 38,3 0 1,0 4 94,5-3 0,0 3-122,3-4 1,4 4 83,7-4 1,3 2-301,5-2 1,1-2 119,3 2 0,3-2-146,4-2 0,9-5 24,3-2 0,8-4 93,-1-4 1,3-3 21,1-9 1,-1 2 7,-2-5 1,-1-3 53,-7-5 0,1 0 211,-9 4 1,3-1 211,-6-2 0,0 2-176,-8-3 0,4-1 400,-5 1-306,1-4-95,-4 7 1,0-8 82,0 5 0,-5-3-128,-2 3 0,0-3-97,0 3 0,-1-4 71,-3 5 0,0-1-163,4 4 0,-2 2 162,5 2 0,-3 2 42,3 6 0,0 3 446,4 1-538,0 4 0,0 1-77,0 9 0,0 6 155,0 10 1,1 5 12,3 2 0,2 12-135,6 4 0,-1 3 100,1 1 0,-1 2-117,0 5 1,-3-9-509,0-2 0,-1-6-764,5-2 1,-2-1 453,-3-10 1,4-1 828,-4-3 0,1-4 0,3 0 0,3 0 0</inkml:trace>
  <inkml:trace contextRef="#ctx0" brushRef="#br0" timeOffset="133">10305 11137 7921,'-7'-1'12,"3"-3"719,3 3-493,1-10 0,5 9 0,3-5 128,2 2-176,1-3 1,6 6 206,2-2-235,3-2 48,5 5 1,3-6 61,4 4-186,0 1 0,2-4-93,2 2 0,4 2 62,7-6 1,-1 4-237,6-3 0,-5 3 387,4-4-443,1 1 0,-6-1 0,-2 0-406,-2 0 1,-8 1 335,-2 0 1,-7 3-187,-1-4 1,-3 6 492,-4-2 0,-5 3 0,-3 1 0,3 0 0</inkml:trace>
  <inkml:trace contextRef="#ctx0" brushRef="#br0" timeOffset="134">10510 11639 7850,'-7'-5'313,"-1"-2"0,0-3 0,-3-2 1,3-3 62,1 0 1,-1 1-130,-3 6 1,3-1-13,0 5 0,0 1-60,-8 3 0,4 0-99,-4 0 1,-1 5-116,-2 2 1,1 9 126,-1 3 1,5 2-185,-1 2 0,3 0 0,5 0 0,-2-4-164,5 0 0,0-4 81,4 4 1,1-6-30,3-2 1,2-1 130,6-6 1,4 0 51,3-4 1,4-1 0,4-3 1,-2-3-34,6-4 0,-1-5 114,4-4 0,1-2-89,-1-5 1,-4 3 87,1-3 0,-6-1 10,2 2 1,-8-6 106,-4 1 0,-2 2-36,-2-1 1,-4 3 96,-4-3 1,-1 1-129,-2-2 0,0-2 22,0 3 0,-4 2-78,0 1 0,-5 4 100,2 4-173,2 3 1,-2 6 35,3 2 0,3 4-151,-3 8 0,3 5 89,1 10 1,0 2 9,0 14 1,0-2-14,0 9 0,1-1 39,3 5 0,-1-1-184,4-4 1,1-3 105,3-7 1,1 1-194,-1-6 1,1-4-47,-1-7 1,-3 2-75,-1-2 1,0 0-31,0-4 0,3 1 434,-2-1 0,-3-4 0,0-2 0</inkml:trace>
  <inkml:trace contextRef="#ctx0" brushRef="#br0" timeOffset="135">10944 11502 7334,'-6'0'881,"1"-5"1,10 4-734,2-3 0,4 8-34,0 4 1,0 2-61,1 1 0,3 1 131,0-1 0,1 2-173,-5 2 1,2-2-125,2 2 1,-2-4-236,2-3 1,1 1 17,0-5 1,-1-1-267,-4-3 0,4 0 595,1 0 0,-1-5 0,-4-1 0</inkml:trace>
  <inkml:trace contextRef="#ctx0" brushRef="#br0" timeOffset="136">11253 11525 7852,'0'8'534,"0"-1"0,-2-2-101,-2 7 1,2-2-76,-6 9 0,2 4-133,-2 4 0,-4 8 63,4-1 0,-8 4 126,4 1 1,-2 1-228,3 6 1,-1-2-164,1-2 0,-1 0-508,1-8 1,3 0 314,1-11 1,0 3-781,0-7 1,2-3 50,5-1 898,-5-7 0,3 2 0,-3-3 0</inkml:trace>
  <inkml:trace contextRef="#ctx0" brushRef="#br0" timeOffset="137">11846 10520 7975,'-6'-6'1760,"1"-4"-1380,5 8 1,0-1-175,0 6 1,0 9 0,0 7 0,0 4 275,0 3 0,0 5-117,0 7 0,0 4-178,0 7 1,0 1-134,0 7 0,0-6 45,0 6 1,0-8 29,0 1 1,5-5-142,3-3 1,2-1 55,1-3 0,1-8-114,-1 1 0,1-6-127,-1-2 1,-3-4 101,-1 0 0,0-5-548,0 1 0,-1-3-401,-2-5 592,-2 3 0,1-8-146,-6 2 598,-4-3 0,-9 4 0,-2 1 0</inkml:trace>
  <inkml:trace contextRef="#ctx0" brushRef="#br0" timeOffset="138">11618 10589 7932,'11'-17'0,"1"-2"0,3-1 0,0 1 0,7-2 0,1 6 0,3 1 0,5 7 0,2-2 0,-3 5 0,7-4 0,1 5 0,0-1 952,-4 4 0,-3 1-428,-1 3 0,-4 3-323,0 9 0,-1-2-12,-3 5 0,-4 0-149,-3 4 1,-2-1 6,-2 1 0,-4 5-142,-3 3 0,-9 2-242,-7 1 222,-4 0-66,-12 0 0,-5-1-170,-5-2 1,-2 1-30,2-6 1,3-3-145,-3-4 1,7-6 56,5-2 1,3-4-731,4-7 1197,7 0 0,2 0 0,4 0 0</inkml:trace>
  <inkml:trace contextRef="#ctx0" brushRef="#br0" timeOffset="139">12543 10417 7903,'0'-11'-40,"0"0"0,5-1 1363,-4 6-857,5 1 1,-8 6 16,-2 3 1,-3 3-204,-8 9 1,1 3 110,-5 7 1,0 9-76,-4 6 1,0 5-430,0 4 0,4 3 255,0 8 0,5-2-104,6-26 0,1-1 1,-5 32-42,8-32 1,1 0 0,-2 31 126,5-6 1,6-5-318,5-3 0,11-7-104,8-4 0,5-7 87,3-5 1,-1-3-12,4-4 0,-4 1-103,1-4 1,-3-2-264,-5-7 0,2 3 587,-6-2 0,1 5 0,-4-2 0,0-2 0</inkml:trace>
  <inkml:trace contextRef="#ctx0" brushRef="#br0" timeOffset="140">12726 10680 7995,'-12'-5'5,"6"4"787,1-9 0,5 7 129,0-5-530,0 6 1,6-3-145,6 5 1,0 0-29,7 0 1,4 5-109,4 2 1,0 4 104,-5 0 0,1 0-175,0 1 0,-1-1-126,-3 1 1,-3 2-170,-4-3 0,-1 6-59,0-10 1,-3 6-747,0-5 636,-6 2 0,8 0-271,-2-3 1,-2-1-851,2-6 1544,0 0 0,8 0 0,2 0 0</inkml:trace>
  <inkml:trace contextRef="#ctx0" brushRef="#br0" timeOffset="141">13171 10680 8016,'-5'-11'159,"3"-1"238,-6 1 230,5-1 833,-2 1-838,5 5-638,0 1 0,0 6-138,0 3 0,-1 3 129,-3 8 1,-2-1-83,-5 5 1,-5-1 75,1 1 0,0 2 57,3-6 1,1 4-76,0-4 0,0 0 31,4-3 1,2-1-7,5 1 1,0-1 41,0 0 0,0-3-1,0 0-4,0-1 1,0 5 100,0-1 1,0 0-90,0 1 0,0 1 3,0 2 1,0-3 139,0 4 1,4 0 238,-1-1 0,6 6-181,-1-2 1,1-1 35,-2 1 0,4-2 16,-4 2 1,2-1-101,-1-3 0,2-2-65,-3 2 1,0-2-1,0-2 1,-4 1-147,1-1 0,-3-3-372,-1-1-910,0-4 47,0 2-1079,0-5 2347,5 0 0,6-10 0,7-3 0</inkml:trace>
  <inkml:trace contextRef="#ctx0" brushRef="#br0" timeOffset="142">13697 10669 7976,'14'-5'0,"-3"-3"812,3-2 0,-8 0-259,6 2 0,-5-1 445,1 5-156,-6 1-494,4 3 0,-8 5-169,-2 2 0,-3 5-62,-8 3 1,-3 3 48,-5 4 1,-1 3-116,-3 1 1,2 0-304,-6 4 0,6-5 155,-2 2 1,3-2-301,1 2 1,6-7 122,1 3 0,5-8 22,3 1 1,3-4-9,5 0 274,0-6 1,2 3 34,1-5 1,8 0 191,4-4 1,6 0-78,2 0 1,0 0-75,4 0 0,-3 0-139,-1 0 1,-1 0-103,1 0 0,-5 0-300,-3 0 0,-6 0-695,-1 0-609,-6 0 1755,3 5 0,-10 1 0,-1 6 0</inkml:trace>
  <inkml:trace contextRef="#ctx0" brushRef="#br0" timeOffset="143">13445 11171 7823,'-7'6'1169,"-1"-2"265,6-2-403,-4-2-639,22 0 1,-2-2-154,12-2 1,0 3-14,0-3 0,0 2-197,4-2 1,1 3-234,3-3 0,-1 3-814,-3 1 0,-2 0 583,-5 0 1,-4 0-254,0 0 0,-5 0 688,1 0 0,-2 0 0,-2 0 0</inkml:trace>
  <inkml:trace contextRef="#ctx0" brushRef="#br0" timeOffset="144">13994 10920 7804,'0'-15'282,"0"-1"1,0 1 320,0 4 45,0-1-278,0 1 1,0 3 714,0 1-40,0 4-651,0-2 0,0 6-454,0 3 0,0 4 99,0 7 1,0-1-237,0 5 0,3-1 34,1 1 1,5 2-196,-1-2 0,2-1 192,1 1 0,2-9-95,2 2 1,-1-5 11,5 1 0,-5-3 109,1-5 0,2 0 405,-2 0 0,2-5-151,-2-3 0,-3-2-105,4-1 0,-7-4 411,-2-1 40,1 1 1,2 4-136,-2-1-286,-3 6-85,-5 1 1,0 6-323,0 3 1,0 4 153,0 7 1,-2 3 28,-1 4 0,0 6 296,-5 3 0,5 4-108,-5 0 1,5 6 69,0-2 1,1-1-99,2 0 0,0 1 18,0-1 0,0 4-130,0-4 0,0 0 165,0-4 0,0-1-85,0-2 1,-1-5 12,-3-7 0,-1 2 625,-2-6 0,-2-4-160,5-3 1,-5-5 25,1 0 1,-2-1-217,-1-2 1,-1-5-263,1-3 0,0-3-27,-1-5 0,1-1-311,-1-6 1,2 0-1268,3 0 0,-2-5 1636,5-2 0,0-3 0,4-2 0</inkml:trace>
  <inkml:trace contextRef="#ctx0" brushRef="#br0" timeOffset="145">14336 10452 7964,'0'-18'0,"-4"-2"1006,1 4 251,-1 1 1,5 9-686,3 2 1,-2 3-208,6 1 1,0 1-66,3 3 0,3 3 70,5 9 0,0 1 183,8 6 0,-2 6-192,2 6 0,1 0-138,2 7 0,-2-4-550,-5 4 0,-2 0 383,-2 4 0,-3 1-368,-9 2 0,2-2 246,-5 2 0,0 1-203,-4-4 1,-5 2-194,-3-6 1,-3 2-364,-5 2 1,2-6 142,-5-2 0,0-2-250,-3-2 0,3-5 932,0-2 0,3-3 0,-3-1 0,-1 0 0,-2 0 0</inkml:trace>
  <inkml:trace contextRef="#ctx0" brushRef="#br0" timeOffset="146">15090 10931 7976,'-6'-5'470,"-5"-1"0,10-6-193,-3 1 1,8 1-1,4 2 0,7-1-64,4 6 0,3-5-106,0 4 0,1 0 3,0 4 0,0-3 142,0-1 0,0 0-160,0 4 0,3 0-13,1 0 0,-2 0-210,-6 0 1,2 0-199,-6 0 1,0 0-240,-4 0 1,1 0 394,-1 0 1,-3 0 172,-1 0 0,1-5 0,4-1 0</inkml:trace>
  <inkml:trace contextRef="#ctx0" brushRef="#br0" timeOffset="147">15101 11103 8442,'12'0'1316,"4"-2"-808,3-1 0,9 0-3,6-5 1,2 1-54,6-5 0,0 1-164,3 0 0,-3 0-582,0 4 0,-9 0-46,1 4 0,-3 1 340,-1-1 0,-7 1 0,-6 2 0</inkml:trace>
  <inkml:trace contextRef="#ctx0" brushRef="#br0" timeOffset="149">16271 10379 7838,'-7'-2'0,"3"-2"-8,3-3 0,1-5 68,0-2 0,0 2 101,0 0 1,5-1 60,3 1 0,6-6 160,1 2 0,1 0-78,0 3 0,1 0-45,6 1 1,0-1-23,0 1 1,0 0-28,0-1 0,0 6-48,-1 3 0,0 3 26,-3 1 0,-3 0-231,-4 0 0,-1 2 67,1 7 0,-6 0-170,-2 12 1,1 0 80,-1 4 0,-5 6-136,-7 2 1,-2 3 17,-2 2 0,-4 1 106,-3 3 1,-3-4-64,-1 4 1,2-2-107,2-3 1,2-5-164,6-2 109,-1-4 215,1-1 1,1-5 98,2-3 0,-1-3 21,6-2 1,-1-3 309,4-2-379,0-3-3,0 1 0,1-5 140,3 0 0,2 0 123,6 0 0,-1 0-127,0 0 0,6 0-38,2 0 0,3-1-138,0-3 0,1-2-5,0-3 1,0-2-178,0 3 125,0-3 52,-6-1 1,4-2-7,-6 2 0,0 1 50,-3 3 1,-5-3-9,1 2 0,-6-2 279,2-1-221,-3 0 488,-1-2-30,0 2-106,0 5-307,-5 1-41,4 6 0,-4 2 80,5 2 0,0-1 57,0 5-43,0 0-39,0 6-50,5-2 1,1-6 54,6-1 1,-1 0-68,1 0 1,3-1 6,0-4 1,4 0 21,-4 0 1,6 0-7,-2 0 0,-2-6 18,2-2 0,-1-2-10,1 2 0,-2-4-31,-6 4 1,3-3 56,-2-2 83,2 1-42,-8-1-45,0 1 1,1 5-102,-4 3-128,-1 3 0,4 2 142,-2 3 0,-2 4-119,6 8 1,0 4 12,3 5 0,-1 6 55,-2 2 1,2 0-76,-2 0 0,2 1 46,1 3 0,-3 0-15,-1-4 0,0 2-12,0-6 1,2 4-106,-5-3 1,0-2 195,-4-8 0,0-1-44,0-7 642,0 0 0,-5-4-312,-3-4 1,-2-3 205,-1-1 0,-1-5-32,1-4 0,-5-6 166,1-2 1,0-5-407,4 1 1,-1 2-408,1-2 0,4 0-197,4-4 1,1-1-707,2 1 1,0 0 1130,0 1 0,0-7 0,0-1 0</inkml:trace>
  <inkml:trace contextRef="#ctx0" brushRef="#br0" timeOffset="150">18418 10153 8070,'6'-12'0,"-1"-2"-366,-5 2 1,0 3 228,0 2 1,0 2 606,0-3-202,0 5 1,-1-2 116,-3 5 1,0 0-154,-7 0 0,2 0 141,-6 0 1,2 0-23,2 0 0,-5 3-87,1 2 0,-4 4-68,4 0 0,0 2 57,3 1 1,1 7-282,-1 2 1,1 2-48,0 2 0,-1 5-69,1-2 0,-1 8 53,1-2 1,4-2-95,4 0 0,1 0 103,2 2 1,0-3-128,0-6 0,9 1 65,3-2 1,7-4 93,0-4 1,7-3-6,5-5 0,2-1 28,1-7 0,4 0 10,0 0 0,7-7 7,0-1 0,-4-5-3,1-3 1,-5-4 111,-3-4 0,-5-6-116,-2 0 1,-4 0 185,-4 1 0,-4 0-105,-8-3 1,2 0 71,-5-2 1,-1-2-99,-7 8 0,-6-2 19,-5 5 1,-10 1-251,3-1 1,-9 5-352,1 3 0,-2 4-155,1 5 0,-5 3 311,1 5 1,2 1 387,3 3 0,0 8 0,-5 8 0</inkml:trace>
  <inkml:trace contextRef="#ctx0" brushRef="#br0" timeOffset="151">19537 10039 7999,'0'-12'565,"4"-1"868,0 1-456,4 0-356,-1-1-561,-1 6 56,4 2 1,-10 6 83,0 3 1,-6 3-19,-9 6 1,-4 0-131,-8 5 1,-1-1 59,-2 4 0,-2 1-206,5-4 1,-3 3 29,3-5 0,-3 5 158,3-5 0,4 1-2,4-4 1,5 4-10,-1-1 1,6-1-131,1-6 1,6 2-6,-2-2 0,3-2-93,1 1 1,6-4 95,6 5 1,0-3 27,7 3 0,2 1-4,5-6 1,0-1-25,4-3 1,-1 3-327,2 0 0,-3-1 121,-5 3 0,-2-4-596,-2-1 0,-2 0-443,-6 0 260,0 5 1033,-4 2 0,-12 6 0,-8-1 0</inkml:trace>
  <inkml:trace contextRef="#ctx0" brushRef="#br0" timeOffset="152">19114 10542 7921,'-6'-2'350,"2"-2"0,4 3-22,4-3 1,7 0-150,8 1 1,3 1-329,1-2 0,1 1 251,3-1 0,1 3 109,2-4 1,2 0-179,-6 0 1,2 1-90,-1 4 1,-7 2-464,3 3 1,-4-3 249,0 7 0,-4-6-874,-7 6 1143,2-6 0,-4 8 0,6-4 0</inkml:trace>
  <inkml:trace contextRef="#ctx0" brushRef="#br0" timeOffset="153">19811 10278 8001,'0'-12'0,"0"-1"0,0 1 1087,0-1 1,5 1-178,3 5-1055,-3 1 0,1 12 193,-2 1 1,-3 5 3,3 1 0,-3 3 60,-1 0 0,2 8 121,1-4 0,0 3-298,4 3 1,1-2 63,4-3 0,0-4-197,3-3 0,-1-8 87,5-1 1,0-4 106,4-1 0,0 0 52,0 0 0,0-6-18,0-3 1,-6-5 33,-1-4 1,0-2 180,-1 3 0,-1-4-27,-6 5 1,1-5 55,-5 4-45,-1 0-221,3 5-344,-5-1 230,4 6 1,-5 8-145,0 12 0,0 7 154,0 9 1,-4 5 59,0 7 0,-1 3 126,1 7 0,3 4-91,-3-1 0,3 8-153,1-4 0,1 7 191,3-6 0,-3 1 32,3-2 1,1 0 26,-1-7 1,0-4 127,-4-9 1,-4-8 35,0-4 0,-1-7 265,1-7 0,2-4 194,-6-5 1,1 0-276,-5-3 0,1-8-347,-1-4 1,-3-2-171,0-7 1,-4-5-899,4-2 1,-6-7 159,2 2 0,-1-6-788,1-2 0,2 2 1599,6-3 0,0-8 0,-1-2 0</inkml:trace>
  <inkml:trace contextRef="#ctx0" brushRef="#br0" timeOffset="154">20907 10014 7972,'0'-7'0,"0"-2"0,0 4 1717,0-2-536,0 3-609,0-1-359,0-1-256,0 5 1,0-3 106,0 8 1,-6 3-92,-5 6 0,-2 4-188,-6-1 1,-4 5 190,-4-5 0,1 5-192,3-3 0,4 3 80,0-5 0,5 2 167,-1-1 1,3-4-18,5 5 1,-2-5 19,5 0-12,0 0 1,8-1 17,0 1 1,6-6 19,1 2 0,2-5-32,6-1 1,0 3-134,4-2 1,0 0 9,0-4 0,-2 0-475,-2 0 286,3 0 1,-10 0-752,4 0 619,-9 0 1,-2 1 415,-5 4 0,-5-4 0,-1 5 0</inkml:trace>
  <inkml:trace contextRef="#ctx0" brushRef="#br0" timeOffset="155">20645 10454 7957,'-12'0'1629,"6"0"-916,1 0 1,7 0-391,6 0 0,1 4-285,10 0 1,-4 1 62,4-5 1,0 3-91,4 2 0,4 3-186,-1-3 0,1-2 104,-4-3 1,2 4-645,-2 1 0,2-1 81,-5-4 0,-3 0-795,2 0 1429,-5 0 0,8 6 0,-4 0 0</inkml:trace>
  <inkml:trace contextRef="#ctx0" brushRef="#br0" timeOffset="156">21261 10090 7939,'7'-25'0,"-1"-1"508,-2 1 1,1 7 1973,3 0-1965,2 10 0,-8 3-227,6 5 0,-6 5-10,2 3 1,-2 15 134,-2 6 0,0 11-341,0 6 0,0 4 93,0-1 0,0 7-242,0 2 0,0-1-119,0-4 1,0-1-345,0-1 0,0-2-15,0-4 0,0-3-540,0-8 1,0-1 1092,0-8 0,0 4 0,0-11 0</inkml:trace>
  <inkml:trace contextRef="#ctx0" brushRef="#br0" timeOffset="157">16590 11345 7992,'-11'0'639,"-1"0"1,1-5-172,0 1 0,3-2-169,0 3 0,1 1-205,-5-3 1,1 10 145,0 4 0,-2 3-5,-2 5 1,1 4-52,-5 8 1,5-3-68,-2 4 1,5 5 22,3-2 1,3 4-180,5-7 1,0 4-6,0-6 1,7 2-3,4-5 1,2 1-30,6-2 0,0-3 98,4 0 0,1-7 25,2-1 1,4-2-79,4-7 0,1 0-135,4-4 1,-5-6 228,0-1 0,4-11-2,-4-3 0,-2 2 4,-5-1 0,-4-1 4,-4-5 1,-4-3-95,-8-1 0,-1-1 64,-6 3 1,-3 1-260,-5-2 0,-4-2-30,-11 2 1,-5 0-53,-3 3 0,-3 2-157,-4 3 1,1 9-469,-5 8 1,7 4 925,1 4 0,-1 8 0,6 8 0</inkml:trace>
  <inkml:trace contextRef="#ctx0" brushRef="#br0" timeOffset="158">18246 11395 7937,'-11'-5'0,"1"1"-28,2-3 1,-1 2 192,5-4 1,1 5 509,3-4 55,-5 5 394,3-8-419,-3 10-270,5-5 1,4 9-165,0 5 1,3 2 60,-3 11 1,5 0-191,-1 4 0,-2 0 92,2 0 0,-4 4-296,3 1 0,-1 0-86,2-1 0,2-2-141,-2 2 0,2-2 86,1-2 1,1-2-38,-1-2 1,2-2 63,2-7 0,-1 0 67,5-4 1,-5 1 14,1-4 1,2-1 9,-2-4 0,0 0-500,-3 0 0,-1-2-753,1-1-302,-6-5 1639,4-4 0,-9-7 0,4 1 0</inkml:trace>
  <inkml:trace contextRef="#ctx0" brushRef="#br0" timeOffset="159">18201 11583 7937,'-8'0'696,"0"0"0,6-1-298,-2-4 0,8 4-109,4-3 0,7 3-160,4 1 1,2 0-36,2 0 0,4 0-174,-1 0 0,5 0-80,-4 0 0,-2-5-260,-6 1 0,1 0-498,-4 4 1,-5-5 917,-3 2 0,-1-7 0,5 2 0</inkml:trace>
  <inkml:trace contextRef="#ctx0" brushRef="#br0" timeOffset="160">18155 11345 7987,'11'-6'101,"1"-3"1,4-2 196,3-1 1,8-1-342,3 1 1,3 1 106,2 2 1,2-2 25,-3 2 1,3 1 59,-7-1 0,2-1-71,-2 6 1,-6-1 16,-5 5 0,-1-1-193,1-3 0,-2 3 222,-6-4-77,0 4 183,1 1-160,-6 0 0,3 6 151,-5 2 1,0 3-174,-4 1 0,0 6 540,0-2 0,0 8-133,0 1 1,0 0-49,0 5 0,0 1-170,0-3 1,-4 7-137,0-2 0,0 0-320,4 0 0,0-7 185,0 0 0,0-2-86,0-8 0,2 5 44,1-4 0,4-5 173,4-3 1,2-5-65,2 5 1,-1-7 25,5 2 1,-5-3-176,1-1 1,2 0-191,-2 0 0,4 0 48,-4 0 0,0-4-182,-3 1 1,-6-4-1760,-2 4 2198,2 1 0,-4-9 0,3 4 0</inkml:trace>
  <inkml:trace contextRef="#ctx0" brushRef="#br0" timeOffset="161">19286 11319 7907,'0'-12'0,"0"-4"966,0-2 0,3-3-388,1 5 1,5 0-263,-1 9 42,-3-5-298,0 5 1,-6-4 105,-3 2 0,-6 4-129,-6 5 0,-5 4 33,-2 1 0,0 6-183,-3 1 1,-2 1 17,1 3 1,0-1-50,4-3 0,6 2 237,1 2 1,5-1-110,3 1 0,0-2-130,4-1 1,0 3 119,4 2 0,6-2-85,6-4 0,0 1 256,7-1 0,-3 3-137,3 1 0,-2-6 198,3 2 1,1-2-16,-2 3 0,-1-1-96,1 0 1,-5 2-20,1-2 0,-2 2 33,-2 2 1,-3-1-99,-1 1 1,-4 0-159,1 0 0,-4-1-114,-4 6 0,-7-5 105,-8 0 0,-3 3-139,-1-3 1,0 1-56,0-4 1,4-2-452,0-2-333,5-4 1134,-2-5 0,15-5 0,2-3 0</inkml:trace>
  <inkml:trace contextRef="#ctx0" brushRef="#br0" timeOffset="162">19411 11370 7918,'7'-1'0,"-4"-4"0,-1-2 2303,-2-5-977,0 5-832,0 1-330,0 6 0,0 7-110,0 5 1,0 2 240,0 7 1,-4 6-28,0 7 0,-5 2-50,2 1 0,2 0 28,1-4 0,2 2-866,2-6 0,0 0 326,0-4 0,6-1-152,1-3 0,5-3 147,3-5 0,-1-2-46,5-2 1,1-4 72,7-5 0,-2 0-5,6 0 0,-6-2-274,2-1 1,-5-5-286,-3-4-287,-2-1 1123,-6-5 0,-9-2 0,-4-5 0</inkml:trace>
  <inkml:trace contextRef="#ctx0" brushRef="#br0" timeOffset="163">19388 11608 7918,'-10'-1'0,"3"-3"366,2 3 0,5-7-158,0 4 0,2 1-206,6-5 0,1 5 48,10-1 0,0-2-279,4 2 0,1-1-15,2 0 1,-2 3 149,3-7 1,-3 6-452,-1 0 1,-4-3 544,0 2 0,-5-6 0,3 3 0</inkml:trace>
  <inkml:trace contextRef="#ctx0" brushRef="#br0" timeOffset="164">19480 11294 7918,'-7'-1'250,"4"-3"1,1 1 408,2-5 0,5 0-536,3-5 1,7 5 43,4-1 1,3 5-202,1-5 0,0 7 5,-1-3 0,1 4-23,0 1 0,0 0 77,0 0 1,0 0-146,-1 0 0,-4 1 132,-3 4 1,2-3-48,-2 7 1,-3 0 392,-5 3 0,0 1-98,0-1 0,3 6-5,-2 2 1,-3 5-23,-1 0 0,1 0-69,-1 0 0,3 4-56,-3 1 0,4-1-99,-4-5 0,1-3 54,-2 0 0,-1-1-224,2 1 1,1 2-90,-2-7 200,1 1 553,1-5-43,-3-4-232,3-3-229,-5-5 0,0-1 24,0-3 0,0-4 44,0-4 1,3 0-171,1-1 0,1-2 4,-1-1 0,-1 0 71,4-4 0,-4 4-102,1 0 0,1 1-58,-1 3 108,4 6 1,-5-4 1,5 5 0,-6 2-105,2 8 0,2 2 104,2 5 0,2 5-9,1-1 0,1 7 111,-1-2 1,4 2-97,1 3 1,4-2 146,-1-3 0,3 1-167,0-6 0,1 2 12,0-6 0,-1-1 214,-3-2 0,1-4 209,-5-5 1,2-1 10,-2-3 1,-6-5 175,2-8 0,-3-1-68,0-3 0,-3-3-131,-5-2 0,0 1-199,0-5 52,-5 4 1,-2 0-366,-4-4 0,1 4-87,2-3 1,-2 2-198,2 2 0,2 0 229,-2 0 1,6 5-1027,-2 4 0,3 1-896,1 3 2159,0 5 0,5 1 0,1 6 0</inkml:trace>
  <inkml:trace contextRef="#ctx0" brushRef="#br0" timeOffset="165">20542 11345 7880,'0'-9'-229,"0"1"0,1 5 636,3-2 1,-3 3 348,3-2 286,-3 3-278,-1-5-371,5 17 1,-3 1-105,2 9 1,-3 4-135,-1 1 1,4-1-33,-1 5 0,1 0-111,-4-1 0,1 5-203,3-5 1,-2 0 154,1-3 0,4-6-314,0 1 1,-2-5-79,-1 0-233,3-2 1,-5-3 21,6-3 639,-6-1 0,3-2 0,-5 2 0</inkml:trace>
  <inkml:trace contextRef="#ctx0" brushRef="#br0" timeOffset="166">20782 11257 7900,'4'-8'133,"-1"-1"0,2 5 65,-1-5 1,3 7 247,4-3 0,0 10-172,1 4 0,-5 6 78,1 1 0,-5 8 69,0 1 1,-1 6-79,-2 6 0,0 5-203,0-1 1,0 2 75,0-5 1,0-1-640,0 0 1,0-4-2,0-4 0,4-8-326,-1-5 1,1-2 525,-4 0 1,0-7 223,0 2 0,0-7 0,0 4 0</inkml:trace>
  <inkml:trace contextRef="#ctx0" brushRef="#br0" timeOffset="167">20599 11583 7803,'-11'-6'1732,"4"5"-1206,2-10 1,10 9-589,3-2 1,7 3-184,4 1 1,4 0-214,4 0 0,-2 0 130,5 0 0,0-5-172,0 2 0,6-2 4,-6 0 1,4 2 221,-7-5 1,2 0 273,-6 1 0,2-5 0,-6 4 0,-2-3 0,-2-2 0,-7 1 0,1-1 0,-6 0 0,1 1 369,-4-1 104,0 1 1,0-1 429,0 1 580,-5-1-874,4 1 0,-4 3 193,5 1 402,0 5-380,0-3-577,0 17 1,0 2-133,0 8 0,0 2-168,0-2 0,4 3-316,-1 2 0,6-1 320,-1 0 0,-2-1-571,2 2 1,0-1 278,3 0 1,0-4-69,1 0 1,3-6 26,0 2 0,2-4 163,-2-5 0,-1-3 39,5-5 0,-4 0 15,4 0 0,-4 0-583,5 0 1,-7-5 747,3-3 0,-4-4 0,0 0 0</inkml:trace>
  <inkml:trace contextRef="#ctx0" brushRef="#br0" timeOffset="168">21056 11558 7827,'-6'-6'665,"2"4"174,8-7 1,3 6-834,8 0 0,3 0-757,5 3 1,0-3 302,0-1 1,0-5 141,-1 5 1,1-2 215,0 2 1,0 3-42,0-4 0,-6 0-504,-1 1 635,-4-5 0,-5 1 0,-2-4 0</inkml:trace>
  <inkml:trace contextRef="#ctx0" brushRef="#br0" timeOffset="169">21079 11282 7827,'0'-12'165,"6"-1"-61,5 1 1,6 1-359,6 2 1,1-2 79,3 2 0,-2 2 120,5-1 0,-7 3 125,4-2 1,-7 3 163,3 0 1,-1 3-133,-7 1 0,0 0 43,-3 0 0,-1 0 486,0 0-337,1 0 1,-2 1 34,-2 3 1,0 4-36,-4 4 1,4 7-324,-4 2 0,-1 2-10,-3 2 1,2 5-68,2-2 0,-3 7 65,3-2 0,-3 0-171,-1 0 0,0-3-2,0 3 0,4-5 111,-1 1 0,5-6-207,-4-2 1,4-6-1,-5 2 0,5-7-104,-4-3 0,1-3 413,-1 0 0,-3-3 0,4-1 0</inkml:trace>
  <inkml:trace contextRef="#ctx0" brushRef="#br0" timeOffset="170">21376 11345 7829,'0'-18'0,"0"4"720,0-3 0,5-1-228,2 1 1,9 1-259,3 2 0,2 7-26,2-2 1,1 7-193,3-3 0,-3 2 38,3-1 0,-3 3 60,-1-4 1,-1 8-59,1 2 1,0 5-179,0-3 1,-5 4-55,-3 3 0,-2-2 97,-2 1 0,-5-1-15,-2 0 0,-3 6 10,-1-2 0,-8 6-192,-4-1 1,-3 1 30,0 0 0,-2 1 2,-2-2 1,-1 3 180,5 1 0,-1-2 3,5-2 1,3-2 136,1-7 0,3 4-59,-4 2 1,6-6 587,-2-3-418,3-1 0,6 3 38,2-3 0,4-2-229,0-6 1,5 0-96,3 0 0,2 0-106,-2 0 0,2-1-404,-2-4 1,3 2-251,1-5 1,0 4 856,-1-5 0,6 2 0,2-7 0</inkml:trace>
  <inkml:trace contextRef="#ctx0" brushRef="#br0" timeOffset="171">22027 11307 7830,'-7'-13'2321,"3"1"-1199,3 5-445,1-5-277,0 11 0,0-3-335,0 8 0,0 9 42,0 8 1,0 2-166,0 3 1,-4 0-61,1 4 1,-5-3-113,4 7 0,-3-2 58,3 1 1,0 2-87,4-5 0,1-3 33,3-6 0,4 1-34,7-4 0,-1-6 73,5-3 1,0-7-2,4 2 1,3-3-139,1-1 1,0-1-96,-4-3 1,-4 2-57,0-7 0,-4 0-32,4-3 508,-10 0 0,6-7 0,-9-1 0</inkml:trace>
  <inkml:trace contextRef="#ctx0" brushRef="#br0" timeOffset="172">22038 11483 7830,'-11'0'-1343,"4"0"3824,2 0-1772,15 0 0,3 0-493,10 0 0,0-4-29,0-1 1,3-4-27,1 6 0,0-2-131,-5 0 0,5 2-208,0-5 1,-4 4-111,-4-5 0,-5 2-354,1-1 0,-4-3-547,-3 2 1189,-3-2 0,-5-7 0,0-1 0</inkml:trace>
  <inkml:trace contextRef="#ctx0" brushRef="#br0" timeOffset="173">22004 11169 7830,'7'-8'1246,"9"-1"0,6 6-992,13 0 1,-2 1-331,-3 2 0,6-2 88,-6-2 0,6 3-173,-6-3 1,-2 2-939,-1 2 0,-3 5 1099,-1-1 0,0 5 0,-1-1 0</inkml:trace>
  <inkml:trace contextRef="#ctx0" brushRef="#br0" timeOffset="174">22472 11595 7835,'0'8'1778,"5"2"376,3-6-1561,2 5 0,0-6-1841,-2 6 653,-3-7 1,-5 5 594,0-3 0,0 4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26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20512 7446 7788,'-6'0'-427,"0"0"1062,6-5-447,0 4 1,2-5-46,2 2 0,-2 3 217,6-3 1,3 3-26,4 1 0,4-4-141,-3 0 0,4 0-75,-1 4 1,-1-4 71,1 1 1,-4-3-259,4 3 1,0 1 51,4-1 1,-4 0-10,0-1 0,0 2-25,4-6 0,0 4-160,-1-3 0,-4 4-241,-3-1 1,-2-1-89,-1 1-534,-6 1 555,4 3 129,-9 0 388,4 0 0,-10 5 0,-1 1 0</inkml:trace>
  <inkml:trace contextRef="#ctx0" brushRef="#br0" timeOffset="1">20512 7641 8103,'11'0'553,"-3"0"-161,0 0 1,-1-2-66,5-2 0,3 3-69,0-3 1,4 2 64,-4-2 1,6 3-119,-2-3 1,2-1-109,2 1 1,-1-1 120,-3 1 0,1 2-370,-5-6 1,4 6-139,-4-2 0,1 2-382,-5 2 1,0-1-10,1-3 1,-4 3 680,-1-3 0,1 8 0,3 2 0</inkml:trace>
  <inkml:trace contextRef="#ctx0" brushRef="#br0" timeOffset="2">21323 7401 7788,'-2'-8'657,"-1"0"-118,1 6-503,-3-3 173,5 5 597,0 0-598,0 5 1,-1 5-186,-3 5 0,3 6-77,-3-2 0,3 2 54,1 2 1,0-4-199,0 0 1,5-1 122,3 1 1,2-3-236,1-4 1,1-2 88,-1-2 0,4-3 113,0-5 0,5 0 71,-5 0 0,5-2-18,-1-1 1,-1-4 17,1-4 1,-5-2 160,1-2 1,-2 2 151,-2-2 1,1 1-119,-1-1 1,-3 1 87,-1-5 1,-3 5 143,4-1-220,-6-3 1,5 6 76,-4 1 12,-1 0-165,3 9 1,-5-1-130,0 6 0,0 5 21,0 7 1,0 4 95,0 8 1,0 3-104,0 8 0,0 3 73,0 5 0,4 1-389,-1 2 1,6-1-23,-1 6 0,-2-10-144,2 2 0,-4-3 208,3 3 1,-4-10 44,1-1 1,-3-9 228,-1 1 1,0-7-166,0-1 1,0-5 400,0 1 1,-1-3-172,-3-4 1,1 0 200,-4-4 0,-1 4 19,-3-4 1,-5-1-27,1-3 0,-1 0-40,0 0 1,2 0-127,-5 0 0,2-1-124,-2-3 1,-2 2 76,6-6 0,-4 1-144,4-5 1,0 1 80,3-1 1,5-3-391,-1 0 1,2-5-3,-2 1 0,3 0-162,5-4 1,0 2 591,0-5 0,5-3 0,1-1 0</inkml:trace>
  <inkml:trace contextRef="#ctx0" brushRef="#br0" timeOffset="3">21791 7104 7899,'0'-15'-57,"0"-1"1,1 1 263,3 4 1,2 1-74,6 2 1,-5-2 374,1 2 0,-4-2-15,3-1 0,0 3-43,0 0 0,4 5-247,-4-5 1,0 5-171,0 0 1,1 1-141,3 2 0,1 0 141,-1 0 1,0 0-26,1 0 0,-4 5 17,-1 3 1,-1 3-297,2 5 0,-2 1 30,-2 6 1,-2 0-29,1 0 1,-6 4-56,-5-1 0,-2 5 92,-2-5 0,0 1-25,-4-4 1,8-2 78,-4-2 1,4-2 304,1-6 1,2 1-74,5-1-4,0-4 1,1 1-18,3-4 1,3 0 254,9-4 0,-2 0 38,5 0 0,0 0 85,4 0 0,3 0 75,1 0 0,0 0-156,-5 0 1,0 0-232,-3 0 1,-3 0 77,-4 0 1,-1 0-199,1 0 0,-6 1-314,-2 3 0,-3-1-1277,-1 4 1610,-5 1 0,-11 3 0,-9 1 0</inkml:trace>
  <inkml:trace contextRef="#ctx0" brushRef="#br0" timeOffset="4">23116 7024 7900,'0'-8'0,"0"1"0,0 4 82,0-2 0,-1 1 646,-3 0-467,2 1 1,-8 3-127,3 0 0,-3 1-109,-2 3 0,-4 3 239,-3 8-142,2-2 1,-4 10 65,2 0 1,-3 1 19,-1 6 1,4-3-93,0 4 0,5 0 28,-1 7 1,3-1-170,5 5 0,-2-4 54,5 4 1,-3-1-202,3 0 1,0 4-13,4-3 0,0-3-12,0-1 1,5-2 127,3-2 0,-2-1 39,2-3 0,-1 0 30,5-4 0,-1-3-44,0 0 1,1-2 120,-1-5 0,1 3-80,-1-4 0,-1 0 13,-2-3 1,2 2-121,-2-3 1,2 3 68,1-6 1,-3-2-515,-1 2 142,-4-6-357,7 3 148,-9-5 52,10 0 568,-10 0 0,4-10 0,-5-3 0</inkml:trace>
  <inkml:trace contextRef="#ctx0" brushRef="#br0" timeOffset="5">23230 7389 7900,'-6'-11'0,"1"-1"244,5 1 1,0 0 78,0-1-14,0 6 212,0-4-28,-5 8 0,2 2-539,-5 8 0,5 3 43,-5 5 1,0 7-50,-3 7 0,3 3 121,1 1 1,0 1-202,0-1 1,2-1 51,5-3 0,0 2-50,0-5 0,0-2-29,0-6 1,5 1-19,2-4 0,4-3 169,0-5 1,0 1-43,1-5 1,4 0 146,3-4 1,-1-5-93,1-3 0,-1-2 152,1-2 1,1-3-32,-5 0 1,1-5 72,-5 1 0,-1-7-95,-2 0 1,-3-6-49,-5 1 0,-5 2-190,-3-1 0,-7-1 71,-4-3 0,-1 1-293,1 3 1,-3 5 140,3 6 0,3 9-269,0-1 1,4 7 158,0 0 1,2 4 324,2 4 0,-2 7 0,4 7 0</inkml:trace>
  <inkml:trace contextRef="#ctx0" brushRef="#br0" timeOffset="6">23641 7252 7900,'7'-16'0,"3"4"-143,-3 1 0,0-1-714,0 5 1187,1 2-88,-2-5 1244,4 8-1019,-8-3 0,3 10-370,-5 3 1,-2 3 31,-1 5 0,-4-2-15,-4 5 0,3-4-89,1 4 1,-1-5 88,-3 1 1,-1 2-157,1-2 1,1 1 1,2 0 0,-1-4-10,5 3 1,1-2 105,3-1 1,0-5-207,0 1 120,0-1 1,1 4-90,3-4 107,2 3 1,5-7-1,1 4 0,-1-4-169,1 1 0,-1 1 58,0-1 0,1 0-297,-1-4 0,-1 1 150,-2 3 1,2-3-412,-2 3 681,-3-3 0,5 4 0,-4 1 0</inkml:trace>
  <inkml:trace contextRef="#ctx0" brushRef="#br0" timeOffset="7">23481 7698 8281,'12'0'265,"-1"0"-119,1 0 0,-1 0-45,0 0 0,5 0 187,-1 0 1,5 0-143,-1 0 1,-1 0-174,1 0 1,-5 0-60,1 0 0,-2 0-672,-2 0-629,1 0 1387,-1 0 0,1 0 0,-1 0 0</inkml:trace>
  <inkml:trace contextRef="#ctx0" brushRef="#br0" timeOffset="8">23835 7515 8306,'-6'-18'915,"1"0"-537,5 3-322,0 2 1,4-3-49,0 5-25,-1 4 1083,-3 2-729,5 5 0,-2 1-403,5 3 1,-5 6-21,5 6 0,-4 4-4,3-1 0,-3 4 79,4 3 0,-2-1-80,2 1 1,2-6-365,-2 0 1,2-3 159,1 2 0,-3-3-70,-1-9 1,1-2 73,3-5 1,1 0 399,-1 0 0,1-1-175,-1-3 297,0-2 1,1-9-6,-1-1 1,-3 1 473,0 4-420,-6-1 1,3 1 170,-5-1 111,0 6-420,0 1 0,1 6-211,3 3 1,-2 2 80,1 6 0,-1 4-18,-2 3 1,0 8 55,0 4 0,0-1-13,0 4 1,3-5 20,1 9 1,4-3-17,-4 7 0,-1-6-211,-3 2 0,0-2 84,0-2 0,0-1-263,0-2 1,-3-5 153,-1-7 1,0-2 109,4-6 1,-1 1 242,-3-1 134,3-4 0,-9-2 212,2-5-333,-2 0 1,-2-2-45,1-1 0,-4-3 20,-1-1 0,1-3-304,4 2 1,-1-3-109,1-5 1,0 2-152,-1-5 0,2 4-163,2-4 0,3 0-1152,5-4 1730,0 0 0,0-4 0,0-3 0</inkml:trace>
  <inkml:trace contextRef="#ctx0" brushRef="#br0" timeOffset="9">24418 7287 7900,'0'-12'0,"0"4"1117,0 1-308,0 4-78,0-2-215,0 0-76,0 4-555,-5 6 0,-5 3 120,-6 7 1,0 3-101,1 1 0,1-2 76,-5 2 0,5-5-86,-2 2 1,5 0-49,3-1 1,0 4-18,4-3 31,0-1 0,4-4 72,0 1 0,0-5 66,0 1 1,5-4-33,3 3 1,2-4 57,1 1 1,4-3-54,1-1 1,4 0-186,-1 0 0,-1 0 37,1 0 0,-4 1-70,4 3 0,-5-3-99,1 3 1,-2-1-739,-2 0 1083,-4-1 0,3 8 0,-4-4 0</inkml:trace>
  <inkml:trace contextRef="#ctx0" brushRef="#br0" timeOffset="10">24269 7709 9363,'8'0'369,"0"0"-65,-1 0 0,6 0 327,2 0 0,-1 0-199,5 0 1,-4 0-708,4 0 0,-3 0 182,3 0 0,-4 0-1043,4 0 1,-5 0 1135,1 0 0,-2 5 0,-2 2 0</inkml:trace>
  <inkml:trace contextRef="#ctx0" brushRef="#br0" timeOffset="11">24772 7138 7900,'-6'-5'1926,"0"-1"-1457,6-1-199,0 2 1,4 6-27,0 3 0,4 8-111,-5 7 0,5 0 83,-4 4 1,4 2 8,-5 9 0,1-2-9,-4 2 1,1-2-273,3 6 0,-3-2-112,3-2 0,-2-4-192,-2 1 1,0-6-196,0 2 1,0-7 285,0-1 1,0-4-319,0 4 0,3-5 214,1 2 0,0-8-487,-4 0-70,0-5 930,0 2 0,5-5 0,1 0 0</inkml:trace>
  <inkml:trace contextRef="#ctx0" brushRef="#br0" timeOffset="12">24783 7024 7900,'0'-18'0,"2"3"341,1 7 0,0-2-56,5 2 0,-1 3-117,5 2 0,-1 1 62,0 2 0,1 0 247,-1 0 0,6 10-55,2 6 1,2 5-21,2 6 1,0 2-196,0 5 1,0 4-14,0 0 1,-4 6-317,0-2 0,-9 2 176,1 2 1,-3-1-605,-1 1 0,2-4 387,-5 0 1,0-2-414,-4 2 0,0 1 74,0-5 1,-1 1-60,-3-5 1,-3-1 113,-4-3 0,-2 3 90,-2-2 0,1-2 127,-5 1 1,-1-1 229,-7 2 0,3 1 0,-5-3 0,0 1 0,-2 2 0,1-2 0</inkml:trace>
  <inkml:trace contextRef="#ctx0" brushRef="#br0" timeOffset="13">15855 10059 7908,'0'-6'-111,"-5"-5"242,4 5 1,-4-1 342,5-1 323,0 5-236,0-2-288,0 5 1,-5 2-101,-3 1 0,2 0-100,-2 5 1,-3-1 107,-5 5 0,1 3-96,4 0 0,-1 4-84,1-4 1,0 6-102,-1-2 1,6 2-41,2 2 1,3 4 136,1-1 0,5 2-90,2-1 0,4-2 57,0 6 1,4-5-94,0 5 0,4-6 66,-3 2 0,3 1-10,-4-2 1,4 1 56,-4-4 0,4 0-5,-4 0 0,1-4 45,-5 0 0,-3 0-48,-1 4 1,-4-4 115,1 0 0,-3-2-59,-1 2 0,0 2-58,0-6 1,-5 4 28,-3-4 1,-3 0-7,-4-3 1,2-1 4,-2 1 0,-2-2-4,2-3 1,0 2 48,3-5 1,1 1-50,-1-1 0,5-3 294,-1 3-170,6-3 7,-3-1 496,5 0-368,5 0 41,1 0-196,5 5 1,-3-3-5,0 2 0,-6-2 9,2 2 0,-3-2 10,-1 6 0,2-4-7,1 3 1,-1 1-6,1 4 1,-1-1-136,-2 0 1,0 2 30,0 2 1,0 2-44,0 2 0,0 6 6,0-2 0,-2 4 79,-1-1 0,0 3-86,-5 6 1,5-1 58,-5 0 0,4 4-248,-3 0 0,4-3 67,-1-5 1,4-4 89,4 0 1,1 2 83,3-1 1,2-4-6,-2-4 1,0-2 39,0 2 0,2-1-90,-2-3 1,2-2 149,1 2 1,-3-3-56,0-5 0,-1 4 164,5-4 1,-5 2-41,1-1 0,0 1-108,3-6 1,-3 5 68,-1-4 0,-3 3 143,4-3 0,-2 1-167,2-1 0,-2-3 98,-2 3-223,-3 2 199,4-4-267,-5 3-271,0-5 0,5-5 1,1-2-1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28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12038 4523 7900,'0'-7'-735,"0"-3"985,0 4 85,0-6 60,0 1-25,0 0 10,0-1-1,0 6-164,0 1 93,0 5 0,0 5-169,0 2 1,3 5-11,1 3 0,0 3-49,-4 5 0,4 3-141,0 1 1,-1 5-87,-3-2 0,0 3 157,0 1 1,0-1-226,0-2 0,4 1 64,0-6 1,0 5-33,-4-5 1,0-3 78,0-4 0,1-1 65,3 1 1,-3-3-16,3-4 1,-1-4-12,0-1 1,-1-3-5,1 4 0,0-6-67,1 2-1035,-3-3 1171,4 4 0,-5-3 0,0 3 0</inkml:trace>
  <inkml:trace contextRef="#ctx0" brushRef="#br0" timeOffset="1">12323 4603 7965,'-1'-11'-237,"-3"4"1,3 0 75,-3 4 269,3 1 596,1-3 129,0 5-651,0 5 0,0 3-71,0 7 0,3 3 10,1 5 1,0 4-44,-4-1 1,0 5-134,0-5 0,0 5-175,0-5 0,1 4 118,3-8 1,-3 6-24,3-9 0,-1 4 19,1-8 1,-3 4 38,3-3 1,-2-2-244,2-7 37,-3 3 0,4-7-769,-5 5 1052,0-6 0,-5 8 0,-1-3 0</inkml:trace>
  <inkml:trace contextRef="#ctx0" brushRef="#br0" timeOffset="2">12300 4740 7965,'8'-12'120,"-1"1"1,-3 3 195,4 1 1,-3 4-271,6-1 0,-2 4-268,7 4 0,-4 2 266,0 6 0,3 4 62,0 3 0,5 3-212,-1 1 0,3 2 78,1-2 1,-4 2-149,0-6 1,0 2 51,4-2 1,-4-3 100,0-4 0,-5-1 67,1 0 1,-2-4 140,-2-3 0,1-2 98,-1 2 0,-3-3-93,-1 3 0,-3-3 234,4-1 0,-6-1-83,2-3 1,-1 2 472,0-6-344,-1 0-163,3-8 0,-5 2-39,0-5 0,-4 4-236,0-4 0,-4 0 127,5-4 1,-5 0-206,4 0 0,0-1 57,4-3 1,0 7-394,0-3 0,0 4 168,0 0 1,0 1-322,0 3 1,0 3 149,0-4 0,0 7-25,0 2 0,0 3-368,0-4 1,-1 6 259,-3-2 0,2 3 518,-6 1 0,6 5 0,-3 1 0</inkml:trace>
  <inkml:trace contextRef="#ctx0" brushRef="#br0" timeOffset="3">12940 4557 7906,'-5'-11'1807,"3"-1"-2310,-3 6 1,5 2 248,0 8 0,0 3 416,0 9 0,2 1-16,1 6 0,3 4-100,1-1 0,3 6-134,-2-1 0,-2-2 88,2 1 0,-6-1-104,2 2 0,1-4 45,-1-8 1,0 1-48,-4-5 0,1 0 56,3-3-105,-3-1 1,4-3-246,-5-1-144,0-4-110,0 2 654,0-5 0,-5-5 0,-1-1 0</inkml:trace>
  <inkml:trace contextRef="#ctx0" brushRef="#br0" timeOffset="4">12791 4568 7906,'8'-16'160,"0"4"0,-5 1 53,5 3 1,3 0 232,5 0 0,4-1-476,-1 5 1,6 0 5,2 4 0,5 2-23,-2 1 0,2 4 103,-2 4 0,2 6-156,-5 2 1,-1 4 88,-3 3 0,-1-2-270,-3 3 1,-3-3 74,-4-1 1,-2-4 135,-2 0 0,-3-1 131,-5 1 1,0 2-91,0-2 1,-7-1 155,-4 1 1,-6-1-46,-5 1 0,-5 1-75,0-4 0,-1 3 55,2-4 0,-2 0 269,-3-4 0,5 1-148,7-1 0,2-3-349,6 0-1260,-1-6 825,6 3 601,1-5 0,15 5 0,3 2 0</inkml:trace>
  <inkml:trace contextRef="#ctx0" brushRef="#br0" timeOffset="5">13374 5002 11009,'0'-6'2262,"0"1"-3970,0 5 1708,0 5 0,-5 1 0,-2 6 0</inkml:trace>
  <inkml:trace contextRef="#ctx0" brushRef="#br0" timeOffset="6">1919 6636 8091,'0'-8'-169,"0"0"326,0 6 226,-5-8 63,3 8-6,-3-3-13,0 5-340,4 0 1,-4 5 24,5 3 1,0 7 112,0 4 0,0 5-228,0 7 0,0-1 48,0 8 0,0 3-29,0 1 0,0-2-25,0 2 0,-4-4-121,0 4 1,0-5-143,4 1 0,-1-4 111,-3-3 0,3 1-72,-3-6 0,3 1 44,1-4 0,-1-4-70,-3 0 1,1-5 97,-4 1 1,2-1-321,-7 1 1,3-2 73,-6 2 0,-3-2 407,-1-2 0,-1-5 0,1-2 0,-8 3 0,8-6 0,-9 4 0</inkml:trace>
  <inkml:trace contextRef="#ctx0" brushRef="#br0" timeOffset="7">1519 7241 8094,'11'-5'0,"1"2"401,-1-4 1,7 0-81,5 0 0,5-4 59,6 4 1,2 1-130,2-2 0,-3 5-156,3 0 1,2 1-85,-2 2 0,-2-4-182,-5 1 0,-3-1 27,-5 4 0,-6 0-185,-1 0 1,-4 0 328,0 0 0,-6 0 0,-1 0 0</inkml:trace>
  <inkml:trace contextRef="#ctx0" brushRef="#br0" timeOffset="8">2033 7401 8143,'0'-7'1183,"0"-3"-918,0 9 1,0-3-31,0 8 1,5-2-24,3 6 1,2 1 51,1 6 1,2-1-247,2 5 0,-2-4 16,2 4 0,2 1-110,-2 2 1,0-3-257,-4 0 1,1-1 204,-1 1 0,1 2-62,-1-6 0,-3 0 121,-1-4 0,0 1-100,0-1 1,2-3 73,-5-1 0,1 0-160,-1 0 0,-3 0-369,3-3-403,-3-3 1026,-1 4 0,5 0 0,2 1 0</inkml:trace>
  <inkml:trace contextRef="#ctx0" brushRef="#br0" timeOffset="9">2353 7366 7912,'-7'-11'314,"4"0"570,-4-1-654,6 1 194,-4 4-32,0 2 0,-2 7-113,-4 1 0,-2 9-441,-2 7 1,1 8 167,-5 3 0,0 8-230,-4 4 1,0 1 54,1-1 0,4-4-15,3-8 1,2 1-368,1-8 0,5 1-137,-1-9 9,6 5 1,-3-7 678,5 2 0,0-7 0,0-3 0</inkml:trace>
  <inkml:trace contextRef="#ctx0" brushRef="#br0" timeOffset="10">2410 7389 7982,'0'-7'0,"0"-1"0,0 4 1066,0-3-618,0 4 1,1-2-930,3 5 450,2 0 0,2 1 25,-1 3 0,1 2 12,3 6 1,1-1 89,-1 1 0,-3-1-275,0 1 0,-1-1 95,5 0 1,-5 0-379,1-4 1,-4 2 206,3-5 0,-3 0-284,4-4 1,-5 0-26,5 0 564,-5 0 0,7 0 0,-4 0 0</inkml:trace>
  <inkml:trace contextRef="#ctx0" brushRef="#br0" timeOffset="11">2615 7412 7982,'0'-11'1039,"0"4"-314,0 2-514,-5 5 1,0 2 27,-2 1 0,0 9-136,3 7 1,-2 7 80,-5 5 0,-1 2-216,1 1 1,-1 2 73,1 2 0,0-4-552,-1 0 0,5-3 21,-1-5 0,5-5-206,0 2 1,1-8-655,2 0 1349,0-2 0,0-2 0,0 1 0</inkml:trace>
  <inkml:trace contextRef="#ctx0" brushRef="#br0" timeOffset="12">3164 6647 8062,'-12'0'667,"5"-1"-76,-1-3-553,0 3 1,1-4 143,-1 5 1,0 6-54,-3 5 1,-2 7 64,-2 9 0,2 2 84,-2 5 0,3 5-141,0 3 1,2 8-191,2 3 1,-2 3-367,3 1 1,2-1 357,1-3 0,2 2-99,2-6 0,0-3 170,0-4 0,4-7 72,0 0 0,5-6-58,-1-6 1,3-4-8,4 0 0,-2-5-65,2 1 0,-1-4-119,1-3 1,-2 1-344,2-5 0,2 3-171,-2-3 681,0 0 0,2 1 0,0 1 0</inkml:trace>
  <inkml:trace contextRef="#ctx0" brushRef="#br0" timeOffset="13">3323 7104 7877,'0'-7'1244,"0"2"-797,0 5-206,0 5 1,6 3 15,1 7 1,5-2-250,3 2 1,-1 2 85,5-2 1,-4 4-201,4-4 1,-1 4-47,1-4 1,-1 4-96,-3-3 1,-2-1 35,2-4 0,-3 0-112,0-4 1,-1 2 36,1-5 1,-5 3 55,1-3 1,-4 0 229,3-4 0,-4 5 0,2 1 0</inkml:trace>
  <inkml:trace contextRef="#ctx0" brushRef="#br0" timeOffset="14">3598 7047 8077,'0'-12'0,"-4"5"529,0-1 0,-1 5 423,1 0-904,3 1 1,-6 4 123,4 1 1,-4 5-232,-4 7 0,-2 8-122,-2 8 1,1 2-134,-5 1 0,5 4 304,-1 0 0,2 1 190,2-1-180,4-2 0,2 3 0,5-4 0</inkml:trace>
  <inkml:trace contextRef="#ctx0" brushRef="#br0" timeOffset="15">3746 7366 9871,'0'12'-653,"0"-1"611,0 6 1,-4 4-23,0 6 1,-3 3 129,3-3 0,-4 4-105,5-5 0,-5 0-605,4-7 443,0 2 1,4-8-736,0 2 486,0 3 450,0-10 0,0 7 0,0-9 0</inkml:trace>
  <inkml:trace contextRef="#ctx0" brushRef="#br0" timeOffset="16">3860 7047 7987,'-11'-12'1441,"4"6"-424,2-4-1313,5 8 1,0-1 215,0 6 29,0 4 0,2 4-17,1 1 1,0-1-217,5 1 203,-1 4-17,5-3 6,-1 3 0,-3-6 84,-1-2-111,1 2 0,0-7-244,-1 4 1,-3-4 293,4 1 1,-5-3 0,5-1-68,0 0 0,3-1-25,0-3 0,-3 1 368,0-4-136,-6-1 1,7 0 101,-5 1 1,1 0 23,-1 0 730,-3-3-611,4 3 1,-5 0 425,0-1-270,0 6-192,0-9-95,0 10-334,0-4 115,5 15 0,-2 0 35,4 13 1,-4 3 37,1 8 0,1 4-34,-1 0 1,3 5-2,-3-1 1,5 2-92,-1 2 0,-2 0-279,1 0-713,1-1 977,-2-4 1,3 2-342,-5-5 184,5 0 138,-8-9 0,4 3 90,-5-5 1,4-2-13,0-6 1,0 1 87,-4-4 0,0-1 96,0-4 0,-4-3 324,0-1 0,-5-4 373,2 1 1,-5-3-178,-3-1 1,1 0-139,-5 0-330,0 0 1,-8-4-1356,1 0 815,-1-9 0,4 4 41,0-10 0,6 0-236,1-4 0,9-10 121,3-5 421,8-5 0,7-8 0,7-1 0</inkml:trace>
  <inkml:trace contextRef="#ctx0" brushRef="#br0" timeOffset="17">4169 6693 8088,'-12'0'2011,"6"0"-1169,1 0-143,5 0 1,6 0-481,6 0-43,4 10 1,11-1 147,-1 10 1,5 0 110,-5 4 0,5 3-408,-4 1 0,-5 8 24,-3 0-178,-5 1-94,3 4 1,-6 0 204,1 6 0,-6 0-449,-2-1 0,-3 1 192,-1 0 1,-1 1-10,-3 2 1,-2-3-210,-6 0 1,-3-1-1029,0-3 1519,-11 3 0,9 0 0,-11 1 0,-4 2 0,-2 5 0,15-23 0,0-1 0</inkml:trace>
  <inkml:trace contextRef="#ctx0" brushRef="#br0" timeOffset="18">4751 7218 7629,'-6'-5'53,"1"4"109,5-4 451,0 5-364,5 0 0,-3 0 79,6 0 0,0 0-199,3 0 0,5 0-127,3 0 1,3 0-181,1 0 0,0 0 126,0 0 0,3 0-23,1 0 0,-3-4 19,-1 0 1,-8-4-488,4 5 0,-5-5 33,-3 4 510,1 0 0,-6 4 0,-1 0 0</inkml:trace>
  <inkml:trace contextRef="#ctx0" brushRef="#br0" timeOffset="19">4728 7389 8098,'12'0'194,"-1"0"0,6-4 57,2 1 0,2-2-62,2 1 1,5 1-79,2-4 0,1 3-177,-4-4 0,3 4-635,-7-3 1,2 4 700,-2-1 0,0-2 0,0 0 0</inkml:trace>
  <inkml:trace contextRef="#ctx0" brushRef="#br0" timeOffset="20">5630 6647 8155,'-5'-15'105,"-2"-1"0,2 0 270,1 1 1,3 2-493,1-2 1,1 6 211,3 1-93,-3 6 0,4-5 192,-5 4 1,-1 1 204,-3-1 1,1 3-13,-4 3 1,-1 0 31,-3 5 1,1 0-154,2 8 0,-1 3-47,5 7 1,1 4 66,3 4 0,0 5-44,0 3 0,0 4-328,0 3 0,5-1-698,2 6 685,-2-6 1,5 6-340,-2-4 1,1-4-430,-1-4 601,2-1 1,-9 0-133,3-3 1,-2-4 93,2-3 1,-3-3-146,3-5 312,-3-6 1,-2 4-125,-3-6 1,-2 4-12,-5-4 1,-6 0 330,-2-3 0,-2-1-544,-2 1 1,-1-1 484,-3 0 0,3-4 0,0-2 0,5-5 0,0-5 0,-4-2 0</inkml:trace>
  <inkml:trace contextRef="#ctx0" brushRef="#br0" timeOffset="21">5391 7344 8131,'6'-5'0,"3"2"35,-5-5 78,5 6 0,-3-3-95,5 5 1,6-4 70,2 0 1,6-3-83,2 3 0,5 0 134,-2 4 1,2 0-568,-2 0 1,2 0 50,-5 0 1,-5 0-536,-2 0 684,-1 0 226,-2 0 0,0 5 0,-6 1 0</inkml:trace>
  <inkml:trace contextRef="#ctx0" brushRef="#br0" timeOffset="22">5825 7309 10359,'5'8'1061,"2"0"-882,3 4 0,2 2-138,-1 5-3,1-5 0,3 8-20,0-3 1,2 1-197,-2-1 0,-2 1-387,2-4 1,1 3 329,0-4 0,-1-1-304,-4-6 1,1 0 215,-1-4 1,-3 4-462,-1-4 282,-4-1 502,7-3 0,-4 6 0,6 0 0</inkml:trace>
  <inkml:trace contextRef="#ctx0" brushRef="#br0" timeOffset="23">6053 7298 9952,'-6'0'1052,"-4"5"1,3 3-1686,-4 7 433,-1 3 1,-3 10-95,0 2 0,-4 2-166,4-2 0,-1 2-1163,5-5 1623,0 4 0,-1-7 0,1 4 0</inkml:trace>
  <inkml:trace contextRef="#ctx0" brushRef="#br0" timeOffset="24">6578 6441 8082,'-11'0'1308,"0"0"-286,4 0-1136,-3-5 162,9 4 1,-9 1 60,2 8 0,-3 7 84,-5 4 0,4 8-74,-4 3 0,0 8 83,1 4 0,0 7-204,3 5 1,1 2-295,-1 1 1,1 4 88,-1-1 0,6 0-346,2-7-746,-2-2 1195,5-5 1,-4-7-61,5-5 1,1-1 47,3-6 1,-2-1-207,6-7 1,-1 1 45,5-5 0,-1 0 76,1-3 0,0-1-375,4 1 970,-4-6-395,10 4 0,-4-4 0,4 6 0</inkml:trace>
  <inkml:trace contextRef="#ctx0" brushRef="#br0" timeOffset="25">6613 7058 7916,'-13'-13'1385,"3"-2"-2240,10 14 208,0-4 342,5 5 1,-3 0-118,6 0 258,0 0 0,4 5-83,4 3 1,-2 7 246,5 4 0,-5-1 0,1 1 0,-3 0 0,0 3 0,-1-3 1148,1 1-720,-6-1 0,4-2-623,-2-1 0,-2-4-211,2 0-73,-1-1 1,5-1 478,-1-2 0,1 2 0,-1-4 0</inkml:trace>
  <inkml:trace contextRef="#ctx0" brushRef="#br0" timeOffset="26">6853 7012 7940,'-12'-11'0,"4"5"1122,1 2 0,4 1 155,0-1-1967,1 3 0,-2 1 0,1 8 489,-6 7 758,2 3-344,-9 5 0,3 5-234,-2 2 0,2 2-224,2-2 0,-2 3-318,-2-2 373,2 2 1,-3 0-1263,4-3 1452,1 3 0,0-9 0,-1 4 0</inkml:trace>
  <inkml:trace contextRef="#ctx0" brushRef="#br0" timeOffset="27">6910 6464 8055,'-5'-6'2045,"3"1"1,-2 5-1950,8 0 0,-1 1-942,4 3 0,5 6 1914,3 5-603,5 6 1,3 5 0,8 8-266,2 8-332,-4-1 1,3 6 167,-6 2 1,-4-5 70,-7 1 1,-2-2-290,-2 3 1,-5-4 182,-2 0 0,-2-4-274,-2 4 0,0-4 116,0 4 1,-6-4-1288,-1 4 953,-3-11 0,-3 11-1805,-2-8 1162,2 8 1134,-3-6 0,3 6 0,-2-5 0,-2-3 0,3-1 0,4-3 0</inkml:trace>
  <inkml:trace contextRef="#ctx0" brushRef="#br0" timeOffset="28">7789 6636 8029,'-11'-12'0,"-1"2"143,1 2 1,-1-2 72,1 3 0,0-4-44,-1 0 1,4 3 336,1 1-133,-1 4 0,1-6 387,-1 6-476,5-1 0,-2 6-231,5 6 0,0 6 51,0 12 0,2 5-142,1 7 0,0 4 99,5 7 1,-1-2-420,5 3 0,-2-3-948,-3-2 963,4 1 121,-5 0-39,0-6 0,3-1-87,-5-9 0,1 2 100,-1-6 0,-3-3 67,3-4 0,-3-1-111,-1 1 1,-1-1-189,-3-3 0,2-2 1088,-6 2-611,0-2 0,-3-2 0,0 0 0</inkml:trace>
  <inkml:trace contextRef="#ctx0" brushRef="#br0" timeOffset="29">7389 7207 8078,'12'-11'401,"-1"4"1,6-3-69,2 2 1,7-1-535,5 2 0,3-4 80,4 4 1,-1 0 34,5 0 0,-5 4-166,1-1 1,-3 3-317,-1 1 0,-1 0 137,-2 0 431,2 0 0,-14 0 0,3 0 0</inkml:trace>
  <inkml:trace contextRef="#ctx0" brushRef="#br0" timeOffset="30">7960 7149 10514,'5'12'441,"2"4"0,4-2-444,1 5 0,-1 0 51,0 4-108,1-5 0,-1 4-214,1-3 1,-5-3-110,1-1 1,0-3-353,3-5 1,-3 2-260,-1-5 646,-4 0 0,7-4-295,-2 0 643,2 0 0,1-5 0,0-2 0,6-4 0,1-5 0,5-2 0</inkml:trace>
  <inkml:trace contextRef="#ctx0" brushRef="#br0" timeOffset="31">8246 7264 8041,'0'-12'-1124,"0"1"422,0 4 281,0-3 421,0 9 2789,-5-9-1834,4 9 0,-10-3-175,4 8 1,-3 2-340,-2 5 1,-3 7-499,0 5 1,-6 5-7,2 6 157,3 0 0,-1-3-33,6-1 1,1-3 129,2 3 1,3 0 38,5 0 1,-1-2-1547,-3-5 627,3 0-325,-4-6 1,6 0-1831,3-6 2844,-3 1 0,14-1 0,-2 1 0</inkml:trace>
  <inkml:trace contextRef="#ctx0" brushRef="#br0" timeOffset="32">8737 6533 7983,'-1'-10'-914,"-3"2"0,3-2 914,-3 2 0,3-2 0,1-1 0,-4 3 818,0 0 1,0 5 416,4-5-789,0 5 0,-1-2-149,-3 5 0,2 0-31,-6 0 0,4 0-110,-4 0 1,1 7-162,-5 4 1,1 11 25,0 8 0,-5 8 70,1 4 1,0 4-457,3 3 68,1-2 0,1 5 125,2-2 0,-1-7-153,6 3 0,-1-3-72,4 2 220,0-4 0,0-5-32,0-6-119,5-5 255,1 3 0,6-6-174,-1-3 1,0 1 72,1-5 0,3 4-581,0-3 321,6-1 434,-9-4 0,15 6 0,-3 1 0</inkml:trace>
  <inkml:trace contextRef="#ctx0" brushRef="#br0" timeOffset="33">8851 6967 8006,'-7'-7'1210,"-1"4"-374,5-4-232,-2 6-1344,5-4-180,0 5 1255,0 5 0,0 5-79,0 5 0,0 7-73,0 1 0,0 1-235,0 6 0,5-4-239,3 0 151,2-2-595,2-6 467,-1 4 0,0-13-27,1 2 239,4-7 1,-3 1-59,2-5 0,3 0 186,1 0-75,-2-5 0,0-3 625,-1-7-315,-4 2-98,0-3 0,-2 1 444,-3-1-506,-1 1 0,-1 4 481,-5-1-72,0 1-82,0 0-735,0 4 230,0-3 161,0 9 1,0-3 9,0 8 0,0 3-897,0 9 510,0 6 1,0 5 96,0 7 1,3-1 158,1 9 0,0-1-22,-4 1 1,0 2-15,0-2-1,5 2 1,-4-3 35,3-3 1,-3-2-13,-1-2 1,0-4-17,0 1 1,0-7 7,0-1-11,0 0 1,0-11-57,0 3 332,-5 3-266,4-10 35,-9 7 1,4-10 16,-6 3 1,1 1-67,-1-6 1,0 5-82,-4-4 0,4 0-256,-4-4 1,0-2-531,1-1 0,-4 0 894,4-5 0,-6-9 0,3-7 0</inkml:trace>
  <inkml:trace contextRef="#ctx0" brushRef="#br0" timeOffset="34">9228 6464 7937,'-6'-18'2171,"-4"2"-2363,8 5 29,-3 4 174,5 2 383,0 5 1,5 6 56,3 6 0,8 9-149,7 10 0,5 8 65,6 7 0,1 5-530,-18-23 0,0 1 0,0-1 0,-1 1-4,14 28 1,-5 0-343,-6 0 307,-11-5 149,8 4 1,-15-8-432,3 6 307,-3-6 0,-6 3-1704,-3-6 1881,-12 11 0,-3-1 0,7-23 0,-1 0 0,0 2 0,0 1 0,-2 2 0,-1 1 0,-2 2 0</inkml:trace>
  <inkml:trace contextRef="#ctx0" brushRef="#br0" timeOffset="35">4580 9274 8028,'-7'0'568,"2"-5"-216,5-2-131,0 1 0,5-3 45,3 5 0,2 0 237,2 4-327,-1 0 0,0 0 24,1 0 1,3-3-97,0-1 0,4 0 27,-3 4 0,0 0-137,-1 0 0,-1 0-360,5 0 283,0 0 0,0 0-1,0 0-156,-5 0 124,3-5 0,-6 4-846,1-3 351,-1 3-392,1 1-100,-1-5 1103,-5 3 0,-1-3 0,-5 5 0</inkml:trace>
  <inkml:trace contextRef="#ctx0" brushRef="#br0" timeOffset="36">4591 9468 7174,'9'-6'-95,"2"2"0,0-1 1056,8 1 1,0 0-451,4 4 0,-1 0-69,1 0 1,0 0-309,0 0 0,0 0-230,0 0 1,-4 0 95,0 0 0,0 5 0,4 1 0</inkml:trace>
  <inkml:trace contextRef="#ctx0" brushRef="#br0" timeOffset="37">5459 8714 8236,'0'-7'1313,"0"-1"-1107,0 5-127,0-2 440,0 5-218,0 5 1,0 3-94,0 7-88,5-2 0,-3 12-161,1-2 1,0 4 28,1-1-7,-3 4 0,4 0-207,-5 1 0,1-6 14,3 2 0,-1-3-130,4-2 0,-3-4-60,4-3 1,-1 2-695,5-2 1096,-6 0 0,4 2 0,-3 1 0</inkml:trace>
  <inkml:trace contextRef="#ctx0" brushRef="#br0" timeOffset="38">5037 9388 8146,'0'-6'554,"0"1"904,0 5-750,0-6-715,0 5 1,6-4 211,5 5-50,6 0 1,16-1-86,5-3 0,10 1 194,5-4-511,3-1 1,4 1 277,-28 3 0,1 0 0,-1 1 0,0 0-2,4-1 0,1 0 0,-1-1 0,1 0-97,-1 1 1,1 0 0,-1 1 0,0 0 92,-2-1 0,0 0 0,1 1 0,0-1 30,2-2 1,-1 0 0,-4 2-1,0 1 204,1-1 0,-1 0-215,1 0 0,-1 0 0,25-2 45,0 2 1,-6-1-53,-9 1 0,-3 1-266,-5 3 172,0 0 0,-4 0 54,-4 0 0,-5 0-85,-2 0 1,-2 3-37,2 1 1,2 0 49,-6-4 0,0 0 693,-3 0-631,-1 0-75,6 0 1,-9-4-188,4 0 0,-7 1-691,3 3-916,-6-5 1881,3-2 0,-5-4 0,0-1 0</inkml:trace>
  <inkml:trace contextRef="#ctx0" brushRef="#br0" timeOffset="39">5117 9822 8052,'-12'-11'0,"5"4"710,-1 3-359,5-2-800,-2 5 663,5-4-160,5 15 1,2-1 98,4 10 0,2 0 139,2 4 0,-1 5-195,5 2 1,-1-1 19,1 2 0,-3-5-74,-4 5 0,-1-5-150,1 5 0,-1-6-73,0 2 116,1-8 0,-2 1-9,-2-5 0,-2-3 90,-2-5 236,-3 1-272,4-2 32,-5 0 0,0-8 2,0-2 1,-4-2-123,1-5 1,-3-2 77,3-2 1,1 1-271,-1-5 243,-4-5 0,6-6-20,-3-4 0,3-5 9,1-3 0,1-4 1,3-3 1,2 2-168,6-3 0,0 8-57,4 4 0,-2 8 287,5 3 0,3 3 136,5 1 1,6 6 232,1 1-1045,1 4 695,14 5 0,-10-2-95,11 6 0,-6-1-37,6 4 0,-3 0 65,-2 0 0,0 0 20,-3 0 1,0 0-83,-8 0 0,3 0 47,-7 0 1,-2 0-18,-1 0 0,-4-1 260,-4-3 874,-3 2-1019,-4-3 1,-2 4 185,-3-3-554,3 3-380,-8-4 716,-2 5 0,-7 10 0,-4 3 0</inkml:trace>
  <inkml:trace contextRef="#ctx0" brushRef="#br0" timeOffset="40">5459 9833 8020,'-18'0'0,"2"-1"419,4-3 1,6-2-43,2-5 1,4 0-375,4 4 0,-1-3 81,4 2 0,-3 3 275,4 1-174,-1-2 1,9 1 497,-1-3-298,5 3-173,3 0 0,-3 4-7,3-3 1,-3 3-24,3 1 0,-4 0-152,0 0 1,-5 5 114,1 2 0,-3 3-194,-4 2 1,2-1-79,-3 1 111,-2 4 1,0-2-161,-5 5 0,0 0-428,0 4 386,-10 5 0,1-3-171,-10 6 1,4-5 120,-4 5 1,0-2 16,-4 2 1,2-4 127,2-4 1,2 0 18,6 0 1,4-5 150,4-3-250,1-2 7,2-2 369,0-5-106,10 0 56,-2-6 0,10 0 94,-3 0 0,-1 0-48,5 0 0,-4-6 143,4-1 0,0 0-101,4 0 1,-4-1 23,0-3 0,0 3-463,4 1 162,-5-1 0,-2 2 155,-4 2-491,-1-3 270,1 6 0,-5-4-1748,1 5 1008,-6 0 872,3 0 0,-5 0 0,0 0 0</inkml:trace>
  <inkml:trace contextRef="#ctx0" brushRef="#br0" timeOffset="41">5893 9833 8479,'-11'-11'1849,"4"5"1,4 1-2542,6 5 424,-1 10 0,7-1-26,-6 10 923,1 0-361,1 9 0,-2 1-126,4 5-178,-4 0 126,2-5 0,0 3-1229,3-5 774,-3-1 1,1-4-726,-2-3 744,-3-2 1,4-6 345,-5 0 0,0-4 0,0-2 0</inkml:trace>
  <inkml:trace contextRef="#ctx0" brushRef="#br0" timeOffset="42">6053 9822 7918,'-8'-8'0,"1"1"831,4 4 199,-7-2 0,9 6-931,-3 3-112,3 8 60,1 10 1,0 4 331,0 4-202,0 1 1,4 3 4,-1 0 0,5-1-158,-4-2-137,5 2 1,-7-9-300,6 2 1,-6-5-39,2-2 0,1-5-434,-1 1 1,0-6-676,-4-2 1559,0-4 0,0 2 0,0-5 0</inkml:trace>
  <inkml:trace contextRef="#ctx0" brushRef="#br0" timeOffset="43">5813 9845 7878,'0'-12'537,"0"1"1,1-4 780,3-1 1,9 1-518,10 4-694,0-6 54,10 5 1,-8-1-1064,5 5 417,1 6 323,3-3 0,-3 5-1143,-1 0 1,-1 0 1304,2 0 0,2 10 0,-4 3 0</inkml:trace>
  <inkml:trace contextRef="#ctx0" brushRef="#br0" timeOffset="44">7081 9285 8071,'-11'0'1138,"-1"0"-277,6-5-598,-4 4 146,8-4-210,-3 5 1,7 1-1,1 3 1,4-2 63,4 6 0,6-2-29,2 2 0,0 1-766,4-5 310,-3 5 118,3-8 1,-2 4-146,-2-5 1,3 0 42,1 0 1,-6 0-84,-1 0 0,-2-5 85,1-3 0,-6-1-25,2 2 1,-6-3 324,3 2-212,-6-2 40,3-2 1,-6 1 222,-3-1-56,-2 1 0,-5 0-55,-1-1 0,-4 2-26,-3 2-10,-3-2 0,-2 9 14,-3-3 1,2 4-25,-6 4 0,1 4-3,-4 7 0,5-1 248,2 5-233,3 0-4,6 4 1,-1 5-178,8 2 83,2 3 1,9 3-278,0 2 219,0-8 0,10 8-1,5-7 1,7-5 13,4-3 1,1-1-19,7-7 1,-6-5-13,6-6 0,-7-3 182,0-1-96,-3 0-160,-1 0 1,-4-5 244,0-2 0,0-4 0,4 0 0</inkml:trace>
  <inkml:trace contextRef="#ctx0" brushRef="#br0" timeOffset="45">7412 8977 8119,'-5'-12'2001,"9"5"-2021,0-1 0,5 6 85,2-2 1,0 3 13,1 1 115,4 0 0,-2 0-5,5 0 50,0 0-324,4-6 0,-1 5-294,-3-3 0,2 2 273,-2-2 106,-2 3 0,4-4 0,-3 5 0</inkml:trace>
  <inkml:trace contextRef="#ctx0" brushRef="#br0" timeOffset="46">7972 8520 8184,'-4'-11'-527,"0"-1"1661,-5 6-244,8 1-703,-4 5-134,5 0 314,5 5-217,1 1 1,7 7-140,2 2-23,-2 3 0,5 1 56,-3 0 1,-1 0-176,5 4 1,-5-5 84,1-3 0,2 1-155,-2-1 0,0-1 80,-4-6 0,-3 2-159,0-2 0,-2-2-204,2 2 100,2-1-782,-9 0 1166,4 3 0,0-4 0,2 6 0</inkml:trace>
  <inkml:trace contextRef="#ctx0" brushRef="#br0" timeOffset="47">8234 8520 8152,'0'-11'-755,"-5"-1"1778,4 6-583,-4 1 1,4 1 284,-3 0-484,3 0 1,-9 11-307,2 4 0,-4 2 32,-3 6-8,-3 5 1,-1 4-210,0 2 0,2 2 65,-2-5 1,1-1-152,3-3 0,3 0-633,1 0 607,-1-5 1,6-1-371,-5-1 732,4-4 0,-3 5 0,4-6 0</inkml:trace>
  <inkml:trace contextRef="#ctx0" brushRef="#br0" timeOffset="48">8257 8314 8020,'0'-11'0,"2"1"112,1 2 0,0-2 281,5 2 0,-1 0-257,5 0 1,-1-1 137,0 5-133,-4-5 1,3 8-1,-3-3 0,0 3-88,0 1-10,1 0 0,0 0 195,-1 0-587,-4 5 296,7 1 0,-9 6-248,3-1 0,-1 1 157,0-1 0,-1 2-100,1 2 131,-1-2 0,-6 7 2,0-5 0,-5 4-107,2-3 0,0 3 144,0-4 0,-1 0 34,-3-4 0,4 1 218,4-1-260,-4 1 40,6-1 1,-4-3-7,5-1 0,0-3-143,0 4-20,0-6 123,0 3 0,1-1-114,3 0 0,2 0 15,6-4 0,3 0 187,0 0 0,5 0 0,-2 0 0</inkml:trace>
  <inkml:trace contextRef="#ctx0" brushRef="#br0" timeOffset="49">8577 8509 9928,'-8'1'317,"1"3"0,3 7-291,-4 8 0,1 4 126,-5 4 0,-3 2-11,0 5 1,-2 4-485,2 0 34,3 5 1,-10 2-169,3 4 1,-1-1 275,1-6 1,-2 1-281,6-4 313,-5-1 1,7-10 136,-2-6 1,6 0 137,1-7-442,6 0-202,-3-3 383,5-6 154,0-1 0,5-10 0,1-1 0</inkml:trace>
  <inkml:trace contextRef="#ctx0" brushRef="#br0" timeOffset="50">8429 8977 8043,'6'-12'0,"-1"1"0,0 0 0,1 0 122,6 4 0,-1-3 338,1 2-245,4-2-178,-3-2 1,8 2 342,-2 3-331,-2-3 1,3 7 75,-4-5-48,4 6 0,-7-3-27,3 5 0,-8 1 8,-1 3 1,-4-2-56,1 6 1,1 0 5,-2 3 0,1 2-61,-4 2 0,-5 1-218,-2 3 1,-4 3-19,0-3 181,0 3 1,-2 0 69,-2 1-3,2 0 0,-4-5 54,6-3 0,1 2 308,2-2-150,-2 0 390,9-3 85,-4-1-382,5-5 1,5-1 138,2-5-125,4 0 55,0 0-218,0 0 0,1 0 74,-1 0 1,5 0-291,-1 0 0,0-3-421,-4-1 0,1-4 521,-1 4 0,6-5 0,1 3 0</inkml:trace>
  <inkml:trace contextRef="#ctx0" brushRef="#br0" timeOffset="51">8885 9491 8113,'0'-12'1606,"0"1"-798,0 5-529,0 0 118,0 6-1021,-5 0 266,4 0-1527,-4 0 1885,5 0 0,0 11 0,0 1 0</inkml:trace>
  <inkml:trace contextRef="#ctx0" brushRef="#br0" timeOffset="52">9605 8543 8034,'-6'-7'1,"-3"1"1231,5 2-276,0 3-587,4-4 0,0 6-8,0 3-559,0 7 225,0 7 1,0 5 179,0 0-445,0 5 209,0-4 1,1 9-289,3-3 224,-3-2 1,8 5 19,-5-2 1,4-3-75,-4-2 0,3 1 0,-3-4 0,0 2-50,-4-6 0,4-2-343,-1-2 304,1-2 0,0-2-168,0 0 0,0 1 404,-4-1 0,5 1 0,1-1 0</inkml:trace>
  <inkml:trace contextRef="#ctx0" brushRef="#br0" timeOffset="53">9148 9445 8097,'-8'-1'-58,"1"-3"235,4 3 0,-6-6 354,6 4-265,-1 1 0,4-4-81,0 2 1,5 3-88,3-3 1,7 3 245,4 1-107,7 0-60,9 0 0,2-1-116,4-3-698,6 2 735,0-3 0,13 5-122,-3 0 1,3 0 61,-3 0 1,4-1-137,0-3 1,0 2 58,-4-6 1,-3 1-142,-4-5 1,-2 2 230,-10 2-54,5-2 11,-12 4 1,5 0-174,-9 2 181,0-3-51,-4 6 0,-4-4 5,0 5 1,-5 0-46,1 0 1,-3 0-158,0 0 0,-5 0 267,1 0 0,-4 4-594,4 0 0,-6 5 625,2-2 0,-3 8 1,-1 3-1</inkml:trace>
  <inkml:trace contextRef="#ctx0" brushRef="#br0" timeOffset="54">9285 9742 8076,'-11'-5'859,"4"4"1335,2-4-2500,5 5 218,0 5 0,2 5 179,1 5 0,4 5 158,4-1 0,1 8-228,-1 3 120,6-2 0,-5 5-90,3-2 1,2 1-283,-2-2 0,0-3-183,-3-8 0,-1 1-2,1-5 808,-1 0-179,0-3-11,-4-6 217,-2 4-81,-5-8-244,0 3 231,0-5 1,-5-5-342,-3-3 0,2-6-395,-2-1 272,6-5 1,-7-3-62,5-8 1,0-3-57,4-4 0,5-6-64,3-6 1,7 2-917,4 6 1087,3 8 0,6 2 0,2 5 1,3 1 11,1 3 0,3 4 275,5 0 1,0 5 19,7-1-114,3 7 0,-5-1-148,3 5 0,1 0 44,-2 4 0,-3 0 232,-4 0-196,-6-5 1,0 4 97,-6-3 0,-5 3-17,-3 1 1,0 0-24,-7 0 857,0 0-1282,-3 0 310,-6 0 28,-1 0 53,-5 0 0,-5 5 0,-1 1 0</inkml:trace>
  <inkml:trace contextRef="#ctx0" brushRef="#br0" timeOffset="55">9628 9856 7907,'-12'-1'562,"1"-3"-270,5 3 1,-1-4-98,3 5 12,3 0-76,-4-5 31,5 3 297,0-3-31,0 5-154,5 0 1,2 0 95,4 0 0,0 0-255,1 0-109,-1 0 287,1 0-218,4 0-8,-3 0-106,3 0 0,-9 5-214,-4 3 0,3 2 60,-3 2 1,1 0-103,-4 4 0,-5 1 69,-3 6 0,-2 1-28,-1 3 0,-1-3-98,1 3 49,0-3 208,-1-1 1,5-2 35,-1-2 79,0 3-34,2-10 1,1 1-48,5-5 83,0-1 1,1 4 155,3-4 0,2-2-72,6-5 1,4 0 147,3 0 1,-1 0 66,1 0-281,0-5 9,-1 4 1,2-8-865,-5 5 546,6 0 0,-9 1-689,4-1 514,-9 0 444,3-1 0,-3 4 0,4-4 0</inkml:trace>
  <inkml:trace contextRef="#ctx0" brushRef="#br0" timeOffset="56">9902 9890 7953,'0'-11'2524,"0"5"-1988,0 1-1098,0 0 12,0 3 542,0-3-77,5 15 0,-2-1 916,4 10-381,-4 0-262,7 4 0,-9 1 276,3 3-423,-3-3-131,-1 4 0,0-5-325,0 0 264,0-1-1152,0-4 980,0 4 1,0-10-632,0 4 395,0-9 269,0-2 0,3-5-590,4 0 880,1 0 0,8-5 0,-4-1 0</inkml:trace>
  <inkml:trace contextRef="#ctx0" brushRef="#br0" timeOffset="57">10096 9868 7942,'-5'-7'0,"4"2"901,-9 0 0,7 4-50,-5-3-898,6 3 32,-3 1 3,5 5 453,0 1 0,4 11-153,-1 2 1,1 2-138,-4 2 0,4 4-314,0-1 1,0 1-21,-4-4 257,5 0-762,-4-5 1,4 2 115,-5-5 419,0 0-1525,0-3 728,0-1 590,0-5 360,5 0 0,-4-6 0,4 0 0</inkml:trace>
  <inkml:trace contextRef="#ctx0" brushRef="#br0" timeOffset="58">9765 9788 7902,'5'-18'862,"1"1"1,12 6-737,5 0 1,10-2-372,9-2 1,1 2-105,-1-2 1,5 2-396,-5 2 0,3 0 744,-7 4 0,0-3 0,-3 3 0</inkml:trace>
  <inkml:trace contextRef="#ctx0" brushRef="#br0" timeOffset="59">10587 9377 7898,'0'-7'628,"0"2"-35,0 5 225,0-5-238,0 4-175,0-4 48,0 5-388,0 5 1,1 0 179,3 2-151,3 4 1,5-9-51,3 6 0,-1-6-274,5 2 181,1-3 0,2-1-169,1 0 1,0-5-19,0-2 181,0-3 0,0-2-110,-1 1 0,-4 3 149,-3 0 0,-2 1-28,-1-5 48,-6 1 0,-1 0 11,-5-1 1,0 1 99,0-1-123,-5 1 1,-3-1 3,-7 1 4,2 0 1,-8 3-21,2 0 0,-3 6-3,-1-2 1,0 4 30,1 4 0,-1 2-10,0 6 1,4 4-194,0 3 181,5 3 1,-3 6-18,6 2-150,0 3 83,4 1 0,2 1 96,5-1-30,0 0 1,1 0-85,3 1 0,6-6-123,6-2 1,4-7 140,-1-1 0,3-9-23,0 1 1,2-7 27,3 0 1,-3-3-44,3-1 136,-3-5 0,-1-6 0,0-7 0</inkml:trace>
  <inkml:trace contextRef="#ctx0" brushRef="#br0" timeOffset="60">10930 8840 8244,'7'-7'221,"1"4"1,0-2-175,3 1 1,-1-1-230,-2 1 1,6 3 91,-3-3 0,3-1-176,-2 1 1,3 0-73,0 4 338,5 0 0,-2-5 0,5-1 0</inkml:trace>
  <inkml:trace contextRef="#ctx0" brushRef="#br0" timeOffset="61">11284 8588 8094,'5'-17'-12,"-4"0"-55,3 6 1,-1 1-348,0 2 0,-1-2 1090,3 9-240,-5-4 982,0 5-1491,-5 5 1,3 1-20,-1 5 41,1 1 0,2-1-108,0 1 1,5-1 49,3 0 0,2-3-59,1 0 0,2-6-47,2 2 1,-1-3 9,5-1 1,-1 0 179,1 0 1,-2-5 317,-6-2-364,1-4 1,-2 4 548,-3-1-179,3 1 167,-8-5 1,7 1-183,-6-1 0,1 5 255,-4-1-317,0 6 96,0-3-208,0 5-217,0 5 1,0 2-7,0 8 1,2 8-171,1 8 193,-1 2 0,6 2-234,-4 3 312,0 3 1,0 5 13,0-1 1,3-3 129,-3 0 1,1-1-96,-1 1 1,-3-4 131,3-8 0,-3 2 87,-1-6-3,0-4-122,0 0 172,-5-10-38,-1 5-155,0-6 1,-1-4 173,3-4-299,-2 4 1,-5-6-221,-1 3 0,1-4 9,-1-4 1,0 1-711,-4-4 936,-1-1 0,-6-13 0,0-3 0</inkml:trace>
  <inkml:trace contextRef="#ctx0" brushRef="#br0" timeOffset="62">11752 8189 8092,'-6'-5'485,"1"3"319,5-3-196,-5 5-59,3 0-680,-3 0 244,5 0-214,0 5 182,0-3 116,0 3 1411,0-5-1803,5 0 1,2 0 105,4 0 1,0 1-152,1 3 1,-4-2 119,-1 6 1,-1 0-87,2 3 1,1 0 37,-5 1 107,0-6 0,-4 4 29,0-2 0,0 6-49,0 1 0,-2 0 155,-1-3-28,-4-1 0,-6 1-28,-2-1 0,3 0 52,-4 1-177,4-1 92,0 1 0,5-5-21,-1 1-11,5-5 29,-2 2-19,5-5 37,5 5 0,-2-4-10,5 3 0,-1-3-105,5-1 0,0 0-143,4 0 0,-2 0-923,5 0 795,-5 0 0,11 0 386,-2 0 0,-3 5 0,-3 1 0</inkml:trace>
  <inkml:trace contextRef="#ctx0" brushRef="#br0" timeOffset="63">12038 8349 7967,'-7'-12'0,"2"5"1927,5-1-1006,5 5-921,-3-2 99,3 5 1,-5 5 235,0 3-192,0 7 0,0 4-80,0 8 0,-5 7 116,-3 8 1,-2 4 15,-2 3 0,0 0-605,-4 4 1,-1 0 175,-6 4 0,0-3-233,0-1-921,5-5 1303,-3 3 1,8-14-480,-2-3 110,2-7 47,7-5 1,1-4-326,5-3 0,0-6-274,0 3 1125,0-9 0,0 8 1,0-5-1</inkml:trace>
  <inkml:trace contextRef="#ctx0" brushRef="#br0" timeOffset="64">11992 8783 7967,'5'-12'0,"-1"1"-368,7-1-55,-2 1 356,8 0 1,-6-1 117,0 1 1,1 4 35,-1 4 1,1-3 277,-1 3 0,1-1-242,-1 4 1,4 0-95,0 0-20,1 0-5,-5 0 2,0 5-84,1 1 131,-6 6 1,3 4-72,-5 3 37,0 3 1,-9 1 41,-3-1 0,-2 1 4,-2 0 0,1 4-17,0-1 1,-1 0 117,1-7 1,-1 2 51,1-2 0,0-2-166,-1-1 1,6-4 489,2-1-35,3 1 225,1-1-449,0 1 0,5-5 82,2 1-202,4-6 1,1 3-41,3-5 1,2 0-162,2 0 0,3-1-350,-3-3 1,-2 3-1569,2-3 1956,-5-2 0,3 5 0,-6-4 0</inkml:trace>
  <inkml:trace contextRef="#ctx0" brushRef="#br0" timeOffset="65">4317 11558 8051,'-6'0'-285,"1"-5"637,5 4 43,0-5-244,5 6 280,1 0-154,6 0-35,-1 0 1,2 0 123,2 0 1,-1 0-238,5 0 0,0 0-126,4 0 0,3 0 64,1 0 0,3 0-172,-3 0 1,4-3-123,-5-1 186,1-5-178,-4 8 0,-2-8-551,-2 5 505,-2-5-154,-6 8 0,-1-5-847,-2 2 1266,-3 2 0,0-3 0,2 5 0</inkml:trace>
  <inkml:trace contextRef="#ctx0" brushRef="#br0" timeOffset="66">4363 11729 6847,'11'-5'1991,"2"4"-1553,2-3 0,3-1-153,5 1 0,-4 0-103,0 4 1,0 0-15,4 0 0,-2 0-155,-2 0 1,3 0-296,-3 0 1,1 0 281,-1 0 0,3 0 0,-4 0 0</inkml:trace>
  <inkml:trace contextRef="#ctx0" brushRef="#br0" timeOffset="67">5505 11033 8200,'6'0'52,"-1"0"779,-5 0-613,-5 0 1,4 1 61,-3 3 1,-1 7-94,1 8 1,0 4 14,4 4 1,-3 2 11,-1 5 1,0-4-110,4 1 1,0-2-351,0 2 205,5-4-144,-4-4 1,10-5-130,-4-3 0,2 2-41,-1-2 0,1-4-242,-6-3 0,5 0 596,-4 3 0,5 1 0,-3-1 0</inkml:trace>
  <inkml:trace contextRef="#ctx0" brushRef="#br0" timeOffset="68">5174 11626 8167,'-7'0'1449,"-3"0"-1223,9 0 220,-4 0-303,15 0 70,-2 0 0,13 2 368,-2 2-337,3-3-1,11 4-98,2-5 0,14-1 60,4-3 1,9-3-385,-26 2 1,0-1-1,3 0 1,0-1 191,-1 0 1,0-1 0,-2 1-1,0 0-74,2-2 0,0-1 1,-4 1-1,0 0-192,2 0 1,0-1-1,-3 2 1,-1 0-6,25-4 154,-10 6 0,1-3 89,-10 5 1,-1-3 0,-5 2 17,-2-2 1,-5 5 16,2-2 0,-8 1-105,-4 0 0,-2 1 605,-2-1-1131,1 1 195,-6 7 0,-1 2 416,-5 4 0,-15 1 0,-4-1 0</inkml:trace>
  <inkml:trace contextRef="#ctx0" brushRef="#br0" timeOffset="69">5345 12026 7969,'-11'0'31,"-1"-5"1,2 3 318,2-6 0,3 4-251,5-3 0,0 3-220,0-4 0,0 4 353,0-3 1,5-1 278,3-3 1,2 0 214,2 4-378,-1-3-159,0 3 0,2-3-4,2 3 1,-2 0-4,2 3 1,2 3-80,-2-3 0,4 3 101,-4 1 1,2 4-118,-2 0 1,-2 6-81,2 1-137,-2 6 1,-7 6 33,-2-1-584,-3 1 479,-1 5 1,0 1-616,0 6 551,-10-1 1,1-4 33,-10 1 1,0-1-38,-4 5 1,4-6 78,0-3 0,0 0-45,-4 0 0,1-3 482,3 0 0,-1-1-185,5-7 1,0 0 835,3-3-471,1-1 48,5-5 142,0-1-474,6 1 0,2-5-80,2 3 0,2-3 52,5-1 0,5 0-107,-1 0 1,5-1-30,-1-3 0,3 1 89,0-4 1,1 3-187,0-4-54,0 6 60,5-8 0,-5 7-138,0-5 0,-2 6-2,-6-2 0,1-1-223,-5 1 0,0 0-45,1 4 0,-4 0-209,-1 0 0,-3 0 728,4 0 0,-1-5 0,5-1 0</inkml:trace>
  <inkml:trace contextRef="#ctx0" brushRef="#br0" timeOffset="70">5847 11980 8030,'-5'-17'0,"3"1"1537,-6 9-654,6 2-274,-3 0-154,5 3-142,0-3 1,0 7 126,0 1 1,0 9-35,0 7 1,-4 2 86,0 2 1,0 5-280,4 3 1,0 2-160,0 1 1,0-4-257,0 1 158,0-1-21,0 0 1,0-3 51,0-4 0,1 0-88,3 0 0,-1-5-334,4-3 1,-3-2 128,4-2 0,-4-3-147,3-1 0,-3-4-216,4 1 215,-6-3 88,3-1-506,0 0 70,-3 0 1,3-1 219,-5-3 0,0 1 581,0-4 0,-5-1 0,-2-3 0</inkml:trace>
  <inkml:trace contextRef="#ctx0" brushRef="#br0" timeOffset="71">6087 11935 7947,'-5'-7'1120,"-1"-3"-460,0 9-4,0-4 0,6 6-382,0 3 1,0 7-280,0 8 1,-1 4 232,-3 4 0,2 2 152,-6 5 0,6 5-272,-2-1-93,3 0 146,1-9 1,0 3-914,0-6 387,5 1 126,1-4 0,2-2-599,-1-2 402,-4-2 224,7-6-203,-9-4-185,4-2-250,-5-5 0,0-2 850,0-1 0,5-4 0,2-4 0</inkml:trace>
  <inkml:trace contextRef="#ctx0" brushRef="#br0" timeOffset="72">5722 11923 7919,'0'-7'457,"0"-1"1,2 1 668,6-5 1,6 1-319,13-1-533,2 1-111,5-1 1,0 5-170,1-1 44,-1 6 0,4-7-989,0 5 720,-5 0 0,4 3 235,-3-3-5,-2 3 0,11-4 0,-1 5 0</inkml:trace>
  <inkml:trace contextRef="#ctx0" brushRef="#br0" timeOffset="73">6921 11467 7449,'0'-7'-155,"0"2"848,-5 5-478,4 0 109,-9 0 122,8 0-221,-3 0 185,5 0 58,0 5-240,0-4 0,1 8 28,3-5 1,-1 1-27,4-1 0,1-3 0,3 3 1,1 1 26,-1-1 1,5 0-30,-1-4 1,4 0-359,-4 0 0,5 0-574,-1 0 1,-1 0 447,1 0 0,-1-5 158,1-3 1,1-1 66,-5 2 1,1-7 17,-5 2 0,3-2 11,-2 3 1,1-1 53,-5 1-48,-3 0 1,0-1 4,-5 1 108,0-1-102,0 1-34,-5-1 0,-1 1 1,-6 0 1,0 3-15,-4 0 0,3 6-8,-7-2 1,-2 4-2,-5 4 0,-3 4-103,3 7 0,-5 2 53,2 6 65,-3 5-11,4 1 1,-3 2 118,5-1-115,6 1 0,4 1-310,6 2 313,-1-8 0,6 13-76,2-9 0,4-2-7,4-1 0,2-3 71,6-2 1,4-4-18,3-3 0,4-6 531,4-1-234,-3-5-129,9 2 1,-8-5 323,6 0-197,-6 0-40,-2-5 1,1 2-79,-5-5 0,0 5-335,-8-5 0,5 4-511,-1-3 1,0 4 727,-3-1 0,-1-2 0,0-1 0</inkml:trace>
  <inkml:trace contextRef="#ctx0" brushRef="#br0" timeOffset="74">7549 11113 7984,'-6'0'104,"1"0"1900,5 0-1594,5 0 1,1 0-218,6 0 0,0-4-9,4 0 0,-4 0-237,3 4 75,3 0 0,-5-1 218,2-3-735,-2 3 288,-2-4 83,6 0 0,-8 2-343,2-5-321,-2 6-684,2-3 956,-4 5 516,-2 0 0,-5 0 0,0 0 0</inkml:trace>
  <inkml:trace contextRef="#ctx0" brushRef="#br0" timeOffset="75">8212 10679 7753,'0'-7'86,"-2"-2"1324,-1 5-419,1 1-236,-8 3-218,9 0 42,-4 0-277,0 0 1,2 0-124,-4 0-119,-1 5 0,0 1 124,1 6 1,-1 4-133,-3 3 0,-1 4 72,1 4 0,-1-2-211,1 5 0,1 0-322,2 0 317,-2 3 0,5-5-28,-3 2 0,-1 3-166,6-2 206,-1-3 0,4 1 24,0-2 0,0-5 18,0 1 0,5-1-1,3-7 0,2 4-24,1-4 0,1 1-9,-1-5 0,0-3-267,1-1 190,-1-4 0,1 6-26,-1-6-222,0 1 157,1-4-186,-1 0 1,-3 4-304,0 0 0,-5 0 729,5-4 0,5 5 0,4 1 0</inkml:trace>
  <inkml:trace contextRef="#ctx0" brushRef="#br0" timeOffset="76">8314 10975 8336,'-11'0'675,"5"0"-1101,1-5 421,5 4 83,0-4-179,0 0 451,0 4 704,0-4-731,5 5 1,0 1 52,2 3 0,3 2-123,-2 5 0,-2 2-47,2 2 0,1-1-289,6 5-22,-2 0 197,3-1 1,-4 4-105,-1-3 117,1-3 1,0 2-470,4-3 257,-4-2 0,5 2-74,-6-7 0,4 2-68,1-2 1,-4-3 11,0-2 1,-7 3-580,6-3-358,-2 1 543,-3-4-305,-1 0-59,1 0 995,-5 0 0,9 0 0,-4 0 0</inkml:trace>
  <inkml:trace contextRef="#ctx0" brushRef="#br0" timeOffset="77">8543 10987 7930,'0'-14'0,"0"2"0,0 4 1490,0-4-367,0 6-1149,0 1 44,-5 5-54,3 0 1,-6 1 28,4 3 1,-9 7 268,2 8-324,-8 8 49,1 2 0,-5 5-10,0 1 1,0-1-228,0 0 0,4-5-206,0-2 1,9-4-233,-1-4 0,6-3-482,-3-4 625,6-6 545,-3 4 0,10-8 0,1 3 0</inkml:trace>
  <inkml:trace contextRef="#ctx0" brushRef="#br0" timeOffset="78">8566 10724 7959,'7'-18'219,"1"3"-110,-6 3 1,9 1 131,-4 4-199,3-3 10,2 3 153,-1 1-149,-4 1 456,3 5-88,-9 0-271,9 0-255,-4 0 1,2 5 127,0 3 0,-6 2-14,2 1 0,-3 1-132,-1-1-24,-5 0 185,-1 1 1,-2 3-162,1 0-28,-1 6 167,2-9 1,-3 9 11,5-6 1,-4 0-10,5-4 1,-1 1 72,4-1-69,0 1-14,5-1 9,-4-5 1,9 3 100,-2-5-96,2 0 0,1-4 14,1 0-582,-1 0 274,1 0 119,-1 0 149,6 0 0,-5-5 0,5-1 0</inkml:trace>
  <inkml:trace contextRef="#ctx0" brushRef="#br0" timeOffset="79">9102 10873 7879,'-11'-7'-559,"5"-3"485,1 4 83,5-1 822,0-3-231,0 9-213,0-4 411,0 5-481,5 5 0,-4 3 96,3 7 1,-3 3-332,-1 5-39,0-1 0,0 5-18,0 0 0,-4-1-433,0-3 234,1 0 1,3-5-571,0-3 507,0 3 0,0-6-535,0 4 465,0-9 0,1 2-408,3-5 715,-3 0 0,9-4 0,-4 0 0</inkml:trace>
  <inkml:trace contextRef="#ctx0" brushRef="#br0" timeOffset="80">8817 11044 8067,'0'-6'1396,"2"-5"-1125,6 4 1,5 1-71,10-2 1,3 5-55,1 0 1,3-3-151,-3 3 0,3-1 16,-3 4 43,5-5 1,-7 4 351,6-3-1040,-6 2 390,3-3 71,-5 4 0,0-8-117,-1 5 1,-2-3 78,-1 3 0,-5-1-12,1 1 1,-6 2 184,-2-6 1,-4 4 189,1-3 1,1 3 25,-2-4 28,1 1-207,-4 0 0,0 1 532,0 2-162,0 3 170,0-4-190,-5 5-299,4 0-109,-9 0 0,7 2 143,-4 6 0,4-1-152,-1 9 0,3 0 84,1-1 1,0 4-119,0-3 1,1 3-121,3-4-56,-3 0 184,10-3 1,-1-6-177,5-2 0,1-3 193,0-1 1,-2 0 28,5 0 0,-5-1 35,1-3 1,1-2 154,0-6 1,-3 1 102,-5-1 0,2 1-77,-2-1 0,-3 1 38,-1 0 86,-3 4-119,4-3 340,-4 4-400,4-6-246,-5 6 164,5 1 0,-3 10-182,2 3 0,1 7 266,-2 4-93,1 8 1,-4 2-16,0 5 75,0 0-838,0 6 762,0 0 1,0 6-12,0 0 1,0-1-187,0 1 0,0-2-111,0-2 1,-1 1 136,-3-5 1,2-1-125,-6-6 0,2-3 125,-2-6 1,-2-4-18,2-3 1,-2-2 1133,-1-1 445,-1-6-980,1-1-187,-1-5 1,2-1-313,3-3 1,-2-2-264,5-6 1,-1-4 312,1-3 29,3-3 0,-9-1 0,3 0 0</inkml:trace>
  <inkml:trace contextRef="#ctx0" brushRef="#br0" timeOffset="81">9548 10758 7997,'5'-11'-311,"-3"0"311,6-1 0,0 1 0,3-1 0,1 2 163,-1 3 0,0-4 289,1 4 1,-1 0 405,1 0-505,-6 4 1,4-3 71,-2 2-453,2 3 242,1-4-154,-4 5 0,-1 0-195,-2 0 186,-3 0 0,4 5-60,-5 3 0,0 2-52,0 1 1,0 2-218,0 2 0,-1-1-344,-3 5 419,3 0 1,-8 0-29,5 0 0,-3-5-122,3 1 327,-5-2 1,8-2 141,-3 1 1,2-5-153,2 1 266,0-5-190,0 2 1,2-5-5,2 0 0,2 0 28,5 0 1,1 0 0,-1 0 1,1 0-461,-1 0 244,0 0 1,2 0-1380,2 0 1530,-2 0 0,4 0 0,-6 0 0</inkml:trace>
  <inkml:trace contextRef="#ctx0" brushRef="#br0" timeOffset="82">9868 10576 8060,'0'-18'1039,"0"3"-776,0 2 1,1 7 241,3 2 0,-2 3-210,6 1 1,-4 1 78,3 3 0,1 3-45,3 9 1,6 1 236,2 6 1,1 1 88,-1 3-422,3 7-59,-10 2 0,9 4-135,-6-2 1,-1 6-535,-6 1-197,-3 8-550,-5-11 1222,0 9 1,0-6-855,0-4 1,-7 4-661,-4-3 1288,-1-3-2110,-4 5 2356,-1-3 0,0 1 0,-6 0 0,0 4 0,0 6 0,0 6 0</inkml:trace>
  <inkml:trace contextRef="#ctx0" brushRef="#br0" timeOffset="83">10564 10633 7916,'-7'0'11,"-1"0"1,4 0 696,-3 0 5,4-5-133,-2 3-232,5-8 312,0 9-341,-5-4 0,4 6-176,-3 3 27,3 2 1,-1 12 20,-1 5 0,1 5-1,-2 6 1,-2 7-73,-1 4 0,-4 1-165,0 4 1,0-7-503,-1-1-514,1 0 973,-1-2 1,1 3-691,-1-5 542,-4 0 1,6-8-67,-5-4 0,8-5 78,-4-2 1,3-5-598,1 1 220,1-3-268,1-5-227,4-2 1310,-4-5 0,5 0 0,0 0 0</inkml:trace>
  <inkml:trace contextRef="#ctx0" brushRef="#br0" timeOffset="84">10462 10987 7987,'11'-12'-78,"0"1"0,2 0 139,2-1 1,-1-3 138,5 0 1,4 0-103,4 3 0,-1 1 15,-3-1 0,0 2 495,0 2-255,0-2-143,-5 9 1,2-4 94,-5 5-236,0 5 0,-5 6 12,-2 9 1,-3 1-71,-5 2 1,-9 1-236,-2 3 1,-8 2 5,0 5 0,-3 0-218,-1 1 1,1-5-42,-1 1 187,0-6 127,5 3 1,2-10 60,4-3-32,1-2 0,3-2 699,0 0-252,6-4-58,-3 3 1,5-8 197,0 6 1,1-5-69,3 0 0,2-1 109,6-2 1,0 0 94,4 0-214,-4 0-181,10 0 1,-8 0-96,5 0 132,-5 0-272,7 0 1,-7-4-233,5 0 0,-5 0-100,2 4 1,-4-1-435,0-3 0,-1 3 377,1-3 430,-1 3 0,0 6 0,1 1 0</inkml:trace>
  <inkml:trace contextRef="#ctx0" brushRef="#br0" timeOffset="85">11033 11729 13848,'-7'0'-126,"2"0"1,5 0 0</inkml:trace>
  <inkml:trace contextRef="#ctx0" brushRef="#br1" timeOffset="86">8303 11512 8260,'0'-11'96,"0"4"507,0 2 1,-1 2 213,-3-1-571,3 5 0,-4 7-44,5 7 1,-4-1-156,0 5 1,-1-4-2,1 4 33,3 0 1,-8 0 331,5 0-787,0-5 277,4 3 32,0-1 0,0-3-72,0 2 1,0-6 100,0-1 1,0-1 99,0 5 101,0-6 50,0 4 1,0-7 125,0 4-274,0-4 123,0 2 168,0-5-277,5 0 24,2 0 0,8 0-48,0 0 1,5 0-127,-1 0 0,7 0 99,1 0 0,6 0-157,1 0 0,1-1-128,7-3-529,-5 3 799,7-10 0,-2 9-324,8-6 282,-3 1-77,3 0 0,-3-3-192,3 3 0,-3 0 11,2 0 0,-5 3 20,-3-4 1,-4 6 176,1-2 1,-2 3 91,-2 1 1,-1 0-145,-2 0 0,4 0-15,-5 0 1,5 0 371,-9 0-88,6 0 355,-8 0 1,5 0-401,-2 0 0,-2-2 57,6-2 0,-6 3-116,2-3 0,-3-1-21,-1 2 0,-2-1-4,-1 4 0,0-4 107,-5 0-109,0 0 2,-3 4 0,-1 0 154,1 0-137,-1 0 69,-5 0 1,1 0 426,-4 0-163,-1 0 26,3 0 1,-4-1-85,3-3 0,-3 2 84,3-6 0,-3 0-341,-1-3 209,0 5-97,0-4 0,0 3-95,0-4 0,-1-2 19,-3-2 1,2 2 24,-6-2 0,4-2-46,-3 2 1,3-1-170,-4 0 1,6 8-184,-2-4-430,-3 3-1225,6 3 899,-4 1 490,5 5 570,0 5 0,-5 1 0,-1 6 0</inkml:trace>
  <inkml:trace contextRef="#ctx0" brushRef="#br1" timeOffset="87">8657 12026 8272,'-6'-6'664,"-1"1"-424,4 5 1,0 0-46,-5 0 1,5 5-103,-5 2 0,4 10 76,-3 6-117,-1 0 1,-4 16 227,1 3-1445,0 2 1339,-1 12-185,-4-4 1,-2 9-95,7-31 1,-1 1-1,-1 2 1,-1 0-193,1-1 1,0 1 0,-3-2-1,0 1 70,1 0 0,0 1 0,0 0 0,-1 0 132,-1 3 1,0 0 0,1 0 0,0-1 30,-2 3 0,-2 0 0,0-2 0,0-1-423,-1 2 1,0-1 492,1-3 0,0-2 0,-1 0 0,-1-1-143,3-3 0,0 0 503,0 1 1,0-1-26,-15 15-175,5 3 1,2-12 124,8-3 0,2-6 259,6-5 1,3-6-776,1-2 608,4 1-1212,-2-6 1470,5 1-1033,0-2 407,0-5 0,-5-10 1,-1-3-1</inkml:trace>
  <inkml:trace contextRef="#ctx0" brushRef="#br1" timeOffset="88">8417 12083 8364,'-6'0'91,"1"0"304,0-5-404,3 4 103,-3-4 0,5 4 345,0-3-48,0 3 222,0-5-112,0 6 0,5 0-423,3 0 0,2 0-95,2 0 37,-1 0 5,0-5 0,6-1-51,2-5-2,3-1 92,0-4 1,2 2 2,3-5 0,-3 3-38,3-3 1,-4 2-168,-4-2 1,1 2 186,-5 6 0,-1 3 19,-6 0 248,2 6-37,-9-3-225,4 5 0,-5 5 335,0 3-297,-5 7 37,4-3 0,-8 10 170,5-3 0,1 3-182,3 0 0,0 3 8,0 1 0,0 0-61,0 4 1,0-3-170,0 3 0,1-4-147,3 0 147,-3-2 1,5-1 15,-2 0 0,-3-5 45,3-3-36,2-2 0,-4-2-360,2 1 71,2-6 0,-4 0-403,6-2 0,-4-3 772,3 3 0,-4-3 0,2-1 0</inkml:trace>
  <inkml:trace contextRef="#ctx0" brushRef="#br1" timeOffset="89">5254 14265 8084,'-12'0'1,"1"-5"0,1 2 486,2-5-160,-2 6 1,7-7-29,-4 5 0,4-1 279,-1 1-331,-2 3 1,3-4 213,-4 5-226,-1 0-102,2 0 0,-4 0 4,2 0 0,-2 5-49,-1 3 1,-2 3-235,-2 4 1,1-1 20,-5 5 0,1 0-123,-1 4 0,-1-1-81,4-3 201,1 2 20,4-8 1,4 4 99,4-6 1,1-3-97,2-1 68,0 1 0,5 3 34,3 1 0,7-5 10,4 1 1,3-4 36,1 3 1,1-4-6,2 1 0,0 1 249,4-1-279,-4-1 49,1 2 1,-7-2 271,-1 5-298,-5-1 1,1 8 10,-8 1 0,-2 0-18,-5-1 1,-8 3-11,-4 5 0,-7 1-110,0 3 127,-8-3 0,-1 4 3,-2-5 0,-2-1 12,6 1-126,-1-5 0,4 2-579,0-4 378,6-6-110,0-5-211,11-5 155,1 0 1,7-7-354,6-4 0,4 0 798,11-5 0,5-1 0,1-1 0</inkml:trace>
  <inkml:trace contextRef="#ctx0" brushRef="#br1" timeOffset="90">5402 14562 8101,'0'-12'0,"0"1"505,0 4 1,0-3 517,0 3-142,0 2-590,0-6 0,-4 11 14,0 0 1,-3 5-138,3 7 1,-5 4-141,2 3 1,-4 4 21,0 4 24,0 2-64,-1 0 0,6-1-209,2-5 0,3-1-43,1-3 0,9 1-227,2-5 0,8-3 192,0-5 1,3-4 13,0 1 1,1-4 209,0-4 0,4-6 118,-1-6 1,5-4 53,-4 1 1,3-6 8,-3-2 1,2-3-83,-6 3 1,1-1 14,-9 1 0,-1 3 150,-6-2 1,-3 1-141,-5 3 1,-5 4 4,-3 3 0,-3 2-491,-5 2 197,-6-1 110,-8 6 0,-4 1-1150,0 5 546,-6 10 343,5 3 1,-3 13-407,7 1-183,9-1 958,0 2 0,11 0 0,-1 3 0,7-5 0,4-1 0</inkml:trace>
  <inkml:trace contextRef="#ctx0" brushRef="#br1" timeOffset="91">5391 14881 10884,'0'7'961,"1"-1"-856,3-2 191,2-3-119,0 9 1,6-8-282,-1 1 111,1 4-17,9-6 1,-7 8-9,5-5 1,4-1-190,4-3 0,1 0-668,-2 0 0,-2-1-779,3-3 870,-3-2 392,-1 0 1,0-8-518,0 2 909,0-2 0,-1-2 0,1-2 0</inkml:trace>
  <inkml:trace contextRef="#ctx0" brushRef="#br1" timeOffset="92">5916 14642 8046,'0'-12'537,"0"1"167,0-1 1,-4 5-293,0-1 1,1 4 154,3-3-139,0 4 34,0-2 124,0 5-355,0 5-114,0 1 1,0 6-55,0-1 0,0 6 43,0 2 0,0-1-276,0 1 1,3-2 72,1 2 1,5-1-26,-1-3 1,3-2-510,4 2 446,-2-7 1,7-3-111,-4-5 90,4 0 12,-2 0 142,4 0 1,1-1 17,0-3 0,0-2-28,0-6 0,-4-1 126,0-2 0,-1-1-33,1-3 0,-2-2 7,-1 6 1,-7-5 86,2 1 1,-3 1-66,-1-1 1,2 1 455,-5-1-372,0-2 0,-4 7 0,-2-4-194,-1 1 1,-4 2-188,-4 4 0,-1 1-1200,1 2 193,0 3-601,-1 5 1844,6 5 0,6 1 0,6 6 0</inkml:trace>
  <inkml:trace contextRef="#ctx0" brushRef="#br1" timeOffset="93">6487 14390 8005,'0'-6'-462,"0"-4"574,0 3-47,0-4 430,0 5-67,0 1 987,0 5-1104,0 5 0,0 2-46,0 9 0,4 1-115,0 6 1,-1 6-158,-3 6 1,0-1 31,0 4 0,0-1-261,0 1 0,0-3-264,0 3 1,0-7 254,0-5 1,0-3-326,0-4 291,-5-2-110,4-6 140,-4 1 0,5-5-318,0 1-475,0-6 1042,0-12 0,0 1 0,0-12 0</inkml:trace>
  <inkml:trace contextRef="#ctx0" brushRef="#br1" timeOffset="94">6453 14413 8044,'-1'-15'375,"-3"0"-144,2-1-29,-3 5 0,2 0 202,-1-1 1,1 6-55,7 2 1,-1 3 96,4 1 0,1 5-192,3 2 0,6 9 0,2 3 0,2 4 16,2 3 0,1 3-29,3 6 1,-3-1-389,3 0-627,-8 0 852,2 1 0,-4-2-643,2-3 1,1 2 91,-5-5 1,4-6-121,-3-6 0,-1-2 301,-4-2 1,-3 0-1,-1-4 0,-3 2-372,4-5 839,-6 0-1316,4-4 1140,-6 0 0,-6 5 0,0 1 0</inkml:trace>
  <inkml:trace contextRef="#ctx0" brushRef="#br1" timeOffset="95">6476 14756 8044,'1'-12'131,"3"1"0,-2 3 297,6 1 1,5 0-249,6 0 1,-2-2-204,2 5 0,0 0-236,4 4 261,0 0 22,0 0 0,0-1-802,0-3 0,-1 3 778,1-3 0,0-2 0,0-1 0</inkml:trace>
  <inkml:trace contextRef="#ctx0" brushRef="#br1" timeOffset="96">6978 14367 7976,'-16'6'1046,"-2"0"0,0 0-170,3-2-756,7 2 1,4-3 0,8 5-853,4 0 1,2 8 422,1 3 0,0 2 176,-4 2 0,2 4 88,-5-1 1,4 6 163,-5-1 0,6-4-28,-1 0-175,-3-3 33,5-6 1,-7-2-88,4-4 1,-3-1-96,4 1 34,-6-6-105,3-1-374,-5-5 134,0 0 228,0-5 0,0-1 316,0-6 0,0 1 0,-5-6 0,-1 0 0</inkml:trace>
  <inkml:trace contextRef="#ctx0" brushRef="#br1" timeOffset="97">6910 14527 7976,'-14'-23'10,"2"1"1,3 3 75,-2 0 1,5 5 422,2-2 1,3 4-131,1 0 0,6 5 5,5-1 1,2 2-112,6-2 1,1 2-82,7 2 0,2 3-40,5-3 1,-3 3-80,-1 1 1,-3 0-14,3 0 1,-4 0-147,0 0 1,-5 3-583,-2 1 470,-10 5 1,5-3-89,-11 6-209,1-1 189,-4 6 115,-5-5 1,-6 11-55,-8 0 0,-3 0 69,-1 4 1,-3 1-35,-1-2 0,-3 1 97,3-4 0,5 0 123,7-1 0,4-4 253,3-3-132,3-2-62,10-2 0,3-3-96,7 0 1,4-6 174,8 2 1,-2-3 203,5-1 0,0 0-170,0 0 0,2-3-41,-6-1 1,1-1-110,-4 1 0,-1 3-21,-3-3 0,-3 2-795,-5 2 382,1 0 95,-1 0 307,1 0 0,-1 0 0,1 0 0</inkml:trace>
  <inkml:trace contextRef="#ctx0" brushRef="#br1" timeOffset="98">7526 14322 8009,'-7'0'0,"-1"0"1661,1 0-1043,0 0 1,2 1 81,5 3-503,0 2 1,0 7-52,0 2 0,0 3-169,0 5 1,0 0 138,0-1 1,0 5-58,0 0 0,1 1-28,3-2 0,1-2-193,3 3 0,2-4-252,-2-4 252,2-3 66,1-4 0,2-1-413,2 1 234,-2-6 145,8-1 1,-7-5 92,5 0 0,-3 0-99,3 0 1,-4-4 21,4 0 1,-5-4-79,1 0 0,-2 2-141,-2-2 0,1 0-79,-1-3 0,-3 3 127,-1 1 0,-4 3 285,1-4 0,-3 6 0,-1-3 0</inkml:trace>
  <inkml:trace contextRef="#ctx0" brushRef="#br1" timeOffset="99">7481 14653 8006,'-7'-1'219,"4"-3"1,1 1 355,2-4 0,7 0-394,4 0 0,2-3-294,6 2 0,0-1-278,4 2 1,-1-4 247,1 4 0,0-3-137,0-2 211,-5 6-412,-2-4 29,1 3 0,-5-3 452,4 3 0,-9-4 0,-2 5 0</inkml:trace>
  <inkml:trace contextRef="#ctx0" brushRef="#br1" timeOffset="100">7481 14367 8006,'-5'-17'0,"3"-1"-60,-1 3 1,3-2 14,3-2 1,5 3-93,7 4 123,3 1 0,5-1 67,0 6-62,5-4 1,-4 9 14,9-10 0,-8 10-14,5-3 1,-4 2 21,0-2-18,-1 3 1,-3-4-4,1 5-20,-5 0 0,-1 0 15,-6 0 649,-5-5-209,4 3 275,-3-3-332,-1 5-102,-1 0 259,-5 0-130,5 0-249,-3 5 1,6 3-109,-4 7 1,1 3 233,-1 5-332,-3 5 0,8 0 16,-5 2 0,0 7-147,-4-3 30,5-2-166,-4 1 1,6-9 145,-4 3 1,0-5-198,5-2 66,-6-4 262,8-5 1,-7-4-268,4-3 191,-4 2-45,2-5-377,-5 4 283,5-5 0,-4-5 28,3-2 1,-4 0 233,-4 0 0,-7-6 0,-7-5 0</inkml:trace>
  <inkml:trace contextRef="#ctx0" brushRef="#br1" timeOffset="101">7846 14299 8006,'0'-13'0,"0"-2"1198,0 7-485,0-2-243,0 4-437,5-4 1,5 5 176,6-3 0,4 3-367,-1 5 90,3 0 67,0 0 1,2 1 90,3 3 0,-3 2 90,3 6-346,-3-1 0,-1 6 118,0 2 0,-6 2-338,-1 2 186,-4 0 22,-5 0 259,3 0-101,-9 0 1,4 1 117,-5 2 0,-5-2 213,-3 3 1,-7 1-170,-4-1 0,-4-1-29,-3-3 1,-3 0 16,-6 0 1,1 0 0,0-1 1,-3-4-924,3-3 398,2-2-508,9-6 901,5-2 0,7-16 0,6-1 0</inkml:trace>
  <inkml:trace contextRef="#ctx0" brushRef="#br1" timeOffset="102">8760 14208 7929,'-7'-6'-558,"-3"5"0,5-5 838,-2 2 338,-4 3 467,5-4-293,-5 5-466,4 5 0,2-1 129,5 7-282,0-2 1,0 14-9,0 0 0,3 3-91,4 5 0,1 0-3,7-4 1,-1 0-191,1-4 0,-2-1-29,2 1 0,-2-4-294,-2 0 1,-4-5-77,-3 1 259,2-2-98,-5-1-491,4-1 413,-5 0 1,-1 0 434,-3-4 0,-2 3 0,-6-3 0</inkml:trace>
  <inkml:trace contextRef="#ctx0" brushRef="#br1" timeOffset="103">8623 14299 7935,'0'-18'0,"0"0"283,0 3 1,1 2 450,3-2 1,7 0-554,8 4-185,3 2 44,1 4 0,1 3-128,2-1 0,-1 1 142,1 2 1,-2 4-13,-1 0 1,-1 6-9,-3 1 0,1 2-104,-5 6 1,-1-4 143,-6 4 1,-3 1-103,-5 2 1,-1 1-1030,-3 0 474,-2-5 339,-6 3 0,1-4 76,-1 2 1,1 1 83,-1-5 0,2 4 149,3-3 1,-2-1-123,5-4 1,0 1 112,4-1 0,1-3-155,3-1 0,-1 0 75,4 0 0,1 2-34,3-5 1,2 4 83,2-5 1,-2 1 0,2-4 0,-2 4-16,-2 0 1,1 0 10,-1-4 1,1 0 0,-1 0 0,-3 4 246,-1-1-73,1 1 5,3-4-157,-4 0 1,2-1 217,-6-3 1,5 2 320,-4-6-289,5 0 0,-7-4-115,6-4 1,-6 2-46,2-5 1,1 0-49,-1-4 1,0 1-144,-4-1 1,4-4 7,-1 1 0,1-6 154,-4 1 1,-1-2-118,-3-1 54,3 5 0,-5 1 233,2 5-138,3 0 0,-5 9 151,6 3 26,0 2 0,0 1-85,0 1-219,0 4 0,0-1-199,0 8 97,6 3 66,0 4 1,9 6 73,0 2 16,6 2-123,-9 2 0,14 5-313,-3 2 278,2-2 0,-2 0-371,0-5 0,-4 0 0,0-2 26,1-2 1,-4-2 121,0-6 0,-1 1-220,-4-1 386,3 1 1,-7-5-225,4 1-131,-5-6 36,-1 3 470,-5 1 0,0-5 0,0 4 0</inkml:trace>
  <inkml:trace contextRef="#ctx0" brushRef="#br1" timeOffset="104">9080 14539 7849,'0'-8'913,"0"1"1,1 3-750,3-4-202,2 6 197,11-4 0,0 3-294,6-1 106,-5 0 1,3 0-271,-2 0 252,8-4 1,-7 6-163,3-1 1,-2-3-438,1 3 0,0-2 646,-3 1 0,3-3 0,-5-4 0</inkml:trace>
  <inkml:trace contextRef="#ctx0" brushRef="#br1" timeOffset="105">9559 14196 7879,'-11'-6'609,"-1"-1"169,1 4 0,5 0-16,2-5-627,3 6 59,1-3-268,0 15 1,1-1 192,3 10 1,-3 4 38,3 3 1,1 2-222,-1-1-90,4 2 9,-6 0 0,7 3-278,-6-5 0,6-1 145,-1-3 0,-2-5-166,2-3 0,-6-2 145,2-2 1,1-3-144,-1 0-250,0-6 282,-4 3 409,0-5 0,0-10 0,0-3 0</inkml:trace>
  <inkml:trace contextRef="#ctx0" brushRef="#br1" timeOffset="106">9456 14185 7901,'0'-18'514,"-1"5"859,-3 6-678,3 4-585,-4-7 0,10 9 120,3-3 1,6 3 4,1 1 1,7 3-259,0 1 1,2 4 88,7-4 1,-4 5-153,3-2 1,-1-1-54,2 2 1,0 0-59,-4 3 1,-2 4 82,-6 1 1,-2-1 3,-6-4 1,0 6 37,-4 2 1,-3 2-13,-8 2 1,-3 0-19,-9 0 1,-1 4-130,-6-1 1,-4 1-329,0-4 251,1-1 51,-2 1 0,4-1-262,-3-3 382,3-3 0,5-4 61,0-1-215,5-4 291,2-2 0,7-15 0,5-3 0</inkml:trace>
  <inkml:trace contextRef="#ctx0" brushRef="#br1" timeOffset="107">9936 14162 7823,'6'-12'1232,"0"6"-904,-6 1 1,3 6 66,1 3 1,0 2-75,-4 6 0,0 3-18,0 0 1,0 6-149,0-2 0,0 4-122,0 3 1,0-2 85,0 3 1,0-2-215,0 2 0,0-3-34,0 3 1,4-7-337,0-1 0,1-5-327,-2 1 0,-1-2-251,2-2 527,2 1 1,-4-6 61,6-2 0,-4-3 454,3-1 0,1-5 0,4-1 0</inkml:trace>
  <inkml:trace contextRef="#ctx0" brushRef="#br1" timeOffset="108">10096 14333 7887,'-6'0'1783,"1"0"-2047,5 0 0,3 5 132,1 3 1,4 2 152,-4 1 0,1 5 64,-1-1 1,-3 5 125,3-1 0,1 2-218,-1-2 0,3 1-151,-3-5 1,5 0-76,-2-3-20,4-1 246,0 1 1,0-6-237,1-2 232,-1-3-45,6-1 48,-5-5-30,10-1 0,-5-7 32,2-2 0,2 1 143,-2-5 1,-1 0-27,1-4 0,-5-1 205,1-3 0,-2 3 79,-2-3 0,-4 3-128,-4 1 1,-1 2-164,-2 2-124,-5-3-129,-2 4 1,-8 2-376,0 4 1,0 2 311,3 7 0,1-1-93,-1 4 0,2 1-83,3 3 1,-2-2 387,5 6 0,0 0 0,4 3 0</inkml:trace>
  <inkml:trace contextRef="#ctx0" brushRef="#br1" timeOffset="109">10747 14128 8496,'0'-12'934,"0"1"0,0 3-1143,0 1 1,-1 3 191,-3-4 1,-2 6-20,-6-2 1,1 3-513,-1 1 449,1 0 1,-6 1 0,-2 4 119,-2 6 1,2 2 7,0 6 1,1 0-6,-1 4 1,-1 0-152,4 0 1,1-4 125,4 0 0,3-5 103,1 1 1,4-2-48,-1-2 0,4-1-46,4-2 0,4 1 13,7-6 0,-1 5 53,5-4 0,0 1-18,4-1 0,0-3 214,-1 3-238,1-3 30,0-1 0,0 1 22,0 3 0,-4-1 15,0 4 1,-5-3 75,1 4 1,-6-1 14,-1 5 0,-6 3-96,2 0 1,-3 4 262,-1-4-30,-5 6-280,-1-4 0,-11 6 32,-2 0 56,-2 0-256,-7 0 0,2-2-244,-4-2 1,3-1-66,-3-3 1,6-7-351,1 0 0,1-6 779,7-2 0,0-5 0,3-1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27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</inkml:brush>
    <inkml:brush xml:id="br4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4249 11135 7712,'-7'-1'-231,"3"-3"1,3 2 339,1-6 1,0 4 164,0-3 7,-5 4 106,4-7 12,-9 9-387,8-4 1,-4 5 75,2 0 1,2 0 500,-6 0-371,0 0 0,-3 0-119,0 0 0,-1 1-5,1 3 0,3-2-99,1 6 0,-2 0 86,-7 3 1,4 0-1,-3 1 1,2 4-150,1 3 0,1 3 83,0 1 0,-1 0-159,1-1 1,3 5 94,0 0 1,6 3-116,-2-3 0,3 3 94,1-3 0,0 0-151,0-5 1,1-3 41,3 0 1,2-5 46,6 2 0,0-4-24,4 0 1,-2-6 56,5-2 1,0-3 22,4-1 0,3 0-37,1 0 1,3-5 123,-3-3 1,1-5-97,-2-3 0,-1 0 126,1 1 0,-3-2 50,-4-2 1,-2-3 125,-6 3 0,-1 2 17,-2-2 1,-3 0-141,-5-4 0,-5 0 70,-3 0 1,-11 0 0,-4 0 1,-2 4-280,2 0 0,-5 4-98,-2-4 0,1 5-141,-2-1 0,7 7 55,1 4 1,2-1-454,5 2 751,1-1 0,4 4 0,-1 0 0</inkml:trace>
  <inkml:trace contextRef="#ctx0" brushRef="#br0" timeOffset="1">4614 11113 8016,'-10'-6'-93,"2"-1"1,-1 0 194,6 0 217,-1 4-157,4-2 1,0 7 204,0 1 0,0 4-122,0 4 1,0 7-105,0 5 0,0 1-208,0 6 0,0-1 128,0 2 0,0 2-162,0-3 0,4 0-37,-1 0 1,5-6-181,-4-1 0,1 0-127,-1-4 162,2-3 1,2 1 113,-1-6 52,-4-4 1,3-2 13,-2-5-104,-3 0-61,4 0 240,-5 0 0,5-10 0,2-3 0</inkml:trace>
  <inkml:trace contextRef="#ctx0" brushRef="#br0" timeOffset="2">4534 11375 8016,'0'-6'1039,"0"-4"-615,0 8-196,5-3 0,5 5-109,6 0 0,4 0 75,-1 0 1,2 4-29,2 0 1,0 0-133,0-4 0,0 0-251,0 0 1,-4 0-261,0 0 1,-2-2 246,3-1 0,-4 1-867,-5-1 546,1-4 551,-1 6 0,1-9 0,-1 3 0</inkml:trace>
  <inkml:trace contextRef="#ctx0" brushRef="#br0" timeOffset="3">4580 11113 8016,'11'-6'410,"1"4"-287,-1-6 0,6 2 205,2-2 1,-2-1-77,2 6 0,0-5-370,4 4 0,0 0-172,0 4 1,-3-3-884,3-1 1173,-3 0 0,3 4 0,-6 0 0</inkml:trace>
  <inkml:trace contextRef="#ctx0" brushRef="#br0" timeOffset="4">5379 10793 8062,'-1'-7'-56,"-3"4"76,3-4 347,-4 6 137,0-9-164,3 9-128,-3-5 0,5 12-249,0 1 1,5 3 62,3 2 0,2 4-94,2 3 0,0 3 73,4 1 1,-2 0-93,5-1 0,-2 0 49,2-3 0,3 1-74,-3-5 0,-1 5 7,1-5 0,-4 0 61,4-4 0,-5 1-89,1-1 1,-2-3 56,-2-1 1,-1-3-320,-2 4-156,2-6 130,-3 4 1,3-5 420,-3 3 0,4-3 0,-5 4 0</inkml:trace>
  <inkml:trace contextRef="#ctx0" brushRef="#br0" timeOffset="5">5893 10838 7934,'0'-11'34,"0"0"211,0-1 545,0 6-133,0-4-181,0 8-353,-5 2 1,0 7-129,-3 4 0,-2 4-253,3 1 1,-4 3 224,0-4 1,1 4-478,2-4 1,-2 5 277,3-1 0,-4-2-122,0-2 0,3 2 1,1-2 1,0 4-85,0-4 1,0 0 436,4-3 0,1-1 0,-3 1 0,5-1 0</inkml:trace>
  <inkml:trace contextRef="#ctx0" brushRef="#br0" timeOffset="6">5733 11113 7540,'-6'0'380,"1"5"1,1-3 566,0 6-615,0-1 1,4 5-217,0-1 0,0 4 117,0 1 1,0 4-160,0-1 0,0 3-25,0 0 0,0 1-167,0 0 0,0 1-129,0 3 0,4-7 159,0 3 1,1-4-104,-1 0 0,-2 1 53,6-4 0,-5-1 222,0-4 0,3-3-122,-3-1 0,2 0 188,-1 0-126,-3 4 39,5-5-469,-6 0 292,0-1-441,0-5 1,10-10 0,2-3 0</inkml:trace>
  <inkml:trace contextRef="#ctx0" brushRef="#br0" timeOffset="7">6019 11033 8017,'0'-12'-874,"0"5"437,0-1 840,0 0 1,0 1 314,0-1-35,0 6-222,0-4-475,0 6-59,0 6 1,1 0-564,3 5-16,-3 1 652,9-1 0,-8 6 0,3 0 0</inkml:trace>
  <inkml:trace contextRef="#ctx0" brushRef="#br0" timeOffset="8">6076 11524 10682,'8'0'581,"-1"0"1,-3 0-1506,4 0 924,-6 0 0,8-5 0,-3-2 0</inkml:trace>
  <inkml:trace contextRef="#ctx0" brushRef="#br1" timeOffset="9">4306 16766 7292,'-7'0'1072,"2"0"-211,5 0-628,5 0-118,2 0 1,0 0-92,1 0-161,0 0 179,3 0 1,-1 1-71,-2 3 0,2-3 146,-3 3-197,4-3 0,0-1 88,0 0 1,5 0-15,-1 0 1,1 0 50,0 0 0,-2 0 7,5 0 0,-2-4 63,2 1 1,2-2-32,-6 1 0,1 2 173,0-1-195,-4 1 1,5 2 115,-6 0 0,1 0-167,-1 0 0,-3 0-3,-1 0 1,1 0 29,3 0 1,1 0-112,-1 0 1,2 0 85,2 0 0,-1 0-97,5 0 1,0-3 61,4-1 1,0-4 25,0 4 1,-4-3 19,0 3 1,-4-1 48,4 1 1,-5 3 8,1-3 0,2 3-23,-2 1 1,0 0 4,-3 0 1,3 0-33,0 0 0,5 0 30,-1 0 1,-1 0-114,1 0 0,0-4 88,4 0 0,0-1-34,0 1 0,-4 3-5,0-3 0,0 3-5,4 1 1,0 0 4,-1 0 1,-3 0 1,0 0 0,-5 0-7,2 0 0,0 0-3,-1 0 1,2 1-3,-2 3 0,-1-3 16,5 3 0,-1-3-15,1-1 0,2 4 28,-2 0 1,3 0 2,1-4 0,0 0 11,0 0 0,-4 0 8,0 0 0,0 0 29,4 0 1,-1 0-46,1 0 0,-4 0-33,0 0 0,0 0 34,4 0 1,0 0-53,0 0 0,0 0 33,0 0 0,-1-4-8,1 0 0,0-1-8,0 1 0,0 3-1,0-3 0,-2 2 14,-2-2 0,-2 3-5,-6-3 1,1 2 141,-1 2 1,-3 0-127,-1 0 1,-3 0 103,4 0-112,-6 0 0,8 0-1,-2 0 0,2 0 16,1 0-15,1 0 0,-1 0-1176,1 0 504,-6 0 666,-1 0 0,-5 0 0,0 0 0</inkml:trace>
  <inkml:trace contextRef="#ctx0" brushRef="#br1" timeOffset="10">6236 14173 8015,'0'-11'-457,"0"3"437,0 1 109,0 4 1,0-3 380,0 2-72,0 3-232,0-4 1,-1 5-11,-3 0 109,2 0-266,-3 5 144,5 1-59,-5 5 1,4 1 17,-3-1 0,3 1-19,1-1 0,0 1 54,0-1 1,1 0 5,3 1 1,-3-1-15,3 1 1,-3 0-18,-1 4 0,0-4-93,0 3 1,0-1 87,0 2 1,4-4-91,0 4 1,0-4 50,-4 0 1,1 3-11,3 0 1,-3 4-52,3-4 0,-3 4-15,-1-3 1,0 4-51,0-1 0,0-1 103,0 1 0,0-4-159,0 4 0,-1 0 82,-3 4 0,3-4-133,-3 0 0,3-4 85,1 4 0,0-5 46,0 1 0,1-2 24,3-1 0,-2-1 107,6 0 1,-4 1-66,3-1 0,-3 1 167,4-1 0,-4 1-215,3-1 1,-4 0 57,1 1 0,-3 0-226,-1 4 1,0-4 33,0 4 0,-1-2 16,-3 1 0,3-2 95,-3 2 1,1-3-19,-1 0 1,3-5-40,-3 1 175,3 0 1,1-1 203,0 1-229,0-6 0,4 5 179,0-3-172,-1-3-21,3 9 2,-5-9-19,4 9-107,-5-3 106,0 4 140,-5 1-145,4-1 174,-5 0-61,6-4 14,0 3-71,0-9 1,2 6 0,2-4 1,-2-1-6,6 1-29,-6 4 1,3-5-113,-5 6 0,0-4 105,0 3 1,0-3-42,0 4-4,0-6-16,0 9 97,0-10 12,0 9 33,0-9-62,0 4-37,0 0 46,5-3-116,-3 8 1,3-8 25,-5 6 0,0-4-105,0 3 0,0-3 86,0 4 1,0-4-19,0 3 1,0-3 41,0 4 0,1-5-20,3 5 0,-3-4 84,3 3 1,-2-3-72,2 4 1,-1-6 134,4 2 1,-4-1-29,1 1 1,-2-3 184,2 3-192,-3 2 15,4 0 84,-5 6-84,0-1 80,0 1-71,0-1-45,0 0 98,0 1-65,0-1 0,0-3 35,0-1 6,0 1-108,0 4 1,4-1 40,0 0 0,0-3-149,-4 0 1,0-1 136,0 5 0,0-1-97,0 0 0,0 1 15,0-1 1,4 1-77,-1-1 161,1 1 0,-4-1 0,0 0 0,0 1 113,0-1 1,0 1-86,0-1 1,0 2 87,0 2 1,0-2-110,0 2 1,0 1 32,0 0 0,0 4-36,0-1 1,-4 1-97,1-1 0,-1 2 35,4-6 0,0 5-28,0-1 0,-1-2-46,-3-2 1,2 1 90,-1 0 0,1-1-22,2-4 1,-1 5 9,-3-1 1,3 0 143,-3-4 0,3 1-30,1-1 1,0 4-29,0 1 0,-4-1 10,0-4 0,1 2 108,3 2 0,0-2-168,0 2 1,0-5 52,0 2 1,1-7-136,3 6 0,-3-2 84,3 3 0,-3-1-190,-1 0 0,0 1-26,0-1 1,0 1 94,0-1 0,0 4-25,0 1 0,0-1-123,0-4 0,-4-3 142,0-1 1,1 1 5,3 3 1,0 1 37,0-1 1,0-3-142,0 0 271,0-1 0,1 3 20,3-2 1,-3 2 117,3-2 0,-3-2 40,-1 2-152,0-1 1,0 5-104,0-1 0,0-3 58,0-1 1,1-3-466,3 4 297,-3-1 0,4 1-309,-5 0 180,5-6 1,-3 4-290,2-2 170,2-2-30,-5 3-657,9-5 684,-8 0 1,4-4 358,-2 0 0,-8-5 0,3 3 0</inkml:trace>
  <inkml:trace contextRef="#ctx0" brushRef="#br1" timeOffset="11">6259 14093 8133,'-7'-6'-154,"2"1"1,6 1-60,3 0 1,3-1 410,4 1-81,0 3 1,1-4 178,-1 5 1,-3 0 71,0 0-68,-1 0 1,5 4-82,-1 0 1,0 0-81,1-4 0,1 1 83,2 3 1,3-3-30,4 3 1,2-4-135,3-4 1,4 1 30,7-4 1,-2-1-172,6-3 1,-4 3 119,4 0 0,-1 1-177,1-5 0,-3 5 159,-5-1 0,1 6 9,-1-2 0,-1-1-11,-3 1 1,0 0-16,-4 4 1,0 0-43,4 0 1,0 0 30,5 0 1,-1 0 1,0 0 1,2 0 0,2 0 0,2 0-7,6 0 0,-4-1-45,0-3 0,0-1 53,3-3 1,-3-1-23,0 6 0,-5-5 16,1 4 1,-2-3 33,-2 3 1,-1-1 17,-3 1 1,2 3 103,-5-3 0,3 3-116,-3 1 0,5-2 16,-2-1 0,2 1-46,-2-2 0,3 3-20,-2 1 1,2-4-93,1 1 0,0-5 75,0 4 1,1-5-19,-1 2 1,-1 2 41,-3 1 0,2-1-27,-5 1 0,-1 0 121,-3 4 0,0 0-100,0 0 0,-4 0 110,0 0 0,0 0-83,4 0 0,0 0-13,0 0 0,-1 4-1,1 0 1,4 0-8,0-4 1,-1 0-12,-3 0 0,4 0-12,-1 0 0,2 0 75,-1 0 0,1-2-52,2-2 0,-1 3 45,-2-3 1,-3 2-35,3-2 0,-3 3 10,-1-3 0,-4 3-4,0 1 0,-5 0-2,1 0 0,-2 0 10,-2 0-9,-4 0 30,-2 0 1,-4 0 224,3 0-17,-3 0 1,5 0 123,-2 0-478,-3 0 145,10 0 0,-5 0-175,5 0 204,-4 0-47,3 0-191,-9 0 155,4 0-434,0 0 283,-4 0 1,3 0-1128,-8 0 1299,-2 0 0,-10-5 0,-2-2 0</inkml:trace>
  <inkml:trace contextRef="#ctx0" brushRef="#br1" timeOffset="12">9331 13876 8164,'0'-6'83,"0"-4"1,0 7 0,1-3 146,3 1-27,-3 1 232,9-1-2,-8 4-33,3-4-228,-5 10 0,1 1-18,3 6 1,-3-5 21,3 1 0,-3-1-98,-1 5 1,0-1 58,0 1 1,0 0 9,0 4 0,1-3 7,3 7 1,-3-5-19,3 4 0,-2 0-2,-2 4 0,1 1-6,3 2 1,-3 0-39,3 4 1,1-3 40,-1 3 1,1-3 5,-2 3 0,3-3 72,1 4 0,3-6-92,-2 2 1,-2 1-29,2-2 0,-6 1-7,2-4 1,-3 3-32,-1 1 1,0 1 60,0-1 1,-3-3-181,-1 2 1,-4 2 42,4-1 1,-3 3-111,3-3 1,0 0 101,4-5 1,0 1-18,0 0 0,1-4 140,3 0 0,-1 0 131,4 4 0,0-4 15,0 0 1,4 0-130,-4 4 0,0 0 127,0 0 1,-3 0-170,4-1 1,-6 1-92,2 0 1,-3 0 69,-1 0 1,0 3-138,0 1 0,0 0 188,0-4 1,0-1-26,0 1 0,0 0-85,0 0 0,0-4-5,0 0 0,1-1 76,3 1 1,-2 1-2,1-5 0,2 4 104,-1-3 0,4 0-45,-4-1 0,3-1 14,-3 5 1,4-5-117,-5 1 0,1 2-7,-4-2 0,0 4 13,0-4 0,0 4-112,0-3 0,0 3-12,0-4 1,0 4 66,0-4 1,0 4-141,0-3 0,0 3 141,0-4 0,0 1 44,0-1 0,0-1 20,0 5 1,0-3 147,0 3 1,0-4-23,0 4 1,2-4-122,1 4 0,-1-3-40,1 3 0,-1-4 69,-2 4 1,0 0-119,0 4 0,0 0-2,0-1 1,0 1-173,0 0 0,0 0 131,0 0 1,-2 0-74,-1-1 0,1 1 124,-1 0 0,1 0 34,2 0 1,-4 0 0,1-1 1,-1-2-40,4-1 1,0-4-13,0 4 0,0-5-23,0 1 0,0-2-18,0-2 1,0 1-141,0-1-50,0 0 187,0 1 67,0-1 0,0-3 134,0-1-140,-5-4 167,3 2-282,-8-5 17,9 0-20,-4 0-3209,5 0 2321,5 0 1055,-4 0 0,9 0 0,-3 0 0</inkml:trace>
  <inkml:trace contextRef="#ctx0" brushRef="#br1" timeOffset="13">9605 16629 7807,'-6'-8'-570,"2"1"-13,3 4 0,2-2 513,3 5 480,2 0 275,5 0 0,1 0-315,-1 0 1,1 0-137,-1 0 1,0 0 23,1 0 1,1 0-113,2 0 1,-1-1 27,5-3 0,-1 3 45,1-3 0,2-1-207,-2 1 1,7-4 96,0 4 1,6-4-84,-2 0 0,1 2 50,3-2 0,-2 4-80,6-3 1,6 0 80,2 0 1,4-2 6,-1 5 0,-5-1-281,6 1 1,-9 2 185,4-6 1,-2 5-46,3 0 1,-2 1 37,-2 2 0,3-3-8,-3-1 1,1 0-61,-1 4 0,1-1 57,-5-3 0,4 3-32,-4-3 1,1 2 31,-1 2 1,-2-1-19,2-3 0,-1 3 15,1-3 1,-3-1-2,3 1 1,2-1 29,-2 2 1,4 1 1,-4-2 0,0 2 29,-4-2 0,3 3-40,-3-3 0,3 3 20,-7 1 1,-1 0-14,2 0 1,-2 0 123,2 0 1,0 0-90,-4 0 1,3-4 17,-3 0 0,4 0-31,-5 4 0,2 0 4,-1 0 0,-3 0-30,2 0 0,-1 0 6,-3 0 0,-3-3-32,1-1 1,-3 0 39,2 4 0,2 0-13,-6 0 52,0 0 0,-4-1 6,1-3 1,-4 3 53,-1-3 65,-4 3 0,3 1 95,-2 0-145,-3 0 27,4 0-149,-5 0-547,5 0-85,-3 0-347,3 0 982,-5 0 0,-5 0 0,-2 0 0</inkml:trace>
  <inkml:trace contextRef="#ctx0" brushRef="#br1" timeOffset="14">15452 16412 7370,'-6'0'-460,"-3"-1"1027,5-3-354,1 2-26,-2-3-120,3 5-41,-3 0 631,5 0-525,5 0 42,2 5 0,4-3-86,0 2 0,1-3 25,-1-1 0,1 0-36,-1 0 0,6 0 6,2 0 0,2 0-18,2 0 0,1-4-106,3 0 0,-3 0 64,3 4 1,0 0 34,0 0 0,0 0 15,-4 0 0,-4 0-21,0 0 1,-4 0-66,4 0 0,-5 0 35,1 0 1,-2 0 0,-2 0 0,1 0-11,-1 0 1,1 0-96,-1 0 1,0 0 23,1 0 0,4 0 63,3 0 0,3 0-35,1 0 1,3 0 43,1 0 1,1-3 5,-1-1 1,-3 0 21,2 4 0,-2 0 95,-1 0 0,0 0-68,0 0 1,0 0 14,0 0 0,0 0 76,-1 0 1,5 0-94,0 0 0,4 0 100,0 0 1,2 0-78,1 0 0,0 0-21,1 0 1,-1-1 9,0-3 0,-1 3-2,-2-3 0,-3 3 20,-6 1 1,0-2-5,-3-2 1,-6 3 36,-6-3-3,-4 3 200,2 1-2431,-5 0 1759,-5 0 346,-2 0 0,-9-5 0,-2-1 0</inkml:trace>
  <inkml:trace contextRef="#ctx0" brushRef="#br1" timeOffset="15">17006 16400 6509,'-7'0'145,"2"0"0,5-1 122,0-3-146,0 3 0,0-5-33,0 2 8,0 3-188,0-4 373,0 5-318,0-6 0,2 4 72,1-6 1,-1 4-11,1-3 1,-1 3 17,-2-4 1,3 5 11,1-5 0,1 2 58,-1-2 1,-1-2-32,4 2 0,-3 2 22,4-2 1,-2 1-42,2-5 1,2 5-179,-3-1 71,4 0 1,0-3-97,0 0 1,-3 3 123,0 0 0,-5 1-20,5-5 1,-2 5 28,2-1 1,1 1-25,-5-5 0,5-1 175,-2-2 0,3 1-86,2-5 1,-1 4 104,1-4 0,-1 1-109,1-1 0,3-2 8,0 2 0,4-2-20,-4 2 1,0-1-2,-3 5 1,3-6 9,0 2 0,1 3-3,-5 1 0,0 1-154,1-2 1,-1 4 127,1-4 1,-1 3-113,1-3 1,-1 4 79,0-4 0,1 2-9,-1-1 1,1 3 18,-1-4 0,0 2-3,1-1 1,-1 2 133,1-2 1,3-1-78,0 0 0,0 1 58,-3 4 0,-1-4-74,1-1 1,-1 1 100,0 4 0,1-1-136,-1 1 1,1-1-103,-1 1 0,1 0 103,-1-1 0,4-1-122,0-2 0,2 3 70,-2-4 1,-5 2 21,6-1 0,-8 2 5,4-2 0,-1 3-18,-3 0 0,2 1 213,1-1 1,1 0 25,-1-4 1,1 2-91,-1-5 0,2 4-5,2-4 0,-2 0-18,2-4 0,2 4-78,-2 0 1,4 1 67,-4-1 0,0-1-105,-3 5 0,-1-2 74,0 2 1,-3 2 4,0-2 1,-4 2-1,3 2 0,-3 2 8,4-2 1,-1 2-25,5-6 1,-1-3-5,0-1 1,1 1 20,-1-1 0,6-1 0,2-7 0,-1 2 51,1-6 0,-2 6-55,2-2 1,2 3 13,-6 1 0,0 2-101,-3 2 1,-5 1-314,1 3 353,-6 2 0,3-4 27,-5 6 1,0 0-30,0-1 0,0 5-7,0-1 1,0 0-120,0-3 0,2 0 42,2-1 0,-2-1 34,6-2 1,-1 1 40,5-5 1,-3 4 6,2-4 1,-2 1-10,6-1 1,-2-1 21,-2 5 0,1-4 92,-1 3 1,0 1-109,1 4 0,-4-1 155,-1 1 1,-4-1-124,0 1 0,0 3 93,1 1 0,-3-1-102,3-3 0,1-2 2,-1-2 0,5 1-23,-2-5 0,2 4-19,-1-4 1,6 0-76,-3-4 1,3 0 109,-2 0 0,-1 0-42,0 0 1,1 4 12,-1 0 0,1 5 214,-1-1 1,0 2-70,1 2 1,-1-4-48,1 0 1,-5-1-67,1 5 1,0-4 4,3-1 0,0 0-56,1 1 1,-1 1 84,1-5 0,-1 1-119,1-1 0,-1-3 91,0 3 0,-3-1-7,0 1 1,-2-1-13,2 4 0,0-3 5,-4 4 1,5 0 1,-1 4 1,2-2 2,1-2 0,1 2-28,-1-2 0,1 2 29,-1 2 1,0-1 1,1 1 0,1-2 52,2-2 1,-3 1 118,4-5 1,0 4-89,-1-4 1,6 3 170,-2-3 1,-1 2-268,1-3 1,-5 0 4,1 5 1,-4 0 86,-3 3 1,1-3 0,-6 0 1,3 0-383,-3 3 223,-1 1-176,3-1 0,-4 2-192,3 3 62,-3-4 314,4 10 30,-5-9 0,1 7 23,3-4 1,-1 3-66,4-4 1,1 1 143,3-5 0,1 2-67,-1 3 0,1-4 112,-1 4 1,4-3-53,1-2 0,-1 1 164,-4-1 0,1 1-135,-1 0-39,0-1 0,-3 2-118,0 2 165,-6 3-43,3 0-76,-5 4 0,4-5-157,0 2 1,1 1 60,-1-4 33,2-1 0,6-2 72,-1 2 1,-3-2-24,-1 3 1,0 0 296,0 0-189,3-1 41,-3-3 0,3-1 154,-3 1-75,-2 4-171,1-3 0,-4 5 11,6-2 0,-4-4-18,3 4 1,1-3-116,3-2 1,4 1 20,1-1 0,0 1 74,-1 0 1,-2-1 12,2 1 0,-2-1 31,-2 1 1,1-1 109,-1 1 0,1 3-61,-1 1 1,-3 3 180,-1-4 1,-4 5 3,1-5 223,-3 5-356,-1-7-17,0 4 1,1 0-640,3 2 68,-3-3 29,4 6-48,-5-4 1,-1 5-1178,-3 0 1636,-2 5 0,-16 1 0,-2 6 0</inkml:trace>
  <inkml:trace contextRef="#ctx0" brushRef="#br2" timeOffset="16">19929 12460 9474,'-6'0'-715,"1"0"2180,5 0-1320,0 5 239,0 2-182,0-1 1,0 4 203,0-2-182,0-3-35,0 5 1,0-8 43,0 6 0,1-2-114,3 2 0,-3 2-6,3-2 1,-3 2-138,-1 1 0,0 5 150,0-1 0,-1 4 5,-3-4 14,3 5-33,-9-7 0,9 7 132,-3-4-42,3 4-65,1-2 1,-2 1 19,-2 0 1,3-4-5,-3 4 0,3-4-14,1 4 1,0-3-117,0 3 1,0-4-15,0 4 0,0-4-76,0 4-109,0 0 214,0 4 0,0 0-7,0 0 0,-1-1 14,-3 1 1,3 0 7,-3 0 0,-1-4 70,1 0 0,0 0-9,4 4 0,0-4 9,0 0 0,0-4 13,0 4 1,0 0 184,0 4-12,0 0-221,0 5 0,0 4 221,0 10-241,0-1 96,0 10 0,-4-6 193,1-4 0,-5 3-256,4-6 1,0 2-347,4-5 1,0 0-272,0-8 136,0 4 194,0-6 0,0 6-218,0-4-32,0 5 347,0-8 0,-3 9 129,-1-3-87,0 3 76,4 1 0,0 1 36,0-1 1,0-4-51,0 1 1,0-2 7,0 2 0,1-5-82,3-7 1,2 2-249,6-6 1,-2 0-125,-2-4 123,2 6 254,-4-9 1,6 7-10,-1-8 1,-3 3 4,-1 2 0,0 1-4,0 2 1,2-1 35,-5 5 1,0 0 170,-4 4 0,0 3-95,0 1 1,1 3 9,3-3 0,-3 1-302,3-1 4,-3-3 229,-1 4 1,0-4-161,0 2 141,0-1 43,0 2 1,0-4 91,0 0 0,0-5-102,0-3 0,0 2 11,0-2 1,0 0 13,0-3-43,0-1 22,5 0 1,-2 1-165,4-1 0,-3-3 118,4-1 1,-4 1-213,3 3 232,-4 1-17,7-1 0,-9 2-15,3 2 1,1-1 10,-1 5 1,0 0 2,-4 4 0,0 0 21,0 0 0,0 0 22,0-1 1,0 1-55,0 0 0,0-4-23,0 0 0,0-4-6,0 4 1,0-5 69,0 2 0,0 0 0,0-1 0,0 2 24,0-2 1,0-1 6,0 5 1,0-5-55,0 1 0,0 3 3,0 1 1,0 1-218,0-1 228,0 3-40,0 1 0,0 1-62,0 3 83,5-3-38,-4-1 0,4-2-25,-5-2 1,0 3 60,0-3 1,0 1-5,0-1 0,0-2 52,0-6 0,4 0 19,0 1 0,-1-1 163,-3 1-206,0-1 12,0 1 1,0-1 9,0 0 0,0 1-54,0-1 1,0 2-1,0 2 1,0-2-31,0 2 1,0-2-24,0-2 1,4 1 84,0-1-29,0 0 1,-4 1 7,0-1-21,0-4 84,0 3-9,0-4 13,0 6 1,0-5 75,0 1-114,0-6 5,0 3-2813,0-5 2811,0 5 0,-5-3 0,-2 3 0</inkml:trace>
  <inkml:trace contextRef="#ctx0" brushRef="#br1" timeOffset="17">20089 16389 7909,'0'-6'891,"0"1"-629,0-1 68,0 5 99,0-4 227,0 5-659,5 0-102,-3 0 0,4 0 50,-2 0 0,2-1 84,6-3 1,-1 3-52,0-3 0,1 3 37,-1 1 1,1 0-2,-1 0 0,4 0 61,1 0 1,0 0 11,-1 0 1,-1 0-15,5 0 1,-4-4 85,5 0 0,-5 0-54,4 4 0,-4 0-35,4 0 0,-1-1 26,1-3 1,6 3-9,-2-3 0,4 3-2,-1 1 0,4 0-42,4 0 1,0-1-78,0-3 1,1 2 117,-1-1 1,4 1-11,0 2 0,5 0 104,-1 0 0,2 0-68,2 0 0,0-1-225,-1-3 1,1 3 193,0-3 1,-4 3-36,0 1 1,-1-4-10,5 0 0,0 1-90,0 3 1,-1-4 65,1 0 0,-4 0-10,0 4 1,-6-1 145,3-3 0,-4 3-113,-1-3 0,-3 3 139,-1 1 0,-3 0-66,3 0 0,-3 0-25,3 0 0,-3 0-44,4 0 1,-2 0-4,1 0 1,3 0 130,-2 0 0,-2 0-247,1 0 0,-4 0 25,0 0 1,2 0 36,-1 0 0,0 0 66,-5 0 1,-3 0-42,0 0 0,-3 4 117,3-1 1,-5 1 3,1-4 1,-2 0 125,-2 0 0,0 4-150,1 0 0,-1 0 10,1-4 0,-1 0-149,1 0 1,-5 0 226,1 0-287,-1 0 59,5 0-103,-1-6 131,-4 5-17,-2-4-152,-5 5 1,-5 0-229,-3 0 1,-7-4-2632,-4 1 3036,-8-6 0,-7 2 0,-7-4 0</inkml:trace>
  <inkml:trace contextRef="#ctx0" brushRef="#br3" timeOffset="18">6384 16914 7841,'-6'0'7,"1"0"1,4 0 375,-3 0-84,2 0-124,-8 0 1,9 2-27,-3 1 0,-1 0-33,1 5 1,-3-5-98,3 5 1,-1 0 54,1 3 0,3 0-139,-3 1 1,-1-1 16,1 1 1,0 0 115,4 4 0,0-4-144,0 4 1,0-4 167,0 0 0,0-1-8,0 0 0,2 1 0,1-1 0,0 1 22,5-1 0,-1-1-78,5-2 1,-1 2 6,0-2 1,2-2-104,2 2 1,-2-6 76,2 2 0,2-3-38,-2-1 1,4 0 114,-4 0 1,4-1-15,-3-3 1,3-2 24,-4-6 1,4 5 131,-4-1 1,0 1-107,-3-5 1,-1-3 69,1 0 1,-2-2-63,-3 2 1,-2 1-8,-5-5 1,0 5-91,0-1 1,-5 1-32,-2-1 1,-9 2-217,-3-2 1,-3 2 59,-5 2 0,3 4-139,-3 3 0,4 2 65,4-2 1,-1 3-384,5-3 0,-4 3-911,3 1 1521,1 0 0,4 5 0,-1 1 0</inkml:trace>
  <inkml:trace contextRef="#ctx0" brushRef="#br3" timeOffset="19">9571 16926 7768,'0'-7'-1118,"-2"2"1360,-1 5 1061,1 0-451,-3 0 6,5 0 1,0 5-701,0 3 1,0 2-9,0 2 1,2-1 12,1 0 0,0 1-32,4-1 0,-3 4-171,4 1 0,-6 0-87,2-1 0,1-2 112,-1 2 1,0 2-106,-4-2 1,0 0 52,0-3 0,0-5-208,0 1 60,0 0-74,0 3-203,0-5-454,0-1 946,0-5 0,0 5 0,0 2 0</inkml:trace>
  <inkml:trace contextRef="#ctx0" brushRef="#br3" timeOffset="20">5779 13945 7913,'0'-6'1273,"0"0"368,0 6-1498,0 6 0,0 0 10,0 5 0,1 1 6,3-1 0,-1 4-107,4 1 0,1 4-4,3-1 0,-3-1-3,-1 1 0,-3 0 22,4 4 1,-6-2 16,2-2 0,-3 3-8,-1-3 1,0 1-46,0-1 1,0 3-128,0-3 1,0-1 5,0 1 0,0-5 74,0 1 0,0-3-184,0 0 98,0-1-14,0 1-305,0-6-398,0 4 580,0-9-48,0 5 287,0-6 0,0 0 0</inkml:trace>
  <inkml:trace contextRef="#ctx0" brushRef="#br3" timeOffset="21">17029 16709 7718,'0'-8'47,"0"0"355,0 6 15,0-8-110,0 9 119,0-5 1,0 6-399,-6 0 256,0 0-127,-5 0-27,-1 0 0,1 4 20,-1 0 0,6 5-71,2-1 1,-1-1-4,1 5 1,-1-4 12,1 8 1,3 0-67,-3-1 1,3 4-225,1-3 0,0 4 110,0-1 1,1-2-168,3-2 0,1 1 115,3-1 0,2 1-58,-2-5 0,2-3 147,1-1 0,4-4 52,1 1 1,4-3-35,-1-1 1,3 0 113,0 0 0,1 0 192,0 0 0,0-5-79,0-3 1,-2-2 125,-2-1 0,2-5-73,-6 1 1,-4-5-36,-3 1 0,-5 1-175,0-1 1,-8 0-165,-6-4 1,-6 0-31,-5 1 1,-6-1-282,-3 0 0,-6 5 3,-1 3 0,4 7 171,4 4 1,5 3-949,3 1 1215,4 5 0,6 2 0,1 4 0</inkml:trace>
  <inkml:trace contextRef="#ctx0" brushRef="#br3" timeOffset="22">20078 16652 7713,'0'-8'284,"0"0"196,5 6 385,-4-8-386,4 8 29,-5-3-190,0 5 0,-4 5-100,1 3 0,-5 2-67,4 2 0,-1 0 60,1 4 0,3-3-213,-3 7 0,3-3-14,1 2 0,0 3-71,0-3 1,0 1 83,0-1 1,1 2-22,3-6 0,-3 4-94,3-4 0,-3 0 28,-1-3 1,2-1 69,2 1 0,-3-5 22,3 1 54,2-1 1,-4 4-120,6-4 3,-5 3-341,2-8-621,-5 3 1022,0-5 0,-10 5 0,-3 1 0</inkml:trace>
  <inkml:trace contextRef="#ctx0" brushRef="#br3" timeOffset="23">20112 12414 7700,'0'-7'0,"0"-1"0,0 4 65,0-3 1,4 3 373,0-4-256,0 6-9,1-8 3,-4 8 1,4-4 67,-5 2 0,4 2-97,0-6 1,3 4-16,-3-3 0,4 3-1,-5-4 0,6 4-9,-1-3 1,2 3-14,2-4 0,3 6-3,0-2 0,-1 2-188,-6-2 33,2 3 36,-4-5 1,5 8-323,1 2 169,-6 2 17,4 5 1,-8 2-4,1 2 1,3-1 63,-3 5 0,1 0 11,-4 4 0,0 0-36,0 0 42,-5 0 27,4-1 1,-6 1-36,4 0 31,1 0 18,-8-5 1,9 2 117,-3-5-119,3 0 39,1-3 0,-1-4 143,-3-1-43,3-4 258,-5 7-83,6-9 261,6 9-144,0-8-271,5 8-24,6-9 1,-5 4 57,4-5 0,0 0 18,-1 0 1,6 0-3,-2 0 0,-1 0 36,1 0 1,-2-1 115,2-3 0,2 3-111,-6-3 51,0 3-408,-3 1 101,-6 0-446,-1 0-360,-5 0 624,0 5-270,0 1 0,-8 2-593,1-1 0,-8 1 1080,7 3 0,-10 1 0,5-1 0</inkml:trace>
  <inkml:trace contextRef="#ctx0" brushRef="#br4" timeOffset="24">6053 17645 7899,'0'-6'795,"0"1"-221,0 0-45,0 3-170,0-3 1,0 7 6,0 1 1,0 0-151,0 5 1,0 1-211,0 6 1,0-1 12,0 5 0,0 0-50,0 4 1,0 1 9,0 2 0,4-2-90,0 3 0,1-7 49,-1-1 0,-3-1 11,3 1 1,1 2-110,-1-6 1,-1 0-128,-3-4 39,5 1 0,-3-1 60,1 1 1,0-5-335,1 1-39,-3-6 265,4 9 1,-1-9-4,0 6-52,0-6-24,-4 8 0,-2-7-14,-1 5 389,1-6 0,-8 8 0,4-3 0</inkml:trace>
  <inkml:trace contextRef="#ctx0" brushRef="#br4" timeOffset="25">6030 17668 7796,'0'-11'330,"0"-1"172,0 1 0,5 1-261,3 2 0,-2-2 116,2 2 0,-1-2-75,5-1 1,-1 3-111,1 0 1,0 5-13,4-5 0,-4 6-8,4-2 0,0 2-102,-1 2 0,2 0-4,-2 0 1,-2 0-142,2 0 0,3 4-72,1 0 1,1 5 66,-1-1 1,3-3-17,-3-2 1,1 3 66,-1-3 0,1 6-112,-4-1 1,-2-2-3,-7 2 0,2-1-18,-5 5 1,0 3 69,-4 0 1,-7 6-17,-4-2 0,-6-2 107,-5 2 0,-1-1-53,0 1 1,-4-2 119,1-6 0,-2 1-66,1-1 1,3-5 53,-3-2 1,4-3-147,4-1 0,-1 0-70,5 0 49,0 0 1,8-1-202,3-3 0,3 2 333,1-6 0,10 1 0,3-5 0</inkml:trace>
  <inkml:trace contextRef="#ctx0" brushRef="#br4" timeOffset="26">6636 17622 7910,'-7'-6'-1173,"2"0"2460,5 2-368,0 3-223,0-4 111,0 5-637,0 5 1,0-3 26,0 6 1,0 1-173,0 6 0,1-1 63,3 5 1,-3-1-167,3 1 1,-1 2 36,1-2 1,-2 3-97,6 1 1,-6-4 35,2 0 0,-1-5-137,0 1 1,-1 1 34,2 0 1,1-5 42,-2-3 1,2-2-209,-1 2 241,-2 2 1,6-8-267,-4 6 185,0-5-467,-4 2 277,0-5 0,-5 0 1,-1 0-1</inkml:trace>
  <inkml:trace contextRef="#ctx0" brushRef="#br4" timeOffset="27">6578 17668 7877,'0'-11'0,"-3"-1"400,-1 1 1,0-2-63,4-2 1,1 2-150,3-2 1,-1 6 74,4 1 0,1 2 72,3-1 0,4-2-108,1 5 0,4-1-1,-1 1 1,3 3-118,0-3 1,3 3 103,1 1 1,-2 0-139,3 0 1,-2 3-57,2 1 0,-7 6-91,3 2 0,-6-1 79,2 4 1,-5 2-111,1-2 1,-4 4-212,-3-4 0,1 6 171,-5-2 1,3 1 2,-3-1 1,0 3 1,-4-3 0,-5 2-202,-3 2 0,-3-5 21,-5-3 1,0 2 107,-3-2 1,-3 0 128,3-4 0,-3 5 75,-5-1 1,3-4 178,-3-3 0,7-2-83,1 2 0,5-2 446,-1-2-160,2-3-257,1 4 0,5-5-29,-1 0-332,6 0-782,-3 0-1051,5 0 2075,5 0 0,1 0 0,5 0 0</inkml:trace>
  <inkml:trace contextRef="#ctx0" brushRef="#br4" timeOffset="28">7138 17600 7858,'0'-12'224,"-4"5"192,0-1 0,1 4-102,3-4-277,0 6 1,0-4 1032,0 2-279,0 3-447,0-5 1,0 8-62,0 2 1,0 2-177,0 5 0,0 1 6,0-1 0,3 6-123,1 2 1,4 2 49,-4 2 0,3 0-167,-3 0 0,1 0-30,-1-1 1,-3 5 75,3 0 0,-1-1-284,0-3 0,-1-1 114,1-3 1,-1 1-137,-2-5 1,0 1 129,0-5 0,0-3 137,0-1 1,4-3-182,-1 4 11,1-6-296,-4 3 243,0-5 343,5 0 0,-4-5 0,5-1 0</inkml:trace>
  <inkml:trace contextRef="#ctx0" brushRef="#br4" timeOffset="29">7172 17794 7823,'0'-7'900,"5"1"-1140,3 2 0,2 3 53,2-3 0,-1 3 788,0 1 0,6-1-179,2-3 1,-1 3-41,1-3 1,-4 2-249,4 2 1,-5 0-143,1 0-263,-2 0 187,-2 0-1203,1 0 647,-6 0 640,-1 0 0,-5 0 0</inkml:trace>
  <inkml:trace contextRef="#ctx0" brushRef="#br4" timeOffset="30">7115 17554 7823,'0'-8'191,"0"1"1,7 3 239,4-4 0,2 2-343,6-2-107,0-2 0,4 9 206,-1-3 0,1-1 324,0 1 1,0-1-183,0 1 0,3 3-143,1-3 1,-2 3-1057,-6 1 1,3-4 869,-3 0 0,-2 1 0,-1 3 0</inkml:trace>
  <inkml:trace contextRef="#ctx0" brushRef="#br4" timeOffset="31">8223 17291 7766,'-8'-7'362,"1"-1"0,3 2-143,-4-2 0,6-2 25,-2 2 0,1 2 128,0-2 1,1 4 146,-1-3 123,-4 4-418,1-2 0,-6 5 0,1 0 0,0 2-28,-1 1 0,3 4-26,-2 4 1,3 6-8,-3 2 0,1 7-62,6 5 0,0 2-149,4 1 1,0 5 58,0 3 0,5-2 9,3-2 0,2 1 32,1-1 0,5-1-111,-1-7 0,0-1-117,-4-2 0,1-3-251,-1 3 0,1-4 32,-1-4 0,-1-3-167,-2-4 1,1-1 79,-5 0 1,-1-3-326,-3 0 384,0-6 1,-5 7 71,-2-5 0,-3 0 13,-2-4 0,-1 0 338,-2 0 0,-3 0 0,-4 0 0</inkml:trace>
  <inkml:trace contextRef="#ctx0" brushRef="#br4" timeOffset="32">7983 17691 8069,'12'-6'-52,"-1"-5"529,0 4 1,1 2-16,-1 1 1,5-1-80,-1 1 0,0 0-98,-4 4 1,1 0 107,-1 0 0,-3 0-338,-1 0 0,1 0 56,3 0 1,1 0-886,-1 0 1,-2 0 209,3 0 564,-3 0 0,12 5 0,-3 2 0</inkml:trace>
  <inkml:trace contextRef="#ctx0" brushRef="#br4" timeOffset="33">8337 17737 8856,'-6'-7'1514,"1"2"-1275,5 10 0,4 2-160,-1 4 1,6-3 110,-1-1 1,-2 1-177,2 3 0,-1 1 95,5-1 0,-1-3-87,1-1 1,3 1 38,0 3 1,0 1-106,-3-1 0,-2-3-20,-2-1 0,2 0-147,-3 0 0,0 2-188,0-5 0,-3 5 177,4-1 1,-4-3-639,3-2 216,-4 4 300,7-6 0,-9 5-383,3-2-102,-3-2 829,-1 3 0,0 0 0,0 1 0</inkml:trace>
  <inkml:trace contextRef="#ctx0" brushRef="#br4" timeOffset="34">8577 17771 7808,'0'-12'0,"0"5"611,0-1 5,0 1 153,0-5-438,0 6 1,0-1 704,0 4-702,0 1-255,-5-3 0,2 7 23,-4 1 0,-1 4-145,-3 4 0,-2 6 130,-2 2 0,1-2-89,-5 3 0,0-1-562,-4 3 0,5-3 286,3 0 0,1-5-329,-1 2 0,6-1 150,-2-4 0,7 3 43,0-6 1,3-2-10,1 2 1,0-4 422,0 3 0,0 1 0,0 3 0</inkml:trace>
  <inkml:trace contextRef="#ctx0" brushRef="#br4" timeOffset="35">8908 17211 7582,'0'-6'335,"0"1"1222,0 5-1170,-5 0 0,0 5-119,-2 3 1,-2-2-25,5 1 0,-5 2-111,1 7 0,2-2 42,-2 5 0,1 0-85,-5 3 1,1 1 70,-1 0 0,1 5-165,0 3 1,3 2 70,0 1 1,2 0-66,-2 0 1,0 1 141,4-1 1,0-4-1,4 1 0,0-6-228,0 2 0,4-7 61,0-1 0,4-1-163,0 1 1,2 1 17,2-5 1,4 1 133,3-5 0,-1-1-13,1-2 1,-1 1-17,1-5 0,1 3 65,-5-3 1,2 1-48,-2-1 0,-6-3-576,2 3 217,-2-3-995,-2 4 270,-2-3 125,-5 3 1004,5-5 0,-4 5 0,4 1 0</inkml:trace>
  <inkml:trace contextRef="#ctx0" brushRef="#br4" timeOffset="36">9045 17611 7897,'-5'-18'503,"4"2"857,-3 4-963,3 6 29,1 1 113,0 5-347,5 0 0,-2 5-89,4 3 1,-3 2 24,4 1 0,-2 4-155,2 1 1,2 4 99,-3-1 0,3-3-83,2 0 0,-1 0-263,1-1 0,-1 1 155,1-5 0,-1 0-240,0 1 0,1-5 87,-1 1 1,4-2-17,1 2 0,-1-3-35,-4-5 0,1 4-162,-1 0 1,-3 0-548,-1-4 1031,-4 0 0,7 0 0,-4 0 0</inkml:trace>
  <inkml:trace contextRef="#ctx0" brushRef="#br4" timeOffset="37">9251 17634 8054,'0'-12'-46,"-1"5"350,-3-1 0,3 4 486,-3-3 1,2 3 9,2-4 184,0 6-208,0-3-491,0 5 0,-5 9-348,-2 2 0,-3 8-140,-2 0 0,-3 3 28,0 0 1,-4 1-253,3 0 0,-3 0-58,4 0 0,0-5-328,4-3 0,-1-2 7,1-2 0,4-3-164,4-1 970,1-4 0,2 2 0,0-5 0</inkml:trace>
  <inkml:trace contextRef="#ctx0" brushRef="#br4" timeOffset="38">9274 17280 7776,'-5'-7'97,"3"-3"-49,-1 3 0,3-2 194,3 1 0,0-1 391,5 5 1,-5 1-156,5 3 0,-4 0 32,3 0 1,1 5-29,3 2 0,1 4-134,-1 0 1,6 4-98,2 0 1,1 9-67,-1-1 0,3 7 13,-3-4 0,5 6-34,-1-2 1,2 3-14,-6 2 1,3 3-302,1 0 1,-6-1 121,-1-7 1,-4 2-722,0-6 1,-2 0 390,-3-7 1,2 1-738,-5-5 0,0 4 2,-4-3 1093,-5-1 0,-7 1 0,-5 2 0</inkml:trace>
  <inkml:trace contextRef="#ctx0" brushRef="#br4" timeOffset="39">17291 17337 7981,'-4'-8'463,"1"1"-215,-1-1 1,2 2-1,0 1 824,-2 0-160,0 3-50,4-3-92,0 5-669,0 5 0,5 2 107,3 4 0,-2 6-58,2 2 0,-5 6 88,0 2 1,0 4-331,1 0 1,-3 2-84,3 1 1,-3-4-33,-1 1 1,0-2-15,0 2 0,0-4-141,0-4 0,0-4 29,0 0 0,1-5 47,3 2 1,-1-4-28,4 0 0,1-2 73,3-3 1,1 2 215,-1-5-160,1 0 1,-5-4 0,1 0-1029,1 0 804,-4 0 408,0 0 0,0 0 0,1 0 0</inkml:trace>
  <inkml:trace contextRef="#ctx0" brushRef="#br4" timeOffset="40">17188 17371 8003,'0'-11'146,"0"-1"1,2 1 312,1-1 1,0 1-75,5 0 1,-1-1-161,5 1 0,-3 3 184,2 1 1,-2 0-46,6 0 0,-1-2-139,1 5 1,3 0-44,5 4 1,-4-4-58,0 0 0,4 1-107,3 3 1,1 0 68,-4 0 1,4 0-295,-1 0 1,1 3 99,-4 1 1,-2 5-78,-2-1 0,-2 3 61,-6 4 1,-4-1-217,-4 5 1,-1 0-9,-2 4 1,-7 0 20,-4 0 0,-7 0 47,-9 0 0,2-2 71,-5-2 1,4 2 15,0-6 0,-2 0 40,1-4 0,2-4 22,6-3 1,-2-3-84,6-1 1,0 0-343,3 0 555,6-5 0,-4-2 0,4-4 0</inkml:trace>
  <inkml:trace contextRef="#ctx0" brushRef="#br4" timeOffset="41">17771 17291 7849,'-6'-5'1041,"-3"3"-224,5-6-56,0 5-183,4-2 73,0 5 0,1 9-404,3 3 0,-1 7-141,4 0 1,-3 6 61,4 2 1,-2 1-160,2-2 1,1 2 72,-6 3 1,5 0-372,-4-4 1,3 0 1,-3-4 0,1-1-120,-1 1 1,-3-5 185,3-3 0,1-2-94,-1-2 1,0-3-247,-4 0 1,1-6-229,3 2-462,-3-3 1251,4-1 0,-5 0 0,0 0 0</inkml:trace>
  <inkml:trace contextRef="#ctx0" brushRef="#br4" timeOffset="42">17679 17348 7937,'7'-5'122,"-3"-2"0,2 0 300,2 0 0,2 4-82,1-1 0,1 2 111,-1-2 1,4 3-30,0-3 0,5 3-122,-5 1 0,5 1-37,-1 3 1,3-2-44,0 6 0,-2-4-24,-1 3 0,-4 1-72,4 3 1,-4 2-144,4 2 1,-5-2 32,1 2 1,-2-1-259,-2 1 1,0 2-320,-4 2 1,2 2 302,-5-2 0,0 3-109,-4 1 1,-7 0 112,-4 0 0,-6-2-373,-5-2 1,-1 3 198,0-3 0,0-3 67,0-1 0,4-2 157,0-1 0,5-5 100,-1 1 1,2-6 145,2 2 1,-1-3-96,1-1 1,0 0 163,-1 0 0,5-3-48,-1-1 0,4-4-361,-4 4 300,6 1 0,-8-8 0,3-1 0</inkml:trace>
  <inkml:trace contextRef="#ctx0" brushRef="#br4" timeOffset="43">18182 17291 7826,'0'-6'1030,"0"-1"-240,0 4 252,0 1-264,0-3-384,0 5 1,0 5-56,0 3 1,1 3-91,3 5 0,-3 1-81,3 6 1,-3 0-121,-1 0 0,2 4-143,2-1 0,-3 5 127,3-5 0,-3 1-471,-1-4 1,4 0 223,-1 0 0,3-1-281,-3 1 0,0-4 70,5 0 1,-5-5-504,5 1 565,-6-2 0,4-5-576,-6-1-428,5-4 1368,-4 2 0,-1 0 0,-6 1 0</inkml:trace>
  <inkml:trace contextRef="#ctx0" brushRef="#br4" timeOffset="44">18171 17554 8172,'6'-8'371,"-2"1"1,-2 3-307,2-4 1,2 6 144,6-2 1,-1 1 54,1 0 1,-1 1-43,1-2 1,3 3-178,0 1 0,1 0 10,0 0 1,-4 0-82,4 0 0,-2 0 76,1 0-219,-2 0 1,3 0-127,-5 0 0,-3 0 175,0 0 0,-5 0 119,5 0 0,0-5 0,3-1 0</inkml:trace>
  <inkml:trace contextRef="#ctx0" brushRef="#br4" timeOffset="45">18193 17246 9346,'12'-7'991,"1"-2"-849,2 5 1,3 1 128,4 3 1,2 0 42,3 0 1,-1-2-269,4-1 1,-3 0-203,3-5 1,-5 6-279,2-2 1,-3-1 433,-1 1 0,0-5 0,0 3 0</inkml:trace>
  <inkml:trace contextRef="#ctx0" brushRef="#br4" timeOffset="46">19164 17154 7800,'0'-6'1118,"-5"-4"-622,4 8 1,-5-4 200,2 2 306,2 3-227,-3-4-570,0 5 0,3 5-44,-6 3 1,6 6-116,-2 1 0,-1 5 112,1-1 0,0 8-83,4 3 1,0 2-188,0-2 1,0 7 68,0-3 0,4-1-186,0-2 1,5-4-40,-2 3 0,2-3-11,-1 3 1,2-5 20,-3 2 0,4-4-85,0-4 1,-1 1-72,-2-4 1,1-1 65,-5-4 1,1-3-768,-2-1 731,-1-4 0,3 3-395,-5-2 778,-5-3 0,-7 10 0,-6-5 0</inkml:trace>
  <inkml:trace contextRef="#ctx0" brushRef="#br4" timeOffset="47">18959 17565 7900,'0'-11'337,"-5"-1"1,5 2-77,0 3 1,6 0-56,9 4 0,-1 1 5,5-2 0,0 3-26,4 1 0,0 0-81,0 0 0,0-4-139,-1 1 0,0-1-893,-3 4 0,1 0 928,-4 0 0,-1 0 0,-4 0 0</inkml:trace>
  <inkml:trace contextRef="#ctx0" brushRef="#br4" timeOffset="48">19381 17577 7869,'0'-7'1623,"0"2"-1648,0 5 267,5 0 0,-2 0 158,4 0 1,-3 4-241,4 0 1,-2 5-172,2-2 0,2 4-108,-2 0 1,-2-1 89,2-2 1,-1 2-257,5-2 1,-5 2-211,1 1 185,-1-5 1,5 3-78,-1-5 1,1 0-712,-1-4 1098,1 0 0,-1 5 0,0 1 0</inkml:trace>
  <inkml:trace contextRef="#ctx0" brushRef="#br4" timeOffset="49">19655 17577 8459,'2'-10'474,"1"2"0,-1 2-559,1 2 1,0 3 589,1-3 52,-3 2 1,3 2-547,-8 0 0,0 6 38,-7 1 0,2 3-515,-6 2 0,-2-1 167,2 1 1,0 3 13,3 0 1,1 0 10,0-3 0,-1 0-116,1 4 1,4-8-287,4 4-52,-4-3 456,6 2 272,-4-4 0,5-2 16,0-5-23,5 0 264,-4 0 364,9 0-100,-8 0-195,3 0 1,-4 1 1020,3 3-901,-3 2 0,5 5-98,-2 1 1,-3-1-236,3 1 0,3-1-140,0 1 0,0-5 81,0 1 0,-3-1-222,4 5 81,-6-1 0,7 1-104,-5-1 1,0-3-179,-4-1 224,5-4 1,-4 3-801,3-2 504,-3-3 441,-1 4 0,-5-5 0,-1 0 0</inkml:trace>
  <inkml:trace contextRef="#ctx0" brushRef="#br4" timeOffset="50">19838 17051 7734,'-6'-5'603,"1"4"-115,5-4 1,-2 5-140,-1 0 0,0 1 67,-5 3 0,5 2-103,-5 6 0,0 4-89,-3 3 0,-2 4 6,-2 4 1,-1 2-1,-4 5 0,3 4-45,1 0 0,4 0-112,-3-3 1,6 0-306,1 3 1,6-6 186,-2 2 1,2-6-434,2 3 0,6-6 177,1 2 0,3-3 12,2-1 0,-1-6 24,1-1 1,3-4-113,0 0 0,0-1 69,-3 1 0,3-5 118,0 1 0,0-6-163,-3 2 1,-1-3 40,1-1 1,-1 0 311,0 0 0,1 6 0,-1 0 0</inkml:trace>
  <inkml:trace contextRef="#ctx0" brushRef="#br4" timeOffset="51">19975 17463 7871,'-1'-12'273,"-3"1"0,3-1 308,-3 1 92,3-1 0,1 5 192,0-1-97,0 6 223,0-3-604,0 5 1,0 5-414,0 2 0,3 5 18,1 3 0,0-1 7,-4 5 0,4-1 13,0 1 1,1-2-189,-1-1 1,2-4 32,5 4 1,1-5-61,-1-3 1,1 1-343,-1-6 241,6 1 128,-5-4 1,6 0-50,-3 0 1,-2-5 77,2-3 0,-3 2 176,-5-2 0,3 1-5,-2-5 1,-2 5 387,2-1 231,-6 1-201,4-5-257,-1 1 1,-4 3 136,3 1-74,-3 4-112,-1-2-207,0 15 1,0-1 200,0 10 1,0 0 67,0 4 0,0 4-249,0-1 1,5 10 72,3-2 1,-1 3 115,5-3 0,-3 4-268,6 0 1,1 0-255,-1-4 0,5 1-20,-5-1 1,0-1-268,-4-3 1,1-3 3,-1-8 183,-4 3 0,-2-10 437,-5 4 0,-3-9 355,-4-3 0,-6-3 31,-10-1 0,-1-5-179,-3-2 1,-1-4-136,-2 0 0,-7-4-201,3 0 0,-4-2-486,0 2 1,6 2 358,-2-2 1,8 2-148,3 2 1,3-1-662,9 1 1111,-3 0 0,12-1 0,-3 1 0</inkml:trace>
  <inkml:trace contextRef="#ctx0" brushRef="#br4" timeOffset="52">20409 17017 7724,'-11'-11'2117,"4"-1"-887,2 6-278,5 1 0,5 18-503,3 2 1,3 4-61,5-4 0,1 7-133,6 4 0,0 6 1,0-2 1,1 7-1,3 1 1,-7 5-330,3-1 0,-8 1 236,0-1 1,-7 1-701,-4-4 1,-4-1 302,-4-4 0,-9 0-2573,-10 0 2806,-10 1 0,-7-1 0,-6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23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5985 3381 8458,'6'-5'-5,"0"-2"-372,-2-4 0,2-1-64,6 1 979,4-6-301,2 5 1,5-9 132,0 6-263,5-5 1,-3 2 23,5-5 0,6-1-23,6-2 0,-1-4-282,0-4 0,5 0 280,4 0 0,0-2 65,0-2 0,-3 2 6,2-2 1,-2-1-77,-1 1-9,-6 0 1,4 5 5,-6 2 0,0 0 85,-4 4-89,-5-5 0,3 12 13,-5-3 0,-2 4-36,-6 0 1,-1 3-1,-3 4 0,-2 5-9,2-1 1,-6 5-3,-2 0 0,-3 1-146,4 2 476,-6 0-794,3 0-128,1 0 0,-4 0 141,6 0 1,-6 5 390,2 3 0,-8 7 0,-2 3 0</inkml:trace>
  <inkml:trace contextRef="#ctx0" brushRef="#br0" timeOffset="1">1325 5254 8346,'-12'6'-461,"1"-2"1,3 1 287,1-1 1,-1 3 490,-3-3 0,-1 4 213,1-5 251,5 1-181,-5-4-133,10 0 1,-4-1-186,5-3-114,5 3 0,1-9 169,6 2-55,4-7-111,2 2 0,5-8-25,0 2 0,5-3 110,2-1 0,4-1-245,5-3 0,2-3-228,9-8 1,-23 18-1,2 1 227,1-2 0,1 0 0,-1-1 0,1 1 42,-3 2 1,1 0 0,1-3-1,-1 0-108,0 1 1,-1 0 104,0 2 1,-1-1 0,19-23 50,-1 5 1,-4 0-172,-3 4 0,-4 3 155,-3 1 0,-3 4 10,-6 0 0,0 7-6,-3 3 0,-2 4 47,-6 0 17,0 1 460,-4-1-812,-2 6-343,-5 1-529,0 5 0,-5 6 1071,-3 6 0,-12 9 0,-4 9 0</inkml:trace>
  <inkml:trace contextRef="#ctx0" brushRef="#br0" timeOffset="2">1930 5288 8075,'0'-6'-171,"0"-5"255,0 10 0,-4-5 42,1 2 56,-1 3 0,2-4 321,-1 5-198,1-5-276,-3 3 213,5-3-19,0 5-100,0 5 1,0 2-9,0 4 1,0 4-215,0 0 183,0 11 0,0-6-169,0 11 35,0-1 0,0 4 87,0 1 1,0 3-109,0 0 1,0 0 75,0-4 0,0-1-117,0-2 1,0 0-46,0-4 179,0 0-37,0-10 1,0 4-65,0-6 74,0 0 57,0-4 77,0 1 1,0-4 12,0-1 316,0-4 104,0 2 0,0-14-209,0-3-256,0-2 0,0 2-38,0-3 1,-4 1 95,1-5 0,-2-2-248,1-5 48,3 2 0,-5-9 95,6 2 0,-1-6-185,-3-1 1,3-1 129,-3 1 1,3 4-143,1-1 1,1 2-182,3 7 198,-3-1 0,6 5 3,-3 3 0,-2 0-253,6 8 181,-6-3-96,3 8-181,-5-1 0,0 5 476,0 9 0,-5 6 0,-1 10 0</inkml:trace>
  <inkml:trace contextRef="#ctx0" brushRef="#br0" timeOffset="3">19792 6670 8043,'-5'-7'-210,"4"-3"1,-5 4 362,2-5 0,1 3 190,-4 0 0,4 4-121,-1-3 0,2 4 505,-2 0-390,3-4-18,-9 6 233,8-4-92,-3 5-434,5 0 85,0 5 0,2 3-166,1 7 1,-1 4-56,1 7 0,2 4-37,-1 4 0,4 0 41,-4 0 1,3 4-192,-3 1 0,1 2 44,-1-3 0,-1-1 94,4-6 0,-4 2-106,1-3 1,-3-1 50,-1 2 0,1-7 139,3-1 1,-3 0-126,3-4 334,-3-3-101,-1 1 1,0-6 367,0 1-142,0-1-159,0 0 221,0-4-349,0-2 59,0-5 0,-5-5 1,-1-2-1</inkml:trace>
  <inkml:trace contextRef="#ctx0" brushRef="#br0" timeOffset="4">19347 6658 8095,'-5'-6'150,"4"-4"1,-6 9 235,3-3 168,3-3 14,-4 6-413,5-4 344,0 5-347,0-5 0,5 4-82,3-3 1,7 3 100,4 1 0,8-2-75,3-1 0,3 0 59,1-5 0,4 5 119,1-5 1,8 2-118,-2-2 0,3-2 33,-2 2 0,-1 2-149,-4-2 0,1 2 86,-7-2 1,0 0-115,-8 4 0,-1 0 68,-3 4 1,-4-4-179,0 0 1,-5 0 60,1 4 0,-2 0-387,-1 0 1,-5 0-146,1 0 1,-4 0-1248,3 0 1208,-4 0 607,2 6 0,-5 0 0,0 5 0</inkml:trace>
  <inkml:trace contextRef="#ctx0" brushRef="#br0" timeOffset="5">20432 6864 8101,'-6'-5'40,"-1"2"139,3-4 176,3 4-339,-4-7 369,5 9 192,0-4 349,0 5-746,5 0 1,2 0-115,4 0 0,0-2 30,1-1 22,-1 1 0,2-3 21,2 5 1,2-1 36,2-3 1,2 3-164,-2-3 0,3-1 134,1 1 0,0-3-128,-1 3 0,-3-4 124,0 4 1,-1-1-225,1 1 0,2 3-43,-6-3 0,0 2-88,-4-2 0,-3 3-320,0-3 0,-5 3-59,5 1-1348,-5 0 1049,7 0 890,-9 0 0,4 5 0,-5 1 0</inkml:trace>
  <inkml:trace contextRef="#ctx0" brushRef="#br0" timeOffset="6">20489 7081 9607,'8'0'462,"-1"0"1,2 0-58,6 0 533,-2 0-353,9-5-256,-5 4 0,6-4-16,0 5 0,0 0-74,0 0 1,3-2-16,1-2 1,0 2-33,-4-6 0,-1 4-109,1-3 0,-1 3 45,-3-4 1,-3 5-230,-4-5-396,-1 5 278,-4-2-1136,-2 5-1295,-5 0 2650,-11 0 0,-11 11 0,-14 1 0</inkml:trace>
  <inkml:trace contextRef="#ctx0" brushRef="#br0" timeOffset="7">21700 6076 6598,'0'-6'1403,"0"0"-816,0 6-379,0 6 1,0 0-151,0 5 0,0 2 68,0 2 1,3-1 28,1 5 1,1 0-48,-1 4 1,-3 0-32,3 0 0,-1 3-54,1 1 0,-3 1 169,3-1-146,-3-3 1,-1 4-68,0-5 1,0-2 59,0-2 1,0 3-20,0-3 0,4-3-62,0-1 1,1 2-239,-2-2 0,-1 0-720,1-3 537,4-1 3,-6-4 0,4 3 460,-5-3 0,5 4 0,2 0 0</inkml:trace>
  <inkml:trace contextRef="#ctx0" brushRef="#br0" timeOffset="8">21346 6944 7969,'0'-12'400,"0"6"-144,5-4 0,-3 9-21,6-3 1,-1 1-13,5 0 1,1 1-281,2-2 91,3 3 1,6 1 29,2 0 1,3 0-98,6 0 0,5 0 126,6 0 0,-3 0-136,7 0 0,-5-1-1175,9-3 1141,-11 3 1,9-8 84,-10 5 0,5-5-207,-5 2 201,2-3 0,-3 2 20,-3 0 1,-4 4-19,-4-3 1,-2 3 2,-5-4 0,-1 6-113,-3-2-272,-3 3-141,-4 1 1269,-6 0-750,-1 0 0,-5 5 0,0 1 0</inkml:trace>
  <inkml:trace contextRef="#ctx0" brushRef="#br0" timeOffset="9">21620 7115 7969,'0'-6'1087,"0"1"-421,0 5 1,4 5-429,-1 2 0,5 7-170,-4 2-34,10 4 1,-7-6 37,9 5 1,-4 0-300,0 4 0,-1 0-486,0 0 524,1-1 0,-1 1-93,1 0 273,-1 0 1,1 0-127,-1 0 1,0-2-162,1-2 1,-2-1 157,-2-3 1,0-2 257,-4 2-162,5-2 0,-8-2 153,3 1 1,1-5 27,-1 1 32,0-6-214,-4 3 1,1-1-28,3 0 89,-3 0-107,4-4 1,-5 1-373,0 3 352,0-3 108,5 4 0,-3-5 0,3 0 0</inkml:trace>
  <inkml:trace contextRef="#ctx0" brushRef="#br0" timeOffset="10">22259 7012 7969,'0'-6'156,"0"1"1890,0 5-1948,-5 5 1,3 1 49,-6 6 1,0 4-91,-3 3 1,-2 7 68,-2 0 1,-3 6-133,-5-1 0,4 2-152,0 1-670,0-5 688,-3 9 0,2-9-31,1 6 1,6-5 80,-3-3 0,4-7 45,0 3 1,1-4 35,-1 0 0,5-1-50,-1-3 1,4-6 109,-3 2 1,4-2 383,-1 2 688,-2 1-1091,5-1 1,-8-3 302,5 0-283,0-6 1,3 7 5,-3-5 1,3 1-128,-3-1-112,3-3-478,1 9-214,0-9-457,0 4 1329,0-5 0,10 0 0,3 0 0</inkml:trace>
  <inkml:trace contextRef="#ctx0" brushRef="#br0" timeOffset="11">2136 8520 8026,'0'-8'-1003,"0"1"0,0 3 1580,0-4 1,0 5-87,0-5 1,0 4-209,0-4 1,-2 5 239,-1-5-294,1 0 0,-7-3-48,6 0 1,-5 3 76,4 0 0,-3 5 53,3-5-172,-5 5 1,3-5-132,-6 4 0,1 0 26,-1 4 0,-3 0-135,0 0 1,-5 5-37,1 3 0,-3 3 89,-1 4 1,-4 3-22,1 5 1,-5 0 36,5 0 1,-2 3-93,1 1 1,4 5 90,0-2 1,2-1 9,6 2 1,-1-1-151,5 4 1,5 1 81,2-1 1,3-5 54,1-2 1,0-1-7,0-3 1,8 3 44,4-7 0,7-3-58,0-1 1,3-2 138,0-2 1,6-3-80,3 0 1,2-6 91,1 2 1,0-4-131,1-4 1,-5 3 42,0-3 0,-3-1-157,4 1 1,-7-5 85,-1 2 0,-2 2-96,-6 1 0,4-1-34,-3 1 191,-1 0 0,-4-1 0,1-1 0</inkml:trace>
  <inkml:trace contextRef="#ctx0" brushRef="#br0" timeOffset="12">2535 8531 8021,'-1'-11'-448,"-3"0"1,2 0 880,-6 4 1,6-3-69,-2 2 0,1 3 281,0 1 0,1-2-107,-3 5-434,5-5 262,0 6-379,0 6 1,0 0 70,0 5 1,1 2-77,3 2 0,-1 3 28,4 5 1,0 3-144,0 1 0,4 5-120,-4-2 0,3 1-43,2 3 1,-2-6 34,-3 6 1,2-6 52,-5 3 1,5-6-59,-1 2 0,-3-5 28,-1-3 1,1 2-7,-2-6 1,1 0-130,-4-3 194,0-1 0,4-3-317,0-1 495,0-4 0,-9 2 0,-2-5 0</inkml:trace>
  <inkml:trace contextRef="#ctx0" brushRef="#br0" timeOffset="13">2455 8566 8017,'0'-12'0,"-3"1"416,-1-1-151,0 1 1,4 0-5,0-1 1,4 5 28,0-1 1,5 2-37,-2-2 1,5-2-27,3 2 0,-1 2-129,5-2 1,0 6 75,4-2 1,1 3-192,2 1 0,-1 0 123,1 0 1,2 1-35,-1 3 0,-1 2-275,-3 5 0,0 1-338,0-1 0,0 5 192,0-1 1,-2 5 110,-2-1 0,-2 3-161,-6 0 1,1 5 128,-1 0 1,-5 3-49,-2-3 0,-3 3 55,-1-3 0,0 1 224,0-1 0,-6-3 263,-5 2 1,-2-2-155,-6-1 0,4 0 427,-4 0 1,0-4-259,-4 0 0,0-5 111,0 1 0,2-2-28,2-2 0,-2-3 46,6 0 0,4-6-86,3 2-505,0-3 1,1-1-596,-1 0 817,6-5 0,-4-6 0,6-7 0</inkml:trace>
  <inkml:trace contextRef="#ctx0" brushRef="#br0" timeOffset="14">3095 8509 8004,'0'-12'0,"0"5"421,0-1 33,0 0 114,0 2-9,0-4-217,0 9 1,0-3-241,0 8 1,1 2 138,3 5 0,-1 10-306,4 1 0,-3 10 131,4 2 0,-2 2-367,2 6 1,2-4 179,-3 4 0,0-5-462,0 1 0,-4-3 237,1-1 0,2-4 23,2-4 0,-3-5 49,-1-2 0,1-5-102,-2 1-7,6-3-222,-7 0 815,3-6-50,-5-1-160,0-5 0,0 0 0</inkml:trace>
  <inkml:trace contextRef="#ctx0" brushRef="#br0" timeOffset="15">3072 8851 7977,'7'0'592,"3"-1"-319,-3-3 1,5 3-461,3-3 1,-1 3 69,5 1 1,-4 0 275,4 0 0,0 0-209,4 0 1,0 0-164,0 0 1,-4 0 28,0 0 0,-4-2 134,4-1 0,-5 1-371,1-1 1,-2-2-31,-2 1 451,1-5 0,-1 2 0,1-4 0</inkml:trace>
  <inkml:trace contextRef="#ctx0" brushRef="#br0" timeOffset="16">3129 8531 7960,'0'-11'898,"0"0"1,2-1-429,1 1 0,4-2-93,4-2 0,2 3-354,2 1 1,-1-3 146,5 6 0,-4-4-324,4 4 0,0 3-345,4 1 0,0 3 499,0 1 0,5 0 0,1 0 0</inkml:trace>
  <inkml:trace contextRef="#ctx0" brushRef="#br0" timeOffset="17">4568 8588 8093,'-7'-3'-223,"-1"-1"464,1-5 0,-5 4 517,1-3 1,3 3-236,0 5 0,-3 0-148,-4 0 0,0 0-219,3 0 1,1 0 79,-1 0 0,-3 5-307,0 3 1,-2 3 147,2 5 1,2-2-203,-2 5 0,3 1 17,0 7 1,2-2-13,2 5 0,3-3-105,5 3 0,2 0-99,1 0 0,4-2-128,4-5 0,6-5 174,2-3 0,3-4 206,5-3 0,-2-3-90,6-5 0,-4-1 219,3-3 1,-1-2-70,2-6 1,0-3-43,-4 0 1,0-2 1,-4 2 1,-2-2 47,-2-2 0,-4-2 256,-7 2 1,1 1-75,-5-1 0,0 1-78,-4-1 1,-6-1-74,-1 5 0,-8-6-289,-4 2 0,-8 3-63,-4 1 0,-2 2-91,-1 1 1,5 2 147,2 3 0,7 2-151,1 5 419,5 0 0,-2 5 0,4 1 0</inkml:trace>
  <inkml:trace contextRef="#ctx0" brushRef="#br0" timeOffset="18">4911 8497 7980,'-5'-11'947,"4"-1"-676,-3 1 0,3 3 871,1 1-980,0 4 0,0-1-278,0 8 0,1 4 232,3 7 0,2 3 53,5 5 0,1 6-72,-1 5 1,3 2-219,-2 5-232,2-4 1,-8 3 131,5-6 127,-4 0 1,2-5-88,-6-2 1,5-4 262,-4-4-87,0-3 1,-4-4-321,0-1-132,0-5-468,0 0 602,0-1 0,-2-4 323,-1 3 0,-4-3 0,-4-1 0</inkml:trace>
  <inkml:trace contextRef="#ctx0" brushRef="#br0" timeOffset="19">4900 8771 7980,'-7'-1'0,"3"-3"570,3 3 158,6-9 1,7 8-545,7-1-186,2 1 0,3-1-74,3-1 1,2-1 108,5 1 0,1-1-345,-1-3 1,-5 2 155,-2 2 1,-3 2-256,-1-6 1,-5 5-89,-3 0-102,-3-4 601,0 6 0,-1-9 0,1 3 0</inkml:trace>
  <inkml:trace contextRef="#ctx0" brushRef="#br0" timeOffset="20">4888 8509 7975,'5'-12'899,"3"1"1,3-5-360,4 1 1,3 0-341,5 4 1,1-1-44,3 1 0,-2 1-172,6 2 1,-2-1-951,1 5 1,3 0 964,-2 4 0,2 0 0,1 0 0</inkml:trace>
  <inkml:trace contextRef="#ctx0" brushRef="#br0" timeOffset="21">6224 8280 7927,'-6'-5'0,"-3"3"520,5-6 34,-5 5-319,8-7 1,-4 8 106,5-6 232,0 6 309,0-4-971,0 6 97,0 6 50,0 5 1,5 8-22,3 8-8,2-3 0,3 13 8,2-3 0,-2 8 5,2 0 1,3-2-229,1 2 1,-2-5 23,2 1-44,0-8 1,-1 2-172,-3-5 0,-2-2 41,-1-6 192,-6 3 1,4-10 186,-2 4 1,-2-4-132,2 0 1,-2-5 61,2 1 1,0-4-160,-4 3-624,5-4 384,-3 2 424,1-5 0,3 5 0,-4 1 0</inkml:trace>
  <inkml:trace contextRef="#ctx0" brushRef="#br0" timeOffset="22">6750 8269 7872,'0'-12'47,"0"1"1,0 3 77,0 1 234,0 4-291,0-2 2018,0 5-1747,0 10 1,-4 0-153,0 13 0,-5 0-21,2 11 0,-4 3 272,0 9 0,-4 2-76,0-2 0,-4 6-298,3-7 0,1 0 259,4-3-2769,-1-11 1658,1 7 0,3-15 442,1 0 1,4-1 150,-1-7 518,-2 0-68,5-3-144,-4-1 0,3-5-1545,-1-2 1101,1-3 333,-3-1 0,0 0 0,-1 0 0</inkml:trace>
  <inkml:trace contextRef="#ctx0" brushRef="#br0" timeOffset="23">7207 8223 7896,'-7'0'1595,"2"0"-1491,5 0-71,0 5 0,1 0-579,3 3 0,-3 2 92,3-2 454,-2 2 0,3 6 0,1 2 0</inkml:trace>
  <inkml:trace contextRef="#ctx0" brushRef="#br0" timeOffset="24">7218 8668 7794,'-6'8'764,"2"0"-416,3-6 0,1 5 786,0-4-735,0-1 1,0 4 1037,0-2-1180,0-3-631,0 9 0,1-9-502,3 3 876,-3-2 0,9 3 0,-4 1 0</inkml:trace>
  <inkml:trace contextRef="#ctx0" brushRef="#br0" timeOffset="25">8943 8200 8323,'0'-7'-344,"0"-1"0,0 4 180,0-3 223,0 4 75,0-7 0,0 7 177,0-4 0,0 3 224,0-4-284,0 6 0,0-5 218,0 4-100,0 1-63,0-3 146,0 5-460,0 5 0,1 3 1,3 7 1,-2 4 32,6 8 1,-6 2-158,2 5 1,-1 2 42,0 2 0,-1 1-188,2 3 0,-3 3-81,-1-4 218,5-1 1,-4-1-161,3-5 0,2-1 136,2-2 0,-2-3 38,2-5 1,-2-2 144,2-2-23,2 3 18,-9-10 1,8 5 228,-5-6-203,0 1 0,-4-1 285,0 1-40,5-6-218,-4 4 1,4-7 19,-5 4-668,-5-4 195,4 2 143,-9-5 194,3 0 44,-4 0 4,5-5 0,-5-2 0,5-4 0</inkml:trace>
  <inkml:trace contextRef="#ctx0" brushRef="#br0" timeOffset="26">8794 8314 8030,'0'-7'-111,"0"-1"1,1 2 170,3-2 0,1-2 74,3 2 1,3 0 109,1 0 0,-1-2-67,4 2 0,2-2 2,-2-1 1,5-1-131,-1 1 0,3-1 19,1 1 1,0-3 129,-1 3 1,1-3-223,0 6 1,0 3 68,0 1 0,-4 3-111,0 1 0,-1 0 28,1 0 1,1 1-67,-5 3 0,2-2 96,-2 6 1,-2 0-107,2 3 0,-4 4 33,-3 1 0,1 0 76,-5-1 0,-1-1 50,-3 5 1,-6-1-61,-5 1 0,-6 3 207,-6-3 1,-5 2 54,-2 2-175,-8 0 0,2 0 30,-2 0 0,3-2-149,0-2 17,1 3 0,9-13-638,2 2 228,8-2-221,-2-3 661,11-1 0,1-5 0,5 0 0</inkml:trace>
  <inkml:trace contextRef="#ctx0" brushRef="#br0" timeOffset="27">9833 7938 8007,'0'-12'-1052,"0"1"1,0 3 2061,0 0 0,0 5 238,0-5-818,0 5 236,0-7 176,0 9-708,0-4 0,-5 5 78,-2 0 0,0 0-213,0 0 1,-2 9 68,-6 2 48,2 8 0,-7-1-59,4 5 1,-3 9-96,4 2-11,-5 3 1,7 2 88,-2 3 1,2 4-183,2 3 0,-1 3-355,1 5 0,1 0 402,2 0 1,3-8-278,5-4 1,0-3 112,0 0 1,5-3 151,3-4 0,2-6 54,1-2 1,5-3-17,-1-2 0,5-2-135,-1-1 456,-2-5-167,4 2 0,-8-5 51,8 6 1,-8-8 666,2 2-864,-2-2 1,-1 1 62,-1-2 0,0 1-128,1-5 1,-5 3-235,1-3 1,-4 4-350,3-5 709,-4 1 0,7 1 0,-4 2 0</inkml:trace>
  <inkml:trace contextRef="#ctx0" brushRef="#br0" timeOffset="28">10130 8234 7943,'-6'0'43,"-4"0"1,5-1 160,-3-3-21,3 3 1,4-4 124,-3 5 0,3-1 167,-3-3-183,3 3 169,1-4-134,0 5 0,5 5-124,2 2 0,3 9-156,2 3 0,3 2-17,0 2-33,6 5 1,-9-3 73,4 6 1,1-2-177,2 1 0,2 3-308,-2-2 299,2-3 1,-4 3 16,2-4 1,1 0 30,-5-4 1,1-2-38,-5-2 1,0 2-11,1-6 1,-5 0 161,1-4-129,0 1-8,-2-1 255,4 1-219,-9-6-174,5-1 1,-5-1 35,3 0-762,-3-1 491,4-3 315,-5 0 0,0-5 1,0-1-1</inkml:trace>
  <inkml:trace contextRef="#ctx0" brushRef="#br0" timeOffset="29">10690 8200 7920,'-6'-6'-554,"1"-4"474,5 8 63,0-3 1292,0 5 0,0 5-1134,0 3 1,-2 3 355,-2 5-357,-2 1 1,-2 8 293,1 1-467,-1 3 70,-3 11 1,-4-3-77,-1 4-131,1 1 0,0 4 130,0 0 1,-1-6-159,5-2 0,0-3 159,-1-5 1,5-2-78,-1-5 1,5-4 214,0 0-101,-4-5-4,6 2-2,-4 1 273,0-4-506,4 3-368,-4-5-54,5 1-414,0-6 1077,0-1 0,-6 0 0,0 2 0</inkml:trace>
  <inkml:trace contextRef="#ctx0" brushRef="#br0" timeOffset="30">11524 8212 6175,'1'-8'1755,"3"0"-1130,-3 6-95,4-3 86,-5 0-265,0 3-202,0-3 0,-1 5 88,-3 0 0,1 0-65,-4 0 1,3 5-123,-4 3 1,-3 2 47,-4 2 0,-2-1-185,2 0 0,-3 2-116,-5 2 153,1-2 0,-1 4-40,0-6 0,1 4 108,3 0-2,-2 1 1,4-5-16,-2 0 1,-1 1 24,5-1 1,-1 1 45,5-1-32,0 1-19,-1-1 0,5-1-112,-1-2 113,5 2 0,-2-8-20,5 6 37,0-5-11,0 7-19,5-4 0,-2 0-15,5-2-49,-1 3 56,5-6 1,0 8-5,4-5 0,1 3 1,6-3 0,1 0-63,3-4 68,-3 5 0,4-4 0,-5 3-168,0-3 159,-1-1 0,-3 0-31,1 0 27,-7 0 0,4 0-88,-6 0-15,1 0-225,-1 0-443,-4 0-632,-2 0 680,-5 0 733,-5 5 0,-2 2 0,-4 4 0</inkml:trace>
  <inkml:trace contextRef="#ctx0" brushRef="#br0" timeOffset="31">11101 8737 7935,'-6'-5'-440,"1"4"1601,5-4 124,0 5-1067,0 5 0,1-4 54,3 3 1,2 2-118,6 2 1,0-2-116,3 2 1,2-6 78,2 2 1,6 1-191,-2-1 1,4 0-31,-1-4 116,-1 0 1,2 1-147,-4 3 0,-1-3 106,-3 3 0,1-3 82,-5-1 0,1 0-37,-5 0 1,-3 0-596,-1 0 12,-4 0 1,3 0-1046,-2 0 1608,-3 0 0,-1 5 0,-6 1 0</inkml:trace>
  <inkml:trace contextRef="#ctx0" brushRef="#br0" timeOffset="32">11821 8509 7987,'5'-7'0,"-4"1"0,3 2 0,-3 3 0,-1-4 0,1 5 1072,3 0-268,-3 0-525,4 0 0,-3 5-223,2 2 1,-2 4 92,6 0 1,-5 2-50,5 2 0,0-1 52,3 5 1,1 0-267,-1 4 1,0-2-61,1-2 0,-1 2-75,1-6 1,-5 4-13,1-4 1,-1 0 89,5-3 0,-2-1 111,-2 1 1,1-1 0,-6 0 0,5-3 103,-4 0 0,1-4-143,-1 3 59,-3-4-232,4 7-4,-5-9 0,0 5-917,0-2 1193,0-2 0,0 3 0,0-5 0</inkml:trace>
  <inkml:trace contextRef="#ctx0" brushRef="#br0" timeOffset="33">12163 8531 7908,'0'-11'-363,"0"0"1,0 3 1210,0 0-412,0 6 29,0-3-26,0 0-290,0 3 177,0-3-290,0 5 1,0 5-23,0 3 0,0 6-70,0 1 0,-1 5 70,-3-1 0,2 7-129,-6 1 0,0 4 38,-3 0 0,0-2 58,-1 1 0,1-4-229,-1 0 0,1-2 59,-1-1 0,6-4 117,2 0 0,-1-5-263,1 2 258,1-4-248,3 0-251,0-1 576,0-5 0,5 5 0,1-5 0</inkml:trace>
  <inkml:trace contextRef="#ctx0" brushRef="#br0" timeOffset="34">12289 7926 8074,'0'-8'-26,"0"1"232,0 4 90,0-2 230,0 0 39,0 4-243,0-4 56,0 5-157,0 5 1,0-3-8,0 6 0,4 1-79,-1 6 1,6-2 63,-1 2 1,6 3-214,1 1 0,5 6 144,-1 2 1,3 1-194,1-2 1,0 4 18,0 4 1,-1-4 22,1 1 0,-1-1 91,-3 5 0,1-2-51,-5-3 0,1 3-701,-5-3 0,-3 0 334,-1 0 1,0 1 19,0 3 0,0 0 51,-4 0 0,-1-2 216,1 2 1,-1-2-18,-2 6 1,0-2-12,0-2 0,-4-4 32,0 1 1,-5-2 159,2 1 0,-4-3 142,0-8 0,0-2-94,-1-6 0,2 0-270,2 1 0,0-4 188,4-1-69,-5-4 0,3 2 0,-6-5 0</inkml:trace>
  <inkml:trace contextRef="#ctx0" brushRef="#br0" timeOffset="35">13282 8509 6598,'0'-7'1521,"0"2"-1220,0 0 118,0 4-221,0-4 0,6 5-133,1 0 1,3 0 85,2 0 1,0 0-31,4 0 0,1 0 49,6 0 1,0 0-127,0 0 0,1 0 4,3 0 0,-3-4-100,2 0 1,-1-1 110,-3 1 1,0 3-134,-3-3 0,-2 2 38,-6-2 0,0 3 139,1-3-834,-1 2 298,-4 2 433,-2 0 0,-5 0 0,0 0 0</inkml:trace>
  <inkml:trace contextRef="#ctx0" brushRef="#br0" timeOffset="36">13317 8714 8051,'6'0'301,"4"0"0,-3 0 30,4 0 0,0 0 42,1 0 0,1 0-112,2 0 0,-1 0 0,5 0 1,0 0-31,4 0 1,-1 0 29,1 0 0,-4-4-460,0 1 1,0-1 206,4 4 1,-5-4-870,-3 0 1,2 0 860,-2 4 0,0-5 0,-3-1 0</inkml:trace>
  <inkml:trace contextRef="#ctx0" brushRef="#br0" timeOffset="37">14402 8097 8013,'-12'-1'28,"1"-3"0,3 2 398,1-6-190,4 6 1,-6-5 139,5 3 167,1 3-58,3-4-338,0 5 43,0 5 1,1 2 51,3 4 1,-2 5-170,6 4 0,-4 6-240,3 5 1,0 2 85,0 1 0,2 4 72,-5 0 0,4 1-151,-5-1 1,2-2 38,-1 2 1,-3-4-31,3-3 1,-2 0 76,-2-4 1,0 0 88,0-4 0,0-4 13,0 0 1,0-5 22,0 1 1,0-2-40,0-2 1,0 0 5,0 1-496,0-1 330,0 1 0,0-5-1356,0 1 1504,0-6 0,0 3 0,0-5 0</inkml:trace>
  <inkml:trace contextRef="#ctx0" brushRef="#br0" timeOffset="38">14847 8520 8124,'0'-6'597,"1"-3"-365,3 5 1,-1 0-472,4 4 332,-4 0 0,7 0 358,-2 0 0,3 0-129,4 0 1,-1-4-116,5 1 0,0-5-205,4 4 1,-4-1 45,0 1 0,-4 3-78,5-3 0,-7-1 139,3 1 0,-4 0-1067,0 4 958,-1 0 0,1 6 0,-1 0 0</inkml:trace>
  <inkml:trace contextRef="#ctx0" brushRef="#br0" timeOffset="39">15475 8531 7922,'-6'-1'19,"2"-3"334,3 3 32,1-4 1561,0 5-1732,5 5 1,1-2-45,6 4 1,0-4-70,4 1 1,0-3-179,3-1 0,3 0-88,-3 0 0,2 0-225,2 0 0,0 0 199,0 0 0,-2-4 45,-2 0 1,2-3 49,-6 3 0,4-5 41,-4 1 0,0-1 162,-3 2 1,-6-3-30,-2 2 0,-3 2 102,-1-2 0,0 0-92,0-3 1,0 0 23,0-1 0,-5 1-48,-2-1 1,-4 2 4,0 3 0,-4-4-21,0 4 1,-6 2 14,2 1 1,1 3-127,-1 1 1,0 0 59,-3 0 0,-1 5-71,0 2 0,1 3 48,3 2 1,-1-1-10,5 1 0,0 4-152,3 3 1,1 4 106,-1 4 0,2 2-38,3 5 1,-2-3 69,5-1 0,0-1-227,4 2 0,1-3 1,3-5 1,-1-6 95,4-1 0,5-4 101,3 0 1,5-2 137,-1-3 1,3-2 90,1-5 0,1 0-79,2 0 1,-1-1-9,1-3 1,1 2-77,-4-6 1,2 4-191,-6-3 0,-2 4 67,-2-1 134,-3-2 0,0 0 0,-1-6 0</inkml:trace>
  <inkml:trace contextRef="#ctx0" brushRef="#br0" timeOffset="40">16035 8120 9384,'11'0'453,"1"0"1,-1 0-492,1 0 0,0 0 134,3 0 0,-2 0-96,2 0 0,-1-4-293,2 1 1,-4-1 166,4 4 0,-3 0-514,3 0 1,-7-4 41,2 0 598,-7 0 0,6 4 0,-4 0 0</inkml:trace>
  <inkml:trace contextRef="#ctx0" brushRef="#br0" timeOffset="41">16423 8052 7515,'0'-7'1079,"0"-3"-282,0 9-256,0-9 239,0 9-446,5-5 0,-2 6-305,4 0 0,-3 2 6,4 2 0,-4 1-91,3 2 0,-3 3 59,4-2 1,-2 3-197,2 5 0,2-4-266,-3 4 1,2-2 237,-1 1 0,2-3 49,-2 4 1,-2-4-78,2 0-259,-1-1 0,1-1 145,-1-2 0,-4-2-387,1-2 750,2-3 0,-5 4 0,5-5 0</inkml:trace>
  <inkml:trace contextRef="#ctx0" brushRef="#br0" timeOffset="42">16720 8017 7880,'0'-11'1002,"0"0"-597,0-1-224,0 6 379,0 1-363,0 5 0,0 6-114,0 6 1,-5 0-17,-3 7 1,-2 0-112,-1 4 0,-1 0-274,1 0 0,0 3 178,-1 1 1,5-2-382,-1-5 0,2-3 253,-2-1 1,2-4 267,2 3 0,3-2 0,-4-1 0</inkml:trace>
  <inkml:trace contextRef="#ctx0" brushRef="#br0" timeOffset="43">18970 8406 8061,'0'-7'672,"0"2"1,0 14-446,0 3 1,5 2-107,3-3 0,-1 4 66,5 0 1,-6 5-34,9-5 1,-4 4-158,4-4 0,-3 1 127,0 0 0,-1-4-206,1 4 1,-1-4 60,1 0 0,-2-1-359,-3 1 1,3-1-21,-2 0-282,2 1 1,0-1-15,-2 1 696,2-6 0,-9 4 0,4-3 0</inkml:trace>
  <inkml:trace contextRef="#ctx0" brushRef="#br0" timeOffset="44">19370 8440 8007,'0'-11'249,"0"-1"614,0 1-315,0-1-47,0 6-38,0 1 162,0 5-478,0 5 0,-5 1 36,-3 6 0,-2 4-266,-1 3 1,-1 2 87,1-2 1,-1 2-293,1-2 1,3 3 123,1 1 1,3-4-294,-4 0 1,4-4-51,-3 4 1,4-5-826,-1 1 1331,3 3 0,-4-5 0,-1 3 0</inkml:trace>
  <inkml:trace contextRef="#ctx0" brushRef="#br0" timeOffset="45">19838 8360 8135,'0'-11'0,"-4"-1"0,0 1 0,1 3 195,3 1 259,-5 4 281,3-2 100,-3 5-265,5-5-548,0 4 91,0-4 0,0 6-75,0 3 0,0-2 87,0 6 1,5-1-175,3 5 1,2-1-55,1 1 0,2-1-87,2 0 1,3 0 91,5-4 0,0 3 59,0-2 1,0 1-254,-1-1 1,0 0 95,-3-4 0,1 4 254,-5-4 0,5 3-164,-5-3 184,0 0 1,-5-3 166,-2 3 322,2-3 207,-9 4-248,4-5-219,-5 0 1,-5 4-21,-2 0 1,-9 1-298,-3-1 1,-2 1 122,-2 2 1,0 4-114,0-4 0,-1 0-259,-3 0 0,8 0-433,0 0 0,2 2-672,1-5 0,5 1 1364,3-1 0,1 2 0,-5 5 0</inkml:trace>
  <inkml:trace contextRef="#ctx0" brushRef="#br0" timeOffset="46">20283 8668 8001,'6'-6'2313,"-5"-4"-1836,4 9 1,-10-4-169,-3 5 1,-2 0-293,-1 0 0,-6 0-62,-2 0 1,-8 5-73,-3 2 0,-3 3 138,-1 2 1,1-1-89,2 1 1,3-1-410,6 1 0,4-5-35,3 1-1122,2-1 821,1 5 812,6-1 0,1-4 0,5-2 0</inkml:trace>
  <inkml:trace contextRef="#ctx0" brushRef="#br0" timeOffset="47">20695 8383 8014,'5'-18'428,"-5"2"-262,0 4-180,0 6 0,-10 0 22,2 2 1,2 2 879,-2-1-589,0 1 0,-3 4-194,0 1 1,-1 5-53,1 7 1,1-1-137,2 5 0,-2 0-14,2 4 1,2 0 110,-2 0 1,6 0-145,-2 0 0,3-1 29,1 1 1,0-1-52,0-3 0,5 1 57,2-5 1,5 1-154,3-5 1,-1-1 72,5-2 1,0-3 85,4-5 1,3 0 107,1 0 0,1-1-70,-1-3 0,-3-3 79,2-4 0,-2-2-46,-1-2 1,-1 1 555,-3-5 1,3 0-243,-3-4 1,-3 0 447,-1 1 0,2-5-163,-2 0 0,-4-1 29,-3 2 0,-5-2-207,0-3 1,-1 0-176,-2 4 0,-10 0-483,-6 4 1,-9 6 226,-6 1 1,-10 9-1433,-5 3 1,-7 4 1226,-1 4 1,-2 7 0,-1 7-1</inkml:trace>
  <inkml:trace contextRef="#ctx0" brushRef="#br0" timeOffset="48">2181 10210 8257,'-5'-6'-255,"-1"-4"426,-5 3 1,-1-3 12,1 3 1,1 0 129,2 3 1,-2 3-105,2-3 0,-3 3 21,-4 1 1,2 0-155,-2 0 1,-2 0 119,2 0 1,-5 1-193,1 3 1,1 3 118,-1 4 0,0 5-199,-4 4 0,0 1 131,0 2 0,0 0-64,0 0 1,4 5 36,0 2 0,7 3-123,0 1 1,2 1-113,6-1 0,2-1 68,6-3 1,2 2 23,5-5 1,6-5 84,2-3 0,8-5 132,3 2 0,3-7-94,1-2 1,4-4 123,0 1 0,6-4-78,-3-4 0,3-3-33,-3-4 0,-2 0-47,-9-1 1,0 1 64,-7-1 1,1 5-567,-8-1 0,-1 4 70,-4-3 456,-4 4 0,3-2 0,-4 5 0</inkml:trace>
  <inkml:trace contextRef="#ctx0" brushRef="#br0" timeOffset="49">2593 10153 8200,'-12'-6'280,"1"-4"1,4 7-97,4-4-20,1 4 901,2-2-630,0 5 1,0 6-375,0 6 1,0 4 59,0 7 0,2 0-110,1 0 1,0 5-28,5 2 1,-5 3 108,5 1 0,-2 1-379,2-1 0,1-4 123,-5 1 1,4-6-282,0 2 1,-3-4-102,-1-4 211,2 2 0,-3-8-234,4 2-105,-4-7-232,2-3 905,0-5 0,-4 0 0,4 0 0</inkml:trace>
  <inkml:trace contextRef="#ctx0" brushRef="#br0" timeOffset="50">2467 10199 8148,'0'-12'284,"0"1"1,1 0 490,3-1 1,4 1-628,7-1 0,3 6 93,4 2 1,4-1-302,4 1 1,1 0 80,7 4 1,1 2-61,-1 2 0,0 6 89,-3 5 1,-5 5-442,0-1 0,-4-1 121,0 1 0,-6 0-57,-5 4 0,-4-4 369,-3 0 0,1-4-129,-6 4 1,0 0 352,-7 4 0,-2-4-102,-6 0 0,-8 0 69,-3 4 0,-6 0-10,2 0 1,-4-4 132,0 0 1,-2-5-167,-1 1 1,-3 0-316,3-3 1,0 0-1701,11-8 1117,-3 5 708,14-8 0,-5 4 0,6-5 0</inkml:trace>
  <inkml:trace contextRef="#ctx0" brushRef="#br0" timeOffset="51">3392 10119 7966,'-11'0'-409,"-2"0"694,-2 0 0,6 0 341,-3 0-453,3 0 1,-1 1-1,3 3 0,2-1 186,5 4 1,0 6-166,0 6 1,0 7 53,0 5 1,5 3-94,2 4 0,7 3-158,2 5 1,-1-5-119,-4 1 1,-1-6 134,-2-2 1,1-5-423,-5-6 0,3-1 172,-3-3 0,1-3-153,-1-4 1,-3-5-121,3 1-633,-3-6 173,-1 4 969,5-6 0,-3-11 0,3-1 0</inkml:trace>
  <inkml:trace contextRef="#ctx0" brushRef="#br0" timeOffset="52">3335 10462 8130,'-6'0'-266,"0"-2"266,6-2 0,2 3 273,2-3 1,3 3-64,8 1 1,4 0 50,8 0 1,1 0-152,2 0 0,5 0-233,-1 0 0,4 0-310,4 0 0,-7-1 218,-4-3 0,-7-1-70,-1-3 1,-2-1 284,-5 6 0,-1-11 0,-4 1 0</inkml:trace>
  <inkml:trace contextRef="#ctx0" brushRef="#br0" timeOffset="53">3415 10233 8130,'0'-11'0,"0"-2"571,0-2 1,10 2-129,5-2 0,6 2-443,1 2 0,8-1 88,4 1 0,0 1-309,4 2 0,1 3 221,0 5 0,4 0 0,-3 0 0</inkml:trace>
  <inkml:trace contextRef="#ctx0" brushRef="#br0" timeOffset="54">4751 10302 8077,'0'-8'-1305,"0"0"2014,0 6-372,0-8 1,-1 8 147,-3-1 0,1 1-95,-4 2 0,-1 2-103,-3 1 1,-2 0-68,-2 5 1,1 0 0,-5 8 0,0-2-58,-4 5 1,5-4 70,3 4 1,0 0-275,3 4 0,-2 0 112,7 0 1,2-1-269,1 1 0,3 0 120,1 0 1,0 0-284,0 0 0,6-6-16,5-1-1,6-4 149,6 0 0,1-2 164,3-3 1,2-1-51,5-6 0,0-7 155,1-4 1,-1-2-105,0-6 1,-4 0 119,1-4 0,-6 0-56,2 0 0,-8-2 124,-4 2 0,-3-2 90,-5 6 1,-2-1-141,-5 0 1,-5 0-58,-2 5 0,-9-4 17,-3 4 1,-3-4-274,-5 3 1,2 1 98,-6 4 1,2 4-572,-2 4 0,7 1 119,5 2 0,5 2 590,-1 1 0,7 9 0,3 6 0</inkml:trace>
  <inkml:trace contextRef="#ctx0" brushRef="#br0" timeOffset="55">5254 10267 8071,'-18'0'1662,"1"0"-1977,11 0 0,2 5 238,8 3 0,1 3-61,3 5 0,-2 1 113,-2 6 1,-2 0 115,6 0 1,0 4 17,3-1 1,0 1-430,1-4 0,-1-2 11,1-2 1,-5 2-671,1-6 807,0 0 1,2-7-29,-3-1 137,3-4 1,-7 2-105,5-5 167,-6 0 0,8-5 0,-3-1 0</inkml:trace>
  <inkml:trace contextRef="#ctx0" brushRef="#br0" timeOffset="56">5185 10484 7950,'0'-11'1029,"5"1"-1062,3 2 0,6 3-163,1 5 1,9 0 76,-1 0 0,4 0 64,-1 0 0,2-1-27,3-3 0,2 3-511,-3-3 1,-3 3 592,-4 1 0,-1-5 0,-4-2 0</inkml:trace>
  <inkml:trace contextRef="#ctx0" brushRef="#br0" timeOffset="57">5231 10256 8032,'-7'-11'0,"4"-1"0,8 1 0,6-1 0,6 1 949,5-1 0,3 2-773,1 3 0,0-4-920,4 4 0,4 2-434,4 1 1178,0 3 0,-3 1 0,-1 0 0</inkml:trace>
  <inkml:trace contextRef="#ctx0" brushRef="#br0" timeOffset="58">6761 10107 8054,'-11'0'0,"3"0"329,1 0 0,3-3 98,-4-1-469,6 0 0,-7 5 227,5 3 0,-4 2 74,4 6 0,-3-1-191,3 1 1,0 4 112,4 3 0,0 7-98,0 0 1,0 6 78,0-2 0,1 2-235,3-1 0,-1 0 61,4-4 1,0 0 108,0-4 0,4-2-312,-4-2 1,0-2-429,0-6 0,-4 0 1,0 1 208,-1-1-411,3-4 289,-4-2 556,4-5 0,-5 0 0,0 0 0</inkml:trace>
  <inkml:trace contextRef="#ctx0" brushRef="#br0" timeOffset="59">6407 10119 8231,'6'-12'0,"1"5"688,-3-1 0,7 1-188,8-5 0,9 5-472,6-1 0,6 4 79,5-3 0,5 3-125,-1-4 0,3 2-160,-6-2 1,6 3 131,-6 5 0,1 0-413,-6 0 0,-2 0 222,-9 0 0,2-4-369,-6 0 1,-3 1 605,-4 3 0,5-5 0,6-2 0</inkml:trace>
  <inkml:trace contextRef="#ctx0" brushRef="#br0" timeOffset="60">7561 9913 8121,'-7'0'2985,"2"0"-2507,5 0 59,0 5-537,0-3 0,0 8 0,0-4 0</inkml:trace>
  <inkml:trace contextRef="#ctx0" brushRef="#br0" timeOffset="61">7606 10267 8028,'-7'4'3513,"-1"0"-3070,6 0 0,-4 1-129,6 2 0,0 0-259,0 0 53,0 1 1,-1 2-253,-3-2-349,3 2 0,-4-8-1324,5 6 1817,0-5 0,0 7 0,0-4 0</inkml:trace>
  <inkml:trace contextRef="#ctx0" brushRef="#br0" timeOffset="62">8783 9833 7631,'-7'-1'436,"3"-3"-225,3 3 126,1-4 0,0 14-119,0 2 1,1 4-222,3 1 0,-2 1 57,1 6 1,2 0 129,-1 0 0,1 4-88,-1-1 0,-1 9-354,4-5 1,-4 6 63,1-6 1,1 3 87,-1 1 0,-1 1-129,-3-1 0,0-4 64,0 1 0,0-5 88,0 5 1,0-6 25,0 2 1,0-7 74,0-1 1,2-1-151,1 1 202,-1-3 1,3-4-87,-5-1 0,1-4 44,3-4-562,-3-1 190,4-2 344,-5 0 0,0 0 0</inkml:trace>
  <inkml:trace contextRef="#ctx0" brushRef="#br0" timeOffset="63">8634 9970 8043,'-6'-15'0,"2"0"0,3 0 171,1 3 21,0 1 1,1-1-2,3 1 1,2 3 40,6 1 1,-1 3-30,0-4 1,6 2-138,2-2 0,3 0 130,0 4 0,2-4-109,3 4 1,-1 1 77,4 3 0,0 0-253,5 0 0,-5 0 43,1 0 1,-2 1-102,1 3 1,-2 2-50,-5 5 1,-4 1 14,0-1 0,-6 4 18,-2 1 0,-1 4 77,-6-1 0,0 3 75,-4 0-20,0 1-20,-10 0 1,-3 0 151,-10 0 1,-1 0-88,-2-1 1,-7 1 179,-6 0 0,3-5-29,5-3 0,-1-2-99,6-2 0,3-4-1128,4-4 479,5-1 582,3-2 0,5-10 0,6-3 0</inkml:trace>
  <inkml:trace contextRef="#ctx0" brushRef="#br0" timeOffset="64">9662 9673 8004,'-8'-11'1428,"1"0"-1098,4 4 0,-3 1 153,2 2-147,3 3 0,-9-4-95,2 5 0,-2 5-111,-1 2 0,-1 4 97,1 0 0,-1 4-59,1 1 0,-2 8 36,-2-2 0,2 9-106,-2-1 1,2 5 15,2 3 0,-1 2 72,1 6 0,3 3-408,1 1 1,0 3 315,0-3 1,-2-1-254,5-3 1,0 0 85,4-1 0,0-4 11,0-3 1,0 0 20,0-4 0,5 2-104,3-10 1,-2 2-116,2-1 0,0-7 44,3 3 0,0-6 26,1 2 1,-1-7 256,1 0 0,-1-1-44,1-3 1,-2-2-75,-3 2 1,3-6-180,-2 2 65,-3 3 1,2-5-384,-4 6-913,-1-6 1461,3 3 0,-10 0 0,-2 2 0</inkml:trace>
  <inkml:trace contextRef="#ctx0" brushRef="#br0" timeOffset="65">10165 9970 8005,'-11'-7'-4,"4"-1"78,2 6 1,3-3 343,-1 5 96,1-6-60,-3 5-339,5-4 0,0 10 82,0 3 0,4 3-102,0 4 0,5 3 87,-2 5 0,0 0-284,0 0 0,-3 1-51,4 3 0,-6-2 25,2 5 1,1-3 83,-1 3 0,0-4-114,-4 1 1,0-3 7,0-2 0,0 0 136,0-3 0,4-1 57,-1-3 0,1-2-81,-4 2 45,0-2-21,0-2 13,0 1-915,0-6 394,0-1 522,0-5 0,-5 0 0,-1 0 0</inkml:trace>
  <inkml:trace contextRef="#ctx0" brushRef="#br0" timeOffset="66">9833 10005 8205,'0'-12'606,"0"1"-344,0-1 1,5 2-59,3 3 0,3 2 13,5 5 0,1-2 204,6-2 0,1 3-142,3-3 0,2 3-42,6 1 1,-1 0-214,0 0 0,4 0 65,0 0 0,0 0-173,-3 0 0,-2 0 84,-3 0 1,2-4 43,-6 1 1,1-6 58,-4 1 1,-2-1-65,-2 2 0,2-4 30,-6 4-19,0-3 0,-5 2-1208,-2 0 568,-3 6 590,-5-3 0,-10 15 0,-3 3 0</inkml:trace>
  <inkml:trace contextRef="#ctx0" brushRef="#br0" timeOffset="67">11181 9868 7985,'0'-7'275,"0"-3"0,0 8 556,0-6-170,0 5 76,0-2 428,0 5-975,-5 0 1,-1 2-107,-6 1 0,-1 5-124,-2 7 0,0-1 114,-8 5 1,3 0-188,-7 4 0,-1 0 38,2 0 1,-5 0 24,5 0 0,-1-2 31,4-2 0,2 1-125,1-4 163,-1 4 1,9-7 32,1 2-121,5-2 90,6-2 1,5-1 61,2-2 0,5 1-60,3-6 1,3 5 38,5-4 0,3 0-32,1-4 1,3 0-96,-3 0 0,2 0-3,-6 0 1,1 0-148,-9 0 0,1 0-326,-5 0 0,1 0 227,-1 0 1,-3 0-650,-1 0 1,-4 1 52,0 3 910,-1-3 0,-2 9 0,0-3 0</inkml:trace>
  <inkml:trace contextRef="#ctx0" brushRef="#br0" timeOffset="68">10827 10427 8189,'1'-6'685,"3"2"1,2 3-197,6 1 1,-1 0-44,1 0 0,3 4-167,0-1 0,5 1-161,-1-4 1,2 4 43,-2 0 0,1 0-118,-5-4 0,6 0-708,-2 0 0,-3 0 444,-1 0 0,2 0 129,-2 0 91,5 0 0,-2 0 0,5 0 0</inkml:trace>
  <inkml:trace contextRef="#ctx0" brushRef="#br0" timeOffset="69">11672 9753 7850,'-6'-11'-338,"-3"3"1443,5 1-218,-5-1-127,8 2-311,-9 1 6,9 5 1,-6 0-163,3 0 1,3 6-5,-3 6 0,3 4-78,1 7 0,0 5-109,0 2 0,0 3-130,0 1 1,0 5 122,0-1-1,1 5-69,3-1 1,-3-3 26,3-1 1,1-2-220,-1-2 0,1-1 6,-1-3 1,-3-3 3,3-8 1,1 1-25,-1-5 1,5 5-110,-2-5 1,2 0-109,-1-4 0,2-3 129,-2 0 1,6-2-7,1 2 1,0-2-3,-4-2 1,1-3-76,-1 3 0,1-3-213,-1-1 71,1 0-227,-1-5 721,-5 4 0,-1-9 0,-5 3 0</inkml:trace>
  <inkml:trace contextRef="#ctx0" brushRef="#br0" timeOffset="70">11524 10290 8038,'0'-11'798,"0"-6"1,9 5-591,2-4 1,3 9-202,-3 3 0,5 1 23,-1 0 0,6 1-139,2-1 0,1-3 79,7 3 1,-2-1-731,1 4 1,2-4 69,-5 0 690,-1 0 0,-3-1 0,0-1 0</inkml:trace>
  <inkml:trace contextRef="#ctx0" brushRef="#br0" timeOffset="71">12015 9628 8025,'-5'-12'-298,"0"5"248,-3-1 1,2 2 1477,2-2-428,3-2 251,-5 9-292,6-4-149,0 5 1,6 6-536,1 5 0,5 6 181,3 6 1,0 5-63,8 2 0,-3 3-282,7 1 1,-3 2 77,-1 2 1,0-2-127,-1 2 1,0 1-109,-3-1 0,-1 4-118,-3-4 0,-3 1 188,-1-1 1,-1-1 25,-6 5 1,0-5-968,-4 1-123,0-3 827,0 0 1,-5-1-229,-3 0 0,-2-1 124,-2-2 1,1 0-193,0-4 1,-5 0 116,1-4 0,-1-1-86,0 1 265,4 0-100,-10 0 0,9-5 71,-2-3 1,-1-2-39,1-2 0,-2-5 278,2-2 0,2 3 0,-3-1 0</inkml:trace>
  <inkml:trace contextRef="#ctx0" brushRef="#br0" timeOffset="72">12940 10222 7212,'-12'0'-387,"5"0"687,-1 0-52,6 0 107,-9 5-152,10-4 464,-4 4-305,5-5-110,0 0-49,5 0 1,2 0-60,4 0 1,2 0-74,2 0 1,-2 0 86,2 0 0,-1 0-92,1 0 0,-1 0 67,5 0 1,-4 0-196,4 0 0,0 0 25,4 0 1,0 0-72,0 0 1,-2 0-65,-2 0 0,2 0 74,-6 0 0,0-4-162,-3 0 0,-1 1 69,0 3 1,-3 0-964,0 0 570,-6 0 584,3 0 0,-5 0 0,0 0 0</inkml:trace>
  <inkml:trace contextRef="#ctx0" brushRef="#br0" timeOffset="73">12883 10519 8081,'6'-2'383,"-2"-1"0,4 1-50,3-2 0,2-1-195,6 2 1,-4-5 30,4 4 0,0 0 29,4 4 1,0-3-88,-1-1 1,-2 0-197,-1 4 0,-2 0 255,2 0 1,2 0 31,-6 0 1,0 0-1504,-3 0 0,-1 0 107,0 0 1194,1 0 0,4 0 0,2 0 0</inkml:trace>
  <inkml:trace contextRef="#ctx0" brushRef="#br0" timeOffset="74">13808 9982 8147,'0'-12'0,"-1"5"16,-3-1 1,1 1-17,-4-5 0,4 5 608,-1-1 1,2 5 365,-2 0-506,3 1 0,-6 2-251,3 0 1,3 5-29,-3 3 0,3 6-207,1 1 0,0 7 73,0 1 1,0 5-108,0 6 1,1 0 79,3 0 1,-1 4-237,4 0 1,1 4-23,3-4 0,-3 4-115,0-4 1,-2 0 101,2-3 1,-2-5 114,-2 1 1,-3-6 47,3 2 0,-2-5-27,2-3 0,-3 3-82,3-3 0,-2-1-20,-2 1-13,0-5 0,-2 1-158,-2-7 56,3-3 158,-4-5 166,5 0 0,-5-5 0,-1-2 0</inkml:trace>
  <inkml:trace contextRef="#ctx0" brushRef="#br0" timeOffset="75">13602 10119 8073,'-18'-19'17,"3"0"0,4 4-35,3-4 0,3 3 149,5-3 1,5 5-113,3-1 0,2 2 233,1 2 0,1 1-95,-1 2 0,2-2 43,2 2 0,4 0-68,8 0 1,-2-1 187,6 5 0,3 0-137,4 4 1,-1 0-127,-7 0 0,2 2 14,-5 2 1,-1 2-134,-3 5 0,-4 2-167,0 2 1,-5-1 69,1 5 0,-2-4 31,-1 4 0,-5-3 87,1 3 0,-6-4 95,2 4 1,-4-4-57,-4 4 0,-3-3 123,-9 3 1,-1-4-230,-6 4 1,-5-4 107,-3 4 0,-3-4-710,-4 4 1,-1-5 709,-3 2 0,3 1 0,4 1 0</inkml:trace>
  <inkml:trace contextRef="#ctx0" brushRef="#br0" timeOffset="76">14630 9616 7837,'0'-6'-435,"0"0"695,0 2 142,5 3-12,-4-10 93,5 10-293,-6-4 1,-2 5-152,-2 0 0,3 1 20,-3 3 1,-1 3 20,2 4 0,-6 4-18,1 0 0,-2 6 77,-2-2 0,1 7-91,0 5 0,-5 3 56,1 4 0,-4 3-147,4 4 0,-4 5-144,4-1 1,-4 5 132,3-5 1,5-2 12,3-1 0,2-3-115,-2 7 1,5-7-63,6-1 1,4-6 62,4 2 1,6-6 8,2-1 0,-2-6 84,2 2 0,-1-5-22,1-3 0,2 2 94,-6-6 1,0 0 146,-4-3 0,5-2 153,-1-3 0,0 2-96,-3-5 0,-5 4 135,1-4-234,-1-1-568,5 2 212,-6-3-1178,-1 3 1419,-5-5 0,5 0 0,2 0 0</inkml:trace>
  <inkml:trace contextRef="#ctx0" brushRef="#br0" timeOffset="77">14973 9662 8283,'0'-18'345,"0"2"-288,0 4 244,0 6 112,0 1 485,0 5-671,0 10 1,0-1-3,0 10 0,0 0-119,0 4 0,0 1 12,0 3 0,0-3-252,0 2 1,4 2 132,-1-1 0,5 0-411,-4-5 1,3-4 183,-3-3 1,4 2-488,-4-2 1,5 0 187,-2-3 0,-1-5 527,2 1 0,0-5 0,3 2 0</inkml:trace>
  <inkml:trace contextRef="#ctx0" brushRef="#br0" timeOffset="78">14744 10210 8959,'3'-6'-47,"4"2"0,1 3 28,7 1 0,-1 0 353,2 0 1,3 0-104,7 0 1,3 0 45,6 0 0,-1 0-96,0 0 1,-3 0-56,-1 0 1,-1 0 4,2 0 0,0 0 32,-4 0 1,0 0-207,-4 0 1,-1-4 89,1 0 1,-1-3-157,-3 3 1,1 0 33,-5 4 1,1-4-519,-5 0 0,0 1 270,1 3 0,-4 0-1220,-1 0 1543,-4 0 0,2 0 0,-5 0 0</inkml:trace>
  <inkml:trace contextRef="#ctx0" brushRef="#br0" timeOffset="79">15030 10359 7883,'-19'-10'790,"0"2"1,9-1-993,-2 5-13,8-5 289,-1 8 0,5-3 33,0 8 1,0-1 128,0 4 1,0 2 59,0 6 0,2 2-110,1 2 1,5 4-90,7 0 0,-1 1-13,5 6 0,-1-3-106,1 3 1,3-4 30,-3 0 0,-2-3-197,2-4 0,-5 1 136,2-4 1,-4-1 3,0-4 1,-1 0 142,1-4 1,-5 2-108,1-5 0,-4 0-33,3-4 27,-4 5-1229,2-4 351,-5 4 56,0-5 415,-5 0 425,-2 0 0,-4 0 0,0 0 0</inkml:trace>
  <inkml:trace contextRef="#ctx0" brushRef="#br0" timeOffset="80">15430 10313 7920,'0'-11'0,"-4"3"1421,0 0-619,-5 6-462,8-8-494,-4 8 1,5 2 79,0 8 1,-5 7 364,-3 4 1,0 4-78,-3 4 1,2 7-162,-6 8 0,-3 2-82,-1 2 1,1-3-444,-1 3-576,0-8 938,-4 6 0,4-7-18,0-3 1,5-3 4,-1-12 1,6 1 74,2-5 1,0-3 151,0-5 12,2-4-238,5 2-1395,0-5 1761,5 0 1,1-10 0,5-3 0</inkml:trace>
  <inkml:trace contextRef="#ctx0" brushRef="#br0" timeOffset="81">16081 9845 7962,'0'-7'308,"5"2"358,-4 5 86,4 0-317,-5 5 1,-1 2-126,-3 4 1,-2 1-15,-6-1 0,-3 2-72,0 2 0,-6 3-76,2 5 0,-3-3-16,-5 3 1,1-3-139,-4 7 1,5-4 102,-2-4 1,3 2-187,1-2 0,0 1-13,0-1 1,6-1 85,1-3 0,7-3-69,2-1 0,4 1 123,0-5 1,1 0-145,2 0 0,5-3 80,3 4 1,3-4-11,5 3 0,1-4 26,6 1 0,0 1-12,0-2 0,1 1 15,3-4 0,-5 4-6,1 0 1,-1 0 23,-7-4 1,4 0-17,-4 0 0,1 0-36,-5 0 0,-1 1-112,-2 3 1,2-3-215,-2 3 1,-3-2-487,-2 2-506,4-3-159,-6 4 1518,4 1 0,-5 0 0,0 5 0</inkml:trace>
  <inkml:trace contextRef="#ctx0" brushRef="#br0" timeOffset="82">15681 10507 8196,'0'-6'1042,"1"1"-339,3 5 0,-2 0-239,6 0 0,1 4-97,6-1 0,-1 1-12,5-4 0,1 4-84,7 0 0,-3 0-276,3-4 0,-2 3-150,2 1 0,-3 1-150,3-1 1,-7-3 165,-1 3 0,0-1-200,4 1 0,-4-3-1716,0 3 2055,-5-3 0,13 4 0,-3 1 0</inkml:trace>
  <inkml:trace contextRef="#ctx0" brushRef="#br0" timeOffset="83">16572 9742 8058,'-12'-4'0,"1"0"0,3-4 1123,1 0-820,4-2 0,-2 2-357,5 1 533,5 4-13,-4-2-248,4 5 0,-1 1-25,0 3 1,1 2-44,-1 6 0,-3 6 43,3 4 1,-3 5-17,-1 3 0,0 9-192,0-1 1,0 5-218,0 2 0,0 0-133,0-3 1,-4 1 186,1-5 1,-1-1-60,4-7 1,0 2 127,0-5 0,0-1 63,0-3 0,0-4-66,0 0 0,5-5 170,3 1 0,-2-2-29,1-2 0,-3-3-27,4 0 1,-4-5-96,3 5 1,1-5-138,3 0 0,1-1-28,-1-2 0,1 0 58,-1 0 1,0 0-182,1 0 0,-5-5 48,1-3 1,0 2-17,3-2 0,1 0 349,-1-3 0,-5 0 0,-1-1 0</inkml:trace>
  <inkml:trace contextRef="#ctx0" brushRef="#br0" timeOffset="84">16492 10187 7962,'-2'-10'578,"-1"3"0,1-4-309,-1 4 0,3 2-19,3 1 1,0-1-376,5 1 1,-1 0 42,5 4 1,4-3 74,3-1 1,3-4-161,1 4 0,3-1-399,1 1 0,8 2 566,0-6 0,-4-4 0,-3-6 0</inkml:trace>
  <inkml:trace contextRef="#ctx0" brushRef="#br0" timeOffset="85">17040 9297 8047,'-11'-8'0,"-1"0"0,1 2 1245,-1-2-319,6-2-957,1 9 324,5-4 686,0 5 0,5 5-687,3 3 1,2 6-62,1 1 0,6 5 89,2-1 1,2 6-76,2 2 1,1 5-131,3-2 1,-3 3 30,3 2 1,-3 0-94,-1 3 1,3 3-444,1 4 0,-4 1 359,-4 0 1,-2 0-183,2-1 1,-2 6 115,-6 2 0,1-2-406,-1-1 0,-1-4 188,-2 0 0,-2-5 87,-2-3 1,-3-3 96,3 0 1,-2-2 160,-2-3 1,-2 2-95,-2-6 1,2 1 172,-6-4 0,-1 0 25,-6 0 0,2-1 69,-2 1 0,-1-4-79,1 0 0,-5-1-98,5 1 0,-4 3-366,4-3 1,0-3-234,3 0 1,1 0-282,0-1 0,-1 0 854,1-3 0,-1-1 0,1 1 0</inkml:trace>
  <inkml:trace contextRef="#ctx0" brushRef="#br0" timeOffset="86">12837 11786 8091,'-5'-6'-146,"-1"1"1,-2 5 813,0 0-89,6 0-247,-3 0-68,5 0-177,5 5 1,1-4 15,6 3 0,-1-3 29,0-1 0,6 0 10,2 0 0,4 0-37,3 0 0,-1-1-10,1-3 1,2 2-40,-1-6 1,-1 2-74,-3-2 0,-1-1-121,-3 5 0,1-3 70,-5 3 1,1 0-1176,-5 4 596,-5 0 647,5 0 0,-15 10 0,3 3 0</inkml:trace>
  <inkml:trace contextRef="#ctx0" brushRef="#br0" timeOffset="87">12883 11992 8623,'18'0'282,"2"0"36,-5 0 1,2 0 53,-2 0 1,3 0 111,4 0 1,-3 0-356,0 0 0,0 0 85,4 0 1,-4 0-534,0 0 1,0 0 221,4 0 0,-4 0-1638,0 0 1735,-5 0 0,8-5 0,-4-2 0</inkml:trace>
  <inkml:trace contextRef="#ctx0" brushRef="#br0" timeOffset="88">13968 11421 7989,'-5'-12'0,"2"5"52,-5-1 0,5 4 265,-5-3-88,6 4 231,-4-2 19,1 5-305,4 0 0,-4 9 54,5 2 1,0 10-131,0 2 0,0 1 48,0 6 1,1 4-175,3 5 0,-1 2 36,4-3 1,0 6-125,0-3 0,0-1-112,-4-2 1,2 1 117,3-1 1,-2-1 6,-2-6 1,-1 0 37,4-4 1,-4 0-9,1-5 0,1 1-36,-1 0 1,-1-4 14,-3 0 0,0-5-101,0 1 27,0 3 0,0-5-233,0 2 1,0-6-202,0-1 602,0-6 0,0 3 0,0-5 0</inkml:trace>
  <inkml:trace contextRef="#ctx0" brushRef="#br0" timeOffset="89">13762 11569 8030,'0'-17'0,"0"0"-448,0 6 321,0-1 1,5 2 136,3 2 12,-3-2 457,5 9-302,-4-9 1,10 7 34,-1-4 0,4 0-82,-4 0 0,9-2 7,-1 5 1,2-5-42,-2 2 1,4 0 15,0 0 0,-1 4-53,-3-1 1,-1-1 69,-3 1 1,2 1-151,-2 3 0,2 0 68,-2 0 0,1 5-117,-5 2 1,0 3-1,-3 2 1,-2-1 43,-2 1 0,-3 0 91,-5 4 0,-2 0-10,-1 3 1,-9 3 124,-7-3 0,-4 4-90,-3 3 1,0-4 42,-4 4 1,1-5-63,-2 2 1,3-2-297,5-6 0,2 1-128,2-5 1,2-1-697,6-2 845,-1-3 1,7-5 203,5 0 0,11-5 0,6-2 0</inkml:trace>
  <inkml:trace contextRef="#ctx0" brushRef="#br0" timeOffset="90">14756 11170 9618,'-8'0'756,"1"0"0,3 1-420,-4 3 1,2 2-36,-2 5 0,-2 1-39,2-1 0,2 6-144,-2 2 1,1 4 63,-5 3 1,0 0-115,-4 4 0,4 4 100,-3 4 0,2 2-194,1-2 1,1 1-109,0 3 0,3 3 96,0-4 1,5 3-28,-5-3 0,5 4 109,0-3 0,1 1-166,2-1 0,0-2 81,0-2 0,5-3-131,3-1 1,2-1 100,2-6 0,3 3-77,0-3 117,5-1 0,-6-3-3,5 0 0,-3-5-20,3-3 1,-2-2-7,2-2 1,-1-1 43,-3-2 0,-2 1 106,2-5 0,-2 3-16,-2-3 1,1 1 420,-1-1-13,1-3-138,-1 4-158,-5-5-84,5 0 1,-9 0 158,6 0 72,-6 0-2656,3 0 2323,-5 0 0,0 5 0,0 2 0</inkml:trace>
  <inkml:trace contextRef="#ctx0" brushRef="#br0" timeOffset="91">19541 9639 8175,'0'-7'-363,"0"-1"485,0 5 260,0-2 1683,0 5-1854,-5 5 1,4-2 10,-3 5 1,3-1-101,1 5 0,-4 3 93,0 0 0,-4 5-271,5-1 0,-2 7 63,1 0 0,1 2-183,-4-1 0,3 2-22,-4 5 0,4-3-37,-3-1 0,4-3 60,-1 3 1,3-4-88,1 1 1,0-3 289,0-2 1,0-2-96,0-1 0,5-4 79,3 4 1,2-5-72,1 1 0,2-6 199,2-2 1,-2 0-14,2 0 1,-1-1 103,1-6 1,-2 0-263,2 0 1,2 0 78,-2 0 0,0 0-780,-3 0 0,-1 0 366,1 0 0,-2-2-1093,-3-2 1459,-2 3 0,0-9 0,2 4 0</inkml:trace>
  <inkml:trace contextRef="#ctx0" brushRef="#br0" timeOffset="92">19450 10005 8010,'-5'-7'0,"2"1"640,-4 2-104,4 3-81,-2-4 172,5 5 911,0 0-1430,5 0 1,3 0 79,7 0 0,-1 0-232,5 0 1,0 1 39,4 3 0,3-3-391,1 3 0,0-3 77,-5-1 1,5 0-98,0 0 1,-1 0 107,-3 0 307,0 0 0,10 0 0,3 0 0</inkml:trace>
  <inkml:trace contextRef="#ctx0" brushRef="#br0" timeOffset="93">20089 9731 8022,'5'-12'714,"-2"2"-414,5 2 1,0 0-186,8 4 1,-2 0 89,5 4 0,-4 0 8,4 0 0,0 5 16,4 3 0,5 2-99,2 1 1,2-3 17,-2-1 1,2 1-164,-5 3 1,-1 1-122,-3-1 1,0-1 69,0-2 1,-2 1 121,-2-5 1,2 3 28,-6-3 1,4 4-62,-4-4 1,1-1-43,-5-3 0,0 4 115,1 0 1,-5 0 88,1-4 39,-5 0-76,2 0-82,-5 5 0,-2-4 19,-1 3 0,-4-2-3,-4 2 1,-6-2-98,-2 1 1,-4 4 83,-3 0 0,-3 3-203,-6 2 1,5-3-78,-1 2 1,5-6-198,-5 7 0,6-3-337,-2 2 0,8-1 331,4-2 0,2-2-1243,2-2 775,5-3 881,0 4 0,6 0 0,0 2 0</inkml:trace>
  <inkml:trace contextRef="#ctx0" brushRef="#br0" timeOffset="94">20729 10039 8073,'11'-6'0,"-4"-1"1074,-4 3-113,4 3-50,-6-4-544,4 5 1,-10 0-139,-3 0 1,-3 0-56,-4 0 1,1 1-120,-5 3 1,-2 3-168,-5 4 1,2 0 109,-3 1 1,-1-1-397,2 1 0,-5-1 194,4 0 0,1-3-577,3 0 0,0-2-124,0 2 905,0 2 0,1-4 0,-1 6 0</inkml:trace>
  <inkml:trace contextRef="#ctx0" brushRef="#br0" timeOffset="95">21140 9765 8059,'6'0'41,"-1"-1"348,-5-3 75,0 2 59,6-3 318,-5 5-151,4 0-552,-5 0 0,-4 2 94,0 1 1,-5 4-117,2 4 0,-2 6 106,1 2 1,-1-1-334,6 1 1,-1 0-72,4 3 1,0 1-52,0 0 0,5-4-187,2 0 1,5-4 214,3 4 0,3-5 41,5 2 1,-3-4 39,3 0 0,-3-6 93,7-2 0,-2-3-69,2-1 0,-2 0 132,6 0 1,-1-5 47,4-2 0,-3-7 165,-1-2 0,-4-4 226,0 1 0,1-3-197,-4 0 0,1-1 412,-9 0 1,-1-4-284,-6 1 1,-3-6-87,-5 1 0,-5-2-114,-3-1 1,-10 4-165,-8-1 0,-5 2-120,-11-1 1,-5 7-597,-6 8 0,0 7-302,-4 4 1,11 5 487,-3 7 0,10 5 491,5 10 0,1 2 0,7 5 0,-1 6 0</inkml:trace>
  <inkml:trace contextRef="#ctx0" brushRef="#br0" timeOffset="96">15018 11524 7934,'0'-8'-28,"0"0"465,0 6-149,0-3 0,-1 1 128,-3 0-127,3 0 119,-4 4-139,5 0-153,0 5 1,0 2-81,0 4 1,4 1 66,0-1 0,5 6-186,-2 2 0,3 2 102,2 2 0,-1 1-151,1 3 0,-1-3 45,0 3 0,1-3-88,-1-2 1,1 5 29,-1 0 1,0-1 41,1-3 0,-1 0-69,1 0 0,-5-4 46,1 0 0,-2-1 129,2 1 1,-2-1-87,-2-3 1,-3-2 126,3 2 1,-3-3-57,-1 0 0,4-5 99,0 1 1,0-4-167,-4 4-82,5-6-137,-4 3 249,9-5-633,-8 0 682,3 0 0,-5 0 0,0 0 0</inkml:trace>
  <inkml:trace contextRef="#ctx0" brushRef="#br0" timeOffset="97">15464 11512 8024,'0'-11'-285,"0"-1"0,-4 5 283,0-1 316,0 6-356,4-9 1,0 9 172,0-6 102,0 6 1,0-5 24,0 4-20,0 1 114,0-3-66,6 5-62,-5 0 100,4 0-215,-5 0 1,-1 5 19,-3 3 0,1 2-15,-4 2 1,3 4-40,-4 3 1,2 3-8,-2 0 0,-1 1-114,6 0 0,-5 1 85,4 3 0,-1-2-76,1 6 1,2-5 107,-6 5 1,4-2-259,-3 2 0,3 0 53,-4-4 0,4 3-68,-3-3 1,3-3 76,-4-1 1,5-8 40,-5 4 1,4-1 149,-3-3 1,4 0-75,-1-3 1,3-5 203,1 1-219,0 0 0,0-1-94,0 1 136,0-6-968,0 4 949,0-6 0,5 0 0,1 0 0</inkml:trace>
  <inkml:trace contextRef="#ctx0" brushRef="#br0" timeOffset="98">15978 11478 7986,'-12'0'217,"1"0"1,3 0 267,1 0-178,4 0 1,-2-1 142,5-3 172,0 3-144,0-4-267,0 5 28,5 0 0,2 0-144,4 0 0,0 0-21,1 0 0,-1 0-75,1 0 0,3 1-28,0 3 1,4-2 86,-4 6 1,6-2-185,-2 2 0,-2 1 46,2-6 0,1 6-72,2-1 0,0-2 86,-3 2 1,3-6 36,-3 2 1,1-1 18,-1 1 0,-3-3 36,-4 3 1,-1-3 135,1-1 324,-1 0-74,1 0-312,-1 0 0,-5 1 445,-2 3-91,-3-3-146,-1 4-218,0-5 1,-5 5 1,-2 3 1,-3-2-122,-2 2 1,1-2 79,-1 2 1,0 2-79,-4-2 1,0 1 91,-3-2 1,1 3-202,3-2 0,1-2 48,-5 2 1,5-2-281,-1 2 0,1-2-21,-2-2 0,4-3-181,-3 3 0,2-3-110,1-1 0,1 4 249,0 0 1,-1 1-356,1-1 1,3-3-162,1 3 947,4 2 0,-7 1 0,3 4 0</inkml:trace>
  <inkml:trace contextRef="#ctx0" brushRef="#br0" timeOffset="99">16515 11832 7975,'-7'0'-1961,"2"-1"3142,5-3-170,0 3-679,-5-4 1,4 3 243,-3-1-288,3 1 1,-1-3 188,-1 5-56,1 0-396,-8 0 0,4 0 160,-6 0 1,0 5-218,-3 3 1,-3 2 46,-5 1 1,0 1-54,0-1 1,-3 1 75,-1-1 1,-3 1-35,3-1 0,0 0-19,4 1 0,1-1 26,-1 1 1,5-5-79,3 1 1,-2-4 72,2 3 0,4-4-140,3 1 1,4 1 89,-3-1 0,4 1-329,-1-2 226,3-1 0,0 4-279,-3-2 191,3-3 1,-5 5-613,6-2-308,0-2 1155,0 8 0,0-4 0,0 5 0</inkml:trace>
  <inkml:trace contextRef="#ctx0" brushRef="#br0" timeOffset="100">16869 11295 8128,'0'-7'90,"0"-1"357,0 5-357,0-7 1,0 8 226,0-6 41,0 6 0,0-5 204,0 3-185,0 3 0,-2-4 11,-1 5-156,1 0-220,-3 0 0,5 1 124,0 3 0,0 3-138,0 4 1,0 0 47,0 1 1,0 4-28,0 3 1,0 3 16,0 1 1,0-4-151,0 0 1,0 0 100,0 4 1,1-4-156,3 0 0,-2-5-52,1 1 1,2-2-78,-1-2 0,1-1-558,-1-2 287,-3 2-238,4-9 806,1 9 0,-5-3 0,4 4 0</inkml:trace>
  <inkml:trace contextRef="#ctx0" brushRef="#br0" timeOffset="101">16674 11741 8090,'-6'0'1181,"-4"-5"-856,9 3 243,-4-3 59,5 5-351,0 0 1,5 0 81,2 0 1,3 0-224,2 0 0,4 0 101,3 0 0,4 1-212,4 3 0,2-2 162,5 1 1,-2-1-273,2-2 1,-6 0 31,7 0 1,-9 0 21,1 0 1,1 0 40,-2 0 0,1 0-142,-4 0 0,-2 0-129,-2 0 0,2-4 120,-6 0 1,4 0-348,-4 4 0,4-4 161,-3 1 0,-5-1-423,-3 4 0,-5 0-373,5 0 1124,-5 0 0,-3 5 0,-7 1 0</inkml:trace>
  <inkml:trace contextRef="#ctx0" brushRef="#br0" timeOffset="102">16857 11878 7968,'0'-8'850,"0"0"-152,0 6-251,0-3 430,-5 5-519,4 0 1,-5 0-7,2 0 1,2 5-116,-1 3 1,-2 6-1,1 1 1,-1 5-15,1-1 1,3 3 13,-3 0 0,3 0 0,1-3 1,0 3-15,0-3 1,0 6 13,0 2 1,0-1-1,0-3 0,0 0-819,0 0 0,3-2-804,1-1 1,5 0 985,-1-5 1,1 0 292,-2-3 0,3-5 19,-2 1 84,2 0 0,1-2-32,1-2 1,-5 1 83,1-1 1,0-1-69,3-3 0,-3 0-262,-1 0 0,1 0-192,3 0 0,-3 0-235,0 0 0,-6-1 212,2-3 497,2 3 0,-4-9 0,3 4 0</inkml:trace>
  <inkml:trace contextRef="#ctx0" brushRef="#br0" timeOffset="103">16732 12140 7997,'-2'-7'204,"-2"-1"0,3 4 912,-3-3-727,3 4-455,6-2 1,2 5 183,4 0 0,4-1 83,0-3 0,6 3-106,-2-3 1,6 3 51,2 1 0,3-2-443,-3-1 0,0 1-35,-5-1 0,1-4-282,0 0 0,-1 0 613,-3 0 0,7-1 0,-2-3 0</inkml:trace>
  <inkml:trace contextRef="#ctx0" brushRef="#br0" timeOffset="104">17291 11033 8033,'-7'-2'260,"-1"-2"1,4 2 177,-3-6 450,4 6-173,-2-3-2,5 5-421,5 0 0,5 5 0,5 2 0,7 5 3,1 3 0,0 3-51,3 5 0,2 5 60,-1 2 0,5 7-74,-2 1 0,-1 5-283,2-1 0,-1 2 181,4 2 0,1 1-487,-1 2 1,-1-2 387,-3 3 0,-3-1-104,-8-3 0,-2 2-332,-6-6 0,-1 3 279,-2 0 0,-3 0-192,-5-3 0,0 1 94,0-5 1,-5-1-28,-3-7 0,-6 2 55,-1-6 0,-5 5 161,1-4 1,-4-1-151,-4-3 0,3-1 177,-3-3 0,-1-3-293,2-4 0,0-2 222,7-3 1,3 2-1268,4-5 1348,1 0 0,10-4 0,2 0 0</inkml:trace>
  <inkml:trace contextRef="#ctx0" brushRef="#br0" timeOffset="105">13020 13317 8046,'-12'0'0,"2"-2"14,3-1 487,-4 1-224,5-3 0,-4 4 144,2-3-45,3 3 0,5-4 394,0 5-675,5 0 1,-2 0-122,4 0 1,1 1-63,4 3 55,-1-3 0,2 4 8,2-5 1,3 0 58,4 0 1,1 0-16,0 0 1,4 0 47,-1 0 1,1 0-133,-4 0 1,0-3 56,0-1 1,-2 0-106,-2 4 0,-1-4 46,-3 0 0,-6 0-267,3 4 25,-4 0 1,0 0-210,0 0 1,-5 0-16,5 0 0,-5 2-737,0 2 1270,-1-3 0,-7 9 0,-2-4 0</inkml:trace>
  <inkml:trace contextRef="#ctx0" brushRef="#br0" timeOffset="106">13020 13534 8004,'-7'0'61,"2"0"393,5 0-114,5 0 0,-2 0 58,5 0-93,-1 0-135,0 0 1,3 0 56,-3 0 0,3 0 28,2 0 1,-1 0-351,1 0 1,-1 0 41,1 0 58,-1 0 0,4 0-191,0 0 1,6 0 114,-2 0 1,2-2-120,2-1 1,0 0-1001,0-5 623,5 6 567,-4-3 0,9-5 0,-4-3 0</inkml:trace>
  <inkml:trace contextRef="#ctx0" brushRef="#br0" timeOffset="107">14150 13328 7927,'-5'-6'-320,"4"1"1159,-4 5 16,5-5-120,0 3-276,0-3 624,0 5-836,0 5 0,1 0-28,3 3 1,1-2-1,3-2 0,2-1 28,-2 4 0,2-3-28,1 4 0,4-6-31,1 2 1,4 1-524,-1-1 0,3 0-857,0-4 0,1 0 690,0 0 1,1 0 258,3 0 1,-7 0 157,3 0 0,-3-1 35,3-3 0,-5-1-4,-3-3 0,2-2 453,-2 2-241,0-2 0,-4-1 78,1-1 0,-5 1-78,1-1 1,-5 1 279,0 0 1,3-1-85,-3 1 0,0-1-84,-7 1 0,2-4-8,-6-1 1,-1 3 22,-6 5 1,1-2 32,-5 2-1020,0 3 523,-9 0 0,-1 6-522,-6 3 0,-3 4 350,0 7 0,-1-1-235,1 5 348,2 0 0,-2 4-93,8 0 0,2 3 86,5 1 1,4 5 229,0-2 0,9-1-43,-2 2 1,9-2 44,-1 1 53,8 3 0,2-5-30,5 3 33,6-3 1,1-9-66,4 0 0,1-5 81,0 1 1,5-2-25,3-2 0,2-5 167,1-2 0,0-3 150,0-1-227,1 0 0,-5-1 27,0-3 0,-4-2-31,0-5 0,-1 0-239,-3 4 1,-3-2 114,1 5 1,-7 0-756,3 4 0,-4-3 54,0-1 704,-6 0 0,4 9 0,-3 1 0</inkml:trace>
  <inkml:trace contextRef="#ctx0" brushRef="#br0" timeOffset="108">15041 13008 8017,'-6'0'-349,"1"0"1084,5 0 0,5 0-521,3 0 1,-2 0 232,2 0-217,-1 0 0,5 0-159,-1 0 0,0 0 48,1 0 0,-1 0-109,1 0 1,-1-1 257,0-3-349,1 3 78,4-4 0,-3 4 22,2-3 137,-2 3-163,-2-4-65,1-1 0,-5 5-300,1-3-705,-5 3 1077,2 1 0,0 0 0,1 0 0</inkml:trace>
  <inkml:trace contextRef="#ctx0" brushRef="#br0" timeOffset="109">15692 12620 8147,'0'-6'-1790,"0"-4"1900,0 8 0,0-4 1269,0 2-471,0 3-358,0-4-66,-5 5 60,4 0-307,-4 0 4,0 0-106,4 0 1,-5 5 14,6 2 92,0 4-153,0 5 1,0 1-116,0 2 1,0 2 59,0-2 0,2 3-177,2 1 0,-3-4 118,3 0 1,-2-4-120,2 4 0,-3-5 32,3 1 96,-3 3 21,-1-5-268,5 3 225,-3-4-369,3-1 66,0-5-164,-4 4-348,4-8-53,-5 8 906,5-9 0,-4 4 0,5-5 0</inkml:trace>
  <inkml:trace contextRef="#ctx0" brushRef="#br0" timeOffset="110">16115 12506 7955,'5'-6'-159,"-4"0"0,4 5 552,-5-3 83,0 3-27,0-4 542,0 5-883,0 5 58,0-4 1,0 10 222,0-4-357,-5 8 2,-1-2 79,-1 9 1,-3-8-36,3 5 1,-2 0-9,1 3 0,-2 1-165,2 0 0,-2 4 46,-1-1 1,-1 6-186,1-1 1,0-2 118,-1 1 1,1-3-145,-1 3 0,2-4 62,3 0 1,-2-1 174,5-3 1,-4 0 9,4-3 1,-1-3-3,2-4 25,1 4 1,-3-3 0,5 2 0,-4-6 218,1-1-849,-1-6 208,4 8 137,0-8-619,0 3 768,0-5 0,0-5 0,0-2 0</inkml:trace>
  <inkml:trace contextRef="#ctx0" brushRef="#br0" timeOffset="111">16389 12643 7984,'0'-6'841,"0"-5"-577,0 10 0,-1-4 155,-3 5-194,3 0 169,-4 0 137,5 0-113,0 5-309,-6 1 0,4 10 84,-6-1 0,4 5-68,-3-1 0,3 7-150,-4 0 1,5 1 68,-5-4 0,5 1-219,0 3 0,0-3 125,-1 2 0,3 0-100,-3 0 1,3-5-354,1 1 355,0-1 0,4 0-148,0-2 131,4-2 0,-5-6 153,5 1 1,-1-1 10,5 1 1,-5-5-6,1 1 0,0-4 33,3 3 1,0-4 29,1 1-94,-1-3 50,1-1 0,-1 0-207,0 0 192,1 0-66,-1 0 1,1 0-124,-1 0 0,-3 0-279,-1 0-562,1-5 538,3-2 494,-4-4 0,3 0 0,-4-1 0</inkml:trace>
  <inkml:trace contextRef="#ctx0" brushRef="#br0" timeOffset="112">16218 13008 8032,'0'-6'387,"5"0"133,2 2 1,9 3-194,3-3 1,3-1-134,5 1 1,4-1-81,7 1 124,-3-2-504,4-1 1,-4-2-1150,-1 6 1415,-10-6 0,8 7 0,-8-3 0</inkml:trace>
  <inkml:trace contextRef="#ctx0" brushRef="#br0" timeOffset="113">2090 15327 7828,'-6'0'320,"-4"0"0,8-1 516,-2-3 45,3 2-213,1-3-161,0 5-236,0 5 1,0 2-85,0 4 1,0 6-88,0 2 0,0 2 16,0 2 1,0 5-206,0 3 0,0-2 17,0 1 1,0 1-148,0 3 0,0 4-26,0 0 0,4-1 88,0-7 1,1 1 77,-1-8 0,-2 2 79,6-6 1,-4 1 7,3-1 1,-3-2-8,4-6 1,-5-1 14,5-2 0,-5 2-75,0-2 1,-1-2-96,-2 2 0,0-4-706,0 3 388,0-4 35,0 2 437,0 0 0,0-4 0,0 4 0</inkml:trace>
  <inkml:trace contextRef="#ctx0" brushRef="#br0" timeOffset="114">1999 15441 8091,'1'-11'147,"3"-1"1,-2 1 35,6-1 1,-1 1-15,5-1 0,-1 1 96,1 0 0,3-1-1,0 1 1,6 3-58,-2 1 0,2 3 41,2-4 1,0 6 0,0-2 0,-1 3-250,1 1 0,0 0-305,0 0 1,-4 3 205,0 1 1,-1 8 44,1-5 1,-3 10 2,-4-6 0,-5 4-174,1 1 1,-5-2 32,0 5 0,-4 0 93,-7 3 0,0 3 124,-11 1 0,-4-2-23,-4 3 1,-1 1 191,2-1 1,0-5-115,-4-3 1,-1-1-47,-3 1 1,5-6-43,2-6 1,4-4 102,4 1-658,-2 2 1,8-5 63,-2 3 500,7-2 0,-2-8 0,4 0 0</inkml:trace>
  <inkml:trace contextRef="#ctx0" brushRef="#br0" timeOffset="115">2558 15338 9222,'0'-6'1977,"0"1"-1650,-5 5 1,4 1-239,-3 3 1,3 2 50,1 6 0,0 0-135,0 4 1,0 3-1,0 7 1,0 3-69,0 6 0,0-1-33,0 0 0,0 0 41,0 1 1,4 3-109,-1 0 1,3-5-46,-3-6 1,0-3-47,5-2 0,-6-4 164,2-3 0,-2-2-79,2-1-738,-3-1 250,5-5-823,-6 4 1480,0-8 0,0 3 0,0-5 0</inkml:trace>
  <inkml:trace contextRef="#ctx0" brushRef="#br0" timeOffset="116">2570 15384 8052,'-8'-4'770,"0"0"-281,6-5 268,-3 3-194,5-5-189,0-1 0,5 6-141,3 2 0,2-1-42,1 1 1,4 0 22,1 4 1,4 0-126,-1 0 1,2 2 85,2 1 1,0 4 28,0 4 1,0 1-243,0-1 1,0 2 33,-1 2 0,1-1 134,0 5 1,1-1-61,3 1 0,-3 2-644,3-2 0,-5-1 268,-3 1 0,2-1 102,-6 1 1,0 3 174,-3-3 1,-6 2 2,-2 2 0,-3 0-58,-1 0 37,-10 5 3,-3-4 0,-11 7-132,-3-4 0,2 0 144,-5-4 1,-1-1-236,-3 1 0,5-5 101,2-3 0,-1-2 54,1-2 1,1-4 29,3-3 0,0 1-9,0-2 1,2 1-164,2-4 1,2 0 138,6 0 0,1-1-400,2-3 0,3 2 515,5-6 0,0-5 0,0-4 0</inkml:trace>
  <inkml:trace contextRef="#ctx0" brushRef="#br0" timeOffset="117">3175 15384 8020,'-1'-8'31,"-3"1"0,3 3 280,-3-4-119,3 6 0,-1-7 583,-1 5-183,1 0 289,-3 4-292,0 0-331,4 5 1,-4 5-16,5 6 0,0 4-15,0-1 1,0 4-86,0 4 0,4 5-150,-1 7 1,5 4-112,-4-1 0,3 2 130,-3 2 1,1-2-383,-1-2 0,-1-4 172,4-7 0,-4-1 35,1-7 0,1 1 76,-2-9 0,3-3-20,-3-5-99,-1 1 0,4-2-543,-2-2-781,-3-3 575,4-1 955,-5-5 0,5-6 0,2-7 0</inkml:trace>
  <inkml:trace contextRef="#ctx0" brushRef="#br0" timeOffset="118">3106 15761 8020,'0'-12'-351,"2"5"617,2-1 1,-2 6 433,6-2 0,3-1-583,4 1 0,6 0 38,-2 4 0,6-1 80,2-3 0,3 3-111,-3-3 0,5-1-105,-2 1 0,-2-1-11,-1 1 1,0 3-142,0-3 1,-4-1 57,-4 1 1,-5-3-157,1 3 0,-2-1 231,-2 1 0,1-2 0,-1-6 0</inkml:trace>
  <inkml:trace contextRef="#ctx0" brushRef="#br0" timeOffset="119">3141 15395 8000,'-7'-11'417,"2"-1"121,5 1 0,7 3-254,4 1 0,6 4-107,5-1 1,6-1 136,3 2 0,3-2-307,4 1 1,-2 2-346,2-1 1,-3 1 196,0 2 141,-1 0 0,-5 0 0,-1 0 0</inkml:trace>
  <inkml:trace contextRef="#ctx0" brushRef="#br0" timeOffset="120">4283 15430 7996,'-12'0'-485,"1"0"1101,0 0 968,4 0-560,2 0-715,0 0 1,3 1-87,-6 3 1,4 7-2,-4 8 0,5 0 0,-5 4 1,4-3-51,-3 7 0,0-2-93,0 2 1,2-2 77,5 6 0,0-6-190,0 2 1,0-3-147,0-1 0,1-2 113,3-2 0,2 2-211,5-6 0,5-1 125,-1-6 0,5 0 81,-1-4 1,3 0-46,1-4 0,5-5-65,2-3 0,-1-7 123,2-4 1,-5-3 129,5 0 1,-2-6 24,1-3 0,-7 3-64,-8 2 0,-2 0 87,-1 0 0,-6 3-135,-2 0 0,-6 0-99,-5 4 0,-2 1 59,-10-1 1,0 2-155,-4-2 1,-5 2 24,-2 6 1,-3 0-225,-2 4 0,5-2-265,0 5 1,5 2-19,3 5 691,4-1 0,1 13 0,0-2 0</inkml:trace>
  <inkml:trace contextRef="#ctx0" brushRef="#br0" timeOffset="121">4751 15395 7949,'-10'-7'0,"2"-1"-717,3 0 522,0 2 621,4 1 0,-5 5 271,2 0-158,2 5 1,-3 5-134,5 6 1,0 4 100,0-1 0,0 6-75,0 2 1,0 0-96,0-5 1,0 5-103,0 0 0,2-1-108,1-3 0,0-4-211,5 0 0,-5 0 19,5 4 1,-2-4-247,2 0 0,1-5-222,-5 1-249,5-2 429,-3-2 0,0-3-296,-2 0-341,2-6-83,-4 3 12,3-5 698,-5 0 1,-2-3 362,-1-1 0,1-5 0,-3 2 0</inkml:trace>
  <inkml:trace contextRef="#ctx0" brushRef="#br0" timeOffset="122">4728 15544 7843,'-6'-5'945,"-4"3"-544,8-3 1,-1 5-269,6 0 1,0 0-76,5 0 1,4 0-154,7 0 1,-1 4 139,1 0 0,0 0-42,4-4 1,0 4-53,0-1 0,0 1-204,-1-4 0,-3 0-292,0 0 1,-5 0 256,2 0 0,-4-5 288,0-2 0,-1-9 0,1-1 0</inkml:trace>
  <inkml:trace contextRef="#ctx0" brushRef="#br0" timeOffset="123">4683 15384 7952,'1'-8'1229,"3"1"1,7-1-1013,8-3 1,6 0-3,2 4 1,5-3-544,-2 2 0,5 2-124,3-2 1,-3 2-957,3-2 1204,3 3 1,-1 0 0,6-1 0</inkml:trace>
  <inkml:trace contextRef="#ctx0" brushRef="#br0" timeOffset="124">6361 15270 8033,'7'-12'14,"-2"5"65,-5-1 0,0 4 526,0-3-58,0 4 7,5-7-249,-4 9 1,4-3 41,-5 8 1,-1 7-104,-3 8 0,2 3 119,-6 1 0,2 4-139,-2 4 1,3 2-116,5 1 0,0 3 17,0-3 1,1 7-207,3-7 1,-1 2 91,4-6 0,-3 2-151,4-6 1,-5 0-47,5-7 1,-4 1 68,3-5 1,0 1-46,0-5 1,2-3-184,-5-1 1,1-3-748,-1 4 516,-3-6 575,4 3 0,-5-5 0,0 0 0</inkml:trace>
  <inkml:trace contextRef="#ctx0" brushRef="#br0" timeOffset="125">6019 15304 8118,'11'-11'88,"1"-1"1,-1 2 142,0 2 1,5-1 186,-1 6 1,4-2-109,-4 1 1,4 3-31,-4-3 0,10 2-52,-3 2 1,5 0 120,0 0 0,2 0-196,5 0 0,5 0-10,3 0 0,-1 0-145,1 0 0,-5-1-14,1-3 1,-3 2-188,0-6 1,-6 2 139,-3-2 1,-3-2-509,-4 2 0,-2 3-812,-6 2-492,1-4 1875,-6 6 0,4-9 0,-4 3 0</inkml:trace>
  <inkml:trace contextRef="#ctx0" brushRef="#br0" timeOffset="126">7172 15133 7948,'0'-7'3059,"0"-3"-2676,0 9 60,0-4-1358,0 5-302,5 0 745,-3 5 1,3-3-977,-5 6 1448,0 0 0,0 3 0,0 0 0</inkml:trace>
  <inkml:trace contextRef="#ctx0" brushRef="#br0" timeOffset="127">7241 15464 7914,'-18'16'0,"5"-3"730,6 2 0,4-6-134,-1-1 0,3-1-11,1 5 1,0-5 168,0 1-46,0 0-531,0 3-446,0 0-630,0 1 899,0-6 0,5 4 0,2-3 0</inkml:trace>
  <inkml:trace contextRef="#ctx0" brushRef="#br0" timeOffset="128">8668 14893 7999,'-11'0'-161,"0"0"1,3-1 551,0-3 1,5 2 142,-5-1 237,5-4-216,-7 6-145,4-4 1,0 6-15,2 3 1,1 4-171,-1 7 1,3-1-1,-3 5 1,3 5 38,1 6 1,0 1-249,0 3 0,1-1-46,3 9 0,1-4-61,3 4 1,1-1 75,-5 0 0,4 4-95,0-3 1,-2 1-215,2-1 0,0-2 139,3-2 0,-3-2 24,-1 2 0,-3-7 86,4-5 1,-5-2-174,5-1 1,-4-1-181,4-3 1,-6-3-1094,2-4 992,-3-1 528,4 0 0,-4-4 0,5-2 0</inkml:trace>
  <inkml:trace contextRef="#ctx0" brushRef="#br0" timeOffset="129">8360 15612 7953,'0'-11'456,"1"3"153,3 1 1,1 3-255,3-4 1,6 6-102,-3-2 1,8-1-109,0 1 0,4 0-161,4 4 1,1 0 10,2 0 1,3 0 97,-2 0 0,-3 0-687,-2 0 1,-2 0 592,-1 0 0,0 0 0,0 0 0</inkml:trace>
  <inkml:trace contextRef="#ctx0" brushRef="#br0" timeOffset="130">9125 15647 7619,'0'-7'583,"0"-3"1,0 8 243,0-6-305,0 5 51,0-2-100,0 5-264,0 5 1,0 2-51,0 4 0,0 4 27,0 1 1,0 4-147,0-1 0,0 3 45,0 0 0,2 1-119,1 0 0,0-1-66,4-3 0,0 1 9,0-5 0,2 2 58,-5-2 1,4-6 13,-4 2 0,1-3-225,-2-1-360,-1 4-659,3-5 487,-5 0-812,0-1 1588,0-5 0,-5-5 0,-2-1 0</inkml:trace>
  <inkml:trace contextRef="#ctx0" brushRef="#br0" timeOffset="131">8943 15635 7904,'-11'-7'-54,"4"-1"0,2 4-54,5-3 624,0-1 1,5-2-141,2 2 0,7 2-317,2 2 0,5 3 38,2-3 1,0-1-36,3 1 0,2-1-23,-1 1 0,3 3-203,-3-3 1,0-1-23,-4 1 1,-2 0-279,-2 4 1,2 0 463,-6 0 0,0-5 0,-4-1 0</inkml:trace>
  <inkml:trace contextRef="#ctx0" brushRef="#br0" timeOffset="132">9833 14699 7992,'0'-12'-88,"0"1"0,0 3 1320,0 1-754,0 4 0,0-3-120,0 2-97,0 3 0,-1-4 111,-3 5 1,2 5-119,-6 2 0,-3 8 0,-5 4 0,-4 4-37,1 4 1,-4 3-29,-3 9 0,5 1-66,-1 6 1,2-1 13,1 1 1,3 1-54,5 3 0,4-3 81,3 2 1,6-3-69,5-4 1,2-3 8,10-5 1,-4 0-117,4 1 1,0-2 91,4-3 0,-2 2-142,1-5 1,-5 3 127,6-3 1,-3-1 17,3-3 0,0-4-96,0 0 1,-1-1-79,1 1 0,0 1-199,0-4 0,-1-2 220,-3-7 1,1 3-173,-5-2 1,0-3-128,-3-1 1,-5 1-1039,1-1-983,-5-1 1252,2-3 1135,-5 0 0,-11-5 0,-1-1 0</inkml:trace>
  <inkml:trace contextRef="#ctx0" brushRef="#br0" timeOffset="133">10187 14984 7435,'0'-6'1814,"0"1"-1231,0 0 415,0 3-527,0-3 1,0 7-175,0 1 1,-1 1-57,-3 8 0,2 2 14,-6 8 1,4 1-144,-3 0 1,0 5 69,0 2 0,-2 3-231,5 2 0,-3 2 76,3-3 1,0 6-39,4-5 1,0 1-86,0-1 0,1-2-78,3-3 0,-1 2 43,4-5 0,1-1-49,3-3 0,-3-4 94,-1 0 1,1-5 26,3 1 0,1-6-116,-1-1 0,1-6 85,-1 2 0,1-3-146,-1-1 1,4 0-47,0 0 1,1-1-158,-5-3 1,0 3-21,1-3 1,-5-1-884,1 1 1342,-5-4 0,2 1 0,-5-4 0</inkml:trace>
  <inkml:trace contextRef="#ctx0" brushRef="#br0" timeOffset="134">10119 15384 7966,'11'-12'0,"1"1"0</inkml:trace>
  <inkml:trace contextRef="#ctx0" brushRef="#br0" timeOffset="135">10039 15350 7920,'-8'0'651,"1"0"-260,4 0 55,-2 0-316,5-5 0,1 3 89,3-2 0,3 3-19,4 1 0,2 0 19,2 0 0,3 0-123,4 0 0,6 0 59,3 0 1,-1-4-177,5 1 0,-8-2-96,8 1 0,-5 1-123,1-4 1,-3 3-610,-6-4 0,0 6 155,-3-2 694,-2-3 0,-1 6 0,2-4 0</inkml:trace>
  <inkml:trace contextRef="#ctx0" brushRef="#br0" timeOffset="136">10530 14801 8008,'-11'-1'1898,"-1"-3"-715,6 3-789,1-4 1,5 10-168,0 3 1,5 3-113,2 4 0,5-1 122,3 5 1,3 0 103,5 4 1,0 5-98,-1 3 0,5 2-1,0 1 1,3 5-316,-3 3 1,-4-1 89,-4 1 1,-7-1-291,0 5 0,-2-4 176,-6 0 0,0-2-161,-4 2 0,0 1-120,0-4 0,0-3-194,0-5 1,-4 1 129,0-6 1,-5 1-196,1-4 1,-2-6 28,-1-1 0,1-7 163,2-2 1,2-4 443,2 1 0,3-8 0,-4-3 0</inkml:trace>
  <inkml:trace contextRef="#ctx0" brushRef="#br0" timeOffset="137">11055 15258 7875,'-10'-1'0,"3"-3"0,2 2 0,5-6 0,1 6 161,3-2 0,-2 2 13,6 2 1,-4-3 75,3-1 0,1 0-97,3 4 0,1 0 177,-1 0 1,4 0-32,1 0 0,4 0-95,-1 0 0,2 0-419,2 0 1,0 0 157,0 0 1,-4-4-437,0 0 0,-1-3-84,1 3 0,1-4 577,-5 5 0,1-6 0,-5 2 0</inkml:trace>
  <inkml:trace contextRef="#ctx0" brushRef="#br0" timeOffset="138">11101 15407 7892,'-23'11'0,"5"-4"781,7-2 0,15-5-408,7 0 0,8-4-673,0 0 0,8-5 3,3 1 0,3-2 145,2-1 1,-1-1-134,0 1 1,-1 3 284,-2 1 0,2-1 0,-4-3 0</inkml:trace>
  <inkml:trace contextRef="#ctx0" brushRef="#br0" timeOffset="139">12175 14859 8217,'-7'-12'692,"3"1"1,3 3-215,1 0 1,-1 5-184,-3-5 0,2 4-145,-6-3 1,4 4-138,-3-1 0,-2 3 91,-7 1 0,-1 0-200,-6 0 0,0 5-31,0 3 0,0 3 123,0 4 0,1-1-121,-1 5 0,5-1 104,3 1 0,2 3-122,2-3 0,3 2 17,0 2 0,6-1 34,-2-3 1,9 1-52,7-5 0,2-1-178,8-6 1,0-3 162,8-5 1,1-1 46,3-3 0,0-8 219,1-7 0,-1-3-77,0-5 1,-3 2 84,-1-6 1,-4 1-77,0-5 1,-3 1 69,-4 0 0,-6 3 7,-6 1 1,-4-1 83,1-3 0,-4 1 15,-4 3 1,1-3-141,-4 2 1,-1 3-25,-3 2 0,-1-2 20,1 1 0,-1 1-13,1 3 0,1 5 88,2 3 2,-2 2-140,9 7 0,-4 3-9,5 11 1,0 2 108,0 13 0,1-2-62,3 10 1,2 3 41,6 4 1,-5 5-34,1-1 0,-1 1-7,5-1 0,-5 3-129,1-4 1,-4-2-225,3-5 0,-4 0 59,1-4 0,-3-2-220,-1-1 1,0-3 464,0-1 0,0 0 0,0 0 0</inkml:trace>
  <inkml:trace contextRef="#ctx0" brushRef="#br0" timeOffset="140">11821 15304 7858,'-12'0'-243,"6"0"744,-4 0-54,8 0 394,-3 5-495,10-4 0,2 6-134,4-4 1,6-1 13,2 2 0,9-3-1,6-1 1,3-1-14,8-3 1,0 1-143,8-4 1,0-1 155,4-3 0,4 0-283,0 4 0,0-3-140,-4 2 1,-7 2-3,-1-2 1,-8 2-144,5-2 0,-12-1 19,0 5 1,-11-1-110,0 2 0,-8 1-160,0-2 1,-6 3 591,-1 1 0,-6 5 0,3 2 0</inkml:trace>
  <inkml:trace contextRef="#ctx0" brushRef="#br0" timeOffset="141">12049 15921 7849,'-11'0'315,"-1"0"0,2-2 1254,2-1-717,3 1-599,0-8 0,-1 5-118,-6-3 1,5 3 75,-1 5 1,1-3-181,-5-1 0,-3 0 17,0 4 0,-4 4-19,4 0 0,-5 4-54,5 0 1,-4 4-193,4 3 0,-4-3 105,4 4 0,1 0-28,6-1 1,-1 2-30,5-2 1,1-1 23,3 5 1,0-5-77,0 1 1,2-2 48,6-2 0,1 0-18,10-4 0,-4-2-4,4-5 1,0 0 33,4 0 1,1-2 132,3-6 0,-3-5 213,2-9 0,0-3 49,0-1 1,-1 0-109,1-4 0,-6 3 51,0-3 0,-8 3 18,0-3 1,-2 1 53,-6-2 1,-1-2-75,-3 3 1,0-1-48,0-3 0,0 6 2,0-6 1,-1 7 9,-3 0 1,2 3-33,-6 2 0,4 4 18,-3 3 0,3 3-101,-4 5-27,6 1-81,-8 6 0,5 7 56,-3 4 1,-1 7 10,5 9 1,-3 6 24,3 5 0,0 6-11,4 2 1,0-1-168,0 5 0,1-3-64,3-1 1,2-2-167,6-2 1,-2-4 6,-2-8 0,2-2-123,-3-5 0,0-5 41,0-3 0,-3-6-46,4-1 1,-4-6-17,3 2 535,-4-3 0,7 4 0,-4 2 0</inkml:trace>
  <inkml:trace contextRef="#ctx0" brushRef="#br0" timeOffset="142">12357 15601 7871,'0'-12'1118,"0"1"0,2 5-690,1 2 124,-1 3-325,3 1 0,-4 5 187,3 2 1,-3 10-140,3 6 0,-4 5-99,-4 6 1,2 5-75,-6 3 0,0 2-202,-3 2 1,3-4 48,1 0 1,4-5-251,-1 1 0,3-3 26,1 0 0,0-6 125,0-3 0,5-3-99,3-4 0,2-2-19,1-6 0,5 1 108,-1-1 1,4-5-69,-4-2 0,4-3-178,-4-1 1,4-5-50,-3-2 0,-1-3 455,-4-2 0,6-4 0,1-2 0</inkml:trace>
  <inkml:trace contextRef="#ctx0" brushRef="#br0" timeOffset="143">12255 15944 7909,'-12'0'174,"1"0"0,4-2 237,4-2 0,3 3-441,3-3 0,8 3-439,4 1 1,9-4 353,-1 0 0,8-1 331,4 2 1,0 1 152,7-1 1,-4-3-162,4 3 0,-5-5-829,1 4 0,-4-3 621,-3 3 0,-3-10 0,-6 1 0</inkml:trace>
  <inkml:trace contextRef="#ctx0" brushRef="#br0" timeOffset="144">13282 15224 7881,'-5'6'942,"4"-1"-545,-4 1 0,10-1-110,3 2 1,-2 0-26,2-4 1,-1 2 55,5 3 1,4 1-133,3-5 0,3 3 42,1-3 0,0 1-108,-1-1 1,5-3 26,0 3 0,3-3-131,-3-1 0,3-3 30,-3-1 1,0-5-152,-5 1 1,0-2-143,-3-1 1,-3-1 113,-4 1 0,-1-2-90,1-2 0,-6 2 61,-2-2 0,-3 2 27,-1 2 1,0-1 29,0 1 1,-5 0-17,-3-1 1,-6 1 22,-1-1 1,-6 2-7,-2 3 0,-4 2 115,-3 5 0,-3 2-34,2 6 0,-2-1 153,-1 9 0,4 1-109,-1 2 0,6 3 60,-2 1 0,3 5-92,1 2 0,5-1 15,3 2 0,8-1 2,3 4 1,4-3 7,4-1 0,3-3 51,8 3 0,7-5-2,5-3 0,1-4 181,-2-6 0,2-2-78,3-3 0,0-2 71,-4-5 1,3 0-54,-3 0 0,0 0-172,-4 0 1,-2 0-256,-2 0 0,1-3-571,-4-1 1,-5-4 813,-3 4 0,-1-4 0,5 1 0</inkml:trace>
  <inkml:trace contextRef="#ctx0" brushRef="#br0" timeOffset="145">13968 14927 7950,'-12'6'819,"6"-1"1,2-5-886,8 0 1,2-3 198,6-1 1,4 0 44,3 4 0,3 0-17,1 0 0,0-4-19,-1 0 1,1 1-283,0 3 0,2-4 89,-2 0 1,1 0-1628,-8 4 1678,4 0 0,-7-5 0,3-1 0</inkml:trace>
  <inkml:trace contextRef="#ctx0" brushRef="#br0" timeOffset="146">14607 14470 7999,'-10'-1'561,"3"-3"169,1-2 1,8-4-427,2 2 1,-2 3-325,6 5 0,-5 0 108,5 0 109,-5 0 0,2 5 165,-5 3 1,4 7-169,-1 4 1,1 6 13,-4 2 1,4 5-106,0-2 1,0-1-240,-4 2 0,0-2 142,0 1 0,0-2-116,0-5 0,0 0-63,0 0 0,0-5-291,0-3 0,3-2-615,1-2 1,1-1 54,-1-2 1024,-3 2 0,9-9 0,-3 4 0</inkml:trace>
  <inkml:trace contextRef="#ctx0" brushRef="#br0" timeOffset="147">15076 14390 7981,'6'-11'895,"4"-1"0,-9 5-329,3-1-141,-3 6 0,-1 2-92,0 7 1,-5 5 72,-2 3 0,-7 8-143,-1 7 0,-2 5-28,2 3 1,-2 3-112,-2 9 1,-2 2-434,2 5 1,-2-1 434,2-3 1,-1 1-126,5-1 0,-4-6 69,4 2 0,-2-3-43,2-8 1,3-1-1292,1-7 1,1-6-94,6-5-393,0-5 1025,4 3 1,1-11 724,3-2 0,8-8 0,5-2 0</inkml:trace>
  <inkml:trace contextRef="#ctx0" brushRef="#br0" timeOffset="148">15098 14733 7868,'-6'-18'0,"1"0"550,5 3 0,1 1-268,3-5 1,6 9-273,5-1 0,1 7 130,-5 0 0,-3 3 26,-1 1 413,-4 0 0,2 10-177,-5 5 1,-1 7-32,-3 4 1,-3 5-145,-4 7 0,0 2-102,-1 6 1,-3 0-138,0-1 0,0-3-13,3 0 1,1-1-62,-1 1 1,5-3-335,-1-5 0,6-4-150,-2-4 1,6-7 276,2-4 0,6-2-73,2-1 1,0-6-81,7-2 1,-1-3-32,1-1 1,3-5-54,-3-3 1,1-2 591,-1-1 1,-2-1 0,-6 1-1</inkml:trace>
  <inkml:trace contextRef="#ctx0" brushRef="#br0" timeOffset="149">14950 15076 7866,'-10'-2'1272,"2"-2"1,6 2-546,9-6 1,10 2-335,9-2 1,7-2-487,2 3 1,5-4-370,10 0 1,-7 0 113,3-1 1,-6 5 347,-2-1 0,-10 0 0,-11-3 0</inkml:trace>
  <inkml:trace contextRef="#ctx0" brushRef="#br0" timeOffset="150">22191 14630 7905,'6'-11'0,"-1"-1"295,-5 1 0,0 3 281,0 1 74,5-1-144,-3 2 385,3 1-561,-5 5 1,0 5 23,0 2 1,0 9-55,0 3 0,-4 3-28,0 5 1,-1 3 52,1 9 0,-1-3-81,-3 6 0,0 0-166,4 4 0,-4-1-146,4 1 1,0 0 39,4 0 1,0-1 51,0 1 0,2-2-105,2-2 1,2 0 34,5-8 0,1 2 47,-1-9 1,4 2-107,1-6 1,3 1 29,-4-9 0,1 0-163,0-3 0,-2-5-106,5 1 0,-5-6 39,1 2 1,1-3-206,0-1 0,-1-1-1186,-4-3 1011,-4-2 0,-2-5 685,-5-1 0,-5-4 0,-2-2 0</inkml:trace>
  <inkml:trace contextRef="#ctx0" brushRef="#br0" timeOffset="151">22065 15110 8370,'12'-5'1146,"0"0"-1118,3-3 1,3-1 24,5 5 0,0 1 129,0 3 0,0 0-110,-1 0 1,1 0-1,0 0 1,0 0-199,0 0 0,-5 0-257,-3 0 0,-3 0 383,0 0 0,4 0 0,2 0 0</inkml:trace>
  <inkml:trace contextRef="#ctx0" brushRef="#br0" timeOffset="152">23424 15224 7796,'7'-11'51,"-1"3"-7,-2 0 116,-3 6 0,4-5 14,-5 4 302,0 1-341,-5 7 1,-1 3 336,-6 7 0,1 2-179,-1-2 1,1 5-133,0-1 0,4 3-54,3 1 1,3-2-128,1-2 1,0-1 52,0-3 0,3-2 66,4 2 0,1-2-144,7-2 0,3 0 15,1-4 0,8-2-21,3-5 1,3-5 57,1-2 1,4-7-13,0-2 1,8-4 141,-4 1 1,1-3 157,-5 0 1,-4-5-42,1 0 0,-4-3 185,-8 3 1,-2-1-82,-10 2 1,-5 0-58,-2-4 0,-14 3 5,-9-3 0,-12 4-331,-14 0 0,-10 8-367,20 11 0,-2 3 0,0 0 0,0 1 242,-1 2 0,0 2 0,2 3 1,0 2-218,3 1 0,1 2 0,1 1 0,0 1-485,7 0 493</inkml:trace>
  <inkml:trace contextRef="#ctx0" brushRef="#br0" timeOffset="153">15864 15178 7827,'0'-6'1940,"0"1"-1576,5 5-167,1 0 0,5 0 36,1 0 0,-1 0-8,1 0 1,3 0-114,0 0 1,2 0 27,-2 0 0,1-1 8,3-3 1,2 3-75,-6-3 0,5 1-194,-1-1 1,-1 3-439,1-3 0,-5 3 318,1 1 0,-2-4-1755,-2 0 1995,1 1 0,-1 3 0,1 0 0</inkml:trace>
  <inkml:trace contextRef="#ctx0" brushRef="#br0" timeOffset="154">15898 15361 7849,'-7'1'707,"4"3"-50,1-3-564,2 4 1,2-3 87,1 2 0,5-3 222,7 3 1,-1-3-21,5-1 0,4 0 77,4 0 0,5 0-335,-2 0 1,7 0-201,1 0 0,0-4-242,-4 0 1,-5 0 178,-2 4 138,-3 0 0,-11-5 0,-3-1 0</inkml:trace>
  <inkml:trace contextRef="#ctx0" brushRef="#br0" timeOffset="155">17006 14459 10112,'7'11'436,"1"1"0,-6 3-313,2 0 1,1 4 3,-1-4 0,0 6-22,-4-2 1,1-2-173,3 3 1,-3-1 79,3 3 0,-3-3-110,-1 0 1,2-1 24,1 1 0,-1 2 67,2-6 1,1 0-134,-2-4 107,6 1 0,-4-1-465,3 1 0,-2-1 67,-2 1 0,-3-5-467,3 1 896,-3-1 0,-6 5 0,-1-1 0</inkml:trace>
  <inkml:trace contextRef="#ctx0" brushRef="#br0" timeOffset="156">16777 15155 7854,'-6'-1'346,"2"-3"1,2 3 15,-2-3 13,2 3-201,-3 1 1,7 0 22,1 0 1,0 0-1,5 0 1,3 0-44,4 0 0,2 0 71,-2 0 0,4 0-135,8 0 1,-2 0 108,6 0 0,0 0 33,7 0 1,-1-4-64,5 0 1,-4-1-5,4 2 0,-5 1-65,1-2 1,-3 2-152,0-2 0,-5 2-169,1-6 1,-2 4 140,1-3 1,-2 3-62,-5-4 1,-2 4-202,-1-3 1,-4 4-234,-5-1 0,-4 2-507,-3-2-390,-3 3 1471,-6-4 0,-7 10 0,-5 1 0</inkml:trace>
  <inkml:trace contextRef="#ctx0" brushRef="#br0" timeOffset="157">17017 15372 7855,'-8'0'0,"1"0"847,4 0-450,-2 0 1,5-1 381,0-3-49,-5 3-353,4-4 1,-4 6 95,5 3-237,0 2 0,0 10-57,0-1 1,0 1-27,0 0 0,0-2-152,0 5 0,0 0 111,0 4 0,0 1-102,0 2 0,0-2-44,0 3 1,0 1-31,0-1 0,0-1 40,0-3 0,0 0-126,0 0 0,0-2 72,0-2 0,5 2-73,3-6 0,2 0-49,1-3 0,1-1 94,-1 0 0,0-3 203,1 0 1,-1-5-11,1 5-61,-1-5 0,0 5-200,1-4 1,-5 0-556,1-4 498,-5 0 1,3 0-351,-2 0-794,-3 0 413,4 0 378,0 0 0,-2-4-111,4 0 695,-4-4 0,7 1 0,-4-4 0</inkml:trace>
  <inkml:trace contextRef="#ctx0" brushRef="#br0" timeOffset="158">16869 15749 7790,'0'-7'50,"0"-1"0,1 4 154,3-3 0,2 4-148,5-1 0,1-1 65,-1 1 0,2-3-111,2 3 0,3-1 30,5 1 1,3 3-85,1-3 1,4-1-2,-5 1 1,1-3-177,-4 3 1,-2 0 220,-2 4 0,-2-5 0,-6-1 0</inkml:trace>
  <inkml:trace contextRef="#ctx0" brushRef="#br0" timeOffset="159">17211 15407 7898,'0'-12'146,"0"1"0,0-1 301,0 1 0,2 0-339,1-1 1,4 1-2,4-1 1,1 5 119,-1-1 0,0 1 64,1-5 1,-1 5-28,1-1 1,-5 5-60,1 0 1,-1-3 26,5 3 1,-1-1-83,1 4 0,-1 0-18,1 0 1,-1 0 127,0 0 1,1 4-44,-1-1 0,-1 6-580,-2-1 0,1 2 173,-5 2 0,0-1-19,-4 0 1,0 5 26,0-1 0,-6 5-114,-1-1 0,-3-1 74,-2 1 0,-3-1-103,0 1 0,-4 1 104,4-5 1,-1 1 75,5-5 0,-1-1 293,1-2 39,5 2 145,1-9-279,5 4 1,1-5 54,3 0 1,3 0-26,9 0 1,1 0-38,6 0 0,0 0-518,0 0 1,0-1 72,0-3 399,-1 3 0,1-9 0,0 3 0</inkml:trace>
  <inkml:trace contextRef="#ctx0" brushRef="#br0" timeOffset="160">17896 15064 7832,'-11'0'-389,"5"-1"540,2-3-42,3 3 1,2-6 133,3 4 48,2 1 0,5-3 24,1 5 1,-4 0-124,-1 0 1,1 0 211,3 0 0,1 2-78,-1 1 1,2 0-148,2 5 1,-1-5 88,5 5 1,0-6 124,4 2 1,0-2-331,-1-2 0,5 0 51,0 0 0,3-6-39,-3-1 1,3 1-4,-3-2 0,0 0-283,-5-3 1,1-1 33,0 1 1,-5 0-89,-3-1 1,-3 1 113,-5-1 0,-2 1 8,-5-1 0,0 1 79,0 0 1,0 3 9,0 0 0,-6 2-20,-5-2 0,-2 0 25,-6 4 0,0 0 16,-4 4 0,-5 1 4,-2 3 1,-7 4 0,-1 7 0,0-1-52,3 5 1,1 0-4,0 4 0,5 0 68,2-1 0,8 5-39,4 0 1,3 3 112,5-3 1,2 1-99,5-2 1,1-1 71,3 1 1,2-2 7,5-1 1,5-5 123,-1-3 0,6 0-40,2-3 0,0 0 125,4-8 0,2 0-256,1-4 0,3 0 54,2 0 0,-5-1-628,1-3 0,-3 1 307,-2-4 0,0 3-1747,-11-4 2020,0 6 0,2-8 0,0 3 0</inkml:trace>
  <inkml:trace contextRef="#ctx0" brushRef="#br0" timeOffset="161">18650 14710 7850,'0'-6'-25,"-5"1"0,3 5 716,-6 0-141,6 0 27,-4 0-276,6 0 0,6 0-177,1 0 0,5 0 67,3 0 1,3-4-489,4 0 0,1-1 206,0 1 1,4 2-1222,-1-6 1312,1 0 0,6-3 0,3 0 0</inkml:trace>
  <inkml:trace contextRef="#ctx0" brushRef="#br0" timeOffset="162">19233 14196 7914,'5'-6'268,"-4"-4"249,4 8 164,-5-3-223,0 5-240,0 5 0,0 3-104,0 7 0,4 3 96,0 5 1,3 0-97,-3 0 1,5-1-84,-1 1 0,1 0-191,6 0 1,-6-2-39,6-2 0,-7-1-233,-8-3 0,1-2-459,3 2 1,-3 2 889,3-2 0,2 0 0,0-3 0</inkml:trace>
  <inkml:trace contextRef="#ctx0" brushRef="#br0" timeOffset="163">19655 14139 8453,'0'-6'1234,"0"1"-1444,0 15 1,-1-1 115,-3 10 1,2 0 227,-6 4 1,0 4-115,-3 4 0,0 7 1,-1 4 0,0-2 87,-4 2 0,2 0-235,-5 4 1,2 0 17,-3-1 1,0-4 98,5-3 1,-4-3-92,4 0 1,1-6-82,6-2 1,-1-7-166,5-1 1,1-5-2,3 1 348,0-7 0,0 2 0,0-4 0</inkml:trace>
  <inkml:trace contextRef="#ctx0" brushRef="#br0" timeOffset="164">19735 14413 7944,'7'0'823,"-2"-5"0,-5 5-589,0 0 1,0 5-151,0 7 0,0 4 154,0 3 1,-5 6 0,-3 2 0,-2 9-62,-2-2 0,1 7-75,0-3 1,-1 2-174,1-6 1,1 7 32,2-7 0,3-1-44,5-2 1,0-6 131,0 2 0,5-8-210,3-4 0,2-2-37,1-2 0,4-3-39,1-1 1,3-4-54,-4 1 1,5-4-143,-1-4 1,-2 1-279,-2-4 0,-2 0 709,-2 0 0,0-8 0,1 2 0</inkml:trace>
  <inkml:trace contextRef="#ctx0" brushRef="#br0" timeOffset="165">19541 14824 8627,'12'-11'1945,"4"1"-1829,3 2 1,4-2-597,4 2 1,-2 2 95,5-2 0,-3 2 140,3-2 0,-3 3-126,4 5 1,-6-3-105,2-1 474,-3 0 0,-1 4 0,-1 0 0</inkml:trace>
  <inkml:trace contextRef="#ctx0" brushRef="#br0" timeOffset="166">19941 15635 7745,'-18'7'3094,"7"-2"-2548,6-5 0,5-2-1338,0-1 212,0 1-56,0-3 636,0 5 0,0 0 0</inkml:trace>
  <inkml:trace contextRef="#ctx0" brushRef="#br0" timeOffset="167">22705 15087 7765,'-7'0'138,"-2"-1"302,6-3 0,-1 3 26,4-10-94,0 10 0,0-5 146,0 2 143,0 3-217,0-4-100,0 5 0,1 4-299,3-1 1,2 2 60,6-1 0,-1-1-164,1 4 0,0 0-98,3 0 0,-1 3 88,5-2 0,0-2-1,4 2 1,1-5-3,3 0 0,-2 4-26,6 0 0,-4-2 129,3-1 1,-5 1 78,2-1 1,-7 4-72,-1-4 0,-5 4 216,2 0-118,-4-3-88,0 5 1,-6-7-219,-2 4 95,2-4 61,-5 2-13,5-5 666,-6 0-656,-6 0 17,0 0 1,-2 1-97,1 3 0,3-3 65,-4 3 0,5 1-105,-5-1 0,4 1 91,-3-1 1,3-2 17,-4 6 1,1-4 45,-5 4 1,-3-5-49,0 5 1,-6 0 123,2 3 1,2-1-67,-2-2 1,1 2-23,-1-3 1,-2 0 56,6 0 0,-1 0 2,0 0 1,3 4-175,-6-4 1,5 0 56,-2 0-71,4-4 0,0 6 105,1-6 0,3 5-8,1-4 1,0 1-25,0-1 25,2-3 0,3 5 25,-2-2 1,2-3 196,-6 3-40,6-3 0,-5-1-78,4 0 0,0 4-124,-5 0-252,6 0-522,-3-4-2050,5 0 2866,0-5 0,0-2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0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12666 4123 8021,'-12'-11'0,"1"-1"0,-1 1 0,1-1 0,5 5-64,2-1 0,1 2 289,0-2 519,1-2-197,-3 4-121,5-6-242,0 6 153,0 1-235,0 5 0,-4 5 90,1 2 0,-2 10-123,1 6 1,2 5 51,-1 6 0,1 5-106,2 3 1,0 3 95,0 0-1664,0 1 1442,0 5 1,0-7-314,0 6 0,0-6 98,0 5 114,0-2 1,0-5-48,0 0 1,-1-6 78,-3-2 0,3-1 77,-3-6 0,-1-1-43,1-3 1,-3-1 10,3-3 0,-4 1-75,4-5 1177,-4 0-1168,1-3 1,-4-4 204,-1-1 0,1 1 0,0 3 0</inkml:trace>
  <inkml:trace contextRef="#ctx0" brushRef="#br0" timeOffset="1">12255 4785 8024,'0'-7'-652,"0"-1"0,0 4 1691,0-3 0,1 4-487,3-1 0,2-1-373,5 1 0,7-1-60,5 2 0,5 1 82,6-1 1,4 1-563,0 2 0,4 0 255,-4 0 1,-1 0-414,-6 0 0,-4 0 295,-4 0 1,-1-4-902,-3 1 1125,-3-1 0,1 4 0,1 0 0</inkml:trace>
  <inkml:trace contextRef="#ctx0" brushRef="#br0" timeOffset="2">12883 4717 8621,'0'-7'327,"0"2"0,5 12-221,2 4-92,4 1 136,0 9 0,0-3-65,1 5 1,-1 3-150,1 1 0,3 0 74,0-4 1,2 2-384,-2-2 1,-4 1 62,1-9 165,-1 5 1,-5-8-79,6-1 0,-4 1 105,-1-5 38,-4-2 0,3 0-667,-2-5 344,-3 0 403,4 6 0,0-5 0,2 4 0</inkml:trace>
  <inkml:trace contextRef="#ctx0" brushRef="#br0" timeOffset="3">13157 4671 7879,'-1'-18'1001,"-3"3"-652,2 2-310,-3 2 408,5 5-324,0 1 0,0 6 167,0 3 0,-6 8-118,-5 11 0,-2 9 34,-6 6-119,-5 5 1,-2 2-1863,-4 4 1662,5 1 1,-3-10 33,5-2-1551,0-2 1110,5-7 100,2-1 1,8-9-781,1 0 1200,4-5 0,-7 2 0,3-4 0</inkml:trace>
  <inkml:trace contextRef="#ctx0" brushRef="#br0" timeOffset="4">13842 3952 8029,'0'-7'385,"0"-3"-267,0 9 88,0-4 1,-1 5 63,-3 0 1,1 0-184,-4 0 1,3 5 131,-4 2 0,0 5-137,-8 3 0,2 3 101,-5 5 0,0 5-62,-4 2 0,4 4 42,0 4 0,4-1 3,-4 5 0,4-4-41,-4 4 0,5-1-361,-1 1 0,3 1-27,5-5-930,-4 5 1054,10-8 0,-4 9-187,5-6 1,0 2 114,0-5 0,4 0 94,0-8 0,5 3 8,-2-3 0,2-4 126,-1-4 0,2-2-48,-2 2 0,2-2 345,1-6 1,-1 1-423,-2-1 236,2 1-204,-9-1 149,9-5-17,-3 5-80,4-10 0,-3 4-392,-1-5 0,-3 4-88,4 0 504,-1-1 0,5-8 0,-1-1 0</inkml:trace>
  <inkml:trace contextRef="#ctx0" brushRef="#br0" timeOffset="5">13888 4523 8705,'-12'-7'1938,"6"-3"-1221,1 9-246,5-9-857,0 8 1,5 2 226,3 8 1,2 4 474,1 3 1,4 3-38,1 4 1,4 6-538,-1 3 0,1-3 120,-1-2-179,3 3 206,-4-4 0,1-1 25,0-5 1,-5-5-107,1 1 0,-2-2 267,-2-2 0,-1-3-104,-2-1 0,1-3-29,-6 4 1,3-6-22,-3 2-937,-1 2 580,3-4-701,-5 3 171,0-5 966,5 0 0,-4 0 0,4 0 0</inkml:trace>
  <inkml:trace contextRef="#ctx0" brushRef="#br0" timeOffset="6">14185 4500 7902,'0'-13'388,"-4"-2"706,0 7-667,-5-2-262,8 4 1,-4-1 431,5 4-160,0 1-325,-5-3 1,-2 12-45,-4 4 0,0 6 27,-1 5 1,-4 8-187,-3 4 0,-3 5 14,-1 7 0,2-4-236,2 0 1,-2-7 37,6-1 1,0-1-119,3-6 1,1-4-147,0-4 322,4-5 0,-2 2-121,6-4 1,-5-1-114,4 1 451,0-6 0,-1 4 0,-1-4 0</inkml:trace>
  <inkml:trace contextRef="#ctx0" brushRef="#br0" timeOffset="7">14367 3940 8022,'7'-11'0,"-10"-4"1267,-4-1-311,-1 6-709,8 5-123,0 0 163,0 4 0,1-3 114,3 8-178,2 2 0,11 12 174,2 5 1,3 5-155,0 6 1,6 5-16,3 3 1,2 4-232,1 3 0,-1-3 56,-3 0 0,-2 2-255,-5-6 191,-5 5 1,1-11-39,-8 6 1,2-5 45,-9 1 0,0-2-69,-4-2 0,0 0 67,0 1 0,-5-1-139,-3 0 1,-3-3 96,-5-1 1,-1-1-509,-6 2 364,-5 2 1,3-8-97,-6 5 287,1-4 0,-2 6 0,0-6 0,0 0 0,5-2 0,1-1 0</inkml:trace>
  <inkml:trace contextRef="#ctx0" brushRef="#br0" timeOffset="9">2844 6613 7894,'-5'-7'-102,"3"-3"0,-3 8 350,5-6 252,0 5-55,0-2-87,0 0 136,0 4-384,-5-4 1,4 6 65,-3 3 1,3 2 26,1 6 0,0 1-30,0 2 1,0 3-124,0 4 1,1 2 49,3 3 1,-3 2-81,3 6 1,-1-4-215,0 4 0,-1-4 141,2 7 1,-2-1-285,2 1 1,-3 2 156,3 1 1,1 0-88,-1-3 0,1-6 54,-1 2 0,-2-2 120,6 2 1,-6-5 15,2-2 0,1-3 152,-1-1 1,0-2-50,-4-2 0,4 2-53,0-6 1,-1 4 105,-3-4 0,0 1-44,0-5 0,0 0-225,0 1 196,0-1-298,0 1 1,2-2-516,1-3-68,-1-2 875,3-5 0,-5 0 0,0 0 0</inkml:trace>
  <inkml:trace contextRef="#ctx0" brushRef="#br0" timeOffset="10">2741 6693 7904,'0'-12'-94,"1"5"56,3-1 0,-1 2 53,4-2 0,1-2 170,3 2 0,1 2 197,-1-2-197,6 1-35,0-5 1,6 2 16,0 2 1,0 0 14,0 4 0,3 0-192,1 4 1,-4 0-28,-4 0 1,-1 1-63,1 3 1,1 4-77,-5 7 0,4-2 100,-3 2 0,-1 3-57,-4 1 1,-1-2 61,-2 2 1,-3 0-81,-5 4 1,0-1 93,0-3 0,-3 2 278,-4-1 0,-2-3 100,-10 2 0,-4 0 118,-4 4 0,-3-4 92,3 0 1,-3-5-165,3 1 0,1-2-239,3-1 1,5-6 279,3-2-2752,2-3 2343,7-1 0,1 0 0,5 0 0</inkml:trace>
  <inkml:trace contextRef="#ctx0" brushRef="#br0" timeOffset="11">3757 6419 7989,'0'-7'78,"0"2"1,0 4 213,0-3 325,0 3-598,-5-4 0,3 5 105,-6 0 1,4 5 64,-3 2 1,-1 5-19,-3 3 0,-1 3-12,1 5 1,-4 3 7,-1 1 0,-3 8-24,4 0 1,-1 3-20,0 0 1,5-1 201,0 5 0,-1-4-292,5 3 0,2-4 80,1 1 1,2 2-244,2-2 1,0 4 71,0-4 1,2 1-41,2-1 0,-2-2 15,6 2 0,-4 1-170,3-1 1,1 0 34,3-4 1,1 1 88,-1-1 1,0-1 37,1-3 0,-1-2-1,1-5 1,-1 0 46,1 0 0,3-5-24,0-3 1,0-2 149,-3-2 1,-1-3-84,0-1 0,1-3 110,-1 4 1,-3-5-153,0 5 227,-1-5 0,3 3 129,-2-2-163,2-3-1120,-4 4 459,1-5 511,3 0 0,-9 0 0,4 0 0</inkml:trace>
  <inkml:trace contextRef="#ctx0" brushRef="#br0" timeOffset="12">4134 6670 8077,'0'-7'-122,"0"2"620,0 5-468,5 0 0,2 5 121,4 3 0,1 2-225,-1 2 51,6-1 48,-5 6 1,6-5-46,-3 3-44,-2-2 80,8-1 1,-3-1-10,5 0 1,-4 1-156,0-1 0,-5 1 112,1-1 0,2-3-221,-2-1 136,0 1-110,-3 3 1,-2-3-126,-3 0 356,-1-6 0,-6 8 0,0-3 0</inkml:trace>
  <inkml:trace contextRef="#ctx0" brushRef="#br0" timeOffset="13">4831 6578 7949,'-6'-6'-979,"-1"1"1285,4 5 1,0 0 16,-5 0 1,5 1-59,-5 3 1,0 2-107,-3 6 0,0 3-110,-1 0 0,-1 2 57,-2-2 0,2-1-191,-2 5 1,-1-4-231,1 4 0,-1-3 204,5 3 1,-1-6-119,1 3 0,0-4 76,-1 0 1,5 1-559,-1 2 711,5-3 0,-12 5 0,3-6 0</inkml:trace>
  <inkml:trace contextRef="#ctx0" brushRef="#br0" timeOffset="14">4511 6978 7961,'0'-6'2236,"0"1"-1663,0 5-288,0 5 1,0 5-50,0 5 1,2 2-184,1-2 1,0 3-67,4 5 1,0-1-69,0 1 0,4-1 57,-4-3 1,-2 2-249,-1-2 1,1 2 11,-1-2 1,0 1 82,-4-5 0,4 4 55,-1-3 1,1-1 43,-4-4 1,1-1 9,3-2 0,-2 2 3,1-2 9,-1-3-605,-2 5 199,0-9-760,0 4 1222,0-5 0,0 0 0</inkml:trace>
  <inkml:trace contextRef="#ctx0" brushRef="#br0" timeOffset="15">5642 6658 9275,'-6'0'1429,"-3"2"-1174,5 1 1,-5 0-33,1 5 0,-3-1-194,-4 5 1,-2 3 144,-2 0 0,-2 4-185,2-4 1,-3 6 52,-1-2 0,-3 2-30,-1 2 1,0-4 9,4 0 0,1 0 59,-1 4 1,5-4 7,3 0 0,2-5-3,2 1 0,-1-2-152,1-2 146,4 1-362,2-1 153,5 1 0,5-2 11,3-3 0,3 0 93,5-3 1,-2-3-3,5 3 0,4-3-52,3-1 0,1 0 35,-4 0 0,-1 0-202,1 0 0,-1 0 115,-3 0 0,-1 0-183,-3 0 0,-2 0-77,2 0 0,-6 0-581,-2 0-755,-4 0 1727,2 5 0,-5 1 0,0 6 0</inkml:trace>
  <inkml:trace contextRef="#ctx0" brushRef="#br0" timeOffset="16">5174 7309 9844,'11'0'659,"0"0"0,1 0-289,-1 0 0,5 4-90,-1 0 0,5 1-285,-1-1 0,3-3 5,1 3 0,-1-3-16,1-1 0,0 0-210,0 0 0,-4 0 134,0 0 1,-5 0-25,1 0 0,-2 0 68,-2 0 0,1 0-201,-1 0 1,-3 0-78,-1 0 326,-4 0 0,2 5 0,-5 2 0</inkml:trace>
  <inkml:trace contextRef="#ctx0" brushRef="#br0" timeOffset="17">6042 6875 7276,'0'-6'-177,"0"0"365,0 2 343,0 3 18,0-4 1701,0 5-2128,0 5 0,0 1-116,0 5 1,0 5 3,0-1 0,0 5 51,0-1 1,1 1-97,3-1 0,-2 2 59,6-6 1,-1 4-74,5-4 1,-1 2 60,1-2 0,-1-2-253,1 2 0,-1-6 76,0-2 1,5 0-109,-1 0 1,1 2 54,0-5 0,-4 0 110,4-4 0,-4 0 132,0 0 1,-1-1-98,0-3 1,1 1 306,-1-4 0,-3-1-106,0-3 0,-5 3 200,5 0 1,-5 1-99,0-5 0,0 2 266,1 3 1,-3-4 193,3 4-26,-3-3-568,-1-2 93,-5 1-916,4 4 595,-4 2 0,5 12-124,0 4 1,5 6 110,2 6 0,2 4 13,-1 4 1,2 3 68,-2 4 0,0 3 31,0 5 0,2-2-172,-2-2 1,2 2 90,1-2 1,-4 1-299,-3-1 1,1-4 118,-2-7 1,1 0 231,-4-4 0,-1 0-101,-3-4 1,-2-4 319,-6 0 0,0-4 65,-4 4 1,2-4 96,-5 4 1,0-5 32,-3 1 0,-1-2-112,0-2 0,1-3 380,3 0 0,-1-6-153,5 2 1,0-8-78,3-3 0,4-5-169,1-3 0,4-4-655,0-8 0,3-2-157,3-5 0,9-6-514,7-1 1,2-3-1177,2 3 1979,10-4 1,-2 10 0,8-5 0</inkml:trace>
  <inkml:trace contextRef="#ctx0" brushRef="#br0" timeOffset="18">6636 6373 7934,'0'-12'0,"-4"1"308,0 0 0,0-1 233,4 1 298,0 4-138,0 2 56,0 5-467,5 0 0,2 0 70,4 0 0,0 0-126,1 0 1,4 5 13,3 3 1,3 2-169,1 2 0,1 4 91,2 3 0,2 3-121,3 1 0,2 4 47,-3 4 0,-1 3-517,2 4 0,-6 4 349,2 8 0,-3-2-71,-1 5 1,-4 2-122,0 6 0,-9-3 85,2 3 1,-9-5-317,1-7 1,1 1 168,-1-8 0,0-3-8,-4-1 0,0-6 113,0-2 0,0-4 221,0 0 0,-1-6-145,-3 0 0,1-5 181,-4 4 1,-1-5-95,-3 1 1,-2-1 155,-2 1 1,1-2-100,-5 2 0,-5 3 0,-6 0 0</inkml:trace>
  <inkml:trace contextRef="#ctx0" brushRef="#br0" timeOffset="19">7983 6944 8304,'0'-6'739,"5"0"-448,3 6 0,2-3-1,1-1 1,6 0-201,2 4 0,-1 0 101,1 0 0,0 0-80,4 0 1,-2 0 27,-2 0 1,3 0-287,-3 0 0,1 0-49,-1 0 0,2 0-94,-6 0 0,5-4-52,-1 0 1,-1 1-228,1 3 0,-5-2-812,1-1 1381,-7 1 0,2-3 0,-4 5 0</inkml:trace>
  <inkml:trace contextRef="#ctx0" brushRef="#br0" timeOffset="20">8097 7184 6851,'12'0'1463,"-1"0"1,1 0-1180,-1 0 0,7 0 231,5 0 1,5 0-125,6 0 1,0-5-407,0-3 0,-1 2 102,-2-2 0,1 2-136,-6-2 0,1 3 57,-4 5-8,-6 0 0,5 5 0,-4 1 0</inkml:trace>
  <inkml:trace contextRef="#ctx0" brushRef="#br0" timeOffset="21">9274 6544 7142,'0'-6'1712,"0"-4"-908,0 8-320,0-3-277,0 5 0,-2 5-162,-1 3 0,1 7 51,-1 4 0,1 8-85,2 3 1,0 7 142,0 1 1,0 5-412,0-1 1,0 3 140,0 0 0,0 0 87,0-3 0,0 1-187,0-5 0,0-1-256,0-7 1,0 2 255,0-6 0,0-3 240,0-4 0,0-5 11,0 2 0,0-4-112,0 0 1,0-5 6,0 1 45,0-6 25,0 4 0,0-1 0,0 1 0</inkml:trace>
  <inkml:trace contextRef="#ctx0" brushRef="#br0" timeOffset="22">9057 6681 8059,'0'-23'-296,"0"1"0,1 4 395,3 3 0,2-2 639,6 2 0,3 0-345,0 3 1,4-1-162,-4-2 1,7 3-160,1-4 0,5 4 102,6 0 1,1-2-296,4 3 0,-3-3 115,6 6 0,-2 3-39,-2 1 1,0 3 14,-8 1 0,-2 1-230,-1 3 1,-4 3-39,-4 4 0,-3 4 83,-5 0 1,0 6 41,-4-2 1,-2 2 84,-5 2 1,-1 4 106,-3-1 1,-7 5-104,-8-4 0,-3 3 97,-1-3 0,-5-2 26,-2-6 0,-3 1 175,-1-4 1,-1 1-217,1-5 0,5 2 13,2-7 1,8-2-568,4-1 0,2-2 555,2-2 0,5-6 0,1 0 0</inkml:trace>
  <inkml:trace contextRef="#ctx0" brushRef="#br0" timeOffset="23">10233 6133 7712,'-5'-6'1114,"4"1"0,-6 5-847,4 0 1,0 0 148,-5 0 1,5 0-52,-5 0 0,0 5-279,-3 2 0,-6 9 76,-2 3 0,2 7-89,-2 5 0,3 7 10,-3 4 1,2 2 88,-2 2 1,-2 4-463,6 4 1,-1 7 285,8-29 0,0 0 0,-3 32-66,5-32 1,0 1 0,-4 26 26,7 2 1,-1-8-78,4-3 1,0-4-91,0-5 1,0 3-60,0-6 1,4 0-59,-1-4 1,6-5 118,-1-2 1,2-3 147,1-1 1,2-4-66,2 0 0,-2-5 464,2 1 1,2-4-404,-2-3 0,0 1 188,-3-5-246,-1 5 1,0-8-99,1 3 1,-4 1-610,-1-1 1,-3-1 828,4-3 0,-1 5 0,5 2 0</inkml:trace>
  <inkml:trace contextRef="#ctx0" brushRef="#br0" timeOffset="24">10621 6807 6574,'-6'-5'821,"1"-2"0,4-3-336,-3 3-207,3-4 1,-6 6-27,3-2 0,3 0-168,-3 4 1,-2 1 93,-2-1 0,-2 1-246,-1 2 1,-2 0 81,-2 0 0,-3 5-78,-5 3 0,1 3 24,-1 5 0,0 1 104,0 6 0,1 0-182,3 0 0,3 0 25,4 0 1,2-2-100,3-2 1,2 2 60,5-6 1,1 0-44,3-4 1,6 0 79,5-4 0,7-2-57,0-5 1,1 0 91,4 0 0,-3 0 14,-1 0 0,-1-5 110,-3-2 1,-3 0-221,-5 0 404,1-1 0,-5-2-72,1 2 0,-5 2 292,0 2-274,-1 3 0,-2-6 79,0 4 1,-2 1 55,-1-1-171,1 1-236,-3 2 1,5 5 83,0 3 1,2 2-182,1 2 1,0 0 53,5 3 1,-1-1-63,5 5-1,-1-3 16,0 3 0,1-5 20,-1 1 0,1-2-34,-1-2 1,4-5-108,1-2 0,3 1-230,-4-1 1,4 0 15,-4-4 502,0 0 0,2-5 0,1-2 0</inkml:trace>
  <inkml:trace contextRef="#ctx0" brushRef="#br0" timeOffset="25">10998 6498 7964,'-17'-17'0,"1"4"1444,9 5-415,2 1-1013,5-5 81,0 6 219,0 1 1,1 5-127,3 0 1,2 0-138,5 0 1,1 4 36,-1 0 1,5 4 84,-1 0 0,0 6-71,-4 1 1,1 6 43,-1-2 0,1 2 32,-1 2 1,1 1-33,-1 3 1,2-2-423,2 6 1,1-5 15,3 5 1,3-2-132,-3 1 1,3 2-3,0-5 0,0 1 111,-3-2 0,1-5 344,-4 1 1,-1-3-137,-4 0 0,1 2 257,-1-6 1,-1 0-80,-2-3 0,-2-1-144,-2 1 1,-3-1 70,3 0 1,-1-3 138,0 0 279,-1-1-141,3 5 0,-4-6-3428,3-2 3118,-3-3 0,4 4 0,-5 1 0</inkml:trace>
  <inkml:trace contextRef="#ctx0" brushRef="#br0" timeOffset="26">11478 6510 7947,'-6'-23'-62,"-3"5"62,5 3 0,0 2 157,4 2 1,0 0 32,0-1 470,0 1 0,-1 4 276,-3 4-532,3 1 1,-8 4-315,5 1 0,-5 9 66,2 7 0,-4 7-130,0 5 0,-5 7 148,-4 4 0,-1 0-246,-2 3 1,0-1-103,0 5 0,1-3 24,-1-4 0,0 1 1,0-5 1,0 0-36,0-4 1,1-5 10,-1-2 0,5-4 101,3-4 1,3-3-1168,5-4 1239,-4-6 0,15 4 0,-2-3 0</inkml:trace>
  <inkml:trace contextRef="#ctx0" brushRef="#br0" timeOffset="27">12118 6498 7903,'-7'-5'32,"-3"4"43,4-4 311,-1 0 343,-3 4-504,4-4 1,-4 6-93,2 3 0,-1 2 103,5 5 0,1 2-172,3 2 1,0 3 116,0 5 0,3 4-260,1-1 0,4 9-42,-4-5 0,3 4 44,-3-7 0,1 3-33,-1-3 1,-2 0 93,6-4 0,-5-2 36,0-2 1,-1 1 4,-2-4 1,4-1-30,-1-4 0,1 1 32,-4-1 1,0-3-668,0-1-330,0-4-190,0 2 1159,-5-5 0,4 0 0,-4 0 0</inkml:trace>
  <inkml:trace contextRef="#ctx0" brushRef="#br0" timeOffset="28">11798 6795 7943,'6'-1'315,"-2"-3"1,1 2-17,-1-6 0,5 6-99,-2-2 0,7-1-24,1 1 1,6 0 27,-2 4 0,7-1-203,5-3 0,-2 3 87,2-3 1,-1-1-420,4 1 1,1-1 210,-1 1 0,-4-1-540,1-2 1,-6 0 659,2 3 0,-3-2 0,-1-5 0</inkml:trace>
  <inkml:trace contextRef="#ctx0" brushRef="#br0" timeOffset="29">12574 6304 8111,'-7'-5'693,"-1"-2"0,2-4 357,-2 0-1066,3 5 1,5-1 221,0 4 109,0 1 0,0-2-189,0 8 0,0 4 112,0 7 0,0 3-118,0 5 0,4 6 117,0 5 1,1 2-331,-1 6 0,-2-4 20,6 4 1,-6-1-346,2 5 1,1-5 191,-1-3 0,0-4-66,-4-4 0,0 0 165,0-4 1,0-5 27,0 1 0,0-6 252,0-1 0,0-2-171,0-2 1,0 0-49,0 1 0,-4-5 60,0 1 1,-1-4 676,1 4 1,2-6-193,-6 2 0,4-3-60,-3-1 0,3 0-48,-4 0 11,6 0-213,-8 0 208,8-5-519,-3-1 1,5-6 87,0 1 1,4 3-316,0 1 1,6 3 66,1-4 0,2 2-40,6-2 1,0-1-199,4 6 1,0-2 175,0 1 1,3 2-58,1-1 1,0 1 101,-4 2 0,-2 0-103,-2 0 0,-1 2 103,-3 1 0,-6 3 79,2 1 0,-3 3 84,0-2 1,-3 2 130,-5 1 0,-2 1 403,-1-1 0,-5 1-299,-7-1 0,-2 1 220,-2-1 1,-4-1-143,1-2 1,-3 2 617,-5-2 1,3 0-290,-3 0 0,5 1 377,-2-5 1,3 0-535,1-4 1,5 0-500,3 0-1774,2 0 1583,7 0 1,1-2 360,5-2 0,5-2 0,1-5 0</inkml:trace>
  <inkml:trace contextRef="#ctx0" brushRef="#br0" timeOffset="30">13888 6304 12115,'-12'10'498,"1"-2"1,-2 2-391,-2-2 0,1 3 135,-5 4 1,1-2-240,-1 2 0,-6 2-46,2-2 1,-4 4-86,1-4 0,2 1 103,-3-5 1,-1 4-51,1 1 0,-3-1 28,3-4 1,2 1 67,6-1 0,-1 0-25,4 1 1,1-1 40,4 1-271,-1-1 157,6 1 0,1-1-174,5 0 0,9-3 189,2 0 1,7-5 29,-3 5 0,7-5 53,1 0 1,-1-1-82,5-2 0,-3 0 0,-1 0 0,0 0-7,0 0 0,0 0-75,-1 0 0,-3 0-124,0 0 0,-5 0-921,2 0-32,-4 0-305,0 0 1523,-6 5 0,-1-4 0,-5 4 0</inkml:trace>
  <inkml:trace contextRef="#ctx0" brushRef="#br0" timeOffset="31">13465 6830 8024,'-10'1'-1400,"2"3"1708,-2-3 1875,4 4-1714,0-5 0,1 1 65,5 3-229,0-3 0,1 8-62,3-5 1,2 4-127,5-4 1,6 3 125,2-3 1,2 1-120,2-1 1,1-3-29,3 3 1,-3-3-206,3-1 0,1 0-8,-2 0 1,1-4-254,-4 1 0,-2-1-594,-2 4 1,2 0 144,-6 0 819,0 0 0,-3 0 0,-1 0 0</inkml:trace>
  <inkml:trace contextRef="#ctx0" brushRef="#br0" timeOffset="32">14230 6624 7854,'5'-6'59,"-3"1"236,3 0 0,-5 2 140,0-5-89,0 6 0,-1-3 93,-3 5 427,2 0-266,-8 0-409,9 0-119,-4 0 1,5 5-200,0 3 0,0 5 24,0 3 0,0 4-159,0-1 1,5 3 18,3 0 1,2 1 85,1 0 0,1-5-198,-1-3 1,4-2 86,1-2 0,4-3 277,-1-1 1,2-4 22,2 1 1,-1-4 157,-3-4 1,2 1-58,-1-4 0,0-1 129,-1-3 0,-4-1 142,-7 1 0,2 3-152,-3 1 0,-1-1 70,-3-3 1,-1-1 140,-2 1 176,0-1-326,0 1-454,0 0-181,0 4-218,0 2 0,1 15 196,3 6 0,-2 5 105,6 6 1,-2 3 152,2 8 0,4 3-94,-4 5 0,7 3 86,-7 1 1,5 3 179,-6-4 1,3 3-14,2-6 0,-5 1 27,1-9 0,-5-1-87,0-7 0,-1-2 13,-2-5 0,-5-1-13,-3-3 1,-3-3 405,-5-4 0,2-1-171,-5 1 1,2-2 377,-2-3 1,-3 2 68,3-5 0,-4 0-199,-4-4 0,7 0-413,-3 0 0,7-5-391,-3-3 1,6-3-781,2-5 1,0-3 596,8-7 0,-1-5-881,4-7 1,10 3 76,5-3 1295,11-3 0,3 0 0,5-4 0</inkml:trace>
  <inkml:trace contextRef="#ctx0" brushRef="#br0" timeOffset="33">14938 5973 8000,'-6'-11'2184,"1"-1"-1861,5 6 57,0 1 100,0 5 0,1 5-118,3 3 1,6 5-94,6 3 0,5 8-61,2-1 0,1 3-123,7 1 0,-1 2 89,4 5 0,0 1-77,1-1 1,-2 1-440,-3 4 1,-3-4 200,-8 3 0,-3 1-372,-4 0 0,-2-1 206,-2-4 1,-3 4 75,-5 0 1,-2 4-64,-1-4 1,-5 5-128,-7-1 0,-3 4-231,-5 3 1,-1 3 387,-3 5 0,-2-1-675,-5-3 939,0-2 0,-3-1 0,0-1 0,0-1 0,-1-1 0</inkml:trace>
  <inkml:trace contextRef="#ctx0" brushRef="#br0" timeOffset="34">18388 6419 7961,'-7'-2'0,"3"-2"245,3 3 134,-4-4-19,4 0 26,-4 4-190,5-4 1,0 6-8,0 3 1,-4-2-118,0 6 0,-3 3-15,3 5 0,-5 5 33,1 2 0,2 1-333,-2 7 125,1-1 75,0 4 1,2 1-220,5-1 1,-4 4 103,1 0 0,-1-4-154,4-3 1,0-5 85,0 5 0,-4-7 147,0-1 1,0-2 62,4-6 1,-3 1-95,-1-5 1,-4 1-138,4-1 0,-3-3 111,3-1 1,-1-4 135,1 1 0,3-3 0,-4-1 0</inkml:trace>
  <inkml:trace contextRef="#ctx0" brushRef="#br0" timeOffset="35">18330 6441 8027,'0'-17'1251,"0"5"-436,0 2-422,0 9 1,0-3-232,0 8 1,2 2 16,2 6 0,2 4-175,5 3 0,1 8 58,-1 3 0,1 3-45,-1 1 0,4 4 101,0 1 0,5-1-473,-5-4-1,4 0 192,-4 0 1,4-1-374,-4-2 0,0-4 171,-3-8 1,-1 1-16,1-5 1,-1 0 294,1-3 1,-5-2-69,1-3 0,-4 2-2,3-5 1,-4 1-172,1-1-231,-3-3 558,-1 4 0,-5 0 0,-2 2 0</inkml:trace>
  <inkml:trace contextRef="#ctx0" brushRef="#br0" timeOffset="36">18342 6944 7992,'-6'-12'81,"-1"6"285,3 2 343,3-2-153,-4 5-338,5-9 22,0 8 0,6-3-233,6 5 1,4 0-192,7 0 0,0-4 12,0 1 1,5-5 256,2 4 1,-1-5-86,2 2 0,-1-3 0,5-2 0</inkml:trace>
  <inkml:trace contextRef="#ctx0" brushRef="#br0" timeOffset="37">19061 6510 8010,'-5'-8'757,"-2"1"-563,2-1 0,-2-2-546,4 2 0,0 3 29,-5 5 1,1 0 829,-5 0 1,-3 0-198,0 0 0,-2 0-216,2 0 0,1 5 86,-5 3 1,0 2-82,-4 1 1,4 1 46,0-1 0,1 2-35,-1 2 1,2-2-91,1 2 1,8-2 94,-4-2 0,7 1-309,-3-1 106,6-5-57,-3 5 0,10-5 76,2 5 1,5 1-29,3-1 0,-1 1 74,5-1 1,0-3-101,4-1 0,0 1 77,0 3 1,0-1 23,-1-2 1,0 2-27,-3-2 0,-1-2-106,-3 2 0,-6-1 32,2 5 1,-3-5 65,0 1 1,-3 0 21,-5 3 0,0 1-33,0-1 0,-7 0 149,-4 1 0,-2-3-87,-6 2 0,1-6 97,-1 7 1,-1-5-69,5 1 0,-4 1-337,3-6 1,1 1-506,4-4 817,5 0 0,-5 5 0,5 2 0</inkml:trace>
  <inkml:trace contextRef="#ctx0" brushRef="#br0" timeOffset="38">19438 6487 7911,'0'-11'874,"-1"3"-100,-3 0-881,3 6 175,-4-8 1,0 8 264,-3-1 1,-2-2-121,-1 1 0,-1 0 54,1 4 0,-4 0-36,-1 0 0,-4 5-285,1 3 1,-3 2 37,0 1 1,-1 1-12,0-1 0,5 0-56,3 1 1,2-1 132,2 1 1,4 3-128,4 0 1,1 0 45,2-3 0,0 1-86,0 2 1,4-1 88,0 5 0,9-5-26,-2 1 1,4 1 41,1 0 0,1-1-8,6-4 0,-4 1 10,0-1 0,0 1 2,4-1 0,-4 0-156,0 1 166,-5-1-7,3 1 0,-11-1-122,-2 1 0,1-1 57,-1 0 1,-1 1-2,-3-1 1,-5 2 65,-2 2 0,-5-2 82,-3 2 1,-3-2 400,-4-2-220,-6 1-118,-2-1 0,0 0 52,0 1 1,4-6-65,-1-2 0,3-3-236,2-1 0,8 0 13,2 0 95,8 0 0,-6 0 0,4 0 0</inkml:trace>
  <inkml:trace contextRef="#ctx0" brushRef="#br0" timeOffset="39">19553 6533 7941,'-2'-8'-978,"-2"1"1973,3 4-625,-4-2 1,5 4 118,0-3-98,0 3 14,0-5-151,0 6-250,0 6 0,0-3 123,0 9 0,0-2 33,0 9 1,0 0-191,0 4 0,0 3 48,0 1 1,0 5-283,0-2 0,0 0 129,0 0 0,4-5-194,0 2 0,5-3 124,-2-1 1,3-5 70,2-3 1,-1 1 69,1 0 1,-1-2 9,0-7 1,5 2 153,-1-5 1,1 4-42,0-5 0,-2 1 117,5-4 1,-4 0 40,4 0 0,-4-1 12,4-3 1,-1-2-136,1-6 0,1 1 14,-5-1 1,5-3 81,-5 0 1,0-5-98,-4 1 0,-4-3-36,-3-1 0,-3 0 44,-1 1 1,0-1-204,0 0 1,-4-4-49,0 1 0,-5 0-168,2 7 1,2-1-86,1 5 0,-1-1-1018,1 5 1421,0 0 0,9-6 0,2-1 0</inkml:trace>
  <inkml:trace contextRef="#ctx0" brushRef="#br0" timeOffset="40">20146 6533 7947,'0'-8'540,"0"1"1,0 3-750,0-4 1,2 6-134,1-2 737,-1 2 0,4 2 32,-2 0 138,-3 0 0,4 2-199,-5 2 0,2 2-37,1 5 1,-1 6-345,1 2 1,-1 4 135,-2 3 0,0-2-190,0 3 1,0 1 111,0-1 1,0-1-363,0-3 1,0 4 159,0-1 0,1 0-333,3-7 0,-3 2 146,3-2 1,-2-2-226,2-2 256,-3-2-122,5-2-41,-1-4 119,-4-2-416,4-5 301,-5 0 474,-5-5 0,-1-2 0,-6-4 0</inkml:trace>
  <inkml:trace contextRef="#ctx0" brushRef="#br0" timeOffset="41">20169 6670 7947,'0'-18'0,"4"-4"134,0 3 1,0 3 181,-4 1 1,0 2 532,0 2-311,5-1 55,-4 1-446,4-1 0,-4 6 295,3 2-608,3 3 1,4 2 176,0 3 0,5 6 164,-1 5 0,0 4-537,-4-3 0,1 4-615,-1-1 0,1-3 591,-1 0 1,1-4 47,-1 0 1,0-2 308,1-2 1,-1-3-107,1-5 0,-1 0 345,1 0 0,-5 0-128,1 0 1,-1-5 350,5-3 1,-2 0-79,-2-3 0,2 2 62,-3-6 0,0 1-21,0-1 0,0 1-77,0-5 1,2 3-149,-5-3 0,4 5 60,-5-1 0,1 2-227,-4 2 0,4 3 122,0 1-760,0 4 379,-4-2 0,0 14-80,0 3 0,-4 8 115,0 3 1,-5 5-88,1 6 0,2 4-17,-2 0 0,5 4 13,-5-4 0,6-5-238,-2-6 1,2-3 153,2-1 0,0-6-221,0-1 616,6-4 0,0 0 0,5-1 0</inkml:trace>
  <inkml:trace contextRef="#ctx0" brushRef="#br0" timeOffset="42">20775 6533 7820,'0'-18'0,"0"1"1414,0 6-751,0 0-787,0-1 226,5 6-180,-4 1 0,5 11-16,-2 6 1,-3 4 125,3 7 1,-3 5 12,-1 2 1,0 5 62,0 3 0,-1-3-268,-3 3 1,2-2-87,-6-2 0,6-5-12,-2-2 1,3-4 202,1-4 0,5 1 3,2-5 1,0 0 118,0-3 1,2-1-70,6 1 1,-2-5 66,2 1 1,-2-6-87,-2 2 1,2 1 65,2-1 0,-2 0-101,2-4 0,-1-1-135,1-3 1,-2 1-273,2-4 0,-2-1 30,-2-3 433,1-1 0,-1-4 0,1-2 0</inkml:trace>
  <inkml:trace contextRef="#ctx0" brushRef="#br0" timeOffset="43">20729 6727 7830,'0'6'1767,"1"1"-1403,3-4 1,2-1-492,6 1 0,-1-1 109,1-2 1,0 0-26,3 0 1,3 4 31,5-1 1,0 1 15,0-4 1,0-1-315,-1-3 1,1 3 104,0-3 0,-5-1-384,-3 1 0,-3-5-13,-5 2 601,3 2 0,-8-11 0,3 4 0</inkml:trace>
  <inkml:trace contextRef="#ctx0" brushRef="#br0" timeOffset="44">20717 6487 7802,'13'-11'560,"2"-1"0,4 1 144,8-1 0,4 0-218,7-4 0,-4 4-717,0-3 0,3 2-199,-7 1 1,5 5-364,-9-1 0,2 6 793,-1-2 0,-3-2 0,4-1 0</inkml:trace>
  <inkml:trace contextRef="#ctx0" brushRef="#br0" timeOffset="45">21985 6670 7905,'0'-8'-894,"0"1"1825,0 4-512,0-7 1,0 7-86,0-4 0,0 3 100,0-4-322,-5 6 1,-1-5 131,-6 4 1,0 1-191,-4-1 1,2 1 9,-5 2 0,0 0-77,-3 0 1,-1 5-39,0 3 1,0 3 112,0 5 0,4-2-194,0 5 1,5-4 39,-1 4 0,3 0-160,5 4 0,2-4 90,5 0 0,5-4-28,2 4 0,9-5 75,3 1 0,6-3-57,2-5 1,3-2 141,-3-5 1,0 0 48,-5 0 1,-3-1 157,0-3 1,-5 2-64,2-6 0,-5 1 231,-3-5 0,-2 4-95,-2 1 0,-3-1-17,3-3 0,-3-1-97,-1 1 1,0 3 23,0 1 1,0 3-234,0-4 199,-5 6-810,4-3 505,-4 5 0,5 5-82,0 2 0,0 7 58,0 2 0,0 3 55,0-4 1,0 4 68,0-4 1,1 4-18,3-4 0,2 1 97,6-5 0,0 3-85,4-3 0,-3 3 20,6-6 1,1-3 19,2-1 1,1-3-373,0-1 0,1 0 416,3 0 0,-3-5 0,4-1 0</inkml:trace>
  <inkml:trace contextRef="#ctx0" brushRef="#br0" timeOffset="46">23264 6715 9552,'-1'-6'136,"-3"2"0,2 8-170,-6 4 0,4 2 173,-3 1 0,0 6-259,0 2 1,0 1 95,4-1 1,1 3-33,-2-3 1,3 2 94,1 2 0,5-4-291,3 0 0,2-5 122,1 1 0,6-6 151,2-1 1,6-6-56,2 2 1,3-2-4,-3-2 1,5-6-173,-2-1 0,-2-3 49,-1-2 1,-3 0 293,-1-4 0,-2 2-65,-2-5 0,2 0 468,-6-3 1,0-1-50,-3 0 1,-2-4 127,-3 1 0,-2-6-243,-5 1 0,-2 0 85,-6 0 1,-6 3-197,-12 5 0,-10 3-31,-10 5 0,-3 5-445,-4 10 1,-2 5-460,6 2 0,0 10-1201,8 6 1874,1 5 0,7 3 0,3 4 0,2 1 0</inkml:trace>
  <inkml:trace contextRef="#ctx0" brushRef="#br0" timeOffset="47">22385 6567 7905,'-4'-8'42,"0"1"0,0 3 96,4-4 171,0 6 74,-5-8 1,4 7 262,-3-4-167,3 4-163,1-2-39,0 5-290,0 5 1,0-2 187,0 4 1,5-1-32,3 2 0,2 2-219,1-2 0,6 1 40,2-2 1,2 2-17,2-5 1,4 4 28,0-5 0,0 5-88,0-4 1,-3 3 86,3-3 0,-3 1-18,-1-1 0,-4-3-2,0 3 0,-5 1 40,1-1 1,-2 0-11,-2-4 0,1 4-4,-1 0 1,-3-1 129,-1-3 1,0 2-39,0 1 1,3-1 340,-2 2-133,-3-3 255,5-1-127,-9 0-112,5 0 283,-6 0-584,-6 0 1,-4 1 64,-5 3 1,-5 1-147,1 3 1,-7 2 42,0-3 0,-6 5-116,2 3 1,0-2-151,0 2 1,1 1 112,-2 0 0,2-1-48,2-4 1,7 1 41,-3-1 1,8-1 141,0-2-94,2 2 214,2-4 1,1 2-194,2 0 36,3-6-842,5 3 795,0-5 1,5 0 0,1 0-1</inkml:trace>
  <inkml:trace contextRef="#ctx0" brushRef="#br0" timeOffset="48">8166 8463 8053,'0'-8'-1040,"0"1"1384,0 4 1,1-2-42,3 5 1,-1-4-69,4 0 0,1 1-58,3 3 0,1 0-98,-1 0 1,6 0 77,2 0 0,-2 0 7,2 0 0,4 0-93,4 0 0,1 0 75,-2 0 1,-1-2-155,1-1 0,-2 0 79,-1-5 0,-4 6 29,0-2 0,-5-1-1,1 1 0,-2-1-391,-2 1 1,-3 3-181,0-3-167,-6 3 639,3 1 0,-15 5 0,-3 1 0</inkml:trace>
  <inkml:trace contextRef="#ctx0" brushRef="#br0" timeOffset="49">8154 8703 8575,'18'-2'690,"-3"-1"0,2 1-368,-2-1 1,7-3 126,1 3 0,1-1-128,6 4 0,-1-4-246,2 0 1,2-1 170,-3 1 1,-1 3-270,2-3 1,-7-1-582,-1 1 1,-2 1 387,-5 3 1,-1 0-766,-4 0 981,-4 0 0,8 0 0,-2 0 0</inkml:trace>
  <inkml:trace contextRef="#ctx0" brushRef="#br0" timeOffset="50">9331 8246 8269,'-5'-6'-92,"4"-1"72,-3 3 0,-1 2 204,1-6 0,-4 4 357,4-3 373,1 4-271,3-7 26,-5 9-162,3-4-396,-3 5 0,5 1 126,0 3 1,0 7 15,0 8 1,0 4-555,0 4 1,0 6 228,0 5 1,0 4-158,0-4 0,0 5 116,0-1 1,1 2-119,3 2 1,3-2 65,4-2 0,-3 1 48,-1-5 1,1 0 21,3-3 1,-4-2-20,-4-3 0,2-2 158,-1-5 0,0-1-86,-4-3 0,4-3 68,0-5 1,0 1-72,-4-1 1,0-3-511,0 0 319,0-6-386,0 3 622,0-5 0,-6 5 0,0 2 0</inkml:trace>
  <inkml:trace contextRef="#ctx0" brushRef="#br0" timeOffset="51">9125 8292 8040,'0'-18'-574,"2"1"401,1 6 0,0 1 545,4 2 0,1-2-53,4 2 1,4-2 64,3-1 1,-1 3-123,1 1 0,0-1-256,4-4 0,3 5 40,1-1 0,0 6-109,-4-2 0,3 3 81,1 1 0,-1 0 75,-3 0 0,0 0-179,0 0 0,-4 3 86,0 1 1,-5 5-66,1-1 1,-2 2 77,-2 1 0,-4 1 91,-3-1 0,-3 6-25,-1 2 0,-7 4 106,-4 3 0,-11 0-136,-8 4 1,-3-1 25,-1 2 0,-1-3 10,1-6 1,0 1 14,0 0 1,5-5-333,2-3 0,4-2-36,4-2-1218,2-4 1486,11-2 0,11-5 0,8 0 0</inkml:trace>
  <inkml:trace contextRef="#ctx0" brushRef="#br0" timeOffset="52">10176 7926 8022,'0'-11'72,"0"-1"1,0 5 311,0-1 149,0 5-1,0-2 383,0 5-604,-5 0 1,2 2-47,-4 1 0,-2 4-30,-6 4 0,1 6 0,-5 2 0,0 2 28,-4 2 0,0 5-29,0 3 1,-4 7-140,1 4 0,-5 3-359,5 5 0,-1-2 214,4 5 0,5-1 129,3 2 1,4-4-232,3-4 1,3 0-290,5-1 0,1-3 232,3 0 1,4-5-178,7 1 0,-1-3 122,5 0 1,0-5 211,4 1 0,0-7-92,0-1 0,-1-2 237,1-6 0,0 1 34,0-5 1,-1 4 178,-3 1 1,-3-1 63,-5-4 1,1 1-107,-1-1 0,1 0-381,-1 1 1,-1-5 161,-2 1-1102,2 0 795,-4 3 1,2-5-1638,0-2 1899,-6 3 0,8-6 0,-3 4 0</inkml:trace>
  <inkml:trace contextRef="#ctx0" brushRef="#br0" timeOffset="53">10507 8349 8088,'-11'0'0,"-1"-4"205,1 0 0,3 0 45,1 4 0,3-4 163,-4 1 1,4-1 344,-3 4 175,4 0-757,-2 0 0,7 1 25,1 3 0,0 3 36,4 9 0,1 1 0,4 6 0,3 4-205,0 0 0,5 1 64,-1-2 1,3 3-235,1 6 0,0-6 1,-1-3 1,3-1-123,1-3 0,-2 1 140,3 0 1,-3-4-61,-1 0 1,-2-4-107,-2 4 0,2-5 163,-6 2 0,0-4 58,-3 0 0,-2-1-20,-3 1 1,2-5 148,-5 1 0,1-2-92,-1 2 1,-3-2-472,3-2-319,-3-3-684,-1 4 1501,0 0 0,-5-3 0,-1 3 0</inkml:trace>
  <inkml:trace contextRef="#ctx0" brushRef="#br0" timeOffset="54">10930 8326 8062,'0'-18'-836,"0"3"0,0-2 2153,0 2-341,0 0-401,0 3-317,0 6 1,-2 1-30,-1 5 1,1 1-82,-1 3 1,-4 5-107,0 10 0,-3 3-106,-2 12 1,-4 3 115,-3 8 0,-4 1-350,-4 0 0,0-3 206,-7 3 1,6-8-56,-6 3 0,7-5 14,1-6 1,3-2 89,4-5 1,-2 0 7,6 0 1,0-5-5,4-3 1,-5 1-214,1 0 0,0-1 71,4-4 0,3-1-1017,0-2 967,6 2 231,-3-3 0,5 4 0,0 0 0</inkml:trace>
  <inkml:trace contextRef="#ctx0" brushRef="#br0" timeOffset="55">11718 8280 7991,'-7'-7'575,"4"-1"-151,1 5-300,2-2 0,-1 5 1172,-3 0-828,3 0 0,-9 0-70,2 0 1,-2 2-229,-1 1 0,-6 8-140,-2 4 1,-2 5 9,-2-1 1,-4 3 130,0 0 0,-3 1-274,3 0 0,-3 0 99,3 0 0,1-2-162,3-2 0,5 2 50,3-6 0,-2 0-39,2-3 1,4-1 189,3 0 1,4 1 9,-3-1 0,4-3 23,-1 0-30,3-6-130,1 8 0,5-5 109,3 3 0,7-3 37,4-5 1,4 0-62,3 0 0,0 0-2,4 0 1,-3 0-186,3 0 0,-4-4 114,0 0 0,-3 1-85,-4 3 1,2 0 70,-6 0 0,0 0-142,-4 0 1,-3 1 106,0 3 1,-6-2-723,2 6 0,1-4-2,-1 3 853,0-4 0,1 7 0,1-4 0</inkml:trace>
  <inkml:trace contextRef="#ctx0" brushRef="#br0" timeOffset="56">11307 8897 7951,'0'-6'-1386,"1"0"1556,3 6 1,3-3 933,9-1 1,-2 0-493,5 4 1,0 0-16,3 0 1,6 0-204,3 0 0,-2-1-145,1-3 1,0 1-369,0-4 0,-3 4 136,-8-1 0,1 3-277,-5 1 1,1 0 259,-5 0 0,0 0 0,1 0 0</inkml:trace>
  <inkml:trace contextRef="#ctx0" brushRef="#br0" timeOffset="57">12597 7938 8016,'-10'-2'117,"2"-2"13,-2 3 1,9-5 392,-3 2 118,3 3 132,1-4-149,0 5-597,0 5 0,0-1 139,0 7 0,1-1-225,3 9 0,-1-4 55,4 4 0,-3 4-29,4 4 0,-5 1-45,5-2 1,-4-1-183,3 1 0,0 2-72,0-1 1,2-2 113,-5-6 1,5 2 148,-1-6 1,2 0-11,1-4 1,1-4 157,-1-3 1,0 1-95,1-2 1,1 1-56,2-4 1,-3-4 161,4 1 0,-4-6 170,0 1 0,-1-3 83,1-5 0,-5 4-98,1-3 1,-6 1 20,2-2 0,1 2-82,-1-5 1,0 4-7,-4-4 1,0 4-25,0-4 0,0 4-162,0-4 0,0 5 73,0-2 38,0 4-279,0 0 68,0 6-146,0 1 1,4 10 64,0 3 0,3 7 110,-3 4 0,5 4 27,-2 3 0,4 3-207,0 6 0,-1-1 27,-2 0 0,2 1-60,-2-1 1,0-4-100,0 1 1,-2-6 21,-2 2 1,-3 1 301,3-2 1,-2 0-111,-2-7 1,-6 5 327,-1-5 1,-7 5-119,-1-5 0,-2 3 265,2 0 1,1 0 26,-5-3 1,0-1 157,-4-3 1,4-4-88,0 1 0,4-2-99,-4-6 1,5 3 91,-1-3 1,2 0-90,1-4 1,2-1-255,3-3 1,2-2 128,5-6 0,0 0-932,0-4 0,5 1-17,2-8 0,5 2-377,3-10 0,3 2 1149,5-1 0,4-3 0,3 3 0</inkml:trace>
  <inkml:trace contextRef="#ctx0" brushRef="#br0" timeOffset="58">13203 8120 8018,'1'-6'259,"3"2"1,-2 2 29,6-2 1,-1 2 201,5-1 1,-1 1-171,1 2 0,3-3 99,0-1 1,5 0-317,-1 4 1,-1-4 56,1 0 0,-4-1-139,4 1 0,-5 3 159,2-3 1,0 2-761,-1-2 1,-3 3 144,-5-3 434,1 3 0,3-4 0,1-2 0</inkml:trace>
  <inkml:trace contextRef="#ctx0" brushRef="#br0" timeOffset="59">13762 7766 8087,'-5'-6'0,"4"-4"0,-8 7 361,5-4 673,-5 4-333,3-2-78,-6 5-372,6 0 1,0 0-17,2 0 1,3 1-125,-3 3 1,3 2 92,1 6 0,0 0-139,0 4 1,0 0 101,0 3 0,1 3-274,3-3 0,-3 2-25,3 2 1,-3-1-89,-1-3 0,4 2 86,0-2 0,-1-1 91,-3 1 1,0-5-62,0 1 0,0-2 30,0-1 0,4-1 19,0 0 0,0-3 99,-4 0 39,0-6 39,0 3 648,0-5-643,5 0 0,3-1-45,7-3 0,-1-1-77,5-3 0,0-2 5,4 3 1,0-2-159,-1 1 0,1-1 110,0 6 0,-4-1-163,0 4 1,-4 0 1,4 0 1,-5 0 92,2 0 1,-4 5-95,0 2 1,-1 0 108,1 0 1,-2 1-119,-3 3 0,-2 1 23,-5-1 1,0 1 249,0-1 1,-6 0 20,-5 1 1,-6-1 151,-6 1 0,-1-1 59,-3 1 1,0-5-121,-4 1 0,-1-6-91,6 2 0,-2-3 18,1-1 1,4 0-317,0 0 1,6 0-279,5 0 0,2-1-380,3-3 0,1 2 871,6-6 0,0 1 0,0-5 0</inkml:trace>
  <inkml:trace contextRef="#ctx0" brushRef="#br0" timeOffset="60">12552 8668 8053,'-18'0'73,"3"0"0,6 0 420,1 0 167,6 0-167,-4 0 336,6 0-541,0-5 0,3 4-84,5-3 1,4 3 38,11 1 0,5-1-15,2-3 0,9 1-26,2-4 1,9 0-88,3 0 0,4-3-392,4 2 0,3-3 359,-30 3 1,0 0-1,0 2 1,1 0-124,-1-2 0,0 0 0,2 1 1,1 1 23,-1-2 0,0 0 0,1 2 0,0 0 57,-1-2 1,0 0 0,-2 2 0,0 0-21,1 0 1,-1 0-1,0 2 1,0 1 1,-1-1 1,-1 0-1,30-2-115,-1-2 1,-9 3 8,-6 5 1,-2 0-106,-6 0 0,-1 0 71,-6 0 0,0 0-152,-4 0 0,0 0 57,-4 0 1,-4 0-24,0 0 1,-5 0 607,1 0-599,-2 0 134,-2 0-486,-5 0-904,-1 0 1483,-10 5 0,-6 1 0,-7 6 0</inkml:trace>
  <inkml:trace contextRef="#ctx0" brushRef="#br0" timeOffset="61">13340 8954 8125,'0'-11'0,"0"3"191,0 0 0,0 5 312,0-5 0,0 0 193,0-3-259,0-1 0,0 5 354,0-1-175,0 6-447,-6-8 1,0 8 69,-5-2 0,-1 3-188,1 1 0,-6 0-21,-2 0 1,2 4-3,-2 0 0,0 6-74,-4 1 0,4 1 33,0 3 0,5-2-92,-2-2 0,4 4 53,0 1 0,2-1-69,3-4 1,-2 4 104,5 1 1,0-1-514,4-4 289,0 1 0,1-1 43,3 1 1,4-6 249,7-2 0,-1-3-90,5-1 0,4-1 168,3-3 1,2-2-61,-1-6 1,-3 1 64,3-1 0,-4 2-71,-4 3 0,-3-4-19,-4 4 0,-5 2 147,1 1 7,-6-2-144,3 4 0,-6-3-4,-3 5 1,2 1-224,-6 3 0,1 3 136,-5 4 0,2 2-162,2 2 1,0-1 118,4 5 1,0-5-80,4 1 1,1-1 50,3 1 1,2-2-7,6 2 1,3-2-37,0-2 0,5 1 23,0-1 1,0-4 657,-1-4 1,2-1-251,-2-2 0,3 0 8,1 0 0,0-5-154,0-3 0,-1-2-647,1-2 0,-1 5 15,-3-1 1,-1 2 494,-3-2 0,-2-2 0,3 4 0</inkml:trace>
  <inkml:trace contextRef="#ctx0" brushRef="#br0" timeOffset="62">14459 7789 8109,'-5'-6'0,"2"-1"-173,-4 4 285,4 1 1,-7-4 188,2 2 1,2 3 52,-2-3 0,5-1 199,-5 1 147,5 0-214,-7 4-73,9 0-141,-4 0 1,4 0-171,-3 0 0,3 2 149,-3 1-78,2 4 0,2 8-130,0 0 1,0 0 132,0-3 1,6 4 18,1 3 1,3 3-35,2 1 1,4 3 16,3 1 0,3 5 14,1-2 0,5 5-39,2 3 0,2 1-228,-2 3 0,2-3 41,-5-5 1,-1 5-136,-3-1 1,-4 1 111,0-1 1,-9-2-171,2 2 0,-8 1 67,-1-1 1,-1 4-68,-2-4 0,-2 4 13,-1-4 1,-4 1-311,-4-1 0,-1-2 134,1 2 1,-1-4-9,1-3 0,-5-2 541,-3-3 1,-3-1-134,-1 1 1,-4 1 134,1-4 1,-1 2 107,4-6 1,0-2-30,1-2 0,4-2-45,3-2 0,2-3 183,2-1-370,4-4-259,2 2-1296,5-5 1173,0 0 0,5 0 390,3 0 0,7-10 0,3-3 0</inkml:trace>
  <inkml:trace contextRef="#ctx0" brushRef="#br0" timeOffset="63">2810 11135 8059,'-11'-1'-578,"4"-3"1,0 2 1042,4-6-327,1 6 1,-8-7 247,3 5 0,-4-4-79,0 4 1,0-1-73,-1 2 1,1 1-113,-1-1 0,-3 1-92,0 2 0,-2 0 30,2 0 0,-1 2 95,-3 1 1,-3 1-228,3 8 1,-3-4 68,0 8 1,3 1-113,0 2 1,5 3 69,-2 1 1,4 0-122,0 0 0,6-2 1,2-2 1,3 1-88,1-4 1,6-2 55,6-7 0,5 2 127,10-5 0,2-5 48,5-7 1,5-7-80,-1-4 1,3-8 118,-2-3 0,-3 1-113,-5-2 1,-3 1 149,-5-5 1,-2 5 38,-2-1 0,-6 6 107,-6-2 1,-4 3 23,1 1 0,-3-2-137,-1 2 1,0-6 41,0 6 1,-1-3-58,-3-1 1,3 2 114,-3-6 1,-1 7 70,1 1-190,0 0 0,3 12 104,-3-1 6,3 1-87,-4 10 0,5 5-7,0 7 0,0 4-164,0 0 0,0 4 80,0 8 1,0-2 18,0 6 0,5-1 29,2 5 1,0-1-133,0 0 1,1-1-14,3-2 1,-3-3-210,0-6 1,-4 1-209,3 0 1,-4-1 222,0-3 0,-1 1 288,-2-5 0,5 6 0,1-4 0</inkml:trace>
  <inkml:trace contextRef="#ctx0" brushRef="#br0" timeOffset="64">2353 11546 8106,'-18'0'413,"1"0"1,10-1 308,-1-3-597,6 3 83,-3-4 1,10 5-35,2 0 0,9 0 11,3 0 1,8-1 80,8-3 1,5 3-259,10-3 0,2 1 95,5 0 1,-2 1-458,-6-1 1,3 0 260,-10-1 1,5 2-49,-5-6 1,-3 4 73,-1-3 0,-2-1-262,-2-3 1,0 3-73,0 0 1,-4 2 139,-4-2 1,-5-1-838,-2 6 1098,-10-1 0,11 4 0,-7 0 0</inkml:trace>
  <inkml:trace contextRef="#ctx0" brushRef="#br0" timeOffset="65">2627 12163 7977,'-12'-4'291,"1"1"1,3-5-45,1 4 0,3-3-282,-4 3 0,5-4 355,-5 4 84,0-5 0,-3 4-69,-1-2 0,1 2-154,0 5 0,-1 0-83,1 0 1,-1 0 82,1 0 1,-2 6-220,-2 5 1,1 2 89,-5 6 1,4 0-110,-4 4 0,5 0-79,-1 0 0,6-2-80,1-2 0,6 2-172,-2-6 0,2 0 184,2-3 1,6-1-22,1 0 1,8-4 82,4-3 0,3-3 43,1-1 1,1-9-42,3-3 0,0-10 168,4-1 1,2-8-55,-3 1 0,2-3 125,-1-1 1,-4-1 102,-4 1 0,0 0-68,0 0 1,-5 2 35,-3-2 1,-7 6-67,-5-7 0,-1 8 241,-2-4 0,0 6-32,0-2 0,0 4-49,0 4 1,-4 3 197,0 4-155,-5 6 0,7 1-534,-6 5 1,6 1 194,-2 3 0,2 5-191,2 10 1,0 1 107,0 11 0,0-1 24,0 4 1,6 2-102,1 2 1,-1-3-196,2 3 1,-2-2 20,2-2 1,2-3-71,-2-1 0,-2-8 99,2 1 1,-6-8-185,2 0-169,2-2 415,-4-2 1,3-3 274,-5-1 0,5-4 0,1 2 0</inkml:trace>
  <inkml:trace contextRef="#ctx0" brushRef="#br0" timeOffset="66">2969 11969 8989,'-11'0'676,"5"0"1,1 1-661,5 3 0,1 2 19,3 6 0,1-1 47,2 1 0,7 0-70,-2 4 0,3-4-365,0 4 0,-2-4-207,2 0 0,2-5 278,-2 1 1,0-6-79,-4 2 0,1-2 91,-1-2 0,1 0-306,-1 0 206,1 0 220,-1-6 1,-3 0 148,-1-5 0,-4 3 0,1 0 71,-3 1 1,-1-1-107,0 1 1,0 3 823,0-4-368,0 6 1007,0-3 776,0 5-1873,0 10 1,0-1-249,0 10 0,-4 1-190,0 7 1,-5 1 136,2 2 0,-3 7-317,-2-3 0,1 3 164,-1-3 0,1-1-381,-1-2 1,1 0 214,0-4 1,3-2 70,0-6 1,2 2 29,-2-6 0,2 0-66,2-3 1,3-5 253,-3 1 0,-2-6 0,0 3 0</inkml:trace>
  <inkml:trace contextRef="#ctx0" brushRef="#br0" timeOffset="67">3735 11044 8074,'0'-8'164,"0"1"138,-5 4-85,3-2 1,-4 5 645,2 0-454,3 0 1,-5 5-96,2 3 0,2 7-119,-1 4 0,1 8-77,2 3 0,2 8-90,1 4 1,0 4 56,5 3 0,-5 3-642,5 5 0,-4 1 464,3-1 1,-3-5-129,4-3 1,-6-7 7,2-4 0,1-4-31,-1-3 1,1-5 196,-1-6 0,-3-4 15,3-5-109,2 1 10,1-6-67,-1-1 0,0-5-88,-2 0 1,-3-5-461,3-2 746,-2-4 0,-2-5 0,0-2 0</inkml:trace>
  <inkml:trace contextRef="#ctx0" brushRef="#br0" timeOffset="68">3540 11215 8074,'0'-16'-1089,"0"-3"1,4 1 2116,0-1 1,6 0-371,2-4 1,5 2-259,10 1 0,1-1-173,2 2 1,6 1-41,-6-1 1,10 5-149,-6-1 0,3 7 144,-3 4 1,-3 3-267,-1 1 0,-3 5 99,3 3 0,-5 6-273,2 1 0,-4 4 87,-4-4 0,-2 6-58,-6-2 0,-5 2 226,-2 2 0,-5 0 35,-7 0 1,-6 0 51,-12-1 1,-4 6-109,-4 3 1,-4 1 160,0-2 0,-1-2-111,1-5 0,6-2-114,-2-2 0,12-6 102,3-5 0,5-6-736,3 2 0,4-8 721,3-3 0,13-9 0,4-1 0</inkml:trace>
  <inkml:trace contextRef="#ctx0" brushRef="#br0" timeOffset="69">4420 10816 8049,'0'-12'0,"0"5"932,0-1-408,0 5-437,0-2 0,-1 7 143,-3 1 0,-3 8 297,-4 4 1,-4 9-111,0-1 1,-2 12-175,2 3 1,1 5-249,-5 3 1,5 4-133,-1-1 0,2 9-2,2 0 1,3 1-14,0-2 0,6 0-81,-2 1 0,3-3 3,1-1 0,1-7 73,3-5 0,3-9 74,9 1 1,-2-11-46,5-1 1,-4-6 220,4-1 1,-5-2-95,1-2 0,-2-1 40,-2-2 1,2-2 50,2-2 1,-6-3-508,2 3 0,-2-1-404,3 0 0,-5-1 821,1 1 0,0-1 0,3-2 0</inkml:trace>
  <inkml:trace contextRef="#ctx0" brushRef="#br0" timeOffset="70">4625 11227 8064,'0'-12'8,"0"1"1,0-1 269,0 1-250,0 0 0,0-1 874,0 1-233,0 4 153,0 2-209,0 5-492,0 5 0,2 3 69,2 7 1,-2-1-215,6 5 1,-5 0 18,5 4 1,0-1-15,3-3 0,6 1-397,2-5 0,-2-1 185,2-6 0,1 1-213,2-5 0,-3-1 192,0-3 1,-1 0-111,1 0 1,-2-1 59,-6-3 0,3 2 117,-2-6 0,1 0-220,-5-3 0,2 3 10,2 1 1,-5-1 394,1-3 0,-4-1 0,3 1 0,1-6 0,3 0 0</inkml:trace>
  <inkml:trace contextRef="#ctx0" brushRef="#br0" timeOffset="71">5025 11192 8064,'5'-11'-1068,"-3"0"0,6-1 2402,-4 1-722,0 4 1,-4 1-17,0 2 1,-1 3 193,-3-3-355,3 3 0,-9 2 44,2 3 1,-2 4-108,-2 7 1,1 4-262,-1 8 0,0 3 122,-3 8 0,-2 3-197,-2 4 1,3 1-14,4 0 1,1-1-181,-1 1 1,6 0-50,2-1 1,3-4 118,1-3 1,1-7-382,3-5 1,-2-3 192,6-4 1,-4-4-296,4-7 0,-5-2 12,5-2 558,0-3 0,3 4 0,0-5 0</inkml:trace>
  <inkml:trace contextRef="#ctx0" brushRef="#br0" timeOffset="72">5619 11170 7944,'-6'-2'78,"2"-1"0,3 0 174,1-5 1,0 5 365,0-5-392,0 5 1,-2-2 201,-1 5 1,0 0-105,-5 0 1,1 2 20,-5 1 1,1 5-220,0 7 0,-6-1 101,-2 5 1,-3 4-207,0 4 0,-1 1 108,0-2 1,-4 0-188,1 4 0,-2-3 46,1 3 1,7-6 1,-3-1 0,8-1 12,-1-7 1,5 0-120,3-3 47,-2-1 1,10-5 62,0-2 0,5-1-50,7 1 0,4-3 80,3 3 1,3-3-60,1-1 0,1 0 45,2 0 0,-1 0-50,1 0 0,-5 4-80,-2 0 1,-4 1-197,4-2 0,-5-1-1542,1 1 1051,-2 4 808,-2-1 0,1 6 0,-1-1 0</inkml:trace>
  <inkml:trace contextRef="#ctx0" brushRef="#br0" timeOffset="73">5219 11763 7916,'-11'0'981,"-1"0"1,11 0-618,5 0 1,5 0-147,2 0 1,1 4-168,-1 0 0,4 4 121,1-4 0,4-1-180,-1-3 1,3 4 103,0 0 0,1 0-749,0-4 0,4 0 8,-1 0 1,0 0-1177,-7 0 1821,2 0 0,-3-5 0,5-2 0</inkml:trace>
  <inkml:trace contextRef="#ctx0" brushRef="#br0" timeOffset="74">5927 11364 7946,'0'-8'-219,"0"1"0,0 3 176,0-4 1,0 4 646,0-3 510,0 4-304,-5-2 205,-1 5-661,-5 0 1,-1 1-147,1 3 1,3 4 39,1 7 1,4-1-273,-1 5 0,3 0-16,1 4 0,0 4-16,0-1 1,0-2-366,0-1 1,5-6 266,3 5 0,6-6-281,1-1 0,5-4 186,-1-3 1,-1-3-23,1-5 1,0 0 107,4 0 1,-2-5 195,-2-3 0,2-6-113,-6-1 0,0-1-82,-3 0 1,-1 4 888,0-4 1,-3 0-352,0 1 0,-6 0-34,2 3 1,-3 1 185,-1-1-699,0 6 239,0 1 1,0 6-176,0 3 1,0 4 51,0 7 0,0 6 90,0 6 0,0 5-81,0-2 0,2 4-39,1 5 1,0-3-151,4 6 0,-3-4-87,4 4 1,-6-4-143,2 4 1,1-5-158,-1 1 0,0-4 812,-4-3 1,4 2-35,0-3 1,-2-2-204,-6-1 0,2-7 139,-6-1 0,1-5 62,-5 1 0,-1-3 394,-2-5 1,1 2-269,-5-5 0,0 1-66,-4-1 1,0-3-254,1 3 1,3-4-283,0-4 0,6-4 97,1-7 1,6-8-118,6-7 1,5-4 339,3-4 0,2-3 0,1-5 0</inkml:trace>
  <inkml:trace contextRef="#ctx0" brushRef="#br0" timeOffset="75">6373 10793 8064,'-12'-7'737,"6"1"-698,2 2 0,9 4-172,7 0 0,0 9-115,7 6 0,1 7 835,2 1 1,2 1 0,3 6 1,2 1 278,6 3 1,0 2-681,3 2 0,-6-2 20,2 6 0,-7-5-62,-1 1 0,-3-2 257,-4-2 1,-2 0-543,-6 0 1,-1-1 41,-2-2 0,-3 2-108,-5-3 1,0 0-124,0 0 1,-1-3-157,-3 3 1,-2-1-467,-6 2 1,-3 2-117,0-3 1067,-6-2 0,8 4 0,-6-5 0,-2-2 0,0-1 0,-2-1 0</inkml:trace>
  <inkml:trace contextRef="#ctx0" brushRef="#br0" timeOffset="76">7983 11170 6624,'8'1'908,"-1"3"0,1-3-285,3 3 0,2 1-134,2-1 0,3-1-192,5-3 0,4 0-37,-1 0 1,6-3-126,-2-1 1,0-4 67,0 4 1,-3-3-59,3 3 0,-4-4 57,0 5 0,-3-5-174,-4 4 1,1-3 104,-4 3 0,-1 0-650,-4 4 1,1-4-121,-1 0 1,-3 1-1403,-1 3 2039,-4 0 0,2 5 0,-5 1 0</inkml:trace>
  <inkml:trace contextRef="#ctx0" brushRef="#br0" timeOffset="77">8154 11375 7933,'6'-6'821,"0"-3"-283,5 5 0,6-1 95,2 1 0,0 2-313,4-6 0,-3 4-129,7-3 1,-3 4-486,-1-1 0,3-1 243,1 1 1,0-3 50,-5 3 0,1 0 0,0 4 0</inkml:trace>
  <inkml:trace contextRef="#ctx0" brushRef="#br0" timeOffset="78">9879 10975 8193,'0'-11'0,"0"0"0,0-1 0,-4 1 34,0-1 1,-1 2 199,2 3 1,0-4 99,-5 4 0,1-2-88,-5 1 0,1-2 57,0 3 1,-1 0-43,1 0 1,-2 4-135,-2-1 1,1 3 7,-5 1 1,5 1-114,-1 3 0,-3 2-8,-1 6 1,1 1 177,-1 2 0,5 3-290,-1 4 1,2 0 34,2-3 0,4 1-163,4-5 1,3 5 105,3-5 1,4 0-267,4-4 0,2 1 97,2-1 0,3-4-40,5-4 0,1-3 303,2-3 1,0-5-110,4-7 0,-4-3 149,0-5 1,2-1-98,-1-3 1,-4 2 333,-4-5 1,-4 4-118,4 0 1,-9-2 180,2 1 1,-5-4-113,1 5 0,-3-6 98,-5 2 1,0-3-169,0-2 0,-1 2-75,-3 3 1,1-2-64,-4 6 0,3-5 108,-4 4 0,4 6-144,-3 6 1,4 6 60,-1 1 83,-2 6 0,0 3-116,-6 10 1,5 8-6,-1 12 0,6 2 39,-2 12 0,2-1 20,2 5 1,2-1-146,2 2 1,3-7 86,8 3 1,-2-8-96,2 0 0,-2-6 113,-2-2 1,0-8-289,-4 0 0,2-3-179,-5 0 1,0-2-168,-4-6 0,0 1 633,0-1 0,5 1 0,1-1 0</inkml:trace>
  <inkml:trace contextRef="#ctx0" brushRef="#br0" timeOffset="79">9262 11329 8112,'0'-6'840,"2"-3"-489,1 5 0,9 1-175,7 3 1,8 0 165,3 0 0,5-4-75,7 0 1,3 0-72,12 4 1,3-4-299,-27 3 1,2-1-1,1-1 1,0 1 67,1-1 0,-1 2 0,1 0 0,-1 0 52,1 0 1,-1-1-1,-3-1 1,0 1-190,1 0 0,0 0 1,27-6-80,0 4 1,-9-1 104,-6 1 1,-1 2 27,-3-6 1,-6 6 53,-2-2 1,-7-1 21,-1 1 0,-3 0 0,-4 4 1,-2 0-519,-6 0 1060,1 0-501,-1 0 0,0 0 0,1 0 0</inkml:trace>
  <inkml:trace contextRef="#ctx0" brushRef="#br0" timeOffset="80">9662 11775 7912,'-8'-6'0,"1"2"0,4-3 0,-3 6 1435,2-3-953,3 3 0,-9 1-225,2 0 1,-2 0-193,-1 0 0,-5 1 69,1 3 0,-7 2-79,0 6 1,-1 4 108,-4 3 1,4 3-125,4 1 1,-1 0 21,5 0 1,0-1-120,3 1 1,4 0-108,1 0 0,4-5-86,0-3 1,3 0 4,3-3 0,4 2 111,4-7 1,1-2 50,-1-1 0,5-3 11,3-1 1,4-5 81,4-2 1,-2-5-107,6-3 1,-1-7 143,5-4 1,-2-6 15,-3 2 1,3-3-155,-3-2 0,-2-3 280,-1 0 1,-7 4-79,-1 3 0,-6-3 109,-2-4 1,0 0-90,-8 4 1,1 3-28,-4 1 1,0 2-26,0 1 0,0 2 215,0 10 0,0 3 12,0 5 1,-5 4 167,-2-1 0,0 9-494,0 7 0,3 6 81,-4 8 1,2 5-131,-2 7 0,-1 2 79,5 6 0,1 0-81,3-1 0,0 1 14,0 0 0,1-4-408,3 0 1,1-10 66,2 3 0,4-9-60,-4 1 0,3-7 98,2-1 1,-5-8-112,1 0 71,-5-2 0,3-2-344,-2 1-376,-3-5 1119,4 2 0,-10-5 0,-1 0 0</inkml:trace>
  <inkml:trace contextRef="#ctx0" brushRef="#br0" timeOffset="81">10028 11843 7934,'-12'-6'1523,"4"-3"-513,1 5-481,4-4-34,-2 6-380,10-3 51,2 5 0,4 1 159,1 3 0,-1-1-219,0 4 0,2 1-158,2 3 1,-2-3-606,2 0 0,3-2 378,1 2 1,-3 1-387,0-6 1,-4 1-33,0-4 408,-1 0 0,1 0 26,-1 0 0,-3-4 234,-1 1 1,-3-5-132,4 4 145,-6-5 1,5 3 923,-4-6-519,-1 6 1123,3-4-1060,-5 9 0,-1-4 199,-3 5 1,1 8-174,-4 4 0,0 7-454,0 0 0,-7 8-34,2 3 1,-2 3 65,3 1 0,-1 1-252,1-1 0,1 0 136,2 0 0,-1-3-377,6-1 0,-1-4 168,4 0 1,0-2-78,0-1 1,-4-4 100,0 0 0,0-5-25,4 2 0,0-8-709,0 0-510,0-5 1488,0 7 0,0-9 0,0 4 0</inkml:trace>
  <inkml:trace contextRef="#ctx0" brushRef="#br0" timeOffset="82">11238 10667 8184,'0'-8'-657,"0"1"1232,0 4-103,0-7 58,0 9 0,0-3-30,0 8 1,0 2-153,0 6 1,0 4-216,0 3 0,0 8 112,0 3 0,0 8-220,0 4 1,4 4 69,0 3 0,3 2-333,-3 2 1,4 3 281,-4-2 0,1 0-521,-2-1 0,-1-2 112,2-5 1,1-5-75,-2-3 1,3-8 496,-3-3 0,-1-4-105,1-4 0,2-3 213,-1-5 0,0 1 48,-4-1-650,5-4 812,-4-2-954,4-5 243,-5 0 335,0-5 0,-5-7 0,-1-6 0</inkml:trace>
  <inkml:trace contextRef="#ctx0" brushRef="#br0" timeOffset="83">11101 10918 8031,'-6'-21'0,"2"2"0,4-3 0,4 3 0,3-2 182,9-2 1,3 0 310,7 0 1,2 1-348,3 3 0,2-1-18,-3 5 0,-1-3-43,2 7 0,-5-2 31,5 9 1,-5 0-137,5 4 0,-7 4 85,-1 0 0,0 9-168,-4-2 1,-3 4-20,-1 1 0,-2 0 88,-1 3 0,-6 3-138,-2-3 0,-3 6 85,-1 2 1,-9 3-62,-2-3 1,-10 1 47,-1-2 1,-8 0-56,-8 4 1,3-4 79,-3 0 0,3-3-183,5-4 1,0-2-67,7-6 1,2-5-514,10-2 837,5-2 0,1-8 0,5 0 0</inkml:trace>
  <inkml:trace contextRef="#ctx0" brushRef="#br0" timeOffset="84">11969 10553 8223,'-5'-12'1688,"4"6"-1492,-4 1 1,3 6 67,-1 3 1,-4 4 64,-4 7 0,-4 4-80,-1 8 0,-3 7 42,4 8 0,-5 3-52,1 5 0,-3 6-418,11-26 1,-1 1-1,3 1 1,-1 0 167,-9 29 0,12-28 1,2-1-178,-7 29 0,6 0-87,6-4 0,0 0 152,0 0 0,5-9 0,2-2 1,7-9 46,2-3 1,3-5-104,-4-6 0,5-1 81,-1-3 0,2-4-109,-2-7 0,1 1 19,-5-6 1,4 5 307,-4-4 0,1 0-200,-5-4 0,0 3 27,1 1 53,-6 0 0,9 1 0,-2 1 0</inkml:trace>
  <inkml:trace contextRef="#ctx0" brushRef="#br0" timeOffset="85">12255 10953 8103,'6'-18'0,"-1"1"-28,-5 6 283,0 0 533,0-1-180,0 6-137,0 1 0,1 6-161,3 3 0,-3 2 77,3 6 0,3 4-107,0 3 0,3 8-15,2 3 1,4 3-245,3 1 0,3-3 92,1-1 1,-1 1-228,1 3 1,0-5 94,0-2 1,0-3-482,0-1 0,-2-2 142,-2-2 0,-1-2-26,-3-6 0,-6 1-159,3-1-106,-4 1-786,4-1 443,-6 0 992,4-4 0,-3-2 0,4-5 0</inkml:trace>
  <inkml:trace contextRef="#ctx0" brushRef="#br0" timeOffset="86">12746 10884 9151,'0'-24'567,"0"2"-828,0 11 3,0 0 499,0 4 1,0 5-74,0 9 0,-5 6 89,-3 10 1,-7 10-163,-4 5 1,-8 5-63,-3 3 1,-3 4-456,-2 4 1,-3-2 254,19-25 0,0-1 0,-19 22-43,4 2 0,1-8 85,2-4 0,1-5-82,7-7 1,2 0 55,5-11 0,7-1-892,-2-6 466,7-3 577,4-5 0,7-5 0,4-2 0</inkml:trace>
  <inkml:trace contextRef="#ctx0" brushRef="#br0" timeOffset="87">13260 10838 7932,'11'-11'0,"-3"0"25,-1-1 0,-3 2 93,4 2 302,-6 3 533,3 5 473,-5 0-983,0 5 0,-6 3-85,-5 7 1,-2-1-112,-6 5 1,2 2-122,-6 5 0,2-2-8,-10 3 0,6 2-126,-2 2 1,0-2 175,0 1 1,1-4 51,7 0 0,3-3-652,5-4 1,0 1 222,4-4 1,2-1 19,5-4 0,1-3 132,3 0 1,-2-5-46,6 5 0,3-6 65,5 2 1,3 1-3,-4-1 0,5 0-128,-1-4 0,3 0-211,1 0 1,-4 0-445,0 0 0,-4 0-104,4 0-461,-5 0 1387,2 0 0,-4 0 0,-1 0 0</inkml:trace>
  <inkml:trace contextRef="#ctx0" brushRef="#br0" timeOffset="88">13008 11432 7932,'-7'8'694,"-1"0"165,6-6 1,-2 3-366,8-5 1,2 0 76,5 0 1,2 0-478,2 0 1,3 0 0,5 0 1,1 0-602,3 0 0,-2 0 406,5 0 1,-4 0 99,1 0 0,-8 5 0,-3 2 0</inkml:trace>
  <inkml:trace contextRef="#ctx0" brushRef="#br0" timeOffset="89">14002 10416 7960,'-11'-13'83,"-1"-2"1,6 12 93,2-4-2,3 4 0,1-1 132,0 8 0,1-3-78,3 3 1,-2 3 31,6 0 0,-2 3-88,2 2 0,2 1-153,-2 2 1,1 1-32,-2 3 0,3 2-220,-2-6 1,2 0-116,2-4 1,3 1 185,0-1 0,4-4 29,-4-4 1,6-3 47,-2-3 1,1-4 99,-1-4 1,1-1 73,-5 1 1,4-2 188,-3-2 1,-1 1-71,-4-5 1,-3 4 191,0-4 0,-6 5-8,2-1 0,-3 2-82,-1 2 1,0 3-183,0 0 0,-1 5 86,-3-5 0,2 5-312,-6 0 0,5 11-2,0 8 0,-2 5-50,1 6 1,-1 8-8,1 11 1,3 1 130,-3 6 1,4-3-400,4 3 1,1-3 269,2 3 0,2-5-100,-5 2 0,1-3 59,-1-2 1,-3-4 59,3-3 0,-3-8 152,-1-3 1,0-7 168,0-1 1,-5-8 242,-3 0 1,-2-7-221,-1 0 1,-2-3-68,-2-1 1,-1-1-119,-4-3 0,-1-3-1088,2-4 1,1-2 508,-1-2 0,6 1-665,2-5 1219,5 0 0,6-9 0,0-1 0</inkml:trace>
  <inkml:trace contextRef="#ctx0" brushRef="#br0" timeOffset="90">14562 10496 7935,'-7'0'2282,"2"0"-1954,5 0 0,5-1-108,3-3 0,2 2-120,1-1 0,6-4 97,2 0 0,3 0-92,0 0 1,1-1-461,0-3 1,0 4 239,0 4 0,-5 0-928,-3-1 0,-3 3 1043,0-3 0,-6 8 0,-1 2 0</inkml:trace>
  <inkml:trace contextRef="#ctx0" brushRef="#br0" timeOffset="91">15087 10085 8067,'-6'-5'0,"2"-3"0,3-2 358,1-2 0,0 1 358,0 0-450,0 4 82,0 2-122,5 5 1,-4 3-58,3 4 1,-2 3 63,2 13 0,-1 3-254,4 8 1,-3 0 95,4 0 1,-6 4-374,2 1 0,1 2 180,-1-3 0,1 1-220,-1-5 1,-3-4 182,3 1 1,-2-10 109,2 2 0,-3-8 321,3 1-280,-3-4 1,-1-4 635,0 0-242,-5-6 412,-1 3-196,-5-5 75,-1 0-539,6-5 0,1-1-260,5-6 0,0 1-133,0-1 1,5 1 181,2 0 0,4-5-59,0 1 1,0 0 78,1 4 0,4-1-85,3 1 0,3 3 13,1 0 1,4 5-70,-1-5 1,1 5 129,-4 0 0,-2 1 13,-2 2 1,2 0 133,-6 0 1,-4 5-87,-3 3 0,-6 4 9,2 3 0,-4-1-37,-4 5 1,-7-4 96,-8 4 0,-4-4-65,-4 4 0,1-4 87,-9 5 0,4-7-172,-7 3 1,2-2-152,2 1 1,-2-2-909,-2 2 0,3-4 1139,-3-3 0,-3 2 0,0-4 0</inkml:trace>
  <inkml:trace contextRef="#ctx0" brushRef="#br0" timeOffset="92">13899 11044 7972,'-11'0'297,"-1"0"150,1 0-65,5 0 70,1 0 590,5 0 0,8 0-655,4 0 1,8 0-108,3 0 1,5 0-175,6 0 0,7-1 117,4-3 1,6 1-424,6-4 1,-25 5-1,1 0 265,-1-2 0,1 0 0,5 2 0,1 1-119,-3-3 0,0 0 1,6 2-1,0 0 9,-2-2 0,0 0 0,1 1 0,1 0 0,-2 0 1,0-1 0,-1-2 0,-1 1-2,-2 2 1,0-1 0,0-1-1,-1 1-76,26-4 0,-6 2 350,-9 2 1,-3 3-85,-9-3 1,2 1 103,-10 0 0,1 1-32,-4-1 0,-2 1-330,-2 2 0,2 0 103,-6 0 0,0 0-73,-4 0 1,-3 0 219,0 0-283,-1 0 1,1 0-1383,-1 0 1076,-4 0 1,1 0 452,-8 0 0,-2 0 0,-6 0 0</inkml:trace>
  <inkml:trace contextRef="#ctx0" brushRef="#br0" timeOffset="93">14527 11512 7911,'-1'-6'897,"-3"2"-515,3-2 1,-8 3-111,5-4 1,-5 3 250,2-4 1,0 6-139,0-2 0,-1-1-118,-3 1 0,-1 0-90,1 4 0,0-4-131,-1 1 1,-3 0-61,0 7 1,-6 2 139,2 6 1,-2 4-48,-2 3 1,0-1-66,0 1 0,4 0-85,0 4 0,5 0 12,-1-1 0,2 1-65,2 0 1,5-1-47,2-3 0,4 1-115,4-5 1,3 0-98,8-3 1,3-4 122,5-1 1,1-4 271,3 0 1,1-3-95,2-3 0,-1-5 134,-2-7 0,-3 1-107,3-5 1,-7 5 265,-1-1 1,-6 2-49,-2 2 0,-1 3-38,-6 0 549,0 6-330,-4-8-159,0 8 1,-5-1-178,-3 6 1,-2 4 87,-1 4 0,-1 4-320,1 1 1,1 3 23,2-4 1,-1 5 19,5-1 0,2-1 135,6 1 0,-2-4-145,6 4 0,1-5 318,6 1 1,3-3-144,4-5 0,3 2 175,1-5 1,3 0-50,6-4 0,-5 0-270,1 0 0,-6-5 135,2-3 1,1 2-812,-2-2 834,1 1 0,-4-5 0,0 1 0</inkml:trace>
  <inkml:trace contextRef="#ctx0" brushRef="#br0" timeOffset="94">15909 10199 8291,'-6'0'549,"-4"0"0,7 0 117,-4 0-160,-1 0 1,0 0-179,1 0 1,4 1 85,-1 3 1,3-2-128,1 6 1,1 0 177,3 3 1,6 6-141,6 2 1,4 3-39,-1 5 1,3-2-32,0 6 0,2-1-1,3 5 1,-1 4 31,4 3 1,-5-2-32,2 2 0,-3 0-200,-1 4 1,0 0 174,0-1 1,-6 1-657,-1 0 0,-9-1-859,-3 1 1,-3 0 857,-1-1 1,-1 0-32,-3-3 0,-2 1-68,-6-5 0,0 0 405,-3-4 1,1-1-68,-5-2 0,0 0 283,-4-4 0,0 0-48,0-4 1,0-4 10,0 0 0,2 0-54,2 3 1,-3-4 194,3-3 0,3-2-234,0-1 0,4-1-135,0 0 0,5 0-591,-1-4 256,5 3-1236,-2-3 1740,10-1 0,7 4 0,6-3 0</inkml:trace>
  <inkml:trace contextRef="#ctx0" brushRef="#br0" timeOffset="95">8458 15411 8153,'0'7'-89,"-1"-2"364,-3-5 210,3 0-112,-4 0 1111,5 0-1237,5 0 1,1 0-176,6 0 1,-1 0 18,1 0 0,0 0-142,4 0 0,1 0-50,6 0 0,0 0 96,0 0 1,4 0-55,-1 0 0,5-4 112,-5 0 1,5-3-112,-5 3 0,1-1 82,-4 1 0,-4 1-356,0-4 47,-5 4-202,2-2-234,-9 5-793,-2 0 253,-15 5 1261,2-3 0,-13 8 0,3-4 0</inkml:trace>
  <inkml:trace contextRef="#ctx0" brushRef="#br0" timeOffset="96">8516 15663 8862,'11'-7'673,"0"2"-427,1 5 0,-1 0 212,1 0 0,4-4-156,3 1 1,3-1 9,1 4 1,-1-1-67,1-3 0,0 3-250,0-3 0,-1 2-225,-3 2 1,1 0-328,-5 0 0,0 2 226,-3 2 1,-5-2-793,1 6 1122,0-6 0,-2 8 0,-1-3 0</inkml:trace>
  <inkml:trace contextRef="#ctx0" brushRef="#br0" timeOffset="97">10240 14703 8066,'-6'-11'-944,"-1"3"708,4 1 0,1 3 457,-1-4 0,0 4 52,-1-3 0,3 3 261,-3-4-146,3 6 0,-3-4 429,0 2-441,0 2 1,3-3 119,-3 5 0,3 0-263,-4 5 0,1 6-100,0 4 0,1 5 4,3-1 1,0 4-198,0 4 1,0-2 7,0 6 1,0-5 133,0 5 1,0-6-286,0 2 1,3-3 108,1-1 1,1-6-173,-1-1 0,-3 0 3,3-1 1,1 1-136,-1-5 0,0-3-59,-4-1 1,1 0-824,3 0 1280,-3 3 0,4-3 0,-5 4 0</inkml:trace>
  <inkml:trace contextRef="#ctx0" brushRef="#br0" timeOffset="98">9909 15286 7645,'0'-7'2357,"0"2"-1808,0 5-146,5 0 0,1 0-197,6 0 0,0 0-1,4 0 1,1 0-200,6 0 1,5 0 68,3 0 1,7 0-44,4 0 0,2-3 109,2-1 0,1-5-50,2 1 1,-2-2 4,3-1 1,-9 1-25,-2 2 0,-5-1-34,-4 5 1,-7 0-113,-8 4 1,-2 0-994,-2 0 791,-4 0 1,-2 2-1040,-5 2 1,-1 2 1314,-3 5 0,-8 6 0,-5 1 0</inkml:trace>
  <inkml:trace contextRef="#ctx0" brushRef="#br0" timeOffset="99">10160 15823 7986,'0'-7'123,"-1"-2"39,-3 6 0,2-5 68,-6 4 1,2-1 44,-2 1 0,-2 2 14,2-6 0,-3 4 7,-4-3 1,2 4-72,-2-1 0,2-1-69,2 1 1,-2 1 82,-2 3 1,2 0-260,-2 0 1,1 5-14,-1 2 1,1 4-41,-5 0 0,1 5 62,-1 3 1,-2 2-80,6-2 0,0 2-28,4-2 1,0 3 77,4 1 1,2-4 28,5 0 0,0-4-18,0 4 1,0-5-228,0 1 0,5-3 83,2-5 1,7 2 152,2-5 1,4 0 29,-1-4 0,3 0 138,0 0 1,1-5-13,0-3 0,4-2-78,-1-1 0,1-2-33,-4-2 1,-5 2 18,-3-2 0,-2 2-64,-2 2 0,-3-1 137,-1 1 0,-4-1 95,1 1-121,-3 0 1,-6 0 106,-3 4 0,2 2-55,-2 5 0,4 0-70,-3 0 0,3 5 7,-4 2 0,4 4 30,-3 0 0,4 5-177,0 4 1,0 1 40,-1 2 0,3 0-105,-3 0 0,3 1 75,1 2 1,4-2-167,-1 3 1,6-3-61,-1-1 1,6-1 156,1-3 0,2-3 142,-2-4 0,-1-6-107,5-2 1,-4-3 644,4-1 0,-1 0-195,1 0 1,2-5-33,-1-3 0,-3 2-343,2-2 1,-5 1-358,2-5 1,-5 5-2231,-3-1 2602,-3 6 0,-5-9 0,0 5 0</inkml:trace>
  <inkml:trace contextRef="#ctx0" brushRef="#br0" timeOffset="100">11474 14726 8102,'0'-6'-189,"-5"-4"213,3 3 178,-3 1 78,0-4-43,4 9-39,-4-10 1,3 10 376,-1-3-386,1 3 1,-4 1 188,2 0 73,3 0-261,-9 0 1,5 5-72,-3 3 0,3 7 103,5 4 1,0 3-29,0 0 1,0 6-48,0 3 1,0 4-142,0 0 1,4 5 57,0-5 1,3 5-174,-3-2 0,4 0 37,-4-3 0,3 3-187,-3 0 1,4 0-228,-5-4 247,1 0 77,1-5 1,-3 3 82,1-5 1,-1-1 33,-2-3 0,0-4-10,0 0 1,0-5 17,0 2 0,-2-4 97,-1 0 0,-4-1-147,-4 1-138,-1-1 201,1 0 0,-1 1-588,1-1 256,-5 1 18,3-6 1,-5 3-104,3-5 0,2 3 118,-2-3 1,2 0-68,2-4 1,-1-1 235,1-3 1,0-3 153,-1-4 0,1 5 0,-1-10 0,1 4 0</inkml:trace>
  <inkml:trace contextRef="#ctx0" brushRef="#br0" timeOffset="101">11005 15411 8102,'12'-11'-425,"-1"0"1,6-1 904,2 1 0,2 1-26,2 2 1,5-2 253,3 2-384,2 3 0,5-4-55,0 5 0,5-4 14,-1 0 1,2 2-238,2-2-832,-6 5 879,-5-7 0,-5 9 261,-7-3 1,1 3-355,-9 1 0,0 0 0,-3 0 0</inkml:trace>
  <inkml:trace contextRef="#ctx0" brushRef="#br0" timeOffset="102">11816 15411 7079,'-6'-5'1959,"1"4"-1474,5-4-184,0 5 1,0 5-43,0 3 0,0-2-14,0 2 0,0-1-14,0 5 0,5 0-29,2 4 0,4-4 0,0 4 1,4 0-408,1-1 0,3 4 68,-4-3 1,1 4-156,0-1 194,1-3-4,1 6 0,0-8-61,-3 5 1,-2-5 114,2 1 0,1-2-178,0-2 1,-2 1 191,-7-1 0,2 1-9,-5-1 1,4-3 127,-5-1-151,6-4-11,-7 7 202,3-9 10,-5 4-354,5-5-285,-4 0 131,4 0 146,-5 0 1,-5 0 0,-1 0-1</inkml:trace>
  <inkml:trace contextRef="#ctx0" brushRef="#br0" timeOffset="103">12113 15423 7928,'-6'-12'466,"1"6"83,5-4-324,0 4 34,0-1 1,-4 1 675,0 2-241,0 3-119,4-4-104,0 5 0,-1 5-275,-3 2 1,-2 5-134,-6 3-112,6 3 29,-9 10 1,2-2-129,-10 9 1,-1-2-37,-2 9 1,2-6-195,-3 2 1,-1-2 220,1-2 0,1-3 12,3-1 1,5-6 80,3-1 0,3-1-48,5-7 1,-2 0 256,5-3-241,-5-6 30,8 4 204,-4-9-402,5 4 1,1-5-330,3 0 0,-2 0 79,6 0 514,0 0 0,3-5 0,1-1 0</inkml:trace>
  <inkml:trace contextRef="#ctx0" brushRef="#br0" timeOffset="104">12787 14372 8048,'1'-10'-55,"3"2"0,-1-2 288,4 3 0,-4 0 274,1 0 34,2 4 58,-5-7-274,4 9 0,-5-4 49,0 5 0,-1 5-293,-3 2 130,-2 3-108,-6 7 0,-3 2 12,0 8 1,-5 2-19,1 5 1,-3 5 18,-1 3 0,4 4-254,0 3 0,1 0 144,-1 4 0,2-3 65,1 3-1095,9-5 1044,-8 3 1,12-6-266,-5 1 309,6 0 1,-3-6-297,5-1 138,0 1 1,0-4 27,0 2 0,0-3-89,0 0 1,0-2 123,0-3 0,0 2 185,0-6 0,0 5-386,0-5 162,0 1 30,5-4 0,-3 0 177,6 0 39,0-1 431,-2-4 1,4 3-492,-2-6 1,2 4-5,1-4 0,-3 0 186,-1-3 0,0 0-93,0 4 0,4-8 126,-4 4 1,0-3 194,0 2-374,-4 1-40,7-6 0,-5 4 162,3-2-86,2-3-43,-4 5 1,2-9 35,-1 3 0,-3 1-73,4-1 0,-4 1-175,3-1 38,-4-3-424,7 4-957,-9-5 494,4 0 218,-5 0 1,5-5 0,2-1 0</inkml:trace>
  <inkml:trace contextRef="#ctx0" brushRef="#br0" timeOffset="105">13050 14555 8060,'-7'-6'-232,"2"-5"697,5 5-25,0-5 29,0 4-105,0-3-131,0 9 116,0-4 59,0 5-326,0 5 76,0 6 1,-5 3-73,-2 5 1,0-1-155,0 1 1,3 3-31,-4-3 0,6-2 143,-2 2 0,4-6-607,4-1 372,2-1 1,7-10-335,2 3 258,3-3 101,5-1 1,-1 0 153,1 0-66,0-5 1,0-2 29,0-9 1,0 4 174,-1-3 1,-4 1-89,-3-2 1,-2 4 93,-1-4 1,-6 4 363,-2 0-270,-3-4-84,4 3 0,-4-3 274,3 4-117,-3-4-165,-6 3 1,4 0 170,-3 6-176,3 4-240,1-7 1,0 14 96,0 0 1,0 6-100,0 5 0,5 4 30,3 8 104,2-3 1,1 13 11,1-3-226,-1 3-893,0 2 951,1 2 0,-2 1-217,-2-1 0,1-5 140,-6-2 1,5-1 56,-4-6 0,0-1 91,-4-3 0,0 0 57,0 0 0,-2-5 59,-2-3 54,-2-2 358,-10-2 1,2 1-228,-5-1 1,3-1-122,-3-2 1,0 1 104,-3-6 1,-1 1-77,0-4 0,4 0-29,0 0 1,5 0-203,-1 0 0,6-5 109,1-2 0,6-7-432,-2-2 0,2-4 106,2 1 0,0-6-29,0-2 1,9 0-87,3 4 0,7 1-244,0-1 1,2 4 659,2 0 0,0 5 0,0-3 0</inkml:trace>
  <inkml:trace contextRef="#ctx0" brushRef="#br0" timeOffset="106">13621 14589 8058,'-4'-7'386,"0"-1"1,0 4 216,4-3-462,5 4 0,-2-2-37,5 5 0,-5 0 464,5 0-335,-6 0-56,9-5 0,-5 4 58,5-3 0,2 2-69,2 2 1,-2 0-118,2 0 1,2 0 141,-2 0 0,4 0-106,-4 0 1,2 0-21,-2 0 1,-2-3-224,2-1 1,-2 0-1278,-2 4 733,0 0 435,1-5 0,-5 4 267,1-3 0,-5-2 0,2-1 0</inkml:trace>
  <inkml:trace contextRef="#ctx0" brushRef="#br0" timeOffset="107">14180 14235 8051,'-5'-11'307,"0"-1"360,-2 1-519,2-1 1,5 5 151,0-1 43,0 6 537,0-3-387,0 5-309,0 5 0,0 2-208,0 8 159,0-2-54,0 9 0,0-4 43,0 4 56,5 1-154,-4 5 1,8-4-86,-5 3 1,3-7-46,-3-1 0,1-1-208,-1 1 0,-2-2-16,6-6-9,-5 0 314,7 1-77,-9-6 135,4-1 203,-5-5 652,0 0-785,0-5 0,0 3-83,0-6 1,0 4-12,0-3-70,5-1 114,1-3-52,11 4 0,-3-2-102,5 5 1,-1 1 60,1 3 1,2-4-16,-2 0 1,3 0 7,1 4 1,0 2-3,-1 1 0,0 0-19,-3 4 0,-2-3-102,-6 4 1,0 0-113,1 3 225,-6 0 46,4-4 0,-8 3-16,1-3 0,-3 2 167,-3-1 0,-8 1 282,-4-5 1,-6 5-190,-2-2 0,-5 0 22,-6 0 0,1-1-209,2 2 1,-4-2-142,4-2 1,1-3-1553,7 3 808,0-2 297,5-2 0,6 0-831,4 0 1371,5 0 0,-2-6 0,5 0 0</inkml:trace>
  <inkml:trace contextRef="#ctx0" brushRef="#br0" timeOffset="108">13084 15229 8071,'-6'0'-496,"-5"0"0,9 0 1123,-6 0 2,6 0-12,-3 0-102,0 0 109,3 0-29,-3 0-234,5 0-153,5 0 0,7-4 23,7 0 1,4 0-1,3 4 1,3 0-157,6 0-18,-1-5-152,10 4 1,0-8 48,9 5-1470,5-5 1524,1 3 0,-26 2 0,1 0-78,-2 1 1,1-1 0,0 1 0,1-1-101,0 1 1,0-1 0,1-1 0,0 0 109,1 1 0,0 0 0,-3 0 0,-1-1-102,1 2 1,-1-1 0,28-7-39,-3 4 1,-5 0 5,-3 0 142,-7 4 131,-3-2 1,-6 5-121,-2 0 1,1 0 679,-6 0 0,-3 0-647,-4 0 0,-5 0 400,1 0 1,-2 2-303,-2 1-183,1-1-218,-1 8-18,-4-9-431,-2 4 325,0-5 435,-4 5 0,-1-4 0,-6 5 0</inkml:trace>
  <inkml:trace contextRef="#ctx0" brushRef="#br0" timeOffset="109">13918 15549 7969,'0'-7'58,"0"-3"222,0 4-44,0-6 1,-2 2 568,-1 2-318,-4-2-103,-4 9-203,-1-9 1,1 7-12,0-4 54,-1 4-80,1-2 0,-2 5 69,-2 0 1,2 0 14,-2 0 0,-3 5-13,-1 3 1,-2 6-34,-2 1 1,-4 5-132,0-1 1,1 3-257,3 1 150,0 0 0,1-2 158,3-2-491,3 3 242,10-4 100,1-1 1,5 0 27,0-6 1,6-3-147,5-1 1,6-4-157,6 1 1,3-3 189,1-1 1,5-5 167,-2-3 0,-2 1 93,-1-5 0,-3 6-102,-1-9 0,-6 8 257,-1-4-133,-4 2 19,-5-2 1,2 3 61,-6 0 0,1 5-2,-4-5 13,0 6-114,0-4-188,0 6 0,-4 2-165,1 2 119,-6 2 55,2 5 0,0 2-125,-1 2-34,6 3 119,-4 5 0,6-4-5,0 0 0,2-1-21,2 1 1,2 1 2,5-5 0,6 3 76,2-7 0,2 3 5,2-6 1,1-3 168,3-1-185,-3-3 7,4-1 0,-5-4-606,0 1 303,0-6-177,-1 2 1,1-4-1241,0-1 1759,0 1 0,0-5 0,0-2 0</inkml:trace>
  <inkml:trace contextRef="#ctx0" brushRef="#br0" timeOffset="110">14854 14258 7881,'0'-11'0,"0"-1"0,0 4 1082,0 1 86,0 4-571,-5-2-183,-1 5-198,-6 5 0,5 2 190,-1 4 0,4-2-191,-3 2 0,4 0 0,-1 8 0,4 0 29,4 3 1,2 3-28,6 1 1,4 3 91,3 6-95,3-1-26,6 5 0,-3-2 8,6 5-1313,-1 0 1187,4 4 1,-3-1-68,-1 1 1,-3-3-123,4 3 1,-7-7 47,-2 7 1,-3-4 11,-3-1 0,-7 4-283,2-3 1,-7-2-318,0 2 449,-3-5 1,-1 4-158,0-3 126,0-3-541,-5 5 713,-2-6 1,-5 0 509,-3 0 1,-3 1-541,-5-1 1,0 0 0,0 0 1,-5 1-95,-2-1 1,-3 4 63,-1 0 1,1-1-118,2-7 1,-1 2 115,6-5 0,0-2 157,7-6-128,3 3 1,4-11 182,1 1-363,5-1 886,-4-5-776,8 1-279,-3-2-456,5-5 975,5-5 1,-3-2 0,3-4 0</inkml:trace>
  <inkml:trace contextRef="#ctx0" brushRef="#br0" timeOffset="111">4278 15115 8017,'-1'-12'-1032,"-3"1"1486,3-1-99,-9 1 110,9 4 3,-4 2-102,5 5 52,-5 0 348,-2 0-557,-4 0 1,-1 5-101,1 3 0,1 2 62,2 2 0,-1 0-152,5 4 0,-3 3 30,3 7-123,-5 3-329,8 6 267,-4 4 113,5-3 0,0 8-27,0-2 0,5 2 127,3 2 0,-2-2-124,1-2 0,1 1-216,4-5 1,-1 4 30,0-4 0,1-3 25,-1-5 0,-4-3-171,-4 3 297,4-4 29,-6 2-85,4-6 79,-5-4 0,-5 4-69,-3-3 1,-2-1 178,-1 1 1,-1-4-218,1 4 165,-6-5 0,0 7 0,-6-3 0</inkml:trace>
  <inkml:trace contextRef="#ctx0" brushRef="#br0" timeOffset="112">3947 15800 8052,'5'-12'1704,"-3"1"-1423,3 0 0,0 0-263,2 4 1,5 2 116,3 5 0,3-4-166,5 0 0,-1 0-14,1 4 1,4-1-206,0-3 0,1 3-1024,-2-3 635,-7 3 639,13 1 0,-13-5 0,9-2 0</inkml:trace>
  <inkml:trace contextRef="#ctx0" brushRef="#br0" timeOffset="113">4461 15766 7960,'-11'-2'0,"-1"-2"1535,6-2-353,1 0-393,5 1-266,0 5-313,5 0 0,-2 5-74,4 2 0,1 4-131,3 0 0,1 2 202,-1 2 0,0-2 16,1 2 0,-1-3-1118,1 0 436,-1-1 148,1 1 1,-1-5-155,0 1 0,1-6 19,-1 2 1,4 1-362,1-1 1,-1 0 252,-4-4 0,1 0-461,-1 0 1015,-4 0 0,8 0 0,-3 0 0</inkml:trace>
  <inkml:trace contextRef="#ctx0" brushRef="#br0" timeOffset="114">4827 15834 7960,'0'-8'-240,"0"1"1,0 3 517,0-4 1,0 5 1169,0-5-298,0 5-575,0-2 93,0 0 84,-5 4-619,-2-4 1,-4 10-108,-1 3 1,1 3 65,0 4 0,-5-1-84,1 5 0,0 4 103,3 4 1,0 4-143,-3 0 1,2 2-134,-2 1 109,7 0-35,-2-4 1,9 1 72,-3-4 1,3 3-63,1-3 0,5-5-181,2-7 1,0-2 13,0-2 0,1-1-245,3-2 1,-3-3-988,-1-5 1478,1 5 0,-2-4 0,-1 4 0</inkml:trace>
  <inkml:trace contextRef="#ctx0" brushRef="#br0" timeOffset="115">5443 14977 7976,'0'-11'236,"0"0"134,0 4 199,0 2 820,0 5-1147,-5 0 0,-1 5-14,-5 3 1,-1 7-21,1 4 1,-5 4-3,1 4 1,-1 2-48,1 5 0,1 9-129,-5 3 0,5 2-93,-2-2-211,-1 5 0,4 1 75,-2 5 178,7 0 0,2-1 16,2-3 0,3 2-99,-3-6 1,8 1 49,3-5 1,3 0-139,2-4 1,3-2 196,0-9-14,0-2 0,1-5-18,-1 0-7,5-6 0,-6 1-63,5-3 1708,-5-2-791,3-2 1,-6 0-423,1-4 1,-1 2-119,0-1 0,1 1-164,-1-6 1,1 5-265,-1-4 0,-3 3-473,-1-3-1341,1 0 1962,-2 1 0,-1 1 0,-5 6 0</inkml:trace>
  <inkml:trace contextRef="#ctx0" brushRef="#br0" timeOffset="116">5912 15617 7903,'0'-6'577,"-4"-4"714,0 2-892,0 3 0,4-2 314,0 4-535,0 1 0,0-1-135,0 6 0,0 8-6,0 4-29,0 10 1,-1-5 317,-3 11-465,3-6 144,-4 8 0,1-5-37,0 3 26,0 2 0,6-10-41,1-1 0,0 0-76,5-7 0,-1 0 54,5-3 0,0-6-75,4-2 1,0-3-113,3-1 61,3-5 160,-5-6 0,6-6-23,0-2 0,0-2 27,0 2 0,-5-3 20,-3-1 1,-3 5 24,0 3 1,-4-1 19,-1 0 0,-4 1 42,0 4 1,-1 3 394,-2 1-278,0 4-92,0-7 1,0 14-85,0 0 45,0 9-48,0 10 1,0 8-93,0 7 0,1 0 47,3 8 1,-2 1-30,6 6 0,1 3-191,6-3 0,-1-2 55,5-2 1,0-3-78,4-4-500,0-3 709,-5-10 1,-1-1 366,-1-5 1,-5-5 59,0-3 0,0-2 826,-8-2-772,1 1 0,-9-2 340,-3-3 0,-3 2-340,-4-5 0,-3 0 326,-5-4 1,-5 0-556,-2 0-110,2 0 116,-5-5 0,8-3-1263,-6-7 585,6 2-113,2-13 1,4 5-569,7-9 1,4 1 249,8-2 1,2-2-413,6 3 0,4 2 618,11 1 0,3 3 709,4 1 0,-1 0 0,6 1 0,4-1 0,-4 0 0</inkml:trace>
  <inkml:trace contextRef="#ctx0" brushRef="#br0" timeOffset="117">6506 15046 8117,'-17'0'-655,"4"-5"436,-3-1 273,9-1-149,2-3 75,5 9 816,0-9-462,0 8 1,2-1 128,1 6 0,5 5 234,7 7-437,3 3 0,5 5 182,0 0 0,5 3-197,2 1-134,-2 5 1,5-7-19,-2 6 1,-2 3-914,1 4 867,-4 5 0,1-4-140,-4 3 0,-1 6-185,-3-2 1,-4 6 43,-7-2 0,1 3 163,-6-4 1,1 6 99,-4-2 0,-9-3-352,-2-5 208,-8 1 1,1-7-1382,-5 3 1014,-5-2 1,-1-7-102,-5-3 0,0 1-772,-1-9 1355,1-1 0,-3-9 0,1 1 0,-1-1 0,-1-4 0</inkml:trace>
  <inkml:trace contextRef="#ctx0" brushRef="#br0" timeOffset="118">9646 15491 8106,'-5'-6'-546,"4"1"0,-8 4 776,5-3-14,0 3-33,4-4 45,0 5 30,-5 0-96,4 0 73,-4 0 300,5 0-400,0 5 1,4 6-40,0 8 1,1-1 7,-2 1 0,-1 4-11,2 3 0,1 6 3,-2-1 1,1 2-159,-4 1 0,2 0 90,1 0 0,-1 1-93,1-1 0,0 4 74,1 0 1,-3 0-79,3-4 1,-3-1 126,-1-2 1,4 2 12,0-3 0,1-1-31,-1 2 0,-3-6-14,3 2 1,1-4 22,-1-4 0,1 1-9,-2-5 0,-1 2-78,2-2 0,1-6 25,-2 2 1,2-3-46,-1 0-111,-2 2-83,3-4 0,-5 2-436,0-1 249,0-4 439,0 2 0,5 0 0,1 1 0</inkml:trace>
  <inkml:trace contextRef="#ctx0" brushRef="#br0" timeOffset="119">10537 15480 10116,'0'11'284,"0"1"1,0-1-176,0 1 1,0-1 68,0 1 0,-4 4-42,0 3 0,1 3-41,3 0 0,0 3 49,0 1 0,1 0-148,3 4 0,-3-1 150,3 2 1,2 0-233,2-4 1,-2 4 112,2-5 1,-2 2-142,2-1 1,2-3 44,-3 2 1,0-3-41,0-4 1,-4 3 85,1-3 0,1-3 10,-1 0 1,-1 0 24,-3-1 1,4 1-29,0-5 1,0-3 263,-4-1-242,0 1 1,0 3 300,0 1-238,0-6 253,0-1-2305,0-5 1247,0-5 736,5-1 0,1-6 0,6 1 0</inkml:trace>
  <inkml:trace contextRef="#ctx0" brushRef="#br0" timeOffset="120">17698 14840 7923,'0'-11'-648,"0"3"889,0 1 140,0 4-138,0-2 0,0 4 221,0-3-246,0 3 0,-1-4-40,-3 5 1,3-2 223,-3-1 159,3 1-357,1-3-47,0 5-164,0 5 0,0 2 47,0 4 0,0 6-125,0 2 0,0 6 82,0 2 0,0 4-3,0 0 1,1 2-63,3 1 1,-2-3-145,6-1 1,-6-5-58,2 2 166,2-3 0,-4-5 176,2 0 1,-2-5-108,2 1 1,-3-2 3,3-1 0,-3-5-16,-1 1-149,0-6 0,0 5-662,0-4 216,0-1 641,0 3 0,0-5 0,0 0 0</inkml:trace>
  <inkml:trace contextRef="#ctx0" brushRef="#br0" timeOffset="121">17698 15012 8224,'0'6'-506,"0"-1"0,1-5 455,3 0 1,4 0 167,7 0 1,-1 0 18,5 0 0,0-1 117,4-3-225,0 3 0,1-6 79,2 4 0,-2 1-56,3-1 0,1-4 117,-1 0 1,-1 0-97,-3 0 0,-4 3-235,0-4 0,-4 4 131,5-3-566,-7 4 0,4-6 598,-6 6 0,1-6 0,-1 2 0</inkml:trace>
  <inkml:trace contextRef="#ctx0" brushRef="#br0" timeOffset="122">17789 14772 8247,'0'-18'435,"0"3"-263,0 2 1,5 2 124,3-1-314,2 1 1,2 5 120,-1 1 1,0 5 35,1 0 0,3 0 73,0 0-443,6 0 194,-4 0 1,10 1 105,0 3-615,-1-3 1,-3 8 127,0-5 417,0-1 0,0 2 0,0 2 0</inkml:trace>
  <inkml:trace contextRef="#ctx0" brushRef="#br0" timeOffset="123">18417 14783 8165,'-6'-5'1360,"0"0"-1461,2-2 85,3 1 1,-6 6 142,4 0 125,-4 0-9,-4 6-63,-1 0 1,0 7 23,-4 2 1,4 4-14,-3 7 1,2 0-65,1 4 1,5 2-34,-1 6 1,6-2-255,-2 2 0,4-8-78,4-3 168,2 2 40,5-10 1,2 8-290,2-8 160,3-8-18,0 4 1,3-12 101,-2 5 1,3-6 44,1 2 0,0-8 7,0-4 1,1-3-3,2-4 0,-2-4 7,3-8 0,-3 2 36,-1-6 0,-4 5 118,0-5 1,-5 5 362,1-5-231,-2 6-15,-7-8 0,-1 9 14,-5-3 0,-5-1-161,-2 1 1,-8 2-143,-5 6 1,-6 0 176,-5 8 1,-3 2 25,-4 9 1,-1 6-1644,-3 5-242,-8 6 1437,14 6 0,-9 10 0,11 2 0</inkml:trace>
  <inkml:trace contextRef="#ctx0" brushRef="#br0" timeOffset="124">18977 14760 8030,'0'-6'-40,"0"1"571,0 5 285,-5 0-538,4 0 1,-6 0 111,4 0 1,1 6-134,-1 6-84,1-1 0,2 12-24,0 0 1,0 5-70,0 6-56,0-5 1,0 8-8,0-3 0,4 2 16,0-6 0,1 2-321,-1-5 1,-2 2 93,6-6 1,-6 1-32,2-9 0,1 0-337,-1-3 265,0-6-75,-4 4 123,0-9 72,0 5 177,0-6 0,0 0 0</inkml:trace>
  <inkml:trace contextRef="#ctx0" brushRef="#br0" timeOffset="125">18829 14863 8065,'16'-18'-119,"-3"-3"-59,2 2 1,-1-1 1059,1 1-325,3-3-261,5 9 0,1-3 383,3 4-446,-3 6-118,4-4 0,-2 9-64,1-3 1,-2 3 133,-6 1 1,-2 1-179,-6 3 0,1 3 51,-1 8 1,-5 3-213,-2 5 0,-2 1-114,-2 3 195,-6 2 1,-4 5 57,-5 1-212,-5-1 99,2 0 0,-5 0-132,0 1 244,6-6 0,-1 2 14,3-4 0,6-4 6,-3-4 1,8-5 34,1 1 1,1-6 6,2-1 0,2-6 291,1 2-159,4-3-75,4-1 0,6 0-13,2 0-52,2 0-193,7-5 0,-4-1-301,3-6 0,1 5 150,-1-1 306,4 6 0,-2-3 0,6 5 0</inkml:trace>
  <inkml:trace contextRef="#ctx0" brushRef="#br0" timeOffset="126">20153 15149 8031,'-15'0'615,"0"0"-299,0 0 1,5-1 65,2-3-402,3 2-30,5-8 133,0 9 30,0-9 0,0 7 413,0-4-303,0-1-9,0 2 1,1-4 166,3 2 1,-3-2-182,3-2 1,1-3-53,-1 0 0,4-4-73,-5 4 1,2-6-114,-1 2 1,-2-2-364,1-2 332,-1 0 1,-2 0 30,0 0-64,0-5 26,0 4-36,0-9 0,0 9-174,0-2 150,0-4 1,0 10 65,0-3 1,0 4-17,0 0 104,0 3-12,0 9 3,0 2 1,0 8 11,0 4 0,1 4 204,3 11-104,-3 4 0,9 9-75,-2 3-31,7-2 1,-1 3-29,5-4 0,-1-1 2,1 0 0,5-5-12,-5-2 1,5-3-13,-5-1 0,-2-4-168,-2 0-19,3-5 212,-6 2 1,5-4-512,-6-1 76,-5 1-126,5-1 350,-10 1 1,8-5-185,-5 1 1,-2-1-307,-6 5 0,-2-5-66,-5 1 777,-1 0 0,-9 3 0,-4 0 0</inkml:trace>
  <inkml:trace contextRef="#ctx0" brushRef="#br0" timeOffset="127">20153 15103 8031,'-3'-11'0,"-1"-1"0,-4 1 0,4-1 0,1 1 1052,3 0-410,0 4-406,0-3 1,5 9-94,2-3 0,3 3 29,2 1 1,3 0-115,0 0 0,7-4-49,1 0 1,1-1-369,6 1 0,-3 2-885,3-6 638,-4 0 355,2-3 0,-5 3-840,-1 1 725,1-1 0,-1-3 366,-3-1 0,-3 1 0,1 0 0,1-1 0</inkml:trace>
  <inkml:trace contextRef="#ctx0" brushRef="#br0" timeOffset="128">20599 14738 8031,'-5'-12'488,"2"2"190,-4 2 0,3 0-166,-4 4 1,6-1 663,-2 1-352,3 3 47,1-4 1375,0 5-2483,0 5 234,0-4-1,0 9-69,5-4 1,-4 11 88,3 2 213,2 2-688,-5 7 263,4-4 233,-5 9-180,0-3 1,0 4-167,0 0 0,2-1-558,2-2 426,-3-3 192,9-6 0,-5 0-145,3-3 281,2-2 0,-4-6 38,6 0 52,-1-4 0,0-2-227,1-5 340,-1 0-194,1 0 1,-1 0-46,1 0-256,-1-5 187,0 3 1,1-6-268,-1 4 169,1-5-97,-1 8 1,-3-6-803,-1 3 898,1-2 0,-1-2 317,1 1 0,0-6 0,3-5 0</inkml:trace>
  <inkml:trace contextRef="#ctx0" brushRef="#br0" timeOffset="129">20941 14749 8031,'-3'-15'232,"-1"0"1,-4-2 409,4 2 0,1 2-326,3-2 0,0 2-263,0 2 133,0 4 72,0 2 298,0 0-414,0 4 1,0 5 143,0 7-248,0 8 0,1 0 166,3 8 0,-3 3-307,3 9 85,-3-4-610,-1 4 140,5-4 386,-4-1 0,4-1-10,-5-3 0,4-2-69,0-5 100,0 0 0,0-5 29,0-3 1,3-2 84,-3-2 0,5-1-1,-2-2 0,0-3-29,0-5 0,1 4 317,3 0 0,2-1-397,2-3 0,-1-3 95,5-1 1,-1-4-659,1 4 1,1-3 111,-4 3 0,3-4 528,-4 4 0,5-4 0,-2 1 0</inkml:trace>
  <inkml:trace contextRef="#ctx0" brushRef="#br0" timeOffset="130">22038 14909 7937,'-1'-8'144,"-3"1"1,1-1 298,-4-3 0,4-1-59,-1 1-164,3-1-111,1 1 0,-5 3-44,-3 1 0,-2 4 50,-1-1 1,-6 3-201,-2 1 0,-2 1 166,-2 3 1,-4 4-92,1 7 1,-1 2 107,4 2 0,1 2-154,3-2 0,0 5-59,8-1 0,-2 3-23,10-7 1,-1 1-39,4-1 0,1-3 125,3-4 0,8-2-128,11-2 1,1-3 129,7-5 0,-2 0-13,2 0 0,0-5 81,-4-3 0,-2-2 180,-6-2 1,2-3 144,-6 0-214,0 0 49,-9 3 1,3 5 218,-5-1-163,0 0-133,-4 2-36,0-4 0,-1 7 48,-3-4-218,3 4 1,-6-2 78,3 5 0,3 5-115,-3 3 0,3 3 210,1 5-72,0-4 1,0 10-20,0-3 85,5-3-81,1 6-81,6-4 1,3-1-156,0-1 1,6 0 13,-2-1 0,4-3-195,3-5 1,-2-4-19,3 1 1,1-3-681,-1-1 1132,-1-5 0,-3-1 0,0-6 0</inkml:trace>
  <inkml:trace contextRef="#ctx0" brushRef="#br0" timeOffset="131">22460 14749 7914,'0'-6'-86,"0"-4"818,0 8-166,0-3 27,0 5 0,6 0-399,1 0 0,3 0-63,2 0 0,4-1-104,3-3 1,-1 3-248,1-3 202,0 3 0,8-3-366,-1 0 274,1-5 0,-3 7 75,3-6 0,-3 4-106,3-3 1,-8 3 17,-4-4 0,1 6-507,0-2-113,-1 3-407,-4 1 315,-4 0 835,-2 0 0,-16 5 0,-1 1 0</inkml:trace>
  <inkml:trace contextRef="#ctx0" brushRef="#br0" timeOffset="132">22552 14840 7914,'-5'12'438,"3"-1"-254,-3-4-145,5-2 1,5-5 138,3 0 0,6 0 9,1 0 0,1 0-10,-5 0 0,5 0-58,3 0 0,-1 0-335,1 0 135,0 0-128,4-5 0,0 2-117,0-5 1,-2 5 14,-2-5 1,-2 4-221,-6-3 0,1 3 160,-1-4 371,-4 6 0,3-9 0,-4 5 0</inkml:trace>
  <inkml:trace contextRef="#ctx0" brushRef="#br0" timeOffset="133">22849 14532 7961,'0'-11'1590,"0"-1"-1728,0 1 1,0-1-1303,0 1 904,5 0 647,-4 4 0,4 3 373,-5 8-401,0 3 0,-1 5 134,-3 3 1,-2 8 0,-6 8 181,1 2 0,0 2-305,-1 3 1,-1 3-268,-2 5 0,2-4-236,-2-1 0,3-4 61,0 1 1,2-2-293,2-2 0,2-5 640,2-2 0,3-3 0,-4-1 0</inkml:trace>
  <inkml:trace contextRef="#ctx0" brushRef="#br0" timeOffset="134">23043 14863 7956,'6'-5'72,"4"-1"-39,-3-1-37,-1 2 1,-1 10 260,-5 3 0,-1 4-113,-3 3 0,2 6 273,-6 6-47,0 5-293,2-8 0,1 4 49,5-5 0,0-1-94,0 1 0,0-5-166,0-3 1,6-3 108,6-5 1,0-2-154,7-5 1,0 0-61,4 0 37,0-5 188,5-1 1,-3-11-45,6-2 0,-2 2 121,2-2 1,-4 0 192,-4-4 1,0 0 78,0 0 0,-4-4 361,0 1 1,-5-6 576,1 2-612,-7 2-353,-3-5 0,-5 5 23,0-3 0,-3 0-82,-4 4 0,-8 2 187,-16 5 0,-6 9-313,-12 7 0,-8 11-389,24-1 1,1 3 0,1 1-1,1 3 18,1 3 0,1 2 1,0 1-1,1 0-857,-18 19 0,3 0 1104,11-4 0,0 2 0,4 2 0,0 3 0</inkml:trace>
  <inkml:trace contextRef="#ctx0" brushRef="#br0" timeOffset="135">3159 17536 8171,'-6'-5'1058,"1"3"0,10-3-864,2 5 0,9 2-203,3 1 0,2-1-356,2 1 1,5-1-52,3-2 1,2-2 236,1-1 1,0 0 0,0-4 0,2 0 253,2 0 1,1-4 115,3 4 0,3-2-153,-4 1 0,3 2 186,-3 2 1,5 3-118,0-3 1,1 3 397,6 1 1,-3-4-196,3 0 1,4 0-139,4 4 1,-28 0 0,0 0-197,32 0 1,-31 0 0,0-1 47,2-1 0,0 0 1,0 1-1,1 0-243,3-3 0,0 0 0,-2 2 1,0 0 161,2-1 0,0-1 0,2 2 1,0 0-159,-2-2 1,-1 0 0,3 2-1,-1 0 229,-1-1 0,0-1 0,-1 2 0,1 1-3,-2 0 0,0-1 0,2-1 0,0 0 55,0 1 0,0 1 0,0-1 0,1 0-41,3 2 0,-1 0 0,-1-2 0,0 0-37,2 0 1,0 0-1,0 0 1,1-1 40,2 1 0,1 0 0,0 1 0,1 0-69,3-3 1,-1 0 0,-2 1-1,0 0 41,-2-1 0,1 0 0,3-1 0,0 0-290,0 1 1,0 0-1,2 0 1,0-2 322,-2 0 1,1 1-1,-3 1 1,-1 0 2,0 0 1,-1 1 0,3-1 0,1 1-20,-2 0 0,1-1 0,2-1 0,0 0-6,-3 1 1,1 0-1,0 0 1,0-1 16,-1 1 0,1 0 0,2-1 1,1 0-6,-2 1 0,1 1 0,3-1 0,0 1-40,1 0 1,-1-1-1,1 1 1,-1-1 15,1 1 0,-1-1 1,3-1-1,1 0-9,-2 1 0,0 0 0,1 1 1,-1 0 44,-2-1 0,1 0 0,2 1 0,0 0 57,-1-1 1,1 0-1,2-1 1,0 1-14,-1 2 1,0 0 0,3-1-1,-1-1-35,0 2 1,0 0 0,1-2 0,1 0 27,-1 2 1,1 1 0,-20-2 0,0 0 0,1 1-250,20 0 0,1 0 0,-21 0 0,1-1 0,-1 1 149,21 0 0,0 0 0,-20-1 0,1 0 0,0 1 11,-2 1 1,0 0 0,1-1-1,2 0 1,2-2 0,-2 1-37,0 1 1,0-1 0,0 1 0,1-1 0,-1-1 0,0 1 37,2-1 1,-1 0-1,0 0 1,0 0-1,-1 1 1,0-1 1,0 0 1,0 0 0,0 0 0,2 1 0,1-1 0,0 0 53,-3 0 0,-1 0 0,1 1 0,3-1 1,-1 0-1,1 0-29,-2 0 1,0 1-1,0-1 1,0 0-1,-1 0 1,-1 0 1,0 0 1,0 1 0,-1-1 0,3 0 0,1 1 0,-1 0-8,-1 0 0,0 1 0,0-1 0,1 0 0,0-1 0,-1 1 11,-1 0 1,0 1-1,-1-1 1,1 0-1,-1 0 1,0-1-18,0 0 1,-1 0-1,0 1 1,0 0 0,0 1-1,0-1-7,0 1 0,-1-1 0,0 1 0,20-2 0,1 1 29,-21 1 0,0-1 0,0 1 1,19-3-1,-1 1-2,0 2 1,0 0 0,-1-2 0,1 0 78,0 2 1,-1 0 0,1-2-1,-1 0-54,-1 0 1,0 0 0,-2 1 0,-1 0-187,-1-1 0,0 0 1,3 2-1,0 0 102,-5-2 0,0 1 0,2 1 0,0 1-94,-4-1 0,0 0 0,0 0 0,-1-1 18,-3 1 1,1 0-1,0 0 1,-1 1-43,-3 0 0,-1 2 0,0-2 1,-2 0 227,-1-1 1,0 0 0,-1 2 0,0-1-122,-5-1 1,0 0 0,2 2-1,-1-1 248,30 1 1,-2 0-117,2 0 0,-9-1-79,1-3 1,-9 3 639,-2-3 0,-7-1-1073,-8 1 0,-5 0 1426,-7 4-998,-2 0 0,-7 0 0,-2 0 0</inkml:trace>
  <inkml:trace contextRef="#ctx0" brushRef="#br0" timeOffset="136">16213 13847 8134,'0'-12'116,"0"1"1,0 0-607,0-1 664,0 1 640,0 4-274,0 2-345,0 5-148,-5 0 0,-1 0 49,-6 0 1,5 0 108,-1 0 0,6 5-38,-2 3 1,3 6 37,1 1 0,0 9 6,0-1 0,0 11 155,0 1 1,0 7-33,0-1 0,0 4-128,0 0 0,0 6-456,0 3 1,0 1 295,0 2 0,-2 2-136,-1 2 1,1-2 116,0-26 0,0-1 0,1 32 6,1 0 1,2-31 0,0 0 44,2 28 1,0-28 0,-1-1 34,1 29 1,5 1-105,-1-1 0,-2-1 44,-2-28 1,0 0-1,-1 29-98,1-28 1,0-1 0,-1 28 98,0 0 0,-1-1-267,-2-2 0,0 4 6,0 0 0,0 0 115,0-4 1,-5 1 275,-3 3 0,-3-1 155,3-28 0,0 0 0,-6 28 305,-5 1 0,4-3-284,-4-1 0,1-1-58,-1-2 1,3-4-247,4-4 0,2-5-287,3-3 0,2 1 87,5-1 1,0-1-347,0-7 1,0-2 43,0-5 0,5-4-457,2 0 1,0-5-717,0 1-1,-4-2 1745,1-2 0,-3 1 0,-1-1 0</inkml:trace>
  <inkml:trace contextRef="#ctx0" brushRef="#br0" timeOffset="137">3251 14418 8366,'-5'-12'247,"3"1"1143,-3 5-989,5 1-801,0 5 282,5 5 1,0 2 203,3 8 1,-2 3-69,-2 5 1,-1 1 104,4 3 1,-3 3-5,4 8 0,-6-1 3,2 5 1,-3 0 105,-1 4 1,0 8-334,0 3 0,0-23 1,-1 0 319,-1-2 1,0 0 0,1 3-1,0-1-151,-7 27 0,6-29 0,0 0 54,-5 29 0,5-28 0,1-1-169,-3 29 0,3-28 1,1 0 34,0 32 0,0-3-32,0-1 0,0-2 87,0 2 0,0-2 20,0 2 1,0-2 52,0 2 0,4-2 168,0 1 1,-1-5-555,-3-2 0,4-1 372,0 2 0,5 1 166,-1-1 1,-2-1-188,1 4 0,0-2-3,0 6 0,0-3 113,-3-1 0,-3-2-12,3 2 1,-2-3 9,2 7 1,-3-7-55,3-5 0,-3-2-250,-1-1 0,4-6 96,0-2 0,0-2-160,-4-2 0,0-3-165,0-1 1,0-5-172,0 2 1,0-3 354,0-1 1,0-1-544,0-3 0,-1-3 397,-3-4 0,2-1-929,-1 0 651,-4-4 588,1-2 0,-5-5 0,-1 0 0</inkml:trace>
  <inkml:trace contextRef="#ctx0" brushRef="#br0" timeOffset="138">3228 14532 8465,'-14'0'-4,"2"0"479,9-5 0,-1 4-242,8-3 1,7 3-47,8 1 0,4 0-287,3 0 1,4 0-184,4 0 1,1-2 1,4-1 0,-4 1 209,3-2 1,1-2 132,0-1 0,4 0-150,-1 0 0,-2-1 492,2-3 0,5-1-476,6 1 0,3-1 642,1 1 0,5-1-392,-29 7 1,-1-1 0,3-1 0,1-1-231,0 0 0,1 1 1,-1-3-1,1-1 138,-1 2 1,0-1 0,-1 2 0,0 0-14,1 0 0,1 0 0,0 2 0,0 0-140,2 0 1,-1 0-1,-1 1 1,-1-1 26,0 0 1,1 1 0,-1-1 0,0 1-53,-2 2 0,0-1 0,4-1 0,1 0 6,-3 1 1,0 0 0,2-1-1,0 0 53,0-1 1,0 0-1,-1 2 1,0 1 46,-3-1 1,0 0 0,3 2-1,0 0 100,1-1 0,0-1 0,-2 2 1,0 0-111,-1-2 1,-1 0 0,0 3-1,0 0 8,-1-1 0,-1 0 1,3-1-1,0 1-8,-1 0 0,0 0 1,4-2-1,-1 1 26,-2 1 0,-1 0 0,0-2 0,-1 0-180,0 2 1,-1 0-1,31-5 195,-30 5 0,-1 0 1,1 0-1,0 0 44,28 2 1,0 0-5,-4 0 1,0 0 11,0 0 1,0 0-61,0 0 0,0 0 9,1 0 0,2 0-48,1 0 1,-28 0-1,0 0 69,32 0 1,-2 0-155,2 0 0,-1 0 70,0 0 1,-30 0-1,0 0-57,30 0 1,0 0 116,1 0 1,-6 0-5,2 0 0,-3 0 94,0 0 0,-3 1-109,-1 3 0,4-3 141,-5 3 1,7 1-112,-3-1 0,1 0-14,7-4 1,-32 0 0,0 0-5,3 0 0,1 0 0,-3 0 0,1 0-68,1 0 1,1 0 0,-2 0 0,1 0 22,0 0 0,0 0 1,-1-2-1,0 0-79,1 0 0,0 0 0,-1 0 1,-1 0-12,30 2 0,-29-1 0,-1-1 64,0 0 1,0 0 0,1 0 0,-1 0 50,2 2 0,0 0 0,-1 0 0,0-1-37,-1-1 0,1 0 0,-1 1 0,1-1 47,2-1 1,-1-1 0,-1 2 0,1 0-10,2-2 0,0 0 0,-2 3 1,0-1 7,2-2 1,0 0 0,-1 2 0,-1 0-15,2-1 0,0-1 0,0 0 0,0 0-187,2-2 0,0 1 1,0 0-1,0 2 177,0-1 0,0 0 1,0 1-1,0-1 10,0-2 1,0 0-1,0 1 1,0-1-27,0 0 1,0 0 0,0 1 0,0-1 15,0 0 1,0 1 0,-2 1 0,0 0 68,0 0 1,0 0-1,-2 1 1,0-1-60,2-2 0,0 0 0,-2 2 0,-1 1 3,2-1 0,-1 0 0,-1 2 0,1 0-44,0-1 1,0-1 0,0 0-1,-1 1 2,3 0 0,0-1 1,-2-1-1,1 0-32,1 1 1,0 0-1,-3 1 1,0 0 52,3-1 0,0 0 0,-3 0 1,-1 0 39,6-1 0,0-1 0,-3 2 1,-1 0-40,0 1 0,0-1 0,-1 0 1,0 0 39,-1-2 1,0 1 0,1 1 0,-1 0 3,0 0 0,0 0 1,-1 3-1,-1-1 26,1-2 1,-1 0 0,28 0 4,0-3 0,-1 3 140,-2-4 0,0 6-81,0-2 0,0-1-33,0 1 1,0 0-271,1 4 1,0-4 72,3 1 0,-5-1-8,5 4 0,-6-4 59,6 0 0,-2 0 45,-2 4 0,4 0 37,0 0 1,0 0 27,-4 0 1,4 0-7,-1 0 1,3 0-44,-2 0 1,-2-1 84,-26-1 1,-1 0-1,29 1-65,-29-1 1,1 0 0,27 1-13,5 1 1,-1 0-34,0 0 1,-31 0 0,0 0-14,28 0 1,4-1 6,-4-3 1,4 3-60,-4-3 1,-29 2-1,0 1 19,29-3 1,1 2-23,-1-6 1,-2 4 30,2-3 1,-3 4-39,-1-1 0,0-1-8,0 2 0,0-5-31,0 4 1,-1-1 157,-2 1 0,-2 3-87,-3-3 0,-6-1 465,3 1 0,-3 1-7,3 3 1,-2-4-347,-2 0 1,1 0-117,-5 4 1,-1-1 471,-7-3 0,2 3-343,-5-3 0,-4 1 296,-4 0 0,-9 1-283,1-1-271,-7 1-570,1 2 0,-11-4-273,-6 1 1,-5-1 1034,-10 4 0,-7 5 0,-7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1.95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12095" units="cm"/>
      <inkml:brushProperty name="height" value="0.12095" units="cm"/>
    </inkml:brush>
  </inkml:definitions>
  <inkml:trace contextRef="#ctx0" brushRef="#br0">2307 8908 8010,'-11'-11'-157,"4"3"427,3 1 195,-2 4 295,5-2-467,-4 5 0,5 5 1,0 3 0,0 2-39,0 1 0,4 6-15,-1 2 0,2 7-102,-1 5 0,-1 1 112,4-2 0,-3 7-158,4-3 1,-4 7 88,3-3 1,0 5-373,0-1 0,2-2-8,-5 2 1,4-4-127,-5 4 1,1-5 13,-4 1 0,0 3 97,0 1 1,-5-3 122,-3-1 0,-2-4-48,-1-3 0,-1 0 175,1-4 0,0 0-66,-1-4 0,1-2 199,-1-2 0,1 2-38,-1-6 0,1 0-235,0-4 0,-1 0-169,1-4 0,-1 2-385,1-5 0,0 0 658,-1-4 0,-4 0 0,-2 0 0</inkml:trace>
  <inkml:trace contextRef="#ctx0" brushRef="#br0" timeOffset="1">1930 9776 8084,'1'-7'85,"3"-1"1,3 2 772,4-2 0,5-2-218,3 2 0,4-2-61,4-1 1,3-1-146,9 1 0,-3-1-199,6 1 0,-4 3-598,4 1 1,-5 3 305,1-4 1,-6 6-2181,-2-2 2237,-4 3 0,1-4 0,-4-2 0</inkml:trace>
  <inkml:trace contextRef="#ctx0" brushRef="#br0" timeOffset="2">2570 9845 8142,'0'-8'-686,"0"1"591,0 4 1060,0-2-104,0 0-582,0 4 1,1-3-124,3 8 1,-2 2 63,6 5 0,3 1-50,5-1 0,-1 4 71,-4 1 0,1 0-137,-1-1 1,0 2-11,1 2 1,-1-1-165,1-3 0,-1-2-123,1 2 1,-2-2 129,-3-2 0,4 0-230,-4 1 0,2-5 90,-1 1 0,0-4-164,-4 3 172,5-4 1,-6 2-463,4-5 1,-3 0 656,4 0 0,-1 5 0,5 1 0</inkml:trace>
  <inkml:trace contextRef="#ctx0" brushRef="#br0" timeOffset="3">3072 9845 8003,'0'-7'-138,"0"-3"1525,0 9-1010,-5-9 1,3 9-136,-6-3 1,4 8-254,-3 3 1,-1 1 67,-3 3 0,-1-1-338,1 9 1,3-5 196,0 2 0,1 0-279,-5-1 0,5 4 147,-1-3 216,6-1 0,-8 1 0,3 2 0</inkml:trace>
  <inkml:trace contextRef="#ctx0" brushRef="#br0" timeOffset="4">2889 10085 8008,'-6'0'1585,"1"0"-856,5 0 165,0 5-529,0 1 0,0 7-260,0 2 1,0-1 62,0 5 0,4-4-82,0 4 1,3 0-286,-3 4 0,4 0 190,-4 0 0,3 3-470,-3 1 0,1-4 245,-1-4 1,-3-1 83,3 1 1,-3-3 53,-1-4 1,0-1 206,0 1 1,-1-5-178,-3 1 0,3-4-24,-3 3 1,1-3-547,0 4 268,1-6 368,-3 3 0,0-5 0,-1 0 0</inkml:trace>
  <inkml:trace contextRef="#ctx0" brushRef="#br0" timeOffset="5">3689 8737 7546,'-5'-6'-248,"4"1"177,-4-1 304,5 5-91,0-9-29,0 9 0,0-6 108,0 4-3,5 1 41,-4-3-38,4 5 743,-5 0-585,0 5-110,0 2 198,-5 4-318,4 1 0,-8-1 4,5 0 0,-1-3 205,1 0-287,3-1 1,-8 5-102,5-1 1,-1 0 117,1 1 1,2 4-78,-6 3 1,0 4 83,-3 4 1,0 2-143,-1 5 0,2 6 108,2 2 0,-2 2-129,3 2 1,-2-1 112,1 1 1,3-4-131,5 0 0,0-2 71,0 2 0,0 1-1,0-4 0,1 0 36,3-1 0,-1 1-11,4 3 0,-3-3-93,4-4 1,-1-1 82,5 0 1,3-3-216,0-1 0,2-4 53,-2 0 0,-2-3 36,2-4 0,-2 1 123,-2-4 0,0 3 104,1-4 0,-2 0 29,-2-3 1,2-1-109,-3 0 1,0 1 103,0-1 0,-3-3-45,4-1 1,-6-3 649,2 4-121,2-6 110,1 9-470,4-10 0,-3 4-111,-1-5-997,-4 0 501,7 0-1157,-9 0 1,6 0 1513,-4 0 0,4 0 0,4 0 0</inkml:trace>
  <inkml:trace contextRef="#ctx0" brushRef="#br0" timeOffset="6">4191 9548 8155,'-5'-7'0,"0"-3"-81,-2 3 1,2 0 157,5 0 1,-4 3 351,0-4 4,0 6 1,4-5 147,0 4-406,-5 1 1,4-1 78,-3 6 1,3 5-182,1 7 1,0 7 89,0 4 0,0 6-99,0-1 0,0 0-37,0 0 1,0 1-150,0-6 1,1 0-177,3-7 0,3-3 178,9-4 1,1-2-19,6-3 0,0-2 80,0-5 0,1-1-96,3-3 1,-2-3 76,6-9 0,-6 2-42,2-5 0,-8 5 79,-4-1 0,-2-1 402,-2 1 0,-5-2-60,-2 2 1,-3 2 2,-1-2 0,0 1 38,0-1 1,-5 6-124,-2-3 1,0 5-7,0-1 1,4 2 102,-1 2-642,3 3 127,1 11 1,1 5-58,3 16 1,3-1 127,4 4 1,0 7-85,1 5 0,-1-1-382,1 5 0,-1 1 292,1-2 1,-1 1 34,0-5 1,1 0 102,-1-4 1,-3-1 118,-1-6 1,-4-3-111,1-1 0,-3-5 656,-1 2 1,-5 1-72,-3-1 1,-3-1 170,-4-3 1,1 0 156,-5 0 0,3-5-88,-3-3 0,2-3-350,-2 0 0,-2-5-63,6 1 0,-5-5-278,1 0 1,2-3-320,2-3 0,2-1-411,2-8 0,1-3-620,2-11 0,4-9 644,8-7 1,8-7 725,7-4 0,7-3 0,3-1 0</inkml:trace>
  <inkml:trace contextRef="#ctx0" brushRef="#br0" timeOffset="7">4854 8874 8116,'-6'-11'0,"2"-1"0,-1 5-769,1-1 0,0 4 155,4-3 1430,0 4 159,0-2 1550,0 5-2415,0 5 0,5 1 77,3 6 1,6 4 42,1 3 1,5 3 48,-1 1 1,3 1-259,1 2 1,1 4-103,2 4 0,2 4-29,3 0 1,1 4-35,-6-4 1,1 9-35,-4-1 1,-6 2-150,-1-2 1,-5 0 116,-3 4 0,1 1-94,-6 2 0,1 0 117,-4-7 0,-1 2-144,-3-6 0,2-3 170,-6 0 1,0-8 131,-3 0 0,-4-6-296,-1 2 0,1-8 131,4-4 1,-2-2-250,-2-2 1,6-1 224,-2-2 218,2-3 0,-3-5 0,1 0 0</inkml:trace>
  <inkml:trace contextRef="#ctx0" brushRef="#br0" timeOffset="8">5425 9388 8051,'8'-6'-724,"-1"2"0,1-1 434,3 1 0,1 0 373,-1 4 1,0 0 277,1 0 0,3 0 330,0 0 0,6 0-123,-2 0 0,2 0-163,2 0 1,0 0-399,0 0 1,-2-4 71,-2 0 1,2 1 152,-6 3 0,0 0 289,-3 0-1036,-1 0 0,0 0-694,1 0 205,-1 0 1,1 0 137,-1 0 866,-5-5 0,5 3 0,-5-3 0</inkml:trace>
  <inkml:trace contextRef="#ctx0" brushRef="#br0" timeOffset="9">5516 9594 8009,'0'6'0,"5"-1"513,3-5 0,3 0 115,5 0 1,-2 0 22,5 0 0,0 0-245,3 0 1,5 0-121,0 0 1,-4-4-831,-4 0 0,0-1 418,4 1 0,-6 3-2822,-1-3 2948,-4 3 0,5 1 0,0 0 0</inkml:trace>
  <inkml:trace contextRef="#ctx0" brushRef="#br0" timeOffset="10">7184 8566 8069,'-10'-8'333,"2"0"1,3 5 490,5-5-316,-5 5 682,4-2-296,-5 5-346,6 0-295,0 11 1,0 1-175,0 11 1,4 5 119,0 2 0,4 3-291,-5 2 0,5 3-370,-4 0 1,1-4 301,-1-3 0,-3-5-13,3 5 1,1-5 52,-1 5 0,1-10-254,-1 2 1,-3-8 118,3 1 1,1-4-713,-1 0 1,1-6-1,-2-2 967,-1 2 0,8-4 0,-4 3 0</inkml:trace>
  <inkml:trace contextRef="#ctx0" brushRef="#br0" timeOffset="11">6693 9479 8029,'-19'0'104,"0"0"1,5 0 968,-2 0 8,9 0-605,-3 0 0,8 2-173,-1 1 0,6 0 46,5 5 1,7-6-118,4 2 1,9 1-41,6-1 0,11-2 68,8-5 1,11 0-435,-29 0 1,2-2 0,-2 0 0,1-1 127,4-1 0,0-1 1,-2 0-1,0 0 62,0 2 0,0 1 0,0 0 0,-1 0-207,-1 1 0,0 0 0,1 0 1,-1-1 190,0 3 0,0 1 0,0-2 0,-1 2-52,26 1 1,0 0-104,-4 0 1,-2 0 162,-6 0 1,1 0-32,-9 0 0,-1 0-180,-2 0 1,-4 0 90,-3 0 0,-4 0 543,-4 0 0,-4 1-389,0 3 0,-1-3 311,1 3 1,-1-3-311,-3-1 193,-2 0 0,3 0-341,-4 0 1,-5 0 35,1 0-687,-5 0 0,2 1 756,-5 3 0,-5 3 0,-2 4 0</inkml:trace>
  <inkml:trace contextRef="#ctx0" brushRef="#br0" timeOffset="12">7001 9868 8146,'6'-5'-484,"-2"-3"1,-3 2 947,-1-2 0,0 4-62,0-3 0,0 3 517,0-4-205,0 6 245,0-9-135,0 10-346,0-4-402,0 5 73,0 5 1,2 5-52,1 6 0,0 5 143,5 2 1,-5 5-314,5 6 0,-5-2-86,0 2 0,2-1 17,-1 9 0,0-6 20,-4-2 0,0-1-115,0-7 0,0 1 26,0-4 0,0-4 184,0 0 0,0-5-266,0 1 0,0-6-145,0-1-424,0-1-484,0 0-300,0-2 1645,5-5 0,2-5 0,4-2 0</inkml:trace>
  <inkml:trace contextRef="#ctx0" brushRef="#br0" timeOffset="13">7504 9776 7495,'0'-6'728,"0"1"1,-2 6-311,-2 3 1,2 4-132,-6 7 1,2 3 29,-2 4 1,-2 5-132,3 0 0,-2 4-83,1 0 0,-2 6-148,2 1 0,-6 4 103,-1-4 0,0 5-285,3-1 1,0 2 121,-3 2 0,2-6-261,-2-2 0,2 1 197,2-5 1,-1 1-24,1-8 1,1-2 83,2-6 0,-1 2 65,5-6 0,-3 0-153,3-3 1,0-5-47,4 1-400,0-6 1,1 3 641,3-5 0,2 0 0,6 0 0</inkml:trace>
  <inkml:trace contextRef="#ctx0" brushRef="#br0" timeOffset="14">7641 10256 8139,'-7'5'1004,"1"3"-698,2 7 1,3-2-104,-3 2 0,1 1-248,0-1 1,1 6 68,-1-2 0,-3-1-25,3 1 1,-1-2 96,4 2 0,0 2-184,0-6 0,1 0 53,3-3 0,-2-1-121,6 0 1,-4-3-143,4 0 205,-1-6 177,5 3 449,-1-5-444,0 0 0,0-1-50,-4-3 0,2-2-114,-5-6 0,1 1 137,-1 0 0,-2-2-238,6-2 0,-6 1 22,2-5 1,-2 1-14,-2-1 0,3-4 123,1 0 1,0 0-18,-4-3 1,0 5 122,0 2 0,0 2-167,0-2 379,0 2-162,-5 6 0,-1 1 443,-6 2 0,4 3 184,1 5-31,-1 0-368,-3 0-213,4 5-34,2-4 122,5 4-2,5-5 0,6 0-86,4 0 0,1 0 40,0 0 1,-2-4-43,5 1 0,0-5 41,3 4 1,1-3 137,0 3 1,0-1-75,0 1 0,-2 3-86,-2-3 1,3 3 34,-3 1 0,1 0-207,-1 0 1,2 0 79,-6 0 1,0 0 12,-3 0 0,-1 0-10,0 0 0,1 0-190,-1 0-553,-4 0 0,-1 0 365,-2 0 1,-4 1-2858,0 3 3180,0-3 0,-15 9 0,2-4 0</inkml:trace>
  <inkml:trace contextRef="#ctx0" brushRef="#br0" timeOffset="15">9285 8771 8223,'-11'-11'-1304,"4"3"652,4 1 2278,-4-1-444,6-3-419,-9 4-261,9-3-220,-10 9 0,9-4 152,-6 5-187,6 0 1,-5 1 17,4 3 0,1 2 0,-2 6 0,-1 4-53,2 3 1,-1 5-32,4 7 0,0 2-202,0 12 52,0-2 0,0 8-20,0-5 0,5 3-73,2 1 1,4-1-142,0-3 0,2-4 125,2 0 0,-2-5-488,2 1 1,-1-3 257,1-1 0,-6-1-132,2-2 0,-3-3 143,0-5 0,-3 2 35,-5-2 1,0 2-170,0-6 0,-2 3 231,-1 1 0,-4-4-247,-4 0 0,-4-1 161,-1 1 0,-3 1-19,4-5 1,-4-3 304,4-5 0,-5 1 0,2 3 0</inkml:trace>
  <inkml:trace contextRef="#ctx0" brushRef="#br0" timeOffset="16">9011 9639 8188,'-5'-18'0,"4"-2"150,-3 5 1,3 0 317,1 3 1,5 1 616,2-1-674,3 6 1,7-4 235,2 2 0,5 2-185,7-2 1,-4 2-51,12-2 1,-9 2-168,8 2 0,-9 3-250,6-3 1,-9 3 130,1 1 0,-3 0-1037,-1 0 1,-2 0 910,-2 0 0,3 5 0,-4 1 0</inkml:trace>
  <inkml:trace contextRef="#ctx0" brushRef="#br0" timeOffset="17">9731 9662 8138,'-18'-5'-83,"1"-1"0,7-6 1132,3 1-468,1 4-366,6 2 0,-1 5 860,-3 0-242,3 0-510,-4 0 0,5 5-68,0 3 1,1 7-13,3 4 0,2 8-73,6 3 1,3 2-129,0-1 1,6 5 23,-2-1 0,2 1 120,2-1 0,4-6-424,-1-2 1,1 0 111,-4 0 1,0-1-228,0-7 1,-6 1 166,-1-5 1,-4 0 5,0-3 1,-1-1 46,1 1 0,-5-5-109,1 1 1,-6-4-260,2 3 1,-1-4 159,0 1 1,-1-2-959,2 2 651,-3-3 648,-1 4 0,-5-5 0,-2 0 0</inkml:trace>
  <inkml:trace contextRef="#ctx0" brushRef="#br0" timeOffset="18">10039 9651 8149,'-11'-12'0,"3"2"868,0 2-475,6-2 1,-3 8-176,5-6 0,-2 6 23,-1-2 0,1 4-96,-1 4 1,-4 2-1,0 5 1,0 6 95,0 2 1,-5 9-181,-3 6 1,-5 7 149,1 8 0,-4-1-621,-4 6 0,-2-5 353,-5 4 1,-1-4 65,1 0 1,4-3-80,-1-4 0,6-4-163,-2-8 1,8-3-448,4-8-561,7-3-648,3-9 1889,5-2 0,5-10 0,2-2 0</inkml:trace>
  <inkml:trace contextRef="#ctx0" brushRef="#br0" timeOffset="19">10713 8611 8133,'0'-7'-2,"0"-1"1,0 4 262,0-3 0,0 3 219,0-4 306,0 6-531,0-3 0,-1 5 124,-3 0 0,1 1-124,-4 3 0,3 2 48,-4 5 0,1 2-23,-5 2 0,3 4 45,-2 8 0,2 6-202,-6 5 1,2 10 72,2 2 0,-5 6-304,1 5 1,0-2 230,9-27 0,0 1 0,1 0 0,0 1-188,1 0 1,1 1 0,-2 0 0,1 1 59,2-4 1,0 1 0,-6 27-129,5-2 0,-1 1 32,4-6 1,5 0 10,2-12 1,0 3 0,0-6 1,1 3-92,3-2 1,-3-5 138,0-4 1,-1-1 32,5 2 1,-1 1 41,1-6 1,3 1-68,0-4 0,2-4 348,-2 0 0,-3-5-344,4 1 0,0-6 95,-1-1 1,1-5-30,-5 5 1,0-6-34,1 2 312,-1-2-300,1 3 0,-5-4-24,1 3 72,-6-3-1425,4-1 1211,-6 0 1,-6 5 0,0 1 0</inkml:trace>
  <inkml:trace contextRef="#ctx0" brushRef="#br0" timeOffset="20">13625 6316 8039,'-6'-5'0,"-3"-2"-85,5-4 0,-1 3 0,2 1-252,0-2 366,-1-1 1,3-1 241,-3 4 1,1-3 359,-4 2 1,0 2-181,0-2 0,-4 6-6,4-2 0,-5-1-274,-3 1 1,1 0-182,-5 4 0,0 5-108,-4 3 138,-5 2 0,1 3-84,-4 2 1,-2 3 63,3 4 1,-3 3 1,-2 1 0,2 0 68,3 4 0,2 3-149,5 1 0,7 3 84,4-6 1,2-3-256,6-2 0,2-3 41,6-4 0,6 0 137,5-8 1,5 2-21,-1-9 1,7 0 27,0-4 0,5 0-137,-5 0 1,5-1 97,-4-3 1,3-3 104,-3-4 1,-1-4-74,-3-1 0,0-3 196,0 4 1,-5-4-31,-3 4 0,-3-2-55,0 2 1,-6 3 119,-2-4 0,1 4 1,-1 0 439,0 1-95,-4 4-28,0-3-295,0 9 0,0-3-235,0 8 1,0 2 46,0 6 1,0 0-90,0 4 0,0 0 22,0 3 0,0 3 61,0-3 0,5 1-160,2-1 1,5-2 14,3-6 0,-1 1 98,5-1 1,0-3 8,4-1 1,0-4-55,0 1 0,-1-3-40,1-1 1,-4 0-154,0 0 0,-5 0-122,2 0 0,-4 0 419,0 0 0,4-5 0,2-2 0</inkml:trace>
  <inkml:trace contextRef="#ctx0" brushRef="#br0" timeOffset="21">14459 6270 7162,'-7'0'1248,"2"0"-894,5 0-3,5 0-153,2 5 0,4-4 64,1 3 0,0-3-72,4-1 0,-2 0-4,5 0 0,0 0 1,3 0 1,1 0-102,0 0 1,4-1 129,-1-3 1,1 3-249,-4-3 1,-4-1 4,0 1 0,-5 1 26,1 3 1,-2-2-731,-2-1 349,1 1-1534,-6-3 1916,-1 5 0,-5 5 0,0 2 0</inkml:trace>
  <inkml:trace contextRef="#ctx0" brushRef="#br0" timeOffset="22">14470 6521 8066,'8'-3'415,"-1"-1"1,2-1-56,7 1 0,0 3 146,3-3 0,3 1-80,-3-1 0,-2 3 13,3-3 0,-1 3-164,3 1 0,1-4-217,0 0 0,-4 1-890,0 3 1,-4 0 572,4 0 1,-5 0-983,2 0 1241,1 0 0,-4 0 0,4 0 0</inkml:trace>
  <inkml:trace contextRef="#ctx0" brushRef="#br0" timeOffset="23">15567 5619 8054,'0'-11'-769,"0"-1"1,0 5 1994,0-1-271,0 5-168,0-2 141,0 5-724,0 5 0,0 2-28,0 4 0,0 4-73,0 1 0,3 4 108,1-1 1,1 6-312,-1 2 0,-3 0 76,3-4 0,-1 1-113,1 2 0,-3-4 74,3 5 0,-3-10-212,-1 6 1,0-4 56,0 0 1,0-2 134,0-6 0,0 1 54,0-1 0,0-3-100,0-1-113,5 1 0,-4-1-121,3 1-900,-3-5 1263,-1 7 0,0-4 0,0 5 0</inkml:trace>
  <inkml:trace contextRef="#ctx0" brushRef="#br0" timeOffset="24">15327 6270 8079,'7'0'490,"1"0"1,-4 0-68,3 0 1,-3 0-100,4 0 1,-1 0 157,5 0-309,-1 0 0,1 0 32,-1 0 0,1 0 40,-1 0 1,6 0-135,2 0 0,7 0 94,5 0 1,2 0-111,1 0 0,1-1 14,4-3 1,-3 1-162,6-4 1,-5 3 29,1-4 1,-4 5-28,-3-5 1,-3 4 124,-5-3 0,-2 4-28,-2-1 1,1 2-13,-4-2 1,-1 3 43,-4-3 0,-3 3-313,0 1 178,-1 0 1,1 1-1565,-1 3 1619,-4-3 0,2 14 0,-5-2 0</inkml:trace>
  <inkml:trace contextRef="#ctx0" brushRef="#br0" timeOffset="25">15749 6613 8021,'-5'-7'1093,"4"-3"-578,-4 9-153,0-4 1,2 5-144,-4 0 1,3 0-181,-4 0 0,1 0-30,-5 0 1,-3 5 98,0 3 1,-2 5-93,2 3 0,1 0 57,-5-1 1,5 3-83,-1 5 0,3-1 89,5-3 1,-2 2-236,5-2 0,-3 2 18,3-2 0,0 1 0,4-5 1,0 0-23,0-3 1,0-1 85,0 1 0,1-2 58,3-3 0,-1 2-31,4-5 1,1 0 150,3-4 1,-2 0-85,3 0 1,-4 0 64,8 0 1,-4 0-63,0 0 1,-1-1 17,1-3 0,-1-1-89,0-3 1,0-2 73,-4 2 0,2-2-92,-5-1 0,3-1 73,-3 1 0,0 0-38,-4-1 0,4-1 19,0-2 0,0 1-6,-4-5 1,0 4 12,0-4 1,0 5 5,0-1 0,0 2 192,0 2-190,0-1 337,0 1-184,0 4 85,0-3-189,0 9 0,5-4 136,2 5 1,5 0-50,3 0 0,4 0-27,8 0 1,-2-1-14,5-3 1,-4 3 4,0-3 1,-1 3-124,-3 1 0,1 0 95,0 0 0,-1 0 138,-3 0 1,1-4-78,-5 0 1,0 0 28,-3 4 1,-1 0-106,1 0 1,-5 0 76,1 0-1185,-6 0 552,4 0-1665,-6 0 2159,-6 0 0,0 10 0,-5 3 0</inkml:trace>
  <inkml:trace contextRef="#ctx0" brushRef="#br0" timeOffset="26">17565 5710 8124,'-6'0'183,"1"0"392,5-5-31,0 4 371,0-4-271,0 5-323,0-5 187,0 4-408,0-4 71,0 15 1,5-1 2,3 10 1,0 1-42,0 7 0,1 2-230,-5 5 1,3 0-167,-3 1 1,0-1 142,-4 0 0,1-1-74,3-2 1,-3 2 64,3-3 0,-3-2-40,-1-1 0,2-3 72,1-1 0,-1-4 51,2 0 0,-3-5-8,-1 1 142,0-3 1,0 0-64,0-1 131,0-4 0,-1-1 388,-3-2-138,2-3-167,-8 4 1,8-5 65,-6 0-132,6 0-111,-3-5 1,5-1-4,0-6 1,1 1-21,3-1 0,3 1-153,8 0 1,3-1-57,5 1 1,0-1 129,0 1 1,1 0-103,3-1 0,-2 4 72,5 1 0,-4 4-110,0 0 0,-2-3 77,-1 3 1,0-1-10,0 4 0,-4 1-122,0 3 0,-5 1 86,1 3 1,-2 2-108,-2-3 1,-3 2 55,0-1 1,-6 2 41,2-2 0,-4 2 4,-4 1 0,-3 1 291,-9-1 0,2 0-89,-5 1 0,0-4-149,-4-1 1,-1-3 325,-2 4 1,2-5 458,-3 5 0,3-5-347,1 0 1,0-1-58,0-2 1,6 0-745,1 0 0,4 0 282,0 0 0,5 0 181,-1 0 0,5-5 0,-2-2 0</inkml:trace>
  <inkml:trace contextRef="#ctx0" brushRef="#br0" timeOffset="27">18582 5847 10263,'11'0'1575,"1"-1"-1175,-1-3 1,0 3-168,1-3 1,-1 3 14,1 1 1,0-1-1,4-3 0,0 3-293,3-3 1,3 3 125,-3 1 0,2-2-4,2-1 0,-4 1-187,0-2 1,-1 3-191,1 1 1,-1 0-358,-3 0 1,-2 0 331,2 0 1,1 0-528,0 0 0,-5 0 341,-3 0 0,-4 0-1049,3 0 1560,-4 0 0,2 5 0,-5 2 0</inkml:trace>
  <inkml:trace contextRef="#ctx0" brushRef="#br0" timeOffset="28">18639 6110 8526,'5'-6'1133,"1"1"-794,6 5 1,-5 0 414,1 0 1,5-2-204,6-1 1,2 0-31,2-4 0,1 3-114,3-4 0,1 4-184,2-3 1,-1 0-202,-2 0 1,-3-2 85,3 5 0,-4-4-646,-4 5 0,1-2 420,-5 1 1,0 2-1562,-3-1 1,-5 1 1678,1 2 0,-5 0 0,2 0 0</inkml:trace>
  <inkml:trace contextRef="#ctx0" brushRef="#br0" timeOffset="29">19473 5927 8183,'0'-11'875,"5"3"-758,2 1 1,0 4 358,0-1 1,2-1-88,6 2 1,-2-1-211,2 4 0,-1 0 156,1 0-206,-2 0-56,4 0-17,-1 0 1,-3 0-121,2 0 1,2 0 30,-2 0 1,0 0-242,-4 0 1,1 0-92,-1 0 1,-3 0-436,-1 0 0,1 0 800,4 0 0,-1 5 0,0 1 0</inkml:trace>
  <inkml:trace contextRef="#ctx0" brushRef="#br0" timeOffset="30">20146 5973 8020,'0'-8'73,"0"1"113,0 4 0,4-7 77,0 3 1,0-4-15,-4 0 0,4 3 54,-1 1 1,3-1 120,-3-3 1,0-4-239,4-1 1,-3-3 14,4 4 0,0-5-149,3 1-1,-5-3 1,4-2-155,-2-3 1,2 3 149,2-2 1,-5-4-104,1 0 1,-4 1 49,3-2 4,-4 6 0,6-7-175,-6 6 0,1-1 83,-4 4 0,4 1 38,0 3 0,0-1 12,-4 5 38,0 0 21,0 3-20,0 1 9,0-1 0,0 6-197,0 1 0,0 6 61,0 3 1,0 2-48,0 6 0,4-1 20,-1 1 1,5 3-73,-4 0 1,5 0 85,-2-3 25,3-1-5,2 1 70,-1-1 0,1-3-19,-1-1 0,1-4 19,-1 1 1,0-3 126,1-1 1,3 0-68,0 0 1,4-5 113,-4-3 0,5-2 328,-5-1-280,5-1 0,-7 1 131,2-1 1,-4-3-98,-3 0 1,1-2 157,-5 2-165,5 3 1,-8-5-26,3 6 0,-3-1 201,-1 1-65,0-1-164,0 6 0,-4 2-488,0 8 254,1 7 1,-1 8-59,0 8 1,-4 2 140,4 6 0,1 0-461,3 3 278,0 3 1,0-2-145,0-5 0,1-2-244,3-9 0,-2 2 223,6-6 1,-4-1-390,3 1 747,-4-5 0,2 3 0,-5-6 0</inkml:trace>
  <inkml:trace contextRef="#ctx0" brushRef="#br0" timeOffset="31">20124 5905 8234,'1'-7'1358,"3"3"-1125,-3 3 1,5 0 764,-2-3-580,2 3 0,7-4 138,2 5-387,-2 0 1,12 0 147,-2 0 0,9 0 50,2 0-284,6 0 0,5-2-74,1-1 0,2 0 89,-2-4 0,2 4-143,-6-1 0,-1-1-8,0 1 0,-8 0-101,2 4 0,-9-1-329,1-3 248,-3 3-29,-6-4 1,-2 5-90,-4 0 1,-1 0-333,1 0 1,-2 1 684,-3 3 0,4-3 0,-5 4 0</inkml:trace>
  <inkml:trace contextRef="#ctx0" brushRef="#br0" timeOffset="32">20535 6304 7987,'-8'-7'-438,"0"-1"420,6 6 218,-8-4 0,7 3-7,-4-1 0,3 0 221,-4 4 1,1 0-150,-5 0 0,1 0 63,-1 0 1,0 0 6,-4 0-83,4 0-101,-5 0 0,6 5-13,-1 3 62,1 2-82,-6 1 1,5 2-32,-3 2 0,1 2 41,-2 2 0,7 2-142,-2-2 0,2-1 22,-2 1 1,4 0-85,4 4 0,1-4 93,2 0 0,2-4-71,1 4 1,4-5-353,4 2 270,6-4 1,-3-4-149,5-1 147,0-4 1,2 2 89,-2-5 0,3 0 0,-3 0 1,-1-4 1,1 0 0,-5-4 12,1 0 1,-2-6 16,-2-1 0,-3-2-23,-1 2 1,-4 1 57,1-5-53,-3 0 18,-1-9 1,0 4-14,0-3 0,-5-1 20,-3 2 0,-2-1-2,-1 4 0,-1 4 46,1 0 1,-2 5 129,-2-1 0,6 6-37,-2 2 96,2 4 1,1-3 12,0 2-183,6 3 0,-2-4 36,8 5 0,7 0 32,8 0 0,8 0-205,3 0 56,14 0 0,-3 0 140,9 0 0,-3 0-78,-1 0 1,-1-2 134,1-2 0,-9 3 162,-3-3 1,-4 3 195,1 1-407,-3 0 1,-9 0 334,0 0-299,-5 0 152,2 0-315,-9 0 443,3 0-729,-9 0-198,4 0 1,-6 1-974,-3 3 1,0-1 1462,-7 4 0,-3 1 0,-9 3 0</inkml:trace>
  <inkml:trace contextRef="#ctx0" brushRef="#br0" timeOffset="33">11238 8691 8105,'-6'0'-1291,"1"0"2037,5 0-191,0-5-3,0 4-164,0-4 2010,0 5-2222,0 5 0,-4-3-163,0 6 1,0 4 93,4 3 14,0 0 0,0 0 14,0 0 0,2 2-225,1-2 1,0 2-124,5 2 0,-1 2-375,5-2 438,-1-2 1,0 3-180,1-5 0,1 1 102,2-5 0,-1-3 175,5-1 1,-4-4-67,4 1 0,-4-3 182,4-1-41,-5 0 1,8-1 46,-3-3-124,2 2 1,-2-8-47,0 3 112,0-9-34,-1 4 1,3-5 218,-6 6-100,0-1 1,-5 0-6,-2-3 0,1 1 176,-6-5 1,3 5-115,-3-2 1,-1 0 122,1 1 1,-3 1-124,-3 6 0,0-1 426,-5 5-474,6-5 84,-8 8-182,9-4-179,-5 5 0,3 5 120,-1 3 0,0 7-117,4 4 0,0 3 49,0 0 0,1 6-149,3 3 1,1-2 37,3 2 0,2-1-148,-2 4 0,-2-3-99,2-1 227,-6 1 1,7-2 28,-5-3 1,0 2-65,-4-1 226,0 0 0,-6-8 68,-1 0 1,-7 0-29,-1 4 1,-4-4 230,3 0 1,-4-2 254,1 2 0,-4-2-241,-3-6 1,1 1 474,-1-1-442,-3 1 0,8-6 121,-2-2 1,8-3-47,0-1 0,4-1 0,3-3-141,3-2 1,5-11-250,0-2 1,5-4-406,3-3 0,7 0-644,4-4 0,8 1 565,3-2 0,3-1-1028,1 6 1340,0-1 0,1-1 0,-1-1 0</inkml:trace>
  <inkml:trace contextRef="#ctx0" brushRef="#br0" timeOffset="34">12072 8874 7851,'-6'-5'97,"0"4"820,6-4-98,0 5-145,6 0-509,-5 0 0,10 0 119,1 0 1,3-4-4,4 0 0,6-1-49,-2 1 0,2 2 13,-2-6 0,0 5-21,0 0-64,0-4 1,-2 6 1,-2-3 1,2-1-75,-6 1 1,0 0-265,-3 4 0,-5-3 97,1-1-1629,-6 0 609,9 4 1099,-10 0 0,4 0 0,-5 0 0</inkml:trace>
  <inkml:trace contextRef="#ctx0" brushRef="#br0" timeOffset="35">12814 9308 6323,'7'0'1389,"-2"0"-628,-5 0 0,3-1 407,1-3-421,0 3-307,-4-9 0,1 3-146,3-4 0,-1-2-36,4-2 1,-3 1-76,4-5-121,-1 0 1,5-4 3,-1 0 1,2-5 123,2-2 1,-2-2-463,2 2 200,-2-9 1,-2 9-82,1-8 1,-2 6-61,-3 2 1,2 1-192,-5-2 251,5 3 1,-8 5-54,3 1 363,-3-1-196,4 5 1,-3 1 121,1 6 1,-1 0-140,-2-1 138,0 6 45,0 1-333,0 0-68,0 3 1,0-1-106,0 6 224,0 4 0,1 4 135,3 1 1,2 3 23,5 0-45,-4 0 1,3-3 94,-2-1 1,2-3-101,1-1 1,1-4 42,-1 1 1,4-3-16,0-1 0,1 0 147,-5 0 1,1 0-122,-1 0 1,0-1-33,1-3 1,-1-1 68,1-3-50,-1-2 0,-3 5 194,-1-3-88,1-2 0,0 4-89,-1-6 0,-4-3 27,0 0-27,4 0 0,-6 3 12,3 1 62,2 5 15,-5 0-352,10 6 108,-10 6 1,8 1 284,-5 8 1,-1 3-100,-3 5 1,0 0 76,0 0-109,0 5 1,0-4-37,0 2-1,0-2-93,0-1 1,0-1-216,0-3 202,-5-3 1,4 0-165,-3-1 0,3 0-907,1-3-260,0-1 667,5 0 796,-4 1 0,9-6 0,-3-1 0</inkml:trace>
  <inkml:trace contextRef="#ctx0" brushRef="#br0" timeOffset="36">14002 8166 7974,'-6'0'386,"-5"0"180,10 0 0,-5 4-160,2 0-210,3 4 1,-8 4 70,5 7 0,-5 2 87,2 2 0,-4 5-150,0 3 0,-2 7-123,-2 4 0,1 7 9,-5 4-1225,5-2 1330,-2 5 1,0-9-448,1 2 100,0-2 0,4-6-62,-1-3 0,2-2 85,2-2 30,-2-5 0,5-1-62,-2-5 1,0 0 69,3-1 0,3-2-286,-3-1-246,-2-5 1432,5 2-1450,-4-5 39,5-4 312,0-2 290,5-5 0,1 0 0,5 0 0</inkml:trace>
  <inkml:trace contextRef="#ctx0" brushRef="#br0" timeOffset="37">14002 8794 7974,'0'-11'276,"0"-1"-110,0 1 1,0 3 121,0 1 144,0 4-85,0-2 441,0 5-546,0 5 1,0 5 142,0 5 1,0 7-209,0 1 0,-4 0-149,0 3 1,1 0-247,3 0 199,0-2 1,0 3 25,0-8 0,5 1-177,2-4 0,3-1-51,2-4 143,-1 1 0,2-6-46,2-2 1,-1-3 65,5-1 1,-4-1 28,4-3 0,-3-2 15,3-6 0,-4 1 74,4-1-82,-5 1 10,-3-5 0,-1 2 227,-2-5 9,-3 5-203,0-8 0,-5 8 2,0-5 1,-5 0-7,-2-4 0,-4 2 3,0 2 1,-6-2-18,-2 6 0,-2 0-13,-2 3 0,0 2 445,0 3-257,6 2 0,0 3 268,6-2-294,-1 3-342,6-4 0,2 5 98,8 0 1,7 4 323,8 0 1,4 0-2,4-4-148,-3 0 1,13-2 11,-3-2 0,3 2 222,-3-6-17,0 1-269,1 0 1,-6-3 653,-3 3-413,-1-4 0,-8 4-54,-1-1 0,-4 2-21,0-2 1,-5 2-1952,1 2 1095,-6 3 434,3-4 225,-5 5 0,-10 0 0,-2 0 0</inkml:trace>
  <inkml:trace contextRef="#ctx0" brushRef="#br0" timeOffset="38">11147 9628 8185,'-5'-7'546,"3"2"-240,-3 0-169,5 4 0,0-5 61,0 2 1,2 3 89,1-3 0,0 3 0,5 1 1,-5-4-3,5 0 1,3 0 98,5 4 0,4-4 102,-1 0-241,8-4-63,2 6 1,9-4-65,0 2 96,5 3 0,-1-5 41,7 2-384,3 2 1,8-6 195,-28 5 0,1 2 1,-1-1-1,1 0-105,2 2 1,2 0 0,0-2 0,0 0 67,-1 0 0,0 0 0,2 0 0,1-1-26,-1 1 1,0 1-1,1 0 1,0 0-116,-1-1 1,0 0-761,1 2 0,1-1 793,-5-1 0,-1-1 0,5 2 0,0 1 1,-3-2 0,0 0 0,2-1 0,0 1-210,-2 0 1,1 0 0,1-2-1,1 1 60,-1 1 1,0 0-1,0-3 1,-1 1 127,1 0 0,0 0 0,0 0 1,0-1 126,2 2 1,0-1 0,0-3 0,0 0-63,0 1 1,0 0 0,-2-1 0,-1 0 52,0 1 1,-2 1 0,-2 0-1,-1 0 317,29-3-168,-3-2-77,-1 9 0,-5-8 291,-2 5-179,-3-5-74,-1 8 1,-5-4-134,1 5 0,-4-4 121,4 0 0,-5 0-28,1 4 0,2 0-92,-2 0 0,0 0-167,-4 0 0,-4 0 298,1 0-144,-6 0 30,3 0 1,-5 0-66,0 0 77,0 0 292,-1 0 1,-2 0-80,-1 0 1,-5 0 547,1 0 1,-6-3-1091,-2-1 670,-4 0-1033,2 4 1,-6-4-627,-3 0 534,-8 1 757,-5 3 0,-11 5 0,-2 1 0</inkml:trace>
  <inkml:trace contextRef="#ctx0" brushRef="#br0" timeOffset="39">12118 9879 7964,'-4'-8'111,"0"1"341,0-1 157,4-3-194,0-1 0,0 5 456,0-1-374,0 6 87,0-3-362,0 5 0,1 8-57,3 4 1,-3 7 10,3 0 0,-2 2 3,-2 2 1,1 4-15,3 0 0,-3 3-40,3-3 1,2-1-244,2-3 0,-2 0-267,2 0 276,-1-5 41,0-2 0,1-1-42,-4 1 0,4-5 26,-4-3-285,5-1-222,-3 0-761,0 3 240,-1-9 337,-5 4 775,0-5 0,5-10 0,2-3 0</inkml:trace>
  <inkml:trace contextRef="#ctx0" brushRef="#br0" timeOffset="40">12791 9742 8064,'7'-11'395,"-3"-1"455,-3 6-114,-1 1-408,0 5-9,-5 0-49,3 0 1,-8 1 133,3 3 1,-3 7-182,-2 8 0,-1 4-15,-2 4 1,1 3-42,-5 8 0,0 3-176,-4 5 0,0-5-1269,1 1 1246,-1 0-59,5-1 0,-2-6-94,4-4 1,1-2 102,4 1 1,3-3 41,1-8 0,4 1-176,-1-4 0,3-1-220,1-4 1,0 1 21,0-1 0,0-3 677,0-1-1755,0-4 715,0 2 777,0 0 0,5-4 0,1 4 0</inkml:trace>
  <inkml:trace contextRef="#ctx0" brushRef="#br0" timeOffset="41">12997 10119 7891,'0'-12'406,"0"1"434,0 0-650,0-1 1,0 5 502,0-1-321,0 5-111,0-2 0,-1 2-60,-3-1 1,1 1-54,-4 7 1,-2 7 15,-6 8 0,2 3-45,-2 1 0,2 4-145,2-1 0,3 5 82,0-5 1,6 1-230,-2-4 0,3 0-288,1-1 336,0-4 1,4-1-81,-1-6 41,6-5 147,-2 5-67,4-10 35,0 4 0,1-6 25,-1-3 0,-3-2-313,-1-6 36,1 1 279,-2-1 0,1-4-306,-3-3 2,-3 2 245,4-4 0,-10 2-30,-3-8 1,-3 3-7,-4-3 1,-3-1-9,-5 2 1,0-5 43,0 5 0,6 0 206,1 7 5,-1 3 1,4 6 738,-2 2-147,7 3-484,3 5 0,6 1 58,3 3 0,7 2-102,8 6 1,8-1 279,4 1-343,7-6 0,6-1 88,6-5 0,4 0-2,-1 0 0,-6 0-65,-1 0 1,-4-4-34,0 0 1,-7-3 806,-4 3-537,-6-5 0,3 4-194,-5-3 132,-5 3-419,-2 0-735,-4 4 68,-6-4 1,-3 5-2292,-11 0 3050,0 0 0,-18 5 0,2 1 0</inkml:trace>
  <inkml:trace contextRef="#ctx0" brushRef="#br0" timeOffset="42">14904 8303 8089,'-7'-10'-433,"-1"2"108,0-2 1158,2 4-39,1-1 125,5-3-228,0 9-96,0-4 774,0 5-979,5 0 0,1 1-100,6 3 1,3 2-2,0 6 1,6 0-100,-2 4 45,2 1-44,2 6 1,1 4 10,3 0-26,2 4 1,1 2-1122,1 5 1136,-1 5 1,3-3-1,-2 2 1,2 7-423,-3 1 1,2 4 309,-2 3 0,-14-28 0,0-1-75,11 30 1,-2-1-180,-6 0 1,1 0-377,-4 0 0,-2-5 53,-7-3 343,-2 4 1,-5-5-189,0 5 163,0-5 0,-5 7 66,-2-6 0,-9 5 26,-3-5 0,-2 1 64,-2-5 1,0 1 74,0 0 1,2-4-222,2-1 123,-3-4 45,4 3 0,-1-7-692,0-3 326,0 3 610,2-4 0,-5 0-686,3-2 1,-3-3 592,-1-1 1,1-1-260,-1-3 0,1 1 117,3-5 1,-1 3-260,5-7 1,-1 3 1180,5-6-470,0 2-143,4-4-381,-3-1 28,9-5-79,-4 0-1476,5 0 1592,5 0 0,1-5 0,6-1 0</inkml:trace>
  <inkml:trace contextRef="#ctx0" brushRef="#br0" timeOffset="43">5676 12677 7860,'-6'-5'-458,"-4"4"171,8-4 442,-3 0 1230,5 3-562,0-3-495,0 5-188,5 0 0,-2 0-1,5 0 1,-5 0 26,5 0 1,0 4-117,3 0 1,0 0 89,1-4-1,-1 0 0,5 0 67,-1 0-97,5 0 1,-2 0-43,5 0 0,1 0 28,2 0 1,-1-4-11,1 0 0,-3 0-3,-4 4 0,1-3 8,-4-1 0,3 0-190,-4 4-384,0-5 245,-4 4-567,-4-5-842,3 6 1129,-9 0 519,4 0 0,-5 0 0</inkml:trace>
  <inkml:trace contextRef="#ctx0" brushRef="#br0" timeOffset="44">5688 12951 7868,'-7'-1'466,"3"-3"-145,-2 3 257,5-4 248,-4 5-192,5 0 1,5 0-192,2 0-173,4 0-109,0 0 1,6-4 227,2 0-174,2 0 13,7 4 1,0-1 53,2-3 0,7 2-136,-3-6 0,3 6-91,-2-2 0,-5 1 99,0-1 1,-4 3-71,0-3 0,-3-1 157,-4 2-56,3-1-100,-9-1 1,3 3-65,-4-1 1,-6 0-109,-2-1-494,2 3 58,-5-4 0,3 5-527,-8 0 1,-2 0 1049,-5 0 0,-1 5 0,1 1 0</inkml:trace>
  <inkml:trace contextRef="#ctx0" brushRef="#br0" timeOffset="45">7481 11832 8136,'-7'-6'-328,"1"1"526,2 5 1,2-4 270,-6 0 120,5 0-156,-2 4 1,5 1-184,0 3 1,0 6 14,0 6 1,2 4 260,1-1-285,-1 3-77,8 5 0,-8-2 75,6 1 0,-4 2-62,3-1 1,-4-1-132,1-3 0,1 0 0,-1 0 1,0-4-215,-4 0 0,3-4 30,1 4 0,0-5-105,-4 1 1,0-2-1486,0-1 878,0-1 850,0 0 0,-5 6 0,-1 1 0</inkml:trace>
  <inkml:trace contextRef="#ctx0" brushRef="#br0" timeOffset="46">6932 12677 7984,'-11'-11'-269,"5"3"269,2 1 236,3 4 0,1-3 1023,0 2-753,0 3 0,1-8 64,3 5 0,7-4 362,8 4-590,8-4 0,7 2 168,8-1-18,2-3-1482,7 8 1159,1-8 0,10 5-50,-30 2 1,1-1 0,3-1 0,0 1-256,2 2 0,1 0 0,0-2 0,0-1 114,1 1 0,0 0 1,-2 0-1,0 0 43,1 0 1,-2 0 0,-1-1 0,-2 0-211,0 1 0,1 0 1,-1 1-1,0 0 135,-1-1 0,-1 0 1,30 0-68,-1-3 1,-8 3-139,-3-4 159,-3 6 1,-10-3-169,-3 5 243,-2 0 0,-3 0 36,-3 0 1,-3 0 105,-4 0 1,2 0 323,-6 0 0,-4 0-589,-3 0-334,-1 0-246,5 5-991,-6-4 1719,-1 9 0,-10-3 0,-1 4 0</inkml:trace>
  <inkml:trace contextRef="#ctx0" brushRef="#br0" timeOffset="47">7241 12986 7979,'-7'-6'-263,"2"0"1,5-2 1366,0 1-439,0 4 166,0-2 25,0 5-386,0 5-250,0 2 0,4 9 173,0 3 1,4 3-179,-5 1 0,5 1-14,-4 2 0,0 2-19,-4 3-56,0-3 42,5-5 1,-4 3-219,3 1 73,-3-6 1,-1 0-516,0-6 237,0 0-93,0 2 0,0-5-964,0 4 676,0-4 1,0-4-1548,0-1 2183,5-4 0,2 2 0,4-5 0</inkml:trace>
  <inkml:trace contextRef="#ctx0" brushRef="#br0" timeOffset="48">7812 12963 7968,'-6'-5'1172,"-5"3"-418,10-8-64,-4 9-649,5-4-54,0 10 157,-5 6 1,-1 5 284,-6 6 0,-1 5-145,-2 11 0,1 4 76,-5 7 1,2 1-538,-3 7 1,-1-2 139,2 6 1,-3-2-143,11-28 0,-1-1-800,-10 28 990,10-26 1,1-1 0,-12 26-335,0 0 179,5-5 53,2-6 0,2-5-2,2-6 1,-2 0 12,7-8 1,-2-4-125,1-4 0,-1-9-565,6 1-908,-1-2 593,4-2 288,0-2 1030,0-5 0,10-10 0,3-3 0</inkml:trace>
  <inkml:trace contextRef="#ctx0" brushRef="#br0" timeOffset="49">7926 13614 7799,'0'-16'0,"0"1"902,0 5-158,0-1-404,0 0-133,0 5-53,0 0 1,-5 1 193,-3 5-142,-2 5 14,-1 6 1,-2 3 105,-2 5 1,1 5-173,-5 7 1,5-2 26,-1 1 0,2-3-97,2 4 0,4-2-217,3 1 0,3-2-289,1-5 251,5-5 124,2 3 0,4-8-419,0 2 269,1-7 71,4 2 0,-2-9-77,5 3 1,-5-3 168,2-1 0,-2-4 17,1 1 1,-3-10-42,4 2 1,-7-5 10,-2 1 0,-1 1-60,2-5 61,-3 5 18,-5-7 0,0 3 2,0-5 1,-5 4 55,-3 0 1,1 0-11,-5-4 1,4 0-4,-8 0 1,4 2 98,0 2 1,1 2-50,-1 6 1,5 1 134,-1 2 1,6 2 449,-2 2-346,3 3 41,1-4-378,0 5 136,5 0 1,6 1 448,8 3-312,3-3 0,6 4-58,2-5 1,3 0-55,1 0 1,4-4-50,0 0 1,-3-3-116,-5 3 0,-1-4 35,2 5 120,-3-6-36,-5 7 1,-6-7 277,-1 6-233,1-1-192,-9-1 1,7 4-408,-7-3 310,-3 2-2067,5 2 1083,-9 0 1143,4 0 0,-10-5 0,-1-1 0</inkml:trace>
  <inkml:trace contextRef="#ctx0" brushRef="#br0" timeOffset="51">10028 11661 7976,'0'-12'-39,"-2"5"45,-2-1 167,3 6 179,-4-4-128,5 6 196,0 0 1,0 9-213,0 3 0,1 7 28,3 0 1,-1 7-118,4 5 1,-4 2-164,1 1 1,-3-1-227,-1-2 195,0 2-18,5-9 1,-4 7-70,3-4 1,-3-2 67,-1-5 1,0 0-96,0-5 0,0 4-106,0-4 0,0 1-661,0-5 956,0 0 0,-5 6 0,-1 1 0</inkml:trace>
  <inkml:trace contextRef="#ctx0" brushRef="#br0" timeOffset="52">9377 12460 7971,'-12'0'910,"6"-5"-666,-4 4 1,7-4 272,-5 5 107,6 0-400,-3 0 226,5 0-155,5 0 1,3 0-2,7 0 1,3 0-14,4 0 0,5 0 8,0 0 0,8-4-1,-1 0 1,10-5-70,1 2 0,2 0-173,7 0 1,3 0 76,4 0-1024,-26 2 1,1 0 952,-4 1 1,0 1 0,6-2 0,-1-1 27,0 0 1,-1 0 0,-2 0-1,1 0-254,1-2 1,1 0 0,1 2-1,1 0 7,-1-2 1,0 1 0,2-2 0,0 1 79,-4 0 0,0 1 1,3-1-1,-1 1-5,-2 0 1,0 2 0,2 1 0,-1 1 25,-3-2 1,0 2-1,2 1 1,-2 1-156,27-2 0,0-2 243,-4 1-88,0 0 49,-5 4 1,3 0-13,-6 0 1,3 0 46,-6 0 0,1 0 30,-9 0 0,0 0 92,-4 0 1,-3 0-141,-1 0 1,-4-1 857,0-3 0,-5 3-815,-2-3 0,-5-1 751,1 1-787,-3 0 1,-4 0 79,0 0-211,-6 1 1,3 1-16,-5-1-243,0 1-25,0-3 1,-5 5-1219,-2 0 1625,-9 0 0,-1 5 0,-6 2 0</inkml:trace>
  <inkml:trace contextRef="#ctx0" brushRef="#br0" timeOffset="53">9445 13065 7949,'0'-11'0,"0"3"137,0 1 1,0 3 289,0-4 0,1 6-213,3-2 1,-1 3-14,4 1 0,-3 5 450,4 2-270,-1 9-158,5 1 0,-1 10 3,1 0 0,-1 4-119,0 0 0,1 6-172,-1 1 0,2 0 82,2-4 0,-2-3-226,2-1 1,-2-5-151,-2 2 198,1-3 69,-1-6 0,0-2 19,1-4-23,-1-6 133,1 4 0,-5-8 158,1 1-61,-5-1 291,2-2-397,-16 0 0,4-5-21,-8-3 0,2-2-123,1-2-25,1-4 171,0-7 1,3-6-171,0-5 144,6-1-85,-3-9 0,5-2-173,0-7 0,5-3-157,2 3 1,5 1 127,3-1 1,-1 8 237,5-1 0,1 8-79,7 0 1,-2 7 495,6 0-204,-1 11-89,10-7 1,-1 14 32,3-2 1,6 6-141,-2 2 1,2 4-18,-2-1 0,3 3 12,1 1 1,-2 0-144,-6 0 1,1 0 213,-5 0 0,3 0-26,-7 0 1,1-4-3,-8 1 0,0-3 74,-4 3 1,-2 1 133,-2-1-215,3 1 406,-10 2-626,5 0-164,-6 0-877,-4 0 1258,-7 0 0,-7 5 0,-4 2 0</inkml:trace>
  <inkml:trace contextRef="#ctx0" brushRef="#br0" timeOffset="54">9811 13191 7858,'0'-11'-320,"0"-1"1,0 5-65,0-1 1306,0 0-301,0-3-329,5 0 1,-4 3 473,3 0-459,2 6 1,-3-7 307,4 5-116,-4 0-136,7 4 53,-4 0-224,6 0 0,-1 0 0,0 0 1,0 5-43,-4 3 0,3 2-160,-2 2 0,-2 0-387,2 3 266,-6 3-10,9 0 1,-10 4-138,3-3 0,-4 6 78,-4 2 1,1-1-4,-4-3 1,-1 0 105,-3 0 1,-4 0 24,-1 0 0,1-6 154,4-1 43,4-4-225,-3 0 462,4-1-10,-1 0-191,2-4 0,7-2-45,1-5 0,8 0 126,4 0 1,5 0-203,-1 0 1,1-4-10,-1 0 0,3-1-69,-3 1 1,-2 3 109,-2-3 0,1 2-602,0-2 360,-1 3 0,-5-6-1454,-2 4 1075,2 1 1,-4-3-67,5 5 615,-4 0 0,8-5 0,-2-1 0</inkml:trace>
  <inkml:trace contextRef="#ctx0" brushRef="#br0" timeOffset="55">10336 13145 7813,'-6'-6'457,"-5"-4"611,10 4-269,-4-6-287,0 6 0,0 2-164,-3 8 1,2 6 51,2 5 1,3 5-309,-3 0 1,3 5 115,1 2 0,0 4-74,0 0-55,0-3-103,5 0 1,-4-6-193,3 1 1,1-5 11,-1-3 16,5 3 0,-8-5-113,3 2 1,1-6-719,-1-2-1279,-1-4 1239,-3 2 1059,0-5 0,6 0 0,0 0 0</inkml:trace>
  <inkml:trace contextRef="#ctx0" brushRef="#br0" timeOffset="56">10507 13077 7812,'-11'0'1910,"4"1"-1810,4 3 0,1 7 4,2 8 0,0 4 260,0 4-104,0-3-227,0 9 0,0-5-135,0 2 1,4 3 112,0-2 0,4-3-135,-5-2 0,6-5-30,-1-2 1,-3-5-245,-1 1 0,1-6-95,-1-2 284,5-4-523,-8 2-371,4-5 1103,-5 0 0,0 0 0</inkml:trace>
  <inkml:trace contextRef="#ctx0" brushRef="#br0" timeOffset="57">10245 13054 7831,'5'-11'1432,"2"-1"-610,8 1-307,3 4-219,0 2 0,2 2 340,-5-1-569,6 0 1,2 0-82,7 0 0,-1-1-179,2 1 1,-5 3-483,5-3 0,-2-1 544,1 1 131,-2 1 0,0 3 0,2 0 0</inkml:trace>
  <inkml:trace contextRef="#ctx0" brushRef="#br0" timeOffset="58">11101 13111 7738,'-4'-7'0,"0"-1"1,1 4 150,3-3 1,-4 3 109,0-4 0,0 4 147,4-3 1,-1 3 179,-3-4-241,3 6-123,-4-3 1,1 3 701,0-1-435,0 1-202,-1-3 0,-1 10 76,-5 3 1,-1 3-218,1 5 1,-1-2-232,1 5 1,-1 3 97,1 5 0,0 1-126,-1-1 0,6-2-334,2 5 0,3-4 256,1 0 1,1-1 0,3-3-429,3 1 411,-1-5 1,4 1-468,-3-8 472,3 3 1,2-8 168,-1 1 0,1-3-78,-1-8 0,1-2 97,-1-6 1,0 1-96,1 0 0,-2-2 94,-2-2 0,0 1 160,-4-5 1,0 1-106,-4-1 0,0-3 59,0 3 0,0-2-83,0-2 0,-4 0 90,0 0 0,-4 0-51,0 0 0,2 4 126,-2 0 1,4 9 446,-3-1-278,4 7-1,-2-6-119,0 9-134,4-5 0,1 8-15,7 2 0,7 1 189,1 2-148,6 3 0,-2-7 45,7 5 1,4-6-115,4 2 0,-4 1-186,1-1 0,-2 0-36,1-4 1,-3 0 88,-8 0 0,1-2-654,-4-2 364,-1 3 26,1-4 0,-7 5-688,3 0 1031,-9-5 0,8 4 0,-5-4 0</inkml:trace>
  <inkml:trace contextRef="#ctx0" brushRef="#br0" timeOffset="59">12552 12289 7802,'-8'-1'-345,"0"-3"173,6 3 403,-8-10 912,8 10-404,-3-9-49,5 9-104,0-9-320,0 8 0,4-2 9,0 8-103,0-2 0,-1 8 99,1-3-113,5-2 52,-8 6-92,10-5 0,-8 5-1,9 1 1,-3-2 6,6-3 0,3 4-156,1-4 0,4 2-53,3-1 0,0-3 75,4-5 0,-3 0-114,3 0 172,1 0 8,-2 0 0,-1-1-367,-5-3 137,-1-3 33,1-4 1,-4 0 76,0-1 1,-3-1-13,3-2 0,-7 3-11,0-4 1,-2 0 41,-6 1 0,3-4 0,-3 3 0,-1-3-212,-7 4 200,-3-5 4,-9 7 0,-2-5-55,-5 3 68,-5 7 1,-3-6-141,-11 11 0,3-1 104,-11 4 0,4 6-1109,-7 6 1126,10-1 0,-5 11 18,10-3 0,3 3 40,5 5 0,6 2-243,1 6 25,0 4 169,10 2 0,2 3 17,7-2-708,3 2 781,11-8 1,3 2 116,10-8 0,5-2 20,2-5 1,3-5 193,1-3 1,0-6 61,1-1 0,3-6 286,0 2 1,1-3 125,-1-1-350,-7-5-403,7 4 0,-14-8 198,3 5 1,-7-3-406,-1 3 1,-5 0-288,1 4-911,-2 0 1504,-2-5 0,-4 4 0,-2-5 1</inkml:trace>
  <inkml:trace contextRef="#ctx0" brushRef="#br0" timeOffset="60">13534 11718 7838,'-12'0'56,"6"0"5,1 0 1,5-1 311,0-3 171,0 2-299,0-3 1,1 5-29,3 0 1,-2 0 27,6 0 1,0 0-88,3 0 0,4 0 75,1 0 1,3-3-99,-4-1 63,5 0-66,-2-1 1,9 2 52,-1-4 1,2 3-25,-1-4 0,1 5-110,2-5 0,2 4 74,-5-4 0,-1 2-107,-3-1 1,-1-2 113,-3 5-233,-3 0-335,-4-1 241,-6 4-20,-1-4 1,-8 5-53,-4 0 1,-2 1 35,-10 3 231,5 2 0,-8 5 0,5 1 0</inkml:trace>
  <inkml:trace contextRef="#ctx0" brushRef="#br0" timeOffset="61">14607 10941 7962,'0'-11'0,"5"4"0,-3-3 11,1 3 107,-1 2 424,-2-6-33,0 10-179,0-4 158,0 0 1,0 4 12,0-4 218,0 5 0,-4 5-524,0 2 1,-5 4-2,2 0 0,-4 7 4,0 5 1,-2 1-34,-2 6 0,-3 6-114,-5 6-1161,1 2 1112,-1 2 1,0 2-65,0 5 0,2-1-216,2 5 0,3-1 72,9-6 0,2-1-57,5-3 0,1-4 5,3 0 1,2-6-57,5 2 130,1-7 46,4 2 1,1-5-183,2 2 155,-3-2 0,-3-5 108,2 0 47,-2 0 1,5-6 532,-3-1 0,-2-4-369,2 0 1,-2-1 216,-2 1 0,0-5-96,1 1 1,-1-4 859,1 3-849,-1-4 1,1 3 210,-1-2-212,-5-3 209,-1 4 169,-5-5-762,5 0-693,-3 0-389,3 0-3,-10-5 1,-2 4 1183,-4-3 0,0-2 0,-1-1 0</inkml:trace>
  <inkml:trace contextRef="#ctx0" brushRef="#br1" timeOffset="62">14596 8406 7936,'0'-12'-287,"0"1"0,0-1 352,0 1 1,1-4 133,3 0 0,1-2 70,3 2-52,2-3-41,-4 0 1,0-3 320,-2 2-273,-2 2-58,-2-4 1,0 4 356,0-2-239,-6-2-145,0 8 1,-5-9 58,-1 3 1,1 2-8,-1-3 1,-3 3-106,0-2 1,-5-2-5,1 6-1,-7-4-231,0 4 0,-7-4-53,-2 4 0,-4-2 122,-7 2 0,1 2 273,-1-2 1,0 1-59,1-1 1,-2 2-131,-3-2 1,-2 6 18,-5 1 1,-3 5-5,28-1 0,0 0 0,-31 1-269,27 1 0,0 1 0,-27-1 317,29 2 1,-1 0-1,2 0 1,-1 0-99,-2 0 0,0 0 0,-1 0 0,0 0 37,-1 0 1,0 0 0,-1 0 0,-1 0-77,2 0 1,0 0-851,1 0 1,0 0 910,-4 0 1,-1 0 0,5 2 0,1 0-8,-3 0 1,-2 0 0,3 2 0,-1 1-86,-1-1 0,0-1 0,2 1 0,0-1 136,0 1 1,0-1 0,2 1 0,1 0-29,-2 2 0,1-1 0,3 1 0,0-1 6,1-2 0,0 1 1,-25 6-24,-4-2 26,5 2 0,-6 3 0,5 1-181,-1 1 1,4 2 42,-3-2 1,3 1-94,-3 3 0,4 3 207,4-3 1,-2 6-3,-2 2 0,2 5 2,5-2 0,-2 4 116,2 4 0,-1-2 0,9 2 0,0 1-46,4-1 0,5 2 167,2-2 1,-1-1-98,1 5 0,5-1-23,3 5 0,0 4-81,-4-1 1,4 2-14,0-2 0,1 0 174,-1 4 1,-2 0-113,6 4 0,0-3 27,4-1-43,-1 0-86,6 4 1,-3 0 14,5 0 0,0 1 49,4-1 1,0-2 1,0-1 1,4 0 19,0-4 0,6-1-15,2-3 1,0-2 106,7-2 0,-4 3-100,5-3 0,-1 2-12,3 2 1,1-2 19,0-2 1,0 2 47,0-2 1,3-1-39,1 1 0,5-2 7,-2 2 0,3-2-12,2-6 1,4-1-12,3-3 0,2-2-35,2-5 1,5 0-96,2 0 0,4-4-115,4 0 122,-3-5 0,-24-6 1,0 0-1,29 4-42,0-1 0,-27-5 1,-1 0 87,0-1 0,-1 1 0,0 0 0,-1-1-20,0 1 0,-1 0 0,31 5 32,-30-5 0,-1 0 1,2-1-1,-1 1-11,0 0 1,-1-1-1,2 2 1,-1 0-392,2-1 1,-1 0 371,-2 1 0,-1 0 11,3-4 0,0 0 0,28 7-120,-30-6 0,1 0 14,0-1 1,1-1 140,29-2 1,1 0 2,-3 0-80,-3 0 66,-1 0 0,0-5 71,0-3 0,0-2 442,0-1 1,1-1-321,-1 1 1,-1-2-144,-3-2 1,1 2 61,-4-2 0,-1-3-348,-3-1 287,0 3-67,-6-6 1,5 8-40,-3-5 0,-3 0 234,-1-4 0,-2-1-196,-2-2 0,4 0-101,0-4 0,4-1 23,-4-3 0,4 0-15,-4-1 1,5-3 25,-1 0 1,1-5-1089,-1 1 1149,-20 18 0,0-1 3,-1-1 0,-1 0 1,2-3-1,0 1-23,-1-1 0,0 1 0,3-1 0,-1-1 155,-2 0 0,0-1 1,2 0-1,0 0-120,-4-1 1,0-1-1,0-1 1,-1-1-4,-3 2 0,0 1 1,1-5-1,0-1 48,-2 2 0,-2 0 0,0-2 0,-2 0 60,-2 0 1,-1-1 0,-2 1 0,-2-1-27,-1 3 0,0 0 0,-1-2 0,-1 0 40,0 1 0,0 1 0,-3 0 0,0 0-75,-3 1 0,0 1 0,-1 2 0,-1 0-100,-1-1 0,-1 1 0,-1 0 0,0-1 32,2-1 0,-1 0 1,0-1-1,-1 0-122,-1-1 0,1 0 0,2 1 0,0 1 93,1 0 1,1-1 0,-1 1-1,-1 0-73,2 1 1,-1 1-1,-7-30-127,3 1 169,-4 13-21,-2 4 0,-5 11 2,1 2 1,-3 8-504,-1 8 1,0 7-883,-4 5 1501,5 1 0,-3 6 0,5 0 0,0 0 0</inkml:trace>
  <inkml:trace contextRef="#ctx0" brushRef="#br1" timeOffset="63">15030 8234 8168,'-12'-5'-44,"1"-2"0,1-5-88,2-3 0,3 1 614,5-5 1,1 4 12,3-4 1,8 4-34,7-4 0,7 0-284,5-4 0,8 0 23,7 0 0,7 0-340,-21 12 1,1-1 0,-1 1-1,1 1 128,2 0 1,2 1 0,0 0-1,1 0-20,0 1 0,0 1 0,2 0 0,0 0 34,2-3 0,0 1 0,-1 1 0,0 1-84,3-3 0,0 0 1,-2 3-1,-1-1 5,3-1 1,0-1 0,-2 3 0,0 2 59,1-1 1,1 0-1,-1 1 1,1 0 57,-1 3 1,1 0 0,-1-2 0,0 1-6,-1 0 0,0 2 1,-1-1-1,-1 0-6,2 2 1,0 0 0,-1 0 0,-1 0 69,0 0 0,0 0 1,0 0-1,-1 1 22,-1 1 0,0 0-86,2-2 0,-1 1-9,-4 4 1,0 0-1,0-3 1,-1-1-35,-1 3 1,-1 0 120,28-2-47,2 8 1,-10-7 180,-3 4-152,-7 1 15,-7 3 1,-5 0 99,-7-4 0,0 3-204,-12-2-227,3 2-1222,-13 2 1106,4-1 0,-5-3-301,0-1 1,-5-4 646,-2 1 0,-7-3-416,-1-1 1,-1-4 191,5 0 1,-1-5 112,1 2 1,3-3-27,1-2 1,3 1 185,-4-1 1,1 1 474,-5-1-338,1 1-166,5 0 1,-5-1 972,4 1-464,-3-1-181,3 1 358,-3 5-157,9-5-294,-9 10 0,9-5 139,-3 2-370,2 3 1,4-4-353,2 5 1,2 5-238,5 2 325,6 4 124,-5 0 0,10 0-116,-3 1 0,1-1 118,-1 1 1,7-5 86,-3 1 1,1-6-9,-5 2 1,1-3 173,-5-1 1,1 4-131,-5 0 149,-5 0 400,4-4-253,-8 5-114,-2-4 0,-10 9-401,-6-2 115,-9 7 1,5-1-851,-11 5 1,6-5 126,-2 1 335,3 3 1,6-5 471,3 2 0,2-2 0,2-2 0</inkml:trace>
  <inkml:trace contextRef="#ctx0" brushRef="#br2" timeOffset="64">18171 7698 11806,'-5'-7'-2639,"3"-3"4666,-3 9-392,5-4-1352,0 5-33,5 5-206,-3 1 0,8 7 20,-3 2 0,5 3-60,3 5 1,-1 1 215,5 3 0,0-2-332,4 5 74,-5-4 93,3 2 0,-4-5-724,2-1 440,2 1-27,-8 0 1,3-5-59,-4-3 1,-1-2 3,1-2 0,-1-1-237,1-2 0,-5 1-707,1-5-358,-6-1 1611,8 2 1,-8-3 0,3 3 0</inkml:trace>
  <inkml:trace contextRef="#ctx0" brushRef="#br1" timeOffset="65">18536 7766 8446,'0'-11'0,"0"-1"0,0 1 633,0 0 1028,0-1-619,0 6-615,0 1 1,-5 5-206,-3 0-136,-2 5 134,-11 6 1,0 12-392,-9 7 137,-6 9-411,1 1 0,-6 6 197,3 0 1,3-2 33,-3-2 214,7-3 0,-2-5 0,4 1 0</inkml:trace>
  <inkml:trace contextRef="#ctx0" brushRef="#br0" timeOffset="66">14893 11398 8099,'0'-6'-1133,"-5"1"1779,3 5-127,-3 0 1140,5 0-1419,0 5 0,4-3 59,0 6 1,6-1-127,2 5 0,-1 3 30,4 0 0,2 2-13,-2-2 0,5-1 0,-1 5 1,3-4-201,1 4 6,0-5 0,-2 3-173,-2-6 149,3 1 0,-5-1 44,6 0 0,-5-3-36,-3 0 1,-2-5-48,-2 5 0,0-4-448,-4 4-94,-2-6-611,-5 8 273,0-9 437,0 5 510,-5-1 0,-1-4 0,-6 4 0</inkml:trace>
  <inkml:trace contextRef="#ctx0" brushRef="#br0" timeOffset="67">15258 11318 8052,'-5'-11'776,"-2"-1"-560,2 6 1,-1 0 321,6 2 5,0 2-64,-5-3 0,-1 7-279,-5 1 0,-1 9-23,1 7 0,-6 8-116,-2 3 1,0 3-253,-4 1 0,3 4-170,-7 0 281,8-5 0,-1-1 91,5-5 28,0-6 1,3 0-230,1-6 1,1 0-354,2-3 1,-2-1 28,2 0 0,3 1-943,1-1 1457,3-4 0,-4 3 0,-1-4 0</inkml:trace>
  <inkml:trace contextRef="#ctx0" brushRef="#br0" timeOffset="68">15578 11501 7933,'-11'-5'2751,"4"3"-2366,2-3-69,5 5 0,5 0 123,3 0 0,3 0-118,5 0 1,1 0 93,6 0 0,1-1-63,3-3-187,2 3 0,4-5-248,-2 2 107,-4 3 1,-4-4 229,0 5-1649,-5-6 997,-2 5 1,-4-4-127,-1 5 1,-3 0 523,-1 0 0,-9 5 0,1 2 0</inkml:trace>
  <inkml:trace contextRef="#ctx0" brushRef="#br0" timeOffset="69">16115 12038 8487,'1'-11'696,"3"4"0,-2-3-308,6 2 0,-4 2 125,3-2-129,1 0-227,-2-3 0,3-2-69,-5-2 95,5 2 1,-4-7-47,3 5-69,2-5 1,-9 2 77,3-5 0,-2-4-132,2 1 1,-2-2 41,1 1 1,-1-2-63,-2-5 0,0 1-166,0 2 92,0-7-74,0 3 0,0-7-140,0 0-181,0 5 425,0-2 1,3 6 0,1 2 0,1 5 82,-1 7 1,-3 2 10,3 6 0,-1 3-44,1 0 33,-3 6-281,4-3 572,-5 10-321,0-4 1,0 9-282,0-2 264,5-3 0,1 5 1,6-2-9,-1-3 1,-1 5-13,-2-2 1,2-2 10,-2 2 1,-2-5-50,2 5 0,-5-2 4,5 2 0,-5 2-157,0-2 207,4-3-6,-6 5 1,4-7-292,-5 4-9,5 1 215,-4-2 0,6 0-43,-3-2 1,-2-2 85,6 1 0,-4-1 9,3-2 0,-3-2 190,4-1 1,-5 0-81,5-5 0,-4 1 215,3-5-120,1 1-36,-2-1 0,5-4 20,-4-3 1,0 1-71,0-1 0,-4 5 140,0-1 10,4 2 1,-6 6 530,3-1-512,-3 6 0,-1 3-24,0 10 1,1 6-149,3 6-30,-3-1 1,5 6 23,-6 3-12,0 2 0,0 2-60,0 3 0,0-2-212,0 2 1,0-6 57,0-2 1,0-6-103,0-1 0,0-1 71,0-7 0,0 0-308,0-3-720,0-6 413,0 4 819,0-9 0,5-1 0,1-6 0</inkml:trace>
  <inkml:trace contextRef="#ctx0" brushRef="#br0" timeOffset="70">16663 10804 8079,'0'-11'787,"0"-1"-289,0 1 191,0 5-285,0-5 269,0 10 196,0-4-226,0 5 1,1 5-393,3 3 0,2 2 226,6 1-184,-1 6-117,6 1 0,1 6-52,4 2 111,1-2-173,0 4 1,0-1-160,0 0 1,0 1 89,-1-2 0,1 0-143,0 4 0,-1-3 52,-3 3 0,1 1-200,-5 3 0,-1-4-226,-6 1 207,2-1 155,-9 4 1,8-3-458,-5-1 249,0 1 113,-4-2 1,0-1-316,0-5 401,0 0 1,-5-1 144,-3 1-15,3-5 1,-5 2-34,2-4 1,-2-1 215,-1-4 1,-1 1-186,1-1 1,-1-3 10,1-1 0,0-4 49,-1 1 0,5 1 37,-1-1-54,5-1 0,-7-3 0,4 0 0</inkml:trace>
  <inkml:trace contextRef="#ctx0" brushRef="#br0" timeOffset="71">17177 10804 8012,'0'-11'-177,"0"-1"0,-1 5-170,-3-1 0,3 4 644,-3-3-185,3 4 1,-1-6 325,-2 5 0,3-4-46,-3 0 0,3 2 117,1-2-254,0 5 1,0-3 9,0 2 1,0 2-1,0-6 1,1 4-6,3-3 1,3 3 13,4-4 0,5 6-50,4-2 1,1-1-15,2 1 1,-2 0-210,-1 4 114,1 0-165,-3 0 1,0 0-89,-3 0 1,-2 5 105,-2 3 0,-1 3-103,-2 5 0,-3 0 66,-5 3 1,-1 3-58,-3-3 0,-6 4-31,-6 3 0,-4-2-59,1 3 0,-3-7-69,0-1 221,4 0 47,1-1 6,1-1 1,8-6-31,1 0 140,4-4 1,4-2-75,3-5 0,3 0 145,4 0 0,5 0-26,3 0 0,3 0 183,1 0 0,0 0 50,0 0-294,-1 0 0,0-4-84,-3 0 0,-2 0 0,-6 4-185,0 0 1,1 0-421,-1 0 0,1 0-142,-1 0 1,-3 2 747,-1 2 0,1-3 0,3 4 0</inkml:trace>
  <inkml:trace contextRef="#ctx0" brushRef="#br0" timeOffset="72">18056 10644 8091,'-6'-6'745,"-4"1"-568,9 0 0,-6 3 128,3-1 0,2 3 111,-6 3 0,2 1 143,-2 8-383,-2 2 1,4 14 104,-6 2 0,1 7-29,0 1 0,-5 9-55,1-1 0,-1 6-158,0-3 1,-1 3-62,-6 1 1,0-3 112,0 7 0,0-6 92,0 2 0,2-5-512,2 2 1,1-7-614,3-1 1,2-9 608,-2 1 0,4-7 42,3-1 1,-2-3 81,2-4 0,2 2 197,-2-6 194,6 0-113,-9-4 334,10-4-793,-4 3 55,5-9-1068,0 4 1225,0-5 1,-5-5 0,-1-1 0</inkml:trace>
  <inkml:trace contextRef="#ctx0" brushRef="#br0" timeOffset="73">18045 11170 7905,'0'-23'17,"0"5"595,0 3-299,5-3 0,6 5-69,8-2 1,3 2-51,1 2 1,0 0 293,0-1-268,-6 1-41,5 4 0,-8 2 294,5 5-308,-5 0 0,2 5 18,-4 3-79,-1 7 1,1 3 17,-1 5 0,-5 0-234,-2 0 1,-4 4 67,-4 4 0,-3 2-172,-8 1 0,-4 5-267,-8 3 190,-2-2 1,-2 2 65,1-8-1347,4 3 1295,-7-8 1,13 0 2,-3-2 164,3-8 1,2 1 89,3-5 0,6 0 230,1-3 1,6-5-63,-2 1 228,3 0 1,2-2 24,3-2 1,0-3 337,7-1 0,-1 0-348,9 0-59,0 0-257,4 0 1,1 0 70,3 0 1,-3-1 12,3-3 0,-4 3 8,-4-3 1,1 1-84,-5 0 1,0 1-316,-3-1-798,-1 1 535,1 2 347,-6 0 1,0 0-1026,-2 0 517,-3 0 657,4 0 0,-10 5 0,-1 2 0</inkml:trace>
  <inkml:trace contextRef="#ctx0" brushRef="#br0" timeOffset="74">18822 11398 7906,'0'-18'0,"-4"2"37,0 4 1,-5 1 364,1-1 304,-2 1-388,-1 0 1,-1 4 60,1 4 0,0-3 348,-1 3-429,1-1 1,-4 5 49,-1 3 0,1 4-147,4 7 0,-2-1 0,-2 5 1,2 1-49,-2 7 0,6-3-164,1 2 1,2 2-96,-2-1 1,3 0-57,5-5 1,0 1-697,0 0 458,5 0 140,2-5 0,5 1-95,4-8 1,0 3 199,3-6 0,3-3 43,-3-1 0,-1-3 41,1-1 0,-2-5 234,2-3 0,2-2 142,-6-1-225,0-1-3,-3 1 0,-6-4 116,-2-1-65,-3 1 0,-1 2-107,0-2 0,-1 1 21,-3-5 0,-2 0-125,-6-4 0,1 4 67,-1 0 1,0 5-40,-4-1 0,4 4 59,-4 3-22,4-2 58,0 9 252,1-4-288,5 5 29,1 0 1,6 0 11,3 0 0,3 0 43,8 0 1,3 0 135,5 0 0,4-2-141,-1-1 1,6 1 3,-1-2 0,-2-2 237,1-2-143,-4 3 1,1-5-35,-4 3 0,-4 2 333,0 1-406,-5-3 1,3 6-50,-6-3-183,1 3-597,-1 1-243,-5 0 75,0 0 1,-8 4-539,-2 0 717,3 5 744,-9-8 0,4 9 0,-6-4 0</inkml:trace>
  <inkml:trace contextRef="#ctx0" brushRef="#br0" timeOffset="75">19176 10941 7467,'0'-11'180,"0"3"1123,0 1-923,0 4 1,1-7-103,3 2 0,-3 2 458,3-2-428,2 6 0,0-7 11,6 5 1,3-4-18,0 5 1,4-5-135,-3 4 1,3 0-121,-4 4 1,0 0 12,-3 0-2,-1 0 27,0 5 1,-3 3-37,0 7-42,-6-2 10,3 9 0,-5-5 42,0 6 1,-5 0-411,-2 0 1,-5 4-401,-3-1 0,2 5 379,-2-5 1,-2 1-64,2-4 1,4-5 337,3-3 109,6-3 0,-3 0-290,5-1 890,0-4-460,5-2 1,1-1 131,5-1 1,2 1-131,2-4 1,-1 0 488,5 0 0,-1-1-213,1-3 1,1 3 263,-4-3-375,4-2 0,-4 4-183,3-1-92,-2 1-426,-6 2 0,1 0-1428,-1 0 660,-4 0 1149,-2 5 0,-5 7 0,0 6 0</inkml:trace>
  <inkml:trace contextRef="#ctx0" brushRef="#br1" timeOffset="76">19027 7743 7910,'8'-6'-6,"-1"2"1,-3 2 181,4-2-58,-1 3 1,1-4 54,0 5 1,-1 0 25,5 0 0,-1 0-7,1 0 0,4 0-98,3 0 1,3 0-178,0 0 1,-2 0 304,-1 0 1,0 0 173,3 0 1,-3-2-295,0-2-74,1 3 0,-3-8-171,-1 5 64,-4-4-415,0 6-753,-1-8 1247,-5 9 0,-1-9 0,-5 3 0</inkml:trace>
  <inkml:trace contextRef="#ctx0" brushRef="#br1" timeOffset="77">19061 7892 7754,'12'0'1508,"3"-4"-349,0 0-596,6 0-270,-9 4 1,10 0 330,-3 0-328,2 0 1,2 0-56,0 0 1,0-1-22,0-3 0,-4 3-158,0-3 1,0 3 45,4 1 57,-5 0 0,-2-4 82,-5 0 1,1 1-3684,-1 3 3436,1 0 0,-1 5 0,1 1 0</inkml:trace>
  <inkml:trace contextRef="#ctx0" brushRef="#br1" timeOffset="78">20192 7755 7911,'0'-12'-56,"0"1"96,0 0 1,0-1 104,0 1 0,-1 3 54,-3 0 1,1 1 186,-4-5-169,-1 1-65,2 5 0,-3-5 152,5 4-114,-5 2 1,7-2-116,-6 4 1,4 1 132,-3-1 1,-1 3-228,-3 3 1,-2 5 32,-2 7 1,-3 4-79,-5 8 1,4-2-31,0 6 0,5-1-31,-1 4 0,4-1-41,3-2 0,3 1 113,5-6 1,0 1-226,0-4 0,5-2 90,3-2 0,3-2 36,4-6 0,-1 1 0,5-1 72,-5-5 1,8 0-65,-3-6 0,-2 0 600,3 0-296,-7-6 1,4 4 19,-6-6 0,1 1-108,-1-5 0,-1-3 116,-2 0 1,-3-4-63,-5 4 1,0-6 21,0 2-98,0-2 1,-4-2-18,0 0 1,-4 0-78,0 0 0,-1 2-125,1 2 196,-2-3 0,9 9-140,-3-2 156,3 3-195,1 0 150,0 6-62,0 1 0,3 3 10,4-1 0,1 1 95,7-1 1,3 1 116,1 2 0,6 0 37,2 0-92,-1 0 0,-3 0 105,0 0 0,0 0-40,0 0 0,0-4-2,0 1 1,-1-5-45,1 4 1,-5-1 32,-3 1 84,3 3-718,-5-4 196,-2 0-825,-6 4 398,-5-4 245,0 5 1,-5 5-1,-1 1 1</inkml:trace>
  <inkml:trace contextRef="#ctx0" brushRef="#br1" timeOffset="79">20717 7721 7911,'0'-8'381,"0"0"0,-1 6-229,-3-2 1,3 1 206,-3 0 234,3 1-1,1-3 116,0 5-538,-5 0 0,4 5-83,-3 3 1,-2 2 55,-2 2 0,2 4-151,-2 3 0,5 1 72,0-1 0,1 3-78,2-3 0,2 1-532,1-1 364,4 3 0,5-8-312,4 5 1,-2-5 220,5 1 1,1-6 15,7-1 1,-3-6-19,2 2 248,-2-3 1,-1-1 71,0 0 1,4-5-34,-1-3 1,0-2 205,-7-1 1,2 0 150,-1-1-169,-4-4-62,0 3 0,-5-5 410,-4 3-219,3-3-53,-8 0 0,3-3 82,-5 2 0,0 1-191,0-1 1,0 5-42,0-1 0,0 2 46,0 2-363,-5 4-122,3-3 195,-3 9-134,5 1 0,0 11-518,0 8 572,0 8 0,0 2-67,0 5 1,0 5 59,0-1 0,0 5-23,0-1 0,5 2-1111,3 2 1269,2-1 0,2-3 64,-1 0 0,0-6-130,1-2 261,-6 0 0,-1-10 334,-5 3-289,0-3-66,0-6 0,-2 2 330,-6-5 1,-1 1 996,-10-5-1129,0 0 1,-9 1 404,-2-1 0,-3-1-372,-1-2 1,-6 1-94,-2-5 1,-1 0-116,1-4-425,3 0 543,10-6 0,6-1 190,8-8 0,7-4-647,4-8 1,13-4-573,6-7 1,15 4 169,4 0 1,13 1-890,2 6 0,7 1 1134,-26 14 1,1 1 368,27-7 0,-24 8 0,0 1 0,-2 2 0,0 0 0,2 0 0,0 0 0,0-1 0,0 1 0</inkml:trace>
  <inkml:trace contextRef="#ctx0" brushRef="#br1" timeOffset="80">21802 7732 7908,'7'-5'341,"3"4"-224,-4-4 0,6 5 7,-1 0-12,1 0 1,-1 0-29,0 0 0,1 0 56,-1 0 0,4-2 20,1-2 0,4 3-11,-1-3 1,-1-1-64,1 1 1,-5-1 99,1 2-306,3 1 225,-6-3 0,5 1-21,-6 1 1,1-2-84,-1 1 0,-3 2-890,-1-1 512,-4 1 377,2 2 0,-5 0 0,0 0 0</inkml:trace>
  <inkml:trace contextRef="#ctx0" brushRef="#br1" timeOffset="81">22328 8531 7911,'0'-11'-977,"0"0"855,0-1 0,4 1 900,-1-1-401,6-4 1,-6 2 33,4-5 0,1 0-147,3-4 1,1-1-44,-1-3-31,1 3 1,-5-8 11,1 6 0,0-5-1,3 5 1,-3-5 4,-1 4-132,-4-4 1,3 2 50,-2-6 0,-3 5-132,3-1 0,-3 1-116,-1-4 0,2 1 19,1 2 161,-1-2-601,3 4 479,-5 0 1,1 5 0,3 5 1,-3 5 17,3-1 0,-3 2-111,-1 1 165,0 6-32,0 1 30,0 0 140,0 4 0,1-4-658,3 5 338,-3 0 1,8 1 75,-5 3 1,5 2 33,-1 5 1,-2 0 21,2-4 1,-1 3-39,5-2 1,-5 2 16,1 2 0,-2-5-28,2 1 0,2-6 4,-2 2 0,-2 1 183,2-1-183,-1 0 150,5-4 1,-1 0 66,0 0 0,1 0-89,-1 0 0,1-2 12,-1-1 1,1 0 170,-1-4-210,-5-1 0,4-3 49,-2-1 1,-2 1 57,2-1-79,0 6 1,-2-4 16,-2 2 0,1 2 109,-1-2 166,-1 6-348,-3-3-268,0 5 90,0 5 208,0 1 0,4 9-10,0 0 1,4 6 2,-4-2 1,1 2-43,-2 2 1,-1-1 14,1-3 0,3 1 317,-3-5-184,1 1 0,0-5-5,0 0 0,0 1 3,-4-1 1,0-3-870,0-1 508,0 1 1,0 0-810,0-1 1057,0 1 0,-6 3 0,0 1 0</inkml:trace>
  <inkml:trace contextRef="#ctx0" brushRef="#br0" timeOffset="82">12232 8611 8130,'0'-6'-989,"-2"1"708,-1 5 421,1-5 183,-3 4 367,5-5 2633,0 6-3208,0 6 1,0 1-148,0 8 1,0-1 91,0 5 0,0-3-99,0 3 16,0 0 1,0 5 51,0 2 0,0-1-7,0 1 0,4-2-71,0-1 6,0 0 0,-4 4-68,0-1 1,1-3 82,3-4 1,-3-1-36,3 1 1,-3 1 57,-1-4 1,0-1-10,0-4 0,0 1 5,0-1 1,4-3-3,0-1 0,0-3-11,-4 4 201,0-6-178,0 3 0,1-3 257,3 1-225,-3-1 145,4 3-130,-5-5-1047,0 0 0,0 0 1</inkml:trace>
  <inkml:trace contextRef="#ctx0" brushRef="#br1" timeOffset="83">21939 7549 7905,'-6'-7'19,"2"-1"1,3 4 344,1-3 110,0-1-211,0-3 1,0 3 171,0 0-1,0 1-33,0-5 1,0 5 263,0-1-382,5 5 69,-4-2-114,4 0 122,-5 4-383,0-4 53,0 5 0,0 5-67,0 3 17,0-3 0,0 6 34,0 1 0,0 0 20,0 7 1,0 0-135,0 4 55,6 0 1,-5 0-88,3 0 1,-3 0 96,-1-1 0,1 5-134,3 0 0,-3-1 98,3-3 0,-3 0-136,-1 0 83,0-5 0,4 2 174,0-5 0,0 2-47,-4-2 1,1-2 72,3 2-113,-3-2 0,4-6 260,-5 1-177,0-1 1,0 1 391,0 0-82,0-6-157,0 3-736,0-5 0,5 0 0,2 0 1</inkml:trace>
  <inkml:trace contextRef="#ctx0" brushRef="#br0" timeOffset="84">5790 15944 7647,'-6'0'2373,"1"0"-210,5 0-1917,5 5 0,-2-4-72,4 3 1,1-2 11,3 2 0,4-3 2,1 3 0,4-3-106,-1-1 1,8 0-44,3 0 1,3 0-31,1 0 1,2-3-159,2-1 0,-2-5 114,2 1 0,-3-2-2,-1-1 0,-1-1-68,-2 1 1,-3-1-95,-5 1 0,-2 5-572,-2 2-719,-2-2 201,-11 4 0,-2-2 1289,-8 8 0,-7 3 0,-7 4 0</inkml:trace>
  <inkml:trace contextRef="#ctx0" brushRef="#br0" timeOffset="85">5859 16195 7913,'13'-5'766,"2"-3"0,4 2-187,8-2 0,-2 4-162,5-3 1,2 3 280,6-4 1,-2 6-227,2-2 0,-3-1 166,0 1 1,3 0-344,0 4 0,-2 0-131,-5 0 1,-1 0-42,-7 0 1,1 0-177,-8 0 0,-1 0-1309,-4 0 0,-4 2 1362,-4 1 0,-1 4 0,-2 4 0</inkml:trace>
  <inkml:trace contextRef="#ctx0" brushRef="#br0" timeOffset="86">7663 15178 7913,'0'-11'113,"0"-1"1,0 1 308,0 0 0,0-1-200,0 1 143,0-1 252,0 1-256,0 5 8,0 1-137,-5 5 1,-1 5-37,-5 2 1,3 5 23,0 3 0,6 1-20,-2 3 0,3 7-151,1-3 0,0 7 106,0 1 1,4-2-87,-1 1 0,6 1 8,-1 3 0,2 0-62,1 0 0,0-3-23,-4-1 0,3-4-183,-2 0 0,-3-2 16,-1-1 0,1-1-119,-1-3 0,0-3-301,-4-4 0,3-5-44,1 1-293,0-5 0,-3 3 932,3-2 0,-3-3 0,4 4 0</inkml:trace>
  <inkml:trace contextRef="#ctx0" brushRef="#br0" timeOffset="87">7161 15932 7959,'7'-1'0,"1"-3"0,-4 3 1013,4-3 0,5 3-396,10 1 0,5 0-176,7 0 1,0-4-108,3 0 0,3 0 75,4 4 0,1 4-120,0 0 0,1 3-164,2-3 1,5 4 110,6-4 1,0 3-80,-28-5 1,1 0 0,30 2-398,2-4 0,-3 0 245,-5 0 1,-1-1-204,-3-3 1,3-2 118,-3-6 1,2 1 1,6-1 1,-14 1 150,6-1 1,-12 1 190,-3 0 0,-4 3-48,-3 0 0,-3 5 176,-6-5 0,0 5-41,-3 0 134,-3-4-2177,-4 6 868,-6-4 0,-7 5-2341,-10 0 3164,-6 0 0,-6 5 0,0 1 0</inkml:trace>
  <inkml:trace contextRef="#ctx0" brushRef="#br0" timeOffset="88">7492 16320 7874,'-11'-5'-12,"-1"-2"1,5 0 111,-1 0 1,4 0 362,-3 0 0,3 0 294,-4 4-328,6 1 346,-3-3-187,5 5 0,0 2-218,0 1 1,6 9-36,5 7 0,1 6-163,3 2 0,3 8-125,1 0 0,2 1-158,2-1 1,-1-1 168,-3 0 1,1 1-414,-5-1 1,4-1 184,-3-3 1,-1-2 59,-4-5 0,1-1 106,-1-3 1,-3 1 519,-1-5-407,-4 0 1,3-4 368,-2-4-321,-3-2 0,3-5-28,-8 0 0,2 0-231,-6 0 0,1 0 49,-5 0 0,1-5-105,-1-2 0,1-4 73,-1 0 0,5-6-64,-1-2 1,2-6 6,-2-2 1,3-9-126,5-2 1,1-2 106,3-2 0,4 5 19,7-1 1,4 3-120,8 1 0,2 1 223,5 2 0,4 1 312,0 7 0,7-3-391,0 7 1,6 3 254,6 1 0,-1 6-107,-3 1 1,3 6-15,-2-2 0,-4-1-286,0 1 0,-3-1 17,-2 1 0,0-1 319,-3-3 0,-3-2-43,-5 3 1,-3-2 150,-1 1 1,-4-2-164,0 2 0,-2 2 33,-1-2 0,-5 5-124,-3-5 520,-7 5-1094,-3-2 1,-6 5 289,-3 0 362,-3 0 0,-14 5 0,-3 2 0</inkml:trace>
  <inkml:trace contextRef="#ctx0" brushRef="#br0" timeOffset="89">7892 16457 7544,'-7'-11'3353,"2"5"-2403,5-4-6,0 8-668,5-3 1,2 5 13,4 0 1,1 0-133,-1 0 1,4 4-159,1 0 1,-1 5 36,-4-2 0,1 3-110,-1 2 1,-1-1-75,-2 1 0,-3 3-252,-5 0 1,0 5-27,0 0 1,-1-3 192,-3 2 1,-6 0 43,-6 4 1,0-4 104,1 0 1,2-5 88,-2 1 1,2-2-53,2-1 1,3-1 227,0 0-177,6-4 295,-3 3-164,5-9 0,5 4-75,3-5 1,3 0 88,4 0 0,3 0-57,5 0 0,-3 0-31,3 0 0,-4-4 44,4 1 0,0-2 126,-4 1 0,1 1-194,-1-4 1,-1 4-76,-3-1 0,-6-1-838,2 1 1,-2 1 23,3 3-409,-6 0 0,3-2 1260,-5-2 0,5 3 0,-3-4 0</inkml:trace>
  <inkml:trace contextRef="#ctx0" brushRef="#br0" timeOffset="90">8314 16457 7817,'0'-7'0,"0"-1"0,0 1 1046,0-5-161,0 6-478,0 1 0,2 5-106,1 0 1,-1 1-40,2 3 0,-3 3 4,-1 9 1,0 1 129,0 6 0,0 0-311,0 0 1,0 0 77,0 0 0,0 2-206,0-2 0,0 2-71,0-6 0,4-1-127,-1 1 1,5-5 153,-4 1 1,5-3-313,-2-5 1,3 3-11,2-3-898,-1-1 489,-4-1-1143,3-5 1961,-9 0 0,4 0 0</inkml:trace>
  <inkml:trace contextRef="#ctx0" brushRef="#br0" timeOffset="91">8520 16492 7817,'0'-12'2475,"5"1"-2202,-4 5 0,8 2-68,-5 8 0,0-1-1,-4 9 1,0-2-24,0 9 0,0 1-135,0 7 0,0-3 38,0 3 1,0-3-173,0-1 1,0-2 16,0-2 1,0 2 33,0-6-365,0 0-95,5-4 240,1-4 0,2-2-404,-1-5-325,-4 0 520,2 0 466,-5 0 0,5 0 0,1 0 0</inkml:trace>
  <inkml:trace contextRef="#ctx0" brushRef="#br0" timeOffset="92">8212 16378 8742,'28'3'1604,"2"1"1,3 4-1313,1-4 0,2 3 62,2-3 0,-1 0-96,5-4 0,-4 0-221,3 0 1,-4 0-552,1 0 0,-3-4-1679,-5 0 2193,-7 0 0,-2-1 0,-3-1 0</inkml:trace>
  <inkml:trace contextRef="#ctx0" brushRef="#br0" timeOffset="93">9377 15738 7531,'-8'0'239,"0"0"-92,6 0 1,-3 1 19,5 3 589,0-3 908,0 4-1177,0 0 0,1 1-84,3 1 1,-2 2-6,6-5 1,0 5-144,3-2 0,0 0-183,1 0 1,3 1 103,0 3 1,6 1-141,-2-1 1,3-4 45,5-4 0,2-1-31,6-2 0,-1 0-54,0 0 1,0-5-140,1-3 1,0-2-43,3-2 0,-6-3 79,2 0 1,-5-5-58,-2 1 0,0-3 39,-8-1 0,-4 4-23,-4 0 0,-3 0 31,-4-4 1,-3 4 32,3 0 0,-12 4-28,-3-4 1,-8 5 2,0-1 0,-7 2-94,0 2 0,-10 4 77,2 3 1,-8 3-90,0 1 0,2 9 99,-2 2 0,0 12-62,-4 0 0,2 4 154,2-1 0,4 4 98,7 4 0,5 6-119,7 6 1,2-3 23,6 7 1,4-3 84,4 2 0,3 1-80,3-8 1,9-3 282,7-1 1,9-8-101,6-3 1,2-8 355,5-4 1,3-7-32,5-4 0,-2-4 143,2-4 1,-2-2-285,-1-6 1,-5-3-96,-3 0 1,-8 1-679,-3 6 0,-8-2 202,-4 2-2712,-7 3 2930,-3 0 0,-10 5 0,-2 0 0</inkml:trace>
  <inkml:trace contextRef="#ctx0" brushRef="#br0" timeOffset="94">10450 15338 7918,'-6'0'1964,"1"0"-1449,5 0-105,5 0 0,2 0-63,9 0 0,0 0 46,3 0 0,4 4-142,0 0 1,0 0-40,3-4 0,0 0-67,0 0 1,-2 0-145,3 0 1,-8 0-213,-4 0 0,-2 0-1182,-2 0-138,-4 0 1531,-2 0 0,0 0 0,1 0 0</inkml:trace>
  <inkml:trace contextRef="#ctx0" brushRef="#br0" timeOffset="97">11569 14836 7865,'0'-18'0,"0"-4"274,0 3 1,9-2 462,3-2 1,12 4-407,2 0 1,1 5-263,0-1 1,-2 2 75,2 2 1,-7 3 67,3 0 0,-7 6 126,3-2 0,-5 3-147,2 1 0,-8 0-131,0 0 0,-2 5 15,2 2 1,-3 4-206,-5 0 0,0 4 103,0 0 1,-5 7-160,-3 1 1,-7 1-154,-4 6 0,-6 1 159,-2 3 1,2-5-47,6-2 0,-2-3 166,6-1 0,1-2-7,7-1 0,2-4 22,5-5 159,0 1 0,1-6-102,3-2 0,3 1 151,8-1 0,-1 0-141,5-4 1,2-4 4,5 0 0,-3-4-186,0 5 1,0-6-234,-4 1 0,0 2-831,-4-2 1222,0 6 0,-3-14 0,6 4 0</inkml:trace>
  <inkml:trace contextRef="#ctx0" brushRef="#br0" timeOffset="98">12323 14482 7929,'0'-7'1893,"0"4"-1457,0 6 1,0 4-172,0 4 1,-1 7 159,-3 5 1,-2 1-68,-6 6 0,0 7-78,-4 9 1,2 3-270,-5 5 0,4 3 213,-4 0 0,4 5-503,6-28 0,-1 0 0,1-2 0,0 0 309,-10 29 1,1 1-465,3-1 1,4-1 257,-1-7 0,1-6-295,3-5 0,3-11 151,1 0 0,-1-6 62,1-2 1,1-5-20,3-3 1,0-6-11,0-1 8,0-6 472,0 3 1,5-5-1,1 0 1</inkml:trace>
  <inkml:trace contextRef="#ctx0" brushRef="#br0" timeOffset="99">12403 14973 7873,'0'-12'890,"0"1"13,0-1 0,5 2-405,3 3 1,-2-2 24,2 5 1,-1-4-252,5 5 1,-5-1-46,1 4 1,0 0 165,3 0-180,0 5 1,1 2-150,-1 9 1,-4 1 39,-4 6 1,-1 1-93,-2 3 0,0 4-47,0 7 1,-7-2-199,-4 6 0,-4-1-6,-4 1 1,-3 2-145,3-2 1,-3-6 115,0-2 1,0-7 40,3-1 1,3-3 280,4-4 0,2 1 249,2-4 69,3-1 0,5-8-38,0 1-122,0-5 1,5 2-1,3-5 0,7 0-84,4 0 0,4 0 55,4 0 0,-3 0-51,2 0 1,2-2 23,-1-1 1,1 1 34,-1-2 0,-3 3 145,2 1 0,-3 0-364,-4 0 0,2 0-699,-6 0-843,0 0-1366,-9 0 2935,-1 0 0,-10 5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2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14904 15293 7655,'-6'-8'-318,"2"0"0,-1 5 872,1-5 1,-1 5 55,1 0-273,3-4 0,-5 5 120,2-6-6,3 6 218,-4-4-161,5 6-319,0 0-71,0 6 0,3 0-71,1 5 1,5 2 92,-1 2 1,6 3-125,1 5 1,5-3 2,-1 3 0,0-5 100,4 8 1,-3-4-127,7 5 0,1-3 116,-1-1 0,0-4-124,0 0 1,-3 0 49,3 3 1,-3 1-7,-1 0 0,0 0-6,0 0 1,-4-4-99,0 0 1,-5 0-164,1 4 0,-3-5 82,0-3 0,-2-3-77,-2 0 0,-2-1-160,-2 1-129,-3-1 1,4-3-664,-5-1-524,0-4 1709,0 2 0,-5-10 0,-1-1 0</inkml:trace>
  <inkml:trace contextRef="#ctx0" brushRef="#br0" timeOffset="1">15761 15327 7985,'6'-5'-896,"4"-2"0,-8 0 1143,1-1 315,-1 6 0,-1-3 303,3 5-53,-3 0-276,4 0 28,-5 0-199,0 5 0,-5-3-98,-3 6 1,-3 1-211,-4 6 0,-3-1-103,-5 5 1,-5 1-152,-2 7 1,-3-2 31,-2 6 1,6-2-132,3 1 1,2-2 132,1-5 1,1-1-142,3-3 0,3 1-198,4-5 1,1 2 151,-1-2 0,5-2-129,-1 2 0,6-2 135,-2-2 1,1-1 343,-1-2 0,3 2 0,-4-4 0,5 6 0</inkml:trace>
  <inkml:trace contextRef="#ctx0" brushRef="#br0" timeOffset="2">15441 15761 11368,'0'11'806,"0"2"-568,0 2 1,0-1-8,0 5 1,0 1-121,0 7 0,1-2 114,3 6 0,-1-4-180,4 3 0,-3 0-51,4 5 0,-5-1-175,5 0 0,-4 1 64,3-1 0,-3-4-78,4 1 1,-6-6 173,2 2 1,1-3 198,-1-1 1,1-6-231,-1-1 1,-3-4 97,3 0-145,-3-1 0,1-4 87,1-4-146,-1-1-84,3-2-1277,-5 0-209,-5 0 1728,3-5 0,-8 3 0,4-3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24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11113 15201 7852,'0'-7'-793,"0"-1"930,0 5 221,0-2 0,-2 2 97,-2-1 124,3 0-293,-4 4 58,5 0-225,-5 5 1,4 1 16,-3 6 0,3-1 6,1 1 0,0-1 7,0 0 1,1 1-36,3-1 1,1 1-30,2-1 1,4 2-27,-4 2 0,0-2-114,0 2 0,-3-2 109,4-2 1,-2 2-115,2 2 0,0-6 20,-4 2 1,5-2 44,-1 3 0,2-5-3,1 1 1,1-6-18,-1 2-151,1 3 58,4-6 0,-3 4-30,2-5 1,-2-1 66,-2-3 0,0-3 11,1-4 1,-2 0 39,-2-1 1,1 1 0,-6-1 1,5 0-5,-4-4 1,0 4 10,-4-4 0,0 0 21,0 1 1,0-4 101,0 4 0,0-2 5,0 2 1,0 2-101,0-2 0,-4 6 363,0 1-103,0 1 74,4 0-231,-5 2-64,4 5 1,-4 9 0,5 3 184,0 0-174,0 6 1,0 0-64,0 5 0,1-3 83,3 3 1,1-3-148,3 7 0,2 1-32,-3-2 0,5 6-114,3-1 1,-2-2 52,2 1 0,-4-3-162,-3 3 0,2-3 111,-2 3 1,1-3-50,-2 3 1,-2-4-62,-5 1 0,2-5 26,1-3 1,-1 2 246,1-6 1,-1 0-12,-2-3 131,-5-1 1,-2-1-72,-4-2 1,-1-3 105,1-5 0,-6 0 18,-2 0 0,2-1 44,-2-3 1,0-3-140,-4-4 1,5 0-3,3-1 0,2-3 130,2 0 1,1-6-119,2 2 1,3-2-418,5-2 1,1 4 61,3 0 309,7 10 0,7-11 0,5 7 0</inkml:trace>
  <inkml:trace contextRef="#ctx0" brushRef="#br1" timeOffset="1">16549 15841 7811,'0'-12'0,"0"1"-89,0-1 107,5 1 0,-4 3 202,3 1 1,-3-1 113,-1-3 0,0 3 453,0 1-264,0 4 31,0-2-342,0 5 1,-4 1-23,1 3 0,-1 2-16,4 6 1,0 4-47,0 3 0,0 4-29,0 4 0,0 2-159,0 5 1,4 1 24,-1-1 1,5-1 16,-4-3 0,3 2-194,-3-5 0,5-1 39,-1-3 0,-2-4 19,2 0 1,-1-5 90,5 1 1,-5-6-13,1-1 1,-4-2-131,3 2 0,-4-2-665,1-2-189,-3-3 559,-1 9 500,0-8 0,-5 3 0,-1-5 0</inkml:trace>
  <inkml:trace contextRef="#ctx0" brushRef="#br1" timeOffset="2">17063 15772 7792,'0'-11'124,"0"-1"0,4 1 264,-1 0 1,1-1 107,-4 1-284,0-1 0,0 5 307,0-1-138,0 6 1,-5-4-280,-2 6 0,-4 0 108,0 0 0,-2 2-195,-2 2 1,1 2 30,-5 5 0,4 4-11,-4 1 1,4 0 2,-5-1 0,7-2-116,-3 2 1,4 2 12,0-2 1,5 0-19,-1-3 0,5-1 23,0 1 1,1-1 50,2 0 1,5 5-45,3-1 0,3 0 73,5-3 0,-2-1-7,5 0 1,0 1-34,4-1 1,-1 1 4,1-1 0,1-3-42,3-1 1,-2 1 29,6 3 0,-6 2-143,2 2 0,-4-2 92,-4 2 1,-3-1-86,-4 1 0,-6-1 144,-2 5 0,-3-3 5,-1 3 0,-6-4-20,-6 4 1,-4-5 6,-7 1 1,-5 2 2,-2-2 0,-7 0 13,-1-4 1,3-3 76,5 0 0,1-6-74,-2 2 0,7-3-453,5-1 0,5-1 30,-1-3 431,7-2 0,3-11 0,5 0 0</inkml:trace>
  <inkml:trace contextRef="#ctx0" brushRef="#br1" timeOffset="3">18159 15361 7917,'0'-8'1218,"0"1"-606,0 4 252,0-2-495,0 20 0,0-4-101,0 11 1,0 4-91,0 4 0,0 5 0,0 3 0,4 2-81,0 6 0,3 0 66,-3-1 0,0 2-172,-4 3 0,4 0-28,0 4 0,-1-3-65,-3-6 1,4 0-127,0-3 1,4 1 114,-5-5 1,5-4 41,-4-4 0,4-5-79,-5-3 1,5 0-100,-4-7 0,0 0-11,-4-3 0,0-1-137,0 1 1,0-5-934,0 1 630,0-6 108,-6 4 0,5-12-124,-3-1 716,3-3 0,-4-7 0,-1-1 0</inkml:trace>
  <inkml:trace contextRef="#ctx0" brushRef="#br1" timeOffset="4">18113 15749 7870,'0'-11'136,"0"-4"35,0-1 0,0-3 164,0 4-261,0 0 481,6 4 1,0 4-165,5 3 1,2 6 145,2 5 1,-1 6-185,5 10 1,2 1-158,5 3 0,-2 1-19,3 2 0,-2 3-13,2-3 0,-3 3-116,3 2 0,1-5 116,-2 1 1,2-6-125,-1 2 0,-3-3-33,3-1 0,-3-2 66,-1-2 1,-4-2 61,0-6 1,-2 1 11,2-1 0,-1-5-6,-3-2 0,-2 1 142,2-1-54,-2 0 1,-3-5-82,-2-3 0,1-3 43,-5-4 1,-1-2-48,-3-2 1,0-3 2,0-5 0,0-1-38,0-2 1,-1-4-80,-3-4 1,-2 0 43,-6 0 0,0-7-17,-3-5 1,2 1-187,-2-5 0,6 2 212,1-1 0,2-2-461,-2-3 0,-1 5 199,6 7 0,-1 3-362,4 4 1,0 10 82,0 2 0,0 8-674,0 0 495,0 7 0,0 4-222,0 8 1,4 4 38,-1 7 1,5 3 819,-4 5 0,10-1 0,-2 1 0</inkml:trace>
  <inkml:trace contextRef="#ctx0" brushRef="#br1" timeOffset="5">19187 15806 7807,'0'-11'0,"0"3"297,0 1 1,-4 3 21,0-4 1,-4 6 4,0-2 0,-2 3-60,-2 1 0,0 1 139,-4 3 1,4 2-198,-3 6 1,1 3-1,-2 0 1,4 9-166,-4-1 1,4 7 50,0 1 0,2 1-130,3-2 1,1 3-1,6-2 1,0 0 10,0 0 1,6 0-95,1-4 0,7 0-129,1-4 1,6-6 85,-2-1 1,2-7 73,2-2 0,0-4 146,0 0 1,1-3-92,3-3 0,-3-5 104,2-7 1,-2 1-34,-1-5 0,-1 0 136,-3-4 1,-3 0-51,-4 0 1,-2 0 135,-2 1 1,-3-3-213,-5-1 0,-9 0-207,-3-4 0,-9 5-618,2-2 0,-10 3 401,2 1 1,-5 1-1354,-2 3 1670,0 8 0,-1 6 0,1 5 0</inkml:trace>
  <inkml:trace contextRef="#ctx0" brushRef="#br1" timeOffset="6">19507 15875 7830,'-12'0'-70,"1"0"84,5-5 0,-5 4 120,4-3-279,2 3 1260,-5-4-371,8 3-394,-3-3 1,7 6-27,1 3 0,4 4-64,4 7 1,4 4-3,1 8 0,0-2 26,-1 6 1,-2-5-149,2 5 1,-6-2 72,-1 1 1,-4-2-244,3-5 0,-4 0 41,1 0 0,-3-5-414,-1-3 190,0-3-96,0 0 242,0-6 0,0-2 79,0-8 0,0-3-48,0-9 0,0 2 50,0-5 0,0-3-25,0-5 1,0-1 40,0 1 0,0-2-82,0-5 1,1 0-6,3-1 1,2 2-140,6 3 1,-1 1 124,0 2 1,6 7-145,2-3 0,3 8-35,0-1 0,1 8 105,0 0 1,0 5-269,0 0 0,-4 1 417,0 2 0,-5 5 0,2 2 0</inkml:trace>
  <inkml:trace contextRef="#ctx0" brushRef="#br1" timeOffset="7">19952 15864 7808,'-6'-8'377,"2"0"-236,3 1 1,1-1 1404,0 1-534,0 4-776,0-2 1,4 10-49,-1 3 1,5 7 12,-4 4 0,3 6-37,-3 2 0,5 8-13,-1 0 0,-2 1-45,2-1 1,-4-5-180,3 1 0,0-6-129,0 2 1,-1-7 9,-2-1 1,-1-6-186,4-2 236,-4 1 153,7-11-13,-9 4 0,6-10 9,-3-3 1,-2-2 8,6-1 0,-5-6 13,5-2 0,-4-2 105,4-2 0,-6 0-50,2 0 0,1 0-69,-1 0 0,1 0 19,-1 1 1,-3-1-17,3 0 0,-3 5 36,-1 3 1,1 4-1,3 3 0,-3 2-33,3 2 1,-3 4-9,-1 0 1,0 5-160,0 6 0,4 4 53,0 1 1,4 3-87,-5-4 0,5 4 88,-4-4 0,5 0-120,-2-3 1,4-4 141,0-1 1,0-4 42,1 0 1,-1-1-18,1-2 1,-1-2 16,0-1 1,1 0 98,-1-4 0,-3-1-61,0-4 0,-2 1 126,1 0 0,4-1-73,-4 1 0,0-1 142,0 1 0,-3 1 95,4 2 143,-6-2-375,3 4 0,-3-1 6,1 4 0,-1 3-32,1 3 1,-1 4 59,-2 4 0,3 2-193,1 2 1,1 3 36,-1 5 1,-1-1-212,4 1 0,0 1-142,0 3 1,2-4-151,-5 0 1,5-2-34,-2-5 0,2-1-230,-1-4 1,2 1-281,-2-1 1097,7 0 0,-2-4 0,3-2 0</inkml:trace>
  <inkml:trace contextRef="#ctx0" brushRef="#br1" timeOffset="8">21049 15989 7737,'-2'-12'262,"-1"-4"0,1 2 360,-1-5 1,-3 5-308,3-1 1,-1 2-92,4 2 1,-4 0-26,0-1 0,-5 1-52,2-1 0,-5 2-49,-3 3 0,2 1-2,-2 6 1,-1 0 9,0 0 1,-3 6 46,4 1 0,-5 3 5,1 2 0,1 3 10,-1 0 1,0 4-21,-4-4 0,4 6-193,0-2 1,5 1 74,-1-1 0,3 1-291,5-4 1,-2 3 88,5-4 0,0 0-61,4-3 1,0-1 31,0 0 0,4-3-43,0 0 0,6-6 66,2 2 0,0-3 68,7-1 1,-4 0 123,5 0 0,-1 0-82,3 0 0,1-4 136,0 1 1,-4-6-5,0 1 1,-4-2-31,4-1 1,-5 3 59,2 0 180,-4 1-152,0-5 195,-6 6-91,-1 1-164,-5 5 1,0 5-126,0 3 1,-4 3 116,1 4 1,-1 2-128,4 2 0,0 2 14,0-2 1,0 2 24,0-2 0,5 1-76,2-5 1,4 0-155,0-3 1,4-1-98,0 1 1,2-6 105,-2-2 1,-2-3-169,2-1 0,2-1-131,-2-3 1,0-1 553,-4-3 0,1-7 0,-1 2 0</inkml:trace>
  <inkml:trace contextRef="#ctx0" brushRef="#br1" timeOffset="9">21243 15384 7844,'-7'-5'0,"4"-3"0,1-2 245,2-1 1,2 4 326,1 3-80,-1-2 0,4 6-170,-2 0 0,-3 5-65,3 7 1,-2 5 145,2 6 1,-2 4-73,1 3 1,2 7-58,-1-3 1,1 7-128,-1-3 1,-3 4-115,3-4 0,1 4-7,-1-4 0,4 5-141,-4-1 0,1 2-105,-2 2 0,-1-5-264,1-3 1,3 0 66,-3-4 0,2 2 159,-1-10 1,-1 0-350,4-7 1,-4-2 29,1-1 0,1-7-466,-1 2 1043,-1-2 0,3 2 0,0 1 0</inkml:trace>
  <inkml:trace contextRef="#ctx0" brushRef="#br1" timeOffset="10">21860 15155 7798,'0'-17'1,"1"-4"132,3 6-285,-3 0-359,9 4 771,-9 4 637,4 2-596,-5 5 1,-1 4 69,-3 0 1,2 8 60,-6 0 0,4 8-146,-3 3 1,0 5-117,0 6 0,-3 6 109,2 1 0,2 8-98,-2 0 0,0 6-184,-3-2 0,3 2 45,1-2 1,0 6-289,0-1 0,2 0 105,5-5 1,0 1-148,0-9 0,1 3 58,3-6 0,2 1 172,6-1 1,-1-2 88,0-6 1,2-4 9,2 1 1,-2-6 96,2 2 1,-2-4-140,-2-4 1,1-1 274,-1-3 1,-3-3-255,-1 4 0,0-4-37,0 0 0,4-2-13,-4-2 1,2-2-366,-1-2 0,2-3-135,-3 3 1,4-3-308,0-1 1,-3 0 836,-1 0 0,1 0 0,3 0 0</inkml:trace>
  <inkml:trace contextRef="#ctx0" brushRef="#br1" timeOffset="11">22282 15681 7761,'-11'-18'0,"1"0"352,2 3 1,-1 2 303,5-2-212,0 8-208,-1 1 1,-1 6-12,-5 0 1,3 7-37,0 4 1,1 6-112,-5 6 1,1 5 67,-1 2 1,5 8-91,-1 4 1,2-1 28,-2 0 1,3-3-55,5 4 1,0-6-129,0-2 0,7-3-76,4-5 1,2-7-23,6 0 1,0-5 107,4-2 0,-1-6 60,1-2 0,1-3 9,3-1 1,-2-6-9,6-6 1,-6 0 18,2-7 0,-3-4-11,-1-4 1,-2 0 242,-2 5 0,-2-6 0,-6-3 1,-4 2 26,-3-1 1,-3-5-218,-1-3 1,-5-1-104,-3 1 0,-5 1-164,-6-5 0,0 7-75,-7 0 0,-2 7-545,1 9 0,-3 8 384,3 7 0,0 4-31,5 4 0,4 4 499,3 7 0,2 8 0,1 6 0</inkml:trace>
  <inkml:trace contextRef="#ctx0" brushRef="#br1" timeOffset="12">22648 16172 7741,'10'1'652,"-3"3"0,0 2-361,-4 6 0,-1 3-58,2 0 1,-3 6-121,-1-2 0,0 2 100,0 2 1,-4 4-446,0-1 0,-5 1-153,2-4 1,-3 0-361,-2-1 0,1-2 745,-1-1 0,-4-6 0,-2 4 0</inkml:trace>
  <inkml:trace contextRef="#ctx0" brushRef="#br1" timeOffset="13">22933 15589 7771,'0'-7'98,"0"-1"1,0 1 644,0-5-252,0 6 175,0 1-114,0 5-304,0 5 0,0 2-88,0 9-68,0 1 0,4 10 61,0 0 0,0 10-111,-4 1 1,0 4-139,0-1 1,0 3 52,0-6 1,0 3-32,0-2 1,0-5 3,0-4 0,0-3-400,0 3 1,0-6 24,0-1 0,1-1-166,3-7 1,-3 0 129,3-3 1,-3-5 480,-1 1 0,5-5 0,1 2 0</inkml:trace>
  <inkml:trace contextRef="#ctx0" brushRef="#br1" timeOffset="14">23219 15018 7830,'-4'-17'0,"0"1"0,0 4 199,4 0-244,0 1 655,0 5-140,0 0-78,5 1 0,2 4 43,4-3 1,-2 8 86,2 4 1,-4 3-238,8 4 1,-5-1-58,5 5 0,-2 6-92,-2 5 1,2 0 39,2 5 1,-2-2-200,2 9 0,-2-1 100,-2 5 1,5 0-298,-1-1 0,1 2-39,0 3 1,-4-3 69,3 2 1,2-2 12,-2-1 1,0-2-85,-3-2 0,-2-2 105,-2-6 0,0 0 63,-4 0 0,4-1 219,-4-2 1,0 1 26,-4-6 0,-6 5 66,-1-5 1,-5 2-116,-3-1 1,2-3 77,-2 3 1,-1-3-135,1-1 1,-2-2 5,2-2 0,1 3-201,-5-3 0,5-1 62,-1 1 1,-2-5-149,2 1 1,0 1 56,3 0 0,5-1-333,-1-4 0,2-3-892,-2-1-410,-2-4 1810,4 7 0,-1-9 0,2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1.73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9811 4203 8092,'0'-6'-581,"-6"0"0,0 6 1442,-5 0 359,-1 0-909,1 0 1,3 0 159,1 0-188,4 0 0,-2 2-18,5 2 0,0 3-160,0 8 1,5 3 129,3 5 1,-2 5-145,2 2 0,-2 5-204,2 3 0,2 2-198,-3 6 1,0-4-198,0 0 1,0-9 277,0 1 0,2-7 36,-5-1 0,4-3-20,-5-4 0,5-1 29,-4-3 1,0-6-154,-4 2-536,5-2 321,-4 3 553,9-6 0,-9 4 0,4-3 0</inkml:trace>
  <inkml:trace contextRef="#ctx0" brushRef="#br0" timeOffset="1">9753 4283 8081,'-5'-18'221,"4"5"95,-3 6 0,3 3 218,1-4-268,0 6 1,1-3 7,3 5 0,2 0-39,6 0 0,1 6-229,2 5 0,-1 6 120,5 6 1,0 0-402,4 0 1,3 3 120,1 1 1,0-2-77,-5-6 0,1 0-9,0-7 0,-4 0-30,0-8 1,-1 0 192,1-4 0,3 0-26,-3 0 0,-2-5 236,2-3 1,-3-3-66,3-4 0,-2 1 195,2-5 1,-2 3-13,-6-3 0,0 2 8,-4-2 1,2-3-74,-5 3 1,0-1 517,-4 1-172,0-3-199,0 9-418,0 2 0,0 8 87,0 11 0,0 6-118,0 13 0,0 2 67,0 5 1,0 5-132,0 3 0,3-1-67,1 1 1,4-5-33,-4 1 1,3-8-120,-3-3 1,4-3 111,-5-1 0,5-6 121,-4-1 0,4-4-5,-5 0 1,2-5-320,-1 1 1,-3-4-80,3 3 567,3-4 0,-1 7 0,5-3 0</inkml:trace>
  <inkml:trace contextRef="#ctx0" brushRef="#br0" timeOffset="2">10633 4477 7865,'-7'-11'21,"-1"3"-7,4 0-5,0 6 571,4-3 0,0 6-198,0 3 0,0 3-49,0 9 1,0 1-359,0 6 0,1 4 133,3 0 1,2 0-382,6 0 0,1-3 157,2 3 0,-1-7-159,5-1 0,-4-9 102,4 2 0,1-8 276,7-1 0,-2-3 13,6-3 0,-5-8 153,5-4 1,-6-5 67,2 1 0,0-3-120,-5-1 1,4 1 152,-7-1 0,-3-4-47,0 0 1,-8-3 205,0 3 1,-5-7-93,0 4 1,-8-5-479,-6 9 1,-11-3-172,-8 6 1,-8-1-157,-4 8 1,-8 6-769,-3 6 0,-3 13 745,-1 7 0,10 5-252,5 6 1,12-1 642,7 9 0,7-6 0,8 9 0,3 0 0</inkml:trace>
  <inkml:trace contextRef="#ctx0" brushRef="#br0" timeOffset="3">11250 4271 7948,'-6'-11'-933,"5"3"712,-3 1 0,2 4 991,-2-1-83,3-2-283,-4 5 0,5-6 295,0 4-132,0 1-54,0-3-255,0 15 0,0-1-168,0 10 1,4 2 103,-1 5 1,6 0-276,-1 4 0,1-1 75,-2 2 0,3 1-362,-2-6 1,1 5 59,-1-5 1,0 1-77,-4-4 0,1-5 177,-1-3 0,-3-3-314,3 0 142,-3-1 0,-1-3-268,0 0-157,0-6 804,0 3 0,0-5 0,0 0 0</inkml:trace>
  <inkml:trace contextRef="#ctx0" brushRef="#br0" timeOffset="4">11170 4283 7984,'1'-8'338,"3"1"1,-2-1-21,6-3 0,1-1-65,6 1 0,4-1-148,8 1 0,-2 5 120,5 2 0,1 2-248,3 2 1,2 2-125,2 2 1,-3 7-129,3 8 0,-3 4 104,-5 3 1,-3 0-152,-8 4 0,-3 1 40,-4 3 0,-6-4 59,-2 1 0,-3-2 28,-1 2 1,-6-2-36,-6-3 0,-5 0 495,-10 4 0,2-4-15,-6 0 0,1-2 123,-5-1 1,2-4-72,3 0 0,2-6 36,5-2 1,5 0-409,3-8 1,2 1 108,2-4-397,5 0 0,1-1 104,5-3 254,10-2 0,2-11 0,11 0 0</inkml:trace>
  <inkml:trace contextRef="#ctx0" brushRef="#br0" timeOffset="5">11889 4169 7966,'-6'-2'239,"2"-1"591,3 1-533,1-3 1,0 6-61,0 3 1,1 4 1,3 7 0,-2 3-2,6 5 0,-2 1-203,2 2 0,1 4 66,-5 4 0,3 0-92,-3 0 1,0 3-330,-4-2 1,0 1 218,0-5 1,0-2-76,0 1 1,0-8 25,0 1 0,0-4 77,0 0 0,0-3 37,0-4 0,1-1 71,3 1 1,-2-5-63,6 1 1,0-4 4,3 3 1,2-4 195,2 1 0,-1-3-97,5-1 0,-1 0 47,1 0 0,2 0-86,-2 0 0,-1-4-193,1 0 1,-4-3 73,4 3 0,-5-4-211,2 4 0,-4-3-146,0 3 0,-1-4-752,1 5 246,-6-1 945,-1 4 0,-5-5 0,0-2 0</inkml:trace>
  <inkml:trace contextRef="#ctx0" brushRef="#br0" timeOffset="6">11878 4568 7909,'-7'-11'2832,"7"1"-2557,8 2 0,7-1-103,4 5 0,4-1-132,4 2 1,2 0 31,5-5 1,-2 5 87,2-5 0,-3 2-649,3-2 1,-1-2 322,-6 2 0,-5-2-505,-3-1 0,-1 3-31,1 0 1,-6 1-737,-6-5 1438,-4 6 0,7-9 0,-3 2 0</inkml:trace>
  <inkml:trace contextRef="#ctx0" brushRef="#br0" timeOffset="7">11832 4306 7996,'0'-8'0,"0"0"0,3 5 457,4-5 1,7 2-193,13-2 0,3-2-504,8 2 1,5-1-119,3 2 1,6-3-89,-6 2 1,2 2 74,-2-2 0,-4 4 77,-1-3 0,1-1 1,4-3-1</inkml:trace>
  <inkml:trace contextRef="#ctx0" brushRef="#br0" timeOffset="8">12563 4180 7975,'5'15'193,"3"0"1,-2 2-280,2-2 0,-2 3 156,2 5 1,0-3 69,-4 3 1,4-3-188,-4 7 0,1-2 69,-1 2 0,-3-3-75,3 3 0,-3-7 98,-1-1 1,0-1 166,0 1 0,0 1-104,0-5 1,-4 1 100,0-5 1,0 0 22,4 1 0,0-5 509,0 1-293,0 0-267,0 3 1,2-1 132,2-2 0,2-3-85,5-5 1,5 0 42,-1 0 1,5 0-67,-1 0 0,3-1-146,1-3 1,-1 1 21,1-4 0,0 3-183,0-4 0,0 5 83,0-5 0,-4 5-145,0 0 0,-5-3-649,1 3 0,-6-1 416,-2 4 1,-4 1 395,1 3 0,-3 2 0,-1 6 0</inkml:trace>
  <inkml:trace contextRef="#ctx0" brushRef="#br0" timeOffset="19">14436 4032 8026,'-6'-12'61,"1"1"171,5-1 0,-4 1 112,0-1 0,0 5-102,4-1 1,0 4 280,0-3 1,-4 3 263,1-4-307,-1 6 57,4-3-494,0 5 50,0 10 1,5-1-40,2 10 0,9 1-110,3 7 39,2 2 21,2 5 1,1 2-314,3 2 2,-3-3 0,8 10 217,-6-3 1,6-2-58,-1 2 1,0-5 24,0 1 1,0-6-182,-4-2 1,-2-4-124,-6 0 347,3-7-23,-9 3 0,7-9 144,-5 2 42,0-3-273,-3 0-5,-1-1-325,1 1 143,-1-1 1,-4-3-102,-4-1 477,-1-4 0,-7 2 0,-2-5 0</inkml:trace>
  <inkml:trace contextRef="#ctx0" brushRef="#br0" timeOffset="20">14824 4054 8044,'0'-17'211,"0"-4"177,0 6 1,0-4-186,0 4 1,0 0 174,0 3 177,0 6 57,0-4-378,0 8 0,-1-1 113,-3 6-261,3 9 0,-9 11-146,2 7 0,-7 8 48,-4 4 0,-5 9-358,-7 6 1,18-28-1,-2 2 181,-3 3 1,-2 0 0,4-4 0,-1 0-125,-1 0 1,-2 1 0,2-2 0,1-1-487,-18 21 324,6 1 238,1-10 0,7-5-592,2-9 829,2-2 0,7-3 0,3-6 0,1-5 0</inkml:trace>
  <inkml:trace contextRef="#ctx0" brushRef="#br0" timeOffset="21">15133 4705 7906,'-5'-6'192,"3"1"1,1 14 9,5 2-75,0 8-99,-4-6 0,0 9 261,0-3-167,0 7 0,-2 3-676,-1 6 323,1-1 0,-4 0-109,2 0-197,-2-4 214,-1-2 323,-3-6 0,4 1 0,-5 0 0</inkml:trace>
  <inkml:trace contextRef="#ctx0" brushRef="#br0" timeOffset="22">15395 3986 7986,'-7'-18'211,"-1"3"1,-3 6 863,7 1-1176,0 6-21,4-3 1,1 6 269,3 3 1,2 0 210,6 7 1,1-1-193,2 9 0,1 0-45,3 4 0,3 0-136,-3 0 1,-1 0-181,1 0 0,-1-6-534,1-1 522,-3-4 0,-3-2-404,2-2 1,-2 1 63,2-5 546,3-1 0,-6-3 0,5 0 0</inkml:trace>
  <inkml:trace contextRef="#ctx0" brushRef="#br0" timeOffset="23">15932 3974 7950,'0'-11'0,"0"0"0,0-1 1090,0 1-215,0 4-749,0-3 43,0 9-116,0-4 0,-1 5 20,-3 0 0,1 6-16,-4 6 1,-1 4-136,-3 7 0,-6 4-513,-2-1 432,3 6 1,-4-3-36,4 6 1,1-6-116,4-3 1,-1-2-754,1-1 645,-1 0 1,1-4-118,0 0 534,-1-5 0,4 1 0,1-7 0,4-3-91,-2-5-96,5 0 713,0-5-168,0 4 1068,0-4-349,0 5 1,0 6-393,0 5 0,0 6 11,0 6-693,0 0 218,0-1 1,0 6-113,0-4 0,0 8-31,0-5 0,0 1 74,0-2-76,5-1 1,-3 1-136,1-7 0,2 2 54,-1-6-18,0 0 1,-4-7-69,0-1-332,5 1-181,-4 3 0,5-3 307,-6-1 297,0-4 0,-6 2 0,0-5 0</inkml:trace>
  <inkml:trace contextRef="#ctx0" brushRef="#br0" timeOffset="24">17017 4249 8005,'-6'-12'1353,"1"5"-1085,5-1 287,0 5 37,0-2-297,0 5-108,0 5 1,0 3-246,0 7 1,0 3 83,0 5 1,0 5-149,0 2 1,0 3 80,0 1 0,1-3-297,3-1 0,1 0 56,2 0-149,4-2 230,-5-10 1,7 2 77,2-5 0,-2 0 56,2-3 0,1-2 197,-1-2 1,6-3-89,-2-5 1,1 0 193,-1 0 0,5-5-67,-5-3 1,9-3 133,-5-5 1,2-1-8,-2-6 1,0 0 57,0 0 0,-1-1-85,-3-3 0,1-1 73,-5-2 1,-3-3-69,-5 3 0,-1-7-70,2-1 1,-3 0-113,-5 3 0,0 6 91,0 2 0,-5 7-412,-3 1 0,2 6-229,-1 2 1,3 3-1402,-4 5 1007,1 1 0,-4 2 852,4 8 0,2 7 0,5 3 0</inkml:trace>
  <inkml:trace contextRef="#ctx0" brushRef="#br0" timeOffset="25">17794 4408 8031,'-12'-11'198,"5"1"395,-1 2-248,6-2 171,-9 4-229,10-6 0,-5 6 583,2 2-165,3 3-731,-4 1 50,5 0 71,0 5 0,1 3-55,3 7 1,2 0-439,5 8 258,-4-3 66,3 8 1,-5-5-651,3 0 422,-3 0 92,0-6 1,-4 0-61,3-6 1,-2-1 194,2-2 651,-3 2-320,5-8 0,-5 1 278,3-6 0,2-4-3,5-4-316,1-6 1,4 3-147,3-5 1,3 0 152,1-4 0,-4 1-302,0-1 66,0 0 0,-1 1 58,-3 3 1,-2 3-266,-2 4 163,0 6-162,-4 1 1,2 10-68,-6 3 78,1 7 204,1 3 1,-3 4-38,1 1 0,2 1 0,-1 3-240,0 2 120,1 0 1,-4 3-94,3-5 0,1-1-250,-1-3 0,1-5 132,-1-3 0,-3-6-61,3-1 1,2-6-630,2 2 694,-3-3 0,5-2 369,-2-3 0,2-2 0,1-5 0</inkml:trace>
  <inkml:trace contextRef="#ctx0" brushRef="#br0" timeOffset="26">18296 4420 7992,'0'-12'1663,"0"1"-750,0 0-499,0 4 0,0 3-173,0 8 0,0 4-9,0 7 1,4 4-356,0 8 119,5-3 1,-7 8-201,6-6 0,-4 3-469,3-6 0,-3 1 212,4-8 0,-6-1-113,2-4-965,2-4 686,1-2 853,4-5 0,1-10 0,-1-3 0</inkml:trace>
  <inkml:trace contextRef="#ctx0" brushRef="#br0" timeOffset="27">18273 4226 7977,'-5'-23'409,"-2"0"-149,2 0 1,-4 2-109,5 2 0,0 2-218,4 6-193,0 4-245,0 2 504,5 5 0,7 5 0,5 2 0</inkml:trace>
  <inkml:trace contextRef="#ctx0" brushRef="#br0" timeOffset="28">18719 3974 8050,'11'-22'0,"-3"0"48,-1 3 0,0-1 174,0 4 0,4 1 131,-4 4 1,0 1-7,0 2 190,-4 3 428,2 5-652,-5 0 1,-5 11-62,-3 8 0,2 9-30,-2 10 1,4 4 0,-3 8 0,4 6-1781,-1 5 1585,3-1-97,6-2 0,-2-3-194,4-1 242,1 2 0,7-8-556,0 5 0,1-9 183,-5 2 140,0-13 1,0 4-117,-4-10 0,2-6-14,-5-6 0,0-2-658,-4-1 140,0-1 1824,0-5-921,0 4 0,-5-8 0,-2 3 0</inkml:trace>
  <inkml:trace contextRef="#ctx0" brushRef="#br0" timeOffset="29">18639 4557 7999,'11'-18'-741,"1"-6"556,-1 5 0,4 0 782,1 8 1,4-1-132,-1 1 1,2 1-411,2 2 1,-1 3 29,-3 5 1,6 0-170,-2 0 58,3 0 1,-4 0 114,1 0 1,4 1-140,0 3 1,-2-3-294,-6 3 1,1-3 204,-5-1 1,-3 0-201,-5 0 416,-4 0 8,2-5 0,-5 4 0,-5-3 213,-3 8 0,-2 1 457,-1 3-510,-6 2 1,5 0 143,-4 5 0,8 2-91,0-2 1,5-2-122,0 2 1,3 1 69,3 0 0,4 3-449,4-4 1,4 0 192,1-4 0,5-4-252,2-3 1,4-3 104,3-1 1,3-1-7,-2-3 0,-3-3 250,-2-4 1,-2-4-122,-1 0 0,-5-1 152,-3 5 1,-7-4-124,-4-1 1,-3-3 129,-1 4 0,-5-1 8,-3 0 1,-11 4-258,-4-3 0,-11-2-52,0 2 0,-8 3-166,0 5 0,-1 4-607,1-1 1,8 7 93,7 1 852,8 5 0,8-3 0,5 5 0</inkml:trace>
  <inkml:trace contextRef="#ctx0" brushRef="#br0" timeOffset="30">19610 4386 7964,'-8'-4'-1005,"0"0"773,1-5 1277,-5 3-355,6-1 34,1-3 212,0 9-453,4-4-302,-4 5 1,5 1-26,0 3 0,5 7-121,2 8 0,2 3-131,-1 1 0,2 0 82,-3 0 1,0-1-110,0 1 44,-4-5 0,2 2-616,-5-4 297,0-1 337,0-4 1,-1-4-76,-3-4 407,3-1 0,-8-4-117,5-1 1,0-4 124,4-4 0,0-2-2,0-2 0,0 1-112,0-5 1,7 0-21,4-4 0,2 0-100,6 0 1,-4 0-248,4 1 0,-1 3 90,1 0 1,1 5-1,-5-2 0,1 5 49,-5 3 1,0 3-47,1 5-32,-1 0 65,1 0 0,-5 5-155,1 3 0,-6 2 62,2 2 1,-3-1-1039,-1 0 1207,0 1 0,0 4 0,0 2 0</inkml:trace>
  <inkml:trace contextRef="#ctx0" brushRef="#br0" timeOffset="31">19975 4340 7996,'-6'-5'1124,"1"-1"-414,5-6-270,0 6 0,0 1 336,0 5-597,5 0 1,-3 6-136,6 5 1,-6 2 149,2 6 1,1-4-94,-1 4 1,4 0-71,-4 4 1,1-4-280,-2 0 1,-1-5-452,2 2 276,2-4 31,-5-5 298,4 3 267,0-9-81,2 4 0,0-9-78,1 0 0,-4-4 29,3 0 0,-3-2 103,4-2 1,-2 1-37,2 0 1,-2-1 216,-2 1-274,-3-1 0,5 5-56,-2-1 149,-3 0-384,5 2 222,-6 1 0,1 5-196,3 0 0,-3 1 64,3 3 0,-2 2 61,2 6 1,-1-1-85,4 1 1,-3-2 63,4-3 1,-1 2 7,5-5 1,-1 4-26,1-4 0,-1-1 390,0-3 0,2-1-94,2-3 0,3 2-41,5-6 0,-4-1-68,0-6 1,-1 2 44,1-2 0,1 2 44,-5 2 0,1 0-15,-5-1 1,0 2 131,1 2-91,-6-2-257,4 9 38,-8-4 0,3 6-28,-5 3 1,-4 4-235,0 7 1,-5 3 25,1 4 1,-2 6-269,-1 3 0,5-1 545,2 5 0,3-4 0,1 9 0</inkml:trace>
  <inkml:trace contextRef="#ctx0" brushRef="#br0" timeOffset="32">21163 3780 7876,'0'-7'0,"0"-1"0,0 0 40,0-3 1,0 0 180,0-1 1,0 5 53,0-1 1,0 4-17,0-3 1,-1 4 286,-3-1-129,3 3-223,-5 1 1,6 1-78,0 3 1,-5 7 108,-2 8 0,-5 6 92,-3 5-157,-3 6 0,-5 9-306,1 1 1,-1 1 180,0 2 1,4 2-53,0 2 1,5 1 149,-1-9-170,2 4 0,7-9-146,2 6 0,3-5-247,1-3 279,0-3 57,0-6 1,5 1-155,2-4 232,3-7-43,2 8 0,1-13 10,2 5 0,-1-5-63,5 1 0,-5-6-134,1-1 0,-2-2 76,-2 1 0,0 0-515,1-3 758,-1-3 0,1 9 1,-1-4-1</inkml:trace>
  <inkml:trace contextRef="#ctx0" brushRef="#br0" timeOffset="33">21380 4134 7876,'-4'-15'518,"0"0"742,0 0-1084,4 3 1,-1 6-501,-3 2 319,3 3 1,-8 10 220,5 2 1,-4 12-172,0 0 0,-2 7 10,-2 1 1,5 2-61,-1 1 0,6 0-115,-2 1 1,4-2-72,4-3 6,2-2 203,10-5 1,1-6 5,2-1 0,3-5-91,-3-3 0,2-3-118,2-5 1,4-3 236,-1-4 1,5-2 196,-5-10 0,1 4-97,-4-5 0,-2 1 121,-2-3 1,-2-1 24,-6 0-211,-4 5 0,-2-7 6,-5 2 1,-1-2-195,-3 2 15,-8 0 0,-5-1-249,-6-3 0,-5 7 46,-3-3 1,2 12-142,-1-1 1,3 8-12,-3 1 1,8 6-568,-1 5 1008,8 7 0,-7 8 0,5 6 0</inkml:trace>
  <inkml:trace contextRef="#ctx0" brushRef="#br0" timeOffset="34">21711 4546 7876,'0'-12'730,"0"4"-334,0 1 439,0 4-704,5-2-33,-4 5-24,4 5 0,-3-2 335,2 4-307,-3 6 1,4 4-75,-5 2 1,0 6 90,0-2 0,-1 4-588,-3-1 331,-3 3 0,-4 1-123,0-4 1,-1 2-204,1-1 1,-1-4-334,1-4 413,5-5 145,-5 2 239,10-4 0,-9-1 0,4 0 0</inkml:trace>
  <inkml:trace contextRef="#ctx0" brushRef="#br0" timeOffset="35">22065 3997 7876,'0'-11'532,"0"5"672,0-5-551,0 10-134,0-4 0,-1 15-311,-3 5 0,3 11 6,-3 4 0,3 5-187,1 3 1,0-2 58,0 6 0,3-5-106,1 1 1,4-2 95,-4-2-862,5 0 156,-8-5 513,9-1 1,-9-6-378,3-3 322,2-3 0,-3-4-210,5-1 1,-6-3-212,2-1-953,-3-4 1546,-1 7 0,0-9 0,0 5 0</inkml:trace>
  <inkml:trace contextRef="#ctx0" brushRef="#br0" timeOffset="36">22191 3792 7876,'0'-18'0,"0"1"1874,0 6-1473,0 5 1,5 1-565,2 5 1,0 1 117,0 3 0,1 3-296,3 9 556,6 1 0,2 9 306,8 4 0,-1 6-221,9 9 0,-8-1-401,8 1 1,-5 2 75,1 6 1,-7-6-209,-5-5 0,-5-4 242,1 4 0,-6-6 154,-2-2 0,-4 0-825,1-3 385,-3-3 0,-1 3-307,0-4 391,-5 5 1,-1-7-195,-6 6 135,1-1-355,-6 4 492,0-5-125,-6 4 0,0-8-258,0 1 0,0-7 498,0-4 0,-3-1 0,2-1 0,6-1 0,6-4 0</inkml:trace>
  <inkml:trace contextRef="#ctx0" brushRef="#br0" timeOffset="37">22933 4683 7876,'-11'0'4291,"4"-6"-3631,2 5-531,5-4-169,0 5-363,0 5 0,-1-4-255,-3 3 276,3 3 137,-4-6 1,5 9 244,0-2 0,0 2 0,0 1 0</inkml:trace>
  <inkml:trace contextRef="#ctx0" brushRef="#br0" timeOffset="38">14607 5471 8043,'-5'-8'-193,"-2"0"1,-4 5 167,0-5 0,3 5 641,1 0 4,4-4-34,-7 6-345,9-4 0,-4 6-53,5 3 0,1 6 49,3 5 1,-2 9 4,6-1 0,3 8-195,5-1 1,-1-1 156,-4 2 0,1-2-313,-1 2 84,1 2 0,-1-6-163,0 4 0,1-3 121,-1-5 0,-3-2-320,-1-2 236,1 3 1,-2-9-58,-2 2 0,1-3-493,-1 0-758,0-1 1459,1 1 0,-4-6 0,4-1 0</inkml:trace>
  <inkml:trace contextRef="#ctx0" brushRef="#br0" timeOffset="39">14916 5482 8284,'0'-8'252,"0"1"415,0 4-590,0-2 0,0 6-27,0 3 1,3 8 408,1 7 0,5 7-106,-1 5 0,2 2-525,1 1 119,1 5 0,-1 1 12,1 2 1,-1-4-131,0-8 1,-3-2 178,0-5 0,-2-2-164,2-1 0,1-4-322,-6-5 1,2 0 187,-1-4 0,-3 0-264,3-4 276,-2-1 61,-2 3-195,0-15 332,0 2 0,-2-9-1,-2 6 0,3-4-18,-3 0 1,-1-6 180,2 2 0,-3-2-76,3-2 0,0 2 251,-5-1 1,5 1-125,-5-5 1,4 3 250,-3 4 0,4 2 392,-1 6 298,3-1-464,1 1-374,0 5-56,0 1 0,5 11-213,3 5 0,7 5 116,4 3 1,4 6-200,3-2 87,-1 2 1,6-1-59,-4 3 0,1-5-277,-1 4 1,-3-9 140,2 2 1,-2-5 18,-1-3 1,-1-4 814,-3-4-295,2-1-95,-8-2 1,4-2 130,-6-1 1,0-4 47,1-4 1,-2-1 259,-2 1 1,-2-2-142,-2-2 1,-3 1-52,3-5 1,-8 4-295,-4-4 1,-2 0 38,-1-4 1,2 0-300,-2 0 98,7-5 1,-11 4-256,7-3 1,-1 3 163,1 2 0,0-1-1090,4 0 0,0 9-189,4 2-1407,0 4 1550,0 1 1215,0 2 0,5 15 0,1 3 0</inkml:trace>
  <inkml:trace contextRef="#ctx0" brushRef="#br0" timeOffset="40">15761 5471 8146,'-5'-13'0,"-2"-2"2008,1 8-1573,1 1 1,5 6-537,0 8 0,0 3 283,0 4 1,1 4 267,3 8 0,2 1-336,6 2 0,-5 3 41,1-2 0,0 0-696,3 0 402,0 2 0,0-9 8,-4 3 0,2-8-164,-5-4-301,5 3 241,-3-6 0,1 1-1145,-4-5 721,-1-6 779,-2 3 0,5-5 0,1 0 0</inkml:trace>
  <inkml:trace contextRef="#ctx0" brushRef="#br0" timeOffset="41">15578 5482 8044,'0'-11'286,"1"-1"72,3 1 0,2 4-22,6 4 0,9-2 373,6 1 1,5 0-292,2 4 1,7 1 9,4 3-476,1-3 0,2 11 108,-2-1 1,-7 2-39,7 6 0,-12 0-269,1 4 0,-13 1-73,1 2 209,-8-1 34,-3 2 0,-3 0-289,-5 0 213,-1-1 1,-9 1-34,-5 0 0,-7 1 49,-9-2 0,-2 0-26,-5 4 90,-1-4 0,0 0-46,-3-7 0,2 1 18,-2-4 0,8-2-1103,3-7 556,8-2 648,-2-5 0,5 0 0,1 0 0,5 0 0</inkml:trace>
  <inkml:trace contextRef="#ctx0" brushRef="#br0" timeOffset="42">16412 5402 8100,'6'-5'352,"-1"4"1,-5-6-510,0 4 110,0 1 559,0-3 61,0 5 1,0 5-131,0 3 1,0 6-88,0 1 1,0 7-159,0 1 0,0-1 49,0 5 0,0 2-279,0 2 1,0 2 97,0 1 1,0-4-24,0 1 0,1-2-25,3 1-127,3 3 1,2-8-173,2 1 0,-2-5-179,6-2 316,-2-5 0,2 2-109,0-5 269,5-4-63,-2 3 0,5-9 105,0 3 0,0-3-60,0-1 0,-1-4-325,1 1 305,0-6 0,-4 2-207,0-4 1,-5 3-337,1 1 0,-6 0 565,-1 0 0,-6-8 0,4 2 0</inkml:trace>
  <inkml:trace contextRef="#ctx0" brushRef="#br0" timeOffset="43">16378 5756 8012,'0'-6'559,"5"-4"1,1 5-379,5-3 0,5 3-149,-1 5 1,5-1 218,-1-3 1,7 1-110,0-4 0,5 3-212,-5-4 0,6 4-670,-2-3 1,-3 3 104,-4-4 635,0 1 0,-5-5 0,4 1 0</inkml:trace>
  <inkml:trace contextRef="#ctx0" brushRef="#br0" timeOffset="44">16469 5436 8053,'0'-17'327,"5"0"-63,3 6 0,3-2 309,4-2 1,4 6-705,8-3 0,-3 5 50,3-1 0,2-1 275,1 6 0,-1-5-87,2 4 1,-6-1 28,2 1 0,1 3-32,-1-3 0,-1 3-144,-3 1 0,-5 4 104,-3-1 0,-1 6-23,1-1 1,-2 3 59,2 5 0,-2-1-17,-2 8 1,1-2-149,-1 10 23,1-6 0,-2 8-25,-3-2 1,2 2-224,-5 1 1,4-1 102,-5-3 0,1 3-136,-4-2 1,1-3-143,3-2 271,-2-2 1,3-5 54,-5 0 0,0-8-90,0 0-158,0-2 2,0-3 227,0-1 1,0-6 156,0-3 0,-5-2 0,-2-6 0</inkml:trace>
  <inkml:trace contextRef="#ctx0" brushRef="#br0" timeOffset="45">16971 5471 8023,'0'-18'0,"0"-2"0,0 4 1443,5-4-893,2 7 1,6-7-203,2 5 1,-1 0-92,5 3 1,-3 5 94,7-1 0,-1 5-82,8 0 0,-1 1-310,2 2 0,0 0-133,-4 0 0,4 5-120,-5 3 1,-4 6-112,-7 1 0,-4 2 45,-3-2 273,-3-2 1,-6 7 56,-3-5 0,-7 4-46,-8-4 0,-12 6 138,-3-2 1,-9 2-252,-3 2 1,4-5-297,-4-3 262,8 3 0,-1 0 1,5 4-1</inkml:trace>
  <inkml:trace contextRef="#ctx0" brushRef="#br0" timeOffset="46">17531 5413 8026,'0'-11'-165,"0"0"478,0 4 605,0-3 26,0 9-262,0-4-271,0 5-166,5 0 0,-4 9-138,3 2 0,1 9 220,-1 3-237,5 0 0,-8 9-133,3-6 0,-3 6-18,-1-1 70,0 2 0,2 0-264,1-3 1,0-2 44,5-5 111,-1 0 1,6-2-75,2-2 1,3-2 101,5-6 0,-1-1-4,1-2 1,5 1-86,3-5 0,-3-1-128,-2-3 0,2 0-188,-1 0 104,-1-5 284,-8 4 1,3-8-1018,-6 5 1105,5-4 0,-7 1 0,3-4 0</inkml:trace>
  <inkml:trace contextRef="#ctx0" brushRef="#br0" timeOffset="47">17463 5733 8007,'1'-11'1857,"3"-1"-2117,7 6 276,7 1 0,10 0-96,2-3 138,3 3 0,5-5-43,0 2 0,3 0-237,-7 0 1,3-2-58,-7 2 0,2 3 279,-1 1 0,2-2 0,-4 0 0</inkml:trace>
  <inkml:trace contextRef="#ctx0" brushRef="#br0" timeOffset="48">17565 5436 8079,'0'-16'662,"0"3"0,5-7-503,3 5 1,3-1-306,5 5 1,3 3 58,7 1 1,0 3-233,4-4 0,1 5 289,3-5 1,4 5 220,0 0 0,0 1-18,-4 2-382,1 0 210,-1 0 1,-5 0 1,-2 0 1,-4 2 59,-4 1 0,0 0 137,-8 5 1,3-5-100,-6 5 1,0 0-6,0 3 1,2 2 26,-2 2 1,-2 4 240,2 8 0,-2 2-333,2 5 59,2 0 1,-8 2-333,6 2 0,-4 1 112,4 3 1,-5-3-174,5-4 167,-6-6 0,5 1-28,-3-7 164,-3 3-66,4-14 0,-1 1-162,0-5 710,-1-6-14,-3 3-190,0-5 0,0-5 113,0-3-372,-5-7 48,4 3 1,-8-10 223,5 3-209,-5 2 1,7-4 93,-6 2-92,6-3 4,-8-1 0,8-1 36,-1-2-154,-4 2 90,6-4 1,-4 5-97,5 0-40,0 5-111,-5 2-26,4 4 250,-5 6 1,8 1-801,2 5 493,2 10 1,10-1-176,3 10 458,3 0-105,6 9 0,1-4-124,5 3 103,-4 2-9,3-5 1,-6 3-12,4-8-369,-3 2 615,-5-8 1,-2 0 630,-2-6-603,3-4-47,-9 2 0,3-5-37,-5 0 1,1-5 123,-1-3 819,1-2 1,-5-3-161,1-2 1,-4 1 1250,3-5-1423,-4 0 0,2-8-159,-5 1 1,-4-2-376,0 1 0,-5-2-381,2-5 325,-3 5 0,0-1-1192,2 4 0,-2 2 602,2-3 1,-1 8-2155,2 4 608,-3 2 940,8 7 1118,-8 1 0,4 5 0,-6 0 0</inkml:trace>
  <inkml:trace contextRef="#ctx0" brushRef="#br0" timeOffset="49">18913 5379 8036,'4'-7'-58,"0"-1"1,-1 4-29,-3-3 0,0 3 910,0-4-8,0 6-133,0-3 77,0 5-533,0 5 1,0 4-59,0 10 0,2 1 14,1 10 0,0 1-178,5 3 0,-1-1-115,5-3 1,-1 3-134,0-2 0,1-2 209,-1 2 1,1-7 10,-1-1 0,1-2-151,-1-6 0,-3-1-417,-1-6 0,-3 1-399,4-5 990,-6 4 0,3-6 0,-5 3 0</inkml:trace>
  <inkml:trace contextRef="#ctx0" brushRef="#br0" timeOffset="50">18902 5413 8045,'11'-11'120,"0"0"0,1 0 776,-1 4-533,6-3 1,0 5-89,6-3 1,5 3-242,3 5 0,5-4 467,3 0-345,4 1 0,0 8-274,3 2 0,-5 8 106,-10 4 1,1 7-454,-6 1 336,-4 4 1,-11 2-6,-7 5 1,-3 0-125,-1-3 0,-10 0 111,-5 3 0,-10-6 0,-6 2 1,-2-3 114,-1-1-38,-5-2 0,3-6 268,-2-3 0,6-3-79,2-4 0,6-2-124,1-3 1,5 2 27,7-5-639,-1 0 1,7-4 615,5 0 0,10-10 0,8-3 0</inkml:trace>
  <inkml:trace contextRef="#ctx0" brushRef="#br0" timeOffset="51">19667 5471 8010,'-5'-16'2203,"-3"1"-1687,3 0 0,0 7-257,5 1 1,-1 4-70,-3-1-146,3 3 0,-5 6 22,6 3 0,0 7 299,0 4-176,0 8 0,2 2 57,2 5 0,-2 0-88,6 1 1,-1 3-256,5 0 1,0-1 97,4-7 0,-2-2-160,5-5 0,1-4 63,7 0 0,-3-9-103,2 1 1,-2-7-178,-1 0 0,0-3-107,0-1 0,-1 0-116,-3 0 1,-3-3-180,-4-1-971,-1-5 1749,-5 2 0,-1-9 0,-5-2 0</inkml:trace>
  <inkml:trace contextRef="#ctx0" brushRef="#br0" timeOffset="52">19541 5722 8010,'-6'-5'777,"1"4"1,6-8-51,3 5-343,2-5-121,11 8 1,2-8-182,7 5 2,3 0-168,6 4 0,0-4-85,3 1 1,-2-5-124,2 4 1,-3 0-445,0 4 1,-10-3 735,-2-1 0,-3-5 0,3 2 0</inkml:trace>
  <inkml:trace contextRef="#ctx0" brushRef="#br0" timeOffset="53">19632 5436 8214,'0'-11'1658,"2"-1"-1105,2 1 1,-2-3-434,6 3 1,4-3 95,7 6 0,-1 2-648,1-2 367,5 6 0,6-3-238,4 5 275,0-6 33,-5 5 0,7-3-215,-6 8 140,1-3 1,-6 8 143,-2-5 1,1 4-119,-9-4 1,0 4-95,-3 0 1,-5-2 158,1 2 65,-5 0 1,7 3 77,-3 0 0,0 5-61,0-1 1,1 9 36,3-1 0,1 2-367,-1-2 161,1 5 1,-5-4-266,1 3 228,0-3 1,-1-1 13,1 0 1,-2-2-92,2-2 1,-2-2 51,-2-6 278,-3 1 274,4-6 805,-5-1-731,0-5 0,-1-5 200,-3-3 0,2-3-215,-6-4 0,4 1-123,-3-5 1,4 1-17,-1-1 0,-1-3-96,1 3 0,-3-2-569,3-2 286,0 5 1,3-2 68,-3 5 0,3-1-145,-3 5 1,3 3-735,1 1 366,0 4-463,0-2 0,5 14 453,2 2 0,5 10-466,3 1 543,3 1 0,6 5 49,3-5 1,0 0 128,4 0 0,1-2 20,-6-2 0,1-2 29,-4-6 0,0-4 594,-1-4-361,-4-1 0,3-2 1050,-6 0 1,5-10-128,-1-6-355,-2 1 1,-1-6 615,-4 1 1,-5-5-569,1-2 0,-6 0-58,2 0 0,-3 2-866,-1-6 118,0 6 175,0-8 1,-3 9-804,-1-3 638,-5 3 1,6 5-2463,-4 0 873,-1 5-450,-3-3-535,-1 11 2706,1 1 0,-1 15 0,1 3 0</inkml:trace>
  <inkml:trace contextRef="#ctx0" brushRef="#br0" timeOffset="54">21049 5402 9135,'0'-11'2541,"0"-1"-1724,0 1-467,5-1-467,-4 6-503,4 1 712,-5 5 1,0 1 286,0 3 1,0 4-567,0 7 124,0 8 82,0 1 1,0 5-345,0-2 234,0-3 0,0 9-301,0-3 283,0-2 0,1 0-56,3-5 0,-3 0-167,3 0 0,1-4-135,-1 0 1,4-9-335,-4 1 1,-1-6-566,-3 3 1366,0-6 0,0 4 0,0-6 0</inkml:trace>
  <inkml:trace contextRef="#ctx0" brushRef="#br0" timeOffset="55">20729 5459 7951,'0'-23'790,"0"0"0,2 1 143,6-1 0,1 5-394,10 3 0,1 2-248,7 2 1,5 3-71,9 0 1,6 6 260,11-2-396,-1 3 0,-2 1-49,-1 0 7,-3 0 1,-7 0 207,-2 0-1881,-8 5 1180,-1-4 1,-9 8-1046,3-5 1,-4 1 184,-4-1 1309,-3-3 0,-4 4 0,-1-5 0</inkml:trace>
  <inkml:trace contextRef="#ctx0" brushRef="#br0" timeOffset="56">9799 5242 8105,'1'-6'0,"3"2"-250,-3 3 345,10 1 1,-5 0 203,5 0 1,1-2-159,-1-1 1,1 1 1,-1-1 0,4 1 45,1 2 0,4-1-38,-1-3 0,2 3 38,2-3-64,0 3 0,4-3 23,-1 0 1,5 0-14,-4 4 1,4-3-84,0-1 119,2 0-28,1-1-208,5 4 1,-2-8 133,5 5 1,-4-1-84,4 1 1,-4 2 102,4-6 0,-4 5-188,4 0 0,-4-2 94,4 1 1,-4 0-69,4 4 92,0-5 1,3 4-1076,1-3 1065,-5-3 0,3 6-130,-2-3 1,-3 2 29,-1-2 45,3 3 0,-6-4-12,3 5 1,-2-2 41,-2-1 0,-1 1-15,-2-1 1,2 1-81,-3 2 206,-2 0 1,4 0-140,-6 0 1,5-1 11,-4-3 1,3 3 352,-3-3 1,3 3-355,-3 1 2,4 0 1,-6-4-12,1 0 0,-2-1 31,-1 1 1,1 3-4,3-3 0,-7 3-49,3 1 1,-3-4 12,3 0 1,0 1-332,0 3 33,0 0 282,0 0 0,-1 0-123,1 0 123,0 0 0,-4 0 86,0 0 1,0 0-157,4 0 97,0 0 0,0 0 65,0 0 1,-4 0-2,0 0 1,-4 0 197,4 0 1,-4 0 306,4 0-305,-5 0 32,3 0 0,-2-2 35,0-1 0,0 1-160,-3-2 0,-1 3-60,1 1 0,-1-4 48,0 1 1,1-1 6,-1 4 1,4 0-55,1 0 1,-1 0-28,-4 0 0,1 0 52,-1 0 0,1-4-99,-1 0 1,0 0-127,1 4 1,-4 0 300,-1 0 317,1 0-444,3 0-187,1 0 132,-6 0 1,0 0-254,-2 0-302,-3 0 226,4 0 95,-5 0-1343,0 5 1586,-5-3 0,-6 8 0,-7-4 0</inkml:trace>
  <inkml:trace contextRef="#ctx0" brushRef="#br0" timeOffset="74">9965 7455 8135,'-5'-6'332,"4"0"-25,-3 2-154,3 3 85,1-4 388,0 5-63,0-6 0,1 4-231,3-6 0,8 4-95,7-3 1,6 3 2,2-4 0,8 5-31,-1-5 1,4 2-30,1-2 0,-4-1-16,3 5 0,-2 1-136,-2 3 0,-5-4 113,-2 0 1,-3 0-167,-1 4 1,0 0 117,-1 0 1,-4 0-193,-3 0 0,-2 0-4,-2 0-66,1 0 128,-1 0 0,-4 5-187,-4 3 0,-1 2 153,-2 1 0,-2 6-97,-1 2 0,-5 4 35,-7 3 0,-8 2-215,-7 3 0,0 2 12,0-3 1,-1 3 141,-3 2 0,4-1-680,-1 0 742,6 0 1,-7-1 183,6-2 1,-1 2 0,1-5-111,4 2 0,-4-3 109,7-8 1,1 2 28,-1-2 0,5-2 165,-1-2 0,6-3-48,2-5 1,0 3 95,0-2 0,0-2 1093,4 2-969,1-6-350,-3 4 111,5-1-92,0-4 30,0 4-69,0 0 1,2-4-147,1 3 0,4-3 354,4-1 1,2 0-141,2 0 1,3 0 131,5 0-180,5 0 1,-2-1-122,8-3 34,-2 3 0,11-9 55,-5 2 0,3 2-146,-7-2 1,3 4 98,-6-3 1,-4 4-31,0 0 1,-3-3-322,-1 3 195,-5-1 1,-2 4 2,-4 0-791,-1 0 414,-4 0-795,-2 0 812,-5 0 1,-5 0 0,-2 0 0</inkml:trace>
  <inkml:trace contextRef="#ctx0" brushRef="#br0" timeOffset="75">10879 7695 7953,'0'-11'-220,"0"-1"0,4 5 559,0-1-120,5 6 176,-8-9 1,9 10 108,-2-3 1,-2 3 505,2 1-723,4 0 1,2 0-26,5 0 0,0 0-84,4 0 1,0 0-135,0 0 0,0-1 38,0-3 1,-1 3-110,1-3 1,0-1-43,0 1 1,-4 0-266,0 4 1,-5-4-412,1 1 332,-7-1-620,2 4 1033,-9 0 0,9 0 0,-3 0 0</inkml:trace>
  <inkml:trace contextRef="#ctx0" brushRef="#br0" timeOffset="76">10913 7889 10082,'12'0'944,"3"0"-283,0 0-445,0 0 0,1-3 162,-1-1 1,5-1-81,-1 1 0,4 1 85,4-4 1,-2 3-443,6-4 1,-6 4-316,2-3 1,-5 4-1191,-2 0 0,-3 1 1564,-1 2 0,1 0 0,6 0 0</inkml:trace>
  <inkml:trace contextRef="#ctx0" brushRef="#br0" timeOffset="77">11907 7638 8104,'-4'-11'510,"0"-1"-53,1 1 76,3-1-88,0 6 29,0-4-197,0 9 78,0 11-365,5 4 62,1 14 0,2-4 354,-1 2-564,-4 4 165,7-1 0,-8 3-307,6-6 227,0 1 1,-1-4 60,1 0 1,-4-4-168,3 0 266,-4-5 0,6 2 119,-5-5 45,-1-4-220,-3-2 0,2-5 222,1 0 156,-1 0-260,3-5 1,-5 2-42,0-4 1,0-2-10,0-6 1,0 1-105,0-5 1,1 0 51,3-4 1,1 0-159,3 0 0,2-4 115,-3 1 0,3-1-165,2 4 0,-2 4-97,-2 0 234,2 10-19,-9-6 1,5 14-76,-2-3-102,-2 3 1,6 3 20,-4 6 176,5-1 0,-4 11-17,3-3 1,2 3-250,-2 5 23,2 0 196,1 0 1,2-4-17,2 0 2,-2-5 0,3 1 184,-4-7 0,-1-3-71,0-5 1,5 0 196,-1 0 0,1 0-63,0 0 0,-4-4-22,4 0 0,1-6 17,2-2 1,-1 1 65,1-4-156,-5-3 1,6 4 102,-4-5-97,-1 0 1,0 0-217,0 0 203,1 0 0,-9 1-39,1 3 0,-2 2-94,2 2 1,-3 3 39,-5 1 0,1 4-152,3-1 0,-3 8-161,3 4 54,-3 7 256,-1 3 1,0 7-237,0 6 196,0-6-78,0 13 0,0-10-217,0 2 1,4 2-57,0-5 0,5-1-326,-2-3 1,4-4 751,0 0 0,5-5 0,2 3 0</inkml:trace>
  <inkml:trace contextRef="#ctx0" brushRef="#br0" timeOffset="78">12992 7752 7997,'0'-19'344,"0"0"1,0 0 558,0-4 1,1 6-602,3 1 0,-1 0-267,4 1 0,-4-1 396,1 5-230,-3 0 1,-2 0-249,-3 4 137,-3 2-17,-4 0 0,-6 3-585,-2-1 285,-2 6 127,-7 4 0,-1 8-152,-5 0 0,1 9 131,2-1 1,7 3 85,5-4 1,6 1-49,2 0 1,4 2-59,7-2 1,2 3-172,2-7 144,2-3 0,10 1 108,3-6 0,3-3-2,1-1 1,3-4 124,1 1 1,0-4-167,-4-4 82,-1-2 1,0-2 74,-3 0 1,-2 1 21,-6-5 1,0 1 219,1-1 1,-6 1 101,-2 0-228,-3-1 1,3 1-57,0-1-224,0 6 235,-4-4-217,0 3 1,0 0 69,0-1-45,0 6-223,0-3 49,0 5 25,0 5 1,1 1-2,3 5 151,2 1-2,0-6 1,5 4-207,-4-2 126,3 2 0,6 2-329,-1-1 277,0 0 1,-4-4 70,1-3 1,-1-3 130,1-1 1,-1 0-102,1 0 1,-5-1 91,1-3 1,-2-3 340,2-4-224,2 0 0,-8-1-103,6 1 755,-5-1-505,7-4 1,-9 3 913,3-2-768,2-3 0,-5 4-53,3-5 0,-1 5 15,1-1 0,-3 2-85,3 2-417,-3-1 14,-1 6 216,5 1-43,-4 5 0,6 1-818,-4 3 516,4 7 0,4 3-254,1 5 355,-1 1 0,0 2 64,1 1 1,1 4 210,2-1 0,-1 1-102,5-4 1,-1 0 91,1 0 1,1-6-169,-5-1 108,5-4-17,-7 0 1,4-2-286,-6-2 104,0 2-73,1-9 0,-1 8-140,1-5 1,-5-1-68,1-3 0,-4 0-724,3 0 1148,-4 0 0,7 6 0,-4 0 0</inkml:trace>
  <inkml:trace contextRef="#ctx0" brushRef="#br0" timeOffset="79">13689 7570 8077,'-5'-17'145,"3"4"1,-3-3 79,5 4 0,2 6-520,1 2-365,-1 3 764,3 1 355,-15 10 0,1 4 382,-10 13-456,0 2-397,-9 5 0,-2 6-20,-4 1-1300,0 4 1299,0 1 1,-1-1-59,1 1 1,4-9-98,-1-3 0,7-7-333,1-1 1,6-3 520,5-4 0,1-2 0,-1-6 0</inkml:trace>
  <inkml:trace contextRef="#ctx0" brushRef="#br0" timeOffset="80">14442 6964 7943,'0'-11'5,"0"-1"0,0 1 113,0 0 1,4 3 361,0 0-37,0 1-16,-4-5-312,0 6 0,-1-3 215,-3 5 0,1-3-74,-4 3 1,-1 0-247,-3 4 0,-1-4 138,1 0-137,-1 1 1,0 8-138,-4 2 1,4 3 202,-4 2 1,-1 4 11,-2 3 0,1 8-540,-1 4 285,5 2 1,-3 1-19,6 0 1,1 0 99,2 1 0,2-2-187,2-3 249,3 3 1,-4-9 39,5 3 0,0-7-46,0-1 1,4-5 297,-1 1-130,6-2-70,-2-2 0,5 1 176,4-1-220,-4 1-16,10-1 1,-4-3 22,4-1 0,-4 0-52,-3 0 0,-2 2-147,-2-5 0,0 1 157,-4-1 1,-2-2-106,-5 6 1,0-4 307,0 3-229,0-4 10,-5 7 0,-1-5 203,-6 3 33,1 2-192,0-4 0,-1 6 18,1-1 0,-1 1 3,1-1 1,3 0-21,1 1 56,4-1-144,-2 1 117,5-1-85,0 1 62,0-1-2,0-5-200,0 4 2,0-3 134,0-1 0,0 0-45,0-2 60,0-2 0,0 4-32,0-2 45,0-3 0,0 5 3,0-2 1,1-1-65,3 4 46,-3 1 7,10 3 0,-9 1 103,6-1-103,-1 1 16,5 4 1,-6 1-8,-2 2 0,1 2 42,-1-2 0,-2 7 106,-5 0 0,0 2-102,-5-1 1,1 1 8,-5 2 1,5 2-50,-1-5 1,4 0 32,-3 0 1,4-4 9,-1 0 1,4-2 45,4-5 1,3-1 140,4-4 1,2-1-225,2-2 1,3 1-85,4-5 1,6 0-28,3-4 1,2-2 109,1-2 0,5-2 0,2-5 0</inkml:trace>
  <inkml:trace contextRef="#ctx0" brushRef="#br0" timeOffset="81">14808 7330 7900,'0'-13'0,"0"-2"116,0 7 236,0 3-61,0-5 0,0 7 397,0-4-165,0 4 460,0-2-511,0 5 1,4 7-208,0 4 0,4 2-28,0 6 1,7 4-133,4 3 111,-2 6-64,4-3 0,-2 2-49,8-1 1,-3 0 221,3 5-1421,2-1 1088,-5-5 1,5 4-95,-2-2 1,-3-3-94,3-2 1,-3-2 105,-1-1 1,-6-1-61,-1-3 1,-4-1-292,0-3 202,-1-3-270,1 5 577,-1-6 0,-5 1-576,-2-1 1,-3-3-1279,-1-1 1785,0 1 0,-5 3 0,-1 1 0</inkml:trace>
  <inkml:trace contextRef="#ctx0" brushRef="#br0" timeOffset="82">15208 7364 7900,'0'-22'1547,"0"3"-968,0 8 0,0-6-135,0 6 0,1 1-41,3 2-401,-3 3-270,4 5 143,-5 0 1,-6 12-376,-6 7 349,-4 7 79,-7 9 1,-5 9-381,-2 5 0,-3 6 333,15-27 1,1 1 0,1 0 0,-1-1-81,-13 29 1,14-28-1,0-1 49,-11 30 1,5-11-62,3-6 1,8-5-212,0-6 0,7-2 126,0-5 0,3-5 296,1-3 0,-5 3 0,-1 0 0</inkml:trace>
  <inkml:trace contextRef="#ctx0" brushRef="#br0" timeOffset="83">15368 7924 8527,'6'0'1046,"0"0"-305,-2 0 0,2 0-67,6 0-689,-1 0 55,-4 5 44,3 1 1,-9 5-76,3 1 1,-3 4-35,-1 3 0,-4 3-269,0 1 0,-8 1 2,0 3 0,-2-3-236,3 2 0,3-2 214,1-1 0,0-1 51,0-3 1,-2-1-217,5-3 1,-4-6-85,5 2 563,-1-7 0,4 6 0,0-3 0</inkml:trace>
  <inkml:trace contextRef="#ctx0" brushRef="#br0" timeOffset="84">15744 7341 7900,'-6'-18'0,"-3"-3"963,5 2 1,1 2 96,3 2-2335,5 7 562,1-2 635,5 9 0,-3-4 299,0 5 1,-3 5 239,6 3-306,-2 2 1,9 2-70,-3 4-142,3 1 48,0 6-181,3 0 0,-8 0-245,2 0 0,-2-2 59,-2-2 1,1-2-149,-1-6 0,2-4 41,2-3 482,-2-3 0,8-1 0,-3 0 0</inkml:trace>
  <inkml:trace contextRef="#ctx0" brushRef="#br0" timeOffset="85">16224 7273 7900,'-4'-12'177,"0"1"0,-1-1 580,2 1 1,1 3 184,-1 1-255,1 4-471,2-2-138,0 5 0,-5 0 111,4 0 1,-11 10-365,1 5 1,-2 7 195,-6 5 0,-4 1-226,-3 2 171,-1 8 0,1-11-383,-1 7 1,0-2 182,4 2 1,6-5-642,1-2 453,4 2 189,0-10 1,5 6-106,-1-9 0,6-1-47,-2-4 100,-3-4-161,6 3-137,-4-9 1366,5 4 2463,0-5-2977,5 0 0,-2 9-95,4 2 1,-4 9 3,1-1 1,1 2-169,-2 2 0,1 4 59,-4-1-50,0 1 79,5-4 0,-3 2-198,1-2 51,-1 2 0,-2-8-230,0 2 138,0-3-190,5-4 0,-4-5-1159,3 1 1490,2-5 0,1 2 0,4-5 0</inkml:trace>
  <inkml:trace contextRef="#ctx0" brushRef="#br0" timeOffset="86">16338 6987 7900,'13'-23'1034,"2"0"1,3 1-960,5-1-37,0 5 0,3 3 222,1 7-547,-5 3 252,-6 5 111,-5 0 0,-3 0 286,0 0 1,-2 3-205,2 4 0,2 2-121,-3 10 1,4 5 86,0 7 0,-3-1-191,-1 4 0,-4-2-94,1 6 263,-3 3 63,-6-1 1,-2 6-28,-4 0-1006,0-1 904,-6-4 1,4-2 1,-2-4 0,4-6 86,3-2 0,-1-5 9,5-3 0,-3-2 32,3-6-33,0 1 77,4-1-99,0-5 0,1 0 455,3-6 0,-2-2-442,1-2 0,2-2 97,-1-5 0,4 3-56,-4 0-144,5 1 64,-3-5 1,1 1 37,1 0-305,-5 4 647,7 2-210,-9 5-101,9 0 1,-7 5 330,4 3-210,-4 7-8,2-2 1,-1 10 155,0-1 1,-1 3-301,-3 5 1,4 1-207,0 3 0,0 0 67,-4 0 0,0 2-260,0 2 1,0-3-77,0 4 1,0-4 193,0-1 0,1-3-44,3-1 100,-3-4 37,9 2 1,-5-9 137,3 0 1,1-5 151,-5 1 1,3-6 826,-3-2-161,0-4-315,-4 2 1,-5-5-749,-3 0 0,-7 0 195,-4 0 1,-3 0-2174,0 0 0,-5-4 342,0 0 1809,1 0 0,-12-1 0,-4-1 0</inkml:trace>
  <inkml:trace contextRef="#ctx0" brushRef="#br0" timeOffset="88">2570 9890 8107,'0'-11'216,"0"5"258,0 1 523,0 5-760,0 5 1,0 1-229,0 5 1,1 6 134,3 2 0,-2 3-25,6 0 1,0 6 60,3 3 0,-1 2-226,-2 1 1,2 0 65,-3 1 0,4-1-213,0 0 1,-3 3-40,-1-3 0,0 7-25,0-7 0,2 2-92,-5-6 1,1 2 93,-1-6 1,-3 2 97,3-1 1,-3-3 6,-1 3 1,0-7 115,0-1 0,0-5-98,0 1 1,0-2 211,0-2 1,0-3 118,0 0 43,0-6-938,0 3 269,0-5 427,0-5 0,0-6 0,0-7 0</inkml:trace>
  <inkml:trace contextRef="#ctx0" brushRef="#br0" timeOffset="89">2501 10005 8204,'0'-12'0,"-1"5"-50,-3-1 1,3 0-33,-3-3 1,4 3 237,4 1 0,-2-1 145,6-3 1,0 3 118,3 1 1,2-1-270,2-4 1,3 1-2,5 0 0,1-1 130,2 1-274,3-1 51,1 1 1,1 3 30,-4 1 1,5 3-171,-2-4 0,2 6 28,-2-2 1,2 3 13,-5 1 1,3 5-228,-3 2 183,0 4 0,-6 0-42,-2 0 1,-1 2 51,-3 2 1,-6 2 22,2 2 1,-7 2-22,0-2 1,-4 3 551,-4 1 0,-6 1-92,-5 3 0,-7-2 74,-1 5 0,-4-3-142,-8 4 0,-3-5-60,0 5 0,-4-6-196,4 2 0,0-4 162,4-4 0,2-4-275,5-8 0,2 2 76,10-5 0,0 0-1591,3-4 690,1 0 1,4-5-418,4-3 0,6-2 1291,5-1 0,12-6 0,4-1 0</inkml:trace>
  <inkml:trace contextRef="#ctx0" brushRef="#br0" timeOffset="90">3495 9548 8052,'0'-12'0,"0"1"513,0 0 1,0 3 364,0 0-182,0 1-327,0 0 0,0 1 184,0 2 0,-1 3-59,-3-3-407,2 3 1,-3 2-142,5 3 0,0 2 106,0 6 0,-3 4 15,-1 3 1,-5 8 60,1 3 1,-2 12-150,-1 4 0,-1 3-141,1 1 0,3-2 203,1 5 1,0 1-169,0 3 0,-2 4 262,5 0 1,-4-2-137,5-5 0,-1-4-28,4-4 0,0-2-1,0-2 0,5-2 123,2-6 0,4 0-271,0 0 1,0-4 159,1-4 0,3-2-30,0-1 1,4 0 47,-3 0 0,0-1-217,-1-3 0,-2-3 286,2-5 0,2 0-138,-2-4 1,0 3 137,-3-2 1,-1-2-163,0 2 247,1-6-105,-1 9 40,-4-10-4,3 4 31,-9-5-438,4 0 228,-5 0-1724,-5 0 974,4 0 844,-9 0 0,3-5 0,-4-1 0</inkml:trace>
  <inkml:trace contextRef="#ctx0" brushRef="#br0" timeOffset="91">3963 9959 8007,'0'-6'342,"5"1"-26,3 5 1,-1-4-77,5 0 0,-3 0-93,6 4 1,3-4 115,1 1 0,4-3-104,3 3 1,0 1 67,4-1 1,-1 1-194,2 2 1,-2 0 34,-3 0 1,-1 0 54,1 0 1,-2 0-65,-1 0 1,-4 0 81,0 0 0,-4 4-140,5 0 0,-5 0 94,4-4 0,-5 0-95,1 0 1,-2 0 207,-2 0 17,1 0-190,-1 0 1,-3 0-4,-1 0 3,-4 0 0,2 1-10,-5 3 0,-2-2-18,-1 6 0,0 1 60,-4 6 0,-2-2-95,-7 2 0,4 1 74,-3 0 0,1 4-51,-2-1 1,4-1-11,-4 1 0,4-1-11,0 1 0,-3 2-18,0-2 0,-2 2 52,2-2 1,2 2-33,-2-2 0,-3 3 25,-1 1 0,2 3-11,-2 1 1,1 1 6,-1-2 1,-3-1 0,3 1 0,1-2 0,-1-1 1,5-1-2,-1-3 0,4-1 15,3-3-15,-2-3 1,9 5 84,-3-6 1,3-3-75,1 0 1,0-5 309,0 5-273,0-5 124,0 2 0,5-5-35,2 0 1,4 0-32,0 0 0,2 0 9,2 0 1,3-2-34,4-1 1,3 0-130,1-5 0,3 5 77,6-5 1,-1 5-303,0 0 1,0-2 94,1 1 1,-2 0-33,-3 4 0,2 0 140,-5 0 1,-1-4 309,-3 0 1,-1-1 9,-3 1 1,-3 3-135,-4-3 1,-1-1 353,0 2 1,-3-1-142,0 4 0,-6-2 510,2-1-104,-3 1-853,-1-3-1174,0 5-138,-5 0 1,-1 2 1430,-6 1 0,-4 4 0,-2 4 0</inkml:trace>
  <inkml:trace contextRef="#ctx0" brushRef="#br0" timeOffset="92">5779 9822 8079,'0'-6'754,"0"1"1671,0 5-2234,-5 0 1,2 3 39,-4 1 1,-1 5-227,-3-1 1,-1 2 62,1 1 1,-2 1-129,-2-1 0,-4 4-42,-8 1 1,2 4 156,-6-1 0,5 2-94,-5 2 1,2 0 103,-1 0 1,6-5-30,5-3 1,5 1 13,-2 0-30,4-1 0,5-4-25,3 1 1,3-5-29,1 1-86,0 0 146,5 3 0,2-1-23,4-2 1,2 1 4,2-6 0,-1 3 86,5-3 0,-3-1-63,7 1 0,-2-1 7,5-2 0,-2 0-6,-1 0 0,0 0 4,0 0 1,-2 0-114,-1 0 1,0 1 109,-5 3 1,0-3-8,-3 3 0,-1-3-8,1-1 1,-1 0-766,0 0 0,-3 0-64,0 0-1066,-6 0 869,3 0 1007,-5 0 0,0 0 0</inkml:trace>
  <inkml:trace contextRef="#ctx0" brushRef="#br0" timeOffset="93">5368 10473 7939,'-7'0'598,"4"0"-196,6 0 0,0 0-139,5 0 0,0 0 91,8 0 1,-2 0-81,5 0 0,0 4 55,4 0 0,-1-1-95,1-3 0,4 0-92,0 0 1,3 0 40,-3 0 0,-1-1-62,-3-3 0,-1 3 31,-3-3 1,1-1-155,-5 1 1,-1-1-257,-6 1 1,2 3 88,-2-3-2102,-3 3 2271,0 1 0,-5 5 0,0 2 0</inkml:trace>
  <inkml:trace contextRef="#ctx0" brushRef="#br0" timeOffset="94">6213 10119 7913,'-6'-5'539,"-5"4"1,10-6-54,-3 3 5,3 3 288,1-4-226,0 5-306,5 0 0,-2 0-42,4 0 0,1 0 0,3 0 0,1 0-8,-1 0 0,6 0 21,2 0 0,2 0-221,2 0 0,0-1 76,0-3 1,0 3-281,0-3 1,-2 3 130,-2 1 0,3-2-41,-3-1 0,-3 1 23,-1-2 1,-2 3 47,-1 1 0,-1-4 331,0 1-301,-4-1 267,3 4-169,-9 5 0,4 1-76,-5 6 1,-1 0-53,-3 4 1,-2-2-185,-6 5 1,0 1 119,-3 6 1,1-1-90,-5 1 0,5-2 86,-2-1 1,0 0-9,1 0 0,1-4-228,6 0 1,-2-5 37,2 1 1,-1-2 451,2-2 1,-3-3-111,2-1 0,2-3 322,-2 4 0,5-4-106,0 3 1,0-4 279,-1 1-244,3-3-204,-4-1 0,14 4-16,2 0 0,3-1-93,-2-3 1,3 0 36,0 0 1,4 0 27,-4 0 0,4-1 32,-3-3 0,4 2 136,-1-6 1,-1 4-102,1-3 1,-4 3-30,4-4 0,-5 4-127,1-3 1,-2 4 94,-2 0 1,1-3-1150,-1 3 307,1-1 0,-1 4-1576,0 0 2377,-4 0 0,3 0 0,-4 0 0</inkml:trace>
  <inkml:trace contextRef="#ctx0" brushRef="#br0" timeOffset="95">6875 9399 8025,'-6'-11'-336,"1"5"1,1-1 1348,0 3-593,1 3 1,1-5 574,-2 2-401,3 3-50,-4-4-291,5 5 0,1 0-29,3 0 0,3 1 67,4 3 1,0-3 28,1 3 0,-1 1-199,1-1 0,0 5 108,4-2 0,-3 3-28,7 2 0,0 4 26,6 3 1,-1 4 178,1 4 1,-2-3-109,-1 3 1,4 2-131,-1 1 1,1 3-33,-4 1 1,0 1-169,0-1 0,-4 5-533,0 3 1,-1 3 438,1 0 1,-3 1-98,-5 0 1,0-1 93,-4 1 0,2-4-152,-5 0 0,0-2 78,-4 2 0,-4-1 71,0-3 1,-5-3-37,2 4 1,-7-4 64,-2-1 0,-3-1-120,4-2 0,-5 1 79,1-6 1,1 1-90,-1-4 0,1-2 109,-1-2 0,3-1 296,4-3 1,1-6-181,-1 3 1,5-5 218,-1 1-654,6-3 311,-3-5-396,5 0 0,-5 0 0,-2 0 1</inkml:trace>
  <inkml:trace contextRef="#ctx0" brushRef="#br0" timeOffset="105">8212 10085 7954,'-7'0'86,"2"0"1,5-2-145,0-1 1,1 1 184,3-2 0,-1 3 41,4 1 1,1-1-64,3-3 1,1 3 70,-1-3 1,6 3-165,2 1 0,2 0 60,2 0 1,-4 0-41,0 0 1,0 0 13,4 0 1,-4 0 22,0 0 0,-1 0-96,1 0 1,-1 0 54,-3 0 0,-2 0-211,2 0 0,-6 0-12,-2 0-349,1 0 178,-2 0 366,-1 0 0,-5 5 0,0 1 0</inkml:trace>
  <inkml:trace contextRef="#ctx0" brushRef="#br0" timeOffset="106">8257 10324 7960,'-6'-5'400,"1"4"-169,5-4 0,5 5-28,3 0 0,6 0 81,1 0 1,5 0 152,-1 0 0,4 0-410,4 0 0,0 0 78,4 0 1,1 0-259,-6 0 1,1 0 160,-4 0 1,0 0-732,-1 0 1,-2 0 722,-1 0 0,0 0 0,3 0 0</inkml:trace>
  <inkml:trace contextRef="#ctx0" brushRef="#br0" timeOffset="107">9297 9662 8105,'-2'-8'-1163,"-1"1"1732,1 4-169,-3-7 258,5 9-232,0-4 61,0 5-319,-5 0 0,4 1-42,-3 3 1,3 2 30,1 6 1,0-1-109,0 0 1,0 6 39,0 2 0,1 8-131,3 3 1,-3 3-38,3 1 1,1 6 104,-1 2 1,0-2-229,-4 2 0,1-5 77,3 1 1,-3-3-126,3 0 1,-3-1 59,-1 0 1,0-3-2,0-1 0,0-4 99,0 0 0,4 1-14,0-4 1,-1 2 133,-3-6 0,0-1-84,0 1 0,0-5-61,0 1-27,0-2-378,6-2 257,-5 1 265,4-6 0,-5-1 0,0-5 0</inkml:trace>
  <inkml:trace contextRef="#ctx0" brushRef="#br0" timeOffset="108">9114 9856 7971,'-4'-18'1,"0"3"1,0 3 2,4 0 0,2 1 79,2-1 1,1 5 139,2-1 0,3 2 127,-2-2 0,2-1-64,2 5 0,4-4-222,3 0 0,3-1 87,0 1 0,6 0-206,3 4 1,2-4-57,1 4 0,2-3-77,2 3 1,-4 0 102,0 4 0,-1 1 80,-6 3 1,-2 2-101,-6 6 0,-2 1 27,-6 2 0,1-2 103,-1 2 1,-3-1-54,-1 1 0,-4-2 220,1 2 0,-8 3-114,-4 1 0,-7 2 22,-4 2 1,-4 4-83,-4-1 0,-7 1 36,-8-4 1,2 0-1030,-2 0 1019,5-1 0,-2-4 1,10-3-258,2-7 0,8 1-68,4-5-905,7-1 1186,3-8 0,10-1 0,1-5 0</inkml:trace>
  <inkml:trace contextRef="#ctx0" brushRef="#br0" timeOffset="109">10210 9342 7933,'-11'-11'638,"4"-1"0,1 6-556,2 2 0,2 3 111,-6 1 0,1 0 142,-5 0 1,1 5-154,-1 3 0,0 3 11,-4 4 1,4 7-76,-4 5 0,-1 6 103,-2 1 1,2 1-27,2 7 1,2 0-8,2 4 1,-1 5-488,1 2 0,5 3 314,2 1 0,3 4-62,1 0 1,0 1-27,0-1 1,1-7-44,3 3 1,-2-7-82,6-1 1,-1-3-33,5-4 0,1 1 27,2-5 0,-3 0 101,4-4 1,-2-4-18,1-4 0,-2-2 31,2-1 0,1-1 135,0-3 0,0-3 172,-1-4 0,-2-2-165,2-2 1,-2 0 342,-2-4-414,1 0 0,-1-4-452,1 0 1,-5 0 49,1 0 418,-6 0 0,8 0 0,-3 0 0</inkml:trace>
  <inkml:trace contextRef="#ctx0" brushRef="#br0" timeOffset="110">10564 9685 7943,'-11'0'-8,"-1"0"202,1 0 0,5-1 207,2-3 57,3 3 139,1-5-137,0 6-226,0 6 1,5-3 19,2 9 1,3-2-196,2 9 0,3 0 1,0 4 0,6 1-99,-2 3 0,-2-3-16,2 2 0,-1 2 123,1-1 0,3 0-166,-3-5 1,1 1 11,-1 0 0,2 0-143,-6 0 1,4-4 50,-4 0 0,0-5 115,-3 1 1,-1-2-15,1-2 1,-1-1 4,0-2 0,-3 1 22,0-5 1,-5 3-69,5-3-527,-5 0 182,2-4 232,-5 0 1,0 5 0,0 1-1</inkml:trace>
  <inkml:trace contextRef="#ctx0" brushRef="#br0" timeOffset="111">10930 9673 8093,'-5'-17'0,"3"0"0,-1 6 0,1 3 983,2 1-90,0-1-636,0-3 1,-1 4 533,-3 3-487,3 3 0,-5 2-172,2 3 1,-1 4 63,-3 7 1,-6 8-54,3 7 1,-8 8 106,0 4 1,-8 3-320,-3 0 0,0 0-144,0-3 0,3-2 83,-3-2 1,4-6 81,0 2 0,3-7 62,4 0 1,-1-5-656,4-3 0,1-2 325,4-6 0,4-3-1801,4 0 1130,1-6 987,2 3 0,0-5 0,0 0 0</inkml:trace>
  <inkml:trace contextRef="#ctx0" brushRef="#br0" timeOffset="112">11741 9559 8075,'0'-11'297,"0"4"147,0 2 539,0 5-736,-5 0 1,3 2-141,-2 1 1,2 0 67,-2 5 0,2-5-99,-6 5 1,2 0-111,-2 3 1,-6 6 140,3 2 0,-3-2-138,2 2 1,-4 4 101,-3 4 1,-2 0-63,2-5 0,-2 3 63,2 1 1,2-3-137,2 0 0,2-2 65,2-5 1,5 3-134,2-4 120,3 0 1,2-3 36,3-1 1,7-5-2,8-2 0,3-3-3,0-1 0,3 0-25,1 0 1,-2 0 23,3 0 1,-7 0-47,-1 0 1,-5 0 52,2 0-441,-4 0-243,0 0-572,-6 0-384,-1 5 1613,-5-3 0,-5 8 0,-1-4 0</inkml:trace>
  <inkml:trace contextRef="#ctx0" brushRef="#br0" timeOffset="113">11387 10153 7917,'-7'5'741,"2"-4"1,10 6-330,3-3 1,2-3-110,1 3 1,5-2-19,-1 2 0,9-3-22,-1 3 0,4-3-349,-1-1 0,-2 0 126,3 0 0,-3 0-227,-1 0 0,-4 0 137,0 0 50,-5 0 0,2-5 0,-4-1 0</inkml:trace>
  <inkml:trace contextRef="#ctx0" brushRef="#br0" timeOffset="114">11969 9913 8015,'0'-11'-174,"0"3"198,0 1 0,4 3 193,0-4-91,5 6 0,-7-3 372,6 5 1,-4 0-69,3 0 0,1-4-78,3 0 1,2 0-116,2 4 1,-1-4-15,5 1 1,-4-2-54,4 1 1,-3 2-101,3-1-1,-4 1 61,4 2 0,-5 0 222,1 0-420,-2 0 1,-3 2 73,-2 1 1,0 0-226,-4 5 1,0-1 134,-4 5 0,-1 3-194,-3 0 0,-4 5 56,-7-1 0,-3 4-70,-5 4 0,2-3 104,2 3 0,-3-4 95,3-4 0,3 1-32,1-5 1,2 4-22,1-4 1,2 1 279,3-5 0,0-1-21,4-2 1,1 2 68,-2-2-50,3-3 1,2 3-74,3-4 1,3 0 92,4-4 1,0 0-131,1 0 1,1 0 33,2 0 0,-3 0-10,4 0 1,0 0 20,-1 0 0,4 0-9,-3 0 1,3-1-193,-4-3 1,0 3-420,-3-3 100,-1 3 1,0 1-530,1 0 0,-5 0 982,1 0 0,0-5 0,3-2 0</inkml:trace>
  <inkml:trace contextRef="#ctx0" brushRef="#br0" timeOffset="115">12654 10210 7892,'-6'0'975,"1"0"0,10 5-603,3 3 1,-3 2-380,-2 2 0,3 4 89,-3 3 0,1 3-83,-4 0 0,0 5 71,0 0 0,0 3-512,0-3 1,-4 3 140,1-3 1,-6 0-361,1-5 661,-2 1 0,-2 0 0,1 0 0</inkml:trace>
  <inkml:trace contextRef="#ctx0" brushRef="#br0" timeOffset="116">13191 9525 8092,'-11'-11'56,"4"-1"1,1 2 325,2 2 327,3-2 150,-4 9-232,5-9-318,0 9-59,0 6 1,0 0-133,0 10 0,0-5 118,0 5 0,0 2-104,0-2 0,0 0-84,0-3 0,1 2-166,3-3 0,-3 3-99,3-6 1,1-2 91,-1 2 1,1-6-86,-1 2 154,-3-3-118,4-1-171,-5 0 317,-5 0 13,4 0 0,-4-1-204,5-3 158,0 3 31,0-4 1811,0 5-1670,5 0 1,0 5 39,2 2 1,2 0 82,-5 0-249,5 1 0,-6 3 16,4 1 0,-3-2-79,4-2 1,-5 2 77,5-3 0,-2 4 39,2 0 1,2 0-81,-2 1 1,1-1 62,-2 1 0,3-1-154,-2 1 1,2-1 77,2 0 0,-1 1 48,0-1 0,1-1-103,-1-2 1,1 1-179,-1-5 1,1 3 72,-1-3 0,-1 1 45,-2-1-865,2-3 296,-4 9-806,1-8 1544,-2 8 0,-5-4 0,0 6 0</inkml:trace>
  <inkml:trace contextRef="#ctx0" brushRef="#br0" timeOffset="117">13751 9456 7962,'5'-6'20,"-4"1"391,4 5-147,-5 0 1,-5 4 13,-3 0 1,2 5-43,-2-2 1,-3 5-14,-4 3 0,-5 3-210,1 4 1,-3 1 81,-1 0 0,0 0-210,0 0 0,2 0 107,2-1 1,2-4-154,6-3 1,-1-2-280,1-1 0,3-1-914,1 0 1354,4 1 0,-7-1 0,4 1 0</inkml:trace>
  <inkml:trace contextRef="#ctx0" brushRef="#br0" timeOffset="118">13454 9856 7962,'0'-6'860,"0"-4"-170,0 8-160,0-3-153,0 5 1,0 5-71,0 3 0,0 3-84,0 5 0,4 0-174,-1 3 1,1 3 106,-4-3 0,4 2-206,0 2 1,5 0 90,-2 0 0,0 0-308,0 0 0,0-6 155,0-1 1,2 0 137,-5-1 0,4-3 104,-5-5 1,1 1-118,-4 3 0,0-3 70,0 0 14,0-6-1394,0 8 959,0-8 1,-1 3-1448,-3-5 1785,3 0 0,-9 0 0,3 0 0</inkml:trace>
  <inkml:trace contextRef="#ctx0" brushRef="#br0" timeOffset="119">14413 9536 7937,'-5'-6'1107,"4"1"-265,-4 5-434,0 0 1,-2 1-102,-4 3 1,-2 2-51,-2 6 1,1 1-246,-5 2 1,0-1 96,-4 5 1,0 0-175,0 4 1,-3-1 84,-1 1 0,0 0 7,5 0 1,-1-1-42,0-3 1,4 2-114,0-2 0,9-2 68,-2-2 222,3-2 1,3-2-83,2 0 0,3-3-25,1 0 1,1-6-40,3 2 0,2 1 57,6-1 1,4 0 38,3-4 1,3 4-29,1-1 0,0 1-207,-1-4 0,1 0-32,0 0 0,-1 0-146,-3 0 0,1 0-263,-5 0 0,1 0 219,-5 0 0,0 0-1151,1 0 575,-6 0 920,4 5 0,-14 2 0,3 4 0</inkml:trace>
  <inkml:trace contextRef="#ctx0" brushRef="#br0" timeOffset="120">14036 10096 7820,'-6'0'1782,"2"0"-1217,8 0 0,2 4-268,6 0 1,-3 3-90,2-3 1,-2 1-2,6-1 1,3-1 1,1 4 0,1-4-638,-1 0 0,2 3 345,-6-3 0,4 1 269,-4-4-185,5 0 0,-7 0 0,4 0 0</inkml:trace>
  <inkml:trace contextRef="#ctx0" brushRef="#br0" timeOffset="121">14619 9788 7863,'-7'-12'-957,"2"5"891,5-1 0,2 4 822,1-3-221,-1 4-341,8-2 1,-8 1 270,6 0 1,-4 1-83,3 3 1,-3 0-14,4 0 1,-1 0-110,5 0 1,-5 1-131,1 3 1,1-3 37,6 3 1,-2-3-127,2-1 0,3 0-83,1 0 0,-1 0 76,1 0 0,0-1-28,4-3 0,-4 3 28,0-3 1,-5 3-85,1 1 1,-6 0-9,-2 0 0,-3 0 53,4 0 1,-6 1-20,2 3 1,-3 2-138,-1 5 1,-5 5-73,-2-1 1,-7 4 69,-2-4 1,-3 5 135,4-1 0,-5 3-77,1 1 1,1-4-101,-1 0 1,5-1 161,-1 1 1,0 1-1,3-5 1,-2 4 22,7-3 0,-2-1 150,1-4 0,-1 1 111,5-1 1,1 0-98,3 1 0,0-4 57,0-1 1,1-4-38,3 0 0,2 3 36,5-3 1,1 1-85,-1-4 0,2 0 130,2 0 0,3 0-140,5 0 0,4-1-47,-1-3 1,1 2-103,-4-6 1,2 2 94,-2-2 1,2-2-159,-6 2 1,-1 3 53,1 1 1,-5 3-203,1 1 0,-6 0-149,-1 0 400,-6 0 0,8 0 0,-3 0 0</inkml:trace>
  <inkml:trace contextRef="#ctx0" brushRef="#br0" timeOffset="122">15133 9182 8037,'-5'-6'-604,"3"-4"498,-3 4 250,5-6 146,0 1 427,0 4-345,-5-3 0,3 9 464,-6-3-30,5 3-261,-2 1 351,5 0-630,0 5 1,5-3 8,3 6 1,3 1-1,5 6 0,3-1-93,7 5 0,-1 0 15,1 4 0,3 0-46,2 0 0,2 5 70,1 2 1,-3 8-190,-1 4 1,-1 4 188,2 3 1,-3-1-555,-6 6 1,-4 2 101,-3 1 0,-2 1-211,-2-8 1,0-1 104,-4-3 1,-2-4-132,-5-1 0,0-4-42,0 1 0,-5-2 142,-2-2 1,-7-3 60,-2-1 1,-4-5 170,1 2 1,-2-3 152,-2-1 0,0-1 331,0-3 0,0-3-239,0-4 1,6-1 8,1 0 0,4-3-131,0 0-39,6-6 93,1 3-1051,5-5 1,5 0 25,2 0 984,4 0 0,5-5 0,2-1 0</inkml:trace>
  <inkml:trace contextRef="#ctx0" brushRef="#br0" timeOffset="123">8383 11661 8053,'-6'0'694,"0"0"-326,6-5 173,0 3-528,0-3 1,0 7 129,0 1 1,6-1-69,1 1 0,3 3 70,2-3 1,4 1-33,3-4 1,3 0-6,1 0 0,-3 0-1,3 0 1,-3 0-170,7 0 0,-3-4 60,-1 1 1,0-5-160,-1 4 0,1-4 68,0 5 1,-1-5-18,-3 4 0,1-1-51,-5 1 1,0 3-108,-3-3 0,-4 3-199,-1 1-110,-4 0 577,2 0 0,-5 5 0,0 1 0</inkml:trace>
  <inkml:trace contextRef="#ctx0" brushRef="#br0" timeOffset="124">8463 11866 7948,'-8'0'386,"1"0"61,4 0 20,-2 0 36,5 0-88,0 5 0,1 0-77,3 3 0,4-3-88,7-5 1,1 0 3,3 0 0,3 0-105,-3 0 0,6 0-274,2 0 0,0 0 168,-4 0 0,1-1-256,2-3 1,-2 2 169,3-6 1,-7 4-1592,-1-4 1634,0 6 0,-1-8 0,-1 3 0</inkml:trace>
  <inkml:trace contextRef="#ctx0" brushRef="#br0" timeOffset="125">9548 11489 8072,'-12'0'247,"6"0"1,0 0 325,2 0-310,3 0 0,-8 2-115,5 1 0,0 4 55,4 4 0,0 1 27,0-1 0,0 6-131,0 2 1,0 7 75,0 5 0,0 2-170,0 1 0,0 1 31,0 4 0,0 0-140,0 3 1,0 1 64,0-5 1,0 0-79,0-4 1,4-3 40,0-1 0,3-6 63,-3-1 1,5-1-13,-1-7 1,-2 4 24,2-4 1,-6 0 51,2-3 1,-3-1-45,-1 1 1,0-1-332,0 1 217,0-1-538,0 0 1,-1 0-477,-3-4-264,3-2 808,-9-5 576,8 0 0,-8-10 0,4-3 0</inkml:trace>
  <inkml:trace contextRef="#ctx0" brushRef="#br0" timeOffset="126">9434 11592 8138,'0'-11'-378,"1"-4"301,3-1 114,2 1 0,5 4 70,1-1 1,-1 1 347,1-1 1,3 1-91,0 0 1,5-1-86,0 1 1,1-2-110,2-2 0,1 2-104,3-2 0,-3 2-146,2 2 1,2 3 101,-1 1 0,-2 4-88,-6-1 1,3 4 33,-3 4 1,-2 4 81,-2 7 1,-3-1-48,0 5 1,-4 0-178,-1 4 1,-6 0 201,-1-1 0,-6 5 216,-9 0 1,-7 1-174,-4-2 0,-6 0 105,1 4 1,-5-3-121,-2 3 1,3-4 25,5 0 1,1-7-110,-2-4 0,5-3 122,6-4 0,4-3-1308,5-5 542,4 0 0,2-2 670,5-1 0,10-9 0,3-6 0</inkml:trace>
  <inkml:trace contextRef="#ctx0" brushRef="#br0" timeOffset="127">10279 11295 8004,'-1'-10'455,"-3"2"-77,2-2-131,-3 4-72,5 0 1,-1-1 702,-3 3-511,3 3 1,-8-3-137,5 8 1,-3-1-45,3 4 0,-5 5-51,1 3 0,2 5 91,-2-1 0,1 8 0,-5 3 0,1 3-182,0 2 1,0 3 28,4 0 1,-2 9-216,5-2 1,0 5-120,4-1 1,0 3 297,0 6 0,0-3-143,0-1-1134,0-4 1290,5-4 1,-1-5-108,8-3 1,-4-8 45,8-3 1,-2-3-74,1-1 1,-1-4 86,5 0 1,-1-5-2,1 1 0,-2-2 128,-1-2 1,-4 1-131,4-1 0,-4-3 567,0-1 1,-1 1-563,1 3 0,-5 0-167,1-4 0,-6 3 41,2-2-785,-3 2 0,-1 1 905,0 1 0,0-1 0,0 1 0</inkml:trace>
  <inkml:trace contextRef="#ctx0" brushRef="#br0" timeOffset="128">10656 11444 7937,'1'11'546,"3"1"0,-2 3-314,6 0 1,-4 5 13,3-1 1,1 3 8,3 1 1,1 1-24,-1 3 0,6-3-122,2 2 0,2-2 16,2-1 0,4 0-136,-1 0 1,2-4-143,-1 0 1,-4-4 82,0 4 1,-2-5-45,-6 1 1,1 2 48,-5-2 0,-3 0 111,-1-3 1,-3-1-4,4 1-35,-6-1 0,7 0-299,-5 1-403,0-6-785,1 4 681,-4-8-218,4 3 1015,-5-5 0,5 0 0,2 0 0</inkml:trace>
  <inkml:trace contextRef="#ctx0" brushRef="#br0" timeOffset="129">11101 11467 7988,'-4'-12'0,"0"1"0,-3 3 591,3 0-56,0 1-153,4 1 0,0-1 250,0 3-274,0 3 0,-1-4-190,-3 5 1,2 5-116,-6 3 0,4 7-92,-3 4 1,-2 4 67,-7 3 0,3 4-73,-7 4 1,-2 5 53,-5 3 1,-1-1-122,1 1 1,-2-4-170,-5 4 0,4-6 187,-1 2 0,4-2 11,-3-2 0,8-5-41,0-2 1,6-8-2,1-4 0,6-2-17,2-2-995,4 1 392,-2-6 744,5-1 0,10-10 0,3-1 0</inkml:trace>
  <inkml:trace contextRef="#ctx0" brushRef="#br0" timeOffset="130">11604 11455 7965,'0'-6'1015,"0"-4"-561,0 8 0,0-4 251,0 2 131,0 3-491,0-4 1,0 6-32,0 3 1,-5 2-78,-3 6 0,-2-1-125,-2 1 1,1 3 40,-1 0 0,0 4-125,-3-4 1,2 6-155,-2-2 0,-3 2 93,-1 2 0,1 1-195,-1 3 1,4-3 102,-4 3 0,5-3 57,-1-2 0,6-4 42,1-3 0,4 2-44,-3-2 1,4 0 31,-1-3 0,3-1 3,1 1 0,1-5 8,3 1 0,-1-6 10,4 2 1,1-2 0,3-2 0,5 0-1,-1 0 0,5 0-140,-1 0 1,-1 0 74,1 0 1,-5-2-404,1-2 0,2 3-78,-2-3 1,0-1-281,-4 2 0,-3-1-500,0 4 1343,-6 0 0,3 0 0,-5 0 0</inkml:trace>
  <inkml:trace contextRef="#ctx0" brushRef="#br0" timeOffset="131">11307 12072 7965,'0'6'3078,"0"-1"-2815,5-5 0,2 2 92,9 1 1,-2-1-2,5 1 0,0-1-92,3-2 1,1 0-527,0 0 1,0-2 228,0-1 1,-2 1-1109,-2-1 1,3 1 159,-3 2 983,-2 0 0,4-5 0,-3-1 0</inkml:trace>
  <inkml:trace contextRef="#ctx0" brushRef="#br0" timeOffset="132">11969 11821 7930,'0'-7'-147,"0"-3"192,0 9 339,5-9 187,-4 8 379,10-3-629,-5 5 1,5 0-100,1 0 1,3 0 49,0 0 0,2 0-50,-2 0 0,-2 0 0,2 0 0,1 0 28,0 0 0,0 0-381,-1 0 0,-1-3 64,5-1 1,-5 0-68,1 4 0,-2 0-3,-1 0 1,-1 0 60,0 0 14,-4 0 0,2 1 84,-6 3 0,1 2-240,-4 6 0,-5 0-6,-2 4 1,-7-2-80,-2 5 0,-4 0 43,1 4 1,1-4 103,-1 0 0,5-2 220,-1 2 1,2 2-132,2-6 0,3 0 77,1-3 1,4-1-53,-1 0 1,-1 1 239,2-1 1,-3-1 392,3-2-199,1 2 0,-3-7 108,5 4-190,0-4-411,0 2 167,5-5 1,7 0-95,7 0 0,2 0 67,2 0 0,1-1-79,3-3 0,-3 1-5,3-4 1,-3 4-175,-1-1 0,-4 3 108,0 1 0,-4 0-60,4 0 1,-5 0-232,1 0 1,-2 0 135,-2 0 1,1 0-1593,-1 0 1858,1 0 0,-1-5 0,0-1 0</inkml:trace>
  <inkml:trace contextRef="#ctx0" brushRef="#br0" timeOffset="133">12506 11341 7970,'-12'-23'275,"1"4"153,0 0 0,4 1-136,3-1 1,3 3 154,1 4-766,0 1 1,0 3 270,0 1 1268,0 4-330,0-2-477,0 15 1,5-1-97,3 10 0,3-1-40,5 1 1,1 6-30,6-2 0,1 2-28,3-2 0,2 5-184,5 3 0,-3 2 153,-1 1 0,1 0-453,3 0 0,-6 1 177,-5-1 0,-2 4-481,-5 0 0,-1 4 177,-4-4 0,-4 4 6,-4-4 0,2 5 120,-1-1 0,-1 1-39,-7-1 0,-4 1-283,-7-5 0,1 2 139,-5-2 1,0-7 447,-4 4 0,-5-4 0,-1 4 0</inkml:trace>
  <inkml:trace contextRef="#ctx0" brushRef="#br0" timeOffset="134">13420 11364 7961,'0'-12'6,"-4"1"-4,0-1 1,0 5 137,4-1 416,0 6-24,-5-8 234,4 8-177,-4-3-406,0 5 1,3 5 63,-1 3 1,1 2-63,2 1 0,0 6 6,0 2 0,4 8 15,0 3 0,5 3-225,-2 1 1,2 6 48,-1 2 1,2-2-266,-2 2 0,1 0 150,-2 4 0,2-6-353,-5-2 0,1-3 243,-1-5 0,-3-2-27,3-5 1,1-4-80,-1 0 131,-1-5 0,-3 2-308,0-4-397,6-6-468,-5-1 1343,4-5 0,-5 0 0,0 0 0</inkml:trace>
  <inkml:trace contextRef="#ctx0" brushRef="#br0" timeOffset="135">13305 11375 8220,'0'-11'0,"0"-1"0,4 1 446,0-1 1,10-3-61,1 0 0,7-1-232,4 0 0,0 2 126,4-5 0,-3 4-262,3-4 1,-3 6-35,3 2 0,0 1-51,0 6 0,2 0 15,-6 4 1,5 4 154,-5 0 0,0 5-352,-7-2 0,-3 3 107,-4 2 0,-2 1 15,-2 2 1,-3-1 94,-5 5 1,-2-4 188,-1 4 1,-10 4-122,-10 4 1,-5 0-41,-6 0 0,0-2-272,-1 6 0,1-6 110,0 2 1,1-8-148,2-4 0,9-2-109,6-2 422,4-4 0,5 3 0,2-4 0</inkml:trace>
  <inkml:trace contextRef="#ctx0" brushRef="#br0" timeOffset="136">14185 11101 7974,'-5'-11'1376,"3"4"-966,-8 2 1,4 5 2,-6 0 1,5 5-62,-1 3 0,1 3-93,-5 5 0,1 1-35,-1 6 0,1 5-74,0 3 1,3 7 87,0 4 0,2 6-152,-2 1 1,3 6-102,5-2 0,-4-1 65,1 1 1,-1 1-64,4 3 0,0-9 44,0-2 1,1-8 77,3 0 0,2-8-20,6-3 0,-1-3-378,1-1 0,-1-5 159,0-3 0,5-2-28,-1-2 1,0-3-11,-4-1 0,1 0-250,-1 0 0,1 0-107,-1-4 0,1-1 123,-1 1 0,-3 0 402,-1 1 0,1-3 0,3 4 0</inkml:trace>
  <inkml:trace contextRef="#ctx0" brushRef="#br0" timeOffset="137">14562 11364 7944,'-12'-2'0,"1"-1"334,4 1 239,-3-8-44,9 9-210,-4-4 0,5 6-63,0 3 0,5 2 93,3 6 0,2-1-85,1 1 1,1-1-170,-1 0 0,0 1 76,1-1 1,3 1 52,0-1 0,4 1-243,-3-1 1,0-1-416,-1-2 1,-2 2-257,2-2 0,2-3 389,-2-2 1,-4 0-290,-3 1 0,0-3 590,3 3 0,0-3 0,1-1 0</inkml:trace>
  <inkml:trace contextRef="#ctx0" brushRef="#br0" timeOffset="138">15053 11284 7895,'-7'-8'188,"4"1"-120,-4 4-37,6-2 269,-4 5-223,0 0 0,-2 5-38,-4 3 1,0 3-102,-1 4 0,-3 2-164,0 2 0,-4 2 34,3-2 0,-3 2-168,4-2 0,0-1-374,4-3 261,-1-3 473,1 5 0,4-6 0,-3 1 0,4-1 0</inkml:trace>
  <inkml:trace contextRef="#ctx0" brushRef="#br0" timeOffset="139">14813 11512 7372,'-5'7'-135,"2"1"1036,-4-4-372,4 5 0,-2-3-137,5 6 0,0-1 48,0 1 0,0-1-97,0 1 0,0 3-204,0 0 0,4 4-4,0-4 1,5 4-159,-2-3 0,-1 3-76,2-4 1,-5 4 131,0-4 1,3 2-203,-3-2 1,1-2-74,-4 2-126,0-3 1,0 0 139,0-1 1,0-3-626,0 0 467,0-6 386,0 3 0,0 0 0,0 2 0</inkml:trace>
  <inkml:trace contextRef="#ctx0" brushRef="#br0" timeOffset="140">15647 11181 7914,'-7'-5'950,"-3"4"1,8-4-568,-6 5 0,4 1-163,-3 3 0,-2 2-2,-7 5 0,4 6-156,-4 2 0,0-1 131,1 1 0,-2 0-216,2 4 0,2-1 96,-2 1 1,1 0-162,-1 0 1,2-4-18,-2 0 0,2-1 7,2 1 1,-2 1 330,-2-5 0,2 1-125,-2-5 1,6 0 51,2 1 1,4-1-68,-1 1 0,3-5-85,1 1 1,5-4 106,3 3 1,6-3 129,1 4 0,5-6-123,-1 2 1,7-3-140,0-1 1,1 0-316,-4 0 0,0 0 173,-1 0 0,1 0-181,0 0 0,-5 0 105,-3 0 0,-2 0 148,-2 0-171,1 0 258,-6 0 0,-1 6 0,-5 0 0</inkml:trace>
  <inkml:trace contextRef="#ctx0" brushRef="#br0" timeOffset="141">15293 11843 7914,'5'7'1538,"-3"-2"-1021,6-5 0,3 0-507,4 0 0,4 0-7,-3 0 1,4-1 73,-1-3 1,4 3 34,4-3 0,-5 2-496,1 2 1,0 2 383,-4 2 0,3 2 0,0 5 0</inkml:trace>
  <inkml:trace contextRef="#ctx0" brushRef="#br0" timeOffset="142">15921 11478 7908,'-7'0'1882,"2"0"-240,5 0 0,5 0-1540,3 0 0,6 0 125,1 0 1,5 0-28,-1 0 0,3 0-54,1 0 1,-4 0-80,0 0 0,-4 0-177,4 0 0,-5 0 100,1 0 0,-2 4-57,-1 0 1,-5 1 89,1-2 1,-6 0-347,2 5 1,-3-1 57,-1 5 1,-5 3-45,-2 0 1,-5 5 31,-3-1 1,1 3 109,-5 1 0,4 5-70,-4 2 1,1-2 90,-1-1 0,2-2 33,6 2 1,0-7-25,-1 3 0,5-7 272,-1 4-125,5-7 0,-5 4 553,4-6-98,0-4-163,4-2 0,1-5-23,3 0 1,-1 0-57,4 0 0,2 0-78,6 0 1,-1 0 20,5 0 0,0-4-219,4 0 1,-4 0 22,0 4 0,-1-3-295,1-1 1,3 0-45,-3 4 0,-3 0-263,-1 0 0,-1 0-721,2 0 1,-4 0 1352,3 0 0,-2-5 0,-1-1 0</inkml:trace>
  <inkml:trace contextRef="#ctx0" brushRef="#br0" timeOffset="143">16400 11021 8093,'-12'-18'0,"-4"-3"0,9 2 0,2 2 323,1 2 215,3 7 89,6 3-20,-4 5 1,5 5 383,-2 3 1,8 7-278,7 4 0,2 8-252,2 3 1,1 5-238,3 3 0,1-1-191,2 4 0,-1 1-118,-2 4 1,-3 0-116,3-1 1,-4 0-63,-4-3 0,-2 2 153,-1-2 0,-7-1-212,2 0 1,-7 0-145,0 1 0,-3-2 136,-1-1 0,0-8-158,0 4 1,-5-8 159,-3 4 0,-2-6-278,-1 2 1,-6 1-20,-2-1 623,-3-1 0,0 1 0,-1-1 0,0 0 0,0-2 0</inkml:trace>
  <inkml:trace contextRef="#ctx0" brushRef="#br0" timeOffset="156">20649 9217 7148,'-1'-11'-455,"-3"4"455,3 2 0,-10 4 465,4-3 0,-3 2-155,-2-1 1,-3 3-79,0 3 1,-6 4-108,2 4 0,-2 2 2,-2 2 1,0 2-83,0 2 0,1 6 96,-1-2 0,4 6-214,0-2 0,5 6 120,-2 1 0,4 2-100,0 5 0,2-5 46,3-2 0,1 0-50,6-3 0,2 1 35,2-2 1,6-2-134,5-5 1,6 0 63,2 0 1,1-6 70,7-1 1,-1-4 66,5 0 1,3-6-66,0-2 1,4-7 206,-4-1 0,4-8-115,-4 0 1,0-7 123,-4 0 0,0-6-37,0-2 0,-6-3 77,-5 3 1,-5-1-75,-7 2 0,-4-4-27,-3-4 1,-6 0-278,-5 0 0,-6-1 93,-10 1 0,-6 0-587,-5 0 0,-7 2 351,-8 5 1,-3 2-383,-5 10 1,4 4 194,4 8 1,11 1-208,4 2 677,12 5 0,-2 4 0,13 3 0,2-3 0</inkml:trace>
  <inkml:trace contextRef="#ctx0" brushRef="#br0" timeOffset="157">21631 9205 8218,'6'-11'158,"1"1"247,-3 2 92,-3 3 146,4 5 108,-5 0-436,-5 5 1,-1 1-37,-6 6 1,-1 3-119,-2 0 1,-3 6 86,-4-2 1,3-2-240,0 2 0,-1 0 64,-2 4 1,0-4-224,3 0 0,3-5 77,4 2 1,2-4-86,2 0 0,3-1 118,5 0 1,0 1 64,0-1 1,0-3 82,0 0 0,2-2-76,1 2 0,4 0 121,4-4 1,2 4-146,2-4 1,3 3-111,5-3 0,-1 0-22,1-4 1,0 1-275,0 3 0,-1-3-374,-3 3 0,-3-3 343,-4-1 1,-2 2-892,-3 1 1320,-2-1 0,-5 8 0,0-4 0</inkml:trace>
  <inkml:trace contextRef="#ctx0" brushRef="#br0" timeOffset="158">21323 9742 7891,'5'6'696,"2"-2"1,4 1-370,0-1 0,0 0-117,1-4 0,4 4-475,3-1 1,2 1 188,-2-4 0,2 0 76,-2 0 0,3 5 0,1 2 0</inkml:trace>
  <inkml:trace contextRef="#ctx0" brushRef="#br0" timeOffset="159">22031 9411 7852,'0'-7'386,"5"2"-337,1 5 1,6 4 549,-1 0 1,1 0-179,-1-4 1,4 0 117,0 0 0,6 0-212,-2 0 0,-1 0-126,1 0 0,-2 0-64,2 0 0,2 0-153,-6 0 0,4 0 36,-4 0 233,0 0-541,-3 5 1,-6 1 144,-2 6 1,-4 0-75,-4 4 0,-7 1-4,-8 6 0,-3 0 24,-1 0 1,-1 1 61,-2 3 1,-1-5-3,0 1 1,2-1 148,10-7 0,4 0-88,8-3 0,-2-1 494,1 1-287,0-6 0,8 0 296,0-2 0,1-3-92,-2 3 1,4-3 62,4-1 0,1 0-174,-1 0 0,4 0-109,1 0 1,4 0-141,-1 0 0,4-1 110,3-3 0,-2 3-163,3-3 1,-2-1 87,2 1 0,-5 1 0,4 3 0,-4 0-10,5 0 0,-8 0 0,2 0 0,-3 0 0</inkml:trace>
  <inkml:trace contextRef="#ctx0" brushRef="#br0" timeOffset="160">23264 9125 8120,'-5'-6'638,"4"1"-638,-4 0 0,4 4 85,-3-3 1,1 6 176,-4 2 1,-5 4-144,-3-5 0,-5 10 135,1-1 1,-3 2-129,-1-3 0,0 4-17,1 0 1,0 4-117,3-3 1,-1 3 72,4-4 1,1 0-40,4-3 1,1-1 57,2 0 1,-1 1-29,5-1 1,1 1-80,3-1 0,3-3 10,1-1 0,10-3 68,1 4 1,6-4-10,1 3 0,5-3-150,0 4 0,1-6 82,-2 2 1,-3-2-380,0 2 0,-1-2-575,-7 1-509,0 4 792,-4-1 371,-4 5 1,-3 0 320,-8-4 0,-8 3 0,-5-3 0</inkml:trace>
  <inkml:trace contextRef="#ctx0" brushRef="#br0" timeOffset="161">22967 9594 8120,'-6'5'0,"-4"-4"1704,2 3-584,3-3-443,0-1-411,5 0 1,1 4-31,3 0 1,6 3-106,6-3 1,8 4-143,-1-5 1,7 5-299,0-4 0,2 3 253,-1-3 1,2 0-1058,-3-4 0,-2 1 97,-1 3 1016,2-3 0,-5 4 0,4-5 0</inkml:trace>
  <inkml:trace contextRef="#ctx0" brushRef="#br0" timeOffset="162">23733 9000 7997,'-12'-5'2283,"1"3"-2182,4-3 0,2 10 65,5 3 1,0 7-185,0 4 1,0 3 94,0 1 1,2 5 107,1 2 0,2 3 52,3 1 1,5 2 162,-6 2 1,6-1-338,-5 4 0,2-2 84,1 2 1,-3-4 65,-1 1 0,-4-6 32,1-2 1,1-4-226,-1 1 0,0-5-32,-4-3 0,0 2-43,0-6 1,0 0 69,0-3 0,0-5-173,0 1 1,0-4-887,0 3 528,0-4-710,0 2 1,-2-5 1225,-2 0 0,-2-5 0,-5-2 0</inkml:trace>
  <inkml:trace contextRef="#ctx0" brushRef="#br0" timeOffset="168">8604 13488 7693,'-5'-6'135,"4"0"283,-9 6 1,7 0 320,-5 0-127,6 0 281,-3 0 183,5 0-900,5 0 1,5 0 14,5 0 0,2 0-228,-2 0 1,3 0 83,5 0 1,-1 0-64,1 0 1,3-1-5,-4-3 1,4 2-277,-7-6 1,1 6-7,-1-2 1,-2-1-151,-6 1 1,1 0-1196,-1 4 689,-5-5 958,-1 4 0,0-4 0,2 5 0</inkml:trace>
  <inkml:trace contextRef="#ctx0" brushRef="#br0" timeOffset="169">8581 13659 7850,'4'-7'918,"0"-1"1,8 5-473,0 0 1,3 1 3,0 2 0,-1 0-180,5 0 0,0 0-59,4 0 1,-4 0-175,0 0 0,0 0 125,4 0 1,-4 0-421,0 0 1,0 4 257,4 0 0,0 5 0,0-3 0</inkml:trace>
  <inkml:trace contextRef="#ctx0" brushRef="#br0" timeOffset="170">10454 13339 7902,'-6'-5'203,"-4"-1"230,8-5 198,-3 4 167,5-3-67,0 9-446,5-4 1,3 5 6,7 0 1,-1 0-74,5 0 0,-4 0 58,5 0 0,2 0-105,5 0 1,1 1-92,-1 3 1,0-3 43,4 3 1,-2-3-198,-2-1 0,1 0-99,2 0 0,-6 0 24,-5 0 71,0 0 0,-1 0 106,-3 0-312,-7 0 1,-3 1 68,-5 3 0,-3-1-5,-4 4 0,-2 5 11,-10 3 1,0 4-108,-4-4 1,0 6 16,0-2 1,-1-2 141,-2 2 0,2-3 122,-3 3 1,4-4-82,4 4 0,3-5 66,4 1 0,1-2-84,-1-2 0,2 1 197,2-1 0,3-3 174,5-1 150,-5-4 326,4 7-493,-4-9 0,6 4 31,3-5 1,-1 0-36,4 0 0,-3 4-42,4 0 0,-1 0-35,5-4 1,0 0 19,4 0 1,1 0-42,6 0 1,0 0-109,0 0 1,0-2-85,0-1 1,-2 0 48,-2-4 0,1 3-169,-4-4 0,3 4 76,-4-3 0,0 4-513,-3-1 1,-1-1 288,0 1 1,1-1-832,-1 2 1171,-4 1 0,3-8 0,-4 4 0</inkml:trace>
  <inkml:trace contextRef="#ctx0" brushRef="#br0" timeOffset="171">11151 12985 7990,'0'-12'14,"0"-4"1,0 4 187,0-3 0,5 2 17,3 1 0,-2 5 7,2-1 0,-5 4 216,5-3 0,-4 4 191,3-1-379,1 3 0,3 0 16,1-3 0,-1 3-45,1-3 1,3 3-127,0 1 0,0 0 113,-3 0 0,-1 1-179,1 3 0,-1 2-85,0 6 1,-3 3-68,0 0 1,-6 5-4,2-1 0,-3 4-154,-1 4 0,-5-3 1,-2 3 1,-4-3 108,0-1 1,0-2-106,-1-2 1,2-2 81,2-6 1,2-1 417,2-2-131,3 2 1,-3-7 183,8 4 0,4-4-61,7 0 1,-1-1 196,5-2 1,-4 0-181,4 0 0,0 0-31,4 0 1,-1-2-430,-3-1 1,-2 1 123,-1-1-2402,-4 1 2500,0 7 0,-12 2 0,-7 4 0</inkml:trace>
  <inkml:trace contextRef="#ctx0" brushRef="#br0" timeOffset="172">2571 15668 7885,'0'-6'-384,"0"1"1,-4 4 844,0-3 445,0 3-428,-1-5-270,4 6 0,-4 1-23,5 4 1,0 1-1,0 5 0,4 7 23,0 2 1,5 4 101,-2 3 0,3 4 199,2 4 1,-1 1-363,1-1 0,-1 5-316,0 0 1,0 3-141,-4-3 1,2 0 184,-5-5 0,3-4-90,-3 2 0,4-7 67,-4 2 1,3-8 8,-3 0 1,0-5 21,-4 0 0,0-1-346,0-3 195,0 2 5,0-2 0,-1-2-913,-3-1 1175,-3-6 0,-4 3 0,0-5 0</inkml:trace>
  <inkml:trace contextRef="#ctx0" brushRef="#br0" timeOffset="173">2605 15705 7971,'1'-11'0,"3"3"0,-3-2 82,3 1 1,1-1 192,-1-2 0,6 0-111,2 0 1,0 2 146,7 2 0,-3-2-189,3 6 0,-4-1 22,4 1 0,0 3-110,4-3 1,0 3 60,0 1 1,-2 0-181,-2 0 0,3 5 69,-3 3 0,-1 3-89,1 0 0,-7 2 101,0 3 1,-2-1-40,-6 4 0,-1 5-1,-3 4 1,-10 4 48,-5-4 0,-5 7-57,-3-3 1,-4 4 88,1-9 0,-5 1 3,4-4 0,-3-1 2,3-4 0,-3-2 8,3-5 1,2-1-223,6-4 1,2-2-687,6-5 858,5 0 0,1-5 0,5-1 0</inkml:trace>
  <inkml:trace contextRef="#ctx0" brushRef="#br0" timeOffset="174">3290 15645 7844,'-6'-5'937,"-4"3"-498,4-3 98,-1 5-162,2 0 1,5 1-213,0 3 0,0 9 51,0 6 1,0 5-122,0 3 0,4 3 11,0 7 1,3 3-138,-3 4 1,4-2-11,-4 1 0,4-4-137,0 0 1,-2-1 68,2-3 0,-2-5 1,2-2 1,1-3-77,-5-1 0,1-5 42,-1-3 1,-3-3-216,3-1 1,-3-4-168,-1-1 526,0-4 0,0 8 0,0-5 0</inkml:trace>
  <inkml:trace contextRef="#ctx0" brushRef="#br0" timeOffset="175">3256 15740 7929,'5'-11'195,"-2"-2"69,4 2 0,-2-3-113,7-1 1,-2 1 66,9-2 1,-4 4 2,4 5 0,0-3 238,4 6 1,1 0-262,3 4 0,-3 0-18,3 0 0,-3 5-89,-1 3 0,-4 8 93,0 4 1,-4 7-194,4 0 0,-6 6 13,-2-1 0,-1 3-147,-6 0 0,4 0 2,-5 1 1,1 0-206,-4 0 1,-1-2-25,-3-3 1,0 3 109,-7-1 0,2-3 70,-6 1 1,-3-4 150,-1 0 0,-3-1 136,0-3 0,3-4-24,0-4 0,5-2 186,-2-6 0,4 2-109,0-4 0,1-1 76,-1-4 0,5 0-1075,-1 0 646,1-5 1,-4-3-470,4-3 672,2 5 0,5-11 0,0 5 0</inkml:trace>
  <inkml:trace contextRef="#ctx0" brushRef="#br0" timeOffset="176">3896 15668 7792,'-2'-11'8,"-1"-1"1,1 0-116,-1 0-273,1 0 907,2 1 1123,0 4-406,0 2-855,0 15 0,0 5 5,0 12 0,0 3-219,0 7 0,0 2 0,0 1 0,0 0 8,0 0 0,0-3-133,0 3 0,4-4-283,0 1 1,3-3 167,-3-3 1,1-1-133,-1-2 0,-1-7 105,4 3 0,-4-8-144,1 0 24,2-3 1,-5-5-151,3-1 0,-1-4-173,0 2-243,-1-4 9,3-1 1,-6-1 241,-3-4 1,2-1 526,-1-6 0,-4 0 0,1 0 0</inkml:trace>
  <inkml:trace contextRef="#ctx0" brushRef="#br0" timeOffset="177">3896 15930 7834,'-7'0'1344,"2"0"-1142,15 0 0,-2 0-96,7 0 0,3 4 45,1 0 1,-1 0 84,1-4 0,1 0-245,7 0 1,-3 0 79,3 0 0,-3 0-281,-1 0 0,-2-1-104,-2-3 1,1 1-589,-4-5 659,-1 5 243,-4-7 0,1 3 0,-1-5 0</inkml:trace>
  <inkml:trace contextRef="#ctx0" brushRef="#br0" timeOffset="178">3839 15621 7801,'1'-8'431,"3"1"1,8-1 608,11-4 0,5 1-609,6 3 1,-1-1-185,-2 5 0,-3-1-212,-5 0 0,-1 4 129,1-3 0,0 3-755,0 1 0,4-4 591,-1 0 0,1 0 0,-4 4 0</inkml:trace>
  <inkml:trace contextRef="#ctx0" brushRef="#br0" timeOffset="179">4672 15609 7831,'0'-11'1222,"0"-1"-1005,0 5 1,2-3-115,1 6-217,-1 1 263,3 3-1538,0 5 1389,1 2 0,6 10 0,-1 1 0</inkml:trace>
  <inkml:trace contextRef="#ctx0" brushRef="#br0" timeOffset="180">4718 16025 7825,'-10'15'0,"2"-4"0,3-5 0,5 1 0,0-2 2388,0 3-1851,5-6 0,-2 7-553,4-4-54,-4-1 0,7-4-517,-2 0 587,-3 0 0,10-5 0,-2-3 0</inkml:trace>
  <inkml:trace contextRef="#ctx0" brushRef="#br0" timeOffset="181">6340 15277 7894,'-12'6'0,"1"-1"0,-2 0 0,-2-1 0,1-1 344,-5-3 1,5 4 79,-1 0 0,2 2 139,2-2 1,1-2-189,2 6 0,-1 2 86,5 5 1,-3 4-30,3 5 0,0 10-164,4 6 0,0 5-181,0 7 1,1 2-181,3 6 0,2 2 138,6-3 1,-1 2-134,1-10 1,-1 1-453,1-4 0,-2 1 340,-3-1 0,3 1-139,-2-9 0,-3-3 33,-1-5 0,-3-7 57,-1-5 0,1-5-1072,3 0 506,-2-6 278,3 1 537,-10-9 0,-2-1 0,-4-6 0</inkml:trace>
  <inkml:trace contextRef="#ctx0" brushRef="#br0" timeOffset="182">5974 16108 7808,'2'-8'790,"1"1"0,4 3-266,4 0 1,6 3-48,2 1 1,2 0-210,2 0 0,5-4-211,2 1 0,0-1 31,0 4 1,1 0-120,3 0 1,-4-4-295,1-1 1,-6-2-1376,2 3 1700,-3 0 0,-1-1 0,0-2 0</inkml:trace>
  <inkml:trace contextRef="#ctx0" brushRef="#br0" timeOffset="183">6660 16191 7802,'-7'-8'549,"3"1"184,3 4 0,1-4 70,0 3-296,0 3 340,0-4-306,0 5-462,5 0 1,2 4 112,4-1 0,0 6-107,1-5 0,3 3 38,0-3 0,2 0-104,-2-4 1,1 1-29,3 4 0,2-4 65,-6 3 1,4-3-154,-4-1 0,1 0 22,-5 0 0,0 4-156,1 0 1,-6 1 11,-2 0 0,-3 1-77,-1 6 1,-5 4 72,-2-1 0,-9 6-103,-3-1 0,-2 3 37,-2 1 0,4-2 57,0-3 0,1 4 5,-1-3 1,6-1 34,6 1 1,3-6 292,-4 2 1,4-3 118,-3-1 1,4 0 145,-1 0 0,3-4-79,1-1 1,0-3 545,0 5-506,0-7 0,4 5-48,0-4 0,6-1-91,1 1 0,1-1 16,3-2 1,3-2-199,1-1 1,-1 1-110,1-1 1,0 1-254,4 2 1,-4-4-316,0 1 1,-5-2 670,1 5 0,-3 0 0,0 0 0</inkml:trace>
  <inkml:trace contextRef="#ctx0" brushRef="#br0" timeOffset="184">7413 15372 7875,'8'-12'0,"0"0"0,-5 4-57,5 0 0,-2 0-29,2-3 0,1 2 750,-5 2 19,-1 4 101,-3-2-509,0 5 0,-5 3-54,-2 4 1,-5 2-7,-3 11 1,1 4-1,-5 4 1,0 4-31,-4 1 0,4 7-139,0 8 1,4 1-350,-4 6 0,5 0 327,-1 4 0,6-2-75,1-2 0,6-5 75,-2 2 0,3-6-102,1-2 0,5-2-64,2-7 0,3-1-16,2-2 0,3-3 68,0-5 1,6-5 22,-2 1 0,2-5-135,2 0 0,-1-1 343,-3-3 0,1 1-695,-5-5 1,0 2-93,-3-4 0,-5 3 646,1-5 0,0 6 0,3-1 0</inkml:trace>
  <inkml:trace contextRef="#ctx0" brushRef="#br0" timeOffset="185">7585 15990 7826,'-5'-8'0,"3"-2"0,-3 4 42,5-6 0,5 5 93,3 3 1,2-1 277,1 1 1,5-2-136,-1 3 0,0 1 92,-3-1 1,4 1-79,3 2 1,1 0-177,-1 0 0,3 0-111,-3 0 0,-1 0 25,1 0 0,-5 0-67,1 0 0,-2 0 88,-2 0 0,-1 5-151,-2 3 1,-3-1-5,-5 1 0,-1 1-151,-3 7 1,-2-2-119,-6 6 1,-4 0 114,-3 4 1,-3 4 83,-1-1 1,4 1 42,0-4 1,5-4 92,-1 0 0,4-6-14,3 2 1,-1-3 203,5-1-6,0 0 371,4 0-76,0-6-280,5-1 1,6-5-78,4 0 1,1 0 10,0 0 0,1 0-177,6 0 1,0-3-58,0-1 1,0-6-156,0 2 0,-4 3-88,0 1 1,-5-1 381,1 0 0,3-3 0,-1 1 0</inkml:trace>
  <inkml:trace contextRef="#ctx0" brushRef="#br0" timeOffset="186">8178 15324 7890,'-1'-10'507,"-3"1"692,3-1-284,-4 9-282,10-4 1,0 11-128,3 6 0,2 3-160,-2 9 0,3 2-48,4 9 0,-1 3-154,5 1 0,-1 0-174,1 3 1,3-1-37,-3 1 1,1-2 13,-1 4 1,-3-1-86,-4 5 1,-2 3-265,-2 1 1,-3-1 159,-5-3 0,-2 0 70,-1-1 0,-4-5-538,-4-2 1,-4-5-47,-1-3 0,-4-2-221,1-7 1,3-5 975,0-1 0,1-3 0,4 2 0,2 3 0</inkml:trace>
  <inkml:trace contextRef="#ctx0" brushRef="#br0" timeOffset="187">8932 15799 7830,'-6'0'1270,"1"0"1,14 0-1283,2 0 0,3 0 80,-2 0 1,4-4 27,3 0 1,3 1-84,0 3 1,5 0 63,0 0 0,-1 0 45,-3 0 0,0-4-201,0 0 0,-4-2-795,0 2 1,-5 3-435,1-3 1308,3-2 0,0-2 0,5-3 0</inkml:trace>
  <inkml:trace contextRef="#ctx0" brushRef="#br0" timeOffset="188">8955 15966 7835,'0'6'1147,"5"-1"-741,3-5 1,7 0-175,4 0 0,3 0-89,0 0 1,9-3-120,-1-1 0,6-4-202,-6 3 0,0-4 178,0 2 0,0-4 0,5-1 0</inkml:trace>
  <inkml:trace contextRef="#ctx0" brushRef="#br0" timeOffset="189">10371 15324 8603,'-7'-10'332,"-1"1"1,4 1-161,-3 4 0,3-5 50,-4 5 1,1-3-101,-5 3 0,-3 0-122,0 4 0,-6 1-39,2 3 1,-6 4 54,-2 8 0,-3 3 21,3 4 0,-3 1 61,3-1 0,2 5-122,6 0 1,2 4-2,6-4 0,4-2-174,4-7 1,3 2 68,3-4 0,5 3-132,7-5 0,-1-3 171,5-4 0,0-5 16,4 0 1,5-4 227,3-7 1,-2 0-76,1-12 0,-2 0 13,6-4 1,-6-5 22,7-3 1,-5-3 134,0 0 0,-2-1-92,-5-5 0,-5 5 89,-3-4 1,-7 3-19,-4 1 1,-3 1-71,-1 0 0,-1-2-108,-3 2 0,-1 0 77,-3-2 1,-5 3-15,6 3 1,-6-3 33,6 7 1,-2 4 104,1 8-199,-2 1 0,7 8 0,-4 2 0,3 4-131,-4 4 1,6 10 102,-2 9 0,-1 6-73,1 7 0,0-4 100,4 5 1,0-1-131,0 8 1,0 0 84,0-4 0,0-5-12,0-2 0,5-5-56,3 3 0,-2-5-106,2 2 0,-2-7-521,2-1 1,1-2 320,-5 2 1,1 3-1539,-2-3 1905,-1-4 0,-2 7 0,-7-4 0</inkml:trace>
  <inkml:trace contextRef="#ctx0" brushRef="#br0" timeOffset="190">9857 15918 7862,'-7'-4'609,"-1"1"1,6-3-128,-2 2 1,8 3-208,3-3 1,5 2-11,3 2 0,3 0 130,4 0 0,6-1-146,3-3 1,7 3-37,4-3 0,3 1-281,5-1 0,-2 1 165,5-4 1,1 0-130,3-1 1,-4-2-101,0 2 0,-4 1-571,0-1 0,-2 6 408,-1-2 1,-2-3-24,-2-1 0,-3 3-64,-4 1 0,-6-1 73,-2 1 0,-7-1-1116,-1 5 1425,-5 0 0,-3 6 0,-6 1 0</inkml:trace>
  <inkml:trace contextRef="#ctx0" brushRef="#br0" timeOffset="191">10314 16345 7829,'-11'0'-253,"-1"0"253,1 0 0,3 0 446,1 0 0,-1 0-10,-3 0 1,-1 0-60,1 0 0,-4 0-71,-1 0 0,1 0 73,4 0 1,-5 0-187,1 0 0,0 2 29,4 3 1,-5-3-96,1 6 1,-4-1 81,4 6 1,-4-2-104,4 2 1,-1 2-24,5 1 0,0 4-215,-1-5 0,6 5 41,2-3 0,3-1-92,1 0 1,1-3-110,3 3 0,2-7 99,6 0 1,4-3 143,3 2 0,3-3-7,1-5 1,1-4-3,2 0 1,-2-6-31,3-2 1,-2-4 12,2-4 1,-3-2-38,3 2 0,-3-3-125,-1-1 0,-2-3 107,-2-1 1,-2-1 37,-6 1 0,-1 2 200,-2-5 0,-3-1-130,-5-4 0,0 1 182,0-1 1,0 4 6,0 0 1,-4 5-8,1-5 0,-3 11 7,3 1 95,1 6 200,-8 7 0,5 3-123,-2 8 1,0 8-230,3 8 1,2 8 41,-6 3 1,4 4-122,-3 6 0,4-5 0,-1 4 1,4 0-89,4 1 0,-1-7-72,4-7 1,1 1-320,3-4 1,1 1-331,-1-9 1,1-1 330,-1-2 0,1-3-1453,-1-2 1900,0-2 0,1-1 0,-1 1 0</inkml:trace>
  <inkml:trace contextRef="#ctx0" brushRef="#br0" timeOffset="192">10520 16310 7845,'-4'-11'1174,"0"-2"0,3 6-706,8-2 0,1 7 62,7-2 1,2-1-271,-2 1 1,2-1-50,-2 0 0,3 4 45,4-3 0,-3 3-162,0 1 1,1-4-176,2 0 1,0 0 133,-3 4 0,1 0-397,-5 0 233,1 0 1,-6 5 66,-3 3 1,-1 3-27,-6 1 1,-6 1-112,-1 2 1,-5 0-160,-3 5 1,1-2 60,-5 2 0,0 3-147,-4-3 1,4-2 133,0 2 1,9-5 27,-1 0 0,2 2 126,-3 0-351,6-2 1141,1-3-555,5 0 0,5-6 539,3-1 0,2 0-206,1-1 0,6-1-39,2-3 0,2-1-219,2-3 1,0 2-274,0-7 1,1 5-287,3-3 1,-3 0 259,2-1 1,-3-1 126,-4 5 0,3-5 0,-4 2 0</inkml:trace>
  <inkml:trace contextRef="#ctx0" brushRef="#br0" timeOffset="193">11605 15586 7848,'4'-8'0,"-1"-1"-40,1 2 0,-4-5 297,0 0 17,0 0 0,1 1 334,3 4 277,-2-4 115,3 10-319,-5-5-386,0 6 0,0 11-80,0 5 1,0 11-28,0 9 1,0 10-20,0 5 1,1 4-209,3-3 0,-3 2 68,3 1 1,-2-5-283,2 6 0,-1-10-233,4-3 0,-4-8 250,1 0 0,1-8-115,-2-4 0,3 0-62,-3-7 1,-1-4-713,1-5 491,-1-4 47,-2 3 662,0-17 1,-5 3 0,-2-9-1</inkml:trace>
  <inkml:trace contextRef="#ctx0" brushRef="#br0" timeOffset="194">11468 15550 7868,'0'-22'287,"0"2"0,6-2 451,5 7 1,7-5-256,9 4 0,3 1-6,8 2 1,3 2-217,5-2 1,-1 3-223,1 3 0,0 1 83,-1 6 0,-3 0 52,0 0 1,-6 6-223,-2 1 0,-1 5-105,-6 4 1,-6 3-209,-6 4 0,-7 3 79,-4 1 1,-4 3-207,-4 6 1,-7 0 179,-8-1 1,-9 0-78,-7 2 1,4-6 30,-7 1 1,5-6 120,-5 2 0,3-7-117,5-1 0,-1-7 249,9-1 1,1-6-611,10-6 711,4 0 0,2-5 0,5-2 0</inkml:trace>
  <inkml:trace contextRef="#ctx0" brushRef="#br0" timeOffset="195">12530 15265 7863,'11'-19'0,"-3"2"-66,-1 5 1,-3 0-83,4 1 465,-6-1-113,4 5 0,-8 2 442,-2 5 0,-1 5-170,-2 3 0,-7 8-60,2 4 0,-3 4-107,0 3 0,-2 7 44,-2 6 1,-2 11-206,2 0 0,-3 6-255,-1 2 0,1 1 82,10-28 0,1 0 1,0 0-1,0 1 48,1 4 1,1-2 0,0-2 0,0 0 46,-6 30 0,7-4-4,1-2 1,4-6-157,3-8 0,7-3 83,4-8 0,6-3-170,5-6 1,5-4-18,0-4 0,-1-6-206,-3-5 1,1-3-628,3-1 1,-4 0 641,0 0 385,-1-5 0,-4-2 0,5-5 0</inkml:trace>
  <inkml:trace contextRef="#ctx0" brushRef="#br0" timeOffset="196">12678 15621 7765,'-5'-18'249,"4"-3"-263,-3 4 0,5 2-11,7 3 1,0 2 254,7 2 112,-2-3 0,-2 10 207,0-3 0,2 3-178,2 1 1,-1 3-160,5 1 0,0 6-35,4-2 1,-1-2 22,-3 2 0,2 0-23,-2 4 1,-2 0 172,-2 0 0,-2 0-696,-2-1 0,-1 1-252,-2 0 0,1 3 370,-5 2 1,0 4-50,-4-1 0,-11 3-68,-4-1 0,-5 4 70,-3 1 0,-4 3 192,1 2 0,-6 0-90,2-4 1,-2 5 2,1-1 0,1-2 408,7 2 0,-1-6 553,9 2 1,1-8 46,6-4-579,-2 2 1,9-5 108,-3 3 1,4-6-70,4-3 1,2-4-200,5 1 1,6-3-11,2-1 0,4 0-123,3 0 0,4 0-45,4 0 1,-4-4-271,1 0 1,-1-3-3,5 3 0,-6-2-322,-3 2 0,-1 3-60,-3-3 1,1-1 731,0 1 0,0-6 0,0 4 0</inkml:trace>
  <inkml:trace contextRef="#ctx0" brushRef="#br0" timeOffset="197">13809 15503 8075,'-6'0'1525,"-5"5"1,9 1-1199,-6 6 1,1 0-111,-5 0 1,-4 1-112,-3 3 0,-3 3-72,-1 4 1,1 1-116,-1-1 0,0-3 61,0 1 1,4-4-144,0 3 0,9 2 25,-2-6 0,5-1-70,-1-2 0,3-2-31,5 1 201,0 0 0,1 0 62,3 0 1,2-5-51,6 2 0,4-7 11,3 2 0,-1-3-79,1-1 1,2 0-156,5 0 1,-2 0 165,3 0 1,-7 0-37,-1 0-2119,-5-5 2238,3 4 0,-11-10 0,-1 5 0</inkml:trace>
  <inkml:trace contextRef="#ctx0" brushRef="#br0" timeOffset="198">13329 16156 7773,'-6'0'1519,"1"0"0,14 0-1648,2 0 0,7 0 114,-3 0 0,7 0-204,1 0 0,5 0 10,6 0 0,-1-2 116,-3-1 0,3 1 93,-2-1 0,2-5 0,1 2 0</inkml:trace>
  <inkml:trace contextRef="#ctx0" brushRef="#br0" timeOffset="199">14117 15812 7802,'-6'-2'0,"2"-2"0,-1 1 269,1-5 1,2 4-78,6-3 1,-2 4-66,6-1 1,-1 1 126,5-1 1,-1 3 252,1-3 1,-1 3-162,0 1 0,2 0 38,2 0 1,3 0-114,5 0 0,0 0-51,0 0 0,-1 0-160,1 0 1,0 0-20,0 0 1,0 0-118,0 0 0,-6 0-72,-1 0 1,-4 0-250,0 0 1,-6 1-79,-2 3 0,-3 2 220,-1 7 1,-6 3-22,-6 4 1,-5 3 81,-10 1 0,2 1 125,-6 2 0,2-2-51,-1 3 1,2-3 21,5-1 1,5-1 46,3-3 0,3-4 198,5-3 240,-3-2-188,8 1 70,2 0 1,7-6-79,4-1 1,6-4-5,2-1 0,0 0-53,4 0 1,-3-1-13,6-4 0,4 3-108,0-6 0,-1 4-164,2-3 0,-7 3-116,-1 0 0,0 3-397,-4 1 1,-3 0 662,-1 0 0,3-5 0,0-1 0</inkml:trace>
  <inkml:trace contextRef="#ctx0" brushRef="#br0" timeOffset="200">14780 15241 7845,'-4'-13'0,"0"-3"0,2-1 997,5-3 0,9 3-327,7 5 1,1 6-217,-1 2 1,-1 3-140,-3 1 0,-2 5-23,2 2 0,3 7 115,1 5 1,2 6-79,2 11 0,0 5-261,0 3 0,0-1 86,0 5 1,-2-2-749,-2 9 1,2-1 423,-6 5 0,-5-2-5,-8-23 1,0 0 0,-1 28 79,-1 1 1,0-3-45,0-5 0,-4-6-138,0-6 1,-4-4-41,0 0 0,-6-5-789,-1-3 1,-2-8 503,2 0 1,2-7 601,-2 0 0,4-5 0,3-2 0,3-4 0</inkml:trace>
  <inkml:trace contextRef="#ctx0" brushRef="#br0" timeOffset="201">15534 15751 7775,'5'-6'374,"6"-3"135,8 5 0,1-4-292,-1 4 1,2-4-254,-6 5 0,4-1 59,-4 4 1,5-2 183,0-2 1,0 2-315,-1-1 0,1 1 79,-5 2 0,1-4-1173,-5 1 1201,0-1 0,1-1 0,-1-3 0</inkml:trace>
  <inkml:trace contextRef="#ctx0" brushRef="#br0" timeOffset="202">15454 15930 9511,'27'0'174,"3"-2"-67,4-1 1,-1 0-92,-3-5 0,3 0 76,-2-4-92,2 6 0,-4-5 0,-1 5 0</inkml:trace>
  <inkml:trace contextRef="#ctx0" brushRef="#br0" timeOffset="203">16927 15455 7865,'1'-12'-13,"3"0"0,-3-1 168,3-3 1,-3 2 1,-1-1 0,0 2 119,0 1 0,0-4 0,0 1 0,-1-2-38,-3 6 1,-2 2-27,-6 2 1,1 0-100,0-1 1,-6 3 126,-2 5 0,-4 0-210,-3 0 0,0 5 17,-4 3 1,-1 8-29,-3 4 1,5 2-14,2 2 1,4 0-71,4 0 0,4-2 49,7-3 1,5 3-179,6-6 1,6-1 97,10-2 0,6-3 98,9-2 1,1-3 153,3-5 1,-1-5-112,5-3 1,-5-4-74,1-4 1,-3 2-8,0-6 1,-6 0-85,-2-4 0,-5 0 117,-3 1 1,-2-5-8,-6 0 1,-1-1 95,-2 2 1,-3 0-113,-5-4 1,0-1 231,0-4 1,0 1-44,0 0 0,-1-2-95,-3 2 1,2-6-48,-6-2 0,4 3 1,-3 5 1,3 3 91,-4 9 1,6 5 292,-2 1-204,3 10-60,1 2-217,0 15 0,0 4 106,0 9 0,0 8-90,0 4 0,0 1-70,0 8 0,0 0-158,0 4 0,1 0-103,3-2 0,-3 1-297,3-3 1,-2-4-308,2-4 0,1-2 991,3-2 0,7-3 0,-2-6 0</inkml:trace>
  <inkml:trace contextRef="#ctx0" brushRef="#br0" timeOffset="204">16424 15740 10004,'12'0'384,"4"4"-44,3 0 0,4 4 163,4-4 1,8 0-25,11-4 0,1 0-159,6 0 0,4 0-624,4 0 0,-28-2 0,-1-1 371,29-6 1,-28 4 0,0-1-248,-1-2 1,1-1 0,0 3-1,0 0 2,-1-2 0,0 0 0,29-5-239,-7 0 0,-5-2-183,-7-1 1,-4 0-1397,-8 4 1996,-7 1 0,-1 0 0,-3 3 0,2 3 0</inkml:trace>
  <inkml:trace contextRef="#ctx0" brushRef="#br0" timeOffset="205">16653 16393 7958,'-17'-5'381,"5"3"-143,-4-6 0,9 3 328,3-3 1,-1 5-255,1-5 0,-4 3-111,5-2 0,-6 4-25,1-1 0,-2-1 17,-1 1 1,-1 0-168,1 4 0,-6 6 119,-2 1 1,1 1 28,-1 4 1,5-3-158,-1 7 0,3 1-231,0-1 1,2 0 79,2-4 0,3 4-94,5-1 0,2 2 75,1-6 0,5-2 111,7-2 1,-1-4-16,5 0 0,0-1-6,4-2 1,0 0 152,0 0 1,0-5-42,-1-3 1,1-7-20,0 0 0,-1-3 1,-3 2 0,-2 2 16,-1-6 0,-7 1 58,2-1 0,-3-1-76,-1 1 0,2-3 141,-5-1 0,0-1-80,-4-2 0,0 0 54,0-4 1,0 1-86,0-3 1,0 2 8,0 7 0,-2-1 83,-1 9-1,1 5-235,-3 6 1,5 7 83,0 1 1,0 10-57,0 6 0,0 7-6,0 3 1,-4 7-168,1 0 0,-1 2-8,4-2 1,4 0-209,-1-1 0,8-5-14,0-2 0,0-3-216,5-1 1,1-5-138,3-4 0,0-3 813,-1-4 0,2 3 0,-3-4 0</inkml:trace>
  <inkml:trace contextRef="#ctx0" brushRef="#br0" timeOffset="206">16847 16263 7819,'0'-8'394,"0"0"1,6 1 535,6-1 1,4-1-449,7 5 1,-1 0-189,-3 4 0,2-4 184,-2 0 1,3-3-83,1 3 1,0-2-178,-1 2 0,1 3-143,0-3 1,-1-1-186,-3 1 0,-3-1 291,-4 5 322,-1 0-1331,-5 0 1,-2 2 389,-8 2 1,-3 4 217,-9 8 1,-1 2 69,-6 6 0,0-2 76,0-2 0,2 3-3,2-4 0,3 2 37,9-1 0,-2 2 9,5-7 1,0 5-37,4-4 0,4-1 191,0-2 0,6-6-70,1 2 1,2-7 440,6 2 1,-2-2-213,5-2 0,-1 0-70,5 0 0,-1-4-205,-3 0 0,1-5-236,0 5 1,0-4-284,0-1 0,-2 3 510,-2-2 0,3 0 0,-4-4 0</inkml:trace>
  <inkml:trace contextRef="#ctx0" brushRef="#br0" timeOffset="207">18000 15503 7774,'-6'-6'1503,"1"-1"-488,5-4-532,5 4 0,-2 0-151,4 3 1,-3 3 63,4-3 1,-1 2-214,5-2 1,4 3-16,3-3 0,3 1-31,1-2 0,-1 4-123,1-3 1,0 3-22,0 1 1,-5 0 121,-3 0 1,-2 4-23,-2 0 1,-5 9-232,-2-1 0,-2 8-301,-2 0 1,-9 2 112,-3 2 1,-7 4-137,0 0 1,-6 4-20,-2 0 0,-1 3-261,2 0 1,1 0 434,-1 2 0,3-7 76,4-3 1,2 1 622,6-4-367,0 2 1,4-13 517,3 3 0,3-7-132,1 0 1,7-7 97,4 2 0,2-3-243,6-1 1,0 0 10,4 0 0,1-1-311,2-3 1,0 2 70,4-7 0,-4 3-327,0-2 1,-2-1-273,-1 4 1,-4-2-1276,0 3 1837,-10-5 0,6 2 0,-8-5 0</inkml:trace>
  <inkml:trace contextRef="#ctx0" brushRef="#br0" timeOffset="208">18434 15217 7826,'6'-23'0,"1"-1"0,6 0 254,6 0 1,1 4 296,11 1 1,-6 4-269,2 0 0,-7 2 157,-1 6 1,-5-3 801,1 6-842,-2 0 1,-2 4-337,1 0 1,-2 5-22,-3 4 0,2 5-52,-5 2 0,0 5-3,-4-1 0,-5 2-262,-3 2 0,-6 0-254,-1 0 1,-4 3 240,4 1 0,0 0-153,3-5 0,1 1 88,-1 0 0,5-4 286,-1-1 0,6-4 76,-2 1 0,2-7 335,2-1-347,6-6 0,0 8-65,5-6 1,1 0 343,-1-4 1,4 0-81,1 0 0,4 0-811,-1 0 1,3-4 613,0 0 0,1 0 0,0 4 0</inkml:trace>
  <inkml:trace contextRef="#ctx0" brushRef="#br0" timeOffset="209">19154 15490 8692,'5'-11'941,"1"3"-492,6 0 0,4 4-138,3-4 0,3 0-32,1-4 1,5 2-228,2 1 1,2-3 55,-2 4 1,-1-4-577,-2 8 1,-7-4 372,3 4 1,-8 0-906,1 4 0,-7 0 287,-2 0 0,-4 6 713,1 1 0,-8 3 0,-3 3 0</inkml:trace>
  <inkml:trace contextRef="#ctx0" brushRef="#br0" timeOffset="210">19154 15705 7854,'0'6'1647,"5"-1"-1275,3-5 0,3 0-115,4 0 0,1 0 64,6 0 0,0-5-297,8-3 0,1 1-377,3-1 1,-1 2 294,-2-2 58,2-3 0,-4 10 0,5-4 0</inkml:trace>
  <inkml:trace contextRef="#ctx0" brushRef="#br0" timeOffset="211">19988 15241 7820,'-8'-7'123,"0"-2"1,6 1 84,-2-4 1,3-1-7,1-3 0,1 3 69,3-3 0,6 0 85,5-1 0,4 0-65,-3 2 0,4 2 103,-1 2 1,2 0 23,2 7 1,0-4-137,0 5 1,1 0-121,3 7 1,-4 2 46,-1 7 1,0 3-221,-7 4 0,-1 8-12,-6 3 1,-3 5-14,-5 4 0,-6 2-116,-6 6 0,-4-1-284,-7 0 0,-5 1-475,-3 0 1,-2-2 519,-1-3 0,4-2 42,-1-6 0,6 0 18,-2-3 1,3-3 494,1-5 0,5-2-64,3-3 1,3-1 62,0-6 0,6-4 21,2-1 0,3-3 510,1 5-153,0-7 0,5 3-299,2-5 1,4 0 85,0 0 0,5 4-70,4 0 1,1 0 55,2-4 0,0 0-156,0 0 1,-1-1-138,1-3 1,0 3 37,0-3 0,-1 2-221,-3 2 1,-3 0-802,-4 0 1,-1-3 500,0-1 0,-4-2 462,-4 2 0,4-2 0,-1-6 0</inkml:trace>
  <inkml:trace contextRef="#ctx0" brushRef="#br0" timeOffset="212">20399 15550 7783,'0'-12'0,"1"0"0,3 0 0,7 1 1062,8-2 1,-1 6-449,1-1 0,-4 4-247,4-4 0,-5 5-139,2-1 1,0-1-9,-1 1 0,4 0-87,-3 4 1,3 0-157,-4 0 0,4 0 8,-4 0 0,0 0 114,-3 0 1,-2 6-154,-2 1 0,0 1 34,-4 4 0,0-2-90,-4 10 1,-6 0 72,-6 4 0,0 0 11,-7 0 1,-1 4-41,-2-1 0,-1 1 23,0-4 0,4 0-358,0-2 1,5 1 149,-1-3 0,3-2 186,5-7 0,-2 1 221,5 0 448,0 0-342,4 0 0,1-5 173,3 2 0,3-7-160,4 2 0,0-3 27,1-1 0,4 0-509,3 0 1,-1 0 179,1 0 1,-4 0-439,4 0 0,-5-3 69,2-1 396,-4-1 0,0 11 0,-1 0 0</inkml:trace>
  <inkml:trace contextRef="#ctx0" brushRef="#br0" timeOffset="213">22112 15277 7814,'0'-8'1356,"0"0"-911,0 0 1,0 0 12,0 1 88,5 4-169,-4-3 0,4 7-225,-5 4 1,-9 3 12,-2 7 1,-8 7-14,0 6 1,-6 7 55,-2 0 0,0 1 13,4 4 1,2 1-205,2-2 1,4 0-306,7-8 1,-1 2 82,5-5 1,2-2-99,6-6 1,-1 1 93,9-5 0,-2 0-53,9-5 0,0-3 1,4-5 1,5-1 111,2-2 0,-1 0 49,2 0 0,-2-5 29,2-4 0,4-5 134,-4-2 0,-1-6-99,-7 3 1,-2-3 134,-2-2 0,-2-1-82,-6-3 1,-4-2 18,-3-6 0,-3 1 10,-1-2 0,-1-2-49,-3-1 1,-6 1 13,-6 4 1,-8-1-63,1 0 0,-6 6-104,3 2 0,-6 8-133,1 4 0,2 9-372,-1 3 0,4 8 660,0 3 0,7 9 0,2 3 0</inkml:trace>
  <inkml:trace contextRef="#ctx0" brushRef="#br0" timeOffset="214">22877 15087 7785,'6'-13'-384,"0"6"154,-6-1 2020,0 6-617,0-3-612,0 5 1,-4 1-103,0 3 1,-5-2-75,1 6 0,2-1-42,-2 6 0,2 0 142,-1 3 0,-4-1-303,4 4 1,-3-3 22,-2 4 1,0-1-163,-4 5 1,-1 0-12,-6 0 1,4-4-104,0 0 1,1-3 199,-1 3 0,2-2-80,6-7 1,5 2-198,2-2 1,2-2-655,2-2 602,0 1 0,6 4 103,1 0 1,5-4 85,3 0 1,-1-5-31,5 0 0,0 3-119,4-3 0,-4 1-162,0-4 0,-5 1-288,1 4 1,-2-4-257,-2 3-453,0-2-428,-4 3 1747,-2-4 0,-10 10 0,-2-5 0</inkml:trace>
  <inkml:trace contextRef="#ctx0" brushRef="#br0" timeOffset="215">22523 15668 7721,'-6'0'1930,"2"0"-1672,8 0 0,2 0-374,6 0 0,0 0 206,3 0 1,-1 0 173,5 0 0,-3 0-260,3 0 0,0 2 67,4 2 1,-2-2-741,-2 2 0,3-3 669,-3-1 0,2 0 0,2 0 0</inkml:trace>
  <inkml:trace contextRef="#ctx0" brushRef="#br0" timeOffset="216">23060 15360 7791,'-6'-6'736,"2"-1"1,4-4-40,4-1 0,7 5-312,8-2 1,-3 5-186,0-3 1,-4 3 81,0-5 0,1 7-12,2-2 0,-3 3-104,4 1 1,-4-4-104,0 0 1,-1 0 141,1 4 1,-5 1 12,1 3 1,-2-1-344,2 4 0,-2-3 30,-2 5 0,-3 0-11,3 7 0,-4 2-10,-4 6 1,-7-1-101,-8 1 0,-3 1 36,-1 3 1,-3-3-72,-1 3 0,-3 1-6,3-2 1,0 6 68,4-6 0,6 0 323,1-7 1,4 0 11,0-4 0,5 1 190,-1-6-228,6 0 1,-3-2 139,5-1 0,5-6-194,2 2 0,5-3 64,3-1 0,-1 0-406,5 0 0,-4 0 167,4 0 1,-4-4-509,4 1 0,-5-1 114,2 4 0,-4-4-96,0 0 1,-2-2 609,-3 2 0,4-2 0,-5-5 0</inkml:trace>
  <inkml:trace contextRef="#ctx0" brushRef="#br0" timeOffset="217">23768 15265 7789,'0'-12'0,"0"0"147,0 0 1,5 2 743,3 2-169,-3 2-259,0 6 286,-5 0-510,0 6 1,-9 2-178,-2 8 0,-5 2 75,1 6 0,-1-4 34,-3 0 0,-2-1 70,6 5 1,0-2-33,3-2 0,1 1-206,-1-5 1,6 0 81,2-5 1,3 2-109,1-2 0,0 2 42,0-2 1,1-2 131,3-2 1,2-3-172,6 4 1,1-6-202,2 3 0,-2 0 100,2-1 0,1 0 4,-1-4 0,1 0-1088,-5 0 502,1 0-1435,-1 0 2138,-5 0 0,-6 5 0,-6 2 0</inkml:trace>
  <inkml:trace contextRef="#ctx0" brushRef="#br0" timeOffset="218">23505 15692 7720,'-11'7'1391,"5"-1"0,6-5-609,7 3-578,3-3 1,7 4-10,2-5 1,1 4 15,-1 0 0,4 1-414,0-5 1,0 0-189,3 0 1,-5 0-407,-2 0 1,-4 0 447,4 0 349,-5 0 0,2 0 0,-4 0 0</inkml:trace>
  <inkml:trace contextRef="#ctx0" brushRef="#br0" timeOffset="219">24248 15135 7766,'-5'-18'0,"3"3"704,-2-4 0,4 5-828,4 3 394,-2 5 0,3 7-154,-5 3 1,-2 3 291,-1 9 0,0 8-100,-5 8 0,2 6 64,-2 2 1,-2 4-256,3 0 1,-2-2-136,1 1 1,2-5 139,2-3 1,3 0 38,-3-7 1,3 3-1550,1-3 0,0-4 606,0-4 1,4-5 781,-1 5 0,1-5 0,-4 1 0</inkml:trace>
  <inkml:trace contextRef="#ctx0" brushRef="#br0" timeOffset="220">24465 15788 8111,'-7'0'4664,"2"0"-4891,5 0 227,-5 0 0,-1-5 0,-6-3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19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4351 4751 8107,'-6'-5'-1128,"1"4"1470,5-4 1,0 3 234,0-1-133,-5 1-10,4-3 12,-4 5-294,5 0 24,-6 0-143,5 0 206,-4 0-355,5 0 164,0 5 1,1-3 35,3 1 40,-3-1 0,8-1-66,-5 3 0,1-3 59,-1 3 1,-1-3 6,4-1 0,-3 4 161,4 0-38,-1 0 24,5-4-182,-1 5 1,0-4 13,1 3 0,-5-3-118,1-1 0,-4 4 118,4 0 0,-1-1-93,5-3 0,-1 4 27,0 0 0,1 1-81,-1-1 0,1-3 39,-1 3 1,1 1-18,-1-1 0,0 3-13,1-3 1,-1 1 54,1-1 0,-1-1-8,0 4 1,1-4-12,-1 1 0,1 1-56,-1-2 0,-3 5 23,-1-4 0,0 1-5,0-1 1,3-3 7,-2 3 1,2 1-7,2-1 1,-1 0 36,1-4 1,0 0-22,3 0 0,-2 3 35,2 1 0,2 0-31,-2-4 0,0 1 36,-3 3 0,-1-1-20,1 4 0,-1-3 6,0 4 1,1-5-3,-1 5 0,-3-5-3,-1 0 52,1 4 1,3-2-52,1 2 1,-4-2 18,-1-5 0,1 0-12,3 0 0,1 0-5,-1 0 1,-3 0 7,-1 0 1,1 0 23,3 0 0,-3 0 5,0 0 2,-6 0-26,8 0 6,-9 0-110,5 0 1157,-6 0-868,0-5-24,0 4 97,-6-4-146,5 0-10,-9 4-257,4-4 241,-1 5-5,-3 0-221,4 0 70,0 0 1,-1 0-22,3 0 90,3 0 0,-5 0-272,2 0 237,3 0-300,-4 0 242,0 5 0,3-3-89,-2 6 1,3-4-9,1 3-52,0-4 132,0 7 1,0-7-75,0 4 8,0-4 1,1 6 70,3-6 0,-1 1 89,4-4 0,-3 0-93,4 0 0,-4 0 393,3 0-208,1-5 0,2-1 92,-2-6 0,1 5 375,-6-1-351,1 0 1,-4-3 15,0 0 1,-5 3-61,-3 0 0,-2 6-153,-1-2 0,-2 3-131,-2 1 0,2 0-846,-2 0-512,2 5 1477,7 1 0,1 6 0,5-1 0</inkml:trace>
  <inkml:trace contextRef="#ctx0" brushRef="#br0" timeOffset="1">4637 3346 8458,'-6'0'-830,"0"-1"1192,6-3 42,0 3-175,0-4 213,0 5-31,0-5-125,0 4 69,0-5 876,0 6-913,0 6-125,0-5-93,0 4 0,0-4-77,0 3 163,0-3-287,0 4 186,0 0 1,2-2-136,2 5 0,-3-5 101,3 5 1,-3-4-54,-1 3 1,0-3 35,0 4 0,1-4 27,3 3-46,-3 1 0,4-1 13,-5 1 0,0-4 58,0 3-13,0-4-149,5 7 132,-3-3-65,3 4 0,-4-1 46,3-2 8,-3 2 51,4-4-64,-5 6 91,0-1-98,5 0 1,-4 1-2,3-1 1,-1-3 9,1 0 0,-3-5-45,3 5 0,-2-2-1,2 2 2,-3 2 0,6-4-73,-4 6 1,-1-5 84,2 1 36,-3 0 0,0 3-47,3 1 1,-3-5 216,3 1-201,-3-1 0,1 4-3,1-4 1,-1 3-2,1-2 1,-1-2 6,-2 2 0,1-4-115,3 3 116,-3 1 0,5 2-74,-2-2 1,-1 1 52,4-6 1,-4 6-146,1-1 1,1-2 108,-1 2 30,-1-6 0,-1 8-10,1-2 0,-1-2 49,1 2-47,-1 0 0,-1 2 7,3-3 1,-3 4 4,3-4 0,-3 0 77,-1 0-87,0 1 78,5 3-55,-3 1 0,4-1 21,-2 0 0,-3-3-1,3 0 1,1-5 2,-1 5 1,1 0 95,-1 3 1,-2 1-107,6-1 1,-6 0 111,2 1 1,-1-1-91,0 1 1,-1 0-5,1 4 0,-1-4 14,-2 4 1,1-4-291,3 0 189,-3-1 1,8 0 32,-5 1 0,0-1 94,-4 1 1,3-1-8,1 1 0,1-2 7,-1-3 1,-3 3-62,3-2 0,-1 2 66,0 2 0,-1-1 26,2 1-144,-3-1 0,0 0 101,3 1-228,-3-1 9,4 1 41,-5-1 0,2 0 94,1 1-1,-1-1 1,3 1-12,-5-1 1,3-3 52,1-1 1,1 0-50,-1 0 1,-3 3 65,3-2 1,-1 2-53,1 2 1,-3-1 4,3 1 1,-3-5-97,-1 1 0,4-1 91,0 5 1,-1-1-139,-3 1 0,0-1-9,0 0 139,5 1 0,-3-1-41,1 1 1,0-5 111,1 1 1,-3-4-41,3 3 1,-3-3 7,-1 4 0,0-1 91,0 5 1,4-1-85,0 1 1,0-1 28,-4 1 1,0-5-36,0 1 1,0-1-31,0 5 1,0-5 49,0 1-252,0 0 0,3-1 113,1 1 0,0-4-1,-4 3 132,5-4-115,-4 2-10,4 0 40,1-4-64,-5 4 8,4-5-266,-5 0 0,-5 0 1,-2 0-1</inkml:trace>
  <inkml:trace contextRef="#ctx0" brushRef="#br0" timeOffset="2">4603 3312 10514,'0'-6'685,"0"1"-385,0 5-270,-5 0-45,3 0-12,-3 0 108,0 0-246,4 0 200,-4 5-32,5 1 0,0 2-79,0-1 1,0-3-386,0 4 7,0-6 292,5 3 0,-3-5 22,6 0 0,-4 0 46,3 0 1,-3-1 127,4-3 1,-4 2-77,3-6 1,-3 4 174,4-3 0,-6-1-103,2-3 1,-3 3 117,-1 0 0,0 5 30,0-5 1,0 4 49,0-3 1,-1 4-70,-3-1-68,-2 3 1,-6 1-112,1 0 0,3 0 178,1 0-156,-1 0 0,2 1 45,2 3 1,1-3-110,0 3-9,1 2-69,-3 1 1,5 0 30,0 1 0,2-5 89,1 0-179,-1-1 160,8-2 1,-4 0 59,6 0-22,-1 0 1,0-5 7,1-3 1,-5 2-3,1-2 1,-4 4 10,4-3 0,-6 3 211,2-4-220,-3 6 1,-6-3-138,-3 5 1,-2 0 92,-1 0 1,-1 0-1370,1 0 1406,0 10 0,-6-3 0,-1 10 0</inkml:trace>
  <inkml:trace contextRef="#ctx0" brushRef="#br0" timeOffset="3">4317 4751 8500,'-1'-6'1153,"-3"2"-857,3 3 108,-4 1 232,5 0-245,-5 0-408,3 0 0,-3 1 103,5 3-10,0-3 1,0 5-221,0-2 1,0-1 95,0 4 1,0-3-273,0 4 233,0-6 1,0 8-298,0-2 19,0-3 50,0 5 233,5-8 0,-2 3-102,4-5 142,-4 0-37,7 0 0,-7 0 181,4 0 1,-3-5-98,4-3 199,-6-2 1,3-2 293,-5 1 34,0 0-48,0-1-330,0 1 0,-3 3-46,-1 0 1,-5 6 11,1-2 0,2 3-44,-2 1 168,6 0-618,-8 5-378,8-4 151,-3 9 0,7-5 601,1 3 0,4-3 0,4-5 0</inkml:trace>
  <inkml:trace contextRef="#ctx0" brushRef="#br0" timeOffset="4">4466 5208 8361,'-4'-8'592,"0"1"-24,0 4-371,4-2 0,-1 1 445,-3 0-65,3 1-215,-4 3-83,5 0 1,4 5-70,-1 2 1,6 5 52,-1 3 0,2-1-194,1 5 1,1 0-73,-1 4 0,1 0-133,-1 0 1,4-1 133,1 1 0,-1 0-73,-4 0 0,2 0-330,2 0 242,-2-1 1,3 1-38,-4 0 0,-1 0-114,1 0 1,-1-4 142,0 0 1,0-5 65,-4 1 1,2-1 174,-5 1 44,5-7-56,-8 7 219,9-9-209,-9 6 1,6-6 67,-3-2 1,-3-1 47,3 0-124,-3-1 58,-1 3-2638,0-5 1993,0-5 0,-1 2 527,-3-5 0,-2 1 0,-6-5 0</inkml:trace>
  <inkml:trace contextRef="#ctx0" brushRef="#br0" timeOffset="5">4763 5265 8216,'-7'0'365,"-3"-5"1,7 0 204,-4-3 30,4 3-294,-2 5 0,5-1 441,0-3-118,0 3 0,0-4-474,0 5-124,-5 5 50,-1 1 1,-2 7-118,1 2 1,-2-1 68,-7 5 0,3 0-130,-7 4 0,3 4 69,-2-1 0,1 1-23,3-4 1,2 0 85,-2-1 0,2 1-5,2 0 0,1-4-14,2 0 18,-2-5 1,7 4 6,-4-3-1,4-7 0,-3 7-53,2-7-2,3 2 1,-4-3-9,5 1 1,0-4-309,0 3 237,0-4-240,0 2-3771,0-5 4105,0-5 0,5-1 0,1-6 0</inkml:trace>
  <inkml:trace contextRef="#ctx0" brushRef="#br0" timeOffset="6">5002 3746 8318,'0'-6'948,"0"1"655,0 5-1486,0 5 109,0 1 0,5 5-226,3 1 1,3-1 150,5 1 0,-4-1-187,4 1 0,0-1 47,-1 0 1,1 0-107,-5-4 0,0 3 132,1-2 1,-1-2-84,1 2 0,-1-4 38,0 3-23,1-4 89,-1 7-35,1-9 0,-5 6-130,1-4 160,-5-1-846,2 3 336,-5-5-551,0 0 0,0 0 0</inkml:trace>
  <inkml:trace contextRef="#ctx0" brushRef="#br0" timeOffset="7">5459 3666 8039,'0'-8'751,"0"1"-164,0 4-354,0-2 1,-1 5 401,-3 0-385,3 0 0,-4 2-262,5 1 0,-4 0-28,0 4 1,-5 5-77,2 3 0,-4 4 63,0-4 1,1 4 82,2-3 0,-2 0-130,3-1 0,-4-2-11,0 2 1,0-2 2,-1-2 1,5 1 75,-1-1-18,0 1 0,1-1-64,-1 1-225,6-6-148,-4 4 236,6-9-981,0 4 592,0 0 640,0-3 0,6 3 0,0-5 0</inkml:trace>
  <inkml:trace contextRef="#ctx0" brushRef="#br0" timeOffset="8">5288 3929 8052,'-6'0'704,"0"0"968,6 0 0,0 5-1383,0 2-261,0 4 1,0 0-145,0 0 103,0 1 1,2-1-186,2 1 0,-3 3 118,3 0 1,1 2-131,-2-2 1,5-2 66,-4 2 1,4 1 95,-5 0 0,1-1 75,-4-4 1,4 1 83,0-1 1,0-3-48,-4-1 0,1 0 365,3 0 95,-3 3-384,4-3 0,-5 0 247,0 1-268,0-6 0,0 5 53,0-3 78,0-3-56,0 4-1107,0-5 1,0-5 0,0-1-1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20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2535 17428 8003,'6'-6'378,"-5"1"0,5 5-190,-2 0 1,-2 0-67,6 0 1,-4 4-1,4 1 1,0 2-6,3 6 60,-5-2 1,4 10-150,-2-6 0,-2 5-10,2-1 0,-2 3-181,2 1 1,0 0 44,-4-1 0,4 1-6,-4 0 0,1 0-59,-1 0 0,-3-4 30,3 0 0,1-1-68,-1 1 1,3-2 94,-3-1 1,1-4 69,-1 4 0,-3-4 23,3 0 0,1-5-40,-1 1 206,0-1 0,-1 1-84,1 0 205,0-6-180,-4 3 0,0-3 178,0 1-112,0-1-19,0 3-25,0-5-42,0 5 0,1-4 35,3 3 0,-1-3 97,4-1 0,-3 0 90,4 0 0,-1 0-56,5 0 1,-1 4-91,1 0 0,4 0-43,3-4 0,3 0-110,0 0 0,6 0 72,3 0 1,2-4-158,1 0 0,-3 0 56,-1 4 1,-5-4 41,2 1 0,-8-1-445,-4 4 1,-2 0-51,-2 0-1043,1 0 1548,-6 0 0,-1 0 0,-5 0 0</inkml:trace>
  <inkml:trace contextRef="#ctx0" brushRef="#br0" timeOffset="1">2730 17759 7868,'0'-11'1042,"0"0"-227,0-1-344,0 1-258,5 4 1,-3 2-26,6 5 1,-4 0-41,3 0 0,1 0-132,3 0 1,1 0 12,-1 0 1,1 0-173,-1 0 1,2 0-296,2 0 1,3-1 215,4-3 1,1 2-361,0-6 0,1 4 273,3-3 0,-3-1-377,3-3 686,-8 4 0,2-3 0,-3 4 0</inkml:trace>
  <inkml:trace contextRef="#ctx0" brushRef="#br0" timeOffset="2">2535 17474 8005,'0'-11'373,"0"-1"47,0 1 0,0 3-462,0 0 0,6 5-472,1-5 0,-1 5 1143,2 0 1,0 1-220,3 2 0,2-1 71,2-3 1,4 3-166,8-3 1,-2 3-381,6 1 1,-5 0-44,5 0 1,2 0-48,1 0 0,3 0-27,-7 0 0,2 0-450,-2 0 0,3 0-1000,-2 0 1631,2 0 0,1 0 0,0 0 0</inkml:trace>
  <inkml:trace contextRef="#ctx0" brushRef="#br0" timeOffset="3">3312 17417 8002,'-5'-7'152,"4"-3"4,-4 9 822,5-4-189,0 5 0,5 0-470,2 0 0,0 5-113,0 3 0,1 2-82,3 1 0,1 4-155,-1 1 1,1 3 90,-1-4 0,4 5-125,0-1 1,4 2-1,-3-2 1,4 2 79,-1-2 1,-1 2-295,1-2 0,-1-2 81,1-1 0,1-4 0,-5 3 1,4-2 69,-4-1 0,4-1 33,-3 0 0,-1-3-15,-4 0 0,-3-2-1,0 2 1,-2-2-96,2-2 0,-2-3 49,-2 3-598,-3-3-20,4-1 775,-5 0 0,-5 0 0,-1 0 0</inkml:trace>
  <inkml:trace contextRef="#ctx0" brushRef="#br0" timeOffset="4">3666 17394 8007,'0'-14'266,"0"3"0,0 2 458,0-3 0,0 1-36,0-1-1061,5 6 300,-4 1 0,5 4 697,-6-3-77,0 3-362,0-4-75,0 15 1,-2-1-95,-2 10 1,-6 4 55,-5 3 1,-5 6-198,1-2 1,-3 7 121,-1 1 0,-1 2-125,-2-2 1,5-3-169,-2 3 0,7-6 129,-3-2 1,5-4-134,-1 0 0,2-5 94,2-2 1,4-5 128,3 1 0,-1-6-61,2-2 0,-1-3-147,4 4-803,0-6 1088,0 3 0,5-5 0,1 0 0</inkml:trace>
  <inkml:trace contextRef="#ctx0" brushRef="#br0" timeOffset="5">3895 17485 7927,'0'-11'0,"0"0"118,0-1 99,0 1 0,1 4 999,3 4-311,-3 1 314,4 2-820,-5 0 0,0 9-470,0 3 1,-1 3 80,-3 0 1,3 3 34,-3 5 0,3 3 3,1 1 1,1 3-185,3-3 1,-2 5 45,6-2 0,-4-2-126,3-1 1,0 1 58,0-2 1,3-3 96,-2-4 1,-2-4-114,2 4 0,-4-6 101,3-1 0,-4-1 112,1-3 1,-2-3 115,2-2 269,-3-1-219,4-2-26,-5 0-283,5 0 218,-3 0-183,8 0 1,-4-2 10,6-1 0,-1 0-186,0-4 1,5 4 124,-1-1 1,4 3 17,-4 1 0,5-4 82,-1 0 1,-1 0 5,1 4 1,0-3 151,4-1 1,-1 0-113,-3 4 1,2-4-5,-2 0 1,-1 1-8,1 3 1,-5-4-262,1 0 0,-2 0-190,-2 4 0,-3-1-930,0-3 912,-6 3 452,3-4 0,-10 0 0,-1-2 0</inkml:trace>
  <inkml:trace contextRef="#ctx0" brushRef="#br0" timeOffset="6">3917 17737 7970,'0'-12'0,"0"1"36,0-1 0,5 5 63,3-1 1,2 6 331,2-2 0,-1-1-180,0 1 0,-2-1 285,3 1 0,-3 3-207,6-3 1,-1 3-207,1 1 1,-1 0-57,5 0 0,-4 0-156,4 0 0,-1 0 22,1 0 0,1 0-276,-4 0 1,3 0-315,-4 0 0,0 0-35,-3 0 0,-1 0-649,0 0 1341,1-5 0,-1-2 0,1-4 0</inkml:trace>
  <inkml:trace contextRef="#ctx0" brushRef="#br0" timeOffset="7">3883 17463 7959,'5'-7'0,"-2"-3"981,4 2 0,2-2-392,6-1 0,3 1-637,5 2 1,-4 2 86,0 2 1,1-1 305,7-3 1,-3-1-207,3 6 0,1-5-17,-2 4 1,5-1-293,-5 1 1,2 3-432,-1-3 0,-2 2 601,6-2 0,-6-3 0,3-4 0</inkml:trace>
  <inkml:trace contextRef="#ctx0" brushRef="#br0" timeOffset="8">4683 17337 7958,'-8'-4'-194,"0"0"1,6-5 242,-2 2 22,3 2 530,1 0-46,0 0 32,0 3 223,0-3-689,0 5 1,4 5 79,-1 3 0,2 2-270,-1 1 0,-1 6 96,4 2 1,-4 6 1,1 2 1,-2 6-12,2 1 0,-3 1-78,3 3 1,-3-3 30,-1-1 0,0-1-115,0-2 0,4-3-30,0-5 1,4-1 102,-5 1 1,1-4 13,-4 0 1,4-5 30,0 2 1,0-8-88,-4 0 1,1-2-88,3 2-18,-3-3-223,4-5-463,-5 0 148,-5 0 756,4 0 0,-9 0 0,3 0 0</inkml:trace>
  <inkml:trace contextRef="#ctx0" brushRef="#br0" timeOffset="9">4671 17451 7970,'0'-16'107,"0"2"-54,0-5 0,4 5 57,0-2 1,5 0 201,-2 1 1,3 3 61,2 5 1,-1 0-90,1 0 0,0-2-93,4 5 0,-2 0-84,5 4 1,0 0 15,3 0 0,-3 1-36,1 3 1,-1 3-7,3 4 0,-4 0-136,-3 1 0,-2 1 52,-2 2 1,1-1-218,-1 5 1,-4 0 73,-4 4 1,-1-4-186,-2 0 0,-2 0 27,-1 4 1,-7-4-130,-6 0 0,-4-2 169,1 2 1,-3 2 112,0-6 0,-1 0 108,0-3 1,4-1-128,0 0 0,5 0 331,-1-4 1,6 2 318,1-5-161,6 5 0,-3-7-45,5 6 0,5-4 91,2 3 0,7-3-84,1 4 0,6-4 43,-2 3 0,2-3-141,2 4 0,0-2 6,0 2 1,0 2-43,-1-3 1,1 0 30,0 0 1,-4-3-231,0 4 1,-5-4-119,1 3 1,2-3-463,-2 4 197,0-6 0,-3 3-1152,-1-5-237,1 0 1823,-1 0 0,0 0 0,1 0 0</inkml:trace>
  <inkml:trace contextRef="#ctx0" brushRef="#br0" timeOffset="10">5539 17417 7981,'-4'-8'458,"1"1"-427,-6-1 1,6-2-40,-5 2 1,5 2 727,-5 2-448,0 3 0,-3-4-60,0 5 1,-1 0-83,1 0 0,-4 5-99,-1 2 1,1 5 20,4 3 0,-2 3-150,-2 5 0,2 0 135,-2-1 1,2 2-139,2 3 0,1-2-84,2 6 1,-1-4 108,5 3 1,0-5 2,4 2 1,0-3 37,0-1 0,7-4-1,4 0 1,1-5 11,3 1 0,3-6 6,1-1 1,-2-2 18,2 2 1,0-3 4,4-5 1,1 0 29,3 0 1,-3 0-42,3 0 0,-3 0-188,-1 0 1,-4-4 66,0 0 0,-1-3-418,1 3 0,1-5-11,-5 1 555,0 3 0,2-5 0,1 4 0</inkml:trace>
  <inkml:trace contextRef="#ctx0" brushRef="#br0" timeOffset="11">5813 17405 7813,'0'-11'-327,"-4"0"458,1-1 0,-1 1 672,4-1-191,0 1-294,0-1 742,5 6-662,-4 1 0,4 8-180,-5 4 1,4 2-18,0 10 1,3 1-117,-3 7 1,5 2 82,-1 6 1,-2 0-73,2 3 0,-6-1-291,2 5 1,1-5 118,-1 1 1,4-7-251,-5 0 1,5-6 151,-4 2 0,3-4-110,-3-4 0,4 1-258,-4-5 42,5 0-245,-8-3-379,9-1 1124,-9-4 0,4 3 0,-5-4 0</inkml:trace>
  <inkml:trace contextRef="#ctx0" brushRef="#br0" timeOffset="12">6304 17223 9068,'-11'5'126,"3"-4"-72,1 3 1,-1 1-80,-3-1 0,-1 3 109,1-3 0,-1 5-71,1-1 0,-4-2-110,-1 2 1,0-1 122,1 5 0,2-1 31,-2 0 1,2 1 1,2-1 0,-1 1 56,1-1 0,1 1-72,2-1 1,3 0 51,5 1-64,0-1 1,0 1-90,0-1 1,6 1 117,6-1 0,1 0-13,6 1 1,0-1-81,3 1 1,1-1 56,0 0 0,4-3 25,-1 0 1,5-1-26,-4 5 0,3-2 3,-3-3 0,-2 4-5,-6-4 1,1 3-14,-4 2 0,-1-2-60,-4-2 1,-4 2 67,-4-3 0,-1 7-193,-2 2 1,0-1-19,0-4 0,-9 1-40,-3-1 1,-7 4 84,0 0 0,-6 1 17,-2-5 1,-3 1 28,3-1 1,-3-1-4,3-2 0,2-3 118,6-5 1,2 0-116,6 0 0,-1 0-42,1 0 1,3 0-55,1 0 0,4-1-411,-1-3 610,3 2 0,6-13 0,1 3 0</inkml:trace>
  <inkml:trace contextRef="#ctx0" brushRef="#br0" timeOffset="13">6636 17428 7954,'-2'-11'182,"-2"-1"0,3 1 440,-3 0-453,3-1 103,1 6 230,0 1-385,0 5 1,4 5 474,0 2 1,1 7-236,-1 2 1,-2 8-55,6-1 0,-6 3-185,2 1 0,1 1-105,-1 2 1,0 3 119,-4-2 1,1-2-269,3 1 0,-3-3-316,3 3 0,-3-4 196,-1 0 0,0-3-48,0-4 1,1 2 67,3-6 1,-2 0-47,1-4 0,2-3 183,-1 0 1,1-6 145,-1 2 0,-1-3-40,4-1 1,1 0 232,3 0 1,1 0-28,-1 0 1,1 0-121,-1 0 1,0-1-52,1-3 0,-1 3-63,1-3 0,-1-1-176,1 1 1,-1-1 30,0 1 0,1 3-181,-1-3 0,1 3 23,-1 1 1,-3-4-586,-1 0-385,-4 1 1293,7 3 0,-9-5 0,4-2 0</inkml:trace>
  <inkml:trace contextRef="#ctx0" brushRef="#br0" timeOffset="14">6601 17771 7989,'8'-5'845,"-1"-3"0,2-1-1023,7 2 0,-4-2 18,4 5 1,0-4 661,-1 5 1,2-5-42,-2 4 0,-1-3 121,5 3 1,0-1-326,4 1 1,-4 3-195,0-3 1,-1 2-153,1 2 0,-3-1-327,-4-3 0,3 3-365,0-3 0,0 3 72,-3 1-879,-1-5 1588,1 4 0,-1-14 0,0 2 0</inkml:trace>
  <inkml:trace contextRef="#ctx0" brushRef="#br0" timeOffset="15">6681 17440 8002,'0'-12'-13,"5"1"10,3-1 1,3 2 1037,5 3 1,1-2-381,6 5 1,0-5-388,0 1 1,0 2-83,0-2 1,-1 5-92,1-5 1,0 6-29,0-2 1,-4 1-228,0-1 1,-1 3-923,1-3 1,2 3 547,-2 1 1,-1 0 533,1 0 0,5 0 0,5 0 0</inkml:trace>
  <inkml:trace contextRef="#ctx0" brushRef="#br0" timeOffset="16">7504 17348 8189,'1'-7'881,"3"-1"-532,-3 6 0,5-4-493,-2 6 15,-3 0 111,4 0-1809,-5 0 1827,0 6 0,0 0 0,0 5 0</inkml:trace>
  <inkml:trace contextRef="#ctx0" brushRef="#br0" timeOffset="17">7538 17691 7900,'5'11'1330,"0"1"-1040,3-1 1,0-3-80,-4-1 0,1-4 189,-1 1-172,-3-3 0,8 0-1369,-5 3 803,0-3 338,-4 4 0,0-10 0,0-1 0</inkml:trace>
  <inkml:trace contextRef="#ctx0" brushRef="#br0" timeOffset="18">8783 17268 7847,'0'-6'994,"0"-4"-476,0 9 114,0-4-90,0-1-93,0 5-183,0-4-87,5 15 0,-4-1-90,3 10 0,1 0 14,-1 4 1,3 0-179,-3 0 0,5 3 37,-1 1 0,-2 5-111,2-2 0,-5 3-86,5 1 0,-4-1 117,3-2 0,-4 4-229,1-4 1,1 3 116,-1-7 1,-1-1 26,-3-3 1,2-1 91,2-3 0,-3-3-1,3-4 0,-2-1-293,2 1 31,-3-6-348,9 4 231,-8-9 491,3 4 0,-5-5 0,0 0 0</inkml:trace>
  <inkml:trace contextRef="#ctx0" brushRef="#br0" timeOffset="19">8668 17348 8000,'2'-12'380,"2"-4"0,3 4-122,8-4 1,-1 5-239,5 3 0,-3 0 223,3 4 1,-4-1 45,4 1 0,-1 3 36,1-3 1,2 3-102,-2 1 0,-1 0-141,1 0 0,0 0 122,4 0 0,0 3-356,0 1 0,-1 4-53,1-4 0,-4 4-64,0 0 1,-3 1 91,3-1 1,-5 2-45,1-3 0,-6 7-176,-2 1 0,-4 1 123,1-5 1,-8 6-16,-4 2 1,-7-2 110,-4 2 1,-4-3 139,-3 3 1,-2-4-30,-3 4 1,2-5 120,2 1 0,4-7-68,1-4 0,-1 1 75,4-2 1,2 1-227,2-4 0,2 0 127,2 0 37,-1-5 0,6 4 0,1-4 0</inkml:trace>
  <inkml:trace contextRef="#ctx0" brushRef="#br0" timeOffset="20">9285 17280 7818,'0'-7'797,"1"2"-455,3 5-122,-2 0 565,3 0-474,0 0 0,-4 5 28,3 3 1,1 2-119,-1 2 1,1 3 96,-1 0 1,-3 5-134,3-1 0,1 7-73,-2 0 0,5 2-5,-4-1 0,5 2-140,-2 5 1,0-1-123,0-2 0,-3 2 81,4-3 0,-1-2 18,5-1 0,-2-7 37,-2-1 1,2-5-156,-3 1 1,0-2-126,0-1 0,-4-5-138,1 1 0,1-4-1470,-1 3 809,-1-4 1098,-8 2 0,-6-5 0,-7 0 0</inkml:trace>
  <inkml:trace contextRef="#ctx0" brushRef="#br0" timeOffset="21">9239 17337 7958,'2'-12'419,"2"1"0,2 0-271,5-1 0,6 2 128,2 2 1,-1 3 310,1 5-320,-5 0 1,7 0 20,-2 0 0,3 2 40,1 1 0,-1 4-199,1 4 0,0 1-118,0-1 0,0 4-97,0 0 1,0 2 85,-1-2 0,0 2-109,-3 2 0,1 2 38,-4-2 1,3-1-231,-4 1 1,0 0 85,-4 4 1,0 0-6,-4 0 1,-2 0 29,-5-1 1,-1 1 40,-3 0 1,-2 0 29,-6 0 0,-4-2-28,-3-2 0,-3 2-170,-1-6 0,1 4 167,-1-4 0,0-3 70,0-5 1,0-3-1,0 4 1,6-6 128,1 2 1,4-3-117,0-1 1,1-4 2,-1 1 1,6-6-535,2 1 598,3 3 0,-4-5 0,-1 4 0</inkml:trace>
  <inkml:trace contextRef="#ctx0" brushRef="#br0" timeOffset="22">9879 17268 7824,'0'-6'772,"0"-4"0,0 7-825,0-4 449,0 4 111,0-2 1,0 6-77,0 3 1,0 3-113,0 4 0,4 2-44,0 2 0,5 4-121,-2 8 1,-2 2-196,-1 5 1,1 0-23,-1 1 0,4-1-89,-5 0 1,5-4 23,-4 1 1,1-2-160,-1 2 0,-2-5 3,6-7 1,-4 2 69,3-6 1,-4 0-147,1-4 57,2 1-274,-5-1 26,4-4-401,-5-2 832,0-5 1,-10-5 0,-3-2 0</inkml:trace>
  <inkml:trace contextRef="#ctx0" brushRef="#br0" timeOffset="23">9879 17600 8113,'11'-7'322,"1"-2"-258,-1 6 0,2-5-41,2 4 0,-2-1 144,2 1 1,3 3 285,1-3 1,3 2-334,0-2 1,-3 3 28,0-3 0,-3 2-233,3 2 1,-4-3-6,4-1 0,-5 0 5,1 4 0,-2-1-110,-2-3 1,-3 3-337,-1-3 0,-3-1 134,4 1 396,-6 0 0,9-6 0,-5-3 0</inkml:trace>
  <inkml:trace contextRef="#ctx0" brushRef="#br0" timeOffset="24">9879 17257 7823,'11'-1'353,"1"-3"0,4-1 533,3-3 0,8-1-781,4 5 1,2 1 69,1 3 1,-4-4-153,1 0 1,-2-1-78,1 1 0,2 3-185,-5-3 1,1 3 206,-2 1 32,-7-5 0,8 3 0,-9-3 0</inkml:trace>
  <inkml:trace contextRef="#ctx0" brushRef="#br0" timeOffset="25">11364 17325 7852,'0'-7'-174,"0"-1"0,-2 4 655,-1-3-332,1 4 0,-8-2 17,3 5 1,0 0 338,0 0-294,4 0 1,-7 1-34,2 3 1,2 3-7,-2 4 0,1 0-71,-5 1 0,5 1-115,-1 2 0,1-1 32,-5 5 1,1-4 104,-1 4 1,2 0-96,3 4 0,-2 0-4,5 0 1,0-4-124,4 0 1,0-2 69,0 2 1,1-1-98,3-3 1,6-3 48,5-1 0,6 1 19,-2-5 1,2-2 26,2-1 0,-2-3 4,1-1 0,-1 0 56,5 0 1,-2-5-37,-1-2 1,-1-7 9,-3-1 0,1-2-49,-5 2 1,-1-3-10,-6-5 1,1 0-72,-5 1 0,-1-1 100,-3 0 1,-8-4-141,-4 1 0,-3-2 115,0 1 0,-3 3-8,-5-3 1,0 3-110,0 1 0,-1 7-145,-2 4 1,2 6 109,-3 6 1,4 0-81,4 0 1,3 5 32,4 3 0,2 7 250,2 4 0,-2-2 0,4-1 0</inkml:trace>
  <inkml:trace contextRef="#ctx0" brushRef="#br0" timeOffset="26">11672 17291 7791,'6'-11'1018,"0"-1"-252,-1 1-216,-4 0 82,9 4-184,-9 2 0,6 6-76,-4 3 0,-1 4 110,2 7 0,1-1-193,-2 5 1,5 0-41,-4 4 1,5 4-243,-2-1 0,2 5 72,-1-5 0,2 2-116,-2-1 0,-3-3-47,-2 3 1,3 1-99,-3-2 0,1 0-29,-4-7 0,0 1-133,0-5 0,0 0-269,0-3-125,0-1 134,0 1 80,0-6 120,5-1 1,-2-6-51,4-3 0,-4-2-27,1-6 1,-3-1 480,-1-2 0,0 3 0,0-5 0</inkml:trace>
  <inkml:trace contextRef="#ctx0" brushRef="#br0" timeOffset="27">11729 17485 7909,'0'-7'756,"0"-1"-409,0 6 0,5-7-216,3 5 19,2 0 1,1 4 43,1 0 0,-1 0 95,1 0 0,3 0-1,0 0 1,6 0-215,-2 0 0,1 4 7,-1 0 0,2 0-235,-2-4 1,2 0 101,-2 0 0,1-4-104,-5 0 0,4 0-597,-3 4-771,-1-5 1524,-4-1 0,-4-6 0,-2 1 0</inkml:trace>
  <inkml:trace contextRef="#ctx0" brushRef="#br0" timeOffset="28">11638 17303 7800,'6'-5'1364,"8"-3"-1057,-2-7 0,12 6-1148,2-3 466,6 9 1,2-4 354,1 3 0,3 3 606,0-3 1,1-1 19,-1 1 0,-1 1-285,5 3 1,-7 0-473,0 0 1,-6 0-188,-6 0 1,-2 0 337,-2 0 0,-2 0 0,-6 0 0</inkml:trace>
  <inkml:trace contextRef="#ctx0" brushRef="#br0" timeOffset="29">13020 17291 7815,'0'-7'0,"0"-1"0,0 4 392,0-3 673,0 4-38,0-7 162,0 9-611,0-4-60,0 5-402,0 5 1,0 2-170,0 8 1,0-1 65,0 5 1,5 0 93,2 4 0,0 0-252,0 0 0,0 1 71,0 3 1,4-7-37,-4 3 1,2-3 1,-1 3 1,2-1 75,-3-3 0,0-2 5,0-1 0,-3-4-103,4 4 0,-4-4 56,3 0 0,-4-5 23,1 1 83,2-6-88,-5 9 395,4-10-237,-5 4 1,2-5 45,1 0 1,-1-1-99,1-3 0,-1-3 32,-2-4 0,0 0 34,0-1 0,0-3 30,0 0 1,0-2 29,0 2 1,0 1 135,0-5 1,3 5 27,1-1 1,0 1 101,-4-1-1437,5 2 0,-2-3 424,4 4 1,-3 4 151,4 1 482,-6 4 0,8-6-49,-2 6 1,-2-1-136,2 4 1,-4 0 81,3 0 0,0 1-104,0 3 0,4-2 75,-4 6 1,3 3-20,2 5 1,-5 3 26,1-4 1,0 5-10,3-1 0,0 2-52,1-2 0,-1 1 50,1-5 0,-1 0 96,1-3 0,3-1-82,0 1 0,0-6 522,-3-2-223,-1 2 1,0-5 20,1 3 1,-6-4-126,-2-4 0,1 2-5,-1-6 1,0 4 74,-4-3 0,0-2-37,0-6 0,-2 1-148,-1-5 1,0 4 51,-5-5 0,2-2-121,-1-5 0,-2 0 37,5 5 0,-4-5-56,4 0 0,-1-3 9,2 3 0,1 0-175,-2 5 1,3 4-3,1 3 1,0 2-81,0 2-546,0 4 292,0-3-883,0 9 800,0 6 1,0 0 649,0 10 0,5-5 0,2 7 0</inkml:trace>
  <inkml:trace contextRef="#ctx0" brushRef="#br0" timeOffset="30">13716 17223 8624,'0'11'-10,"0"1"-51,0-1 0,0 5-1,0 3 0,0 3 107,0 1 0,2 5-50,2 2 1,-3-1 45,3 2 1,-2-6-89,2 2 0,-2-4 32,6-4 0,-4 1-6,4-5 1,-5 1-6,5-5 1,-4 0-5,3 1 1,-3-5-689,4 1 504,-6 0 1,5 2 213,-4-3 0,-1 4 0,3-5 0</inkml:trace>
  <inkml:trace contextRef="#ctx0" brushRef="#br0" timeOffset="31">13911 17257 7906,'0'-11'0,"0"3"520,0 0-86,0 6 139,0-8-264,0 8-155,0-3 1,1 7 39,3 1 0,-3 4-27,3 4 0,1 2-85,-1 2 1,3 3-195,-3 5 1,0 5-113,-4 2 1,0 2 130,0-2 1,0 3-20,0-2 1,0-2-102,0 1 0,0-4-50,0 0 1,0-5 25,0-2 1,0-5-116,0 1 0,4-6-209,-1-2 561,1 1 0,1-2 0,2-1 0</inkml:trace>
  <inkml:trace contextRef="#ctx0" brushRef="#br0" timeOffset="32">13945 17325 7814,'0'-11'256,"0"0"-79,0-1 1,4 5 52,-1-1 738,6 5-595,-2-2 0,4 5 13,1 0 0,-1 5-209,0 3 1,1 3-101,-1 5 1,2 0 45,2 3 0,2 3-151,2-3 1,1 2-14,-5 2 0,4-1 129,-4-3 1,5 2-180,-5-2 0,4 2-28,-4-2 1,4 1-18,-4-5 0,2 1 215,-2-5 0,-2 0 3,2 1 0,-2-2 6,-2-2 0,0-2 19,1-2 1,-5-3 344,1 3-317,-5-3 0,6-2 62,-6-3 0,1-2-114,-4-6 0,4 1 12,0-1 0,0 1-28,-4 0 0,0-5-128,0 1 1,-2-1 89,-2 0 0,3 2-145,-3-5 0,2 4 67,-2-4 1,3 4 67,-3-4 0,3 4-17,1-4 0,-4 1-67,0-1 0,0-3-126,4 3 0,0 3 15,0 0 0,0 2-225,0-1 1,0 6-1057,0-2 1029,0 2 1,-4 1-1183,1 1 1610,-1 4 0,4-2 0,0 5 0</inkml:trace>
  <inkml:trace contextRef="#ctx0" brushRef="#br0" timeOffset="33">14653 17166 7766,'-6'-7'1395,"1"2"-1024,5 5-168,0 0 1,0 5-103,0 3 1,0 2 68,0 1 0,0 6-67,0 2 1,0 3 56,0 0 1,0 6-169,0 3 1,0-2-58,0 1 0,0 1 50,0 3 0,1-5-44,3-2 0,-3-3-13,3-1 0,-3-2-88,-1-2 0,4-2 65,0-6 1,1 0-306,-2-4 270,-1 3 1,4-8-274,-2 1-334,-3-1 436,4-2 1,-5-5 300,0-3 0,-5-2 0,-1-2 0</inkml:trace>
  <inkml:trace contextRef="#ctx0" brushRef="#br0" timeOffset="34">14619 17314 8122,'0'-11'242,"0"-1"0,1 5 914,3-1-833,2 5 0,6-5-107,-1 4 1,0 0 167,1 4 0,-1 1-116,1 3 0,0 4-58,4 7 1,-2-1-52,5 5 0,-2-1-98,2 1 0,2 2 84,-6-2 0,5 3-148,-1 1 0,-2 0-12,-2-1 1,1 0 122,0-3 1,-1 3-223,-4-3 0,5-3-11,-1-1 1,0-2-8,-4-2 1,1 1 84,-1-1 1,3-3-55,-2-1 0,2-4 135,-7 1 1,0-3 21,0-1 147,-4 0 0,2-1-118,-5-3 0,4-2 324,-1-6 1,1 0-104,-4-4 0,0 2 68,0-5 0,0-1-186,0-7 1,-4 3-60,1-2 0,-1-4-34,4 0 1,0-3-248,0-1 1,0 5-240,0 2 1,4 4 170,-1 4 0,1-1 20,-4 4 1,0 5-315,0 3 147,0 1 0,0-1-572,0 1-549,0 4 465,0-2 0,-4 6 479,1 3 0,-1 2 544,4 6 0,0-1 0,0 1 0</inkml:trace>
  <inkml:trace contextRef="#ctx0" brushRef="#br0" timeOffset="35">15281 17223 7786,'0'-12'39,"0"1"0,1 1 128,3 2 329,-3-2 1,6 7 259,-3-4 97,-3 4-104,4-2-535,-5 5 0,0 1-58,0 3 0,1 4 26,3 7 1,-3 0-82,3 8 1,-3-3 68,-1 7 1,0-3-163,0-1 1,0 4 8,0-1 1,0 1-239,0-4 1,0 0 29,0 0 1,2-1-70,1 1 0,0-4 98,5 0 0,-5-5 64,5 1 1,0-2 40,3-1 1,0-6 5,1-2 0,1 1 183,2-1 1,3-1-111,4-3 1,-1-1 73,2-3 1,-3 2-92,7-6 1,-7 2-161,-1-2 1,-1-2 109,1 2 1,-3 2-158,-4-2 0,-1 1-90,0-5 0,-4 5-1024,-3-1 1316,-3 1 0,-11-5 0,-3 1 0</inkml:trace>
  <inkml:trace contextRef="#ctx0" brushRef="#br0" timeOffset="36">15293 17417 8637,'5'-7'1638,"1"-1"-1585,5 4 0,5 0-519,-1 4 0,0-4 915,-4 0 1,6-1-144,2 1 1,-1 3 455,1-3 0,0-1-401,4 2 1,0-6-219,-1 1 0,1 2-216,0-2 0,-4 0-391,0-3 1,-9 3-1100,2 1 133,-3-1-131,-3-3 1561,-1-1 0,-5-4 0,0-2 0</inkml:trace>
  <inkml:trace contextRef="#ctx0" brushRef="#br0" timeOffset="37">15304 17177 7774,'5'-11'946,"-1"-1"-710,7 1 1,-1-1-376,9 1 0,0-1 26,4 1 1,0 0 351,0-1 0,4 5 86,-1-1 1,6 0 96,-2-3 0,3 3-253,2 1 1,-6 4-98,-2-1 0,0 2-31,0-2 1,-1 3 87,-7-3 0,2 3-39,-2 1 1,-2 0 20,-2 0 0,-2 0 38,-2 0-83,0 0 1,0 1 13,-4 3 0,2-2 43,-5 6 1,3 3-11,-3 5 0,0 4-147,-4-1 1,4 2 131,0 2 0,0 4-164,-4 0 1,0 4 79,0 0 0,0-2-57,0 1 1,0 0-16,0 0 0,0-2-65,0-5 0,0-4 148,0 0 1,0-5 47,0 1-196,0-2-189,0-2-400,0-4 274,0-2-1476,0-5 1405,0-5 0,0-2-161,0-4 670,0 4 0,-6-3 0,0 4 0</inkml:trace>
  <inkml:trace contextRef="#ctx0" brushRef="#br0" timeOffset="38">15795 17177 7774,'0'-17'0,"5"0"171,3-6 0,-2 4 15,2 0 1,3 5 48,4-1 0,1 6-41,-5 1 0,2 2 104,2-2 0,-2 3 54,2 5 1,3 0-68,1 0 0,0 0-238,4 0 1,-3 1 77,6 3 0,-1-1-104,-3 4 0,1-3 15,0 4 0,4-1-83,-1 5 1,-3-5 45,-4 1 0,-3 0-119,3 3 0,-6 2-21,3 2 1,-5-2 106,-3 2 0,1-1-150,-6 1 1,0-1 40,-7 5 0,-2-4-37,-6 4 1,-8-3 36,-3 3 0,-3-2 26,-1 2 1,2 2 70,-6-6 0,6 4 71,-2-4 0,4 4 89,4-4 1,3 1-103,4-5 0,1-1 261,-1-2 0,6 2 155,2-2-235,3 2 0,2 0 32,3-2 0,4 0 75,7-4 1,-1 4-206,5-4 0,0-1-83,4-3 1,0 0-12,0 0 0,-2 0 98,-2 0 0,3 0-193,-3 0 0,-3 0 102,-1 0 0,-2 0-412,-1 0 1,-1 0-564,0 0 215,-4 0 0,-1 0 226,-2 0 526,-3 0 0,14-5 0,-2-1 0</inkml:trace>
  <inkml:trace contextRef="#ctx0" brushRef="#br0" timeOffset="39">16446 17177 7721,'0'-17'0,"1"4"53,3-7 0,-1 5-62,4-4 1,0 5-282,0-1 0,2 2 354,-5 2 1,5 0 266,-2-1 1,2 1 370,-1-1-422,2 6 1,-4 0-73,6 2 1,-1 2-42,1-1 0,3 1-128,0 2 0,0 0 92,-3 0 0,3 0-200,0 0 0,0 0 27,-3 0 0,1 4-11,2 0 0,-6 5 28,2-1 0,-2 2-85,2 1 1,-4 1 65,-3-1 1,-3 4 2,-1 0 1,0 2-16,0-2 1,-1-1 50,-3 5 0,-4-4 130,-7 4 0,1-3-122,-5 3 0,4-4 195,-4 4 0,9-4-86,-2 4 1,3-5-42,-2 1 1,4-1-41,4 2-130,1-4 0,2 5-93,0-6-534,0 1-810,0-1 759,0 0 777,0 1 0,5-1 0,2 1 0</inkml:trace>
  <inkml:trace contextRef="#ctx0" brushRef="#br0" timeOffset="40">16640 17634 9096,'0'-7'2830,"0"2"-2429,5 5 0,-2-3-255,4-1 0,-3 0-191,4 4-1678,-6 0 1723,3 0 0,-5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1.47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2535 5585 7909,'4'-12'-465,"0"1"1,0 0 393,-4-1 1,4 1 409,-1-1 0,5 1-53,-4-1 30,0 6-139,-4-4-12,0 4 1,0-2 159,0 0 0,-2 5-88,-1-5 0,0 4 97,-5-3 0,2 3-138,-1-4 1,-7 6 17,2-2 0,-3 2-70,0 2 65,-3 0-22,0 0 0,-5 0-85,0 0-62,1 11 26,-6-4 1,0 11-71,-3-3 0,-3 8 24,-4 8 0,2 2-109,-2 1 1,4 5-196,4 3 0,2 2 73,5 2 0,5 2-98,3-2 189,7 2 1,3-8-19,5 1 1,10-1-245,6-6 1,5-1 28,6-2 291,2-4 0,7-8 12,2 0 0,1-10 305,3-1 1,1-5-154,-5-3 1,4 0 118,-4 0 1,-1 0 121,-7 0-135,3-6-54,-9 0 1,0-2 4,-4 1-51,-7-1 0,4 2-1652,-6 2 1168,1 3 376,-6-4 0,4 4 0,-3-5 0</inkml:trace>
  <inkml:trace contextRef="#ctx0" brushRef="#br0" timeOffset="1">3015 5482 8000,'0'-11'174,"0"4"134,-5-3 40,4 4-107,-9-1 1,7-1 300,-5 4-78,6 0-203,-3-1 1,5 5 169,0 0-257,0 5 0,0 13 229,0 5-400,0-1 227,0 16-178,0-2 0,0 10-127,0-1 1,0 1 99,0 0 0,5-2-136,3-2 0,0 1-33,0-5 0,2-4-139,-2-3 0,-2-7-84,2-1 221,-6-5 0,7-3-26,-5 0-117,0-5 231,1 0-209,-4-3 0,4 0-786,-5 1 11,0-5 1042,0 2 0,-5-5 0,-1 0 0</inkml:trace>
  <inkml:trace contextRef="#ctx0" brushRef="#br0" timeOffset="2">2867 5562 8105,'0'-25'510,"0"2"-182,0 8 1,0-2-109,0 6 0,5-1-15,2 1 0,7-1 14,2 1 1,3 3 0,-4 1 0,10 4-97,2-1 54,5-2 1,3 6 237,3 0-626,3 0 74,4 10 0,1 2-438,0 7 435,-6 2 1,-2 3-73,-7 3 1,1 1-9,-6 2 1,-4 7 55,-7-3 1,-3 3 50,-5-3 1,-2 2-76,-5 2 81,-5-8 42,-1 9 1,-12-10-172,-5 5 179,0-5 0,-10 0 162,3-2 0,-3-3-68,-1 3 10,-1-3 1,1-3 132,0-1 1,1-1-89,2-8 1,3 3 329,6-6-848,4-3 67,1 0 134,11-5 160,1 0 65,5-5 0,10-2 0,3-4 0</inkml:trace>
  <inkml:trace contextRef="#ctx0" brushRef="#br0" timeOffset="3">3666 5528 8009,'-5'-14'568,"-3"2"1,3 7 139,2-2-1045,1 4 136,2-2 0,0 8 218,0 4 0,0 2 238,0 10 0,2 5-25,1 7 0,4 7 202,4 4 1,1 2-359,-1 2-1140,0 4 1162,-4-8 0,2 8-314,-6-8 145,1-3 1,0-3 16,0-6 1,0-5 122,-4 2 0,0-8-305,0-4-63,0-2-458,-5-2-576,3 1 1588,-3-6 1,0-1-1,-1-5 1</inkml:trace>
  <inkml:trace contextRef="#ctx0" brushRef="#br0" timeOffset="4">3598 5870 8511,'11'-3'901,"0"-1"0,6-4-928,2 4 0,4-1 82,3 1 0,1 3-171,7-3 0,-2 3-477,6 1 473,-2-5 0,-7 4-830,-2-3 498,-3 3 231,-2 1 1,-4 0 220,4 0 0,-10 0 0,5 0 0</inkml:trace>
  <inkml:trace contextRef="#ctx0" brushRef="#br0" timeOffset="5">3689 5528 7921,'-6'-12'18,"1"0"1354,5-4-517,5 4-553,1-5 1,5 7-89,1 2 0,4-2 11,3 3 1,3 0-12,1 0 0,3 4-234,1-1 1,3 3-317,-3 1 1,4 1-159,-5 3 0,5-1-509,-5 4 1,1 1 1002,-4 3 0,0 1 0,0-1 0</inkml:trace>
  <inkml:trace contextRef="#ctx0" brushRef="#br0" timeOffset="6">4397 5402 8049,'-4'-8'347,"0"1"0,1-1 1076,3-3-1945,0 4 116,0 2-1062,0 5 933,0 5 1,3 2 534,1 4 0,5 6 0,-3 0 0</inkml:trace>
  <inkml:trace contextRef="#ctx0" brushRef="#br0" timeOffset="7">4454 5847 9833,'0'8'1093,"0"0"-976,0-6 1,0 5-18,0-4 1,0 0-348,0 5 1,0-5-1376,0 5 1622,0-5 0,5 7 0,2-4 0</inkml:trace>
  <inkml:trace contextRef="#ctx0" brushRef="#br0" timeOffset="8">1850 6590 7972,'-6'-12'284,"2"2"100,8 3 0,3-2-80,9 5 0,1 0-36,6 4 0,0-4-65,0 1 0,5-1-19,2 4 1,8 0 49,4 0 0,8 0-34,3 0 0,9 4-413,-28-3 1,1 1-1,6 1 1,2-2 300,4-1 1,1 0 0,-2 0 0,0-1 159,2-1 1,0 0-131,-3-1 1,0 0-1,2-2 1,1 0-118,-4 1 1,-1 0 0,-3 1-1,-1 1-289,-4 2 0,-1 0 0,28 0 141,-9 0 103,3 0 26,-9 0 1,4 0 60,-6 0 0,-4 4-78,-3 0 0,-6-1-171,-2-3 0,-5 0 215,2 0 1,-4 0 15,-4 0 1,1-1 72,-4-3 1,3 2 739,-4-6 0,-1 4-487,-7-3-56,4 4 1,-9-6-1191,6 5 572,-6-4 323,3 6 0,-5-8 0,0 4 0</inkml:trace>
  <inkml:trace contextRef="#ctx0" brushRef="#br0" timeOffset="11">5813 5562 8126,'-1'-8'0,"-3"1"0,3 3 0,-3-4 0,2 5 0,-2-5 937,2 5-143,-3-7 311,5 9-291,0-4 154,0 5-978,0 5 40,0 11 1,0 5-34,0 9-20,0 6 182,0-1 1,4 10-356,0-3 154,0 2 0,0-2-163,-1 0 1,1 0 83,-4 3 1,4-3-77,0 0 0,0-5 72,-4 1 0,0-4-45,0-3 1,0-1 70,0-7 1,3 1-103,1-9 117,0 0 1,-4-3 265,0-1-237,0-4 1,0-1-625,0-2 198,0-3-332,0 4 186,0-5 114,0-5 513,0-1 0,-5-6 0,-1 1 0</inkml:trace>
  <inkml:trace contextRef="#ctx0" brushRef="#br0" timeOffset="12">5699 5642 8119,'-4'-18'0,"0"3"0,1 2 274,3 2 0,0-1-72,0 1 1,0 3 143,0 1-128,0 4 0,5-7 375,2 2-355,3 3-108,7-5 0,1 4 59,5-6 0,6 1-53,5 0 1,2 0-140,5 4 0,-3-2 41,4 5 1,-5 0-209,1 4 1,-6 2-207,-2 1 264,-4 4 1,-3 5 5,-8 4 0,0-2 31,-4 5 0,2-4 33,-9 4 0,4 1-29,-5 7 1,0-3-43,-7 3 0,-3-2 72,-9 2 0,-3-3 188,-7 2 1,0-1-34,-4-3 0,-4 0 100,-5-3 1,5 1-121,4-4 0,2-3 21,1-5 0,2 1-160,10-5 0,-1 0 211,5-4-1866,5 0 951,0 0 749,6-5 0,11-2 0,1-4 0</inkml:trace>
  <inkml:trace contextRef="#ctx0" brushRef="#br0" timeOffset="13">6670 5334 8142,'-5'-7'1257,"3"-3"-749,-8 4-147,9-1 203,-9 2-252,9 5 0,-6 0-117,3 0 1,2 2 30,-6 1 0,1 5-37,-5 7 0,1 4-104,-1 8 0,1 3 86,0 8-154,-1 3 1,1 9-385,-1-1 1,-3 6 345,0-2 1,3-2-229,5-2 0,0 2 63,0-2 0,2 0 2,5-8 72,0 4 0,0-13 6,0 2 0,1-7 31,3-1 1,2-2-308,6-1 39,4-5 301,-3-2 1,3-4-8,-4-1 228,-1 1 0,1-1-58,-1 0 1,0 0 29,1-4-246,-1 3 1,-3-5-15,-1 3 1,-3 1 74,4-5 1,-4 5 21,3-2 12,-4-2 0,12 5 0,-2-3 0</inkml:trace>
  <inkml:trace contextRef="#ctx0" brushRef="#br0" timeOffset="14">7092 5619 8101,'0'-6'724,"0"-4"-49,0 8-438,0-3 118,0 0 186,0 4-60,0-9-262,0 8 1,5-6 141,3 4 1,2-5-139,2 1 1,4 2 0,3-2 0,8 1-51,3-5 0,5 5-113,3-1 0,-3 6-155,3-2 65,-2-3 1,-2 6 111,0-3 20,-5 3 1,-1 2-141,-5 3 0,-1-1-226,-3 4 0,-3-3 144,-4 4 0,-1-5 9,1 5 0,-6-4 90,-2 4 0,1-1-5,-1 5 1,-1-1 275,-3 0-245,0 6 1,-6 1 29,-5 4 0,-6 5-13,-6 0 0,-1 5-82,-2-2 0,-4 7-1034,-4 1 1038,0 0 1,3-4-139,1 0 1,5 1 120,-2-1 0,4-5 9,4-2 1,-1-3 173,4-1-143,1 0 0,8-6 168,-1-1 17,5-4-94,-7 5 1,5-5 93,-2 4 488,-4-4 0,10 0-471,-3-1 21,-2-4-96,5 3 0,-4-8-205,5 6 187,0-6 290,0 3-321,5-5 1,1 4 101,6 0 0,0 0 150,3-4 1,3 0-108,5 0 0,1-1-43,3-3 1,1 1 2,2-4 0,-1-1 26,-2-3 0,-2 3-254,6 0 48,-6 1 0,-1-1-262,-5 1 0,-5 3 151,2-4 1,-4 6-696,0-2 0,-5 3-30,1 1-1729,-6 0 2595,4 0 0,-12 5 0,0 1 0</inkml:trace>
  <inkml:trace contextRef="#ctx0" brushRef="#br0" timeOffset="15">8554 5596 7981,'0'-11'-340,"0"4"758,0-3 248,0 9-466,0-4 0,0 4 1027,0-3-316,0 3-109,0-4-351,0 5-332,-5 0 1,3 5 217,-6 2-339,0 3 57,-3 2 1,-2 3-105,-2 0 34,2 6 0,-8-4 70,2 6 0,-2-1-109,2-3 0,-2 1-7,2-5 1,-3 6-31,-1-2 1,4-3 113,0-1 1,5-2 20,-1-2 0,6 1 76,2-1-66,4-4-205,-2 3 128,5-4 5,0 1 1,1 1-95,3-4 1,2 4 60,6-4 1,1 3-31,2-3 1,-1 1 57,5-1 0,0-3 5,4 3 0,-4-3-42,0-1 1,-4 0 64,4 0 0,-5 0-222,1 0 86,-2 0 1,-2 0-1211,1 0 415,-6 5-86,4-3-177,-9 3 1189,5 0 0,-6 1 0,0 6 0</inkml:trace>
  <inkml:trace contextRef="#ctx0" brushRef="#br0" timeOffset="16">8143 6179 8727,'11'0'1074,"1"0"1,4 0-639,3 0 0,3 0-78,1 0 1,4 0 38,-1 0 0,5 0-209,-5 0-117,1 0 0,-8 0-1220,0 0 1,-5 0 1148,1 0 0,-2 5 0,-2 1 0</inkml:trace>
  <inkml:trace contextRef="#ctx0" brushRef="#br0" timeOffset="17">8920 5836 8083,'6'-6'943,"-1"1"-368,-5 5 154,0-5-485,5 3 0,-2-3 59,4 5 0,-3 0-34,4 0 1,-1 0-1,5 0 1,3 0-85,0 0 0,4-4-84,-3 1 0,3-1-11,-4 4-60,5 0 1,-3 0 78,2 0 1,1 0-174,-5 0 0,0 0-208,-3 0 208,-1 0 0,1 0 40,-1 0 1,-3 4-95,-1-1 0,-4 2 19,1-1 1,-3-1-181,-1 4 0,0 5 101,0 3 140,-10 5 0,1-1 18,-10 8 0,0-3 2,-4 3 0,0 2-4,0 1 0,0-2-22,1-1 0,4-3 31,3-1 4,2 0 1,1-5 39,1-3 1,3-2-12,1-2 1,4 0 348,-1 1-178,-2-6 159,5 4-106,-4-8 0,5 4-134,0-2 0,5-3 11,2 3 1,4-3 6,0-1 1,4 4-16,1 0 0,4-1-12,-1-3 0,6 0 4,2 0 0,-3 0-99,-1 0 0,-4 0 71,4 0 0,0 0 57,-4 0-72,-3 0 0,1 0-963,-6 0 613,0 0 1,-3 0-1407,0 0 1694,-6 0 0,-2 6 0,-6 0 0</inkml:trace>
  <inkml:trace contextRef="#ctx0" brushRef="#br0" timeOffset="18">9651 5276 8013,'-7'-1'-75,"3"-3"1,2 3 246,-2-3 191,3-2-21,-4 0-38,5-1 0,0 1 43,0 2 15,0 3 145,0-4 2164,0 5-2538,5 5 1,1 1 57,6 6 1,-1 0-13,0 4 1,6-3-100,2 7 1,1-1 67,-1 3 0,7 6-130,-3 3 1,2-1 5,-2 4 0,0-1-249,-1 9 0,-4-4-341,-3 4-546,3 0 942,-5-1 1,2 2-124,-7-5 0,1 4 148,-6-4 0,5 4 98,-4-4 1,0 1-9,-4-1 0,0-2 16,0 2 1,-2-3-136,-1 0 1,-1-1 113,-8 0 1,3-5-249,-6-2 246,-3-3 0,5-1 95,-6 0 0,5-5-62,-2-3 373,-1-2 1,4-3-469,-2-3 0,2 2-729,2-5-922,-1 0 1775,6-4 0,-4-10 0,3-3 0</inkml:trace>
  <inkml:trace contextRef="#ctx0" brushRef="#br0" timeOffset="19">10644 5882 7988,'-6'0'-284,"1"0"2685,5 0-2176,5 0 1,3 0 43,7 0-86,-3-5 0,10 3-65,-3-1-84,3 1 0,2 2 102,2 0 0,0 0-108,4 0 1,-3-3-90,3-1 0,-3 0 124,3 4 1,-8-4-60,1 0 1,-4 0 103,0 4-109,-3 0 1,-4-3-146,-1-1 0,-3 0-642,-1 4 258,-4 0-594,7 0-491,-9 0 1615,5 0 0,-12 5 0,0 1 0</inkml:trace>
  <inkml:trace contextRef="#ctx0" brushRef="#br0" timeOffset="20">10679 6133 7919,'-7'-6'508,"2"1"1,6 5-10,3 0 0,3 0 58,4 0 0,2 0-21,2 0 0,3 0 95,4 0-490,6 0 1,-2 0-73,4 0 0,1-4 44,3 0 1,-1-4-131,-3 5 1,2-5-1889,-5 4 1018,-1 0 887,-3-1 0,5 4 0,1-4 0</inkml:trace>
  <inkml:trace contextRef="#ctx0" brushRef="#br0" timeOffset="21">11878 5448 8014,'6'-5'110,"-1"3"1,-5-4 473,0 2 123,0 3-110,0-4-290,0 5 1,0 5 34,0 3-157,0 2 1,0 2 56,0 4 1,0 7-41,0 7 1,0 4 13,0 4 1,4-1-309,0 5 71,0 0 0,-3 0-96,3 0 99,-3-6 0,8 4 46,-5-6 1,1-4-191,-2 1 1,-1-4 62,2 3 1,1-5-86,-2 2 0,1-7 103,-4-1 45,0-5 19,5 3 1,-3-6-104,1 1 95,-1-1-233,-2 1 1,0-1 77,0 0 1,-2-4-1659,-1-3 932,1 2 906,-3-5 0,0 4 0,-1-5 0</inkml:trace>
  <inkml:trace contextRef="#ctx0" brushRef="#br0" timeOffset="22">11763 5619 8019,'-1'-19'129,"-3"0"1,3 5-87,-3-1 1,3 2 287,1 2 0,5-1 5,3 1 0,2-1 190,1 1-298,6 0 1,-2-1 107,8 1-200,2-1 0,7 2-156,2 3 0,-2-2 140,6 5 0,-1 0-197,1 4 0,-6 0 72,2 0 1,-4 5 27,1 3-37,-3 2 0,-5 5-264,-1 0 181,-4 6 1,-3-5-104,-7 3 0,1 3 116,-5-3 1,-2 6 104,-6 2-51,-7-1 0,-8-3 39,-8 0 1,-2 0 105,-5 0 0,-4-2-128,0-2 0,2 2 15,2-6 1,7-1-1294,-3-6 1291,10 2 0,-2-4 0,4 5 0</inkml:trace>
  <inkml:trace contextRef="#ctx0" brushRef="#br0" timeOffset="23">12906 5196 8071,'0'-7'1341,"0"-1"-1096,0 6-11,0-8 0,0 7 633,0-5-325,0 6-145,0-3 118,0 5-511,-6 0 115,5 0-30,-4 5 0,0 6 79,-3 8-18,-2 3 1,-2 7 120,-4 5-126,-1 1 1,-2 9 13,0-2 0,1 2-61,-1 2 0,2 0-99,6-1 1,-1 5-294,1-1 1,5 1-117,2-4 283,3-6 8,1-1 0,1 0-146,3-1 269,2-5 0,9-4-1,0-3 0,4-1-20,-3 1 0,3-2 78,-4-1-81,5 0 0,-6-1 91,5-3 0,-3 2 148,3-2 1,-4-1 116,4 1-281,-5-5 0,4 4 26,-3-3-180,-3-2 334,5 3-238,-6-4 1,1-2-102,-1-3 1,1 2 83,-1-5 1,-3 1-239,-1-1-329,-4-3-61,7 4 1,-7-5 647,4 0 0,1-5 0,3-1 0</inkml:trace>
  <inkml:trace contextRef="#ctx0" brushRef="#br0" timeOffset="24">13420 5356 8215,'-6'-6'-360,"4"0"240,-6 2 889,6 3-75,-3-10-319,5 10-166,0-4 0,0 6-34,0 3 0,5 4 109,2 7 1,9 3-108,3 5 0,2 3-75,2 1 1,-1 0 85,-3-5 1,2 1-223,-2 0 13,-2-5 0,3 2 21,-5-5-38,1 1 0,-5-5-202,0 0 142,1-4 0,-1 3-250,1-2 0,-2-2-1285,-3 2 1633,4-6 0,-5 8 0,5-3 0</inkml:trace>
  <inkml:trace contextRef="#ctx0" brushRef="#br0" timeOffset="25">14071 5379 7971,'0'-11'628,"0"-1"-103,0 1-941,0 5 483,0 1 395,0 5 1,-4 1-443,0 3 0,-5 1-136,1 2 1,-2 5 130,-1-1 1,-1-2-88,1 6 1,-2-5-69,-2 6 1,2 0-186,-2-1 1,2 4 23,2-3 0,0 0-111,-1-1 0,1-2-73,-1 2 1,5-2 484,-1-2 0,1 6 0,-5 1 0</inkml:trace>
  <inkml:trace contextRef="#ctx0" brushRef="#br0" timeOffset="26">13751 5722 7971,'6'0'2373,"-1"0"-1632,-5 0 105,0-5-59,0 4-542,0-5 1,0 8-270,0 2 1,0-1 104,0 9 0,0-3-41,0 6 0,0 3 76,0 1-43,0 2 0,1-2-211,3 0 0,-3 0 55,3 4 1,-2-1 36,-2-3 1,1 2-110,3-2 180,-3-2 1,4-1 193,-5-4 1,1-1-24,3 1 46,-3-6 310,4 4-318,-5-4-94,0 1-400,0 3-746,0-9-139,0 4 960,0-5 1,-5 5 0,-1 2 0</inkml:trace>
  <inkml:trace contextRef="#ctx0" brushRef="#br0" timeOffset="27">14550 5208 7964,'0'-12'1,"0"1"639,0 0-134,0 4 2,0 2 107,0 5 0,-1 7-455,-3 4 1,2 7 27,-6 8 0,0 4-3,-3 4 1,-1 5-149,1 3 0,0 4 127,-1 3 1,1-1-371,-1 6 1,1-5 54,0 5 0,3-10-60,0 2 0,2-3 34,-2 2 1,-1-4 112,6-3 1,-6-2 72,1-2 0,2-4-58,-2 1 117,1-11 0,0 9 228,3-10 0,-1 2-129,2-6 0,-5-2 244,4 2 1,0-6-293,4-2-9,0 1-176,0-2 1,0 1-530,0-4-214,0-1-731,0 3 1412,0-5 0,-5-5 0,-1-2 0</inkml:trace>
  <inkml:trace contextRef="#ctx0" brushRef="#br0" timeOffset="28">14790 5528 7988,'0'-12'354,"0"1"0,0 3-160,0 1 1,0 3 256,0-4 153,0 6 56,0-3-478,0 5 1,4 1-73,0 3 1,8 3 159,0 9 0,3 1-45,0 6 1,-1 1-240,5 3 56,0 2 1,0 2-78,0-1 0,-1-1 136,1 2-118,3 2 0,-8-8-220,5 5 0,-5-4 179,1 0 0,1-5 72,0-2 1,-2-5-106,-7 1 0,3-2 67,-2-2 89,2 1-40,1-1-517,-4 0 109,3 1 228,-9-6 0,4 0-361,-5-2-325,5-2-766,-3 3 1607,3-5 0,-10 5 0,-2 1 0</inkml:trace>
  <inkml:trace contextRef="#ctx0" brushRef="#br0" timeOffset="29">15247 5436 7988,'0'-11'243,"1"-4"282,3-1-282,-3 6-80,4 0 471,-5 4 232,0-1-297,0 2-49,0 5-351,-5 5-140,-1 7 140,-11 6 1,0 10 23,-6 2-74,-5 8 1,2 0-159,-4 8 0,0 1-1575,-5 6 1628,18-25 0,0 0 1,-21 19-177,0 2 1,1-3-34,7-4 1,-2 0 132,5-8 0,1-2 260,3-9-144,5-1-43,-4-4 0,10 3 167,-3-6-158,7-5-104,-2 0-91,8-4 0,-6 2 1246,4 0-2374,0-6 1303,4 3 0,5-5 0,-4 0 0,4 0 0</inkml:trace>
  <inkml:trace contextRef="#ctx0" brushRef="#br0" timeOffset="30">16423 5345 8033,'-7'0'0,"-1"0"0,4 0 1199,-3 0-313,4 0-624,-7 0 0,4 1 32,-6 3 0,2-1 129,2 4 0,-6 1-249,3 3 0,-3 1 56,3-1 0,-2 2-181,-2 2 0,1-1 149,-5 5 1,0-4-88,-4 4 0,0-1 83,0 1 0,2 1-247,1-4 0,-1 4-30,2-1 0,-1-1-16,1 1 0,1-5 243,3 1-167,7-2 105,-7-2-102,8 0 1,1 1-104,2-1 1,3-3 165,1 0 0,1-5-12,3 5 0,0-4-54,7 3 0,-1 0-25,9 0 0,4 2 347,4-5-149,5 0 0,-7-3-107,5 3 0,-3-3 16,4 3 1,-10-3-243,2-1 1,-8 0 105,0 0 0,-2 0-642,-1 0 0,-5 0 83,1 0-118,-6 0 59,3 0 0,-5 1-1136,0 3 1831,-5-2 0,-11 8 0,-8-4 0</inkml:trace>
  <inkml:trace contextRef="#ctx0" brushRef="#br0" timeOffset="31">15955 5973 7985,'-6'0'1680,"-5"0"-1238,10 0 1,-3 4 787,8 0-761,3 5 1,5-4-102,3 2 0,-2 3-181,2-2 1,3 1 37,1-1 0,-1 2-539,1-3 1,0 0 276,4 0 1,0-4-1336,0 1 0,-1 1 1372,1-1 0,0 4 0,0-1 0</inkml:trace>
  <inkml:trace contextRef="#ctx0" brushRef="#br0" timeOffset="32">16674 5710 7934,'0'-6'517,"0"-4"0,0 7 248,0-4-31,6 4-461,0-2 1,5 4 151,1-3 0,-1 3-205,1-3 0,0 3 0,3 1 1,-2 0-79,2 0 0,2 0 243,-2 0-268,5 0 0,-7 4 55,2-1 0,-2 1-262,-2-4 89,1 5 0,-1-3 3,1 1 0,-5 2-125,1-1 1,-4 4-144,3-4 1,-4 5-18,1-2 175,-3 3 0,-1 2 32,0-1 0,-1 4 12,-3 1 0,-1-1 81,-3-4 1,-2 1 6,2-1 1,-2 0-20,-1 1 1,-1 3 17,1 0 0,0 1 70,-1-5 0,1 0-89,-1 1 38,1-1 0,1 1-9,2-1 1,-2-3-15,2-1 0,2 0 14,-2 0-12,6 3 47,-8-3-25,8 4 0,-3-3 61,5-1-166,0-4 93,0 2 269,0-5 1,2 4-228,1 0 1,4-1 204,4-3-211,6 0 0,-2 0 33,8 0 0,-2-3 9,10-1 1,-6-4-138,2 4 0,1-3 62,-2 3 0,0-4 11,-7 5 0,1-2 16,-5 1 0,1 2-57,-5-1 23,0 1-19,1 2 25,-6 0-938,-1 0-717,-5 0 1,-5 2 382,-2 1 788,-4 4 451,0 4 0,0 1 0,-1-1 0</inkml:trace>
  <inkml:trace contextRef="#ctx0" brushRef="#br0" timeOffset="33">17314 5082 7863,'-6'-5'181,"-1"4"175,4-3 82,1-2-279,-3 5 114,5-5 467,0 6-115,0-5 358,0 4 86,0-4-886,0 15 0,7-1 256,4 10-216,0 0-64,16 4 1,-8 1 159,8 3-39,2-3-269,0 9 0,4 0 172,-2 5 0,2 5 9,-3-1 1,-2 2-109,-1 2 0,-5 1-7,-3 2 1,-2-5-187,-6 1 0,-3-2-124,0 3 183,-6-5-144,8 3 0,-8-8-333,1 2 423,-1-3 0,-2-2-101,0-2 0,0 0 59,0-4 91,-5 5 0,2-8-16,-5 3 1,1-5 4,-5-3 0,-3 2 128,0-6 0,-4 4 41,4-4 46,-6 6-160,4-9 1,-6 5-516,0-6 119,5-4-86,-3 3 0,8-5-459,-2 2 0,6 2 278,1-5 674,6 5 0,-9-8 0,5 4 0</inkml:trace>
  <inkml:trace contextRef="#ctx0" brushRef="#br1" timeOffset="50">2809 16627 7887,'-30'-5'1319,"0"-1"-868,7-6 0,3 5-307,8-1 1,5 6 12,-1-2 1,6 1-150,-2-1 96,-3 3-164,6-9 1,-3 5 130,8-3 1,4-2-90,7 3 1,-1-4 344,5 0 1,4 0-166,3-1 1,2 1-6,-1-1 0,2 0 15,5-4 1,5 4 30,-1-4 1,7 4-77,-3 0 0,6 1-103,-2 0 1,-3 3 45,7 0 1,-1 4-430,8-3 1,-3 4 233,-1 0 0,0 1 63,4 2 0,4-1-8,0-3 1,-27 4-1,-1-1 70,2-1 0,-1 0 0,-1 1 0,0 1-8,3 0 0,0 0 0,0-2 0,-1 0-208,3 0 0,0 0 0,2-2 0,-1 1 210,-1 1 1,0 0 0,2-2 0,0 0 37,2 2 0,0 0 0,-2-1 0,0-1 4,0 2 1,0 0 0,-1-2 0,1 0 20,-4 2 1,0 1-1,2-2 1,1 2-46,-1 1 1,0 0 0,-1 0 0,-1 0-8,-2 0 1,0 0 0,1 0 0,-1 0-253,31 0 1,-2 0 251,2 0 0,-4 1-7,-29 1 1,0 0 0,29-1-46,-29 1 1,1 0 0,0 0 0,0 1 45,3-1 0,0 0 0,0 0 0,-1 0-2,3-2 0,0 0 1,0 0-1,-1 0-40,1 0 1,0 0-1,4-2 1,-1 0-181,-1 0 1,0 0-1,2-2 1,0 0 266,0 2 1,-1 1 0,-1-3-1,0 0-25,0 2 1,0 0 0,2-2 0,-1 1 51,-3 0 0,0 2 1,3-1-1,-1 0-55,-2 2 0,0 0 0,-1 0 0,0 0-68,-1 0 0,0 0 0,2 0 1,-1 0 43,1 0 1,0 0-1,1 0 1,1 0 28,0 0 1,0 0 0,-1 0 0,1 0-123,-3 0 0,2 0 1,2 0-1,1 0 37,0 0 1,0 0 0,1-1 0,-1 1 2,2-2 0,0 0 0,-1 1 0,1-1 63,2-1 1,0-1 0,-1 2 0,1 0-10,0-2 1,-1 0 0,1 1 0,0 0 15,0-1 1,-1 0-1,0 0 1,-1-1 77,-2 3 0,0 1 0,2-3 1,-1 0-20,-2 2 0,-2 0 0,0 0 0,0 0 126,-3 2 1,0 0 0,-2 0-1,0 0 36,31 0 1,-32 0 0,0 0 67,28 0 1,1 0-342,-1 0 1,-2 4 2,1 0 1,0 0-71,1-4 1,-3 0 157,3 0 0,3 0 23,0 0 1,0 0 127,1 0 1,-2 0 20,2 0 1,0 0-86,-8 0 1,1 0 136,-8 0 0,-1 0-308,-3 0 0,-6 0 486,-2 0 0,-6 0-698,-1 0 0,-7 0 177,-2 0 0,0 0-458,-7 0 1,-3 4 441,-5-1 0,-5 1-1113,-2-4 1291,-16 0 0,-13 5 0,-11 2 1</inkml:trace>
  <inkml:trace contextRef="#ctx0" brushRef="#br1" timeOffset="51">10403 8587 8183,'-7'0'-469,"-1"0"234,6 0-269,-3-5 428,5-2 1,3 0-16,1-1 0,0 4 181,-4-3 0,0-1 1,0-3 1,0 3 267,0 1 0,0-1-99,0-3 1,0-1 1013,0 1-259,0-1 108,0 1-1189,0 5 121,0 0 0,1 6-1,3 0 0,-3 9 41,3 3 0,-1 7-228,0 0 1,3 2 7,1 2 0,3 1 129,-2 3 0,2 1 47,2 2 1,-1 3 22,0-2 0,-3-1-4,0 5 0,-5-4 35,5 7 1,-5-1-136,0 1 0,-1-1 63,-2 5 0,0 4-127,0 3 1,0 4-72,0-3 0,0 2 48,0 1 1,1-3 117,3 7 1,-2-6-10,6 2 1,-4-4 8,3 5 1,-4-1 3,1 4 1,-3 4 99,-1 0 0,-1 0-95,-3-4 1,-1-1-218,-3-3 0,-2 3 233,2-3 1,-2 0 12,-1 5 0,3-4-31,1 7 0,-1-3 2,-3-1 0,3 1 79,0-1 0,4 1 129,-3 3 1,1-1-60,2-28 0,0 0 0,-6 32-95,6-32 1,0 0 0,1 2 0,0 0-203,-1-2 1,0 0 0,1 4-1,-1 1 199,-2 1 0,0 0 1,0 0-1,1 0-77,-1 2 0,0 0 0,1-1 1,-1-1-11,0 4 1,0 0-1,1-1 1,-1 1-48,0 0 1,1-1 0,-1-1 0,0-1 103,1 3 1,-1 0-1,0-5 1,0 1 8,1 2 0,-1 0 0,0-2 0,1 1 78,-1 1 0,0 0 0,0-2 0,1 0-34,-1 0 0,0 0 0,2 0 0,1 0-64,-1 2 0,0 0 0,0 0 1,0 0 30,-1 0 1,-1 0 0,2-1 0,0 0-113,0 1 0,1 0 0,1-2 0,1 0 44,-1 2 0,0 0 1,2-1-1,-1 0 35,1-2 1,0-1-1,1 0 1,1 0-4,1-2 0,1 1 0,0-1 0,0 0-24,3 1 0,1-1 1,0-2-1,1 0 23,-2 1 1,1-1 0,0 0-1,-1 0-147,-1 0 0,0 0 0,-1 1 0,1 0 106,5 28 0,-5-29 0,-1 1 33,2 28 1,-4-27 0,-1 2 20,-1-2 1,-2 0 0,1 2 0,0 0 10,0 1 1,0-1 0,0-1-1,-1 0 5,-1 1 1,0 0 0,-1 1-1,0 1-31,-3 0 1,0 0-1,2-3 1,1 0 17,-1-1 0,0 0 0,0 28 69,0-29 0,1-1 1,0 28-36,-1 1 0,-1-3 133,1-1 0,1-5-104,3-2 1,1 0-65,3 0 1,-2-4 2,6-5 1,-2 1-103,2 4 1,2-4 74,-2 0 1,1-4-8,-2 4 0,2-5-28,-5 1 1,0-3-162,-4-1 1,3-1 412,1-2 1,0 1-295,-4-6 1,0 3 384,0-6 1,0 1-604,0-8 160,0-1 0,0-8-286,0 1 90,0-5 0,-4 0-500,0-6 1,1-4 339,3-4 0,1-1-738,3 1 0,-2-6 1224,6-2 0,-6-2 0,3-2 0</inkml:trace>
  <inkml:trace contextRef="#ctx0" brushRef="#br1" timeOffset="53">11203 16444 7741,'-5'-11'-175,"4"0"-46,-3-1 0,2 1 73,2-1 0,0 5 83,0-1-1,0 6 520,0-3 1549,0 5-1582,0 5 0,0 1-41,0 5 1,4 2 209,0 2 0,6-1-419,2 5 1,0 0-1,7 4 1,0 0-151,4 0 0,0 0 49,0 0 0,4-1-48,-1 1 0,1-4 24,-4 0 1,0-3-170,-1 3 0,-4-7 35,-3 0 1,-2-1-144,-1-3 1,-2-2-1445,-3 2 803,3-6-782,-8 8 1654,-2-8 0,-7 3 0,-4-5 0</inkml:trace>
  <inkml:trace contextRef="#ctx0" brushRef="#br1" timeOffset="54">11431 16387 7791,'0'-11'2709,"0"0"-1714,0-1-17,0 6-676,-5 16 0,-6 5-273,-8 16 0,-4 4-83,-4 7 0,-6 4-688,-5 3 1,-4-2 454,4 3 1,0-9 286,4-2 0,0-4 0,-1-1 0</inkml:trace>
  <inkml:trace contextRef="#ctx0" brushRef="#br1" timeOffset="56">2888 17061 7793,'-11'-4'463,"0"1"0,3-6-171,0 1 1,5 2-339,-5-2 243,5 6 1,-2-5 511,5 3-544,-5 3 1,4-3 21,-3 8 1,-1 3-124,1 4 0,-3 5 67,3 3 0,-4 4-172,5 4 1,-3 1-102,3 2 1,1 2-66,-1-5 1,1 3 46,2-3 0,2-2-111,1-6 1,5 2 73,7-6 0,3-4 72,5-3 1,1-6 60,3 2 0,2-8-54,5-3 1,0-9 294,1-3 1,-5-2 72,0-2 1,-5-4 89,-3 1 1,-1-1-140,-10 4 0,-2-3 1,-9-1 0,-6-4-33,-6 5 0,-9-1-23,-10 4 0,-7-2-549,-4 2 1,-6 0 242,-1 12 0,-1 2-617,4 9 1,7 6 776,5 6 0,0 9 0,4 9 0</inkml:trace>
  <inkml:trace contextRef="#ctx0" brushRef="#br1" timeOffset="57">10369 16741 7581,'0'-7'-249,"0"-1"796,0 6 0,0-5 429,0 3-301,0 3 200,0-4-504,0 15 1,1 3 26,3 10 1,-1 0-90,4 0 1,1 4-90,3 4 0,-3 3-120,0 4 0,-2-4-161,2 1 0,0-2 139,-4-7 1,5 1-131,-1-4 1,-3-2-1014,-1-2 1,1-2 114,-1-6 950,-1 1 0,-8-1 0,-1 1 0</inkml:trace>
  <inkml:trace contextRef="#ctx0" brushRef="#br1" timeOffset="58">1941 16319 7800,'-12'0'1912,"6"0"-1862,1 0 0,1 5-1,0 3 1,0 2-213,4 1 1,0 1 42,0-1 0,-1 4 37,-3 0 0,3 4 97,-3-3 0,7 3-3,0-4 1,6 0-142,-1-3 0,2-1 46,2 0 0,3 0 25,0-4 1,2 0 31,-2-4 1,3-1 137,4 1 1,1-5 4,0-2 0,0-5 104,0 2 0,-2-4-89,-2 0 1,-2-2 77,-6-2 0,-1 1 210,-2-5 1,1 4-127,-5-4 0,0 0-42,-4-4 1,-11 0-15,-4 0 1,-14-3-433,-5-1 0,-12 4-91,0 4 0,-7 6-583,0 2 0,-2 5 562,2 6 307,12 0 0,1 2 0,9 6 0,1 4 0</inkml:trace>
  <inkml:trace contextRef="#ctx0" brushRef="#br2" timeOffset="60">2820 16490 7756,'-6'0'-451,"1"0"910,5 0-249,0-5 0,0 3 126,0-6 0,3 4-151,1-3 1,1 0 337,-1 0-281,2-4-279,6 5 0,-2-2 158,-2 1 0,0 3-196,-4-4 0,5 5 141,-1-5 0,2 4-15,1-3 0,2-1-119,2-3 1,-1-5 52,5 1 1,0-1 35,4 0 0,0-1 64,0-6 0,3 4 127,1 0 0,0 1-76,-4-1 1,3-1 6,1 4 1,3-4-101,-3 1 0,5 1 10,-2-1 1,3 0 35,1-4 1,1 0 11,-1 1 0,4-2-140,0-3 0,3 1 42,1-4 1,-3 3-298,10-3 0,-3-1 271,7-3 1,-3-1 0,-24 16 0,1 0 0,26-17 15,-24 17 1,0 0-1,24-17-15,0 2 1,-3 0 8,3 0 0,-1 1 18,1 2 0,-25 15 1,0-1 134,25-13 1,-1 1-85,2-2 1,-1 1 48,-25 13 0,1-1 1,1 1-1,1 0-33,-1 0 0,1 0 1,1 0-1,-1 0-22,2 0 1,-1-1-1,0-1 1,1 0-273,3 0 1,0 0 0,-1-2-1,0-1 228,-1 1 0,1 0 0,1 0 0,1-1-49,1 1 1,0 0 0,0-1 0,-1 0 40,1 1 1,0 0 0,-2-1 0,-1 1-39,2 0 0,-1 0 0,-3-1 0,1 1 23,0 2 1,0 0 0,-3-1 0,1 2-55,2 0 0,0 1 0,-3 0 0,-1 0-50,0 0 0,1 0 0,1 0 0,-1 0 122,2 0 0,-1-1 1,3-1-1,1 0 11,0 0 1,1 0-1,1-2 1,0 0-83,-2 2 0,0 0 0,1-2 0,1-1 71,0 1 0,0 0 0,-2 1 0,0 0-109,4-1 1,0 0-1,-1 0 1,0 0 168,1-2 1,0 0 0,0 0 0,0 0-27,0 0 1,0 1 0,-1 1 0,1 0 3,0 0 1,0 0-1,0 0 1,0 0-38,0-1 1,0-2 0,0 2 0,0-1-7,0 0 0,0 0 0,2 0 0,1 0-4,1 1 1,0-1-1,2-2 1,0 0-5,0 1 0,0-1 1,5-2-1,1-1-169,-3 2 1,1-1 0,2-1 0,1 0 185,0 0 1,0-1 0,-1 1 0,-1 0 15,1 2 0,-1-1 0,2-2 0,1-1-8,-3 4 1,0-1-1,0-2 1,0 0 0,-1 2 0,-1 0 0,-2 2 1,0-2-153,0 1 1,1-1 0,0 1 0,0-1 241,0-2 1,0 1 0,0 1 0,0 0-53,0 1 1,-1-1 0,1 3 0,1 0 10,0-1 0,1 0 1,2-2-1,1-1 25,-2-1 1,1 0 0,3 1 0,0 1-43,0 0 1,1 0 0,-3 1 0,0 0-73,-1 0 1,-1-1 0,2 1-1,1 0 68,-3 1 0,0 1 1,1 1-1,0 0-63,-1 0 0,-3 0 0,-4 1 0,-1 0 1,-5 3 0,0 0 0,-3-2 1,0 1 21,-3 3 1,0 0 0,-3-1-1,-2 0 48,19-8 0,-7-4 371,-8 8 0,-7-4-511,-5 7 0,-5 3 1525,1 0-2203,-2 4 751,3 0 1,-3 2-1294,2 3 1,-7 7 1443,-4 7 1,-8 8-1,-3 3 1</inkml:trace>
  <inkml:trace contextRef="#ctx0" brushRef="#br2" timeOffset="61">10746 12379 8142,'-6'-5'428,"1"-2"297,0 1-157,3 1-448,-8 5 0,8 0 122,-6 0 0,5 1-56,0 3 0,1 2 24,2 6 1,0-1-198,0 0 0,0 5-114,0-1 0,0 4-119,0-4 1,0 4 84,0-4 1,0 2-108,0-2 0,5-6 8,3 2 1,2-3 61,2 0 1,-1-3 69,0-5 1,6 0-4,2 0 0,-1-1 142,1-3 1,0-3-63,4-4 1,0-4 105,-1 0 0,-3-5-77,0 5 1,-5-1 115,2 1 0,-8 1 61,0-5 1,-5 5-101,0-2 1,-1 4-1,-2 0-25,0 1 0,-4 3 214,0 1 1,-1 4-174,1-1 1,3 5-58,-3 7 1,3 0 9,1 7 0,1 3-110,3 1 0,-2 6-184,6 2 0,-2 1 86,2-2 1,2 4-60,-2 4 1,-2 0 40,2 0 0,-2 2 27,2 2 0,2-6 105,-2 2 0,0-7-1,0-1 0,1-2 53,-5-1 1,3-4 212,-3 0 1,0-5 494,-4 1-506,-5-2 1,-5-3 91,-6-2 1,0-2-54,1-2 0,-2-3-60,-2 3 1,-2-3-69,2-1 0,1-5-86,-1-2 0,5-3-173,-1-2 0,6-3-461,1 0 0,6-7-454,-2-1 0,4 0 15,4-3 1038,-3 7 0,14-8 0,-2 3 0</inkml:trace>
  <inkml:trace contextRef="#ctx0" brushRef="#br2" timeOffset="62">11306 12356 8142,'-7'-12'1285,"2"5"-777,5-1 0,2 6-185,1-2 0,0 3-83,4 1 1,1 0 15,4 0 0,-4-4-69,4 0 1,-3 0-152,6 4 0,-1 0 93,1 0 1,-1 0 84,5 0 0,-4 0-408,4 0 0,-3-4 143,3 1 0,-2-1-1066,2 4 582,-2 0 1,-6 0-1022,1 0-296,-6 0 943,4 0 909,-8 5 0,-2 1 0,-7 6 0</inkml:trace>
  <inkml:trace contextRef="#ctx0" brushRef="#br2" timeOffset="63">11329 12550 8985,'11'0'1640,"0"0"-1377,1 0 1,-1 0-1,1 0 0,3 0-186,0 0 0,2-4 47,-2 0 1,-1-1-260,5 1 1,-5 3 97,1-3 1,-2 2-1769,-2-2 1805,1 3 0,-1-9 0,0 3 0</inkml:trace>
  <inkml:trace contextRef="#ctx0" brushRef="#br2" timeOffset="64">11785 12322 8142,'-1'-8'0,"-3"0"1728,3 6-1138,1-8 0,3 8-246,4-1 1,-3 1-142,4 2 0,-1-4 0,5 1 0,-1-1-88,0 4 0,5 0 129,-1 0 1,1 0-392,0 0 0,-4 0 116,4 0 1,-4 0-142,0 0 1,-1 0 42,0 0 0,-3 0-230,0 0 223,-6 0 95,3 5 1,-5 1-3,0 6 1,-5 0 4,-2 4 0,-4-2-198,0 5 0,-5 0 133,-3 3 0,-2 1-106,2 0 0,-1 0 38,5 0 1,-1 0 43,5 0 1,1-4 78,2 0 1,-1-5 7,6 1 0,-1-3 219,4 0-207,0-6 0,0 1 349,0-4 0,1-1-128,3 1 1,2-1 151,6-2 0,0-4-79,4 0 1,-3-5-118,7 2 0,-5 0-71,4 0 1,-4 3-156,4-4 0,-9 6-6,2-2-346,-4-2-1307,4 4 1272,-6-3 0,1 9 464,-4 0 0,-1 5 0,3-3 0</inkml:trace>
  <inkml:trace contextRef="#ctx0" brushRef="#br2" timeOffset="65">12219 12447 8142,'0'-11'1745,"0"4"-2246,0 2 114,0 5 1,-5 0 0,-1 0 0</inkml:trace>
  <inkml:trace contextRef="#ctx0" brushRef="#br2" timeOffset="66">12413 12322 8142,'4'-8'60,"0"0"1,1 6 78,-1-2 0,-1 3 926,4 1-612,-4 0 1,7 1-59,-3 3 1,2 2-103,-1 6 1,2 0-169,-2 3 1,2-1 54,1 5 0,5-1-123,-1 1 0,0 2 17,-4-6 1,1 1-310,-1 0 1,3-4-157,-2 3 1,2-3 171,-7-5 1,3 2-296,2-5 0,-5 4 194,1-4 0,-5 1-1619,0-2 739,-1-1 1200,-2 3 0,-5-5 0,-2 0 0</inkml:trace>
  <inkml:trace contextRef="#ctx0" brushRef="#br2" timeOffset="67">12688 12322 8142,'-2'-12'0,"-1"1"893,1-1 0,-2 2 27,8 3-806,-2 1 66,3 6 0,-10 6-129,-3 1 0,-7 8 83,-4 4 1,-7 4 110,0 4 1,-6 2-422,1 5 0,4 1 142,0-1 1,4-5-1601,4-2 1634,-3-3 0,10-1 0,-5-1 0</inkml:trace>
  <inkml:trace contextRef="#ctx0" brushRef="#br0" timeOffset="98">10518 14126 7907,'7'-8'-575,"1"1"1,-4 4 787,3-1 0,-3-1 0,4 2 1,-4-1 104,3 4 0,-4-1-150,0-3 1,0 2 194,1-1-217,-3 1 1,8 1 109,-5-3-246,5 3 1,-3-4 102,5 5 0,-3 0-148,0 0 0,-1 0 50,5 0 1,12 0-37,2 0 1,0 0 56,-7 0 0,0 0-9,4 0 0,-4-1 54,0-3 0,-5 3-25,1-3 1,-6 3-51,-2 1 0,-3 0 119,4 0-204,-6 0 1,4 1 86,-6 3-168,0-3 117,-6 9 1,1-4-79,-2 6 105,-3-1 0,5 1-1,-3-1 1,-2 0 26,2 1 1,2 1-29,-2 2 1,4-3 167,-3 4 0,0 0-40,0-1 0,-3 4-32,2-3 1,-1-1-66,2-4 1,-4 2 5,4 2 0,-11-2-16,-1 2 1,4-6 30,7-1 1,4-2-39,-3 2 1,3 2 25,-4-3 0,6 0-14,-2 0 1,3-3-16,1 4 1,0-4 1,0 3 1,0-3 3,0 4 1,0-5-5,0 5 64,0-5 1,1 3-51,3-2 1,-2-3 139,6 3 0,7-3-126,4-1 1,0 0 111,-7 0 1,0 0-28,4 0 0,-4 0 150,3 0 0,-2 0-137,-1 0 0,-1 0 107,0 0 0,1 0-96,-1 0 1,4 0 11,1 0 0,-1 0-224,-4 0 0,1 0 57,-1 0 0,-3 0-144,-1 0 123,1 0 39,3 5 1,-3-4 54,0 3-44,-6-2 1,5-2-28,-4 0 51,-1 0-538,3 0 175,-5 0-824,-5 0 0,-3 0 1157,-7 0 0,2 0 0,-3 0 0</inkml:trace>
  <inkml:trace contextRef="#ctx0" brushRef="#br2" timeOffset="115">3037 16250 8155,'-6'0'-244,"1"-1"1873,5-3-1463,0 3-15,0-4-607,0 5 537,0-5 0,0-2 93,0-4 0,0-4-137,0 0 0,0-1-19,0 5 0,0 0 101,0-1 1,0 1-44,0-1 0,1 5 27,3-1 1,-2 0 15,6-3 0,-1-4-152,5 0 1,-1-6 13,1 2 1,3-6-91,0-2 1,0-3 88,-3 3 1,-1-8-142,1 0 0,3-2 30,0 3 1,5-9 94,-1-3 0,3-2-166,1 2 0,-4 5 122,0-1 1,-1 0-140,1-4 1,2 0 206,-2 1 1,-1-1-2,1 0 1,0-3-18,4-1 0,0 0 1,0 0 1,3 2 39,1-5 1,1-1-298,-1-3 1,-2 1 71,5 3 0,0-4 129,0 0 0,3 4-76,-3-4 0,2 3 206,-1 1 1,0-2 163,-4 6 1,1-8-162,-1 3 1,-2-3 64,5 8 0,-3-4-60,3 3 0,-3-4 93,4 0 1,-16 25 0,0-1-141,2-1 1,0 1 0,2-3 0,0 1 44,0 2 1,0-1-1,1-4 1,0 0-80,-1 1 0,0 0 0,-1-2 0,-1 1 41,2 0 1,0 1-1,-1 2 1,0 1 11,-1 0 0,0 1 1,0-1-1,-1 1-31,15-27 1,-15 27-1,1 1 10,13-20 1,3-6 0,1 2 1,-3 1 7,-1-1 1,1-3-10,-14 27 1,0 1 0,0-2 0,-1 0 15,14-23 1,-11 23-1,-1-1-45,-1-1 0,1-1 1,0 1-1,0 1 24,-1-2 0,1 1 1,0 0-1,2-1-4,-1-1 0,0 0 0,0 0 0,1-1 24,-1 1 0,0 0 1,-1 2-1,0 0 46,1 2 1,0-1-1,-1 3 1,-1-1-1,18-24 1,-1-2 10,0 6 0,-3-1-41,-1 5 1,-5-5 13,2 1 0,-3-2 59,-1 2 0,5-3-58,2-6 1,-15 29 0,1-1-17,1-2 1,0-1 0,-1 1 0,1-1-25,4-3 1,0 0 0,-3 1-1,1 0-41,0 1 1,0 0 0,1-2 0,-1-1 54,0 1 1,0 0 0,2 0-1,0 1-6,-2 2 0,0 1 0,0 0 0,-1 0 12,12-26 1,-13 27 0,-1-1-10,15-25 0,-15 27 0,1 1 30,17-24 1,0-1-36,1 4 0,-17 23 0,2 1 7,18-24 0,-19 22 0,0-1-51,15-24 1,-17 22 0,0 1-4,18-23 1,-18 22 0,0 0 22,0 2 0,0 0 0,0-2 0,0-1-3,1 2 1,-1-1-1,0-2 1,0 0 39,0 1 0,0-1 1,0 2-1,0 0-27,1 1 1,-1-1 0,13-26 212,1 4 0,-5-2 4,5 6 0,-6 1-168,2 6 1,-2-5 81,2 5 0,-3-5 34,3 5 0,-2 1-124,2 0 0,-2-1-151,5-4 1,1 0 46,3 1 0,-3 2 63,-1-3 1,-3 6-64,3-5 0,-4 3 62,0 0 1,-2 3 217,-1 4 1,-5 6-31,-3 3 0,-3-1 259,-5 4 1,3-2-153,-2 6 0,1 1 212,-2-1 0,4 4-462,-4-4 0,0 5 279,0-2 1,1 1-409,3 4-204,1-3 1,-5 13-1003,1-3 972,-6 3 317,3 6 0,-20 16 0,-4 10 0</inkml:trace>
  <inkml:trace contextRef="#ctx0" brushRef="#br2" timeOffset="116">8016 7845 7946,'0'-12'0,"0"5"-11,0-1 60,6 0 1,-5 1 154,3-1 0,-2 6 259,2-2 25,-3-3-244,4 6 0,-6 1-121,-3 8 43,3 2 1,-4 1-59,5 1 0,-4 4 119,0 3 0,0 2-281,4-2 0,0 2-13,0-2 84,0 3 1,0-3-145,0 0 1,2-5-43,2 1 1,-2-2 146,6-2 1,-1-3-116,5-1 52,4-4 0,-2 2-132,5-5 94,0 0 1,4-1 82,0-3 1,0-2-8,0-6 0,-2-3 16,-2 0 1,3-4-17,-3 3 1,-3-3 41,0 4 1,-8-4 75,0 4 0,-5-2 71,0 2-57,-1 2 1,-2 1 345,0 4-211,-5 6 46,-2-9-78,1 10-66,-4-4 1,5 6-135,-3 3 0,2 6-110,2 6 1,3 8 119,-3-1 1,3 3-93,1 1 1,3 1 123,1 2 0,5 2-65,-1-5 0,-2 4-436,2 0 292,-6-3 1,7 3-62,-5-4 1,0 4 42,-4-5 175,0 1 1,-2-8-21,-1 0 0,-4-4-110,-4 4 495,-1-5 0,-4-1-106,-3-6 131,2-4-180,-4 7-102,8-9 1,-7 4-195,5-5 0,-1-1-68,5-3 1,5-3-377,2-8 1,3-7 154,1-5 1,1-8-480,3 1 876,7-3 0,7-3 0,5 0 0</inkml:trace>
  <inkml:trace contextRef="#ctx0" brushRef="#br2" timeOffset="117">8576 7742 8526,'12'-7'86,"3"-1"52,0 4 0,1-4 60,0 4 0,-2-1-155,5 1 0,-2 2-149,2-6 1,2 6 127,-6-2 0,4 3-1454,-4 1 1432,0 0 0,2 0 0,1 0 0</inkml:trace>
  <inkml:trace contextRef="#ctx0" brushRef="#br2" timeOffset="118">8610 7947 8358,'12'-3'-160,"-1"-1"0,7-4-284,5 4 0,0-5 134,3 2 1,0 0 55,0 0 254,-2-1 0,9-3 0,-3-1 0</inkml:trace>
  <inkml:trace contextRef="#ctx0" brushRef="#br2" timeOffset="119">9067 7696 8400,'0'-11'-228,"5"-1"218,2 1 174,4 4 1,-3 2 24,-1 5 0,1 0 301,3 0 0,1 0-266,-1 0 0,1 0-133,-1 0 0,0 2-160,1 1 133,4-1 18,-8 3 1,7-5 38,-7 0 1,2 0-58,1 0 0,-3 4-30,0-1 0,-6 3-85,2-3 0,-3 5 21,-1 7 1,-5-1-266,-3 5 182,-7 5 1,1 0 25,-5 3 1,4-2-249,-4 2 231,5-3 0,-2 4-13,4-5 0,2-1 97,2-3 1,-1-3-3,6-5 4,-1 1 1,5-5 127,3 1 1,-2-5-140,6 0 0,1-1 28,6-2 1,-1-2 742,5-1-475,-5 1 1,8-8-350,-3 3 0,-1 0 87,1 0 1,-4 3-1524,4-4 1518,-5 6 0,2-8 0,-4 3 0</inkml:trace>
  <inkml:trace contextRef="#ctx0" brushRef="#br2" timeOffset="120">9558 7742 8071,'-6'-5'739,"1"3"-560,5-3 1049,0 5-1330,5 0 39,-4 0 1,9 0 24,-2 0 0,-2 0-1123,2 0 489,-6 0 672,4 5 0,-1 2 0,1 4 0</inkml:trace>
  <inkml:trace contextRef="#ctx0" brushRef="#br2" timeOffset="121">9832 7605 9712,'0'-7'256,"0"2"1,2 5-55,1 0 1,4 2-69,4 1 1,1 4-176,-1 4 1,4 4 114,1 1 0,-1 4-71,-4-1 1,4 1-300,1-1 156,-1 3 80,1-4 1,-3 3-501,2-2 394,-2-2 0,-2-6-195,1 1 184,-1-1 1,1-3-22,-1-1 0,-3-4-151,-1 1 0,-3-3 41,4-1 0,-6 1-395,2 3 703,-3-3 0,-6 4 0,-1-5 0</inkml:trace>
  <inkml:trace contextRef="#ctx0" brushRef="#br2" timeOffset="122">10072 7616 8075,'0'-11'505,"0"-1"788,0 1-938,0 5 1,1-3 106,3 5-919,-2 0 326,3 4 0,-7 1 428,-1 3-199,-4 8 1,-5 7-126,-4 7 10,4 3 1,-10 6-79,3-1 1,-3-1-276,0-3 1,4 3 128,3-2 160,2-3 0,1 0 1,1-5-1</inkml:trace>
  <inkml:trace contextRef="#ctx0" brushRef="#br2" timeOffset="123">10815 7605 8077,'-7'0'284,"-3"0"633,9 0-377,-4 0-240,5 0 0,5 0-475,2 0 0,12 0 364,4 0-39,8-5-29,-7 3 1,8-7-103,-6 6 0,5-5 83,-5 4 1,1 0 16,-4 4 0,-5 0-49,-3 0 1,-6 0-2,-2 0 1,-3 0-32,4 0 0,-6 6-190,2 1 1,-8 3-259,-3 2 1,-3 0 199,-2 4 0,-3 0-84,0 3 0,-6 3 171,2-3 0,-2 1 70,-2-1 0,5 1-31,3-4 1,2 3 137,2-4 0,-1 4-122,1-4 70,0 0 0,0-3 165,4-1 0,0-3 107,4-1 122,1-4 76,-3 2-217,5-5 1,5 0-101,3 0 1,6 0-35,1 0 0,5-1-68,-1-3 1,3 1-144,1-4 1,4 3-69,-1-4 0,1 6 99,-4-2 1,-4 2-731,0-2 1,-4 2 788,4-1 0,-5 1 0,2 2 0</inkml:trace>
  <inkml:trace contextRef="#ctx0" brushRef="#br2" timeOffset="124">11546 7513 8172,'-16'-3'589,"1"-1"-173,0-5 183,8 8 141,-3-10-205,9 10-24,-9-9-410,9 9 0,-1-3-229,6 8 1,6-2 206,2 6 0,4-4-144,7 3 1,0-4 58,0 1 1,1 1 77,3-1 0,-2 3-187,5-3-67,-4 0 185,2-4 0,-5 4 2,-1-1 0,1 1-13,0-4 1,-4 0-4,0 0 0,-5 0 63,1 0 0,-6 4 78,-1 0 148,-6 0-4,3-4-233,-5 0 1,0 5 46,0 2 0,-10 0-90,-5 0 1,-7 5 15,-4 3 1,-1 5 6,-7-1 1,2-1-14,-6 1 0,6-1-108,2 1 0,6-3-262,1-4 1,-2-1 15,6 1 1,3-6-157,9-2-380,4-3-84,-2-1 345,15 0 1,-2 0-83,7 0 703,-2 0 0,3-10 0,2-3 0</inkml:trace>
  <inkml:trace contextRef="#ctx0" brushRef="#br2" timeOffset="125">12208 7331 8172,'-6'-7'1082,"0"2"-617,6 5 0,-5 7-241,-2 4 0,-3 7 121,-2 8 0,1 4 128,-1 4 1,5 4-269,-1 0 0,6 4-152,-2-4 1,4 0-233,4-4 0,-2-3-491,6-1 1,-2-4 669,2 0 0,2-7 0,-4-2 0</inkml:trace>
  <inkml:trace contextRef="#ctx0" brushRef="#br2" timeOffset="126">11500 13224 8172,'-8'0'-1020,"1"0"1958,-1 0-60,2 0-757,1 0 1209,5 0-1046,5 0 0,1 0-191,5 0 0,1-1 100,-1-3 1,2 2-220,2-1 0,-1-2 88,5 1 0,0-4-13,4 4 1,-4-3 4,0 3 0,0-4-173,4 4 0,-1-3 123,-3 3 1,1-4-88,-5 5 1,-3-1 35,-5 4-8,-4 0-74,2 0 1,-5 1 88,0 3 0,-5 1-148,-3 3 1,-3 6 54,-5-3 0,2 4-77,-5 0 1,2 2 105,-2 2 1,-2 3-15,6-3 1,-4 1 82,4-1 0,0 1-5,3-5 0,-3 1 230,0-5 0,3 1-31,5-1 1,3 0 242,-4 1-323,6-1 0,-3 1-30,5-1 0,-4-3-3,0-1 2,0-4-53,4 7 105,0-9 128,5 4 0,-2-5-125,4 0 0,1 0-193,4 0-24,4 0 56,-3 0 0,8-3-145,-2-1 0,7-1-25,0 1 0,2 1-299,-1-4 1,-3 4 526,3-1 0,2-2 0,0 0 0</inkml:trace>
  <inkml:trace contextRef="#ctx0" brushRef="#br2" timeOffset="127">12379 13087 8172,'1'-7'492,"3"4"-33,-2 1 70,3 2-249,-10 5 0,-2 0 17,-4 3 1,-1 2-16,1-2 1,-4 2-61,0 1 1,-5 5 36,5-1 0,-4 0-292,4-3 1,-4-1-33,4 0 1,-2 5-104,2-1 0,2 0 131,-2-4 1,2-3-41,2 0 0,3-2 290,1 2 170,4 2-290,-2-4 0,10 4 29,3-2 0,-1-2 62,5-2-128,-3-3 0,7 4 1,-3-5-100,2 0 1,-1 0 1,5 0 0,-4 0-207,4 0 1,-5 0-64,2 0 0,-4 0-794,0 0 447,-1 0 0,-3 0 658,-1 0 0,-4 5 0,2 2 0</inkml:trace>
  <inkml:trace contextRef="#ctx0" brushRef="#br2" timeOffset="128">12185 13418 8172,'-11'5'941,"4"-4"273,-3 4-984,9-5 0,-4 2-336,5 1 0,5-1 186,2 2 0,4-2 47,0 2 1,0-3-128,1 3 0,1-3-287,2-1 0,1 0-478,3 0 443,3 0 124,-9 0 0,7 0-114,-5 0 0,0 0-49,-3 0 361,-1 0 0,1 0 0,-1 0 0</inkml:trace>
  <inkml:trace contextRef="#ctx0" brushRef="#br2" timeOffset="129">12665 13087 8172,'0'-7'2465,"0"2"-1700,0 5 43,0 5-382,-5 2 60,3 4-33,-3 6-270,0 0 0,4 8 11,-3 1 0,-1 0-69,1 4 0,0 0 62,4 5 1,0-5-114,0 1 1,0-2-293,0 1 1,0-2 130,0-5 0,4-4-643,0 0 1,5-5-118,-1 1 0,-2-6-462,2-1 1,-5-6 1308,5 2 0,0-3 0,3-1 0</inkml:trace>
  <inkml:trace contextRef="#ctx0" brushRef="#br0" timeOffset="131">3151 16079 8036,'0'-6'0,"-1"1"0,-3 5 0,2 0-193,-6 0 1,5 1 192,0 3 0,-9 2 0,-1 5 0</inkml:trace>
  <inkml:trace contextRef="#ctx0" brushRef="#br0" timeOffset="188">7023 8815 8025,'0'-6'-903,"-1"-3"924,-3 5 164,2 0 0,-4 3 115,2-3 5,3 3 0,-5-4-93,2 5-96,3-5 58,-4 4 97,0-4-122,3 5 77,-3 0 87,0 0-226,4 0 1,-6 0 61,4 0-37,1 0 12,-8 0 1,8 0-126,-6 0 109,0 5-40,2 1 0,-4 5-79,2 1 3,-2-1 0,3 1-64,-1-1 0,2 1 69,-2-1-24,-2 0 0,9 1 4,-3-1 1,-1 1-28,1-1 77,0 1-1,4-1-133,0 0 118,0 1-25,0-1 1,0-3-1,0-1 15,0 1-48,5-2 0,-2 5-3,4-4 0,-3 0 37,4 0-239,-1-4 235,5 7 1,-5-9-14,1 3 0,0-3-11,3-1 0,0 0 55,1 0-67,-1 0 67,1 0 0,0 0-9,4 0 1,-4-1 17,4-3 0,-4 2 114,0-6 0,-1 0-83,1-3 1,-2 3 122,-3 1 1,3-1-80,-2-3 0,-3-1 24,-1 1 0,1-1-12,-1 1-25,0 0-42,-4-1 1,0 1-20,0-1 57,0 1-86,-5 5 0,2-5 5,-5 4 50,1-3 1,-5-1-19,1 4 0,0 0-43,-1 4 0,1 1 1,-1-1 0,1 1-76,-1 2 106,1 0-1,0 0-5,-1 0 1,1 4 3,-1 0 0,1 4-2,-1-5 1,1 6-20,0-1 1,-1 2-8,1 1 1,1 2-68,2 2 1,-2-2 16,2 2 0,3 2-220,1-2-10,3 0 266,1-3 1,0 0-330,0 4 268,0-9 4,0 8 1,5-8-121,3 4 0,6-3 131,1-1 0,1-4 7,0 1 0,-2-3 14,5-1 1,-4 0 129,4 0 1,-4-4 61,4 0-57,-5-4 1,3 1 249,-6-4-197,1-1 1,-2 1-23,-3-1 1,2 1 97,-5 0 1,0-5-48,-4 1 0,0-4 181,0 4 0,-5-4-234,-3 4 1,-2-4-35,-1 3 0,-5-3-139,1 4-79,0 0 66,-2 9 1,8-1-482,-2 3 197,2 3 0,-1 1 355,2 8 0,3 7 0,5 3 0</inkml:trace>
  <inkml:trace contextRef="#ctx0" brushRef="#br0" timeOffset="189">4499 8438 6920,'0'-7'583,"0"-1"-294,0 6 74,0-8 93,0 8-69,0-8-304,0 9 1,0-6 259,0 4-102,0 1-109,0-3 0,0 4 93,0-3-250,0 3 100,0-4-212,0 5 196,0 5-53,0 1 1,0 6-5,0-1 1,4 2-7,-1 2 1,1 2-44,-4 2 67,0 2 1,4-3-27,0 5 0,0 0 32,-4-1 1,1 0-201,3-3 79,-3 3 0,4-10 30,-5 4 1,1 0-21,3-1 0,-3 1 0,3-5 0,-2-3-124,-2-1-271,0 1 75,0 3-307,0-4 246,0-2 466,0-5 0,5 5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39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16252 11729 8429,'6'-5'-382,"1"4"44,-4-3 1,-1 2 272,1-2 0,0 2 293,1-1-206,-3-4 290,4 6-285,-5-9 106,0 9-173,-5-4 0,4 3 207,-3-2-102,-2 3 1,3-4 85,-4 5-22,4 0-104,-7 0 0,7 0 45,-4 0 1,3 0-141,-4 0 0,1 0 87,-5 0 1,1 0-2,-1 0 0,0 1 10,-4 3 0,2-3-13,-5 3 0,4-1-3,-4 1 0,5-3 13,-1 3 0,-1-2 11,0 2 1,1-3-3,4 3 0,-1 1-36,1-1 1,-1 4 37,1-5 1,3 5 1,1-4 0,-1 3 15,-3-3 0,3 5 2,0-1 1,1-2-27,-5 2 1,1-1 5,0 5 0,-2-1 3,-2 1 1,1-1 4,-5 0 1,3 1-58,-3-1 1,0 1 64,-3-1 0,4 1-1,3-1 1,2-1 46,1-2 0,1 2 10,0-3 0,0 4-69,4 0 0,-2-3 66,5-1-64,0 1 0,4 3 24,0 1 0,0-1 59,0 1 0,4-1-16,0 0 1,4 5 10,-5-1 0,6 0-107,-1-3 0,-2 3 57,2 0 0,-4 0-121,3-3 0,0 3 115,0 0 1,3 0-82,-2-3 1,2-1 59,2 1 1,-1-1-24,0 0 1,1 1 49,-1-1 1,4 1 8,1-1 1,0-1 30,-1-2 1,2 2 22,2-2 1,-1 2 27,-3 1 0,-1-3-78,5-1 1,-4 0-81,4 0 1,-4 2 83,4-5 1,-1 4-70,1-4 0,3 3 57,-3-3 0,-1 4-8,1-5 1,-2 5-38,2-4 1,3 1 3,-3-1 0,-1-2-64,1 6 0,-4-4 75,4 3 0,0-3-80,4 4 0,0-5 73,0 5 0,0-5-71,-1 0 0,2 2 39,3-1 1,-1 1-8,4-1 0,-3-3 28,3 3 1,-3-1 6,3 1 1,-4-3 59,0 3 1,-2 1-71,-1-1 0,-4 1 10,0-2 1,-1 0-59,1 5 1,3-6-10,-3 2 1,1 1 44,-1-1 0,3 1-7,-3-1 1,1-3 37,-1 3 1,2-3 3,-1-1 0,1 0 33,2 0 1,0 0-66,0 0 0,-1 0 30,1 0 1,0 0-9,0 0 0,0 0-109,0 0 0,0 0 77,-1 0 1,0 4-15,-3 0 1,3-1 7,-3-3 0,-2 0-8,2 0 0,-3 0 0,3 0 0,-4 0 5,4 0 1,-5 0 10,1 0 0,3 0-5,1 0 1,-1 0 11,1 0 1,-4 0-17,4 0 0,-4 0-2,4 0 0,0-3 7,4-1 1,-4 0-2,0 4 0,0-1-28,4-3 0,-1 3 25,-3-3 0,2 1 6,-2 0 0,-2 1-9,-2-2 1,1 2 34,0-2 1,-1 2-31,-4-6 0,5 5-12,-1 0 1,4-2-20,-4 1 0,4-1-4,-4 1 1,6 1-50,-2-4 1,-2 4 64,2-1 1,-3-1 17,3 1 0,-2-3-27,3 3 1,-3-1 130,-1 1 1,-3 2-62,7-6 1,-7 6 18,3-2 1,0-1-79,-1 1 1,4-4 6,-3 4 1,3-3-42,-4 3 0,4-4 65,-4 5 0,0-5-114,-3 4 1,-1-3 84,1 3 0,-1-4 7,1 4 1,3-5-7,0 2 0,1 0 7,0 0 1,-2-1 100,5-3 1,-4-1-101,4 1 1,-4 2 159,4-2 1,-4 6-135,4-7 1,-5 3-3,2-2 1,-4 3 16,0 1 0,-1 0-134,1 0 1,-1-3 65,0 2 0,1 2-138,-1-2 1,1 4 110,-1-3 0,1-1-138,-1-4 0,-2 5 83,2-1 1,-4 1 43,8-5 0,-9 1 8,6-1 1,-3 2-19,2 3 1,-3-4 141,-1 4 0,-4 1 19,1-2 197,2 0-221,-5-3 88,9-1 1,-7 2-107,4 3 0,-4-3-8,1 2 0,1 2-41,-1-2 0,3 0 39,-3-3 1,4 3-33,-4 1 0,1 0-14,-2 0 7,-1-3 1,4 4 108,-2-1 1,-3-3-85,3 2 97,-3 3-62,-1-5-80,0 4 1,0-2 58,0 0 0,0 5-67,0-5 1,0 4 45,0-4-24,0 6 85,-5-8-28,4 3 1,-8 0 14,5-1 0,-3 4-37,3-3 0,-1 4 187,1-1 1,1-1 8,-4 2-100,4-6 1,-6 6-82,5-4-27,1 4 0,1-3-210,-1 2 297,1 3-199,-8-5 1,8 3 119,-6-1 1,4 0-157,-3 4 0,-1-1 66,-3-3 1,3 3-99,0-3 175,1 3 1,-5-3 1,1 0 0,3 0 209,1 4 1,3 0-75,-4 0 26,1-5 1,-5 4-123,1-3 0,3 3 90,1 1 1,-1-4 18,-4 0-193,1 0 0,0 4 64,-1 0 1,0 0-21,-4 0 1,4 0-101,-4 0 0,8 0 64,0 0 1,0 0-5,-3 0 0,3 0 29,1 0 1,-1-1 51,-3-3 1,-1 3 2,1-3 1,-1 3 14,1 1 0,-1-4-28,1 0 1,-4 1 7,0 3 1,-1-4-30,5 0 0,0 0 22,-1 4 0,-3 0-81,0 0 1,-1-1 71,5-3 1,-2 3-139,-2-3 1,2 1 66,-2 0 0,2 1 20,2-1 0,0 0 52,-1-1 1,1 3 5,-1-3 1,0-1-35,-4 1 0,3 0 9,-7 4 1,3-3 18,-2-1 1,-3-1-10,3 1 0,-1 3-13,1-3 1,-2 3 7,6 1 0,-1-4-153,0 0 0,4 0 99,-3 4 0,2 0-13,1 0 0,5 0 15,-1 0 19,1 0 0,-4-1 260,4-3-261,-3 3 0,3-4 162,-4 5 0,3 0-126,1 0 1,-5-4 15,-3 0 0,-1 0-20,0 4 0,2-1-4,-5-3 0,4 3-48,-4-3 1,1 3 53,-1 1 0,-1 0-68,5 0 0,-2 0 47,2 0 1,2 0-26,-2 0 0,6 0 22,2 0 0,-1 0 24,-3 0 0,3-4-6,0 0 0,1 0 2,-5 4 1,1 0 7,-1 0 1,0 0-17,-3 0 0,1 0-53,-5 0 1,0-3 53,-4-1 0,4 0-49,0 4 0,3 0 39,-3 0 0,4 0-25,-4 0 0,5 0 20,-1 0 0,2-1-23,2-3 61,-1 3 1,1-4-41,0 5 0,-1 0 45,1 0 1,3 0-36,0 0 1,0 0 18,-8 0 1,4-2-39,-4-1 1,2 1-4,-1-1 0,1 1-11,-5 2 1,0 0-8,-4 0 1,6 0-35,1 0 0,0 0 58,1 0 0,-4 0 61,3 0-70,1 0 0,4 0 44,-1 0 1,1 0-5,-1 0 0,1 0 39,0 0 1,-1 0-3,1 0 1,-1 0 3,1 0 1,0 4-31,-1 0 0,-3 0-1,0-4 0,-6 1-103,2 3 0,2-3 94,-3 3 1,3-2-70,-2 2 0,-2-3 55,6 3 0,0-3-4,4-1 0,-1 4 50,1 0 0,-1 0 62,1-4-81,-1 0 1,1 0-17,0 0 0,3 0 4,0 0 0,1 4 11,-5 0 1,1-1-44,-1-3 1,1 0 26,0 0 0,-5 4-6,1 0 1,-4 0-8,4-4 0,-2 4 0,2-1 1,2 1 10,-2-4 1,-1 4-4,1 0 1,-1 1-50,5-1 0,3-3 45,1 3 1,-1 1-49,-3-1 1,3 3 40,0-3 0,1 4-212,-5-5 0,1 6 18,0-1 0,-2 2-109,-2 2 0,1 0-1532,-5 3 1848,0-2 0,-9 14 0,-2-3 0</inkml:trace>
  <inkml:trace contextRef="#ctx0" brushRef="#br0" timeOffset="1">11215 14082 7895,'0'-6'-39,"0"1"355,-5 5-255,4 0-92,-9 0 1,9-2 254,-3-2 92,2 3-14,-3-4-74,4 5-232,-4 0 0,6 0 88,3 0 1,-1 0-59,4 0 1,2 0 6,6 0 1,-2 0-9,2 0 0,2-4 14,-2 0 1,5-3-15,-1 3 0,3-4 67,1 5 1,0-6-36,-1 1 0,6-2 104,3-1 0,2-5-87,1 1 1,2-1 86,2 0 1,2-1-85,6-6 0,0 0-144,-1 0 0,2-1 186,3-3 1,2 3-337,5-2 0,0-2 261,0 1 0,-26 13 0,0 0 2,1 1 0,1-1 0,1 2 0,-1-1-54,2-2 1,-1 0-1,1-1 1,0 0 52,1-3 1,0 0-1,1-1 1,1-1-118,2-1 0,0-1 0,0 0 1,0 1-137,0 1 1,0 0 0,-1-1-1,-1 0 97,-2 1 0,0 0 1,3-1-1,0 1-199,-3 0 0,0 0 0,2-1 0,0 1 280,0 2 1,0 0 0,2-3 0,-1 1 124,-1 0 1,0 0 0,1-1 0,0-1-40,-1 0 1,0 1 0,-2 1 0,0 0-11,-3 0 0,-1 0 0,1 1 0,0-1-114,-3 0 0,1 0 0,-1 1 1,1 1 112,-3 2 0,1 0 1,-2-2-1,-1 0-46,1 0 0,-1 0 0,23-18 59,0 6 0,-2 0-70,-1 4 0,-2-3-171,-2 3 1,1 0 330,-5 4 0,4 4-178,-4 0 0,1 2 26,0-2 1,-5-2 425,0 6 1,0 0-541,-3 3 0,-2 1 368,1-1 1,-4 1-443,0 0 1,-3 0 444,-4 4 1,2-2-270,-6 5 1,0-5 166,-4 2 0,0 0 198,-4 0-15,3 4-325,-3-7-58,-1 9 0,0-6 11,-2 4-8,-2 1-10,3-3-219,-5 5 40,0 0 198,-5-5 0,-2 4 18,-4-3 0,3 3 5,1 1 1,-1 0 3,-4 0 1,0 0-36,-3 0 0,2 0-5,-2 0 1,-2 0-40,2 0 0,-4 0 51,4 0 1,-1 0 182,5 0 1,0 0-110,-1 0 1,5 0 392,-1 0-61,5 0-209,-7 0-51,9 0 7,-4 0-99,5 0 1,5 0 15,3 0 0,2 1-7,1 3 1,6-3-46,2 3 1,2-3 51,2-1 0,-1 0 1,-3 0 0,6-5 41,-2-2 0,1 0 11,-5 0 0,1 3-52,-4-4 0,3 6 9,-4-2 0,0-1 34,-3 1 1,-1 0 15,0 4 176,-4 0-91,3 0-12,-9 0-105,4 0 16,-5 0-145,0 5 1,-1-2 89,-3 4-137,3 1 0,-5 3 74,2 1 0,1-1-13,-4 1 0,3-5 91,-4 1 0,1-2 112,-5 2 1,1 2-94,-1-2 0,1 2 25,-1 1 1,1 1-6,0-1 1,-1-1-20,1-2 0,1 2-373,2-2 0,-1-2 129,5 2 0,-3-5-249,3 5 1,0-4-483,4 3-236,-5-4 91,4 2 1064,-4-5 0,5 5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7.9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13294 3529 8135,'6'-5'-329,"1"2"549,-4-4 26,-1 4 163,3-7 31,0 4-223,-4-6 0,4 1-66,-5 0 0,4 3 273,0 0-228,0 1 1,-3-3-55,3 2 1,-3-2-71,3 2 1,-3 2-17,-1-2 1,0 4 101,0-3 0,0 3-201,0-4 123,0 1 0,0-5-112,0 1 1,-4 3 107,0 1 0,-3-1-80,3-3 1,-5 3 11,1 0 1,-2 1 1,-1-5 0,-1 5 5,1-1 0,0 1 35,-1-5 0,-3 4-95,0 1 1,0 1 74,3-2 1,1-2-100,-1 2 1,-3-1 41,0 2 1,0-3-11,3 2 1,-3 2 15,0-2 0,-4 4-8,3-3 1,-4 3 24,1-4 0,-2 4-7,-2-3 1,-1 3 8,-3-4 1,-2 4-10,-6-3 1,1 3 16,0-4 0,-2 6-11,-2-2 0,7 3 17,-4 1 1,5-4-20,-1 0 1,0 0-3,4 4 1,0 0-48,5 0 0,-1 0 48,0 0 1,0 0 6,0 0 0,0 0-12,1 0 1,-1 0 32,0 0 1,-1 0-33,-3 0 0,-1 0 21,-2 0 0,-2 4-26,5 0 0,-4 1 3,0-1 0,2 1 25,-1 3 0,3 0-13,-4-4 1,6 5 8,-2-1 1,-2 2-15,-1 1 0,1-3 8,-2 0 0,6-1 20,-2 5 1,-1 0 6,2 3 1,-1-2 43,4 2 0,0-2 12,0-1 0,0 3-62,1 0 1,0 0 8,3-3 0,-3 0 14,3 4 1,2-2 15,-2 5 0,0-5 27,-4 1 0,0 2 42,0 3 1,4-3 5,0 2 0,0-3-27,-4 3 0,4-5-498,0 1 0,5-1 222,-1 1 1,-2-2 537,2 2 1,0 1-149,4 0 1,-1 0-173,1-1 0,-1-2-21,1 2 0,1 2 1,2-2 0,-2 4-27,2-4 0,2 6 30,-2-2 0,6-2-3,-2 2 0,3 0-73,1 4 1,0-4 71,0 0 0,0-1-87,0 1 0,0 3 69,0-3 1,4 1-65,-1-1 1,1 3 52,-4-3 0,0-2-14,0 2 1,4-3 10,0 3 0,0-4 5,-4 4 0,1-4 124,3 4 0,-2-4-119,6 5 1,-1-7 74,5 3 0,-1 1-57,1 3 1,0-3-41,4 2 0,1-3 46,6 3 1,0-4-36,0 4 1,4-1-15,-1 1 0,5 1-106,-5-5 1,1 2-3,-4-2 1,1-2 55,3 2 1,-2-6 58,5-2 0,2 1-31,6 3 0,-1-4 144,5-4 0,0 3-83,3-3 1,0 1-33,-3-4 1,2 0-36,-2 0 1,-3 0 53,-1 0 1,-2 0-23,-2 0 1,0 0 12,1 0 1,-2 0-41,-3 0 0,6-4 19,-6 1 1,6-3-3,-6 3 0,3-2-8,1-3 1,1-2 5,-1 2 0,0-2 14,0-1 0,1-5-2,-1 1 1,0-1 35,0 0 0,5 0-40,-1-3 1,-2-3 40,-5 3 1,2-1-33,-3 1 0,0-3 30,0 3 1,-3-2-22,3-2 0,-3 0 81,3 0 1,-4-1 1,0-2 1,2 0 8,-1-4 0,-1 3 4,-3-3 0,0 0-54,0 0 1,0-3 119,0 3 1,-6 0-57,-1 0 0,-5 4 21,-3 0 1,-3-2-144,-5 1 1,0 1-152,0 3 1,-7-4-515,-4 0 0,-6 1 128,-5 3 154,-6 5 0,4-2 400,-3 5 0,3-6 0,1 4 0</inkml:trace>
  <inkml:trace contextRef="#ctx0" brushRef="#br0" timeOffset="1">14288 3392 8200,'-7'-8'-22,"3"1"0,2 4 678,-2-1-352,3 3 0,-4 0 401,5-3-100,0 3-89,0-4-413,0 5 263,5 0-294,1 0 0,9 0 83,1 0 1,0 0-161,-1 0 1,3-4 21,5 0 0,1 0 27,3 4 0,-3-1-125,2-3 0,-2 3 43,-1-3 0,-1 3-56,-3 1 1,1 0 82,-5 0 0,5 0-74,-5 0 0,0 0 77,-4 0 0,1 0 7,-1 0 134,1 0-124,-1 0 1,-3 0 51,-1 0-22,-4 0-53,2 0 0,-5 1 66,0 3-7,0-3-13,0 9 1,-4-3 2,0 4 1,-3-3-32,3-1 0,-5 0 14,1 0 1,-1 3 6,2-2 1,-3 2-3,2 2 0,-2-1-48,-1 1 0,-2-1 43,-2 0 1,2 5-114,-2-1 0,-2 4 49,2-4 0,-5 5-112,1-1 1,1 3-4,-1 1 1,1 0 72,-1 0 0,-1-1 64,5 1 0,-5-1-46,5-3 1,0 2 146,4-2 0,-1-1-90,1 1 0,-1-4 171,1 4 0,0-5-96,-1 2 0,4 0 6,1-1 0,3 1 172,-4-5-198,6 0 56,-8 1 1,8-5 364,-1 1-302,1-5-69,-3 2 1,4-4 148,-3 3 29,3-3 74,1 4-184,0-5 1,5 0-217,3 0 0,3 0 32,4 0 0,7-4 93,5 1 0,4-3-152,0 3 0,0 1 135,0-1 1,2 0 43,-3-1 0,0 3-77,0-3 1,-5 3 109,2 1 0,-3 0-92,-1 0 0,-1 0 16,-3 0 0,-3 0 169,-5 0 1,1 0-154,-1 0 0,-3-1-468,0-3 192,-6 3-579,3-5 439,-5 6 347,-5 0 0,-6-5 0,-7-1 0</inkml:trace>
  <inkml:trace contextRef="#ctx0" brushRef="#br0" timeOffset="2">18216 5665 8054,'7'0'558,"-1"-4"-206,-2 0 1,-2 0-191,6 4 1,-4-1-7,3-3 1,1 3-13,3-3 1,1 3 48,-1 1 0,2 0-101,2 0 1,-1 0 107,5 0 1,-4-4-191,4 0 1,0 0 75,4 4 0,0-3-74,0-1 0,-4-1 4,0 1 1,-1 1-98,1-4 1,1 4-94,-5-1 0,-3 3-71,-5 1-832,-4-5 452,7 4-168,-9-4 0,-1 6 793,-7 3 0,-8 2 0,-3 6 0</inkml:trace>
  <inkml:trace contextRef="#ctx0" brushRef="#br0" timeOffset="3">18308 5802 8106,'11'0'600,"0"0"-269,1 0 1,3 0-95,0 0 0,4-4 451,-3 0 0,0-1-207,-1 1 0,3 3-54,5-3 1,0-1-356,0 1 0,-1-1 25,1 1 0,-1 3-976,-3-3 1,1 2 376,-5-2 502,6 3 0,-9-4 0,5 5 0</inkml:trace>
  <inkml:trace contextRef="#ctx0" brushRef="#br0" timeOffset="4">19507 5071 8062,'-7'-5'69,"-3"4"1,9-6 370,-3 3 45,-2 3 224,5-4-243,-4 5-358,5 0-8,0 5 1,0 3-44,0 7 1,0 3 154,0 5 1,0 4-165,0 4 1,3 6 20,1 1 0,0 4-137,-4-4 0,1 5-83,3-1 0,-3 2 149,3 2 1,-3-4-354,-1 0 0,2-6 160,1 2 1,-1-6 17,2-1 0,-3-6 41,-1 2 1,0-4 272,0-4 1,0 1 152,0-5-249,0 0 1,0-3-523,0-1 329,0-4-374,0 3 133,0-9 393,0 4 0,0-5 0</inkml:trace>
  <inkml:trace contextRef="#ctx0" brushRef="#br0" timeOffset="5">19370 5219 8152,'0'-17'0,"0"-4"518,0 6 0,0 0-118,0 3 1,5 2-259,2 3 1,0-4 233,0 4 0,-3 1-90,4-2 0,-4 4-181,3-4 1,1 5 80,3-5 0,5 6-78,-1-2 0,5 2-37,-1 2 0,8 0-193,3 0 0,2 0-13,-2 0 1,3 2-1,-2 2 0,2 2-26,1 5 0,-5 1 56,-2-1 1,0 4-144,-5 1 1,3 4 154,-10-1 0,-1 1-188,-7-1 1,-2 3 54,-5-3 0,-1 2 96,-3 2 1,-3 0 100,-9 0 0,-3-1-29,-7-3 1,-3 1 134,-6-5 0,0 4-107,-3-4 0,2 1-92,-2-5 1,4 0 77,3 1 0,5-6-53,7-2 0,-2 1 52,6-1 1,4 0-475,3-4 519,6 0 0,-3 0 0,5 0 0</inkml:trace>
  <inkml:trace contextRef="#ctx0" brushRef="#br0" timeOffset="6">20421 4842 7691,'0'-6'799,"0"-4"-687,-6 9 0,5-6 148,-3 4 718,3 1-331,1-3-585,-5 5 0,2 0 92,-4 0 1,3 5-172,-4 3 0,2 3 127,-2 5 1,-5 1 73,1 6 0,-2 1-182,3 3 1,-5 1 122,1 2 0,-4 5-188,4-1 0,-1 1 20,0 7 0,4 0-214,-4 4 1,4-1 107,0 1 0,2-4 106,2 0 1,3-4-93,5 4 1,0-5 100,0 1 1,5-3-45,3-1 0,2-1 9,2-2 0,-1-2 157,1-2 1,3-4-88,0-1 1,0 1 101,-3-4 1,-1-2 66,0-2 1,1-2-41,-1-2 0,1 1-147,-1-1 0,1 0 53,-1 1 0,0-6-124,1-2 0,-5 1 128,1-1-672,0 0-257,3-4-298,-5 0 1187,5 0 0,-10-5 0,4-2 0</inkml:trace>
  <inkml:trace contextRef="#ctx0" brushRef="#br0" timeOffset="7">20638 5059 8085,'0'-11'1165,"0"5"-811,0 1 141,0 5-325,5 0 0,1 1-113,5 3 1,2 2-113,2 5 0,-1 2 80,5 2 0,-4-1-97,5 5 1,-5-1 31,4 1 1,-4 1-59,4-4 1,-4 3 29,4-4 1,-5 0 35,1-3 0,-2-1-21,-1 0 1,-1 1 55,0-1 1,-3-4-327,0-4 0,-5 3-128,5-3-1053,-5 1 1504,2 1 0,-5-4 0,0 5 0</inkml:trace>
  <inkml:trace contextRef="#ctx0" brushRef="#br0" timeOffset="8">21186 5037 8019,'0'-12'0,"1"5"239,3-1 630,-3 5-273,4-7-398,-5 9 0,1-4 555,3 5-213,-3 0-828,5 0 0,-12 5 243,-1 3 0,-3 2-228,-2 1 0,0 4 35,-4 1 1,2 4 0,-5-1 1,2 3-228,-2 0 0,-2 1 193,6 0 1,-4-1-72,4-3 1,0 1 53,3-5 1,1 0-15,-1-3 1,2-1 301,3 1 0,-4-1 0,10 1 0,-4-1 0</inkml:trace>
  <inkml:trace contextRef="#ctx0" brushRef="#br0" timeOffset="9">20946 5334 8019,'-6'-2'700,"2"-2"-125,2 3 140,-3-4-258,4 5-234,-4 0 1,5 5-37,0 3 1,0 3-30,0 4 1,0 3-112,0 5 1,0 1 99,0 3 0,0-3-71,0 3 0,0 1-238,0-2 0,0 1 48,0-4 0,0-4 57,0 0 0,0-5 357,0 1 0,1-2 136,3-2-361,-3 0 1,4-3-196,-5 0-451,0-6-597,0 3 783,0-5 0,0 0 0</inkml:trace>
  <inkml:trace contextRef="#ctx0" brushRef="#br0" timeOffset="10">21917 5162 7922,'0'-7'-600,"0"-1"1976,0 5-901,0-2 1,0 4-68,0-3 0,-2 3-129,-1-3 1,0 3-73,-5 1 1,1 1-191,-5 3 1,0 2 164,-4 6 1,-1-1-155,-6 1 0,-1 3 97,-3 0 1,3 2-244,-3-2 1,3-2 23,1 2 1,6-3-19,1 0 1,4-1 3,0 1 1,6-5-111,2 1 183,-2 0 1,5-1 33,-3 1 0,2-4 17,2 3 0,0-3-19,0 4 1,4-5 136,0 5 0,5-4-123,-1 3 0,2-3 122,1 4 1,4-2-110,1 2 1,3 1 5,-4-5 1,4 1-44,-4-2 0,4-1 55,-4 1 0,4-1-165,-3-2 1,-5 4 44,-3-1-1022,-1 1 785,0-4 0,-2 1-1219,-5 3 1534,0-2 0,-5 8 0,-2-4 0</inkml:trace>
  <inkml:trace contextRef="#ctx0" brushRef="#br0" timeOffset="11">21505 5608 7978,'0'-7'1735,"6"2"-1385,0 5 0,5 1-2,1 3 0,-1-1 114,1 4 1,-1-4-354,0 1 0,2 1 70,2-1 0,-2 3-454,2-3 1,2 1 263,-2-1 0,0-3-1040,-3 3 0,-1-3 533,0-1 1,1 4 517,-1 0 0,6 5 0,1-3 0</inkml:trace>
  <inkml:trace contextRef="#ctx0" brushRef="#br0" timeOffset="12">22065 5391 7459,'-6'-2'263,"2"-1"196,3 1 81,1-3 1,1 5-140,3 0 1,2-1-150,6-3 1,-1 3-20,0-3 0,2 3 14,2 1 1,3 0-47,5 0 0,0-4-84,0 0 0,3 0 8,1 4 0,-2-3 65,-6-1 0,2 0-193,-6 4 1,4 0 41,-4 0 1,-3 0-122,-5 0 1,-3-1 16,4-3-306,-6 3 88,3-4 0,-5 6-64,0 3 0,-1-2 43,-3 6 1,2-4 50,-6 3 0,0 1-3,-3 3 1,-4 4 64,-1 1 1,0 0 92,1-1 1,1 2-76,-5 2 1,3 1 197,-3-5 0,5 2 201,-1-2 0,3-6-135,0 2 1,5-3 437,-1 0-161,5 2-176,-2-4 0,5 2 81,0-1 6,0-4 1,0 3 122,0-2-54,5-3-166,2 4 1,4-3-3,1 2 1,3-3-109,0 3 0,2-3 62,-2-1 0,-1 0-125,5 0 0,-1 0 84,1 0 0,1-1-420,-5-3 0,4 3 166,-4-3 0,1 1 161,-5-1 0,0 3 0,1-4 0</inkml:trace>
  <inkml:trace contextRef="#ctx0" brushRef="#br0" timeOffset="13">22625 5048 7987,'-4'-8'-341,"0"1"1,-1 3 282,1-4 1,3 5 485,-3-5 0,2 4-132,-2-3 1,3 3 234,-3-4 208,2 6-158,-3-9-120,4 10 11,-4-4-372,5 5-95,0 0 0,4 1-41,0 3 1,5 6-16,-2 6 1,5 5 99,3 2 0,-1 1-33,5 7 0,0-1 31,4 4 0,0 0-164,-1 1 1,1-1 103,0 0 0,0 1-154,0-1 1,0 0 79,-1 0 1,1-3 99,0-1 0,-1-8 71,-3 1 1,1-3-97,-5 3 1,4-5 56,-4-3 0,1-3-40,-5 0 1,-3-1 69,-1 1 0,0-5-30,0 1 0,0-5-231,-4 0 0,-1 0-387,2 1-240,-3-3-34,-1 4 1,-1-5 67,-3 0 779,-3 0 0,-9-5 0,-2-1 0</inkml:trace>
  <inkml:trace contextRef="#ctx0" brushRef="#br0" timeOffset="14">22967 4991 7945,'0'-12'347,"0"1"1,0 3 47,0 1-28,0 4-181,0-2 108,0 0 167,0 4-501,0 6 0,-1 4 88,-3 10 1,-3 4-11,-9 3 0,2 6 35,-5-1 0,0 3-112,-3 4 1,-3-1 52,-1 5 0,-2-4-165,-3 4 1,0-6 22,4 2 1,0-2 116,5-2 1,0-1-55,3-2 1,-1 0 55,4-4 0,1-2-23,4-6 0,3-1 15,1-3 0,3-6-248,-4 3 126,6-3 0,-5 1-344,3-3-838,3-2 1321,-4-5 0,5 0 0,0 0 0</inkml:trace>
  <inkml:trace contextRef="#ctx0" brushRef="#br0" timeOffset="15">23276 4717 7969,'0'-12'0,"0"1"0,0 0 388,0-1 1,0 5 355,0-1 126,0 5-252,0-7 230,0 9-343,0-9-34,0 9-345,0-5 1,0 8 107,0 2 0,1 2-53,3 5 0,1 2 78,2 2 0,7 4-181,-2 8 1,7-2 88,0 6 1,4-1 22,3 4 1,-1 2-251,1 2 0,-2-2 83,-1 2 1,-1 2-46,-3 2 0,1-1 76,-5 1 0,1-6-235,-5 2 1,-3-2 58,-1-2 0,-4 1-181,0-1 1,-1-1 18,-2-3 1,-4 3 17,0-2 1,-5 0 279,2 0 0,-7-2-106,-2-2 1,1-3 138,4 2 1,-4-1-74,-1-3 1,0-3 56,1 1 1,2-7-11,-2 3 1,1-4 29,-1 0 1,2-1-112,-2 1 0,6-5-112,1 1 1,2-4-96,-2 3 1,2-4-409,2 1-969,3-3 896,-4-1 748,5 0 0,-5 0 0,-2 0 0</inkml:trace>
  <inkml:trace contextRef="#ctx0" brushRef="#br0" timeOffset="16">3448 12893 7988,'-6'6'-465,"-4"-1"522,3-5 1,0 1 708,-1 3-259,6-3-182,-9 4-154,10 1 100,-4-5-31,0 4-138,4-5 0,-3 4-133,8-1 1,-2 1 57,6-4 1,-1 2-71,5 1 0,1-1 97,2 1 1,1-1-1,5-2-173,-2 0 0,0 0-156,3 0 184,1 0 1,-1 0 50,-3 0 1,3-2-62,-3-1 99,-3-4-189,1-4 106,-1-1 0,-3 1 1,1 0 9,-5-1 1,-1-1 48,-4-2 0,1 3 7,-1-4 1,-3 0-30,3 1 0,-4-4 120,-4 3 1,2-3 32,-6 4 1,1-4 0,-5 3-75,1-2 1,-2 4 136,-2-1-68,2 7 1,-7-1-25,5 5 126,-6 0 46,9 4-10,-10 0 48,9 0-92,-3 0 196,4 0-443,6 0-62,1 6 188,5-5 1,1 4 60,3-5-71,2 0 1,7 0 0,2 0-42,4 0 0,3 0 0,1 0-133,0 0 151,5 0-8,1 5 0,5-4-148,0 3-26,1-3 108,-1-1 0,-1 0-126,-3 0 0,3 2 57,-2 1 94,-3-1 1,0 7-20,-6-6 0,0 6-45,-3-1 221,3-3-204,-10 5 77,5-4 1,-7 6 97,-2-1 1,0 4 119,-4 1-221,0-1 0,-4-4 316,0 1-309,0-1 0,-4 1-108,0-1 1,-8-3 0,0-2-49,0-1-47,-6-1 193,0-4 1,-5 0-614,0 0 0,1-6 244,-1-6 1,0-1 2,0-6 0,1 2-704,3-2 756,3-3 1,6 8 0,1-4 298,1 2 0,6-4 0,-3 2 0</inkml:trace>
  <inkml:trace contextRef="#ctx0" brushRef="#br0" timeOffset="17">3608 12299 8307,'-10'1'13,"2"3"410,-2-3-148,4 4 1,-2-5 239,1 0 268,4 0-342,-2 0-32,5 0-185,0-5 97,0 4-128,5-9 0,0 3-175,3-4 1,2-2 90,-3-2 0,4 1-208,0-5 0,0 1 54,1-1 0,-5-2-62,1 2 1,0-3-38,3-1 1,-1 4 37,-2 0 0,1 4-14,-5-4 149,4 5-35,-6-8 22,8 10 0,-9-5 9,3 6 1,1-1-6,-1 1 0,3 3 125,-3 1 4,0 4-118,1-2-9,-4 5 1,6 0 93,-3 0-69,-3 0 118,9 5-134,-9-4 0,6 9-48,-4-2 45,-1 7 0,8-1 0,-4 5 0,2 2-3,-1 0-45,1 2 1,2 1 2,-2 3 0,2-2 19,-2 6 0,-2-6 0,1 3-59,2 0 97,-4-4 1,4 0 4,-5-5 1,4-5-97,-4 1 59,-1-2 1,-3-5 0,2-2-14,1-1 27,-1-1-301,3-4-655,-5 0 570,0-5 1,0 2-447,0-4 1,0-1 809,0-3 0,5-6 0,1-1 0</inkml:trace>
  <inkml:trace contextRef="#ctx0" brushRef="#br0" timeOffset="18">3859 11568 8175,'-4'7'-33,"1"1"83,-6-5 0,6 5-33,-4-4 0,3 4 84,-4-4 0,6 1 456,-2-1-311,-2-3 1,3 4-38,-5-5 54,6 0 30,-3 0-222,5 0 1,0-5 90,0-3 1,0-2-71,0-1 1,0-5 47,0 1 0,4-5-171,-1 1-46,1-3 160,1-1 0,-3-1-146,1-2 1,-1 0 32,-2-4 0,1 4 42,3 0 1,-3 3-92,3 4 0,-3 2 152,-1 6-106,0 0 75,0 4-84,0 2 55,0 5 0,1 5-4,3 3 1,-3 6-30,3 1 1,-1 2 28,0-2 1,0-1-112,5 5 1,-1-4 103,5 4 1,0-5-158,4 1 0,-4 2 137,4-2 0,-4 4-56,0-4 1,-1 4 24,0-4 1,1 4 9,-1-3 0,1 0 49,-1-1 0,-3-2 117,-1 2 1,-3-3-9,4-5 0,-6 4-23,2-4 309,2-2-196,-4 0-122,3-5 1,-5-1 1,0-3 1,4-2 198,-1-6 0,5-4-137,-4-3 1,1-3-27,-1 0 1,1-5-180,2 0 1,0 1 105,-3 3 0,-3 0-93,3 0 0,1 1 63,-1 3 1,1 3-339,-2 5 0,-1-1-117,2 1-470,-3 4-1328,-1-3 2231,0 9 0,0-4 0,0 5 0</inkml:trace>
  <inkml:trace contextRef="#ctx0" brushRef="#br0" timeOffset="19">3894 11031 8079,'-16'10'279,"1"-2"416,0-3-232,8-5 76,-3 0 182,9 0-434,-4 0 1,6 0-145,3 0 1,7 0 102,9 0 0,-3-4-132,2 0 0,4-5 64,4 2 0,3-3-181,-3-2 0,3 5 132,-3-1 0,0 0-246,-4-3 0,-1 1-256,1 2 313,-5-2 1,2 5 0,-4-4-43,-3 1 1,0 2 30,-1-2-920,-1-2 367,0 4-1156,1 0 920,-6-5 860,-1 10 0,-10-4 0,-1 5 0</inkml:trace>
  <inkml:trace contextRef="#ctx0" brushRef="#br0" timeOffset="20">3985 10757 8201,'-12'0'-57,"1"0"544,0 0 827,-1-5-592,6 4 0,1 1-276,5 7 0,9 8 33,2 4 1,9 8-87,3 4 1,1 7-237,7 3 0,-1 4-98,5 1 1,-6-6-728,-3-2 365,-7-7 281,-2 2 1,-6-13 21,1 3 0,-1-8 0,1 2 0</inkml:trace>
  <inkml:trace contextRef="#ctx0" brushRef="#br0" timeOffset="21">3277 15154 8297,'0'-6'-417,"0"0"0,-1 5 1251,-3-3-588,2 3 1,-3-5-32,5 2 1,0 1-28,0-4 1,0-1-23,0-3 1,0-4 3,0-1 1,0-3-6,0 4 1,4-1-19,0 0 1,5 0-40,-2-3 0,4-3 0,0 3 0,0-2-33,1-2 1,3-1-274,0-3 309,1 3 47,-5-4-281,6 0-167,-5 4 207,5-9 1,-6 4 124,1 0 52,-1-4-174,0 3 139,1-4-36,-1 5 28,1-4 104,-1 4-95,0 0-19,1 1-2,-1 0 1,1 2 44,-1-4-24,1 5 7,-1-3-179,6 5 141,-5 0 0,6-4 28,-3 1-10,-2-1-47,3-1 0,0 4-5,-1-3 1,0-1 43,-4 2 1,1-6 30,-1 2-58,6-8-788,-4 2 680,3-8 115,-5 3 0,1 0 19,-1 3-237,6 3-206,-10 6 362,9-4 55,-10 8 340,5-2-343,1 9-189,-1-4 173,1 10 0,-1-9-11,0 6 760,1-5-756,-1 2-18,1-5 14,-1 0 154,6-5-152,-5-1-6,5-5-6,-6-5 0,4 2-28,1-5 70,-1 5-820,-4-7 787,6 8 16,-10 2 1,9 5-2,-9 2 0,3 4-14,2 0 61,-1 1-57,1 9 2,-1-9 192,1 4 1,-1-1-186,0 0 0,1 0 397,-1-3 1,1-1-444,-1 0-182,6 0-74,-5-5 283,5 4-4,-6-4-96,1 0 98,-1-1 0,0-5 7,1-1 0,1 5 2,2 0 1,-3 3-57,4-4 237,-4 6-189,5-3 1,-1 4 50,3-3 0,2 3 107,-6-2 0,4 1-141,-4 3 0,4-5 127,-4 0 0,2-1-244,-2 2 1,-2-2 70,2-3 1,-1 0-132,1 4 1,-2-5 166,2 2 0,-2-2-6,-2 2 1,2 2-62,2 5 0,-2-1 58,2-3 0,-2 7 8,-2-3 1,-3 3 38,0-3 0,-1 1 12,5 3 0,-5-2 16,1 2 0,-2-3 0,2-1 1,2 0-19,-2 1 0,-2-1 106,1 0 0,1 1-105,4 3-12,-6-2-26,4 3 1,-4-1-100,6 0 1,-1 4 17,1-4 0,0 0-189,4-4 0,-4 4 111,3 0 0,-2 0-96,-1-4 1,3 0 166,0 0 1,0 0-24,-3 0 1,-1 1 118,1-1 1,-1 0-49,0 0 1,1 1 22,-1 3-41,1-2 1,-2 3 137,-3-5 0,4 4-75,-4 0 0,2 5 76,-1-1 0,2-2-97,-3 2 1,0 0 26,0 4 1,1-5 43,3 1 1,-3 0 6,0 4 0,-2-1 57,2 1 0,0-2-97,-4-2 0,4 2 175,-4-2 0,5 2-91,-2 2 1,0-1 80,0 1 0,-3-4-106,4-1 1,-2 0 38,2 1 1,2 2 29,-3-2 0,0 2-1,0 2 1,-3-1 215,4 1 0,-5-2-143,5-2 0,-2 2 115,2-2 1,1 2-83,-5 2 0,3-4-198,-3-1 0,5 0 98,-1 1 0,-2 1-206,2-5 1,-1 5 27,5-1 1,-5-2-7,1 2 0,-2-5 13,2 0 1,1-1 65,-5-2 1,4 0 327,0 0 0,2-3-114,2-1 0,-1-3 91,0 3 0,1 0-48,-1 4 1,2-3-36,2-1 0,-2 1-27,2 3 0,-2 0-263,-2 0 0,1 1 7,-1 3 0,0-1 148,1 5 1,-1-5-253,1 1 0,-1 1 38,1-1 0,-1 0 46,0-4 0,1 1 63,-1 3 1,1-2-105,-1 2 0,1 2 87,-1 2 1,0-2 23,1 2 106,-1 0 0,1 4-106,-1-1 0,-3 5-8,-1-1 0,-3 4 66,4-4-639,-6 6 370,8-8 1,-5 7-650,3-4 236,2 4-470,-8-7-1289,3 9 1275,-5-4 1076,0 5 0,-11 5 0,-1 1 0</inkml:trace>
  <inkml:trace contextRef="#ctx0" brushRef="#br0" timeOffset="22">2877 9603 8314,'0'-6'-725,"0"1"1,0 4 1152,0-3 108,0 3 262,-5-4-458,4 5 1,-8-2 57,5-2-126,0 3 122,4-4-389,0 5-381,0 5 301,0 2 0,0 4 1,0 0-25,0 1 0,0-1 111,0 1 1,0-1 11,0 0 0,-4 1-27,1-1 0,-1 1 136,4-1 1,0 2-62,0 2 1,0-2 75,0 2 1,0-1-187,0 1 96,0-2-10,0 8 1,0-3-112,0 5 1,0-4 106,0 0 1,0 1-70,0 7 0,0-5 47,0 4 0,0-4 152,0 5 1,0-3-158,0-2 1,0-2 247,0-1 1,0-2-47,0 2 1,0-1-118,0-3 0,0-2-140,0 2-44,0-2 154,0 3 0,0-3-129,0 2 1,0 2 69,0-2 1,0 2-58,0-2 1,1-1 47,3 5 1,-3-4-2,3 4 1,-3 0 190,-1 4 1,0-1-107,0-3 0,0 2 96,0-2 1,0 1-66,0-1 0,0-1-187,0-3 1,1-2 98,3 2 1,-1-1-112,4 2 1,-4-4 83,1 4 0,-2 0-50,2-1 0,-3 6 57,3-2 0,1 2-34,-1 2 1,0 1 157,-4 3 0,0-2-81,0 6 0,0-5 121,0 5 0,0-5-67,0 5 0,0-6-55,0 2 1,0-3 24,0-1 1,0 0-66,0-1 0,0-3-15,0 1 0,4-1-27,0 3 0,3 1-53,-3 0 0,0-4 98,-4 0 1,4 0-65,-1 4 0,1 4 46,-4-1 0,0 1 61,0-4 0,0 3-56,0 1 0,0 1 68,0-1 1,0-3 54,0 2 1,0-1-95,0-3 0,0 1 148,0 0 1,0-4-72,0 0 0,0-4-53,0 4 0,0-3 19,0 3 1,0-4-135,0 4 0,0-4 123,0 4 1,0-4-230,0 4 0,0 0 0,0 4 0,0 0 107,0 0 1,0 1-49,0 3 1,0-3 52,0 3 1,0-3 410,0-2-178,0-4-97,0 4 1,0-6 0,0 3 1,0 2-127,0-6 1,1 1-57,3 0 122,-2-4-173,3 10 173,-5-9 4,0 8 0,0-3-164,0 5 1,0 0 115,0-1 0,0 5-60,0 0 0,0 4 22,0 0 0,0-2 243,0 2 1,0-6-68,0 2 1,1-7-117,3-1 3,-3 0-179,4-1-1,-5 3 184,5-3 1,-4 1-16,3 0 1,-3-1 8,-1 1 1,0 4-83,0 0 0,4-1 45,0 5 1,0 2-26,-4 2 1,0-2 10,0 1 0,0 1 174,0 3 1,0-3 113,0-1-230,0-5-6,0 8 1,0-8 0,0 1 1,0 0 19,0 0 1,0-2-38,0 3 1,0-4 36,0-4 0,1 2-32,3-2 1,-3-1 12,3 1 1,1-4-155,-1 4 1,1-3 83,-1 3 0,-3-4-154,3 4 218,-3 5 1,-1 0 0,0 3-30,0-3 1,0 3 35,0-1 1,0 5-48,0-5 1,0 5 210,0-5 1,0 2-101,0-1 0,0-4 130,0 0 1,0-2-140,0-5-7,0 4-16,0-7 1,0 4-139,0-1 1,4-4 91,0 3 0,1-1-43,-1 2 1,-2-2 51,6 5 1,-6-4-121,2 4 0,-1-4 78,0 4 1,-1-1-93,2 1 0,-3 3-53,-1-3 1,4-2 136,-1 2 0,1-3 36,-4 3 1,0-5-52,0 1 1,0 1 202,0 0 0,-4 4-121,1-1 0,-1 1 62,4-1 0,0 2-91,0-6 0,0 4 88,0-4 0,4 4-120,-1-4 72,1 1-11,-4-5 0,4 0-39,0 1 1,1-5 48,-1 1-56,-3 0 1,8 3 21,-5 0 1,-1-3 18,-3 0 0,4-1-18,0 5 0,1 0 12,-1 4 0,-3-4-57,3 4 0,1 0 50,-1-1 0,4 4-85,-5-3 1,2 3 69,-1-4 1,-2 1 19,1 0 1,2-4-26,-1 3 0,0-6 365,-4-1-286,5 0 0,-2 2-6,4-3 1,-3 2-125,4-5 89,-6 5 13,8-8 1,-7 8-112,5-5 1,-6 5 128,2-2-300,-3-2 193,4 6 1,-4-9-284,3 6 240,-2-6-241,-2 3-1027,0 0 937,0-3 1,-2 3 430,-2-5 0,-2 0 0,-5 0 0</inkml:trace>
  <inkml:trace contextRef="#ctx0" brushRef="#br0" timeOffset="23">2946 9558 8159,'-12'-7'-67,"1"2"412,4 5 19,-3-5 58,4 4-4,-6-4-125,6 5 141,-4 0-72,9 0 39,-4 0 151,5 0 0,3 1-464,1 3 0,1-3-91,-1 3 68,2 2 1,6-4 0,-1 1 30,1-1 0,-1-2-18,1 0 0,-1 0 6,0 0 0,5 0 55,-1 0-78,0 0 1,0-2 12,1-1 1,-1 1-2,-4-1 1,4 0-8,1-1 0,-1 3-3,-4-3 0,1 3-27,-1 1 1,1 4-110,-1-1 0,0 6 114,1-1-4,-1-3 0,1 4 0,-1-4 35,1 1 0,-1-3 88,0 1 0,1-3-113,-1-1 0,4 0 143,1 0 0,0 0-117,-1 0 1,-1-5 37,5-3 50,-5 3-124,3-5 1,-2 7 46,0-4-19,1 4 0,-4-2-240,3 5 252,-2 0-19,4 0 1,-5 4-128,4 0 133,-4 5-35,5-8 1,-6 9-137,1-2 0,-1-2 68,0 2 0,1-6 7,-1 2 0,1 1 263,-1-1-228,1 0 1,-1-4-1,0 0 82,1 0 0,3 0-62,0 0 1,2 0 17,-2 0 1,-2 0 0,2 0 0,1 0 24,0 0 0,0 0-19,-1 0 1,-2 5-48,2 2 1,2-1 42,-2-3 1,0 0 10,-3 1 25,4-3 1,1 4-1,3-6 67,-1-3 0,-4 1-121,4-4 0,-1 3 34,1-4 0,3 6-88,-3-2 1,-2 2 88,2-2 0,-3 2-10,3-1 1,-4 1-20,4 2 1,-4 0-19,4 0 1,-4 4-74,4 0 1,-5 1 87,2-1 1,0-3-68,-1 3 1,4 1 59,-3-1 0,3 0 16,-4-4 0,4 0-30,-4 0 1,2 0 41,-2 0 1,-2 0-90,2 0 53,-2 0-2,3 0 1,-3 0-53,2 0 60,-2 0-8,-2 0 0,0 0 8,1 0 0,-1 0-8,1 0 1,-1 0 126,1 0 0,0 1-123,3 3 1,-1-3 49,5 3 1,-5-3-12,2-1 1,0 0 8,-1 0 1,4 0 133,-3 0 1,-1-4-134,-4 0 0,1-1 16,-1 2 0,1 1-6,-1-2 1,0 2-45,1-2 0,1 3 39,2-3 0,-3 3-75,4 1 1,-2-4 75,1 0 1,-2-1-62,2 1 1,-3 3 148,0-3 0,-1 3-111,1 1 0,-1 0 264,1 0-238,-1-5 0,0 4 11,1-3 0,-1 3 5,1 1 0,-1 0-142,1 0 1,-1 0 87,0 0 0,1 0-62,-1 0 0,4 0 120,1 0 1,0 0-63,-1 0 0,-2 0 21,2 0 1,2 0-12,-2 0 1,0 0-87,-3 0 0,0 0 86,4 0 0,-4 0-173,3 0 1,-2 0 70,-1 0 0,-1 0 34,0 0 0,1 0-184,-1 0-9,1 0 176,-1 0 0,-3 0-150,-1 0 1,1 0 71,3 0 1,-3 0-95,0 0 0,-1-4 71,5 0 0,-5-1-95,1 1 0,-2 1 95,2-4 0,2 4-8,-2 0 0,-2-3 20,2 3 0,-5-2-13,5 1 0,-4 1 139,3-4 0,-3 4-132,4-1 0,-2 2 115,2-2 0,1 1-180,-6-4 200,6 4 0,-2-7-19,4 2 0,-1 2 4,-2-1 0,2 3 25,-2-4 1,-2 6-120,2-2 247,-1-3 1,5 5-107,-1-6 1,-3 6 148,-1-2 0,-3 3-96,4 1 1,-4 0 17,3 0 1,-3 0-23,4 0 1,-5 0 7,5 0 1,-4 0-7,3 0-26,-4 0 0,3 0-202,-2 0 120,-3 0-403,4 0 1,-3 0-43,2 0-972,-3 0 0,4 5 1446,-5 2 0,-5 9 0,-2 1 0</inkml:trace>
  <inkml:trace contextRef="#ctx0" brushRef="#br0" timeOffset="24">3791 15988 8145,'-8'6'0,"1"-2"0,3-3-30,-4-1 7,6 0 0,-5 0 283,3 0 2,3 0-190,-4 5 212,5-4-211,5 4 64,1-5 0,6-3-3,-1-1 1,1-1-7,-1 1 1,-3 1-11,-1-4 1,1 4 7,3-1 0,1-1 28,-1 2 0,1-5-80,-1 4 1,-3-1 47,-1 1 1,2 2-90,6-6 0,-2 2 78,2-2 1,-1-2-112,2 2 1,0-2 55,3-1 0,3-1-25,-3 1 0,2 0-14,2-1 0,0 1-90,0-1 1,0 1-22,-1-1 0,1 2 118,0 3 0,-1-3-85,-3 2 1,2-2 64,-2-2 1,3 1-53,1 0 0,-4-1 40,0 1 0,0-1 4,4 1 0,-2 1 2,-2 2 0,3-2-1,-3 2 1,-1-1 67,1 2 0,0-3-63,4 2 1,1-2 111,2-2 1,0 1-96,4 0 0,-1-1 52,2 1 0,2-4-13,-3-1 0,-1 1-3,2 4 0,-6-1-32,2 1 1,1-1 4,-1 1 1,-1 0-139,-3-1 1,-4 2 79,0 2 0,0-2-111,4 3 1,-4-2 72,0 1 1,0-2 24,4 2 1,0-2 22,0-1 0,-1-1 15,1 1 0,0 0 1,0-1 1,-1 1 7,-3-1 1,1 5 112,-5-1 1,4 0-66,-4-3 0,4 1-16,-3 2 1,3-2-32,-4 2 1,5-2-3,-1-1 1,-1-1-29,1 1 0,1-2-11,7-2 1,-2-1 14,6-3 0,-6 2-14,2 6 1,1-1 41,-2 1 1,-3-1-23,-4 1 1,0 0 171,4-1 0,-4 5-93,0-1 1,-4 0 83,5-3 1,-3 3-120,2 1 0,3-1 6,-3-3 1,-1-1-67,1 1 0,0-2 76,4-2 0,3 2-49,1-2 1,3 1 25,-3-1 0,5 1-81,-2-5 0,2 1 64,-2-1 1,2-3-51,-5 3 1,3 3 33,-3 1 1,3-2-2,-3 2 0,1-2 102,-1 2 1,-3 3-87,2-4 1,-2 4 29,-1 0 0,0 5-22,0-1 1,0 0 53,0-3 1,-1 0-42,1-1 0,5 1 122,3-1 1,0-3-131,0 0 1,4 0-1,-4 3 0,4-3-10,-4 0 0,-2-2-7,1 2 0,-3 2 58,4-2 0,-6-1-28,2 0 1,-5 1-4,-3 4 0,2 3-11,-6 0 1,4 1-3,-4-5 0,6 1 8,-2 0 0,2-5-4,2 1 1,5-4-41,2 4 0,2-5-116,-1 1 1,5-2 24,-1 2 1,1-2 98,-1 2 0,-1-2 61,0 2 1,0-1-52,1 5 1,-6-1-2,-2 5 0,-3-4 32,-1 0 1,-1 3 130,1 5 1,-4-1-63,0-3 0,-4-1 136,5 1 1,-5-1-238,4 1 1,0-4 74,4-1 1,-4-3-199,0 4 1,-1-4 107,1 4 0,2-2-21,-2 2 1,-1 2 7,1-2 0,0 1-10,4-1 0,0 2 12,0-2 1,-1 1 17,1-1 0,0 2 140,0-2 1,0 1-126,0-1 0,-1 2 74,1-2 0,1-2-53,3 2 1,1-1-34,2 0 1,3 2 16,-2-5 1,2 2-3,1-2 1,-3-2-13,-1 6 1,-1-1-15,2 0 1,0 4 73,-4-4 0,3 4-51,-3 0 0,0 1 72,-4 0 0,-1-1-59,1 1 0,0-2 5,0-2 0,-1 2-7,-3-2 1,2 2 0,-2 2 0,1-1-44,0 1 1,0-2-141,-5-2 1,0 2 79,-3-2 1,3 2 59,0 2 0,-3 3 63,-5 1 1,1 0-38,3 0 1,1-3 6,-1 2 0,0-1-9,1 2 0,-1-4 11,1 4 1,-1 0 17,1 0 1,-1 3-6,0-4 1,1 5 113,-1-5 1,2 5-119,2 0 0,-2-2-2,2 1 1,-1 0 13,1 4 13,-2-5-320,3 4-440,-4-5 380,-6 6 0,-6 0-487,-7 0 828,-14 6 0,-8 0 0,-11 5 0</inkml:trace>
  <inkml:trace contextRef="#ctx0" brushRef="#br0" timeOffset="25">9684 12915 8272,'0'-11'-412,"0"0"1,1 0 507,3 4 519,-3-3-554,4 8 171,-5-3 624,0 5-728,0 5 1,0-2-30,0 5 1,0-5 83,0 5 1,0-4-27,0 3 1,0-3 12,0 4 1,0-1-49,0 5 0,0-5 18,0 1 0,-3 0-45,-1 3 0,0-3 158,4-1 25,0 1-183,0 3 0,0 1-16,0-1 0,0-3-14,0-1 1,0-3-7,0 4 1,0-1-103,0 5 0,4-1 135,0 1 0,-1-1-97,-3 1 0,0-1 63,0 0 1,0 1-109,0-1 0,-1 1 138,-3-1 0,3 2-2,-3 2 0,3-6-51,1 2 0,0-2 44,0 3-64,0-1 1,0 0 89,0 1-33,0-1 1,0 1-21,0-1 0,0 1-103,0-1 0,4 0 27,0 1 1,-1-1-16,-3 1 0,0 3 28,0 0 1,0 0-9,0-3 0,0-1 46,0 1 0,0-1-24,0 0 1,2 0 68,1-4 1,-1 3-64,1-2 1,3-2 89,-3 2 1,1 0-68,-4 3 0,4 0-5,0 1 0,0-1 2,-4 1 1,0 0-7,0 4 1,-2-2-7,-1 5 0,0 0 14,-5 3 0,6 0-65,-2-3 1,-1 3 48,1-3 1,0-2-25,4 2 1,0-5 100,0 2 0,0-4 420,0 0-401,0-1 1,2 1 138,1-1 1,-1 0-160,1 1 0,3 3 26,-3 0 0,1 2-172,-4-2 1,0 3 104,0 5 1,0-4-199,0 0 0,-1-1 33,-3 1 0,3 2 48,-3-2 0,3-2 19,1-2 0,0 1-2,0 0 1,1 3 170,3-4 0,-3 4-93,3-4 0,-3 5 169,-1-1 0,0 3-104,0 1 0,-1 1 42,-3 3 1,-1 2-30,-3 5 1,-2-1 9,3-2 0,2 0-255,1-4 0,2 1 133,2-2 0,0-5-193,0 2 0,0-4 121,0 0 1,0 1-73,0-5 1,4 6 54,0-2 0,0 2-112,-4 2 1,0-3 141,0 3 1,0-3 5,0 7 0,0-7 17,0-1 0,0-1 23,0 1 0,4 2 19,0-6 1,3 0-59,-3-4 1,4 5 136,-5-1 1,2 0-117,-1-4 1,-2 6 80,1 2 0,-1-1-45,-2 1 0,0 0 4,0 4 0,-4 0-14,0-1 0,-1-3 3,1 0 1,3 0-73,-3 4 0,3-4 71,1 0 0,-4-3 2,0 3 0,0-5-8,4 1 1,0-2 270,0-2 0,0 0-25,0 1 0,0-1-130,0 1 0,4-5-77,0 1 0,0-1-13,-4 5 0,0-4-134,0-1 188,0 1 1,0 3-408,0 1 60,0-1 178,0 0 0,0-3-82,0 0-4,0-6-15,0 3-787,0-5 546,0 5-487,0-3 0,4 4 933,-1-2 0,1-3 0,-4 4 0</inkml:trace>
  <inkml:trace contextRef="#ctx0" brushRef="#br0" timeOffset="26">3665 16102 8824,'6'-5'557,"5"4"-347,-4-3 0,3 1 264,2-1-249,-1 3 1,1-8 85,-1 5 1,0 1 149,1 3-304,-1 0 1,-3-4-33,0 0 0,-1 0-121,5 4 0,-5 0-443,1 0 391,-1 0 0,6 0-64,2 0 0,-2 0 33,2 0 1,-1 0-78,1 0 1,3 0 86,5 0 0,0-4 94,0 1 0,0-5-17,-1 4 0,4-1 113,-3 1 0,1 3 46,-9-3 0,4 3-75,-4 1 0,0 0 15,-3 0 1,3 0-38,0 0 0,1 0-72,-5 0 0,5 0-5,4 0 1,-1 0-21,3 0 0,0 0-2,8 0 1,1-1-12,3-3 0,0 1-55,1-4 1,-1 0 84,0 0 0,-3 2 161,-1 5 1,-5-2-100,2-1 0,-3 1 80,-1-2 0,-1 3-27,-3 1 0,2 0-26,-2 0 0,3 4-63,1 0 1,0 0-6,-1-4 1,6 0-90,3 0 1,2 0 71,1 0 0,0-4-130,1 0 0,0-4 27,3 5 0,-2-5 49,2 4 0,-4-1 34,-4 1 1,3 3 4,-2-3 0,-2-1 49,2 1 0,-2 1 10,1 3 0,2 0 62,-5 0 1,3 0-57,-3 0 1,4 0-19,0 0 0,-2 0-1,2 0 1,-1-4 82,4 0 0,0 0-59,1 4 0,-4-4-2,4 0 0,-5 1 26,4 3 1,1-2-35,-5-1 0,3 1-61,1-1 1,1 1 62,-1 2 0,0-4-44,0 1 0,-2-1 37,2 4 1,-4 0-115,8 0 0,-9-4 28,5 0 1,-2 0 27,2 4 1,-1 0 13,-2 0 1,2 0-2,-3 0 0,-1 0 111,2 0 1,-2-1-104,1-3 0,3 3 161,-2-3 1,2 2-19,1-2 1,0 3-21,1-3 0,1 3-102,-1 1 0,5-4 0,-5 0 1,5 0 12,-2 4 0,0-4-95,-3 1 1,0-1-73,3 4 0,-2-2 25,2-1 1,-4 1 60,-4-1 0,3 1 8,-2 2 1,-2 0 134,2 0 0,-5 0-58,5 0 1,-1 0 21,4 0 0,-3 0-36,-1 0 1,1 0-1,3 0 1,2 0 59,2 0 0,-3-3-52,3-1 1,-2 0-56,-2 4 1,-1 0 60,-3 0 0,-2-4-2,-5 0 1,0 0-4,0 4 0,-4 0 4,0 0 0,-1 0-33,1 0 0,-1 2-2,-3 2 0,1-3-43,3 3 0,3-3 61,-3-1 0,1 0-63,-1 0 0,2 1 49,-6 3 0,4-3-8,-4 3 1,2-3-3,-2-1 0,-3 0 3,4 0 1,-2 0-4,1 0 1,-2 2 2,2 1 0,3-1-16,1 1 1,-2-1 18,2-2 1,-1 0-3,1 0 0,5 0-13,-5 0 0,9 0-5,-5 0 1,2 0 67,-2 0 0,4 0 6,0 0 0,1 0 110,-2 0 0,0 0-69,4 0 0,-3 0 16,3 0 1,-3 0-57,3 0 1,-3 0 69,3 0 0,-4 0-4,0 0 0,2 0 15,-1 0 0,1 0-57,-2 0 0,-1 0-22,1 0 1,-3 0-88,-4 0 1,1 0 104,-4 0 1,0 0-84,-1 0 1,-2 0 69,2 0 1,-6 0-27,-1 0 0,-1-2 6,5-1 22,-1 1 12,1-3 5,-6 5-34,4 0-28,-9 0-542,4 0-451,-5 0 0,-5-1 210,-2-3 1,-8 3-979,-4-3 1743,-3 3 0,-16-4 0,-4-2 0</inkml:trace>
  <inkml:trace contextRef="#ctx0" brushRef="#br0" timeOffset="27">6280 15154 7315,'0'-6'1012,"-5"0"-388,4 6 167,-4-5-342,0 4-346,4-4 1,-6 5 235,4 0 18,1 0-140,-3 5 0,5-2-18,0 4 1,0 1 5,0 3 1,0 1-36,0-1 1,1 4-186,3 1 0,-1 0 65,4-1 0,1-2-259,3 2 1,-3-2 41,0-2 1,-4 1-88,3-1 0,-1 1 80,2-1 1,1-3-45,-5-1 0,5-4 116,-2 1 1,0-3-1,0-1 1,1 0 140,3 0 1,2-1-56,2-3 1,-1-4 112,5-7 1,-4 1-38,4-5 0,-5 5 59,2-1 0,-5-2 31,-3 2 0,1-4-75,-6 4 0,1-4 47,-4 4 1,0-1-68,0 5 1,-4-1 130,1 1 0,-3 5 49,3 2 351,1-2-329,-3 4-282,5-3 0,2 10-4,1 3 0,4 2 78,4 1 0,1 5-150,-1-1 1,0 7 96,1 0 0,-2 1-92,-2 4 1,2-2 41,-3 2 0,-2-2-264,-1 6 0,-2-6-19,-2 2 1,0-3-29,0-1 0,0 2 138,0-2 1,-2 2 65,-2-6 0,-2 2 270,-5-2 0,-5 1-101,1-5 0,-1 0 116,1-3 1,-2-1-37,-2 1 1,-3-5 275,3 1 0,-1-2-73,1 2 0,-1-3-44,5-5 1,-5 0-272,5 0 0,1-1 105,7-3 0,2-4-569,5-7 1,0 1 267,0-5 1,10 0-628,5-4 1,7 0 351,4 0 0,7 1-557,5-1 785,5 0 1,-2 0 0,5 0 0</inkml:trace>
  <inkml:trace contextRef="#ctx0" brushRef="#br0" timeOffset="28">7126 14903 7964,'0'-12'-1570,"-2"6"1840,-1 2 85,1 3 251,-8 1-73,4 0 86,-6 0 98,1 5-401,0 1 0,0 2-31,4-1 0,0-3-35,4 4 1,-2-4-16,-3 3 1,-2 1-73,2 3 1,-2 2-1,-1 2 1,-5-1-14,1 5 1,-5 0-210,1 4 0,1 0-83,-1 0 1,4 0 110,-4-1 0,5-4 3,-1-3 1,3-2 44,5-1 18,1-1-81,6 0 11,0-4 29,0 3 1,6-8 44,1 6 0,5-5-102,3 0 1,-3 3 75,4-3 1,-4 5 8,0-4 0,-1 3-29,1-3 1,3 1 57,0-1 0,0-3 46,-3 3 1,3 1 149,0-1 0,0 0-79,-3-4 1,3 0-92,0 0 1,-3 0-189,-5 0 0,-3 0 42,4 0-1415,-6 0 579,3 5 0,-5-3 905,0 6 0,-5 0 0,-1 3 0</inkml:trace>
  <inkml:trace contextRef="#ctx0" brushRef="#br0" timeOffset="29">7297 15040 7794,'-10'-8'-1362,"2"0"1900,-2 6 0,5-4-101,-3 2 0,2 3 332,2-3-78,3 2 133,-4 2-97,5 0 1,5 0-359,3 0-255,2 0 0,5 0 112,0 0 1,0-1-101,-3-3 0,-1 3 52,1-3 1,-1 3-183,0 1 1,-3-4-80,0 0 10,-1 1 58,5 3-141,-1 0 16,-5 5 0,0 1 101,-6 5 1,0-3-127,0 0 0,0-1 93,0 5 0,-2 3-73,-2 0 1,-2 2 49,-5-2 1,-1-1-12,1 5 0,-2-5 116,-2 1 1,2-1-65,-2 1 1,4-2 111,3 2 0,-2-2-102,2-2 0,2-1 282,-2-2-151,6 2 108,-3-3-101,5-1 0,0 0 35,0-2-172,0-3 117,0 4-140,5-5 1,1 4 89,6 0 0,-1 0-68,0-4 0,1 0 42,-1 0 0,1-4-54,-1 0 0,0 0-12,1 4 0,-1 0-128,1 0 0,-1-3-76,1-1 1,-5 0-348,1 4 1,-4 0-1407,3 0 2025,-4 0 0,7-5 0,-4-1 0</inkml:trace>
  <inkml:trace contextRef="#ctx0" brushRef="#br0" timeOffset="30">7685 14983 7842,'-5'-7'-36,"-1"-3"602,-6 9 0,5-4-170,-1 5 1,4 0 1,-3 0 0,4 1 162,-1 3 1,3-2-167,1 6 1,0-4-127,0 3 1,0-3-43,0 4 0,1-1-128,3 5 1,3-1 59,4 1 1,4-1-103,0 1 1,1-1-22,-5 0 0,1 1 69,-1-1 0,2 1-254,2-1 1,-6 0 46,2 1 0,-2-2-70,2-2-1,0 2-180,-4-3-20,3 4 48,-3 0 18,4 0 1,-5-3 16,-2 0 1,-1-6-685,1 2-61,-3-3 645,4-1 1,-6 0-831,-3 0 1221,3 0 0,-10 0 0,5 0 0</inkml:trace>
  <inkml:trace contextRef="#ctx0" brushRef="#br0" timeOffset="31">7857 14983 7763,'0'-7'990,"0"-3"-750,0 9 1,-2-6 704,-2 4-205,3 1-13,-9-3-218,4 5-273,-6 0 1,1 5-21,-1 3 1,5 2-27,-1 2 0,1 0-154,-5 4 0,-3 1 95,0 6 0,-4 0-301,3 0 1,-4 0 113,1-1 1,1-2-322,-1-1 0,2-4 177,-2 4 1,-2-5-550,6 1 1,0-4-484,3-3 45,6 2 1187,1-9 0,5 10 0,0-5 0</inkml:trace>
  <inkml:trace contextRef="#ctx0" brushRef="#br0" timeOffset="32">8416 14617 7924,'0'-7'0,"0"-1"0,0 4 18,0-4 64,0 1 1,0-1 228,0 1 128,0 4-165,-5-2 193,4 5-373,-4 0 1,3 0 116,-1 0-165,1 0 1,-4 5 42,2 3 0,2 1 43,-6-2 0,4 5 22,-3-1 1,3 2-29,-4 6 0,1 0-25,-5 4 1,1 0 46,-1-1 1,1 6-146,0 3 0,0 0 125,4 0 0,-2 1-64,5-6 1,0 5-32,4-5 1,0 5-112,0-5 1,5 0-63,3-7 1,-2 1 111,2-5 0,2 4-56,2-3 1,5-1 88,-5-4 0,3 1-40,0-1 1,-2-1 26,2-2 0,2 2 3,-2-2 0,0-3 32,-4-1 1,1 1 43,-1-2-443,1 1 233,-1 1-806,-5-3 340,0 3-1096,-6-5 841,0 0 860,-6 0 0,0 0 0,-5 0 0</inkml:trace>
  <inkml:trace contextRef="#ctx0" brushRef="#br0" timeOffset="33">8462 14846 7806,'0'-8'16,"0"0"726,0 6 17,5-8-416,1 8 1,6-3-84,-1 5 1,1 0-48,-1 0 1,2-4-86,2 1 0,1-1 101,3 4 0,-1-1-216,-3-3 1,-2 3 273,2-3-354,-2 2-82,-2 2-76,1 0 22,-6 0 268,-1 0-174,-5 6 0,-1 0 118,-3 5 1,-2 5-187,-6-1 0,1 4 48,0-4 0,0 4-86,4-4 1,-3 4 82,2-3 0,2 0 37,-2-1 1,6-2 59,-2 2 1,-1-2-56,1-2 1,0-3 143,4 0 0,-1-2-68,-3 1 1,3 0 369,-3-3-89,3-3-131,1 4 0,1-5-1,3 0 20,2 0 1,7 0-56,2 0 1,-2-1-40,2-3 1,-2 3-57,-2-3 0,0-1 119,1 1-933,-1 0 356,1 4-406,-1-5 1,-3 4 858,-1-3 0,1 3 0,3 1 0</inkml:trace>
  <inkml:trace contextRef="#ctx0" brushRef="#br0" timeOffset="34">8999 14754 7814,'5'-11'0,"-4"-1"499,3 1-291,2 5 1,-5-1 363,3 3-147,-3 3-4,-1-4 168,0 5-467,0 5 1,-3 2 249,-1 4-308,-5 0 0,4 1 106,-3-1 0,-1 1-180,6-1 1,-6-1 83,1-2 0,2 2-222,-2-2 145,1 2 0,-1 1-37,0 1-58,6-1-105,-3 0 157,5 1 45,0-1 0,4-3 34,-1-1 0,6-4-21,-1 1 1,-2-3-24,2-1 1,-1 0-32,5 0-65,-1 0 1,1 0-293,-1 0-101,0 0 1,0 1-1301,-4 3 907,-2-3 893,-5 4 0,-5 1 0,-1 0 0</inkml:trace>
  <inkml:trace contextRef="#ctx0" brushRef="#br0" timeOffset="35">8896 15028 7837,'-8'0'-300,"1"0"430,4 0 1049,-2 0-804,15 0 1,-2 0-278,7 0 0,-2 0 88,-2 0 0,4 4-348,1 0 0,-1 0 101,-4-4 1,4 0-322,1 0 0,-1 0-36,-4 0 0,1 0-732,-1 0 1150,-4 0 0,3 0 0,-4 0 0</inkml:trace>
  <inkml:trace contextRef="#ctx0" brushRef="#br0" timeOffset="36">9261 14686 7884,'-6'-7'952,"1"2"-133,0 5-39,4 0-542,-5 0 0,8 5-58,2 3 0,-3 2-147,3 2 1,-2 0 99,2 3 1,-3-1-40,3 5 0,-3 0 22,-1 4 1,0 0-295,0 0 1,0 0 56,0 0 1,0-2-141,0-2 1,0 2-1,0-6 1,0 0-8,0-4 0,0 1-303,0-1 161,0-4-62,5 3 0,-2-9-14,5 3 486,-6-3 0,13 4 0,-2 2 0</inkml:trace>
  <inkml:trace contextRef="#ctx0" brushRef="#br0" timeOffset="37">9330 14583 7781,'-1'-8'543,"-3"1"136,3-1 1,-3 0 204,8 1-155,-3 4-299,4-2 1,-1 10-63,-1 3 0,6 3-66,-1 5 1,2 3-91,2 7 1,3 0 37,0 4 0,4-3-80,-4 3 0,4 1-86,-3 3 0,-1-1-9,-4-3 1,1 2-281,-1-5 0,-5 3-494,-2-3 1,-3 3 365,-1-3 1,-1 0-830,-3-5 0,-6 1 1162,-5 0 0,-5 5 0,2 1 0</inkml:trace>
  <inkml:trace contextRef="#ctx0" brushRef="#br0" timeOffset="38">4522 11077 8037,'-7'0'-358,"-3"0"392,9 0 452,-4 0 1418,5 0-1685,0 5 1,0-3-57,0 6 1,0-4 45,0 3 1,0 1-176,0 3 0,4 1 128,-1-1 1,5-3-168,-4-1 0,5 0 40,-2 0 0,4 4-15,0-4 1,0-1-52,1 2 1,0-4-51,4 4 0,-4-1-27,4 5 0,0-5 86,-1 1 0,2-1 11,-2 5 0,-2-5 27,2 1 1,-1-4-93,1 3 93,-2-4-66,3 2 1,-4-5-107,-1 0 0,1 0-83,-1 0 1,0-5 209,1-1 1,-1-6-247,1 1 1,-6-1 47,-2 1 0,1 0-480,-1-1 276,0 6-48,-4-4 478,5 8 0,-4-3 0,4 5 0</inkml:trace>
  <inkml:trace contextRef="#ctx0" brushRef="#br0" timeOffset="39">4716 11054 8013,'-7'5'1314,"2"-4"-829,0 4 284,4-5-218,-4 0-360,5 0 2,0-5 1,1 3-128,3-6 0,-3 0 17,3-3 1,1 0-134,-1-1 1,4-3-71,-5 0 0,3-1 96,-3 5 0,0-2 10,4-2 1,-4 6 49,1-2 1,1 2 18,-1-2 1,1 0-11,-1 4 1,-2-2-80,6 5 1,-4-4 51,3 5 1,-3-1-150,4 4 0,-5 0-11,5 0 1,-4 0 89,3 0 1,-3 1-58,4 3 1,-4 2 73,3 6 0,-3-1-49,4 1 1,-5 0 22,5 3 0,-2-2 71,2 2 0,-2-2 3,-2-2 1,-1 1 22,4-1 0,-3 1-76,4-1 13,-6 1 312,8-1-217,-8-5 1,4-1 190,-2-5-219,-3 0 1,6 0-103,-4 0 95,-1 0 0,4-5-81,-2-2 1,-2-3-9,6-2 1,-6 1 58,2-1 1,1 1-143,-1-1 0,4 1 124,-4 0 0,1 3-179,-2 0 141,-1 1-346,8-5-302,-9 6-571,4 1 1272,-5 5 0,5-5 0,2-1 0</inkml:trace>
  <inkml:trace contextRef="#ctx0" brushRef="#br0" timeOffset="40">4876 10677 7973,'-12'0'677,"1"0"-116,-1 0 274,6 0-239,1 0-160,5 0-314,0-5 0,5 4 77,3-3 0,-2-1-107,2 1 0,-1-4 96,5 4 1,-1-1-196,1 2 0,-1-2 56,0-3 1,1-2-142,-1 2 0,-3-2-59,-1-1 1,4-1 13,0 1 1,3-4 11,-6-1 0,2 1 85,1 4 1,1-1-217,-1 1 218,0-1 0,1 2 35,-1 3 1,-3-2-69,0 5 239,-6 0-208,3 4 127,0 0-64,-4 0 7,5 0 42,-6 0 76,0 5 1,0-2-82,0 4 1,0 1 87,0 3 1,0 1-64,0-1 1,-2 2 38,-2 2 0,3-1-183,-3 5 1,-1-1 123,2 1 0,-3 2-106,3-1 0,1 1 84,-1 2 0,-3-5-290,3-3 0,-1-2 82,4-2 0,0-3-471,0-1-464,0-4 311,0 2 0,0-6-749,0-3 1531,0-3 0,-5-9 0,-2-2 0</inkml:trace>
  <inkml:trace contextRef="#ctx0" brushRef="#br0" timeOffset="41">5001 10232 7984,'-6'0'1327,"1"0"-906,5 0 170,0 5-366,0-4 0,5 4-193,3-5 1,-2 1 104,2 3 1,0-3-52,8 3 0,-4-1 93,4 0 0,0 0-226,-1 5 1,4-2-20,-3 2 1,0 2-57,-1-3 1,-1 2-73,5-1 1,-5 2 84,1-2 1,-2-2-106,-1 2 0,-1-6 66,0 2 0,-3-3-125,0-1 0,-5 0-159,5 0-125,-5 0-331,2 0 888,-5 0 0,-5 0 0,-2 0 0</inkml:trace>
  <inkml:trace contextRef="#ctx0" brushRef="#br0" timeOffset="42">4944 10083 7993,'-11'0'210,"4"-1"91,4-3 0,1 1-54,2-4 0,2 4 342,1-1 1,5 2-154,7-2 0,-1 2-38,5-6 1,4 2-146,4-2-27,-1-2-43,2 9 1,-2-8-22,4 5-141,-4 0-9,7 4 214,-9 0-683,4 5 380,-6-4-346,1 10 1,0-5-1,-1 7 95,-3 2-433,2-2 0,-8 8 0,4-2 761,-1 3 0,2 6 0,5 1 0</inkml:trace>
  <inkml:trace contextRef="#ctx0" brushRef="#br0" timeOffset="43">4979 8187 8033,'6'-6'-949,"-1"1"1718,-5 5-68,5-5-474,-4 3 0,6-3-71,-4 5 50,-1 0 102,3 0-265,-5 0 194,0 5-47,0 2-20,-5 4-12,-2 1 13,-4 4-92,5-3 1,-5 5-7,4-3 0,-3 3 1,-2 6 65,1 2-72,-1-2 1,1 9 0,0-2-148,-1 2 1,1 0 147,-1-3 0,2 2-94,3-5 1,-2 3-145,5-3 1,-1-1 53,1-3 0,3 0 23,-3 0 1,1-5 23,0-3 1,1-2 180,-2-2-163,3 0 42,1 1 0,-1-4-265,-3-1 251,3-4-762,-9 2 305,8-5-758,-3 0 1238,5 0 0,0 0 0</inkml:trace>
  <inkml:trace contextRef="#ctx0" brushRef="#br0" timeOffset="44">5047 8518 6954,'4'-7'169,"0"-1"0,1 6 269,-1-2 1,-2-1-233,6 1 0,-5 0 12,5 4 1,-2-1 345,2-3-383,2 3 1,-3-4-93,4 5 1,-3 0 13,-1 0 1,1 0 91,3 0 1,1 0-199,-1 0 1,2 0 124,2 0 1,-1 0-126,5 0 0,-5-4 66,1 0 0,2 0-157,-2 4 0,0 0 7,-3 0 0,-1 0 12,0 0 1,1-1 166,-1-3-73,-4 3 1,-1-4 114,-2 5-69,-3 0 66,4 5 1,-9-3-78,0 6 0,-4-4 15,0 4 1,2-2-51,-2 1 1,2 4-89,-2-4 1,-2 3-53,2 2 0,2-1 52,-2 1 19,1-1 0,-5 0 40,1 1 1,1-1 7,2 1 1,-2-1-21,2 1 0,-2-1 66,-1 0-56,-1 1 0,1-1 30,0 1 0,3-2-59,0-3 1,4 4 41,-3-4 0,4 0-35,0 0 0,0-4 17,-1 1 208,3 2-208,-4-5 226,5 9-75,0-8-85,0 3 175,0-5-35,5 0 1,1 0-78,6 0 0,-1 0 68,1 0 0,3 0-62,0 0 1,0-4-67,-3 0 1,3 0 5,0 4 1,4-4 7,-4 1 1,4-1-131,-3 4 1,0 0 77,-1 0 1,-2-4-68,2 0 0,-2 0 35,-2 4 1,1 0 143,-1 0 0,1-3-82,-1-1 256,0 0-124,1 4-56,-6 0-131,-1 0 147,-5 0-1588,-5 0 731,-1 0 721,-6 0 0,1 0 0,0 0 0</inkml:trace>
  <inkml:trace contextRef="#ctx0" brushRef="#br0" timeOffset="45">10312 12070 6773,'0'-6'-214,"0"1"632,0 0 18,0 4-49,0-5-292,0 6 0,-4-1 200,0-3-177,1 3 28,3-4 0,-2 5 58,-1 0 30,1-5-28,-3 4-122,0-4 1,3 5-2,-6 0 0,4 0-38,-3 0 1,3 0 57,-4 0 0,4 0-51,-3 0 1,3 0 150,-4 0-151,1 0-16,-5 0 0,2 1-124,3 3 1,-4-2 32,4 6 1,0-4 56,0 3 0,4-3-79,-1 4 0,-1-5 83,2 5 0,-1 0-98,4 3 0,0-3 78,0-1 1,-2 1-43,-1 3 1,1 1 12,-1-1 18,1 1 1,2-1 14,0 0 1,0-3-7,0 0 63,0-1-61,0 5 0,0-1 99,0 1 0,2-5-85,1 1 1,-1-4 12,1 3 1,0-3-57,1 4 20,-3-6 0,5 7 10,-2-5 0,-1 1-9,4-1 1,-3-3 15,4 3 1,-4-2-4,3 2 0,1-3 82,3 3 0,-3-2-82,-1-2 1,1 0 130,4 0 1,-5 0 2,1 0 0,-1 0-27,5 0 0,-5-4-20,1 0 0,-4-1-18,3 1 0,0 2 102,0-6 1,4 4-89,-4-4 1,0 5 70,0-5-67,1 0 1,3-3 27,1 0 0,-5-1 10,1 1 1,-6-1-8,2 1 1,1-1-7,-1 1 0,0 0-6,-4-1 1,0 1-9,0-1 1,0-3 2,0 0 1,-5 0-249,-3 3 0,-3 1 74,-4-1 1,1 2-430,-5 3 0,3 0-237,-3 4 0,4 1 748,-4-2 0,5 8 0,-2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03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14813 15989 7943,'0'7'-145,"0"-2"494,0-5-247,0-5 13,0 3-8,5-3 0,-4 4 92,3-3 264,-3 3-380,-1-9-6,0 8 0,0-9 146,0 0-122,-5-1-20,4-9 0,-4 7-99,5-5 124,0 0-24,0-4 0,-4 0 18,0 0 1,0 0-75,4 0 41,0 1 0,0 0-18,0 3 1,0-1-8,0 4 1,0-3-27,0 4 0,0-5-29,0 1 70,0-3-47,0 4 0,0-3 6,0 2 1,0-3 117,0-1-92,0 1-3,0-6 0,0 4 7,0-3 1,0 3 12,0 1 178,0 0-188,0 0-2,-5 0 1,4 1 58,-3-1 1,3 0-37,1 0 0,-4-5-123,0-2 118,-4-3-13,6-7 0,-7 4-181,6-6-827,-6 0 989,7 1 1,-4-2-131,2 5 1,3-4-37,-3 4 0,-1 0 119,1 4 1,0-1-10,4 1 1,-3 1-5,-1 3 1,0-2 195,4 5 1,0-3 284,0 3 1,0-3-365,0 3 0,0-5-52,0 2 0,-1-3-7,-3-1 1,3-1-28,-3 1 1,-1 0 39,1 0 0,-1 1-91,1 2 1,3-1 65,-3 6 0,2-5 168,-2 5 0,2-5-179,-1 5 1,1-1 229,2 4 0,0-4-107,0 1 1,0-5-153,0 5 0,0-5-4,0 5 1,0-6 107,0 1 0,-3 0-214,-1 0 1,0 0 107,4 4 1,-4-4-28,0 5 0,-1-1 33,1 4 1,3 0 357,-3 1-351,3-1 16,-4 0 0,4 0 156,-3 0 1,3-1-175,1-3 0,0 0 65,0-4 0,-4-6-56,0 3 0,0-3 61,4 3 1,0 4-89,0-1 1,-4 2 46,1-2 0,-1 4 46,4 4 0,0-3-54,0 3 1,-1-2 156,-3 6 0,3-4-152,-3-3 1,1 0 34,-1-4 0,3-5-87,-3-3 1,3-3 88,1 2 0,0-2-202,0 2 0,0 1 96,0 4 1,0 4-159,0-1 172,0 6 192,0-3 0,0 5-174,0 0 1,0 0 160,0 1 1,-1-3-81,-3-1 0,3 0 142,-3-4 1,3-2-145,1-6 1,0 1-30,0-4 0,0 0 58,0-1 1,0-1-232,0 5 1,0-2 52,0 2 1,0 7-117,0-4 1,0 4 54,0-4 1,0 5 108,0 0 0,0 3 147,0-4 0,0 5-155,0-5 0,0 5 157,0-5 1,0 1-66,0-4 0,0-1 92,0 1 1,0 2-271,0-2 0,0 2 165,0-6 0,0 4-156,0 3 0,0 0 130,0 4 1,3-1 42,1 2 0,0 5-70,-4-2 1,0 3 134,0-3 1,0-3-79,0-1 0,0-1 7,0 1 0,0-2-88,0-5 0,0 3 11,0 1 0,0 1-80,0-2 1,4 0 121,0 4 0,-1-3-131,-3 3 0,0 0 80,0 4 1,0 3 18,0-3 0,0 3-22,0-7 1,0 2-18,0-2 1,0-2 27,0-5 0,0-2 6,0-2 1,0 3-176,0-3 0,0 6 102,0 1 0,0 5-135,0-5 1,0 5 79,0-5 1,0 6 506,0-2 0,0-1-158,0 2 1,0-5-143,0 5 0,0-1-5,0 4 1,0 0 118,0 0 0,0 1-12,0-1 1,0 0-68,0 0 0,0 0-190,0 0 1,0 2 115,0 2 0,0-2-144,0 6 0,0-4 80,0 4 0,-1 0 36,-3 3 0,3 1 24,-3-1 1,3 1-12,1 0 1,-4-1 142,0 1 1,1-1-136,3 1 1,0-1-69,0 1 1,0-2 89,0-2 0,0-1-155,0-3 1,3-2 131,1 6 1,1-4-128,-1 4 1,-3 0 79,3 3-29,-3 1 201,-1-1 1,0 5-82,0-1 208,0 6-218,0-9-6,0 5 1,0-5 6,0-1 1,0 1-66,0-1 0,0-3-7,0 0 0,0 0-18,0 3 0,0 5 27,0-1-13,0 0 111,0 2-82,0 1 0,-1 6-281,-3 3 1,3 6 91,-3 5 0,3 2-1488,1-2 1692,0 3 0,5 5 0,1 0 0</inkml:trace>
  <inkml:trace contextRef="#ctx0" brushRef="#br0" timeOffset="1">14048 8509 8022,'-2'-7'8,"-1"3"333,1 3 0,-4 1 256,2 0-341,3 0 1,-5 1-19,2 3 0,2-1-126,-1 4 1,1 1 57,2 3 0,0 1-70,0-1 0,0 6-30,0 2 1,0 2 53,0 2 0,0 1-134,0 3 1,0 1 79,0 2 0,0 3-148,0-2 0,0 2 106,0 1 0,0-1-139,0-3 0,0 2 91,0-5 0,2-1-56,1-3 0,-1 0 123,2 0 1,-3-4-45,-1 0 0,1-5 595,3 1-392,-3-2 0,4-2-3,-5 1 0,0-5 14,0 1-585,0-5 246,0 7-714,0-9 1,0 3 835,0-8 0,0-7 0,0-7 0</inkml:trace>
  <inkml:trace contextRef="#ctx0" brushRef="#br0" timeOffset="2">14470 8703 8495,'12'0'12,"-1"0"1,-3 0-225,-1 0 126,6 0 0,0 0 83,2 0 0,1 0 35,0 0 1,4 0 223,-1 0 0,-1 0-129,1 0 0,-1 0 115,1 0 0,1 0-161,-5 0 0,5 4-31,-1-1 1,2 1 52,-2-4 0,2 0-172,-2 0 1,4 0 91,4 0 1,1 0-28,2 0 1,3-1 208,-2-3 1,7 3-102,4-3 1,-2-1 108,2 1 0,-1 0-129,1 4 1,1-4-4,-5 1 1,4-1-17,-4 4 1,0 0-10,-4 0 0,0 0-44,1 0 1,-1 0-205,0 0 1,4 0 34,0 0 1,2-4 99,-2 0 1,-3-1 222,3 1 1,2 3-182,-2-3 0,1-1 233,-1 1 1,1 1-108,3 3 1,1-2-46,-4-1 1,2 1 31,-2-2 0,-1 3-12,-4 1 1,0 0-135,0 0 1,1 0 121,-1 0 0,0 0-142,0 0 1,6 0 93,2 0 1,2-4-15,2 1 1,-6-5 42,-2 4 0,2-3 7,-2 3 0,1-4-32,-1 4 0,-4-1 1,1 1 0,-1 3-65,-4-3 1,3-1 71,2 1 0,-1 1 16,0 3 0,4-4-23,0 0 1,4 0-121,-4 4 0,5-4 61,-1 1 1,7-1-166,0 4 0,1-4 193,-5 0 1,1 0-4,0 4 1,3-3 141,1-1 1,-1-4-137,-3 4 0,-4-1 163,0 1 1,-1 3-142,5-3 1,-2 2 114,-2-2 0,3 3-116,-3-3 1,1 3-98,-1 1 1,1 0 39,-5 0 0,5-4-199,-1 0 1,-3 0 120,-1 4 0,-2 0 64,-2 0 0,-1-1 118,-2-3 1,-4 3-114,-4-3 0,0 3 215,0 1 0,-4 0 66,0 0 0,-1 0-206,1 0 0,2 0 41,-2 0 0,-1 0-51,1 0 0,4 0-50,4 0 1,1 0 56,-2 0 1,2 0-130,3 0 1,0 0 84,-4 0 0,4 0-37,-5 0 1,2 0 103,-1 0 0,-3 0 8,3 0 0,-7 0 62,-1 0 0,0 0-106,4 0 0,1 0-2,2 0 0,2 0 27,3 0 0,2 0-69,-3 0 1,7-4 63,1 0 1,0-1-83,-3 1 0,0 3 35,3-3 0,-2-1-15,2 1 0,-4 1 22,-4 3 1,3-4 2,-2 0 0,-3-1 170,-2 1 0,2 3-154,-1-3 0,3-1 48,-3 1 1,5-3-33,-2 3 0,7-4-84,1 4 1,4-3 89,-4 3 1,9-4-139,-1 4 0,1-1 73,-5 2 0,2 0 23,-2-5 1,-2 6-62,2-2 1,-4 2 15,4-2 1,-4 1 69,4-4 1,0 4-41,4-1 1,-4-1 41,0 1 0,-1-3-4,5 3 1,0-4-131,-1 5 1,1-5 126,0 4 0,0-4 2,-1 5 1,0-2 73,-3 1 0,-3 3-75,-5-3 1,-1-1-35,-2 1 1,0 0 36,-4 4 0,5-4-21,-2 0 1,-1-1-34,2 2 0,-2 1-9,1-2 1,3 3 1,-2 1 1,-2-4 32,1 1 1,-4-3 122,1 3 0,0 1-144,0-1 1,0 1 218,-4 2 1,-1 0-119,1 0 0,-1 0-8,-3 0 1,2 0-79,-2 0 1,2-1 0,-2-3 0,1 3 4,-5-3 0,1 3-42,-5 1 0,-1-1-144,-2-3 0,-2 3-2,-2-3-901,-3 2 0,-5-1 1098,-7-1 0,-13 0 0,0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03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13751 7629 6640,'-5'-6'1342,"2"1"-1011,-5 5 87,6 0-470,-8 5 0,5-3 71,-3 6 0,2-4 22,2 3 0,3 1 85,-3 3 0,3 1-246,1-1 1,-4 1 188,0-1 0,0 1-10,4-1 0,1 4-48,3 0 1,-1 1 42,4-5 0,-3-1-82,4-2 1,-1 2 83,5-2 0,3-2-121,0 2 0,4-6 107,-3 2 0,4-3-66,-1-1 1,1 0 37,-1 0 0,3-1-11,-3-3 1,-3-1 144,0-3 1,0-2-83,-1 3 1,-1-5 168,-6-3 1,2 2-114,-2-2 0,-3 2 132,-1 2 0,-3 0-89,-1-1 0,0 1-33,0-1 0,-1 2 242,-3 2-52,2-2-349,-8 9 215,9-4-318,-4 5 1,5 5 58,0 3 1,0 3-96,0 4 0,5 3 106,3 5 0,-2 5-163,2 2 0,-5 5-101,5 3 0,-2-3 90,2 3 0,1 2-272,-5-2 1,0-4 127,-4-4 1,0-4 314,0 0 0,-2-3-154,-2-4 1,-2-1 377,-5-3 0,-1-2-118,1 2 0,-1-6 178,1-1 1,-4-5 53,0 5 1,-1-5-118,5 0 1,-1-3 383,1-3 0,1 0-167,2-5 0,-1 1-112,6-5 1,-1-4-81,4-3 1,1-4-616,3-4 0,3 3-138,9-2 0,3 2 570,7 1 0,4 0 0,4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03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13914 7731 7849,'-6'0'-78,"1"-1"362,5-3-30,0 2-88,-5-3 0,2 5 12,-4 0 0,3 0 62,-4 0-37,6 0-163,-9 0 1,10 0-21,-4 5 50,5-3 0,1 7-177,3-6 0,-1 2 85,4-1 0,5-2 47,3 1 0,4-1 12,-4-2 0,4 0 0,-4 0 0,6 0 52,-2 0 0,-1 0-48,1 0 1,0 0 1,4 0 0,-4 0 9,0 0 0,-2 0 0,2 0 1,2 0-2,-6 0 0,4 0-40,-4 0 0,0 0 35,-3 0 1,-1 0 127,1 0 1,-1 0-83,1 0 0,-5 0 290,1 0-453,-6 0 150,3 0 71,-5 0 0,-1 3-201,-3 1 1,-1 5 55,-2-1 0,-7 2-149,2 1 0,-3 1 44,0-1 0,-2 1-78,-2-1 0,-2 4 19,2 0 1,-3 6 69,-1-2 1,4 2 16,0 2 0,4-1 5,-4-3 1,5 2 36,-1-2 0,6 2-47,1-2 0,4 1 141,-3-5 0,4 2-164,-1-2 156,-2-2 0,5 3 70,-3-4 22,3-1-155,-4-5 0,3 1 178,-1-3-162,1-3 1,4 4 52,1-5 1,0 0-38,5 0 1,-1 0 190,5 0 1,3 0-10,0 0 0,2 0-5,-2 0 1,3 0-236,4 0 1,-3 0 124,0 0 0,-1-4-119,1 0 0,3 0 104,-3 4 0,-1 0-136,1 0 1,-5 0 106,1 0 0,-2 0-87,-2 0 0,0 0-1,1 0 0,-1-3-131,1-1 0,-5 0-551,1 4 212,-6 0-463,3 0 1,-5 1 972,0 3 0,-10 2 0,-2 6 0</inkml:trace>
  <inkml:trace contextRef="#ctx0" brushRef="#br0" timeOffset="1">15148 7502 7898,'0'-6'-114,"0"1"1851,0 5-1517,-5 0 0,-2 0 30,-4 0 1,-1 5-208,1 3 1,-6 2 118,-2 1 0,2 2-137,-2 2 1,0-1 100,-4 5 0,4-5-144,0 1 0,3 2 26,-3-2 1,5 2 28,-1-2 1,1-3 59,-1 4 1,6-5 92,-2-3-74,2 2 1,1-5 79,1 3-198,4 2 0,-2-8 174,5 6-157,0-6 0,1 7 24,3-5 0,-1 4-21,4-4 1,1 3-58,3-3 1,2 4 86,2-5 1,-2 5-64,2-4 1,2 1 47,-2-1 0,1-3-95,0 3 0,-2-3 77,5-1 1,-5 4-94,1 0 0,-3-1-126,0-3 0,-1 0 64,1 0 0,-1 0-344,1 0 0,-5 0-154,1 0-277,-6 0 140,8 6 775,-8-5 0,-2 9 0,-7-4 0</inkml:trace>
  <inkml:trace contextRef="#ctx0" brushRef="#br0" timeOffset="2">14794 8028 7928,'-7'0'1091,"2"0"667,5 0-1539,0 5 1,5-3-134,3 6 0,-2-4 98,2 3 0,1 0-240,6 0 1,-2 4 85,2-4 0,3 2-69,1-1 1,1 2 6,-1-3 1,3-2-252,-3-1 1,-2-1 98,2 1 1,-5-3-20,2 3 1,0-3-140,-1-1 0,1 0 112,-5 0 1,-3 0-291,-1 0 1,-3 0-215,4 0 734,-6 0 0,8 5 0,-3 1 0</inkml:trace>
  <inkml:trace contextRef="#ctx0" brushRef="#br0" timeOffset="3">15479 7514 7857,'-8'-4'364,"1"0"75,4-5 96,-2 3 127,5 0-214,0 1-85,0 5 0,1 5-144,3 2 1,-1 5-172,4 3 1,0 0 139,0 8 1,2-1-159,-5 8 0,3 0 20,-3 5 1,4 0-186,-4 3 0,0-5-285,-4 5 1,0-6 236,0 2 0,0-1 32,0-6 0,0 1 69,0-1 1,0-7 98,0 3 0,0-7-95,0 3 0,0-5 221,0 1 0,0-2-105,0-1 68,0-1 1,0 0 252,0 1-323,0-6 1,0 0 100,0-2-22,0-2-698,0 3 107,0-5 0,-6-5 0,0-2 0</inkml:trace>
  <inkml:trace contextRef="#ctx0" brushRef="#br0" timeOffset="4">16073 7559 7975,'0'-6'331,"0"-4"220,0 9-4,0-4 293,0 5-741,0 5-238,0-4 1,1 5-11,3-2 0,-3-1-296,3 4-399,-3-4 1,0 6 843,3-5 0,3 4 0,4-1 0</inkml:trace>
  <inkml:trace contextRef="#ctx0" brushRef="#br0" timeOffset="5">16130 8062 12969,'6'0'632,"3"-1"-921,-5-3-58,0 3 0,-3-4 263,3 5 84,-3-5 0,4 3 0,-5-3 0</inkml:trace>
  <inkml:trace contextRef="#ctx0" brushRef="#br0" timeOffset="6">16724 7377 7905,'0'-7'924,"0"2"-456,0 5 1,0 5-294,0 3 1,0 3 0,0 5 1,0-1-122,0 8 0,0-2-74,0 10 0,0-1 127,0 4 1,0 2-184,0 2 1,0-1 49,0 5 0,0-5-43,0 1 0,0-4 65,0-4 1,4 2-266,-1-5 1,2-1 28,-1-3 0,-3-4 139,3 0 0,1-5 116,-1 1 0,1-2-74,-1-1 0,-3-5 165,3 1-182,-3-6-215,-1 9 262,0-10-1063,0 4 1091,0-5 0,-10 5 0,-2 1 0</inkml:trace>
  <inkml:trace contextRef="#ctx0" brushRef="#br0" timeOffset="7">16610 7445 7945,'0'-11'29,"0"-1"1,5 2 191,2 3 0,3-3 5,2 2 0,3-2-1,0-2 0,6 5-11,-2-1 0,2 2-20,2-2 1,4-1-30,-1 5 0,5 1-180,-5 3 0,5 0 99,-5 0 1,1 1-186,-4 3 0,0 1 74,0 2 1,0 4-141,-1-4 0,-4 7 62,-3 1 0,-2 2-98,-2-2 1,0 2-13,-4 2 0,-2 2 120,-5-2 1,-1 3 36,-3 1 1,-3-2-17,-9-2 1,-3 3 208,-7-3 1,-3 1-121,-6-1 1,1 2 74,0-6 1,-1 0-91,1-4 0,4 1 61,-1-1 0,7-4-35,1-4 1,6-1-262,5-2-1144,1 0 1379,4 0 0,2-5 0,5-2 0</inkml:trace>
  <inkml:trace contextRef="#ctx0" brushRef="#br0" timeOffset="8">17580 7137 7951,'0'-11'426,"0"-1"-257,0 6 0,0-1 302,0 4-108,-5 1 0,3-3-131,-6 5 1,4 4 13,-3 0 1,0 5-3,0-2 0,-3 7-22,2 2 0,-1 4-63,1-1 1,-2 4 75,3 3 1,0 0-113,0 4 0,0 1 99,0 3 1,-3 4-296,2 0 1,2 4 55,-2-4 1,2 6-146,-2 2 0,2 0-11,2 3 136,3-2 1,-4-5-1,5-1-161,0-2 1,0-2 58,0-7 1,3 2-97,1-5 0,5-1 61,-1-3 1,2-4-34,1 0 1,1-4 114,-1 5 0,1-7-148,-1 3 0,2-4 135,2 0 1,-2-5 54,2 1 1,-3-2 29,0 2 1,-5 1-57,1-5 0,-4 3 123,4-3-125,-6 5-173,8-8 160,-9 4 91,5-5 0,-6 5 0,0 2 0</inkml:trace>
  <inkml:trace contextRef="#ctx0" brushRef="#br0" timeOffset="9">17694 7457 8019,'0'-7'-425,"0"-3"887,0 4 0,0-2 206,0 1-211,0 4-285,6-2 1,0 5 341,5 0-496,1 0 0,-1 5-9,1 3 0,3 3 210,0 4 0,2-1-227,-2 5 1,-1-3 87,5 3 0,-4-5-124,4 1 1,-5 1 62,1 0 1,-2-1-117,-2-4 0,2 1 102,2-1 1,-6 0-207,3 1 0,-4-5-818,4 1 748,-6-5 0,3 3-495,-5-2 147,0-3 619,-4 4 0,0 0 0,0 2 0</inkml:trace>
  <inkml:trace contextRef="#ctx0" brushRef="#br0" timeOffset="10">18277 7388 8071,'6'-5'694,"-1"4"-192,-5-4-242,0 5 0,-5 1-12,-2 3 1,-5 2-276,-3 6 0,1 3 108,-5 0 1,0 5-47,-4-1 1,0-1 95,0 1 1,1-1-306,-1 1 1,5 1-66,3-4 1,2 3-177,2-4 1,1 0-166,2-4 1,3 1 263,5-1 0,0-3-592,0 0 908,0-6 0,5 8 0,1-3 0</inkml:trace>
  <inkml:trace contextRef="#ctx0" brushRef="#br0" timeOffset="11">18071 7662 8039,'0'-11'-1701,"-3"3"3389,-1 1-528,0 4 41,-1-2-623,4 5 0,-6 1-193,3 3 1,3 6-365,-3 5 0,3 6 112,1-2 1,1 6-158,3 2 0,-1 5 102,4-2 1,-3-1-442,4 2 1,-4-5 195,3 5 1,-3-10-7,4 2 0,-5-8 9,5 1 1,-4-4 97,3 0 0,-4-5 365,1 1-148,-3-5-61,4 2-35,-4-5-656,4 0 0,-6 0 115,-3 0 486,3 0 0,-14 5 0,2 1 0</inkml:trace>
  <inkml:trace contextRef="#ctx0" brushRef="#br0" timeOffset="12">18802 7434 7843,'0'-8'-485,"0"1"1072,0 4 1,2-6 433,1 5-179,-1 1-342,3 3-180,-5 0 0,-2 3-139,-1 1 0,0 5-6,-4-1 0,-1 2-1,-4 1 1,1 2-165,0 2 0,-1-2-12,1 2 1,-1-2-57,1-2 0,0-3 123,-1-1 1,-3 1-20,0 3 1,3-3 8,5 0 1,-1-2-14,-3 2 0,4 2-6,3-3 0,-1 0-4,2 0 1,-1-3-18,4 4 1,0-4-133,0 3 114,0-4 0,5 6 28,2-6 0,4 5-32,0-4 0,2 1-3,2-1 1,-2-2 35,2 6 1,1-6 1,0 2 1,0-1 27,-1 1 1,-2-3 6,2 3 1,2-3 39,-2-1-74,0 0 1,-3 0-220,-1 0 0,0 4 135,1 0 1,-1-1-965,1-3 418,-6 0-1483,4 0 767,-9 0 251,5 0 1066,-6 5 0,0 2 0,0 4 0</inkml:trace>
  <inkml:trace contextRef="#ctx0" brushRef="#br0" timeOffset="13">18585 7856 7970,'-6'0'114,"1"0"1749,5 0-1591,5 0 0,-2 0 57,4 0 0,-3 2-108,4 2 1,-1-3 1,5 3 1,-1-2-10,0 2 0,5-3 9,-1 3 1,1-1-189,0 0 1,0-1 153,3 1 0,1 3-316,-4-3 1,3 2 22,-4-1 1,0-3-72,-3 3 0,-5-1-27,1 1 1,-4-3-33,3 3-674,-4-3 0,2 4 908,-5 3 0,-5-3 0,-2 0 0</inkml:trace>
  <inkml:trace contextRef="#ctx0" brushRef="#br0" timeOffset="14">19156 7628 7565,'0'-6'693,"0"1"-55,0 0-207,0 3-159,0-3 202,5 5-366,2 0 0,4 0 66,1 0 0,-1-4 46,0 1 1,5-1-142,-1 4 1,0 0 71,-3 0 1,3-2-137,0-1 1,2 1 67,-2-1 0,-3 1-123,4 2 29,-4 0-143,0 0-9,-1 0 219,-4 0 1,-2 2-146,-5 1 0,0 0 45,0 5 0,0-5-56,0 5 0,-4 0 88,0 3 1,-4 0-137,5 1 1,-6-1 113,1 1 1,-2-1-5,-1 1 1,3-1-1,0 0 1,2 5 1,-2-1 0,-2 0 0,3-4 0,0 1-40,0-1 106,4 1 1,-6-1-53,5 1 0,1-5 136,3 1 1,-4-4-59,0 3 62,0-4 1,4 3 66,0-2-154,0-3 1,1 6 46,3-4 0,-1-1-25,4 1 0,1-1 125,3-2 1,1 0-75,-1 0 0,2 0 114,2 0 1,-1 0-130,5 0 0,-5 0 5,1 0 0,2 0-98,-2 0 1,0 0 100,-3 0 1,0-2-248,4-1 0,-7 1-6,2-1-261,-2 1 79,2 2-1190,-4 0-74,-2 0 1602,-5 0 0,0 5 0,0 2 0</inkml:trace>
  <inkml:trace contextRef="#ctx0" brushRef="#br0" timeOffset="15">19682 7320 7927,'0'-8'0,"0"0"768,-5 1-230,3-5-227,-3 1 786,5 5-289,0 1-395,0 5 0,4 1-225,0 3 0,5 3 33,-2 8 1,5-1-80,3 5 0,-2 0 18,2 4 1,3 4-1,1 0 0,-1 3-282,1-3 1,-4 1 79,4-2 1,-1 3-260,1 6 0,1-6 190,-5-2 0,0 1-359,-3-2 1,-1 1 190,1-4 0,-1-4-3,1 0 1,-2-5 82,-3 1 0,3-2-121,-2-2 118,-3 0 50,5 1 1,-8-5-114,1 1 0,4-5-437,-6 2 173,4-5 230,-5 0 0,-5 0 0,-1 0 0</inkml:trace>
  <inkml:trace contextRef="#ctx0" brushRef="#br0" timeOffset="16">20093 7274 7869,'0'-11'311,"0"-1"0,0 5 196,0-1-557,0 5 0,-1-2 67,-3 5 460,3 0 1,-6 0-91,3 0 0,2 2-320,-6 1 0,1 4 0,-5 4 1,0 4 126,-4 1 1,4 4-105,-4-1 0,-1 4 93,-2 3 0,-2 0-179,2 4 1,-1-3 59,5 3 1,-6 0-153,2 0 0,3 2 120,1-6 0,2 1-161,2-4 0,-1 0-48,1 0 0,-1-6-66,1-1 0,3-4-37,1 0 0,3-1 97,-4 0 0,4-3-308,-3 0 136,4-6-121,-2 3 1,4-5-260,-3 0-238,3 0 973,-4 0 0,5-5 0,0-1 0</inkml:trace>
  <inkml:trace contextRef="#ctx0" brushRef="#br0" timeOffset="17">20207 7103 7945,'0'-8'0,"0"0"337,-5 6 724,4-3 37,-4 0-329,5 3 193,0-3-240,0 5-538,5 0 0,-3 0 76,6 0 0,0 2-28,3 1 0,0 4-28,1 4 1,3 2 27,0 2 1,4-1 82,-4 5 0,6-1-94,-2 1 0,-1 3 61,1-3 0,0 3-61,4 5 1,-4-3-267,0 3 0,0 1-57,3-2 1,-3 6-116,1-1 1,-7 0 23,3 0 0,-5 2 126,-3-3 1,1 3-366,-6 1 1,1-3 150,-4-1 1,0 0-213,0 0 0,0 2 128,0-6 0,-1 5 8,-3-5 1,2 1 102,-6-4 1,4 0 295,-3 0 0,-1-2-22,-3-2 1,-1 2-147,1-6 1,-1 4 218,1-4 0,-1 2-34,1-2 0,0-3 18,-1 4 1,1-5-38,-1-3 1,1 2-7,0-3 0,3-1-47,0-3 0,6 0-749,-2 1 162,-2-3 0,3 4 257,-5-5 0,6-1 343,-2-3 0,-2 3 0,-1-4 0</inkml:trace>
  <inkml:trace contextRef="#ctx0" brushRef="#br0" timeOffset="18">9000 13933 8105,'0'7'-1475,"0"-2"1106,0 0 523,-5-4 0,2 4 64,-5-5 25,6 5 353,-3-3-357,5 3 19,0 0-205,0-4 125,0 4 372,0-5 0,4-1-224,-1-3-73,1 3-178,1-9-25,-3 3 1,6-4 70,-4-1 1,4 1-134,-4 0 1,3-2 70,-3-2 0,5 1-106,-1-5 1,-2 0 53,2-4 0,0 0-10,8 0 0,-4-1 4,4-3 1,-4 3-2,0-2 1,3-2 1,0 1 1,0-3 24,-3 3 1,-1-1-72,1 1 1,3 3 60,0-2 1,-1 5-51,-6 2 1,2 5 38,-3-1 1,0 2 7,0 2 0,-4 3-10,1 1 173,-3 4-9,-1-2 91,0 5 1,0 5-162,0 3 0,0 2-24,0 1 0,0 1-32,0-1 1,0 1 11,0-1 0,0 1 2,0-1 1,0 2-9,0 2 0,0-1 6,0 5 0,0 0-5,0 4 1,4 0 30,0-1 1,3 6-36,-3 3 1,1 1-70,-1-2 1,1 3 75,3-3 1,0 2-110,-4-1 0,4 0 97,-4-4 1,3 0-228,-3-5 0,5 0 50,-1-3 1,-2-2-248,2-6 117,-1 0 68,5 1 249,-1-6 1,-3 3-194,-1-5 310,-4 0-244,2-4 410,-5 0-260,-5 0 1,2 0-1338,-4 0-1159,-1 0 2423,-3-5 0,-6-2 0,-1-4 0</inkml:trace>
  <inkml:trace contextRef="#ctx0" brushRef="#br0" timeOffset="19">9137 13796 8156,'-5'-11'-272,"-2"5"956,1-5-402,1 10 1,5-5 571,0 2-635,0 3 1,1-4-16,3 5 0,-2 1-71,6 3 1,3-3 74,5 3 0,0-3 28,-1-1 0,3 0-28,5 0 0,0-1-77,0-3 0,3 3 52,1-3 1,0-1-99,-4 1 0,-4-4 47,0 5 1,-4-5-120,4 4 0,-5-5 19,1 2 1,-2 0 42,-2 0 1,-1 3-598,-2-4 299,2 6-1409,-9-3 907,4 5 725,-5 0 0,-10 0 0,-2 0 0</inkml:trace>
  <inkml:trace contextRef="#ctx0" brushRef="#br0" timeOffset="20">3072 9959 8165,'0'-6'-1080,"0"-5"557,0 10 1188,0-4-36,0 0-39,0 4-389,0-4 371,0 5-421,0 5 1,0 1-32,0 6 0,0-1 29,0 0 1,0 2-109,0 2 0,0 2 33,0 2 0,1 2-18,3-2 1,-2 4-121,1 4 0,-1-4 102,-2 0 0,0 2-72,0-6 0,3 4 90,1-8 1,0 4-92,-4-4 1,4 1 58,0-5 0,1 0-81,-1 1 0,-3-5-94,3 1 1,-3-4 47,-1 4-672,0-6 234,5 8-507,-4-9 516,4 5 532,-5-6 0,-5 0 0,-1 0 0</inkml:trace>
  <inkml:trace contextRef="#ctx0" brushRef="#br0" timeOffset="21">3038 9959 8179,'0'-11'0,"0"3"81,0 0 217,0 1-161,0-5 204,0 1-93,0-1 1,1 2-222,3 3 1,-1 0 124,4 4 1,-3 0-104,4-5 0,0 5 79,8-5 1,-2 5-104,5 0 1,-4 1 51,4 2 1,-4-1-104,4-3 0,-4 3 86,4-3 0,-5 3 23,2 1 0,0 0-150,-1 0 1,1 4 91,-5 0 0,4 4-118,1 0 0,-3 2 87,-5 2 1,2-1-69,-2 0 0,-3 1 89,-1-1 1,-3 1-32,-1-1 0,0 1 158,0-1 1,-6 0-91,-6 1 0,0 3 46,-7 0 1,1 1-55,-1-5 1,-3 2-46,3 2 1,-2-6 49,-2 2 0,5-3 10,3-1 0,2-2 71,2-5-9,-1 6 295,6-5-309,1 4-44,5-5 1,1-4 16,3 0 1,2-1 7,6 1 1,-1 2-6,0-6 1,5 6-132,-1-2 0,1-1 83,0 1 1,-2-1-13,5 1 1,0 3-84,3-3 1,-2 3 88,-1 1 1,-2 0-88,2 0 0,2 4 74,-6-1 1,4 6-154,-4-1 0,0-2 131,-3 2 1,-1-1-200,1 5 0,-6 3 108,-2 0 0,1 2-138,-1-2 1,-1-2 143,-3 2 1,-1-1-1,-3 1 0,-3-2 212,-8 2 0,1-2-145,-5-2 1,-4 4 252,-4 1 1,-5 3-70,2-4 0,2 0 50,1-3 1,3-5 11,1 1 1,2-6 56,2 2 0,-2-3-34,6-1 1,4 0-115,3 0 0,2-1-89,-2-3 0,3 2 245,5-6-401,0 1 174,0-5 1,0 5-491,0-1 1,4 4-155,0-4 1,6 6-423,1-2 0,2-1 1006,6 1 0,0 0 0,4 4 0</inkml:trace>
  <inkml:trace contextRef="#ctx0" brushRef="#br0" timeOffset="22">20995 7617 8092,'-6'0'-461,"-1"-4"330,4 0 428,1 0 141,-3 4 359,5 0-624,5 0 1,-2 0-17,5 0 1,-1 0-7,5 0 0,0 0 13,3 0 1,-1-1-30,5-3 0,-1 3-11,1-3 1,3-1-39,-3 1 1,2-3 68,2 3 0,0-1-236,0 1 1,0-1 114,0-3 0,-2 2-114,-2 2 1,-2 3 45,-6-3 0,-1 1 42,-2 0-697,-3 1 491,0-3 0,-5 5-694,0 0 1,-5 5 35,-6 3 856,-6-3 0,-1 10 0,-5-2 0</inkml:trace>
  <inkml:trace contextRef="#ctx0" brushRef="#br0" timeOffset="23">21029 7788 8092,'-6'0'879,"1"0"-407,5 0-162,5 0 0,1 0-45,6 0 1,-1 0 90,1 0 1,4 0-80,3 0 0,-1-4-11,1 0 0,0-1-220,4 1 1,0 3 75,0-3 1,-1-1-236,1 1 0,-4 1 71,0 3 0,-5-4-620,1 0 0,-2 0 361,-1 4 0,-5 0 301,1 0 0,-1 5 0,5 2 0</inkml:trace>
  <inkml:trace contextRef="#ctx0" brushRef="#br0" timeOffset="24">21977 7605 8123,'-1'-10'-21,"-3"2"0,3-2 155,-3 3 0,2 0 86,-2 0 258,3-1-102,-5-3 1,3 3 130,-1 0-467,-5 6 0,3-3 101,-6 5 0,1 0-31,-1 0 0,1 0-161,0 0 0,-5 5 55,1 2 0,-4 0 81,4 0 0,-4 5 23,4 3 0,-2 2-120,2-2 0,2 1 53,-2 3 0,2 3-90,2-3 0,3 3 1,1 0 1,4-3-108,-1 0 0,3-1-48,1 1 0,0-2 141,0-6 0,1 1-63,3-1 1,-1 0 63,4 1 1,1-6-29,3-2 1,1-1 9,-1 0 1,4-1 110,1 1 0,0-3-91,-1-3 1,2 0 83,2-5 0,-1 1 7,-3-5 1,-3 1-61,4 0 1,-4-1 40,0 1 0,-1-4-27,1-1 0,-1 0 35,0 1 0,0 2-35,-4-2 1,0 2 82,-4 2 8,-1-1 62,3 1 0,-5 3 67,0 0-141,0 6-128,0-3 135,0 5-71,-5 5 0,3 1 34,-1 6 1,1 3-90,2 0 1,0 5 49,0-1 1,0 3-15,0 1 0,0-2-9,0-1 0,0 0 25,0-5 1,4 4-17,0-4 0,5 1 16,-2-5 40,4 0 1,0-3-40,0 0 136,1-6 0,-1 3-272,1-5-264,-6 0-629,4 0 432,-9 0-641,10 0 1239,-10 0 0,4 0 0,-5 0 0</inkml:trace>
  <inkml:trace contextRef="#ctx0" brushRef="#br0" timeOffset="25">22137 7674 8032,'7'11'182,"-2"4"31,-5 1 1,3 3-52,1-4 1,1 4-195,-1-4 0,-3 5 66,3-1 1,-3-2 100,-1-2 0,2 2-232,2-2 1,-3 0 32,3-3 0,-3-5-289,-1 1 71,0-6 578,0 8-300,0-8 1,0 2 275,0-8 0,-4 1-2,0-4 1,0-1-6,4-3 1,0-6-50,0-2 1,0 1-57,0-1 0,-3-4-80,-1-3 0,0-5 99,4 5 1,4-6-303,0 1 1,5 4 61,-2 0 1,3 3-316,2 1 1,0 5 130,4 3 0,-4 3 2,4 5 0,-2-2-73,1 5 0,-3 0 74,4 4 1,0 2-65,-1 1 0,1 0-25,-5 5 331,6 4 0,-5 6 0,5 5 0</inkml:trace>
  <inkml:trace contextRef="#ctx0" brushRef="#br0" timeOffset="26">22423 7674 8004,'0'-7'131,"0"-3"178,0 9 88,0-4-253,0 5 0,0 5 1,1 0-144,3 3 0,-2 2 128,6-3 1,-2 0-113,2 0 1,2 1 93,-2 3 0,2-3-194,1 0 1,1-2 56,-1 2 0,2-2-101,2-2 0,-2-3 31,2 3 1,1-3 118,0-1 1,4-1 24,-1-3 1,-1-2-34,1-6 0,-5 1 109,1-1 0,-2 1-66,-2 0 1,-3-2 187,-1-2 0,-4 1-20,1-5 0,-4 1-15,-4-1 0,-2-1-153,-6 4 1,-1 1 55,-2 4 0,1 0-144,-5 4 0,0-2 88,-4 5 0,4 0-184,0 4 0,0 2 111,-4 1 0,4 4-39,0 4 0,5 2 10,-1 2 0,2 4-69,2 8 0,1 2-151,2 5 1,3-2 70,5 2 0,0-3-230,0 3 1,1-1 120,3-6 0,3-1-67,4-3 0,0-5 139,1-3 0,-1-3 20,1-5 0,0 2 12,4-5 1,-4 0 148,4-4 0,0 0-131,-1 0 1,2 0 179,-2 0 0,3-5 0,5-2 0</inkml:trace>
  <inkml:trace contextRef="#ctx0" brushRef="#br0" timeOffset="27">23039 7799 8004,'6'-16'-403,"-5"3"495,3-2 1,1-2 388,-2 2 0,1-1-76,-4 0 0,0 4-139,0-3 0,0 2 197,0 1 17,-5 1-445,-1 0 1,-6 4 123,1 3 1,-4 3-169,0 1 1,-2 0 7,2 0 1,-2 5 3,-2 3 1,2 2 2,1 1 1,4 5 30,-4-1 1,5 5-229,3-1 1,3 2 55,5-2 1,0 2-176,0-2 0,0 1 118,0 0 0,3 0-221,4-5 0,1 0 139,7-3 0,2-6 67,-2-2 0,2-3 148,-2-1 1,1 0-74,3 0 1,2-1 334,-6-3 1,1-2-86,0-6 0,-5 3 228,0-2 0,1 6 84,-5-7 261,-2 4-45,1-4-203,-6 6-425,0 1 0,-4 10 131,0 2 1,-4 5-158,5 3 0,-5-1 61,4 5 0,0 0-166,4 4 1,2-1 106,1-3 1,0 1-509,5-5 1,0 4-132,8-4 0,-2 1 645,5-5 0,0 0 0,4 1 0</inkml:trace>
  <inkml:trace contextRef="#ctx0" brushRef="#br0" timeOffset="28">23576 7171 7933,'5'-6'-82,"-3"-4"356,3 3 259,0 1-10,-4 1-3,4 5-412,-10 0 0,2 0 372,-4 0-366,4 0 1,-6 1 69,6 3 0,-5 2-111,4 6 0,-3 3 33,3 0 1,-5 6 30,1-2 0,-2 2 9,-1 2 0,-1 1-7,1 3 0,-1-3-130,1 2 1,0 2 135,-1-1 1,1 5-216,-1-2 1,5 2 47,-1-2 1,6 3-169,-2-2 0,-1-2 63,1 2 1,0-5-20,4 5 0,4-6 9,0 2 1,5-3 52,-2-1 1,0-2 14,0-2 0,1-1 7,3-3 1,-3-2 29,-1 2 0,0-2-16,0-2 0,4 1 39,-4-1-21,3 0 1,2 0 1,-1-4 0,1 2 6,-1-5 0,-3 0 4,-1-4 0,-3 4-60,4-1 0,-5 1 16,5-4-354,-5 0 0,3 0-94,-2 0-769,-3 0 1279,4 0 0,-5 0 0,0 0 0</inkml:trace>
  <inkml:trace contextRef="#ctx0" brushRef="#br0" timeOffset="29">23839 7297 8175,'0'-12'-683,"0"1"0,0 0 1242,0-1 0,0 5 351,0-1-210,0 5-128,0-7 168,0 9-318,0-4-369,0 15 0,-4-1 35,0 10 1,-3 5 174,3 7 0,-1 1-323,1 3 0,-1 4 72,-3 3 0,-2 2-74,3 2 0,-2-4-219,1 0 0,-1-2-209,5 2 0,-3-7 165,3-9 0,0-2-26,4-1 1,0-5 233,0-3 1,0-2-59,0-2 0,0-3 235,0 0-194,0-6-165,0 3-350,0-5 0,0-5 329,0-3 320,0-2 0,0-6 0,0-2 0</inkml:trace>
  <inkml:trace contextRef="#ctx0" brushRef="#br0" timeOffset="30">23839 7365 8175,'0'-17'0,"0"1"0,0 0 386,0 1 0,0-1 455,0 5-212,0 0 45,0-1-236,0 6 1,1 2-357,3 8 0,-3 2 48,3 6 0,2 8 102,2 3 0,2 7 27,2 1 1,0 2-327,4 1 1,-3 4-168,7 0 1,-5 4-141,4-4 0,-5-1 248,1-7 1,-2 2-64,-2-5 0,0-1 32,1-3 1,-1-4 86,1 0 0,-5-5-115,1 1 1,-2-2 22,2-2 1,1 1 161,-5-1-52,5 1 0,-7-2-31,6-3-37,-6-1-27,3-1-489,-5-4 149,0 4 487,0-5 0,-10-5 0,-3-1 0</inkml:trace>
  <inkml:trace contextRef="#ctx0" brushRef="#br0" timeOffset="31">23759 7697 8052,'-6'-18'0,"-3"5"633,5 5-169,0 6-246,4-3 43,0 5 0,5 0-173,3 0 0,2 0 75,1 0 1,6 0-111,2 0 0,3 0 6,0 0 0,1 0-229,0 0 1,0 0-104,0 0 1,-4-1 90,0-3 0,-1 1 182,1-4 0,2 4 0,-3-2 0</inkml:trace>
  <inkml:trace contextRef="#ctx0" brushRef="#br0" timeOffset="32">24113 7205 7998,'4'-21'0,"0"2"0,1 2 0,-1 6 0,2 0 442,5-1-44,1 6 0,-1 1 323,1 5 0,-4 1-194,4 3 0,-1 3 102,12 9 0,2 8-118,10 10 1,-1 3-159,0 8 1,-1 0-570,-2 8 0,-5-5 407,-7 2 0,-2-3-103,-6-2 0,-1 1-261,-2 0 1,-2-4-218,-2 0 1,-2-9-313,1 1 1,-1-4 346,-2 1 0,0-3-683,0-5 0,-4-2 419,0-2 0,-6 3 619,-2-3 0,1-3 0,-6 1 0</inkml:trace>
  <inkml:trace contextRef="#ctx0" brushRef="#br0" timeOffset="33">21052 8622 10039,'12'0'196,"-1"0"0,0 0-118,1 0 0,4 0-16,3 0 0,3 0 15,1 0 1,0 0-121,0 0 1,3-4-27,1 0 0,3-4 86,-3 5 0,-2-2-132,-6 1 1,3 2 83,-3-1 0,-3 1-182,0 2 0,-7 0-111,-2 0-411,-4 0 426,2 0 0,-6 0-42,-3 0 1,-1 2 350,-3 1 0,-7 4 0,2 4 0</inkml:trace>
  <inkml:trace contextRef="#ctx0" brushRef="#br0" timeOffset="34">21109 8804 7981,'0'7'0,"5"-2"0,2-5 0,4 0 0,1 0 0,-1 0 0,0 0 0,1 0 0,3-4 0,0 0 0,4 0 0,-3 4 0,4-1 1282,-1-3 1,1 3-703,-1-3 0,3 2-580,-3-2 1,-3 3-44,0-3 1,0-1-242,-1 1 0,1 0 284,-5 4 0,5 0 0,2 0 0</inkml:trace>
  <inkml:trace contextRef="#ctx0" brushRef="#br0" timeOffset="35">22012 8530 8056,'-7'0'-1142,"1"-4"1911,2 1-136,3-1 6,-4 4 489,5 0-985,5 0 1,0-1 73,3-3 0,2 3-76,-3-3 0,3 2 71,2 2 0,-1 0-73,1 0 1,-1 0-28,1 0 0,3 0-5,0 0 1,5 0-24,-1 0 0,2 0-128,-2 0 1,1-1-68,-5-3 1,2 3 154,-2-3-246,-2 3 173,3 1-265,-4 0 39,-6 0 191,-1 0 221,-5 0-175,0 5 0,-1-2 152,-3 4 0,1-3-136,-4 4 0,0-1 23,0 5 0,-3 3 4,2 0 0,-2 4-46,-2-4 0,1 6-2,0-2 0,-1-1-16,1 1 0,-2-2-154,-2 2 1,2 3 93,-2-3 0,-2-1-69,2 1 1,0-5 97,4 1 0,-1-2 61,1-2 1,-1-1-144,1-2 288,5 2-128,-5-4 0,10 2 36,-3 0-44,3-6 27,1 3 130,0 0-153,0-3 1,0 4 178,0-2 1,1-3-97,3 3 0,-1-3 70,4-1 1,1 0-53,3 0 1,1 0 116,-1 0 0,4 0-55,1 0 0,4 0-64,-1 0 1,-1 0 133,1 0 1,-2 0-123,3 0 1,0 0-147,-5 0 1,0-4 166,-3 0 1,-1 1-340,1 3 1,-5 0-424,1 0-251,-6 0-667,3 0-685,-5 0 2229,5 0 0,-3-5 0,3-2 0</inkml:trace>
  <inkml:trace contextRef="#ctx0" brushRef="#br0" timeOffset="36">22777 8359 8010,'0'-11'0,"0"3"94,0 0 1,0 4 583,0-3 50,0 4-201,0-2-237,-5 5 1,3 7-35,-1 4 0,0 3-47,-1 9 0,2-2-33,-6 10 1,1-1-75,-5 5 1,1 5-224,-1 6 1,0 0 124,-4 3 1,4-3-547,-4-4 1,4 1 308,0-5 1,1-1-166,-1-7 0,1-2 140,0-5 0,3-4-141,0 0 0,5-6-158,-5-2 565,5 0-127,-2-4-110,5-1-448,0-1 551,0-5 1,0 0 0</inkml:trace>
  <inkml:trace contextRef="#ctx0" brushRef="#br0" timeOffset="37">22891 8553 7930,'0'-18'0,"0"-2"380,0 5 1,5 3-56,3 5 0,-2-1 283,2-3-14,-1 4-294,5-3 0,-1 9-116,1-3 0,-1 3 49,0 1 1,-3 1-202,0 3 0,-1 6 59,5 5 1,-2 6-133,-3-2 0,2 2-41,-5 2 0,0 4-53,-4-1 0,-1 5 68,-3-4 0,-1 3-76,-3-3 1,-3 3-206,-1-3 0,1-1 150,-4-3 0,-2 0-146,2 0 0,-2-4 71,2 0 0,2-5 68,-2 1 0,3-2-147,0-2 446,1 1 1,1-5 206,2 1 247,-2-6-363,9 4 1,-3-6-48,8 0 0,-1 0 261,9 0 1,-2 0-103,9 0 0,0 0 89,4 0 1,1 0-74,3 0 0,1 0-20,2 0 0,-2 0 0,-5 0 0,-2 0-65,-2 0 0,2 0-8,-6 0 1,-4 0 31,-3 0 1,-4 0-579,3 0 307,-4 0-1876,2 0 1895,-15 0 0,-8 0 0,-11 0 0</inkml:trace>
  <inkml:trace contextRef="#ctx0" brushRef="#br0" timeOffset="38">13926 10152 7960,'-5'-6'882,"3"-4"-312,-3 8-125,5-3 268,0 5-416,5 0 1,-2 0-79,4 0 1,1 0 226,3 0-319,1 0 1,3 0-156,0 0 0,2 0 104,-2 0 0,-1 0-33,5 0 1,0 0 29,4 0 0,4-1-153,-1-3 0,1 2 41,-4-6 1,0 4-28,-1-3 0,1 4 48,0-1 1,-5 2-29,-3-2 61,3 3 1,-5-4 12,2 5-259,-8 0 245,-2 0 1,-5 1-32,0 3 1,-1-2 12,-3 6 0,-2-1-15,-5 5 1,-1-1 9,1 1 0,1-1-85,2 0 0,-2 1 35,2-1 1,-2 2-8,-1 2 1,-1-2-10,1 2 1,-2 2 41,-2-2 1,2 4 23,-2-4 1,2 4-39,2-4 1,-4 1 31,-1-5 0,1 4-22,4 0 0,-4-1-77,-1-6 1,2 2 191,7-2 0,-2-2-112,5 2 1,-1-6 236,1 2-175,3-3 1,-4 1 147,5 1-164,0-1 301,5 3-161,1-5 1,6 4 120,-1-1 1,1 1-224,-1-4 0,4 0 10,0 0 0,4 0-54,-3 0 1,4 0 76,-1 0 0,3-4-82,0 1 1,1-1 68,0 4 0,-4-1-107,0-3 1,-5 2 36,1-1 1,-2 1-316,-2 2 0,1 0-471,-1 0 0,-3 0 786,0 0 0,-1 0 0,5 0 0</inkml:trace>
  <inkml:trace contextRef="#ctx0" brushRef="#br0" timeOffset="39">14862 9969 7980,'-7'-4'0,"-1"1"0,4-5 329,-4 4 0,6-1 228,-2 1-183,3 3 0,0-8 157,-3 5 160,3 1-227,-5 3-387,6 0 87,0 5 1,2-3-23,2 6-50,2-1 1,9 5 39,0-1 0,6-1-110,-2-2 0,2 2-2,2-2 1,0 2-75,0 1 0,0-3 30,-1 0 1,5-2-62,0 2 0,-1 0 11,-3-4 1,-1 4 72,-3-4 1,1 3-33,-5-3 0,1 4 34,-5-4 1,0 1-66,1-2 1,-5-1 42,1 1-22,-5 4 0,3-6-21,-2 3-2,-3-3 156,4-1 76,-10 5 1,-3 0-139,-7 3 0,1 2-11,-5-2 0,0-2-1,-4 2 0,0-1 17,1 5 1,-1-1 69,0 1 0,0-5-63,0 1 0,0-1-4,1 5 1,0-1-64,3 1 0,-3-5-12,3 1 1,2-2-137,-2 2 1,5 1 63,-2-5 1,4 3-89,0-3 0,5 0-27,-1-4-445,6 0-147,-4 0-1242,6 0 1622,6 0 0,0-2-291,5-1 729,1 1 0,4-8 0,2 4 0</inkml:trace>
  <inkml:trace contextRef="#ctx0" brushRef="#br0" timeOffset="40">15582 9867 7979,'-7'-6'298,"3"-1"1,3 0 264,1 0-360,0 4 21,0-7 1,0 10 149,0 0 0,0 5-59,0 7 0,0 0-60,0 4 0,4 1-139,0 6 1,1 5 107,-1 3 1,-3 2-181,3 1 0,-2 4 131,2 0 1,-3 1-328,3-1 1,-3-2 126,-1 2 0,0-4-390,0-3 0,0-3 182,0-6 1,4 0 53,0-3 1,0-2-25,-4-6 32,0 0 314,0 1-198,0-1-318,0-4 326,0 3-1374,0-9 1421,0 4 0,0-5 0,0 0 0</inkml:trace>
  <inkml:trace contextRef="#ctx0" brushRef="#br0" timeOffset="41">16301 9981 8020,'0'-7'-46,"0"-3"0,1 8 37,3-6-84,-3 6 787,5-4-195,-6 6-58,0 0-30,5 0 5,-4 0 4,4 0-301,-5 6 0,1-1-74,3 2 1,-3 3-202,3-2 1,-3-2-145,-1 2 1,4-4-268,0 3 0,1-3 567,-1 4 0,2 4 0,6 6 0</inkml:trace>
  <inkml:trace contextRef="#ctx0" brushRef="#br0" timeOffset="42">16404 10415 9240,'6'0'2121,"1"0"-1313,-4 0-611,-1 0 11,8 0 1,-8 0-1800,6 0 1591,-5 0 0,7 5 0,-4 1 0</inkml:trace>
  <inkml:trace contextRef="#ctx0" brushRef="#br0" timeOffset="43">17101 9878 8087,'0'-8'-1355,"0"1"2180,0 4-77,0-7-387,-5 9 1,3-6 195,-2 4-3,-2 1-174,5-3-296,-4 5 0,5 5-50,0 3 0,0 3 128,0 5 1,0-2-128,0 5 1,0 0 67,0 3 0,0 6-158,0 3 1,1 3-79,3 4 0,-3-2-31,3 2 0,-3 1 118,-1-1 0,0-4-66,0-3 0,0-2-15,0 2 0,0-4 39,0-4 1,0-4 45,0 0 0,0-5-14,0 2 0,0-4-261,0 0 216,5-1-444,-3 0 92,3-4-120,-5-2 573,0-5 0,0 5 0,0 1 0</inkml:trace>
  <inkml:trace contextRef="#ctx0" brushRef="#br0" timeOffset="44">16986 9946 7951,'0'-11'-255,"0"0"1,2-5 103,1 1 0,0 0 343,5 4 0,-1-1-84,5 1 0,3-1 310,0 1 0,0-1-69,-3 1 0,3 3-185,0 1 0,6 0-86,-2 0 0,2-3 97,2 2 0,0 3-141,0 1 0,0-1 79,-1 1 0,1 0-181,0 4 1,-1 0 15,-3 0 1,1 6-66,-5 1 0,0 3-23,-3 2 1,-1 0 160,1 4 0,-6 1-121,-2 6 0,-3-1 98,-1-3 1,0 2-14,0-2 1,-9 7 6,-2 0 1,-8 1-19,0-4 0,-4 0-50,-4 0 0,3-2-149,-3-2 1,5-2 87,3-6 0,-2 1-174,6-1 0,4-5-958,3-2 1269,5-3 0,-7-1 0,4 0 0</inkml:trace>
  <inkml:trace contextRef="#ctx0" brushRef="#br0" timeOffset="45">17763 9638 8626,'0'-6'896,"-5"1"1,2 5-402,-4 0-392,4 0 1,-6 5-8,6 2 1,-6 4-11,1 0 0,2 4 88,-2 0 1,0 6-208,-3-2 1,0 4 123,-1 3 0,1 0-147,-1 4 1,1 2 29,0 6 0,3-3-19,0 3 0,6 2 30,-2-2 1,3 4-130,1-4 0,0 0-65,0-4 0,1-1 70,3-2 1,-2 0-32,6-4 1,0 1 51,3-1 1,0-7 130,1 3 1,-1-4-44,1 0 1,3-1-2,0-3 1,0-4 26,-3 1 0,3-1 129,0-3 1,0-2 77,-3 2-197,-1-6 0,1 7 67,-1-5 0,-3 0-18,-1-4-540,-4 0-178,7 0-222,-9 0 463,4 0 422,-5 0 0,0 0 0</inkml:trace>
  <inkml:trace contextRef="#ctx0" brushRef="#br0" timeOffset="46">17946 9946 7919,'-8'-17'-31,"1"1"0,0 4 40,0 0-235,1 1 625,6 5 742,0-5-855,0 10 1,2-3-113,2 8 1,2-1-47,5 4 0,1 5 26,-1 3 0,4 1-38,1 0 1,4-2 66,-1 5 1,-1-4-221,1 4 0,-1-4-72,1 4 0,-3-5-76,-5 1 0,1-2-49,-1-1 0,1-2-163,-1-3 1,-1 3-850,-2-2 530,2-3-46,-4 5 762,1-8 0,3 8 0,-4-4 0</inkml:trace>
  <inkml:trace contextRef="#ctx0" brushRef="#br0" timeOffset="47">18425 9889 7972,'-7'-3'589,"-1"-1"1,6-1-398,-2 1 165,3 3-179,-4-4 1,-2 5-33,-4 0 1,-1 5-103,1 2 0,-1 3-232,1 2 0,1 0 144,2 4 0,-2 1-180,3 6 1,-2-4 48,1 0 0,-1-1-57,5 1 1,-3 1 56,3-4 1,-4-1-219,5-4 0,-1 1-157,4-1 0,-2 1 32,-1-1 518,1-5 0,-8 5 0,4-5 0</inkml:trace>
  <inkml:trace contextRef="#ctx0" brushRef="#br0" timeOffset="48">18231 10186 7972,'7'2'1093,"-4"1"-596,-1-1 0,-2 8-126,0-3 0,0 4-22,0 0 1,0 2-103,0 2 1,0-1-71,0 5 1,0 0-198,0 4 1,0-2 124,0-2 1,1 2-351,3-6 1,-3 4 148,3-4 1,1 0-167,-1-3 1,0-5-53,-4 1-471,0 0 57,5-2-42,-4-1 770,4-5 0,-5 5 0,0 1 0</inkml:trace>
  <inkml:trace contextRef="#ctx0" brushRef="#br0" timeOffset="49">18985 9924 7883,'-6'-2'15,"2"-1"174,3 1 1,-1-4 244,-1 2-59,1 3 0,-4-4 348,2 5-309,3 0 0,-9 0-25,2 0 1,2 4 85,-2-1-363,1 6 1,-5-2 122,1 4 1,-1 0-107,1 1 0,-1-1 57,1 1 1,-4 3-205,0 0 0,-1 0-53,5-3 1,-4-1-27,-1 1 0,1-1-12,4 1 1,3-2 109,1-3 1,4 3-60,-1-2 1,3-2 94,1 2 0,0-4-53,0 3 1,0-3 43,0 4 1,5-2-72,3 2 0,2 1 84,1-6 0,4 5-5,1-4 0,3 4-26,-4-5 1,4 2 7,-4-1 0,4-3-239,-4 3 1,1-2 80,-5-2 0,1 3-377,-1 1 0,-3 0-126,-1-4-508,-4 0 473,2 0 0,-5 1 678,0 3 0,-5-3 0,-2 4 0</inkml:trace>
  <inkml:trace contextRef="#ctx0" brushRef="#br0" timeOffset="50">18665 10335 7951,'0'6'1345,"0"-1"-1081,0-5-8,5 0 1,2 0 69,4 0 1,-2 4-172,2 0 0,-2 1 66,7-1 1,-3-3-344,3 3 1,0-2 161,3 2 0,2-3-673,-6 3 0,4-3 299,-4-1 0,4 0-1207,-4 0 1541,1 0 0,0 0 0,2 0 0</inkml:trace>
  <inkml:trace contextRef="#ctx0" brushRef="#br0" timeOffset="51">19168 10129 7974,'4'-7'0,"-1"-1"0,1 4 83,-4-3 421,0 4-172,5-7 0,-2 9-72,4-3 0,-3 3 179,4 1 0,-4 0-107,3 0 1,1 0-63,3 0 0,-3 0-63,0 0 0,-1 3 17,5 1 0,-1 0-141,0-4 1,1 0 290,-1 0-405,1 5 1,-1-4 19,1 3 1,-5 1-96,1-1 0,-4 1-43,3-1 1,-4-2-247,1 6 299,-3 0 1,-1 3-90,0 0 1,-5 5-13,-3-1 0,-2 4 138,-1-4 0,-5 4-172,1-4 1,0 4 26,3-3 0,1 3-39,0-4 1,-1 1 186,1 0 1,4-7-66,4 2 215,-4-2 495,6 2-359,-4-4 0,6-1-65,3-2 0,-1-3 189,4 3 0,1-3-33,3-1 0,2 0-26,2 0 0,-2-4-219,2 1 0,-1-1-140,1 4 0,-2-4-454,2 0 1,2 0 301,-2 4 0,0 0-2148,-4 0 2364,1 0 0,4 0 0,2 0 0</inkml:trace>
  <inkml:trace contextRef="#ctx0" brushRef="#br0" timeOffset="52">19670 9867 7947,'-6'-12'556,"1"1"-120,0-1 1,4 5 235,-3-1-138,2 5 1,1-2 441,-3 5-234,3-5-535,-4 4 1,5 2 26,0 11 0,1 0-86,3 7 1,-1 2 73,4 5 1,5 0-164,3 4 1,5-3 99,-1 3 0,3 1-254,1 3 0,0-3 97,-1-1 1,-3-1-413,0 2 0,-5-3 175,2-6 0,-4 1 8,0 0 1,-2-4-43,-3 0 0,4-5-57,-4 1 88,-2-2 118,5-2 0,-8-3-267,2 0 0,-2-6-240,2 2-972,-3-3 196,4-1 1403,-5 0 0,0-5 0,0-1 0</inkml:trace>
  <inkml:trace contextRef="#ctx0" brushRef="#br0" timeOffset="53">20013 9924 7889,'-6'-23'0,"1"5"258,5 3 1,0-2-74,0 2 0,0 0 4,0 3 1,0 5 715,0-1-151,0 6-481,0-9 0,-2 10-49,-2-3 0,-2 12-268,-5 3 1,-1 8 109,1 1 1,-6 6-101,-2 5 0,-4 2-87,-3 1 1,2 4-12,-3 0 1,2 4-185,-2-4 1,4 0 129,0-4 0,2-5-163,6-2 0,1-4 97,6-4 1,-2 1 38,2-4 0,3-5-120,1-3-277,3-6-100,1 8-151,0-8 861,0 3 0,0-5 0</inkml:trace>
  <inkml:trace contextRef="#ctx0" brushRef="#br0" timeOffset="54">20139 9615 7975,'0'-18'0,"0"2"660,0 5-362,0-1 0,0 5 491,0-1-395,0 5 0,0 0 127,0 6 0,1 4-103,3 4 1,1 4 72,2 1 0,3 5-144,-2 2 1,6 1-96,1 7 0,6-4-108,-2 8 1,-2-4 79,2 8 0,0-4-272,4-1 0,-1 1 92,-3-1 0,1 1-192,-5 3 1,-3-6-90,-5 2 0,-4-3-211,1-1 0,-3 2 28,-1-5 1,0 1 136,0-2 0,-5-2-94,-3 3 0,-2-7 65,-1-1 0,-1 0 80,1 4 0,0-4 64,-1 0 1,-3-5 9,0 2 0,-1-4-110,5 0 1,0-1 14,-1 0 0,5-3-520,-1 0 178,0-6-443,-3 3 1038,5-5 0,-5 0 0,5 0 0</inkml:trace>
  <inkml:trace contextRef="#ctx0" brushRef="#br0" timeOffset="55">20664 10072 7645,'0'-6'560,"0"-4"247,0 8-527,0-3 0,1 5 330,3 0-414,-3-5 0,6 4 5,-4-3 0,4 3 0,4 1 1,1 0-104,-1 0 0,2 0 74,2 0 1,-2 0-158,2 0 1,1 0 61,0 0 1,3 0-96,-4 0 1,4-1-66,-4-3 1,0 2-505,-3-1-824,-1 1 679,1-3-1104,-6 4 909,-1-4 927,-5 5 0,5 5 0,1 1 0</inkml:trace>
  <inkml:trace contextRef="#ctx0" brushRef="#br0" timeOffset="56">20698 10255 8958,'12'0'1613,"0"0"-1392,4 0 0,-3-4 30,7 0 1,-1-1-444,3 1 1,0 3-168,-3-3 0,1 2-391,-4-2 1,-1 3 140,-4-3 0,1 3 609,-1 1 0,0 0 0,1 0 0</inkml:trace>
  <inkml:trace contextRef="#ctx0" brushRef="#br0" timeOffset="57">21269 9695 7979,'0'-11'0,"0"3"131,0 1 0,0 3 346,0-4 303,0 6-230,0-3 318,0 5-512,0 5 0,-4 2-14,1 8 0,-1 3-142,4 5 1,0 5-1,0 2 0,0 5-161,0 3 1,4-3 87,-1 3 1,2 3-44,-1 1 1,1-2-26,3 2 1,-2-4-540,-2 4 0,-1-9 260,4 2 1,-4-9-294,1 1 0,-2-4 222,2-4 0,-3-3 7,3-4 311,-3-1 1,1 0-168,1 1-637,-1-6 259,3-1-264,-5-5 267,0 0 515,5 0 0,1-5 0,6-1 0</inkml:trace>
  <inkml:trace contextRef="#ctx0" brushRef="#br0" timeOffset="58">21623 10061 7876,'0'-12'306,"0"1"622,0 4-548,0 2-239,5 5 0,-2 0 297,5 0 1,-1 0-86,5 0 0,0 0-40,3 0 1,-2 0-100,2 0 0,2 0 4,-2 0 1,4-1-121,-4-3 1,4 3-204,-3-3 1,3 3-837,-4 1 1,0-4 185,-3 0 755,-1 1 0,5 3 0,2 0 0</inkml:trace>
  <inkml:trace contextRef="#ctx0" brushRef="#br0" timeOffset="59">22240 9638 8026,'0'-11'357,"0"-1"1,0 5 343,0-1-457,0 5 0,-1-2 239,-3 5 1,3 2-104,-3 1 1,1 5-138,0 7 1,1 4-40,-2 8 0,3 2 39,1 5 1,0 6-194,0 2 1,0 1 62,0-1 1,0 2-402,0-2 0,0 1-50,0-1 1,4-3-229,0-4 1,3-6 114,-3-3 1,4-3 163,-4-4 0,1 2 184,-2-6-73,-1 0 1,4-5-2,-2-2 0,-3-2-124,3-2-957,-3-3 392,-1 4 866,0-15 0,-5-2 0,-1-11 0</inkml:trace>
  <inkml:trace contextRef="#ctx0" brushRef="#br0" timeOffset="60">22149 9729 7881,'6'-25'7,"-2"2"0,-2 7 380,2-3 0,4 3-90,7-3 1,-2 5-196,2-1 0,1 3 286,0 0 0,3 2-119,-4 2 0,5-1-136,-1 6 0,-1-1 121,1 4 0,0 0-230,4 0 1,-2 5 78,-1 3 0,1 3-96,-2 4 1,-2-1-116,-2 5 0,-2-4-114,-2 4 0,-5 1-112,-2 2 0,-3 2 137,-1 3 1,-1-3-90,-3 3 0,-7-3 66,-8-1 1,-3 0-56,-1 0 1,-3-2 83,-1-2 1,0-2-182,5-6 0,0 0 1,3 1 1,3-6-349,4-2 719,6-3 0,1-1 0,15-10 0,3-3 0</inkml:trace>
  <inkml:trace contextRef="#ctx0" brushRef="#br0" timeOffset="61">22937 9558 7894,'0'-11'0,"0"-1"475,0 1-16,0 5-137,-5-5 1,0 9-94,-3-6 1,-2 6 209,2-2 1,2 3-128,-2 1 0,1 1-112,-5 3 0,1 2-14,-1 5 1,1 5 29,-1-1 0,1 9-163,0-1 1,-1 6 69,1-2 1,-1 8-145,1-1 1,0 5 48,-1-1 1,1-2-304,-1 6 1,2-4-37,2 4 1,3-5-192,5 1 0,0-2 106,0-2 0,2-4 128,1 1 0,4-6-44,4 2 1,1-8-39,-1-4 1,1 2 357,-1-2 0,0-1-91,1-7 0,-1 4 228,1-4 1,-1 0-41,0 0 0,0-3 52,-4 4 1,3-6-266,-2 2 1,2-3 114,2-1-1075,-1 0 1068,0 0 0,1 5 0,-1 2 0</inkml:trace>
  <inkml:trace contextRef="#ctx0" brushRef="#br0" timeOffset="62">23005 9775 7987,'0'-11'0,"0"-1"-135,0 1-290,0-1 741,5 6-201,-3 1 1,4 5 475,-2 0 1,-2 1-273,6 3 0,-4 4-147,3 7 1,1-1-70,3 5 0,5-1-80,-1 1 1,4 1 90,-4-5 1,2 4-264,-2-3 1,-3-1 29,4-4 1,-4-1-149,0-2 1,-1 1-910,1-5 520,-1-1 656,0 3 0,1 0 0,-1 5 0</inkml:trace>
  <inkml:trace contextRef="#ctx0" brushRef="#br0" timeOffset="63">23439 9718 7923,'0'-11'308,"0"-1"1,0 5 225,0-1-610,5 0 173,-3 2 5,3 1 1,-10 5 56,-3 0 0,-2 0-286,-2 0 0,-3 6 82,0 6 0,-4 0-10,4 7 1,-4-3-284,3 3 0,1-2 82,4 2 0,1 2-284,2-6 0,-1 2 220,5-2 0,0-3 320,4 4 0,0-7 0,0-2 0,0 1 0,0 3 0,0-4 0,6-2 0,-5-5 0,4 0 718,-5 0 0,0 5 2,0 2 1,0 3-314,0 2 0,0 1 51,0 2 0,0-1-366,0 5 0,0 0 80,0 4 1,1-4-133,3 0 1,-3-2 113,3 3 1,1 0-284,-1-5 1,4 4 98,-5-4 1,1 1-531,-4-5 327,5 0 0,-4 1-322,3-1-103,-2-4 134,-2-2-1403,0-5 1927,5 0 0,-4-5 0,4-2 0</inkml:trace>
  <inkml:trace contextRef="#ctx0" brushRef="#br0" timeOffset="64">23611 9764 7890,'0'-8'312,"0"0"1,1 6-126,3-2 0,2 3-1543,5 1 435,-4 0 1525,3 0 0,-5 5-95,3 3 1,2 2 70,-3 1 1,3-3-345,2-1 1,-5 1-99,1 3 1,0 1-128,3-1 1,2-1 164,2-2 0,-2 1-160,2-5 0,-2 3-30,-2-3 1,1 4-130,-1-4 1,4-1 98,0-3 1,1 0-101,-5 0 0,4 0 60,0 0 1,-3 0 83,-4 0 65,-1 0-80,5 0 85,-6 0 0,-1 2-4,-5 1 0,-1 0 150,-3 5 1,-6-1-104,-5 5 0,-6-1 136,2 0 0,-2 1-47,-2-1 1,-4 5-83,0-1 1,1 0-209,3-4 0,0 1 69,0-1 1,2 1-193,2-1 0,2-1-595,6-2-453,4 2 707,-3-9 552,9 9 0,-4-3 0,5 4 0</inkml:trace>
  <inkml:trace contextRef="#ctx0" brushRef="#br0" timeOffset="65">24147 9901 7900,'0'-7'492,"0"-3"-264,0 9 0,0-5 232,0 2 320,0 3-163,0-4-345,0 5 1,5-2-72,3-2 1,2 3-87,2-3 0,-1 3 14,0 1 0,2 0 107,2 0 1,-2 0-231,2 0 0,2 0 8,-2 0 0,-1 1-71,-6 3 0,2-3-11,-3 3 0,0-1-77,0 1 132,-4-3-127,2 9 1,-5-4 21,0 6 0,-1-5 116,-3 1 1,-3 3-205,-4 5 1,-5 0 99,-4-1 1,4-2-123,1 2 1,-2 2 46,2-2 0,0 4 81,3-4 1,1 1 44,0-5 0,0 4 84,4 0 1,0-3 23,4-5 1,1-3-78,-1 4 58,1-6 0,4 3-50,1-5 0,0 0 196,5 0 1,-1 0-48,5 0 0,3 0 104,0 0 0,2 0-168,-2 0 0,-1 0 15,5 0 0,-5 0-206,1 0 1,-2 0 64,-2 0 1,0 0-55,1 0 0,-1 0 79,1 0 1,-5 0-360,1 0 1,-4 0-493,3 0-420,-4 0-24,7 0 1327,-9 0 0,9 0 0,-3 0 0</inkml:trace>
  <inkml:trace contextRef="#ctx0" brushRef="#br0" timeOffset="66">24456 9615 7902,'-5'-6'-886,"2"-3"443,-5 5 2076,6-5-977,-3 8 0,5-5-114,0 2 0,1 3-96,3-3 1,-2 3-138,6 1 1,3 0 36,5 0 0,0 5-118,-1 2 1,-2 5-38,2 3 0,2 3 31,-2 5 1,0-1-37,-3 1 1,3 1 9,0 3 0,0-2-137,-3 6 1,-1-5-192,1 5 0,3-6 97,0 2 1,0 1-325,-3-2 0,-1 0 208,1-7 0,-2 2-423,-3-1 0,4-4 261,-4-1 0,2-2-30,-1-2 0,1 1-6,-6-1 0,5-3-145,-4-1 120,5-4-101,-8 2-384,9-5 157,-9 0 702,4 0 0,-10-5 0,-1-1 0</inkml:trace>
  <inkml:trace contextRef="#ctx0" brushRef="#br0" timeOffset="67">24844 9638 8124,'0'-21'0,"0"1"0,1 0 1102,3 5-92,-3 0-734,9 8 0,-10 2 32,0 5 0,-5 0-1,-6 0 1,0 10-237,-1 6 1,-4 5 126,-3 6 0,-3 2-151,-1 5 1,-1 2 122,-3 2 0,3-3-445,-2 4 1,2 0-26,1-1 1,0 0-206,0-4 0,5-5 119,3-2 1,2-4 135,2-4 1,3 1-112,1-4 1,3-5 29,-4-3 0,6-5-375,-2 5 111,3-5-147,1 2 742,0-5 0,5 0 0,1 0 0,5 0 0</inkml:trace>
  <inkml:trace contextRef="#ctx0" brushRef="#br0" timeOffset="68">24867 9467 8305,'0'-18'-19,"0"3"0,1 2 343,3 2 1,-2-1 205,6 1 26,-5 4 0,2 1 409,-5 2-278,5 3 1,-3-4-221,6 5 1,-1 5 205,5 3 0,1 3-159,2 4 1,-1-1-97,5 5 1,-1 4-95,1 4 0,2 1 61,-2-2 0,-1 4-88,1 4 0,-4 1-19,4 3 0,-5-1-190,1 5 1,-2-4 87,-1 4 0,-6-5-667,-2 1 0,1-3-61,-1 0 0,-1-2-338,-3-3 0,-5 2 1,-2-5 0,-3 3 368,-2-3 1,1-1-325,-1-3 0,-4-4 298,-3 0 0,-3-1-558,-1 1 1105,-5 3 0,-1-5 0,-5 6 0</inkml:trace>
  <inkml:trace contextRef="#ctx0" brushRef="#br0" timeOffset="69">21155 10757 10955,'0'12'347,"0"-1"1,1 4-160,3 1 1,-1-1-47,4-4 1,-3 6-136,4 2 1,-6 2 123,2 2 0,1 1-113,-1 3 0,0 2 78,-4 5 0,0 1-223,0-1 1,4-4-88,-1 1 1,2-1-68,-1 5 0,-3-6 49,3-3 1,1-1-83,-1-3 1,4-3 323,-4 0 0,-1-5-75,-3 2 0,4-4 143,0 0 1,0-5-103,-4 1 0,0-4 462,0 3-404,0-4-330,0 2 1,0-4-674,0 3-832,0-3 1801,0 4 0,-5-5 0,-2 0 0</inkml:trace>
  <inkml:trace contextRef="#ctx0" brushRef="#br0" timeOffset="70">21726 11134 7866,'6'-1'77,"-2"-3"0,-1 3 528,1-3-56,-3 3 0,4 1 195,-5-5-521,5 3 0,-2-3 108,4 5 0,1 0-82,3 0 1,1 0 13,-1 0 0,2 0-137,2 0 0,1-3-117,3-1 0,3-1-82,-3 1 0,3 1-303,0-4 1,1 3-139,0-4 1,0 5 257,0-5 0,-2 4-851,-2-4 0,-2 6-358,-6-2 1465,1 3 0,-1-4 0,1-2 0</inkml:trace>
  <inkml:trace contextRef="#ctx0" brushRef="#br0" timeOffset="71">22514 11077 7943,'0'-11'173,"0"-1"1,0 5-116,0-1 0,0 0 248,0-3 1,0 3 55,0 1 0,0 3 95,0-4 0,-1 1-215,-3-5 0,-2 5-50,-6-1 1,1 4-217,-1-3 1,1 4 57,0-1 1,-2 3-28,-2 1 1,2 1 46,-2 3 0,-2 2-113,2 6 0,-4 3 89,4 0 0,0 6-146,3-2 1,1 2-64,-1 2 0,2 0 63,3 0 1,1 0-107,6-1 1,0-4 63,0-3 1,2 2-10,1-2 0,4 0 50,4-3 0,4-6-116,1-2 1,4-3 161,-1-1 0,-1 0 109,1 0 0,-1-5 116,1-2 1,1-4-70,-5 0 1,4 0 185,-4-1 1,-1 1-75,-6-1 0,1 0 101,-5-4 0,3 4-50,-3-4 0,0 4-78,-4 0 1,0 1-79,0 0 1,0 3-109,0 0-131,0 6 111,0-3-438,0 5 300,0 5 0,0 5 62,0 5 0,-4 2 46,0-2 0,1 1 11,3 3 0,0 2-70,0-6 1,0 1-7,0 0 1,5-4 20,2 4 1,3-8-93,2 0 1,0-5 72,4 0 1,-4-1 31,4-2 1,0-2 102,-1-1 0,2 0-116,-2-5 0,-2 1 215,2-5 1,-6 1 6,-2 0 0,0-1 37,0 1 0,-1-1 212,-6 1 1,1-2-121,3-2 0,-3 1 151,3-5 0,-2 5-118,2-1 0,-3 2-234,3 2 0,-1-1 236,0 1-433,-1 5 88,3 0 1,-1 8-2,-1 2 1,1 2-100,-4 5 1,4 6 96,0 2 0,1 2-71,-1 2 1,-2 0 52,6 0 0,-6-4 43,2 0 0,1-5-49,-1 1 44,5-2 1,-6-3-46,4-2 115,-4-3-232,2-5 30,-5 0 1,0-5 150,0-3 1,0-2 382,0-2 1,0 0 496,0-3 1,0 1-404,0-5 0,0-1-245,0-2 0,1 3-270,3 0 0,2 0-327,6-4 0,-1 0 133,0 0 1,2 1-57,2 3 1,-1 7-599,5 4 0,-3 6 364,3-2 1,-4 4-1082,4 4 1636,-5 2 0,2 10 0,-4 2 0</inkml:trace>
  <inkml:trace contextRef="#ctx0" brushRef="#br0" timeOffset="72">23177 11054 7941,'5'-6'77,"-4"1"1,5 5 265,-2 0 1,-3-1 377,3-3-196,-3 3 336,4-5-39,-3 6-542,8 0 0,-4 4-125,6 0 1,-1 0-119,0-4 0,1 4-126,-1-1 0,5 1 143,-1-4 1,5 0-52,-1 0 1,-1-4-47,1 1 0,-4-2-109,4 1 0,-5-1 17,1-3 0,-6-2 22,-1 2 1,-6-2 224,2-1 0,-3 3-61,-1 1 1,-1-1 88,-3-4 1,-2 1-103,-5 0 1,-6 3 3,-2 0 0,-2 6 11,-2-2 1,0 3-93,0 1 1,0 5 48,0 2 0,0 5-107,1 3 1,0 0 10,3 8 0,3-1 71,4 8 1,6-1-134,2 2 0,3 2 69,1-3 0,1 2-141,3-1 0,3 0 38,9-4 0,0-2 44,3-6 1,3-2 77,-3-6 0,1-4-1,-1-4 1,3-1-94,-3-2 1,1 0 16,-1 0 1,3-5-518,-3-3 0,1-1 219,-1 1 0,-1 0-715,-3 4 1150,-2-5 0,3-3 0,-4-5 0</inkml:trace>
  <inkml:trace contextRef="#ctx0" brushRef="#br0" timeOffset="73">23828 11134 7941,'6'-9'385,"-2"-2"1,1 2-23,-1-6 0,1 1-125,-2-1 0,-1 2 22,1-2 1,-3 1-102,-3-1 1,-4 2-136,-4-2 1,0 3 104,-1 5 0,-1-2-193,-2 5 1,1 0 64,-5 4 1,1 1 54,-1 3 0,-2 4-21,2 7 1,1-1 20,-1 5 1,5 0-114,-1 4 1,2 0 104,2 0 1,3-1-97,0 1 0,6-1 84,-2-3 1,4 1-302,4-5 1,4 1 20,7-5 0,-1-1 145,5-2 0,-4-3 34,4-5 1,0 0 3,4 0 0,-4-4 149,0 0 1,-4-5-108,4 2 0,-5-3 213,1-2 0,-6 2-63,-1 2 1,-2-2 252,2 3 56,2-4 37,-9 0-424,4 5 157,-5 1-131,0 15 0,0 2 19,0 11 0,-3-4-84,-1 0 0,0-1-83,4 1 0,5 3-204,3-3 0,-1-1-158,5 1 0,-2-5-389,9 1 1,-4-3-356,4 0 0,0-4 233,4-1 942,-5-4 0,3 7 0,-3-4 0</inkml:trace>
  <inkml:trace contextRef="#ctx0" brushRef="#br0" timeOffset="74">24319 10655 7884,'0'-12'152,"5"1"-146,-4-1 108,4 6 740,0 1-154,-4 5-350,4 0 0,-6 0-73,-3 0 0,-2 6 65,-5 6 0,-1 0-64,1 7 0,-4 0-55,-1 4 0,-3 5-81,4 3 0,-1 2-108,0 1 0,4 0 61,-4 0 1,8 1-172,0-1 0,5 0-83,0 0 1,1-3 88,2-1 1,0-4-155,0 0 0,5-2 63,3-1 1,2-1 82,2-3 1,0 1 38,3-5 0,-2 1-2,2-5 1,2-1-148,-2-2 0,0 1 83,-3-5 0,0 3-273,4-3 1,-5 1 100,1-1 1,-1-3-459,-3 3 0,2-3 101,1-1 0,-3 0 634,-1 0 0,1 0 0,3 0 0</inkml:trace>
  <inkml:trace contextRef="#ctx0" brushRef="#br0" timeOffset="75">24513 10814 7867,'0'-11'-66,"1"-4"114,3 0 1,-3 3 62,3 5 53,-3 4 1359,-1-2-1024,0 5 0,0 5-148,0 3 1,0 7-169,0 4 1,0 8-29,0 3 1,0 3-33,0 1 0,0 0-116,0 1 1,0-1-47,0 0 1,0-3 43,0-1 0,4-4-569,0 0 0,3-5-24,-3-2-722,5-5 896,-3 2 1,1-8-670,-3-1 478,-3-4 605,-1 2 0,0-5 0</inkml:trace>
  <inkml:trace contextRef="#ctx0" brushRef="#br0" timeOffset="76">24364 10872 7911,'0'-18'0,"0"3"0,5-2 502,3 2 0,3 1-251,5 6 0,-4-2-46,4 2 0,0 2 9,-1-1 0,4 0 184,-3 0 1,0-2-166,-1 5 1,-1-1-89,5 1 1,-1 3-114,1-3 1,1 3 104,-4 1 0,3 0-124,-4 0 0,1 3 64,0 1 1,-4 5-157,3-1 0,-2 2 1,-1 1 0,-5 1-152,1-1 1,-6 2-48,2 2 0,-3-2 88,-1 2 1,-1-1-2,-3 1 1,-6-2 107,-5 2 1,-4-2 15,4-2 1,-6-1-7,2-2 1,-2 2 144,-2-2 0,4-2-42,0 2 1,5-6 425,-1 2 93,2 2-383,2-4 1,4 4 48,3-2 1,4-3-71,4 3 1,0 1 38,7-1 1,-2 1-29,7-1 0,1-3-13,2 3 0,3 2-61,1 2 1,-2-2-117,-2 2 0,3-5-12,-3 5 1,-2 0 77,-2 3 1,-3 1-112,0-1 0,-2 0 66,-2 1 1,1-1-155,-6 1 1,2-1-5,-1 0 1,-3 5 101,3-1 0,-6 0-110,-2-3 1,-9 0 68,2 4 0,-4-4-85,-1 3 0,-1-2 95,-6-1 0,0-5-98,0 1 0,4-2 52,0 2 1,5 1-81,-1-6 1,2 1 1,2-4 1,3 0-77,0 0 1,6-1-101,-2-3 0,3-2-210,1-6 1,0 3 608,0-2 0,5-3 0,1-9 0</inkml:trace>
  <inkml:trace contextRef="#ctx0" brushRef="#br0" timeOffset="77">24844 10643 8168,'-5'-18'1466,"-1"-3"-1598,-1 8-63,7-3 821,1 9 1,8 3-312,-5 8 0,5 3 821,-1 4 1,7 6-538,4 2 0,2 7 82,2 5 0,-4 2-264,0 1 0,-1 4-227,1 0 0,-2 5-46,-6-1 1,1 1-227,-1-1 1,-3 1-88,-1-5 0,-4 0 131,1-3 0,-3-5-813,-1 1 0,-1-6 382,-3 2 1,1-3-585,-4-1 0,-1-1 137,-3 1 1,-2-4-810,-2 0 1725,-3 0 0,-10 4 0,-1 0 0</inkml:trace>
  <inkml:trace contextRef="#ctx0" brushRef="#br0" timeOffset="78">20641 12139 7582,'-6'0'1231,"1"0"-666,0 0 29,3 0-32,-3 0 160,5 0-325,0-5-231,0 4 0,2-4-1,1 5 1,0 0-112,4 0 0,1 0-6,4 0 0,0 0-128,3 0 1,2 0 38,2 0 1,6 0-65,-2 0 0,3-4 30,-4 0 1,5-3-98,0 3 1,-4-4-128,-4 4 1,-4-3 119,4 3 1,-9 0-49,1 4 1,-3-1-57,0-3-677,-3 3 580,-5-4 1,-5 6-898,-3 3 1277,-2-3 0,-7 9 0,0-3 0</inkml:trace>
  <inkml:trace contextRef="#ctx0" brushRef="#br0" timeOffset="79">20675 12265 8005,'0'6'-1696,"0"-1"4203,0-5-2068,5 5 1,2-3-50,4 1 0,1-1 96,-1-2 0,0 0-11,1 0 1,4 0-168,3 0 0,-1 0-199,1 0 0,0 0 74,4 0 0,0-2-116,0-1 0,-4 1 116,0-1 1,-5 1-719,1 2 0,-6 0-815,-1 0-579,-6 0 1929,3 0 0,-5 0 0,0 0 0</inkml:trace>
  <inkml:trace contextRef="#ctx0" brushRef="#br0" timeOffset="80">21406 11922 7891,'0'-7'-61,"0"-1"256,-5 5 158,4-7 54,-4 9-130,5-4 1,-1 5 332,-3 0-236,3 0-212,-5 0 0,6 5 72,0 3 0,0 7-1,0 4 1,0 3-136,0 0 0,0 6 92,0 3 1,4-2-111,0 1 0,5 0-58,-1 0 0,-3 3-136,-2-3 1,3 0-23,-3 0 0,2-5-41,-1 2 0,-1-3 11,4-1 1,-4-1 23,1-3 1,-2 1 292,2-5 0,-3 0-93,3-3-57,2-1 1,-4 1-145,2-1-61,-3-5 1,3 1-447,-1-3-820,1-3-542,-4 4 2012,0-5 0,-5 0 0,-1 0 0</inkml:trace>
  <inkml:trace contextRef="#ctx0" brushRef="#br0" timeOffset="81">21680 12185 7967,'7'-1'486,"-3"-3"0,2 3-89,1-3 1,2 1-296,-1-1 1,2 3 399,-2-3-126,2 3 0,1 1-102,1 0 1,-1 0-29,1 0 1,3 0-31,0 0 0,5 0-1,-1 0 1,3 0-81,1 0 1,-4-1 49,0-3 0,-1 3-229,1-3 1,-3 1 79,-4 0 0,-1 1-1337,0-1-373,-4 1-1049,-2 2 2723,-5 0 0,-10-5 0,-3-1 0</inkml:trace>
  <inkml:trace contextRef="#ctx0" brushRef="#br0" timeOffset="82">22514 11808 7934,'6'-5'-1788,"0"2"2076,-6-4-96,0 4 0,0-3 240,0 2 227,0 3-174,0-9-245,0 8 0,0-4 217,0 2 64,0 3 223,0-4 160,0 5-684,0 5 0,0 1-31,0 6 0,0 4-1,0 3 0,0 7-157,0 0 1,3 2 118,1-1 0,4-2-77,-4 6 0,3-2-156,-3 1 0,4 0 33,-5-4 1,5-3-64,-4 0 1,1 0 58,-1-4 0,-3-3-90,3 0 1,1-4 20,-1 0 1,-1-1-516,-3 0-291,0-4-321,0 3-138,0-9 470,0 4 94,0-5 824,-5 0 0,-1-5 0,-5-1 0</inkml:trace>
  <inkml:trace contextRef="#ctx0" brushRef="#br0" timeOffset="83">23131 11614 7934,'0'-8'68,"0"1"0,0 3 358,0-4 22,0 6-287,0-3 0,0 6 181,0 3 1,0 2-68,0 5 0,-4 2 140,0 2 0,-1 3-134,1 5 0,2 6-76,-6 5 1,1 2-77,-5 6 0,1-4-153,-1 4 1,1 0-359,-1 3 0,-3 0 319,0-3 0,0-3-402,3-5 0,1-3 247,0-1 1,-1-4-75,1 0 1,1-2 0,2-1 1,2-5-1,2-3 1,2-2 133,-1-2 1,1 1 234,2-1 1,-1-5 112,-3-2-294,3 3 0,-4-5-836,5 6 302,0-6-55,0 3 692,0-5 0,5 5 0,1 2 0</inkml:trace>
  <inkml:trace contextRef="#ctx0" brushRef="#br0" timeOffset="84">23165 12048 7934,'8'-12'105,"-1"1"1,-3 0 164,4-1 0,-1 1-43,5-1 0,-1 2-28,1 3 1,-5-4 241,1 4 1,-1 2-62,5 1 0,-1-1-25,1 1 0,-1 0-135,1 4 0,3 0-16,0 0 1,0 0-39,-3 0 0,-1 7 0,1 4 1,-2 2 27,-3 6 1,0 0-133,-4 4 0,-1 1-212,2 2 1,-4-1 119,-4 1 0,-4 2-450,-7-1 1,2 1 237,-2-2 1,1-2-329,-1 3 1,1-7 185,-5-1 0,4-3 18,-5 3 1,7-5 122,-3 1 0,4-2 56,0-2 0,2-3 400,2-1-218,-2-4 0,8 6 636,-6-6-291,6 1 192,-3-4-347,5 5 1,1-3 39,3 1 1,-2-1-139,6-2 0,-1 0 12,5 0 0,0 0 158,4 0 1,-2 0-105,5 0 0,0 0 38,4 0 0,-4-2-59,0-1 0,0 1-128,4-2 1,-4 3-152,0 1 0,-5-1-687,1-3-1327,-3 3 1037,0-4-358,-6 5 1482,-1 0 0,-10 5 0,-1 1 0</inkml:trace>
  <inkml:trace contextRef="#ctx0" brushRef="#br0" timeOffset="85">23576 12105 7934,'7'-5'-1776,"1"2"2304,-4-4-244,0 4 0,0-3 269,0 2 0,1 3-74,-1-3 0,-3 1 195,3 0-60,-3 1-119,-1-3-73,5 5 0,-2-3-125,4-1 0,-3 0-40,4 4 0,-1-4-89,5 0 0,3 0-103,0 4 1,2-3 51,-2-1 0,-1 0 54,5 4 1,-4-4-149,4 0 0,-1 1 70,1 3 1,1 0-57,-5 0 0,4 0-49,-3 0 1,3 0-62,-4 0 1,-4 0-259,-3 0 251,0 0 1,-1 1-128,1 3 0,-6-2 42,2 6 0,-4-4-7,-4 3 1,2 2 44,-6 6 1,-1-2 12,-6 2 0,1 2 9,-5-2 1,4 5-5,-4-1 0,4 2 18,-4-2 0,5 2 8,-2-2 0,0-1-27,1 1 0,-2-4 27,2 4 1,2-5 47,-2 2 1,4-4-59,3 0 1,-1-1 175,5 1 1,-1-5-25,1 1 76,3-6-4,-4 8 1,6-8-74,3 2 1,-1-3 76,4-1 1,1 0-52,3 0 1,1 0 68,-1 0 0,2 0-87,2 0 1,-1 0 18,5 0 0,-4-1-25,4-3 1,-1 2 6,1-1 1,3 0-140,-3-1 0,-2 3 130,3-3 0,-7 3-274,3 1 0,-4 0-75,0 0-548,-1-5 285,1 4-1420,-6-4 427,-1 5 1547,-15 0 0,2 0 0,-8 0 0</inkml:trace>
  <inkml:trace contextRef="#ctx0" brushRef="#br0" timeOffset="86">14040 13316 7843,'0'-7'-1038,"0"2"1745,0 5-538,0-5 79,0 4 107,0-4 979,0 5-1172,0 5 0,4 1-33,-1 6 1,3-1 79,-3 0 1,0 6-232,4 2 1,-4 3-37,1 0 0,1 3-40,-1 1 0,1 0-51,-1 4 1,-3-3 135,3 3 1,-3-3-84,-1 3 1,1-4 99,3 0 1,-3-5-102,3-2 1,1-2 82,-1 2 0,0-2-301,-4-6 194,5 6 1,-3-5-71,6 4 143,-5-4 1,3-1-68,-2-4 61,-3 3-59,4-8-80,-5 8 91,0-9-428,0 4-182,0-5-90,-5 0 802,4 0 0,-9 0 0,3 0 0</inkml:trace>
  <inkml:trace contextRef="#ctx0" brushRef="#br0" timeOffset="87">14040 13453 7860,'-12'-12'0,"5"0"-242,-1-4 1,4 6 1070,-3-5-692,4 5 1,-2-7 24,5 6 1,0 3 122,0 1 1,0 3-60,0-4 0,1 4-214,3-3 0,-1 3 66,4-4 1,0 5 51,0-5 0,3 4-113,-2-3 1,2 4 62,2-1 1,-1-1-44,1 1 0,3-3 62,0 3 1,5 0-119,-1 4 0,3 0 58,1 0 1,0 1-119,-1 3 0,-3-1 32,0 4 0,-5 1 32,2 3 0,-4 5-76,0-1 1,-2 1 100,-2 0 0,0-3-57,-4 7 1,0-7 32,-4 3 1,0 0 8,0-1 0,-5 4-2,-3-3 0,-2 0 2,-1-1 0,-4-2-6,-1 2 1,0-3-3,1-5 1,1 4 5,-5-4 1,3-2 0,-3-1 0,5 1-136,-1-1 0,2 0 123,2-4 0,3 0-427,1 0 277,4 0 0,-2-2-437,5-1 1,1 1 86,3-1 0,6 0 519,6-1 0,-1 3 0,-4-4 0</inkml:trace>
  <inkml:trace contextRef="#ctx0" brushRef="#br0" timeOffset="88">14565 13361 7887,'-4'-7'-494,"1"-1"1,-1 4 98,4-3 511,0-1 743,-5 2-606,3-4 1,-4 8 422,2-2-137,3-2-3,-4 5-89,5-4-189,0 5 0,0 5-122,0 2 0,0 4 79,0 0 1,0 4-86,0 0 1,0 7-17,0 1 1,4 0-182,0 3 0,3 2 63,-3-1 1,1 3-171,-1-3 0,-2 1-3,6-1 0,-4-3-122,3 2 1,-3-5 53,4-2 1,-6-4 63,2 4 0,1-5 82,-1 1 1,1-6-123,-1-1-76,-3-1-13,4 5 78,-5-1 1,0-3-372,0-1 77,0-4-233,0 2 759,0-5 0,0-5 0,0-1 0</inkml:trace>
  <inkml:trace contextRef="#ctx0" brushRef="#br0" timeOffset="89">14519 13464 7887,'-6'-18'0,"-3"1"196,5 1 0,1 4 32,3-4 1,0 2 48,0-1-62,0 3 1,3-5 56,1 6 0,5 3-82,-1 0 1,2 6-14,1-2 0,5 3-206,-1 1 1,1 0 83,0 0 1,-3 0-74,7 0 0,-3 0 84,2 0 0,2 1-19,-6 3 1,5-2 32,-1 6 0,3-2-112,1 2 0,-4 3 69,0 1 0,-2 0-4,2 8 1,2-5-21,-6 4 1,-4 0-154,-3 4 0,-4 3-186,3 1 0,-4 3 131,1-3 1,-3 4-213,-1-5 1,-5 1 155,-3-4 1,-2-1 93,-1 1 1,-2-4 54,-2 0 1,2-5 179,-2 2 1,-2-4-58,2 0 1,-4-2-73,4-3 1,-4 2 143,4-5 1,-4 4-52,3-4 0,1-1 31,4-3-46,-1 0-44,1 0-128,0 0-271,4 0-228,2 0 171,5 0 473,5-5 0,2-1 0,4-5 0</inkml:trace>
  <inkml:trace contextRef="#ctx0" brushRef="#br0" timeOffset="90">15056 13350 7889,'-6'-8'451,"2"1"0,3 3 95,1-4-115,0 6 205,0-3-151,0 0-278,0 3 1,4-2 7,-1 8 1,3 3-160,-3 4 0,0 6 30,5 2 1,-6 3-120,2 5 0,-3-2-24,-1 6 0,0-2 54,0 2 1,0 2-217,0-3 0,0-2 89,0-1 0,0 0-50,0 0 1,0-2-79,0-5 1,0 0-79,0-5 0,4 0-158,0-3 311,5-1 0,-7-1 144,6-2 1,-6-2-63,2-2 0,-1-3-584,0 3 143,-1-3 15,3-1-291,-5 0 818,-5 0 0,-2-5 0,-4-1 0</inkml:trace>
  <inkml:trace contextRef="#ctx0" brushRef="#br0" timeOffset="91">15056 13658 7889,'-6'-7'50,"2"-1"1,-1 4 161,1-3 1,0 3-100,4-4 0,2 2 116,2-2 0,-2 3-135,6 5 0,-1-4 30,5 1 1,-1-1 36,1 4 0,0 0-72,3 0 0,-1 0-190,5 0 1,-1 0-40,1 0 0,2 0 67,-6 0 1,1 0-126,0 0 0,-4 0 82,3 0 1,2 0-116,-2 0 0,0-4 5,-3 0 0,-1 0 113,1 4 1,-5-4-174,1 1 51,-1-6 0,0 6-178,-3-4 1,-4 3 412,-4-4 0,-8 1 0,-5-5 0</inkml:trace>
  <inkml:trace contextRef="#ctx0" brushRef="#br0" timeOffset="92">15068 13338 7405,'0'-17'-342,"0"1"1,2 8 1506,6 0 0,1 4-983,10-3 0,-4 4-13,4-1 0,0 3 56,4 1 1,0 0 9,0 0 0,3 0-207,1 0 1,1 0 43,-2 0 1,-1-4-94,1 0 1,-2 1 82,-1 3 1,-1 0-133,-3 0 0,1-4 110,-5 0 0,1 0 44,-5 4 0,-3-4-464,-1 0 115,-4 1-1280,2 3 1545,-10 0 0,-7 5 0,-5 1 0</inkml:trace>
  <inkml:trace contextRef="#ctx0" brushRef="#br0" timeOffset="93">14086 14092 7802,'-2'7'-336,"-2"-4"358,3-1 145,-4-2 143,5 0-155,-5 5 1,2-4-111,-4 3 56,4 2 73,-7-5 0,8 8 21,-6-5 111,5 0-220,-2-4 106,5 0-61,5 0 1,-2 0 30,5 0 1,-1 0-9,5 0 1,-1 0-130,1 0 1,3 0 102,0 0 0,5 0-97,-1 0 1,4 0 89,4 0 1,2 0-19,5 0 0,1-4-44,-1 0 0,5-1-125,3 1 1,-1 2 73,0-6 0,0 6-10,1-2 1,1 3-86,-5 1 0,-1 0 72,-7 0 0,3 0-80,-2 0 1,2 0 85,1 0 1,-1 0 76,-2 0 0,2 0-37,-3 0 0,-1 0 102,2 0 0,-2 0-91,1 0 1,2 0 14,-5 0 0,-1-4 53,-3 0 0,-4 0-48,0 4 1,-5 0 79,1 0 1,2-4-75,-2 1 0,0-1 92,-3 4 0,-1 0 25,1 0-86,-1 0 1,0 0-62,1 0-149,-6 0 0,1 0-536,-4 0 330,-1 0-866,-7 0 0,-3 0 98,-7 0 1085,-8 0 0,4-5 0,-9-2 0</inkml:trace>
  <inkml:trace contextRef="#ctx0" brushRef="#br0" timeOffset="94">15799 13373 7918,'-2'-7'262,"-1"4"88,1 1-302,-3-3 1,6 4 689,3-3-182,-2 3-111,3 1-213,0 0 0,-3 0 26,6 0-275,-6 5 1,5-4-505,-3 3-196,-3 2-67,4-4 1,-5 4-619,0-2 1402,0-3 0,-5 9 0,-2-3 0</inkml:trace>
  <inkml:trace contextRef="#ctx0" brushRef="#br0" timeOffset="95">15844 13670 7898,'0'6'1610,"0"4"-665,0-9-666,5 10 1,-2-10 573,5 3-158,-6-3-870,3-1-849,0 0-52,-3 5 0,4-4 1076,-2 3 0,-3-3 0,4-1 0</inkml:trace>
  <inkml:trace contextRef="#ctx0" brushRef="#br0" timeOffset="96">16610 13201 7868,'-7'-5'142,"2"4"101,5-9 86,0 4 134,0-1-180,0-3 1,0 8 257,0-6-238,0 5 17,0-2-135,-5 5 0,2 0 14,-4 0 1,3 0-124,-4 0 0,2 2 70,-2 1 1,-2 5-94,3 7 0,0 4 61,0 8 1,3 2-210,-4 5 0,6 4-14,-2 0 1,3 4-28,1-4 1,0 4 28,0-4 0,4 0-129,-1-3 0,6-1-93,-1 0 1,-2-3 93,2-1 0,-4-3 115,3 3 1,-3-4-1,4 0 0,-6-3 66,2-4 1,-1 1 46,0-4 0,-1-1 157,1-4 1,-1 1-37,-2-1 1,-4-3-128,0-1 1,-1-4-889,1 1 407,3 2-394,-9-5 1,3 4 887,-4-5 0,0 0 0,-1 0 0</inkml:trace>
  <inkml:trace contextRef="#ctx0" brushRef="#br0" timeOffset="97">16324 13784 7874,'5'-12'-489,"1"2"1160,6 3 1,-1-2-203,1 5 0,3 0-9,0 4 0,5-4-124,-1 1 0,3-1-46,1 4 0,0 0-111,0 0 0,-1 0-98,1 0 1,-1 0-125,-3 0 1,-3 0-692,-4 0-2030,-1 0 2764,1 0 0,-11 5 0,-2 1 0</inkml:trace>
  <inkml:trace contextRef="#ctx0" brushRef="#br0" timeOffset="98">16838 13852 7851,'-8'0'340,"1"0"-75,4 0 163,-2-5 107,5 4-240,0-4 1,1 5 508,3 0-211,3 0-332,4 0 0,0 0-46,1 0 0,-5 0-27,1 0 1,0 0-1,3 0 1,2 0 49,2 0 0,-2 0-129,2 0 1,-2 0 102,-2 0 0,0 0-195,1 0 0,-5 0 17,1 0-186,-5 5 0,5-2-210,-4 4 135,0 1 0,-5 3-92,-3 1 0,0 0 98,-7 4 0,4-4 84,-8 3 1,4 2 33,-8-2 0,5 2 28,-1-2 1,2-2-34,1 2 0,1-2 83,0-2 1,0 0-35,4 1 0,-2-1 98,5 1 0,0-5 14,4 1 1,0-4-66,0 3 161,0-4-137,0 2 0,2-5 105,1 0 0,4 0-5,4 0 1,1 0 119,-1 0 0,0 0-189,1 0 1,1 0 8,2 0 1,-3 0-39,4 0 1,0-1-6,-1-3 0,1 3-146,-5-3 0,-3 2 75,-1 2-354,1 0 65,-2 0-1002,4 0-271,-8 0 1624,-2-5 0,-7-1 0,-4-5 0</inkml:trace>
  <inkml:trace contextRef="#ctx0" brushRef="#br0" timeOffset="99">17329 13190 7857,'6'-5'-1316,"1"0"986,-3-3 1,-2-1 1051,6 6 0,-1-5-169,5 4 1,-6-1-159,-2 1 29,-3 3 254,4-4-240,-4 5-67,5 0-159,-12 5 1,1 3-28,-2 7 1,-3-1-68,2 5 1,-2 1 138,-2 7 0,1-1-263,0 9 0,-1-4 47,1 7 1,-1-2-182,1-2 0,3 1 34,1-1 1,4-4-51,-1 1 0,3-2-208,1 1 0,0-2 152,0-5 0,4 0-26,0 0 0,5-2 65,-2-2 1,0-2 217,0-6 1,-1 5-24,2-1 1,2 0 94,-2-4 1,-2 1-57,2-1 1,-1-3 101,5-1 1,-1 0-111,1 0 0,0 2-25,4-5 1,-4 0-218,-6-4 118</inkml:trace>
  <inkml:trace contextRef="#ctx0" brushRef="#br0" timeOffset="100">17843 13236 7885,'-4'-12'0,"0"1"0,1-1 661,3 1 1,3 0 93,1-1-367,5 1 1,-6 4 527,4 4-306,-4 1 1,7 2-310,-2 0 1,2 2-132,1 1 0,2 8 40,2 4 1,1 5 12,4-1 1,1 6-123,-2 2 114,3 0-54,1 1 1,-2 0-434,-2 2 191,3 3-22,-10-4 1,5 4-76,-6-2 0,1 2-11,-1-3 0,-4-1-211,-4 2 0,-1-1 196,-2 4 0,0 1-12,0-1 0,-2 0 431,-1 1-89,-4-1-159,-4-5 1,-4 3-94,-1-6 0,0-3-12,1-4 1,1-5-158,-5 1 0,5-3-629,-2-5-1096,4-1 2020,0-6 0,6-6 0,1 0 0</inkml:trace>
  <inkml:trace contextRef="#ctx0" brushRef="#br0" timeOffset="101">18380 13613 7772,'0'-7'548,"5"-3"1,-3 9-88,6-3 0,-4 3-187,3 1 1,-3 0-29,4 0 1,-1 0-166,5 0 1,-1 0 39,1 0 0,-1 0-113,1 0 1,-1 0 64,0 0 1,1 0-179,-1 0 1,1-2 8,-1-1 0,0 0-231,1-5 0,-1 6-1134,1-2 1070,-1-2 1,-3 5-967,-1-3 1357,-4-3 0,-3 6 0,-6-4 0</inkml:trace>
  <inkml:trace contextRef="#ctx0" brushRef="#br0" timeOffset="102">18345 13772 6256,'12'-3'1173,"-1"-1"1,1 0-617,-1 4 1,4-1-212,1-3 0,3 3 61,-4-3 1,5 1-31,-1 0 1,3 1 160,1-2 0,-1-1-129,1 2 0,-4-1-117,0 4 0,-3-4-319,3 0 1,-5 0-310,1 4 0,-2 0-1100,-2 0 459,-5 0 581,-1 0 1,-20 5-1,-4 2 1</inkml:trace>
  <inkml:trace contextRef="#ctx0" brushRef="#br0" timeOffset="103">17535 13647 6557,'-7'0'407,"2"0"0,5-1-64,0-3-134,5 2 0,-2-6 85,4 4 0,-3-1-98,4 1 1,-4 3 4,3-3 0,-3-1-58,4 1 1,-1 0 184,5 4-256,-1 0 1,1 0 32,-1 0 0,0 0-148,1 0 0,-1 0 113,1 0 0,-1 0-150,0 0 1,1 0 115,-1 0 1,1 0-158,-1 0 0,1 0 46,-1 0 0,0 0 133,1 0 12,-1 0-90,-4 0-1,3 0-1,-9 0 8,-6 5 1,-3 0-26,-7 3 1,4 2-104,3-2 1,-2-2-41,2 2 0,-1 1 86,2 6 1,-3-3 2,2 4 0,2-4 56,-2 0 1,4 0-12,-3 4 1,3-4 41,-4 4 1,2-4 11,-2 0 0,-1-1-17,6 1 0,-5-5 229,4 1-47,0-1 0,1 1-8,-1 0 216,0-6-56,4 3-36,0 0-50,5-3 278,1 3-346,6 0 0,-1-4-29,1 3 1,-5-3-3,1-1 1,-1 0 18,5 0 1,-1 0 225,1 0-249,4 0-36,-3 0 1,5 0 47,-3 0 1,-2 0-63,2 0 1,-2 0-102,-2 0 0,-3-4-283,-1 0-868,-4 1 1168,2 3 0,-10 5 0,-2 1 0</inkml:trace>
  <inkml:trace contextRef="#ctx0" brushRef="#br0" timeOffset="104">19111 13476 7850,'11'-6'-430,"-3"5"-55,-1-3 0,-3-1 435,4 1 1,-6-1 689,2 2-194,2 1-325,-4-8-31,8 9 1,-9-5 235,3 2-196,-3 2 49,-1-3-1,1 4 29,3-3 1,-2 2 214,1-6 312,-1 6-249,-2-9-226,0 5 1,0-1-129,0-1-148,0 5 171,-5-2 0,2 4-123,-5-3-98,1 3 167,-5-4 1,1 5-70,0 0 0,-2 4-10,-2-1 1,2 6-101,-2-1 1,2 2 28,2 2 1,0-1-55,4 0 0,-2 5 3,5-1 1,-1 4 14,1-4 1,3 5-58,-3-1 1,3-1 87,1 1 0,0-5-8,0 1 0,4-2 23,0-1 1,3-1 1,-3 0 1,5-4 36,-2-3 0,4-3-31,0-1 1,0 0 152,1 0-151,4 0 13,-3 0 0,7-5-4,-4-3 0,3-2-255,-4-1 1,1-1-372,0 1 1,-8-1 244,4 1 1,-5-2-525,1-2 926,-3 7 0,-5-12 0,0 7 0</inkml:trace>
  <inkml:trace contextRef="#ctx0" brushRef="#br0" timeOffset="105">19316 13064 7882,'-1'-7'0,"-3"-1"-138,3 6 223,-4-3 341,5-1-211,0 0 0,0-5 0,0 3 431,0 0-377,0 6-55,0-8 138,0 3-123,0 1 1,0-4 307,0 2-187,0 3 0,0-1 89,0 2 26,0 3-360,0-4-21,0 15 0,0 1-173,0 8 90,0 3-79,0 1 1,-4 2-39,0 6 0,0-1 120,4 4 1,0-3-57,0-1 1,-3-1-21,-1 2 75,0 2 25,4-9 0,0 4-264,0-5 108,0 0-23,0-6 1,0 4-83,0-6 0,0 4-177,0-4-307,0 0 51,0-3-119,5-1-132,-4-4 410,4-2-89,-5-5 368,0 0 0,0-5 0,0-2 0</inkml:trace>
  <inkml:trace contextRef="#ctx0" brushRef="#br0" timeOffset="106">19019 13761 7964,'-7'0'0,"-1"0"-688,0 0 1,1 0 493,-1 0 1,4 1 459,-3 3 0,3-3 135,-4 3 338,6-3-254,-8-1 162,3 0-146,1 0-311,1 0 350,5 0-317,0 6 1,1-5-17,3 3 1,2-3-26,6-1 1,-1 0-25,1 0 0,4 0 8,3 0 63,3 0-100,6 0 1,-4 0-138,2 0-91,4 0 133,-1-5 0,5 4-100,0-3 0,1 1 89,-1-1 0,-4 2-57,1-6 0,-2 4-3,1-3 0,3 0-129,-2 0 1,-3-2-245,-2 5 1,-7-3 172,-3 3 1,-4 0-1011,0 4-172,-6 0-363,-1 0 1782,-15 0 0,2 5 0,-13 1 0,3 6 0</inkml:trace>
  <inkml:trace contextRef="#ctx0" brushRef="#br0" timeOffset="107">19076 14195 7820,'-11'0'-809,"0"0"0,3 0 1590,0 0-233,6 0 46,-3 0 276,0 0-255,-2-5-87,-4 4-349,-1-4 1,1 5-13,0 0-17,-1 0 111,1 0 52,-1 5-341,1 1 31,0 5-74,-1 1 1,2-1-60,2 1 0,-2-1 22,3 1 0,0 0-82,0 3 0,4-6 88,-1 3 0,3-3-99,1 2 1,0-3-126,0-1 232,0 1 43,5-2 1,-2 3-226,4-5 173,1 5 68,-2-8 0,4 4-15,-2-5 1,2 0 16,2 0 0,3 0 91,0 0 1,0-4-73,-3 1 1,3-6 97,0 1 1,4-6 164,-4-1-111,1 0-59,0-2 0,-3 3 56,2-5 1,-4 0-57,-3-4 0,1 0 94,-5 1 0,3-5-65,-3 0 1,0-4 23,-4 0 0,0-2-88,0-1 1,-1 3-4,-3 1 0,3 6 65,-3 1 1,1 5 67,-1 7 115,3-1-214,-4 6 138,5-4 40,0 9-220,0 6 1,0 4-104,0 10 0,0 0 44,0 3 1,0 6-190,0 3 0,4 1-177,0-2 1,1 3 171,-1-3 1,-2-2-346,6-1 266,-6-3 83,3-1 0,-3-5-31,1-3 0,-1-2-17,2-2 0,-3 1-656,-1-1 580,0-5 0,4 1 340,-1-4 0,1-1 0,-4 3 0,0-5 0,0 0 0</inkml:trace>
  <inkml:trace contextRef="#ctx0" brushRef="#br0" timeOffset="108">19259 14081 7644,'5'-10'-44,"3"2"1,-2-1 498,2 5 0,-1-3 18,5 3 1,1-1-128,2 1 1,-3 3 128,4-3-219,-4 3-167,5 1 1,-4-4-79,2 0 1,-3 0 154,0 4 1,-1 0 150,1 0-221,-1 0 0,1 2-93,-1 1-217,-5-1 148,4 3 13,-8 0 0,3-3-92,-5 6 1,-1 0 43,-3 3 1,-3 0-103,-4 1 1,-6 4-16,-2 3 1,-2 3 105,-2 1 0,4-4-30,0 0 0,5-1-7,-1 1 1,2-3 71,2-4 1,3-2 106,0-3 174,6 3-126,-3-3 94,5-1 1,1-1 123,3-5 1,2 0-150,6 0 1,0 0 38,4 0 0,-2-1-114,5-3 0,-4 3 9,4-3 0,-4-1-243,4 1 0,-5 0 92,1 4 0,-2-3-887,-2-1 1,1 0 59,-1 4 897,1 0 0,-1-5 0,1-1 0</inkml:trace>
  <inkml:trace contextRef="#ctx0" brushRef="#br0" timeOffset="109">19990 13396 7847,'-11'0'1003,"4"0"1,4 1-660,6 3 1,0 2-69,4 5 1,-3 6 0,4 2 0,-4 8-106,3 3 1,-4 0-46,1 5 0,-3 0-129,-1 7 1,0 1 42,0-5 0,0 0-211,0-3 0,0-6 31,0-2 0,0-3-128,0-2 0,0-4 91,0-3 1,1-2-298,3-1 17,-3-1 1,4-3-254,-5-1-39,0-4-276,0 2 81,0-5 944,0-5 0,-5-2 0,-1-4 0</inkml:trace>
  <inkml:trace contextRef="#ctx0" brushRef="#br0" timeOffset="110">19899 13533 7847,'-7'-18'-686,"-3"1"837,9 1 0,-4 3 553,5-2 1,1 1-356,3-1 0,-2 2-173,6-2 0,0 2 84,3 2 0,6-1 72,2 1 0,4 1-145,3 2 0,0-1 12,4 5 1,-1-1-125,2 2 0,2 1-13,-3-2 1,2 7-117,-2 1 0,-2 5 125,-5-2 0,-1 7-88,-3 1 0,-7 2-67,-4-2 1,-6 2-141,2 2 1,-4 6-173,-4-2 0,-3 2 183,-8-2 0,-7 4-113,-5-1 0,-3 0 27,3-7 1,-3 1 49,3-5 1,1 1 32,3-5 0,4-5-386,0-2-151,5-3 753,-3-1 0,11-10 0,1-2 0</inkml:trace>
  <inkml:trace contextRef="#ctx0" brushRef="#br0" timeOffset="111">20721 13121 7847,'6'-5'-209,"1"0"369,-3-2-6,-3-3-77,4 8 1,-4-3 176,3 5 1,-3-1 183,3-3-168,-3 3 1,1-4-42,1 5 1,-1 1-1,1 3 1,-1 0 4,-2 7 0,-5-2 13,-3 6 1,-2 4-115,-2 4-131,-4 0 157,3 10 0,-8-4-206,2 5 0,1 4 57,-1 0 1,5 4-81,-1-4 1,3 4-12,5-4 0,2 0-10,5-3 1,0-1-33,0 0 1,1-3-162,3-1 0,-2-3 54,6 3 1,-1-4-6,5 0 1,-1-2 122,1-1 0,-1-4-6,1 0 0,-1-5 234,0 1 0,1-2 19,-1-1 1,1-2 55,-1-3 0,0 2-117,1-5 0,3 1-22,0-1 1,1-3-32,-5 3 1,0-3-123,1-1 1,-5 0-966,1 0 755,-5-5 0,5 3-593,-4-6 1,0 4 903,-4-3 0,-5-1 0,-1-3 0</inkml:trace>
  <inkml:trace contextRef="#ctx0" brushRef="#br0" timeOffset="112">20904 13316 7847,'0'-12'601,"0"1"461,5 4-697,1-3 0,4 10-96,-2 0 1,1 2-38,-5 5 0,5 2-74,-2 6 0,3-1-110,2 5 1,0-4 76,4 5 1,-4-5-190,4 4 0,-2-5 58,1 1 0,-3-2-147,4-2 1,-4 1-79,0-1 0,-1-5-201,1-2 1,-2-1-469,-3 0 396,4-1 64,-5 3-1345,0-5 1785,-1-5 0,-5-2 0,0-4 0</inkml:trace>
  <inkml:trace contextRef="#ctx0" brushRef="#br0" timeOffset="113">21315 13316 7847,'0'-12'0,"0"5"546,0-1 1,0 4-245,0-3 0,4 3-205,0-4 463,-1 6 117,-3-3-538,-5 5 0,-1 0-82,-6 0 1,0 6-241,-3 5 173,2 1 54,-9 4 0,10 1-274,-4 2 0,2-2 23,-1 3 1,6-3-3,-2 2 0,6 2-27,-3-6 0,6 4-148,-2-4 0,3 4 97,1-4 0,0 1-7,0-5 1,0 0 41,0 1 0,3-5-129,1 1 59,0-5 69,-4 7 207,0-9 231,0 4 234,-5-5-173,4 0 0,-4 1 210,5 3 0,0-1 501,0 4-434,0 1-281,0 3 0,0 1 444,0-1-332,0 6-109,0-5 0,1 9-195,3-6 1,-3 1 67,3 0 1,-3-4-37,-1 4 0,0 0 25,0-1 0,0 1-352,0-5 185,0 0 174,0 1-67,0-1 1,0-3-135,0-1 149,0-4 0,1 6-1251,3-5 120,-3-1-162,4-3 1231,-5 0 0,0 0 0</inkml:trace>
  <inkml:trace contextRef="#ctx0" brushRef="#br0" timeOffset="114">21966 13316 7847,'0'-12'711,"0"1"-384,0-1 0,5 1-64,3 0 0,-2 3 413,2 0-131,-6 6-123,3-3 0,-6 5-302,-3 0 1,-2 1-138,-6 3 1,-3 3 121,0 9 1,-5-2-108,1 5 0,-4-4-171,-4 4 1,3-1 118,-3 1 0,3 1 0,1-5 1,2 4-7,2-4 1,0 1-35,7-5 74,-2 1 25,8-1-2,0 0 0,2-3-2,8 0 1,2-6 120,5 2 1,5-2-63,-1 2 1,4-2-80,-4 1 0,4-1 33,-4-2 1,2 0-2,-2 0 0,-2 3-68,2 1 0,-2 0-129,-2-4 0,-3 1-429,-1 3-697,-4-3-865,7 4 1656,-9-5 1,3 0 518,-8 0 0,-2 0 0,-5 0 0</inkml:trace>
  <inkml:trace contextRef="#ctx0" brushRef="#br0" timeOffset="115">21600 13670 7632,'-5'6'1204,"4"-1"-375,-4-5-326,5 5 59,5-4-54,1 4-349,6-5 0,3 4-132,0 0 0,6 0 33,-2-4 0,-2 4 3,2 0 1,0-1-154,4-3 1,-5 2-460,-3 1 1,2-1 316,-2 1 232,0-1 0,2-2 0,1 0 0</inkml:trace>
  <inkml:trace contextRef="#ctx0" brushRef="#br0" timeOffset="116">22114 13464 7752,'-5'-6'131,"4"1"378,-4 0 48,5 3 424,0-3-607,5 5 1,1-4-19,6 1 1,-1-1-181,1 4 0,0 0-72,4 0 1,-4 0 111,3 0 1,2 0-27,-2 0 0,2 4-106,-2-1 1,-1 1 73,5-4 1,-1 2-202,1 1 1,-3-1-65,-4 1 0,-1-1-205,0-2 159,1 0 0,-4 3-377,-1 1 371,-4 5 0,-3-2-52,-8 4 0,-6 2-142,-1 2 131,-5-2 53,-3 8 0,-1-7 74,-3 5-50,3-5 95,1 8 0,5-10-33,3 4 0,2-4 41,2 0 1,1-1 124,2 0 0,2-3 332,2 0-280,3-6 0,-4 5 163,5-4-217,5-1 1,1 3 236,5-5 0,1 0-31,-1 0 1,5 0-53,-1 0 0,5 0-171,-1 0 1,3-4-117,1 0 0,-2-1-104,-2 1 0,3 3-328,-3-3 1,-3 3-82,-1 1 0,-2-1-202,-1-3 1,-1 3 766,0-3 0,1 2 0,-1 2 0</inkml:trace>
  <inkml:trace contextRef="#ctx0" brushRef="#br0" timeOffset="117">22583 13190 8099,'0'-6'1029,"0"1"1,1 5-555,3 0 0,-2 3-57,6 1 0,-1 6-144,5 2 1,-1 0-85,1 7 1,0-3-27,4 3 0,-4 4-12,4 3 0,-4 2-92,0-1 1,-1-2-186,1 6 0,-1-5 107,0 5 0,1-6-445,-1 2 0,4-3 124,1-1 0,0-4 1,-1 0 1,-2-5 77,2 1 1,-2-2 38,-2-2 0,1-1-149,-1-2-47,1 2-417,-1-4 365,-5 1-40,0-2-812,-6-5 1321,0 0 0,-6-5 0,0-2 0</inkml:trace>
  <inkml:trace contextRef="#ctx0" brushRef="#br0" timeOffset="118">22960 13293 7847,'0'-18'0,"0"-2"630,0 4 0,0 1 237,0 4-774,5-1 1,-3 2 384,6 3-101,-6-4 1,-2 10-232,-7-3 1,-7 13 26,-2 7 1,-5 9-124,-2 5 1,-1 5 106,-6 3 1,4-3-204,-1 3 0,0-2-116,0-2 1,0 0-96,4 1 1,6-6 56,1-3 0,0-1-81,1-3 0,1-4 25,6-3 1,-1-2-366,5-2-832,-4 1 592,6-6-28,-3 4 889,5-8 0,-5-2 0,-1-7 0</inkml:trace>
  <inkml:trace contextRef="#ctx0" brushRef="#br0" timeOffset="119">23051 13042 7847,'-1'-20'695,"-3"1"0,3 5-139,-3-1-553,8 3 0,2 0-440,5 1 1042,-4 4 267,-2 2 1,-4 7-155,3 1 1,2 9-273,6 7 0,-1 7-13,0 5 1,6 3-139,2 4 0,-1 0-42,1 8 1,-1-3 2,1 7 1,-3-2-198,-5 1 1,1-2 13,-1 3 0,-1-3-190,-2-2 0,1 0-849,-5-3 531,5-3 300,-8 0 1,4-7-549,-5 2 1,0-6 126,0 3 0,-1-6-68,-3 2 0,-4-7-145,-7-1 0,-3-5 769,-5 1 0,6-2 0,0-2 0</inkml:trace>
  <inkml:trace contextRef="#ctx0" brushRef="#br0" timeOffset="120">18368 15189 7768,'-11'0'777,"5"0"-315,0 0-113,6 0 0,6 0-53,1 0 1,0 0-39,0 0 1,2 0-77,6 0 1,-2 0-69,2 0 1,2 0 16,-2 0 1,5 0-9,-1 0 0,2-4 4,-2 0 0,2 0-136,-2 4 0,-2 0-51,-2 0 1,0-1-30,-3-3 0,2 3-40,-7-3 1,-1 3-64,2 1-939,-5 0-64,2 0-220,-5 0 1415,-5 0 0,-7 5 0,-6 1 0</inkml:trace>
  <inkml:trace contextRef="#ctx0" brushRef="#br0" timeOffset="121">18357 15349 7768,'0'6'862,"5"-1"-441,3-5 1,2 0-173,1 0 0,2 4 51,2 0 0,-1-1 125,5-3 0,-4 0-48,4 0 0,0-1-117,4-3 0,0 3-145,0-3 1,-4 3 87,0 1 1,-5 0-150,1 0 0,-2-4-346,-2 0 0,-3 1-1296,0 3 1588,-6 0 0,3 0 0,-5 0 0</inkml:trace>
  <inkml:trace contextRef="#ctx0" brushRef="#br0" timeOffset="122">19213 14640 7816,'-6'-5'572,"1"4"-544,5-9 1,-1 9 424,-3-3 151,3 3-210,-4 1-197,0 0 0,2 0-205,-5 0 0,5 1 79,-5 3 1,4-2-2,-3 6-12,-1-1 1,-3 5-34,-1-1 1,2 2 68,2 2 1,-2-1-18,3 5 0,0-4-8,0 4 0,4-1 33,-1 1 0,3 7-30,1-4 0,0 4 27,0-3 1,0-2-23,0-2 1,5 3 14,3-3 1,2 1 6,1-1 0,-3 2-54,-1-6 1,5 4-13,3-4 0,0 0 49,-3-3 1,-5 0 0,1 4 0,-2-4-6,2 4 0,1-3-4,-5 3 1,-1-4-49,-3 4 0,0-4-46,0 0 1,0-1-29,0 1 1,0-5 166,0 1 1,-3-4-70,-1 3-695,-5-4 0,6 2 401,-4-5 1,4 1 364,-1 3-104,3-3 0,0 4 192,-3-5-30,3 0 155,-4 0-334,5 0 11,0 5 1,0 2 101,0 4 1,4 1-36,-1-1 0,5 2 135,-4 2 1,3-2-131,-3 2 0,4 1 14,-4 0 0,3 4-137,-3-1 0,0-1 120,-4 1 1,4 3-180,0 5 1,-1 1 94,-3-1 0,0-2-84,0 6 0,0-6 72,0 2 0,0 0-1,0 0 1,0-4 15,0-4 1,0-1 15,0 1 0,0-1 17,0-3 1,4-3 87,0 4 0,1-4-104,-1 0 0,-3-5 19,3 1 0,1-4-2,-1 3 1,1-4-20,-1 1 0,-3-2 9,3 2-54,2-3-16,0 5-332,6-6 112,-1 0-409,1 0 0,-5-2 277,1-2 1,-6 2 399,2-6 0,3 1 0,-1-5 0</inkml:trace>
  <inkml:trace contextRef="#ctx0" brushRef="#br0" timeOffset="123">19613 14618 7775,'0'-7'-581,"0"2"1432,0 0-4,0 4-314,5-4-157,-3 5-176,3 0 1,-5 1-40,0 3 1,3-2 40,1 6 0,0 0-181,-4 3 1,1 0-40,3 1 1,-3 1-96,3 2 0,-3-1 109,-1 5 1,0-4-91,0 4 1,4-4 74,0 4 1,0-3 7,-4 3 0,1-5-37,3 1 0,-3-3 52,3 0 1,-3-5-400,-1 1 137,0-5-1039,0 7 1297,0-9 0,0 9 0,0-3 0</inkml:trace>
  <inkml:trace contextRef="#ctx0" brushRef="#br0" timeOffset="124">19933 14526 7785,'0'-6'194,"0"1"972,0 5-688,-5 5-273,4 1 1,-4 6-49,5-1 1,-2 6-30,-2 2 1,3 0-120,-3 3 1,2-1 97,-2 5 1,2 4-115,-6 0 0,0 2 53,-3-2 1,-1 2-83,1-5 1,0 1-138,-1-2 0,1-2 85,-1 3 1,5-7-77,-1-1 0,2-5-16,-2 1 1,-1-2 93,5-1 1,1-5-227,3 1-259,0-6-54,0 8-320,0-8 945,0 3 0,0-5 0</inkml:trace>
  <inkml:trace contextRef="#ctx0" brushRef="#br0" timeOffset="125">19979 14789 7720,'0'-14'6,"0"3"0,0 2 123,0-3 1,5 5 234,2-1 0,4 2 76,0-2-77,0-2-189,1 9 0,-1-6 73,1 3 0,-5 3-127,1-3 0,-4 3-71,3 1 1,-3 0 237,4 0-158,-6 0 1,7 1-183,-5 3 1,1-1 71,-1 4 1,-3 1 9,3 3 0,1 1 14,-1-1 1,0 6-4,-4 2 0,0-1-26,0 1 0,-6 0 74,-1 3 0,-3 1-179,-2 0 0,1 0 82,-1 0 1,-2-4-124,3 0 0,-5-5 9,8 1 1,-5-2 35,6-2 113,2 1 1,-4-5 28,5 1 31,0-6 0,5 3-54,3-5 1,3 0 220,4 0 1,2 0 3,2 0 1,-1 0 18,5 0 0,-1 0-137,1 0 0,2 0 22,-2 0 1,-1 0-16,1 0 1,-4 0-8,4 0 1,-5 0-31,2 0 0,-4 0 84,0 0-692,-1 0 292,0 0-881,-4 0 0,-5-1 1088,-9-3 0,-6-2 0,-10-5 0</inkml:trace>
  <inkml:trace contextRef="#ctx0" brushRef="#br0" timeOffset="126">21578 14595 7800,'0'-7'-155,"0"-3"136,0 9 1,-4-5 214,0 2 1,-1 3 138,1-3 0,2 2-41,-6 2 0,4 0-122,-3 0 0,3 0 72,-4 0 0,4 0 127,-3 0-202,-1 0 1,-3 6-39,-1 1 0,1 3 12,-1 2 0,1 0-14,0 4 1,3 1-115,0 6 1,2 0-16,-2 0 0,-1 0 69,6 0 1,-2-1-93,1 1 0,3-1 37,-3-3 1,2 1-181,2-5 1,2 2 89,2-2 0,-2-3-100,6-1 0,-1-1 94,5-6 0,-1 4-54,1-5 1,4 1 35,3-4 1,-1 0 44,1 0 0,0-5-21,4-2 0,0-4-53,-1 0 0,0-4 8,-3-1 0,1-4 12,-4 1 1,-1 1-28,-4-1 1,-1 0 8,-2-4 0,-3 1-16,-5-1 0,0 0 58,0 0 1,-5 0-18,-3 0 0,-6 1 59,-1-1 0,0 5-100,4 3 1,-5 3 9,1 5 0,-5 2-95,1 5 0,-2 0 228,2 0 0,-2 5 0,3 1 0</inkml:trace>
  <inkml:trace contextRef="#ctx0" brushRef="#br0" timeOffset="127">22171 14492 6721,'7'-5'1292,"-2"4"-706,-5-4 1914,0 5-2477,-5 0 1,-2 3 0,-4 1 0,0 5-52,-1-1 0,1-1 50,-1 5 0,0-7-53,-4 6 1,4-2 56,-3 2 0,-2 1-20,2-1 1,0 3-70,3-2 0,1 2 55,-1-7 1,5 2-93,-1-1 0,6 2-30,-2-2 100,2-3 1,4 1 29,2-2 1,2-3 0,7 4 33,2-5 0,-2 0-41,2 0 1,-3 0 41,0 0 0,-1 1-23,1 3 1,0-3 2,4 3 0,-6-2-66,5-2 0,-5 0-6,5 0 0,-6 0-245,-1 0-438,-1 5-68,5-4-483,-6 4 1291,-1 0 0,-10 1 0,-1 6 0</inkml:trace>
  <inkml:trace contextRef="#ctx0" brushRef="#br0" timeOffset="128">21966 14800 9813,'8'2'442,"-1"1"1,1-1-295,3 1 1,-2 0-100,2 1 1,-2-3 128,7 3 1,-4-3-171,0-1 0,3 4-17,0 0 1,4 0-100,-4-4 1,1 0-494,-5 0 0,-1 1 318,-2 3 1,2-3-635,-2 3 917,-3-3 0,5-1 0,-4 0 0</inkml:trace>
  <inkml:trace contextRef="#ctx0" brushRef="#br0" timeOffset="129">22434 14663 7720,'0'-7'798,"0"-1"1,1 6-913,3-2 0,-1 2 118,4 2 1,-3 0 267,4 0 1,-4 0-81,3 0 1,1 0 93,3 0 1,-3 0-190,-1 0 0,1 0-121,4 0 0,-1 0 19,0 0 1,1 0 89,-1 0 0,1 0-106,-1 0 7,0 0 1,1 0 60,-1 0 44,1 0 0,-1 0-212,-5 0 169,0 0 1,-6 2-127,0 2 0,0-2 104,0 6 0,-2-5-121,-2 5 0,-2-2 54,-5 2 0,1 2-9,2-2 1,-2 2 33,2 1 1,-2 1-4,-1-1 1,-1 1-28,1-1 1,-2 0 23,-2 1 0,2-1-10,-2 1 0,2-1 17,2 1 0,1-1 5,2 0 1,-2-3 43,2 0 135,3-6-61,0 8 265,5-8-213,0 3 0,1-5-61,3 0 1,3 0 85,4 0 0,0 0-76,1 0 1,-1 0-149,1 0 1,3 0 40,0 0 1,2 0-34,-2 0 1,-1 0 47,5 0 1,-4 0-89,4 0 0,-4 0-63,4 0 0,-5 0 26,2 0 1,-4 0-546,0 0 1,-5 0 27,1 0 625,-6 0 0,4-5 0,-6-2 0</inkml:trace>
  <inkml:trace contextRef="#ctx0" brushRef="#br0" timeOffset="130">23199 14469 9293,'-7'8'194,"-1"-1"0,1 0-176,-5 0 0,1 3 36,-1-2 1,1 2 25,-1 2 1,0-1 7,-4 0 1,4 1 11,-3-1 1,-2 1-126,2-1 0,0-1 95,3-2 0,1 2 8,-1-2 0,5-2 98,-1 2-137,6-6 1,-3 5 14,5-4-127,0-1 1,5 3 77,2-5 1,3 3-73,2 1 1,-1 0-8,1-4 0,3 0 47,0 0 0,0 4-53,-3 0 0,-1 0 62,1-4 0,-1 3-95,0 1 1,1 1 11,-1-1 0,-3-3-61,-1 3 0,-3-3-99,4-1 0,-6 2-857,2 1 1118,-2-1 0,-8 8 0,0-4 0</inkml:trace>
  <inkml:trace contextRef="#ctx0" brushRef="#br0" timeOffset="131">22960 14800 9512,'0'7'62,"3"-1"231,1-2 1,1-3 189,-1 3-323,2 2 0,6-1-164,-1 3 0,1-3 90,-1-5 1,0 1-185,1 3 0,-1-3-94,1 3 0,3-3-124,0-1 1,2 0 72,-2 0 1,-2 0-76,2 0 1,-2 0-937,-2 0 1254,0 0 0,1-5 0,-1-1 0</inkml:trace>
  <inkml:trace contextRef="#ctx0" brushRef="#br0" timeOffset="132">23496 14401 9592,'10'5'414,"-2"2"0,1 5-372,-5 3 1,1 0 160,-1 8 0,-3-1 6,3 8 1,-3 0-4,-1 5 1,0 2-1,0-3 0,0 5-198,0-8 0,0 3 33,0-7 0,0 2-131,0-6 0,0 1-322,0-9 1,0 0-1140,0-3 1551,0-1 0</inkml:trace>
  <inkml:trace contextRef="#ctx0" brushRef="#br0" timeOffset="133">19613 15371 7585,'-5'-6'130,"4"1"0,-4 4 479,5-3-390,0 3 1,0-3 139,0 8-268,5 2 1,-4 5-1,3 1 0,1 3-1,-1 0 0,1 0 43,-1-3 0,-2 1-96,6 2 1,-6 1 54,2 3 1,1 2-23,-1-6 0,1 4-8,-1-4 0,-3 2-67,3-2 1,-3-2 20,-1 2 0,0-3-107,0 0 0,0-4-151,0-1 1,0-3-53,0 4-540,0-6 154,0 8-118,0-9 798,0 5 0,0-1 0,0 1 0</inkml:trace>
  <inkml:trace contextRef="#ctx0" brushRef="#br0" timeOffset="134">20002 15337 7714,'-7'0'279,"2"0"910,5 0-644,-5 0-330,4 0 1,-4 5-172,5 3 1,-4 3 42,0 4 1,-4-1-52,5 5 0,-5-1 102,4 1 1,-3 3-123,3-3 1,-5 4 55,1 3 0,-1-2-150,2 3 0,-3-3 38,2-1 1,-1 0 115,2 0 1,-2-2-175,5-2 1,-4 2 11,4-6 0,-1 1-266,2 0 260,1-4 1,-3 5 16,5-6 1,-1 1 82,-3-1 1,3-3 2,-3-1 1,3-3 80,1 4-140,0-1 128,0 5 0,0-5-169,0 1 12,0-6-134,0 4-287,0-6 0,0-6 1,0 0-1</inkml:trace>
  <inkml:trace contextRef="#ctx0" brushRef="#br0" timeOffset="135">20081 15611 7785,'0'-11'126,"0"3"-163,0 1 0,0 3 202,0-4 1,2 2 501,2-2-510,-3-2 0,8 7 0,-6-4 0,6 3 24,-1-4 0,-2 6-27,2-2 0,0-1 3,3 1 1,0 0-36,1 4 0,-5-3-30,1-1 0,0 0-14,3 4 1,-3 0-108,-1 0 1,0 1-94,0 3 1,2-1 141,-5 4 1,0 1-71,-4 3 1,0 1-28,0-1 1,0 6-65,0 2 0,-7-2 59,-4 2 0,0 0-94,-5 4 1,4 0 66,0 0 0,-2 0-13,3 0 1,-3-2 28,6-2 0,-1-1 22,2-3 1,-2-6 139,5 3-42,0-4-60,4 4 72,0-6 5,0-1 0,2-5 64,1 0 234,-1 0-265,8 0 0,-4 0-47,6 0 0,-1 0 52,0 0 1,-3-1-51,0-3 0,3 3 2,4-3 0,1 3-5,-5 1 0,0 0-16,1 0 0,-1-4-22,1 0 0,-5 0 1,1 4 1,-4-3-350,3-1 0,-3 0-52,4 4-270,-6-5 0,3 2 679,-5-4 0,0 4 0,0-2 0</inkml:trace>
  <inkml:trace contextRef="#ctx0" brushRef="#br0" timeOffset="136">20401 15611 7722,'-6'-1'-57,"2"-3"-41,3 3 270,1-4 0,1 5 173,3 0-223,-3 0 0,8-1-1,-5-3 1,5 2-109,-2-1 0,0 1 72,0 2 0,1 0-73,3 0 1,1 0-2,-1 0 0,1-1 24,-1-3 0,0 3 41,1-3 1,-1 2-19,1-2 0,-1 3 21,1-3 0,-5 3 7,1 1 0,-4 0-15,3 0 82,-4 0-287,2 0-246,-5 0 352,0 5 0,-1 1-122,-3 5 1,-1-3 106,-3 0 0,-2-1-13,2 5 1,2-1 48,-2 0 0,1 1-35,-5-1 0,1 1 94,-1-1 1,5 1-43,-1-1 0,1 0 8,-5 1 0,2-1 4,2 1 1,0-1 6,4 1 0,-1-5 48,1 1 1,3-4-60,-3 3 73,3-4 0,-1 2-44,-2-5 61,3 5-48,-4-4 14,5 4 9,0-5-43,5 0 0,2 0 51,4 0 0,0 0-1,1 0 0,0 0 43,4 0 1,-4 0-75,4 0 0,0-1-12,-1-3 0,1 3-46,-5-3 1,0 3 7,1 1-144,-1 0-348,1 0-659,-1 0 560,-5 0-97,0 0 0,-8 0 679,-2 0 0,-2 0 0,-5 0 0</inkml:trace>
  <inkml:trace contextRef="#ctx0" brushRef="#br0" timeOffset="137">20687 15440 7775,'0'-8'-35,"0"1"0,0 3 129,0-4 1,0 4-25,0-3 1,1 3 53,3-4 1,-2 6-59,6-2 1,-4 2 15,3-2 0,-3 2 70,4-1 66,-6 1 11,9-3 16,-5 4 62,5-4-269,1 5 175,-1 5-238,-5 1 1,3 6 15,-5-1 1,0 1-91,-4-1 0,0 0 116,0 1 1,-4 3-121,0 0 0,-3 1 72,3-5 1,-5 0-195,1 1 169,3-1 0,-5 1 219,4-1-58,0-5-41,0 0-37,6-6 0,6 0 6,1 0 1,-1 0 36,2 0 1,0 0-46,3 0 1,2 0 116,2 0 0,-2 0-105,2 0 0,-2 3 63,-2 1-305,0 0 0,1-4-751,-1 0 956,-4 0 0,3 0 0,-4 0 0</inkml:trace>
  <inkml:trace contextRef="#ctx0" brushRef="#br0" timeOffset="138">21429 15566 7758,'-6'0'411,"1"0"1,5-2 144,0-2-212,5 3 0,-3-4-108,6 5 1,-4-4 196,3 0-137,-4 1-233,2 3 198,0 0-411,-4 0-11,9 0 1,-3 0 131,4 0 1,1 0-118,-1 0 0,6 0 22,2 0 0,-2-2 103,2-1 1,0 0 38,4-5 1,-4 6 87,0-2 0,-5 3-45,2 1 0,-4 0 99,0 0-264,-6 0 1,0 1 94,-2 3 1,-3-2-161,3 6 0,-4-2 14,-4 2 1,2 2 4,-6-2 1,-1 3 30,-6 4 0,2-2-82,-2 2 0,-1-2 190,1-2 0,-1 1-89,5-1 0,-4 1 216,-1-1 1,1 1-56,4-1 1,1-3 90,2-1 0,-2-3-57,2 4 1,2-5-56,-2 5 1,6-4 23,-2 3-27,3-4 0,-1 3-20,-1-2-52,1-3 131,-3 10-92,5-10 1,4 5 11,0-2 0,5-3 1,-2 3 0,3-1 25,2 0 1,1-1-31,2 2 0,3-3 4,4-1 0,0 0 59,-3 0 1,3 0-51,-3 0 0,2-1-42,2-3 0,-5 2 39,-3-1 0,-2 1-1045,-2 2 567,1-5 456,-6 4 0,-1-4 0,-5 5 0</inkml:trace>
  <inkml:trace contextRef="#ctx0" brushRef="#br0" timeOffset="139">22069 15394 7723,'-8'-6'355,"0"2"691,6 3-359,-3 1 725,5 0-1142,0 5-121,0-4 1,1 8 1,3-5 1,2 3-10,6-3 1,-1 4-125,1-4 0,4 3 69,3-3 0,1 1-93,-1-1 1,7-3 16,-3 3 0,2 1-111,-2-1 0,1 0 79,3-4 0,-3 4-109,2-1 1,-5 1 114,-2-4 0,-2 1-32,3 3 1,0-3 131,-5 3 1,-4-2-79,-3-2 0,-4 0 53,3 0 1,-4 1-28,1 3-6,-3-3-19,-1 4 0,-5-4 7,-3 3 1,-2-3-121,-1 3 0,-2 1 115,-2-1 0,-3 5-216,-5-1 0,0-2 53,1 1 1,-2 0 37,-3 0 1,1 4 62,-4-4 0,3 3 4,-3 2 1,5-5-8,-2 1 1,3 0 77,1 3 1,4-3-19,0-1 0,9-3 61,-2 4-547,3-6 179,3 3-179,1 0 177,5-3 1,5 1-135,3-6 0,6 0 438,1-4 0,5-1 0,-2-4 0</inkml:trace>
  <inkml:trace contextRef="#ctx0" brushRef="#br0" timeOffset="140">22777 15303 7725,'0'-12'0,"0"5"266,0-1 1,0 4 1116,0-3-496,0 4-84,0-2 34,0 5 0,4 1-634,-1 3 0,2 4-1,-1 7 0,-2 3-146,1 5 1,-1 0 39,-2-1 1,0 5-58,0 0 1,0 4 31,0 0 1,0-2-146,0 1 0,0 0-23,0 0 1,0 2 38,0-5 1,0 3-126,0-3 1,0-2 53,0-6 1,0 1 18,0-4 0,0-1 144,0-4 49,0 1 1,0-5-17,0 1 42,0-6-329,0 3-590,0-5 0,-5-1 50,-3-3 760,3 3 0,-10-9 0,2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17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20421 11238 7881,'-8'0'-1085,"0"0"1028,1 0 0,0-1 1628,4-3-837,1 3-210,2-4-74,0 5-342,5 0-112,-3 0 112,8-5 0,-4 3-125,6-1 0,-1 1 142,0 2 1,5 0-123,-1 0 0,5 0 76,-1 0 0,3-4-78,1 1 1,-1-1-99,1 4 26,0 0-21,0 0 0,0-4-76,0 0 1,-2 0 110,-2 4 1,-2 0-161,-6 0 1,1 0-240,-1 0-406,-5 0 416,-1 0 0,-6 2 446,-3 2 0,-2 2 0,-5 5 0</inkml:trace>
  <inkml:trace contextRef="#ctx0" brushRef="#br0" timeOffset="1">20421 11467 8234,'11'-6'1186,"-2"5"-271,2-3-386,-2-2-160,13 5 1,-8-6 51,5 4 0,0 1-179,4-1 1,3-3-39,1 3 0,3-5-27,-3 4 1,3-3 14,-3 3 1,0 0-203,-4 4 48,-6-5 109,0 4-384,-6-4 101,-4 5 128,-2 5-2600,-5 1 2608,-5 0 0,-7 10 0,-6-4 0</inkml:trace>
  <inkml:trace contextRef="#ctx0" brushRef="#br1" timeOffset="2">13545 18205 7869,'-6'0'-728,"1"0"1846,5 0 1,4 1-881,-1 3-102,1-3 1,-3 4-13,3-5 0,-1 0 9,4 0 1,-3 0 88,4 0-2,-1 0-165,5 0 0,-1 0 121,1 0-203,-6 0 125,4 0-149,-3 0 0,0 0 99,1 0-27,-6 0-83,8 0 24,-3 0 0,4 0 76,1 0 1,-1 0-30,0 0 1,1 0 136,-1 0 1,1 0-123,-1 0 0,1-1 264,-1-3-179,0 3 0,1-4 47,-1 5-117,1 0 0,-1 0 45,1 0-134,-1 0 1,0 0 58,1 0 0,3 0 8,0 0 1,0 0 5,-3 0 1,-1-4 89,1 0 1,-1 0-98,1 4 1,-1 0 2,0 0 1,1 0 0,-1 0 0,1 0 8,-1 0 0,-3 0-99,-1 0 1,1 0 99,3 0 0,-3 0-80,0 0 1,-1 0 59,5 0 0,-1 0 2,0 0 1,-2 0 37,3 0 1,-3 0 8,6 0 1,3-1-13,1-3 1,-2 3 18,2-3 1,-1-1-84,1 1 1,2 1 51,-6 3 1,1-4-66,0 0 1,-4 0 27,3 4 0,-2 0-9,-1 0 0,-1 0 36,0 0 1,1 0-5,-1 0 0,1 0 47,-1 0 0,4 0 14,1 0 1,4 0-71,-1 0 0,4 0 21,3 0 1,-2-5-101,3-3 1,1 2 10,-1-1 0,-2 3-73,-6-4 1,1 6 138,-4-2 0,-5 2-16,-3 2 0,-5 0 94,5 0 14,-5 0 38,2 0-112,-5 0 303,0 6-342,0-5-172,0 4-22,0-5-416,5 0 378,-4 0 244,4-5 0,-5-2 0,0-4 0</inkml:trace>
  <inkml:trace contextRef="#ctx0" brushRef="#br1" timeOffset="3">17176 16017 13781,'5'6'40,"-1"6"32,4-1-1,0 1 0,-2-1-2,2 1 0,-4-1-87,3 0 0,1 0 80,4-4 0,-5 3-127,1-2 1,-4 2 118,3 2 1,1-1-13,3 0 0,-1-3 38,-2 0 1,1-1 16,-5 5 1,3-5 12,-3 1 0,4-1 3,-5 5-36,6-1 1,-2 1-2,4-1 1,-3 1-125,-1-1 1,1 0 44,3 1 1,1-2-27,-1-2 1,1 2 14,-1-3 0,4 2-14,1-1 0,-1 2 7,-4-2 1,1-2 18,-1 2 0,0-1-17,1 5 1,-1-5 15,1 1 0,-1-1-91,1 5 0,-1-1 28,0 1 1,2-5-10,2 1 0,-2 0 44,2 3 0,-1 0-6,1 1 1,-1-1 26,5 1 0,-5-5 1,2 1 0,-4 0 2,0 3 1,-1 0-19,1 1 1,0-5 62,3 1 1,-2 0-38,2 3 1,-2 0 5,-2 1 0,1-2-37,-1-2 1,5 2-5,-1-3 1,4 0 1,-4 0 1,4-3 14,-4 4 0,4-2 6,-3 2 1,3 1 2,-4-6 1,0 6-7,-4-1 10,1 2 0,-1 2 4,1-1 1,-5-3-42,1-1 1,-4 0 0,3 0 0,1 2 25,3-5 1,1 3 1,-1-3 0,6 4 100,2-4 0,-1 3-57,1-3 1,0 1 4,3-1 1,3-2 13,1 6 1,-2-5 8,3 0 0,-3 3-27,-1-3 1,-1 6 14,-3-1 1,2-2-50,-2 2 0,-2-1 30,-2 5 0,-1-5-33,1 1 0,-2 0 15,2 3 0,1 1 58,0-1 0,4-3-25,-1-1 1,4-3 13,4 4 0,-3-5-6,2 5 0,2-4 4,-1 3 0,1-4 40,-2 1 0,0 2-50,4 2 1,-4-2 9,0 2 0,-3-5-14,-4 5 1,3 0-56,-3 3 0,-1-3-15,1-1 1,-4 1-11,4 3 0,0 0-2,4-4 0,-4 3-153,0-2 0,0 1 150,4-2 1,0 2 8,-1-5 1,1 4 159,0-4 0,1 3-100,3-3 1,-2 4 83,6-5 1,-1 5-29,4-4 1,1 1-19,-1-1 0,0-3-10,0 3 1,-1 1-16,-2-1 1,2 3-56,-3-3 0,-1 4 63,2-5 0,-4 5-50,3-4 1,-5 5 22,2-2 1,1 0 7,-1 0 0,3 1-37,-3 3 1,3-3-4,-3 0 1,5-1-13,-2 5 1,3-5-7,1 1 0,-3 0-73,-1 3 1,2-3-185,6-1 1,-5-3 32,5 4 1,-5-5 120,5 5 1,-4-5-40,-3 0 0,2 0 163,-3 1 0,-3-3 204,-4 3 1,0-3-128,-4-1 1,2 0 143,2 0 1,-4 0 196,0 0 1,0 0-148,4 0 0,0 0-168,0 0 1,3 0 64,1 0 1,5 0-236,-2 0 1,3 1 55,1 3 0,1-3-83,-1 3 0,3-1 96,-3 1 1,2-3-23,-10 3 1,5 1 71,-5-2 1,1 5-42,-4-4 0,1 1 132,3-1 1,-3-2-109,2 6 0,-2-6-22,-1 2 0,4 1 34,0-1 0,-1 0 8,-3-4 0,-4 0 12,0 0 0,0 4-9,4 0 0,-4-1 15,0-3 0,-1 0-23,1 0 1,2 0 10,-2 0 1,3 0-50,1 0 1,0 0-1,0 0 1,3 0 2,1 0 1,0 0-92,-5 0 1,1 0 80,0 0 1,0 0-13,0 0 0,3 0 19,1 0 0,0 0-12,-4 0 0,-1 0 127,1 0 0,0 0-114,0 0 1,0 0 6,0 0 0,-1 0-47,1 0 0,-1 0-110,-3 0 0,1 4 106,-5 0 0,4 1-102,-3-1 0,3-2 53,-4 6 0,1-5 33,0 0 1,-4 0 38,4 1 1,-2-3-55,1 3 0,-3-3 117,4-1 0,-2 0-90,1 0 0,-2 0 7,2 0 0,-3 0 31,0 0 0,-1 0 9,1 0 0,-1 0-100,1 0 1,-1 0 66,0 0 1,1 0 27,-1 0 0,1 0-35,-1 0 0,1 0 134,-1 0 0,0 0-85,1 0 0,-1 0 7,1 0 0,-3 0-94,2 0 0,-6 0-78,6 0-59,-2 0 163,3 0-63,-6 0 58,4 0 0,-9 1-133,3 3 75,-2-3 0,-1 4-116,3-5 151,-3 0 13,9 0-432,-9 0 207,9 0-922,-8 0 375,3 0 838,-20 0 0,-4-5 0,-16-1 0</inkml:trace>
  <inkml:trace contextRef="#ctx0" brushRef="#br2" timeOffset="4">14801 16115 8846,'0'-7'350,"4"1"-1519,0 2 813,0 3 452,-4-4 0,1 5-214,3 0 48,-3 0 134,4 0 107,-5 0-283,0 5 172,0-4-6,0 4 1,2-5-200,1 0 170,-1 0-98,3 0 81,-5 0 30,5 0 181,-4 0-420,4 0 1226,-5 0-956,0 5 199,0-3-131,0 8 1,0-4-23,0 6 0,0-5-2,0 1 1,0-4 287,0 3-254,0-4 0,0 3 49,0-2 0,0-1-41,0 4 1,0-3-46,0 4 0,0-1-64,0 5 0,0-1-11,0 0 0,0 2 31,0 2 0,0-2-135,0 2 1,0 2 58,0-2 1,0 0-12,0-3 1,0-1-47,0 1 0,0-1 76,0 0 0,0 1-88,0-1 1,0-3 69,0-1 1,0 1-11,0 3 4,0 1 1,4-1-1,0 1 0,0 3 41,-4 0 0,1 0-50,3-3 1,-3 3 5,3 0 1,-3 4 14,-1-3 1,0 0 76,0-1 1,0-2-65,0 2 0,0 2 74,0-2 0,0 1-33,0 0 0,0-2 127,0 5 0,-1-2-73,-3 2 1,3 3 13,-3-3 0,3 1-145,1-1 1,1 2 78,3-6 0,-3 5-124,3-1 0,-2-2 94,2-2 1,-3-1-97,3 1 0,1-2 62,-1 2 1,0-1 4,-4 1 0,0-1 24,0 5 1,0-1-3,0 1 0,-1 3 53,-3-3 0,2 2-48,-1 2 1,0-1 129,-1-3 0,3 2-110,-3-2 1,3-1-37,1 1 0,0-4 48,0 4 1,0-5-59,0 2 1,0-4-39,0 0 0,0-1 73,0 1 0,0 3-111,0 0 0,0 0 89,0-3 1,0 4-35,0 3 0,0 1 16,0-1 1,0 3 11,0-3 1,0-1-16,0 1 1,0-1-99,0 1 0,0 1 65,0-5 1,-1 4-20,-3-4 1,3 2-49,-3-2 1,3-2 67,1 2 1,-4-1 34,0 1 0,0-2-49,4 2 1,0-2 113,0-2 0,0 5-89,0-1 0,0 0 191,0-4 1,0 1-29,0-1 0,0-3-91,0 0 0,0-5-30,0 5 0,4-4 4,0 3-182,5-4 1,-7 3 189,6-2-329,-6-3 1,3 6 26,-5-4-183,0-1-343,0 8 405,0-4 426,0 1 1,0-2-1,0-5 1</inkml:trace>
  <inkml:trace contextRef="#ctx0" brushRef="#br1" timeOffset="5">14847 16172 8325,'5'-8'219,"3"1"1,2 3-97,1-4 1,2 6 2,2-2 1,-2-1 16,2 1 0,-2 0-57,-2 4 1,5-1 34,-1-3 0,0 3-93,-4-3 1,5 3 23,-1 1 1,1 0-10,0 0 0,0 0 14,3 0 1,3-4-122,-3 0 1,-1 0 99,1 4 0,-2 0-9,2 0 1,3 0-87,-3 0 1,-1-1 83,1-3 1,0 3-54,4-3 1,-4 3 42,0 1 1,0 0-39,4 0 0,-1 0 58,1 0 1,-2-1-3,1-3 1,-1 3-33,5-3 0,-2-1 2,-1 1 0,0 0-6,0 4 0,-4-4 17,0 1 0,-1-1 83,1 4 1,-3 0-77,-4 0 1,3 0 41,0 0 0,0 0-57,-3 0 1,3 0-5,0 0 1,6 0-6,-2 0 1,4 0 0,3 0 0,-2-4-7,3 0 1,-2-1-13,2 1 0,-7 3-59,3-3 1,-8-1 109,1 1 0,-4 0 1,0 4 1,-1 0 7,1 0 0,-1 0 10,0 0 0,1 0-57,-1 0 0,6 0 5,2 0 0,2 0-114,2 0 0,0 0 126,0 0 1,0 0-55,0 0 0,-1 0 31,1 0 0,0 0-71,0 0 1,-2 0 111,-2 0 0,-2 0 6,-6 0 0,1 0 3,-1 0 1,1 0 136,-1 0 1,1 0-105,-1 0 0,2 0-34,2 0 1,3 0 3,4 0 1,1 0 14,0 0 1,0 0-109,0 0 1,2 0 54,-2 0 0,5 0-19,-9 0 0,5 0 51,-5 0 1,-2 0-5,-2 0 0,1 0 37,0 0 0,-1 0-16,-4 0-66,1 0 0,-1 0 40,1 0 1,-1 0-23,0 0-8,1 0 1,-1-1-35,1-3 57,-1 3 1,0-8 3,1 5 1,-5 1-42,1 3 34,-5 0-272,7-5 133,-9 3 0,3-3-89,-8 5 1,-5 0 213,-10 0 0,-5 5 0,-10 2 0</inkml:trace>
  <inkml:trace contextRef="#ctx0" brushRef="#br3" timeOffset="6">14870 18342 7888,'-6'0'172,"-1"0"-49,3 0 0,3-1 334,-3-3 65,3 3-76,-4-5 11,4 6-282,-9 0 1,7 0 31,-5 0 1,5 0-138,-5 0 0,4 2 161,-3 2 0,3-2-184,-4 6 0,2-1 1,-2 5 1,-2-1-92,2 1 0,2 3 130,-1 0 0,0 2-111,0-2 1,-2-1-63,5 5 0,0-5 16,4 1 1,0-2-172,0-2 0,1 0 49,3 1 0,2-2-13,6-2 1,4 1 45,3-6 0,-1 1 75,1-4 1,0 0 26,4 0 1,0 0-2,0 0 0,0 0 30,-1 0 1,1-5 40,0-3 1,-1 2 94,-3-1 0,2-2-82,-2-7 1,-1 4 125,1-4 1,-6 3-114,-2-3 0,-1 2 96,-6-5 0,0 4-44,-4-4 0,-1 4 152,-3-4 1,-4 1-164,-7-1 0,-3-1 8,-4 4 0,-1 5-106,0 3 1,0 6 105,0-2 1,-3 3-370,-1 1 1,4 5-83,4 2 363,0 9 0,-9-4 0,-1 5 0</inkml:trace>
  <inkml:trace contextRef="#ctx0" brushRef="#br3" timeOffset="7">14196 15715 7952,'6'0'493,"0"-5"-336,-6 4 1,0-6-42,0 4 246,0 1-170,0-3-163,0 15 1,1-2 88,3 7 0,-3-2-122,3-2 1,-3 2 61,-1 2 1,0-1-54,0 5 1,4-1 51,0 1 1,-1 3-114,-3-3 1,0-2 30,0 2 1,0-1-129,0 1 0,0 2-559,0-6 394,0 0 0,0-4-536,0 1 382,5-6 472,2-1 0,4 0 0,1 2 0</inkml:trace>
  <inkml:trace contextRef="#ctx0" brushRef="#br3" timeOffset="8">14036 16263 7882,'0'-7'-348,"0"-1"1,2 6 1411,1-2-626,4 2 1,5 1-30,4-3 0,-4 3-176,3-3 1,2 3-6,-2 1 0,6 0-104,-2 0 0,1 0 56,-1 0 0,2-1-229,-1-3 1,0 3-20,-1-3 1,2 3-60,-2 1 1,-1-4 89,1 0 1,-5 0-138,1 4 1,-2-1 61,-1-3 0,-5 3-310,1-3-956,-6 3 980,3 1 0,-6 0 398,-3 0 0,-2 0 0,-5 0 0</inkml:trace>
  <inkml:trace contextRef="#ctx0" brushRef="#br3" timeOffset="9">14185 16355 9434,'7'-4'713,"1"0"1,0-1-319,3 1 0,2 3-127,2-3 1,-2-1-1,2 1 1,1 0-240,0 4 1,0 0 86,-1 0 1,-2 0-358,2 0 240,-2 5 1,-3 2-186,-2 4 0,-3 1-41,-5-1 1,0 1-202,0-1 1,-5 4 135,-3 0 0,-2 2-12,-2-2 0,1-1 174,0 5 1,-1-5-30,1 1 0,-1 2 126,1-2 1,0 0-84,-1-3 1,1-1 113,-1 1 87,1-1 0,3-1 385,1-2-198,4-3 224,-2 0-213,10-4 0,1 4 25,6-5 0,3 0 49,0 0 1,2 0-128,-2 0 1,1 0 0,4 0 0,-3 0-78,-1 0 0,-4 0-4,3 0 0,2 4-15,-2 0 0,0 0-162,-3-4 1,-5 0-130,1 0 209,0 0 1,-1 0-881,1 0 605,-6 0 0,2 1-1154,-8 3 0,-6-3 1377,-5 3 0,-5 2 0,2 0 0</inkml:trace>
  <inkml:trace contextRef="#ctx0" brushRef="#br3" timeOffset="10">19495 16709 7797,'0'-8'0,"0"0"0,2 5-139,1-5 56,-1 6 564,8-9-60,-4 10 0,2-8 329,-1 5-200,-4 1-229,2 3-115,0 0 0,-4 1-152,3 3 1,-2 2 23,-2 5 0,0 2-107,0 2 0,0 3-83,0 5 0,0 0 56,0 0 1,-4 0-37,0-1 0,0 1 30,4 0 1,-4-4-90,0 0 1,1-4-90,3 4 1,0-5-98,0 2 1,-4-8 104,0 0 1,0-4-462,4 3 304,0-4 389,0 2 0,5 0 0,2 2 0</inkml:trace>
  <inkml:trace contextRef="#ctx0" brushRef="#br3" timeOffset="11">19918 16674 7819,'8'-10'132,"-1"3"312,-4-3-273,7 8 0,-8-7 272,6 6 310,-5-1-109,2 4-502,-5 0 0,0 5-6,0 2 0,0 5-96,0 3 0,-5 3 84,-3 5 0,2 0-118,-2-1 0,-3 6-122,-5 3 0,0 1 22,1-2 1,1 3-74,-5-3 0,5 0-48,-2 0 1,0-5-39,1 2 0,1-3 29,6-1 0,-2-5-99,2-3 1,3-2-97,2-2 45,1-5-220,2 5 249,0-10 345,0 4 0,0-5 0,0 0 0</inkml:trace>
  <inkml:trace contextRef="#ctx0" brushRef="#br3" timeOffset="12">19987 16983 7779,'0'-12'-75,"1"1"75,3 0 0,-3-1 329,3 1 0,1-1 76,-1 1 1,3 3 43,-3 1 0,4-1-141,-5-3 1,2 3 87,-1 0 0,1 5-274,3-5 0,2 5 25,-2 0 0,2 0-12,1-1-28,1 3 0,-1-4-37,1 5 0,-1 4-58,0 0 0,0 4-148,-4 0 1,2 2 61,-5 2 1,0 3-30,-4 0 0,0 5 50,0-1 0,0-1-103,0 1 0,-5 0-501,-3 4 350,-2-5 152,-7 3 1,3-7-142,-5 5 0,5-5 67,-1 2 1,1-4 97,-1 0 1,2-1 13,-2 1 0,2-5 132,2 1 1,3-4 325,1 3-262,4-4 1,-2 3 232,5-2-168,0-3 0,1 4-8,3-5 1,3 0-30,4 0 1,2 2-42,2 1 0,-2-1 37,2 1 0,1-1 77,-1-2 1,5 0-228,-5 0 0,4 0 110,-4 0 1,0 0-217,-3 0 1,-1 0 61,1 0 0,-6 1-1484,-2 3 822,-3-3 753,-1 9 0,-5-9 0,-1 5 0</inkml:trace>
  <inkml:trace contextRef="#ctx0" brushRef="#br3" timeOffset="13">20341 17006 7666,'-7'-5'392,"2"3"327,5-3 381,0 5-834,0-5 137,5 4-467,2-4 37,4 5 1,0 0-10,1 0 0,-1 0 93,1 0 0,-5 0-80,1 0 0,0 0 31,3 0 0,0 0 37,1 0 0,-1 0 28,1 0-76,4 0 1,1 0 1,2 0 0,-7 0 19,-4 0 0,0 0-88,3 0 1,-3 0 46,-1 0-187,-4 0 4,2 0 166,-5 0-6,-5 5 1,-2-3 13,-4 6 0,0-2 32,-1 2 1,1 2-79,-1-2 0,1 2-3,-1 1 1,1 2 12,0 2 1,-1-2-2,1 2 0,3-2 21,1-2 0,-1 1-7,-3-1 1,3 1 54,0-1 1,6-3-56,-2-1 1,-1-3 148,1 4-26,0-6 21,4 3 1,0-3 15,0 1 83,0-1 1,5 3-62,3-5 1,2 0-79,2 0 0,-1 0-68,0 0 1,1 0 68,-1 0 0,1 0-45,-1 0 1,0 0-11,1 0 0,-1 0-16,1 0 0,-1 0-43,1 0 1,-5 0-281,1 0-468,-1 0 569,5 0 1,-5 0-1171,1 0 1413,-5 0 0,2 0 0,-5 0 0</inkml:trace>
  <inkml:trace contextRef="#ctx0" brushRef="#br3" timeOffset="14">20672 16869 7724,'5'-7'453,"-4"-3"-240,9 4 0,-7-4 21,4 2 1,-3-1 78,4 5 0,-4-1-17,3 1-94,1 3 1,3-4-134,1 5 1,-5-4 96,1 0 0,-4 1-80,3 3 1,-3 0-46,4 0 1,-2 1-55,2 3 1,-2-2 52,-2 6 1,-3 0-112,3 3 1,-1-3 14,0-1 1,-1 1 124,1 3 1,-1 1-629,-2-1 411,-5 6 1,0-5-234,-3 3 0,-2-2 114,2-1 0,2-2-3,-2-3 1,4 2 206,-3-5 1,3 4 166,-4-5-173,6 1 1,-3-2 265,5 1 236,0-1-252,0 3 1,5-2 45,2 1 0,4 0-15,0-4 0,5 0-97,4 0 0,-3 0-101,2 0 1,-3 0-114,3 0 1,-5 0-139,1 0 1,-6 0-794,-2 0 1030,-4 5 0,2 2 0,-5 4 0</inkml:trace>
  <inkml:trace contextRef="#ctx0" brushRef="#br3" timeOffset="15">17234 18193 7711,'6'-1'-389,"-2"-3"305,-2 3 1,-1-4 36,3 5 346,-3-5-128,4 4 17,-5-4 1428,0 5-1572,0 5 0,0-3-21,0 6 1,0-4-69,0 3 1,0-3 99,0 4 0,0-5 2,0 5 1,0-4 21,0 4-43,0-1 1,0 5 94,0-1-57,0 0 1,0 1-46,0-1 1,0-3-7,0-1 0,1 0-60,3 0 1,-3 4 81,3-4 0,-3 0-139,-1 0 102,0 1 0,0 3-6,0 1 0,4-1-17,0 0 0,0-3-9,-4 0 44,0-1 1,0 5 2,0-1 1,0-3 176,0-1-165,0-4-5,0 7-14,0-9-4,0 9 9,0-8-7,0 3-1791,0-5 1777,-5 0 0,-2-5 0,-4-2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1.2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4456 7366 8944,'0'8'231,"0"0"0,0-1-307,0 5 177,0-1 0,4 2-7,-1 2 0,3-1-21,-3 5-26,-1 5 0,6 2 31,-4 4 0,4-1-23,-4 2 1,0 2-149,-4-3 0,0 3 95,0 1 1,0-4-157,0-4 1,0 2-115,0-1 269,0-1 0,0-8 0,0 4 25,0-3-45,5-3 14,-4 1 1,4-6-11,-5 1 1,4-1-15,0 0 16,-1 1-154,-3-1-7,0 1-536,0-6 193,0 4-302,0-9 347,-5 5 472,4-6 0,-9 0 0,4 0 0</inkml:trace>
  <inkml:trace contextRef="#ctx0" brushRef="#br0" timeOffset="1">4410 7435 8161,'0'-11'-141,"0"-1"0,0 5-152,0-1 0,1 0 322,3-3 1,-1-1 278,4 1 1,-3 3-33,4 1 0,-2-1-102,2-3 1,2 1-62,-2 2 1,2-2 56,1 2 1,4 2 6,1-2 1,3 1-54,-4-5 1,5 5 11,-1-1 1,7 6 129,0-2-413,1-3 99,1 6 1,-4 0-65,2 5 1,-1 6 64,-3 1 1,0 2-258,-3 6 182,-2 0 0,-3 3-11,-3-3 0,2 6 29,-10-2 1,1 2 114,-4-2-51,-5 0 0,-6 0-51,-8 0 550,-3 4-291,-1-2 1,-3 2 165,-1-4 1,-5-4-117,2 0 0,-3-5-198,-1 2 0,4-4 99,4 0 1,3-6-217,4-2 1,2-3-66,6-1-129,0 0 156,4-5-1179,2-1 616,5-6 698,5 1 0,7-6 0,5 0 0</inkml:trace>
  <inkml:trace contextRef="#ctx0" brushRef="#br0" timeOffset="2">5358 7070 8334,'0'-8'23,"0"0"1,-1 6 284,-3-2-83,3 3 1,-4-1 64,5-1 1,-2 1 11,-1-1 0,0 3 16,-5 3 0,5 0-102,-5 5 1,0 4-136,-3 7 1,0 3 12,-1 1-18,1 5 0,-5 2 86,1 8 1,0-1-193,4 5 1,-5 0 43,1 3 1,1 1 56,7 0-210,-4-1 1,10 1-9,-3 0 0,3-2 98,1-2 1,0 1 24,0-5 1,5 0 191,3-3-148,2-1 0,1-4-7,1 1-13,4-6 16,-3-2 1,5-3-111,-3-4 1,-1 0 75,5-1 1,-5-2 38,1 2 0,2-6 2,-2-1 1,0-5 63,-4 5 0,0-4-75,-4 3 243,3-4-229,-8 2-15,8-5-916,-9 0 300,4 5-1733,0-4 2338,-3 5 0,3-1 0,-5 1 0</inkml:trace>
  <inkml:trace contextRef="#ctx0" brushRef="#br0" timeOffset="3">5621 7458 8713,'7'-4'407,"1"0"0,-4 0-270,3 4 1,1 0 74,3 0-103,1 0 1,1-3 45,2-1 0,-1 0 185,5 4-231,0-5 0,4 4 69,-1-3 1,1-1 4,0 1 0,0-4 110,0 5-177,0-1 1,0 0-17,-1 0 1,0 0-132,-3 4 0,1-3 92,-4-1 0,3 0-286,-4 4 155,0 0 10,-4 0 1,-3 4 51,0 0 0,-6 4-215,2 0 207,-3 2 0,-2 2-16,-3-1 0,-2 2-53,-6 2 0,-3 3-8,0 5 1,-2-1 67,2 1 1,-1 0-14,-3 0 0,1 0-272,3 0 259,2-1 15,-3 1 0,0 0-183,1 0 169,0 0 1,0 0-14,-1-1 0,1 0 1,4-3 1,-2 3 56,-2-3 1,2-2-53,-2 2 1,2-5 119,2 2 0,3 0-146,1-1 242,-1 1-182,2-5 0,1-3 108,5-1-128,0 1 477,0-2-260,5-1 0,1-5-30,5 0 0,1 0 114,-1 0 0,2 0-153,2 0 1,-2 0 148,2 0 1,2-3 153,-2-1-281,5 0 0,-2-1 1,5 4-211,0-3 277,-1-3-156,1 6 1,4-9-138,0 2 1,-1 2 118,-3-2 0,0 5-28,0-5 0,-4 5 9,0 0 0,-9 0-183,1-1-363,-2 3 262,-2-4 11,3 5-1365,-9 0 820,-1 5 817,-1 1 0,-20 6 0,2-1 0</inkml:trace>
  <inkml:trace contextRef="#ctx0" brushRef="#br0" timeOffset="4">6580 7595 8290,'-11'0'-618,"-1"0"1248,6 0 7,-4 0-152,8 0-53,-3 0 433,5 0-449,5-5-168,2 4 0,8-5-16,0 6 1,1 0-30,-5 0 1,2 0-136,2 0 1,-1 0 5,5 0-149,0 0 195,-1 0 0,3 0-71,-2 0 0,3-1 9,1-3 1,-2 3-163,-2-3 0,2-1-35,-6 1 0,0-3-627,-4 3-95,1 0-538,-1 4-286,-4 0 1458,-2 0 1,-21 5 0,-3 2 0</inkml:trace>
  <inkml:trace contextRef="#ctx0" brushRef="#br0" timeOffset="5">6603 7789 8225,'6'0'298,"1"0"179,-4 0 1,4 0 74,4 0-365,-4 0 0,4 0 23,0 0 0,2 0 164,6 0-297,-5 0 0,9 0-102,0 0 0,0 0 202,3 0 0,-2-4 35,-1 0 1,0-1-515,0 2 1,-4 1 301,0-2 0,0-2 0,4 0 0</inkml:trace>
  <inkml:trace contextRef="#ctx0" brushRef="#br0" timeOffset="6">7357 7641 8188,'-12'-5'611,"6"3"-34,1-3 265,5 5-269,0 0 0,5 0-189,3 0-185,2 0 1,1 0 199,1 0-420,4 0 267,-3 0-156,8 0 0,-4 0-64,2 0 1,1 0 3,-5 0 0,4 0-166,-3 0 0,-1 0 72,-4 0 0,1 0-99,-1 0 1,-3 4 140,-1 0 0,0 1-88,0-1-322,-2-3 353,-5 9 1,0-4-6,0 6 1,-1-3-38,-3 2 1,-3-2-152,-9 6 0,4 2 78,-3-2 0,-2 5-109,2-1 1,-4-1 40,4 1 145,-1-5 1,5 3 128,0-6-120,4 0 1,-2 1 27,5-1 1,-1 1 252,2-1-74,1-5 463,-3 5 19,5-5-130,0 0-169,0-1-188,0 0-14,0-3 1,2 3 28,1-5 0,1 4 38,8-1-95,-4 1 1,10-4 22,-3 0 1,3 0-51,5 0 0,-4 0-152,0 0 1,-1 0 81,1 0 1,1 0-150,-5 0 1,4 0-118,-3 0 67,4 0 205,-7-5 25,3 4-23,-4-4 0,-5 4-282,1-3-31,-6 2-7,3-3 1,-10 7 356,-2 1 0,-8 4 0,-3 4 0</inkml:trace>
  <inkml:trace contextRef="#ctx0" brushRef="#br0" timeOffset="7">8008 6967 8257,'0'-7'73,"0"1"250,0 2 101,0 3-26,0-4 239,0 5 0,1 4-418,3 0 1,-2 3-31,6-3 0,0 5 15,3-2 1,2 4-24,2 0 0,-1 4-132,5 0 1,-4 6 77,4-2 1,-4 2-233,4 2 1,-3 4 87,3 0 1,-4-1-115,4-3 0,-4 4 24,4-1 0,-4 2-320,4-1 0,-5-2 162,2 6 0,-7-6 1,-2 2 1,-4 1 8,0-2 0,-1 5-149,-2-5 0,0 5 323,0-4 0,-5 3-35,-3-3 0,-2 1 73,-2-2 0,0-2-63,-3 3 1,2-7 209,-2-1 0,3-3-81,5 3 0,-4-5 65,4 1 1,-3-3-89,-2 0 1,2-5 8,3 1-158,-4 0 106,5 3 30,-5 1 0,3-2-13,0-3 1,6 3-160,-2-2 0,-1-2 87,1 2 0,0-4-111,4 3 1,-1-4 101,-3 1-268,3 2 217,-4-5 158,5 4 0,0-5 0,0 0 0</inkml:trace>
  <inkml:trace contextRef="#ctx0" brushRef="#br0" timeOffset="23">9036 7694 8011,'8'-7'-103,"-1"-1"0,-3 5 101,4 0 1,-4-2 193,3 1 0,2 0-19,6 4 0,-2 0-115,2 0 1,3 0 38,1 0 1,-1 0 45,1 0 1,0-1 37,4-3 0,-1 1 7,1-4 1,0 3 117,0-4 0,-1 2-168,-3-2 0,1-1-124,-5 6 0,4-5-151,-4 4-121,1-5 1,-5 8-1293,0-3 836,-4-2 714,-2 5 0,-5-4 0</inkml:trace>
  <inkml:trace contextRef="#ctx0" brushRef="#br0" timeOffset="24">9139 7843 9019,'11'-7'995,"1"2"-594,-1 5 0,4-1-54,1-3 0,4 3-125,-1-3 0,2-1-1,2 1 1,0-3-159,0 3 1,0-4-207,0 4 0,-2-3-938,-2 3 1,2 0 1080,-6 4 0,5-5 0,-2-1 0</inkml:trace>
  <inkml:trace contextRef="#ctx0" brushRef="#br0" timeOffset="25">10338 7317 8071,'0'-7'57,"0"-1"0,0 4 55,0-3 1,1 4 267,3-1 20,-3 3-211,10 1 0,-5 0-66,5 0 1,1 0 55,-1 0 1,4 0 24,1 0 0,4 0-193,-1 0 1,4-4 52,3 0 0,0-1 97,4 2 1,1-2 3,3-3 1,-2-2-327,2 2 1,-2 2-25,6-2 0,-4 2 22,-4-2 0,2-2 25,-5 2 0,1 2 142,-2-2 0,-1 2-135,1-1 1,-2-2 70,-1 5 0,-4-4-204,0 4 1,-5 1-68,1 3 0,-2 0-12,-2 0 0,1 0-374,-1 0 717,-4 0 0,-2 5 0,-5 1 0</inkml:trace>
  <inkml:trace contextRef="#ctx0" brushRef="#br0" timeOffset="26">10429 7352 8092,'-16'0'0,"3"0"182,-2 0 1,2 0 289,2 0-170,5-5 0,-1 3 256,3-2-294,3 3 1,-3 1 25,8 0 1,-1 1 0,4 3 0,2-1-157,6 4 0,-1 1 116,5 3 1,0 1-262,4-1 1,1 1 60,3-1 1,-2-3-9,6-1 0,-1 1-130,5 3 1,3 1-152,0-1 0,0-3-95,-4-1 1,-5 1 106,-2 4 1,0-1 133,-5 0 0,2 0 26,-8-4 0,-1 3 494,-4-2-303,1 2 1,-6 1 61,-2 1 1,1-5-15,-1 1 0,-2 0-76,-5 3 1,-5 1 20,-7-1 1,1 4 81,-5 0 1,0 6-423,-4-2 0,-4 2 107,1 2 1,-2-3-52,1 3 1,3-6 27,-3 6 0,7-3 104,1 3 0,4-4 7,-4 0 0,5-4-2,-2 4 0,2-4 19,-1 4 1,3-3 128,-4 3 0,2-4-9,-1 4 0,2-4-46,-2 4 1,3-4 69,0 4 1,1-5-53,-1 2 0,1-4 168,-1 0 1,5-1-91,-1 1 0,6-5 46,-2 1-102,3-1 1,1 1-3,0 0 1,0-5 46,0 5 0,1-5-26,3 0 0,3-1 77,8-2 0,-1 4-95,5-1 0,2 1 76,5-4 0,4-1-62,4-3 0,5 2 6,3-6 0,3 0-133,0-3 1,1-1 118,0 1 1,-1 0-393,1-1 1,-5 1 157,-3-1 0,-3 5-92,-1-1 0,-4 6 121,-4-2 0,-5-1 52,-2 1 0,-5 0 35,1 4 0,-6 0 30,-2 0-481,-4 0 1,2 1 199,-5 3 1,0-1-367,0 4 0,-5-3 625,-3 4 0,-7-1 0,-3 5 0</inkml:trace>
  <inkml:trace contextRef="#ctx0" brushRef="#br0" timeOffset="27">11492 7957 8084,'-7'-5'250,"2"4"158,5-4 78,0 5 1,1 3 12,3 1-300,3 5 0,4-3 65,0 6 1,1-2-165,-1-2 0,1 2 19,-1-3 1,2 3 46,2 2 0,-2-1-173,2 1 0,-1-5 47,1 1 0,-2 0-91,2 3 1,2 0 25,-2 1 1,0-5-88,-4 1 0,1-4 98,-1 3 1,-1-3-303,-2 4 252,2-6 1,-5 5 28,3-3-568,-3-3-61,-5 4 0,0-4 664,0 3 0,-10-3 0,-3 4 0</inkml:trace>
  <inkml:trace contextRef="#ctx0" brushRef="#br0" timeOffset="28">11720 7923 8101,'0'-7'0,"0"-3"127,0 3 0,0 0 512,0 0-48,0 4 147,0-7-435,0 9 111,0-4-352,-5 10 1,-1 6 176,-6 8-107,1 3 0,-6 4-61,-2 1 1,-2 5-11,-2-2 1,1-2-256,3-1 0,3-3-25,4-1 0,1-6-213,-1-1 0,6-4 432,2 0 0,3-1 0,1 1 0</inkml:trace>
  <inkml:trace contextRef="#ctx0" brushRef="#br0" timeOffset="29">11971 8231 7270,'0'-6'1662,"0"-4"-1267,0 8 0,1-3 51,3 5-223,-2 0 0,6 5-20,-4 3 0,4 2-28,-4 1 0,1 1-198,-1-1 0,-3 2 112,3 2 0,-3-1-141,-1 5 1,0-4 54,0 4 0,-1-5-509,-3 2 1,1-4 243,-4 0 1,3-1-1194,-4 1 1455,6-1 0,-8-5 0,3-1 0</inkml:trace>
  <inkml:trace contextRef="#ctx0" brushRef="#br0" timeOffset="30">12154 7923 8178,'-6'0'202,"1"-5"695,5 3-327,0-8-91,0 9 71,0-4-199,0 5-338,5 0 0,0 5-57,2 3 0,0-2-69,-4 1 0,3 1-13,1 4 1,3-2 84,-2-3 0,0 2-17,3-5 0,-2 4 55,6-5 0,-1 1-11,1-4 0,-2 0 7,2 0 1,-1 0-206,1 0 1,-2 0 101,2 0 0,-6-4 129,-1 1 56,-1-6 0,4 6-95,-4-4 0,-1 4 418,-2-1-236,-2-2 31,3 0 1,-5-2-73,0 0 1,1 6 334,3-2-265,-3 3-218,4 1 0,-4 5 35,3 2 1,-1 4 74,4 0 0,-3 5-195,4 3 0,-2 3 91,2 1 0,1 4-117,-6-1 0,5 5-5,-4-5 1,5 5-101,-2-5 1,-2 9 49,-1-5 0,-1 4-141,0-7 1,-1 3 139,2-3 1,-4 4 52,-4-5 0,-3 0 420,-4-7 0,0 1-175,-1-5 1,-3 4 399,0-4 1,-2 1 168,2-5-323,2 0 0,-3-4 359,4-3-254,1-3 0,5-6-750,2-3 1,3-2 229,1-1 1,0-6-1130,0-2 0,0-2 232,0-2 962,0-5 0,5 4 0,1-4 0</inkml:trace>
  <inkml:trace contextRef="#ctx0" brushRef="#br0" timeOffset="31">12748 7808 8045,'0'-11'-225,"0"3"1495,0 1-539,0 4-211,0-2-1349,0 5 293,0 5 536,0 2 0,5 4 0,1 0 0</inkml:trace>
  <inkml:trace contextRef="#ctx0" brushRef="#br0" timeOffset="32">12805 8071 12126,'6'5'179,"1"-4"-390,-4 3 1,-1-1-1387,2 1 1597,-3-3 0,4 14 0,1-2 0</inkml:trace>
  <inkml:trace contextRef="#ctx0" brushRef="#br0" timeOffset="33">13205 7831 10762,'3'12'323,"1"-1"0,5 1-196,-1-1 1,6 4-83,1 0 1,1 1 14,0-5 0,-4 4-48,4 1 0,0 3 27,-1-4 0,1 0-203,-5-4 1,-1 1-14,-2-1 1,2 1-3,-2-1 95,2 1 1,1-5-143,1 1 0,-1-6 84,0 2 0,-3 1-227,0-1 0,-5 0-955,5-4 452,-5 0 872,2 5 0,-5-4 0,0 4 0</inkml:trace>
  <inkml:trace contextRef="#ctx0" brushRef="#br0" timeOffset="34">13479 7820 7997,'0'-12'788,"0"1"-726,0 5 1,-1 1 125,-3 5 1,2 1 65,-1 3 1,-4 2-278,0 5 1,-3 5 87,-2-1 0,-3 5-206,0-1 0,-4 7 92,3 0 1,-4 1 189,1-4 0,3 0-430,0-1 1,4-3 132,0 1 1,2-7 11,2 3 0,3-7 77,5-2 1,0-3-729,0 4 795,0-6 0,0 8 0,0-3 0</inkml:trace>
  <inkml:trace contextRef="#ctx0" brushRef="#br0" timeOffset="35">13810 7740 7964,'0'-11'224,"0"-1"1,0 4 377,0 1 144,0 4-175,0-2-272,0 5 1,0 5-62,0 3 0,1 3-14,3 5 1,-3 0-24,3 3 1,1 3-29,-1-3 1,4 2-274,-5 2 118,6-5 0,-7 2-39,1-5 0,2 4-269,-1-3 1,0-1-579,-4-4 337,0 1 81,0-1 1,0 1-323,0-1 0,0-3 772,0-1 0,-5 1 0,-1 3 0</inkml:trace>
  <inkml:trace contextRef="#ctx0" brushRef="#br0" timeOffset="36">13639 7968 8751,'5'-11'0,"1"5"187,6 2 0,0 3-95,3 1 0,3 0-347,5 0 1,1-4-71,3 0-221,-3 0 31,9 4 515,-9-5 0,4-1 0,-5-6 0</inkml:trace>
  <inkml:trace contextRef="#ctx0" brushRef="#br0" timeOffset="37">14061 7843 7964,'7'0'688,"-2"-2"-3,-5-1 32,0 1-226,0-3 54,0 5-408,0 5 1,0 2 85,0 4 0,0 1-179,0-1 1,3 0 103,1 1 1,5-1-306,-1 1 1,2-2 138,1-3 1,1 4-379,-1-4 0,1-2 126,-1-1 1,4-3-43,0-1 0,2 0 280,-2 0 133,-2 0-162,3-5 0,-4-1 152,-1-5 0,1 0-107,-1 4 1,-1-3 476,-2 2-221,-3-2 5,0-2 23,-4 1 1,4 0 77,-5-1-118,0 6-386,0 1 146,0 5 1,4 1-19,0 3 1,0 2 73,-4 6 1,1 3-16,3 0 1,-2 5-13,6-1 0,-4 7-43,3 0 0,-3 5-61,4-5 0,-4 6-153,3-1 0,-3 2-697,4 1 474,-6 5 264,3-8 0,-3 6-131,1-11 0,-1 1 25,1-4 0,-1-6 490,-2-1 1,-4-4-217,0 0 0,-5-5-214,2 1 1,-4-5 728,0 0 1,-2-1 2196,-2-2-2041,-3 0 0,-3 0-5,2 0 1,2-5-647,6-3 1,-1-2-630,1-2 0,5-4 291,2-3 1,3-7-387,1 0 1,5-5 734,2 5 0,8-6 0,3 3 0</inkml:trace>
  <inkml:trace contextRef="#ctx0" brushRef="#br0" timeOffset="38">14598 7911 7990,'-6'-5'-573,"1"-1"374,5-1 1026,5-3-566,1 9 0,5-4 17,1 5 0,-1 0-162,1 0 0,0 0-20,4 0 1,-4 0 25,4 0 0,-4 0 0,0 0 1,3-4-126,0 0 1,0-1 128,-3 1 0,0 2-662,4-6 402,-4 6 0,5-7-1097,-6 5 675,-4 0 556,-2 4 0,0 0 0,1 0 0</inkml:trace>
  <inkml:trace contextRef="#ctx0" brushRef="#br0" timeOffset="39">14621 8071 9602,'11'-6'422,"1"2"0,-5 3-526,1 1 1,0 0 397,3 0 0,0 0-219,1 0 0,3 0-359,0 0 0,2 0-189,-2 0 0,-2-2 132,2-1 341,-2 1 0,3-3 0,2 5 0</inkml:trace>
  <inkml:trace contextRef="#ctx0" brushRef="#br0" timeOffset="40">15089 7877 8955,'0'-6'1229,"5"1"-892,3 5 0,-2 0-69,2 0 1,-1 0-69,5 0 1,0-2 33,4-2 0,-4 3-246,4-3 0,-2 3 84,1 1 1,-2-4-21,2 1 1,-3-1-61,0 4-103,-1 0 0,1 0-35,-1 0 0,-3 0 70,-1 0-227,-4 5 1,2 1 119,-5 6 0,0-5-147,0 1 0,-5-1 100,-3 5 0,-1-1 140,2 1 1,-3 0 6,2 4 1,-2-4 10,-2 3 0,1-2 182,0-1 1,0 0-70,4 4 1,-3-4 58,2 3 1,2-2-53,-2-1 1,2-1-31,-2 0 0,2 0-1,2-4 0,3 3 248,-3-2-96,3-3-79,1 5 0,5-9 130,2 3 1,3-3-104,2-1 0,1 0 99,2 0 0,-1 0-55,5 0 1,-1-1 74,1-3 0,1 3-96,-5-3 1,4 3-142,-4 1 0,4-1-200,-3-3-121,-1 3 1,-4-4-647,1 5 554,-6 0 414,-1 0 0,-10 5 0,-1 1 0</inkml:trace>
  <inkml:trace contextRef="#ctx0" brushRef="#br0" timeOffset="41">16174 6918 8256,'0'-12'-42,"0"1"157,5 4 398,-4 2-84,5 5-65,-6 0-175,0 5 0,0 2-90,0 4 0,-2 6 111,-2 2 0,3 6-120,-3 2 0,3 4 77,1 0 1,4 2-141,0 1 0,3 0-13,-3 1 0,5-5-10,-1 1 1,-2-2 42,2 1 0,-2 2-167,2-5 1,0 3-183,-4-3 1,4 3 127,-4-3 1,-1 0-59,-3-5 1,4 1 43,0 0 0,0-5 111,-4-3 1,0-2 24,0-2 1,4 1-2,0-1 0,-1-3-37,-3-1 214,5-4-561,-3 2 338,3-5 1,-7 0 98,-1 0 0,-4 0 0,-4 0 0</inkml:trace>
  <inkml:trace contextRef="#ctx0" brushRef="#br0" timeOffset="42">16106 6998 8312,'0'-12'52,"0"-4"1,1-1 18,3-2 1,-3 6 119,3 6 1,-2 0 58,2 0 1,-3-3 174,3 2-352,2 3 1,1-4 87,4 5 1,2-3-9,2 3 1,3-4-47,5 4 0,0-3 22,-1 3 0,5 0-55,0 4 1,3 0 101,-3 0 0,1 2-275,-2 1 0,-5 4 123,2 4 0,-3 4-163,3 1 0,-6 3-33,-1-4 0,-4 4-29,0-4 1,-6 5 129,-2-1 1,-3-1-104,-1 1 1,-5 0 135,-2 4 1,-12 0-30,-4 0 1,-4 0 75,0-1 1,-2-3-68,-5 1 0,1-7 241,2 3 1,2-4-99,3 0 1,3-6-61,0-2 1,1-3-756,7-1 507,0 0 1,7-1-1309,1-3 1531,4 3 0,3-9 0,7 3 0</inkml:trace>
  <inkml:trace contextRef="#ctx0" brushRef="#br0" timeOffset="43">17008 6712 8114,'0'-11'0,"0"3"123,0 0 1,0 5 269,0-5-136,0 5 202,0-2 1,-1 5 264,-3 0-604,2 0 1,-6 2 132,4 1 0,-5 4-55,1 4 1,-2 6 54,-1 2 0,-1 2-96,1 2 0,-2 4 57,-2-1 0,1 6 4,-5-1 0,4 2-127,-4 1 1,5 4 32,-1 0 0,2 5-113,1-1 0,2-1 110,3 1 1,2-4-205,5 3 0,1-4-1,3 1 97,-3-7 1,10 1-133,1-6 1,0 1 16,7-4 132,-5 0 1,8-4-47,-3 0 0,3-5 19,0 1 1,1-3-67,0 0 0,0-2 51,0-2 0,-2 2 39,-2-3 1,2 0-24,-6 0 1,0-3-283,-3 4 0,-6-4-738,-2 3 225,2 1 1,-5 3-854,3 1 1644,-3-1 0,-11 1 0,-2-1 0</inkml:trace>
  <inkml:trace contextRef="#ctx0" brushRef="#br0" timeOffset="44">17350 6929 8146,'-5'-11'-1067,"4"3"1553,-3 0 1,3 5-56,1-5 1,-4 4 158,0-3 30,1 4-188,3-2-29,0 5-4,-5 0-199,3 5 0,-3 3-110,5 7 88,5-2 0,-2 7-6,4-5-134,1 5 1,7-2 143,0 5 0,6 0 13,-2 0 1,6 0-116,2-1 0,3 2-116,-3 3 1,3-3 154,-3 3 1,1-3-141,-1-1 0,-5 2-441,1-2 238,0 2 74,-5-7 0,0 0-122,-3-3 0,-2 2 123,-2-2 0,0 0 24,1-3 0,-1-5 58,1 1 0,-5-2-42,1 2-23,0 2 0,3-9-283,0 3 366,-4-3-13,-2-1 0,-4 0-226,3 0-1,-3 0-578,4 0 867,-15-5 0,-3 4 0,-9-4 0</inkml:trace>
  <inkml:trace contextRef="#ctx0" brushRef="#br0" timeOffset="45">17704 6929 8103,'-1'-10'497,"-3"2"-104,3-2 59,-4 4 144,5-1 273,0 2-403,0 5 0,-1 5-296,-3 3 126,3 2-205,-9 2 1,3 4-80,-4 3 1,-1 3 104,1 1 0,-4 3-121,0 1 0,-6 7 33,2-3 1,-2 8-242,-2-5 0,0 2-144,0-6 254,0 3 0,5-9-23,3 3 1,3-3 26,0-1 0,1-4-226,-1 0 1,2-5 95,3 1 0,-2-6-327,5-1 318,0-1 1,0 1-90,0-1 326,1-4 0,8 2 0,1-5 0</inkml:trace>
  <inkml:trace contextRef="#ctx0" brushRef="#br0" timeOffset="46">18264 7112 7975,'-11'0'-27,"3"0"337,0 0 333,6 0-43,-8 0-11,9 0 297,-5 0-561,6 0 0,6-1-51,1-3-44,3 2-2,7-3-167,-5 5 26,10 0 1,-5-3 86,2-1 0,2 0-185,-2 4 0,3 0 63,1 0 0,-4-4-100,0 0 1,-5 1-305,1 3 230,3 0 0,-6 0 80,4 0-441,-4 0 314,-5 0 1,-1 0-1623,-2 0 923,-3 0 378,4 0 0,-6 1 490,-3 3 0,-2 2 0,-6 5 0</inkml:trace>
  <inkml:trace contextRef="#ctx0" brushRef="#br0" timeOffset="47">18264 7329 8015,'-6'0'237,"1"0"49,5 0 1,1 4-13,3-1 1,6 1-29,5-4 0,5 0-32,-1 0 1,3 0-1,1 0 0,0-1-174,0-3 1,-1 3 82,1-3 1,0-1 64,0 1 0,-5 0-169,-3 4-339,3-5 320,-1 4 0,6-4 0,0 5 0</inkml:trace>
  <inkml:trace contextRef="#ctx0" brushRef="#br0" timeOffset="48">18858 7180 7911,'0'-11'-132,"0"-1"-7,0 1 1,0 3 445,0 1 511,0 4 284,0-2-321,0 5 124,5 0-437,-4 0-347,9 5 1,-7 2-20,5 4 0,-2 0 62,2 1 0,2-1-119,-3 1 0,4 0 103,0 4 1,0-4-87,1 4 0,-1 0-552,1-1 255,-1 1 125,0-5 1,5 0-505,-1 1 434,0-1 1,-5 1-121,-2-1 1,2-3-81,-2-1 194,-3-4 0,4 3-155,-6-2 1,3-3-457,-3 3-373,-1-3 316,3 4 854,-5-3 0,5 3 0,1-5 0</inkml:trace>
  <inkml:trace contextRef="#ctx0" brushRef="#br0" timeOffset="49">19109 7146 7903,'0'-11'50,"0"-1"0,0 1 237,0-1 110,0 1-156,5 5 65,-3 1 326,3 5 249,-5 0-648,-5 5 0,2 2-99,-5 8 0,1 1-134,-5 7 0,-4-2 50,-3 10 0,-3-2-231,-1 1 0,4 3-684,0-2 2,5-3 736,-7-1 1,9-8-550,1 1 405,0-7 0,9 4-772,-1-6 460,1 1 583,2-6 0,0 4 0,0-3 0</inkml:trace>
  <inkml:trace contextRef="#ctx0" brushRef="#br0" timeOffset="50">19349 7466 7876,'5'11'239,"-4"-2"172,3 3 1,-2-4-223,-2 8 0,0 1-27,0 2 0,-6-1-47,-1 1-53,-3 0 98,-2 4 1,0 0-618,-4 0 347,4 0 1,-6-2-1320,3-2 736,2 3 693,-4-9 0,6 3 0,0-5 0</inkml:trace>
  <inkml:trace contextRef="#ctx0" brushRef="#br0" timeOffset="51">19806 6826 7924,'-5'-6'-238,"4"0"-260,-3 2 630,3 2 1,1-4 937,0 2-405,0 3-88,5-4-63,1 5-284,5 0-58,1 0 0,-1 5 228,1 3-215,-6 2 0,4 3-141,-2 2 0,2-1 60,1 5-65,6-5 1,-3 6-115,5-5 0,0 0-1,4-3 0,0-1-92,-1 1 0,1-1-463,0 1 303,-5-1 182,3-5 1,-8 3-350,2-5 294,-2 5 0,-3-7-1094,-2 6 640,2-5 655,-9 2 0,4 0 0,-5 1 0</inkml:trace>
  <inkml:trace contextRef="#ctx0" brushRef="#br0" timeOffset="52">20411 6803 7995,'7'-12'0,"-2"-4"17,-5 9 0,0 1 256,0-2 102,0 5 0,0-2-349,0 5 120,-5 0 1,-2 0-237,-4 0 86,-1 5 0,1 3-27,0 7 1,-2-2 119,-2 2 0,3-2-224,1-2 0,-1 4 56,5 1 0,-2 3-398,1-4 0,-1 0 9,6-3 0,-5 3-9,4 0 0,-1 0 477,1-3 0,3-1 0,-4 1 0</inkml:trace>
  <inkml:trace contextRef="#ctx0" brushRef="#br0" timeOffset="53">20183 7055 7995,'-7'0'1518,"2"0"-500,5 0-652,0 5 0,0 1-57,0 6 1,0-1-137,0 0 0,2 5-93,1-1 0,3 4-133,1-4 1,3 5 102,-2-1 1,-2 2-293,2-2 199,0 2-42,-2-8 1,3 7-73,-5-4 1,3-1 267,-3-4 206,0 1 0,-4-1-239,0 0 1,0-3 36,0 0-1161,0-6 514,0 8-755,0-8 1287,-5 8 0,-2-4 0,-4 6 0</inkml:trace>
  <inkml:trace contextRef="#ctx0" brushRef="#br0" timeOffset="54">20651 7066 7931,'-6'0'235,"1"-1"47,5-3 0,1 3 198,3-3-213,2 3 0,5-1 235,1-1-283,-1 1-61,1-3 0,3 1 82,0 1 1,2-1-98,-2 4 1,1-1-116,3-3 1,2 2-14,-6-1 1,0 1-514,-3 2-90,-1 0-4,0 0 1,-4 2-817,-3 1 663,-3-1 105,-1 3 640,0 0 0,-10 1 0,-3 6 0</inkml:trace>
  <inkml:trace contextRef="#ctx0" brushRef="#br0" timeOffset="55">20605 7260 7963,'0'7'470,"0"-2"19,0-5-217,5 0 1,2 0 50,4 0-100,6 0-42,0 0 0,6 0-67,0 0-140,5-5 120,-4-2 0,8 0-75,-5-1 1,-2 4-60,-6-3 0,1 4-384,-4-1 0,-5 2 46,-3-2 1,-1 3 377,5-3 0,-1 8 0,0 2 0</inkml:trace>
  <inkml:trace contextRef="#ctx0" brushRef="#br0" timeOffset="56">21256 7112 8029,'-6'-12'1205,"-3"1"-987,5 0 0,-3-1 23,3 1-165,0 4 0,4 1 76,0 2 644,0 3-336,0-4-138,0 5-198,0 5 0,-4 1-31,1 6 0,-1-1-120,4 1 0,0 3 82,0 0 1,4 1-157,-1 0 1,6-4 89,-1 4 0,6-5-125,1-3 1,5 1-253,-1-6 1,-1 1 137,1-4 0,-4 0-195,4 0 378,-5 0 30,3 0 1,-6-4 100,1 1 0,-2-6-16,-3 1 220,4-2 1,-9 0 9,6 2 221,-6-2-317,3 9-135,-5-4 70,5 5-160,-3 0 1,3 9 86,-5 2 0,4 12-114,-1 0 0,2 7 120,-1 1 0,1 3-52,3 4 1,2-1-58,-2 5 1,2-4 55,1 3 0,-1-2 7,-2 2 0,1-4 11,-5 1 0,3-3-142,-3-5 0,0 2 41,-4-6 0,0-3-51,0-4 1,0-5 279,0 1 1,-4-6 223,0-1 0,-4-6-98,0 2 1,-2-2 95,-2-2 0,-4-2-285,-3-2 58,-3 3-206,-1-9 1,1 4-225,-1-6 1,0 0 294,0-4-2130,5 4 1412,2-10 1,4 4 714,1-4 0,5-11 0,0-3 0</inkml:trace>
  <inkml:trace contextRef="#ctx0" brushRef="#br0" timeOffset="57">21679 6552 7894,'0'-11'520,"0"-1"747,0 6-359,5 1-473,-4 5-164,9 0 1,-7 2 164,5 6 1,0 1-27,8 10 1,-2 0-139,5 4 1,0 0-11,4 0 1,1 4 8,2 4 1,-2-2-112,3 2 1,-3-1-129,-1 4 0,0-1-52,0-2 1,-2 6-79,-2-3 1,-2 4 129,-6 0 0,-1-3-198,-2 4 1,-3 0-680,-5-1-165,0 0 842,-5 1 1,1-3-51,-7 2 1,1-3-68,-9 0 0,-2-5-146,-5 1 1,0-5-1398,-4 5 877,-1-11 951,-3 7 0,1-10 0,0 6 0,1 0 0,1 0 0,0 0 0</inkml:trace>
  <inkml:trace contextRef="#ctx0" brushRef="#br0" timeOffset="58">9253 9693 8066,'0'-6'-585,"-5"0"1024,4 6 63,-4-5-109,5 4 0,1-4-231,3 5 1,2-1-12,5-3 1,1 3-121,-1-3 181,6 3-152,1 1 1,4 0-207,1 0 296,-5 0-99,4 0 1,-6-4 17,3 0 1,3 0-15,-3 4 1,-1-1-149,1-3 1,-5 3-112,1-3 189,2 3 1,-4-3 34,2 0 1,-6 0-425,-1 4-1450,-6 0 1854,4 5 0,-6 2 0,0 4 0</inkml:trace>
  <inkml:trace contextRef="#ctx0" brushRef="#br0" timeOffset="59">9299 9898 8066,'16'0'698,"-3"0"0,5 0-311,-3 0 1,-1-1-155,5-3 0,-1 3 14,1-3 1,2-1-65,-2 1 1,2-3-143,-2 3 0,2-4-563,-2 5 343,-2-6-321,-1 7 1,-4-3 499,-1 5 0,1 0 0,-1 0 0</inkml:trace>
  <inkml:trace contextRef="#ctx0" brushRef="#br0" timeOffset="60">10464 9145 8043,'0'-7'-658,"0"2"0,0 4 894,0-3-67,0 3 27,0-4 0,1 5 81,3 0-34,-3 0-148,9 0 1,-7 0 268,4 0-273,1 0 1,3 0 38,1 0 1,-1 0 68,1 0-88,-1 0 0,6 0 35,2 0 1,0 0 110,3 0 1,0 0-86,8 0 0,1 0-214,3 0 1,0-1-256,1-3 0,0-1 143,3-3 99,-2-2 1,3 5-34,-5-3 1,-3-1 119,-1 6 1,-4-5-55,0 4 1,-5-3 50,-2 3-35,0 0 0,-1 0-7,-3 0 1,-3 0-287,0 4 58,-1-5-24,1 4 45,-1-4 1,-5 6 32,-2 3-631,-2-3 818,-8 10 0,0-5 0,-5 5 0</inkml:trace>
  <inkml:trace contextRef="#ctx0" brushRef="#br0" timeOffset="61">10589 9156 8102,'-6'-5'0,"-4"2"89,2-4 0,2 3 475,-2-4 71,6 6 234,-3-3-339,5 5-265,0 0 0,1 4-150,3-1 122,-3 6-156,9 3 0,0 0-108,5 4 0,5-2 128,-5 1 0,5-1-123,-1 5 1,6-4 8,2 4 0,7-4-168,-3 4 0,4-5-292,-4 2 319,-3-4 1,1 0 49,-2-1 1,-3 1 33,2-1 1,-5-3 83,-2-1 0,-5 1-51,1 3 1,-6-1 41,-2-2 0,-4 2-41,1-2 0,-3 2-1,-1 1 1,0 2 28,0 2 0,-9-1-121,-2 5 0,-8-4-79,0 4 1,-8 4 34,-4 4 0,-1 0 65,-3-5 1,1 5 17,0 0 1,1-2 235,2-6 0,1 1-161,7-4 1,-1-1 160,9-4-96,-1 1 1,9-2 230,-1-2-152,6-3 277,-3 0 8,5-4-177,5 4-195,-4 0 1,8-2 44,-5 4 1,1-4-21,-2 1 1,0-2 58,5 2 0,-1-3 102,5 3 0,4-3-86,3-1 0,3 0 98,1 0 0,1 0-80,2 0 1,4-3-32,4-1 0,0 0 145,0 4 0,1-4-67,-1 0 0,4 0-51,0 4 0,-4-3-50,-3-1 0,-2 0-93,1 4 0,-2 0 185,-5 0-478,0 0 194,-5 0-251,-2 0 0,-1 0-862,1 0 904,-6 0-999,0 5 1294,-9 1 0,4 6 0,-5-1 0</inkml:trace>
  <inkml:trace contextRef="#ctx0" brushRef="#br0" timeOffset="62">11583 9659 8062,'0'-8'-900,"0"0"2113,0 6-250,0-8-363,0 8-124,0-3-238,0 5 0,0 5-54,0 3 0,5 1 63,3-1 1,2 2-211,1-3 1,4 7 59,1 2 1,3-1-230,-4-4 1,1-3 32,0-1 0,-4 1 18,4 3 0,-4-3-30,0 0 1,-1-6 31,0 2 1,1 1-452,-1-1 131,1 0 254,-1 1-20,-4-4-2092,3 4 1100,-9 0 1157,4-4 0,-5 5 0,0-6 0</inkml:trace>
  <inkml:trace contextRef="#ctx0" brushRef="#br0" timeOffset="63">11857 9602 8062,'-6'-12'-916,"-1"2"2114,4 2-319,1-2-620,-3 9 1,4-3-177,-3 8 1,-1 2 85,-3 6 1,-2 3-305,3 0 1,-4 5 111,0-1 1,-2 7-250,-2 1 0,2-1 168,-2-3 0,3-1-432,0-3 1,2 1 75,2-5 0,-2 0-470,3-3 930,2-1 0,-6 1 0,5-1 0</inkml:trace>
  <inkml:trace contextRef="#ctx0" brushRef="#br0" timeOffset="64">12028 9830 8062,'0'-6'-776,"-1"1"796,-3 5 0,3 1 79,-3 3 0,2-2 17,-2 6 0,1-1 101,-4 5 0,4 3-115,-1 0 1,3 0 8,1-3 1,0 3-4,0 0 0,0 2-125,0-2 1,0-2-1246,0 2 732,5-2 530,-4-2 0,10 1 0,-5-1 0</inkml:trace>
  <inkml:trace contextRef="#ctx0" brushRef="#br0" timeOffset="65">12291 9579 7944,'-8'-18'676,"1"3"-465,-1 2 1,1 5-26,-1 1-235,5 4 0,-3-2 92,2 5 74,-2 0 0,-4 5 320,2 3-248,3 2 0,5 1-193,0 1 67,0 4 1,5-3-135,1 4 0,6-6-168,-1 0 1,2 1 130,2-1 1,-2-4-113,2-4 0,-2 2 123,-2-1 1,1 0 26,-1-4 1,1-4 42,-1 0-39,0-4 78,-4 1 174,3-4 1,-5-1-90,3 1 1,-3 3 342,-5 1-192,0 4-39,0-2-258,0 5 1,1 6 41,3 6 48,-3-1 0,5 11 109,-2-3-126,-3 8 0,10-2 23,-4 5 1,2 0 52,-1 0-80,2 3 0,-5-5-361,3 2 171,2 3-344,-4-9 420,0 9 0,-1-12-185,-5 2 1,0-4 424,0 0 1,-5-3 28,-1-4 0,-9-2-175,0-3 1,-1-2-71,5-5 1,-2 0 223,-2 0 0,4-1 41,-1-3-48,1 3 0,8-13-373,-4 3 0,4-8-475,-1 0 0,8-3 701,4-1 0,2-10 0,1-2 0</inkml:trace>
  <inkml:trace contextRef="#ctx0" brushRef="#br0" timeOffset="66">12828 9396 7947,'0'-8'897,"0"1"-646,0 4 0,-1-2 210,-3 5-44,2 0 28,-3 0-356,5 0-333,0 5 0,0 2-1022,0 4 884,0-5 1,2 4-978,1-2 1359,4 2 0,4 2 0,1-1 0</inkml:trace>
  <inkml:trace contextRef="#ctx0" brushRef="#br0" timeOffset="67">12885 9602 7947,'-6'11'615,"0"-3"-394,6-1 1,-3-3 129,-1 4 0,0-5 36,4 5-96,0-5 1,0 3 776,0-2-864,0-3-182,0 4-474,0-5-801,5 5 1056,1-4 197,1 4 0,8-5 0,-2 0 0</inkml:trace>
  <inkml:trace contextRef="#ctx0" brushRef="#br0" timeOffset="68">13342 9396 7940,'-8'0'638,"0"0"-77,6 0-55,-3 0 405,5 0-663,0 5 0,5 1-30,3 6 0,2 3-78,1 0 1,2 0-94,2-3 0,-2-1-47,2 1 1,1 2-218,0-3 0,-1 3-533,-4-6 370,1 2 181,-1 1 1,-3-4-394,-1-4 181,-4 4 0,3-2-830,-2 2 1241,-3-1 0,4-1 0,-5 1 0</inkml:trace>
  <inkml:trace contextRef="#ctx0" brushRef="#br0" timeOffset="69">13547 9362 8039,'0'-8'390,"0"0"1,0 5 17,0-5-199,0 6 286,0-9 7,0 10-416,-5 6 1,-1 3-209,-6 7 1,1 3-320,0 1 280,-1 2-130,1 2 1,-4 0-169,-1 0 1,-3-2 222,4-1 0,0 0-108,3-5 1,5 0-336,-1-3 167,6-1 512,-3 1 0,5-6 0,0-1 0</inkml:trace>
  <inkml:trace contextRef="#ctx0" brushRef="#br0" timeOffset="70">13821 9316 8037,'0'-6'-1003,"0"-4"1729,0 3 53,0 1-153,0 1 419,0 5 1,0 5-816,0 2 0,0 9-194,0 3 0,2-2 42,1 2-213,-1 1 178,3 2 1,-1 1 219,-1 0-1309,6-5 741,-7 3 1,6-8-1007,-4 2 876,0-2 0,-3-2-75,3 1 1,-3-5 509,3 1 0,3 0 0,-1 3 0</inkml:trace>
  <inkml:trace contextRef="#ctx0" brushRef="#br0" timeOffset="71">13662 9510 7977,'-2'-7'65,"-2"-1"112,3 5 216,-4-2-281,10 0 1,2 4 208,4-3-153,0 3 1,2 1-76,2 0 1,3 4-247,5 0 1,0-1-393,0-3 1,-1 0 333,1 0 0,-4 0-448,0 0 433,0 0 0,0-1-91,0-3 1,-3 2 316,3-6 0,-5 0 0,2-3 0,-4 0 0</inkml:trace>
  <inkml:trace contextRef="#ctx0" brushRef="#br0" timeOffset="72">14061 9396 7936,'0'-6'1031,"0"1"-430,0 5 229,0-6-385,0 5-132,0-4-251,0 15-17,0-7 0,0 12 320,0-7-583,0 2 217,0-4 1,5 4-376,3-2 0,2 1 135,2-2 98,-1 4 0,0-10-40,1 3 1,3-3 6,0-1 0,0 0-84,-3 0 1,-1 0 202,1 0 1,-1-1 184,1-3 1,-5 1 44,1-4 1,-6 3-90,2-4 0,1 4 352,-1-3-337,0 4 1,-3-2 93,3 5-115,-3 0 1,9 0-167,-2 0 0,-2 7 8,2 4 0,-4 2 119,3 6 1,-3 1-31,4 7 1,-6-2 83,2 5 0,1 1 111,-1 3 1,0 0-235,-4 1 0,0 3-131,0 0 0,0-1 74,0-7 1,0 2-267,0-5 0,-5-2 452,-3-6 138,3-3-289,-5-4 1,3-2 449,-4-2-254,0-3 0,-2-2 54,-2 1 0,1-1-103,-5-7 1,1 1-713,-1-4 0,2-2 325,6-6 0,5 1-156,2-5 1,3-2 66,1-5 381,5-3 0,6-6 0,7 1 0</inkml:trace>
  <inkml:trace contextRef="#ctx0" brushRef="#br0" timeOffset="73">14507 9305 6790,'6'0'2173,"-1"0"-1966,-5 0 1,4-2-104,0-1 0,5 1 118,-2-2 0,0 3-225,0 1 0,1 0 23,3 0 0,1 0-61,-1 0 201,0 0-1,1 0-599,4 0 342,-3 0 0,4 0-255,-6 0 1,0-4 53,1 1 130,-1-1-519,1 4 297,-6 0 110,4 0 281,-9 0 0,10 0 0,-5 0 0</inkml:trace>
  <inkml:trace contextRef="#ctx0" brushRef="#br0" timeOffset="74">14564 9419 8153,'0'11'486,"0"-3"-389,0-1 834,0-4-529,0 2 0,1-5-353,3 0 0,-2 0 84,6 0-106,0 0 0,3 0-130,0 0 0,6 0 51,2 0 0,-1 0-138,1 0 1,0 0-1180,4 0 701,-6-5 438,5 4 1,-6-4 229,4 5 0,1-5 0,-3-2 0</inkml:trace>
  <inkml:trace contextRef="#ctx0" brushRef="#br0" timeOffset="75">14986 9316 7886,'0'-6'0,"2"-3"678,1 5-231,-1-5 53,3 8-725,-5-4 220,5 5 0,-4-5 121,4 3 0,0-3 118,3 5-60,-3 0 1,5-5-221,-4 4 60,6-4 0,-1 5 119,1 0 8,-1 0-36,1 0 1,-1 0-141,0 0 0,-3 0 105,0 0 1,-1 0-132,5 0 73,-6 0 1,4 0-218,-2 0 257,-3 0 1,1 0-246,-2 0 158,-3 0 43,4 5-101,-5-4 0,0 9 85,0-2 0,-1 3-292,-3 5 253,-2 1 40,-6 1 0,-3 4-15,0-3 1,0 2 138,3 2 0,1 4-57,0 0-78,-1-6 173,1 1 1,4-10 236,4 4 0,1-4 297,2 0-333,0-6-128,0 4 1,5-9 15,3 3 1,2-2-11,2-2 0,4-2 31,3-2 0,3-1 134,0-2-638,-4-3 261,4 3-61,-4 1-685,-1-4 1,4 8 422,-6-1 0,-4 1-2356,-3 2 2657,0 0 0,3 5 0,0 2 0</inkml:trace>
  <inkml:trace contextRef="#ctx0" brushRef="#br0" timeOffset="76">16037 8631 8005,'-5'-7'-715,"4"-3"0,-6 8 1377,4-6 87,1 6-24,-3-4 75,0 6-226,4-5-233,-4 4-74,5-4 1,0 6-29,0 3 1,0 2-58,0 6 0,0 4-1,0 3 1,1 4-197,3 4 52,-3 2 0,8 5 27,-5 1 0,1-1-292,-1 0 65,-3 0 1,8 1-70,-5-1 1,-1 0 122,-3 0 1,2-3-37,2-1 1,-3-4 95,3 0 0,-3-5-42,-1-2 0,1-5-181,3 1 131,-3-2 1,4-2 6,-5 0-622,0-4 180,0 3-997,0-9 756,0 4 817,0-5 0,0 0 0</inkml:trace>
  <inkml:trace contextRef="#ctx0" brushRef="#br0" timeOffset="77">15877 8699 8083,'0'-17'0,"0"-4"85,0 6 0,1-4 179,3 4 0,4-1-49,7 5 0,-2 0 19,2-1 1,-1 1 29,1-1 0,-1 1-29,5 0 0,0 0-139,4 4 1,5-2-182,2 5 0,1-4 121,3 5 0,-3-1-160,3 4 1,-1 0 65,-6 0 1,-1 1-151,-3 3 1,0 2 57,0 6 0,-6-1 128,-1 1 0,-4 3-150,0 0 1,-6 4-441,-2-4 420,-3 6 0,-7-5-251,-6 3 225,-4 3 0,-8-5 258,-3 6 0,-3 0 1,-8 0-71,2-5 0,-3 2 119,5-5 1,1 4-192,2-3 0,8-5-72,8-3-312,2-6 486,7 3 0,6 0 0,6 2 0</inkml:trace>
  <inkml:trace contextRef="#ctx0" brushRef="#br0" timeOffset="78">16848 8414 7944,'0'-12'-77,"0"1"89,0 5 1,-4-1 484,0 3 1,-5 3 172,2-3-181,-3 3 1,-2 2-114,1 3 0,-1 2-9,1 6 1,0 4-139,-1 3 0,-3 8-167,0 4 0,-4 2 196,3 1-86,-4 5 0,7 3-151,-2 8 0,3-4 175,0 4 0,4-2-83,1 2 0,4-3-142,0 2 0,3-2 74,3-1 0,4-2-176,4-2 0,4-4-75,1-7 143,4-4 1,-2-5-22,4-3 0,0 1 57,-3-4 0,3-1-101,-3-4 1,1-3 48,-1-1 1,1-3-86,-4 4 1,-1-6-524,-4 2 0,1-1-1135,-1 1 1822,-5-3 0,5 9 0,-5-4 0</inkml:trace>
  <inkml:trace contextRef="#ctx0" brushRef="#br0" timeOffset="79">17111 8517 8101,'-2'-7'465,"-1"3"-35,1-2-225,-3 5 0,4-4 76,-3 5 1,3 1 554,-3 3-579,3-3 0,2 9 14,3-2 1,0 2 14,7 1 1,-2 5-50,6-1 0,3 5-187,1-1 0,-1 1 134,1 0 1,-1 1-218,1-2 1,2 3-76,-2 1 0,3-1-71,1 1 1,-1 0-59,1 0 168,5-5-3,-4 3 1,4-8-29,-5 2 0,0-2 80,0-2 0,-4-1 76,0-2-68,-5 2 1,2-7-122,-4 4 1,-6-3-483,-2 4-315,2-6 351,-5 8-967,5-8 1010,-6 8 1,-2-9 535,-2 3 0,-2 2 0,-5 1 0</inkml:trace>
  <inkml:trace contextRef="#ctx0" brushRef="#br0" timeOffset="80">17545 8562 8054,'0'-18'0,"0"2"440,0 5 0,0-1 227,0 1-326,0-1 117,0 6 4,0 1-217,0 5 0,-5 5 1,-3 3 1,-2 11-130,-2 3 1,0 10-842,-4 2 631,-1 6 1,-7 3-346,-3 3 1,2-5 53,-6 5 0,6-1 203,-2-7 1,3-4 29,1-4-4,0-4 1,4 2-61,0-6 0,5-2-224,-1-1 194,2-5-131,7-3 1,-3-1 375,5-2 0,-5-3 0,3 0 0</inkml:trace>
  <inkml:trace contextRef="#ctx0" brushRef="#br0" timeOffset="81">17853 8768 7973,'0'-8'255,"0"1"1,0 3-154,0-4 0,1 4 342,3-3-144,-3 4-109,4-2 0,-1 4 721,0-3-587,5 3 0,-2-4-99,9 5 0,-4-4-178,4 0 110,1 0-137,1 4 0,1-4-86,0 1 0,-1-1 1,1 4 0,1-4-219,-4 0 0,-1-3-75,-4 3 1,1 0-313,-1 4 1,0 0-531,1 0 1200,-6 0 0,4 5 0,-3 1 0</inkml:trace>
  <inkml:trace contextRef="#ctx0" brushRef="#br0" timeOffset="82">17910 8951 8061,'-6'5'0,"1"-4"0,5 4 798,0-5 1,5 0-373,2 0 0,5 0-189,3 0-34,3 0 1,5 0-553,-1 0 294,1 0 0,0-5-137,0-3 0,-1 2 54,-3-2-98,-3 6 1,-1-7-1021,1 5 1256,-1-5 0,1 3 0,2-6 0</inkml:trace>
  <inkml:trace contextRef="#ctx0" brushRef="#br0" timeOffset="83">18413 8722 8049,'-7'-11'1251,"3"-1"-1074,3 1 1,1-1 119,0 1 0,1 3 101,3 1 358,-2 4-51,3-2-356,-5 5 0,3 5-183,1 3 0,5 6 105,-1 1-248,2 5 0,3-2-164,2 5 1,-3 0 96,4 0 0,0-1-84,-1 1 0,2 0-98,-2 0 0,-2-4-348,2 0 0,-2-5-149,-2 1 464,1-2 0,-1-5-66,0-1 1,0-3-122,-4 4-160,3-6 0,-7 3-206,4-5 812,-4 5 0,2-3 0,-5 3 0</inkml:trace>
  <inkml:trace contextRef="#ctx0" brushRef="#br0" timeOffset="84">18687 8734 7907,'-7'-12'690,"2"-4"-191,5 3-31,5-4-205,2 6-116,-1 5 459,-1 1-442,-5 5 1,0 1-160,0 3 91,-5 7 1,-1 7-224,-6 5 83,-4 0-13,-2 4 1,-6-1-39,-3 4 1,2 1 108,-6 3 0,6-1-148,-2-3 0,5-2 56,3-5 0,2-1-129,6-3 0,0 1-716,4-5 629,-3 1 0,8-9-165,-1 1-139,-4-6 598,6 9 0,-4-10 0,5 4 0</inkml:trace>
  <inkml:trace contextRef="#ctx0" brushRef="#br0" timeOffset="85">18835 8334 8040,'-7'-12'950,"-1"1"0,5 0-790,0-1 1,1 1 300,2-1-126,5 6 155,-3 1 18,3 5 0,-4 0-52,3 0 0,2 5-167,6 3 1,0 3 56,3 4-263,-2 3 104,9 5 1,-6 0-20,3-1-99,3 6 1,-4 0 5,4 3 1,0 2-189,-3-3 0,3 1-105,-3 3 1,-3-2-254,-1 6 1,-2-3-512,-1 0 674,-6-6 0,3 8 0,-5-3 0,-1 3 94,-3-3 1,-1 0-14,-3 0 0,2 1-101,-6-1 260,1 0 1,-5-1 93,1-2 1,-2 0-327,-2-4 0,2-5-668,-2-7 968,2 3 0,-3-6 0,-2 5 0</inkml:trace>
  <inkml:trace contextRef="#ctx0" brushRef="#br0" timeOffset="86">19543 8379 7977,'-6'0'0,"1"-1"102,5-3 7,-5 3 173,3-4-3,-3 5 0,5 1-13,0 3 1,0 0 209,0 7 1,0 0 26,0 8-278,0 0-57,5 3 0,-2 6-103,5 3 215,-6 2-226,8 1 1,-5 0-126,3 1 0,1-1 47,-5 0 0,3-1-217,-3-2 1,4 0 161,-4-4 0,3-4 68,-3-4 0,1-5-298,-1 1 321,-3-2 0,8-2-43,-5 1 1,1-5-10,-1 1-177,-3-6 1,4 5 59,-5-4-694,0-1 587,0 3 1,0-6-1190,0-3 1453,-5 2 0,-1-8 0,-6 4 0</inkml:trace>
  <inkml:trace contextRef="#ctx0" brushRef="#br0" timeOffset="87">19418 8482 7946,'0'-17'10,"1"0"-7,3 6 1,2-5 432,5 1-258,1 0 0,3 3 82,0 1-125,6 0 0,-4-2 135,6-2-6,0 2-123,5 2 0,-3 0-51,6 4 1,-5 2 178,5 1-199,-6 3 1,7 1-119,-5 0 0,-1 1 36,-3 3 0,-1 2-159,-3 6 0,-3-1-181,-4 0 213,-1 1 53,-5-1 1,0 2-180,-6 2 146,-6 3 0,-1 1-115,-8 0 100,-3 0 0,-10 4 23,-2 0 0,-1 0 15,-3-1 1,7 0-45,-3-3 1,6-3-152,5-4 0,3-4-172,9-1 39,-3-4 424,8 2 0,7-5 0,8 0 0</inkml:trace>
  <inkml:trace contextRef="#ctx0" brushRef="#br0" timeOffset="88">20274 8208 7984,'5'-11'209,"-3"3"64,1 1 1,0-1-244,1-4 134,-3 6 542,4 1-115,-5 5 24,0 0-390,-5 5 0,2 1 83,-4 6 0,-1 4-76,-3 3 1,-1 4-1,1 4 1,-4 2-31,-1 5 0,-3 4-28,4 1 0,-4 7-107,4 0 0,0 2 10,3-2 0,5 1-158,-1 3 1,6-4 76,-2 4 1,8-4-198,3-4 114,3-3 1,2-9-172,-1 1 294,6-11 1,-3 5 36,5-9-45,0 4 11,4-7-82,-1 3 1,-3-6-59,0-2 1,-1 1-81,1-5 1,2 3-138,-6-3 1,0 1-288,-4-1 1,1-3-1190,-1 3 1794,1-3 0,-6 4 0,-1 2 0</inkml:trace>
  <inkml:trace contextRef="#ctx0" brushRef="#br0" timeOffset="89">20537 8391 8272,'6'-1'1512,"-2"-3"-1367,-3 3 0,3-3 75,0 8 1,5 1-24,-2 2 0,4 5-200,0-1-56,0 1 96,1 4 1,3-5-153,0 1 136,0 4 1,-2-3-380,2 2 240,-2-7 1,4 2-6,-6-2 0,0-2-35,1 2 0,-1-6-106,1 2 0,-1-3-261,1-1 0,-5 1-834,1 3 729,-6-2 630,3 3 0,0-5 0,2 0 0</inkml:trace>
  <inkml:trace contextRef="#ctx0" brushRef="#br0" timeOffset="90">20994 8402 8387,'0'-11'752,"0"-1"1,0 5-228,0-1-359,0 6 1,-2-3 41,-1 5 1,0 0 44,-5 0 1,1 5 139,-5 2-188,1 3-203,0 7 0,-1-3-174,1 5 0,-1 0 114,1 4 1,-1 4-64,1-1 0,3 0 111,1-7 0,1 5-85,-2-5 1,3 4-63,5-8 51,-5 0 1,3-4 208,-1 1 0,1-1-109,2 1 43,0-1 0,0-3 126,0-1 0,2 1-79,1 3 0,-1-3 29,2 0 0,-2-1-55,2 5 0,-3-1-2,3 0 0,-1 1 94,0-1-86,-1 1 1,3-1 34,-5 1 40,0-1-71,0 0-22,0 1 1,3-5 87,1 1-154,0 0-292,-4 3 50,0 1 0,0-5-1143,0 1 410,0-6-1010,0 3 1626,0-5 0,-5-5 0,-1-1 0</inkml:trace>
  <inkml:trace contextRef="#ctx0" brushRef="#br0" timeOffset="91">21108 8722 7995,'0'-6'463,"0"-4"157,0 2 1,1 2-288,3-2 1,2 4-298,6-3 0,-1 4 157,1-1 1,-5 2 103,1-2 0,1 3 57,6-3 1,-1-1-193,5 1 1,-4 0-100,4 4 0,0-1 3,4-3 0,-4 3-255,0-3 0,-4-1-1003,4 1 626,-5 0-519,3-1-897,-6 4 1559,1-4 0,-7 5 423,-5 0 0,-10 0 0,-8 0 0</inkml:trace>
  <inkml:trace contextRef="#ctx0" brushRef="#br0" timeOffset="92">21108 8836 7995,'-6'7'384,"0"-2"1,8-5-138,2 0 0,2 1 265,5 3 0,1-3-325,-1 3-47,1-3-86,4-1 0,2 0-65,5 0 0,0 0-128,-1 0 1,5-4-385,0 1 1,3-5 206,-3 4 1,-1-5-40,-3 2 0,-1 0 34,-3 0 321,2 4 0,-8-12 0,4 2 0</inkml:trace>
  <inkml:trace contextRef="#ctx0" brushRef="#br0" timeOffset="93">21668 8665 7898,'0'-11'817,"0"-1"925,0 1-1331,0-6 0,1 5-533,3-4 42,-3 9 1,4 0 134,-5 4 340,5 1-171,-4-3-124,4 5 120,-5 0-127,0 5 0,0 2-64,0 4-23,0 6 1,0-1-339,0 3 221,0 3 0,4-6 57,0 3-402,5 3 287,-8-4 1,9-1 28,-2-1-161,2-4 0,1-4 28,1-1 1,3-4 196,0 1 1,2-4-167,-2-4 579,-2-2-220,3-6 109,-4 1 1,-1-4 465,1-1-588,-1 1 0,-5 4 598,-2-1-188,2 1-143,-4-1-306,3 1 208,-5 5-70,0 1 1,0 6 43,0 3 0,-4 7-687,0 8 168,0 3 187,4 1 21,0 4 4,0 3 1,0 8 107,0 0-185,0 5 161,0-2 0,0 0-16,0 1-768,0 0 780,0 4 0,0-2-355,0-2 202,0-3 0,0-4 37,0-1 0,0-5-206,0-2 352,0-8 1,-5-3 187,-2-4-211,-3-6 0,-2-1 340,1-5-222,-1 0 1,-3-5 477,0-2-1678,-5-9 714,2-1 0,-5-8-1800,0-1 1031,0 2 646,5-9 1,7 6-251,7-7 714,3 2 0,11-12 0,3 3 0</inkml:trace>
  <inkml:trace contextRef="#ctx0" brushRef="#br0" timeOffset="94">22044 8277 7891,'0'-7'2374,"0"2"-2096,5 5-106,-3 0 1,8 2 150,-2 1 1,7 4 13,4 4-58,2 1 0,3 4 156,3 3 0,-1 12-125,4 3 1,-5 6 82,2-2 0,-7 6-365,-1-3 23,-5-1 0,3 3-279,-6-5 239,-4 0 0,-2-2 52,-5 2 0,0-3-96,0 3 1,-9 2-312,-3-2 1,-8 5-524,-3-1 0,-5-2-3353,-6 2 4220,-5-5 0,6 7 0,-5-4 0,-3-3 0,-2-4 0</inkml:trace>
  <inkml:trace contextRef="#ctx0" brushRef="#br0" timeOffset="95">9390 10801 8011,'-11'0'808,"-1"-5"-796,6 3 330,1-8-175,0 9-171,3-4-21,-3 5-518,5 0 429,5 0 0,2 0 240,4 0 1,1 1-54,-1 3 0,2-3-22,2 3-14,-2-3-2,3-1 0,1 0 37,2 0 0,2-1 36,2-3 0,4 2 9,-1-6 1,2 4-83,-1-3 1,-7 3-25,3-4 1,-6 6-99,2-2 0,-9 3-504,1 1-718,-2 0 742,-3 0 567,0 5 0,-12 1 0,0 5 0</inkml:trace>
  <inkml:trace contextRef="#ctx0" brushRef="#br0" timeOffset="96">9402 10983 7707,'7'0'787,"1"0"0,-4 0-492,3 0 0,1 0 17,3 0 1,1 0-16,-1 0 0,2 0 13,2 0-304,3 0 201,5 0 0,-4 0-318,0 0 97,0 0 70,9 0 1,-4 0-838,2 0 390,-2 0 192,-1-5 199,-5 4 0,4-9 0,-5 4 0</inkml:trace>
  <inkml:trace contextRef="#ctx0" brushRef="#br0" timeOffset="97">10612 10572 8010,'1'-10'-768,"3"3"923,-3 1-28,5 1 201,-6 4-34,5-4 1,1 4-84,5-3 1,1 3 31,-1-3 1,2 3-59,2 1 0,-2-4 6,2 0 1,3 0-120,1 4-56,-3 0 0,7-4 255,0 1-391,0-1 1,10 3 125,-3-3 1,3 1-101,2-4 0,0 3-46,3-4 0,-2 4 113,2-3 0,-1 3 62,1-4 0,-3 4-3,3-3 1,-1 3 12,1-4 0,-6 2-23,2-2 0,-5 0-256,-2 4-9,0 0 254,-15 4 1,5 0 13,-6 0-587,-4 0-817,-2 0 908,-16 0 471,4 0 0,-20 5 0,3 1 0</inkml:trace>
  <inkml:trace contextRef="#ctx0" brushRef="#br0" timeOffset="98">10669 10629 8947,'7'-5'1195,"3"4"-533,-3-3-486,-2 3 0,6 2 316,-4 3-316,3-3 1,6 9 41,-1-2 1,4-2 14,-4 2 1,9-2-70,-1 2 1,4 2 70,-1-2 0,4 2-71,4 1-86,-5 1-29,4-1 1,-5-3-143,2-1 1,2 0 114,-5 0 1,1 2-55,-2-5 1,-5 1 65,1-1 0,-5-2-144,2 6 1,-5-4 57,1 4 0,-3-5 85,-5 5 1,0-4-48,-4 3 0,-1 1-17,1 3 0,-5-3-15,-2 0 0,-6 1-2,-2 6 1,0-1-130,-7 5 1,-2-4 69,-5 4 1,0 0-152,-4 4 0,1-2-75,-2-2 1,-2 3 157,3-3 1,-2 1-320,2-1 344,2 3 71,0-9 0,4 7-54,-3-5 0,8 0 73,4-3 0,2-1 220,2 1 1,1-5-265,2 1-77,3 0 469,5 3 284,0 0-386,0-4 1,0-1 131,0-2 0,0-2-92,0 6 1,1-5-59,3 0-40,-3 4-44,9-6 1,-6 4 20,8-5 0,-2 0 51,9 0 0,0 0 136,4 0 0,5 0-23,2 0 1,4-4-135,4 0 1,-1-4-110,5 0 0,-5 2 37,1-2 0,-3 4 44,0-3 1,-1 4-20,0-1 1,-7-1-37,0 1 0,-10 1-121,6 3 1,-8 0-244,1 0 0,-4 0-2175,0 0 1201,-6 0 1286,4 0 0,-9 0 0,5 0 0</inkml:trace>
  <inkml:trace contextRef="#ctx0" brushRef="#br0" timeOffset="99">11857 11052 7915,'-6'-6'0,"-3"-1"487,5 3 56,-5 3-325,8-4 293,-4 0-184,5 4-109,0-4 296,0 5-351,5 0 1,-3 0 279,6 0-280,0 0 1,3 0 218,0 0-111,1 5-53,-1-4-55,-4 9 1,3-3-124,-3 4 89,4 0-132,0 1 0,0-1-43,1 1 0,0 0 71,4 4 1,-2-4-132,5 3 0,-5-2-118,1-1 25,-2-1 234,3 0 0,-3-3-167,2 0-2,-2-6 0,-6 7 0,1-4-327,1 2 0,-3-5 56,2 2 0,-4-3-790,3-1-26,-4 0 1221,7 0 0,-9-5 0,4-1 0</inkml:trace>
  <inkml:trace contextRef="#ctx0" brushRef="#br0" timeOffset="100">12200 10961 7934,'0'-12'164,"0"1"0,0-1 328,0 1 0,1 5-38,3 2-234,-3 3 165,4 1-279,-15 0 1,1 1 102,-10 3 0,2 7 90,-5 8-96,1 3-50,-7 6 0,2-1 51,-1 4 0,0 1-205,5-6 1,3 2-350,0-1 1,5-4-187,-2 0 305,4-1 132,0-9 1,5 4-224,-1-6 0,6-3-545,-2-1-391,2-4 1258,2 2 0,11-5 0,1 0 0</inkml:trace>
  <inkml:trace contextRef="#ctx0" brushRef="#br0" timeOffset="101">13056 10435 7742,'0'-11'-678,"0"3"1053,0 1 1028,0-1-573,0-3-147,0 4-300,0 2 205,0 5-362,0 5 1,0 3 24,0 7 1,0 0-30,0 8 1,0-3-71,0 7 0,0 2-101,0 2 1,4-1-13,0 4 1,1-2-151,-1 6 1,-3-6-196,3-2 165,2 1 76,-5-2 1,8-1-99,-5-5 38,5-5 1,-6 2 294,4-5-172,-4 0 1,6-3 32,-6-1 1,2 1 14,-1-1 0,-3-3-140,3-1 0,-2-3-457,-2 4 243,0-6 1,0 5-919,0-4-472,0-1 1698,0 3 0,-6-5 0,0 0 0</inkml:trace>
  <inkml:trace contextRef="#ctx0" brushRef="#br0" timeOffset="102">12953 10424 8019,'12'-17'281,"-1"1"156,1-3 1,0 2-153,4 6 1,-2-1-36,5 1 0,-5 1-40,1 2 0,1-1 11,0 6 0,0-5-127,-1 4-150,3 0 208,0-1 0,3 4-170,-2-3 1,3 3-21,1 1 0,3 0-40,1 0 1,1 0 53,-1 0 0,-5 5-93,1 3 1,-5 2 105,-6 1 0,-2 6-5,-3 2 0,-2 1-163,-5-1 0,-1 3 96,-3-3 0,-6 2-148,-5 2-6,-5 0 184,2 0 1,-9-2-11,1-2 1,-2 2-62,1-6 1,3 0-107,-3-3 0,1-2 155,3-3 1,-1-2-6,8-5 1,5 0-386,3 0-259,6 0 724,-3 0 0,5-5 0,0-1 0</inkml:trace>
  <inkml:trace contextRef="#ctx0" brushRef="#br0" timeOffset="103">13913 10115 8052,'0'-7'0,"0"-1"0,0 6 0,-2-3 703,-1 5-236,1 0-115,-3 0 1,0 0-31,-2 0 0,0 1-33,0 3 0,3 2 115,-4 5 0,4 2-128,-3 2 1,1 1-30,-2 6 1,-2-1-86,2 5 1,-2 4 28,-1 0 0,-1 4-11,1 4-117,-1-2-704,1 8 513,-1-3 172,1 5 1,0-1 33,-1 1 0,6-2-139,2-2 0,3-2 109,1-6 0,5 0-174,2 0 1,4-3 208,0-1 1,4-4 37,0 0 1,6-3 66,-2-4 1,-1 2 310,1-6 1,0 4-344,4-4 1,-1 0-78,1-3 1,-1-5-20,-3 1 0,1-6-92,-5 2 0,1 1-227,-5-1 0,0 0-175,1-4 0,-5 0-1324,1 0-878,-5 0 2636,2 0 0,-5 0 0,0 0 0</inkml:trace>
  <inkml:trace contextRef="#ctx0" brushRef="#br0" timeOffset="104">14187 10401 7932,'-6'-8'8,"2"1"0,2-1-2,2-3 1,2 1 308,2 2 1,2 3 1318,5 5-686,1 0-600,-1 0 0,1 5-69,-1 3 1,0 3-3,1 4 0,-1-1-120,1 5 11,-1 0 1,0 5 29,1 3-177,4-3-109,-3 4 323,9-5-322,-10 0 137,10 5 0,-4-4-11,5 2 1,-4-3-144,0-4 1,-4 2 107,4-6 0,-5 0-53,1-4 1,-2-3-21,-2 0 1,-1-5-383,-2 5 144,2-5 0,-7 2-791,4-5-641,-4 5 364,2-4 1375,-5 4 0,-5-10 0,-2-1 0</inkml:trace>
  <inkml:trace contextRef="#ctx0" brushRef="#br0" timeOffset="105">14632 10287 7974,'0'-12'274,"0"1"164,0 0 1,0 3-258,0 0 27,-5 6 1,-1 2 38,-6 7-48,-4 4-83,3 0 1,-8 5 64,2 3 0,1 4-89,-1 4 1,0 2-154,-4 5 1,0 4-45,0 1 0,0 0 84,1-1 1,3-3-106,0 4-522,5-9 631,-3-2 0,6-5-142,-1 0 0,1-4-86,-1 0 1,5-7-273,-1 0 1,4-1 56,-3-3 460,4-3 0,-2 0 0,5-5 0</inkml:trace>
  <inkml:trace contextRef="#ctx0" brushRef="#br0" timeOffset="106">14895 10378 7448,'8'-4'622,"-1"1"0,1-1-254,3 4 1,1 0-89,-1 0 1,0 0-109,1 0 0,3 0 0,0 0 0,1 0-19,-5 0 0,4-4-189,0 0 1,1 0-122,-5 4 1,2-1 11,2-3 0,-6 3-291,2-3 373,-2 3-246,3 1 1,-5-4-776,1 0 409,-6 0 675,3 4 0,-10 6 0,-1 0 0</inkml:trace>
  <inkml:trace contextRef="#ctx0" brushRef="#br0" timeOffset="107">14929 10595 7975,'0'6'1132,"1"0"-1087,3-6 1,-1 0 88,4 0 1,1-2-108,3-2 0,5 3 58,-1-3 1,1 2-140,0-2 0,-2 3-36,5-3 0,-5 3 94,1 1 1,1 0 112,0 0 0,-1 0-117,-4 0 0,1-5 0,-1-2 0</inkml:trace>
  <inkml:trace contextRef="#ctx0" brushRef="#br0" timeOffset="108">15397 10355 8853,'12'-6'664,"-1"1"-319,1 5-74,-1 0 0,1 1-28,-1 3 1,0 2 29,1 6 1,-1-1 131,1 1 1,-1 3-328,1 0 0,-1 4 95,0-4 0,0 4-129,-4-3 1,3 4-3,-2-1-310,2-3 224,1 1 0,5-2 82,-1 0 0,0 1-130,-3-5 0,-1-1-34,0-2 1,5 2-186,-1-2 0,-4-3-557,-3-2 400,0 4 3,-2-6-1127,4 4 797,-9-5 795,4 5 0,-10-4 0,-1 5 0</inkml:trace>
  <inkml:trace contextRef="#ctx0" brushRef="#br0" timeOffset="109">15683 10344 7894,'5'-12'535,"-4"-4"-446,9 3 0,-7-3-735,5 4 264,-1 6 473,0-4 1027,3 9-795,-9-4 0,-1 10-17,-8 2 0,-2 5-200,-1 3 1,-4 3-39,-1 4 1,-4 6-181,1 3 76,-3-3 50,0 5 1,-1-4-236,0 5 122,0 0-108,0 1 0,4-5-108,0 1 0,7-7 53,0-1 1,2-6-258,6-5-211,0-1 730,4 1 0,0-6 0,0-1 0</inkml:trace>
  <inkml:trace contextRef="#ctx0" brushRef="#br0" timeOffset="110">15820 9933 7917,'0'-12'0,"4"1"174,0-1 0,1 2 364,-1 3 0,-2 0-136,6 4 0,-4 1 83,3-2 1,-3 4-91,4 4 1,-5 3 87,5 4 1,0 4-212,3 1 0,2 0-35,2-1 0,-1 3 378,5 5-322,0 0 1,8 3 6,-1 1 1,2 5 90,-1-2-980,-3 3 656,4 1 1,-7 1 155,-2-1 0,-2 1-151,-6 4 1,0-3-174,-4 6 1,-2-4-195,-5 4 0,0-4-40,0 4 1,-2-5-756,-6 1 705,0 3 0,-8-7-250,5 0 0,-6 0-155,-2-3 1,-3-2 789,0 1 0,0 0 0,-2 0 0,-4-3 0,1-3 0,2-1 0</inkml:trace>
  <inkml:trace contextRef="#ctx0" brushRef="#br0" timeOffset="111">16642 10093 7864,'0'-12'1074,"0"6"-382,0 1-343,0 5-83,5 0-106,-3 5 0,3 2 205,-5 9-152,0-4-54,5 15 1,-3-7 52,6 11 0,-4-5-70,3 5 0,0-1-102,0 5 1,4-5 16,-4 1 1,-1-2-185,2 1 0,0 2 25,3-5 20,-5-1 75,5-8 1,-6 4-213,2-3 144,3-3 1,-7 1-328,5-6 116,-6 0-376,8 1-433,-8-1 52,3 1-365,-5-6 723,0-1 685,-5-5 0,-7-5 0,-6-1 0</inkml:trace>
  <inkml:trace contextRef="#ctx0" brushRef="#br0" timeOffset="112">16585 10081 7864,'8'-19'147,"-1"0"1,2 4 268,7-4 1,-2 5-229,5-1 0,-4 6-24,4 1 1,-5 4-14,1-3 1,3 4-78,1-1 0,2-1 7,2 2 1,1-1-19,3 4 1,-2 0-141,6 0 1,-2 1-7,1 3 173,3-3-41,-3 9 1,-1-5-177,-2 3 193,-3 2-92,-7-4 0,0 10 0,-6-1 1,-3 0-66,0-3 1,-7 4-183,-1 3 1,-10 3 121,-9 0 0,-4 1-60,-4 0 0,-2 0-145,-5 0-617,-1-5 875,1 3 0,4-8-638,-1 2 398,6-2 152,-3-7 0,10-1-18,3-5 1,2 0-191,2 0 394,4 0 0,2-5 0,10-6 0,2-7 0</inkml:trace>
  <inkml:trace contextRef="#ctx0" brushRef="#br0" timeOffset="113">17556 9761 7602,'6'0'269,"-1"0"19,-5 0-233,-5 0-25,4 5 1,-9-2 171,2 5 1,2-1 542,-2 5-490,1-1 9,-5 6 1,1-3 137,-1 5 0,1-2-208,0 2 0,-1 7-21,1-3 1,-4 6-36,-1-3-129,1 11 82,4-6 1,1 8-99,2-5 196,-2 1-28,9-6-550,-5 4 405,6-4 1,0 1 149,0 1 178,6-6-166,-5 3 0,8-1-25,-6-1 222,6 1-257,-2-4 1,4 4 17,1-1 49,-1 1-60,0-4 0,1 0-112,-1-1 182,1 1-64,4 0 1,-2-1 32,5-3 1,-4 1 48,4-5 113,-5 0-33,3-3 0,-2-5-309,0 1-63,1 0 216,-10-2 50,4-1-770,-4 0 0,2-4 132,0 3-374,-6 3 358,8-6-904,-8 4-1378,3-5 2749,-5 0 0,5-5 0,1-1 0</inkml:trace>
  <inkml:trace contextRef="#ctx0" brushRef="#br0" timeOffset="114">17796 10013 7904,'-6'-12'-57,"0"6"182,6 1-253,0 5 1,6 0 0,1 0-78,3 0 0,2 5 270,-1 3 0,1-1 61,-1 5 1,4-4 107,0 8-167,6-4 1,-7 0-68,5-1 81,0 1-69,-1-1 1,2 0-5,-5 1 101,0-1-38,-3-4-665,4 3 424,-3-9 1,3 8-658,-4-5 428,-1 0 399,1-4 0,-1 0 0,0 0 0</inkml:trace>
  <inkml:trace contextRef="#ctx0" brushRef="#br0" timeOffset="115">18287 9978 7933,'0'-11'-1787,"5"0"1787,1 4 0,1 2 0,-2 5 0,-6 0 0,-3 0 0,1 5 0,-4 3 0,-1 2 0,-3 1 0,-5 1 137,1-1 1,-1 1 158,0-1 1,4 1-157,-4-1 0,4 0-83,0 1 0,1 0-72,-1 4 1,2-2 164,3 5 1,-2 0 90,5 4-167,-5-1 0,7 1 265,-6 0-239,5-5-26,-2 3 0,5-3 109,0 5-117,-5 0 162,4-5 0,-4 2-49,5-5 1,0 4-16,0-4 0,0 1 33,0-5 1,4 1 87,0-1-135,-1 0-43,2 1 0,-2-2-147,5-2 0,-6 2 104,2-3 1,-3 0 168,-1 0-193,5-4-464,-3 7 111,3-9-474,-5 4 337,0-5-758,0 5-556,0-3 1764,0 3 0,0 0 0,0 1 0</inkml:trace>
  <inkml:trace contextRef="#ctx0" brushRef="#br0" timeOffset="116">18584 10230 7912,'-6'0'1140,"0"0"-760,6 0-85,0-5-77,0 3 241,0-3 110,0 5-411,6 0 0,0-1 14,5-3 0,5 3-2,-1-3-123,5 3 0,-2-3 213,5 0-396,0-5 1,2 8 6,-2-3 0,2-1-64,-6 1 0,3-3 20,1 3 0,-6 0-128,-1 4 0,-4-4-339,0 1-249,-6-1-266,4 4 556,-9 0 0,-4 4 599,-9-1 0,-7 6 0,1-2 0</inkml:trace>
  <inkml:trace contextRef="#ctx0" brushRef="#br0" timeOffset="117">18664 10390 7912,'-1'6'204,"-3"-2"323,3 2-131,-5-5-191,12 4 1,-4-5 101,6 0-105,-1 0-50,5 0 0,-1 0-117,1 0 1,0 0 31,3 0 0,-1-3-107,5-1 0,-3 0-43,3 4 0,-5-1-356,1-3 0,1 1-20,0-4 1,3 4 458,-4-1 0,5-7 0,-2-2 0</inkml:trace>
  <inkml:trace contextRef="#ctx0" brushRef="#br0" timeOffset="118">19269 10161 8986,'12'-4'541,"-1"1"1,4-1-299,0 4-73,6 0 0,-3-4 16,4 0 0,-3-1 28,0 1 0,0 3-177,4-3 0,-4 3 76,0 1 0,-3-1-267,3-3 89,-5 3-32,2-5 1,-8 6-220,-1 0 320,-4 0 27,2 6 1,-5 0-36,0 5 0,0 1 19,0-1 0,-5 2-208,-3 2-14,-2-2 220,-1 8 1,-2-7-483,-2 5 223,2 0 51,-9-1 1,10 4-6,-3-3 0,-1-2 164,5 3 1,-3-7 137,6 3 1,2-4-87,-2 0 1,5-2 215,-5-2-183,5 2 0,-2-8 645,5 6-269,0-6 79,0 4 386,0-6-619,5 0-78,7 0-37,1 0 120,8 0-370,-8 0 7,13-6 198,-7 5 1,9-8-109,-5 5 1,4-4-152,0 0 1,-1 3-611,-3 1 548,-5-2-365,3 4 1,-12-3 574,3 5 0,-3-5 0,2-1 0</inkml:trace>
  <inkml:trace contextRef="#ctx0" brushRef="#br0" timeOffset="119">19852 10184 7946,'-8'-8'271,"0"1"179,6 4 0,-3-3 70,5 2-299,5 3-80,-4-4 1,11 5 82,-1 0 0,0-4-62,5 0 1,1 0-1,2 4 1,2 0 86,-2 0 0,6-1-28,-2-3 1,2 3-669,-2-3 1,4 2-258,-1-2 1,-4 3-26,-7-3 0,-2 1-229,-2-1-76,1 3 1034,-6-4 0,4 0 0,-3-1 0</inkml:trace>
  <inkml:trace contextRef="#ctx0" brushRef="#br0" timeOffset="120">20320 10081 8001,'0'-6'0,"1"-3"-287,3 5 213,2-5 181,1 8 0,3-5 365,-3 2 1,0 3-106,0-3 0,1 3 101,3 1 0,-3 0-103,0 0 1,-2 5-77,2 2 0,2 3 134,-3 2-196,-2-1-29,6 6 0,-4-3-112,8 5 141,-2 0-124,4-2 0,-1 5 85,3-3 0,3 3-63,1 1 0,-1-4-188,1 0 0,-1-4 112,-3 4 1,1-6-101,-5-2 1,4 0-690,-3-3 363,-1 2-1381,-4-4 883,-4 0-724,-2-6 1599,-5 0 0,0 0 0</inkml:trace>
  <inkml:trace contextRef="#ctx0" brushRef="#br0" timeOffset="121">20754 10058 7927,'0'-6'0,"0"-4"0,0 2 0,0 3 165,0-5 303,0 9-322,-5 1 60,4 1 1,-11 10 152,1 1 0,-2 1-227,-6 6 0,0 3-50,-4 5 0,-4 5-68,1-2-422,-6-2 479,3 5 1,0-9-50,2 3 86,3-3-167,1-6 0,5 2-380,3-5-374,2 1-560,7-5 1373,1 0 0,5-4 0,0-2 0</inkml:trace>
  <inkml:trace contextRef="#ctx0" brushRef="#br0" timeOffset="122">21142 9556 7945,'0'-12'1006,"0"1"84,0 0-434,0-1-302,5 6 0,-2 1 23,4 5 0,0 1-113,0 3 1,5-2 27,-1 6 1,1 3 2,3 5 1,3 5 111,1 2 0,7 2-155,5 10 0,-2-2-31,1 9 0,0-4-1331,0 3 1331,3 1-106,-9 4 1,0 0-91,-5-1 1,-5 2-97,1 3 1,-3-2 96,-4 5 1,-3-7-95,-5 4 0,0-7-142,0 2 1,-5 1-319,-3-4 319,-7-3 102,2 1 0,-7-6-150,4 0 0,-4-1-41,1-2 1,-2-5-128,-2-7 0,0 2 169,0-6 1,4 0 63,0-4 0,1-4 192,-1-3 0,3 2 0,4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7.8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18273 5082 8257,'5'-11'-61,"-3"5"397,3-5 1,-5 9 147,0-6 49,0 6-312,0-8 0,0 7 81,0-5 0,-1 6 469,-3-2-503,2-2 0,-4 1 237,2-3 189,3-2-489,-9 9 0,7-8 205,-4 5-580,-1-5 201,-3 8 1,-1-6-496,1 4 366,-1 1 1,0-7-119,-3 6 1,1-6-197,-5 1 0,-1 2 233,-2-2 0,-1 2 6,0-2 1,0-2 168,0 2 0,-1 0-8,-2 0 1,1-1-186,-1 5 174,2-5-11,1 8 1,-4-9-17,1 2 0,-2 2 5,1-2 1,-2 5-4,-6-5 1,1 4 29,0-3 1,-2 4 7,-2-1 1,3-1-38,-3 1 19,-3-5 1,4 8-26,-5-3 0,2-1 5,-2 1 0,-2-1-59,2 2 1,-3 1 65,0-1 1,-6-3-204,-2 3 1,1-2 198,-2 1 0,6 2 53,-1-1 1,2 1 9,1 2 1,0-3 137,1-1 1,-1 0-131,0 4 1,-3 0 15,-1 0 1,1 0-20,3 0 0,-2 4 3,2 0 0,-7 3-28,3-3 1,-3 5 22,0-1 0,2 2 8,5 1 1,-3 1 19,-1-1 1,0 2 4,0 2 1,4-1-12,1 5 0,0-1 4,7 1 1,0 2-14,4-2 1,1-1 3,2 1 0,0 0-71,4 4 0,0 0 62,5 0 0,1-1-54,-2 1 0,4 0 51,-3 0 0,-3 1 223,3 3 0,1-3-101,-5 2 1,4 2-125,-5-1 0,3 0 145,1-4 1,1 1-123,-1 2 1,0 0 126,0 4 0,4-3-92,0 3 1,5-3-67,-1 3 1,3-3 21,5 3 0,-2 1-1,5 3 1,-4-3-47,5-1 0,-1 1-17,4 3 0,4 0 178,-1 0 1,10 2-121,-1 2 1,7-3 134,0 4 0,6-5-111,2-4 0,1 3-97,-2-2 1,0-3 53,4-2 1,1 0-26,3 0-54,0-2 0,4 4 125,0-5-245,10 0 0,-4 0 278,9 0 0,-4-2-72,5-2 1,3 2-54,4-6 0,-29-6 0,0 1 56,29 5 0,-28-9 0,-1 0-89,29 1 0,-29-4 1,1 0 61,28 5 1,1-3-10,-1-5 1,-4 0 58,7 0 0,-3 0-241,-27 0 1,1 0 0,2 0 0,0 0 304,-1 0 0,0 0-54,0-2 0,0-1 0,3 2 0,0 0-80,-3-3 0,0 0 0,0 2 0,0 1-69,-1-1 1,-1 1 0,-2-1 0,0 1-94,1-1 0,-1 0 1,29 1 152,-28-1 0,-1 0 1,24 1 3,1 1 16,-8 0 1,3 0-21,-2 0 0,-3-1-24,2-3 19,-2 3 1,-2-8-8,-4 5 1,4-5 16,-3 1 0,-2-6 8,2-1 1,0-5-72,4 1 1,-2-7-19,-2 0 0,3-6 25,-4 2 0,-1-3-3,-2-2 1,-3-4-289,0-3 546,4-2 1,-7-4 92,2 2 0,-7-6 118,-1 6 1,-7-1 250,-4 5 1,-3-2 13,-4 2-290,-3-2-268,-5-2 124,-5 0 1,-6 4-880,-4 0 345,-5 1 269,2 0 1,-1-2-772,0 5 587,5 0 0,-2 3-402,4 1 0,-3-4 240,0 0 1,1 4-79,6 3 0,-2 1 606,2-4 1,-1 3-752,2 1 1,-3 6 620,2 1 0,-1 2 0,-1 10 0,-1 5 0,-3 3 0</inkml:trace>
  <inkml:trace contextRef="#ctx0" brushRef="#br0" timeOffset="1">18947 4523 8121,'-7'-4'0,"-1"0"238,5-5-59,-2 8 0,4-4 55,-3 5-66,3-5 453,-4 3-378,10-3 0,1 5 35,6 0 0,3-3-45,0-1 1,6 0-147,-2 4 0,6 0 49,2 0 1,4 0-67,0 0 1,3 0-74,4 0 1,3 0 109,4 0 0,-3-4-154,0 0 1,-5 1 33,1 3 0,-8-2 222,-3-2 1,1 3-138,-1-3 0,-4 3 2,-4 1 1,-5 0-83,1 0 1,-3 0-363,0 0 133,-6 5 0,-1-2 119,-5 4 1,0-3-21,0 4 1,-1-1 50,-3 5 0,-3-1 26,-9 1 0,-1 3-51,-6 0 0,0 4 82,0-4 1,-4 6-50,1-2 0,-2 2 13,1 2 0,3 0 12,-3 0 1,0 2-2,0-2 1,-4 6-62,5-6 1,-5-1 48,5-3 0,-1-2 64,4 2 0,0 2-63,1-6 0,2 4 75,1-4 0,2 0 2,-2-3 1,2-1 18,6 1 0,1-5 88,2 1 1,3-4-83,5 3 1,0-3 266,0 4-280,0-6 0,0 5 195,0-3 0,1-3-105,3 3 1,4-2 84,7 2 1,-1-3-14,5 3 1,5-3-1,6-1 1,3 0 76,2 0 1,3 0-118,0 0 1,5 0-114,-1 0 0,-2 0 123,2 0 1,-5-4-126,1 1 0,-6-1 85,-2 4 1,-4 0 120,0 0 1,-5 0-113,-2 0 0,-5 0 129,1 0-153,-2 0 133,-2 0-807,0 0 384,-4 5-1063,-2-4 1,-12 6 1252,-4-4 0,-5 4 0,-7 4 0</inkml:trace>
  <inkml:trace contextRef="#ctx0" brushRef="#br0" timeOffset="2">1827 7492 8113,'-7'-8'-427,"-1"1"257,6 4 197,-4-2 661,6 5-688,0 0 77,0 5 1,0 3 12,0 7 0,0 3 36,0 5 0,2 3-42,2 1 0,-3 5 6,3-2 0,-3 5-25,-1 3 0,0-2 0,0 6 0,0-4-40,0 4 0,0-1-128,0 1 1,0-3 22,0-5 0,4-5 68,0-2 0,1-3-86,-2-1 1,-1-4 89,1 0-41,4-5 30,-6 3 0,5-7 9,-2-3-178,-2-2-242,3-5 189,-5 0 0,-5-5 1,-2-1-1</inkml:trace>
  <inkml:trace contextRef="#ctx0" brushRef="#br0" timeOffset="3">1736 7652 8368,'0'-11'-625,"0"4"1,1-2 677,3 6 1,-1-3-2,4 3 593,1 1 0,3-8-230,1 3 1,3 0-184,0 0 1,5 3-256,-1-4 0,3 6 56,1-2 1,1 3-106,3 1 1,-3 0 91,2 0 1,-2 5-153,-1 2 1,-4 3 109,0 2 0,-5 1-137,2 2 1,-4-3 21,0 4 1,-5 0 126,1-1 1,-6 1 12,2-5 1,-4 4-30,-4 1 1,-2-1 276,-5-4 0,-2 4-77,-2 1 0,-4-1 163,-8-4 1,3 1-17,-3-1 0,-1 1-114,2-1 0,-3-1-150,6-2 1,-1-2-145,8-2 1,1-3-264,4 3 177,-1-3-1267,1-1 761,5 0 679,0 0 0,17 5 0,1 2 0</inkml:trace>
  <inkml:trace contextRef="#ctx0" brushRef="#br0" timeOffset="4">2296 7629 8072,'-7'-11'0,"2"3"-9,5 0 0,0 5 25,0-5 454,0 6 379,0-4-465,0 6-348,0 6 1,0 5 97,0 8 1,0 3-275,0 0 0,5 8 76,3 4 0,-2 0 63,2 4 0,-2 2-168,2-2 0,1 3 42,-6-2 0,1-3-171,-4-5 1,4 1 91,0-6 0,0 0 78,-4-7 1,1-2 33,3-1 0,-3-8-100,3 4-190,-3-3 205,-1-3-423,0-1 141,0-5 461,-5 0 0,4 0 0,-4 0 0</inkml:trace>
  <inkml:trace contextRef="#ctx0" brushRef="#br0" timeOffset="5">2341 7778 8072,'-5'-12'0,"3"-3"0,-6 0-62,6 0 155,-4 3 0,6 1 156,0-1 1,0 1 20,0-1 101,0 6 0,0 0 147,0 2-576,0 3 0,4-3 91,0 8 1,5 2-78,-1 5 1,2 1 16,1-1 0,4 1 21,1-1 1,-1 4-121,-4 1 0,1 3 11,-1-4 1,0 0-83,1-4 0,-2 1-13,-2-1-72,2 1 176,-4-1-44,1 1 115,3-6 1,-8-1-47,6-5 192,-6 0 0,9-4-88,-4 0 0,-1-5 107,2 2 1,-4-3-122,4-2 1,-2-3 123,1 0 0,0-4-15,-3 4 0,-2-6-33,6 2 0,-6 1-28,2-1 1,1 5 59,-1-1 44,5 3-48,-8 0-90,9 6 28,-3 1 0,3 6-128,-3 3 0,2 2 113,-5 6 1,4 0-12,-4 3 0,3 3 92,-3 5 1,4 1-83,-5 3 0,2-2-37,-1 6 0,-2-1 35,1 4 0,-1 1-225,-2-1 0,3-4 138,1 1 0,0-2-128,-4 1 1,1-3 47,3-8 1,-3 1 86,3-4 1,-3-1 106,-1-4 0,4-3-80,0 0 1,0-5-141,-4 5 107,0-5-283,0 7 209,0-9-829,0 4 956,0-5 0,0-5 0,0-1 0</inkml:trace>
  <inkml:trace contextRef="#ctx0" brushRef="#br0" timeOffset="6">2924 7663 8032,'0'-6'-927,"0"1"1408,0 5-368,0 5 1,4 1 123,-1 6 0,2 4 84,-1 3-154,-2 8 1,4-2 22,-2 6 0,-3-2-48,3 1 0,1 6-234,-1-6 0,-1 5 155,-3-9 0,2 5-147,2-5 1,-3 1 87,3-4 0,-2-5-176,2-3 90,-3 3 0,4-6 28,-5 4 0,4-7-353,0-2 94,0-4-560,-4 7 429,0-9 444,0 4 0,-5-10 0,-2-1 0</inkml:trace>
  <inkml:trace contextRef="#ctx0" brushRef="#br0" timeOffset="7">2935 7926 8032,'0'-6'955,"0"-4"-841,0 8 0,0-4-62,0 2 120,0 3 1,1-4-88,3 5 1,3 0 124,4 0 1,2 1-47,2 3 0,-1-2 66,5 6 0,-1-4-335,1 3 0,-2-4-62,-1 1 1,-4 1-28,4-1 1,-4 1-242,0-1 188,-1-3-565,1 4 522,-1-5 1,-3 0-560,-1 0 849,-4 0 0,2-5 0,-5-1 0</inkml:trace>
  <inkml:trace contextRef="#ctx0" brushRef="#br0" timeOffset="8">2924 7686 8047,'0'-18'0,"0"2"131,0 5 1,6-1 270,6 1 1,-1 3-18,4 0 1,-2 2-107,-2-1 0,2 0 135,2 3 0,3 3-109,5-3-177,0 3 1,-2 1-398,-2 0 1,2 1 176,-6 3 0,4-1-270,-4 4 0,0 0 202,-3 0 0,-1 3 160,1-2 0,4 2 0,2 2 0</inkml:trace>
  <inkml:trace contextRef="#ctx0" brushRef="#br0" timeOffset="9">3483 7595 8055,'0'-12'-575,"0"1"592,0 5 468,0 1 80,0 5 1,4 1-1155,0 3 0,4-2 148,-5 6 441,1-1 0,1 5 0,2-1 0</inkml:trace>
  <inkml:trace contextRef="#ctx0" brushRef="#br0" timeOffset="10">3552 8029 8422,'0'6'2480,"0"-1"-2109,5-5-116,-4 5-138,4-3-272,-5 3-1158,0-5 1039,5 0 274,-3 0 0,3 0 0,-5 0 0</inkml:trace>
  <inkml:trace contextRef="#ctx0" brushRef="#br0" timeOffset="11">1747 8520 8189,'12'-4'673,"-1"0"0,1 1-329,-1 3-169,6 0 1,-3 0 4,5 0 0,1-4-74,7 0 0,-1 0 68,8 4 1,-2 0-112,6 0 1,-1 0-145,1 0-89,3 0 0,8 0 8,1 0 0,0-1 88,0-3 0,-3 3 24,2-3 0,3-1 32,2 1 1,-5-4 174,-3 5 1,0-2-128,-5 1 0,0 3 83,1-3 1,-5 2-56,1 2 1,-6 0 12,-2 0 0,-5 0-132,2 0 1,1 0 126,-1 0 1,-1 0 90,-3 0 1,-1 0-106,-3 0 0,2 0 70,-2 0 0,-2-1 58,-2-3 0,1 3-41,0-3 1,-1 3-10,-4 1 1,1 0 157,-1 0 12,1 0 1,-1-4 215,0 0 93,-4 1-167,3 3-461,-9 0 243,4 0-2550,-5 0 2326,-5 0 0,-1 0 0,-6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7.89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4922 13237 8013,'0'-8'-205,"0"1"0,2 3 196,1-4 1,-1 4 548,2-3-102,-3 4 216,-1-2-359,0 0-95,0 4 1,-1-4 106,-3 5 63,2 0-301,-3 0 0,4 0 19,-3 0 0,3 5-180,-3 2 0,3 4 51,1 0 1,0 4 154,0 0 1,0 11-4,0 0 1,0 2-57,0 3 1,4-1 133,0 5 1,3 3-70,-3 0 1,4 4 52,-5-4 0,6 3-99,-1-2 0,-2 2-91,2-3 1,-2 2 89,2-2 0,1-4-136,-5 0 1,3-1-67,-3-6 0,1 4 29,-1-5 0,-3 1 5,3-4 1,-3-4 44,-1 0 0,-1-4-89,-3 4 0,2-5 46,-6 1 0,2-2-123,-2-2 0,-2 1-117,2-1 0,-2-3 80,-1-1 1,-1-4 52,1 1 0,-2-3 36,-2-1 1,2-4-313,-2 0 1,-2-8-176,2 0 651,0-2 0,4-2 0,-1-2 0</inkml:trace>
  <inkml:trace contextRef="#ctx0" brushRef="#br0" timeOffset="1">4740 13796 8286,'12'0'418,"4"0"1,-2 0-176,5 0 1,0 0 27,3 0 1,1 0-62,0 0 0,4 0-4,-1 0 0,1 0-138,-4 0 0,-4 0 81,0 0 0,-1-1-153,1-3 1,-3 2 129,-4-6 1,-1 6-196,1-2 34,-6-3-1271,-1 6 1306,-5-4 0,0 5 0,0 0 0</inkml:trace>
  <inkml:trace contextRef="#ctx0" brushRef="#br0" timeOffset="2">5254 14025 7913,'-8'0'-1309,"0"0"2581,6 0-329,-3 0-131,5 0-8,-5 0-254,3 0-293,-3 0 206,5 0-336,5 5 1,-2-4 103,5 3 1,-1-3-151,5-1 0,-1 0 23,0 0 1,5 0-56,-1 0 0,4 0-104,-4 0 0,2-4 1,-2 1-39,-2-1 0,3 4 96,-5 0 1,-3 0-279,0 0 94,-6 5 148,3 1 1,-5 6 13,0-1 0,0 1 3,0-1 1,-1 0-39,-3 1 1,-1-1 40,-2 1 0,-2-1-139,5 0 0,-5 1 83,1-1 1,2 1-79,-2-1 0,5 1 122,-5-1 12,5 0 1,-5 1 17,4-1 117,-5 1 0,4-1-75,-3 1 0,2-5-62,2 1 1,3-4 106,-3 3 0,3-3-27,1 4-78,0-6 63,0 8 42,0-8 0,1 4-20,3-2 1,-2-3 113,6 3 0,0-3-93,3-1 1,-2 0 18,2 0 1,-2 0 2,6 0 0,-1 0-17,2 0 1,0 0 84,3 0 1,1 0-123,-4 0 0,-1-4-95,-4 0 1,1 1-179,-1 3 0,-1-2-1027,-2-1-1615,-3 1 2854,-5-3 0,-5 10 0,-1 2 0</inkml:trace>
  <inkml:trace contextRef="#ctx0" brushRef="#br0" timeOffset="3">6042 13180 7972,'0'-7'-1406,"0"2"1955,0 0 1,0 3 289,0-6-362,0 5 317,0-2-201,5 0 40,-4 4-186,4-4-344,-5 5 0,-1 5 76,-3 3 1,1 3-15,-4 4 1,-1-1 33,-3 5 0,-1 2-32,1 5 0,-4 3-124,-1 6 1,1-1 64,4 0 1,-1 1-3,1-1 1,1 0 38,2 0 0,2 2-205,2 2 0,3-6 42,-3 2 0,3-2-66,1 2 0,4 0 52,-1 0 1,5-3 13,-4-1 0,5-3-68,-2 3 0,2-4 43,-1 0 1,2-1-39,-2-3 0,2 0 61,1-3 1,1-2 5,-1-6 0,0 0 14,1 1 0,3-1 2,0 1 0,0-5 71,-3 1 1,-1-6-73,1 2 0,-1-3 10,1-1 4,-1 6-820,0-5 332,-4 4-491,3-5 1,-9-1 48,3-3 915,-3 3 0,-1-10 0,0 5 0</inkml:trace>
  <inkml:trace contextRef="#ctx0" brushRef="#br0" timeOffset="4">6327 13671 7819,'-6'-12'581,"1"1"-132,5 5-229,0-5 0,1 10 470,3-3-338,-3 3-169,9 1-142,-3 0 0,4 0 90,0 0 0,2 0-62,2 0 1,-1 0 102,5 0 1,-3-4-126,3 0 1,0 1 75,3 3 1,-2-2-58,-1-1 0,-4 1 5,4-1 1,-5 0-92,1-1 1,-2 3 111,-2-3-307,-5 3 71,5 1 0,-10 1 41,3 3 0,-3-2-25,-1 6 1,-1 0 62,-3 3 0,-2 1-77,-6-1 0,-1 2 55,-2 2 0,2 1 3,-2 3 0,3 3 0,0-3 1,1-1 12,-1 1 1,1-1 50,-1 1 1,0 2-46,-3-2 0,6-1 116,-3 1 0,3-5-97,-2 1 1,0-2 126,-1-2 1,4 1-5,1-1 0,4-3-28,0-1 0,1-3 70,2 4 233,0-6-217,0 3 0,2-5-38,1 0 1,4 0 46,4 0 0,2 0-67,2 0 0,-2 0 27,2 0 1,3 0-27,1 0 0,2 0-46,2 0 1,-4 0 5,0 0 1,-4 0-103,4 0 0,-3 0-72,3 0 1,-5 0 42,1 0 0,-2 0-812,-2 0 622,0-5 1,-3 4-1434,0-3 1716,-6 3 0,-2 1 0,-6 0 0</inkml:trace>
  <inkml:trace contextRef="#ctx0" brushRef="#br0" timeOffset="5">6864 13168 7861,'-11'-11'221,"-1"-1"549,6 1 281,1 5-651,5 1 1,1 5-43,3 0 1,2 1-126,6 3 1,0 3 109,3 8 0,-1-1-109,5 5 0,4 1-42,4 2 1,0 5 15,-5 0 1,5 3 13,0-3 0,-1 4-235,-3 0 0,0 2 62,0 1 1,-5 0-316,-3 1 1,-4-1 162,-3 0 0,1 1-140,-5-1 0,-1 0 80,-3 0 0,0 1-328,0-1 1,0-1 94,0-3 0,-3-2-52,-1-5 1,-5 0 104,1 0 0,-2-2 84,-1-2 1,-1 0 20,1-7 0,-1 2 22,1-7 1,0 2-135,-1-1 1,2-2-119,2-2 468,3-3 0,5 4 0,0-5 0</inkml:trace>
  <inkml:trace contextRef="#ctx0" brushRef="#br0" timeOffset="6">7698 13614 7917,'-14'0'183,"2"0"0,5-2 281,-1-1-472,3 1 101,5-3 1,5 5 133,3 0 1,6 0-47,1 0 1,5 0 7,-1 0 1,1-4-51,0 1 0,1-1 58,-2 4 1,3 0-132,1 0 1,-2-1 4,-2-3 1,3 2-165,-3-1 1,-3 0-134,-1-1 1,2 3-194,-2-3 1,0 2 178,-3-2 1,-5 3-509,1-3-797,-5 3 1149,2 1 1,-7 0 395,-1 0 0,-9-6 0,-6 0 0</inkml:trace>
  <inkml:trace contextRef="#ctx0" brushRef="#br0" timeOffset="7">7721 13762 7822,'1'6'715,"3"-2"0,3 1-260,8-1 0,-1 0-176,5-4 1,2 0 8,5 0 1,0-1-62,4-3 0,-1-2-211,2-6 1,1 5-194,-6-1 1,1 4-389,-4-4 1,-4 6 564,0-2 0,0 3 0,4 1 0</inkml:trace>
  <inkml:trace contextRef="#ctx0" brushRef="#br0" timeOffset="8">8794 13134 7889,'0'-11'0,"0"3"-50,0 0 357,5 1-208,1-5 0,5 5 76,-4-1 0,3 6-128,-2-2 1,2 2 79,2 2 1,-1 0-30,0 0 0,6-1-62,2-3 1,4 3 118,3-3 1,4 3-165,4 1 1,0-4 86,0 0 0,1-3-156,-1 3 1,4-4 79,0 5 1,-1-5-75,-7 4 1,2-1 32,-5 1 0,-2 2 30,-6-6 1,1 6-173,-4-2-293,-1 3-659,-9 1 1003,-1 0 0,-20 5 0,-4 1 0</inkml:trace>
  <inkml:trace contextRef="#ctx0" brushRef="#br0" timeOffset="9">8817 13134 8000,'-8'0'0,"1"0"386,4-5-237,-2 4 0,4-3 113,-3 8 0,3-2 146,-3 6-60,3-1 0,2 5 53,3-1 1,2 4-107,5 1 0,5-1-133,-1-4 0,9 5-30,-1-1 1,6 1-116,-2 0 1,4-4 42,0 3 1,1-2-164,-2-1 0,-1-1-16,-2 0 0,-3 1 65,3-1 1,1 1 26,-2-1 0,0 1 43,-7-1 1,1 0-115,-5 1 1,-1-1 100,-6 1 1,1-1-37,-6 0 1,1 1 28,-4-1 0,-1 1-3,-3-1 0,-2 1 7,-6-1 1,1 2-1,0 2 0,-5-2 30,1 2 0,0-2-27,3-2 0,-3 0 71,0 1 0,-1-1-16,0 1 1,2 3 9,-5 0 1,4 2-4,-4-2 1,4 1 88,-4 3 0,1 2-69,-1-6 0,-3 4-26,3-4 1,-1 5-193,1-1 1,-3-1 121,3 1 1,2-4-94,-2 5 0,5-7 72,-2 3 0,8-4-27,0 0 1,4-2 28,-3-2 3,4 2 0,-2-8 27,5 6 326,0-6-162,0 4 0,0-5-65,0 3 1,1-3 34,3 3 0,2-3-75,6-1 0,4 0 75,3 0 1,3 0-63,1 0 1,5 0-12,2 0 0,3-1-87,1-3 0,1 3 74,-1-3 0,4-1-71,0 1 0,0-4 54,-4 4 0,-3-1-92,-1 2 0,-4 1 79,0-1 1,-3-3-37,-4 3 0,1-1-207,-4 4-93,-1 0 0,-7 0-1812,-1 0 1562,-4 0 1,0 0 567,-6 0 0,-9 0 0,-6 0 0</inkml:trace>
  <inkml:trace contextRef="#ctx0" brushRef="#br0" timeOffset="10">9753 13888 7859,'-7'-1'0,"-1"-3"0,4 2 519,-3-1-270,4-4 0,-2 5 421,5-6-208,0 6-37,0-3 289,0 5-587,5 5 0,0 1 98,3 5 1,2 1-211,-2-1 0,2 1-22,1-1 0,1 0-13,-1 1 0,1 3 101,-1 0 1,0 1-116,1-5 0,0 0-159,4 1 1,-7-2 64,2-2 1,-2 2-25,2-3 0,1-2-53,-1-1 1,-3-1-74,-1 1 0,-3-3-333,4 3-499,-6-3 341,3-1 0,-6 0 390,-3 0 0,2 0 379,-6 0 0,1 0 0,-5 0 0,1-5 0,-1-1 0</inkml:trace>
  <inkml:trace contextRef="#ctx0" brushRef="#br0" timeOffset="11">9936 13899 7859,'5'-6'0,"-4"-4"189,3 2 0,1-2 356,-1-1 1,4 3 298,-4 0-302,4 6 405,-6-8-594,3 8 0,-6-1-304,-3 6 0,-3 5 14,-4 7 0,-6 3-155,-2 5 1,-2 0 70,-2-1 1,0 1-198,0 0 1,4-4-381,0 0 1,5-5 277,-1 1 1,4-2-1187,3-1 1044,-2-1 0,10-1 462,0-2 0,5 2 0,6-4 0</inkml:trace>
  <inkml:trace contextRef="#ctx0" brushRef="#br0" timeOffset="12">10781 13043 8035,'-4'-12'46,"1"1"0,-2 1 366,1 2 27,3-2 294,-5 4-124,6-6-161,0 6-218,-5 1 0,3 10-112,-6 2 0,4 5 50,-3 3 0,4 4 42,-1 8 0,3 2-159,1 5 1,0 5 25,0 3 1,5 5-101,3-1 0,-2 2 118,2-6 0,-4 3-106,3 0 0,-3-4 76,4-3 1,-6-3-363,2 0 0,-3-6 12,-1-2 0,0-3-107,0-2 1,0-3-105,0 1 0,0-7 161,0 3 1,0-4-268,0 0 1,-4-5 115,1 1 0,-6-4 486,1 3 0,-7-4 0,-3 2 0</inkml:trace>
  <inkml:trace contextRef="#ctx0" brushRef="#br0" timeOffset="13">10496 13591 7964,'7'-4'0,"1"0"0,0-5 481,3 2 1,6 0-43,2 0 1,7 3-113,5-4 1,-2 5-105,1-5 0,-3 4-157,3-4 0,-4 6-82,0-2 0,-3 3-83,-4 1 1,2 0 352,-6 0-254,0 0 0,-3-5 0,-1-2 0</inkml:trace>
  <inkml:trace contextRef="#ctx0" brushRef="#br0" timeOffset="14">11113 13671 7839,'-8'-4'212,"0"0"287,6 0-58,-3-1-128,5 4 0,0-3-135,0 8 1,0 2 26,0 6 0,5 0-221,2 4 1,4-2 49,0 5 0,0-4 11,1 4 0,3-1 19,0 1 1,0 1-152,-3-5 1,-1 4 43,1-3 0,-1-1-66,1-4 0,-2 1 9,-3-1 0,2-3 61,-5-1 1,1 0-746,-1 0 308,-3 3-167,4-3 0,-5 0 11,0 1 632,0-6 0,-5 4 0,-1-6 0</inkml:trace>
  <inkml:trace contextRef="#ctx0" brushRef="#br0" timeOffset="15">11250 13716 7887,'0'-17'668,"0"1"-166,0 4-123,0 0 155,0 6-77,0 1-426,0 5 41,0 10 1,-6-1-185,-1 10 1,-5 4 97,-3 3 0,1 5-259,-5-4 1,5-1 3,-1-3 1,0-1-101,3-3 1,-2 1-96,7-5-206,2 0 670,0-3 0,5-1 0,0 1 0</inkml:trace>
  <inkml:trace contextRef="#ctx0" brushRef="#br0" timeOffset="16">11706 12974 7791,'0'-11'-332,"0"3"477,0 0 0,0 5 50,0-5 700,0 5-190,0-7-68,0 9-257,0-4-220,0 5 0,-3 5 1,-1 3 0,-5 2-160,1 1 1,-2 4 20,-1 1 0,-1 5 109,1 2 1,-1 1-170,1 7 1,-2-1 75,-2 4 0,6 4-66,-2 1 1,3 0 33,1-1 1,1-3-126,6 4 1,0-4 95,0-1 1,2-1-150,2-2 0,-2-3 71,6-5 1,-2 2 66,2-2 0,2 2 134,-3-6 1,4-1-124,0 1 1,0-4 233,1 4 0,-1-5-4,1 1 1,3-2-115,0-1 1,0-5 62,-3 1 1,-1-4-63,1 3 1,-2-3-527,-3 4 336,4-6 1,-9 3-1460,6-5 709,-6 0-979,3 0 663,-5 0 1162,-5 0 0,-1-5 0,-6-1 0</inkml:trace>
  <inkml:trace contextRef="#ctx0" brushRef="#br0" timeOffset="17">11832 13397 7879,'4'-8'-143,"0"0"538,-1 6 0,-1-7 245,2 5-322,2 0 1,5 6-81,1 1 0,-2 4-177,-3 4 1,7 2 63,-2 2 1,2-1-168,-3 5 0,1-5 35,-1 1 1,4 3-88,1 1 1,-1-2 22,-4-2 1,1-1 72,-1 1 1,0-6-177,1 2 0,-1-3-123,1 0-371,-1 2 16,1-4 66,-1 0 1,-3 0 182,-1-6 0,-4 1 403,1 3 0,-3-3 0,-1 4 0</inkml:trace>
  <inkml:trace contextRef="#ctx0" brushRef="#br0" timeOffset="18">12152 13362 7851,'-8'-11'156,"1"0"1,4-1 328,-1 1 0,3 3-164,1 1 0,0 3 191,0-4-185,0 6 0,-1-4-67,-3 6 1,1 6-209,-4 1 0,-1 12 135,-3 4 1,-2 7-382,-2 1 0,-3 2 30,-5 1 1,2 0-106,2 1 0,-2-5-34,6 1 0,-4-6-207,4 2 0,1-7-799,6-1 536,-2-5-35,4 2 808,-1-9 0,2-2 0,5-5 0</inkml:trace>
  <inkml:trace contextRef="#ctx0" brushRef="#br0" timeOffset="19">12300 12906 7972,'-4'-18'0,"1"3"0,-5 2 511,4 1 833,0 1-46,4 5-866,0 1 1,2 5-17,2 0 1,-2 6-101,6 5 1,-1 6-93,5 6 1,0 1-2,4 2 1,1 4 32,6 4 1,1 0-103,3 0 1,-3 2-140,3 2 0,-3-2-407,-1 2 0,-6-7 236,-1 0 1,0-1-403,-1 5 0,-1-1 259,-6 0 0,1-2-19,-5 2 1,-1-3 113,-3 3 0,0 0 58,0-3 1,-1 0-88,-3 0 0,-3 0 13,-8-4 1,1 4-441,-5-5 1,3-3 248,-3-4 0,5-5-931,-1 1 1342,-3-2 0,6-7 0,-5-1 0</inkml:trace>
  <inkml:trace contextRef="#ctx0" brushRef="#br0" timeOffset="20">13077 12928 7822,'-6'-11'0,"0"0"0,5-1 197,-3 1 1,3 3 272,-3 1 248,3 4 8,1-7-491,0 9 0,-4-3-179,0 8 1,-1 3 101,2 8 0,0 4 54,-5 8 0,6 4-4,-2 7 1,3-2-141,1 6 0,0-1 105,0 1 1,1 2-202,3-2 1,2-1-2,6 1 1,0-6-136,4 2 0,-8-6-191,4-1 1,-3-2 202,2 1 0,-1-2-184,-2-5 0,1 0 130,-5 0 1,-1-4-90,-3 0 0,0-5-108,0 1 0,0-2-171,0-2 1,-5 0 154,-2 1 0,-3-2 419,-2-2 0,1-3 0,-1 0 0,1 1 0</inkml:trace>
  <inkml:trace contextRef="#ctx0" brushRef="#br0" timeOffset="21">12848 13488 7822,'7'-5'-139,"3"2"139,-2-4 0,2 4-12,1-1 0,2-1 58,2 2 0,-2-1 11,2 4 0,3 0 11,1 0 0,2 0 125,2 0 0,0 0-346,0 0 1,0 0 118,0 0 0,-4 0-444,0 0 1,-5 0 218,1 0 0,-2 0-247,-2 0 506,-5 0 0,4-5 0,-3-2 0</inkml:trace>
  <inkml:trace contextRef="#ctx0" brushRef="#br0" timeOffset="22">13305 13454 7838,'0'6'-98,"2"-1"98,1-5 0,0 0 1228,5 0-790,-1 0 1,5 0 332,-1 0-546,0 0 1,1 5-128,-1 3 0,1-2 82,-1 2 0,-1-1-88,-2 5 0,2-1-285,-2 1 0,1-1 88,-2 1-297,3-1 0,-5 0 215,3 1 1,1-5-1063,-5 1 609,5-5 0,-7 2 640,6-5 0,-1 5 0,5 1 0</inkml:trace>
  <inkml:trace contextRef="#ctx0" brushRef="#br0" timeOffset="23">13648 13454 7839,'0'-12'774,"0"1"0,4 3-709,0 1 11,-1 4-43,-3-2 1,0 6-20,0 3 0,-1 3-211,-3 4 1,-2 0-66,-5 1 0,-1 3 155,1 0 0,-1 2-14,1-2 1,-1-2-72,1 2 1,0-2-79,-1-2 1,2 0-32,2 1 1,2-1-30,2 1 1,3-5 16,-3 1 313,3-6 0,1 9 0,0-10 0,5 4 0,-4-5 0,4 0 280,-5 0 396,0-5 21,0 4 389,0-4 1,0 13-623,0 4 0,0 2-319,0-3 1,2 1 64,1-1 1,-1 4-85,1 0 0,3 1-48,-3-5 1,2 4-130,-1 1 0,-3-1-159,3-4 1,-1-3 44,1-1-451,-3 1 1,4 0 303,-5-1 0,1-4 312,3 1 0,-3 2 0,4 0 0</inkml:trace>
  <inkml:trace contextRef="#ctx0" brushRef="#br0" timeOffset="24">14105 12734 7830,'-12'-11'-401,"6"-1"1,0 5 983,2-1-46,3 6-103,-4-3 279,5 5-2,0 0 1,-2 5-473,-2 2 0,3 5-147,-3 3 0,-2 3 44,-2 5 0,0 1-154,0 2 1,-2 3 71,2 6 1,-6 0-90,-1 3 1,1-1-40,6 5 0,-2-5 106,3 1 0,2 1-72,1-1 0,2-1 81,2-6 0,2 0-196,2-4 0,2 0 116,5-5 1,-3 1-122,0 0 1,-1 0 58,5 0 1,-1-4-47,0 0 1,1-5 121,-1 1 0,1-2-2,-1-2 0,2 1 163,2-1 0,-6-1-53,2-2 0,-2 1 169,3-6-231,-1 6 0,-1-6 133,-2 4 1,-2-4-217,-2 1-419,-3-3-1131,4-1-1021,-5 0 2633,5 0 0,-3-5 0,3-1 0</inkml:trace>
  <inkml:trace contextRef="#ctx0" brushRef="#br0" timeOffset="25">14242 13237 7980,'1'-10'696,"3"2"-24,-3-2-356,9 4 1,-3-2 43,4 0 1,1 4-97,-1-3 0,4 4 13,0 0 1,4 1-190,-3 2 1,4-4 86,-1 1 0,1-1-111,-1 4 1,3 0 112,-3 0 0,-1 0-174,1 0 1,-5 0-50,1 0 0,-2 0-55,-2 0-76,-5 0 196,5 0 1,-10 1-222,3 3 1,-4 2 56,-4 6 1,-3-1-29,-4 1 1,0 4 89,-1 3 0,-3 3-79,0 0 0,-4 3 92,3 1 1,1-2 19,4 3 0,-2-3-11,-2-1 1,6-1 8,-2-3 0,2-2 108,-3-1 0,5-4-103,-1 3 1,6-6 216,-2-1-192,2 0 0,2-1 320,0 1-56,0-6-18,0 8 1,6-8-34,1 2 1,3-3-113,2-1 0,0 0 165,4 0 1,-2-1-79,5-3 0,-4 2-144,4-1 1,-1 0 3,1-1 0,1 3-98,-5-3 1,0 3 48,-3 1 0,-1-4-413,1 0-1087,-1 1 742,-5 3-718,0 0 1247,-6 0 1,0 0-1</inkml:trace>
  <inkml:trace contextRef="#ctx0" brushRef="#br0" timeOffset="26">14881 13317 7856,'-6'-7'215,"0"2"146,2 5-61,3 0 93,-4 0-193,5 0 0,5-3-88,2-1 1,3 0 80,2 4 0,4-1-36,3-3 1,-1 3-61,1-3 1,-1 1-110,1-1 1,1 3-173,-5-3 1,2 3 114,-2 1 0,-2-1-339,2-3 0,-2 3 207,-2-3 1,-3 3-502,-1 1 458,1 0 1,3 0 243,1 0 0,-6-5 0,-1-2 0</inkml:trace>
  <inkml:trace contextRef="#ctx0" brushRef="#br0" timeOffset="27">15372 13168 7872,'0'-6'1519,"0"-4"-1124,0 8-155,6-3 1,-5 7-24,3 1 0,1 0-79,-1 5 1,4-1-101,0 5 1,0 0-45,3 4 0,-2 0 13,6 3 1,2 3-32,-2-3 1,4 1 58,-4-1 0,4 3-133,-4-3 0,4-2 8,-3 2 0,3-5-63,-4 2 0,0-4 77,-3 0 0,-1-5-19,0 1-384,1 0 287,-1-2 1,-3 3-1163,-1-5 671,-4-1 683,2-3 0,-10 6 0,-1 0 0</inkml:trace>
  <inkml:trace contextRef="#ctx0" brushRef="#br0" timeOffset="28">15681 13214 7810,'0'-11'333,"0"-1"1,1 1-308,3-1 52,-3 6 0,6-3 400,-4 5-36,-1 0 0,-7 18-416,-11 5 1,0 6 81,-3-3 0,0 5-135,-4 0 1,0 4 118,0 0 0,2-3-182,2-2 0,-2-1 46,6-3 0,0 0-224,3-3 0,1-3-66,0-4 1,0-1-41,4 1 0,-2-5-533,5 1 907,0-6 0,-1 9 0,-1-5 0</inkml:trace>
  <inkml:trace contextRef="#ctx0" brushRef="#br0" timeOffset="29">15749 12666 7833,'0'-12'157,"0"1"1,0-1 0,2 2 232,1 3 1,0-2-13,5 5-161,-1 0 1,3 3 216,-2-3 0,-2 3 459,-2-3-496,2 3 1,6 6-70,-1 2 0,-1 4-87,-2 0 1,2 2-121,-2 2 0,2-1 94,1 5 0,1-4-39,-1 4 0,4 2-23,1 5 1,4 0-136,-1 4 1,3-3 15,0 3 1,-2-2-135,-1 6 1,-2-6-298,2 6 1,-2-2 194,-6 2 0,-4 1-28,-4-1 1,2-1 85,-1-3 1,0 5-76,-4-1 1,0-2 110,0 6 1,-1-9 43,-3 5 1,1-7 4,-4 0 1,-1-3 47,-3-2 1,-2 0-129,-2-3 0,5-2 72,-5-6 0,4 0-199,-4 1 1,2-2 60,2-2 1,3 0-340,1-4 1,3 4-376,-4-4-116,6 0 1035,-3-4 0,5 0 0,0 0 0</inkml:trace>
  <inkml:trace contextRef="#ctx0" brushRef="#br0" timeOffset="30">17268 13008 7777,'-7'0'42,"-1"0"0,4-1 343,-3-3-67,4 3 234,-2-4 67,5 5-390,0 0 0,1 5-1,3 3 0,3 6-128,4 1 0,0 5 68,1-1 0,-1 3-170,1 1 1,-1-1 45,0 1 1,-3 1-124,0 3 1,-6-4-1,2 0 1,-3 0 48,-1-4 0,4-2-28,0 2 0,0-5-326,-4 2-463,0-4 376,0 0-715,0-1 375,0-5-59,0 0 870,0-6 0,-5-6 0,-2 0 0</inkml:trace>
  <inkml:trace contextRef="#ctx0" brushRef="#br0" timeOffset="31">17166 13043 7882,'0'-12'47,"0"1"1,1-1-48,3 1 0,-2 1 451,6 2 0,3-1 2,4 5 0,1-1-28,-5 2 0,6 1-189,2-1 1,2 1 13,2 2 0,0 0-125,0 0 0,3 0 89,1 0 1,1 5-168,-1 3 1,-3 2 64,2 2 1,-2 0-233,-1 3 0,-1 2 12,-3 2 0,-3 3-88,-4-3 1,-1 2 2,1 2 1,-6 0-125,-2 0 0,-3 0 10,-1-1 1,-5 5 93,-3 0 0,-7-2-87,-4-6 1,-2 3 6,-2-3 1,0-3 279,0-1 1,0-2-14,0-1 1,1-2 97,-1-3 0,4 2-67,0-5 0,8 0 225,0-4-351,2 5 0,2-4 109,-1 3-539,5-3 1,0-2 14,6-3 536,-1 3 0,8-9 0,-4 3 0</inkml:trace>
  <inkml:trace contextRef="#ctx0" brushRef="#br0" timeOffset="32">17805 12997 7882,'0'-11'142,"0"-1"1,0 4 128,0 1 134,5-1 1,-2 2 231,4 2 358,-4 3-731,2 1 1,-4 0-51,3 0 1,-3 9-116,3 2 1,1 9 54,-1 3 1,0 1-169,-4 7 1,0-1 62,0 5 1,0-5-122,0 0 0,4 0-104,-1 0 0,1-2 81,-4-5 0,4-2-222,0-2 1,1 2 137,-1-6 1,-3 0-53,3-3 0,-2-2-543,2-3-155,-3 4-51,4-10-488,-5 9 1468,0-9 0,-5-1 0,-1-6 0</inkml:trace>
  <inkml:trace contextRef="#ctx0" brushRef="#br0" timeOffset="33">18273 12940 7882,'0'-8'-263,"0"1"0,4 3 535,0-4 10,0 1 26,-4 0 1,-1 1-157,-3 2 0,1 3-35,-4-3 0,-5 3-216,-3 1 1,-2 4 129,2-1 1,-1 6 8,-3-1 0,-2 1 39,6-2 1,0 3-52,3-2 1,1 2 13,0 2 1,3 0-15,0 4 0,5-4 35,-5 4 1,5-4 14,0 0 1,1-1 61,2 0 1,0 1 10,0-1-25,0 1 1,5-1-54,3 1 1,2-5 0,2 1 0,0-2-30,4 2 1,-2 2-93,5-2 0,3-2 70,5 1 1,0 1-15,-4 4 0,-2-1-140,-2 0 0,1 1 74,-4-1 1,-5 1-107,-3-1 1,-4 0 94,3 1 1,-4-1 1,0 1 1,-3-5 60,-3 1 0,0 0 5,-4 3 1,-1 0 13,-4 1 1,-3-5 12,0 1 0,-5-2-8,1 2 1,1 1-17,-1-5 1,1 3-295,-1-3 1,-1 0-113,5-4-545,-1 0 949,10 0 0,-4 5 0,3 1 0</inkml:trace>
  <inkml:trace contextRef="#ctx0" brushRef="#br0" timeOffset="34">18867 12940 7843,'0'-8'0,"0"1"0,-1 3 7,-3-4 0,-1 4 67,-2-3 0,-4 4 192,4-1 0,-3 3-27,-2 1 1,1-4 88,-1 1 1,1-1-53,-1 4 1,1 0-94,0 0 1,-1 5-24,1 2 0,-1 1 26,1 3 1,0 0-34,-1 8 1,2-4-127,2 4 1,-2 0 80,3 4 1,-4 1-188,0 3 0,0-3-25,-1 2 0,2-2 80,2-1 0,0 0-108,4 0 0,0 0 43,4 0 1,0-4-79,0 0 0,5-5 23,3 1 0,3-2 100,4-2 1,3-5-9,5-2 0,4 1-1,-1-1 1,5 0-194,-5-4 1,5 0 109,-5 0 1,0-1-318,-7-3 1,1 1-58,-5-4 1,1 3 509,-5-4 0,5 1 0,2-5 0</inkml:trace>
  <inkml:trace contextRef="#ctx0" brushRef="#br0" timeOffset="35">19039 12906 7905,'-7'-7'1162,"2"2"0,5 6-1180,0 3 1,4 3 144,0 4 0,5 5 117,-2 4 0,0 1-105,0 2 1,0 4-74,0-1 0,2 5 81,-5-5 1,3 1-249,-3-4 0,1 0-6,-1 0 0,-3-4 12,3 0 1,-1-5-92,1 1-307,-3-3-496,4 0 383,0-1-363,-4-4 969,4-2 0,-5-5 0,0 0 0</inkml:trace>
  <inkml:trace contextRef="#ctx0" brushRef="#br0" timeOffset="36">18947 12951 7905,'5'-11'441,"-2"-2"149,4-2 1,1 6-561,3-2 1,5 3 32,-1 0 1,4 3 90,-4 5 0,2-3 83,-2-1 0,-1 0-28,5 4 1,0 0-96,4 0 0,0 1-140,-1 3 1,1-1 77,0 4 1,-1 1-128,-3 3 1,-3 1-34,-4-1 1,-1 0 142,1 1 0,-5 3-144,1 0 0,-6 1 80,2-5 1,-4 4-98,-4 0 1,-2 2-117,-5-2 1,-2-2-130,-2 2 0,-3 2 95,-5-2 1,0 0 9,0-4 1,6 1 303,1-1 0,5-3-85,3-1 691,-2 1-499,9 4 0,-4-1 101,5 0 1,4-3 6,-1 0 0,10-2 121,-1 2 1,3 0-336,0-4 0,-2 4 64,2-4 0,1 1-265,0-1 1,3-3 64,-4 3 1,1 1-703,0-1 0,-4-1 799,4-3 0,1 5 0,1 2 0</inkml:trace>
  <inkml:trace contextRef="#ctx0" brushRef="#br0" timeOffset="37">19553 12940 7905,'-12'0'115,"6"-5"0,-1 3 0,5-3 427,-2 0 326,0 4-190,4-9 241,0 9-183,0-4-621,0 5 0,0 5 99,0 2 1,0 5-1,0 3 1,4 3-183,0 5 1,0-1 87,-4 1 0,0 4-64,0 0 1,0 0-42,0 0 0,0-3-319,0 3 1,1-3 53,3-1 1,-3-5-71,3-3 0,1 1 195,-1 0 0,3-5 91,-3-3 1,5-2 12,-1 1 0,2-1 106,1-6 0,4 0-57,1 0 0,3 0-33,-4 0 0,5 0 17,-1 0 1,-1 0-58,1 0 0,-5-4-128,1 0 1,-2-1-37,-2 1 1,-3 2-294,0-6 1,-6 4-24,2-3 1,-3 3-265,-1-4 1,-5 4 788,-2-3 0,-4-1 0,0-3 0</inkml:trace>
  <inkml:trace contextRef="#ctx0" brushRef="#br0" timeOffset="38">19553 13168 7905,'-7'-1'23,"3"-3"410,3 3 144,6-9 0,2 8-199,4-1 0,2 1-97,2 2 1,-1 0-104,5 0 0,-4-3 39,4-1 1,-1 0-437,1 4 0,-1-1 27,-3-3 0,-2 3-90,2-3 1,-6-1-130,-2 1 1,-4-1 410,1 1 0,-3-2 0,-1-6 0</inkml:trace>
  <inkml:trace contextRef="#ctx0" brushRef="#br0" timeOffset="39">19484 12917 7905,'0'-11'999,"3"-1"-647,4 1 1,2 4-323,10 4 0,-4-2 167,4 1 1,2-1-15,5 1 1,-2 3-90,3-3 0,1-1-21,-1 1 1,-1 0-563,-3 4 1,0-4 168,0 0 320,-5 1 0,3 3 0,-3 0 0</inkml:trace>
  <inkml:trace contextRef="#ctx0" brushRef="#br0" timeOffset="40">20032 12928 7763,'0'-7'-251,"0"-1"348,0 6 527,5-9-120,-3 10 779,3-4-926,-5 5 0,0 1-148,0 3 0,0 4 11,0 7 1,0 3 0,0 5 0,3 0-265,1-1 1,0 1 82,-4 0 0,1 0-14,3 0 1,-3 0 1,3-1 0,1 0-244,-1-3 1,1 1-84,-1-4 1,-3-5-434,3-3 307,-3-1 0,-1 1-918,0-1 1344,0-4 0,-5 2 0,-1-5 0</inkml:trace>
  <inkml:trace contextRef="#ctx0" brushRef="#br0" timeOffset="41">19804 12963 7942,'4'-12'0,"-1"1"0,8 3 145,0 1 1,2 0 300,6 0 1,-4-2-190,4 5 1,0-4-37,4 5 0,0-5-9,0 4 0,-1 0 36,1 4 0,4 0-195,-1 0 0,2-3-92,-1-1 0,-3 0-203,3 4 0,-3 0-145,-1 0 0,-5 0-983,-3 0 1370,3 0 0,-1-5 0,6-2 0</inkml:trace>
  <inkml:trace contextRef="#ctx0" brushRef="#br0" timeOffset="42">20432 12894 7942,'1'-6'1571,"3"2"-1036,-3 3-301,9 6 1,-8 2 158,1 9 1,-1 1-100,-2 6 0,0 0-192,0 0 1,-2 5 76,-1 2 0,1 2-69,-1-2 1,-2 2-217,1-5 0,0 3 97,4-3 1,0-2-153,0-6 0,0 2-3,0-6 111,5 0 111,1-3 79,1-6-75,3-1 51,-9-5-353,9 0 224,-3-5 1,4 2-157,0-4 1,1 3 91,-1-4 1,1 2-48,-1-2 1,4 2 98,1 2 0,-1 2-2,-4-6 1,4 6-40,1-2 1,-1 1 4,-4-1 1,5 3-150,-1-3 182,0 3 1,-4 0-330,1-3 1,-5 3-201,1-3-755,-5 3 633,7 1 682,-9 0 0,4-5 0,-5-2 0</inkml:trace>
  <inkml:trace contextRef="#ctx0" brushRef="#br0" timeOffset="43">20409 13157 7890,'-6'-12'0,"1"5"0,5-1 0,0 4 313,0-3 1,5 4-88,2-1 0,4 3-180,0 1 1,4-1 82,0-3 1,2 3-59,-2-3 0,3 3-171,5 1 1,-2 0 87,-2 0 1,2 0 20,-6 0 1,4-4 18,-4 0 0,-1-1-899,-6 1 871,2 3 0,-9-9 0,4 3 0</inkml:trace>
  <inkml:trace contextRef="#ctx0" brushRef="#br0" timeOffset="44">20432 12848 7890,'11'-11'0,"7"1"991,5 2 0,4-1-415,3 6 1,3-1-27,-2 4 1,-4 0 5,0 0 1,1 0-33,-1 0 0,-1 0-352,-3 0 0,-1 1-259,-3 3 0,-3-3-2808,-4 3 2895,-6 2 0,-1 6 0,-5 5 0</inkml:trace>
  <inkml:trace contextRef="#ctx0" brushRef="#br0" timeOffset="45">5082 15350 7888,'-6'-8'59,"2"0"103,-2 1 0,5-1-19,-3 1 1,2 3-260,2-4 518,0 6-218,-5-9 0,3 10-152,-6-3 1,4 3 84,-3 1 0,3 0 107,-4 0 0,1 1-64,-5 3 0,5 1 3,-1 3 0,2 2 17,-2-2 0,-1 7-31,5 4 1,1 0-177,3 4 0,0-2 118,0 10 1,5-1-120,2 5 0,3-1 91,2 0 1,-1 4-168,1 0 1,3 4 31,0-4 1,0 0-51,-3-4 0,-1-1 48,1-2 1,-5 2-95,1-3 1,-6-2-14,2-1 1,-2-3 81,-2-1 1,0-4 36,0 0 1,0-5-12,0 1 0,0-2-455,0-2 215,0 1 0,-2-2-183,-2-3 0,2 2 16,-6-5 480,1 0 0,-5 1 0,1 1 0</inkml:trace>
  <inkml:trace contextRef="#ctx0" brushRef="#br0" timeOffset="46">4797 15841 7901,'12'-10'58,"4"2"1,1-1-329,6 5 1,0-1 430,0 1 0,0 3-64,0-3 0,3 2 35,1-2 1,0 3-119,-5-3 0,1 3-138,0 1 0,-5 0-163,-3 0 0,-2 0 287,-2 0 0,1 0 0,-1 0 0</inkml:trace>
  <inkml:trace contextRef="#ctx0" brushRef="#br0" timeOffset="47">5288 15875 7780,'-6'6'588,"0"-1"0,8-5 214,2 0-380,-3 0-146,9 0 0,-4 0-42,6 0 0,-5 0 1,1 0 1,0 0-85,3 0 1,0 0-91,1 0 1,-1 0 63,1 0 1,-1 0-142,0 0 1,1 2-125,-1 1 0,1-1 89,-1 2 0,1-3-28,-1-1 0,0 1-39,1 3 0,-5-3-192,1 3 138,-5-3-16,7 4 1,-9-2 137,3 4 1,-3-3 9,-1 4 1,0-4-97,0 3 1,-1 1 81,-3 3 0,-1 1-107,-3-1 0,-2 4 80,3 1 0,-4 0 4,0-1 1,0-1 48,-1 5 1,2-5-11,2 2 0,-2-4 165,3 0 1,2-1-105,1 1 402,-3-1-104,6 0-69,-4 1 1,5-5 187,0 1-35,5-5-284,1 7 1,6-9-13,-1 3 1,1-3-102,-1-1 1,1 0 104,-1 0 1,4 0-137,0 0 1,2-1 57,-2-3 1,-2 3-236,2-3 1,-2 1-658,-2 0-487,1 1 934,-1-3 410,0 5 0,1 0 0,-1 0 0</inkml:trace>
  <inkml:trace contextRef="#ctx0" brushRef="#br0" timeOffset="48">6133 15258 7766,'-6'-1'174,"2"-3"-25,3 3 144,-4 1 1,-1 6-118,-1 6 0,-3-1 93,2 1 1,-2 4-57,-2 3 0,-3 4-30,0 4 0,0-2 6,3 5 1,1-2-8,0 7 0,-1-4-31,1 7 1,4 2 11,4-2 0,-3 4-96,3-4 1,-1 4 80,4-4 0,1-2-156,3-5 1,2 1-36,6-6 1,-1 5-61,1-5 1,4 1 111,3-4 0,-1-4-161,1 0 1,-1-4 73,1 4 1,1-5-114,-5 1 1,0-2 26,-3-1 0,-1-2 77,1-3 1,-1 2-291,1-5 57,-1 5 0,-3-8-843,-1 3 641,-4-3 522,7-1 0,-4 0 0,6 0 0</inkml:trace>
  <inkml:trace contextRef="#ctx0" brushRef="#br0" timeOffset="49">6316 15772 7777,'-10'-5'258,"2"-2"474,-2-4-831,9 0 1,-5 3-6,6 1 1086,0 4-654,6-2 1,0 5-36,5 0 0,1 0-180,-1 0 0,1 4-92,-1 0 0,2 1 14,2-1 0,-1-3 90,5 3 0,-4-2 54,4 2 0,-4-3-99,4 3 1,-1-3-83,1-1 0,2 0-25,-6 0 1,4 0-46,-4 0 0,0-3 38,-3-1 266,-1 0 0,-3 4 440,-1 0-1995,-4 0 911,2 5 1,-10 0 229,-3 3 0,2 6 127,-2-3 1,1 3 0,-5-3 1,1 5-2,-1-1 1,1 4-20,0-4 0,-1 4-1,1-4 1,-1 2 38,1-2 1,1-2-37,2 2 359,-2-2-111,4-2 22,-1 1 1,2-5 227,5 1 20,0-6-314,0 3 0,1-5-31,3 0 0,-1 0-10,4 0 1,1 0 21,3 0 0,2 0-130,2 0 0,-1 0 91,5 0 0,-1-3-157,1-1 0,3-4 21,-3 4 0,-1 1-103,1 3 0,-5-4 68,1 0 1,-3-1-193,0 1 1,-4 3-17,-1-3 0,-3 3-148,4 1-866,-6-5 1319,3 3 0,-5-8 0,0 4 0</inkml:trace>
  <inkml:trace contextRef="#ctx0" brushRef="#br0" timeOffset="50">6898 15224 7824,'0'-11'1784,"0"4"-1283,0 2 51,0 5-150,5 5 0,-2 2-113,4 4 0,5 6-33,3 2 0,5 2-117,-1 2 1,0 4 69,4-1 0,-2 6-35,5-2 0,2 0 61,-1 0 0,-1 1-149,-3 3 1,0 1-3,0 3 1,-4-2-210,0 2 1,-9-1 21,2 1 1,-9-3-121,1 3 0,-2-2-286,-2-2 0,0-5 214,0-2 1,-6 1-71,-1-1 0,-3-4 93,-2-4 1,-3-4-128,0 4 1,-4-7-120,4 0 1,-2-1 517,2-3 0,2 2 0,-3 2 0</inkml:trace>
  <inkml:trace contextRef="#ctx0" brushRef="#br0" timeOffset="51">7743 15578 7830,'0'-8'802,"0"1"0,7 4-577,4-1 1,6-1-260,5 2 1,0-2 393,-3 1-202,3 2 0,-5-4 63,6 2 1,0 3 24,0-3 1,0-1-243,0 1 0,-2 1 78,-2 3 0,2 0-211,-6 0 0,1 0 86,-1 0 1,-6 0-1342,3 0 696,-3 0 0,2 0 688,0 0 0,1-6 0,-1 0 0</inkml:trace>
  <inkml:trace contextRef="#ctx0" brushRef="#br0" timeOffset="52">7869 15681 7830,'11'0'562,"1"0"1,4 0-112,3 0 0,3 0-51,1 0 0,3 0-243,1 0 0,4-1-80,-5-3 1,1 1-645,-4-4 0,3 4 350,1-1 1,0 2 216,-5-2 0,6 3 0,2-4 0</inkml:trace>
  <inkml:trace contextRef="#ctx0" brushRef="#br0" timeOffset="53">9171 14927 7831,'-11'0'619,"-1"-5"521,1 4-484,4-4-440,2 5 1,5 1 126,0 3 1,0 2-104,0 5 0,0 5-13,0-1 0,0 7-3,0 0 1,0 6-2,0 7 0,0 0-33,0 3 0,2 3 37,1 4 0,0 4-137,4-4 1,1 6-176,4-9 0,0 5 40,3-5 1,-2-2 64,2 2 0,2-1-140,-2 1 0,2 1-72,-2-5 0,-4 4-44,1-4 0,-1 0 30,-3-4 0,-3-3 52,-1-1 1,1-4-150,-2 0 1,1-2 40,-4-1 0,0-4-15,0 0 1,-1-4 332,-3 4 1,2-5-8,-6 2-80,6-4 348,-9 0-213,10-1 0,-5-4-79,2-4 236,3-1-197,-9-2-293,3 0 87,-4 0 0,-1-4-137,1 0 0,3 0-326,1 4 0,3-4 271,-4 1 0,6-2-991,-2 1 579,3 2 746,1-8 0,5 9 0,1-4 0</inkml:trace>
  <inkml:trace contextRef="#ctx0" brushRef="#br0" timeOffset="54">9468 16298 7981,'0'-7'-25,"4"1"324,0 2 0,4 3-78,0-3 0,-2 3 295,2 1-388,0 0 0,3 0-132,0 0 1,1 0 67,-1 0 0,1 0-73,-1 0 1,1 0-71,-1 0 1,0 0-656,1 0-114,-1 0 1,1-4 847,-1 0 0,0-5 0,1 3 0</inkml:trace>
  <inkml:trace contextRef="#ctx0" brushRef="#br0" timeOffset="55">9788 16252 10049,'11'-5'683,"1"4"-610,-1-5 0,0 6-94,1 0 0,-5 4-148,1 0 0,3 1 61,5-1 0,3-1 11,-4 4 1,5-3 69,-1 4 0,-1-2-7,1 1 1,-1 4 24,1-4 0,1 0 4,-5 0 0,4-3 15,-3 4 1,3-6 3,-4 2 1,4-3 147,-4-1 1,4 0-96,-4 0 0,4 0 15,-3 0 1,-1-4-3,-4 1 1,1-5 8,-1 4 1,-3-1-7,-1 1 0,-4 2 13,1-6 0,-3 4-68,-1-3 0,-1 3-83,-3-4 1,-4 2-26,-7-2 0,1 0 114,-5 4 0,1 0-89,-1 4 0,-2 0 195,2 0 1,1 0 187,-1 0 1,1 5-194,-1 3 1,1-2-23,3 2 1,1-1-117,-5 5 1,5-5-120,-1 1 1,1-1-30,-1 5 0,1-5 139,-5 1 1,0-2-401,-4 2 0,0 1 147,0-5 1,2 0-233,2-4 1,-2 0-31,6 0 381,0 0 0,3 0-124,1 0 0,5-2-136,2-2 0,3-2 406,1-5 0,5-6 0,1-1 0</inkml:trace>
  <inkml:trace contextRef="#ctx0" brushRef="#br0" timeOffset="56">9434 14916 7843,'5'-12'-839,"2"1"823,9-1 0,-4 6 0,5 1 228,-1 0 0,-6 4 174,6-3 0,-6 3-137,5 1 1,-2 0 34,-2 0 0,6 5-115,2 2 1,2 0 140,2 0 0,-1-3-374,-3 4 0,5-2 102,-5 2 1,5 0-212,-5-4 1,3 1-19,0-1 0,2-3 6,3 3 0,-3-3-2,3-1 0,-2 0-93,2 0 1,-3-3 66,3-1 1,-8-5 65,-4 1 1,0 2 181,-3-2-90,2 1 0,-9-5 403,2 1-100,-2 0 1,-10-1 84,-2 1 1,-4 3-50,0 0 0,0 2 83,-1-1 0,1-2-91,-1 5 1,1 0-75,0 4 0,-2 0-224,-2 0 0,1 1 78,-5 3 0,3 2-189,-3 6 1,0 3-68,-4 0 0,1 6-24,-1-2 1,-4 1 40,0-1 1,-3 3-79,3-3 1,-3-3 226,3-1 1,1-2-51,3-2 1,4-4 156,0-3 1,5 1-90,-1-2 1,2 1 176,1-4 0,5 0 183,-1 0-178,6 0-233,-3-5 1,5 3-176,0-6 1,1 2-1128,3-2 1369,7-2 0,7 4 0,5-6 0</inkml:trace>
  <inkml:trace contextRef="#ctx0" brushRef="#br0" timeOffset="57">11055 15030 7792,'-6'-5'78,"-4"2"55,2-4 0,2 0 0,0-2-44,1 2 1,-1 3 204,3-4 1,0 5 265,-5-5 306,6 5-33,-8-7-50,9 9-590,-5-4 1,3 7-35,-1 6 0,-4 2-21,4 13 0,-3 0 39,3 11 1,-4-1-91,5 9 1,-3 2 151,3 2 1,1 2-344,-1-6 0,3 6-149,3 2 1,4-4 154,4-5 0,4 0 114,1 1 1,3 1-108,-4-5 1,4 0 3,-4-3 0,0-5 107,-3 0 1,-5-4-406,1 0 0,-5-1 165,0-3 1,-1-3-173,-2 0 0,0-5-207,0 2 0,-5-5-349,-3-3 1,-2 1 562,-2-6 385,6 1 0,-9-4 0,2 0 0</inkml:trace>
  <inkml:trace contextRef="#ctx0" brushRef="#br0" timeOffset="58">10747 15658 7862,'4'-8'80,"0"1"1,5 3 44,-2-4 1,3 6-152,2-2 1,0 3 138,4 1 1,-2-4 26,5 0 1,0 0 108,4 4 1,3-3-76,1-1 1,-1-1-169,-3 1 1,4 3 109,0-3 0,-5-1-491,-3 1 0,-1 0 83,1 4 292,-2 0 0,-1 0 0,2 0 0</inkml:trace>
  <inkml:trace contextRef="#ctx0" brushRef="#br0" timeOffset="59">11341 15658 7804,'0'-6'675,"0"-1"69,0 4-269,0 1 4,0-3-214,5 10 1,-2 2-188,4 4 0,-3 4 129,4 0 0,0 6 4,8-2 1,-4 2-5,4 2 0,0 0-34,-1 0 0,1-2-13,-5-1 1,0 0-42,1-5 0,-2 4-38,-2-4 0,2 1-117,-3-5 0,0 0-261,0 1 0,-3-2 93,4-2-91,-6 2 1,5-8-11,-4 6-1600,-1-6 955,3 3 950,-5-5 0,-5 0 0,-2 0 0</inkml:trace>
  <inkml:trace contextRef="#ctx0" brushRef="#br0" timeOffset="60">11535 15681 7741,'-5'-12'404,"4"5"134,-3-1 1,4 2 32,4-2-302,-3-2 432,9 9-164,-9-9-354,10 8 1,-10-1 20,3 6 1,-8 5-85,-4 7 1,-2 2-26,-1 2 1,-5 6-170,1-2 0,-4 6 63,4-2 0,-4 1-170,4-2 1,-1-1-328,5 1 1,-3-3 250,3-4 0,-2 1-1045,9-4 529,0-1 773,4-4 0,0 1 0,0-1 0</inkml:trace>
  <inkml:trace contextRef="#ctx0" brushRef="#br0" timeOffset="61">12015 14961 7847,'-7'-5'275,"1"4"126,2-3-190,3 3 0,-5 1 219,2 0 1,3 5-118,-3 3 0,-1-2 11,1 2 1,-5 3-127,1 4 1,-1 6-28,2-2 1,-3 7-22,2 5 1,-2 2 86,-1 1 1,-1 5-132,1 3 1,3 3-36,0 0 1,5 0-134,-5-3 0,6 2 19,-2-2 0,2-3-146,2-1 1,4 0 87,0-3 0,4 0-62,-5-8 0,6 3 72,-1-3 0,2-4 50,2-4 1,-1-4-59,0 4 1,1-6 48,-1-2 1,1 0-139,-1-3 0,0-3 64,1-1 1,-1-3-127,1-1 1,-1 0-975,1 0 462,-6 0-632,4 0 1394,-9 0 0,10 0 0,-5 0 0</inkml:trace>
  <inkml:trace contextRef="#ctx0" brushRef="#br0" timeOffset="62">12106 15407 7749,'-6'-5'2,"1"2"1232,5-4-889,0 4 0,1-6-256,3 5 1,1 2 112,2 6 0,4 2-27,-4 5 0,5 2-43,3 2 0,-2-1 85,2 5 0,-3 0-181,0 4 0,-1 0 125,1 0 0,-1 3-176,1 1 1,-5 0-50,1-4 1,-2-4-75,2 0 1,1-5-512,-6 1 0,6-2 337,-1-2 1,-2-5-533,2-2 1,0-3 843,3-1 0,0 0 0,1 0 0</inkml:trace>
  <inkml:trace contextRef="#ctx0" brushRef="#br0" timeOffset="63">12380 15418 7776,'0'-11'-415,"4"-1"290,0 1 1,0-1 691,-4 1 0,0 3 268,0 1 263,0 4-175,0-2-367,0 5-404,-5 10 1,2-1-92,-5 10 1,-3 2-67,-4 5 1,-4 3 75,3 6 0,-4-1-234,1 0 0,-1-3 110,1-1 0,-1-4-471,4 0 1,1-3-11,4-4 1,0 1-167,4-4 0,-2-5-314,5-3 1014,0-6 0,4 3 0,0-5 0</inkml:trace>
  <inkml:trace contextRef="#ctx0" brushRef="#br0" timeOffset="64">12437 14984 7815,'0'-11'0,"-1"-1"347,-3 1 1,3 3 267,-3 1-11,3-1 101,1 2 301,0 1-659,0 5 1,4 1 94,0 3 1,4 2-124,0 5 1,6 5 68,1-1 1,6 5-172,-2-1 0,2 4-8,2 4 1,0 2-106,0 5 1,3 0 50,1 1 1,0 0-98,-5 3 1,1-2-59,0 2 0,-1-3-205,-3 0 0,1 3-28,-5 0 0,0 0-151,-3-4 0,-6-3-100,-2-1 0,1-3 221,-1 3 1,-5-4-109,-7 0 0,-7 1-238,-4-4 1,-3 1-208,-1-9 1,-1 2 815,-2-2 0,-4-2 0,-4 3 0</inkml:trace>
  <inkml:trace contextRef="#ctx0" brushRef="#br0" timeOffset="65">13420 14916 7870,'-13'0'-502,"-2"0"351,2-5 1,-2 2 631,7-5 107,-2 6 415,9-3-2,-10 5-665,10 0 0,-5 5-10,2 2 0,2 4-86,-6 0 1,4 6 148,-3 2 1,4 7-71,-1 5 1,3 4-52,1 7 1,0-1-128,0 12 0,1-6-360,3 10 0,-1-2 300,4 2 0,-1 0-166,2 0 1,2-4-94,-2 1 1,1-10 134,-2 2 0,3-8-394,-2 0 1,-2-4 189,2-3 1,-4-4-182,3-4 1,0-5-99,0-3 0,0-6-1089,-3-1 1615,-3-6 0,4 3 0,-5-5 0</inkml:trace>
  <inkml:trace contextRef="#ctx0" brushRef="#br0" timeOffset="66">13191 15589 7760,'-6'-5'421,"-4"4"-366,8-9 0,2 9-157,8-3 0,2 3 189,2 1 0,-1 0 233,0 0 1,1 0-20,-1 0 0,6 0-100,2 0 0,2 0-288,2 0 1,-1 0 110,-3 0 1,1 0-157,-5 0 1,2-2-124,-2-1 0,-2 1-196,2-2 0,-2-1 68,-2 2 1,0-1-655,1 4 1037,-1-5 0,6 3 0,1-3 0</inkml:trace>
  <inkml:trace contextRef="#ctx0" brushRef="#br0" timeOffset="67">13591 15532 7769,'-8'0'799,"1"0"-443,4 0 1,-1 0 21,8 0 0,-1 0-57,4 0 0,-3 0 149,4 0 0,-1 4-114,5 0 1,-5 4-141,1-5 0,0 6-103,3-1 1,0 1-168,1-2 1,-1 4-191,1-4 1,-5 2 175,1-1-1185,-1 2 591,5-4-918,-6 1 417,4-2 670,-8-5 0,4 0 493,-2 0 0,2-5 0,6-2 0</inkml:trace>
  <inkml:trace contextRef="#ctx0" brushRef="#br0" timeOffset="68">13876 15532 11470,'-7'0'597,"-1"0"0,2 5-520,-2 3 1,-2 2 81,2 2 0,-2 3-12,-1 0 0,3 5-159,1-1 1,0 3 29,0 1 0,-4 0-151,4 0 1,2 3 78,1 1 0,1-4-219,0-4 0,1-2 36,-1 3 0,1-4-143,2-5 282,0 6 0,2-6 13,1 1 1,0-2-260,5-6 0,-5 0 77,5-4 0,-4 0-1245,3 0 1512,1 0 0,3 0 0,1 0 0</inkml:trace>
  <inkml:trace contextRef="#ctx0" brushRef="#br0" timeOffset="69">14230 14813 7829,'2'-12'-459,"1"1"287,4 5 1,4-3 79,1 5 124,-1-5 1025,1 8-363,-6-4-295,-1 5 0,-10 5-115,-3 2 0,-6 7-55,-1 2 0,-1 4 34,0-1 1,0 4 28,-3 3 1,1 4-141,3 4 1,2 1-1,-2 4 1,2 5-133,2 5 0,3-2 33,1-1 0,4-3-227,-1 7 1,3-5 168,1-3 1,1 1-29,3-5 0,2 3-41,6-7 1,-1 2-38,1-9 1,3-1-18,0-3 0,0 0-93,-3 0 0,0-6 68,4-1 1,-4-4 104,4 0 0,-8-2-189,0-2 1,-4 0 196,3-4 1,-3 0-1162,4-4 205,-6 0 996,4 0 0,-1-5 0,1-1 0</inkml:trace>
  <inkml:trace contextRef="#ctx0" brushRef="#br0" timeOffset="70">14356 15395 7808,'0'-11'0,"0"-1"0,1 1 103,3 0 0,-3-1 439,3 1 276,3-1-548,-1 1 1,5 1 58,1 2 1,-1 3-110,1 5 1,3 0-148,0 0 1,2 0 29,-2 0 0,-1 0-64,5 0 1,-2 0 66,3 0 1,-3 0-103,-1 0 0,-4 0-35,3 0 0,-2 0 36,-1 0-78,-1 0 0,-3 0-28,-1 0-19,-4 0 1,1 5-22,-8 3 1,1 2-39,-4 1 1,-5 6 79,-3 2 1,-4-1 2,4 1 0,-6 1-22,2 7 0,-1-3 43,1 2 1,1-1 75,3-3 0,6-3 61,-2 0 1,3-1 180,0 1 1,0-2-64,4-6 0,0-3 376,4-1-391,0 1 1,1-2 0,3-2 1,2-3-113,6-1 1,-1 0 81,1 0 0,0 0-173,4 0 1,-2 0 37,5 0 0,-2-3-96,2-1 0,-1-4-2,-3 4 0,-2-1-138,2 2 1,-2 1-524,-2-2-44,1-2 1,-5 1 801,1-3 0,-5-2 0,2 4 0</inkml:trace>
  <inkml:trace contextRef="#ctx0" brushRef="#br0" timeOffset="71">14893 15395 7775,'0'-11'0,"0"3"-473,0 1 1,0 3 619,0-4 419,0 6 1,4-5-128,-1 4 1,2 1 254,-1-2-456,3 3 1,4 1-35,0 0 0,1 0-182,-1 0 1,1 0 57,-1 0 0,2 0-51,2 0 0,2-4-270,2 1 0,2-2-312,-2 1 0,2 1-376,-2-4 1,1 4 928,-5-1 0,0-2 0,-3 0 0</inkml:trace>
  <inkml:trace contextRef="#ctx0" brushRef="#br0" timeOffset="72">15213 15224 7777,'0'-8'174,"0"1"0,1 3-176,3-4 1,-2 6-2,6-2 1,-1 3 185,5 1 0,-5 1 296,1 3 0,-4 3 177,4 9-401,-6-4 1,8 10-18,-2-3 0,1 3-28,-2 0 1,3 5-251,-2 0 1,1-1 88,-1-3 1,2 0-201,-3 0 1,2-2 92,-1-2 0,6-2-786,-3-6 376,3 1 0,-2-2-856,-1-2 830,-5-3 494,5-5 0,-10 5 0,4 1 0</inkml:trace>
  <inkml:trace contextRef="#ctx0" brushRef="#br0" timeOffset="73">15487 15190 7677,'-5'-7'977,"3"2"0,-4 7-613,2 1 1,2 4-125,-6 4 0,0 4-15,-3 1 1,-5 8-94,-4-1 1,0 7-106,1 0 1,-2 0 30,2 0 0,-3-1-209,-1 2 1,0 0-42,0-4 0,4-1 77,0-7 1,5 1-498,-1-5 1,2-1-96,2-6 707,5 2 0,1-9 0,5 4 0</inkml:trace>
  <inkml:trace contextRef="#ctx0" brushRef="#br0" timeOffset="74">15452 14744 7792,'-1'-10'1360,"-3"3"-865,3-4 0,-4 9-80,5-6-163,5 6 1,0 2 95,3 7 1,2 3-110,-2 2 1,2 4 8,1 3 1,2 3-139,2 1 1,-1 5 98,5 2 0,-4 4-39,4 5 0,-1-4 48,1 3 0,-2 2-149,-6-2 1,0 5 113,1-1 1,-5-3-168,1-1 0,-2 1-97,2-1 0,-3 0-171,-5-3 0,0-1-6,0 0 1,0-1-160,0-2 0,-5-2-122,-3-2 1,-2-3 175,-1 2 0,-1-2-323,1-1 0,-2-5 105,-2-3 0,2-2 581,-2-2 0,-3 1 0,1-1 0</inkml:trace>
  <inkml:trace contextRef="#ctx0" brushRef="#br0" timeOffset="75">16218 15338 7770,'-12'0'1118,"1"-5"1,4 3-839,4-6 1,3 2-206,3-2-119,-1-2 1,7 4 163,-6-6 170,1 1 0,-9 4-152,-2 4 0,-9 1-163,-3 2 1,-2 2 110,-2 1 1,0 5-134,0 7 1,-3-1 56,-1 5 1,0 0 117,4 4 1,6 0-216,1 0 1,4 3 16,0 1 1,6 0-249,2-4 0,5-4 17,7 0 1,1-5-111,10 1 0,-4-8 99,4-3 1,1-3-59,7-1 1,-3-1 161,3-3 1,2-3 11,2-8 1,-2 1 100,1-5 1,-7 0-92,4-4 1,-11-4 302,3 0 1,-5-1 78,-2 2 0,-2-3 110,-3-6 1,2 0 17,-5-3 1,0 1 193,-4-5 0,0-1 44,0-7 1,0 2-391,0-5 0,-4 5 207,0-2 1,-1 5-132,1 3 0,2 4-225,-6 7 1,6 4 114,-2 8-82,-3 3 18,1 10 1,-4 3-147,2 11 1,0 6-2,4 12 1,-4 5-60,4 7 1,-3 6 52,3 6 0,-4 0 40,4 0 0,-3 2-119,3 5 0,-1-9-69,1-2 1,3-3-49,-3 3 1,3-7 37,1-5 0,4-1-168,-1-6 1,5 0-177,-4-4 1,1-6 187,-1-1 1,-2 0-145,6-1 1,-6-3 397,2-5 139,3 1 0,-6 3 0,4 1 0</inkml:trace>
  <inkml:trace contextRef="#ctx0" brushRef="#br0" timeOffset="76">16435 15224 7723,'1'-8'483,"3"1"0,-2 4-244,6-1-55,-1 3 1,1 2 54,0 3 1,-2 3-15,2 4 1,1 4-1,-6 0 1,6 6-221,-1-2 0,-2-1 91,2 1 0,-4-2-163,3 2 0,-3 2 29,4-6 0,-1 0-451,5-3 1,-5-1 123,1 0 1,0-3-74,3 0 1,0-6 437,1 2 0,-1 2 0,1 1 0</inkml:trace>
  <inkml:trace contextRef="#ctx0" brushRef="#br0" timeOffset="77">16732 15167 7750,'-7'-8'311,"3"1"0,-1 3 1264,2-4-1198,-1 6 1,4 2-131,0 7 0,-5 5-146,-3 3 0,-3 8 113,-5 7 1,-5 3 105,-6 2 0,-5 3-83,2 0 0,-2 0-347,2-4 0,1-1-330,2-3 1,7-2-568,-3-5 1,8-4 1006,-1 0 0,4-5 0,0 3 0</inkml:trace>
  <inkml:trace contextRef="#ctx0" brushRef="#br0" timeOffset="78">17645 14870 7838,'0'-6'499,"0"-1"-32,0 3 58,0 3-327,0-4 1,-1 1-112,-3 1 1,-2-1 89,-6 4 0,5 0-99,-1 0 0,1 4 42,-5-1 0,-3 6 28,0-1 1,-2 3-56,2 4 0,2-1-153,-2 5 1,2 0 68,2 4 1,0 4 88,-1 0 0,4 4-181,1 0 1,4-2 40,0 1 1,1 0-61,2 0 0,5-2 35,3-5 0,2 0-71,2 0 0,4-4 61,3 0 1,3-5-119,0 1 0,0-8 32,-3-3 1,3 1 97,-3-1 1,-3 0-52,-1-4 0,2 0 89,-2 0 0,0-5 11,-3-3 1,-1 2 31,1-2 1,-5 1 153,1-5 0,-4 1-97,3-1 1,-4 1 98,1 0 1,-3-1-106,-1 1 0,1-1 23,3 1 3,-3-1 29,4 1 192,-5 5-257,0-4 1,0 10 7,0 0 1,0 5 33,0 6 0,0 4 104,0 0 1,0 2-219,0-2 0,0-2 59,0 2 1,5-2-89,3-2 0,3 1 65,5-1 0,-2-5-146,5-2 0,0-3 46,3-1 0,1 0 33,0 0 0,0 0 49,0 0 0,0-5 14,0-2 1,-2-3 152,-2-2 1,-2 1-45,-6-1 1,0-3 96,1 0 1,-6-4-89,-2 4 1,-3-6-37,-1 2 0,-6-2-45,-5-2 1,-2 1-131,-6 3 1,-4-1-98,-4 5 1,-1 1-385,2 6 1,0 3-119,-4 5 0,5 1 277,-2 3 0,8 6-245,4 6 0,3 3-23,5-4 666,2 10 0,5-6 0,0 9 0</inkml:trace>
  <inkml:trace contextRef="#ctx0" brushRef="#br0" timeOffset="79">18342 15007 7839,'-12'0'0,"2"1"665,3 3 0,2-1-291,5 4 1,0-2-315,0 7 1,0-2 72,0 9 0,1 0-1,3 4 1,1 1 82,2 3 1,2-2-66,-5 5 0,1-4-68,-1 0 1,-3 1 8,3-4 1,-3 2-46,-1-6 0,0-1 69,0 1 1,0-5-29,0 1 0,0-6-74,0-1 119,0-6-458,0 3-3,0-5 0,0-5 72,0-2 0,0-3-34,0-2 0,0-3 210,0 0 1,0-6 150,0 2 1,0-2 32,0-2 1,0 0-68,0 0 0,0-1 245,0-2 0,0 3-87,0 0 0,0 1 323,0 7-305,0 0 1,2 5 47,1 2-172,-1 3 0,4 10-137,-2 3 1,2 6 18,6 1 1,-1 6 99,0 2 1,2 0-97,2 4 1,-2-3 60,2-1 1,3 0-135,1-1 1,-1 1 86,1 0 1,-1-5-81,1-3 1,-2-2 152,-1-2 1,-4-3-5,4-1 0,-8-4 137,0 1 71,0-3 0,-1-1 469,1 0-478,-6-5 0,4-3 13,-6-7 1,0 1-148,0-5 1,-2 4 14,-2-4 1,2-1 13,-6-7 1,5 3-119,-5-3 1,4-1-27,-4 2 0,6-2-195,-2 1 0,2 7-504,-2-3 1,3 4 21,-3 0-671,2 2-269,2 6-411,0 5 2021,6 6 0,0 11 0,5 7 0</inkml:trace>
  <inkml:trace contextRef="#ctx0" brushRef="#br0" timeOffset="80">18970 15007 7802,'-6'0'1459,"1"1"-1059,5 3 1,0 2-234,0 6 1,3 1-53,1 2 0,4 3-161,-4 4 0,3 1 134,-3 0 1,0 5 27,-4 2 0,4 3-38,0 2 1,-1-6 43,-3-2 0,0-5-182,0-3 1,-1 2-375,-3-6 83,3 0 1,-4-7-200,5-1-171,-5-4 721,4 2 0,-10-15 0,5-3 0</inkml:trace>
  <inkml:trace contextRef="#ctx0" brushRef="#br0" timeOffset="81">18776 15030 7833,'1'-10'865,"3"2"1,6-1-598,5 5 0,6 1-246,-2 3 0,2-4 160,2 0 0,0-1 11,0 1 1,-2 3 8,-2-3 1,3 1 33,-3 0 1,3 1-203,0-1 0,1-2 11,0 1 1,-4 0-168,0 4 0,-4-4 147,4 0 0,-3-1-55,3 1 1,-5 3 62,1-3 1,-6 3 10,-2 1 0,-3 0 245,4 0-222,-6 0 0,5 0 12,-4 0 1,-1 1 34,2 3 0,-3 2 19,-1 6 0,4 3-35,-1 0 1,3 9 1,-3-1 1,0 5 19,4 3 0,-4-5-29,1 9 1,-2-4-78,2 4 1,-3-6 89,3-3 0,-2-3-163,-2-4 0,0 2-450,0-6-689,0 0-46,0-4-1057,0-4 2301,5-2 0,1-10 0,5-2 0</inkml:trace>
  <inkml:trace contextRef="#ctx0" brushRef="#br0" timeOffset="82">19541 14996 7792,'0'-12'1417,"-5"6"-747,4-4-243,-4 8 1,3 1 164,-1 5 1,1 5-171,-1-2 0,1 4 27,2 0 0,0 6-274,0 2 0,4 2-193,0 2 1,3 4 20,-3-1 1,0 5 112,-4-5 0,0 5-124,0-5 0,0 2 6,0-1 0,0-4-92,0 0 1,0-2-21,0-5 1,0-1 3,0-4 1,0-3-252,0-1 151,0-4-68,0 2 174,0-5-58,0-5 0,0-1 111,0-6 0,0-1 0,0-2 0,0-1 30,0-3 0,0-3 103,0 3 1,0-4 7,0-3 1,0 2 34,0-3 1,0-1-75,0 1 1,1 1-35,3 3 0,-3 5-11,3 3 0,-1 6-2,1 1 1,-2 6-14,6-2 1,-4 5-34,3 7 1,0 1-126,0 10 1,3 0 40,-2 4 1,2-1 45,1 1 1,1 4-24,-1 0 1,1-1 42,-1-3 0,2 0-151,2 0 1,-5-4 119,5 0 1,-4-6 194,4-2-116,-2 0 1,-2-9 251,0 1 190,1-1-278,-1-2 0,-3-5 147,-1-3 1,-4-2-73,1-2 1,-3 0 76,-1-3 1,-1-3-3,-3-5 1,1 0-127,-4 0 0,3-3-69,-4-1 1,5-3 7,-5 3 0,4-1-110,-3 1 0,4 3-232,-1-2 0,3 5-475,1 2 1,0 5 351,0-1 1,0 6-1697,0 2 137,5 4 163,1-2 1746,6 10 0,-1 1 0,1 6 0</inkml:trace>
  <inkml:trace contextRef="#ctx0" brushRef="#br0" timeOffset="83">19952 15030 7784,'-6'-5'1443,"1"-2"-967,5-4 1,0 3-495,0 1 0,1 4 206,3-1 281,-3 3-284,9 1 0,-8 1 25,1 3 1,2 8-105,-1 7 0,0 2 99,-4 2 0,0 0-82,0 0 1,0 3 30,0 1 0,0 4-91,0-5 0,0 1-78,0-4 1,0 0-208,0-1 1,1-3 32,3 0 1,3-5-112,4 2 0,0-5 53,1-3 1,-1 1 60,1-6 0,3 5 128,0-4 1,4 0 49,-4-4 1,4-2 156,-3-1 1,4-4-12,-1-4 1,-3-2 226,0-2 1,-4 1-108,0-5 0,-2 0 41,-2-4 1,-3 0-116,-5 0 1,0-1-39,0-2 1,0 1-179,0-1 0,0-2-9,0 1 0,0-3-114,0 3 1,0 6-95,0 5 1,0 4-964,0 0-930,0 1 1153,0 4 989,0 2 0,0 5 0</inkml:trace>
  <inkml:trace contextRef="#ctx0" brushRef="#br0" timeOffset="84">20695 15041 7783,'0'-7'-833,"0"-1"1,0 4 949,0-3 1,0 3 12,0-4 1,0 4 391,0-3 1,0 3-100,0-4 0,-2 6 346,-1-2-452,-4 3 1,-8 1-37,0 0 0,0 4-15,3-1 1,-3 6 135,0-1 0,-2 2-327,2 1 0,1 5 82,-5-1 1,5 6-176,-1 2 1,-2 1 12,2 7 1,0-4-31,3 3 1,1-5 43,0 2 0,4-2-14,3 2 0,3-4-172,1 0 0,5-2 76,3-5 1,2-1-228,1-4 0,5-3 152,-1-1 0,5-4-41,-1 1 1,3-3 37,1-1 1,-1-5-52,1-3 1,-4-3 126,0-4 0,-5 1 37,1-5 1,-2 1 267,-1-1 0,-2-7-106,-3 4 1,2-5 126,-5 0 1,0 2-77,-4-5 1,-1-1-227,-3-3 1,-6 5-128,-6 2 0,0 3-338,1 1 1,1 7 216,-5 4 0,7 6-15,-3 6 0,9 0-637,-6 0 979,8 5 0,-6 6 0,4 7 0</inkml:trace>
  <inkml:trace contextRef="#ctx0" brushRef="#br0" timeOffset="85">20797 15030 7787,'0'-6'1407,"2"-3"-1086,1 5-402,4 0 162,-1 4 1,3 5 123,-5 3 1,0 6 60,-4 1 0,0 9-88,0-1 1,0 3 0,0 1 0,0-1-57,0 4 1,0-5-207,0 2 1,0-3 9,0-1 0,3-1 26,1-3 0,5-3 25,-1-5 0,1 1 31,-2-1 0,7-4-144,-2-4 0,3-1 56,0-2 1,-2 0-101,2 0 0,-1-5 125,1-3 1,-2-6-7,2-1 0,-2-2 95,-2 2 0,-4-1-74,-4-3 1,-1-4 174,-2 0 0,0 0-96,0-4 0,-2 0 42,-1 0 0,-4-5-104,-4 2 1,4 2 19,4 1 0,-2 3-277,1 1-571,0 5-804,4 2 816,0 10 839,0 0 0,5 6 0,1 0 0</inkml:trace>
  <inkml:trace contextRef="#ctx0" brushRef="#br0" timeOffset="86">21391 15007 7765,'0'-11'1294,"2"-1"-838,1 1 1,-1 3-488,1 1 142,-1-1 1,-2-4 1,-2 5 22,-1-1 1,-4 6 47,-4-2 0,-1 4-26,1 4 0,-4 2-138,0 5 1,1 1 57,6-1 1,-2 1-93,2-1 0,3 2 183,1 2 1,3-2-27,1 2 1,0-2-197,0-2 1,1 1-34,3-1 1,2 0-11,6 1 0,3-1 70,0 1 0,4-1 5,-3 0 0,4 1 99,-1-1 1,-1 1-73,1-1 0,-4 1 118,4-1 1,-5 0-2,1 1 0,-2-1-14,-2 1 1,-4-1 37,-4 1 1,-1 3 139,-2 0 1,0 4-86,0-4 0,-9 4 67,-3-3 1,-10 3 70,-1-4 1,-9 4-44,-2-4 1,-7 0-458,-8-3 0,-2-2-4,-2-3 1,-3 2-2290,2-5 2454,4 0 0,3-8 0,5 0 0,-1 2 0,-2 1 0</inkml:trace>
  <inkml:trace contextRef="#ctx0" brushRef="#br0" timeOffset="87">4500 17257 7883,'5'-6'98,"-3"-1"79,6 3 1,1 2 156,6-6 0,-1 6-155,5-2 0,0 3-8,4 1 0,0 0 2,0 0 0,3 0 42,1 0 0,1 0 4,-1 0 0,2 0-22,5 0 1,2 0-15,2 0 0,6-4-121,6 0 1,0-4-158,0 5 0,2-6 121,5 1 1,4 3-237,0 1 1,0-1 111,-4 1 1,4-1 84,0 1 1,-29 4 0,2-1 57,-2-1 1,0 0 0,4 1 0,-1 0-5,1-1 1,1 0 0,2 1 0,0 0 3,1-3 1,0 0 0,1 2-1,1 0-347,3-1 1,1-2-1,1 2 1,0-1 308,4-2 1,1 0 0,0 1 0,0-1-31,1 0 1,0 1-1,2-2 1,0 1 34,2-2 1,0 1 0,0 0 0,0 1-6,0-2 0,0 1 1,-1 0-1,0 1 47,1 0 1,0 1 0,-2-1 0,1 2 57,1-1 0,0 2 0,-3 0 0,0 1-50,-5 2 1,1 0 0,0 0-1,0 0 88,-2 0 0,-1 0 0,1 0 1,-1 0-8,-1 0 0,0 0 0,3 0 0,1 1-41,-1 1 1,1 0 0,3-1-1,1-1-135,-2 2 0,-1 0 1,2 1-1,1-1 75,-1 0 0,0 0 1,1 0-1,0 0-58,1-2 1,1 0 0,2-1 0,2 0-10,-1-1 0,0 1 0,1 0 1,1 0-49,1 0 0,-2-1 0,0-1 1,-2 0 59,-2 1 0,-1 1 0,2-2 0,1 2-304,-2 1 0,-1 0 0,0 0 1,0 0 345,-3 0 0,-1 0 0,0 0 1,-1 0 83,0 0 0,-1 0 0,4 0 0,0 1-41,-2 1 0,0 0 0,4-1 0,1-1-35,-1 2 1,0 0 0,2-1 0,-1-1-62,1 0 1,0 0 0,5 0-1,1 0 12,1 0 0,1 0 1,0 0-1,0 0-80,-1 0 1,1 0 0,-21 0-1,1 0 1,-1-1 57,21-1 1,0 0 0,-18 1 0,2 1 0,-1-1-222,-2-2 0,0 0 1,-1 1-1,3 1 0,-1 0 1,1 0 269,-2 0 0,-1 0 0,1 0 0,18-2 0,0 1 87,-2 0 1,1 0 0,-19 0 0,-1 1 0,1 0 9,0 1 1,1 0 0,-1 0 0,2 0-1,-1 0 1,0 0-38,0 0 1,-1 0 0,0 0 0,0 0-1,0-1 1,0 1-49,2-1 1,-1-1-1,1 1 1,2 0 0,-1 1-1,1 0 2,-2-1 0,1-1 0,0 1 0,1 0 1,-1 0-1,0 0-28,2 0 1,-1 0-1,0-1 1,0 2-1,0-1 1,0 0-13,0-1 1,0-1 0,0 0 0,4 1 0,0 0 0,0 0-96,0 0 1,0-1 0,0 0 0,2 0 0,0 0-1,0-1 54,-1 2 1,0-1 0,0 1 0,0-1 0,0 0 0,0 0-23,-1 0 0,0 1 1,0-1-1,2 0 1,0-1-1,1 1-105,-2 0 1,0 1 0,0-1 0,2 1 0,-1 0 0,0 0 149,-1 0 0,1-1 1,-1 0-1,-1 1 1,1 0-1,-1 0 79,-1 0 1,-1-1 0,1 0 0,3 0-1,1 0 1,-1 1-29,-1 0 1,0 1 0,1 0-1,0-2 1,0 1 0,0-1-13,1 2 0,-1 0 0,1-1 0,-2 0 0,1-1 0,-1 1 25,-1 0 1,0 1-1,0 0 1,2-1-1,0 0 1,0 1-5,0-1 0,-1 1 1,0 0-1,3 0 1,0 1-1,0 0-62,0-1 1,-1-1-1,1 1 1,0-1 0,-1 0-1,0 0 28,1-1 0,0 0 0,0 1 0,0 0 0,-1 0 0,1 0-19,1-1 0,1 0 0,-1 1 0,-2 1 0,1 0 0,-1 0 21,0 0 0,-1 0 0,1 0 0,-1-1 0,1 0 0,-1 1 67,0-1 1,-1 1 0,0 0 0,4-1 0,0 1 0,-1 0-5,-1 1 0,0 0 0,-1 0 0,0-1 0,0 0 0,-1-1 9,-2 1 1,0 0-1,-1-1 1,2 1-1,1 0 1,-1 0-45,-2 0 0,1 1 1,0 1-1,3-1 1,0 0-1,0 0-8,-3 0 1,0 0 0,0 0 0,1 0 0,1 0 0,-1 0-52,-2 0 1,-1 0 0,0 0-1,0 0 1,-1 0 0,0 0-10,-1 0 1,0 0-1,0 0 1,-3 0-1,1 0 1,-1 0 31,2 0 0,-1 0 0,1 0 0,0 0 0,1 0 0,-2 0 39,19 0 1,-2 0 0,-18 0 0,0 0 0,-1 0-1,18 0 0,0 0 1,1 0-1,0 0-4,1 0 0,0 0 0,-3 0 0,-1 0 13,-2 0 1,0 0 0,-3 0 0,-1 0 35,-2 0 1,1 0-1,-4-1 1,1 0-10,1-1 0,-1 0 1,-2 2-1,-2-1 224,-5-1 0,0 0 1,-5 2-1,-1-1-11,31 1 1,-12 0 540,-7 0 0,-12 0-694,-11 0 1,-5 0-545,-7 0 1,-8-1-632,-11-3 1049,-15 3 0,-7 1 0,-3 6 0</inkml:trace>
  <inkml:trace contextRef="#ctx0" brushRef="#br0" timeOffset="88">4249 13088 8269,'-12'-16'-153,"2"3"76,2-2 1,3 2 339,5 2 1,0 3 1158,0 1-1321,0 4 3,0-2 1,2 5-155,1 0 114,-1 0 1,4 1 267,-2 3 0,-3 2-44,3 6 1,-3 0 58,-1 4 1,0-2-165,0 5 0,0 1 37,0 7 1,1 2-46,3 5 0,-3 0-104,3 1 1,-2 3 35,-2 0 0,3 0 67,1-4 1,1 0-164,-1 1 1,-1-1 27,4 0 1,-4-2 30,1 2 1,-2-2 56,2 6 1,-3 1 20,3-1 0,-1 2-4,0-2 0,-1-7 0,1 4 1,2-5-79,-1 1 0,4 0 56,-4-4 0,1 5-180,-1-2 1,-3 2 52,3-2 1,-3 3-101,-1-2 0,-1 6 176,-3 1 0,-4 7-17,-7-3 1,1 5 192,-5-5 1,1 5-224,-1-1 0,1 1 460,3-9 0,4 4-158,-1-4 1,2 1-170,6-1 0,1-2-79,3 2 0,0-3-235,0-1 1,0 1 92,0-1 1,0 0-180,0 1 0,0-4 58,0 4 0,0 1 0,0 10 1,0 0-14,0-1 0,-5 2 88,-3 3 1,-5-3-174,2 2 0,-3-6 217,6-1 0,-1-1 15,2 1 1,2-3 46,5-5 0,0 1-156,0-1 1,5-4 138,2 1 1,4-6 115,0 2 1,0-3-55,1-1 1,-1 0-55,1-1 0,3 3 195,0 1 0,0-2-279,-3 3 0,-5-2-136,1 2 0,-6 1 141,2 2 0,1 2-127,-1-5 1,0 4 57,-4 0 0,0 2 50,0 1 0,0-1-124,0-2 0,0 2 95,0-3 1,0 3 126,0 1 1,1-1 9,3-2 1,-3 2 218,3-3 1,-1 3-98,0 2 0,3-5 128,1 0 1,2 1-100,-5 3 0,5-3 31,-2-1 1,0-1-334,0 2 0,-3 0 85,4-4 0,-4 4-87,3-5 1,-4 0 88,1-7 1,-3 1 10,-1-5 1,0 4-71,0-4 1,0 1-150,0-5 1,0 0 87,0 1 0,-4-5-553,0 1-64,0 0 228,4 3 1753,0 1-845,0-6 1,0 0-5,0-2-990,5-3-761,2 4 1423,-1-5 0,4-5 0,-3-1 0</inkml:trace>
  <inkml:trace contextRef="#ctx0" brushRef="#br0" timeOffset="89">4089 13054 8352,'11'-32'419,"1"6"-303,4-1 1,-2 14 0,5-1 861,1 5 1,2 3-594,1 2 1,1 3-556,2-3 0,4 3 119,4 1 1,1 0-281,4 0 0,2 0 225,9 0 0,3-1-59,8-3 0,-29 3 0,1-1 300,3-1 0,0-1 0,1-2 0,1 0-316,2-1 1,0-1 0,2 0 0,1 0 253,1 0 0,0 0 0,1 2 0,1-2-27,1-1 0,1-1 0,-1 1 1,0 1 28,2-2 1,1 1 0,-2-2 0,-1 1 20,3 2 1,-1 1 0,-2-1-1,0 1 0,1 1 1,-1 0 0,0 2 0,-1 1 20,0-1 1,-1 0-1,1 3 1,0 0-49,-1-1 1,1 0 0,1 1 0,0 1 2,2-1 0,1 2 0,-3 0 0,1 1-4,3 0 0,1 0 0,0 2 1,0 0-415,1-2 0,0 0 0,5 0 0,1-1 305,0 0 1,0-2 0,-15 1 0,0 0-1,0 0-258,2 1 1,-1-1-1,1-1 1,2 0-1,-1 0 1,0 0 262,-1 0 1,-1-1 0,1 1 0,4-2 0,-1 0 0,1 0-216,-2 0 1,0 1 0,1-1 0,-1 0-1,1 0 1,-1-1 227,1 0 1,-1 1 0,0-1 0,0 0 0,-1 1 0,0 0 0,0 0 0,0 1 0,0-1 0,1 0 0,1-1 0,-1 1 67,-2 0 1,-1 1 0,1-1 0,0 0-1,0 0 1,-1 0-52,-2 1 1,0-1 0,0 1 0,3-1 0,0-1 0,-1 2 130,20 0 0,0 0 0,-18 0 0,0-1 0,1 0-39,-1 2 0,0 0 0,0 0 1,0-2-1,1 0 0,0 1 18,2 1 0,-1 0 1,1-1-1,-2 0 1,1-2-1,0 1-19,1 1 1,1-1 0,0 1 0,3-1 0,1 1 0,0 0-123,0 0 0,1-1 0,0 1 0,2-1 0,0 1 0,0-1 2,0 0 0,1-1 0,-1 0 1,1 0-1,0 0 0,-1 0 30,2 0 1,0 1 0,-1-1-1,2 0 1,-1 0 0,1 0-18,-1 1 1,-1-1-1,1 0 1,-1 0-1,-1 0 1,1 1 25,0-1 0,-1 0 0,0 0 0,-2 1 0,0-1 0,0 1-51,-2 0 1,1 1-1,-1-1 1,2 0-1,-1 0 1,1-1 34,0 2 0,-1-1 0,1 1 0,0-1 1,-1 0-1,0 0 33,1 0 0,0 1 0,0-1 1,-1 0-1,-1-1 0,1 1 3,0 0 1,1 1 0,0-1 0,1 0 0,1 0-1,0 0 73,1 1 1,1 0 0,0-1-1,0 0 1,1-1 0,-1 1-112,1 0 1,0 1 0,0-1 0,1 0 0,0 0 0,0-1 25,0 0 1,0 0-1,1 1 1,-14 0-1,1 0 1,-1 0-1,1 0-74,-1 0 1,-1 0 0,0 1 0,1-1 0,1 0 0,0 0 0,0 0 0,-1 0 16,15-1 0,0 0 0,-1 1 1,-1 0-1,-1 1 0,1-1 17,0 1 0,0-1 1,0 1-1,-1-1 0,-1 1 1,1-1 22,1-1 0,0 0 1,0 1-1,-1 0 1,-1 0-1,0 1-2,-1-1 0,1 1 0,0-1 0,-3 2 0,1 0 0,-1 0 13,0-2 1,0 0 0,0 1 0,0 1-1,0 0 1,0-1 82,-3 0 0,1-1 0,-1 1 1,1 0-1,0 1 0,-1 0 40,-1-2 0,1 0 0,-1 1 0,0 1 1,0 0-1,-1-1-42,0 0 0,0-1 1,1 1-1,2 0 0,0 2 1,1-1-43,-2 0 0,1 0 1,-1-1-1,3 1 0,1 1 1,-1-1-77,-1 0 1,-1-1-1,1 1 1,1 0-1,0 1 1,-1 0-7,1-1 0,1-1 0,-1 1 0,0 0 0,0 1 0,0 0-21,0 0 0,0 0 0,0 0 0,-1 0 0,-1 0 0,1 0-46,-2 0 0,1 0 1,-1 0-1,-1 0 1,0 0-1,0 0 45,-2 0 0,-1 0 0,1 0 0,1 0 1,0 0-1,-1 0 26,-3 0 0,1 0 0,-1 0 0,0 0 1,1 0-1,0 0 58,-5 0 1,1 0 0,-1 0 0,0 0 0,1 0 0,-1 0-13,17 0 1,0 0 0,2 0-1,1 0 104,-1 0 0,-1 0 0,3 0 1,-1 0 21,-3-1 1,-1 2 0,1 0 0,-1 1 18,1 0 1,0 0-1,0 0 1,0 0-93,1-2 0,1 0 0,-2 2 0,0 0-13,0 0 1,0 0-1,-3 0 1,-1 1-34,0-1 1,1 0 0,-2-2 0,0 1-21,-2 1 1,-1 0-1,-4-2 1,0 1-129,-3-1 1,-1 0-1,-5 0 1,-1 0 423,-1 0 0,0 0 1,25 0-488,-9 0 0,-10 0 804,-13 0 1,-4 0-483,-4 0 1357,-5 0-1174,-1 0 621,-11 0-1772,-1 0-634,-5 0 1,-6 0 1470,-6 0 0,-14 5 0,-10 1 0</inkml:trace>
  <inkml:trace contextRef="#ctx0" brushRef="#br0" timeOffset="90">22670 12255 8146,'0'-18'479,"0"3"-335,0-3 0,0 5-301,0-2 1,2 7 290,1 4 1,-1 2 295,2-2 0,2 3-242,2-3 1,2 3-53,1 1 1,1 0 165,-1 0 0,0 0-119,1 0 1,-5 1 402,1 3-347,-5-3 0,2 9 188,-5-2 0,0 2-75,0 1 1,0 5-33,0-1 1,-2 7-159,-1 0 0,1 2-141,-2 7 1,3-4-175,1 3 1,0-1 122,0 2 0,5 2 60,3-3 0,1 2 9,-2-2 0,4 3 231,-4-2 0,6 2-19,-2 1 0,3 0 207,-6 1 0,2 0-239,1 3 1,0-2-33,-4 2 0,3 1-202,-2-1 1,2 1 85,2 0 1,-2-4-78,-3 3 0,3-2 60,-2-2 0,1 4 18,-1 0 0,0 0 15,-4-4 0,4 4 37,-4 1 0,-1 0-60,-3-1 0,0-1 21,0 5 0,0-4-111,0 4 0,2-4 77,2 4 1,-3-4-94,3 3 0,2 1 113,2 4 1,2-4 19,1 0 0,-3-4-37,-1 4 0,0-2 129,0 2 1,2 3-99,-5-3 0,4 1 31,-5-1 1,5 2-70,-4-2 1,0 6-105,-4 2 0,0-1 470,0-3 1,3-1-117,1 1 0,1 4-121,-1-1 1,-1 1-16,4-5 0,-3 1-2,4 0 0,-2 3-16,2 1 0,2-1-132,-3-3 1,0 1-290,0 2 1,-3-2 159,4 3 1,-6-2-190,2 1 1,-3-2 174,-1 3 1,0 1 107,0-2 1,0 2 39,0-2 0,0-4 155,0 4 0,0-1-63,0 6 1,0-2-91,0-3 0,2-2-127,2 3 1,1-3 164,2-2 0,3-3-157,-2 0 1,2-8 29,2 4 1,-2-8 15,-3 4 0,2-8-21,-5 1 1,0-3 17,-4-1 1,0-1 32,0-3 1,0 1 9,0-5 0,0 0-221,0-3 35,-5-1 0,3-3-53,-1 0 240,1-6 232,2 3-2021,0-5 1,-3 1 1145,-1 3 1,-5-3 14,1 3 1,-3-1-226,-4 1 1,1-2-60,-5 6 0,-5-4 926,-7 3 0,-7 1 0,-3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60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9762 7294 8898,'-6'0'334,"1"0"1,4 1-831,-3 3 464,2-3 126,-8 9 0,9-7-35,-3 4 0,3-3 49,1 4 1,0-4-179,0 3 0,0-3 133,0 4-169,0-6 155,0 8 60,0-8 42,5 3-1,1-5 1,6-2-75,-1-1 0,-3 0-15,-1-5 0,0 5-93,0-5 1,2 4 102,-5-3 0,0 3-142,-4-4 0,4 4 99,0-3 0,-1 3-15,-3-4 1,-1 6-113,-3-2 1,2-1 100,-6 1 0,4 0 4,-3 4 0,3 0-7,-4 0 0,4-3 120,-3-1 1,3 0-92,-4 4 256,6 0-264,-8 0 1,5 1 6,-3 3 0,-1-1-10,5 4 0,-3-3 30,3 4 0,0-1-130,4 5 0,0-1 66,0 0 1,0-3-201,0 0 1,0-1 57,0 5 0,1-5 53,3 1 60,3-6 44,9 4 1,-3-6 65,2 0 1,-2-4-113,-2 0 0,1-5 200,-1 1 1,-5 2-31,-2-2 1,1 5 99,-1-5 0,0 0-76,-4-3 0,-4 3-98,0 1 0,-5-1-6,2-3 0,-7 3-82,-2 1 1,1 3-143,4-4 232,-1 6-19,1-3 0,3 5-47,1 0 0,3 0 37,-4 0-158,6 5 1,-3 1 68,5 5 0,0-3-199,0 0 0,0-1-671,0 5-315,0-1 1253,5 0 0,1 1 0,6-1 0</inkml:trace>
  <inkml:trace contextRef="#ctx0" brushRef="#br0" timeOffset="1">11258 7282 7840,'7'0'2133,"-2"0"-1400,-5 0 117,0-5-309,0 4-120,0-4-113,0 5-325,-5 0 18,3 0 186,-8 5 0,9 1-448,-3 6 1,-1-1 123,1 1 0,1-5 29,3 1 58,0-1 0,3 1-371,1 0 0,1-6-258,-1 2 371,2-3 1,6-1 284,-1 0 1,-3-1-50,-1-3 0,-4 2 131,1-6 1,1 0-90,-1-3 269,-1 0 0,-4-1-48,-3 1 1,2 3-130,-6 1 0,1 0 11,-5 0 0,-3 0-9,0 3 0,0 3 6,3-3 1,1 3-12,-1 1 0,5 0-90,-1 0 85,6 0-206,-9 5 1,10 2 60,-3 4 0,3-3-189,1-1 1,1 1-19,3 3 1,-3-3-17,3-1 1,1-3-93,-1 4 222,5-6 0,-7 3 137,6-5 1,-4 0-82,4 0 0,-5 0 436,5 0 0,-4-5-77,3-2 0,-3 0 250,4 0 1,-6-1-122,2-3 1,-3-1 116,-1 1 1,0 3-135,0 1 0,-1 0-128,-3 0 1,-2 2-355,-5 5 0,3 0 92,0 0-169,1 0 1,-1 3 131,0 1 1,6 5-1482,-2-1 1565,8-3 0,-3 5 0,4-4 0</inkml:trace>
  <inkml:trace contextRef="#ctx0" brushRef="#br0" timeOffset="2">12846 7237 7924,'-12'0'247,"6"0"0,0 0 804,2 0-65,3 0-782,-9 0 1,7 0 233,-5 0-425,6 0 0,-4 0 79,2 0 149,2 5-74,-3-4-38,0 9-458,4-3-192,-4 4 325,5 0 42,0-4 1,1 2-328,3-6 332,-3 1 0,9-4 34,-2 0 1,-2 0 92,2 0 1,0 0 10,3 0 0,-3-5-15,-1-2 1,-4 0 145,1 0 0,1-1 389,-2-3-330,1 4 0,-5-2 149,-3 5 0,2-3-100,-6 3 1,0-4 20,-3 5 1,0-1 83,-1 4-151,1 0 1,3 0 27,1 0-203,4 0-704,-2 0 393,5 5-358,0 1 0,1 4 315,3-2 1,-1-2 346,4-2 0,1-3 0,3 5 0</inkml:trace>
  <inkml:trace contextRef="#ctx0" brushRef="#br0" timeOffset="3">14513 7225 7877,'0'-7'32,"0"-1"145,0 5 0,-3-3 252,-1 2 26,0 3 390,4-9-183,-5 9-218,4-4-277,-10 5 1,9 0-135,-6 0 1,4 1 90,-3 3 1,3-2-170,-4 6 1,5-4-130,-5 3 0,4-3 109,-3 4 0,4-5-421,-1 5 129,3-5 182,1 7 0,0-8 0,0 6 64,0-6 177,0 4-21,0-6-115,5 0 232,-4 0 0,8-2-11,-5-2 22,5-2 0,-8-5-27,3-1 0,-3 5 72,-1-1-35,0 0-87,0-3 1,-5 1 62,-2 2-67,-4 3 0,0 5-110,0 0 0,3 0 88,0 0 1,5 4-206,-5 0 0,4 3 52,-4-3 0,6 5-202,-2-1 171,3 2 35,1 1 1,0 1-130,0-1 0,0-3-154,0-1 244,5-4 1,1 2 22,6-5 1,-5 0 341,1 0 1,0-4-9,3 0 0,-3-3 459,-1 3-287,-4-5-203,2 3 1,-5-2-84,0 0 1,-5 5 226,-3-5-369,-2 5 1,-1-3 94,-1 2 0,1 3-1197,-1-3 625,6 3 494,1 1 0,5 5 0,0 1 0</inkml:trace>
  <inkml:trace contextRef="#ctx0" brushRef="#br0" timeOffset="4">16215 7202 7981,'-6'0'556,"-1"-3"-93,4-1 71,1 0-218,-3 4 0,5-1 133,0-3-370,0 3 93,0-4 377,0 5-560,-5 5 0,3 1-18,-6 5 1,4 1-26,-3-1 1,4 1-48,-1-1 0,-1 1 100,1-1 1,1-3-381,3-1 140,0 1 138,5 3 0,1-4 0,5-4 0,1-1 0,-1-2 0,1-2 8,-1-1 46,0 1 0,-3-8 214,0 3 1,-2-4-69,2 0 1,-2 3 180,-2 1 0,-3-1-61,3-3 1,-4-1 31,-4 1 0,2 3-83,-6 1 0,2-1-58,-2-3 0,-2 3 13,2 0 0,2 6-1,-2-2 0,4 1-220,-3 0 195,4 1-445,-2-3 248,5 5 1,-1 0-49,-3 0 1,3 5 25,-3 3 0,2 2 28,-2 2 1,2-1 42,-1 0 1,0 1-8,-1-1 1,3-3 11,-3-1 1,3-3-56,1 4 232,0-6-195,0 4 118,0-6 1,5 0-85,3 0 95,2 0 0,1-2-4,1-2 21,-1-2 43,0-5 0,-4-1-97,-3 1 1,-3 3-591,-1 1 0,-5 4 564,-3-1 0,-7 3 0,-3 1 0</inkml:trace>
  <inkml:trace contextRef="#ctx0" brushRef="#br1" timeOffset="5">11201 5672 8331,'2'-8'-1542,"1"1"1126,-1 4 355,3-7 445,-5 9-281,0-4 416,0 0-233,0 3-40,0-3 0,-2 2 268,-1-1-58,1 0-67,-3 4 125,5 0-516,-5 0 49,4 5 0,-4 1 60,5 6 1,-1-5-66,-3 1 1,3-4 96,-3 3 0,2 1-69,2 3 1,0 1-24,0-1 1,0 1 34,0-1 1,0 4-142,0 1 0,0 3 79,0-4 1,0 5-17,0-1 1,0 1-3,0 0 1,0 1 29,0-2 0,0-1-43,0 1 0,0-1 31,0 1 1,0 2-84,0-2 1,0-1 76,0 1 1,0-4-61,0 4 1,0-3 114,0 3 1,0-2 2,0 2 1,0 3 19,0-3 1,0 3-73,0 0 0,0 0-10,0-3 1,0 3 24,0-3 0,0 2-60,0 2 1,-1 0 63,-3 0 0,3-4-194,-3 0 0,3-4 60,1 4 1,0-5 39,0 1 1,0-2 236,0-2 0,0 5-128,0-1 1,4 0 24,0-3 1,-1 3-65,-3 0 0,0 4 16,0-4 0,0 4 15,0-3 1,0 3 26,0-4 1,0 1-200,0-1 0,0-2-309,0 2 1,4 2 184,0-2 1,0 0 163,-4-3 1,0-1 153,0 1 1,0-1-95,0 0 1,0-3 195,0 0-155,0-1 1,0 5 423,0-1-303,0 1 0,0-1-100,0 0-660,0 1 232,0-1-233,0 1 125,5-1-348,-4-5 495,4 0 1,-3-6-416,1 0 768,-1 0 0,3-6 0,-5 0 0</inkml:trace>
  <inkml:trace contextRef="#ctx0" brushRef="#br1" timeOffset="6">11167 5409 7778,'-6'-6'310,"-4"1"136,8 5-131,-3 0 24,0 0-125,4 0 11,-4 0-143,5 0 0,0 5 59,0 3 1,-2 2-121,-1 1 0,1-2 102,-1 2 1,1-5-171,2 5 0,0-2 25,0 2 0,0 1-59,0-1 0,0 1 62,0-1 0,0 0-8,0 1 1,2-5 4,1 1 0,0-2 27,5 2 1,-5 1-46,5-5 0,0 3 37,3-3 0,0 4-8,1-4 1,-1-1 23,1-3 1,-1 0 1,1 0 0,3-5 124,0-2 1,0-4-83,-3 0 1,-1-5 95,0-3 1,0-2-116,-4 2 1,-2-2 253,-5 2 0,-1-2-54,-3 2 1,-3-1-191,-9 5 0,-6-4 87,-9 3 1,3 2-260,2 7 0,-2 2 80,1 5 1,5 0 122,7 0 0,2 5-3165,2 2 3086,5 4 0,1 5 0,5 2 0</inkml:trace>
  <inkml:trace contextRef="#ctx0" brushRef="#br1" timeOffset="7">12755 5638 8470,'0'-12'-1375,"-2"2"2056,-2 3-455,3-4 0,-4 5 585,5-5 157,0 4-115,0-3-263,0 4-43,0-1-625,0 2 0,0 7 133,0 1 1,0 4-77,0 4 0,0 2-14,0 2 1,0 2 88,0 2 1,0 2-155,0-2 1,0 7 16,0 0 0,0 1 2,0-4 0,0 3 56,0 1 0,0 4 152,0-5 0,0 2-70,0-1-88,0-3 54,0 9 0,4-8-25,0 6 1,0-5-2,-4 5 0,0-2-14,0 1 1,3 3 36,1-2 0,0-2-72,-4 2 1,0-1 54,0 4 1,-4 1-134,0-1 0,1-4 78,3 1 1,0-5-1,0 5 1,0-6 42,0 2 0,0-3-2,0-1 1,0 0 136,0-1 0,0 0-148,0-3 1,0 1 168,0-4 1,0 3-80,0-4 1,-4 4-50,0-4 0,0 4-16,4-4 0,0 2-108,0-2 1,0-2 76,0 2 0,0-2-325,0-2 225,0 1 0,0-1 16,0 0 150,0 1-101,0-1 1,0-3 448,0-1-136,0-4-517,0 2-33,0-5 1,0 0-1</inkml:trace>
  <inkml:trace contextRef="#ctx0" brushRef="#br2" timeOffset="8">12789 5318 8940,'-8'0'-1224,"1"0"1473,4 0 1,-3 0-58,2 0 1,1 4-48,-4 0 0,3-1 288,-4-3-316,6 0 1,-5 4-61,4 0 166,1 5-117,-3-3 1,5 6 19,0-1 0,0 0 173,0 1-237,0-1 0,0 1 61,0-1-55,0 1 31,0-1 0,5-5-137,3-2 0,2-3 123,2-1 1,-1-1 24,0-3 0,5-3-47,-1-8 0,4 1-78,-4-5 1,0-1 89,-3-2 1,-6 0 8,-2 3 1,-3-3-82,-1 3 0,-5 3 61,-3 1 1,-7 2 3,-4 2 0,-6 4-11,-2 3 1,1 6-1174,3 5 0,5 2 76,3 10 1040,7 0 0,3 4 0,5 0 0</inkml:trace>
  <inkml:trace contextRef="#ctx0" brushRef="#br1" timeOffset="9">14331 5638 8401,'0'-8'-1396,"0"1"1568,0 4 93,0-7 568,0 9-277,0-5 1007,0 6-1552,0 6 1,0-4 74,0 6 0,3-4-34,1 3 0,0 5 58,-4 3 0,0 5-66,0-1 1,0 3 23,0 1 0,0 3-98,0 1 1,0 3-40,0-3 1,0 1 85,0-1 0,0-3-51,0 2 1,0 0 70,0 0 1,4-2 34,0 3 1,-1 1-56,-3-1 0,0 3 94,0-3 0,0 1-105,0-2 0,0 0 8,0 4 1,0-3-28,0 3 1,-3-1-101,-1 2 1,-1 2-12,1-3 0,3 0 111,-3 0 1,3-5-241,1 2 1,0-3 45,0-1 1,0-1-3,0-3 0,0-2 172,0-1 1,3-4 150,1 3 0,0-2 233,-4-1-244,0-1 1,0 4-115,0 0 1,0 1 26,0-5 1,0 1-190,0-1 0,0 0 125,0 1 0,0-1-99,0 1 0,0-1 22,0 0-61,0 1 1,0-1 264,0 1 1,0-5-113,0 1 1,0-4 412,0 3-253,0-4 1,0 7-389,0-2 211,0-3-412,0 5 184,0-4 278,0 1 0,-5 3 0,-1-4 0</inkml:trace>
  <inkml:trace contextRef="#ctx0" brushRef="#br1" timeOffset="10">14365 5386 8335,'-12'0'-140,"5"0"-71,-1 0 1,4 0 210,-3 0 0,4 0 13,-7 0-11,9 0 394,-9 6-222,8-5 31,-3 9 0,5-7 180,0 4-72,0 1 0,0 3-51,0 1 1,0 0-70,0 4 1,0-4-64,0 3 1,0 2 50,0-2 0,0 0-235,0-3 1,0-1 67,0 1 1,2-2-125,1-3 1,0 0-9,5-3 1,-1-3 108,5 3 0,-1-7 152,0-1 1,1-6-116,-1-1 1,5-2 99,-1-6 1,-1 4-87,-7-4 1,2 4 252,-5-5 0,-1 5-112,-7-4 1,-4 5-420,-7-1 0,-3 4-402,-5 3 0,0-1 638,1 5 0,-6 11 0,-2 5 0</inkml:trace>
  <inkml:trace contextRef="#ctx0" brushRef="#br1" timeOffset="11">10824 4519 8543,'-6'0'282,"1"-6"-251,5 5 0,0-3-298,0 8 0,0-1 148,0 4 1,4 2 65,0 6 0,3-1 216,-3 5 1,1 0-121,-1 4 0,-3 0-118,3 0 1,1-4-22,-1 0 0,0-5-9,-4 1 0,0-2-78,0-2 0,1-3 152,3 0 1,-3-5 30,3 5 0,2-5 0,0 2 0</inkml:trace>
  <inkml:trace contextRef="#ctx0" brushRef="#br1" timeOffset="12">11076 4553 8357,'0'-7'-81,"0"-3"638,0 9-303,0-9 159,0 9-473,0 6 1,0 2 13,0 8 0,-4 3-153,0 1 263,-5 3 0,2 2 0,-7 3-156,-2 3 1,1-1 118,4 2 0,-1-6 26,1 2 1,-1-1-621,1-3 0,3 1 40,1-8 527,4 4 0,-7-7 0,4 3 0</inkml:trace>
  <inkml:trace contextRef="#ctx0" brushRef="#br1" timeOffset="13">11087 4770 8560,'6'-12'-10,"-2"1"0,3 1 153,0 2 0,2-2 80,-1 2 0,2 0-71,-3 0 1,0-1-6,0 5 0,1 0-184,3 4 1,-3-1-86,0-3 150,-1 3 1,3-3-125,-2 8 1,-3-1 128,-5 4-154,5 1 0,-4 3 168,3 1 1,-6 3-87,-2 0 1,-5 0 0,1-3 0,2-1-12,-2 1 1,5-1 39,-5 0 1,6-3-4,-2 0 0,2-5 70,2 5-58,0-5 0,2 6 105,2-6 1,2 1-89,5-4 37,1 0 1,3 4-34,0 0 1,0 0 42,-3-4-85,-1 0 0,1 3 69,-1 1-86,0 5 0,1-3 54,-1 6 0,-4-1-49,-4 1 0,3-1 34,-3 0 1,1 1 300,-4-1 0,-1 1-2,-3-1 1,-4 1 8,-7-1 1,1 0 160,-5 1 1,0-5-124,-4 1 0,1-2-614,-1 2 1,1 1 227,3-5 0,3 0-1961,4-4 2001,6 0 0,-4 0 0,3 0 0</inkml:trace>
  <inkml:trace contextRef="#ctx0" brushRef="#br2" timeOffset="14">12652 4496 8807,'6'-5'-489,"0"3"863,-2-1-79,-3 1 0,5 7-104,-6 3 0,0 6-79,0 1 1,0 5 73,0-1 0,0 3-272,0 1 1,0 0-45,0 0 1,0-2-13,0-2 1,0 1 170,0-4 1,3-1-6,1-4 0,0 1-584,-4-1 1,4-3 235,0-1 1,1-4 323,-2 1 0,-1 2 0,3 0 0</inkml:trace>
  <inkml:trace contextRef="#ctx0" brushRef="#br1" timeOffset="15">12949 4530 7818,'0'-11'533,"0"4"71,0-3-295,0 9-203,0-4 1,-4 6 38,0 3 0,-5 3-203,2 9 1,-2 1 108,1 6 0,-2 4-153,2-1 1,-1 2 136,2-1 0,-3-3-332,2 3 1,2-3 19,-2-1 0,4-4 29,-3 0 0,3-5-633,-4 1 881,6-2 0,-8-2 0,3 1 0</inkml:trace>
  <inkml:trace contextRef="#ctx0" brushRef="#br1" timeOffset="16">12926 4747 8309,'0'-11'-275,"4"3"327,-1 0 0,6 1 107,-1-5 1,2 1-182,2-1 1,-1 5 70,0-1 0,-3 4 107,0-3 1,-1 4-43,5-1-57,-1 3 0,0 1 71,1 0-231,-6 0 1,3 5 55,-5 3 1,0-2 40,-4 2 1,0-1-26,0 5 1,-2-1 48,-1 1 1,0-1-32,-5 1 1,6-5 1,-2 1 140,-2-1-120,5 5 1,-6-2 197,3-2-202,3 2 0,-4-8 5,5 6-58,0-6 71,5 9 1,-2-10 28,4 3-33,1-3 1,3 3 82,1-1 0,-1 1-90,1-4 1,-1 4 19,0 0 1,1 1-71,-1-1 1,1 1-5,-1 2 0,-3 2-2,-1-5 0,-3 5 56,4-1 0,-6 2 191,2 1 0,-3 1-127,-1-1 1,-5 0 98,-2 1 0,-5-2-87,-3-2 1,-1 2 220,-4-3 0,-1 2-142,2-1 0,-7-3-295,0-5 1,0 0-854,7 0 0,-1 0 193,5 0 788,5 0 0,0-5 0,3-1 0</inkml:trace>
  <inkml:trace contextRef="#ctx0" brushRef="#br1" timeOffset="17">14159 4530 8496,'0'-6'1664,"0"1"-2791,0 5 1315,0 5 0,2 1-75,1 5 1,-1 6 164,1 2 1,-1 1-179,-2-1 0,4 3-83,-1-3 0,2-1-130,-1 1 0,-3-5 127,3 1 0,-2 1-603,-2 0 0,3-1 89,1-4 500,0 1 0,-4-1 0,0 0 0</inkml:trace>
  <inkml:trace contextRef="#ctx0" brushRef="#br1" timeOffset="18">14456 4553 8243,'0'-7'18,"0"2"1,-1 7 47,-3 1 0,2 5 91,-6 7 1,0 3-65,-3 5 1,-2 5-228,-2 2 1,2 2 75,-2-2 1,2 2-113,2-5 1,0-1 131,-1-3 1,6 0-509,2 0 0,3-5 546,1-3 0,0-2 0,0-2 0</inkml:trace>
  <inkml:trace contextRef="#ctx0" brushRef="#br1" timeOffset="19">14433 4793 8254,'0'-12'0,"2"2"346,1 2 1,4-2-275,4 3 1,1-2-359,-1 1 1,0-2 339,1 2 0,-1 3-40,1 2 1,-1-3-11,1 3 15,-1-1 1,-1 5-43,-2 3 1,1-2 55,-6 6-20,6 0 1,-7 3 78,1 1 0,-1-5 17,-2 1 1,0-1-94,0 5 0,0-5 45,0 1-65,0 0 0,-4 3 43,0 0 0,-4-3 23,5 0 1,-2-5 40,1 5 0,3-4 9,-3 4 0,2-5-6,2 5 8,-5-6-125,4 9 1,-3-9 122,8 6-176,2-6 0,6 7 115,-1-5 0,1 0-266,-1-4 183,1 5 0,-1-3 10,0 6 0,1-4-182,-1 3 111,1 1 1,-2 3 115,-3 1-55,-2-1 1,-5 1 262,0-1 1,-1 1-83,-3-1 1,-2 0 337,-5 1 1,-5-2-170,1-2 0,-5 1 206,1-6 0,-3 5-367,-1-4 1,4 0-375,0-4 0,5 0-250,-1 0 0,2-2 320,2-2 0,3 2 147,1-6 0,4 1 0,-2-5 0</inkml:trace>
  <inkml:trace contextRef="#ctx0" brushRef="#br0" timeOffset="20">9888 7808 7950,'-6'0'179,"0"-2"320,6-1 120,0 1-398,0-3 1,-1 5 277,-3 0-56,3 0-365,-4 0 1,0 0 39,-3 0 1,2 4-81,-2 0 1,1 9 49,-5-2 1,-3 7-136,0-3 0,0 5-70,3-1 0,-3 7 83,0 0 0,3 1-55,5-4 1,4 4 83,-1-1 0,3 0-128,1-7 0,0 1 94,0-5 0,1 4-91,3-4 1,1 2 8,3-2 0,2-2-102,-2 2 0,2-6 183,1-1 1,1-5-36,-1 5 1,1-6 170,-1 2 1,5-4-103,3-4 1,-1 1 192,1-9 1,-1 2-58,1-9 0,3 1 25,-3-1 1,-2-6 28,2 2 1,-5-4 138,2 1 0,-1 0-82,-4-4 1,-2 5-102,-9-2 0,0-1-231,0 1 1,-6 4 67,-6 4 0,-5 5-629,-10-1 1,-1 4 321,-2 3 1,-7 8 329,3 8 0,-3 12 0,3 4 0</inkml:trace>
  <inkml:trace contextRef="#ctx0" brushRef="#br0" timeOffset="21">11315 7762 10611,'-6'1'435,"2"3"1,2 4-261,-2 7 0,3 3-130,-3 5 1,3-1 88,1 1 0,0 4-225,0 0 0,0 3-134,0-3 1,0 3 110,0-3 1,0-1-55,0-3 1,0-5 107,0-3 1,0-2 294,0-2-181,0 1-10,0-6 0,1-1-680,3-5 247,-3 0 389,4 0 0,-5 0 0,0 0 0</inkml:trace>
  <inkml:trace contextRef="#ctx0" brushRef="#br0" timeOffset="22">12732 7808 8234,'-7'-12'1314,"4"1"-1249,1-1 0,2 1 237,0 0 0,0 3 155,0 0 1,0 5-112,0-5 0,5 5-98,3 0 1,-2 1-131,2 2 1,0 0 117,3 0 0,-3 0-284,-1 0 0,1 2-41,3 1 1,1 5-14,-1 7 0,-1-1-159,-2 5 0,1 0 163,-6 4 0,1 1-139,-4 3 0,0-3 73,0 3 1,-1-3 46,-3-1 1,-1-1 31,-2 1 0,-4-4-12,4 0 0,-2-5 136,1 2 0,2-8 561,2 0-422,3 0 0,-4-1 232,5 1 131,0-6-394,0 3 1,6-5 37,6 0 0,-1 0-35,4 0 1,2 0-145,-2 0 1,4 0 31,-4 0 0,0 0-147,-3 0 1,3 0-691,0 0 0,1 0 405,-5 0 1,0 0 393,1 0 0,4 0 0,2 0 0</inkml:trace>
  <inkml:trace contextRef="#ctx0" brushRef="#br0" timeOffset="23">14456 7705 7656,'-6'-6'-1014,"1"-1"1128,5 3 0,-1 3 414,-3-3 1,2 2 302,-1-2-457,1 3 0,2-6 123,0 4-145,0 1 1,0-4-83,0 2 0,0 2 270,0-6-432,5 5 0,2-3 141,4 2 0,1 3-305,-1-3 1,0 3 70,1 1 1,1 0-141,2 0 0,-2 0 93,2 0 1,-3 4-218,0 0 0,-1 4 70,1 0 1,-2 2-38,-3 2 0,-1 0 154,-6 4 0,0-4 18,0 3 0,0-2 134,0-1 1,-4-1-87,0 0 1,-5 1 246,1-1 1,-2-1-74,-1-2 1,3 2-24,1-2 0,3-2-50,-4 2 0,6-4 3,-2 3-208,3-4 1,1 3 119,0-2 0,1-3-49,3 3 0,2 1 49,5-1 1,1 0-108,-1-4 1,5 0 74,-1 0 1,1 3-13,-1 1 0,-2 1 5,2-1 1,-2-1 8,-2 4 1,1-3-162,-1 4 1,1-1 98,-1 5 1,-4-1-99,-4 1 0,-1 3 122,-2 0 1,0 2 12,0-2 0,-9-3-42,-3 4 1,-7 0 411,0-1 1,-2-1 33,-2-6 1,0 2 205,0-2 1,-4-2-278,1 2 1,-1-6-64,4 2 1,4-3-812,0-1 1,9-1 107,-1-3-258,7-2 1,-1-6 725,5 1 0,10-5 0,3-2 0</inkml:trace>
  <inkml:trace contextRef="#ctx0" brushRef="#br0" timeOffset="24">16261 7705 7326,'-5'-6'2045,"3"1"-1058,-3-1-229,0 5-12,4-4-459,-4 5 0,5 1-58,0 3 0,-4 4-292,0 7 1,0-1 99,4 5 0,0 0-2,0 4 1,-3 0 95,-1 0 0,0-1-389,4 1 1,0-4 109,0 0 0,0-5-44,0 1 0,0-2 24,0-1 0,0-1 73,0 0 171,0 1 0,0-5-123,0 1 54,5-5 0,-4 3 0,3-2 0,-1-3-461,1 3 0,-2-3 192,6-1 1,-5 4-851,5 0 1,-4 0 1111,4-4 0,4 0 0,6 0 0</inkml:trace>
  <inkml:trace contextRef="#ctx0" brushRef="#br0" timeOffset="25">16375 7945 8024,'-11'-12'1169,"4"5"-327,3-1-415,3 6 1,1-5 194,0 3-318,0 3 0,0-3-75,0 8 0,0 3-79,0 4 1,0 2 4,0 2 1,0-1-112,0 5 1,0 0-135,0 4 1,0 0 46,0-1 0,0-3-103,0 0 1,0-3 69,0 3 0,0-9 40,0 1 0,4-2 69,0 3 127,0-1-156,-4 0 1,0-3 16,0 0 1,0-5-1802,0 5 886,0-5 894,-6 7 0,0-4 0,-5 6 0</inkml:trace>
  <inkml:trace contextRef="#ctx0" brushRef="#br0" timeOffset="26">8186 11965 7287,'-6'-1'272,"2"-3"0,1 3 229,0-3-367,1 2 0,-4-1 93,2-1 128,3 0-31,-4-1-32,5 4 3,-5-4-2,4 5-15,-5 0-405,1 0 4,4 0 0,-4 1 101,5 3 1,0-2-253,0 6 104,0-6-83,0 9 129,0-10 54,0 4-6,0-5 36,5 0 20,-4-5 82,10-2-86,-10-4 200,9 0-179,-9-1 269,4 6-253,-10-4 1,3 8 36,-6-1 0,4 1-17,-3 2 6,4 0-78,-7 0 1,5 2 68,-3 1 1,-1 0-129,6 5 0,-1-5 100,4 5-258,-5-5 235,3 7 1,-3-8-45,5 6 27,0-6 4,0 3 35,5-5 1,2 0-31,4 0 1,-1-5 73,-2-2 1,2-3-54,-2-2 0,1 1 185,-2-1 1,-2 5-32,-5-1 0,4 1 87,0-5 1,0 5 32,-4-1-190,-5 5 1,2-6 57,-4 6 0,3-1-17,-4 4 1,2 1 7,-2 3 0,-2 2 17,2 6 1,-1-1-224,2 1 1,-3-1-59,2 0 1,3 1-42,1-1 0,3-3-93,1-1 1,0-3-188,0 4 0,1-6 208,3 2 0,-1-1-79,4 1 366,-4-3-123,7 4 1,-8-5 483,6 0-218,-5 0 0,3-4-44,-2 0 0,-3-1-194,3 1 0,-2 3-319,2-3 379,-3-2 0,4 5 0,-5-4 0</inkml:trace>
  <inkml:trace contextRef="#ctx0" brushRef="#br0" timeOffset="27">9819 11908 7872,'-1'-7'-119,"-3"4"251,3-4 180,-4 6 1,4-4 168,-3 5-82,3 0 1,-6 0-124,3 0 0,2 0-40,-6 0 1,6 1-82,-2 3 1,-2-1 0,-2 4 0,2-3-164,-2 4 1,4-5 66,-3 5 1,3-2-193,-4 2 0,6 2 103,-2-2 0,1-2-156,-1 2 0,3-4 60,-3 3 0,3-3-47,1 4 1,1-6 86,3 2 0,-1-3 58,4-1 1,-3 0-6,4 0 0,-1 0 1,5 0 1,-1 0 59,1 0 1,-2-5-58,-3-3 1,4 2 186,-4-1 1,-2-1 122,-1-4 154,2 1 21,-4 0-330,-2-1 1,-7 6-39,-4 2 0,-2 3 22,-2 1 0,2 0-144,-2 0 174,2 0-217,2 0 1,1 1-55,2 3 1,3-2-170,5 6 0,0-4 107,0 3 1,0-3-400,0 4 442,5-6 0,2 7 18,4-5 1,-3 0-88,-1-4 67,-4 0 1,3 0 779,-2 0-343,-3 0 0,4-1 113,-5-3 0,-1 3 59,-3-3 175,3-3-1249,-9 1 498,3 0 0,0 1-1007,-1 5 1126,6 0 0,-3 0 0,5 0 0</inkml:trace>
  <inkml:trace contextRef="#ctx0" brushRef="#br0" timeOffset="28">11498 11782 7466,'-6'0'189,"-4"0"437,8 0-231,-3 0 217,0 0-191,4 0-239,-4 0-66,5 0 0,0 5-169,0 3 0,0 2 67,0 1 0,0 2-33,0 2 1,0-2 47,0 2 0,0-2-328,0-2 54,0 1-45,0-1 128,5 1 116,1-6 133,6-1 1,-1-9-73,1 0 0,-5-4 58,1 0 0,-4-2-61,3-2 0,-3 1 205,4 0 1,-6-1-51,2 1 0,-3-1 308,-1 1-235,-5-1 1,-1 2-93,-6 3 1,1 2-129,0 5 1,-1 0 154,1 0-142,-1 0 172,1 0-394,0 5 53,4 1-124,2 5 1,5 1 10,0-1 1,0-3-204,0 0 328,0-6 0,0 4-116,0-2 1019,0-3-377,0 5 10,0-6-306,0-6 0,0 4 150,0-6 1,-4 5-82,1-5 0,-1 4-96,4-4 0,0 5-1669,0-5 946,0 0 644,0 2 0,10 1 0,3 5 0</inkml:trace>
  <inkml:trace contextRef="#ctx0" brushRef="#br0" timeOffset="29">13131 11736 7508,'-11'0'-717,"3"0"1160,1 0 1,3 0-39,-4 0 0,5 0 254,-5 0-142,5 0 209,-2 0-99,5 0-576,0 6 1,0 0-73,0 5 1,0 1-330,0-1 1,2-3 115,1-1 81,-1 1 1,7 0-5,-6-1 1,2-4-5,-1 1 0,3-3-150,4-1 255,0-5 0,1-2 40,-1-4 0,-1 0 139,-2-1 1,1 1 208,-5-1 0,0-3-134,-4 0 1,0 0 217,0 3 1,-6 5-119,-1-1 0,-3 4-20,-2-3 1,-3 4-74,0-1 1,0 3-59,3 1 0,-3 4-29,0 0 0,1 4-138,6 0 1,-1-2-437,5 2 301,1 0-252,3 3 0,1-1 218,3-2 0,-2 1-44,6-5 1,-4-1-246,3-3 408,-4 0 47,2 0-202,-5 0 1,0 0 0</inkml:trace>
  <inkml:trace contextRef="#ctx0" brushRef="#br0" timeOffset="30">14833 11622 7762,'-11'0'383,"4"0"1,1 0-332,2 0 28,3 0 129,-4 0-5,5 0 41,0 5-224,0-3 0,-1 7 247,-3-6-152,3 6 1,-5-2-47,6 4 1,-3 0 5,-1 1 1,0-5-179,4 1 0,0 0 68,0 3 0,0-3-63,0-1 1,0-3 78,0 4 1,5-6-482,3 2 293,2-3 0,1-2 14,1-3 0,-1 2 155,1-6 0,-5 2 101,1-2 0,-6-2 154,2 2 1,1-2-77,-1-1 0,0-1 118,-4 1 1,0 0 154,0-1-205,-5 1 1,-2-1-36,-4 1 1,0 3 105,-1 1 0,1 4-56,-1-1-117,1 3 1,1 6-609,2 3 0,2-2 303,2 2 0,3-5 197,-3 5 0,8 0 0,2 3 0</inkml:trace>
  <inkml:trace contextRef="#ctx0" brushRef="#br0" timeOffset="31">8140 12445 6932,'0'-7'691,"0"2"0,2 5 36,2 0 203,-3 0-820,4 0 0,-5 5 30,0 3 0,0 3-243,0 5 1,0 0 119,0 3 0,-4 6-116,0-2 0,-5 4-6,2 0 0,-2-2 3,1 5 0,-2-4-18,3 0 0,-2-1 52,1-3 0,-2-3 455,2 0-239,3-5 133,0 3-174,5-6-74,0-4 1,1-2-27,3-5 0,3 0-98,4 0 1,4 0 85,0 0 0,2-4-129,-2 0 1,-2 0-2,2 4 0,2 0 62,-2 0 1,0-1-63,-4-3 0,1 3 2,-1-3-84,1 3 1,-1 1-274,1 0 104,-6 0 1,0 0 12,-2 0 373,-3 0 0,4 0 0</inkml:trace>
  <inkml:trace contextRef="#ctx0" brushRef="#br0" timeOffset="32">8278 12707 7878,'0'-7'236,"0"-1"1,0 4 126,0-3-415,0-1 454,0 2 589,0 1-730,0 5 0,1 6-34,3 5 0,-2 2-267,6 6 0,-6 4 71,2 4 0,-3 3-204,-1-3 1,0 3 107,0-3 0,-1 3-134,-3-3 1,3-4-2,-3-4 0,-1-5-11,1 1 0,1-2-717,3-2 510,-6 0 418,5-4 0,-4 3 0,5-4 0</inkml:trace>
  <inkml:trace contextRef="#ctx0" brushRef="#br0" timeOffset="33">9797 12387 7865,'-7'-5'326,"2"-1"-132,5-5 0,0 3-15,0 0 1,0 5 401,0-5-179,0 0 0,4 1-182,0-1 0,5 6-11,-2-2 0,3 3-180,2 1 0,-1 0 73,1 0 1,3 1-70,0 3 1,4-2 26,-4 6 1,2-2-287,-2 2 0,-2 2 88,2-3 0,1 0-49,0 0 0,-2-3 112,-7 4 0,2-4 30,-5 3 0,1 0 195,-1 0 1,-3 3-96,3-2 0,-4 2 77,-4 2 1,-1-5-52,-3 1 1,-2-1 126,3 5 1,-3-2-120,-2-2 0,2 2-4,2-3 18,-2-2 2,4 6-167,-1-10 1,2 5 166,5-2-189,0-3 0,2 4 131,1-5-67,4 0 1,4 2-5,1 1 1,3-1-88,0 2 0,0-3-12,-3-1 0,-1 4 98,1-1 1,-1 6-133,0-1 0,1-2 70,-1 2 0,1-1-73,-1 5 0,-5 3 91,-2 0 0,-2 2 58,-2-2 1,-2-2 27,-2 2 1,-3 1 163,-8 0 0,1-1-6,-5-4 0,3 1 200,-3-1 0,2 1-177,-2-1 0,-3-5-61,3-2 1,2-3 623,2-1 1,-1 0-290,1 0 1,-5 0-544,5 0 0,0-1-73,4-3 1,0 2-64,4-6 1,1 4-339,2-3 0,4 3-1555,0-4 2100,5 1 0,11-5 0,2 1 0</inkml:trace>
  <inkml:trace contextRef="#ctx0" brushRef="#br0" timeOffset="34">11453 12445 7863,'-12'0'147,"5"-2"320,-1-1 182,5 1-410,-2-8 1,5 8 560,0-6-250,0 5-71,0-7-337,5 4 1,2-4-106,4 2 1,2-2-19,2 2 0,-1 2 62,5-2 1,0 6-162,4-2 0,-4 3 67,0 1 0,-4 1-40,4 3 1,-5 2 62,1 6 0,-2 0-111,-1 4 0,-5 1 16,1 6 1,-6 0-109,2 0 0,-3 0-38,-1 0 0,-5 1 62,-2 2 1,-3-2 112,-2 3 0,-3-2-28,0 2 1,-4-3 132,3 3 1,-3-7-138,4-1 0,0-5 292,3 1 0,5-2 36,-1-2 0,4-3 12,-3 0 1,4-4 183,-1 3-219,3-4 0,2 6-233,3-6 0,3 1 89,4-4 1,0 0 16,1 0 0,4 0-2,3 0 1,3-1-7,1-3 0,0-1-100,0-3 1,-1-2-142,1 3 0,-5 0-382,-3 0 0,-2 4-30,-2-1 571,1 3 0,-1 1 0,1 0 0</inkml:trace>
  <inkml:trace contextRef="#ctx0" brushRef="#br0" timeOffset="35">13234 12296 7998,'-11'-5'0,"-1"4"282,6-9 1,0 8 146,2-1 415,3 1-181,-4 2-312,5 0 1,0 5-112,0 3 1,0 2 61,0 2 0,3 0-17,1 3 0,1-1-1,-1 5 1,-1 0-339,4 4 1,0-4 125,0 0 1,-1-1-165,-2 1 1,-2 3 54,1-3 0,2-1-110,-1 1 1,0-4 51,-4 4 1,0-5-8,0 1 1,0-2 41,0-2 1,0 1-32,0-1 0,0-3-289,0-1 211,0-4-1560,0 7 951,0-9 778,0 4 0,5-10 0,1-1 0</inkml:trace>
  <inkml:trace contextRef="#ctx0" brushRef="#br0" timeOffset="36">14799 12342 7893,'-6'5'-156,"-1"-4"335,3 3 247,3-3-222,-4-1 1,4 4 182,-3 0 1,3 1-123,-3-1 0,1-2 125,0 6 1,1-1-126,-2 5 0,-1-1-159,2 1 0,-3 3-58,3 0 0,0 6 139,-4-2 0,4 2-106,-1 2 0,-1-1 49,1-3 1,0 1-197,4-5 0,6 0-67,1-3 1,3-1-47,2 1 0,-1-2 97,1-3 1,3 2-117,0-5 1,5 0 110,-1-4 0,0-5 58,4-3 1,-2-3 37,5-4 0,-2-3-44,-1-5 0,0 0 97,0 0 1,-4 0-82,0 1 0,-6-5 442,-2 0 0,-5 1-37,-6 3 1,-2-4 91,-6 0 1,-6 1-501,-12 3 0,-4 4 135,-4 0 1,-5 6-582,-3 2 1,1 4 257,-1 7 0,7 2-271,1 2 0,10 2 81,8 5 400,9 1 0,7-1 0,6 1 0</inkml:trace>
  <inkml:trace contextRef="#ctx0" brushRef="#br1" timeOffset="37">9717 10058 7067,'3'-8'-180,"1"0"556,0 6-13,-4-8-79,0 3 1,0 0-52,0-1 0,0 4-121,0-3 1,0 3 234,0-4-333,-5 6 1,4-5 189,-3 4-195,-3 1 182,6-3-227,-4 5 584,5 0 0,0 5-442,0 3 1,-4-2-167,1 2 1,-1-4 42,4 3 0,0-3 33,0 4 0,0-4-180,0 3 198,0-4 145,0 7 0,0-4-134,0 6 131,0-1 0,0 0-74,0 1 1,0 3-129,0 0 1,0 1 51,0-5 1,0 2 19,0 2 1,0-2-131,0 2 0,0 1 132,0 0 1,0 3-37,0-4 1,0 4-37,0-4 0,0 4 1,0-4 0,0 4 22,0-3 0,0 0 10,0-1 1,0-1 41,0 5 0,4-1-35,-1 1 0,1 3 29,-4-3 1,1-2-23,3 3 0,-3-3-42,3 2 0,-2 3 38,-2-3 1,0-1-46,0 1 0,0 0 41,0 4 0,0-4-37,0 0 1,0-4 51,0 4 0,0-4 0,0 4 0,1-1-1,3 1 1,-3 3-22,3-3 0,-3-2-107,-1 2 1,0-1 107,0 1 1,0 2-197,0-6 0,0 5 106,0-1 0,0-1 53,0 1 0,0-1-4,0 1 0,0 2 0,0-2 0,0 3 94,0 1 1,-4-4-103,0 0 0,1-4 90,3 4 1,0 0-56,0 4 1,0-4 37,0 0 0,0 0-25,0 4 0,0-2-87,0-2 1,-2 3 72,-2-3 0,3 3-3,-3 0 0,3-2 118,1-1 1,0-4-116,0 4 1,0-5 10,0 1 0,0-2-7,0-2 1,0-3-255,0-1 257,0 1 0,4 3-8,0 1 25,0-1 0,-4 1-3,0-1 1,0-3-768,0-1 485,0 1 1,1 0-719,3-1 985,-3-4 0,9 2 0,-4-5 0</inkml:trace>
  <inkml:trace contextRef="#ctx0" brushRef="#br1" timeOffset="38">9659 9772 7408,'0'-6'-285,"0"1"2395,0 5-1987,0 5 1,0-3-100,0 6 1,0 0 13,0 3 0,0-3 73,0-1 1,0 1-227,0 3 1,2 1 127,2-1-149,-3 0 114,9 1 0,-4-6 194,6-2 0,-1-3-94,1-1 1,-1-1 123,0-3 0,1-3-130,-1-9 0,1 4 24,-1-4 0,1-1-32,-1-2 0,-1 1 45,-2-1 1,-3 5-158,-5-1 0,-1-2 131,-3 2 0,-8 4-602,-7 3 0,-2 5 60,-2 0 459,-5 6 0,-1 9 0,-6 6 0</inkml:trace>
  <inkml:trace contextRef="#ctx0" brushRef="#br1" timeOffset="39">8860 9270 8253,'0'-12'-440,"0"5"277,0-1 310,0 5-161,0-2 231,0 5 0,0 5-170,0 3 1,1 2 38,3 2 1,-1 3-36,4 0 0,-3 5 45,4-1 0,-2 3-83,2 1 0,0-4 2,-4 0 0,4-1-77,-4 1 0,1 2 66,-1-2 0,-3-2-237,3-2 0,-2-2-87,2-2-515,-3 1 287,4-1 548,0-5 0,-3 4 0,3-3 0</inkml:trace>
  <inkml:trace contextRef="#ctx0" brushRef="#br1" timeOffset="40">9146 9304 8151,'6'0'-251,"-1"0"1,-5 1 192,0 3 1,0 4 100,0 7 0,0-1 43,0 5 1,-4 1-4,0 7 1,-5 1-134,2 2 0,0 3 75,0-2 0,-1 2-7,-3 1 1,3-1-163,1-3 0,0 2 108,0-5 0,-3-1-164,2-3 0,3-1 41,1-3 1,-1-3-355,1-4 513,0-1 0,4 0 0,0 1 0</inkml:trace>
  <inkml:trace contextRef="#ctx0" brushRef="#br1" timeOffset="41">9157 9658 8151,'5'-6'-654,"-2"-3"458,4 5 0,1-5 491,3 1 0,-1-2-54,-2-1 1,2 3-208,-2 1 1,-2 4 168,2-1 288,-1-2-168,5 5-197,-6-4 1,-1 6-272,-5 3 1,0-2 85,0 6 0,0-4 146,0 3 0,0 1-8,0 3 1,-4 1-245,1-1 1,-6 0 106,1 1 0,3-1 118,1 1 1,-1-1 37,1 1 219,0-1 3,4 0-224,0-4 0,0-1 17,0-2 0,2-3-22,2 3 1,2-3-69,5-1 1,1 0 75,-1 0 0,1 2-155,-1 1 0,0-1 56,1 1 1,-1 4-18,1 0 0,-1 0 25,1 0 1,-1 1 20,0 3 1,-3 1-76,0-1 1,-6 1 65,2-1 1,-3 4-27,-1 1 1,-1 3 19,-3-4 1,-2 4 205,-6-4 0,1 4 111,0-4 0,-6 1 155,-2-5 0,-3-3-59,0-1 1,-1-4-96,0 1 1,-5 1-1301,-2-2 1,0 1 257,0-4 710,4 0 0,-1 0 0,4 0 0</inkml:trace>
  <inkml:trace contextRef="#ctx0" brushRef="#br1" timeOffset="42">11498 9955 7570,'0'-7'2060,"0"2"-1393,0 5-550,0 5 1,0 2 202,0 4-342,0 1 1,0-1 191,0 1 0,4-5 41,0 1 1,5-1-256,-2 5 0,0-1 112,0 1 1,0-1-83,0 0 0,0 2 127,-4 2 1,-1-1-63,1 5 1,-1-3 29,-2 3 0,1-4-9,3 4 1,-3-4-11,3 4 1,-3-4 19,-1 4 0,4-5-12,0 2 1,0 0 13,-4-1 0,1 2-9,3-2 1,-3-1 10,3 5 0,-3-5 52,-1 1 0,0 2-65,0-2 1,0 4-11,0-4 0,0 4-25,0-4 1,0 5 49,0-5 1,-1 1-147,-3-1 1,3-1 78,-3 5 0,-1-5-82,1 2 0,0-4 97,4 0 1,0-1 17,0 1 1,0-5-6,0 1 0,0-1-1,0 5 0,1-2-8,3-2 1,-2 2-4,1-3 1,-1 7 162,-2 2 1,0 0-145,0-1 0,0-1-187,0 5 0,0-1 116,0 1 0,0 1-124,0-4 0,0 3 28,0-4 1,0 0 39,0-3 1,0-5 104,0 1 0,0-1-135,0 5 196,0-1 0,0 1-81,0-1 1,0-3 100,0-1 1,0 1-39,0 3 0,0 1-80,0-1 0,0 1 8,0-1 0,0 0-18,0 1 1,0 1-252,0 2 213,0-3 0,0 5-107,0-6 125,0 1 0,0-1 135,0 1 0,0-5-73,0 1 156,0-1 1,0 5-63,0-1 1,-4 1-42,0-1 1,0 1-119,4-1 105,0 0 0,0 1-269,0-1 1,0-3 98,0 0 112,0-1 0,0 1-50,0-1 0,0-3 18,0 4 0,0-4 51,0 3 1,0-3 166,0 4 1,0-5-100,0 5-22,0 0-280,0 3 334,0 0-305,0 1 0,0-4 59,0-1-11,0-4 134,0 7 1,0-8 29,0 6-3,0-5-82,0 7 270,0-4-96,-5 5-230,4 1 131,-4-1 1,5-3-149,0 0 0,0-5 79,0 5-19,0-6-108,0 9 144,0-5 0,0 5-45,0 1 1,0-5 25,0 1 0,0-4 35,0 3 1,0 1 8,0 3 0,0-3 2,0 0-95,0-1 1,-4 5-95,0-1 38,0 1 0,4-1 100,0 0 0,0-3-53,0 0-27,-5-1 113,4 5 1,-5-1-55,2 1 0,3-5 198,-3 1-318,2-6-148,2 8-1801,0-8 1144,0 3 995,6-5 0,0-10 0,5-3 0</inkml:trace>
  <inkml:trace contextRef="#ctx0" brushRef="#br1" timeOffset="43">11521 9749 8225,'0'-6'-434,"0"0"497,0 2-264,0 2 1,0-4 97,0 2 805,0 3-256,-5-4-9,4 5 1,-6 5-131,4 3 1,0-2-62,-5 2 0,6-1-162,-2 5 0,-1-5 91,1 1 0,0 0-281,4 3 0,0-3 125,0-1 1,4 1-169,0 3 0,5-3 85,-2-1 1,0-3-107,0 4 0,1-6 53,3 2 1,1-3 75,-1-1 1,1-3 133,-1-1 0,1-5-93,-1 1 1,-3-2 6,-1-1 1,-4-1 10,1 1 1,-3 3 176,-1 1 1,-1 0-461,-3 0 1,-3-2-1218,-4 5 1482,-5 0 0,-2-1 0,-5-1 0</inkml:trace>
  <inkml:trace contextRef="#ctx0" brushRef="#br1" timeOffset="44">10790 9018 8434,'0'-11'-11,"-4"-1"820,1 1-171,-1 0 10,4-1-44,0 6-336,0 1 1,0 6-179,0 3 1,1 7-277,3 8 1,-3 3 59,3 1 1,-3 3 207,-1 1 0,1 3-187,3-3 1,-3 4 19,3-5 1,1 5-175,-1-5 1,1 0-17,-1-7 1,-1-1 44,4-3 0,-4-6 51,1 2 1,-2-3-125,2-1 1,-3 0-808,3-4 1110,2-1 0,1 8 0,4-4 0</inkml:trace>
  <inkml:trace contextRef="#ctx0" brushRef="#br1" timeOffset="45">11110 9155 8296,'0'-7'-261,"0"-1"288,0 6-23,0-3 0,0 6 398,0 3 1,-1 3-114,-3 8 0,-3 3 107,-4 5 0,0 5-186,-1 2 1,1 5-319,-1 3 0,1-1-133,0 4 1,-1-4 7,1 1 1,-3-3-10,2-5 0,-2 0 173,7-7 1,-2 1-247,1-8 1,-1-1 44,6-4 0,-1-3 270,4 0 0,-5-1 0,-2 5 0</inkml:trace>
  <inkml:trace contextRef="#ctx0" brushRef="#br1" timeOffset="46">11007 9612 8244,'6'-7'374,"-2"-1"0,3 0-123,0-3 0,3 0 16,2-1 0,-1 1-197,1-1 0,-1 2 63,0 2 0,1 0 225,-1 4-91,1-5 0,-1 8-280,1-3 0,-6 4 0,-2 4-13,2 2 1,-5 5-123,3 1 0,-3 3 113,-1 0 0,0 1-89,0-5 1,-3 0 102,-1 1 0,-5 3-69,1 0 1,2 0 87,-2-3-10,1-1 0,-3 1 148,2-1 310,-2-4-115,9 3-128,-5-9-278,6 4 148,0-5 1,6 0-87,1 0 0,3 0 4,2 0 1,-1 0-195,1 0 1,3 4-46,0 0 0,0 1 55,-3-2 1,-1 0 63,1 5 1,-1-2 36,0 2 0,-3 2 156,0-3 0,-6 4-146,2 0 1,1 4 205,-1 0 1,-2 1 15,-5-5 0,-5 4 63,-7 1 1,1-1 236,-5-4 1,-2 1-148,-5-1 1,-2 0-503,-3 1 1,-2-1 125,3 1 0,-2-5 83,2 1 0,2-6 0,5 4 0</inkml:trace>
  <inkml:trace contextRef="#ctx0" brushRef="#br1" timeOffset="47">13143 9921 8375,'6'-7'316,"-1"-3"140,-5 9 24,0-9-311,0 8 257,0-3 120,0 5-428,-5 0 262,4 0-359,-4 5 147,5-3 98,-5 3-46,3 0-101,-3-4 1,5 5-107,0-2 0,0-1 95,0 4 1,0 1-147,0 3 0,0 1 139,0-1 0,0 4-100,0 1 1,0 3 70,0-4 0,0 5-13,0-1 1,4 3 94,0 1 1,0-4-93,-4 0 0,1 0 59,3 4 0,-3 3-38,3 1 0,-3 0-153,-1-5 0,0 1 96,0 0 1,0 4-224,0-1 0,0 1 86,0-4 1,0 1 62,0 3 1,0-3 109,0 2 1,0 2-100,0-1 1,0 0 244,0-4 0,0-1-134,0 1 1,4-1-57,0-3 0,0 2 29,-4-2 0,3-1-146,1 1 1,0-4 46,-4 4 1,0-1-67,0 1 1,0 2 82,0-6 0,0 5 1,0-1 1,0 1 2,0-1 1,-1 3-10,-3-3 0,1-1-61,-4 1 0,4-4 68,0 4 0,1-5 10,2 1 0,0-2 51,0-2 0,0 1-2,0-1 1,0 1 29,0-1 1,0 1-72,0-1 0,0-3-26,0-1 1,0 1 36,0 3 0,0 1 17,0-1 1,0 0 15,0 1 0,0-3-254,0 2 0,0-2 86,0 6 1,-4-2 121,1-2 0,-2 1 83,1-1 1,2 1-150,-1-1 91,1 1 0,2-1-39,0 0-132,0 1 1,0-1 146,0 1-298,0-6 32,0 4 0,2-9-909,1 3 1191,-1-3 0,8-1 0,-4 0 0</inkml:trace>
  <inkml:trace contextRef="#ctx0" brushRef="#br1" timeOffset="48">13120 9841 8359,'-6'-12'-1524,"1"1"2798,5-1-354,0 1-103,0 0-409,0 4 311,0-3-187,0 9-155,0-4-310,0 15 1,0-3 176,0 9 0,0-4-257,0 0 1,3-1 51,1 1 1,5-1-112,-1 0 1,3 0 25,4-4 0,3 2-56,5-5 0,-4-2 23,0-5 1,0 0 34,4-4 1,-5-5 100,-3-3 1,-2-5-58,-2 1 0,-1-3 48,-2-1 0,-3 2-21,-5 1 1,-1-1-351,-3 2 0,-5 4 114,-10 3 0,-5 6-1451,-11 6 1660,-4 0 0,-7 10 0,-6 3 0</inkml:trace>
  <inkml:trace contextRef="#ctx0" brushRef="#br1" timeOffset="49">12538 9053 8296,'-6'-12'574,"5"5"-432,-3-1 143,3 5-160,1-7 39,5 9 0,2-3 183,4 8 1,-1 6-80,-2 5 0,1 6-37,-6-2 0,2 4-110,-1 3 0,-2 0-163,1 4 0,-1-3-146,-2 3 1,0-4 114,0 0 0,0-3-203,0-4 0,0 1 96,0-4 1,0 3-245,0-4 1,0-4-12,0-3 0,3-4-199,1 3 1,1-4 85,-1 1 548,-3-3 0,4-1 0,-5 0 0</inkml:trace>
  <inkml:trace contextRef="#ctx0" brushRef="#br1" timeOffset="50">12892 9178 8341,'0'-7'218,"0"-1"566,0 5-728,0-2 1,-2 5 125,-2 0 0,2 2-161,-6 1 0,1 9 114,-5 7 1,3 4-112,-2 3 0,6 4 109,-6 4 1,2 4-203,-3 0 0,1 1-78,-1-1 1,1-2-151,0 2 1,-1-2 132,1-2 1,1-5 125,2-2 0,-1-5-442,5-2 1,-3-4 479,3-5 0,-5 6 0,3 1 0</inkml:trace>
  <inkml:trace contextRef="#ctx0" brushRef="#br1" timeOffset="51">12766 9635 8467,'5'-11'0,"-2"-1"184,4 1 1,1-1-123,3 1 0,1 0 1,-1-1 0,0 4 58,1 1 258,-1-1 0,1 2 207,-1 2-347,1 3-110,-1 1-205,0 0 0,-4 5-135,-3 3 228,-3 2 1,-1 1-59,0 1 0,0 3 69,0 0 1,0 0-162,0-3 1,-4-5 112,0 1 0,0-1-84,4 5 1,-3-4 5,-1-1-14,0-4 380,4 7-299,0-9 460,0 9-258,0-8 199,0 3-214,0 0 1,1-4-16,3 3 0,2-3-95,6-1 0,-1 1-102,1 3 0,0-3 151,4 3 0,-4-1-24,4 0 0,-4-1-316,0 2 1,-2 2 78,-3 2 1,-2 3 217,-5 4 0,0 3-68,0 5 1,-5 0 11,-2-1 0,-8 1 86,-4 0 1,-3 0 148,-1 0 1,-1-4 234,-3 0 1,3-5-145,-2 1 0,1-7-701,3-4 1,4-3 245,3-1 1,2 0-987,2 0 0,4-5 1119,3-3 0,3-7 0,1-3 0</inkml:trace>
  <inkml:trace contextRef="#ctx0" brushRef="#br3" timeOffset="58">6012 15822 7907,'0'-7'-69,"0"-1"1,0 4 165,0-4 107,-5 1 1,3-1 152,-6 1-167,6 4 1,-7-3 227,5 2-44,-5 3-10,3-4 41,-6 5-245,1 0 1,3 1-196,1 3 0,4 2 160,-1 5 0,2 2-94,-2 2 0,3-1 65,-3 5 0,3 4-97,1 4 0,0 5 43,0-2 1,1 3-145,3 1 0,-2 1 133,6-1 1,0 0-102,3 0 1,2 1-85,2-1 0,-6 0 62,2 0 1,-2 1-88,2-1 0,1 0 76,-1 0 0,-3-3 30,0-1 1,-6-4 75,2 0 1,1-2 0,-1-1 0,0 0 72,-4 0 0,-5-4-67,-3 0 0,-1-5-233,1 1 0,-3 2 133,0-2 0,-2 0-300,-6-3 1,5-2 98,-1-3 1,-2 0-27,2-3 1,-2-3 44,2 3 1,3-8-392,-4-4 664,4-2 0,-5-6 0,-1-2 0</inkml:trace>
  <inkml:trace contextRef="#ctx0" brushRef="#br3" timeOffset="59">5636 16393 8268,'11'0'621,"0"0"0,2 0-600,2 0 1,3 0 331,5 0 0,0 0-111,0 0 1,1 0-15,2 0 1,2 0-17,3 0 0,2 0 0,-3 0 1,-1 0-54,2 0 1,-4 0-125,3 0 0,-10-1 92,-1-3 1,-1 3-147,-3-3 1,-3 3-903,-5 1 466,1 0-1508,3 0 1963,-4 0 0,-2 5 0,-5 1 0</inkml:trace>
  <inkml:trace contextRef="#ctx0" brushRef="#br3" timeOffset="60">6355 16747 7870,'-8'-7'248,"1"-1"319,4 5 40,-2-2-153,5 0 139,0 4-380,0-4 1,0 6-54,0 3 0,2 2 16,1 6 1,4 4-15,4 3 0,4 3-12,1 1 0,3 0-128,-4-1 0,5 1-66,-1 0 0,1 0 81,0 0 0,0-2 16,-5-2 0,4 2 51,-4-6 1,4 4-120,-3-4 0,3 0-13,-4-3 1,4 2-99,-4-3 1,0 3 120,-3-6 0,-1-2-131,1 2 1,-5-4-250,1 3 218,-6-4-346,3 2 79,-5-5-2357,0 0 1683,-5 0 1108,-1-5 0,-5-2 0,-1-4 0</inkml:trace>
  <inkml:trace contextRef="#ctx0" brushRef="#br3" timeOffset="61">6675 16759 7953,'0'-8'282,"0"0"0,0 5 113,0-5-226,0 5 1,0-3 449,0 2-369,0 3 0,-1-4-34,-3 5 0,1 5 6,-4 3 0,-1 2 27,-3 1 1,2 4-160,-3 1 0,2 8-194,-9-1 1,4 7 33,-4 1 0,4-2-62,-4 1 0,5-3-200,-2 3 0,2-4 146,-1 0 0,3-2-153,-4-1 1,5-1 116,3-3 1,-1-3-81,6-4 1,-5-5 31,4 1 0,0-4-430,4 3 700,0-4 0,0 2 0,0-5 0</inkml:trace>
  <inkml:trace contextRef="#ctx0" brushRef="#br3" timeOffset="62">6960 16736 7827,'0'-7'824,"0"-3"-89,0 9-519,0-4 6,0 5 1,0 5-113,0 3 1,0 2 45,0 1 0,0 6-94,0 2 1,0 2 52,0 2 1,0 0-188,0 0 1,0 0-17,0 0 1,0-4 128,0 0 1,2-5-202,1 1 0,-1-3 48,2 0 0,-2-6-632,2-2-202,-3 2-293,4-4 1239,-5 3 0,0 0 0,0 1 0</inkml:trace>
  <inkml:trace contextRef="#ctx0" brushRef="#br3" timeOffset="63">6789 16919 7847,'-6'0'0,"2"0"368,8 0 1,-2 0-98,6 0 1,0 0-122,3 0 0,0 0 29,1 0 1,0 0-7,4 0 0,-2 0-126,5 0 1,-4 0 69,4 0 0,-4-4-85,4 0 0,-4 0 58,4 4 0,-5-1-321,2-3 0,-4 3-87,0-3 1,-1-1-162,1 1 0,-1-4 19,0 5 1,1-5 459,-1 4 0,1-5 0,-1 3 0</inkml:trace>
  <inkml:trace contextRef="#ctx0" brushRef="#br3" timeOffset="64">7246 16702 7840,'-11'0'362,"4"-6"-67,2 5 151,5-4-183,0 5-112,5 5 0,2 2-18,4 4 1,-1 0 5,-2 1 0,2-1-142,-3 1 1,4-1 69,0 0 1,-3-3-156,-1 0 0,1-1 119,3 5 1,1-5-248,-1 1 0,-3-4-6,-1 3 0,1-4 26,3 1 1,-3-3-322,0-1-304,-1 0-113,5 0 934,-1 0 0,1 0 0,-1 0 0</inkml:trace>
  <inkml:trace contextRef="#ctx0" brushRef="#br3" timeOffset="65">7577 16713 7840,'5'-6'455,"-4"-5"-84,10 5 26,-10-5-30,4 4 54,-5 2-350,0 5 72,0 5 0,-5-2-348,-3 4 1,-2 1 36,-1 4 0,-1-1-139,1 0 0,-4 5 117,-1-1 0,-3 0-58,4-4 0,0 1-38,4-1 1,-1 1 105,1-1 1,1 1-552,2-1 731,3-5 0,0 4 0,-2-3 0</inkml:trace>
  <inkml:trace contextRef="#ctx0" brushRef="#br3" timeOffset="66">7417 16873 7840,'-1'-7'525,"-3"4"-78,3-4 481,-4 6-53,5-9-54,0 9-657,0-4 0,4 6-81,-1 3 0,1 2 13,-4 5 1,0 1 113,0-1 1,0 4-150,0 1 0,0 3-3,0-4 1,0 4-187,0-4 0,2 4-37,1-3 0,0 0-32,4-1 0,-4-2 73,1 2 0,1-2 76,-1-2 1,0-3 168,-4-1 1,0-3-127,0 4-64,5-6 1,-4 5-436,3-3-80,-3-3 1,-2 4 583,-3-5 0,-2 0 0,-6 0 0</inkml:trace>
  <inkml:trace contextRef="#ctx0" brushRef="#br0" timeOffset="67">12364 16642 7659,'0'-7'1163,"0"-3"-340,0 9-307,0-4-422,0 0 140,0 3-488,0-3 179,0 5 1,-3 2 51,-1 1 0,-1 0 8,1 5 0,3-5-136,-3 5 1,3-4 30,1 3 1,0-3 9,0 4 83,0-6 11,0 8 36,0-8-20,0 3 0,1-5 4,3 0 0,-2 0-2,6 0 1,-4-1-3,3-3 0,-3 1-4,4-4 0,-5 3 3,5-4 169,-5 1-163,7-5 0,-9 5 234,3-1-23,-3 5 124,-1-2-191,0 0 40,0 4-168,0-4 134,0 5-270,-5 0 169,4 0 0,-6 0-129,4 0 0,0 0 138,-5 0-52,6 0-80,-8 5 37,8 1-218,-8 6 245,9-1-39,-4 1 1,5-5-206,0 1 181,0-6 12,0 8 0,1-8-21,3 2 1,-1-3-118,4-1 63,1 0 1,3-1 109,1-3 1,-2 1 215,-3-4 1,2-1-1,-5-3 1,4 3 74,-4 0-55,-1 1 1,-3-5-85,0 1 1,0 3 52,0 1 1,-3 3-147,-1-4 1,-5 4 12,1-3 0,2 4-93,-2-1 1,1 3 118,-5 1 1,1 1-507,-1 3 0,1-1 202,0 4 1,4 1-1101,3 3 1327,-2 1 0,5-1 0,-4 1 0</inkml:trace>
  <inkml:trace contextRef="#ctx0" brushRef="#br0" timeOffset="68">12227 17201 7804,'0'-7'102,"0"-1"1,-1 4 563,-3-3 40,3 4-168,-4-2 89,5 0-420,0 4 0,0-6 25,0 3-50,0 3 0,5-8-89,3 5 0,6-1 40,1 2 0,5 1-217,-1-1 0,1-3-87,-1 3 1,3-1 130,-3 4 1,3 0-114,1 0 1,-2 0 50,-2 0 0,-1 4-36,-3-1 0,-6 6-43,2-1-39,-2 2 0,1 2 98,-2-1 0,-3 0 28,-5 1 0,0-5 75,0 1 1,-1-2-73,-3 2 0,2 2 138,-6-2 1,0-2 36,-3 2 171,-1-1-36,1 0-5,0 3 0,3-9-84,0 3 1,6-2 62,-2 2-187,3-3 178,1 5-235,5-6 0,1 1 68,6 3 0,-5-3-144,1 3 0,3 2-11,4 2 0,1-3 82,-5-1 1,2 1 56,2-2 0,-2 5 2,2-4 1,1 3-2,0-3 0,-1 5-22,-4-1 0,-3 2-89,0 1 0,-6 1 96,2-1 0,-3 1 10,-1-1 0,-5 4-43,-2 0 1,-5 5-25,-3-5 0,-3 0 134,-5-4 1,4 1 166,0-1 1,-1 1-10,-7-1 0,3-3-69,-3-1 0,0-4 206,0 1 0,2-3-41,5-1 1,0-1-45,5-3 1,0 1-300,3-4-514,1-1 141,-1-3 0,6 3-1354,2 0 1752,3 6 0,1-8 0,0 3 0</inkml:trace>
  <inkml:trace contextRef="#ctx0" brushRef="#br1" timeOffset="69">12456 16436 7796,'-5'6'-1705,"3"-1"1899,-3 0 24,0-3-52,4 8-32,-9-9-15,9 4 82,-4-5 1109,5 0-1355,0-5 135,0 4-70,0-9 36,0 3 0,0-4 6,0 0 1,0-1-11,0 1 0,0-1-6,0 1 1,0-4-18,0-1 0,0-3 10,0 4 0,0-4 8,0 4 0,3-5 2,1 1 1,0 1-17,-4-1 1,0 5 9,0-1 1,0 2-10,0 1 1,0 1 8,0 0 1,0-1 16,0 1 1,0-1-53,0 1 0,-4-2 2,0-2 1,1 1-67,3-5 0,0 4 83,0-4 0,0 0-148,0-4 1,0 0 78,0 0 0,0 2-10,0 2 0,3-2 32,1 6 1,0-4-13,-4 4 1,0 0 49,0 3 76,0 1 1,0-1-73,0 1 1,0 3-22,0 1 1,-4 3 27,0-4-14,-5 1 1,7-5-29,-6 1 1,6-1 14,-2 1 1,3 0-7,1-1 1,0 1-1,0-1 0,0 0-5,0-4 1,0 4 8,0-4 0,0 4-1,0 0 1,0-3 17,0 0 0,0 0-16,0 3 0,0 1 0,0-1 0,0-3 1,0 0 1,0 0 0,0 3 0,0-3 4,0 0 0,0-2 5,0 2 1,0 1 7,0-5 1,0 4-67,0-4 1,1 5-75,3-1 1,-3-2 96,3 2 0,-3 0 7,-1 3 0,1-3 13,3 0 0,-3 0 11,3 3 0,-2 1 18,-2-1 1,0 1 12,0-1 1,0 1 105,0 0 1,0 3-2,0 0 63,0 1-113,0-5-7,-6 1 0,5 3 23,-3 1-12,3 4-22,1-2-202,0 5 84,0-5 33,0 4-55,0-4 239,0 5-110,-5 0 73,4 0-130,-4 0 1,3 0 11,-1 0-57,1 5 53,-3 1 1,5 2 9,0-1-22,0-4-129,0 7 1,0-7 16,0 4 106,0-4 0,0 3-57,0-2-3,5-3 46,2 9 0,0-8 3,1 1 0,-4-1 63,3-2-64,1 0 0,3 0 37,1 0 0,-5-4-32,1 0 1,-2-6 111,2-2 1,1 1-15,-5-4 0,3-2 75,-3 2 0,0 0-62,-4 3 1,0 5 13,0-1 0,-1 2-66,-3-2 0,-3 2 32,-4 2 0,-2 3-164,-2-3 0,2 4 88,-2 4 0,-1 2-76,0 6 1,5 2-106,3-3 0,6 3-203,-2-6 1,3-2-161,1 2 1,6-6 537,6 2 0,4 2 0,7 1 0</inkml:trace>
  <inkml:trace contextRef="#ctx0" brushRef="#br0" timeOffset="73">10937 16539 6811,'0'-7'1266,"0"2"-769,0 5-425,0 5-103,0-3 96,0 8-133,0-4 0,0 2 37,0-1-234,0-4 211,0 2 0,1-5-12,3 0 1,-2 0 159,6 0 0,-4-1-117,3-3 0,-3 1 117,4-4 0,-4 3-69,3-4 0,-4 1 219,1-5 1,-2 2 286,2 3-5,-3-4-148,4 5-155,-5-5 0,0 3-122,0 0 1,-1 6-7,-3-2 0,2 3-13,-6 1 37,0 0 1,-3 1-184,0 3 1,3-2 42,0 6 1,5-4 19,-5 3 1,4-3-13,-3 4 0,4 0-151,-1 3 0,-1-3-216,1-1 121,1 1-61,-3 3 130,5 1-8,-4-6-14,5 4 270,0-9 1,0 4 1,1-5 311,3 0-260,-3-5 1,6 0 346,-3-2-435,-3-3 1,4 7 97,-5-5-657,5 6 536,-4-3 0,4 0 0,-5-2 0</inkml:trace>
  <inkml:trace contextRef="#ctx0" brushRef="#br0" timeOffset="74">10960 17121 7889,'-12'0'-666,"1"0"893,-1 5 1,1-3-95,0 1 0,3-1 335,0-2 0,5 0 436,-5 0-385,5 0-210,-2 0 142,5 0-342,0-5 1,5 2 83,3-5 0,2 5-27,2-5 0,-1 4 11,0-3 1,1 3-195,-1-4 1,1 6 74,-1-2 0,0 3-92,1 1 1,-2 1-44,-2 3 0,2-1 118,-3 9 1,-1-3-87,-3 6 1,0 3 82,1 1 1,-3 2-150,3 2 1,-3 0 21,-1 0 1,-4 4-100,0-1 0,-4 5 164,0-5 0,-2 5-21,-2-5 0,1 5-204,-1-5 1,1 1 57,0-4 0,-2-4 144,-2 0 0,2-5-43,-2 1 1,6-2 195,1-2-27,1 1 0,-1-5 330,0 1-247,6-5 154,-3 2-83,10-5 1,1-2-100,6-1 0,0 0 53,4-5 1,-2 5-94,5-5 1,-4 4 51,4-3 0,-4 3-64,4-4 0,-4 6-3,4-2 0,-5-1-5,2 1 0,-4 0-99,0 4 0,-5 0-64,1 0 1,-6 1 49,2 3 1,1 3-437,-1 4 1,-1 0 234,-7 1 1,1-1-371,-4 1 0,3-5 610,-4 1 0,1-1 0,-5 5 0</inkml:trace>
  <inkml:trace contextRef="#ctx0" brushRef="#br1" timeOffset="75">10937 15568 6734,'0'-6'541,"0"-1"-30,0 4-46,0 1-30,0-3-174,0 0-21,0 4 106,0-4 269,0 5-503,0 5 0,0-3-112,0 6 103,0-5-60,0 7 1,0-8-101,0 6 0,0-4 94,0 3 0,0-3-119,0 4 1,0-1 102,0 5 1,0-1-102,0 1 1,0 3-54,0 0 150,-5 0-11,3 2 0,-3-1-82,5 3 61,-5 3-28,4-4 1,-4 1-102,5 0 0,0-4 88,0 4 0,0-5-18,0 1 1,0 2 28,0-2 1,0 4-14,0-4 0,0 2 152,0-2 52,0-2-170,0 8 1,0-7 61,0 5-47,0-5-63,0 8 1,0-6 4,0 3 1,0 1 16,0-4 1,0 3-18,0-4 0,0-2 51,0-2 0,0-6-6,0 7 1,0-7-34,0 2 12,0-4-18,5 2 240,-4 0-203,4-4 1,-5 9 116,0-2 1,0-2-89,0 2 8,0 0 1,0 3 11,0 0 0,0 1-46,0-1 1,0-3-24,0-1-31,0 1-16,0-2-114,0-1-333,0-5 241,5 0 297,-3 0 0,3-10 0,-5-2 0</inkml:trace>
  <inkml:trace contextRef="#ctx0" brushRef="#br1" timeOffset="76">10948 15522 7889,'0'-6'-711,"0"1"1510,0 5-450,-5 0-177,4 0 108,-4 0 615,5 0-789,0 5 0,0-2-177,0 4 127,0-4-44,5 7 0,-3-8 152,6 6-357,-5-5 82,2 2 20,0-5 1,1 0 110,5 0 1,-4 0-9,3 0 69,-4 0 0,4-5 142,-2-3 1,-2-2 14,-2-2 3,-2 6-186,3-4 0,-5 3 236,0-4 13,0 0-311,-5 4 1,-2-2-87,-4 6 1,-1-1-158,1 4 0,-4 0-405,-1 0 0,1 5 655,4 2 0,-1-1 0,1-1 0</inkml:trace>
  <inkml:trace contextRef="#ctx0" brushRef="#br1" timeOffset="77">10411 14803 7927,'0'-7'-68,"0"1"27,0 2 1,0 2 266,0-6-62,0 6 0,0-5-198,0 3 221,0 3-84,0-4 422,0 5-411,0 5 0,0-2-4,0 4 0,0 1 98,0 3-92,0 1-35,6 4 1,-5-2 232,3 5-208,-3 0-81,-1 4 1,4-1 37,-1-3 1,1 2-61,-4-2 1,0-1-209,0 1 1,0-4 74,0 4 1,0-5-448,0 2-287,0-4 405,0 0-106,0-6-84,0-1 649,0-5 0,5 0 0,2 0 0</inkml:trace>
  <inkml:trace contextRef="#ctx0" brushRef="#br1" timeOffset="78">10754 14689 7889,'0'-7'403,"0"2"187,0 5-240,-5 0 12,4 5-201,-9 2 1,3 5 99,-4 4-73,-1-4 1,1 10-43,0-3 1,-2 4-140,-2 3 1,1 0 101,-5 4 1,5-3-256,-2 3 1,0-4-201,1 0 228,-1-2 86,0-1 0,5-1-288,-1-3 1,1-3 138,3-4 0,2-1-43,-2 1-613,6-1 837,-3-5 0,5 5 0,0-5 0</inkml:trace>
  <inkml:trace contextRef="#ctx0" brushRef="#br1" timeOffset="79">10891 14883 7892,'0'-7'181,"0"1"324,0 2-321,0 3 194,0-9-76,0 9 22,0-4-193,-5 5 0,-1 0-148,-6 0 1,1 0 94,-1 0 0,1 5-87,0 2 0,-1 3 95,1 2 1,-1 4-148,1 3 0,-1-1-58,1 1 83,5-5 0,-3 4 96,5-3-210,0-2 197,4 3-59,0-9 1,0 3-57,0-3 0,1-2 12,3-1 0,3-3-146,4-1 1,0 0 98,1 0 1,-1-3-69,1-1 0,-1-5 128,1 1 0,-1-2 38,0-1 0,0-1 13,-4 1 0,3 0 25,-2-1 1,-3 1 396,-1-1-298,2 1 1,-5-1 130,3 1 1,-2 3 42,-2 1-45,0 4-295,0-2-48,0 5 150,0 5-60,0 7 0,0 2-103,0 5 1,3 0 77,1 4 0,0-1-88,-4 1 1,0-1 81,0-3 1,0 2-2,0-2 1,0-2-95,0-2 61,0-2 347,0-2-218,0 1 0,0-5 72,0 1-383,0-6-95,0 4 0,0-8 334,0-2 0,0-2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2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9342 15829 7995,'7'-6'-638,"-2"-4"1280,-5 9 140,0-10-476,0 10-62,0-4-767,0 5 467,-5 0-160,3 5 102,-3-4-15,5 10 37,0-10 0,0 4-7,0 0 58,0-4 1,2 4 29,1-5-74,-1 0 196,8 0-78,-4-5 0,6 3 10,-1-6 1,-5 4 36,-2-3 75,2 4 1,-3-6 310,5 5-247,-6-4-14,3 1 1,-5 0 94,0-1-124,0 5-109,-5-2 0,-1 5-114,-6 0 0,5 0 112,-1 0-165,1 5 1,-4 2 40,4 4 1,-2 1 32,5-1 1,-1-3-26,1-1 0,3 1 47,-3 3 0,3 1 49,1-1 0,0 1-59,0-1 0,1-3 3,3-1 0,-3-3-101,3 4-83,2-6 0,-3 3 49,4-5 1,-3 0 57,4 0 1,-4-1-196,3-3 265,1-2 1,0-6 9,-1 1 1,-3 0-13,4-1 1,-6 1 132,2-1 1,-2 1-18,2-1 0,-2 1 515,1 0-7,-1-1-168,-7 1-468,-2 4 1,-4 2 159,-1 5 0,1 2-344,0 1 0,-1 0-237,1 5 200,-1-1 1,2 5 252,3-1 0,-4 0 0,5 1 0</inkml:trace>
  <inkml:trace contextRef="#ctx0" brushRef="#br0" timeOffset="1">9342 16480 7892,'0'-7'-650,"0"-1"884,0 6-23,0-9 224,0 10 283,0-9-223,0 9 311,0-9-528,0 8-116,0-3 0,2 6 35,1 3 0,-1-1 0,1 4 1,-1 6-116,-2 6 1,0 3 88,0 1 1,0 4-183,0 4 1,0 2 37,0 1 1,3 0 15,1 1 1,0-1-45,-4 0 1,4-3-90,0-1 1,0-4 46,-4 0 0,0-6 29,0 0 0,0-5 79,0 4-32,0-5 1,0 2-59,0-4 85,0-6-66,0-1 1,-2-5-9,-2 0-199,3 0-240,-4 0-518,0 0 971,4-5 0,-9-1 0,3-6 0</inkml:trace>
  <inkml:trace contextRef="#ctx0" brushRef="#br0" timeOffset="2">14025 15864 6078,'0'-7'241,"0"2"0,-1 4-152,-3-3 12,2 3-7,-3-4 117,5 5 356,0 0-188,0-5-51,0 3-45,0-3 0,0 4 198,0-3-118,0 3-309,-5-4 145,4 5-246,-4 0 117,0 0 1,2 0 29,-4 0-72,4 5 0,-2-2-130,5 4 1,0-3-36,0 4 1,0-5 93,0 5 0,0-4-246,0 3 153,0 1 0,0 0-59,0-1 87,0-4-18,5 2 164,2-5 0,0 0-138,1 0 173,-1 0-139,5-5 121,-1-2-40,1-4 0,-5 0 2,1-1 0,-6 5 16,2-1 1,-2 4 182,-2-3-158,0 4 1,-2-2 71,-2 5 102,3-5-179,-9 4 0,7-5-126,-4 6 101,4 0-99,-7 0 0,8 4 14,-6 0 9,5 5 0,-3-4-49,2 3 1,3-2 47,-3-2-181,3-3 152,1 9 44,0-8 77,0 3 17,0-5-26,5 0 188,1 0-154,6-5-14,-1-2 0,-1 0 82,-2-1-50,-3 5-873,-5-2 787,0 5 0,-5 0 0,-1 0 0</inkml:trace>
  <inkml:trace contextRef="#ctx0" brushRef="#br0" timeOffset="3">14002 16332 7800,'0'-12'-70,"0"1"1,0 3-173,0 1 212,0 4 454,0-7 0,0 8 251,0-6-358,0 5 0,0-3 227,0 2-84,0 3-86,0-4-2,0 5-207,0 5 1,0 1 2,0 6 1,0-1-203,0 1 1,0 4 46,0 3 1,-5 3-220,-3 1 1,2-1 25,-2 1 0,1 0-98,-5 0 1,5-4 114,-1 0 1,6-5-10,-2 1 0,2-2 92,2-2 1,0 1-122,0-1 187,0 1-114,0-1 198,0 0 0,2-4-24,2-3 118,2-3 1,5-1-102,1 0 0,-1 0 126,1 0 0,3 0 3,0 0 0,0 0-81,-3 0 0,3 0 120,0 0 1,0 0-119,-3 0 1,-1 0-251,1 0-174,-1 0-446,0 0 19,-4 0-402,-2 0 728,-5 0 1,-5 0 0,-2 0 0</inkml:trace>
  <inkml:trace contextRef="#ctx0" brushRef="#br0" timeOffset="4">14185 16492 7844,'-5'-7'284,"3"1"587,-1 2-179,1 3 115,2-4-552,0 5 1,0 5 26,0 3 0,0 3-187,0 4 0,0 3 77,0 5 0,4 3-34,0 1 0,0 1-86,-4-1 0,1-3-153,3 2 1,-3-1-23,3-3 0,-3-4-188,-1-3 0,4-2-47,0-1 227,0-1 0,-4-3-286,0-1 74,0-4-296,0 2 185,0-5 454,-6 0 0,0-5 0,-5-2 0</inkml:trace>
  <inkml:trace contextRef="#ctx0" brushRef="#br0" timeOffset="5">15407 15806 7151,'0'-6'620,"0"1"0,1 4-316,3-3-376,-3 3 234,4-4-88,-5 5-7,-5 5 0,3 0-104,-6 2 1,5 0 49,0-3 1,0-2-87,-1 6 1,3-4-230,-3 3 198,3-4-82,1 7 168,0-9-102,0 4 100,5-5 1,-2-4-5,4 1 0,-4-3 69,0 3 277,-1-4-189,-2-4 0,0-1-58,0 1 1,-4 3 6,0 1 0,-1 4-22,1-1 0,2 2-15,-6-2 0,4 3-13,-3-3 0,3 3-8,-4 1 1,6 1-115,-2 3-282,3-3-338,-4 9 403,3-3 307,-3 4 0,5 0 0,0 1 0</inkml:trace>
  <inkml:trace contextRef="#ctx0" brushRef="#br0" timeOffset="6">15544 16263 7838,'0'-7'-757,"0"-1"1575,0 6-407,0-4 1,0 5 317,0-3-263,0 3 14,0-4 608,0 5-1022,0 5 1,4 1-123,-1 6 0,2-1 76,-1 1 1,-1 0-145,4 4 1,-3 0 132,4 3 1,-6 3-64,2-3 1,1 2-83,-1 2 1,1 0 40,-1 0 0,-3-4-104,3 0 0,-3-5 16,-1 1 1,0-2 8,0-2 0,0 1 123,0-1 1,0-3-68,0-1 26,-5-4 8,4 2 304,-4 0-143,5-4 0,0 3 95,0-8 1,0 2 108,0-6-166,0 1 1,1-5-59,3 1 1,-1-1 0,4 1 1,1 1-62,3 2 1,1-2-11,-1 2 1,2 3-9,2 1 1,-1 2 42,5-2 0,-1 3 25,1-3 0,2 3-28,-2 1 0,2 1 6,-2 3 1,1-2-62,-5 6 0,4-2-114,-4 2 0,2 2 33,-2-2 1,-3 3-181,-1 4 0,0-2 16,-3 2 1,-3 2 39,-1-2 1,-3 0-39,-1-3 0,-5 3 72,-2 0 0,-5 0 62,-3-3 1,1-1 42,-5 1 1,1-1 133,-1 0 1,-2-3 67,1 0 0,-1-5-60,-2 5 0,1-5-277,3 0 1,-1-1-13,5-2-65,-5 0 314,7-5 0,-4-2 0,6-4 0</inkml:trace>
  <inkml:trace contextRef="#ctx0" brushRef="#br0" timeOffset="7">15624 16206 7806,'-5'-11'649,"3"-1"0,-1 2-39,6 3-200,-1 2-179,8 5 1,-4-4-62,6 0 1,-1 0 12,0 4 1,5 0-11,-1 0 1,1 0-108,0 0 0,-2 0-103,5 0 0,-4 0 66,4 0 0,-1-4-270,1 0 0,1-1-118,-5 2 1,2 1-273,-2-1 0,-2-3 262,2 3 369,-2-6 0,-2 2 0,0-4 0</inkml:trace>
  <inkml:trace contextRef="#ctx0" brushRef="#br0" timeOffset="8">17017 15772 7830,'-6'-5'-312,"1"4"814,5-9-293,5 8 0,-3-4 325,6 2-185,-6 3-35,4-4 59,-6 5-209,0 5 0,-6 0-44,-1 3 0,0 2-126,0-3 0,-1 4 22,-3 0 0,-1 0-378,1 1-94,5-1 200,1 1 161,5-1 1,1-4-41,3-4 0,-2-1-28,6-2 0,-1 0 92,5 0 1,-1-4 10,1 0 1,-2-5 185,-3 1 1,2-2-54,-5-1 0,0-1 144,-4 1 1,0 3-55,0 1 0,0-1-38,0-3 1,-4 3-47,0 1 0,-5 4-86,2-1-27,-3 3 1,-2 1-244,1 0 0,3 5-356,1 3 0,4 6 633,-1 1 0,3 5 0,1-2 0</inkml:trace>
  <inkml:trace contextRef="#ctx0" brushRef="#br0" timeOffset="9">17166 16286 7794,'-6'-6'109,"5"-1"395,-3 4 134,3 1-53,-4-3-366,-1 5 0,-6 0 35,1 0 1,-1 2-49,1 1 0,-2 1-123,-2 8 1,2-4 10,-2 8 1,-1 1-91,0 3 0,-3 2 111,4 5 0,0-2-179,4 6 1,-1-4-8,1 3 0,4-3 108,4 3 0,1-1-275,2 2 0,2-3 79,1-6 1,4-4-95,4-3 1,2-2 9,2-1 1,-2-2 119,2-3 1,1 2 98,0-5 0,4 0 10,-1-4 1,-1 0 66,1 0 1,-4-1-69,4-3 1,-5 1 180,1-4-125,-2-1 1,-3-3 174,-2-1 0,-3 1-51,-5-1 1,-5 1-106,-3-1 1,-8 1-80,-7 0 0,-5 0-132,-6 4 0,-6-2-428,-2 5 1,2 2 245,-2 5 0,10 4 333,2 4 0,-1 6 0,2 0 0</inkml:trace>
  <inkml:trace contextRef="#ctx0" brushRef="#br0" timeOffset="10">18536 15795 7776,'0'-8'0,"0"1"0,0 4 0,5-2 2,-4 0 2,4 4-2,-5-4 1738,0 5 1,-1 4-1655,-3-1 1,2 6-196,-6-1 1,2 2 41,-2 1 1,3-3-182,5 0-252,0-1 354,0 5 0,0-5-106,0 1 166,0-5 81,0 2 1,1-5 6,3 0 1,-1-4 6,4 0 0,-3-5-6,4 1 1,-2 2 17,2-1 0,-2-1 73,-2-4-90,-3 1 1,6 1 94,-4 2-91,-1-2 0,3 8 237,-5-6-311,0 5 5,0-2-267,-5 5-95,-2 5 1,-3 2 422,3 4 0,1 6 0,6 0 0</inkml:trace>
  <inkml:trace contextRef="#ctx0" brushRef="#br0" timeOffset="11">18399 16286 7789,'-5'-6'575,"4"1"80,-4 0-442,5 3 0,1-3 26,3 5 0,-2 0-115,6 0 0,-1 0-125,5 0 1,1 4 139,2 0 0,-1 0-74,5-4 0,0 4-14,4-1 0,1 1 41,2-4 0,-1 0-41,1 0 0,2 0 10,-1 0 1,2-1-43,-6-3 1,5 3 81,-9-3 1,1 3 9,-5 1 1,-6 0 95,3 0-32,-4 0-252,-1 0 147,-2 0-201,-5 0 92,-5 0-26,4 5 1,-8 1 45,5 6 0,-1-1-16,1 0 1,1 1 17,-4-1 1,3 6-2,-4 2 1,5-1-16,-5 1 1,0 0 29,-3 3 0,3 1-179,1 0 0,-1-1 29,-3-3 1,-1 2-70,1-2 0,3-2 99,1-2 0,0 2 8,0-2 0,0 0 28,3-4 159,3 1 1,-4-1-35,5 1 1,0-5-57,0 1 1,0-4 194,0 3-90,0-4-1006,0 2 919,0-5 0,-5 0 0,-1 0 0</inkml:trace>
  <inkml:trace contextRef="#ctx0" brushRef="#br1" timeOffset="12">14059 15749 6708,'0'7'391,"0"-2"5,0-5-342,0-5 0,0 2 44,0-4-40,0 4 1,0-3-60,0 2 14,0 3 39,0-10 1,0 9-130,0-6 139,0 1-142,0-5 95,0 1 1,0-1 3,0 1 0,0 3 11,0 1 0,0-1-11,0-3 0,0-1-16,0 1 1,0-1 15,0 1 0,0 0-59,0-1 56,0 1-4,0 4 1,0-3 47,0 3 1,0-7-45,0-2 0,0 1 94,0 4 0,0-1-61,0 1 0,0-2 7,0-2 1,0 2 24,0-2 0,-4 1-30,0-1 0,1 1 43,3-5 0,-2 0-39,-1-4 1,1 4-33,-1 0 1,1 0 29,2-4 0,-4 0 65,1 0 1,-1 1-6,4-1 0,0 0 12,0 0-53,0 0-159,0 0 1,0 1 148,0-1 1,0 0-76,0 0 1,0 0 61,0 0 1,0 1-227,0-1 207,0 0-16,0 0 0,0 0-80,0 0 1,-1-3 38,-3-1 1,2-5 23,-1 2 1,1-3 23,2-1 1,0-1-20,0 1 1,0 1 53,0 3 0,0-6-48,0 6 0,0-6 12,0 6 1,0-3-6,0-2 0,0 5-24,0-1 1,2 2-140,1-1 1,-1-2 111,2 5 1,-3-4 17,-1 0 0,0-2-2,0-1 1,0 1-64,0 3 52,0-3 10,0 3 0,0 0-29,0-1 0,4 6 15,-1-2 0,1 3 32,-4 2 1,0 4 10,0 3 1,0 2 28,0 1 30,0-4 1,0 3 0,0-2 42,0 2 1,0 2 10,0-1 0,0-3-91,0 0 0,0-1 289,0 0-275,0 4 1,0-9 57,0 6 93,5-5-109,-3 7-135,3-3 126,-5 4 32,5 1-398,-4 4 64,4 2-127,-5 0 284,0 4-5,0 6 1,0-1-2,0 7 0,0-6 44,0 3-10,0-6-181,0 4 707,0-6-478,5 0 231,-4 0-195,5 0 185,-6 0-113,0 5-145,0-4 1,1 8 127,3-5-251,-3 4 183,9-1-24,-9-1 1,6 1-138,-4-4 143,-1-1-18,3 3-35,0-5 42,1 0-6,1 0 1,-1 0 0,-2 0 1,-2-2 1,6-1 1,-6-1-4,2-8 1,1 3 11,-1-6-9,0 3 1,-4-5 0,1 3 160,3-5-156,-3 5 0,4-2 5,-5 4 265,0-4-258,0 8 97,-5-7 1,3 14-43,-6-3-95,0 3 61,-3 1 8,0 5 1,-1 2-193,1 8-21,4-2 192,-3 9 0,8-10-169,-6 4 0,6 0 79,-2-1 0,3-3-1338,1-5 1404,0 1 0,5-2 0,1-1 0</inkml:trace>
  <inkml:trace contextRef="#ctx0" brushRef="#br1" timeOffset="13">14527 13180 7954,'0'-8'-412,"0"0"0,0 5 1,0-5 1002,0 5 196,0-7 197,-5 9-561,4-4-262,-4 5 0,4 5-93,-3 3 1,3 6 65,-3 1 0,2 1-46,2 0 0,0 0 26,0 3 0,2 3-166,2-3 1,-3 2 78,3 2 1,1 0-106,-1 0 0,3-4 3,-3 0 1,1-4 79,-1 4 0,-3-9-157,3 2 0,-3-3 47,-1 2-180,0-5 0,0 1-161,0-3-23,0-3-256,0 4 725,0-5 0,5-5 0,2-2 0</inkml:trace>
  <inkml:trace contextRef="#ctx0" brushRef="#br1" timeOffset="14">14813 13157 8132,'-1'-8'1042,"-3"1"-190,3 4-1211,-5-2 320,6 5 0,-3 1 43,-1 3 0,-5 7 47,1 9 0,-2 2 2,-1 5 0,-4 2-20,-1 5 0,-3 1-145,4-1 0,-1 0-27,0 1 0,4-2 2,-4-3 0,4-2-87,0-5 1,5-2 49,-1-2 1,4-2-42,-3-6 0,3-1-228,-4-2-118,6 2 561,-3-9 0,5 10 0,0-5 0</inkml:trace>
  <inkml:trace contextRef="#ctx0" brushRef="#br1" timeOffset="15">14824 13442 8095,'8'-1'103,"0"-3"0,-5-2 128,5-5 0,-2 3-49,2 0 1,2 4 2,-2-3 1,-2 4 234,2 0 0,-1-3-129,5 3 0,-5-1-284,1 4 0,-4 0 275,3 0-582,-4 0-154,7 5 378,-9 1 0,3 6 9,-8-1 0,2 1 69,-6-1 0,2-3-60,-2-1 1,-2 0 35,2 0 1,3 3 41,1-2 69,-2-3-35,5 5 0,-5-5 101,2 3-68,2-3 0,-3-4 71,5 3 0,2-3-109,1 3 1,0-3 105,5-1 1,-1 0-84,5 0 0,3 4 13,0 0 1,2 1 7,-2-1 0,-1-3-134,5 3 0,-5 1 30,1-1 0,2 3 17,-2-3 0,0 5-45,-4-1 1,0 2 71,-4 1 0,2 1-88,-5-1 1,-2 6 67,-5 2 1,-5-2-51,-7 2 1,-3 0 46,-5 4 0,-1-4-21,-3 0 0,-1-5 326,-2 2 1,-2-4-106,6 0 0,-4-6-376,8-2 1,-3-3 32,10-1-877,0 0 1,9-6 129,2-6 880,3 1 0,6-11 0,1 5 0</inkml:trace>
  <inkml:trace contextRef="#ctx0" brushRef="#br1" timeOffset="16">15395 14333 8025,'0'-11'-370,"-3"3"218,-1 1 0,0 3 128,4-4 187,-5 6 1,4-5 64,-3 3-8,2 3 57,2-4 253,0 5-395,0 5 1,0 2-21,0 4 1,0 2 0,0 2 0,0-1-54,0 5 0,0 0-4,0 4 1,0 1-76,0 2 0,0-1 114,0 1 1,0-2-176,0-1 1,0 4 80,0-1 1,0 5-63,0-4 0,0 3 38,0-3 1,4 3 79,0-3 1,0 3-46,-4-3 1,4 3 7,0-3 1,-1 3-22,-3-3 1,4 1 32,0-1 0,0-2-113,-4 6 1,0-5 99,0 5 0,0-5-127,0 5 1,0-6 105,0 2 0,0-3 139,0-1 0,0 0-95,0-1 1,0-3-35,0 0 0,0-3 20,0 3 0,0-4-6,0 4 1,1-5 80,3 1 1,-3-2-66,3-2 0,1 1 32,-1-1 0,1 4-40,-1 1 0,-3-1-116,3-4 0,-3 1 35,-1-1 1,0 0-127,0 1 0,0-1 5,0 1 1,-1-1 103,-3 1-22,3-1-52,-9 0 73,3-4-60,1-2-338,-4-5 347,8 0 1,-3-1-724,5-3 841,0 3 0,5-10 0,2 5 0</inkml:trace>
  <inkml:trace contextRef="#ctx0" brushRef="#br1" timeOffset="17">15464 14299 6997,'-12'-6'10,"1"1"1,0 5 392,-1 0 0,5 0 248,-1 0-467,5 5 1,-5-3 279,4 6-288,0-6 0,0 8-129,0-2 1,0-2 71,4 2 0,0-4-100,0 3 0,0 1 52,0 3 1,0-3-258,0 0-151,6-1 252,0 5 1,5-6-248,1-2 196,-1-3 0,1-2 84,-1-3 0,-1-2 11,-2-6 0,1 1 96,-6-1 1,5 0 52,-4-3 1,0 2-80,-4-2 0,-2 2 188,-1 2 1,-4 0-42,-4 4 1,-1 2-276,1 5 1,-4 0 122,0 0 0,-1 1 59,5 3 0,1 2 60,2 6-143,3-1 0,5 0 0,0 1 0</inkml:trace>
  <inkml:trace contextRef="#ctx0" brushRef="#br1" timeOffset="18">15647 13956 7199,'-12'-5'205,"6"3"95,2-6 0,3 4 201,1-3-356,0 4 1,1-6 0,3 5 0,2-3-109,6 3 1,-5-4 60,1 5 1,-1-5-8,5 4 1,3-1 56,0 1 1,1 3-176,-5-3 1,0 3 78,1 1 0,-1 1-39,1 3 1,-2 2 3,-3 6 0,2-1 1,-5 1 1,0 3-74,-4 0 1,0 5 51,0-1 1,-4 3-78,0 1 1,-5 0 98,2 0 0,-7-1-17,-1 1 0,-1-1 7,5-3 0,0 1 125,-1-5 1,2 4-18,2-3 0,-1-5 76,6-3-168,-1-1 1,4 1 92,0-1-42,0-4 0,5 6-7,3-5 1,2 0-21,1-4 0,1 0 14,-1 0 0,0 0 10,1 0 1,-1 0-12,1 0 1,3-2 8,0-2 0,0 2-1,-3-6 0,-1 4 68,1-3-405,-1 4 123,0-2-728,-4 0 357,-2 4-1128,-5-4 1643,0 5 0,0 0 0</inkml:trace>
  <inkml:trace contextRef="#ctx0" brushRef="#br1" timeOffset="19">16081 13819 8012,'-12'-5'771,"6"3"-54,2-6-741,3 5 103,1-2 0,0 7 134,0 1 1,0 8-6,0 4 1,0 6-196,0 2 0,0 5-91,0 6 1,-4 2 95,0 2 0,-5-1-76,2 5 1,-4-2 17,0 2 0,0 1-317,-1-5 1,5-3 154,-1-5 0,0-4-463,-3 0 1,5-3 0,2-4 664,3-2 0,1-6 0,0 0 0</inkml:trace>
  <inkml:trace contextRef="#ctx0" brushRef="#br1" timeOffset="20">16240 14173 8147,'0'-11'0,"2"-1"-88,2 1 0,-3 0-335,3-1 768,2 1 1,-5-1 318,3 1 0,-3 5-183,-1-5-327,0 10 29,0-4 1,0 6-150,0 3 0,-5 3 5,-2 4 0,-4 5-147,0 3 0,0 4 77,-1 4 1,1-3-169,-1 3 0,2-4-34,3-4 0,0 1 143,3-5 0,3-3-427,-3-5 107,3 1 315,6-2 0,2-1-5,4-5 0,0-5 65,1-3 1,-1 2-36,1-1 1,-2-1 10,-3-3 1,4 0 124,-4 4 0,0-3-71,0 2 1,-1-2 131,2-2 0,2 5-81,-2-1 1,-2 1 82,2-5 0,-4 2 101,3 2-56,-4-2 93,2 9 10,0-4 1,-4 10 32,3 3 0,-3 3-41,-1 4 1,0 4-231,0 8 1,-1-2 108,-3 6 0,3-1-237,-3 4 1,-1-1 54,1-2 0,-1 1-91,1-6 1,2 5 78,-6-5 1,6 1-102,-2-4 0,-1-4-254,1 0 0,-4-9-132,5 2 533,-1-4 0,4-1 0,0-2 0</inkml:trace>
  <inkml:trace contextRef="#ctx0" brushRef="#br1" timeOffset="21">16994 14847 8122,'0'-6'-1070,"0"-4"1175,0 8 1,0-4 173,0 2 40,0 3-279,0-4 0,0 14 9,0 2 1,0 3 42,0-2 1,0 3-59,0 0 0,0 5 63,0-1 0,0 3-19,0 1 1,4 1 17,0 3 0,0-2-9,-4 5 1,0 1-76,0 3 0,0 0 68,0 1 1,0-5-183,0 1 1,0-2 94,0 1 0,0-2-111,0-5 1,0 0 67,0 0 1,0-4 26,0 0 0,0-5 34,0 1 0,0-2-21,0-2 0,0 0 12,0 1 1,0-5-1,0 1 0,1-5-77,3 0 85,-3 4 0,4-5-186,-5 6 0,1-6-133,3 2-235,-3-3-288,5-1 686,-6 0 1,5 0 0,1 0 0</inkml:trace>
  <inkml:trace contextRef="#ctx0" brushRef="#br1" timeOffset="22">17063 14767 8122,'-7'-5'-1128,"-3"4"847,4-4 0,-2 5 751,1 0-244,4 0 1,-3 0 24,2 0 0,3 1-76,-3 3 0,-1-2-43,1 6 1,0 0 85,4 3 1,-4 0-67,1 1 1,-1 3-141,4 0 0,0 1 106,0-5 0,0-3-188,0-1 1,0-3 7,0 4-153,0-6 107,5 3 1,1-6 84,6-3 1,-5-2 39,1-6 1,0 0-27,3-4 0,-1 3 132,-2-7 0,1 5-70,-6-4 1,1 5 155,-4-1 0,0 2-89,0 2 0,-1 5 210,-3 2-279,-2 2 0,-7 4-3,-2 2 1,2 3-481,-2 8 1,6-2 1,1 2 430,6 3 0,7-5 0,8 3 0</inkml:trace>
  <inkml:trace contextRef="#ctx0" brushRef="#br1" timeOffset="23">17474 14322 8114,'-6'-2'-557,"2"-1"476,-3 1 320,6-8 0,-4 8 316,5-6 452,0 6-685,0-9 1,-1 10 380,-3-3-449,3 3 129,-4 1-410,5 0 1,0 6 122,0 6 1,3 4-31,1 7 0,1 4 31,-1-1 1,-1 6-173,4-1 0,-4 0 100,1 0 1,1 1-170,-1-6 1,-1 1 14,-3-4 0,4-2 55,0-2 1,0 2-263,-4-6 0,0 0 100,0-4 0,4-3-1049,-1 0 890,1-6 1,1 3 394,3-5 0,2-5 0,1-1 0</inkml:trace>
  <inkml:trace contextRef="#ctx0" brushRef="#br1" timeOffset="24">17817 14288 7459,'-7'0'552,"2"0"1,1 1-254,1 3 0,-6 3-65,1 8 0,-2 3 83,-2 5 1,1 4-161,0-1 1,-1 10-78,1-2 1,-4 4-107,-1 0 0,-3-1 64,4 5 1,-5-1-196,1 0 0,1 3 75,-1-6 0,4 0-185,-4-4 0,5-5-9,-2-2 0,8-4-90,0-4 0,5-3 55,0-4 1,1-5-420,2 1 369,0-6 0,5-2 361,3-7 0,7-8 0,3-3 0</inkml:trace>
  <inkml:trace contextRef="#ctx0" brushRef="#br1" timeOffset="25">17931 14584 8030,'0'-11'312,"0"0"-115,0-1 1,0 5 184,0-1 1,-2 5 286,-1 0-417,-4 1 1,-4 4-205,-1 1 0,1 4 149,0 4 1,-5 6-187,1 2 0,-4 2 128,4 2 0,0 0-300,3 0 1,1 0 79,-1-1 0,6 0-106,2-3 0,3 1-173,1-4-77,0-1 307,0-4 0,5-4-90,3-4 1,3-3 13,4-3 1,-2-4 132,2-4 1,2-1-98,-2 1 1,0-2 60,-3-2 1,-1 2 112,0-2 0,-3 2-75,0 2 1,-2 0 184,2-1 1,-2 2 276,-2 2 175,-3 3 131,4 0-185,-5 4-179,0-4-204,0 5 1,4 1-50,0 3 0,0 2 23,-4 6 0,0 1-120,0 2 0,0 2-79,0 6 1,3 0 90,1 0 1,0 1-110,-4 3 0,0-3 82,0 3 0,0-3-93,0-2 1,1-2 66,3-1 1,-3-5 46,3 1 1,-3-6 63,-1-2 123,0-4 0,2 6-108,2-6 37,-3 1-508,4-4-1156,-5 0 922,0-5 637,0 4 0,5-9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393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11465 13152 21968,'5'-3'-38,"3"-2"-78,3 1 0,-3 3-239,0-3 186,-6 3 139,8-4 2,-8 4 635,3-4-96,-5 5-4298,0 0 2427,0 5 1357,0 1 1,0 16 0,0 2 0</inkml:trace>
  <inkml:trace contextRef="#ctx0" brushRef="#br0" timeOffset="1">11444 13088 10285,'5'-6'76,"1"1"-419,6 5 355,-1 0 0,0 0-251,1 0 0,-1 1 177,1 3 1,-1-3-93,0 3 1,2 1 153,2-1 0,-1 1-89,5-1 0,0-3 58,4 3 1,1 1 74,3-1 0,2 3 3,5-3 1,-2 1 156,2-1 0,-1-3 19,9 3 0,1 1-73,7-1 0,-3 5 136,2-1 1,3-2-331,2 1 1,2 1 225,1 4 1,1-1-106,3 0 0,-30-3 0,1 0-20,2-1 0,1 1 0,1 0 1,2-1-15,0-1 0,0-1 1,-1 2-1,1-1-106,-1 2 1,2-1 0,0 0 0,2-1-254,0 2 1,1-1-1,3 0 1,-1-1 319,0 0 1,0-1 0,1 1-1,0 0-76,1 0 1,-1-1-1,1 1 1,0 0 11,-1-1 0,1 1 1,0 0-1,-1 0 31,1-1 1,0 1 0,-1 0 0,1-1 20,0 1 0,-1 0 0,1-1 1,0 1-2,0 0 0,-1 0 0,-1-1 0,-2 1 38,0 0 1,0-1 0,-1 2-1,1-1 88,0 2 0,-1-1 1,0 0-1,0 0 21,1 3 0,-1-1 0,0-1 0,0 0-65,-1 1 1,0 1-1,-2-1 1,1-1-18,1 2 1,0-1-1,-1 2 1,-1 0-41,4-1 0,0-1 1,-4 0-1,-1 0-103,-2 0 1,-1 1-1,-2-3 1,0 0 126,29 8 0,-4-2-146,0-2 0,-5 1 95,-6-1 0,-4-5-41,0-2 1,-9 1 91,1-1 0,-9 0 175,-2-4 1,-1 0-194,-7 0 496,0 0 1,-3 0-551,-1 0 181,-4 5 1,-1-4-654,-2 3 237,-3-3-212,4-1 42,-15 0 0,-3-4 53,-10 1 1,0-5-226,1 4 1,-5-3-246,0 3 854,1 0 1,3-1 0,0-1 0</inkml:trace>
  <inkml:trace contextRef="#ctx0" brushRef="#br1" timeOffset="2">7355 15989 8124,'-5'7'-353,"4"3"6,-4-4 0,5 2 484,0-1 56,0-4 120,0 2 1035,0-5 0,3-5-1156,1-3 0,4 2-43,-4-2 1,5 1-151,-2-5 1,3 0 32,2-4 0,-1 0-157,1-3 0,-1-3 40,0 3 1,2-2 92,2-2 1,-2-1-218,2-3 0,-3 3 45,-5-3 0,3-1 16,-2 2 0,-2-6 127,2 1 1,-5 4-3,0 0 1,2 3 34,-1 1 1,0 1 7,-4 3 1,0 3 20,0 4 0,4 5 86,0-1 235,-1 6-283,-3-3 0,2 6-44,2 3 0,-3 2 45,3 5 0,-3 2 4,-1 2 0,4 2-48,-1 2 0,3 1-2,-3-5 1,0 4-111,5-3 0,-5-1 56,5-4-60,0 1 0,3-2 111,0-2-93,1-3 1,-1-5 49,1 0 0,-1 0-11,1 0 1,-1-5 10,0-3 1,5-2 3,-1-2 0,-1 1 30,-7-1 0,4 1-25,-4 0 0,3-5 44,2 1-39,-6 0 1,3 4 121,-5-1 28,0 6 307,-4 1-403,0 5-11,5 0 1,-4 6 160,3 5 0,-3 2-86,-1 6 0,1 0 171,3 4 1,-3 4-122,3-1 1,-3 5-89,-1-5 0,0 5-37,0-4 1,0-5-159,0-3 0,0-3 22,0 3 0,0-9-204,0 1 0,0-2-301,0 3 1,0-5-95,0 1-1253,0-6 1943,0 8 0,5-8 0,2 3 0</inkml:trace>
  <inkml:trace contextRef="#ctx0" brushRef="#br1" timeOffset="3">17029 14642 7053,'0'-12'563,"1"2"-363,3 2 1,-3-2 181,3 3 1,2 0-42,2 0 1,-2-1-130,2-3 0,-5-2-57,5-2 0,-4 2 5,3-2 0,-3-2-8,4 2 0,-6-5-27,2 1 0,3-2-116,0 2 0,-1-6 115,2 2 1,-4-4-129,4 1 1,-1 0-82,5-4 0,-1 3 44,0-3 0,1 3-84,-1-3 1,2 4-13,2 0 0,-2 3 44,2 4 1,-2 2 132,-2 6 187,-4 0-98,3 4 34,-9-3 161,4 9-239,-5-4 0,0 10-164,0 2 0,-4 7 49,0 2 1,1 4 18,3-1 0,0-1-1,0 1 1,0-2-23,0 3 0,0 0-27,0-5 1,1 4-111,3-4 1,-3 1-19,3-5 1,1-3 39,-1-1 1,3-3 29,-3 4 1,1-6 100,-1 2 1,-2-3-9,6-1 1,0-1 10,3-3 1,1-1 8,-1-3 1,2-5-27,2 1 1,-2-2 110,2 3 1,1-6-44,0-2 0,-1 1-34,-4-1 1,1 5 27,-1-1 0,-5-1-35,-2 0 171,3 1 7,-6 9-114,4-4 24,-5 8-180,0-3 0,-1 7 76,-3 1 0,1 4 12,-4 4 0,3 4 17,-4 1 1,6 4 72,-2-1 0,-1 4-12,1 4 0,0-3 6,4 2 0,0-3-68,0-4 1,0 1 17,0-4 1,4 3-135,0-4-85,5 0 0,-7-5-869,6-2 759,-6 2 1,7-7-453,-5 4 756,0-4 0,-4 2 0,0-5 0</inkml:trace>
  <inkml:trace contextRef="#ctx0" brushRef="#br1" timeOffset="4">17919 13842 7977,'0'-8'390,"0"1"148,0 4-294,0-2 1,0 7 27,0 1 1,0 5 108,0 7 0,0 3-138,0 5 1,0 0-4,0-1 0,-3 3-175,-1 1 1,-5-4 46,1 4 1,2-8-566,-2 5 0,4-6 116,-3 2 337,4-5 0,-7 7 0,4-3 0</inkml:trace>
  <inkml:trace contextRef="#ctx0" brushRef="#br1" timeOffset="5">10382 11946 8092,'11'0'428,"0"-4"-278,1 1 0,-1-2 132,1 1-181,4-3 1,-2-4 134,5 0-128,0-1 0,5 1 20,3-1 0,2-4-4,5-3 0,2-3 14,2-1 1,3 0-5,4 1 1,6-1-335,2 0 0,3-4 348,1 1 1,0-2 171,1 1-192,-6 3-69,3-4 0,-9 5 49,0 0 0,-2 1 28,-6-1 0,-5 5 17,-6 3 0,-8 2 22,-4 2-232,-2-1 1,-7 5-32,-2-1-303,-3 5 792,-1-2-937,0 5 21,-5 0-395,4 0 524,-4 0 1,5 2-70,0 1 1,0 0-78,0 5 1,-4-5 531,0 5 0,-5 0 0,3 3 0</inkml:trace>
  <inkml:trace contextRef="#ctx0" brushRef="#br1" timeOffset="6">10519 11832 8277,'-12'0'-331,"2"-1"-414,2-3 1549,-2 3-426,9-4 0,-5 3 207,2-1 33,3 1 36,-4-3-37,5 5-347,0 0 1,-4 1-120,0 3 1,-5 4 293,1 7-393,-2-2 1,-1 8-140,-1-2 0,1 2-397,0-2 372,-1 2 55,1-8 1,-5 7-216,1-4 39,0-1 237,4-4 1,-1-1 36,1-2 0,-1 1-2,1-5 0,3 3 13,1-3 0,3 1 178,-4-1-87,6-3 0,2 4-2,7-5 1,9 0-8,3 0 0,7 0 216,5 0-164,7 0 1,-1-1 207,4-3-203,-4 3 1,5-8-135,-8 5 0,2-3-129,-9 3 0,-5-4 14,-3 4-161,-5 1 0,2 1-1269,-9-1 540,-2 1 948,-5-3 0,0 10 0,0 2 0</inkml:trace>
  <inkml:trace contextRef="#ctx0" brushRef="#br1" timeOffset="7">11763 11284 8221,'-11'0'-1648,"0"0"1863,-1 0-28,6-5 0,0 3 19,2-1 24,2 1 154,-3-3-32,5 4 1,2-4 244,1 5-200,-1 0-170,3-5 0,0 4 429,2-3-399,-1-3 1,8 6 353,-3-3-399,8-2 0,-1 0 29,5-6 0,6 0-16,5-4 0,4 2-24,4-5 0,4 0-210,-1-3 0,1-1 190,4 0-372,2-5 1,-5 4 203,2-3-1439,-2-2 1566,4 5 1,-8-5-228,3 2 31,-3-2 1,1 0 60,-2 2 0,-3 4 28,-4 4 1,-2-1-45,-3 5 1,-2-1 97,-5 5 1,0 0-247,-1-1-40,1 1 202,-5-1 0,0 5-82,-3-1-137,-2 5 1,2-3 876,-7 2-1153,2 3 334,-9-4 1,3 5-16,-8 0 0,-7 1-186,-8 3 1,-4 2-14,-4 6 1,2-1-107,-6 1 1,7-2 233,1-3 1,6 4 14,5-4 1,4-2 91,1-1-223,4-3 340,-2-1 0,4 0-39,-3 0 1,2 0 42,-6 0 1,0 0 13,-3 0 1,0 0 113,-1 0 1,1-1 44,-1-3 0,-3 3-61,0-3 1,0 2 473,3-2-174,1 3 215,-1-4 204,1-1-233,5 5-54,1-4 5,5 0-234,0 4-102,5-4 0,2 5-57,8 0 1,3-4 76,5 0 1,4 0-14,-1 4-52,6 0 1,-7 0-15,6 0 1,-6 0-16,2 0 0,-3 0-32,-1 0 0,-5 0-237,-3 0 202,-2 0 1,-6 4-305,1 0-78,-6 5 212,-2-3 0,-6 6 8,-5-1 1,-5 2 79,1 2 0,-3-2-553,7 2 373,-8-3 1,13 4-408,-6-1 0,2 4-526,6-4 0,0 0 1139,4-3 0,-5 4 0,-1 2 0</inkml:trace>
  <inkml:trace contextRef="#ctx0" brushRef="#br1" timeOffset="8">13534 10519 8219,'-2'-12'0,"-1"1"249,1-1-32,-3 1 1,5 3 404,0 1-249,0 4 0,0-7 228,0 4-228,0-1-142,-5 2 173,4 5-240,-9-5 0,3 4-165,-4-3 0,0 8 55,-1 4 0,-3 3-205,0 4 0,-4-1-95,3 5 181,-4 0-58,7 4 0,-6-4-113,8 0 292,-3-5-121,8 8 0,-1-8 17,4 5 1,1-5-13,2 1 0,2-2-149,1-2 1,4 0 182,4 1 1,6-6-12,2-2 0,2-3 144,2-1-135,5 0 0,-3 0 225,6 0-216,-6-5 8,8-1 1,-9-6 76,3 1-61,-3-6 0,-6 5 34,-3-3 13,-2-3-35,-2 5 1,-4-5 10,-4 3-73,-1 2 54,-7-8 0,-6 7-314,-4-5 141,-5 5 1,6-3 132,-5 6-274,0 0 132,1 4 0,-2 2-93,5 5 198,-6-5 0,9 4-105,-4-3-8,4 3 23,0 1 106,6 5 0,6-4 438,7 3-232,9-3 0,-2-1 262,5 0 1,4 0-199,3 0 0,2 0 410,-1 0-381,-3-5 0,9 0 95,-3-3 0,-1 2 46,2 2 1,-2 2-37,2-6 0,0 5-48,-4 0 0,0-2 263,-5 1-146,-4-5-178,-1 8 0,-6-6 367,1 3-603,-6 3-615,-1-4-14,-5 5 0,-5 1-767,-3 3 1,-11 4 1388,-4 7 0,-7 3 0,1 5 0</inkml:trace>
  <inkml:trace contextRef="#ctx0" brushRef="#br1" timeOffset="9">11912 11432 8230,'-8'0'-595,"1"0"0,3-1 110,-4-3 390,6 3 324,-8-4 0,5 4-165,-3-3 257,-2 3-219,9-5 0,-5 6 145,6-5 43,0 4 94,0-4-262,0 5 165,0-5 83,-5 4-144,4-4 39,-4 5 229,5 0-342,5 0 1,1 0 86,6 0-82,4 0-45,2 0 0,6 0-101,3 0 153,-3 0-25,9 0-207,-4 0 159,5 0 1,1 0 119,-1 0-237,-5 0 108,9 0 1,-9 0 78,6 0-328,-1 0 245,-5 0 1,0 0 48,-2 0-230,2 0 158,-5 0 1,3 0-150,-8 0-67,3 0 193,-5 0 1,2 0-291,0 0 253,-5 0 39,8 0-130,-9 0 96,3 0 0,-1 0-6,1 0-11,-6 0 14,0 0 1,-8 0-202,6 0 194,-5 0-1,2 0-177,-5-5 3,-5 3 168,-7-3-482,-1 0 222,-8 4-48,3-4 244,-5 0-316,0 3 304,1-3 0,2 5-107,1 0 225,6 0-147,-4 0 0,6 0-100,-1 0 391,1 0 68,4 0-59,-3 0-207,9 0-54,-4 0 864,5 0-650,0-5 337,0 4-255,0-4 0,5 5 3,3 0 0,3 0-12,4 0 0,-1 1 34,5 3 40,0-3-173,4 9 1,0-7 372,0 5-326,0-6-7,-1 8 132,-4-8-162,4 8 0,-9-8 155,2 6 92,-3-6-105,0 3 3,-1-5-323,-4 0 102,3 0 1,-10 4-507,0 0 251,-5 0 164,-12-4 1,-2 4-1356,-7-1 728,1 6 135,-13-7 1,12 8 543,-9-3 0,4 4 0,-4 0 0</inkml:trace>
  <inkml:trace contextRef="#ctx0" brushRef="#br1" timeOffset="10">10770 11238 8197,'-12'0'-198,"1"0"1,3-4-604,1 1 830,4-1 674,-2 4-460,5-5 306,0 3-277,0-3 1,9 5 130,2 0 87,3 0-191,3 0 1,1 0 306,5 0-372,4 0-29,3 0 0,8 0 341,0 0-271,5-5 1,-1 4-1004,7-3 867,-7 3 45,8 1 1,-15 0-214,3 0 1,-5-1 96,-6-3 0,-2 3-611,-9-3 275,-1 2-54,-4 2 46,-4 0 0,-2-1 380,-5-3 0,-3 3-1065,-5-3 655,1 3-900,-15 1 0,3 1 1206,-7 3 0,1-3 0,-2 4 0</inkml:trace>
  <inkml:trace contextRef="#ctx0" brushRef="#br1" timeOffset="11">10850 11135 8197,'-7'0'-120,"-3"-5"691,4 4 0,-5-8-254,-1 5 1,1 1-34,-1 3 1,1 0-114,-1 0 1,1 1-160,0 3 1,-1-2 82,1 6 1,-1-2-252,1 2 0,0 2 146,-1-3 0,4 0-90,1 0 0,3 0-79,-4 0 34,6 4 211,-3-5-34,5 0 1,0 4-4,0-2 98,5 2 0,1 0 254,6-2 0,-1 2-78,1-2 72,4 2 0,-2 0 25,5-2 1,1 0-116,7-4 1,-3 4-232,3-4 1,-3 1-251,-1-1 0,-2-3-577,-2 3 1,-2 1 772,-6-1 0,1 9 0,-1 0 0</inkml:trace>
  <inkml:trace contextRef="#ctx0" brushRef="#br1" timeOffset="12">13180 11444 8203,'6'-12'-314,"-2"1"0,-3 3 713,-1 1 120,5 4 1,-4-7 401,3 2-485,3 3-156,-6-5 0,4 8 399,-5-6-124,0 5-246,0-2-231,0 5 22,-5 0 1,-3 0 19,-7 0 1,-3 2-159,-5 1 0,-3 8 282,-1 4-628,-5 5 324,8-2 1,-4 3-115,6-2 46,4 3 24,6-4 1,3 1-226,6 0 150,4-5 53,5 7 0,11-8 66,2 2 0,2-2 53,2-2 0,5 1 2,3-1 1,-2-4 20,1-4 0,-1-1 9,2-2 0,1 0 138,-6 0-154,1-5-4,-4 3 1,-6-8 41,-1 3-15,-4-4-72,0 0 1,-2-2-1,-2-2 1,-3-1-32,-5-3 0,-5-3-172,-3 3 1,-2-3 158,-2 0 1,-3 3-141,0-1 1,-4 7-177,4-3 294,-6 4 31,9 0 0,-5 5-123,6-1 58,4 5 61,2-2 182,0 5-54,4 0 0,9 0 41,7 0 1,8 0 209,-4 0 0,2 0 396,2 0-368,0 0-126,5 0 1,-4 0 179,3 0 29,2 0-190,-5 0 1,8 0 3,-6 0 1,1 0-60,-4 0 1,2 0 33,-2 0 1,1-1-77,-9-3 0,1 3-138,-5-3-650,-5 3 337,5 1 206,-10 0 0,3 0-1094,-8 0 628,-3 0 182,-4 0 1,0 0-184,-1 0 0,1 1-18,-1 3 606,1-3 0,0 9 0,-1-3 0</inkml:trace>
  <inkml:trace contextRef="#ctx0" brushRef="#br1" timeOffset="13">14185 11170 8233,'0'-17'0,"0"4"474,0-2-161,0 3 62,0 0 114,0 6-114,0-4 223,0 8-223,0-3-135,0 5 0,-2 5 16,-1 3 0,-2 6 139,-3 1-208,-2 5 1,3-2 187,-4 5-316,0 0 62,-1 0-131,1 0 0,-1-1-216,1 1 1,0-5-270,-1-3 1,1-1-486,-1 1 1,2-2 979,2 2 0,-2 3 0,4 0 0</inkml:trace>
  <inkml:trace contextRef="#ctx0" brushRef="#br0" timeOffset="14">8828 14836 9592,'-6'0'-1469,"1"0"2996,5 0-1495,5 0 0,0-2 93,3-1 0,1 0 50,-6-5 1,6 5-45,-1-5 0,2 4-1,1-3 0,-3 3-127,0-4 229,-1 6-96,0-8 1,3 8-350,-3-2 277,4-2-108,-5 5 0,4-8 18,-2 5 0,-2-1 27,2 1 0,-1-1-9,5-2-27,-1-4 1,0 6-2,1-2 1,1-3 177,2 2-145,-2 3 7,3-5 1,-5 7-85,1-4 83,-1-1 9,1 2 1,-1-3-15,1 5 1,-1-5 44,0 1 0,1 2-24,-1-2 1,1 1 225,-1-5-159,0 6-22,1-4 1,-1 4 54,1-6-37,-1 1-31,1-1 0,-1 5-29,0-1 0,1 4 7,-1-3 0,-3 0 20,-1 0 0,1-2-50,4 5 1,-1-5 19,0 2 1,1-2 35,-1 1-72,1-2 17,-1 4 1,2-5 21,2 4 9,-2-3 0,3 3-148,-4-4 144,-1 5 0,0-5-23,1 4 0,-1 0-24,1 0 1,-1 0 10,1 0 1,-5-2 12,1 5 1,-1-5 90,5 2-78,-1-3 30,1-2 0,3 4-83,0 1-2,0-1 35,-3 2 1,-1-3 6,1 5 0,-1-5-9,0 2 0,1 0-30,-1 0 1,1 3-40,-1-4 33,6 1 0,-1-5 81,3 1 1,-5 1 6,-2 2 1,-6-2 116,9 2-161,-5-2-3,7 4 0,-6-4 53,1 2 30,4 3-82,-3-5 1,5 5-18,-3-3 1,-1-2 3,5 2 0,-5-2-33,1-1 1,-2 3 57,-2 1-16,0-1-13,1 2 0,-1-3 32,1 5-51,-1-5 55,-5 8 0,5-8 28,-4 5-87,3-5 15,2 8 0,-1-9 18,1 2 1,-1 2-11,1-2 1,0 1-11,3-5 0,-2 5 45,2-1 1,2 0-20,-2-3 1,0 0 2,-3-1 67,4 1-49,-3-1 1,3 1-25,-4-1 55,4 1 0,-3 0 0,2 3 44,-7 0-57,7 1 0,-7-5 16,7 1 0,-1 3-85,1 1 1,-2 0 15,2 0 0,-1-3-165,1 2 121,-2-2 64,3-2 0,-3 1 36,2 0-32,-2-1-41,4 6 0,-6-4 39,0 2 1,1 2 38,-1-2 1,-3 2 7,-1-2 1,1-2-12,3 2 0,1 2-33,-1-2 0,1 2-64,-1-2 59,1-2 1,-1 4 0,0-2-14,1 1 1,-1-1 19,1-3 1,-1 3-38,1 0 0,-1 1-10,0-5 0,1 5 10,-1-1 0,1 2 20,-1-2 1,0-1 2,1 5-2,-1-4 1,1 5-24,-1-5 0,-3 5-64,-1-5 132,1 5-50,-2-7 1,4 8-16,-2-6 1,-2 6-44,2-2 0,-4-1-11,3 1 50,1-5 0,4 4-22,-1-3 1,-3 0 211,-1 4-262,1-5 78,3 8 69,1-10 1,-1 5-52,-5 0 1,5-3 24,-4 5 1,-1-4 19,2 5 1,-4-2-39,4 1 1,-2 1 28,1-4 0,4 3-59,-4-4 1,0 6 9,0-2-34,-4-3 22,7 6-104,-4-9 146,6 9-150,-6-9 129,4 8 1,-7-7 35,4 6 0,-3-1-38,4 4 1,-4-4 18,3 0 0,-3-1-1,4 1 0,-5 3-87,5-3 10,-5-2 127,7 5 0,-8-6-61,6 3-92,-6 3 164,9-4 1,-10 4 96,3-3-115,2 3 9,-5-4 1,6 5-186,-4 0-16,-1-5-438,3 3 246,-5-3 266,0 5 1,-10 10 0,-3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5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5756 7024 8100,'-4'-8'-215,"1"1"295,-1 4 94,-1-7 1,0 7 535,-3-4-404,-2 4 1,5-3 55,-3 2 22,-2 3-165,4-4 0,-2 5-61,0 0 59,6 0 0,-5 0-201,4 0 0,1 5 34,-1 2 0,1 7-81,2 2 0,0 5 94,0 2 0,0 5-61,0 6 0,0 2 52,0 2 0,5-1-30,3 4 1,1 1-149,-1 4 0,2 0-28,-3-1 1,0 1-52,0 0 1,-3-4 63,4 0 1,-5-6-115,5 2 1,-5-3 41,0-5 0,3-2 11,-3-5 0,1 0 25,-4 0 0,-1-6 32,-3-1 1,2-4 193,-6 0 0,0-1-113,-3 1 0,-1-5 218,1 1 0,-2-4-182,-2 3 1,-1-4-269,-3 0 0,-3-1 92,3-2 1,-3-2-218,0-1 1,3-5 32,-1-7 0,7 2 386,-3-2 0,5-3 0,3-1 0,-2-8 0,4-2 0</inkml:trace>
  <inkml:trace contextRef="#ctx0" brushRef="#br0" timeOffset="1">5448 7686 8110,'6'0'-26,"-1"-1"302,-5-3 18,0 3 1,1-5-58,3 2 1,3 2 212,4-1 1,2 1-133,2 2 1,3 0-96,5 0 1,1 0-42,2 0 0,-2-1 0,3-3 0,0 2-86,-4-6 1,2 6 155,-6-2 1,3-1-428,0 1 0,-3-4 126,0 5 1,-5-5-725,2 4 0,-1-1 398,-4 1 0,3 3 375,-6-3 0,-3 3 0,0 1 0</inkml:trace>
  <inkml:trace contextRef="#ctx0" brushRef="#br0" timeOffset="2">6190 7595 7952,'-6'-5'20,"-1"4"222,4-3-76,1 2 1,-3 1 414,5-3 55,0 3 192,0-4-246,0 5-260,0 5 1,2 1-158,1 6 0,4 1-117,4 2 0,1-1 105,-1 5 0,4 0-175,0 4 0,2 0-297,-2-1 0,-1-3 252,5 0 1,-4-3-318,4 3 1,-5-5 188,2 1 0,-4-2 5,0-2 1,-1 0 82,1 1 1,-5-2 133,1-2 0,-4 0-77,3-4 0,-4 1 108,1-1 1,-2-3-270,2 3 155,-3-2-824,4-2 389,-5 0 1,-5 0-1,-1 0 1</inkml:trace>
  <inkml:trace contextRef="#ctx0" brushRef="#br0" timeOffset="3">6487 7652 8049,'0'-18'176,"-5"2"1,4 4 400,-3 1 1,3 3 282,1 1 232,-5 4-627,3-7 0,-7 10-171,6 0 1,-2 5-243,1 6 0,1 6 77,-4 2 1,-2 4-115,-7 3 0,2 0 159,-5 4 0,4-1-287,-4 2 1,0-1 84,-4-7 1,2 3-19,2-7 0,2 1 49,6-1 0,-4-2 40,-1-6 1,2 0-111,7 1 172,-3-1-321,3 1 0,1-5-29,2 1-587,3-6 1,2 3 43,3-5 788,2 0 0,6 0 0,-1 0 0</inkml:trace>
  <inkml:trace contextRef="#ctx0" brushRef="#br1" timeOffset="4">23584 16229 24575,'0'0'0</inkml:trace>
  <inkml:trace contextRef="#ctx0" brushRef="#br2" timeOffset="5">12437 13705 8343,'0'-6'-1103,"0"-4"1390,0 3-153,-5 1 1,4 0 403,-3 2-245,3 2-357,-4-3 197,4 5-94,-5 0 344,6 0-400,-5 0 0,4 2 130,-3 1 0,3 0-168,1 5 0,0 0 83,0 8 1,0-2 0,0 5 1,0 0 25,0 4 0,0 3-5,0 1 0,4 5-144,0-2 146,-1 3-18,-3 1 1,0-1-69,0-2 63,0 2 1,2-9-1,0 2-80,2-1 1,0-3 80,-4 1 0,0-4-87,0 0 0,4-3 60,0 3 0,1-5-124,-2 1 0,-1 1-13,1 0 1,-1-1 69,-2-4 1,0 1-164,0-1 196,0-5-43,0 5-217,0-10 29,0 4-353,0-5 1,0-5 614,0-3 0,-5-2 0,-2-1 0</inkml:trace>
  <inkml:trace contextRef="#ctx0" brushRef="#br2" timeOffset="6">12323 14219 8123,'-11'0'-394,"4"0"1,1 0 856,2 0-212,3 5 1,-4-2 33,5 4-75,0 1 0,0-1 0,1 1-5,3 1 0,2 1-94,6 2 1,-1-1-123,1 0 1,0 1 162,3-1 0,-2 1-185,2-1 1,-2 0 90,-2 1 0,-3-1-159,0 1 1,-2-1 103,2 1 1,-2-2-46,-2-3 1,-3 3 86,3-2-60,-3 2 29,-1 2 1,0-5 15,0 1 172,0-6-147,0 3 41,0-5 1,4-5-57,0-2 0,5-3 134,-2-2 1,2 1-126,-1-1 1,2-3 76,-2 0 0,2-2 192,1 2-192,1-3 1,-1-1 0,0 2 165,1 0 1,-1-2-55,1 4-269,-1 0 1,-3 5 292,-1 2-293,-4-2-293,2 8 1,-6 2 179,-3 8 0,-3 7-973,-4 4 1,0-1 1116,-1 1 0,6-5 0,1 3 0</inkml:trace>
  <inkml:trace contextRef="#ctx0" brushRef="#br2" timeOffset="7">11227 12940 8207,'-7'-5'-804,"2"3"709,5-3 457,0 5-173,-5 0 115,4 0-164,-4 0 379,5 0-419,0 5 27,0-3-6,0 8 6,0-4-44,0 6-59,0-1 33,0-5 0,0 5 4,0-4 0,0 0 3,0 0-42,0 1 1,0 3 13,0 1 0,0-1 29,0 0 1,0 1-53,0-1 0,-4 1 99,0-1 1,0 1-67,4-1 1,0 0 0,0 1 67,0-1-58,0 1-80,0-1 66,0-5 0,0 5 77,0-4-208,0 3 154,0 2-142,0-6 0,2 3 105,2-5 1,-2 3-1,4-1-135,-1 0 138,4-4-85,-2 9 60,4-5 0,1 5 80,-1 1-83,0-1 0,1 1 58,-1-1 1,-3-3 0,-1-2-40,2-1-9,1-1 0,2 0 10,-1-1 0,1 1-2,-1-4 1,4 0 5,1 0 1,0 0-6,-1 0 1,-2 0-8,2 0 1,-1-4 21,1 1 1,-2-2 4,2 1 0,-1 2 4,2-1 1,-4-2 4,3 1 1,2 0 120,-2 4-125,0 0-11,2 0 8,-4-5 0,7 4 0,-4-3-33,2 3 1,-4 1 0,3 0 15,-1 0 0,-3 0-24,2 0 45,3 0-15,-5 0 14,3 0 0,-3 0 4,2 0 1,-1 0-30,5 0-3,-5 0 0,6 0 1,-5 0-36,-1 0 0,3 0 0,-2-2-39,-1-2 89,-1 3 69,3-4-52,2 5 1,0 4-25,-3 0 167,-2 0-91,-2 1 1,2 0-139,2 2 1,-2 2 74,2-5 1,-2 4-188,-2-5 0,0 5 116,1-4 0,-1 1-31,1-1 0,-2-2 1,-1 5 26,-2-2 29,-4 4-30,7-3 0,-9 5 55,3 1-42,-3-6 1,-1 4 48,0-2-69,6 2 1,-5 1-33,3 1 20,-3-6 1,0 3-228,3-5 285,-3 0-22,4 1 114,-5-4 0,2 8-145,1-5 0,-1 5 138,1-2 67,-1 3-170,-2-3-173,5 3 100,-4-9 28,4 9 0,-4-8 53,3 1 12,-3-1-37,5-2-251,-6 0 241,0-5 0,0-2-1321,0-4 1363,0-1 0,0-4 0,0-2 0</inkml:trace>
  <inkml:trace contextRef="#ctx0" brushRef="#br2" timeOffset="8">12380 13625 8077,'-5'6'-733,"4"0"779,-9-6 117,8 0 324,-3 0-353,5-6 16,0 5 1,4-9 46,0 2 0,1-2-23,-1-1 0,-2 3-17,6 1 1,-5-1-13,0-3 27,4 4 1,-5-3-77,6 2 0,-4 2 138,3-2-95,-4 1-82,7 1 42,-9-5 1,9 5-2,-2-5 1,-2-1 0,2 1-28,1-1 1,1 2-172,1 3 0,1-4 81,-1 4 1,-3-2 103,-1 1 0,1-2 2,4 3-304,-1 1 237,-5-4 1,4 8 18,-2-6-27,2 6 0,2-7 5,-1 5 0,0 0 36,1 4-36,-6 0 0,4-4 0,-2 1 27,2 0 1,2 2-1,-1 1-2,0 0 0,1 0-133,-1 0 126,1 0 0,-1-4 36,1 0-47,-1 0 0,-5 4 1,4 0 9,-2 0 0,2 0-18,2 0 0,-5 2-3,1 1 0,-1 0-29,5 5 0,-1-1 45,1 5 0,-1-2-4,1-3-23,-1 3 0,-1-7 0,-2 5 1,4-5-36,-4 5 0,9-5-3,-6 0 0,0 2 3,1-1 1,-7 0-6,6-4 1,-2 0 44,3 0-15,-1 0 1,0 0 0,1 0 0,-1 0 0,1 0 0,-1 0 1,1 0 0,3 0 19,0 0-23,0 0 1,-2 0-1,2 0 0,-2 0-6,2 0 1,2 0-5,-2 0 1,0 0 17,-4 0 0,1 0-8,-1 0 0,1-4 19,-1 0 0,1-1-28,-1 2 1,0 1-1,1-1 0,-1-3-80,1 3 1,-5-5 74,1 4 11,0-5 0,2 7 41,-3-6-42,3 1 0,-3-1-17,4 0 11,-4 1 4,3-5 0,-5 1-147,2-1 139,4 6-20,-10-4 40,9 4-14,-9-6 0,8 5 129,-5-1 1,1 4 4,-1-3 0,-2-1-98,6-3 0,-6 3 47,2 0-53,-2 1 14,3-5 0,-3 1-49,6-1 47,-6-4-38,8 3 0,-8-3 41,2 4 1,-3-3 0,0 0 74,3 1 141,-3 1 0,4 2-195,-5-1 196,0 6-170,0-4 0,-1 9 99,-3-3-81,3-3-62,-4 6-6,5-4 30,-5 5-347,3-5 31,-3 4 31,5-4 36,0 0 154,0 3-141,0-3 121,0 0 0,2 4 92,1-3-293,-1-2 193,3 4 15,-5-3-476,0 5-628,5 0 1158,-4 0 0,9 0 0,-3 0 0</inkml:trace>
  <inkml:trace contextRef="#ctx0" brushRef="#br3" timeOffset="9">12654 14619 8014,'-6'-8'-146,"2"0"0,-1 5 309,1-5 1,0 4 83,4-3 0,0-1 468,0-3-488,0-1 1,2 1-99,2-1 1,-2 2 96,6 3 1,-4-2-163,3 5 1,-3-4 33,4 4 0,-5 1-83,5 3 22,0 0 30,3 0 0,0 5-160,1 2 0,-5 0 58,1 0 1,-4 1-153,3 3 1,-4 1 35,1-1 0,-3 1 18,-1-1 0,0 4 6,0 0 1,0 5 40,0-5 1,-1 5 11,-3-1 0,1 1 17,-4-1 0,1 2-38,-2-6 0,-2 4 42,2-4 0,2 4 54,-2-4 0,6-3-108,-2-4 391,3-1 12,1-1 0,0 5 0,1-10 316,3 3-402,2-3 1,5-1-89,1 0 0,-1 0 28,1 0 0,-1 0-191,1 0 1,-1 0 109,0 0 0,2 0-156,2 0 1,-2 0-9,2 0 1,-2 0-19,-2 0 1,-3 0-33,0 0 1,-5-4 27,5 0-1279,-5 1 646,2 3 750,-5 0 0,-6 5 0,0 1 0</inkml:trace>
  <inkml:trace contextRef="#ctx0" brushRef="#br3" timeOffset="10">13123 14447 8016,'-12'0'1177,"6"-5"-721,1 4-310,5-4 0,0 6 76,0 3 1,0-1-129,0 4 1,-4 6 18,0 6 1,-1-1-154,1 1 1,-1 4-44,-2 3 0,-6 6 64,5-2 1,-6 0-229,3 0 1,-1 0 109,-3 5 0,6-5-220,2 1 1,-1-6 147,-3 2 0,4-7-14,4-1 0,-3-5 79,3 1 0,-1-2-108,4-2-138,0 1 102,0-1-382,0-4 670,0 3 0,0-9 0,0 4 0</inkml:trace>
  <inkml:trace contextRef="#ctx0" brushRef="#br3" timeOffset="11">13328 14721 8016,'6'-11'0,"0"0"297,-6-1 1,3 1 342,1-1-292,0 1 0,-5 1 231,-3 2-337,-2-2 1,-6 9-150,1-3 1,-2 3 103,-2 1 1,2 5-277,-2 2 0,-3 5 100,-1 3 0,1-1-210,-1 5 1,5-5 19,-1 1 1,6 2-88,2-2 1,3 0-242,-4-3 308,6-1 0,-2-1-70,8-2 0,-2-2 39,6-2 1,-1-3-24,5 3 0,1-4 104,2-4 0,-3 2 152,4-6 0,0 0-20,-1-3 0,2 0 117,-2-1 0,-2 1-91,2-1 156,-2 1 1,-3-1 204,-3 1-218,-1 5 534,-6 1-142,0 5 1,-4 5-427,0 2 0,-1 3-45,1 2 0,3-1-180,-3 1 1,-1 0 71,1 4 0,0-2-55,4 5 0,0-4 13,0 4 1,0-4-210,0 4 0,-1-4 41,-3 4 1,3-5-75,-3 2 0,3-4 76,1 0 1,-1-1 123,-3 1 1,3-5 660,-3 1-330,2-6-60,2 3 1,0-3 59,0 2 138,0-3 39,0 4-1608,0-5-209,6 0 1418,-5 0 0,9 0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5893 11763 7744,'-6'-6'-288,"1"1"1,3 5 1012,-1 0-117,1 0-43,-3 0 138,5 0-341,-5-5-57,4 4-134,-4-4 1,5 6 22,0 3 1,1 3-23,3 9 1,-1 1-150,4 6 95,1 0 1,-1 9-163,1 2 0,-2 3 130,2-3 1,1 4-87,-5 0 0,3 4 105,-3-4 1,0 0-273,-4-4 0,1 1 54,3-1 1,-3 0-122,3 1 1,-3-2 11,-1-3 0,0-2 13,0-5 1,0-2 162,0-2 0,0-2-34,0-6 1,0 1 69,0-1 1,-4-3-57,1-1 0,-2-3-222,1 4 1,1-6-404,-4 2 137,-1-3 1,-3-1 553,-1 0 0,1 5 0,-1 2 0</inkml:trace>
  <inkml:trace contextRef="#ctx0" brushRef="#br0" timeOffset="1">5665 12357 8139,'-12'-11'0,"5"3"439,-1 1 122,6-1-1,-4 2-170,6-4 0,6 8-150,1-1 1,8 3 51,4 3 1,3-1-23,1 1 1,1-1-165,3-2 0,3 3 134,8 1 1,-2-1-100,2-7 0,-4 1 41,-4-4 0,2-1-94,-5-3 1,-1-1-53,-3 1 1,-5 3-152,-3 1 0,-3 3-1153,-5-4 735,4 6-1679,-10-3 2212,4 5 0,-10 5 0,-2 1 0</inkml:trace>
  <inkml:trace contextRef="#ctx0" brushRef="#br0" timeOffset="2">6373 12472 8018,'-7'-5'-219,"1"3"-19,2-2 0,2 2 332,-6-2 1,4 3 478,-3-3-7,4 3-56,-2 1 320,0 0-303,4 0-400,-4 0 0,5 1 119,0 3 0,0-2-245,0 6 0,5 0 82,2 3 1,0-3-70,0-1 0,1 1-199,3 3 0,2-3 133,2-1 0,-2-3-137,2 4 1,-6-4 57,-1 3 1,-1-4-6,5 1 1,-5-3 53,1-1 1,-4 4-437,3 0-158,-4-1 234,2-3 1,-4 0-175,3 0 616,-3 0 0,4-5 0,-5-1 0</inkml:trace>
  <inkml:trace contextRef="#ctx0" brushRef="#br0" timeOffset="3">6681 12414 8018,'0'-6'-88,"0"1"277,0 0 1,-1 4 15,-3-3 0,2 3 263,-6 1-322,0 5 0,-2 1-133,3 5 0,-4-3-248,4 0 161,2-1 74,-5 5 0,5-1-205,-3 1 149,-2-1 1,8-3-210,-1-1 104,-4 1-9,6 3 1,-8-3-182,5-1 0,-3-3-263,3 4 614,-5 0 0,3 3 0,-6 0 0</inkml:trace>
  <inkml:trace contextRef="#ctx0" brushRef="#br0" timeOffset="4">6533 12586 8018,'6'0'58,"-1"-5"203,-5 3 167,0-3 1326,0 5-1547,0 5 1,4 2 28,0 4 1,0 1-97,-4-1 0,1 0-132,3 1 1,-3 1-185,3 2 152,-3-2-45,-1 8 1,0-4-269,0 2 264,0 2 0,0-7-45,0 5 0,0-5 73,0 1 1,0-2 78,0-2 0,1 0-52,3-4 432,-3 3-188,4-8-202,-5 3-901,0-5-834,0-5 1711,0 3 0,0-8 0,0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70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16435 11626 6858,'-7'0'749,"2"0"0,0 0-731,-2 0 97,1 0 0,0 0 663,2 0-275,3 0-440,-4 0 22,5 0 0,5 0 51,3 0 1,2 0-32,1 0 1,6 0-119,2 0 1,0 0 110,4 0 0,-2 0-5,10 0 0,3 0 58,4 0-63,5-5-219,3 4 1,6-9 4,5 2-1071,-5 3 1214,4-5 0,-7 5-134,8-3 1,-7 3-38,3 5 1,-1-3 57,-2-1 1,0 0 43,0 4 0,-3 0-151,2 0 1,3 0-38,2 0 196,-4 0 1,6 0-64,-2 0-889,1 5 940,3-4 102,-1 4 0,1-5 129,3 0 0,1 0-216,3 0 0,-32 0 0,1 0 189,31 0 0,-8-3 244,-4-1 0,-2 0-355,-5 4 0,1-1-42,-9-3 69,0 3-28,-9-5 0,3 6-73,-6 0 59,1 0 216,-9 0 0,2-3-39,-5-1 1,4-1 504,-3 1 1,-1 3-589,-4-3 1,-1 1 905,-2 0-710,2 1 301,-9-3-500,4 0 49,-5 4-197,0-4-2118,0 5 2113,-5-5 1,3 3 228,-6-1-187,1-4 1,-5 5 117,1-6 1,-4 6-168,-1-2 1,0-1-15,1 1 0,2-4-109,-2 5 151,2-1-1,2-1 0,3 3 169,0-1 4,1-4-54,0 6-45,-3-4 1,8 5 69,-6 0 338,6 0-420,-9 0 1,9 0 58,-6 0-250,6 0 203,-3 0 29,5 0 0,5 4 1,2-1 1,7 6-4,1-1 1,6-2-9,-2 2 0,2-4 139,2 3 1,0 0-136,0 0 0,-4 2 10,0-5 1,-1 0-121,1-4-48,2 5 144,-3-4 1,0 4-194,-3-5-25,-2 0 109,-2 5 0,-3-3 1,-1 1 0,0 0 23,0 1 2,4-3 1,-6 5 70,2-2 1,0-3 22,-4 3 1,-1-1 173,1 1 0,-1-3-190,-2 4 650,0-5-560,0 5 0,-2-4 200,-1 3-165,1-3-88,-8-1 1,4 2-33,-6 1 0,5-1-163,-1 1 0,4 0-56,-3 1-62,-1-3 245,-3 4 0,-2-1-200,-2 0-25,2 5 145,-3-8 1,-1 9 6,-2-2 1,1 1-48,-1-2 1,0 3 4,-4-2 0,6 2-13,1 2 0,0-5-17,1 1 1,-4-2-211,4 2 19,-1 2 246,5-9 1,-1 8-549,1-5 282,5 5-368,-4-8-222,8 4-256,-3-5-244,5 0 1419,0 5 0,5-4 0,2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74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2351 7253 6560,'0'-6'654,"0"1"1,0 4-299,0-3-109,0 3-161,0-5 1,0 8 87,0 2 1,0-2 89,0 6-163,0-1 1,0 9-34,0-1 0,0 5 62,0-1 1,0 4-105,0 4 1,1 2 96,3 5 1,-1-2-226,4 2 1,-3-6 68,4 6 0,-4-2-70,3 2 1,0 0-30,0 1 1,3-5 83,-2 1 1,-2-5 6,2 5 1,-4-6 27,3 2 0,-4-4 13,1-4 0,1 1-14,-1-5 0,-1 4 64,-3-4 0,0 1-18,0-5 0,-3 1 11,-1-1 1,-5 0-515,1 1 1,-2-1 56,-1 1 414,-1-1 0,-4 0 0,-2 1 0</inkml:trace>
  <inkml:trace contextRef="#ctx0" brushRef="#br0" timeOffset="1">2088 7950 7933,'0'-11'680,"0"4"1,2-3-382,2 2 0,6 2-85,5-2 0,5 6 63,-1-2 1,4 3 142,4 1 0,2-4-244,5 0 0,0 0-89,1 4 0,-6 0 139,-2 0-141,-3-5 1,-3 4-188,-2-3 1,2 3 65,-6 1 0,1-4-1696,0 0 979,-4 1 753,5 3 0,-6 0 0,1 0 0</inkml:trace>
  <inkml:trace contextRef="#ctx0" brushRef="#br0" timeOffset="3">3505 7185 9880,'-8'11'330,"0"1"1,1-1-170,-5 0 0,2 2-5,3 2 0,-4-1-8,4 5 1,-3-1-139,-2 1 1,5 4 142,-1 0 1,0 0-225,-3 3 0,3 4 36,1 0 1,3 3-59,-4 1 1,6 1-17,-2-1 1,3-1 85,1-3 1,4 3-220,-1-2 0,6-3 49,-1-2 0,2-2 116,1-1 1,5-1-3,-1-3 0,4 1 101,-4-5 1,4 1-25,-4-5 1,2-1 127,-2-2 0,-6 2 53,2-2 0,-2-2-47,3 1 248,-6-4-126,4 7-639,-3-3 217,-1-1-1116,-1-1 43,-5-5 771,0 0 0,0 0 0</inkml:trace>
  <inkml:trace contextRef="#ctx0" brushRef="#br0" timeOffset="4">3756 7699 7951,'-6'-5'0,"-5"3"-61,4-1 0,2 0 98,1-1 0,1 3 370,0-3-232,1 3 1,-3 0 255,5-3-46,-5 3 33,4-5-199,-4 6 596,5 0-770,5-5 0,3 4 108,7-3 0,-3-1-47,4 1 0,0-3 47,-1 3 1,6-4-124,-2 5 1,-2-2 108,3 1 0,-5 1-130,4-4 1,-5 4 88,1-1 1,-2 3-19,-2 1 0,1 0-113,-1 0 0,-3 0 122,-1 0 0,-3 0-137,4 0 0,-6 1 65,2 3 1,-3-1-143,-1 4 0,4-3 90,0 4 1,0-1-111,-4 5 0,-4 0 53,0 4 1,-5-2 36,2 5 1,-4 0-45,0 3 1,-2-3 42,-2 0 1,2 1 82,-2 2 1,6-4-75,2-3 0,0 2 135,0-2 1,-2 0-63,5-3 0,0-5 28,4 1 0,0-4 30,0 3 165,0-4-223,0 2 1,4-4 8,0 3 1,5-3 112,-2 3 0,3-3-58,2-1 1,-1 0-15,1 0 0,3 0-15,0 0 0,0 0-1,-3 0 1,-1 0-58,1 0 0,-1-3-30,0-1 11,1 0 0,-1 4 50,1 0 1,-5 0-241,1 0 0,-4 0 66,3 0 0,-3 0-913,4 0 373,-6-5-1269,8 4 1949,-8-4 0,8-1 0,-4 0 0</inkml:trace>
  <inkml:trace contextRef="#ctx0" brushRef="#br0" timeOffset="5">4167 7253 7999,'-8'-10'426,"1"3"-130,4-4 479,-2 5-480,5 0 1,2-1 471,1 4 1,0 1-208,4-2 0,2 3-37,7 1 1,-2 0-41,5 0 1,0 1-201,3 3 0,0 3-128,-3 4 0,3 2 100,-3 2 0,2 3-147,2 5 1,-1 3 78,-3 1 0,1 5-240,-5-2 0,2 4-277,-2 4 0,-6-2-331,2 2 0,-3-1-191,-1 1 0,-1-5 389,-6 5 0,0-10-5,0 2 1,0-1 52,0-2 0,0-4 394,0-4 0,-2-4-67,-2 4 1,2-5-190,-6 1 0,1-2-66,-5-1 1,5-5-182,-1 1 0,6-4 524,-2 3 0,-3 1 0,1 3 0</inkml:trace>
  <inkml:trace contextRef="#ctx0" brushRef="#br0" timeOffset="6">5195 7619 7938,'-6'0'873,"-5"-5"-563,10 3 158,-4-8 275,5 9-510,5-4 0,2 5 13,4 0 1,2 0-147,2 0 1,-1 4 119,5 0 0,0-1-96,4-3 0,-4 4 69,0 0 1,0 0-276,4-4 0,3 0 78,1 0 0,-4-4-281,-4 0 0,-1-1 35,1 1 1,-3 3-506,-4-3-246,-1-2 432,0 5 65,-4-4 1,-3 5-48,-8 0 551,-3 0 0,-9 0 0,-2 0 0</inkml:trace>
  <inkml:trace contextRef="#ctx0" brushRef="#br0" timeOffset="7">5275 7744 8808,'13'0'441,"2"0"0,-2-1 520,2-3 1,1 3-421,-1-3 1,6-1-266,-2 1 1,-1 1-29,1 3 0,-2-4-584,2 0 0,3 0-260,-3 4 1,-1 0 595,1 0 0,0 0 0,4 0 0</inkml:trace>
  <inkml:trace contextRef="#ctx0" brushRef="#br0" timeOffset="8">6406 6774 7894,'-8'0'0,"0"0"132,6 0 1,-5 0 370,4 0 0,1 0-64,-3 0 20,0 0-366,4 0 0,-4 1 77,5 3 0,0-2-65,0 6 1,0-1 74,0 5 1,0 1-19,0 2 1,0 3 43,0 4 1,0 3 2,0 1 1,0 5-105,0 7 1,0-3 78,0 3 0,1-2-73,3-2 0,-1 4 76,4 0 1,1 2-250,3-2 1,1 2 28,-1 6 0,0 0-124,1-1 0,-1 1 155,1 0 0,-1-6-121,1-2 1,-5 2-28,1-2 1,-4-4 118,3-4 0,-4-3 6,1 4 1,-2-6 16,2 2 0,-3-3-13,3-1 0,-3-1-2,-1 1 0,0-1 50,0-3 1,-4 2 237,1-2 0,-5-1-258,4 1 1,-5-4 94,2 5 0,0-7-77,0 3 1,-1-4 16,-3 0 1,3-1-8,0 1 0,2-5-23,-2 1 71,-2-6 90,4 4-166,-5-6-166,-1 0-321,1 0 1,3 0 56,1 0 155,4 0-1159,-2-6 361,0 5 422,4-9 644,-5 4 0,17-6 0,1 1 0</inkml:trace>
  <inkml:trace contextRef="#ctx0" brushRef="#br0" timeOffset="9">6577 8281 7731,'0'-6'829,"5"1"-594,1 5 1,6 0-49,-1 0 1,2 0-20,2 0 0,-1-4 1,5 0 0,-1-3-4,1 3 0,-1-4-6,-3 4 1,-2-3-26,2 3-349,-3 0 65,0 4 0,-5 0-759,1 0 607,-5 0 302,2 0 0,0 5 0,1 2 0</inkml:trace>
  <inkml:trace contextRef="#ctx0" brushRef="#br0" timeOffset="10">7114 8201 8147,'-7'0'1195,"2"-5"-500,5 4-368,0-4 38,5 5 1,2 4-99,4-1 1,4 6-358,1-1 1,0 2-39,-1 2 0,2-1-74,2 0 0,2 1 50,-2-1 1,-1-3-258,1-1 1,-5 0 144,1 0 1,2-2 51,-2-5 1,0 0 148,-3 0 1,-1 0-90,1 0 0,-1 0 53,0 0 1,1-3-33,-1-1 1,-3-5 17,0 1 0,-2 2 61,1-2 1,4 1 76,-4-5 1,-2 1-110,-1 0 1,-3-1-21,-1 1 1,0-1 446,0 1 1,-1 3-146,-3 1 0,-2 3 232,-5-4 1,3 4 306,0-3-277,1 4 0,-5-2-159,1 5 1,3 0-74,1 0 1,3 0-232,-4 0 1,1 5 120,-5 3 1,5 2-149,-1 1 0,0 2 31,-3 2 0,-2-1-63,-2 5 0,1-1 2,-5 1 0,0 3-150,-4-3 1,-5 2 144,-2 2 0,2-5 38,1-3 0,4-3 387,4-5 0,3-2-123,4-5 0,1 0-197,0 0 0,4-1 30,3-3 1,3-6-182,1-5 0,0-4-473,0 4 0,5-6 584,3 2 0,7-2 0,3-2 0</inkml:trace>
  <inkml:trace contextRef="#ctx0" brushRef="#br0" timeOffset="11">6600 6774 7585,'-7'-5'204,"2"3"179,5-8 71,0 9 413,0-4-291,0 5-288,5-5 0,-2 3 10,5-1 1,0 1-28,8 2 0,-2 0-89,5 0 1,-2 0-52,2 0 0,3 2-363,-3 1 214,3-1 0,0 7-308,1-6 0,0 1 224,0-4 0,0 0-84,0 0 0,0 0 44,-1 0 1,0 0 39,-3 0 0,1 0 21,-5 0 0,5 0 52,-5 0 11,0 0 0,-4 0 25,1 0 0,-2-1-104,-2-3 0,2 3 68,-3-3 1,0 2-275,0-2 127,-4 2 70,7-8-22,-9 4 176,4-5 1,-8-1-76,-1 1 1,-5-1 90,1 1 0,2-1 101,-2 1 1,2 3 63,-2 1-24,-2-1 1,4 2-93,-6 2 1,5-1-33,-1 1 1,2 2-9,-2 5 1,-2 4-42,2 4 1,-2 4-6,-1 1 1,-2 5-113,-2 2 0,2 0 135,-2 4 0,-1-3-35,0-2 0,1 1-556,4 0 0,-5-5 212,1-3 0,0-2 389,4-2 0,-5-3-82,1-1 1,-4-4 140,4 1 1,-4-3 44,4-1 1,-1-5 175,5-3 0,0 0-132,-1 0 0,4-2-67,1 2 1,3-2-947,-4-1 633,6 4 1,-2-2-1478,8 6 1649,7-1 0,7 4 0,5 0 0</inkml:trace>
  <inkml:trace contextRef="#ctx0" brushRef="#br0" timeOffset="12">8016 7002 8040,'0'-6'-1246,"0"-4"2027,0 3-392,0 1 0,-1-3 544,-3 5-351,-3 0 72,-4 4-193,0 0-35,4 0-166,2 0 0,5 2-175,0 1 1,0 4 55,0 4 0,0 6-20,0 2 1,4 4-200,0 3 1,3 0 64,-3 4 1,4 1-109,-4 3 0,3 0 50,-3 0 0,4 1-148,-4-1 1,3-1 76,-3-3 1,4 2-4,-5-5 1,5-1 64,-4-3 1,3-1-148,-3-3 0,0 1 24,-4-5 0,0 2-65,0-2-139,0-2 1,-1 3-202,-3-4 177,-2-1 0,-6-3 24,1-1 1,-2-4 60,-2 1 1,2-3 345,-2-1 0,-3 0 0,0-5 0,-4-2 0</inkml:trace>
  <inkml:trace contextRef="#ctx0" brushRef="#br0" timeOffset="13">7810 7527 8040,'0'-6'696,"0"-4"1,10 4-284,6-6 1,5 1-171,6-1 0,2 0 15,5-4 0,3 4-142,-3-4 0,7 4-208,-7 0 0,-1 5-281,-2-1 341,-6 6 1,3-7 31,-5 5 0,0 0 0,0 4 0</inkml:trace>
  <inkml:trace contextRef="#ctx0" brushRef="#br0" timeOffset="14">8473 7436 7900,'-2'-8'-840,"-1"1"1946,1 4-337,-3-2-536,5 5 1,-1 0-107,-3 0 0,3 5 102,-3 3 0,3 3-140,1 5 0,0 1 108,0 6 1,0 0-67,0 0 1,4 3 11,0 1 1,-1 4-208,-3-5 1,2 5 17,1-5 1,-1 1-83,1-4 0,-1-2 7,-2-2 0,1 2 130,3-6-97,-3 0 0,8-3 105,-5-1-314,0-5 1,-3-1-81,3-5-284,-3 0-898,4 0 1559,-5 0 0,-5 0 0,-1 0 0</inkml:trace>
  <inkml:trace contextRef="#ctx0" brushRef="#br0" timeOffset="15">8427 7516 7915,'0'-11'-302,"0"-1"427,0 1 1,4-4 395,0-1 0,5 1-229,-2 4 0,3 3-93,2 0 1,3 2-142,0-2 0,2 3 152,-2 5 1,-1 0-258,5 0 0,-5 0 74,1 0 0,-2 2-102,-2 1 0,-1 4 62,-2 4 0,1 4 68,-5 1 1,-1 4-157,-3-1 1,-1 3-197,-3 0 1,-2 3 115,-5 1 0,-5-2 99,1 3 0,0-3 142,4-1 1,3-5-97,0-3 0,6 1 181,-2 0 1,3-5-55,1-3 0,0-1 38,0 5 0,1-5-95,3 1 0,2-4 7,6 3 0,-1-3-32,0 4 1,5-6 45,-1 2 0,4 1-120,-4-1 1,2 0 90,-2-4 1,-2 0-93,2 0 5,-3 0 1,0 0-371,-1 0 1,-3 0-72,-1 0 1,-3 0-312,4 0 0,-4 0 813,3 0 0,1 5 0,3 1 0</inkml:trace>
  <inkml:trace contextRef="#ctx0" brushRef="#br0" timeOffset="16">9181 6911 7976,'0'-12'-144,"0"6"279,0-4 0,0 7 16,0-4 364,0 4 53,0-2 101,0 5 1,-4 1-495,0 3 0,-5 2-43,2 6 1,-3 1 25,-2 2 1,1-1-125,-1 5 1,1 1 76,-1 7 0,1-1-91,0 9 0,-1-6 12,1 9 1,3-5-59,1 5 0,4-5 84,-1 1 1,3-3-17,1 3 0,0 0-162,0-3 1,4-2 96,0 1 0,4-1-218,0 2 1,2-3 67,2-5 1,0-4 100,4 0 1,-6-1 39,5 1 0,-6-3 0,2-5 1,1 1-30,-5-1 1,2-3 5,-1 0 1,2-2-14,-2 1 1,-2 0-1,1-3-449,1-3 331,4 4 0,-5-5 98,1 0 1,-4 0-459,3 0 1,-3 0 545,4 0 0,-1-5 0,5-1 0</inkml:trace>
  <inkml:trace contextRef="#ctx0" brushRef="#br1" timeOffset="46">9424 7303 7352,'0'-6'642,"0"-1"234,0 3-225,0 3-345,0-4 1,0 4 462,0-3-391,0 3-1,5-4-334,2 5 1,4-4 144,1 0 0,-1 0-128,0 4 1,1 0 71,-1 0 1,2-1-71,2-3 0,-1 3 3,5-3 1,-4-1-171,4 1 1,-3 0-43,3 4 1,-4-1 157,4-3 1,-5 3-170,1-3 0,-6 3-42,-1 1 61,-1 0 0,1 4 65,-1 0 0,-4 5 11,1-2 1,-3 3 1,-1 2 1,-1-1-4,-3 1 0,-1-1 74,-3 0 0,-2 1-57,2-1 0,-2 2 73,-1 2 0,-4-2-54,-1 2 0,1 1 28,4 0 1,-1-1-23,1-4 0,0 1 151,-1-1 1,2 1-33,2-1 1,0 0-34,4 1 1,-1-5 31,1 1 16,3 0 127,-4 3-123,5 0 11,0-4 0,1 2-14,3-6 77,2 1 0,5-4-128,1 0 0,3 0 74,0 0 0,0 0-49,-3 0 0,3 0 17,0 0 0,2-4-1,-2 1 1,-2-5 7,2 4 1,-2-1-639,-2 1 1,0 3 245,1-3 0,-5-1-537,1 1 1,-4 1-760,3 3-231,-4-5 1808,2 3 0,0-8 0,1 4 0</inkml:trace>
  <inkml:trace contextRef="#ctx0" brushRef="#br1" timeOffset="47">10200 7166 7983,'-5'-8'81,"-2"1"0,2 3 397,1-4-145,3 6-106,1-3 1,-2 5 42,-1 0 192,1 0 1,-3 5-173,5 2 1,-4 4-287,1 0 1,-1 5 131,4 3 1,0 3-160,0 1 1,0 0-37,0 0 0,-4 3 76,0 1 0,0-3-96,4-1 0,0-7 54,0 7 0,0-8-452,0 0-109,0-2-85,0-1-82,5-6 211,-3-1 1,3-6-568,-5-3 1109,0 3 0,5-10 0,1 5 0</inkml:trace>
  <inkml:trace contextRef="#ctx0" brushRef="#br1" timeOffset="48">10029 7326 7985,'0'-7'365,"0"2"0,5 5-7,3 0 0,3 0-273,5 0 1,3 0 53,7 0 0,0 0-388,4 0 1,-5 0 128,2 0 1,0-3-237,-5-1 0,4-1 93,-7 1 0,-1 3-235,1-3 498,-5-3 0,7 6 0,-3-4 0</inkml:trace>
  <inkml:trace contextRef="#ctx0" brushRef="#br1" timeOffset="49">10931 6755 8124,'-1'-15'0,"-3"0"0,2 0 481,-1 3 120,1 1 1,2 4-106,0-3 0,0 10-88,0 0 0,2 5-14,1 7 0,3 3-108,1 0 0,7 9-18,-3-1 1,7 4-55,-3-1 0,6 0-94,-2 4 0,2-1 81,2 2 1,-4 2-105,0-3 1,-5 3-197,1 1 0,-2-1 82,-2-2 1,-4 2-207,-3-3 1,1 2 75,-2-2 0,1 2 123,-4-5 0,0 3-43,0-3 1,0 3-751,0-3 0,-1 1 163,-3-2 0,-1-3-13,-3 0 0,0 0 54,4-4 1,-5-2 612,1 2 0,-2-5 0,-1 3 0</inkml:trace>
  <inkml:trace contextRef="#ctx0" brushRef="#br1" timeOffset="50">11730 6721 8155,'-7'-11'31,"-3"-1"1,5 1 455,-3-1 95,3 6-98,5-4 310,0 9-608,-5-5 1,4 8-1,-3 2 1,2 3 56,-2 8 1,1 4-31,-4 8 0,3 6-183,-4 5 1,6 6 79,-2 2 0,3 0-206,1 3 0,1 1-76,3-5 1,2 3-47,6-6 1,-1-1 116,0 1 0,1-7-220,-1-1 0,-1-1 126,-2-6 1,1 2-12,-5-6 0,3 1-2,-3-9 1,4 4 40,-5-3 0,1-1-209,-4-4 0,0-3 194,0-1 0,-1-3-317,-3 4 1,2-6 97,-6 2 0,0-3 401,-3-1 0,-4 0 0,0 0 0,-6-5 0,2-2 0,2-5 0,-2-3 0,1 1 0,-1-5 0,2 0 0,6-4 0,-1 4 0,1 0 0,5 1 0,2-1 0,3 3 0,1 5 0,0-1-131,0 1 322,5 4 0,1-1 68,5 4 1,1 0-42,-1 4 0,4-1-114,1-3 1,4 3-87,-1-3 1,-1 3 111,1 1 0,0-2-473,4-2 0,-2 3 343,-2-3 0,3-2 0,-5 0 0</inkml:trace>
  <inkml:trace contextRef="#ctx0" brushRef="#br1" timeOffset="51">12083 7269 8904,'0'-7'1703,"0"2"-799,0 5-877,0 5 1,0 2 148,0 4 1,4 6-85,0 2 1,0 2 142,-4 2 0,4 1-253,-1 3 1,5-2 38,-4 6 1,5-2-109,-2 1 1,0 2-102,0-6 0,1 1-48,3-4 1,-3-2-6,-1-2 1,-3 2 145,4-6 0,-6 0 126,2-3 0,-3-1-77,-1 0 1,0-3 32,0 0 0,-1-5-30,-3 5 1,-2-5-4,-5 0 0,-2 2-23,-2-1 1,-3 0 2,-5-4 1,0 0-564,1 0 0,-1 0-135,0 0-693,5 0 1457,2-5 0,9-1 0,2-6 0</inkml:trace>
  <inkml:trace contextRef="#ctx0" brushRef="#br1" timeOffset="52">12506 6664 8143,'0'-12'197,"0"1"800,0 0-380,0-1-236,0 6-284,0 1 1,0 6-12,0 3 0,0 3 68,0 9 1,-2 3-47,-1 7 1,-3 0 91,-1 4 0,-7 1-231,3 3 0,-3 4 39,2 0 0,1 0-66,-1-4 0,5 4 64,-1 0 0,6 0-156,-2-3 0,2-1-103,2 0 1,2-4 106,2 1 0,2-6-17,5 2 1,1-4 98,-1-4 1,1 1-81,-1-5 1,4 4 118,0-4 0,1 1 4,-5-5 0,0-1 73,1-2 1,-1 1-65,1-6 1,-1 5-128,0-4 1,1 0 111,-1-4 0,1 0-467,-1 0 1,-3 0-117,-1 0 610,1 0 0,3 5 0</inkml:trace>
  <inkml:trace contextRef="#ctx0" brushRef="#br1" timeOffset="53">12996 6721 8215,'0'-24'601,"0"-2"-353,0 11 0,0-5-131,0 1 1,2 2 20,1 2 1,0 3 32,5 0 1,-6 5 639,2-1 425,-3 5-964,-1-2 1,1 7-10,3 1 1,-3 4 8,3 4 0,1 6-24,-1 2 0,5 6-40,-1 2 1,2 3-5,1-3 1,4 4-134,1 0 1,4-1-104,-1 5 0,-10-22 34</inkml:trace>
  <inkml:trace contextRef="#ctx0" brushRef="#br1" timeOffset="54">13166 6861 15237,'2'3'1,"20"35"6,-3 2-336,0-2 1,-5 3 195,2-3 1,-4 1-283,0-5 0,-5-1 160,1-3 1,-6 2-148,2-6 0,-3 5 74,-1-4 1,0-1-42,0-3 0,-1 0-240,-3 0 0,-1-4 185,-2 0 1,-3-5-1041,2 1 1464,-2 3 0,-2-6 0,1 5 0</inkml:trace>
  <inkml:trace contextRef="#ctx0" brushRef="#br1" timeOffset="55">13909 7086 8009,'0'-8'-323,"0"1"379,0 4 84,0-7 0,-4 8 41,1-6 1,-6 6-58,1-2 1,-2 1 81,-1-1 1,-1 3 1,1-3 0,-1 3-76,1 1 0,-4 1 17,0 3 0,-6-1-77,2 4 1,3 1 81,1 3 1,-2 1-59,2-1 1,-2 4 65,2 1 1,2 3-267,-2-4 1,4 5 41,3-1 0,3-2-198,5-2 1,0 1 131,0-1 1,1 4 38,3-3 0,3-1-224,4-4 0,2-3 40,2 0 0,3-6 160,4 2 1,1-3 1,0-1 0,1-1 202,3-3 1,-3-2-52,3-6 1,0-3 176,0 0 0,0-5-15,-4 1 0,-2-3-8,-2-1 0,3 0 52,-3 1 0,-3-3-103,-1-1 0,-2-3 105,-2-6 0,-3 4-90,0-3 0,-2 2-48,2-6 0,0 2 25,-4 2 1,4 0-137,-4 0 0,1-1 19,-1 1 0,-3 4 24,3-1 1,-3 6 38,-1-2 0,0 7-2,0 1 1,0 9 144,0-2 0,0 7 34,0-2-67,0 4 55,0-2 297,0 5-453,0 5 0,0 3-223,0 7 1,0 3-10,0 5 0,0 1 150,0 2 1,0 3-145,0 6 0,-1 3 85,-3 0 0,3 1-328,-3-1 0,1-2 146,-1 2 1,3 1-39,-3-1 1,-1-1-17,1-7 1,1 2-70,3-5 1,0-1 72,0-3 0,0-1 63,0-3 1,0 1-121,0-5 0,0 0 127,0-3 1,1-2-237,3-3 0,-2 2-172,6-5 621,-6 0 0,14 1 0,-4 1 0</inkml:trace>
  <inkml:trace contextRef="#ctx0" brushRef="#br1" timeOffset="56">10543 7303 8198,'-2'-6'-1215,"-1"2"1964,1-3-411,-8 6 1,8-4 559,-6 5-139,6 0-508,-3 0 92,5 0-330,0 5 1,0 2 59,0 4 1,0 2 130,0 2 0,0-1-283,0 5 1,1 0 46,3 4 1,-2-4-75,6 0 1,-1-5 19,5 1 1,-1 0-93,1-4 0,4 2 83,3-9 1,-1 0 63,1-4 1,0 0 12,4 0 1,-4-5-14,0-3 1,0-3 33,4-5 0,-2 3-21,-2-7 1,1 3 127,-4-2 1,-1-2-111,-4 6 0,-3-4 214,0 4 0,-6-2 1,2 2 0,-3 1-10,-1-5 0,-5 5 102,-3-1 1,2 6-112,-2 2 1,5 4-113,-5-1 0,6 4 67,-2 4 0,-1 2-214,1 6 0,0 4 61,4 3 0,0 8-171,0 3 1,0 3-44,0 2 1,0 5-45,0 6 0,0 0 161,0 3 0,0-2-5,0-1 0,1-1-733,3 1 0,2-6 320,6-2 0,-5-3 31,1-5 1,-2 2 89,2-6 1,-3 1 552,-5-4 0,0-4 72,0 0 1,-1-5 197,-3 1 0,-6-2 168,-5-2 0,-6-1-295,2-2 0,2-3 73,-2-5 0,-4 0 14,-4 0 0,1 0 77,3 0 1,0-6-82,0-6 0,7 0-355,4-7 1,6-6-359,6-5 1,2-4-553,6-4 0,5 2 882,9-2 0,11 3 0,3 0 0</inkml:trace>
  <inkml:trace contextRef="#ctx0" brushRef="#br1" timeOffset="57">12768 7098 8121,'-4'-8'10,"0"0"0,-4 4 79,0-3 1,2 4 245,-2 0 0,4-3 142,-3 3-241,4-1 0,-3 4 32,2 0 1,3 5-124,-3 3 0,3 2 93,1 1 1,0 6-207,0 2 1,0 2 111,0 2 0,0 0 46,0 0 1,1-1-575,3 1 0,-2-5 239,6-3 1,-2-2-2,2-2 1,2-1 69,-2-2 0,3 1-3,4-5 0,-1 0 81,5-4 0,0-2-21,4-1 0,0-4 11,0-4 1,-2-2 2,-2-2 1,1 1 204,-4-5 0,-1 0-66,-4-4 1,-4 4 95,-4 0 0,-1 0-87,-2-4 0,0 4-124,0 0 0,-2 5 175,-1-1-14,1 2-64,-3 2-179,5 5-20,0 21 0,0 1 55,0 18 0,4-1-182,0 5 1,5 3 61,-2 5 0,0 3-499,0 1 0,1 3 208,3-4 1,-3 1-116,0-5 1,-1-4 214,5-3 0,-5-4 96,1-3 0,-6 0 289,2-4 0,-3 0-130,-1-5 1,0 0 216,0-3 0,-3 1-124,-1-4 0,-9 3 582,2-4 1,-4 0-380,-1-4 1,-1 0 402,-6-4 1,0 2-199,0-5 1,-5 1-34,-2-1 1,1-3-166,-2 3 0,6-3 8,-2-1 0,4-5-200,4-3 1,8-6 135,7-1 0,5-10-1166,7-2 1,6-6 1002,13-5 0,7-7 0,-14 19 0,0 0 0</inkml:trace>
  <inkml:trace contextRef="#ctx0" brushRef="#br1" timeOffset="58">14274 7075 8006,'-11'-12'37,"0"1"1,3-1 186,0 1-199,6 0 1,-2 0-13,8 4 140,-3-3 0,5 5-12,-2-3 463,-2-2-328,3 9 0,-5-6 171,0 4-194,0 1 127,0-3 58,0 5-270,0 5 0,1 2-71,3 4 1,-3 0 55,3 1 1,-2 4-257,2 3 0,-1 3-24,4 1 0,-3 0-27,4-1 1,-2 0 110,2-3 1,0 1-58,-4-5 0,5 4-18,-1-3 1,-2-5 70,2-3 1,-1-2 158,5 2 1,-5-3-146,1-5 1,3 0 131,5 0 1,4-2-95,-1-1 1,2-4 19,2-4 1,-4-1-21,0 1 1,-1-2-17,1-2 0,-2 2 137,-6-2 1,0-2-110,1-3 0,-5 3 47,1-2 1,-5 3-43,0-3 0,2 6 453,-1-3-122,0 4-109,-4 0-219,0 6 0,1 2-135,3 8 0,-3 7 180,3 8 1,1 8-8,-1 3 0,1 3-47,-1 2 1,-3 4 28,3 3 0,1-2-254,-1 2 0,3 4-14,-3 3 0,6 6-83,2-2 1,-1-2 146,4-2 1,-3-4-218,-4-7 1,2 0 170,-3-8 0,-2-2 57,-1-1 1,-3-5 256,-1-3 1,-1 2-111,-3-6 1,-2 0 140,-5-3 0,-6-6-51,-2-2 1,-2-3 556,-2-1 0,-1 0-341,-3 0 1,-2-5-8,-5-3 0,-1-7-284,1-4 1,9-2 126,2-2 0,13-5-230,2-3 1,8-7 60,8-4 0,10-6-3750,12-1 3778,-12 21 0,2 1 0,21-20 0,-19 23 0,1-1 0,0 2 0,0-1 0</inkml:trace>
  <inkml:trace contextRef="#ctx0" brushRef="#br2" timeOffset="136">16872 17073 6171,'0'-6'0,"0"0"26,0 2 3,5 2 96,-4-3 17,4 5 346,-5 0-372,0 5-29,0-3-43,0 3 0,4-4 62,0 3 0,1-3 96,-1 3-55,-3-3-75,9-1 0,-7 0-66,4 0 115,-4 0-188,7 0 1,-8 0 175,6 0-160,-5 0 233,7 0-2,-9 0-44,4 0 26,0 0 1,-2 0-59,4 0 0,-3 0-27,4 0 1,-5 0 28,5 0 1,0-1-12,3-3 0,0 3 16,1-3 1,1-1-40,2 1 1,-1-1-27,5 1 1,-4 3 37,4-3 1,-5 3-8,1 1 1,2 0-22,-2 0 1,1-4 28,0 0 1,-4 1-94,3 3 0,2 0 83,-2 0 0,2-2-74,-2-1 1,-1 1 18,5-2 1,-4-1-13,4 2 1,0-5 15,4 4 1,0-5-1,0 2 1,-1 0-6,1 0 1,0 3 17,0-4 0,1 6-43,3-2 1,-3-1 36,2 1 0,-2-1 9,-1 1 1,4 3 2,-1-3 0,6-2 1,-1-2 0,3-2-31,4-1 1,-5 3-4,5 0 1,-6 1-14,2-5 0,-1 1-1,-7 0 0,5 0-4,-5 4 0,1-3 51,-4 2 1,0 2-4,0-2 1,-4 1 28,0-5 1,1 5 8,7-1 0,-2-1-65,5-6 0,-3 2 5,3-2 0,1-3-104,3-1 0,0 1 119,1-1 1,-1 4-75,0-4 0,-1 1 51,-3-1 0,-2-1-10,-5 5 0,0-4 46,0 4 1,0-4 99,-1 3 0,-3 1-88,0 4 0,-3-4 112,3-1 1,3-4-239,5 1 0,1 1 88,-1-1 1,2-1-158,5-7 1,2 3-9,2-2 0,-3 2 85,3 1 0,-6 0 14,-2 0 0,-4 0-29,0 0 1,-3 1 85,-4-1 0,1 0 155,-4 0 0,3 0-2,-4 0 0,4-3-90,-4-1 1,7-1 12,0 2 0,1-2-77,4-3 1,-3-2 4,-1 3 0,1-2 9,3 2 0,-3-3-5,2 2 0,-2-2 0,-1-1 1,0 1-6,0 3 0,-2-2-167,-2 5 1,-2-3-42,-6 3 1,1 1 207,-1 3 0,-3 0-36,-1 0 0,0-3 128,0-1 0,7-3-74,-2 3 0,3-3 14,0 3 1,2-3-7,2 3 1,2-4 8,-2 5 1,1-1 49,-1 4 0,2 1-53,-6-1 1,0 4 138,-3 0 0,-6 5-47,-2-1 0,1 2-41,-1 1 1,-1 1-89,-3 0 1,0-1-2,0 1 0,2-1 28,1 1 0,0 1-13,5 2 0,-5-2-148,5 2 0,-2-2 39,2-1-34,2-1 104,-4 1 1,1 3-7,-3 1-313,2 4-483,-5-2 180,4 5-237,-5-5 875,0 4 0,5-4 0,2 5 0</inkml:trace>
  <inkml:trace contextRef="#ctx0" brushRef="#br2" timeOffset="137">20284 14677 8254,'-6'0'-1310,"0"-2"1909,6-1 6,0 1-567,0-8 1,0 8 122,0-6-28,0 6-73,0-9 0,2 10-6,2-3-67,-3 3 221,4 1-55,-5 0-90,-5 0 0,0 1 241,-3 3 0,2-3 297,2 3-197,3-3-206,-4-1 389,5 0-217,5 0-315,-4 6 42,9-5 0,-5 5-207,3-2 1,-2-1 60,-2 4 0,-3-3-16,3 4 0,-1-2 211,0 1-87,-1 4 1,4-6 70,-2 2 64,-3 3 0,5-4-29,-2 1 1,-1 2-82,4-5 1,-4 5-1,1-2 0,2 0-43,2 0 0,-2 1-9,2 3 0,-5-3 5,5-1 0,-5 1-24,0 4 1,2-1 35,-1 0 1,1 1-10,-1-1 0,-1-1 72,4-2 1,-3 2-65,4-2 0,-5 1 203,5-2 1,0 3-56,3-2 0,0 2 67,1 1 0,-5 0-124,1-4 1,0 3-4,3-2 0,-3 2 11,-1 2 1,-4-1 10,1 0 0,1 1-16,-1-1 0,1 4-1,-2 1 0,0 3-167,5-4 1,-5 1 141,5 0 1,0-3-13,3 6 0,-3-5-53,-1 2 0,1-2-142,3 1 1,-1-3 24,-2 4 1,1-4 49,-5 0 1,3 0-17,-3 4 0,4-4 60,-5 4 1,5-4 30,-4 0 1,5 0 5,-2 4 0,4-4 9,0 3 1,-1-2-74,-2-1 0,2 3-5,-3 0 1,4 0 2,0-3 1,-1-1-15,-2 0 1,2 2 37,-3 2 1,0-2-4,0 2 0,-3-6 59,4-1 0,-2-1-84,2 5 0,2-1 4,-2 1 0,2-5-1,1 1 1,2-2-3,2 2 0,-2 2-17,2-3 0,1 0-9,0 0 1,0 0-79,-1 0 1,-2 4 92,2-4 1,-2 3-2,-2 2 1,1-5-30,-1 1 1,-3 0-6,-1 3 1,1 0-9,3 1 0,1-1-8,-1 1 0,1-5 4,-1 1 1,4-1 18,0 5 1,6-1-50,-2 1 1,2-5 30,2 1 1,0-2 24,0 2 1,-2 2 3,-2-2 1,-1 0 4,-3 0 1,-2 2 21,2-2 0,-2 2 7,-2 1 0,1 1-197,-1-1 0,1-3 107,-1-1 0,4 1-11,0 3 1,4 1 42,-3-1 1,4 1-31,-1-1 0,-1-3 28,1-1 0,-5 1-21,1 3 1,-2 1 62,-2-1 0,0 1 19,1-1 1,3 0-38,0 1 0,0-1 4,-3 1 0,3-1-133,0 0 0,4 1 103,-4-1 0,6-3 35,-2-1 0,-1 1-8,1 3 1,-4 1-7,4-1 1,-5 1 36,1-1 1,1 1 18,0-1 1,3-3-56,-4-1 1,4 1 26,-4 3 1,5-3 114,-1-1 0,-1 1-105,1 3 0,0-3 11,4 0 0,-4-1 39,0 5 0,-1-5 4,1 1 0,2-1-48,-2 5 0,-1-1 4,1 1 0,-1-5 15,1 1 0,3-2-9,-3 2 0,-2 2 41,2-2 0,0-2-28,4 2 0,4-6 30,-1 2 0,2 1-58,-1-1 1,-3 3-6,3-3 1,-2 4-20,2-4 0,-3 3-6,2-3 1,-2 4 21,-1-5 1,0 5 13,0-4 0,4 3-49,-1-3 1,5 4 33,-5-4 0,5 3-82,-5-3 0,5 1 85,-5-1 1,5-3 2,-5 3 1,1 1 55,-4-1 0,4 1 8,-1-1 1,2-2-2,-1 6 1,-2-6 9,5 2 1,-4 1 3,0-1 0,0 4-39,0-4 1,-1 3-151,1-3 0,-2 4 69,-1-5 1,0 2 29,0-1 0,3-2-15,1 1 1,0 2-23,-5-1 0,1 1 30,0-1 1,0-3-7,0 3 1,0 1 22,-1-1 1,0 4-8,-3-5 1,3 2 118,-3-1 0,-2-1-58,2 4 1,0-4 103,4 1 1,0 1-82,0-1 0,0-1 116,-1-3 1,-3 0-14,0 0 0,-1 0-96,1 0 0,-2 2-7,-6 2 1,1-3 128,-1 3-214,0-3 108,1-1-183,-6 5 52,-1-4-328,-5 4-661,0-5 0,-6 0-1840,-6 0 2866,-4 0 0,-12 5 0,-1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7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09071" units="cm"/>
      <inkml:brushProperty name="height" value="0.09071" units="cm"/>
      <inkml:brushProperty name="color" value="#FF0000"/>
    </inkml:brush>
    <inkml:brush xml:id="br4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16492 7743 7603,'-7'0'346,"2"0"1057,5 0-1290,0-5-2,0 4-102,5-4 93,-3 5-272,3 0 230,0 0 0,0-1-132,2-3 110,4 3 0,-5-4-53,5 5 1,1-2 30,-1-2 0,1 3-21,-1-3 1,1 3 1,-1 1 1,-3 0-4,-1 0 0,1 0-35,3 0 1,-3 0 58,-1 0-68,1 0 0,3 0 48,1 0 1,-1 0-8,1 0 0,-1-1 1,1-3 0,3 3 22,0-3 0,4 1 95,-4 0 1,1 1-106,-5-1 1,4 1 156,0 2 0,2-4-124,-2 1 0,-2-1-4,2 4 1,-2 0 13,-2 0 1,4-4-10,1 0 0,3 0-2,-4 4 0,5 0-2,-1 0 0,3 0 10,1 0 1,-1-3-16,1-1 1,0 0 116,0 4 0,-4-4-103,0 0 1,-1 1 31,1 3 0,2 0-18,-2 0 1,-1-4-73,1 0 1,-1 0 57,1 4 1,3 0 0,-3 0 1,-2-4-47,2 1 0,-1-1 34,1 4 1,3 0-80,-3 0 1,2 0 58,2 0 0,0 0 26,0 0 1,0-4-27,0 0 1,-4 0 3,0 4 0,-2 0-1,3 0 0,0 0-24,-5 0 1,0 0 29,-3 0 0,3 0 4,0 0 1,0 0 34,-3 0 1,1 0-35,2 0 1,-5 0 149,5 0-145,-5 0 0,7 0 77,-6 0 0,-3-4-90,-1 1 1,-3-1 23,4 4-25,-6 0-199,3 0-462,-5 0 416,-5 0 1,-2 1-1556,-8 3 1783,-3 2 0,-5 6 0,0-1 0</inkml:trace>
  <inkml:trace contextRef="#ctx0" brushRef="#br1" timeOffset="1">17828 5231 6224,'0'-7'564,"0"2"-479,0 0 70,0 4-77,0-9 1,0 7 68,0-4-15,-5 4 62,4-2-37,-4 0-61,5-1 1,0-2 58,0 0 99,0 6-72,0-8-79,0 8 0,0-4-104,0 2 194,0 3-448,0-4 47,0 5 247,0 5-157,0-4 95,0 4 88,0-5 106,0 5-132,0-3-2,0 3 5,5 0 29,-4 1-18,4 6 1,-5-1 0,0 0 1,0-3 23,0 0 0,0-4-49,0 3 0,0-3 104,0 4-43,0-6-42,0 8 1,0-3 1,0 0-33,0 1 1,0-4 24,0 3 0,0-3 31,0 4-48,0-1 8,5 5 0,-4-1-10,3 1 0,-3-5 42,-1 1-30,0-1 1,0 5-4,0-1 0,0 1-22,0-1 1,0-3 24,0-1 0,0 1 30,0 3-61,0 1 0,0-1 26,0 1 1,0-1-27,0 0 20,0 1 1,2-1-28,1 1 1,-1-1 19,2 1 1,-3-1 70,-1 0-53,0 1 1,0-1 38,0 1-49,0-1 1,0 0 1,0 1 0,0-1 69,0 1 1,0-1-61,0 1 1,0-5-2,0 1 1,0-1-1,0 5 0,0-1 57,0 1-55,0-1 1,0 1 2,0-1 1,0 0-87,0 1 0,0-1 108,0 1-184,0-1 1,0 0 129,0 1 1,0-1 44,0 1 0,0-1-57,0 1 1,0-5-21,0 1 1,1-1 21,3 5 0,-3-1 4,3 1 0,-3-1 26,-1 1 1,0-5-20,0 1 0,0-1 0,0 5 0,0-1 0,0 1 0,0-1-31,0 0 0,2 1 27,1-1 0,-1-3 18,1 0 1,-1-1-19,-2 5 0,0-1-4,0 0 1,0 1 19,0-1 1,0-2-18,0 3 1,0-7 46,0 6 1,0-2-38,0 2 0,0 1-4,0-1 0,0 1 4,0-1 1,0 0 34,0 1 0,1 1-5,3 2 0,-3-2 3,3 2 1,-2-3-4,2 0 0,-3-1-6,3 1 1,-3 0 1,-1 4 1,2-4-4,2 4 1,-3-4 31,3 0 1,-3-1-35,-1 0 1,1 1 8,3-1 1,-3 2-12,3 2 1,-3-2-16,-1 2 1,0-1-17,0 1 1,2-2-13,1 2 0,-1 2-53,1-2 0,-1 0 81,-2-3 0,0 3-47,0 0 1,0 2 28,0-2 1,0-3-33,0 4 0,0 0 25,0-1 0,0 1-1,0-5 0,-2 4-6,-1 1 0,1 0 8,-1-1 1,1-1-25,2 5 1,0-5 16,0 1 1,0 2-231,0-2 223,0 5 0,0-7 1,0 7-226,0-4 214,0 4-69,0-7 0,0 7-18,0-5 0,-3 4 21,-1-4 0,0 2 29,4-2 0,0-2 42,0 2-32,-5 3 1,4-5-46,-3 2 296,2 3-234,2-6 0,0 5-53,0-6 145,0 1-78,0-1 0,0 0 143,0 1-135,0-1 0,0 1 12,0-1 1,-3 1 4,-1-1 86,0 0-105,4 1 3,0-1 248,0 1 12,0-6-219,0 4 26,0-3-1,0-1-246,0-1-10,0 0-54,0-4 1,1 4-895,3-5 1156,-3 0 0,10 5 0,-5 2 0</inkml:trace>
  <inkml:trace contextRef="#ctx0" brushRef="#br0" timeOffset="2">17908 5151 8271,'-6'-5'-1907,"0"3"2570,6-3 2203,0 5-2668,0 5-213,0-3 1,0 4 131,0-2-39,0-3 1,0 5-25,0-2 1,4-1 39,0 4 0,5-3-65,-1 4 1,-2-4 46,2 3 1,-1-4-78,5 1 14,-1 2 1,0-1-15,1 3 1,-2 2 22,-2-3 1,2 0-7,-3 0 1,0-3 142,0 4 1,1-2-115,3 2 1,1 2 9,-1-2 0,1-2-5,-1 2 1,0-2-101,1 1 1,-4 2 108,-1-5 1,1 5-112,3-1 0,-3-2 44,-1 2 1,-3-2-17,4 2 0,-2 2 20,2-3 0,1 0 8,-6 0 1,5-3 62,-4 4 0,5-4-57,-2 3 1,0-3 208,0 4-189,1-1 0,3 3-47,1-2 0,-5 1 13,1-5 0,-2 5-5,2-2 1,1-1-69,-5 2 89,5 0 1,-4 3-259,2 1 236,3-1 0,-3 0-44,4 1 1,-3-5 32,-1 1 0,0 0 13,0 3 0,4-3 19,-4-1 0,3 0 5,2 0 1,-1 3 18,1-2 0,-5-2-45,1 2 0,-4-4 55,3 3 1,-3-3-39,4 4 0,-6-4 2,2 3 1,1-3 2,-1 4 0,3-5 8,-3 5 0,4-4 23,-4 4 1,5-1-56,-3 5 0,5-2 37,1-3 41,-1 3 0,1-3-53,-1 4 0,-3-3 39,-1-1 0,1-3-32,3 4 1,-3-2 5,0 2 1,-5 1-24,5-5 1,-4 4-3,3 0 1,0-2-15,0 2 1,3 0 32,-2 3 1,-2 0 11,2 1 1,1-2-26,6-2 0,-2 6-15,2-3 1,-1 3 19,1-3 0,-2 1 11,2-1 0,-1 1 9,1-1 1,-2 0-2,2 1 0,-2-1-49,-2 1 0,1-1 33,-1 1 1,1 3-37,-1 0 1,-3 0 30,-1-3 1,1 3-26,3 0 1,1 2 19,-1-2 0,1-1-38,-1 5 1,4-5 29,0 1 0,6 2-3,-2-2 1,1 0 107,-1-4 1,4 2-99,0 2 0,1-2 134,6 2 1,-4-1-115,0 1 1,-1-2-32,-3 2 0,1 2 42,0-2 0,-4 2 60,0-2 1,0-1-40,4 5 1,0-4-4,0 4 1,3-4 45,1 4 1,3-3-59,-3 3 0,5-5 121,-2 1 0,7 1-94,1 0 1,0 0-49,-4-1 0,5-2 11,-1 2 1,1 2-4,-1-2 1,-2 1-26,2 0 0,-3-4-14,-1 4 0,-1 0-8,-2-1 0,2 4 38,-3-4 0,3 2-66,2-2 0,0-2 50,3 2 0,3 2-48,4-2 1,2 4-154,3-4 0,-3 2 85,2-2 0,-2-2 86,-1 2 0,0-3-7,-1 0 1,1 1 25,0 2 1,-6-3-93,-2 4 0,2-2 148,-2 1 0,0-2-69,-4 2 0,-3-2 65,-1-2 0,-2 2-44,6 2 0,-2-4 26,6 1 0,-1 2-29,1-7 1,2 6-3,6-5 0,-4 2 0,0 1 0,-5-1 5,1-2 1,1 2-4,-1-2 1,0 2-2,-3 1 1,-5-1 199,0-2 1,1 2-199,3-2 0,-1-2 79,-2 2 0,0-2-116,-4 2 0,5 1-2,-2-6 0,-1 5-33,2-4 0,-1 5 58,5-2 0,-1 0-27,0 0 0,0-3 12,1 4 1,-1-5 29,0 5 0,-1-4-31,-2 4 0,2-5 127,-3 5 0,-2-6-84,-1 2 0,-3 1 15,-1-1 0,-1 4 37,1-4 0,1-1-51,3-3 1,-2 0 11,6 0 1,-5 0-5,5 0 0,-4 0-20,3 0 0,-5 0 15,2 0 1,-3 0-54,-1 0 0,-4 0 15,0 0 1,-4 4-32,4 0 122,-5 0 1,3-4-73,-6 0 382,1 0-210,-1 5-26,-5-4-38,5 4-144,-10-5 0,5 0 7,-2 0-294,-3 0-181,4 0-2341,-5 0 2849,0 5 0,-5-3 0,-1 3 0</inkml:trace>
  <inkml:trace contextRef="#ctx0" brushRef="#br0" timeOffset="3">16698 11740 8103,'0'-6'597,"1"1"-475,3 5 89,-2 0-129,3 0 162,-5 0-167,5-6-104,-4 5-34,4-4 221,-5 5-22,0 0-358,5 0 262,-4 0 1,6 0 156,-3 0-112,2 0-83,5 0 0,1-4 7,-1 0 0,-3 1-10,-1 3 12,1 0 0,3 0 13,1 0 1,-5-4 43,1 0 1,-4 0-12,3 4-134,1 0 132,4 0-158,-1 0 109,0 0-13,1 0 1,-1 0-20,1 0 0,-5 0 21,1 0 0,-1 0 97,5 0 1,-1-4-92,1 1 0,-1-1 156,1 4 1,-1-1-133,0-3 0,1 2 82,-1-1 0,1 1-60,-1 2 1,1-1 6,-1-3 0,0 3-2,1-3 0,-1 3 3,1 1 0,-1 0-7,0 0 0,5-1 5,-1-3 0,0 3 22,-3-3 1,-1 3-30,0 1 0,1 0-25,-1 0 1,1-2 19,-1-2 0,1 3-2,-1-3 1,0 3 8,1 1 1,-1 0-5,1 0 1,-5-4-109,1 1 0,-1-1 100,5 4 0,-1 0-84,1 0 1,3 0 66,0 0 0,0 0-5,-3 0-19,-1 0 1,6 0 0,-5 0-3,4 0 1,-7 0 10,-2 0 0,1 0-17,3 0 1,1 0 18,-1 0 1,0 0-35,1 0 26,-1 0 0,1 0-6,-1 0 0,-3 0-16,-1 0 11,1 0 0,3 0-54,1 0 1,-5 0 58,1 0 1,-4 0-55,3 0 0,1 0 43,3 0 0,1 0-28,-1 0 0,1 0 15,-1 0 1,1 0 32,-1 0 0,0 0-35,1 0 1,-1 0-1,1 0 0,-1 0 61,1 0 0,-1 0-47,0 0 1,1 4 24,-1-1 0,1 1-19,-1-4 0,0 0 35,1 0 1,1 0-32,2 0 0,-2 0 26,2 0 1,1 0-36,-1 0 0,1 0-3,-5 0 1,4 0 5,1 0 1,-1 0 6,-4 0 0,1 0 5,-1 0 0,0 0-8,1 0 0,-1 0 86,1 0 0,-1 0-77,1 0 0,-1 0 14,0 0 0,2 1-10,2 3 1,-2-3 1,2 3-19,-2-2 1,2-2-22,0 0 40,1 0-9,-5 0 1,0 0-3,1 0 1,-1 0-1,1 0 1,-1 0-1,1 0 1,-1 0 88,0 0-34,1 0 0,-1 0 153,1 0-176,-1 0 7,1 0 0,0 0 9,3 0 0,-2 0-78,2 0 1,-2 0 61,-2 0 1,5 0-45,-1 0 1,0 0 28,-3 0 1,-1 0-60,0 0 0,1 0 53,-1 0 0,1 0 0,-1 0-2,1 0 0,-1 0 6,0 0 1,-3 0-55,0 0 49,-1 0 1,5 0 0,-1 0 0,0 0-3,1 0 0,3 0-1,0 0 1,2 0-4,-2 0 1,-2 0 88,2 0-87,-2 0 0,-2 0 46,1 0 1,-1 0-17,0 0 0,1 0-1,-1 0 0,1 0-8,-1 0 0,0 0-40,1 0 1,3 0 38,0 0 1,1 0-49,-5 0 1,2 0 17,2 0 0,-2 0-10,2 0 0,1 0 13,0 0 0,-1 0-1,-4 0 0,1 0 165,-1 0-154,0 0 0,1 0-1,-1 0 1,1 3 5,-1 1 1,1 0-7,-1-4 1,0 0-1,1 0 0,-1 0-11,1 0 18,-1 0 1,1 0 47,-1 0 1,0 0-51,1 0 0,-1 0 96,1 0 1,-1 0-85,0 0 0,-3 0-41,0 0 53,-1 0 1,5 0-122,-1 0 0,-3 0 79,-1 0 1,-3-4-28,4 0-167,-6 1 156,3 3-157,0 0 135,-3 0-264,3 0 0,-15 0 1,-3 0-1</inkml:trace>
  <inkml:trace contextRef="#ctx0" brushRef="#br0" timeOffset="4">19531 9353 7929,'0'-6'-260,"0"1"159,0 5 147,-6 0 167,5 0 111,-4 5-116,5-4-171,0 4 0,0-4 186,0 3-69,0-3-23,0 9 66,0-3-77,0 4 15,0 1-71,0-1 1,0 0 33,0 1 0,0-4-31,0-1 0,0-3 127,0 4-119,0-1 1,0 5-72,0-1 79,0 0 0,0 1-33,0-1 3,0 1 1,0-1 50,0 1-85,0-1 0,0 0 72,0 1-41,0-1 0,0 1 43,0-1-66,0 0 1,4 1 25,0-1 0,0-3-1,-4 0-10,0-1 0,0 5 5,0-1 0,0-3 48,0-1 1,0-3-51,0 4 0,0-5 173,0 5-166,0 0 1,0 3 12,0 1 0,0-5 5,0 1 1,-2-1-143,-2 5 1,3-1 101,-3 1 1,3-1-1,1 0 1,0-3-45,0 0 0,-4-1 42,1 5 1,-1-5-4,4 1 1,0 0-11,0 3 1,0 0 60,0 1 0,0-5-19,0 1 40,0 5 0,0-1-57,0 4 0,0-4 26,0 0 1,0-1-16,0 1 1,0-1 0,0 0 1,0 1-6,0-1 1,0 1-4,0-1 1,0 1-35,0-1 0,1 0 38,3 1 0,-3-1-55,3 1 1,-3-1 44,-1 1 0,0-5-11,0 1 1,0-1 30,0 5 1,0-1-26,0 1 0,0-1 14,0 0 0,0 1-11,0-1 1,0 1-77,0-1 0,0 2 74,0 2 1,0-2-83,0 2 1,0-2 41,0-2 0,0 1-6,0-1 0,0 0 65,0 1 1,0-5-47,0 1 1,0 0-9,0 3 0,0 0 9,0 1 0,0-1-64,0 1 0,-4-1 66,1 1 0,-1 3-102,4 0 1,0 0 87,0-3 0,-2-1-6,-1 1 1,1-1 83,-1 0 0,1 1-86,2-1 0,-3 1 10,-1-1 1,0 0 9,4 1 1,0-1 9,0 1 1,0-1-4,0 1 0,0-5-116,0 1 0,0-1 98,0 5 0,0-1-21,0 1-78,0-1 0,0 1 80,0-1 1,0 0-80,0 1 0,1-1 37,3 1 17,-3-1 1,4 0 5,-5 1 1,0-1 52,0 1 1,0-1-38,0 1 0,0-1 49,0 0 0,0 1-12,0-1 0,0 1 17,0-1 1,0 1-10,0-1 0,0-3-22,0-1 0,0 1 48,0 3 0,0 1-33,0-1-44,5 0 1,-3 1-15,1-1 1,0 1-104,1-1 1,-3 1-133,3-1 241,2 0 1,-5 1 113,3-1 0,-2 1-118,-2-1 0,0-3 143,0-1 1,3 1-79,1 3-1,0 1 41,-4-1 1,1-3 30,3-1 229,-3 1-261,9 3 38,-3 1-139,4-1 0,-3-1 102,-1-2 147,-4 2-180,2-3 1,-5 4 122,0 0 0,0-3-53,0 0 0,-1-5 341,-3 5-238,3 0 0,-8 3-82,5 1 1,-1-5-207,1 1 1,2-4 173,-6 3-189,5 1 113,-7 3 0,8-1-56,-6-2 1,6 2 47,-2-2 0,3-2-20,1 2 1,0-5-98,0 5-157,0-5-16,0 7 219,0-9 0,1 4 44,3-5-72,-3 0-665,4 0 261,-5 0 0,-5 5 0,-1 2 0</inkml:trace>
  <inkml:trace contextRef="#ctx0" brushRef="#br0" timeOffset="5">19542 9307 8486,'-6'-7'-628,"2"-1"0,3 4 879,1-3-148,0 4 0,0-3 387,0 2-211,0 3 0,0-6 158,0 4-53,0 1-211,0-3 0,0 4 208,0-3-350,0 3 383,0-4-230,0 5-55,5 0-157,-4 0 0,4 1 72,-5 3-34,0-3 1,4 5-23,0-2 60,-1-2 130,2 8-128,-3-9 74,8 9 1,-8-7-34,6 4-32,-5-4 1,3 3 15,-2-2 6,-3-3-64,4 9 1,-1-7 82,0 5-84,0-6 49,-4 3 31,0 0-42,5-4 1,-3 8 56,6-5-18,-6 0-41,8 1 0,-7 0-55,5 3 0,-6-2 53,2-2 0,-2-2-112,2 6 1,-2-4 117,1 3-124,-1-4 0,-2 7 83,0-2-102,5-3 74,-4 5 4,9-4 1,-9 2-19,3 0 0,-3-5 18,-1 5 6,6-5-3,-5 7 1,5-5 11,-2 2 0,-3 0 0,3-3 1,-3-2 7,-1 6 53,0-6 11,0 8-67,5-3 1,-3 0 0,1 1 0,-1-4-2,-2 3 0,4-3 4,-1 4 1,1-4 28,-4 3 0,4-3-43,0 4 1,1-5-3,-1 5 0,-3-4 3,3 3 0,-2 0-1,2 0 0,-3 4-7,3-4 15,-3 3 1,3 2 11,0-1 1,0-3-8,-4-1 19,5 1 0,-3 3-23,6 1 0,-4-5 265,3 1-206,1 0 1,4 3 10,-1 1 1,-1-5-38,-2 1 0,2-2 7,-3 2 0,0 1-87,0-6 0,-3 6 80,4-1 0,-6-2-51,2 2 0,1-4 34,-1 3 0,1 0-88,-1 0 0,-2 3 52,6-2 1,-4-2-10,4 2 1,-2 0 49,1 3 0,4-3-29,-4-1 1,3 1 135,2 3 0,-1-3-123,1 0 0,-1-1 103,1 5 0,-1-2-89,0-3 1,1 3 21,-1-2 0,-1-2-33,-2 2 1,2 0-5,-2 3 1,-2-3-121,2-1 141,-1 1 1,3 3-129,-2 1 0,2-5 100,-2 1 0,-2-4-37,2 3 1,-1 0 26,5 0 1,-5 2 16,1-5 1,0 4 6,3-5 0,-1 6 11,-2-1 1,2-2 69,-2 2 1,2-4-85,1 3 1,1-3 42,-1 4 0,0-2-30,1 2 1,-1 1-35,1-6 0,-1 5 34,1-4 1,-1 3-70,0-3 1,1 5 58,-1-1 1,1-2-7,-1 2 0,1-2 32,-1 2 1,0 2-37,1-3 0,-1 0 33,1 0 1,-1-3-25,0 4 1,0-4 17,-4 3 1,3 0-13,-2 0 1,2 3-3,2-2 1,-1-2 55,0 2 0,2 0-1,2 3 0,-2-3 84,2-1 0,2 1-110,-2 3 1,0-3-16,-3-1 1,0 0 22,4 0 1,-4 4-120,3-4 0,-3 0 115,-5 0 1,6-3-136,-5 4 1,4-2 36,-4 2 0,2 2-19,2-3 0,0 0 32,4 0 1,-4 0 16,3 0 0,-1 3 2,2-2 1,-4-2-8,4 2 1,-4-4 23,0 3 1,3-3-16,0 4 1,-1-4 11,-6 3 1,2-3-10,-2 4 0,2-5 4,1 5 0,4-5 36,1 0 0,-1 2-40,-4-1 1,1 4 0,-1-4 1,0 3 6,1-3 0,-1 4-11,1-4 1,-1 3-20,1-3 0,-2 1-2,-3-1 0,3-2 25,-2 6 1,1-4-5,-1 3 1,2-4-24,-3 1 0,3 1 18,2-1 1,-1 3 13,1-3 0,-1 1-14,1-1 0,-1-2 58,0 6 1,5-4-45,-1 3 0,0-3 6,-3 4 1,-1-4 14,0 3 1,-2-4-6,3 1 1,-6 1 113,9-1 1,-7 1-77,7-2 0,-9 0-16,6 5 1,-3-6-11,2 2 1,1-2-73,-1 2 1,0-2 73,1 1 1,3 2-93,0-1 0,1 1 47,-5-1 0,0-3-14,1 3 0,-1 1-8,1-1 0,-1 1 30,0-1 0,1-3 41,-1 3 1,1 1-40,-1-1 0,1 1 58,-1-1 1,0-3-35,1 3 1,-5 1 10,1-1 0,0 1-28,3-1 0,1-3-1,-1 3 1,0-2-200,1 2 206,-1-3 0,1 8-42,-1-5 1,0 0 18,1-4 4,-1 5 1,1-4-34,-1 3-20,1 2 1,-1-4-6,0 1 1,1 0-5,-1 1 1,1-3 67,-1 3 1,1-2-79,-1 2 93,0-3 0,1 5-94,-1-6 116,1 5 1,-1-4-55,0 3 1,-3-3 144,0-1 0,-2 1-117,2 3 0,2-3 13,-3 3 0,2-1-93,-1 0 0,2-1 83,-2 2 0,-2-3-103,2-1 1,-1 4 83,5-1 0,-5 1-83,1-4 0,0 4 72,3 0 1,0 0-29,1-4 46,-1 0 0,4 1 9,1 3 0,-1-3 37,-4 3 1,1-3-57,-1-1 1,1 0 52,-1 0 1,-3 0-41,-1 0 0,1 0 55,3 0 1,1 0-50,-1 0 1,1 4-1,-1 0 1,-3-1-22,-1-3 1,1 4-4,3 0 0,1 0 5,-1-4 0,-3 0 13,-1 0 1,1 1-10,3 3 0,1-3 3,-1 3 1,1-3 169,-1-1 0,-1 2-125,-2 1 0,2-1 12,-2 1 1,2-1-4,1-2-68,1 0 50,-1 5 1,0-4-250,1 3 238,-1-3 0,1 0-83,-1 3 15,0-3 1,1 5 8,-1-6 0,1 3-16,-1 1 0,1 0 38,-1-4-13,0 5 12,-4-4 1,3 4-34,-2-5 34,2 0 1,1 4 2,1 0 1,-1 0-2,0-4 1,1 1-5,-1 3 1,1-3-3,-1 3 0,0-3 70,1-1 0,-1 4-63,1 0 0,-1 0 46,1-4 0,-1 1-66,0 3 1,1-3-28,-1 3 27,1-3 1,-1 3-6,1 0 0,-1 0 8,0-4 1,1 0-14,-1 0 0,-2 3-7,3 1 1,-4 0-5,8-4 0,-4 0 4,0 0 23,-1 5 1,1-4-35,-1 3 1,0-3-2,1-1 1,-1 4 60,1 0 1,3 1-47,0-1 58,0-3 0,-3 4-11,-1-5 1,2 4 6,2 0 1,-2 0 8,2-4 1,-2 3 68,-2 1-100,1 0 15,-1 1 1,0-4 28,1 3-35,-1-3 54,1-1 0,-1 2-1,1 2 0,-1-3-24,0 3 0,1-3 7,-1-1 1,1 0-24,-1 0 1,-2 0-1,2 0 1,-6 0-239,7 0 243,-3 0-2,2 0 0,4 0-226,1 0-6,-1 0 171,-4 0 1,2 0-14,2 0 0,-2 0 7,2 0 1,-2 0-12,-2 0 1,1 0 50,-1 0 0,0-4 15,1 0 0,1 0 158,2 4-193,-3 0 26,5-5 1,-4 4 129,2-3-136,-2-2 26,3 5 0,-5-4-4,1 5 1,3-4-58,0 0 1,1 0-7,-5 4 0,-3-1 45,-1-3 1,1 3-9,3-3 1,1 3 136,-1 1-130,-5 0-16,5 0 276,-10 0-246,9 0 65,-9 0 24,4 0-61,0 0 2,-3 0 58,3 0-3,0 0-189,-4 0 113,4 0-1100,-5 0 1,-5 5 0,-1 1 0</inkml:trace>
  <inkml:trace contextRef="#ctx0" brushRef="#br2" timeOffset="6">17965 7858 8047,'-6'-7'261,"-1"2"500,4 5-403,1 0-43,-8 0-91,9 0 142,-9-5-45,8 4-11,-8-4-177,4 5 1,-6 4-183,1-1 0,3 6 37,1-1 0,-1 1 88,-3-2 0,-1 7-118,1-2 1,0 5 65,-1-1 0,2 4-108,2-1 1,-1-1 93,6 1 1,-1-4-12,4 4 0,0-4-87,0 4-34,0-5 74,10 3 0,-2-7-127,7-2 1,3 2 93,1-3 0,0 0-71,4 0 0,-3-4 98,6 1 0,-1-3-8,-3-1 0,1-1 57,0-3 0,0-3-2,0-4 0,-2 0-8,-2-1 1,3 0 240,-3-4 0,-4 4 85,-3-4 1,-2 0-14,-6 1 1,-1-6 138,-3 2 1,-2-1-226,-6 1 1,-1-1-92,-10 4 0,-5-3-134,-6 4 0,-2 1-260,2 7 1,-2-2 76,5 5 0,1 0-571,3 4 1,5 5 766,3 3 0,2 2 0,2 1 0</inkml:trace>
  <inkml:trace contextRef="#ctx0" brushRef="#br2" timeOffset="7">19039 7846 8056,'6'-1'-733,"-2"-3"0,-2 3 574,2-3 388,-3 3 44,4-4 23,-5 3-15,5-8 49,-3 9-94,3-4 54,-5 0 197,0 4-66,0-5 420,0 6-407,0-5-175,0 4 1,0-4 254,0 5-478,5 5 0,-3 1-120,6 6 0,-5-1 38,0 1 0,0-5-31,1 1 1,-3 1 16,3 6 1,-3-2 31,-1 2 0,0-1 16,0 1 0,0-2 24,0 2 1,0-2 19,0-2 1,0 4-17,0 1 0,0-1 69,0-4 1,0-3-63,0 0 0,0-1 53,0 5 1,0-5-72,0 1 0,0-4 12,0 3-69,0-4 0,0 3 98,0-2-339,5-3 177,-4 4-1465,5-5 1581,-6 0 0,-6 0 0,0 0 0</inkml:trace>
  <inkml:trace contextRef="#ctx0" brushRef="#br2" timeOffset="8">20352 7812 7901,'-6'-1'139,"2"-3"-48,3 3 126,1-10 1,0 9 232,0-6-348,0 6-27,0-8 190,0 8-66,0-8 1,3 8-10,1-6-31,5 5 1,-3-5-67,6 4 0,-1-1 40,1 1 1,-1 3-103,1-3 1,0 3 98,3 1 1,-2 0-59,2 0 0,2 0-21,-2 0 0,0 1-14,-3 3 1,-2-2-79,-3 6 0,2-1 125,-5 5 1,0 0-92,-4 4 1,0-2 65,0 5 0,-1 0-144,-3 4 1,1-4 68,-4 0 0,-1-2-144,-3 2 1,1 2 63,2-6 1,-1 0 40,5-3 0,0-1 100,4 0 0,0-3-71,0 0 0,0-5 261,0 5-246,0-5 1,6 6 713,1-6-433,3 1 1,3-4 151,2 0 0,-2 0-12,2 0 1,-1 0-21,1 0 1,-2 0-194,2 0 0,-1 0 42,1 0 0,-2-1-634,2-3 358,-2 3 1,-2-4-1026,1 5 688,-6 0 374,-1 0 0,-5 5 0,0 1 0</inkml:trace>
  <inkml:trace contextRef="#ctx0" brushRef="#br2" timeOffset="9">16435 8154 8113,'6'0'-492,"4"0"780,-9 0 55,10 0 1,-9 0-75,6 0 0,-4-3 133,3-1 1,-3 0 36,4 4-251,-6 0 1,8 0-10,-2 0 1,2 0-20,1 0 1,1-1-108,-1-3 1,2 3 112,2-3 1,-2 1-162,2 0 1,2 1 94,-2-1 0,0 1-226,-4 2 0,1-1 45,-1-3 1,1 3-121,-1-3 0,-3 3-564,-1 1 167,-4 0 0,3 0-320,-2 0 1,-3 1 52,3 3 865,-3-3 0,-11 9 0,-2-3 0</inkml:trace>
  <inkml:trace contextRef="#ctx0" brushRef="#br2" timeOffset="10">16983 7949 8003,'-5'-11'-75,"3"-1"0,-6 1 75,4-1 349,0 6 48,4-4 82,0 8 521,-5-8-265,4 9-167,-4-4-317,5 5-58,0 0 0,1 5-81,3 3 1,-3 3 119,3 4 1,-2 2-132,2 2 1,-3 6 98,3-2 0,1 2-151,-1-2 1,0 1-70,-4 3 0,1-7-72,3 3 0,-3-8-4,3 1 0,-3-4 109,-1 0 0,4-1-93,0 1 154,0-6-839,-4 4 333,0-4-185,0 1 1,0-1 616,0-2 0,0-3 0,0 4 0</inkml:trace>
  <inkml:trace contextRef="#ctx0" brushRef="#br2" timeOffset="11">19473 11957 7963,'-5'-6'0,"4"1"173,-4 5 1165,5 0-1189,-5 5 14,4 1 1,-6 7-223,4 2 0,1-2 77,-2 2 1,-1 1-95,2-1 0,-1 2-37,4-2 1,0-2 2,0 2 0,1-2 36,3-2 1,2 1 16,6-1 0,-1-1-73,0-2 1,5 1 51,-1-5 1,5 1 77,-1-2 1,-1-1-34,1 1 1,0-3 15,4-3 1,-4 0 56,0-4 1,0-1 120,4-3 0,-2-1 39,-2 1 1,3-2-117,-3-2 1,-2 2 284,-2-2 1,-2-2-103,-2 2 1,-1-4 87,-2 4 1,-3-2-53,-5 2 0,-5-1-66,-3-3 0,-6-2-106,-1 6 0,-7-1-166,-1 0 1,-3 5-120,-5-1 1,-2 2 105,3 7 0,1-1-126,-2 4 0,7 1 81,1 3 1,6 2-632,5 6 1,2-1 33,2 0 690,3 6 0,5 1 0,0 5 0</inkml:trace>
  <inkml:trace contextRef="#ctx0" brushRef="#br2" timeOffset="12">18092 12060 7626,'6'-5'725,"0"3"-470,-2-1-77,-3 1 115,4 2-244,0 0 67,-3 0 0,4 0-116,-2 0 139,-3 0 0,5 0-109,-2 0 0,-1 0 87,4 0 0,1 0 3,3 0 1,5 0-18,-1 0 0,5 0 8,-1 0 1,-1 0-71,1 0 1,-4-4-12,4 1 1,-5-2-48,2 1 1,-4 3 103,0-3 0,-5 2-502,1 2 156,-6 0-596,3 0 395,-5 0 1,6 6-1,0 0 1</inkml:trace>
  <inkml:trace contextRef="#ctx0" brushRef="#br2" timeOffset="13">18560 11957 7989,'0'-11'0,"0"-1"0,0 1 180,0-1 327,0 1-316,0-1 1,-4 1 269,0 0-231,0 4 0,3 2 158,-3 5-4,3-5-202,-4 4 138,5-4-255,0 5 0,0 5 102,0 2 0,0 0-186,0 0 1,4 1 10,0 3 0,-1 5-39,-3-1 0,4 4 60,0-4 0,0 5-52,-4-1 0,0-1 35,0 1 1,1-4 44,3 5 0,-3-7-38,3 3 14,-3-4 1,3 0 49,0-1 1,0-3-77,-4-1 0,0-3-190,0 4-652,0-6 358,0 4 111,0-6 0,5-6 0,1 0 0</inkml:trace>
  <inkml:trace contextRef="#ctx0" brushRef="#br2" timeOffset="14">16812 12140 8196,'0'-7'-646,"0"1"793,0 2 113,0 3 129,0-4 767,0 5-1075,5 0 0,-2 0-87,5 0 1,-5 0 65,5 0 0,0 0-6,3 0 1,1 0 13,-1 0 1,4 0-11,0 0 0,1 0-238,-5 0 228,0 0 1,1-4-310,-1 0 223,1 0-802,-1-1 264,-5 4 171,0-4 405,-1 5 0,-4 0 0,4 0 0</inkml:trace>
  <inkml:trace contextRef="#ctx0" brushRef="#br2" timeOffset="15">17075 12025 8043,'0'-11'-439,"0"0"0,0-1 1194,0 1-389,5-1 1,2 1 334,4 0-548,0-1 1,1 1 271,-1-1 0,2 2 113,2 2-414,-2-2 1,3 9-41,-4-3 1,-1 3 73,1 1 1,-1 0-140,0 0 1,1 4 50,-1 0 1,-3 4-116,-1 0 0,-4 6-168,1 1 151,-3 6 1,-1-4-56,0 6 82,-5 0 0,2 0-16,-4 0 0,-5 0-166,-3-1 1,0 1 90,4 0 1,-5-1-129,1-3 1,1-3 271,7-4-117,-4-1-39,5 0 398,0 1-181,-4-6 1,8 1 198,-2-4-320,3-1 429,1 3-182,0 0 1,1-4-33,3 3 0,-1-3-92,4-1 1,1 0 114,3 0 0,1 0-47,-1 0 0,2 0 302,2 0-406,-2-5-122,3 4 1,-4-8-61,-1 5-490,1 0 627,-6 4 0,4 0 0,-3 0 0</inkml:trace>
  <inkml:trace contextRef="#ctx0" brushRef="#br2" timeOffset="16">20924 11786 7997,'-6'-5'-1,"0"3"0,5-4 97,-3 2 169,3 3 1,-4-5 473,5 2-186,0 2-327,0-3-34,-5 5 0,4-1 305,-3-3-175,3 3 58,1-4-171,0 5-300,0 5 0,0 1-210,0 6 218,5-1 60,-4 1 1,4 0-229,-5 4 132,0 1-1,0 1 1,0 2 79,0-4 0,0 3-3,0-4 1,0 1 21,0 0 0,0-4 49,0 3 1,0-2 7,0-1 1,0-5 20,0 1 1,0-4 83,0 3 156,0-4-243,0 2-1108,0-5-314,5 0 685,-4 0 683,4 0 0,1 0 0,0 0 0</inkml:trace>
  <inkml:trace contextRef="#ctx0" brushRef="#br2" timeOffset="17">21643 7789 8008,'3'-8'-958,"1"1"1321,0 4-162,-4-7 57,5 9-46,-4-9-117,4 8 37,0-3 0,-2 2 67,5-1 0,-5 0-49,5 4 1,-4 0-174,3 0 1,-3 0 91,4 0 1,-1-4-39,5 0 1,1 1 14,2 3 0,-1 0-4,5 0 1,-1 0-51,1 0 0,-2 0 75,-1 0 1,-4 0-219,4 0 149,-4 0 1,-5 1-157,-4 3 1,-1-2 95,-2 6 0,0-1 9,0 5 0,-2-5 27,-1 1 14,-4 0 1,-4 3 7,-1 0 1,5 0-16,-1-4 1,4 3 68,-3-2 0,0-2-46,0 2 0,-2-4 13,5 3 1,-1-3-6,1 4 76,3-6 51,-4 8 19,5-8-24,5 3 1,1-1-101,6-1 1,-1 1 151,1-4-139,-1 5 0,2-3 71,2 1 1,3 2 109,4-1 0,-2 1-108,-1-1 0,-2-1-8,2 4 0,-1-3-123,-3 4 12,-2-6 0,0 7-30,-6-5 1,0 5 99,0-2 0,-2 0 31,-5 0 1,-5 1-53,-2 3 0,-5 1 107,-3-1 1,-3 1 1,-5-1-122,-4 1 1,2-2 18,-1-3 1,2 2 50,1-5-32,0 5 2,5-8 0,-2 4-588,5-5 260,5 0-967,-1 0 1218,10 0 0,-4 0 0,5 0 0</inkml:trace>
  <inkml:trace contextRef="#ctx0" brushRef="#br2" timeOffset="18">22135 11797 6017,'6'-5'828,"-1"4"1,-5-6-644,0 4 0,0 1 0,0-4 263,0 2-226,0 3 1,1-8 47,3 5-64,-3 0-56,4-1 0,-3 3 50,1-6 0,0 6-20,5-2 1,-5-1-37,5 1 1,0-4 11,3 4 1,0-3 17,1 3 1,-1-1-165,1 1 1,-1 3 83,1-3 0,-1 3-45,0 1-115,1 0 110,-1 0 0,-3 0-177,-1 0 13,-4 0 105,7 5 1,-9 1-119,3 6 0,-1-1 118,1 1 0,-3-1-29,3 0 0,-3 5 10,-1-1 0,-1 1-98,-3 0 0,1-4-149,-4 3-24,4 3 219,-7-5 0,4 5-145,-6-3 0,5-2 152,-1 2 0,0-2-7,-3-2 0,1 0 46,2 1 1,-1-5 127,6 1 0,-5-4-131,4 3 278,0-4 39,-1 7-18,4-9 133,-4 4-209,10-5 0,-2 0-45,4 0 1,1 2 147,3 2 1,1-3-132,-1 3 0,0-3 90,1-1 0,3 0 14,0 0-102,6 0-34,-4 0 1,2-4 244,0 0-189,-5 0-30,8-1 0,-9 4 54,2-3 0,-2-1-87,-2 1 1,-3-1-140,-1 2-97,-4 1-239,2-3 0,-10 5-354,-3 0 0,-3 0-741,-4 0 1,2 5 1456,-2 3 0,-3 2 0,0 1 0</inkml:trace>
  <inkml:trace contextRef="#ctx0" brushRef="#br3" timeOffset="19">17075 10278 7960,'-6'-1'-341,"2"-3"1,-1 1 167,1-4 178,0-1 1,4 1 133,0-1 0,0 4 37,0-3 1,0 3 414,0-4-114,0 6 319,0-9-317,0 10-195,-5-4-158,4 5 1,-5 1 54,2 3 1,1 6-21,-4 6 1,4 5-19,-1 2 1,3 0-17,1 3 0,0 4-121,0 0 98,0 3 0,0 1-163,0 1 0,1-1 119,3 0 0,-1-2-111,4 2 0,-3-6 83,4 6 1,-5-6-168,5 3 0,-4-6 34,3 2 1,-4-7-63,1-1 1,1-5-1,-1 1 0,0 2-51,-4-2 0,0 0-134,0-3 1,0-5-194,0 1-188,-6-1 0,4 4 729,-6-4 0,1 3 0,-5-3 0</inkml:trace>
  <inkml:trace contextRef="#ctx0" brushRef="#br3" timeOffset="20">16801 10735 8204,'11'0'403,"1"-4"-156,-1 0 0,2 0 125,2 4 0,-1 0-125,5 0 0,4-3-82,4-1 1,-1 0 54,-3 4 1,0 0-149,0 0 1,-2-1-199,-2-3 0,2 3 137,-6-3 1,0-1-736,-3 1 1,-1-1 94,0 1 629,-4 3 0,3-4 0,-4 5 0</inkml:trace>
  <inkml:trace contextRef="#ctx0" brushRef="#br3" timeOffset="21">17418 10644 8028,'0'-7'-8,"-2"2"357,-1 5-173,1 0 1,-4 0 353,2 0 264,3 0-291,-4 0 311,5 0-327,0 5-303,0 2 1,0 4 58,0 0 1,0 1-175,0-1 1,0 2-93,0 2 0,0-2-86,0 2 0,1 2 57,3-2 0,-3 4-92,3-4 1,1 2-7,-1-2 0,1-1 124,-1 5 0,-3-5-51,3 1 1,-2 1 72,2 0 0,-3-1-10,3-4 1,-2 1 0,-2-1 140,0 1 0,-2-1-51,-2 0 0,2 0 14,-6-4 0,1 2 75,-5-5 1,1 3-115,-1-3 1,1 0 137,0-4 0,-1 4-63,1 0 1,-1 0-90,1-4 1,3-2-99,1-2-372,4 3-298,-7-4-905,9 5 835,-4 0 0,5 0 1</inkml:trace>
  <inkml:trace contextRef="#ctx0" brushRef="#br4" timeOffset="22">23357 10655 8402,'7'0'439,"1"0"0,-4 0-66,3 0-13,-4 0-218,7 0 45,-4 0-65,6 0 1,-1 0 42,1 0 0,-1-4-37,0 0 0,6 1-104,2 3 0,4-2 75,3-2 1,4 3-29,4-3 1,1-1-132,3 1 1,-1-1 97,5 2 1,-4 1-173,4-1-870,0-4 980,-1 6 0,2-5-205,-5 2 1,4 2 169,-4-1 1,0-2-20,-4 1 1,0 0 59,1 4 1,-6-1-7,-3-3 1,-3 3 28,-4-3-39,3 3 406,-9 1 0,3 0-217,-5 0-64,1 0-53,-1-5 1,1 3 68,-1-2-79,1 3 0,-1 1 5,0 0 1,-3 0-56,0 0-1,-1-5-8,5 4 43,-1-4-5,-5 5 0,1 0-61,-3 0 195,-3-5 10,4 3-166,-5-3 0,0 4 8,0-3 0,-1 3-41,-3-3 1,1-1-6,-4 1 0,3-3-113,-4 3 160,6-5-1,-8 8 1,7-6-118,-5 4 84,1 1 3,0-8 1,-3 8-77,3-6 126,-3 5 0,-2-5 10,1 4 1,3-4 6,0 4 1,2-1 125,-1 1 1,-4 3 86,4-3 0,0 2-25,0-2 101,4 3-213,-2-4-12,5 5-249,0 0 124,5 0 0,2 3-62,4 1 110,0 5-33,6-8 0,1 10 126,5-4-108,-1-2 0,1 5 1,4-3 8,0 4 1,-1-3-57,-3-1 0,-1 1-7,-3 3 0,1-3-74,-5 0-36,5-6 148,-2 8 0,-1-7 75,-6 5 261,-5-6-339,0 3 136,-5-5 106,4 0 0,-6 0-59,-3 0 1,1 0 195,-4 0 0,3 0-108,-4 0 1,4-4 157,-3 1-435,4-1-83,-7 4 119,9 0-309,-9 0 253,3 0 1,-4 1-101,0 3 0,-1-2 117,1 6 1,-2-2-12,-2 2 1,2 2-3,-2-2 1,-2 2 18,2 1 1,-1-3 72,0-1-67,4 1 8,-5-2 1,6 3 34,-1-5-37,-4 5-142,3-8-62,-3 9 1,6-7-109,2 5-233,-2-6-330,9 8-796,-5-8 1679,6 8 0,0-9 0,0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9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5276 10747 8210,'-6'0'0,"0"0"-680,2 0 339,3 0 715,-4-5-296,5 4 1,0-6 284,0 4 394,0 1-496,0-3-35,0 5-296,0-5 46,5 4 1,-3-4-20,6 5 159,-6 5 1,9-4 182,-4 3 0,3-3-157,2-1 1,0 0-73,4 0 1,-2 0 35,5 0 0,0 0 120,3 0 1,0-4-60,-3 1 0,3-5-17,-3 4 0,1-1-28,-1 1 1,1 2 20,-4-6 1,3 6-218,-4-2 0,0-1 113,-4 1 0,1-1-141,-1 1 1,1 3 35,-1-3 0,-1 1-245,-2 0 181,2 1-314,-4-3-400,1 5 263,-2 0 118,-5 0 1,-4 2-184,0 1 646,-5-1 0,3 8 0,-5-4 0</inkml:trace>
  <inkml:trace contextRef="#ctx0" brushRef="#br0" timeOffset="1">5356 10884 8217,'-6'0'-5,"1"0"1187,5 0 1,5 0-964,3 0 1,2 0-14,1 0 0,1-1 6,-1-3 0,6 1 339,2-4-405,-3 4 1,6-6-15,-3 6 0,-2-5 88,3 4 0,-3-3-168,2 3 0,2 0 80,-6 4 1,1-1-135,0-3 1,-4 3 100,3-3 0,-2 3-107,-1 1 0,-1 0 147,0 0-273,1-6 107,-1 5 90,1-4 0,-5 5-350,1 0 229,-6-5-1528,4 4 719,-6-4 867,0 5 0,-6 0 0,0 0 0</inkml:trace>
  <inkml:trace contextRef="#ctx0" brushRef="#br0" timeOffset="2">6430 10404 8171,'-6'-5'1339,"1"4"-945,-1-4 133,5 5-387,-9 0-18,9 0 0,-4 1 100,5 3-60,0-3 1,-4 6-32,0-4 1,0 0 89,4 5 0,0-1-136,0 5 0,0-1 85,0 1 1,2 0-54,1 3 1,-1-1 1,1 5 0,-1 2-88,-2 5 1,1 0-52,3 4 0,-3 1 82,3 3 0,-3-1-145,-1-3 1,0 3 74,0-2 1,5-2-190,3 1 1,-2 0 128,2 0 1,-2 2-86,2-6 0,2 2 36,-3-1 1,0-2-119,0 6 0,-3-6 143,4 2 0,-6-3 38,2-1 1,-3 0 216,-1 0 1,0-1-142,0 1 1,-1 0 203,-3 0 1,2 0-72,-6 0 1,6-2-53,-2-2 1,-1 2-66,1-6 0,-4 0 25,5-4-61,-1 6 0,0-4 100,0 2 112,0-3-139,-1 0 112,4-1 1,-5-3-131,2 0 1,1-6 343,-4 2-114,4 2-51,-7-4 4,4 3-34,-1 0-123,-3-4 139,9 4-350,-9-5 0,8-1 126,-1-3-554,-4 3 257,6-4 1,-5 5-562,2 0 38,3-5-249,-4 3-987,5-3 2058,0 0 0,5-1 0,1-6 0</inkml:trace>
  <inkml:trace contextRef="#ctx0" brushRef="#br0" timeOffset="3">6590 10382 7935,'-5'-12'0,"-2"1"482,1-1-168,-4 1 0,9-1 287,-3 1-427,3 5 1,1-4-11,0 2 0,0-2 26,0-2 1,0 5-53,0-1 0,3 4-155,1-3 0,5 4-21,-1-1 169,-3-2 1,5 5-235,-2-3 0,-2 3 65,1 1 1,1 0-53,4 0 1,0 1 3,3 3 1,-2 1-93,2 2 0,2 4 107,-2-4 0,5 3-99,-1 2 1,-1-5 28,1 1 0,-4-2 43,4 2 0,-3 2-47,3-2 0,-4 1 60,4-2 0,-5 3-76,1-2 0,-2-2 71,-2 2 0,1-4-131,-1 3 1,1-3 118,-1 4 0,0-6 14,1 2 0,-1-3 23,1-1 0,-5 0 140,1 0 0,0-3-52,3-1 1,-3-1-105,-1 1 1,-3 1 233,4-4 0,-6 3-103,2-4 1,1 5 135,-1-5 1,0 0-30,-4-3 1,0-1 69,0 1 0,0 3 18,0 1 0,0-1-37,0-3 0,-2 3-86,-1 1 0,0 0 39,-5 0 0,5 2 53,-5 5 35,0-6-267,-8 5 0,-1-4 24,-2 5 0,3 0-56,4 0 0,0 1 71,-4 3 0,3-1-107,-7 4 0,1 1 15,-3 3 0,-1 1 92,0-1 0,0 1-42,0-1 1,0 0 20,1 1 0,-1-5-21,0 1 1,0 0 17,0 3 1,5-1 46,3-2 0,-1-2 21,0-2 1,5-3 133,3 3 1,5-3-122,-5-1 18,5 0-163,-2 0 122,5-5 0,0-1-689,0-5 0,7-1 634,4 1 0,6-1 0,6 1 0</inkml:trace>
  <inkml:trace contextRef="#ctx0" brushRef="#br0" timeOffset="4">7458 10998 8160,'-7'0'2,"2"0"733,5 0 0,4 2-651,0 1 0,5-1-16,-1 1 1,2 3-103,1-3 0,1 5-66,-1-4 26,5 0 1,-3-1-51,2 1 1,3 0 102,1-4 0,3 0-188,1 0 0,-4 0 119,0 0 1,0 0-68,4 0 0,-2-5 94,-2-3 1,1-1-54,-4 2 1,-1-3 114,-4 2 1,1-6 7,-1-1 1,-1 0 137,-2 3 1,-2 1-58,-2-1 1,-3 1 95,3 0 1,-4-1-39,-4 1 1,-2-5 2,-5 1 1,-1 1-63,1 7 0,-1-2 45,1 5 1,-6-4-28,-2 5 1,-1-1-164,1 4 0,-3 0 28,3 0 0,-2 5-87,-2 2 1,0 4 37,0 0 1,0 2 87,1 2 0,3 3-61,0 5 1,5-1 41,-2 1 0,9 5-76,3 3 1,-1-2 18,1 1 0,0-4-108,4 0 1,4 2 58,0-1 0,5-2 62,-2-6 0,4 2 98,0-6 0,0 0-106,1-4 1,4 0 318,3-4 1,3-2-97,1-5 0,0 0 52,-1 0 1,5 0 68,0 0 1,-2-5-124,-6-2 1,1-2-59,-4 1 0,-1-2-138,-4 2 1,1 2-1191,-1-2 717,1 6 510,-6-8 0,4 8 0,-4-3 0</inkml:trace>
  <inkml:trace contextRef="#ctx0" brushRef="#br0" timeOffset="5">8086 10690 8092,'-6'0'768,"1"-5"-367,5 4-158,0-4 305,0 5-468,5 0 1,-3 0-41,6 0 1,-1 0 18,5 0 1,-1 0-7,1 0 0,-1 0 70,0 0 1,1 0-5,-1 0 0,1 0-87,-1 0 1,1-2 93,-1-2 1,0 3-187,1-3 159,-1-2 1,-1 3-151,-2-4 0,-2 4-298,-2 0-60,-3 1 1,5 1-1714,-6-3 2122,0 3 0,0-4 0,0 5 0</inkml:trace>
  <inkml:trace contextRef="#ctx0" brushRef="#br0" timeOffset="6">8520 10382 8150,'1'-7'395,"3"3"-33,-3-2 62,4 5-31,-5-9 160,5 8-29,-3-3-274,3 5 232,-5 0 1,-1 4-408,-3 0 0,1 5 10,-4-2 1,3 5-138,-4 3 1,2-1-31,-2 5 0,-2-4 50,2 4 0,2 0-54,-2 4 0,6 4 78,-2-1 0,3 1-87,1-4 0,0 4 54,0-1 1,0 1-64,0-4 0,1-4 6,3 0 0,-2-5 36,6 1 0,0-2 69,3-2 1,1-1-42,-1-2 1,0 1-286,1-5 276,-1 4 0,1-5-449,-1 5 123,0-6-532,1 3 158,-1-5 89,-4 0 654,-2 0 0,0 0 0,1 0 0</inkml:trace>
  <inkml:trace contextRef="#ctx0" brushRef="#br0" timeOffset="7">8680 10519 8041,'0'-7'-419,"0"1"1717,0 2-415,0 3-597,0-4 1,1 4 40,3-3 1,-2 2-98,6-1 1,-4 1-228,4 2 0,-1 0 120,5 0 1,-1 0-246,0 0 1,1 0-13,-1 0 1,1 0-25,-1 0 1,2 0-3,2 0 1,-2 0 109,2 0 15,-2 0 1,-2 0 25,0 0 1,-3-1 0,0-3 0,-5 3 18,5-3-12,-5 3 1,3 1-85,-2 0-69,-3 5 0,4 1 25,-5 6 0,-1-1 96,-3 1 0,2-1-5,-6 0 0,4 5-15,-4-1 0,2 0 54,-1-3 0,-2 3-59,5 0 0,-5 0 129,1-3 1,3-1-30,1 1 1,-1-5 378,2 1-27,-6-1-243,7 5 0,-6-5 125,4 1-104,0-5 59,4 2-116,0 0 0,1-4-144,3 3 0,-1-3 62,4-1 0,-3 0-23,4 0 1,-1 0 91,5 0 0,3 0-48,0 0 0,0-4 150,-3 0 1,3 1-89,0 3 1,0-4-1,-3 0 1,-1 0-16,1 4 1,-2-1-96,-3-3 46,4 3-327,-5-4-1434,0 5 973,-1 0 737,-5 0 0,0 5 0,0 1 0</inkml:trace>
  <inkml:trace contextRef="#ctx0" brushRef="#br1" timeOffset="8">6681 11684 7941,'-6'-2'0,"2"-2"-208,-2 3 195,4-4 0,-6 4 170,4-3 1,-1 3 544,1-3-378,3 3-185,-10 1 1,9 0-9,-6 0 1,4 1-98,-3 3 1,3-2 106,-4 6 0,5-4 22,-5 3 0,4 1-39,-3 3 1,4-3 22,-1 0 0,-1 3-134,1 4 0,-1 2 8,2-2 0,1-1 20,-2 5 1,-1 0-1,2 4 1,-1-4-125,4 0 0,0-4-38,0 4 0,0-5 96,0 1 1,5-2-53,2-2 0,4-3 73,0 0 1,5-6-25,4 2 0,-3-3 37,2-1 1,0 0 5,4 0 1,0-5 11,0-2 1,-4-4 4,0 0 0,-1-2 80,1-2 1,1 2-92,-5-2 1,2-3 206,-2-1 0,-6-2-110,2-2 0,-3 4 160,0 0 0,-3 1 4,-5-1 0,-5-1-47,-3 5 0,-7-4-154,-4 3 1,-7 1 19,0 4 0,-6-1-363,1 1 1,-2 5 169,-1 2 0,4 2-723,-1 2 0,10 6 393,-2 1 0,9 1 422,3 3 0,-1-2 0,6 8 0</inkml:trace>
  <inkml:trace contextRef="#ctx0" brushRef="#br1" timeOffset="9">9342 10336 8015,'0'-8'0,"0"1"-105,0 4 321,0-2 280,0 0 367,0 4-667,0 6 1,4 2-57,0 9 1,1-4-47,-1 0 46,-3-1 0,5 4-142,-2 1 1,-1 4 48,4-1 0,-4-1-25,1 1 0,1-4 104,-1 4 1,-1-5-213,-3 1 0,4 2 46,0-2 0,1 0-189,-1-3 143,-3-1 1,4 0-269,-5 1-412,0-6 298,0 4-345,0-8 286,0 3 527,0-5 0,-5-5 0,-1-2 0</inkml:trace>
  <inkml:trace contextRef="#ctx0" brushRef="#br1" timeOffset="10">9228 10564 8015,'-11'0'292,"-1"0"394,6-5-315,1 4-24,5-4-117,5 5 1,1 0-41,6 0 0,3 0-28,0 0 0,2 0-191,-2 0 64,3 0 1,3-1-220,-2-3 1,3 3 119,-3-3 1,-1-1-334,1 1 0,-2-4 216,2 4 1,3-4-176,-3 0 1,1-1 124,-1 1 0,2 0-359,-6 4 1,0-5-257,-3 1 846,-1 3-210,0 0 210,-4 0 265,-2 4-206,-5-4 1,-1 5 763,-3 0-403,2 0 356,-8 0-11,9 0 128,-9 0-549,9 0 0,-6 0-102,3 0 0,3 5-227,-3 2 1,3 0 51,1 0 0,1 1-183,3 3 0,-1 0 78,4-4 1,1 3-40,3-2 0,-2-2-70,3 2 1,-3-6-91,6 2 0,-1 1-24,1-1 0,-2 0 142,2-4 0,1 0 8,0 0 1,-1-1 33,-4-3 0,-1 1 217,-2-4-287,2 4 553,-3-7 24,4 4-166,-5-6 338,-1 1-347,-5-1 0,0 5 296,0-1-139,0 6-494,0-3 187,0 5 0,0 5-189,0 2 1,0 3-12,0 2 0,2 4 97,1 3 1,0-1-146,5 1 0,-2 4 19,2 4 1,2 1-157,-3-2 0,0 0 61,0 4 0,-4-1-243,1 2 0,1 0 131,-1-4 1,-1-4 200,-3-4 1,-1-4 140,-3 4 1,2-5 281,-6 1 1,4-6-30,-3-1 0,-1-2-71,-3 2 278,-1 2 1,1-9-142,-1 3 0,1-3 104,0-1 0,3 0-60,0 0 1,4 0 4,-3 0-380,4-5 1,-6-1-324,6-6 0,-1 1-73,4 0 0,0-5 233,0 1 0,0-1-795,0 0 1,5 2 52,3-5 906,-3 5 0,10-7 0,-2 3 0</inkml:trace>
  <inkml:trace contextRef="#ctx0" brushRef="#br1" timeOffset="11">9993 10222 7919,'-10'-12'169,"2"1"649,-2 4-214,9-3 454,-9 9-258,9-4-62,-4 5-501,5 0 1,5 0 62,2 0 1,3 5-200,2 3 1,4 2 89,3 1 1,3 1-111,1-1 1,0 4 108,-1 1 0,1 0-192,0-1 0,0-1 8,0 5-1,0 0-42,0 4 1,-4 0 74,0 0 0,-5 0-288,1 0 1,-6-2-61,-2-2 0,-3 3-70,4-3 0,-6 1 59,2-1 0,-4 1 60,-4-4 1,2-1 249,-6-4 0,-3 4-77,-5 1 1,-3-2-262,4-7 1,-4 3 83,4-2 1,-4-3-691,4-1 955,4 2 0,1-4 0,4 3 0</inkml:trace>
  <inkml:trace contextRef="#ctx0" brushRef="#br1" timeOffset="12">10519 11124 7917,'-7'0'544,"2"0"464,5 0-885,5 0 48,2 0-22,9 0 1,-3 0-146,2 0-8,-2 0 1,-1 0 11,4 0 0,0 0 76,3 0 0,3-5-31,-3-3 0,2-1 35,2 2 1,0-3-136,0 2 0,-2-6 27,-2-1 1,2 0-57,-6 3 0,0 1 183,-3-1 0,-5 1-5,1-1 0,-6-3 96,2 0 1,-2 0-87,-2 3 1,-2 1 51,-2 0 1,-3 3-71,-8 0 1,1 2-41,-5-2 0,-4 3-3,-4 5 1,-1 0-113,2 0 1,0 5 91,-4 3 0,1 6-153,-2 1 0,-1 5-81,6-1 1,-1 3 57,4 1 0,4 4-59,0-1 1,5 6 39,-1-2 0,7 2-27,5-1 1,1 4-58,2-4 0,5 3-125,3-8 0,6 0 189,1-7 1,5 1 78,-1-5 1,3-1 267,1-6 0,-2-3-107,-2-5 0,3 0 238,-3 0 0,3 0-139,1 0 1,-1-1 57,1-3 1,-1-2-74,-3-6 1,1 5-73,-5-1 1,4 0 51,-3-3 1,-1 1-645,-4 2 0,1-2 524,-1 2 0,1-2 0,-1-1 0</inkml:trace>
  <inkml:trace contextRef="#ctx0" brushRef="#br1" timeOffset="13">11067 10701 7932,'-7'-5'215,"2"4"340,5-4 1,0 4 222,0-3-499,0 3 0,2-4 8,1 5 1,4 0-67,4 0 0,1-2-25,-1-2 0,2 3 52,2-3 1,-1-1-161,5 1 0,-4-3 77,4 3 0,-1-1-100,1 1 1,-1 3-184,-3-3 1,-2-1 86,2 1 0,-6 0-300,-2 4 94,1 0-1526,3 0 952,-4 0 811,-2 0 0,-5 0 0,0 0 0</inkml:trace>
  <inkml:trace contextRef="#ctx0" brushRef="#br1" timeOffset="14">11512 10427 7884,'-11'-5'-820,"3"3"491,1-6 564,4 5 0,-2-3 1392,5 2-1100,0 3 0,-1-4 332,-3 5-395,3 0-108,-4 0-326,5 5 0,1 1 67,3 6 1,1-1-117,2 1 1,3-1 60,-2 1 1,2-1-55,2 0 1,-1 0-107,0-4 1,5 2-167,-1-5 0,0 3 107,-3-3 0,3 0-71,0-4 0,0 0 83,-3 0 1,0-4 93,4 0 0,-4-4 187,4 0-141,-4-2 1,-2-2 138,-2 1 1,1 0 53,-5-1 0,-1 4 145,-3 1 1,0-1-24,0-3 1,0 3 324,0 1-345,0 4 35,0-2-419,0 5 1,0 5 74,0 3 0,0 3-80,0 4 1,0 4 42,0 8 1,6-2-65,1 6 0,2-2-20,-1 1 1,2 2-187,-3-5 1,4 3-426,0-3 1,-3 0 303,-1-5 1,-4 0 134,1-3 0,1-2 88,-2-6 0,1-3 657,-4-1 1,-1-4-175,-3 1 0,2-3 116,-6-1 1,0 0 525,-3 0 0,-2 0-363,-2 0 0,1-4 169,-5 0 0,5-5-237,-1 2 1,3-3-281,5-2 1,2-1 48,5-2 0,0 1-1195,0-5 0,0 1-30,0-1 1,1 3 1005,3 5 0,2-1 0,6 1 0</inkml:trace>
  <inkml:trace contextRef="#ctx0" brushRef="#br1" timeOffset="15">12403 11055 7900,'0'-11'0,"0"3"131,0 1 31,0-1 0,0 1 15,0-1 0,0 0-56,0-3 0,0-1 499,0 1-346,-5 0 1,-1 3 23,-6 0 1,1 1-38,-1-5 1,-3 2-161,0 3 0,-5-2 223,1 5-190,-3 0 0,-1 4-85,0 0 0,0 0 120,1 0 1,-1 5-108,0 3 0,4-2-289,0 2 170,0 4 1,1 2-162,3 5 1,2 0 98,2 4 0,4 1-290,4 3 259,1-3 1,4 4-90,1-5 0,5 0-101,7 0 1,3-6 120,5-1 0,1-5-32,3-3 1,1-3 179,2-5 43,3 0 0,-8-5 203,6-3-103,-6-2 0,3-3-12,-5-2 1,-4 1 126,0-5 0,-1 4-44,1-4 0,1 0 59,-5-4 1,1 0-55,-5 0 1,-3 0-21,-1 0 0,-4-1-26,1-2-41,-3-3 1,-1-6-39,0 1 1,0 0-25,0-1 1,-4-4-55,0-3 0,0-1 65,4 1 1,0-2-85,0 2 0,0 6 91,0 2 61,0 7 0,-1 1 279,-3 7-48,3 2-144,-4 6 1,4 5 453,-3 2-363,3 2 0,-4 8-251,5 1 0,0 8 161,0 4 0,0 8-113,0 4 0,3 5 85,1 2 1,5 6-200,-1-3 1,-2 4 0,2 1 0,-6 0-193,2 4 1,1-7 82,-1 3 1,0-7-391,-4 3 343,0-10 1,0 3-145,0-12 1,3 1 2,1-9 263,0 6 0,0-9-111,0 4 1,0-7-100,-4-2 1,1-4-445,3 0 373,-3-1-678,4-2 201,-5 0 853,5-5 0,1-2 0,6-4 0</inkml:trace>
  <inkml:trace contextRef="#ctx0" brushRef="#br1" timeOffset="16">12677 10918 7912,'0'-11'0,"-4"0"346,1-1 453,-1 1-427,4-1 1,0 5 443,0-1-310,0 5 196,0-2-543,0 16 1,1-3-117,3 11 1,2-5 114,6 2 0,-2 0-157,-3-1 0,3 4-482,-2-3 384,2-1 1,3 0-133,2 0 0,-2-3-491,2-5 525,-2-4 1,2 2-56,0-5 0,0 0 76,-3 0 1,3 0 65,0 0 0,1-5 6,-5-3 0,2-2 193,2-1 0,-4-1 136,1 1-135,-1-1 1,-6-3 192,3 0 122,-3 0-265,0 3 1,-4-3 536,3 0-432,-3 0 0,-1 7 37,0 0 1,0 5 314,0-5-371,0 5 1,0 0-18,0 6 0,0 5-153,0 7-16,0 3 1,0 5-227,0 0 0,0 3 123,0 1 1,5 5-158,3-2 1,2 2 85,2-2 0,-1 7-162,0-3 0,1 3 34,-1-2 0,1-2-377,-1-3 0,-3 2-3,-1-6-15,-4 1 224,2-4 128,0-5 1,-4 2 446,3-5-133,-3 0 272,-6-3 0,-1-1-218,-5 1 1,-1-6 515,1-2 1,-1-3-252,1-1 0,-6 0 111,-2 0 0,-2 0-35,-2 0 1,-4-5 97,1-3 1,-1-3-113,4-4 1,5-3-2,3-5 1,4-4-995,3 1 1,-1-1 415,5 4 1,2 2-1027,6 2 0,3 0 93,9 7 1120,1-2 0,11 3 0,1-7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1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14066 9607 7913,'-8'-6'0,"1"2"-4,-1 3 132,-3-4 281,-1 3 33,1-3-169,0 5 1,0-1 119,4-3 0,0 3-123,4-3 112,1 3-112,-3 1 166,5 0-244,5 0 1,2 0 25,4 0 1,1 0-127,-1 0 0,5 0 63,4 0 0,-3 0-174,2 0 1,0 0 27,4 0 0,4-4-80,-1 0 0,2-1-67,-1 1 1,-3 3 87,3-3 0,-4 2 5,-4-2 0,1 3 51,-5-3 1,0 3-108,-3 1 1,-1 0 75,1 0 87,-6 0 1,4 0 26,-9 5-90,5 1 17,-6 5 0,-4 1-29,0-1 1,-5-3 27,1-1 1,2 1 10,-2 3 1,1 1-14,-5-1 1,0 1 136,-3-1 0,1 2-116,-5 2 1,3-1 12,-3 5 1,0-1-76,-4 1 1,1 1 62,-1-5 1,5 4-48,3-3 1,2 3 39,2-4 1,-1 0-42,1-3 0,4-1 33,4 0-207,-4 1 244,6-1-62,-4 1 125,5-6 1,5 3-71,3-5 1,2 0 60,1-4 0,4 0-78,1 0 1,4 0-52,-1 0 0,3-4 72,0 0 0,-3 0-128,0 4 1,-3 0 1,3 0 0,-2 0-92,3 0 1,0-4-13,-5 0 0,0 1 123,-3 3 0,-1 0-27,1 0 0,-5 0-50,1 0-471,-6 0 149,3 0-849,-5 0 1301,-5 0 0,-1 0 0,-5 0 0</inkml:trace>
  <inkml:trace contextRef="#ctx0" brushRef="#br0" timeOffset="1">14671 9481 7967,'-6'-5'379,"1"4"-134,5-4 0,-1 5 340,-3 0 332,3-5-334,-4 4-142,5-4 0,1 5 31,3 0-305,2 5 1,5-3-28,1 6 0,0-4 111,4 3 0,-2-4-226,5 1 0,-4 1 79,4-2 1,-4 5-171,4-4 0,-4 3-12,5-3 0,-1 4-105,3-4 0,-4 1 12,-3-1 1,2-3-12,-2 3 0,0 1 57,-3-1 1,-1 1 103,1-2 0,-5-1-12,1 2 0,-6-2-48,2 2 140,-3-3-107,-1 4 161,0 0-23,0-3 230,0 3 1585,0-5-1711,-5 5-86,4-4 1,-5 4-6,2-5-16,3 0 1,-6 0-113,4 0 1,0 1 155,-5 3-171,6-3 1,-8 6 108,2-3 0,2-3-30,-2 3 1,0 1 7,-3-2 0,-4 6-49,0-1 0,-4-2 11,3 2 1,-3 0-13,4 3 0,-4 0-179,4 1 1,-4-1 131,4 1 1,-4-1-127,3 1 0,1-5 92,4 1 0,-1-1 34,1 5-61,-1-6-45,1 4-253,5-8 187,1 3-451,5-5-899,0 0 1181,0-5 0,3 2-1262,1-5 882,5 6 771,-8-3 0,15 0 0,-4-2 0</inkml:trace>
  <inkml:trace contextRef="#ctx0" brushRef="#br0" timeOffset="2">15334 9436 6607,'-8'0'754,"1"0"-569,4 0 0,-7 4 225,2-1 0,-2 5-152,-1-4 0,-1 5-47,1-2 0,1 3-169,2 2 120,-2-1 0,4 2-196,-6 2 1,5 3 129,-1 5 1,4 0-139,-3-1 1,4 1 39,-1 0 0,-1 1-78,1 3 1,0-4 35,4 0 1,2-1-72,2-3 0,-2-1 38,6 1 0,-1-5-71,5 1 0,-1-3 167,1-5 0,3 2 1,0-5 0,5 0 72,-1-4 1,-1 0-107,1 0 1,0 0 107,4 0 0,-4-5-72,0-3 0,-1-3 102,1-4 1,-1 1-38,-3-5 1,-4 3 126,1-3 0,-2 0 164,-6-3 1,0-1-93,-4 0 1,0-1 63,0-3 0,-2-1-97,-2-2 0,2-2-86,-6 5 1,1-3 63,-5 3 1,0 2-380,-4 6 1,2 2-13,-5 6 1,0 1-19,-4 2 1,2 3-250,2 5 0,-3 0-1269,3 0 1696,-2 5 0,-2 1 0,0 6 0</inkml:trace>
  <inkml:trace contextRef="#ctx0" brushRef="#br0" timeOffset="3">14717 9984 7949,'-6'0'-59,"1"0"2048,5 0-1732,5 0 0,1 0-32,5 0 1,1 0-1,-1 0 1,1 0-21,-1 0 1,2-1 14,2-3 0,2 3 37,2-3-91,2 3 1,-4-3-21,2 0 0,1-4 83,-5 4 0,4-3-204,-3 3 1,3-1 227,-4 1-179,0 3 0,-5-5 231,-2 2-375,2 2-99,-9-3-401,4 5-875,-5 0 1,-5 4 1444,-2 0 0,2 5 0,-1-3 0</inkml:trace>
  <inkml:trace contextRef="#ctx0" brushRef="#br0" timeOffset="4">5495 11868 7679,'-6'0'62,"0"0"1375,6 0-1304,-5 0 51,4 0 30,-4 0 367,5 0-382,5 0-17,-4 0-201,10 0 86,-5 0 1,2 0 62,-1 0 48,1 0-73,3 0-6,1 0 1,-1 0 19,0 0 1,2 0-14,2 0 0,-1 0 20,5 0 0,-3-1-65,3-3 0,-4 3-4,4-3 0,-1 1-93,1 0 124,2 1-65,-8-3 0,5 5-179,-3 0 199,-2 0 1,3 0-100,-4 0 9,-1 0 0,0-1 17,1-3 7,-1 3 1,1-4 15,-1 5 0,-3 0-12,-1 0-182,-4-5 198,2 3-10,-5-3-2835,0 5 2236,-5 0 1,2 0 611,-4 0 0,-1 0 0,-3 0 0</inkml:trace>
  <inkml:trace contextRef="#ctx0" brushRef="#br0" timeOffset="5">5586 12039 8077,'-7'0'-503,"-1"0"334,6 0 210,-4 0 15,1 0 240,4 0 181,-4 0 589,5 0-752,-5 0-153,4 0 118,-4 0 27,5 0 31,0 5-134,5-3 40,-4 3-21,9-5 1,-4 0 19,6 0 1,-1 0-13,1 0 0,-1 0 29,1 0 0,3 0 29,0 0-140,5-5 1,-6 3-106,5-1 0,-3 0 118,3-1 0,-4 3-120,4-3 1,-5 3 71,1 1 0,2 0-86,-2 0 1,4 0 81,-4 0 0,1-4-203,0 0 1,-4 1 88,4 3 0,-4-4 31,0 0 1,-1 0 10,1 4 82,-1-5-80,0 4 60,-4-4-122,-2 5-259,-5 0 1,-5 0-2025,-3 0 1142,-2 0 1164,-1 0 0,-1 5 0,1 1 0</inkml:trace>
  <inkml:trace contextRef="#ctx0" brushRef="#br0" timeOffset="6">17966 10980 8180,'0'-6'631,"0"-5"-314,0 10-608,0-4 564,0 5-161,-5 0 1,4 1-71,-3 3 0,-1 2 49,1 6 1,-4-3 72,5 2 1,-6-1-20,1 9 0,2-3 17,-2 3 0,0 0 20,-3 3 0,1 6-64,2 3 0,-2 2 46,3 1 0,-2 0-10,1 1 0,-1-1-170,5 0 1,1-3 140,3-1 0,0-1-216,0 2 0,1-3 50,3-6 1,2-2-71,5-1 0,0-2 1,-4 2 0,7-2 73,-2-6 1,1 1-106,-1-1 1,3-3 75,0-1 1,2-3-21,-2 4 1,-2-6 44,2 2 0,-2-3-177,-2-1 1,1 4-90,-1 0 1,-3 0-222,-1-4 0,-3 0 528,4 0 0,-6 0 0,3 0 0</inkml:trace>
  <inkml:trace contextRef="#ctx0" brushRef="#br0" timeOffset="7">18069 11391 8163,'-5'-11'0,"2"-1"212,-4 1 1,4 3 334,-1 1 226,3 4-483,1-2 1,0 6-19,0 3 0,0 2-115,0 6 0,1-1-118,3 1 1,-1 0-143,4 3 0,-3-2 128,4 2 0,-1-2-180,5-1 1,-1-1 68,0 0 1,1-3-120,-1 0 0,2-6 68,2 2 1,-1-3-120,5-1 1,-5-1 48,1-3 0,2 2 97,-2-6 1,0 0 158,-3-3 0,-1 0-86,1-1 1,-5-1 313,1-2 0,-6 2-104,2-2 1,-3 3 190,-1 0 1,0 1 149,0-1-105,-5 1 0,3 1-73,-6 2 0,4-1 86,-3 5-455,4 1 95,-2 3 0,5 6-210,0 5 1,0 6 72,0 6 0,0 1-138,0 2 1,5 4 81,3 4 0,-2 0-327,2 0 0,-1 1 98,5-1 0,-4 0-69,-1 1 1,1-5-107,3 0 0,-3-4 160,-1 0 1,-4-5 394,1-2 0,-3-5-206,-1 1 679,0-2 1,-1-2-293,-3 1 1,-2-5 390,-6 1 0,-3-6-112,0 2 1,-2-3 75,2-1 1,1 0-201,-5 0 0,5-1-26,-1-3 0,2-3-389,2-9 1,3-1 108,0-6 0,6 0-541,-2 0 1,4 0 263,4 0 0,2-2-580,6 2 0,4-2 164,3 6 0,2 2-106,-2 2 0,2 4 187,-2 3 0,3-1 562,1 5 0,-6-4 0,0 1 0</inkml:trace>
  <inkml:trace contextRef="#ctx0" brushRef="#br0" timeOffset="8">18480 11003 8259,'-1'-8'-261,"-3"0"1,3 5-1174,-3-5 1434,3 6-177,1-4 0,1 6 177,3 0 0,-2 0 1187,6 0 0,3 0-334,4 0 1,6 2-141,-2 2 0,2 2-216,2 5 0,0 1-142,0-1 0,4 6-221,-1 2 0,1 0 75,-4 4 1,-2-2-206,-2 10 0,2-5 152,-6 5 0,-4-1-414,-3 4 0,-6 4-103,2 1 0,-3-1-267,-1-4 1,-2 0-419,-6 0 0,-2 1 482,-13-1 1,3-4 563,-7 1 0,-2-1 0,0 5 0</inkml:trace>
  <inkml:trace contextRef="#ctx0" brushRef="#br0" timeOffset="9">6523 11880 8059,'-12'0'173,"5"0"-20,-1 0 1,4 0 134,-3 0-102,4-6 0,-3 5 216,2-3-72,3 3-55,-4 1 99,5 0-371,0 5 0,1-4 152,3 3-188,2 3 0,6-5 68,-1 6 1,0-6-103,1 2 0,0-3 37,4-1 0,-2 0 30,5 0 0,0-3-88,4-1 1,-2-4 105,-2 4 0,1-3-69,-4 3 1,0-1 51,-1 1 1,-2 3-41,2-3 37,-2-2 1,-2 4 4,1-1 1,-4 1 18,-1 2 1,-3 0 30,4 0-48,-6-5 13,8 4-86,-3-9 0,-1 7 72,-2-4 0,1 3-39,-1-4 1,-1 4 24,-3-3 141,0 4-55,0-7 64,0 4 1,0-6-47,0 1 1,0 3-48,0 1 1,-3 3 111,-1-4 1,-4 4-92,4-3 0,-5 0 69,2 0 0,1-2-54,-2 5 0,0-3 16,-3 3 0,-1-4-45,1 4 0,0-1-14,-1 1 0,-3 3-62,0-3 1,0 3 90,3 1 1,-3 0-80,0 0 0,-6 1 55,2 3 1,2 4-154,-2 7 1,5-2 125,-2 2 0,4 3-84,0 1 0,1 2 51,-1 2 0,2 0-7,3 0 0,-2 1-118,5 3 0,0-3 78,4 2 1,0 2-23,0-1 1,0 0 46,0-5 0,1 0-107,3-3 1,3 1 83,4-4 1,2-1-55,2-4 1,-1-1 93,5-2 0,0-3 8,4-5 0,0 0 88,-1 0 1,5 0-120,0 0 1,-1-4 60,-3 0 0,-4-3-42,0 3 0,-5-4 27,1 5 0,2-5-15,-2 4 6,0-5 1,-3 7-79,-1-6 1,-3 6-401,-1-2-12,-4 3 0,2-1 175,-5-2 0,1 3-463,3-3 1,-3 2 783,3-2 0,-2 3 0,-2-4 0</inkml:trace>
  <inkml:trace contextRef="#ctx0" brushRef="#br0" timeOffset="10">7025 11560 7772,'-6'0'513,"1"0"3004,5 0-3122,5 0-405,1 0 1,6 0-10,-1 0 0,1 0 22,-1 0 0,0 0-93,1 0 1,-1 0 79,1 0 0,2-2-82,-3-1 0,7 1 68,-7-1 1,3 1-86,-2 2 1,-5-1 14,1-3-62,-1 3 1,5-4 31,-1 5 1,-4-1-252,-4-3-834,-1 3 604,3-5 605,-4 6 0,4 6 0,-5 0 0</inkml:trace>
  <inkml:trace contextRef="#ctx0" brushRef="#br0" timeOffset="11">7368 11423 8559,'0'-7'909,"0"2"0,1 4-730,3-3 0,-1 3-83,4-3 1,1 3-38,3 1 1,1-4 95,-1 0 1,0 0-118,1 4 0,-1 0 65,1 0 0,0-1-233,4-3 0,-4 3 2,4-3 0,-4 2-13,0-2 0,-1 3 135,1-3 1,-1 3-15,0 1 1,-3 0 54,0 0 0,-5 0-14,5 0-50,-5 0 67,2 0-37,0 0 0,-4 1 46,3 3 126,-3-3-172,-1 9 0,-5-4-2,-3 6 0,2-1-101,-2 1 1,1-5 110,-5 1 0,5 0-27,-1 3 0,1 4 20,-5 0 0,2 1-10,2-5 0,-2 0-6,3 1 1,0-4 97,0-1 0,3 1-34,-4 3 0,6-3 128,-2-1 0,-1-3 301,1 4-224,0-6 95,4 8-150,0-8-27,0 3 1,5-5-53,3 0 0,-2 0 19,2 0 1,-1 0-85,5 0 0,-1 0-115,1 0 1,-1 0-26,1 0 1,0 0 85,3 0 1,-2-4-62,2 0 0,-2 0 45,-2 4 0,1-3-52,-1-1 1,1 0 60,-1 4 19,1 0 1,-5 0-5,1 0 14,-6 0-614,8 0 199,-8 0-1576,3 0 1967,-5 5 0,-5 1 0,-2 6 0</inkml:trace>
  <inkml:trace contextRef="#ctx0" brushRef="#br0" timeOffset="12">8270 11251 8013,'-5'-6'-1524,"4"-4"1764,-4 9-135,5-10 504,0 10-131,0-4 906,0 5-915,0 5-240,0-4-24,0 10 0,0-5-36,0 5 0,0 2 27,0 2 1,0-1-129,0 5 1,4 2 1,-1 5 1,5 0-122,-4 4 1,3-3 43,-3 3 1,4-1 114,-4 2 1,5 1-123,-2-6 1,-1 5 100,2-5 0,0 1-125,3-4 1,-3 3 99,-1 1 0,0 0-84,0-4 0,2-1 21,-5 1 0,1-4-129,-1 0 0,-3 0 95,3 4 0,-3-1-144,-1-3 0,0 2 155,0-2 1,0-1-11,0 1 1,-1-4 71,-3 4 0,2-1-69,-6 1 1,4 3 39,-3-3 0,3-1-26,-4 1 0,4-5 65,-3 1 1,3 1 0,-4 0 1,6-5 264,-2-3-167,3-1 1,-1 1 15,-1-1 47,1-4 0,-3 3 25,5-2 180,0-3-293,-5 5 1,0-5 35,-2 3-220,-4-3 0,5 8 125,-5-5-326,4-1 233,-3 2-1100,9-3 446,-4 3-1229,5-5 1681,0 0 1,5 0-1,1 0 1</inkml:trace>
  <inkml:trace contextRef="#ctx0" brushRef="#br0" timeOffset="13">8510 12531 7248,'-6'0'749,"-3"1"-455,5 3 1,0-2-65,4 6 1,-4-4-32,1 3 0,-1 1-43,4 3 0,-4-3 7,0-1 1,0 1-17,4 3 1,0 1-15,0-1 0,0 5-154,0-1 0,0 0 109,0-4 0,2 0-81,1-4 1,4 2 64,4-5 1,1 3-163,-1-3 1,0 0-27,1-4 1,4-1-21,3-3 1,-1-2 42,1-6 1,-4 1-109,4-1 1,-5 0 93,2-4 1,-4 4 58,0-3 1,-2 1 37,-2-2 0,0 4-51,-4-4 1,0 3 285,-4-3 1,0 4 26,0-4 1,-5 4 42,-3 0 0,-6 5-262,-1-1 0,-6 2 57,-2-2 0,0 3-512,-4 5 0,3 1 214,1 3 0,4 2-1341,0 6 1549,10-1 0,-11 6 0,7 1 0</inkml:trace>
  <inkml:trace contextRef="#ctx0" brushRef="#br0" timeOffset="14">8544 11217 7941,'-7'0'-1438,"-1"0"1731,6 0 1,-5-4 288,3 0 51,3 1-411,-4 3 0,4 0 288,-3 0-61,3 0-77,-4 0 599,5 0-739,5-5 1,1-2-152,5-4 0,1 3 48,-1 1 1,5 3-140,-1-4 1,0 2 32,-4-2 1,5 3 44,-1 5 1,4-4-150,-4 1 1,2-1 31,-2 4 1,-2 0-100,2 0 1,-1 5 85,1 2 1,-2 2-75,2-1 0,1 2 37,0-2 1,-1 4 29,-4 0 1,4 2-154,1-7 0,-1 4 104,-4 0 1,1-3-68,-1-1 1,1-4 11,-1 1 161,0-3 0,1-1-91,-1 0 1,-3 0 166,0 0-67,-6 0 114,8 0 16,-9-5 0,5-2-87,-6-4 1,0 3 215,0 1-194,0-1 0,-6-3 163,-1-1 0,-3 1-100,-2-1 1,1 1 80,-1 0 1,1 3-51,0 0 1,3 6-46,0-2 1,1 1-166,-5 0 0,5 1 95,-1-1 0,0 5-174,-3 2 0,1 5 110,2-2 1,-2 5-63,3 3 1,-4-1 84,0 5 0,0-1-217,-1 1 0,1 2 10,-1-2 1,1-2 10,-1-2 0,1-2 279,0-2 0,-1-1-104,1-2 1,-2 1 338,-2-5 0,2 0 24,-2-4-122,2 0 0,2 0-35,-1 0 1,1 0 77,0 0 0,3-4-117,0 0-417,6 0-560,-3 4 1,6-1 446,3-3 1,2 3 383,6-3 0,9-2 0,3-1 0</inkml:trace>
  <inkml:trace contextRef="#ctx0" brushRef="#br0" timeOffset="15">9298 11777 6615,'-5'-7'1310,"4"2"-528,-4 5 1292,5 0-1941,0 5 0,1-3-143,3 1 0,-2 3 88,6-3 0,-4 2-164,3-1 1,1-2-24,3 1 1,1-1 124,-1-2 0,2 0-102,2 0 1,-2 0 60,2 0 0,1-2-56,0-2 0,3 2 23,-4-6 1,4 5-94,-4-5 1,0 0 94,-3-3 1,3-1-32,0 1 1,1 3 27,-5 1 1,-1-1 8,-2-3 0,1-1 148,-6 1 0,5 0-134,-4-1 0,0 4 205,-4 1 0,0-1-102,0-3 0,-2 3 57,-1 1 1,-4 0-43,-4 0 1,-1-2 12,1 5 1,-2-4-136,-2 5 1,-3-1 95,-5 4 1,4 1-134,0 3 0,0 2 66,-3 6 1,-1 4-53,0 3 0,0 3 62,0 1 0,2-1-23,2 1 1,2 4 9,6 0 0,0-1 10,4-3 1,-2 4-148,5-1 0,2 1 135,5-4 0,0-4-124,5 0 0,0-4 66,8 4 0,-2-5-89,5 1 1,-4-3 129,4-5 1,0-2 98,4-5 0,0 0-66,0 0 1,-1-1 143,1-3 1,0-2 71,0-5 0,-2-1-42,-1 1 1,0 3-258,-5 1 0,0 0 110,-3 0 1,-1-2-1256,1 5 1228,-1 0 0,5 4 0,2 0 0</inkml:trace>
  <inkml:trace contextRef="#ctx0" brushRef="#br0" timeOffset="16">9915 11457 8067,'-7'0'-310,"2"0"2444,5 0-1711,0-5-209,0 4 0,2-4-60,1 5 75,4 0 1,4 0-143,1 0 1,-1 0-23,0 0 0,1-4-125,-1 0 0,2-1-5,2 1 1,-2 1 183,2-4 0,-2 4-60,-2 0 0,-3 1 26,-1 2 0,-3-4-30,4 1 0,-4-1-52,3 4-257,-4 0 54,2 0 1,-4 0-979,3 0-836,-3 0 954,4 0 1060,0 0 0,-3-5 0,3-2 0</inkml:trace>
  <inkml:trace contextRef="#ctx0" brushRef="#br0" timeOffset="17">10235 11229 7943,'0'-12'0,"-4"1"22,0-1 1,0 1 173,4-1 0,0 5 82,0-1 0,4 1-15,0-5 0,1 5 25,-1-1 0,-2 4-54,6-3 1,-6 3 47,2-4 1,2 4 49,2-3-169,2 4 0,2-6 38,-1 5 0,1 1-146,-1 3 0,-3 0-154,-1 0 1,1 1 82,3 3 0,1-2-161,-1 6 0,-3 1 92,-1 6 0,0-1-157,0 5 0,-2 0 33,-5 4 1,4 0-89,0 0 1,-2 3 142,-5 1 0,0-1 25,-5-3 1,1-1 63,-5-3 1,5 3-39,-1-3 1,1-3 223,-5-1 0,5-2-121,-1-2 1,5-3 185,0 0 0,-2-5 193,1 5-175,0-5 1,4 3-72,0-2 22,0-3-82,0 4 1,5-5 75,3 0-234,2 0 1,1 0 127,1 0 0,0 0-124,4 0 1,-4-4 46,3 0 1,-2 1-294,-1 3 212,-1-5 0,0 3-190,1-2 1,-5 2 44,1-2 0,-4 3 109,3-3 0,-3 2-439,4-2 309,-6 2 0,7-4-45,-5 2 1,0 2 8,-4-6-15,5 6 56,-4-9 283,4 5 160,-5-5 1,0-1-94,0 1 0,0 3 71,0 1 0,0 3 83,0-4 279,0 6 1,0-5 403,0 4 232,0 1-525,0-3-458,0 5-85,0 5 0,0-2-87,0 4 1,4-3 67,0 4 1,1-4-241,-1 3 0,1-3-179,3 4 201,2-6 1,-5 5 102,2-4 0,4-1-62,-4 1-1,3-1 0,2-4 55,-1-1-6,1 1 0,-1-7 30,0 6 0,0-6-23,-4 1 0,2 2 9,-5-2 1,5 4-15,-2-3 0,-2 3 87,-1-4 131,3 1 0,-5-1 460,6 1-179,-6 4 195,3-2-105,-5 5-376,0 0 0,0 5-5,0 3 1,0 3-123,0 4 1,4-1-84,0 5 1,5 2 45,-2 5 1,4 2 197,0 3 0,0 0-132,1-4 1,-1 7-358,1-3 1,-5 3 152,1-7 0,-4 3-62,3-3 1,-4 3 82,1-3 0,-3-4 34,-1-4 1,0-5 113,0 1 1,-1-4 174,-3-3 0,-6 1 21,-5-5 0,-6-1-96,2-3 1,1 0 99,-1 0 0,5-5-44,-1-2 0,6-9 98,2-3 1,4-2-194,-1-2 0,3-1-249,1-3 1,0 3-649,0-3 1,0 3 421,0 2 0,1 4-1334,3 3 1739,-3 2 0,15 1 0,-4 1 0</inkml:trace>
  <inkml:trace contextRef="#ctx0" brushRef="#br0" timeOffset="18">11571 11708 7962,'0'-7'-1013,"0"-1"1143,-5 5 1,2-5 536,-4 4 0,3-4-247,-4 4 0,4 1-198,-3 3 1,-1-4-41,-3 0 1,-1 0 60,1 4 1,-4 0-235,-1 0 0,-4 5 4,1 3 1,1 2-12,-1 1 1,2 2-55,-3 2 0,0-1 111,5 5 0,0-1-144,3 1 0,1 1 89,-1-4 0,6 3-77,2-4 0,3 1 107,1 0 1,0-4-200,0 4 0,5-4-7,3 0 1,3-2 85,4-3 1,-2 2 51,2-5 1,3 0-14,1-4 0,-1-1-155,1-3 0,-1-3 98,1-4 0,1 0-169,-5-1 0,0 1 73,-3-1 0,-1 0-82,1-4 1,-1 4 281,1-3 0,-1 2 0,0 1 0</inkml:trace>
  <inkml:trace contextRef="#ctx0" brushRef="#br0" timeOffset="19">11559 11263 8064,'-5'-7'40,"4"-3"0,-5 9 336,2-3 469,3-2-513,-4 5 1,5-6 409,0 3-163,0 3-58,0-4-443,0 5 0,0 5 132,0 3 1,0 2-89,0 1 0,0 1 111,0-1 0,0 6-205,0 2 1,3-1 4,1 1 1,1 3-94,-1 5 1,-1 0 10,4-4 1,-4 3 14,1 1 1,1 3-81,-2-3 0,3 5 82,-3-2 1,0 3-173,4 1 1,-3-1 43,4-2 1,-2-2-94,2-2 1,1-3 53,-5 2 0,3-5-100,-3-2 0,4-5 43,-5 1 0,1-2 73,-4-2 1,4-3-379,0-1 203,0-4-199,-4 7 94,5-9 93,-4 4 1,5-8-58,-2-1 427,-3-5 0,10 2 0,-5-4 0</inkml:trace>
  <inkml:trace contextRef="#ctx0" brushRef="#br0" timeOffset="20">11833 11640 7932,'-5'-7'0,"3"-2"1039,-6 6-245,6-6-677,-3 7 8,5-3 0,0 7 186,0 1 1,0 4-163,0 4 0,0 2 61,0 2 0,1-1-139,3 5 1,-2-1 87,6 1 0,-1 1-261,5-4 0,1-1 69,2-4 0,-2-3-69,2-1 0,1-4-66,-1 1 1,5-3-41,-5-1 1,4 0-114,-4 0 1,4-1 99,-4-3 1,4-2 37,-3-6 1,-1 1 47,-4-1 1,-1-3 84,-2 0 1,2 0 15,-2 3 151,-3 1 1,0-1 40,-5 1 1,0 3 658,0 1 346,0 4-834,0-2 0,-1 5-286,-3 0 0,3 5 113,-3 3 1,2 3-66,2 4 0,0 3-4,0 5 1,4 0-107,0 0 1,4 0-3,-5-1 1,5 1-118,-4 0 1,4 4-142,-5-1 0,5 1 91,-4-4 1,0 4-22,-4-1 1,3 1 39,1-4 1,0 0 226,-4-1 1,-1-3-141,-3 0 1,1-5 145,-4 2 0,-1-4 117,-3 0 0,-2-1 235,-2 1 0,1-2 85,-5-3 0,4 2-173,-4-5 0,5 0 126,-2-4 1,4-1-61,0-3 1,5-6-549,-1-6 0,5-4 168,0 1 1,1-6-303,2-2 0,2 0-126,1 5 1,3-1-358,1 0 1,5 4-39,-1 0 1,0 5-415,5-1 1223,-4 7 0,5-2 0,1 3 0</inkml:trace>
  <inkml:trace contextRef="#ctx0" brushRef="#br0" timeOffset="21">5678 13638 7888,'-12'0'-952,"6"0"2152,1 0-474,5 0 1,5 2-542,2 1 1,0-1-87,0 1 1,5-1 8,3-2 1,0 0 89,-3 0 1,0 0-191,4 0 1,-2 0 34,5 0 0,-5 0-25,1 0 0,3 0 32,1 0 1,-2-2 10,2-1 0,-1 0-52,1-4 0,-1 4 82,-3-1 0,-2-1-124,2 1 1,-2 0 113,-2 4 0,1-3-653,-1-1 250,-5 0-799,5 4 29,-10 0 340,4 0 0,-6 0 752,-3 0 0,-8 5 0,-5 1 0</inkml:trace>
  <inkml:trace contextRef="#ctx0" brushRef="#br0" timeOffset="22">5780 13798 7903,'-11'5'0,"1"-2"247,2 4 212,-2-4 54,9 7-56,-4-9-256,5 10 0,1-10-3,3 3 1,-2-2 45,6 2 1,0-3 14,3 3 0,6-3-42,2-1 0,-2-1 28,2-3 0,2 2-87,5-6 1,-2 4-126,3-3 1,-3 0 66,-1 0 0,-5-2-228,-3 5 1,1-4-366,0 5 1,-1-1 265,-4 4 1,1 0-1619,-1 0 1845,1 0 0,-1 0 0,0 0 0</inkml:trace>
  <inkml:trace contextRef="#ctx0" brushRef="#br0" timeOffset="23">6785 13033 8057,'-5'-6'239,"4"1"-38,-4 5 1,5 1 345,0 3-145,0-3 381,0 9-523,0-4 1,0 7-65,0 2 1,4-1-19,0 5 0,-1-1 74,-3 1 0,0 3-237,0-3 1,2 2 127,2 2 1,-2-1-211,6-3 0,-6 2-55,2-2 0,1-2-44,-1-2 1,4 2-202,-5-2 0,5 0 12,-4-4-253,0 1 127,1-1-980,-4 1 1461,4-6 0,0 4 0,1-3 0</inkml:trace>
  <inkml:trace contextRef="#ctx0" brushRef="#br0" timeOffset="24">6637 13593 8057,'-11'0'0,"-1"5"0,5-3 314,-1 6-70,5-6 0,-2 5 29,5-3 1,2-3-100,1 3 1,0-3-1,5-1 0,-1 0 133,5 0 1,3 0-76,0 0 1,5 0-78,-1 0 1,4 0 84,4 0 1,-3-4-161,3 0 1,-2 0 134,2 4 1,-2 0-313,5 0 1,-4-1-145,1-3 1,-3 3 184,-2-3 1,1-1-100,0 1 1,-4 1 104,0 3 1,-4-4-32,4 0 0,-5 0 75,2 4 0,-4 0-10,0 0 0,-5 0-83,1 0-198,-5 0-714,7 0 699,-9 0 0,4 1 312,-5 3 0,-5-2 0,-1 3 0</inkml:trace>
  <inkml:trace contextRef="#ctx0" brushRef="#br0" timeOffset="25">6797 13890 8057,'-12'0'999,"1"0"-145,0 0-1054,4 0 237,2 0 1084,5 0 1,5 0-949,3 0 1,2 0 59,1 0 1,1 0-84,-1 0 1,5 0 68,-1 0 1,4 0-154,-4 0 0,0 3 90,-3 1 1,3 1-224,0-1 1,-1-1-38,-6 4 1,2 1 9,-3 3 0,-1 1-62,-3-1 0,2 6 132,-1 2 0,0-2-243,-4 2 0,-5 2 89,-3 5 1,-3 0-98,-4 4 1,1-3 134,-5 3 0,1-4 111,-1 0 0,-1-2 7,4-1 1,1-1 158,4-3 1,-1-3-100,1-4 0,3-2 288,1-2 90,4 2-110,-2-9-33,5 9-177,0-9 1,5 5 111,3-6 0,2 0-111,1 0 0,2 0-6,2 0 1,-1 0-77,5 0 1,-4-4 73,4 0 0,1 0-214,2 4 0,-3-1 122,0-3 0,-3 3-142,3-3 1,-5 3 86,1 1 1,-2-2 125,-2-1 1,0 1-54,1-1 1,-2 0 32,-2-1-993,2 3 683,-4-4 0,2 4-909,-1-3 1171,-4 3 0,7-5 0,-4 6 0</inkml:trace>
  <inkml:trace contextRef="#ctx0" brushRef="#br0" timeOffset="26">7562 13650 8057,'-8'0'50,"1"0"349,4 0 369,-2 0-144,0 5-244,4-4 1,-4 5 211,5-2-163,0-2-254,5 8 1,1-8-99,6 6 0,0-6 124,4 2 0,-2-3-105,5-1 0,0 0-181,3 0 0,1-1 79,0-3 1,4-2-206,-1-5 1,-3-1 126,-4 1 1,-1-4-98,1-1 1,1 0 104,-4 1 1,-1 1 5,-4-5 1,-1 5 105,-2-2 1,1 0 1,-5 1 1,0 3 147,-4 5 0,-2-1-103,-2-3 0,1 0-65,-9 4 1,2-2 36,-9 5 0,4 0-128,-4 4 1,0 0 4,-4 0 0,-4 7-130,1 4 0,-5 6 135,5 5 1,-2 3-43,1 1 1,3 0-37,-3 4 1,8-3 75,4 3 1,2-3-111,2 3 1,4-3 44,4 3 1,1-4-136,2 0 0,5-2 109,3-1 1,7-5 42,4-3 1,3-3 114,1-5 1,0 2 206,-1-5 0,1 0 41,0-4 0,0-5-119,0-3 0,0-2 332,0-1 1,-1-1-158,1 1 1,-1-1-86,-3 1 0,-3 3-16,-4 1 1,-1 0-697,1 0 1,-5-2-806,1 5 183,-6 0 0,3 3 1113,-5-3 0,5 3 0,2-4 0</inkml:trace>
  <inkml:trace contextRef="#ctx0" brushRef="#br0" timeOffset="27">8110 13296 8053,'-11'0'-30,"-1"0"591,6 0-96,1 0 2013,5 0-1884,5 0-362,1 5 0,6-4-152,-1 3 0,1-3 130,-1-1 1,1 0-96,-1 0 0,0 0-13,1 0 1,3 0-112,0 0 1,0 0 37,-3 0 1,-1-4-62,1 1 1,-1-3-70,1 3 0,-1 1 33,0-1 1,-3 0-410,0-1 0,-5 3-62,5-3-1581,-5 3 1110,7 1 1010,-9 0 0,4 5 0,-5 1 0</inkml:trace>
  <inkml:trace contextRef="#ctx0" brushRef="#br0" timeOffset="28">8579 13170 7913,'-8'-4'-566,"0"0"0,6-1 1370,-2 2-21,-2 1-596,4-8-26,-3 9 1,5-5 492,0 2-208,0 2-358,0-3 1,2 5 69,1 0 0,0 0 17,5 0 0,-1 0-23,5 0 1,-4 0 26,4 0 0,-3-1-60,6-3 1,1 3 31,0-3 1,3-1-208,-4 1 0,1-1 78,0 1 0,-4 3-104,4-3 1,-4-1 129,0 2 0,-1-1-163,1 4 20,-1 0 1,-3 0 157,-1 0-232,-4 0 190,2 0-256,-5 0 188,0 5 1,0-3-14,0 6 0,-4-4 45,0 3 1,0-3-6,4 4 1,-3-4 46,-1 3 1,-4 1-48,4 3 1,-3 1 67,3-1 0,-5 1-50,1-1 1,2 0 82,-2 1 0,1-1-62,-5 1 0,1 3-55,0 0 0,-1 4 5,1-4 0,-1 4-99,1-3 0,1 0 94,2-1 1,-1-2 14,5 2 0,-3-6 1,3-1 1,0-1-15,4 5 0,0-5 41,0 1 50,0-5 267,0 7-228,0-9 0,0 5 360,0-2-222,5-3 1,2 4-102,4-5 0,0 0 19,1 0 1,3 0-40,0 0 1,6 0-31,-2 0 1,2 0-13,2 0 1,0-3-151,0-1 1,-2 0 70,-2 4 1,2 0-115,-6 0 0,4-4-62,-4 0 187,0 1 1,-3 3 308,-1 0-298,-4 0-355,-2 0 32,0 0-226,-4 0 535,-6 0 0,-8 5 0,-10 1 0</inkml:trace>
  <inkml:trace contextRef="#ctx0" brushRef="#br0" timeOffset="29">5599 16086 8120,'0'-12'629,"0"1"-152,0-1-394,0 1 1,-2 3 371,-2 1 236,3 4-461,-9-7 1,7 9-103,-4-3 0,3 3 50,-4 1 0,6 5-91,-2 2 1,-1 3 54,1 2 0,-3 1 43,3 2 1,0 8-161,4 7 1,0 3 129,0 1 1,0 2-174,0 2 0,0 3 38,0 4 0,0-3 48,0 0 1,5-1-37,3 0 1,2 3-21,1-6 0,1-1-152,-1-7 1,-3 2 42,-1-6 1,-4 1-114,1-4 0,1-2 49,-1-2 0,-2 3 29,-6-3 1,-2-1-3,-5 1 0,-1-4-160,1 4 1,-1-5 70,1 1 1,-1-2-212,1-2 0,0 1 15,-1-1 1,1-4 174,-1-4 1,5-1-597,-1-2 840,0 0 0,-8 5 0,-2 1 0</inkml:trace>
  <inkml:trace contextRef="#ctx0" brushRef="#br0" timeOffset="30">5324 16725 7912,'0'-7'953,"0"-1"-774,0 5 5,0-7 0,5 9-26,3-3 1,0 3 73,3 1 0,-2 0-2,6 0 0,-1 0-106,1 0 0,2-4 108,2 0 0,3 0-36,-3 4 1,1-3-133,-1-1 0,2-1-30,-1 1 1,0 3 147,-1-3 0,2-1-180,-2 1 1,-1-4-138,1 5 0,-5-2-311,1 1 0,-2 2 3,-1-1 1,-1 0-1261,0-1 1703,1 3 0,4-4 0,2 5 0</inkml:trace>
  <inkml:trace contextRef="#ctx0" brushRef="#br0" timeOffset="31">6775 16017 7939,'-6'0'347,"0"0"1,5 0 122,-3 0 0,2 0-49,-6 0 0,4 5-46,-3 3 0,0 2-138,0 1 0,-3 2-1,2 2 1,-2 3 36,-2 5 1,1 1-51,0 3 1,-1 2 101,1 5 1,-1-2-77,1 2 1,1-5-102,2 9 1,-2-3 8,2 6 1,3-3-110,2 4 0,0-7 61,-1 3 0,3-7-171,-3 4 1,3-2 129,1-7 0,0 5-133,0-5 1,4 0 5,-1-7 1,6 1 71,-1-5 1,2 4-106,2-3 1,-1-1 79,0-4 0,2 1-2,2-1 1,-2-1 16,2-2 0,-2 2-6,-2-2 1,-1-2-30,-2 2 1,2-2-112,-2 2 0,-2-2-61,2-2 1,-4-3-111,3 3-270,-4 2 0,3-5-637,-2 3 367,-3-2 0,6-2-482,-4 0 1336,-1 0 0,8-11 0,-4-1 0</inkml:trace>
  <inkml:trace contextRef="#ctx0" brushRef="#br0" timeOffset="32">6855 16657 7947,'0'-8'-54,"0"0"124,0 1 1,1-3 210,3 2 0,-3 2 805,3 2-663,2 3 0,-3-6-147,4 3 1,-3 3-76,4-3 0,-4 3 146,3 1-174,1 0 1,7 0-18,0 0 0,1 0-118,-5 0 0,0-4 38,1 0 1,1 1-193,2 3 1,-3 0 79,4 0 0,-4-4 82,0 0 0,-1 0 6,1 4 1,-5 0-46,1 0 1,-4 0 0,3 0 0,-4 2 22,1 1-164,-3-1 117,-1 8 0,0-4-125,0 6 0,-4-1-57,0 0 0,-5 1 105,2-1 1,0 4 56,0 1 1,-1-1 5,-3-4 1,-1 2 2,1 2 0,3-2 56,1 2 1,-1-6 139,-3-1 1,3-1 85,0 5 1,2-5-83,-1 1 1,0-4 270,3 3-127,3-4-369,-4 2 188,5-5-166,0 5 1,1-4 55,3 3 1,2-3-102,6-1 0,-1 0 123,1 0 0,4 0 6,3 0 1,-1 0 85,1 0 0,-5-1-105,1-3 1,2 3-45,-2-3 1,4 3 7,-4 1 0,0 0-151,-3 0 0,3-1 137,0-3 1,-3 3-241,-5-3-362,1 3-75,3 1 1,-3 0-1715,0 0 1337,-6 0 1070,3 0 0,-5-6 0,0 0 0</inkml:trace>
  <inkml:trace contextRef="#ctx0" brushRef="#br0" timeOffset="33">7369 16017 8005,'-5'-11'-60,"-3"-1"1,-1 5-298,2-1 2125,-4 5-1199,10-7 1,-5 9 751,2-3-355,3 3-103,-4 1-579,5 5 1,5 1-13,2 6 1,3 3-174,2 0 1,1 4 127,2-3 1,1 3-14,3-4 1,3 5 12,-3-1 1,3 3-132,0 1 0,0-1-28,-3 1 1,3 4-148,-3 0 0,-2-1 83,2-3 0,-3 0-120,3 0 1,-5 0-129,1-1 1,1 5 121,0 0 0,-5 4-8,-3 0 1,-5-2 92,5 1 0,-5 0-30,0 0 1,-1 2-33,-2-6 0,0 1-127,0-4 0,-2 0 109,-1 0 0,0-2-103,-5-2 1,1-1-92,-5-3 1,5-2 115,-1 2 0,2-2-80,-2-2 0,-2-3 55,2 0 1,2-5-436,-2 5 365,6-6 0,-4 4-565,2-6-47,3 0-331,-5 0 1233,6 0 0,6 0 0,0 0 0</inkml:trace>
  <inkml:trace contextRef="#ctx0" brushRef="#br0" timeOffset="34">8351 16451 8816,'8'0'370,"-1"0"1,1 0-104,3 0 0,-3 0 0,-1 0 81,2 0 1,1 4-97,2 0 1,-1-1-187,1-3 0,3 4 111,0 0 1,4 0-248,-4-4 1,2 0 90,-2 0 0,2 0-88,2 0 1,2 0-104,-2 0 0,-2-1-67,-2-3 1,-1 3-84,1-3 0,-6 1-923,3-1 160,-4 3 363,-1-4 720,-2 5 0,-5 0 0</inkml:trace>
  <inkml:trace contextRef="#ctx0" brushRef="#br0" timeOffset="35">8374 16611 7873,'1'6'250,"3"-2"739,-3-3-414,9-1 0,-3 0-167,4 0 1,0 4-73,1 0 0,-1 1-99,1-1 0,0-3-29,4 3 0,-2-2-110,5 2 0,0-2-173,4 1 0,-2-1-92,-2-2 0,7 0-439,-4 0 1,0-2-646,-3-1 0,0 0 1251,4-5 0,0 1 0,0-5 0</inkml:trace>
  <inkml:trace contextRef="#ctx0" brushRef="#br0" timeOffset="36">9413 15766 7967,'0'-7'194,"0"1"724,0 2-168,0 3 371,0-4-72,0 5-695,0 5 1,0 5-61,0 5 0,4 4-120,0-3 0,3 4 61,-3-1 0,4 6-200,-4 2 1,3 1 109,-3-1 0,4-3-201,-5 2 1,2-2-83,-1-1 0,-2-1-23,1-3 1,0 1 43,1-5 1,-3 4-122,3-3 1,-3-1-511,-1-4 1,4 1 329,0-1 1,-1 1-599,-3-1 0,2-3-73,2-1 1089,-3 1 0,4 3 0,-5 1 0</inkml:trace>
  <inkml:trace contextRef="#ctx0" brushRef="#br0" timeOffset="37">9287 16485 9328,'12'0'1563,"3"0"-1180,0 0 1,1 0-85,-5 0 0,5 0-83,4 0 0,0 0-36,-1 0 1,4 0-58,0 0 1,-1 0-174,5 0 0,-2-4 66,2 1 0,-3-2-183,3 1 1,-2 3-52,2-3 0,-3-1-191,3 1 0,-7 0-41,-1 4 1,-5 0-100,1 0-1015,-2 0 1050,-2 0 0,-4 1 514,-4 3 0,-12 2 0,-3 6 0</inkml:trace>
  <inkml:trace contextRef="#ctx0" brushRef="#br0" timeOffset="38">9425 16759 7960,'0'-6'1133,"0"-4"0,3 7-619,1-4 0,1 4-76,-1-1 1,2-1-130,6 2 1,-1-5 66,1 4 0,-1 0-334,0 4 1,1-4 115,-1 1 0,5-1-118,-1 4 1,4 0 77,-4 0 1,2 0-82,-2 0 1,-3 0-84,4 0 1,-4 0-64,0 0 1,-1 4-50,1-1 1,-5 10 132,1-1 0,-4 3-235,3 0 1,-4-1-61,1 5 0,-3 0-67,-1 4 1,0-4 223,0 0 0,-5 0-121,-3 4 0,-2 0-34,-1 0 1,-1-1 66,1 1 1,-2-4 122,-2 0 1,2-5 204,-2 1 0,2-2 578,2-1-407,-1-1 748,1 0-55,5-4 296,1-2-483,5-5-365,0 0 1,5 0-125,2 0 1,3 0-171,2 0 0,1-1-69,2-3 1,-3 3 78,4-3 1,1 2-97,2 2 0,-1-1-84,1-3 0,-4 3 108,5-3 1,-5 3 67,4 1 1,-5-4 60,1 0-396,-2 1 251,-2 3 1,-3 0-1069,-1 0 468,-4 5-1791,2-4 1277,-5 4 0,1-5-1170,3 0 2267,-3 0 0,9 0 0,-3 0 0</inkml:trace>
  <inkml:trace contextRef="#ctx0" brushRef="#br0" timeOffset="39">10133 16462 7821,'-12'-6'264,"1"2"0,4-2-207,4-2-73,1 3 0,4 0 302,1 5 0,0 0 151,5 0-50,-1 0 1,5 0-39,-1 0 0,0 1-31,1 3 0,3 1-190,0 3 1,6 1-126,-2-5 1,-2-1 108,2-3 1,0 0-131,4 0 1,0 0-59,0 0 1,0-1 44,0-3 0,-2-2-28,-2-5 0,3-1-5,-3 1 0,-3-1-188,0 1 1,-9-4 130,-3-1 1,1 1 32,-1 4 1,-2-1 68,-5 1 1,0 1-6,-4 2 0,-5-2 70,-3 2 1,-5 3-84,1 2 0,-3 1 54,-1 2 1,-4 2 1,1 1 1,-1 4 88,4 4 1,-3 2-51,-1 2 1,4 4 111,4 8 0,3-3-141,0 3 0,1 0 11,8 0 0,2 4 8,1-5 0,2 1-2,2-4 1,6-4 45,1 0 0,3-5 11,2 1 0,3-6 5,0-2 0,5-4 76,-1 1 0,3-3 213,1-1 0,1 0-146,3 0 0,-2-1-90,6-3 0,-6 1-662,2-4 1,-3 3 300,-2-4 1,0 5-1013,-3-5 0,1 4 121,-4-3 1091,-1 4 0,1-7 0,2 4 0</inkml:trace>
  <inkml:trace contextRef="#ctx0" brushRef="#br0" timeOffset="40">10806 16143 8364,'8'0'691,"0"0"-473,-1-5 0,5 3 27,-1-1 0,1 1-65,-1 2 0,-3 0 8,-1 0 1,1 0-13,3 0 0,1 0-20,-1 0 1,0-1-160,1-3 1,-1 3 51,1-3 1,0 3-131,4 1 1,-4 0-23,4 0 0,-5-1-125,-3-3-123,2 2-461,-4-3 305,6 5 1,-6 2-439,-2 1 424,-3-1 0,0 3 521,3-5 0,-3 5 0,4 1 0</inkml:trace>
  <inkml:trace contextRef="#ctx0" brushRef="#br0" timeOffset="41">11298 15697 7995,'0'-7'0,"0"-1"374,0 0 1,1-2 242,3 3-751,2 2 1,2 5 135,-1 0 1,-3 5 298,4 2 0,-6 1 20,2 3 0,-3 3-94,-1 9 1,1 0-117,3 0 0,-2 1 72,1 3 0,-1-2-121,-2 5 1,0-3 98,0 3 1,0-4-184,0 1 0,3-3-2,1-2 1,0 0-134,-4-3 1,4-1-96,0-3 1,1-6-44,-1 2-291,-3-2 196,9 3-1187,-9-6 337,4-1 1240,-5-5 0,0 0 0,0 0 0</inkml:trace>
  <inkml:trace contextRef="#ctx0" brushRef="#br0" timeOffset="42">11469 15937 7880,'5'-11'881,"1"1"-511,6 2 0,3-1-273,0 5 0,0-3 55,-3 3 0,-1-1 27,1 1 0,3 3-58,0-3 1,0 1 93,-3 0 0,0 1-200,4-2 1,-4 3 50,4 1 1,-4 0-204,0 0 0,-5 0-103,1 0 42,0 0 183,3 0 1,-3 1-94,-1 3-40,-4-2 0,2 8 81,-5-3 0,-4 0-138,0 0 0,-6 2 39,-1 6 0,-1-2-23,-3 2 1,2 2 129,2-2 1,-1 0 84,1-3 1,0 3-28,-1 0 0,5-1 139,-1-6 0,2 2-13,-2-3 0,2 0-43,2 0 203,3-4-191,-5 7 1,6-7-33,0 4 56,0-4 0,2 2-3,2-5 0,-2 4-51,6-1 0,-1 1-5,5-4 0,0 0-31,4 0 1,-4 0 34,4 0 0,0-1-108,-1-3 1,6 3 101,-2-3 0,-3-1-143,-1 1 1,2-3-28,-2 3 0,0-1-144,-3 1 0,-5 3 4,1-3 1,-4 3-651,3 1-535,-4 0 1264,2 0 1,-20 0-1,-4 0 1</inkml:trace>
  <inkml:trace contextRef="#ctx0" brushRef="#br0" timeOffset="43">11983 15663 7917,'-4'-8'1057,"0"1"-435,0 4 238,4-2 471,0 5 1,0 5-1058,0 3 1,0 7-83,0 4 0,0 3-42,0 1 1,4 3-135,0 1 0,0 3 187,-4-3 1,1 3-112,3-3 0,-2 3-166,6-3 1,-4-1 77,3-7 1,-3 1-149,4-5 0,-2 0 74,2-3 0,1-5-1,-6 1 1,3-6-372,-3 2-476,-1 3-384,3-6-832,-5 4 2134,0-5 0,-10 0 0,-3 0 0</inkml:trace>
  <inkml:trace contextRef="#ctx0" brushRef="#br0" timeOffset="44">4559 15594 8119,'-5'-6'68,"4"-4"0,-8 7 534,5-4 179,0 4 0,4-3-74,0 2-230,0 3-357,0-4 76,0 15 0,2-6 22,1 7 1,3-2 9,1 2 0,2 5 27,-5-1 1,3 1-146,-3 0 1,1-2-92,-1 5 1,-3 0-15,3 4 0,-3-2 106,-1-2 0,0 3 27,0-3 1,0 2 0,0 2 0,0 0-54,0 0 1,2 0-51,2 0 0,-2-1 30,6 1 1,-4 0-14,3 0 0,-3 0-131,4 0 0,-6-1 2,2 1 1,-3 0 70,-1 0 0,0 0-22,0 0 1,0-1 41,0 1 1,0 0 38,0 0 1,0 0-44,0 0 1,0 0 9,0-1 0,0 5 31,0 0 0,0-1 3,0-3 1,4 4 1,0-1 1,3 2-18,-3-1 0,4-2 23,-4 6 1,3-1-68,-3 5 1,1-5-104,-1 0 0,-3 5 70,3 3 1,-3 1-121,-1-1 1,0-1 38,0 5 0,0-5-158,0 1 0,0 0 104,0-4 0,0 3 64,0-7 1,0-2 432,0-1 0,0 1-192,0-2 1,0 1 73,0-4 0,4 0-63,0 0 1,3-4-80,-3 0 0,1 0-33,-1 4 0,-3-4 33,3 0 0,1-2-251,-1 2 1,0 2 25,-4-6 1,0 4-300,0-4 0,0 2 137,0-2 0,0-1 12,0 5 0,0-4 225,0 4 1,0-4 115,0 5 0,0-5-109,0 4 0,0-5 137,0 1 0,0-1 99,0 1 1,0-2-6,0 2 1,1-2-211,3-2 0,-3 1-51,3-1 1,-3 0-219,-1 1 0,0-1 164,0 1 0,0-1-92,0 1 0,0-1 124,0 0 135,0 1 1,0-1 56,0 1-164,0-6 821,0 4-7,0-9 275,0 4-550,0-5-785,5 0 156,-3 0-372,8 6 299,-4-5 1,6 4 49,-1-5 1,0 0 159,1 0 1,-1-1 145,1-3 1,3 3-63,0-3 0,5 1 208,0-1 1,0 3-55,-1-3 1,2 2-110,-2-2 0,7 3-34,1-3 0,4 1 63,0 0 1,2 1 97,1-2 0,0 2-72,0-2 0,5 3 2,-1-3 0,5 3 19,-1 1 1,-2 0-31,2 0 1,0-4-19,4 0 1,-4 0 4,-1 4 0,0 0-97,1 0 0,2 0 47,-2 0 1,-1 2-127,1 1 0,0-1 86,3 2 0,-3-3-28,0-1 0,0 4 29,4-1 1,4 1-135,4-4 0,-2 0 57,1 0 0,-7-4 84,3 1 1,-4-1-62,4 4 1,-2-4 45,-1 0 1,1 0-11,2 4 0,-2 0 48,3 0 0,-4-3 10,0-1 1,1 0-40,3 4 1,-2 0 10,5 0 0,-3-4-160,3 0 0,1-3 98,7 3 1,-2-5-50,2 1 0,-7 2 68,0-2 1,-1 5-263,4-5 0,0 6 322,0-2 0,-4-1 170,1 1 1,-3 0-75,-2 4 0,4 0 139,-7 0 1,-2 4-324,-2 0 0,4 3 151,3-3 1,2 1-228,-1-1 1,2-3 29,5 3 0,0-4-268,0-4 0,4 3 276,0-3 1,-3-1-142,-1 1 1,-3 0 130,3 4 0,-1-3 164,-7-1 0,1 0 162,-5 4 0,5 0-65,-1 0 1,5 0-17,-5 0 1,2 0-126,-2 0 0,3 0-13,5 0 1,0-1 37,1-3 0,3 1-35,-1-4 0,-27 3 1,-1 0-65,29-7 0,-29 7 1,1 0 24,28-3 0,1 0 59,-1 0 0,-3 0-46,3 3-1,-3 3 222,0-3 1,-5 3-37,0 1 1,0-4-99,5 0 1,-1 1-35,0 3 0,1 0-87,3 0 0,-1-4 51,-28 2 1,0 0 0,29-3-124,-28 3 1,-1 0 0,29 1 50,-29-1 1,1 0-1,26-3-21,2 1 1,-6 0 146,-2 4 1,-5 0 29,2 0 1,-3 0 210,-2 0 1,0 0-242,-3 0 0,1 4-20,-5 0 1,0 4-11,-4-5 1,-1 5 290,-2-4 0,2 1-496,-3-1 0,3-3 216,1 3 1,1-3-267,-1-1 0,-4 0 361,1 0 0,-5 4-161,5 0 1,-6-1 115,2-3 0,-3 0 198,-1 0 1,-2 0-188,-1 0 1,0 0 95,-5 0 1,2 0-4,-2 0 0,-3 0-64,4 0 1,-7 0-272,-2 0 0,-3 0-293,4 0-151,-6 0-332,3 0-763,0 0-386,-3 0 2060,-7 0 0,-8 0 0,-10 0 0</inkml:trace>
  <inkml:trace contextRef="#ctx0" brushRef="#br0" timeOffset="45">12588 15252 7949,'0'-6'-614,"0"-5"1,0 9 944,0-6 0,0 4 126,0-3-142,0 4 0,1-3 447,3 2-93,-3 3 114,5-4-182,-6 5 532,0 0-1079,0 5 1,0 1 85,0 6 1,0-1-104,0 0 1,0 1 25,0-1 1,0 1-5,0-1 1,1 2 13,3 2 0,-3-2-62,3 2 1,1 1 68,-1 0 0,-1 3 4,-3-4 0,0 5 25,0-1 1,0 2-20,0-2 1,0 1-20,0-5 1,-1 5 15,-3-1 1,3-2-20,-3-2 0,3 2-45,1-2 0,0 4-5,0-4 1,0 4 98,0-4 1,0 4 76,0-3 1,-4 3 22,0-4 1,1 4-131,3-4 1,0 4 2,0-3 1,-2 4 29,-2-1 1,3-1-103,-3 1 1,3-2 36,1 2 1,-1 3-11,-3-3 0,3-1 10,-3 1 1,3-4-20,1 4 0,0-4 112,0 4 1,0-3-90,0 3 0,0-4 107,0 4 0,0-4-73,0 4 1,0-5-117,0 1 0,0 2 67,0-2 1,0 4-96,0-4 1,0 4 73,0-3 0,0 0-103,0-1 0,0-1 20,0 5 1,0-3 65,0 3 0,0-4-1,0 4 1,0-5-7,0 1 1,0 2 127,0-2 0,0 0-52,0-4 1,0 2 13,0 2 0,0-2 3,0 2 0,0-1 16,0 1 1,0-2-41,0 2 1,0 2 3,0-2 1,0 2-72,0-2 1,0-3 63,0 4 1,0 0-230,0-1 0,0 1 47,0-5 1,0 4 104,0 1 0,0-1 53,0-4 1,0 2 85,0 2 0,0-2-94,0 2 0,-2-1-16,-1 1 0,1-2-66,-1 2 1,1 2 103,2-2 0,-1 4-252,-3-4 1,3 2 43,-3-2 1,3-2 104,1 2 0,0-1 42,0 1 1,0-2 16,0 2 0,0-2 98,0-2 0,0 0-121,0 1 1,0-1 52,0 1 1,4-1-19,-1 1 0,1-1 24,-4 0 1,0 1-43,0-1 0,4 1-7,0-1 1,0 0-17,-4 1 0,0-1-7,0 1 0,0-1-88,0 1 1,0-1 104,0 0 1,0 1-61,0-1 0,0-3 34,0-1 0,0 1 13,0 3 0,1 1 5,3-1 1,-3 1 11,3-1 1,-3-3-48,-1-1 0,4 1 2,0 3 0,0 1-48,-4-1 1,0 1 35,0-1 68,0 1 0,0-1-46,0 0 0,0-3 33,0 0 1,0-5 2,0 5 0,0 0 11,0 3 0,0-3 1,0-1 1,0 1 7,0 3 0,1-3-274,3 0 244,-3-1 1,4 5-166,-5-1 0,0-3 85,0-1 0,0-3 172,0 4 1,0-5-87,0 5 1,4-4 11,0 4-7,-1-1 0,-1 3 105,1-2 1,-1-2-246,1-2 163,-1-3 0,-1 4-710,3-5 298,-3 0-1385,4 0 1203,-5 0 0,-5-5 1,-1-1-1</inkml:trace>
  <inkml:trace contextRef="#ctx0" brushRef="#br0" timeOffset="46">4651 15549 8108,'-7'0'1005,"2"0"39,5 0-556,0-5 0,0 3-135,0-3-286,0 5 0,5 0 78,3 0 0,2 0-10,1 0 0,1 0 94,-1 0 0,4 0-130,1 0 1,4-3 16,-1-1 1,4-4-8,4 4 1,-3-3-164,2 3 0,2-1 4,-1 1 0,0 3 84,-5-3 1,-3 3-67,0 1 0,-3 0 41,3 0 1,-4 0 44,4 0 1,0-2 11,4-1 1,0 1 17,0-1 1,-1 0-44,1-1 0,5 2 2,3-6 0,3 0-74,4-3 1,-3 3 85,4 1 1,-4 3-128,-1-4 1,-3 6 53,-1-2 1,-4 1-36,0 0 1,-3 1 115,-4-1 0,3 1 9,-3 2 1,1 0 14,-1 0 0,3 0 8,-3 0 1,4 0 50,3 0 0,3-1-78,6-3 0,-1 2-125,0-6 1,0 4-1,1-3 0,-5 3-131,1-4 1,-6 6 168,2-2 0,-3 3-30,-1 1 1,-4 0 196,0 0 0,-4 0-108,4 0 0,-4 0 51,4 0 0,0 0-79,4 0 0,1 0 22,3 0 0,-2 0-59,6 0 0,-5 0-128,5 0 1,-5 0 100,5 0 1,-6 0-31,2 0 1,-4 0 91,-4 0 0,1 0-16,-5 0 1,4 0 84,-3 0 0,-1 0-68,-4 0 1,1 0 162,-1 0 0,2 0-82,2 0 0,-1 0-35,5 0 1,-4 0-53,4 0 1,-1 0-98,1 0 0,3 0 86,-3 0 1,-2 0-116,2 0 1,0 0 88,4 0 1,-4 0 6,0 0 1,-3 1 82,3 3 1,-2-3-87,2 3 1,2-2 189,-6 2 0,5-3-67,-1 3 0,-1-3-31,1-1 0,0 4-59,4 0 0,0 0-3,0-4 0,3 0-81,1 0 1,0-4 99,-5 0 0,1 0-42,0 4 0,0 0 48,0 0 0,0 0-6,-1 0 0,-2 0 29,-1 0 0,-2 0 16,2 0 1,2 0-67,-6 0 0,5 0 6,-1 0 1,3 0-124,1 0 0,-1 0 132,1 0 0,0 0-61,0 0 1,0 0 20,0 0 1,-4 0-8,0 0 1,-4 0 29,4 0 0,-4 0-10,4 0 0,-5 4 36,1 0 0,2 0 92,-2-4 0,2 1-17,-2 3 0,-1-3-72,5 3 1,0-3-29,4-1 0,0 0-20,-1 0 1,5 0-10,0 0 1,1 0-9,-2 0 0,0 0-139,4 0 1,-4 0 299,0 0 1,2 0-154,-1 0 1,-1 0 62,-3 0 1,0 4-48,0 0 0,4 0 118,-1-4 0,1 1-90,-4 3 1,5-3 12,2 3 0,3-3-57,1-1 0,-1 0-12,-2 0 0,2-1 6,-3-3 0,2 3-108,-2-3 1,2 3 140,-5 1 1,3 0-27,-3 0 0,1 0 101,-2 0 1,4 0-110,4 0 0,-4 0 6,1 0 1,-2 0 8,1 0 0,3 0 14,-2 0 0,1 0 63,-2 0 0,3 0 94,-2 0 0,-2 0-214,1 0 1,-3 0 81,3 0 0,-3 0 117,3 0 0,1 0-18,3 0 0,4 0 107,0 0 1,0 0-201,-3 0 1,3 0-119,0 0 0,4 0 320,-4 0 1,5 0-113,-1 0 0,2 4-231,2-1 0,-4 1 115,0-4 1,-1 0 275,5 0 1,-4 0-156,0 0 1,-5 0-230,1 0 0,1 1 273,-1 3 1,1-2 117,0 1 0,-3-1-117,6-2 0,-1 0 77,1 0 1,-3 0-445,-5 0 1,1 3 98,-1 1 1,0 0 6,0-4 1,2 1 30,2 3 1,1-3 51,3 3 1,0 1-46,-8-1 0,3 0-157,-6-4 0,2 4 233,1-1 0,1 1 145,3-4 0,-3 0 101,-1 0 0,0 0-83,-3 0 0,-3 0 20,-2 0 1,2-4-118,-1 1 1,-1-1-19,-3 4 1,0-4-56,0 0 1,0-1-201,0 1 1,-6 3 10,-1-3 1,-4-1 143,0 1 1,-1-1 19,1 2 0,-1 1-22,0-2 1,1 2 35,-1-2 0,5 3-4,-1-3 1,1 3 22,-1 1 0,3-4 16,5 0 1,-1 0 91,-3 4 1,6 0-74,-2 0 0,-2 0 11,-1 0 1,-7 0-23,3 0 1,-4 0-5,0 0 0,-1 0-21,1 0 0,-1 0-17,1 0 0,-5 0-7,1 0 1,1 0 2,6 0 0,-2 0-19,2 0 0,1 0 48,-1 0 1,5 0-18,-5 0 0,0 0 96,-4 0 1,1 0-81,-1 0 304,1 0 1,-1 0-11,1 0 0,-5 2-15,1 1 0,-4-1-194,3 1-289,1-1 0,-1-2-1209,1 0 796,-5 0-1981,2 0 1093,-5 0-303,0 5 1785,-5-4 0,-7 14 0,-6-2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5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16458 6687 8101,'-7'-5'240,"3"-2"-72,-2 2 0,4-4 83,-6 5 1,5-1 551,0 1-191,1 3-32,2-4-71,0 5 0,0 5-323,0 2 1,0 9-41,0 3 1,0 3 51,0 5 1,0 6-280,0 5 0,0 4 73,0-4 0,2 4-89,1-4 0,0 4-97,5-4 1,-1 0-72,5-4 1,-5-1 53,1-2 1,-2-2 59,2-2 0,1-3-38,-6 2 0,3-3 68,-3-4 0,-1 2-117,1-6 1,-1 4 128,-2-4 0,0 0-269,0-3 1,-5-1-108,-3 1 0,-2-1-105,-2 0 1,0-3 589,-4 0 0,-1-1 0,-6 5 0</inkml:trace>
  <inkml:trace contextRef="#ctx0" brushRef="#br0" timeOffset="1">16252 7293 8101,'-4'-8'-11,"0"0"1101,1 6-275,3-8-548,5 8 1,1-3-39,5 5 1,1-1-15,-1-3 1,1 3 27,-1-3 0,2 2-27,2-2 0,2 3 0,2-3 0,2 3 26,-2 1 1,3-2-1695,1-2 1,-2 3 1598,-2-3 0,1 2-1470,-4-2 0,3 3 1323,-4-3 0,5-2 0,-2-1 0</inkml:trace>
  <inkml:trace contextRef="#ctx0" brushRef="#br0" timeOffset="2">16732 7236 8046,'-5'-7'882,"3"2"-1042,-3 5 656,5 0 1,0 5-411,0 3 0,0 3 88,0 4 0,2-1-191,1 5 1,-1 0 50,1 4 0,2 1-151,-1 3 1,1-4 62,-1 0 1,-3-2-190,3-5 1,1 3 30,-1-4 1,0 0 21,-4-4 72,0 1 38,5-1-524,-4-4 155,4-2-550,-5-5 999,0 0 0,0-5 0,0-2 0</inkml:trace>
  <inkml:trace contextRef="#ctx0" brushRef="#br0" timeOffset="3">16686 7270 8046,'-6'-12'0,"1"1"323,5 0 0,0-1-27,0 1 0,1-1-92,3 1 0,-2-1 27,6 1 0,1 3 107,6 1 1,-1 0-93,5 0 0,-1 2-232,1 5 0,2 0-33,-2 0 1,-1 0-79,1 0 0,-5 1-69,1 3 1,-2 2 80,-2 6 1,-4 0 15,-3 3 1,1-2 68,-2 2 1,1-2 27,-4-1 1,-5 4-21,-2 3 0,-4-1 30,0 1 0,-2-1-51,-2 1 1,2 2-81,-2-2 1,-1-2 1,0-2 1,2 1 93,7 0 0,-2-1 21,5-4 1,-3-3-52,3 0 148,0-1-81,4 5 1,5-2 18,3-3 1,2 2-54,1-5 0,1 4 13,-1-4 1,2-1-130,2-3 0,-2 0 45,2 0-162,3 5 0,-2-3-93,3 1 83,-2-1 1,-6-2-249,1 0-487,-6 5 972,4-4 0,-4 4 0,6-5 0</inkml:trace>
  <inkml:trace contextRef="#ctx0" brushRef="#br0" timeOffset="4">17177 6630 8179,'-6'-7'859,"2"-1"-437,-2 5 0,4-3 95,-1 2-28,-4 3-355,6-4 1,-8 6-45,5 3 1,-1 4-117,1 7 0,3 0 177,-3 8 0,-1-3 7,1 7 0,-5 2-158,2 2 0,2 2 85,1 1 0,1 0-87,0 0 0,1 2 41,-1 2 1,1-3-222,2 4 1,0-4 28,0-1 0,4-1 0,0-2 0,5-3 11,-2-5 1,4-2 109,0-2 0,0 1-81,1-4 1,-1-1 18,1-4 1,-1 1-125,1-1 1,-1-1 67,0-2-97,6 2 0,-4-5-91,2 3 1,-3-3-233,0-5 0,-1 4 570,1-1 0,-1 6 0,1-2 0</inkml:trace>
  <inkml:trace contextRef="#ctx0" brushRef="#br0" timeOffset="5">17314 6973 8006,'0'-12'156,"0"1"-269,0 0 0,1 4 117,3 3 1,-1 4 518,4 4 0,1 3-202,3 4 0,1 6-79,-1 2 0,4 2-244,1 2 0,-1-4 124,-4 0 1,1 0-167,-1 4 1,1-2 115,-1-1 1,0-4-103,1-5 1,-1 1 89,1-1 0,-1 1-329,1-1 1,-5-1 73,1-2 0,-1 1-216,5-5 1,-5 3-402,1-3-253,-5 0 1065,7 1 0,-4 1 0,6 6 0</inkml:trace>
  <inkml:trace contextRef="#ctx0" brushRef="#br0" timeOffset="6">17565 6984 7899,'-3'-11'0,"-1"-1"0,0 5 683,4-1-36,0 1-579,0-5 1,0 5 248,0-1-207,0 5 0,-1 0 101,-3 6 1,1 9-352,-4 7 1,-2 6 60,-6 2 0,1 6 100,-5 1 0,0 0-222,-4 4 1,4-2 81,0-2 1,5-5-178,-1-2 0,2-3-106,1-1-642,1-5 1044,5-2 0,1-4 0,5-1 0</inkml:trace>
  <inkml:trace contextRef="#ctx0" brushRef="#br0" timeOffset="7">17600 6562 7995,'-10'-14'240,"2"2"232,4 2 1,3 4-530,1-2 0,1 6-19,3-2 618,-3 3 0,9 2-217,-2 3 1,7 2 269,4 5 0,4 6-182,4 2 1,1 8-295,2 3 0,-2 3-65,-5 1 0,0 1-194,-1-1 0,-2 4-107,-1 0 0,-5 4 180,1-4 0,-6 0-49,-2-4 1,-4 1 26,1-1 1,-4 0-431,-4 0 1,-1-3 182,-3-1 0,-6-1-421,3 2 0,-5 2 757,1-3 0,-8 3 0,-6 2 0</inkml:trace>
  <inkml:trace contextRef="#ctx0" brushRef="#br0" timeOffset="8">17154 15087 7990,'0'-6'-578,"0"-5"1157,0 5 0,-4-1-342,1-1 1,-3 4 111,3-4-151,1 6 1,-4-3-113,2 5 217,3 0-269,-9 0 0,5 5 103,-3 3 0,-1 2-175,5 1 0,-3 4 58,3 1 0,0 4-55,4-1 1,0 8 68,0 3 0,0 3-13,0 1 1,0 4 11,0 0 1,1 4 19,3-4 1,-2 0-41,1-3 1,-1 3 37,-2 0 1,1 0-125,3-4 1,-3-3 15,3-1 1,-2-5-61,2 2 1,-3-7 75,3-1 0,1-5-114,-1 2 1,0-4-171,-4 0 0,0-5-181,0 1-142,0-5 0,-1 2-25,-3-5 673,3 0 0,-15 0 0,4 0 0</inkml:trace>
  <inkml:trace contextRef="#ctx0" brushRef="#br0" timeOffset="9">16812 15510 7957,'0'-8'356,"0"0"0,1 2-39,3-2 0,2-1-249,5 6 0,2-1 149,2 4 1,-1-4 6,5 0 0,-1 0 33,1 4 0,4 0-58,0 0 0,0 0-152,3 0 1,-2 0 143,-1 0 1,0 4-145,0 0 0,0 0 71,0-4 1,-2 1-73,-2 3 1,1-3 58,-4 3 0,3-3-17,-4-1 0,1 0-74,0 0 0,-7 0 93,2 0-406,-2 0 163,-3 0-502,-1 0 147,-5-5 1,-1 4-362,-3-3 0,-2 3 270,-6 1 582,6-5 0,-9 4 0,2-5 0</inkml:trace>
  <inkml:trace contextRef="#ctx0" brushRef="#br0" timeOffset="10">17417 15669 7851,'0'-11'514,"-4"3"-171,0 1 107,0 4-339,4-2 0,2 5 46,1 0 1,-1 1 12,2 3 0,-2 1-32,2 3 1,-3 6-154,3-3 0,1 7-35,-1-3 1,1 6 58,-1-2 0,-2 2-59,6 2 1,-2 0 97,2 0 1,1-2-34,-5-2 1,3-1 22,-3-3 1,5-2 13,-2 2 0,0-2-19,0-2 0,-3 1 63,4-1-131,-6 1 139,9-1-237,-10 0 201,4-4-105,-5-2 105,0-5-77,0-5 1,-1 2 3,-3-4 1,3-1 30,-3-3 1,2-2-14,2-2 0,-3 1-33,-1-5 1,0 1 33,4-1 0,0-1-45,0 4 1,1 0 30,3 1 0,-3 2-6,3-2 1,1 2 26,-1 2 1,1 3 22,-1 0 89,-3 6-116,9-8 3,-3 8 0,4-3 1,1 10-46,-1 3 1,0 2 29,1 2 1,-5 0-3,1 4 0,0-2-12,3 5 1,-3-2-6,-1 2 0,0 2 3,0-6 1,3 0 5,-2-3 1,-2-1 39,2 0-34,0 1 210,3-1-128,0-4 19,1-2 25,-6-5 165,-1 0 156,-5 0-317,0-5 1,0-3 100,0-7 1,0 1-60,0-5 1,0 0 11,0-4 1,0 0-89,0 0 0,0-1-59,0-3 0,0 3 53,0-2 0,0 3-89,0 4 1,0 1-151,0 3 1,0 6-49,0-3-743,0 4-201,0 1-498,0 2 348,0 5 1290,0 5 0,5 2 0,2 4 0</inkml:trace>
  <inkml:trace contextRef="#ctx0" brushRef="#br0" timeOffset="11">18159 15030 7852,'7'-8'-26,"-4"1"230,-1 4 237,-2-7 71,0 9-2,0-4 1013,0 5-1525,0 5 1,-2 1 85,-1 5 0,0-2-35,-5 3 1,2-3 40,-2 6 0,0 3-40,4 1 1,-5-2-16,1 2 0,3 0 19,1 4 1,-1 4-61,1 0 1,-3 4 83,3 0 0,-1 1-113,1-2 1,3 3 95,-3-3 0,3 0-91,1 0 0,0-3 7,0 3 0,0-4-115,0 0 0,1-2 87,3-1 0,2 0-15,6 0 1,-1-2 77,0-2 0,5-2-36,-1-6 0,0 3 121,-3-2 1,3 2-69,0-7 1,2 2 78,-2-1 1,-3 1-51,4-5 0,-4 3-23,0-3 1,-5 1-178,1-1 178,0-3 0,-1 4-819,1-5 332,-6 0-849,3 0 154,-5 0 457,0-5 1,-1 4-12,-3-3 700,3-2 0,-9-1 0,4-4 0</inkml:trace>
  <inkml:trace contextRef="#ctx0" brushRef="#br0" timeOffset="12">18319 15407 7850,'0'-8'124,"0"1"0,0 3 300,0-4-29,5 6-157,-4-4 0,6 3 0,-3-1 1,-2 0-52,6 4 1,-4 0-129,3 0 0,-1-1 100,2-3 0,2 3-81,-2-3 1,2 3-55,1 1 1,1 0 15,-1 0 0,1 0-23,-1 0 1,2 0 137,2 0-120,-2 0 18,8 0 0,-8 0-154,2 0 134,-2 0 1,-3 1-189,-2 3 74,-3-3 1,-1 5 54,-1-2 0,1-1-96,-4 4 1,-1-3 97,-3 4 1,2-4-23,-6 3 0,2 1 28,-2 3 0,-2-3 4,2-1 0,-1 1-4,2 3 0,-3 2 4,2 2 0,-2-2 22,-2 2 1,1-2-17,0-2 0,0 5 24,4-1 1,-3 0-24,2-4 0,-1 1 1,2-1 1,-2 1 58,5-1-22,-5 1 1,8-5 82,-3 1-47,3-6 0,1 5 56,0-3-98,0-3 0,5 4 116,2-5 1,0 0-66,0 0 1,1 0 90,3 0 0,1 0-75,-1 0 0,2 0 5,2 0 0,-2 0-10,2 0 1,-1 0 7,1 0 0,-2 0-77,2 0 0,-2 0 65,-2 0 0,1 0-76,-1 0-10,0 0 0,1 0-282,-1 0 1,-4 0-426,3-5-64,-9 4 0,3-5 312,-8 6 0,2 0-1444,-6 0 1906,0 0 0,-8-5 0,-2-1 0</inkml:trace>
  <inkml:trace contextRef="#ctx0" brushRef="#br0" timeOffset="13">18639 15030 7880,'-1'-8'0,"-3"1"0,3-1 0,-5 0 0,6 1 2003,0 4-816,0-2-384,0 5 0,4 1-605,0 3 1,5-1-27,-1 4 1,2 1-28,1 3 1,2 1 95,2-1 1,-2 2-111,2 2 1,3-1 18,1 5 0,2 0-6,2 4 1,-4 4 36,0-1 1,0 5 12,4-5 1,-4 5-48,0-4 0,-5 4-36,1 0 0,-2 0-199,-2 0 1,-4 2 85,-3-3 0,1 0-111,-1 0 0,-1-1-26,-3 2 1,-3-3 10,-1-6 1,-5 1 42,1 0 1,-3 0 26,-4 0 1,2-5-42,-2-3 0,-2-1 10,2 1 1,0-4-357,3 1 0,1-1 145,-1-3 1,1-3-412,0-1 1,3 1-176,0-1-269,6-1 1,-5-3 1154,4 0 0,1 0 0,-3 0 0</inkml:trace>
  <inkml:trace contextRef="#ctx0" brushRef="#br1" timeOffset="14">20261 17211 7766,'-7'-7'0,"3"-1"429,3 5 0,0-5 220,-3 4-122,3 0 85,-4-1-205,0 4-181,-2-4 0,0 6-61,-1 3 0,4-3-13,-3 3 1,0 2 15,0 2 1,-2-2-106,5 2 0,-4 1-140,5 6 1,-6-3 73,1 4 0,2-4-17,-2 0 0,2 3 48,-2 0 0,-1 0-174,6-3 0,-3 3-19,3 0 1,1 1-28,-1-5 0,1 0 82,2 1 0,2-5 22,1 1 0,0-2 75,5 2 0,-1-2-38,5-2 0,-1-3-13,0 3 1,1-1 18,-1 1 1,1-3-129,-1 3 1,2-3 109,2-1 1,-1-4-7,5 0 1,-4-5 28,4 2 0,-4-3 86,5-2 0,-3 1 255,2-1 0,-1 0-138,-3-4 1,-6 4 185,3-3 0,-7-3-109,2-1 0,-4-2-125,1 2 1,-8-2 31,-4 2 0,-3 1-19,-4-1 0,1 5-119,-5-1 0,0 3-280,-4 5 1,0 2-563,0 5 0,0 1 396,0 3 1,4 2 436,0 6 0,0-1 0,-4 0 0</inkml:trace>
  <inkml:trace contextRef="#ctx0" brushRef="#br1" timeOffset="15">20546 14128 6145,'0'-8'424,"0"0"0,4 5-338,0-5 1,0 4 0,-3-2 485,3 1-191,-3 1 34,4 4 469,-5 0-718,-5 5 0,4 1 12,-3 6 0,3-1-19,1 1 0,0-1-124,0 0 1,0 1 70,0-1 1,0 5-105,0-1 1,0 4 118,0-4 0,1 5-131,3-1 1,-3-1 12,3 1 0,-2-5-67,2 1 1,-3 2 63,3-2 0,-3 0-11,-1-3 0,2-5-78,1 1 135,-1 0-627,3 3 165,-5 0-370,0-4 0,0-1 786,0-2 0,0-3 0,0 4 0</inkml:trace>
  <inkml:trace contextRef="#ctx0" brushRef="#br1" timeOffset="16">20900 14150 8031,'0'-6'-34,"0"0"119,0 2-89,0 3 292,0-4 506,0 5-783,-5 5 0,3 1 94,-6 5 1,2 5-120,-2-1 1,-2 5 38,2-1 0,-2 3 43,-1 1 1,-1 3-83,1 1 0,-1 1 88,1-1 0,-4-3-190,0 2 1,-1-2 49,5-1 0,1-1-69,2-3 0,-1 1 81,5-5 1,1 1-164,3-5 1,-4-3-7,0-1 1,0-3-18,4 4-135,0-6 0,0 5 75,0-4 0,1-1 300,3 1 0,-2-1 0,3-2 0</inkml:trace>
  <inkml:trace contextRef="#ctx0" brushRef="#br1" timeOffset="17">20820 14470 8031,'7'-5'-70,"-1"0"449,-2-3-171,-3-2 0,8 4 311,-5-5 58,5 4-376,-3-3 1,5 9 14,1-3 0,-5-1-157,1 1 0,0 0 277,3 4-344,0 0 0,1 0 42,-1 0 0,-3 4-176,0 0 0,-6 5 21,2-2 1,-2 0 107,2 0 0,-3 1-21,3 3 1,-4 2-108,-4 2 1,2-2-39,-6 2 0,1-1 91,-5 1 1,1-2-129,-1 2 0,2-2 93,3-2 1,-3 3 114,2-2 0,-1 2 1,1-7 0,3 0 297,5 0-301,-5-4 210,4 2 202,-4-5-51,5 5 125,0-4-308,5 4 1,1-5-122,6 0 1,-3 0 25,2 0 1,-2 0-93,6 0 1,-2 0 94,-2 0 0,2 0-6,2 0 0,-2 0 144,2 0 0,2-3-103,-2-1 0,0-1 101,-4 1 0,1 3-110,-1-3 1,-3 3 176,0 1-82,-1 0-106,5 0 0,-5 0-301,1 0 246,-6 0-276,3 0-652,-5 0 0,-5 0 893,-2 0 0,-3 5 0,-2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7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18251 4877 7904,'0'-8'-1156,"0"0"1325,0 6 274,0-8-297,0 3 0,0 0 297,0-1-155,-6 6 180,5-8-134,-4 8 52,5-8-131,0 9 77,0-4-327,0 5 77,-5 5 1,4 1-90,-3 6 0,3 0 85,1 4 1,0 1-76,0 6 1,0 1 63,0 3 0,0-3-168,0 3 1,0-3-179,0-1 1,0-1 129,0 1 1,0-4-100,0 0 0,1-5 60,3 2 0,-3-4 121,3 0 1,1-5-144,-1 1 227,5-6 1,-7 3-145,6-5 280,-6 0 1,3-1 426,-5-3-302,0-2-150,0-5 0,0 2 87,0-3 0,-5 2-81,-2-9 0,0 4-140,0-4 1,3 0 113,-4-4 1,2 0-236,-2 0 1,3 0-38,5 1 1,0 0-80,0 3 1,0-1 242,0 5 0,5-1 0,2 5 0</inkml:trace>
  <inkml:trace contextRef="#ctx0" brushRef="#br0" timeOffset="1">19918 8977 6993,'0'-7'-192,"0"1"630,0 2-115,0 3 137,0-4-203,0 5 82,-5 0-70,4 0-73,-4 0 19,5 0-134,0 5 0,-2-2-50,-2 4 0,3 1 92,-3 3 1,2 4-136,-2 1 0,3 4 63,-3-1 1,3 3-72,1 0 1,-4 3 50,0 1 1,0-2-61,4 3 0,0-3 81,0-1 0,0-2-159,0-1 0,0 0 82,0-5 0,0 0-16,0-3 1,0-1 64,0 1 1,0-5-22,0 1 34,0-6-27,5 8 310,-3-8-246,3 3 0,-5-6 79,0-3 1,0 1-9,0-4 0,0 3-60,0-4 1,0 1-148,0-5 1,-2 4 86,-1 1 1,1-1-516,-1-3 0,1-1 65,2 1 425,0 0 0,0-1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2811 7859 6968,'-1'-7'6,"-3"-1"493,3 6-165,-4-9 1,3 6-43,-1-2 1,1 0 131,-2 4-36,3 1-26,1-3 201,0 5-520,-5 0 90,4 0 1,-4 2-142,5 1 1,0 4 24,0 4 0,0 1-25,0-1 0,4 5-28,-1 3 0,2 3 96,-1 1 1,-1 0-159,4 0 1,-3-1 76,4 1 1,-6-1-162,2-3 0,1 1 106,-1-5 1,0 4-17,-4-3 1,1-1 71,3-4 1,-3-3 0,3 0 1,-1-5 180,0 5-215,-1-5 486,3 2-283,-5-5 0,0-2 132,0-1 0,0-4-13,0-4 1,1 3-134,3 1 0,-3-5-90,3-3 1,-2-2 18,2 2 1,-1 1-144,4-5 0,-3 5 107,4-1 0,-4 2-81,3 2 1,-3-1 76,4 1 1,-6 3-256,2 1 148,2 4-208,-4-2 212,3 5-19,0 0-29,1 5 0,4 2 89,-2 4 1,2 0-122,-2 1 1,-2-1 103,2 1 0,-5-1-186,5 1 1,-5-1-170,0 0 96,4 1 238,-1-1 1,2-1 86,-1-2 0,-4-2 142,1-2-131,-3-3 1,0 4 451,3-5-136,-3 0-152,4 0 1,-5-5 93,0-2 1,0-1 87,0-3 0,0 2-44,0-6 1,4-2 67,0 2 0,1-5-153,-1 1 0,-2-3-8,6-1 0,-2 2-184,2 2 1,-2-3 89,-2 3 0,-3 1-55,3-1 0,1 5 44,-1-1 0,0 2-220,-4 2 1,0-1-178,0 1 72,5 0 0,-4-1-485,3 1 0,1 3 355,-1 1 1,1 3-1099,-1-4 1,-2 6 1425,6-2 0,-6-3 0,3 1 0</inkml:trace>
  <inkml:trace contextRef="#ctx0" brushRef="#br0" timeOffset="1">6010 16851 7935,'0'-7'-242,"0"-3"122,0 9 240,-5-9 1,2 9 473,-5-3-321,6 3 0,-3-1 825,5-2-534,-5 3-399,3-4 0,-4 5 328,2 0-246,3 0 0,-4 1-131,5 3 0,0-1 83,0 4 0,0-3-55,0 4 0,0-1 32,0 5 1,4 4-173,0 3 1,4 3-32,0 1 1,-2 0-5,2-1 0,-4 5-134,3 0 1,-3-2 89,4-6 0,-4 1-173,3-4 0,-4 3-38,1-4 103,2 0 0,-3-5-14,4-2 127,-4-3 0,3-5-67,-2 0 64,-3 0 49,9 0 0,-8-5 31,1-3 1,2 2 58,-1-2 1,0-1-90,-4-6 0,1 3 68,3-4 1,-3 2-62,3-1 1,-3-1 25,-1-3 0,2-2 1,2 6 1,-3 0 3,3 3 0,-3 5 4,-1-1 0,1 6 13,3-2-48,-3 3 18,4 6 1,-5 1-5,0 5 0,4 1-51,0-1 0,4 1-7,-5-1 1,6-3 16,-1-1 1,-2 1-60,2 3-65,-1 1 1,4-1 73,-4 1 0,2-5 16,-5 1 1,3-4-73,-3 3 307,5-4-132,-8 7 0,6-9 310,-3 3-172,-3-3-2,4-1 1,-1-5-13,0-2 0,1-4 140,-2 0 0,0-2 45,5-2 0,-6 1-117,2-5 1,1 0 86,-1-4 1,0 0-126,-4 1 1,3-5-46,1 0 1,0 4-47,-4 4 1,0 5-209,0-1 3,0 8 210,0 2-1034,0 5 675,5 5 1,-4-3-1585,3 6 1849,3-1 0,-1 5 0,5-1 0</inkml:trace>
  <inkml:trace contextRef="#ctx0" brushRef="#br0" timeOffset="2">12883 4774 7454,'0'-11'118,"0"-1"1,0 4 331,0 1-44,0 4 86,0-2 20,5 5-239,-4 0-114,9 10 1,-5-2-4,3 7 0,1 4 25,-5 4 1,3 0-165,-3 4 1,4 2 91,-5 1 1,5-1-108,-4 2 1,3-2 87,-3 2 1,4 0-208,-4-4 0,3 1-34,-3-2 0,5-3 138,-1 0 0,-2-1-22,2-7 0,-5 4 47,5-4 1,-5 0-14,0-3 1,2-1 8,-1 1 0,0-5 1,-4 1 0,1-2 14,3 2 1,-3-2 107,3-2 64,-3-3-130,-1 4 1977,0-5-1940,0-5 1,2-2 76,2-9 1,-3 3-130,3-7 0,1 5 122,-1-4 1,3 0-239,-3-4 0,5 0-106,-2 1 1,4 3 78,0 0 0,-3 5 20,-1-2 1,-3 8 39,4 0 0,-5 5-275,5 0 242,-5 1 0,5 4-98,-4 1 1,5 5-75,-1 7 1,1 3 97,-2 5 0,3 0-170,-2-1 1,2 5 46,2 0 1,-1 1-112,0-2 1,1-5 52,-1 2 1,1-4 233,-1 0 1,1-3-132,-1-5 0,0 0 441,1-4 1,-2 0 78,-2-4 161,2-1 875,-4 3-965,0-5 0,3-5 484,-5-3 1,0-6-295,-4-1 1,0-5-28,0 1 1,-1-7-136,-3 0 0,3-6-100,-3 1 1,3-3-132,1-4 1,-4 4 84,0-1 1,0-1-445,4 5 0,0-3 229,0 7 1,0 1-233,0 3 1,0 0 104,0 0 0,0 2-561,0 2 1,0 2-24,0 6-891,0-1-130,0 1-462,5 4 1357,2 2 0,4 5 64,0 0 733,1 5 0,4 2 0,2 4 0</inkml:trace>
  <inkml:trace contextRef="#ctx0" brushRef="#br0" timeOffset="3">13705 5059 7971,'-6'-5'1627,"1"4"-1179,5-4 431,0 5-206,5 0-563,1 0 0,9 0 47,0 0 1,1 0-105,-5 0 1,4-4-60,1 0 1,4 1 52,-1 3 0,-1 0-134,1 0 1,-1-4 44,1 0 0,-2 0-22,-1 4 0,-4-1-2,3-3 1,-2 3-363,-1-3 1,-5 3-500,1 1 0,-4 0-33,3 0-423,-4 0 1383,2 0 0,-10 5 0,-2 1 0</inkml:trace>
  <inkml:trace contextRef="#ctx0" brushRef="#br0" timeOffset="4">13739 5196 9077,'12'0'1615,"0"0"-1129,4 0 1,-2 0-78,5 0 1,0 0-197,4 0 1,-1-3 10,1-1 0,-1-1-341,-3 1 1,2 3 156,-2-3 0,-2-1-219,-2 1 0,2 0 166,-2 4 0,0-1-1555,-3-3 1568,-1 3 0,5-4 0,2 5 0</inkml:trace>
  <inkml:trace contextRef="#ctx0" brushRef="#br0" timeOffset="5">14390 4785 8113,'0'-6'1484,"0"1"-1223,-5 5 60,4 0 0,-4 1-222,5 3 1,0 4-199,0 7 0,0 3 91,0 4 1,4 6 151,-1 3 1,3 2-141,-3 1 0,-1 0 100,1 1 0,3-2-234,-3-3 1,1 2 14,-4-6 1,4 5-22,0-4 0,0-2 70,-4-6 1,3 1-72,1-5 1,0 1 20,-4-5 1,0 1 76,0-1 0,0-3-332,0-1 269,0-4-365,0 2 81,0-5 1,0 0-1</inkml:trace>
  <inkml:trace contextRef="#ctx0" brushRef="#br0" timeOffset="6">14333 4831 8120,'0'-11'-152,"4"3"-40,0 0 1,5 2 278,-2-2 1,5-2-52,3 3 1,-1-2 246,5 1 1,0-1-134,4 5 0,0-3 95,-1 3 1,1 0-67,0 4 0,0 0-116,0 0 0,-2 5-15,-2 3 1,2-2-136,-6 2 0,0 0 4,-3 3 0,-1 4 102,0 0 0,-4 2-116,-3-2 1,-3 3 47,-1 5 0,0 0 17,0-1 0,-6 3 20,-6 1 1,-4-2 196,-7 3 0,0-4-41,0-4 0,2 1-41,2-5 0,1 4 142,3-3 1,2-1-37,-2-4 1,6-3-41,1-1 78,6 1-191,-4 3 0,6-3 65,0 0 1,0-4-69,0 3 13,6 1 1,0 3-14,5 1 1,5-2-32,-1-3 1,5 4 42,-1-4 0,1-1 138,-1 2 1,3-2-92,-3 2 1,-1 1 85,1-5 0,-5 3-101,1-3 0,-2 1 35,-2-1-73,1-3 0,-2 6-178,-3-4 12,4-1 251,-10 3-1306,9-5 480,-9 0-1641,4 0 1185,-5 0 1138,5 0 0,2-5 0,4-2 0</inkml:trace>
  <inkml:trace contextRef="#ctx0" brushRef="#br0" timeOffset="7">14950 5128 7976,'-4'-8'-81,"0"1"920,0 4-99,4-7-35,0 9-486,0-9 0,2 8 170,2-1 1,2 1-120,5 2 1,1-4-181,-1 1 1,2-1 42,2 4 1,3-4-102,5 0 0,-4 0-138,0 4 0,0 0 118,4 0 0,-4-3-68,0-1 0,-2 0 19,3 4 0,-4 0-9,-5 0 1,1-1 77,-1-3 1,1 3-255,-1-3 0,1 3-92,-1 1 1,-3 0-98,-1 0 1,-3 0-532,4 0 0,-6-2 942,2-1 0,2 1 0,1-3 0</inkml:trace>
  <inkml:trace contextRef="#ctx0" brushRef="#br0" timeOffset="8">15681 4648 7932,'0'-6'904,"0"-4"-937,0 9 109,0-5 1197,0 6-1180,5 0 0,-4 6 120,3 1 0,1 5-1,-1 3 1,3 3-148,-3 4 0,4 3 61,-4 1 1,1 0 86,-1 4 1,-2-3-52,6 3 0,-4-3-205,3 3 0,-4-3 85,1 3 1,1-4-8,-2 0 0,5 2-63,-4-1 1,3 0 67,-3-5 0,0 1-92,-4 0 1,1-1 53,3-3 1,-3 1-72,3-5 1,-3 4 47,-1-4 0,0 1 20,0-5 0,0 1 165,0-1 3,0 0 352,0 1-328,-5-1 1,3-1 210,-6-2-242,1 2 1,-5-5-138,1 3 0,-1 1 110,1-5 1,-2 1-276,-2-2 1,1 0 21,-5 5 1,5-6-104,-1 2 198,-3 2 1,5-4 8,-2 1 1,2-1-123,2-2 1,3-2 57,1-1 1,3-4-1835,-4-4 859,6-1 1055,-3 1 0,5-1 0,0 1 0</inkml:trace>
  <inkml:trace contextRef="#ctx0" brushRef="#br0" timeOffset="9">12871 5733 8103,'-6'0'568,"1"0"333,5 0 1,5 0-792,3 0 1,-2 0-6,2 0 1,-1 0 40,5 0 1,-1 0-123,0 0 1,5 0 95,-1 0 0,0 0-55,-3 0 0,3 0 51,0 0 0,0 4-140,-3 0 0,3 0 76,0-4 1,5 4-35,-1-1 0,3 1 16,1-4 1,1 0 34,3 0 0,-3 0 4,2 0 1,2 0-11,-1 0 0,5-1 20,-2-3 1,-1 3-15,2-3 1,-5 3-121,5 1 1,-6 0 73,2 0 0,1 0-121,-2 0 1,2 0-17,-1 0-28,-3 0 152,4 0 0,-1 0-101,-1 0 0,5 0 76,-5 0 1,5 0-87,-4 0 0,0 0 75,0 0 0,-2 4-4,6-1 1,-4 1-9,3-4 1,-3 0 64,3 0 1,-3 4-70,3 0 0,-4 0 15,0-4 1,2 1 44,-1 3 0,5-3-39,-2 3 0,-1-3 49,2-1 0,-5 0-38,5 0 0,-5 0-3,5 0 1,-4 4-2,3 0 0,-3-1 21,3-3 1,-5 0 79,2 0 1,1 0-86,-1 0 0,3 0 5,-3 0 0,1 4-1,-2 0 1,-2 0 16,3-4 0,-2 0-11,2 0 0,-3 0-21,3 0 1,1 0 13,-2 0 1,5 0-4,-4 0 0,4 0-38,0 0 1,0-1 33,0-3 0,2 1-3,-3-4 0,0 4 3,0-1 0,-3 3 75,3 1 1,-4-4-74,0 0 1,-2 1 32,-1 3 1,-1 0-23,-3 0 1,2 0-6,-2 0 1,-1 0-17,1 0 0,0 0 27,4 0 1,0-2-38,0-2 1,0 3 28,-1-3 0,-3 3-37,0 1 1,-1 0 21,1 0 1,2 0 1,-6 0 0,4-4 2,-4 1 1,4-1-6,-4 4 0,1 0 7,-5 0 0,-3 0-6,-1 0 12,1 0-10,3 0-144,-4 0 137,-2 0-263,-5 0 0,-5 0 0,-2 0 0</inkml:trace>
  <inkml:trace contextRef="#ctx0" brushRef="#br0" timeOffset="10">16035 4546 8000,'0'-8'-1452,"0"0"2148,0 6 12,0-8-220,-5 3-101,4 1 507,-5 1-375,6 0-130,0 3-168,0-3-321,0 5 307,0 5 0,0-2-101,0 5 1,0 1-186,0 6 0,2-1 92,2 5 1,-2-2-80,6 3 86,-6 1-3,8-3 0,-5 5 36,3 0 1,1 3-68,-5 1 0,3 0 70,-3-5 1,1 1-56,-1 0 0,-3 0 37,3 0 1,1 0-1,-1-1 0,1 1-71,-1 0 0,-3 0-16,3 0 1,1 0-76,-1-1 1,0 1 119,-4 0 1,3-4-15,1 0 0,0-1 5,-4 1 1,0 1 14,0-4 0,0 3-24,0-4 1,4 4 127,0-4 1,0 0-6,-4-3 0,0-1-19,0 1 0,0-1-51,0 0 1,0 1 7,0-1 1,3 1-127,1-1 0,0 0 80,-4 1 0,4-1-118,0 1 1,3-1 127,-3 1 0,4-1-160,-5 0 0,5 1 30,-4-1 1,0 1 33,-4-1 0,3 1 22,1-1 0,0 0 9,-4 1 0,1-5 361,3 1-281,-3 0 1,4 3 342,-5 0-100,0-4-68,0 3 0,0-7 61,0 4 53,0-4-294,0 7 1,0-8 169,0 6-247,0-5 1,0 3 81,0-2-92,0-3 1,0 5 41,0-2-65,0-3 1,-1 8-86,-3-5 154,3 0 9,-4 1-17,5-4 65,0 9-62,0-8 33,0 8-16,0-9-13,0 4 1,0-4 108,0 3 183,0-3-20,0 5 2522,0-6-2472,-5 0 0,2 1-266,-4 3 0,3-3-28,-4 3 0,1-3 119,-5-1 0,1 0-28,0 0 1,-6 0 26,-2 0 1,-8-1-663,-3-3 0,-3 3 278,-1-3 1,-2-1 266,-2 1 0,-8-5 0,-6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40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10861 10507 7499,'-6'-5'647,"1"4"-244,5-4 451,0 5-667,5 0 0,-3 0-32,6 0 1,0 0-27,3 0 1,2 0 35,2 0 0,3 0-20,5 0 0,-1-1 2,1-3 1,4 1 18,0-4 1,4 4-168,0-1 1,0-1 87,0 1 0,1-3-193,-6 3 1,0-4 112,-7 4 1,1-1-270,-5 2-328,0 1-403,-3-3-479,-6 5 624,-1 0 69,-15 5 779,3-3 0,-15 8 0,4-4 0</inkml:trace>
  <inkml:trace contextRef="#ctx0" brushRef="#br0" timeOffset="1">10884 10713 8922,'12'-4'450,"-1"0"0,2 0 46,2 4 0,3-1-124,4-3 1,3 2-88,1-6 0,3 4 43,6-3 0,-1 0-45,0 0 1,0-2-175,1 5 0,-2-1 122,-3 1 0,-2 3-77,-5-3 0,-2-1 87,-1 1 0,-4 0-478,-5 4-414,1-5-507,-1 4 548,-4-4 0,-4 5-1499,-6 0 2109,-9 0 0,-11 0 0,-6 0 0</inkml:trace>
  <inkml:trace contextRef="#ctx0" brushRef="#br0" timeOffset="2">12552 9514 8389,'-2'-8'-564,"-2"0"1,3 5 0,-3-5 839,-2 5-180,5-7 327,-9 9 1,7-4 304,-5 5-318,6 0 33,-8 0-114,9 0-143,-5 0 0,6 5 4,0 3 0,0 2 76,0 1 1,2 6-76,2 2 0,1 4 97,2 3 1,3 3-120,-2 6 1,2-1 20,2 0 1,-5 0-201,1 1 1,-6-1 59,2 0 0,1-1-146,-1-2 1,0 0 59,-4-4 1,1-2-25,3-6 1,-3 2-61,3-6 1,-3 4-76,-1-4 1,0 0-16,0-3 0,-1-2-245,-3-2 1,-2 2-368,-6-3 0,5 2 300,-1-1 0,-1 1-70,-6-5 0,2 1-143,-2-2 735,2-1 0,2-2 0,0-7 0</inkml:trace>
  <inkml:trace contextRef="#ctx0" brushRef="#br0" timeOffset="3">12255 9970 8389,'7'-7'147,"1"-1"0,1 6 119,6-2 0,3 3 164,5 1 1,1 0-166,2 0 1,2 0-250,3 0 1,2 0-77,-3 0 0,-2 0-180,-1 0 0,-3 0 114,-1 0 1,-6 0-115,-1 0 1,-4 0 239,0 0 0,-1 0 0,1 0 0</inkml:trace>
  <inkml:trace contextRef="#ctx0" brushRef="#br0" timeOffset="4">12871 9993 8376,'0'-11'1551,"0"4"-1403,0 2 1,5 5-1,3 0 0,-2 5 31,2 3-90,5 2 0,-1 3 4,4 2 1,0-2 122,-1 2 0,4 2-119,-3-2 1,4 0 104,-1-4 0,-1 1-125,1-1 0,-5-3-63,1 0 1,-2-5-50,-2 5 1,0-6-236,1 2-451,-1 3-231,1-6 0,-6 5-20,-2-2 972,-3-3 0,-1 9 0,0-3 0</inkml:trace>
  <inkml:trace contextRef="#ctx0" brushRef="#br0" timeOffset="5">13203 9948 8219,'-2'-12'542,"-2"1"-152,3-1-228,-4 6 0,4 1 8,-3 5 0,1 1 70,-4 3 1,3 2-114,-4 6 0,-3 4-151,-4 3 1,-4 4 90,4 4 0,-6-3-161,2 3 1,-2 2-191,-2 1 1,4-2 153,0-1 0,5-7-228,-1-1 1,2-5 86,1 1 0,5-2-439,-1-2 710,6 1 0,-9 4 0,5 2 0</inkml:trace>
  <inkml:trace contextRef="#ctx0" brushRef="#br0" timeOffset="6">13488 9765 8289,'-5'-7'-222,"4"2"456,-4 0 487,5 4-259,0-4-277,0 15 0,0-2 30,0 7 1,0-1-3,0 1 1,0 3-125,0 5 1,0 3 94,0 1 1,0 4-159,0-5 1,0 5-12,0-5 1,0 5-112,0-5 0,0 5 6,0-4 1,0-1 150,0-3 0,0-4-158,0 0 0,0-5 68,0 1 1,3-2-36,1-2 65,0 1 1,-3-2-321,3-2 61,-3 2 1,6-9-727,-3 3-803,-3-3 1787,4-1 0,0 0 0,1 0 0</inkml:trace>
  <inkml:trace contextRef="#ctx0" brushRef="#br0" timeOffset="7">13682 9868 8125,'0'-7'300,"0"2"1,5 5-189,3 0 0,-2 4-173,2 0 0,-1 5 119,5-2 0,-1 5 54,1 3 1,0-2 6,4 2 0,-4-2 0,4-2 0,0 0-107,-1 1 1,1-2 71,-5-2 0,0 0-206,1-4 0,-1 4-235,1-4-57,-1 0 1,0-4-361,1 0 0,-5 0 359,1 0 1,-2-2 414,2-2 0,-3-2 0,-5-5 0</inkml:trace>
  <inkml:trace contextRef="#ctx0" brushRef="#br0" timeOffset="8">14059 9879 8142,'-6'-8'9,"2"1"32,-2 4 278,4-2 500,-3 5-606,5 0-90,-5 0 1,3 1-219,-6 3 0,0 6 135,-3 6 0,0-1-76,-1-4 0,2 2-45,2 2 1,-2-2-233,3 2 0,-2-2-62,1-2 0,-2 1-172,2-1 0,2-1-386,-2-2 933,6 2 0,-3-4 0,5 1 0,0-2 0,5-5 0,-4 0 189,4 0 1777,-5 0-1409,0 5 1,0 1-138,0 6 1,0 0-8,0 4 1,0 0-199,0 3 1,1 3 21,3-3 1,-2-2-186,1 2 0,2-1 75,-1 1 1,0-2-245,-4-6 0,0 1 69,0-1-365,5 0 258,-4 1-300,4-6 0,-5 1-169,0-4 1,-1-1-1216,-3 1 1839,-2-1 0,-5 3 0,-1 1 0</inkml:trace>
  <inkml:trace contextRef="#ctx0" brushRef="#br0" timeOffset="9">14630 9274 8223,'1'-8'0,"3"1"-444,-3 4 1,5-7 0,-5 3 437,3 1 0,-3 0 129,3 2 1,-3 1 445,-1-4-187,0 4 388,0-2-238,0 0-121,0 4-182,-5-4 0,2 5-43,-4 0 0,3 5-90,-4 2 1,-3 5 132,-4 3 0,-4 4-121,3 8 0,-3 2 69,4 5 0,-4 1-124,4-1 0,0 1 44,3 3 1,5 2 3,-1 2 0,5 1 1,0-5 0,1 1-126,2-1 1,0-2-58,0 2 0,4-3 105,0 0 0,6-5-159,2 1 0,-1-7 101,4-2 0,3 1-63,1-4 0,-1-2 97,1-2 1,-4-2-22,4-2 1,-5 1 18,1-1 1,-2-3 2,-2-1 0,1-3 16,-1 4-14,-4-6-222,3 8 0,-8-8-67,6 1-1086,-6-1-52,3-2 1424,-5 0 0,-5 0 0,-1 0 0</inkml:trace>
  <inkml:trace contextRef="#ctx0" brushRef="#br0" timeOffset="10">14927 9673 8213,'-10'-7'72,"2"-1"-72,-2 1 426,9 0 1,0 3-77,4 8 1,2-1-220,-1 4 0,4 5 1,7 3 1,-1 5 103,5-1 0,-1 3-154,1 1 0,3 0-148,-3 0 0,1-1-34,-1 1 0,1-1 119,-5-3 1,1 1-80,-5-5 1,3 1 114,-3-5 0,3 0-186,-6 1 0,-2-5 69,2 1 0,-4-4-776,3 3 446,-4-4 392,2 7 0,-5-3 0,0 4 0</inkml:trace>
  <inkml:trace contextRef="#ctx0" brushRef="#br0" timeOffset="11">15213 9673 8211,'0'-17'0,"0"0"688,0 6-87,0-1-121,0 1 16,0 5-497,0 1 1,-4 10 130,0 2 0,-6 8-67,-2 4 0,0 4-2,-7 4 1,0 6-99,-4 5 1,-4 0 31,1-4 1,-1-1-195,4-2 0,4-3-144,0-5 1,1-1 140,-1 1 0,-1-5-343,5-3 0,1-2-181,6-2-309,-2-4 1035,9 3 0,-4-9 0,5 4 0</inkml:trace>
  <inkml:trace contextRef="#ctx0" brushRef="#br0" timeOffset="12">15612 9239 8180,'-15'-11'0,"0"0"0,3 0 876,5 4-21,4 2-722,-2 5 0,5 9 92,0 2 0,1 8 30,3 0 0,-2 4 13,1 4 0,2 3-1,-1 8 1,0-2-128,-4 2 0,0-1 104,0 1 1,0-3-345,0 3 0,0-2 89,0-2 0,4 0-146,0 1 0,-1-2 32,-3-3 0,2-2-79,2-5 0,-3-2 101,3-2 1,1 2-56,-1-6 0,3 0-76,-3-3 0,4-1 94,-5 0 0,1-3-215,-4 0 176,0-6-439,0 3-98,0-5 0,-5-5 0,-1-1 0</inkml:trace>
  <inkml:trace contextRef="#ctx0" brushRef="#br0" timeOffset="13">15704 9708 8817,'6'5'328,"-2"2"1,-2 4-306,2 0 0,-3 2 117,3 2 1,3-2-76,0 2 0,2 1 85,-1 0 1,6-1-266,-3-4 0,4-1-26,1-2 1,-2-3-67,5-5 0,0 0 148,3 0 0,0-1-75,-3-3 1,3-2 29,-3-6 0,-2 1 81,2-1 0,-3 1-9,3 0 1,-7-1-3,0 1 1,-2-1 66,-6 1 0,1 1-67,-1 2 403,-3-2 11,4 4-210,-10-1-48,-1 2 0,-5 10-64,4 3 1,-2 7 149,5 4 1,0 4-85,4 4 0,0-2-19,0 5 0,0 2-9,0 6 0,2-5-9,1 5 1,0-3-301,5 6 0,-5-4 115,5 1 0,-4-6-46,3-2 1,0 0 86,0 0 0,2-6 240,-5-5 0,1-4-140,-1 5 0,-3-7 161,3 3 0,-1-5 142,0-3 251,-1 2-337,3-9 58,-5 4-121,0-5 1,-4-1-52,0-3 1,-5-2-348,2-6 1,-7 1 110,-2 0 0,-3-5-921,4 1 1,-4-1 324,4 0 1,0 2 53,3-5 1,6 0 631,2-3 0,3-1 0,1 0 0</inkml:trace>
  <inkml:trace contextRef="#ctx0" brushRef="#br0" timeOffset="14">16309 9137 8093,'-1'-8'-642,"-3"0"0,3 5 1889,-3-5-748,3 6 1,1-5 282,0 3-342,-6 3-180,5-4 0,-4 6 52,5 3 1,-4 2-53,1 6 0,-1-1 60,4 1 0,5 0-76,2 4 1,5-2-8,3 5 0,3 3-17,5 5 0,1 5-94,2-2 0,0 8-208,4 4 1,-4-1 97,0 1 0,-5-2-227,-2 2 0,-5 3 172,1-4 1,-4 1-318,-3-4 1,-3 4 162,-5-7 1,0 1-66,0-1 1,0-2 4,0-3 1,-5 2 105,-3-6 0,-3 1-169,-4-4 1,2-4 73,-2 0 0,-2-5-168,2 1 0,0-3 115,3-5 295,-4 3 0,3-8 0,-3 3 0</inkml:trace>
  <inkml:trace contextRef="#ctx0" brushRef="#br0" timeOffset="15">17063 9274 8169,'0'-12'-863,"0"1"647,0-1 1,0 1 415,0 0 0,0-1-55,0 1 0,0-1 281,0 1 1,0 0-76,0-1 0,0 4 43,0 1 1,0 3 305,0-4-49,0 6-519,0-3 0,-4 6 109,0 3 1,0 9-102,4 9 0,0 11 114,0 9 0,0 4-221,0 4 1,0 2-26,0 5 0,5-5-47,3-3 0,2-2-120,2-1 0,-2-4-98,-3 0 0,4-6 56,-4 2 0,-1-7 97,2-4 0,-5-3-345,0-2 0,3-4-182,-3-3-69,1 3 1,-5-5-30,-3 2 795,-2-2 0,-11-2 1,-1 1-1</inkml:trace>
  <inkml:trace contextRef="#ctx0" brushRef="#br0" timeOffset="16">16891 9765 8184,'7'-7'448,"3"-1"-419,-2 4 0,2 0-19,1 4 0,7 0 246,5 0 1,1 0-119,6 0 1,-3 0-375,3 0 0,-4 4-164,0 0 1,-1-1-212,-3-3 0,-4 0 611,-3 0 0,-2 0 0,-1 0 0</inkml:trace>
  <inkml:trace contextRef="#ctx0" brushRef="#br0" timeOffset="17">17394 9742 8230,'0'-11'428,"1"3"80,3 0 1,-1 6 253,4-2-569,-4 3 1,7 6 4,-2 2 0,-2 2-239,1-1 0,1 2-69,4-2 1,-1 2 190,0 1 1,1 4-145,-1 1 1,1-2 102,-1-7 0,4 3-105,0-2 0,-3-3 48,-4-1 0,-1 1-539,5-1 1,-5 0 245,1-4 0,-4 3-825,3 1 118,-4 0 1017,2-4 0,-5 5 0,0 1 0</inkml:trace>
  <inkml:trace contextRef="#ctx0" brushRef="#br0" timeOffset="18">17702 9765 8230,'0'-8'0,"0"1"339,0-1 1,0 0 240,0 1-113,0 4-30,0-2-228,0 5-167,0 5 1,0 2-29,0 4 59,-5 0 1,3 5-263,-6-1 1,2 4 131,-2-4 1,-2 2-341,2-2 1,2-2 151,-2 2 1,5-3-178,-5 0 100,5-1 285,-7 1 0,9-5-25,-3 1-14,3-6 30,1 9 328,0-10-244,0 4 1,0-4 485,0 3-95,0-3-147,5 9 1,-4-3-40,3 4 0,-3 1 7,-1-1 0,0 4-51,0 1 1,4-1-51,0-4 1,4 1-135,-5-1 130,6 0-22,-7 6 1,6-8-204,-4 2 1,4-2 100,-4 3 1,1-5-218,-1 1 170,-3-6-913,4 8-351,-5-8-527,0 3 1817,-5-5 0,-2 0 0,-4 0 0</inkml:trace>
  <inkml:trace contextRef="#ctx0" brushRef="#br0" timeOffset="19">18273 8988 8101,'0'-11'0,"-5"-1"255,-2 1-19,2 5 1,0-1 137,5 3 0,-2 3-111,-2-3 0,2 4-174,-6 4 0,5-1 67,-5 4 0,2 6 112,-2 6 1,-2 4-55,2 4 1,-6 2 34,-1 5 0,-2 4-55,2 0 1,1 5-49,-5-1 0,4 3-288,-4 0 0,5 1 176,-1 0 1,-2-1-180,2 1 1,0 0-100,3-1 1,6-4 137,2-3 1,3-2-144,1-2 0,0-1 57,0-3 1,5-2 37,3-5 0,2 0 55,1 0 1,1-6 55,-1-1 0,1-4 22,-1 0 1,0-1 108,1 1 0,2-1-169,-3 1 1,3-5 18,-6 1 1,-2-6-325,2 2 0,-4 1 114,3-1 1,-3 0-1147,4-4 1418,-6 0 0,3 0 0,-5 0 0</inkml:trace>
  <inkml:trace contextRef="#ctx0" brushRef="#br0" timeOffset="20">18319 9651 8058,'0'-18'332,"-5"1"268,4 6 0,-6 5-287,4 2 0,-4 8-208,-4 3 1,3 5 141,1 3 0,0 3-186,0 4 1,2-2 128,5-1 0,1-2-208,3 2 0,3 2 1,8-6 1,3 0-33,5-3 1,-1-5 66,-3 1 1,5-6 12,-5 2 1,5-3-222,-5-1 0,-1-1 76,1-3 1,-4 2-137,4-6 0,-4 2 60,4-2 1,-5-2 86,1 2 1,-2-2 26,-1-1 0,-6-1 150,-2 1-78,2 0 1,-5-1 307,3 1-188,-8 4 1,2 2-100,-6 5 1,4 0 99,-3 0 1,4 2-70,-1 1 0,-1 5 140,2 7 0,-1 2-130,4 2 0,0 2-53,0-2 0,0 7-67,0 0 0,5 2 104,2-1 0,4 1-58,0 2 1,0 2 50,1-5 1,-1 3-391,1-3 0,-1-1 115,1-3 0,-1 0-41,0 0 1,-3 0 269,0 0 1,-6-6 144,2-1 1,-3 0-115,-1-1 0,0 1 192,0-5 1,-1 0-35,-3 1 1,-1-5-83,-3 1 1,-2-5 219,3 0 0,-3-1-31,-2-2 0,-3 0-1,0 0 1,-7 0-217,-1 0 1,0-5-213,-3-3 0,5-1 97,2 2 1,5-7-158,-1 2 0,3-3-364,0 0 0,5-3 290,-1-5 0,5-1-212,0-3 0,6-1-56,5-2 546,7 2 0,3-5 0,5-2 0</inkml:trace>
  <inkml:trace contextRef="#ctx0" brushRef="#br0" timeOffset="21">18753 9011 8037,'-23'-34'1,"5"1"148,3 2 1,8 9 329,3 6 1,4 4-253,4 0 0,-2 6 253,6 2-234,-1 3 0,6 1-1,2 0 0,-1 6 173,5 6 1,0 5-92,4 10 0,5 3 8,3 8 1,3 3-207,4 5 0,-18-19 0,-1 0-140,2 2 1,0-1 0,-1 1-1,-2 0 163,13 28 1,-3-3-136,-16-24 1,-2 1 0,7 27-25,-6 0 1,-4-4 43,-7 3 0,-5-7-298,-3 3 1,-7-5 145,-4-2 0,-4-4-1055,-4 0 0,-2-6 125,-5 3 1045,-1-9 0,0 2 0,-1-6 0,2 0 0,5-2 0,4-1 0</inkml:trace>
  <inkml:trace contextRef="#ctx0" brushRef="#br0" timeOffset="22">12118 10621 8000,'-12'0'-113,"1"0"468,-1 0 1,5 2 53,-1 1-98,6-1-178,-4 3 0,10-4 261,0 3 1,6-3-103,2 3 1,4-3 33,7-1 1,0-4-74,0 1 0,1-1-17,2 4 1,-1-4-125,1 0 0,-2 0 151,-1 4 0,4-3-184,-1-1 0,1 0 128,-4 4 1,4-1-229,-1-3 0,2 3 91,-1-3 1,-2 1-31,6-1 0,-1 3 18,4-3 1,1-1-138,-1 2 0,0-1-30,0 4 0,1-2 102,-1-1 0,-4 1-77,1-1 1,-2 1 53,1 2 1,2 0-114,-5 0 0,-1-1 133,-3-3 0,4 3-149,0-3 1,3 3 57,-3 1 0,4 0 44,0 0 1,1-4 67,-2 0 0,3-1-66,-2 1 0,-4 3 72,0-3 1,-3 3-63,-1 1 1,-1 0 23,-3 0 0,2 0-4,-2 0 0,-1 0-106,1 0 1,0 0 55,4 0 0,0 0-13,0 0 1,-1 0-190,1 0 1,0 0 111,0 0 1,0 0 35,0 0 0,0 0 8,-1 0 0,1 0 103,0 0 0,-1 0-100,-3 0 1,2 0 215,-2 0 0,-2 0-40,-2 0 0,-2 0 88,-2 0 0,1 0-136,-1 0 0,4 0 15,0 0 0,1 0-18,-5 0 0,2 0 8,2 0 0,-1 0-12,5 0 1,-4 0 4,4 0 1,-1-4 43,1 0 1,1 1-36,-4 3 1,3 0 2,-4 0 1,4 0 60,-4 0 0,0 0 14,-3 0 1,-1 0 163,1 0 0,-1 0-100,0 0 1,2 0 70,2 0 1,-1 0-128,5 0 0,0 0-17,4 0 0,-4 0-45,0 0 1,0-4-181,4 0 0,-5 0 142,-3 4 1,2 0-32,-2 0 1,0 0 116,-4 0 1,1 0-63,-1 0 175,1 0 0,-1-4-110,1 1 0,3-1-36,0 4 0,4 0-66,-4 0 0,6-4-4,-2 0 1,2-1 9,2 1 1,-4 3-173,0-3 1,-4 3 82,4 1 0,-5 0 60,2 0 1,-2 0-3,1 0 0,-3 0-12,4 0 1,-4 0 113,0 0 1,-1 0-67,1 0 1,3 0 11,0 0 1,4 0-121,-4 0 0,2-4 100,-2 0 1,-1 1 3,5 3 0,-4-2-14,4-2 0,-3 3 22,3-3 0,-4 2-32,4-2 1,-4 3 49,4-3 1,-4 3-21,4 1 1,-5-4 7,2 0 0,0 0-99,-1 4 0,2 0 83,-2 0 1,-1 0-87,5 0 0,-4 0 67,4 0 1,-1 0-6,1 0 0,1-4-6,-4 1 0,3-1 42,-4 4 1,4 0 38,-4 0 1,4-4 11,-4 0 1,4-1 18,-3 1 0,4 3-69,-1-3 0,-2 2 8,-2-2 0,1 3 5,-1-3 0,2 3-58,-2 1 1,-2-2 55,2-2 1,-1 3-134,1-3 0,-1 3 90,5 1 1,-5 0-14,1 0 1,2 0 39,-2 0 0,4 0-22,-4 0 1,4 0 39,-3 0 1,-1 0-37,-4 0 1,5 0-85,-1 0 1,4 0 86,-4 0 1,4 0-60,-4 0 1,6 0 10,-2 0 0,1-4-6,-1 1 1,3-1 61,-3 4 1,-2 0-41,2 0 0,-1 0 188,1 0 1,3 0-111,-3 0 0,-1 0 131,1 0 0,-2 0-81,2 0 0,3 0 9,-3 0 0,3 0-15,0 0 1,3 0 0,1 0 0,-2-4 108,3 0 1,-3 0-72,-1 4 0,0-1 23,0-3 0,-4 3-52,0-3 0,0 3-56,4 1 1,-1-1 65,1-3 1,-4 3-36,0-3 0,0 2 33,4 2 0,-1-1-3,-3-3 0,1 3-109,-5-3 0,4 3 80,-3 1 1,3 0-216,-4 0 0,4 0 65,-4 0 1,4 0-46,-4 0 0,2 0 70,-2 0 1,-2 0 5,2 0 1,-2 0 13,-2 0 1,1 0-8,-1 0 1,0 0 66,1 0-45,-1 0 1,1 0 44,-1 0 1,2 0-25,2 0 1,-2 0 142,2 0 1,1 0-63,0 0 0,0 0 13,-1 0 0,-1 0-81,5 0 0,-5 0 4,2 0 0,0 0-49,-1 0 0,2 0 73,-2 0 0,-2 0-149,2 0 1,1 0 124,0 0 1,3-1-56,-4-3 1,1 3 22,0-3 1,0 3 100,3 1 1,-1 0-45,-3 0 0,-1 0 115,5 0 0,-4 0-98,4 0 1,-1 0 6,1 0 0,3 0 2,-3 0 1,1 0-2,-1 0 1,3 0-191,-3 0 0,2 0 101,2 0 1,-1 0-91,-3 0 0,1 0 100,-5 0 1,4 0-13,-3 0 0,0 0 17,-1 0 1,-2 0-17,2 0 0,2 0-33,-2 0 0,5 0 48,-1 0 0,-1 0 15,1 0 1,0 3-20,4 1 1,-4 0 138,0-4 0,-4 0-38,4 0 1,-3 0 56,3 0 0,-5 0-252,1 0 0,1 4 139,-1 0 1,4-1-112,-3-3 0,3 0 108,-4 0 0,5 0-148,-1 0 0,-1 0 99,1 0 0,0 0-209,4 0 1,0 0 99,0 0 1,0 0 44,-1 0 1,-3 0 149,0 0 1,-1 0-119,1 0 0,2 0 114,-6 0 1,5 0-100,-1 0 0,3 0-73,1 0 0,-1 0 87,1 0 1,0 0-56,0 0 0,1 0 76,3 0 0,-3-3-12,2-1 0,-1 0 133,-3 4 1,-3 0-96,0 0 0,-5-1 99,2-3 1,-4 3-116,0-3 0,-1 3 28,1 1 0,-1 0-16,0 0 0,1 0-3,-1 0 0,1-2-13,-1-1 1,4 1-7,1-2 1,0 2-45,-1-2 0,-1 3 48,5-3 1,-3 2-89,3-2 1,-6 2 72,3-1 4,1 1 0,-4 2 27,2 0-1,-2 0 0,-5 0 44,-1 0 201,-4 0-118,7 0 1,-4 0-108,6 0 1,-1 0 8,1 0 1,-1 0 6,0 0 0,2 0-137,2 0 1,-2 0 169,2 0-169,-2 0 1,-2 0 1,1 0-20,-6 0-184,4 0 129,-8 0-224,3 0 158,-5 0-196,-5 0 1,-2 0 99,-4 0 1,-6 0-665,-2 0 987,-2 0 0,-7 0 0,-1 0 0</inkml:trace>
  <inkml:trace contextRef="#ctx0" brushRef="#br1" timeOffset="23">12266 11170 8242,'-8'-7'-194,"1"3"398,4 3 300,-7 1-118,9 0 39,-4 0-40,5 0 0,5 0-117,2 0 0,4 0-57,0 0 0,4 0 22,0 0 1,6-4-83,-2 1 1,4-1-13,3 4 1,3 0-86,6 0 0,0-2 92,3-1 0,-1 1-178,5-1 0,-5-2 102,1 1 1,0-4-111,-4 4 0,2-1 130,-10 1 0,5 2-214,-4-6 0,-1 6 45,-3-2 0,0-1 38,0 1 0,-6 0-22,-1 4 1,-4-1-350,0-3-736,-6 3 492,-1-4 163,-5 5 1,-9 0 492,-2 0 0,-13 5 0,0 1 0</inkml:trace>
  <inkml:trace contextRef="#ctx0" brushRef="#br1" timeOffset="24">12300 11215 8221,'-11'0'-389,"-1"0"-35,1 0 0,3 0 512,1 0 0,3 0 0,-2-1 778,1-3-54,-4 3-369,7-4 0,-3 4 167,5-3 99,0 3-429,0-5 0,2 6-15,1 0 1,4 4-18,4 0 1,1 5-88,-1-1 1,6 2 87,2 1 0,2 2-243,2 2 0,4-1 19,-1 5 1,6-4-22,-2 4 0,3-3-148,2 3 0,-2-5-14,-3 1 1,-2-1-35,-5 1 1,-2-2 120,-1 2 0,-3-2 54,-2-2 0,-6 0-5,3 1 1,-5-1 155,1 1 0,1-1 98,-5 0-15,0 1 1,-4-1-123,0 1 0,0-5 25,0 1 1,0 0-59,0 3 0,0-3 31,0-1 0,-2 0-163,-2 0 1,2 3 91,-6-2 0,2-2-198,-2 2 0,-2-4 79,3 3 1,-4 1 58,0 3 0,0-3 47,-1 0 0,-1 0-2,-2 8 0,3-4 87,-4 4 0,2-2-99,-1 1 1,2-1 2,-2 5 1,-1-4 21,0 4 1,1-1-103,4 1 1,-1 1 103,1-5-85,0 6 64,-1-9 0,2 5-58,2-6 0,-2 5-96,3-1 0,-4 0 115,0-4 1,3 1-10,1-1 0,-1 1 101,-3-1 1,-1 1-92,1-1 1,0 0 210,-1 1 0,1-1 60,-1 1 166,1-1-236,-1 0 45,1 1-146,5-1 1,1-3 102,5 0 9,0-6-37,0 8-76,0-8 1,0 4 75,0-2-74,0-3 1,1 4-18,3-5 0,2 0 25,5 0 0,6 0-54,2 0 1,0-1 47,4-3 0,-3 1-75,7-4 1,-2 3 53,2-4 1,-2 5-90,6-5 0,-5 5 30,5 0 0,-5-2-17,5 1 1,-2 0 9,2 4 0,1-4-6,-1 0 1,-2-1 55,2 1 0,-5 3-30,5-3 0,-6 2 147,2-2 0,-7 3-134,-1-3 1,-5 3 158,1 1 0,-2 0 91,-2 0 105,-4 0-157,3 0 26,-9 0-724,4 0 227,-5 0-149,-5 0 1,-1 0 185,-6 0 0,0 0-2669,-4 0 2893,4 0 0,-10 5 0,4 1 0</inkml:trace>
  <inkml:trace contextRef="#ctx0" brushRef="#br1" timeOffset="25">13557 11284 8213,'0'-8'-296,"0"1"349,0 4 1,0-7 17,0 2 0,-4 2 382,0-2 119,0 6-331,4-8 0,0 7 247,0-5 102,0 6-124,0-3-257,0 5 34,0 5 1,0 3-141,0 7 1,-4 0 57,1 8 1,-5-2-142,4 10 0,-1-1-8,1 5 0,3 3 91,-3 0 0,3 0-179,1-4 0,0 4 111,0 0 1,0-1-80,0-7 1,0 3 110,0-2 1,1-2-179,3 2 0,-3-6 55,3 2 0,1-5-57,-1-3 0,1 2-104,-1-6 1,-3 4 60,3-4 1,-3 0-813,-1-3 348,0-1-344,-5 1 610,-1-1 0,-6-4 354,1-4 0,-6-1 0,0-2 0</inkml:trace>
  <inkml:trace contextRef="#ctx0" brushRef="#br1" timeOffset="26">13282 11741 8213,'2'-11'416,"2"4"1,-2-2-48,6 5 0,1 0-115,6 4 1,6 0-44,6 0 0,6 0-5,1 0 0,1 0-80,3 0 0,-2 0-223,2 0 1,-3 0-540,-1 0 1,-4 0 376,-3 0 0,-7-1-582,3-3 0,-8 3 841,1-3 0,-9-2 0,-2 0 0</inkml:trace>
  <inkml:trace contextRef="#ctx0" brushRef="#br1" timeOffset="27">13842 11821 9026,'8'11'433,"-1"0"1,0 1-248,0-1 1,2 5-11,-5-1 1,5 4-40,-2-4 1,4 1 27,0 0 1,-3-4-155,-1 4 1,1-4 131,3 0 1,1-1-301,-1 1-174,1-1-166,-1 0 120,0 1 1,-3-6-1019,0-2 143,-6-3 1252,3-1 0,0 0 0,2 0 0</inkml:trace>
  <inkml:trace contextRef="#ctx0" brushRef="#br1" timeOffset="28">14071 11809 7963,'-8'-10'5,"0"2"433,6-2-309,-3 9 0,3-4 177,-1 5 0,1 5-121,-1 3 0,-4 3-55,0 4 0,-4 3-56,0 5 1,0 1-19,-1 3 1,-1-2-25,-2 5 0,3-3 78,-4 4 0,4-6-135,0 2 0,1-3 109,-1-1 0,2-4-380,3 0 0,-2-5-440,5 1 144,-5-3 0,8 0 84,-3-1 508,3-4 0,-4 3 0,-2-4 0</inkml:trace>
  <inkml:trace contextRef="#ctx0" brushRef="#br1" timeOffset="29">14162 11763 8005,'-1'-11'196,"-3"0"31,3-1 0,-3 5-188,8-1 1,-2 5 153,6 0 1,-6 3 29,2 3 1,1 0-31,-1 5 0,4 3-51,-5 4 1,1 6 61,-4-2 1,4 3-10,0 5 0,0-2-160,-4 6 1,0-2 26,0 2 0,-2-2-137,-2-3 1,3-3 90,-3 0 0,3-1-205,1-7 1,0 4-155,0-4 79,0 0 81,0-3 0,1-2-170,3-2 0,-1-3-1151,4-5 776,-4 0 728,7 0 0,-9 0 0,4 0 0</inkml:trace>
  <inkml:trace contextRef="#ctx0" brushRef="#br1" timeOffset="30">14367 11843 8075,'0'-11'844,"0"0"-225,0 4-556,0 2 279,0 5-93,6 5 0,-4 2-199,6 4 1,-5 4 62,5 0 0,-2 5-151,2-5 0,1 4 83,-5-4 0,5 4-145,-2-4 0,0 0-81,0-3 1,-3-4-72,4-1 1,-5-4-541,5 0 366,0-1 50,3-2 0,0 0 77,1 0 1,-1-2-551,1-1 446,-1 1 403,-4-8 0,8-1 0,-3-7 0</inkml:trace>
  <inkml:trace contextRef="#ctx0" brushRef="#br1" timeOffset="31">14630 11901 8075,'-6'-7'552,"1"-3"0,3 9-269,-1-3 1,1 4 5,-1 4 0,0 2 80,-1 6 0,3 0-220,-3 3 0,-1-1 99,1 5 1,-3 0-194,3 4 0,-4 0 114,4 0 1,-3 0-93,3 0 1,-4-2-37,5-2 0,-3 2-178,3-6 1,1 4 72,-1-4 1,1-3 102,2-5 0,0 1-343,0 3 258,0-4-567,0 3 0,2-9-19,1 3-242,-1-3 874,8-1 0,-4 0 0,6 0 0</inkml:trace>
  <inkml:trace contextRef="#ctx0" brushRef="#br1" timeOffset="32">15121 11090 8203,'-6'-5'-1233,"1"-2"2135,5 1-198,0-4 159,0 8-173,0-3 231,0 0-575,0 4 0,0-3-83,0 8 0,-1 2 12,-3 6 0,-3 4-13,-4 3 0,0 8-118,-1 3 0,-3 3 118,0 2 1,-1 3-213,5 0 1,-3 5 24,3-1 1,-3 2-179,6 2 0,-2-4-13,-2 0 0,6-2-28,2 2 0,3-2 1,1-6 1,0 0 124,0 0 1,0 1-67,0-1 1,5-5 74,3-2 0,2-3-149,1-1 0,5-2 133,-1-2 0,1 2 27,0-6 1,-3 0 4,7-4 0,-5 1 5,4-1 0,-4-3 24,4 0 1,-5-5-46,1 5 0,-2-6 33,-2 2-14,1 3 1,-5-6-660,1 3 190,-5-3-432,2-1 0,-7 0-10,-1 0 1,0 0 900,-5 0 0,1 0 0,-5 0 0</inkml:trace>
  <inkml:trace contextRef="#ctx0" brushRef="#br1" timeOffset="33">15281 11592 8285,'-5'-11'536,"4"4"0,-3 2-42,8 5 0,2 0-356,6 0 0,3 5 106,0 3 1,5 6-76,-1 1 1,3 6 12,1-2 1,-2 6-11,-2 2 0,3-1-200,-3-3 1,-1 0 65,1 0 1,-5-2-163,1-2 1,-2-2 91,-2-6 0,0 1-332,1-1 229,-6 1 0,1-2-611,-4-3-376,-1 3-459,3-8 1581,-5 8 0,0-9 0,0 4 0</inkml:trace>
  <inkml:trace contextRef="#ctx0" brushRef="#br1" timeOffset="34">15612 11626 8217,'-7'-15'1083,"-1"0"-286,6 0-568,-9 3 416,10 1-397,-4 5 1,5 2-179,0 8 0,-4 2 204,0 5-142,-4 6 0,1 2-47,-4 8 1,-1-2 349,1 5-715,0 1 237,-6 3 0,1-1-249,-3-2 242,2 2 1,2-9-343,0 2 1,-1-5 180,5-2 0,1-5-1262,2 1 658,-2-3 815,9 0 0,-4-1 0,5 1 0</inkml:trace>
  <inkml:trace contextRef="#ctx0" brushRef="#br1" timeOffset="35">15852 11044 8347,'0'-23'0,"0"4"0,0 0 1025,0 5-109,5-2-691,-3 9 0,4 2 52,-2 5 1,-3 5-146,3 3 0,1 7 121,-1 4 1,1 4 16,-2 4 1,0 7 64,5 8 0,-6-2-101,2 2 1,-3 4-96,-1 3 1,0 3 122,0-6 1,0 4-518,0-5 1,0-3 217,0 4 0,0-6-157,0-1 0,0-1-21,0-8 1,0-1 114,0 2 1,0-6-9,0 2 0,0-4 92,0-4 1,0 1-125,0-5 0,0 0 285,0-3-556,0-1 323,0 1 1,0-5-479,0 1 0,2-6-602,1 2 347,-1-3 0,4-4 40,-2-1 0,-2-5 781,6 1 0,0-2 0,3-6 0,0-2 0</inkml:trace>
  <inkml:trace contextRef="#ctx0" brushRef="#br1" timeOffset="36">16103 11615 8086,'-6'-11'1525,"1"4"-1181,5-3 42,0 9-298,0 6 1,1 3 87,3 7 0,-1-1-192,4 1 1,-3-2 118,4 2 1,-5 1-58,5 0 1,0-1-34,3-4 0,1 1-238,-1-1 0,0-1-41,1-2 0,0-3 110,4-5 1,-4 0 86,4 0 1,0 0 50,-1 0 1,1-5 148,-5-3 1,3-2-29,-3-1 0,3-1-24,-6 1 0,-2 1 63,2 2 0,-6-2-91,2 2 1,-2 2 155,-2-2 1,0 5 74,0-5-138,0 5 51,0-2-61,0 15 0,-4-1-40,0 10 0,-4 2 141,4 5 1,-3 0-112,3 4 0,0 1-47,4 3 0,0 0-104,0 0 1,2 1 89,1-1 0,0-1-168,4-3 0,-3 3 57,4-2 0,-6 1-301,2-2 1,-1-2 87,1-5 0,-3 0-7,3-1 0,-3-4 178,-1-3 0,0-2 189,0-1 0,-1-2-41,-3-3 1,1 2-101,-4-5 1,3 0 200,-4-4 0,1 0-27,-5 0 0,0 0-350,-4 0 1,2-5 182,-5-3 0,5 2-519,-1-2 0,0-1 73,4-6 1,-3 1-66,6-5 1,3 0-11,1-4 1,3 0 555,1 0 0,0-4 0,0-3 0</inkml:trace>
  <inkml:trace contextRef="#ctx0" brushRef="#br1" timeOffset="37">16674 11113 8054,'-1'-11'692,"-3"4"41,3-3-357,-4 8 1,1-4-138,0 2 22,1 3 0,3-3-271,0 8 0,0 2 96,0 6 1,0 4 7,0 3 1,1-1-122,3 1 0,-3 0-269,3 4 1,-3-4-135,-1 0 1,0-4-917,0 4 1346,0 0 0,-5-1 0,-1-2 0</inkml:trace>
  <inkml:trace contextRef="#ctx0" brushRef="#br1" timeOffset="38">16857 10918 8081,'-11'-17'320,"4"0"-267,4 6 1,1 3 1281,2 0-931,0 6 1,2-3-352,1 5 1,0 1 288,5 3 0,-1 4-59,5 7 0,-1 3 196,0 4 0,1 2-80,-1 3 1,5 2 30,-1 6 0,0 0-136,-4 3 1,5-1-191,-1 5 1,0-2 85,-3 2 0,-5 3-134,1-3 0,-6 1-302,2-1 0,1 1 175,-1-5 1,1 4-387,-1-4 1,-3-1 197,3-7 1,-3 2-53,-1-6 0,-1 5 151,-3-4 0,2-1 77,-6-3 1,0 0 16,-3 0 1,-4 0 33,-1-1 1,1-4 6,4-3 0,-1-2-13,1-2 0,0 0-264,-1-4 1,1 0 92,-1-4 0,5-1-1767,-1 1 999,6-1 977,-4-2 0,6-5 0,0-2 0</inkml:trace>
  <inkml:trace contextRef="#ctx0" brushRef="#br1" timeOffset="39">17554 11033 8045,'0'-12'-218,"0"1"1,0-1 517,0 1 1,1 3-55,3 1 1,-3 3 505,3-4-470,-3 6 1,3-5 659,0 4-286,0 1-409,-4-3 0,0 6-51,0 3 0,-2 3-116,-1 4 0,1 9 95,-1 3 0,1 8 14,2-1 0,0 3-185,0 1 1,0 6 12,0 2 1,2-2-57,1 2 0,0-4 6,5 4 1,-2-4-80,1 4 1,4-5-45,-4 1 0,0-3-32,0 0 0,-3-2 23,4-3 0,-5-2 138,5-5 0,-2-4-215,2 0 0,-2-4 35,-2 4 0,-3-5-297,3 1 0,-3-6-209,-1-1-243,0-1 0,-1 0 956,-3-3 0,-2 2 0,-5 0 0</inkml:trace>
  <inkml:trace contextRef="#ctx0" brushRef="#br1" timeOffset="40">17451 11615 8085,'-4'-8'543,"0"1"0,1 3-89,3-4 1,1 2-335,3-2 1,2 3 86,6 5 0,4 0-176,3 0 0,3 0 12,0 0 0,5 0-150,0 0 0,4 0-57,0 0 0,-3 0-346,-2 0 1,-3 0-30,-4 0 0,2 0 169,-6 0 1,-1-1 369,-7-3 0,4 3 0,-5-4 0</inkml:trace>
  <inkml:trace contextRef="#ctx0" brushRef="#br1" timeOffset="41">17828 11581 8085,'-6'5'832,"1"1"0,10 6-714,2-1 0,3 4-88,2 0 37,-1 1 22,1-5 0,-1 1-79,0-1 1,1 0 131,-1 1 46,1-1-639,-1 1 0,-3-2 220,-1-3-896,-4 4 367,7-10 366,-9 4 394,10-5 0,-5 5 0,5 1 0</inkml:trace>
  <inkml:trace contextRef="#ctx0" brushRef="#br1" timeOffset="42">18068 11672 8079,'-12'0'1000,"6"0"1,0 1-647,2 3 1,1 4-89,-4 7 1,3 0-145,-4 8 0,1-3-132,-5 7 0,1-3 127,-1-1 1,1 4-142,0-1 1,3 2 92,0-1 0,2-3-223,-2 3 0,2-3 55,2-1 0,3-6 10,-3-1 148,-2 1 0,5-4 104,-3 2-231,2-2-281,2-2-1378,0-4 968,0-2 759,6-5 0,0 0 0,5 0 0</inkml:trace>
  <inkml:trace contextRef="#ctx0" brushRef="#br1" timeOffset="43">18433 10804 8029,'-10'-14'185,"3"3"1,-2 2 36,5-3-765,0 6 0,4 0-238,0 2 1203,5 3 0,-2-3-87,4 8 0,-3 1 36,4 2 1,-6 9-177,2-1 0,-3 6 104,-1 6 0,-5 4 171,-2 7 0,-7 2-41,-2 6 1,-4 1-283,1 2 0,-6 2 127,-2 2 1,2 2-211,6-6 1,2 0 47,6-7 1,4 1-226,4-5 1,1 0-188,2-4 215,0-5 0,7 3 22,4-5 0,0-1 27,5-3 0,-2-5-32,1-3 1,-2 2-77,2-2 1,1 0 327,0-4 1,-1 1-251,-4-1 1,1-3-86,-1 0 129,0-6 0,-3 7-419,0-5 223,-1 0-1031,5-4 835,-1 0 0,-3 0-569,-1 0 983,-4 0 0,2-5 0,-5-2 0</inkml:trace>
  <inkml:trace contextRef="#ctx0" brushRef="#br1" timeOffset="44">18490 11432 8117,'-5'-6'0,"4"-4"0,-3 2 0,3 2 609,1-2 12,0 6-255,0-8-30,0 8-280,0-3 1,1 6 11,3 3 1,-1-1 88,4 4 1,0 5 8,0 3 0,5 2-35,-1-2 0,0-3-173,5 4 0,0-4 62,-1 0 1,1-1-108,-5 1 0,4-2 81,0-3 1,2 2-103,-2-5 1,-2 0 15,2-4 0,-2 0 114,-2 0 0,3-5-128,-2-3 1,2 2 100,-7-2 1,2 1 16,-1-5 0,1 1 34,-6-1 0,5 1 107,-4 0 0,3-2 12,-3-2 48,0 2 107,-4-4-258,5 6 1,-4 6-13,3 5 0,-3 5 22,-1 6 1,0 11 119,0 5 1,0 6-68,0 5 1,0 0 6,0 7 0,2-1-118,2 5 0,-2 2 12,6-2 0,-5 0-144,5-8 0,-5 4 65,0-3 0,2-4-159,-1-4 1,0-1 47,-4-6 1,0-1 107,0-3 0,-1-5 56,-3-3 0,-1-2 7,-3-2 1,-2-1-1,3-2 1,-4 1 173,0-5 1,0 0-229,-1-4 1,-1 0 72,-2 0 0,3-2-179,-4-1 0,4 0 107,0-5 1,1-1-84,-1-6 1,6-3-18,2-4 1,3-2-166,1-3 1,0-2-152,0-6 0,5 0-327,3-3 1,2 2 788,1-2 0,11-2 0,2-1 0</inkml:trace>
  <inkml:trace contextRef="#ctx0" brushRef="#br1" timeOffset="45">19096 11044 8221,'0'-11'0,"0"-1"238,0 1 1,0-1 10,0 1 0,0-1-112,0 1 0,0 3 467,0 1-31,0 4-397,0-7 0,0 10-132,0 0 1,-4 6-33,0 10 0,-5 3 176,2 7 1,-4 0-668,0 4 1,0-1 233,-1 2 0,2 1 245,2-6 0,-2 6 0,4-3 0</inkml:trace>
  <inkml:trace contextRef="#ctx0" brushRef="#br1" timeOffset="46">19267 10701 8273,'-1'-11'0,"-3"0"0,3 3 439,-3 0 848,3 6-408,1-3 4,0 5 0,0 9-548,0 2 1,3 9 0,1 3 1,5 4-84,-1 3 1,7 4 98,4 1 0,-1 0-142,1 7 1,0-4-161,4 4 1,-1 0 119,1 4 1,-1-3-222,-3 2 1,-3-1-162,-4 5 1,-6-2 185,-2-1 0,-3-2-200,-1-2 0,-1 1 69,-3-5 1,-2 0 23,-6-3 0,0-1-22,-4 0 0,3-3-100,-6-1 1,3-5-179,-3 2 1,1-4 138,-1-4 1,-1-3 38,5-4 0,0-1 249,3 1 0,2-5-894,2 1 504,-2-6 0,8 4-1127,-6-6 745,6 0 778,-3-6 0,10 0 0,1-5 0</inkml:trace>
  <inkml:trace contextRef="#ctx0" brushRef="#br1" timeOffset="47">11089 15183 8339,'-7'-1'-1059,"4"-3"1,-4 3 1200,0-3 1,0 3 303,0 1 1,-1-1-445,-3-3 0,3 3 143,0-3 0,1 3 86,-5 1 0,5 0 180,-1 0 42,6 0-33,-3 0 394,5 0 0,5 0-573,2 0 0,0 0 1,0 0 1,1 0-155,3 0 0,1 0-7,-1 0 1,4 0 48,1 0 0,4-4-102,-1 0 1,1 0 63,-1 4 0,3-1-109,-3-3 0,2 2 74,2-6 0,0 4-178,0-3 1,-2 0-48,-1 0 1,-4 0-179,-5 3 0,1 3 75,-1-3 1,-4 2-666,-4-2 396,-1 3 0,-7-4 157,-3 5 1,-2 5-568,-2 2 0,-3 0 950,0 0 0,-5 1 0,2 3 0</inkml:trace>
  <inkml:trace contextRef="#ctx0" brushRef="#br1" timeOffset="48">11020 15378 8107,'-6'-5'615,"1"3"-330,5-3 0,5 5-48,3 0 0,3-4 292,4 1 0,-1-1-1,5 4 0,-4 0-76,4 0 1,0 0-132,4 0 1,-4-4 69,0 0 0,0 0-205,4 4 0,-1-3-103,-3-1 0,-1 0-11,-3 4 1,-2 0 48,2 0 0,-3 0-1137,0 0 0,-1 0-150,1 0 1,-5 0 1165,1 0 0,-6 0 0,4 0 0</inkml:trace>
  <inkml:trace contextRef="#ctx0" brushRef="#br1" timeOffset="49">12231 15206 8199,'-8'0'122,"1"0"1,4-1 491,-1-3-81,3 3-164,1-4 20,0 5-351,5 0 0,-2 0 81,4 0 0,1 0-113,3 0 1,2 1 114,2 3 0,-1-3 6,5 3 0,0-3-51,4-1 1,1 0 79,3 0 0,-2-4 4,6 1 1,-5-2-8,5 1 0,-5 3-6,5-3 0,-4-1-82,3 1 1,0 0-31,5 4 1,-1 0-140,0 0 0,4 0 70,0 0 0,2-4-17,-2 0 1,2 1 39,6 3 0,-2-4-158,-2 0 0,3 0 125,-3 4 0,1-4-18,-1 1 1,-2-1 88,-2 4 1,-2 0 10,2 0 1,-1 0 43,1 0 1,-1-4-76,4 0 1,-2 0 7,2 4 0,1-1-65,4-3 0,5 3-190,2-3 1,3-2 237,1-2 1,-25 5-1,1 0-149,-1-1 1,0 0 0,3 1 0,-1 0 142,27-5 0,-29 4 0,1-1-27,27 2 0,-27-1 0,-1 0 81,29 0 0,-4 0-63,-3 4 1,-6-3 358,1-1 1,2 0-27,-2 4 0,2 0-156,-1 0 0,-3 0-84,2 0 0,7 0-151,1 0 1,4 0-149,0 0 1,2 0 145,-29 0 0,1 0 1,1-2-1,0 0 2,0 1 0,1-2 1,-1 0-1,0-1 45,-2 2 0,0 0 1,0-2-1,0 0 2,-2 2 1,0 1-1,2-3 1,-2 0 21,29 0 0,-1 0 9,-7 4 0,-2 0 97,-5 0 0,-1 0 126,1 0 0,0 0-90,-1 0 1,5 0 55,-1 0 1,5 4-271,-5 0 1,6 0 157,-2-4 1,4 0-259,4 0 1,-3-2 31,3-1 1,2 0 82,-3-5 1,1 5-29,-4-5 0,1 4-7,-1-3 0,-4 3 208,0-4 0,-5 6-134,2-2 0,2-1 267,1 1 1,2-1-66,-2 1 1,4 3-34,0-3 0,2 3-130,5 1 0,-31-2 0,-1 0-8,2 0 0,1 0 0,-2 0 0,1 0 23,31 2 0,-30-1 0,1-1-34,-2 0 0,0 0 0,0 0 0,0 0 5,30 2 1,0-4-102,-32 2 1,0 0 0,31-1 30,-6 3 0,-4 0 50,0 0 0,-8 0 243,0 0 1,-7 0-89,1 0 0,-4 0 266,-1 0 1,-3 0-361,-1 0 1,-4 3 208,0 1 0,2 0-214,-1-4 1,3 4 344,-3 0 1,0-1-420,-5-3 0,0 0 133,-3 0 0,1 4-115,-4 0 0,3 0 87,-4-4 0,0 0 96,-4 0 0,1 0-132,-1 0 0,-3 0 9,0 0 1,3 1-64,4 3 1,2-3 74,-2 3 1,-1-3-122,5-1 1,-1 0 108,1 0 1,2 0-48,-2 0 0,-1 0 40,1 0 0,-5 0 31,1 0 77,-7 0 31,2 0-129,-9 0 0,-1-4 6,-7 1 1,-9-5-1340,-3 4 1,-7-1 117,-5 1 1171,-2 3 0,-6-4 0,-2 5 0</inkml:trace>
  <inkml:trace contextRef="#ctx0" brushRef="#br1" timeOffset="50">13007 14121 8101,'-5'-6'0,"3"0"-39,-6 2 0,4 1 30,-3-4 1,4 3-22,-1-4 0,-2 4 197,-1-3 0,0 4 45,0-1 0,-1-1-6,-3 2 0,-1-1-11,1 4 0,3 0 195,0 0 283,1 0-402,-5 0 1,5 0-37,-1 0 0,6 1-105,-2 3 0,3 2 90,1 6 1,0 4-105,0 3 0,0 5 94,0 7 0,0-2-74,0 5 0,3 6 42,1-2 0,4 3-46,-4 1 0,3 3-43,-3-3 1,5-2-5,-1 2 0,-2-4-220,1 4 1,-3-6 79,4-2 1,-4 0-288,3-3 0,-4-2 154,1 1 1,-3-4-272,-1 0 0,0-5 168,0-2 0,-5-5-107,-3 1 0,-2-3-117,-1 0 1,-1-2-223,1-2 1,-1-3 231,1-5 0,0 0 110,-1 0 1,1-5 394,-1-3 0,-4-7 0,-2-3 0</inkml:trace>
  <inkml:trace contextRef="#ctx0" brushRef="#br1" timeOffset="51">12699 14692 8240,'-11'-5'532,"1"3"-281,2-6 0,3 4-22,5-3 0,1 4-6,3-1 1,7 3-16,8 1 0,4 0-175,4 0 0,2 0 52,5 0 0,2 0-150,2 0 1,-4-1 108,0-3 0,-1 1-494,-6-4 1,-2 3-109,-6-4 1,2 2-300,-6-2 1,0-2 856,-3 3 0,-1-3 0,1-2 0</inkml:trace>
  <inkml:trace contextRef="#ctx0" brushRef="#br1" timeOffset="52">13247 14544 8171,'0'-12'513,"2"6"23,1 2 227,-1 3-582,8 1 0,-8 4-1,6 0 1,-2 5 119,2-2-284,2 3 137,-4 2 0,6 3 153,-1 0-310,1 5 0,-1-7 26,1 2 1,-1 2-118,0-2 0,1 0 53,-1-3 0,-3-1-174,-1 1 0,0-1-103,0 0 0,0-3-328,-3 0-306,-3-6 317,4 8-1027,0-3 1663,-4-1 0,9-6 0,-3-6 0</inkml:trace>
  <inkml:trace contextRef="#ctx0" brushRef="#br1" timeOffset="53">13487 14567 8038,'-6'-18'-381,"2"3"0,3 2 2057,1 2-536,0 4-320,0-3-590,0 9 1,-4 1-144,0 7 1,-5 5-8,2 3 0,-7 4-224,-2 8 1,0-3-328,1 3 1,2 2 308,-2 1 0,2-1-525,2 2 1,1-6 259,2 2 0,-1-4-81,5-4 1,0-3-295,4-4 802,0-1 0,-5 1 0,-1-1 0</inkml:trace>
  <inkml:trace contextRef="#ctx0" brushRef="#br1" timeOffset="54">13636 14453 8125,'6'-12'0,"-1"1"-340,-5-1 1,1 5 1632,3-1-320,-3 5-339,10-2-322,-10 5 0,8 5-36,-6 3 1,1 7 0,-4 4 0,0 8-76,0 3 0,0 3 15,0 2 0,0-1-205,0 0 1,0 1 70,0-1 0,0 0-390,0 0 0,-1-3 154,-3-1 1,3-6-242,-3-1 0,3-1-312,1-7-263,0 0 615,0-3 0,1-6-642,3-2 997,-3-3 0,4-1 0,-5 0 0</inkml:trace>
  <inkml:trace contextRef="#ctx0" brushRef="#br1" timeOffset="55">13875 14487 8050,'-11'-5'-982,"3"0"1775,1-3 27,4 3 121,-2 0-611,10 4 0,2-4 4,4 5 1,0 0-121,1 0 0,-1 3-21,1 1 0,0 5-217,4-1 1,-4-2 102,4 2 1,-4-1-252,0 5 1,-1-2 105,1-3 0,-5 4-290,1-4 0,-2-1 166,2 2 0,1-4-74,-6 4 1,5-5-124,-4 5 0,1-4-749,-1 3 644,-3-4 492,9 7 0,-4-9 0,6 4 0</inkml:trace>
  <inkml:trace contextRef="#ctx0" brushRef="#br1" timeOffset="56">14264 14407 8205,'0'-8'-894,"0"1"1645,0 4 1,0-3 148,0 2-619,-5 3 1,0 1-365,-3 7 0,-2 3 150,2 2 0,-2 1-368,-1 2 1,-1-1 201,1 5 0,3-5-286,1 1 0,3 1 180,-4 0 1,4-1-385,-3-4 276,4 1 1,-6-1-43,6 1 0,-1-5 355,4 1 0,0-6 0,0 8 0,0-3 0,0 4 0</inkml:trace>
  <inkml:trace contextRef="#ctx0" brushRef="#br1" timeOffset="57">14127 14635 8205,'-7'0'107,"2"2"127,5 1 0,-1-1 152,-3 1 1,3 4-94,-3 0 1,3 4 130,1 0 0,0 4-180,0 0 0,0 2-1,0-2 0,0-1-4,0 5 0,4-4-31,-1 4 0,3-5-142,-3 2 48,-1-4 0,7 0-364,-6-1 1,1-3 179,-4-1 1,1-4-1939,3 1 112,-3-3 1896,5-1 0,-12 5 0,0 1 0</inkml:trace>
  <inkml:trace contextRef="#ctx0" brushRef="#br1" timeOffset="58">14846 13950 8185,'-4'-8'-11,"1"1"0,-1 3 227,4-4 1,0 5 46,0-5 0,-1 5 595,-3 0-164,2 1-496,-3 2 1,0 0 22,-2 0 1,-1 5 28,-3 3 0,2 7-104,-6 4 0,2 7 104,1 0 0,-3 7-121,0 2 0,-2-1 36,2 4 1,3 1-184,-4-1 0,0 4 64,1-4 1,3 0-129,5-3 1,0 3-19,0 0 0,2-4 120,5-4 1,0 1-68,0 3 1,0-5-64,0-2 1,1 1 15,3-1 0,-2-5 89,6-3 0,3-5-27,4 2 1,1 0 27,-5-1 0,2-3-116,2-5 0,-2 1 41,2 3 0,-2-3-148,-2 0 0,-3-5 39,-1 5-25,1-5 0,-2 3-1234,-2-2 503,2-3-661,-4 4 1605,3-5 0,0 0 0,1 0 0</inkml:trace>
  <inkml:trace contextRef="#ctx0" brushRef="#br1" timeOffset="59">14995 14430 8072,'-10'-12'291,"2"1"-183,3-1 1,5 5 497,0-1 153,5 6-538,1-3 1,6 10-131,-1 2 0,-3 3 69,-1 2 1,0 3 82,0 0 1,7 4-59,-2-3 1,2 3 4,-3-4 0,2 4-202,2-4 0,-2 0 121,2-3 0,-2-1-210,-2 1 0,0-1 15,1 0-195,-1 1 72,1-1-1299,-1 1-12,-5-1-195,0-5 1715,-6 0 0,5-1 0,1 1 0</inkml:trace>
  <inkml:trace contextRef="#ctx0" brushRef="#br1" timeOffset="60">15280 14407 8150,'-1'-10'181,"-3"2"0,2-1 906,-6 5-807,5-5 0,-7 8-61,3-3 1,-3 8-295,-2 4 0,1 8 131,-1 7 0,-3 0-313,0 4 1,-4 2 171,4 1 0,-1-2-289,5-1 0,-3-4 156,3-4 0,-2 1-130,9-5 1,-4 1-35,5-5 0,-2 0-497,1 1 879,2-6 0,-3 4 0,5-3 0</inkml:trace>
  <inkml:trace contextRef="#ctx0" brushRef="#br1" timeOffset="61">15634 14030 8118,'0'-15'102,"0"-1"1,0 1 135,0 4 1,0 3-39,0 1 1,0 3 108,0-4 1,-1 6 414,-3-2-89,3 3-355,-4 1 1,5 8 24,0 4 1,0 12-63,0 3 0,0 4-76,0 4 1,0-1-16,0 0 1,0 4-135,0 0 1,0 0 23,0-3 0,0-1-235,0 0 0,0 0 44,0 1 1,0-6 122,0-2 1,0-3-145,0-2 1,0-3 83,0 1 0,1-7-242,3 3-181,-3-4-358,4 0-170,-5-1-582,0-4 511,0-2 1108,5-5 0,-3 0 0,3 0 0</inkml:trace>
  <inkml:trace contextRef="#ctx0" brushRef="#br1" timeOffset="62">15760 14384 8298,'0'-11'439,"0"-1"852,0 6-713,0 1-490,0 15 0,1-3-28,3 9 0,-3 0 147,3-1 0,-1 4-247,0-3 0,4 0-53,4-1 0,-2-2-53,2 2 0,-2-3 113,7-5 0,-2 2-211,1-5 1,-3 0 117,4-4 1,-2 0 133,1 0 0,-1-1 20,5-3 0,-5-3-28,1-4 0,2 0-1,-2-1 1,0-3 55,-4 0 0,0 0 124,-4 3 1,2 1-68,-5-1 1,1 2 473,-1 2-133,-3-2-140,4 9-406,-5-4 1,0 8 139,0 4 1,0 1 160,0 7 1,0 7-107,0 0 1,0 5 117,0 0 1,0-2-171,0 6 1,0-5-10,0 5 0,0-5-22,0 5 0,4-5-89,0 5 1,1-6-148,-1 2 0,-3-3 90,3-1 1,-3-4-246,-1 0 1,-1-5 123,-3 1 0,1-2 34,-4-2 1,-2-3-10,-6-1 1,2-4 7,-2 1 0,2-3 266,2-1 1,-1-4-127,1 0 1,-1-4 163,1 0 1,5-6-95,2-1 0,2-6-100,2 2 1,2-3 69,2-5 1,2 2-219,5-6 1,1 6-142,-1-2 1,4 3-246,1 1 1,-1 4 164,-4 0 0,1 5 474,-1-1 0,-1 6 0,-2 1 0,2 1 0,-4-5 0</inkml:trace>
  <inkml:trace contextRef="#ctx0" brushRef="#br1" timeOffset="63">16434 13847 8055,'-10'-7'0,"2"-1"1150,3 5-315,5-2-432,0 5 0,5 9-97,3 3 0,3 7-28,4 0 0,3 4 3,5 3 0,0 3 127,0 6 1,-1 0-178,1 3 0,0-2 0,0 2 0,-2-1-136,-2 1 1,-2-7 81,-6 4 0,0-4-285,-4 4 1,-2-5 97,-5 1 1,-1-1-232,-3 4 0,-2-3-48,-6-1 1,-3-4-189,0 0 1,-2 2-74,2-1 0,-3 0-284,-4-5 0,-1-3 834,0 0 0,0 0 0,0 4 0</inkml:trace>
  <inkml:trace contextRef="#ctx0" brushRef="#br1" timeOffset="64">17416 13950 7995,'0'-11'0,"-4"-2"-157,0-2 189,1 2 39,3-4 1,-4 6 104,0 0 7,-5-6 0,4 4 498,-3-2-111,-2 8-209,4 2 0,-4 6-94,2 3 0,-1 8 28,5 11 1,1 6-98,3 9 0,1 3 28,3 5 0,2 3-166,5 1 0,1-5 101,-1-3 1,1 0-391,-1 4 0,-1-2 109,-2-2 0,1-3-141,-5-4 0,-1-1 85,-3 0 1,0-5-24,0-2 0,0-3-426,0-1 1,0-1 235,0-3 1,-3-2-575,-1-1 0,-4-4 498,4 4 1,-1-9 464,1-3 0,3-3 0,-9 4 0,4 2 0</inkml:trace>
  <inkml:trace contextRef="#ctx0" brushRef="#br1" timeOffset="65">17199 14510 7995,'0'-12'97,"0"1"195,0-1 386,0 1 0,6 3-198,6 1 0,2 4-491,8-1 1,0 3 17,9 1 0,-1 0-565,4 0 1,1-1 6,-1-3 1,-1 1-235,-3-4 0,-2 3 448,-5-4 0,-1 5 337,-3-5 0,-3 5 0,-5-7 0,1 4 0</inkml:trace>
  <inkml:trace contextRef="#ctx0" brushRef="#br1" timeOffset="66">17690 14395 8344,'0'-6'2055,"0"1"-966,0 5-609,0 5-170,0 1-349,0 6 0,0-1-138,0 1 1,0-5 203,0 1-231,0-6 66,0 4 495,0-6-486,0-6 85,0 5 71,0-9 1,1 9 52,3-3 271,-3 3-200,4 1-133,-5 0-25,6 0 1,-4 0-3,6 0 1,-1 3-26,5 1 1,-1 4-19,1-4 1,-1 5 42,0-2 0,1 3-23,-1 2 0,4-1 42,1 1 1,-1-2-36,-4-3 0,1 4 130,-1-4 1,1 2-67,-1-1 1,-3 1-164,-1-6 1,0 2-286,0-1-611,-2-3-144,-5 10 805,0-10 0,-1 8-1609,-3-5 1968,3-1 0,-4-3 0,5 0 0</inkml:trace>
  <inkml:trace contextRef="#ctx0" brushRef="#br1" timeOffset="67">18090 14338 8088,'0'-11'0,"0"-1"436,5 6 64,-4 1-200,4 5 103,-5 0-279,0 5 0,-5 1 63,-3 6 1,2-1-164,-1 1 1,-1 0 43,-4 4 0,-3-4-410,0 4 1,0 0 212,3-1 0,1 1-560,0-5 1,0 0 141,4 1 0,-2-1-465,5 1 1012,0-1 0,4 0 0,0 1 0</inkml:trace>
  <inkml:trace contextRef="#ctx0" brushRef="#br1" timeOffset="68">17964 14555 8088,'-7'-1'265,"-1"-3"646,5 3-13,-2-4-529,5 5 1,0 5-134,0 3 0,0 2 14,0 1 0,4 4-87,0 1 0,4 3 3,-5-4 1,2 4 14,-1-4 1,-1 4-57,4-4 1,-4 2-193,1-2 0,1-2-256,-1 2 1,-1-2 165,-3-2 1,4-3-362,0-1 1,0-3 26,-4 4 491,0-6 0,0 8 0,0-3 0</inkml:trace>
  <inkml:trace contextRef="#ctx0" brushRef="#br1" timeOffset="69">18512 13767 7997,'0'-11'340,"0"-1"1,0 1 226,0 0-225,0 4-116,0 2 1,-1 5-121,-3 0 1,3 10 66,-3 6 0,-2 9-15,-2 5 1,-2 8 121,-1 4 1,-1 3-41,1 0 1,-1 5-304,1-1 0,0 5 226,-1-5 1,1 1-14,-1-5 1,5-3 39,-1 0 0,6-4-94,-2 4 1,2-9 10,2 1 1,6-7-187,1 0 1,3-3 39,2-1 0,-1-2-160,1-2 0,-1-2-90,0-6 1,1-3 314,-1-1 1,1-3-363,-1 4 168,0-6-517,1 3-213,-1-5-239,-4 0-6,-2 0 1143,0 0 0,-4-5 0,4-1 0</inkml:trace>
  <inkml:trace contextRef="#ctx0" brushRef="#br1" timeOffset="70">18627 14304 8038,'0'-13'0,"0"-2"0,-2 2 1308,-2-2-364,3 8-385,-4-4-486,5 10 0,1 1-27,3 8 1,-3 6 41,3 1 0,-2 5 90,-2-1 1,3 7-97,1 0 0,4 1 98,-4-4 1,3-2-372,-3-2 1,7-2-35,-3-6 1,5 3-31,-6-2 1,3 0 85,2-8 1,-1 0 114,1-4 0,-1 0 65,1 0 0,-1 0-42,0 0 1,-3-4 119,0 0 0,-5-4-48,5 0 1,-4-2 16,3-2 1,-4 5 119,1-1 257,-3 1-237,-1-5 18,0 1-59,0-1 4,0 6 193,0 1-252,0 20 0,0-5 2,0 13 0,0-3-74,0 3 1,4 1-136,0 3 1,3-3 25,-3 3 1,4 1 87,-4-2 0,3 1-166,-3-4 0,4 0 44,-5-1 1,1 1-127,-4 0 0,0 0-8,0 0 0,-1-4 134,-3 0 1,-2-4 22,-6 4 1,0-5 5,-4 1 1,0-2 140,-3-2 0,-3-3-105,3 0 0,2-6 103,-2 2 0,5-3-53,-2-1 1,4 0-279,0 0 1,5-5-88,-1-2 0,5-5-160,0-3 1,3-3 113,3-5 1,3 1-285,1-1 693,8-5 0,-7-7 0,8-5 0</inkml:trace>
  <inkml:trace contextRef="#ctx0" brushRef="#br1" timeOffset="71">18981 13687 8009,'-8'-12'0,"0"-4"376,6 4-208,-3-5 724,5 6 1,5 4-311,2 4 0,4 8-176,0 6 1,2 7-76,2 9 0,6 6-89,6 5 0,1 10 17,-1 1 1,-13-19 0,0 0-237,1 2 1,0 1 0,-2-2 0,-2 1 45,0 1 1,-3-1 0,1 27-174,-1 2 0,-6-2-305,-2-2 0,-5-9-97,-2-2 1,-9-3-612,-3 3 0,-7-6 1117,-5-2 0,1-1 0,-2 1 0,0 4 0,2 2 0</inkml:trace>
  <inkml:trace contextRef="#ctx0" brushRef="#br1" timeOffset="72">12893 15617 8317,'0'-6'-1097,"0"-4"0,0 7 1464,0-4 1,-4 3 284,1-4-375,-1 6 89,4-3-189,0 0 0,-1 3 31,-3-1 111,2 1-64,-3 2 1152,5 0-1370,0 5 1,0 2 77,0 4 0,0 1-195,0-1 154,0 0 1,0 1-25,0-1 1,0 1-1,0-1 1,0 1 7,0-1 0,-3 0-29,-1 1 0,0-1-9,4 1 1,0 3 3,0 0 1,0 2 31,0-2 0,0-2-54,0 2 0,1 3 37,3 1 1,-3-2-7,3 2 0,1-1-2,-1 1 1,4 3 5,-5-3 1,1 1-81,-4-1 1,4 3 75,0-3 0,0-2 31,-4 3 0,0-5-34,0 4 1,3-5 47,1 1 0,0 1 2,-4 0 1,4 3 3,0-4 1,1 1-9,-1 0 1,-2-4 20,6 4 0,-4 0-121,3-1 1,-4 6 85,1-2 1,1-2-143,-2 2 1,1-1 71,-4 1 1,1 3-70,3-3 1,-2-3 72,1 0 1,-1 0-75,-2-1 1,0 2 40,0-2 1,3-2-14,1 2 1,1-6 55,-1-2 1,-3 1-26,3 3 1,-1 1 64,1-1 1,-3 1-54,3-1 1,-3 1 65,-1-1 0,0 2-55,0 2 0,-1-1-34,-3 5 1,3-4-14,-3 4 0,1-5-112,-1 1 1,3-2 80,-3-2 1,3 1-335,1-1 333,0 1-70,0-1 442,-5 1-271,4-1 156,-9 0-50,3-4 0,-4 2 95,-1-6-189,1 1 1,0-4 4,-1 0-135,1 0 1,-1 0 116,1 0 0,3 4-135,1 0 105,4 0 0,-7-4 1,7 0 43,-4 0 17,4 0-33,-7 0 1,8 0 39,-6 0-273,5-5 0,-3 0-57,2-3-543,3-2 1,-4 3-62,5-4 0,1 3-1024,3 1 1895,-3 4 0,9-7 0,-3 4 0</inkml:trace>
  <inkml:trace contextRef="#ctx0" brushRef="#br1" timeOffset="73">12973 15560 7239,'0'-7'-111,"0"-1"832,0 6-122,5-9-415,-3 10 0,3-5 243,-5 2-24,0 3-238,0-4 0,0 3 192,0-1-243,0 1 150,0-3-277,-5 5 0,2 0 79,-5 0 1,5 0-79,-5 0-145,0 0-91,-3 0 0,3 1-1265,1 3 1513,4 3 0,-2 4 0,5 0 0</inkml:trace>
  <inkml:trace contextRef="#ctx0" brushRef="#br1" timeOffset="74">12756 17159 9037,'1'-6'506,"3"2"-491,-2 3 131,8 1 0,-4 0-176,5 0 0,-3 0 32,0 0 0,-1 1-241,5 3 214,-1-3 0,1 4-275,-1-5 250,0 5 0,1-3-186,-1 1-31,1-1 0,-1-2 57,1 0 1,-1-2-221,0-1 0,1 1 430,-1-1 0,1-4 0,-1 1 0</inkml:trace>
  <inkml:trace contextRef="#ctx0" brushRef="#br1" timeOffset="75">13110 17171 8397,'12'-5'527,"-2"2"-360,-3-5 0,4 6-162,-4-2 1,3 3 65,2 1 0,-5-4 75,1 0 1,1 0-76,6 4 1,-2 0 30,2 0 1,-1 2-43,1 1 0,-2-1 11,2 2 0,2 1-1,-2-2 1,4 5-34,-4-4 0,4 0 86,-4-4 0,4 3-100,-3 1 1,3 4 66,-4-4 1,1 0-119,0-4 0,-4 3 37,4 1 1,-4 0-159,0-4 1,-1 0 109,1 0 1,-5 0-357,1 0 219,-6 0 111,3 0 121,0 0-95,-3-5 0,3 2 41,-5-4 0,-1 0 14,-3 0 0,1-3 17,-4 2 1,-1 2-8,-3-2 1,-1 2-17,1-2 0,-1-1-15,1 5 1,-4 1-4,-1 3 1,0 5 77,1 2 0,2 3-67,-2 2 0,1-1 135,-1 1 0,2 3-125,-2 0 1,6 0 7,1-3 0,1 0-25,-5 4 1,1-4-94,-1 4 1,1-4 59,-1 0 0,1-1-144,0 1 0,-1-6 217,1-2 1,-1-2-80,1 2 1,-1-3 169,1 3 0,0-4-128,-1-4 1,1 2-43,-1-6 1,5 2-428,-1-2-563,6-7 1033,-3 7 0,10-13 0,1 3 0</inkml:trace>
  <inkml:trace contextRef="#ctx0" brushRef="#br1" timeOffset="76">13259 15583 8272,'-12'0'-1217,"5"0"1217,-1 0 0,0 5 0,-3 2 0</inkml:trace>
  <inkml:trace contextRef="#ctx0" brushRef="#br1" timeOffset="77">13099 15572 8272,'-5'-12'-805,"3"5"692,-1-1 1,0 6 157,-1-2 274,3 2 111,-4 2-1,5-5 73,0 4-24,0-4 24,0 0-228,0 4-78,0-4 1,5 1-145,3 0 97,2 0 0,5 4-125,0 0 1,1 0 52,-5 0 0,0 0-138,1 0 0,3 4 100,0 0 0,2 0-142,-2-4 0,-1 0 186,5 0 0,-4 0-34,4 0 0,-4-4 4,4 0 0,-3-1 5,3 1 0,-5 2-66,1-6 1,-2 5-32,-2 0 1,0 0-151,1-1 0,-5 3-228,1-3 344,0-2 0,-1 5 9,1-3-60,-6-3 222,4 6-206,-6-4 245,5 0-152,-4 4 15,4-4-20,-5 5 0,1-4-56,3 0 41,-3 0 2,4-1 45,0 4-31,-3-4 1,3 4 140,-5-3 0,-1 3-116,-3-3 1,1 2 13,-4 2 0,3-1 18,-4-3 0,2 2-3,-2-6 1,-2 6 108,2-2-113,-2 3 0,-1-3 97,-1 0 1,5 0-93,-1 4 0,1 5 72,-5 3 1,5 2-80,-1 1 0,0 2-1,-3 2 1,1-1-21,2 5 1,-2-3-98,2 3 1,2-5-159,-2 1 1,2-3 72,-2 0 0,0-4 22,4-1 1,-4-3-89,4 4 330,-5-6 0,3 4-68,-5-2 0,-1-1 96,1 4 0,-1-3-83,1 4 0,0-6 106,-1 2-12,1 3 1,-1-6-78,1 3 1,3-3-158,1-1 1,3 0 73,-4 0-601,6 0 25,-3 0 1,6-5 606,3-3 0,2-2 0,6-1 0</inkml:trace>
  <inkml:trace contextRef="#ctx0" brushRef="#br1" timeOffset="78">13921 15777 8220,'0'-7'0,"0"-1"0,0 4-121,0-3 1,-4 3-140,1-4 1,-3 4 133,3-3 516,1 4 0,-4-3 245,2 2-447,3 3 0,-5-4 81,2 5-7,3 0-208,-5 0 0,6 5 112,0 2 1,0 7-85,0 2 1,2 4 64,2-1 1,1 8-47,2 3 1,3 8 78,-2 4 1,-2 2 38,2 2 0,-6 0-106,2 0 1,1-5 7,-1 1 1,1-4-104,-1 4 1,-1-9 123,4 1 0,0-3-232,0-1 0,3-2-50,-2-5 1,1-4-112,-2 0 0,2-5-84,-5 1 24,5-2 1,-8-1-95,3-1 0,-3-3-233,-1-1 0,-5 0-908,-2 0 1546,-3 3 0,-7-8 0,-1 3 0</inkml:trace>
  <inkml:trace contextRef="#ctx0" brushRef="#br1" timeOffset="79">13727 16360 8293,'0'-12'-129,"0"1"0,1 5 367,3 2 1,4-3-91,7 0 1,3 2 110,5 1 1,4-1-83,4 1 0,2-4-324,1 5 0,-1-1-57,-2 4 1,0 0-90,-4 0 0,0 0 212,-5 0 81,-4 0 0,4 0 0,-4 0 0</inkml:trace>
  <inkml:trace contextRef="#ctx0" brushRef="#br1" timeOffset="80">14264 16405 8271,'0'-6'232,"0"1"196,0 5 1,5 5-170,2 3 1,4 2-7,0 1 1,2 2-143,2 2 1,-2-1-9,2 5 1,1-4-94,0 4 1,-1-3 129,-4 3 0,1 0-117,-1 4 0,0-4-84,1 0 1,-4-2-48,-1 3 1,-4-3 145,0-2 1,3-2 4,-3 2 1,2-2-314,-1-1-13,-2-1 0,3-3-614,-5-1-50,0-4 242,0 2 0,1-5 705,3 0 0,-3 0 0,4 0 0</inkml:trace>
  <inkml:trace contextRef="#ctx0" brushRef="#br1" timeOffset="81">14526 16383 8026,'-10'-18'242,"3"3"208,2 7 0,3 3 221,-1 5-429,1 0 1,-8 6-172,2 6 0,2 5-63,-1 10 1,-5 2-201,-3 6 1,0 0 193,3 3 0,-3 2-139,0 1 1,1-1-199,6-6 0,-2-4 151,2 1 0,2-10-21,-2 2 1,2-4 24,-1 0 1,-2-2-56,5-6 1,-1-1-36,1-2 0,3-2 270,-3-2 0,-2-2 0,-1 3 0</inkml:trace>
  <inkml:trace contextRef="#ctx0" brushRef="#br1" timeOffset="82">14629 16383 8069,'-5'-7'0,"4"-3"-185,-3 3-278,3 1 1124,1 1-71,0 5 1,4 7-324,-1 4 1,2 2-22,-1 6 0,-2 0-52,1 4 1,0 1-3,1 3 1,-3-2-214,3 5 1,-2-4 96,2 0 0,-3 2-274,3-1 1,-3 0 134,-1-5 0,2 0-254,2-3 1,-3 1 100,3-4 0,-3-1-37,-1-4 0,0 1-46,0-1 0,0-3-553,0-1 370,0-4 0,0 3-174,0-2 656,0-3 0,0 4 0,0-5 0</inkml:trace>
  <inkml:trace contextRef="#ctx0" brushRef="#br1" timeOffset="83">14766 16463 8190,'0'-12'-219,"0"1"1,0 3-45,0 1 616,0 4-160,5-2 1,-2 5 174,5 0 1,-5 1-275,5 3 0,-2 2-4,2 6 0,1-1 44,-5 1 1,4 3-17,0 0 1,-2 0-120,2-3 1,-4-1 131,3 1 0,-3-5-234,4 1 1,-2-4-70,2 3 0,-2-4-195,-2 1 0,-1-3 6,4-1 1,-3 0-198,4 0 1,-5 0 161,5 0 0,-4-1 396,3-3 0,1-3 0,3-4 0</inkml:trace>
  <inkml:trace contextRef="#ctx0" brushRef="#br1" timeOffset="84">15029 16463 8159,'-1'-7'-1357,"-3"3"679,3 3 1543,-10 1 1,9 0-218,-6 0 1,5 5-114,-5 3 1,4 6-289,-4 1 1,5 5-179,-5-1 1,4 3 39,-3 1 0,3 0-207,-4-1 1,6 1-181,-2 0 1,3 0 225,1 0 0,0-2-203,0-2 0,-4 2-59,0-6 0,0 0-53,4-3 1,0-1 5,0 0 1,0-3 360,0 0 0,0-1 0,0 5 0</inkml:trace>
  <inkml:trace contextRef="#ctx0" brushRef="#br1" timeOffset="85">15394 15675 8377,'-6'-7'271,"1"2"181,5 0 32,-5 4-383,4-4-51,-4 5 334,5 0 0,-2 5-201,-1 2 0,-4 5 111,-4 3 0,1 8-138,2 7 0,-2 3 136,2 2 0,-1 5-144,2 6 0,-2 0-13,5 3 1,0 2-148,4-2 0,0 1 76,0-5 1,0 0-202,0-3 1,5 1 58,3-5 1,2 0-37,1-4 0,1-1 11,-1-2 1,5-3-40,-1-5 0,0-1 95,-4 1 1,1-4-20,-1 0 1,-3-5 29,-1 1 1,1-2 168,4-1 0,-5-5-143,1 1 0,-4-4-8,3 3 0,-3-3-433,4 4 43,-6-6 0,4 3-885,-2-5 164,-2 0-42,3 0 1171,-5 0 0,5-5 0,1-1 0</inkml:trace>
  <inkml:trace contextRef="#ctx0" brushRef="#br1" timeOffset="86">15554 16188 8181,'-5'-7'0,"-2"-1"452,2 6-64,-1-8-208,6 8 1,2 2-84,2 8 1,2 2-1,5 1 0,2 6 80,2 2 1,-1-1-6,5 1 1,-1-1-98,1 1 1,1 1-5,-4-5 0,3 4-174,-4-4 1,-4 1 141,-3-5 0,-1 0-312,5 1 0,-6-4 29,-2-1 1,-1-3-363,0 4-331,-1-6 937,3 3 0,0 0 0,1 2 0</inkml:trace>
  <inkml:trace contextRef="#ctx0" brushRef="#br1" timeOffset="87">15806 16177 8181,'-5'-10'1345,"-3"2"-1864,-2-2 448,-2 9 0,1-3 452,-1 8 1,1 3-327,0 9 0,-1 1-62,1 6 1,-1 5-218,1 3 0,-4 2 81,-1 1 0,1-1-95,4-3 1,1 2 73,2-5 0,2-1-223,2-3 0,3-5 43,-3-3 0,3-2 344,1-2 0,5-4 0,1-2 0</inkml:trace>
  <inkml:trace contextRef="#ctx0" brushRef="#br1" timeOffset="88">15988 15720 8135,'-16'-16'0,"4"-2"0,1-5 0,1 5 655,6 3 0,-1 2-148,1 2 0,3 3 659,-3 1-788,3 4 0,1-1-223,0 8 0,0 9 116,0 10 1,5 6-1,2 9 1,0 6-9,0 6 1,0 1-236,0-2 0,2 2-39,-5 2 0,1-2 77,-1-5 1,-3-1-472,3 1 1,-3-5 134,-1-3 1,0-4-77,0-4 1,-1 2 101,-3-5 1,3-1-45,-3-3 1,2-1-31,-2-3 0,3-3 107,-3-4 1,2-1-222,2 1 1,0-5-144,0 1-86,0-6 0,2 4 143,2-6 0,2 0 518,5 0 0,1-6 0,-1 0 0</inkml:trace>
  <inkml:trace contextRef="#ctx0" brushRef="#br1" timeOffset="89">16148 16280 8153,'-7'0'451,"-1"0"80,5 0 25,-2 0 1,5 1-375,0 3 1,5 2-272,3 6 0,1-1-34,-1 1 0,2-1 132,-3 0 1,3 1-50,2-1 0,-1 1 4,1-1 0,-1 0-162,1 1 1,0-6 70,3-2 1,-2-3-160,2-1 1,-2 0 176,-1 0 0,0-5 89,3-2 0,-2-4 152,2 0 1,-2 0-130,-2-1 1,0 1 162,-4-1 0,2 1-55,-5 0 0,4-1 283,-5 1-11,1-1 63,-4 1-384,0 5 1,0 2-17,0 8 0,0 3 218,0 8 1,0 3-99,0 5 0,0 1 64,0 3 0,0 2-154,0 5 1,0 0-1,0 1 1,0-1-57,0 0 0,0-1-180,0-2 1,4 0-154,0-4 1,0 3 162,-4-3 1,3 0-121,1-4 1,0-6-69,-4-1 413,0 1 1,-1-4 61,-3 2 101,-2-7 1,-6-3-150,1-5 0,-1 0-14,1 0 1,-1 0-2,1 0 1,1-5-9,2-3 0,-1-2-337,6-1 1,-5-2 113,4-2 1,0 1-509,4-5 1,0-4-19,0-4 1,0-4-821,0 0 1503,0 3 0,5-10 0,2 3 0</inkml:trace>
  <inkml:trace contextRef="#ctx0" brushRef="#br1" timeOffset="90">16674 15812 8102,'0'-12'-477,"0"1"0,0-1 239,0 1 0,-4 3 1733,0 1-265,0 4-740,4-7 0,-1 10-308,-3 0 0,3 6-180,-3 10 0,1 3 104,0 7 1,1 1-108,-1 7 1,-4-2-354,0 6 1,0-1 217,0 1 1,3-8-1397,-4 1 1532,6-6 0,-8-2 0,3 0 0</inkml:trace>
  <inkml:trace contextRef="#ctx0" brushRef="#br1" timeOffset="91">16788 15629 8148,'-17'-24'176,"6"-3"265,-1 8 181,1 3 819,10-1-899,-4 11-301,10 1 1,5 10-41,5 2 1,5 12 120,-1 4 0,-1 9 119,1 2 1,0 2-101,4 6 1,-1-4 49,-3 4 0,1-1-529,-5 5 0,1 1 328,-5 3 0,-5-3-181,-2 2 1,-3 2 85,-1-2 1,0 1-73,0-5 1,-3 0-253,-1-3 0,-4-2-195,4-2 1,-5-3 88,2-1 0,-3-1-170,-2-6 1,1-1-604,-1-3 0,-3-1 459,0-3 0,-4-3 649,4-4 0,-1 4 0,5 2 0</inkml:trace>
  <inkml:trace contextRef="#ctx0" brushRef="#br1" timeOffset="92">17405 15709 8177,'-7'-12'52,"2"1"164,5 0-140,0-1 107,0 1 0,0 3 447,0 0 99,0 6-148,-5-3-383,4 5 1,-8 6-13,5 6 0,-4 9-16,5 10 1,-1 7-104,4 4 1,0 6 113,0 1 0,1 1-311,3-5 1,2 1 206,6 0 1,-1-2-114,1-2 0,-1-3-13,0-4 0,-1-1-135,-2 0 1,1-5 5,-5-2 1,3-4-58,-3-4 1,1 1-305,-1-4 1,-3-1 201,3-4 1,-3 1-506,-1-1 1,-5-1 488,-2-2 1,2-2 352,1-2 0,-2-3 0,-1 4 0</inkml:trace>
  <inkml:trace contextRef="#ctx0" brushRef="#br1" timeOffset="93">17256 16291 8177,'0'-11'1165,"5"-1"-689,1 1 1,6 1-178,-1 2 0,6 2-286,2 2 0,2 3-54,2-3 1,-2 3-169,1 1 0,-1 0 106,5 0 1,-3 0-169,-4 0 1,2 0 159,-6 0 111,0 5 0,-4-4 0,1 4 0</inkml:trace>
  <inkml:trace contextRef="#ctx0" brushRef="#br1" timeOffset="94">17621 16485 8104,'0'-11'708,"0"0"-517,0 4 630,0-3-75,0 9-276,0-4 5,0 5-467,6 5 1,0 1 100,5 6 0,-3 0-207,0 4 1,-1-4-9,5 3 0,-1-1-40,0 2 1,-3-4-6,0 4 0,-1-4-227,5 0 1,-5-5-23,1 1 0,-4-4-199,3 3-442,-4-4 1041,7 2 0,-4-5 0,6 0 0</inkml:trace>
  <inkml:trace contextRef="#ctx0" brushRef="#br1" timeOffset="95">17884 16451 8094,'-7'0'0,"-1"0"0,4 0 532,-3 0 169,4 0 1,-6 9-237,5 2 1,-5 7-161,2-3 0,0 6-594,0-2 1,-1 2 72,-3 2 1,1 0-93,2 0 0,-2 0 166,2 0 0,3-4-17,1 0 1,2-4-51,-2 4 0,3-5 68,-3 1 1,3-2 259,1-2 1,0-3-18,0-1 26,0 1 1,1 3-98,3 1 1,-3-4 150,3-1 1,2 1-174,2 3 0,-2 1-9,2-1 1,-2 0-102,2 1 1,2-1 132,-2 1 1,0-1-161,0 1 0,2-2 57,-2-3 1,-2 3-65,2-2 0,-4-3-198,3-1-2,-4 2 0,2-3 65,-5 4 270,0-4 0,0 7 0,0-4 0</inkml:trace>
  <inkml:trace contextRef="#ctx0" brushRef="#br1" timeOffset="96">18284 15458 8079,'-12'-12'-194,"1"1"0,3 3 426,1 0 0,3 5 538,-4-5 0,5 6-313,-5-2 0,0 8-61,-3 3 0,0 13-162,-1 7 0,-3 11 0,0 8 1,-1 2-292,5 9 1,3-2 235,1 6 0,3 1-446,-4-1 1,6 1 401,-2-1 1,-1-5-226,1 5 1,-3-7 65,3 3 1,0-5-77,4-6 0,0-4-41,0 0 1,1-9 39,3 1 1,-1-7-51,4-1 0,1-7 84,3-3 0,-3 0 49,-1-1 1,1-1-177,3-6 0,-3 1 223,0-5 1,-1 3-389,5-3 1,-5 0-805,1-4 452,0 0 0,3-2 711,0-1 0,-4-4 0,-2-4 0</inkml:trace>
  <inkml:trace contextRef="#ctx0" brushRef="#br1" timeOffset="97">18341 16303 8054,'-5'-12'240,"-3"1"0,2 1-853,-2 2 1590,6-2-423,-3 9-450,5-4 1,0 11-102,0 5 0,1 6 2,3 6 0,-2-2-19,6-2 0,-4 3-94,3-3 0,0 1 33,0-1 0,4 2-137,-4-6 1,3-1 73,2-7 1,-5 2-4,1-5 149,0 0 1,3-5 47,0-3 0,1-3 202,-1-4 1,1 0-136,-1-1 0,0-1 118,1-2 0,-1 3-48,1-4 0,-2 4-71,-2 0 0,-2 2-62,-2 2 149,-3-2-245,4 9 47,0-4 0,-4 10 39,3 3 0,-3 3 45,-1 4 0,0 4 146,0 8 0,-1-2-149,-3 6 1,3-3 4,-3 6 0,3-4 8,1 5 0,0-1 5,0-4 0,0 0-226,0 0 1,0-1 130,0 2 0,0-3-124,0-6 1,0-4-131,0-3 171,0 3 0,0-5 166,0 2 0,-1-7 529,-3-4-419,-2-3 0,-6-1-144,1 0 0,-2 0-60,-2 0 1,2 0-8,-2 0 0,2-1-165,2-3 1,-1-4-141,1-7 1,0 1-445,-1-5 0,5 0-280,-1-4 0,5-4 3,0 1 1029,1-6 0,7-2 0,2-7 0</inkml:trace>
  <inkml:trace contextRef="#ctx0" brushRef="#br1" timeOffset="98">18775 15857 8068,'-1'-11'0,"-3"-1"0,3 1-13,-3 0 1,3 3 292,1 0 439,0 6-204,0-3-287,0 5 1,-2 5-218,-1 2 1,1 9 159,-2 3 1,-1 6-267,2 2 1,-5 1-187,4-2 1,-3-2-231,3 3 1,-4-3 510,4-1 0,0 0 0,4 0 0</inkml:trace>
  <inkml:trace contextRef="#ctx0" brushRef="#br1" timeOffset="99">18832 15652 8096,'-11'-16'931,"-1"1"-698,6-5 0,1 7-1047,5-2 661,5 7 713,1 3 0,6 10-238,-1 3 1,1 7 18,-1 4 1,4 4 14,0 4 0,6 2 231,-2 5 1,2 6-26,2 1 1,-1 3-139,-3-3 0,1 8-466,-5-4 0,-3 4 196,-5-4 1,-4 1-145,1 0 0,-4-1 22,-4 1 1,1-2-166,-4-2 0,-2 1-142,-6-4 1,1-1-212,-5-4 0,3-4-342,-3 1 1,0-6 379,-4 2 0,2-7-379,2-1 0,-1-6 827,4-2 0,4-1 0,0-6 0,-2 0 0</inkml:trace>
  <inkml:trace contextRef="#ctx0" brushRef="#br1" timeOffset="100">19574 16188 8017,'-1'-7'162,"-3"-1"0,2 4 504,-6-3-385,6 4 1,-5-7 29,4 3 0,-3 0 82,-1 0 1,-3 3-138,2-4 0,-2 6-54,-1-2 1,-1 3-155,1 1 0,-5 6 55,1 5 1,-5 6-126,1 6 0,1 5 22,-1 2 1,4 0-93,-4 5 1,5-5 19,-1 4 0,3-1-67,5-6 1,2 2 27,5-6 0,0 1 132,0-9 1,5 4-241,2-3 0,3-6 67,2-6 1,4-3-72,3-1 0,3-1 29,1-3 0,0-6 92,-1-6 0,1-5 34,0-2 1,-1 0 82,-3-3 1,1-2 1,-5 1 1,0-5-79,-3 2 0,-2-3 148,-2-1 0,-3-4-58,-5-1 1,0-8 88,0 2 0,0-7-100,0 2 0,0-4-225,0 0 0,-4 0 243,0 1 1,-5-2 2,2 6 1,0 4 181,0 7 1,0 11-120,0 5 1,-2 6 91,5 1 1,-1 7-123,1 5 1,3 3 26,-3 3 0,3 9-51,1 7 1,0 13-93,0 6 1,1 6 151,3 6 1,1 2-86,3 5 1,2 4 3,-3 0 1,3-1-97,2-2 0,-2-3-17,-2-1 1,1-5 85,-6-7 0,2-4-186,-1-7 0,-3 0 20,3-4 1,1-2-123,-1-6 0,0 2-156,-4-6 1,0 0-1026,0-3 1621,0-1 0,5 0 0,1 1 1</inkml:trace>
  <inkml:trace contextRef="#ctx0" brushRef="#br1" timeOffset="101">19837 16268 7993,'-6'-5'642,"-4"4"999,8-9-1209,-3 9 0,5 1-131,0 7 0,0 3-540,0 2 1,4 1 186,0 2 0,4 1-35,-5 3 0,6 2-20,-1-6 1,1 0-74,-2-4 0,5 1 122,-1-1 0,1-4-145,3-4 1,-1-1 103,1-2 0,-1-5 28,5-3 0,-4-6 119,4-1 0,-5-4-73,1 4 1,-2-4 148,-1 3 0,-1 0-42,0 1 1,-3 1 166,0-5 26,-6 5 331,3-3-109,-5 6-322,0 4 0,0 4-187,0 6 1,-5 9 98,-2 7 1,0 2 61,0 2 1,3 5-102,-4 3 1,6 2-16,-2 1 1,3 0-33,1 0 0,0 1-20,0-1 1,1 0-91,3 0 1,-3-3 102,3-1 1,-3-4-265,-1 0 1,4-5 71,0-2 1,-1-5 40,-3 1 1,-3-6 169,-1-2 0,-5-3 151,1 4 0,-2-6-168,-1 2 1,-1-3-19,1-1 0,-1 0-125,1 0 1,0 0 98,-1 0 1,2-5-175,2-2 1,-2-2 129,3 1 1,-3-6-399,-2 3 0,4-4 53,1-1 1,4-1-96,0-6 1,3-5-89,3-3 620,-1-2 0,13-1 0,-2 0 0</inkml:trace>
  <inkml:trace contextRef="#ctx0" brushRef="#br1" timeOffset="102">20305 15709 8046,'0'-13'0,"0"-2"0,0 2-9,0-2 1,0 6 348,0 1 437,0 6-468,0-3 0,0 6 112,0 3 0,0 7-363,0 8 1,0 8 74,0 3 1,0 3-174,0 2 1,-1 3 122,-3 0 1,3-1-84,-3-7 0,3 3 0,1-4 0</inkml:trace>
  <inkml:trace contextRef="#ctx0" brushRef="#br1" timeOffset="103">21380 9993 8021,'-6'-5'-362,"0"4"294,6-9 1,0 7 57,0-4 203,0 4 74,0-7 445,0 4-136,0-1-50,0 2-269,0 5 0,4 5-200,0 3 1,0 3 66,-4 4 1,4 5-152,-1 6 0,5 0 49,-4 4 0,1 0-118,-1 5 0,-3-1 42,3 0 1,1-3-144,-1-1 0,1-1 6,-1 2 1,-2-3 42,6-5 1,-6-6 34,2-1 0,1 0-8,-1-1 1,4-3-8,-5-5 1,2-4-36,-1 1-416,-2 2 338,3-5 1,-5 3 240,0-8 0,-5-2 0,-2-5 0</inkml:trace>
  <inkml:trace contextRef="#ctx0" brushRef="#br1" timeOffset="104">21311 10028 8160,'-6'-17'152,"1"4"207,5-2-130,5 2 0,1 3 197,6 3 1,3 0-42,0 3 0,6 3-153,-2-3 1,3 3-147,5 1 1,-2 1 115,6 3 1,-2 4 18,2 7 0,-4-1-93,-4 5 1,0 0-127,0 4 1,-1 0-35,-3 0 0,-3-1-226,-5 1 1,1 0 135,-1 0 0,-4 0 112,-4 0 1,3 0-155,-3-1 1,-3 0 116,-3-3 0,-10 3-130,1-3 1,-8 1 39,-3-1 1,0 2-98,-3-1 0,-2-4 26,1-1 0,-3-2 72,3-2 1,0 0-37,5-4 1,3-2-58,0-5-288,5 5 136,-3-3-497,6 3 277,4-5 601,2-5 0,10 3 0,2-3 0</inkml:trace>
  <inkml:trace contextRef="#ctx0" brushRef="#br1" timeOffset="105">21860 10016 8065,'-8'-10'251,"0"2"199,6-2 0,-3 8-622,5-6 141,0 5 316,0-2 1,0 7-72,0 1 0,3 5-77,1 7 0,4 3-3,-4 5 1,3 4-5,-3-1 0,1 6-53,-1-2 1,-3 3-133,3 2 0,-3-5-89,-1 1 1,4-6 162,0 2 0,0-3-129,-4-1 1,0-4 72,0 0 1,4-5-24,-1 1 0,1-6-129,-4-2-216,0 1 112,0-2 1,1-1-267,3-5 1,-1 0-702,4 0 1260,-4 0 0,7-10 0,-4-2 0</inkml:trace>
  <inkml:trace contextRef="#ctx0" brushRef="#br1" timeOffset="106">22271 10005 8101,'-2'-12'739,"-1"1"-157,1-1-498,-3 1 120,0 0 0,3 0 196,-6 4 1,4 2-201,-3 5 0,3 0 30,-4 0 0,1 0-245,-5 0 68,6 0 32,-4 5 0,3 1-113,-4 6 1,-1 3-14,1 0 0,0 2-43,-1-2 0,5-3 102,-1 4 1,4-4 14,-3 0 0,4-1 4,-1 1 0,3-1 22,1 0 0,0 1-78,0-1 1,0-3 85,0 0 0,5-1-151,3 5 0,2-5 130,1 1 0,2-1-182,2 5 1,-2-5 44,2 1 1,2 0-48,-2 3 0,1-3 141,-1-1 0,-2 1-41,2 3 0,-2 1 37,-1-1 0,-1 1-30,0-1 0,-3 0 77,0 1 0,-6-1-60,2 1 1,-3-1 187,-1 1 1,-1-1 48,-3 0 1,-2-3 64,-6 0 0,-3-1-127,0 5 1,-5-5-21,1 1 0,-3-4-196,-1 3 1,0-4 124,0 1 0,6-3-967,1-1 0,4 0 114,0 0 783,1 0 0,0-5 0,-1-1 0</inkml:trace>
  <inkml:trace contextRef="#ctx0" brushRef="#br1" timeOffset="107">22682 10050 8073,'0'-11'-890,"0"0"1395,0-1-116,0 1 0,0 3 252,0 0-267,0 6 1,-5-4-117,-3 2 1,2 2-41,-2-1 0,-1 1 11,-6 2 1,2 4-18,-2 0 0,-1 5-177,0-1 0,-3 5 126,4 3 0,-4 4-264,4-1 1,-4 3 88,4 0 0,-1 1-108,5 0 0,0 1-76,-1 3 0,5-3-50,-1 3 1,5-3-22,0-1 1,1-1 100,2 1 1,7-1 107,4-3 1,2-3-33,6-4 1,4-1 73,3 1 1,2-6-56,-1-2 0,-2-3 7,6-1 0,-6 0-57,2 0 1,-4 0-110,-4 0 1,1-4-278,-5 0 1,-3-1 5,-5 2 503,-4 1 0,7-8 0,-4 4 0</inkml:trace>
  <inkml:trace contextRef="#ctx0" brushRef="#br1" timeOffset="108">22887 10005 8178,'-5'-12'0,"4"1"855,-3-1-42,3 6-684,1-4-4,0 9 1,0 4 131,0 9 1,1 7-40,3 0 0,-1 8 3,4 3 1,0 1-177,0 3 1,2-3 78,-5 8 1,3-4-116,-3-1 1,0-3-1,-4-1 0,1-4-192,3 0 0,-3-2-38,3-1 1,-2-5 0,-2-3 0,0-6-105,0-1 0,0-4-149,0 3-407,0-4 544,0 2 0,0-6-161,0-3 1,0 1 89,0-4 1,-2-1 407,-2-3 0,2-5 0,-6 1 0,6-5 0,-8 2 0,3-5 0</inkml:trace>
  <inkml:trace contextRef="#ctx0" brushRef="#br1" timeOffset="109">22819 10085 8178,'-6'-12'0,"0"1"204,6-1 0,2-3-34,2 0 1,3-2 103,8 2 1,-1 2-94,5-2 0,-3 3 144,3 0 1,-2 2-93,2 2 0,3 0-177,-3 4 0,-1 0 89,1 4 1,0 0-101,4 0 1,-6 5-113,-1 3 1,-4 6 63,0 1 0,-2 1-4,-2-1 1,0 3 11,-4 5 1,-1 0-21,-7 0 1,0 1 60,-7 3 1,1-2-62,-9 5 1,3-4 26,-3 0 1,5 2 7,-1-1 0,2-4-165,2-4 0,0-1 99,-1 1 1,5 1-53,-1-5 1,5 0 75,0-3 0,1-5 14,2 1 1,0-4-60,0 3 195,5-4 0,2 2-193,4-5 0,1 4-113,-1 0 1,0 0-73,1-4 1,3 0 143,0 0 1,1-2-571,-5-2 1,2 3 237,2-3 0,-2-1-682,2 1 1120,-8 1 0,4-2 0,-5-2 0</inkml:trace>
  <inkml:trace contextRef="#ctx0" brushRef="#br1" timeOffset="110">23230 10096 8143,'-4'-15'-124,"0"0"1,1-4 123,3 3 0,0 5 1013,0 3-607,0 6 1,1-7 18,3 5 1,-3 5-143,3 7 0,-3 7-75,-1 4 0,0 4-173,0 4 0,1 3 124,3 8 1,-3-2-136,3 2 1,-3-4 90,-1-3 1,2 0-251,2-4 0,-2-2 49,6-6 1,-1 2-52,5-6 1,-3 0 3,2-3 1,-2-5-33,6 1 0,-2-6-48,-2 2 1,4-3 58,1-1 0,0 0-24,-1 0 1,-2-1 63,2-3 1,2-1-387,-2-2 0,-1-4 136,-6 4 0,1-3-736,-6-2 1100,1 1 0,-4-1 0,0 1 0</inkml:trace>
  <inkml:trace contextRef="#ctx0" brushRef="#br1" timeOffset="111">23196 10359 8143,'7'-4'388,"1"0"0,-3-5-78,7 2 0,-4 0-245,8 0 1,-4 0 126,0 0 1,4-2-101,3 5 1,-1-5-53,1 2 0,-4-2-243,4 1 0,-3-2-357,3 2 1,-7 2 332,0-2 1,-1 6-1019,-3-2 1245,-3-2 0,0-1 0,-5-4 0</inkml:trace>
  <inkml:trace contextRef="#ctx0" brushRef="#br1" timeOffset="112">23219 10073 8143,'0'-11'0,"5"-1"167,2 1 0,3 0 341,2-1 1,-1-2-354,1 3 1,3-3 115,0 6 0,5-2-583,0-1 0,0 3 243,-1 0 0,2 6-473,-2-2 1,-1 3 76,1 1 0,-5 1 465,1 3 0,3 2 0,0 6 0</inkml:trace>
  <inkml:trace contextRef="#ctx0" brushRef="#br1" timeOffset="113">23721 10028 8112,'-6'-12'-54,"1"4"54,5 1 665,0 4 137,0-2-352,0 15 1,1 3-108,3 10 0,-3 0-96,3 0 1,1 3-179,-1 1 0,1 5 108,-1-2 1,-3-1-285,3 2 1,-2-6 93,2 2 1,-3-4-177,3-4 1,1 1-90,-1-5 0,1-3-86,-1-5 1,-3-3-307,3 4 173,-3-6 150,4 3-773,-3-5 403,3-5 717,-5 4 0,0-14 0,0 2 0</inkml:trace>
  <inkml:trace contextRef="#ctx0" brushRef="#br1" timeOffset="114">23458 10062 8009,'2'-19'217,"2"0"1,2 5 227,5-1 0,6 2-68,2 1 0,4 1-7,3 0 1,-2 0-82,3 4 0,-2-2-21,2 5 1,-2-1-142,6 1 0,-6 3-162,2-3 0,-3 3-168,-1 1 0,-2 0-464,-1 0 1,-4 0-1448,-5 0 2114,1 5 0,-1 6 0,1 7 0</inkml:trace>
  <inkml:trace contextRef="#ctx0" brushRef="#br1" timeOffset="115">23904 10028 8120,'-12'-12'0,"6"1"-430,2-1 242,3 6 0,1 1 524,0 0-126,0 3 0,0-4 163,0 2 319,0 3-407,0-4 1,0 6-103,0 3 0,1-1 22,3 4 1,-3 1-8,3 3 1,1 6-157,-1 2 0,4 4-1,-5 3 1,5 2-146,-4 3 1,4 2 72,-5-3 0,5 2-131,-4-2 0,5 2 20,-2-5 1,0-2 95,0-6 1,5 1-113,3-4 0,0-2 69,-4-7 0,2 2 123,2-5 0,-2 3-21,2-3 0,-2 0 14,-2-4 0,5 0-98,-1 0 1,0-1-96,-3-3 0,-2 1-312,-3-4 255,3 4-336,-8-7 1,3 4-19,-5-6 577,-5 6 0,-2-4 0,-4 4 0</inkml:trace>
  <inkml:trace contextRef="#ctx0" brushRef="#br1" timeOffset="116">23961 10313 8120,'-1'-11'-465,"-3"-1"1,3 5 557,-3-1 0,4 4 653,4-3 1,-2 3-257,6-4 1,3 6-191,4-2 0,4-1-147,-3 1 0,5-1 100,2 1 1,0 1-274,4-4 0,-3 3-168,-1-4 1,-4 6-226,0-2 0,-9 3-62,1 1 0,-6 0-1370,3 0 1845,-6-5 0,-7-2 0,-7-4 0</inkml:trace>
  <inkml:trace contextRef="#ctx0" brushRef="#br1" timeOffset="117">23915 9959 8120,'2'-18'0,"1"3"0,5 2 99,7 2 1,7 3 243,4 1 1,5 3-242,-4-4 0,4 6-156,0-2 0,0 3-193,0 1 1,1 1 110,-6 3 0,1 2 136,-4 5 0,0 6 0,-1 1 0</inkml:trace>
  <inkml:trace contextRef="#ctx0" brushRef="#br1" timeOffset="118">24543 10119 8120,'0'-12'29,"0"1"521,6 5-49,-5 1-240,9 5-199,-9 5 1,8 1 15,-5 5 0,1 1-26,-1-1 1,-2 1 29,6-1 1,0 2 8,3 2 0,0-6-177,1 2 1,-1-2 115,1 3 1,-1-5-124,0 1 1,1-6 80,-1 2 0,1-2-76,-1-2 0,1 0 98,-1 0 0,-3-2-3,-1-2 1,-3 2 27,4-6 0,-6 4 59,2-3 125,2-1 0,-4-3-43,1-1 1,-1 5 277,-2-1-155,0 6-319,0-3 1,1 6 27,3 3 1,-3 7-79,3 8 1,-3 8 66,-1 3 0,1 4-30,3 5 0,-1 0-4,4 3 0,-3 2 33,4-2 0,-6-1-190,2 1 1,1-6 112,-1 2 0,0-3-139,-4-5 1,0-2 17,0-5 1,0-2 84,0-2 0,-1-6 228,-3-5 1,2-4 274,-1 3 1,-4-4-90,0 1 1,0-3-94,0-1 1,-1-4 200,-3 0 1,-5-6-21,1-1 0,-4-2-261,4-6 1,-4 0-88,4-4 0,3 0-267,5 0 1,5-5-343,2-2 1,5 2-712,7 1 0,-1 5-675,1 3 1958,-1-3 0,6 9 0,0-3 0</inkml:trace>
  <inkml:trace contextRef="#ctx0" brushRef="#br1" timeOffset="119">21562 14887 8008,'0'-8'-166,"0"0"1,-2 2 256,-1-2-152,1-2 1,-8 5 125,3-3 0,-4 0 20,0 4 0,0 0 72,-1 4 1,1 0 153,-1 0-159,1-5 0,-1 4 162,1-3-186,0 3 0,-1 1-2,1 0 0,-1 5-25,1 2 1,-4 3 4,0 2 0,-1 4-15,5 3 1,-4 7-17,-1 0 0,1 6-129,4-1 0,-1 2 24,1 1 1,1-4 111,2 1 0,3-2-183,5 1 0,0-2 76,0-5 1,3 0-113,4 0 0,2-4 58,10 0 0,0-9 53,4 1 0,0-3 28,0 0 1,3-3 10,1-5 0,3 0 53,-3 0 1,0-4-69,-4 0 1,-2-5 195,-2 2 0,-2-4-100,-6 0 1,1-2 89,-1-2 1,0 2-111,1-2 1,-6 3 14,-2 0 1,-3 1-48,-1-1 0,0 5-123,0-1 118,0 0-32,0-3-125,0 0 131,0 4 0,0 3-133,0 8 0,-4 6 116,1 6 0,-1 4-7,4-1 0,0 3-2,0 0 1,0-3-1,0 0 0,5 0-62,2 4 0,5-5-147,3-3 1,-1-2 108,5-2 0,4-4 60,4-3 0,1-3 49,-2-1 1,0-5-30,4-3 1,-5-3 68,2-4 1,-4-2 68,-4-2 0,0-1 230,-8 4 0,2-4 52,-9 1 1,0-2-98,-4-2 0,-7 0-164,-4 0 0,-6 0 36,-5 0 0,-5 1-193,0-1 0,-4 5-102,0 3 0,2 7-223,-2 4 0,6 4 47,-2 4 1,7 4-200,1 7 1,9 4-353,-1 8 1,7-2 324,0 5 1,8-3 85,3 4 1,5-6 450,3 2 0,3-3 0,5-2 0</inkml:trace>
  <inkml:trace contextRef="#ctx0" brushRef="#br1" timeOffset="120">22064 14989 8008,'-1'-11'0,"-3"-1"0,3 5 69,-3-1 209,3 6 136,1-3-247,0 15 1,0 2-97,0 11 1,5 0 70,2 0 0,2 5-175,-1 2 1,2 0 44,-2 0 1,-2-3-47,2 3 1,-2-3-29,2 3 0,-3-8-216,-5 1 1,4-8 134,-1 0 1,1-2 63,-4-2 1,0-3-501,0-1 335,0-4 1,-1 2-77,-3-5 0,2 0 96,-6 0 1,4 0 223,-3 0 0,0-5 0,0-3 0,-2-2 0,5-1 0,-1-2 0,1-2 0,3 1 0,-3-5 0,3 1 0,1-1 0,0-3 0,0 3 0,-4 2-105,0-2 0,0 5 497,4-2 468,0 4-299,0 0-296,0 6 0,9 3-32,3 11 1,3 0-38,0 7 1,-1 1-169,5 0 0,0 4 127,4-1 1,-2 1-293,-2-1 1,3 2-3,-3-6 1,3 4-117,0-4 1,-4-1 163,-3-6 0,2 1 85,-2-6 1,0 1 152,-3-4 1,-1 0-70,1 0 218,-1-5 0,-1-1-53,-2-6 1,-2 1 135,-2-1 1,-3-4-73,3-3 0,-3 1 70,-1-1 1,-5-4-213,-2-3 0,-3-6-21,-2 1 0,-1-1-24,-2-3 0,4 2 67,-1 3 0,1-2-532,3 5 1,3 2 226,1 6 1,3 3-1047,1 4 181,0 6-697,0 1 1680,0 15 0,5 3 0,2 9 0</inkml:trace>
  <inkml:trace contextRef="#ctx0" brushRef="#br1" timeOffset="121">22670 14978 7458,'0'11'852,"3"2"-599,1 2 1,5 3-124,-1 5 1,-2 1 3,2 3 1,-5-2-53,5 5 0,-4-4-158,3 0 1,-4-3 35,1-4 43,2 3 0,-5-9-46,3 2-295,-3-3-548,5 0 381,-5-6-124,-1 4 0,-7-8 629,-4 1 0,0-11 0,-1-5 0</inkml:trace>
  <inkml:trace contextRef="#ctx0" brushRef="#br1" timeOffset="122">22441 14978 8210,'4'-8'-255,"0"1"0,6 4 102,1-1 0,6 3 386,6 1 1,-2 0-98,-2 0 0,7 0 193,-4 0 0,4 0-110,-3 0 1,0 0-129,-1 0 1,1-1-26,0-3 0,-1 3-137,-3-3 0,1-1 46,-5 1 0,0-4 121,-3 5 0,-2-3-158,-2 3 0,0 0 94,-4-4 0,0 3 142,-4-4 1,0 4 10,0-3 208,0 4-248,0-7 49,0 9-233,0-4 0,0 14 140,0 2 0,0 8-66,0 0 0,0 8 29,0 3 1,0 3-62,0 1 1,0 1-40,0-1 1,4-4-145,0 1 0,0-7 71,-4-1 0,3-2-106,1-5 1,1-1-79,-1-4 152,-3 1-679,9-1 152,-8-5-882,8-1 1550,-9-5 0,4 0 0,-5 0 0</inkml:trace>
  <inkml:trace contextRef="#ctx0" brushRef="#br1" timeOffset="123">23092 14864 7536,'0'11'41,"0"1"0,4 4 166,0 3 0,0 6 35,-4 2 1,1 5-145,3-2 1,-3 2-64,3-2 0,-2 2-17,2-5 0,-3-1-174,3-3 1,-3-5 100,-1-3 0,2-3 157,1-5-377,-1 3 129,3-8-342,-5 3-253,0-5 0,-1-4 741,-3 0 0,1-5 0,-4 2 0,-6-9 0,-5-1 0</inkml:trace>
  <inkml:trace contextRef="#ctx0" brushRef="#br1" timeOffset="124">23058 15046 8296,'0'-7'-1824,"0"-1"2106,0 6 0,5-2-38,3 8 1,2 2-139,1 5 1,1 5 30,-1-1 1,0 5-76,1-1 0,3 1 18,0 0 0,4 1-16,-4-2 0,5-2-12,-5-2 0,4-2-151,-4-2 0,0 0 42,-3 1 0,-1-6 114,1-2 0,-1-3 247,0-1-233,-4 0 175,3 0 0,-9-1-33,3-3 1,-3-2 90,-1-6 1,-1-3-120,-3 0 0,2-4 23,-6 4 0,0-6-32,-3 2 0,3-6 7,1-2 1,0-1-173,0 2 1,-2 2 92,5-3 1,0 0-605,4 4 1,0 3 61,0 9 1,0-1-711,0 1 447,0 5 243,0 1 1,0 6-142,0 3 1,2 2 598,1 5 0,-1 1 0,3-1 0</inkml:trace>
  <inkml:trace contextRef="#ctx0" brushRef="#br1" timeOffset="125">23480 14932 6051,'0'12'1370,"0"0"-828,0 4 0,0 1-253,0 6 0,0 0-184,0 0 0,0 3 118,0 1 0,0 0-235,0-4 0,4-1 98,0 1 0,5-4-84,-1 0 1,2-5 63,1 2 0,1-4-190,-1 0 0,4-5 8,0 1 1,1-6-55,-5 2 0,4-3 148,0-1 1,1-1-115,-5-3 1,1 2 137,-1-6 0,-1-1-17,-2-6 0,1 1 102,-6-5 1,3 4-22,-3-4 1,-1 0 16,1-4 0,-5-4-108,-2 1 0,-5-5-79,2 5 0,-4-5-35,0 5 0,0-1-568,-1 4 707,6 5 0,-4-3 0,3 3 0</inkml:trace>
  <inkml:trace contextRef="#ctx0" brushRef="#br1" timeOffset="126">23983 14966 8217,'0'-11'0,"0"0"0,0-1 0,-4 5 373,0-1-187,0 5 1,1-3 260,-1 2-246,-5 3 1,6-4 42,-4 5 0,-1 0-16,-3 0 1,3 1-94,1 3 0,-1 4 129,-3 7 0,3-1-274,0 5 0,6 4 41,-2 3 0,3 2-148,1-1 1,0-3 111,0 3 1,0 1-94,0-2 1,4-3 154,-1-4 0,6-1-29,-1 1 0,2-3-252,1-4 0,1-1 69,-1 1 0,1-5-49,-1 1 0,0-6 128,1 2 1,3-3 52,0-1 1,1-5 79,-5-2 0,0-3 172,1-2 1,-2 1-97,-2-1 0,1-4 114,-6-3 1,1 1-50,-4-1 0,0-1-100,0-7 0,-6 2-121,-6-6 0,1 1 148,-4-4 0,-3 3-508,-1 1 0,-3 2-56,-1 1 0,6 3-254,2 13 0,2-2-183,1 9 299,1-5 1,5 13 576,2 0 0,13 10 0,3 4 0</inkml:trace>
  <inkml:trace contextRef="#ctx0" brushRef="#br1" timeOffset="127">24154 14966 8217,'-5'-6'-834,"4"-4"1046,-4 4 261,5-1 0,0 3-28,0 8 0,0 0-190,0 7 0,0 0-83,0 8 1,1 0 54,3 4 1,-3-1-128,3 1 0,-1 1-42,0 3 0,-1-3-199,1 3 0,2-7 26,-1-1 1,5-1-190,-1 1 1,-2-3 9,2-4 0,-1-1 107,5 1 1,3-6 120,0-2 1,2-3 9,-2-1 1,3-1 13,5-3 1,-4 1 71,0-4 1,-5-2 173,1-6 0,-3 2 129,0-2 1,-2-3-99,-2-1 0,-3 1 1,-5-1 0,0-4-68,0-3 0,-2-2-262,-1 1 0,-2-1-21,-3-2 0,-2-2-199,2 5 1,-1 2 146,2 6 0,0 0-231,4 8-801,1-3 786,-3 12 1,6-3-757,3 5 1169,-2 5 0,3-3 0,0 8 0,1-4 0</inkml:trace>
  <inkml:trace contextRef="#ctx0" brushRef="#br1" timeOffset="128">24668 14829 8583,'-4'-11'182,"1"0"0,-5-1 34,4 1 0,-1 3 1,1 0 0,3 5 144,-3-5 0,-2 6-95,-2-2 0,2 2 20,-2 2-138,1 0 1,-5 2-104,1 2 1,-1 2 81,1 5 0,0 1-138,-1-1 1,6 2-22,2 2 1,-1-2 104,1 2 0,0-2-141,4-2 0,0 1 85,0-1 1,0 0-71,0 1 0,2-1 98,1 1 1,4-1-6,4 0 1,1 1-25,-1-1 1,4 1-104,0-1 0,4 4 39,-3 1 1,3-1 70,-4-4 1,-1 1-139,-6-1 0,0 4 110,-4 1 1,0-1-133,-4-4 0,-1 4 62,-3 1 0,-2 0-117,-6-1 1,-4-2 43,-3 2 1,-7 2-152,0-2 0,-2 0 24,1-3 0,3-2 95,-3-3 0,4 2-524,4-5 203,3 0-987,10-4 1488,0 0 0,12-5 0,0-2 0</inkml:trace>
  <inkml:trace contextRef="#ctx0" brushRef="#br1" timeOffset="129">24954 15058 8217,'0'-12'-1028,"0"6"1931,0 1-586,0 5 0,0 5 229,0 3 0,0 2-155,0 1 0,0 1-168,0-1 1,0 4-108,0 1 0,3-1-167,1-4 0,0 2 149,-4 2 0,4-6-173,0 2 0,3-2-10,-3 3 1,5-5-40,-1 1 1,2-6-106,1 2 1,-2-2 141,3-2 1,-4 0-41,8 0 0,-4-4 61,0 0 0,-2-5 37,-2 1 0,2 0 18,-3 0 1,-2-6 13,-1 3 0,-3-3 203,-1 2 1,4 1-57,0-1 163,0 1-122,-4 0-44,0 4-23,0 2-61,0 15 0,0 3-39,0 10 1,-4 0-27,0-1 1,0 6-67,4 3 1,0 2 89,0 1 0,0 0 128,0 1 0,0 3-122,0 0 1,2-4-133,2-4 0,1 0 30,2 0 1,0 2-83,-4-6 0,-1 0 145,1-7 1,-1 1-10,-2-5 1,3 4-1,1-3-20,0-1 1,-4-4 60,0 1 0,-5-6-56,-3-2 0,2-3 268,-2-1 1,1 0 6,-5 0 0,1 0-9,0 0 1,-1-1-82,1-3 1,-2-2 15,-2-6 0,2-3-36,-2 0 0,-2-4 37,2 4 0,5-6-226,6 2 0,3-2 134,1-2 0,2-5-1529,6-3 1,5-2 341,10-1 0,-1 5 1112,1 2 0,0 8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8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13979 10324 7704,'0'-6'624,"0"-4"-148,0 9-156,0-4 352,0 0-379,0 3 1,1-7-97,3 6 1,-1-1 33,4 4 0,-3 0-84,4 0 1,-4 0 83,3 0 0,1 0-130,3 0 1,2 0 47,2 0 0,-1 0-198,5 0 1,0 1-89,4 3 0,1-3 107,3 3 0,-1-3-79,9-1 0,2 0 87,8 0 1,2-1-189,3-3 0,-2 2 172,5-6 1,-1 2-55,1-2 0,2-1 81,-5 5 0,-1-3-2,-3 3 0,-1 0-128,1 4 0,-2-4 118,-2 0 1,2 1-66,-6 3 1,0 0 53,-4 0 0,0 0-74,0 0 0,1 0 65,-1 0 0,-1 0 5,-3 0 1,6 0 15,-6 0 0,5 0 127,-9 0 1,6 0 16,-2 0 1,0-2-72,0-1 0,-4 0 64,0-5 0,-2 6-61,-1-2 1,-1 3 151,-3 1 0,-3-1 32,-4-3 181,-1 2-277,0-3 0,0 4 43,-4-3-206,-2 3 220,0-4-1345,-3 5 662,3 0 484,-5 0 0,-5 0 0,-2 0 0</inkml:trace>
  <inkml:trace contextRef="#ctx0" brushRef="#br0" timeOffset="1">15829 9080 8455,'0'-8'-119,"0"0"1,0 5-118,0-5 0,0 4 951,0-3-96,0 4 151,0-7-436,0 9 0,-1-5 271,-3 6 9,3-5 85,-4 4-281,5-4-293,0 5 1,0 5-43,0 3 0,0-2-48,0 2 1,0 3 76,0 4 1,0 6-58,0-2 1,1 2 48,3 2 0,-1 0-15,4 0 0,-3 1 49,4 3 0,-1 0-24,5 4 1,-5-1-173,1 1 0,-2-5 136,2 9 0,1-1-205,-6 0 1,1 4 124,-4-3 0,0-4-219,0 7 1,0-5 19,0 5 0,0-2 132,0-2 0,0-3 110,0-1 0,0 1-98,0 3 1,0-5 242,0-2 0,0 1-131,0-2 0,0 0 31,0-7 1,0 1-50,0-5 0,0 4 11,0-3 1,0-1 8,0-4 1,0 1 54,0-1-113,0 0 1,0 1-20,0-1 1,0-3-220,0-1 156,0-4-379,0 7 264,0-9-342,0 5-528,0-6 224,0-6 0,0 0-623,0-5 1467,0-1 0,5-4 0,2-2 0</inkml:trace>
  <inkml:trace contextRef="#ctx0" brushRef="#br1" timeOffset="2">18764 17405 9461,'6'-6'393,"-4"1"-178,6 5 0,-1 0-117,5 0 1,-5-4 0,1 0-31,1 2 68,1 1 0,1 1-192,1 0 0,-1 0 36,1 0 1,-1 0-41,1 0 1,-1 0-25,0 0 1,1 0-101,-1 0 42,1 0 1,-1 0-209,0 0 1,1 0-224,-1 0 0,1-2 199,-1-2 1,1 3 373,-1-3 0,0-2 0,1 0 0</inkml:trace>
  <inkml:trace contextRef="#ctx0" brushRef="#br1" timeOffset="3">19221 17074 7773,'0'-6'1295,"0"1"-457,0 5 0,0 6-758,0 6 0,4 0 18,0 7 1,1 0 66,-1 4 1,-3 0-181,3 0 0,-2 3 59,2 1 1,-2 0-88,1-4 0,-1-2 66,-2-2 1,3 2-129,1-6 1,0 0 55,-4-4 0,0 1-239,0-1 38,5 1 159,-4-1-235,4 1 45,-5-6-582,0-1 863,0-5 0,-5 0 0,-1 0 0</inkml:trace>
  <inkml:trace contextRef="#ctx0" brushRef="#br1" timeOffset="4">21540 17166 7777,'0'-7'783,"-5"-3"-169,3 9-67,-3-4 45,5 0-79,0 3-141,0-3 87,0 5-332,0 5 1,0-2 76,0 5 0,0-1-63,0 5 0,0 0-42,0 3 0,0-1-187,0 5 0,2-1 82,1 1 1,-1 2-117,1-6 1,-1 4-10,-2-4 0,0 4-133,0-4 0,4 1-385,-1-5 0,1-3-62,-4-1 711,0-4 0,0 7 0,0-4 0</inkml:trace>
  <inkml:trace contextRef="#ctx0" brushRef="#br1" timeOffset="5">17360 17428 7184,'0'-6'1456,"0"1"1,1 5-1292,3 0 1,-2 0-15,6 0 1,0 0-69,3 0 0,0 0-92,1 0 1,-1 0-61,1 0 1,-1-1 75,1-3 1,3 2-43,0-1 0,0-2-74,-3 1 0,0-1-177,4 1 1,-4 1-95,3-4 1,2 3-683,-2-4 1062,0 6 0,-3-8 0,-1 3 0</inkml:trace>
  <inkml:trace contextRef="#ctx0" brushRef="#br1" timeOffset="6">17725 17246 7822,'0'-12'447,"5"4"148,3 1 0,-2-1-161,2-3 0,-1 3-139,5 1 1,-1 3 78,1-4 1,-1 4-63,1-3 1,-1 4-74,0-1 0,1 3-92,-1 1 1,-3 0-123,-1 0 0,1 0-86,3 0 1,0 1 117,-4 3-374,3 3 1,-5 8 164,3 0 0,-3 2-321,-5-2 0,0 1 79,0 3 1,-5 3-85,-3-3 1,2 2 188,-1 2 1,-1 0 36,-4 0 1,1-1 240,0-3 0,-1 1-79,1-5 1,1 0 264,2-3 0,-1-5 1,5 1 1,-3-4 509,3 3-212,0-4-99,4 7 0,1-7-135,3 4 0,3-4 61,4 1 1,0-3 60,1-1 1,1 1-60,2 3 1,2-3 24,6 3 1,-1-3-54,-3-1 1,3 0-168,-3 0 1,-2 0 4,2 0 0,-5 0-170,2 0 1,-4 0-435,0 0-930,-6 0 930,-1 0 0,-6 0 491,-3 0 0,-2 5 0,-6 2 0</inkml:trace>
  <inkml:trace contextRef="#ctx0" brushRef="#br1" timeOffset="7">22670 17257 7746,'-6'-8'269,"2"1"1,3 3 208,1-4 0,0 1-132,0-5 0,4 5-27,0-1 1,-1 4 143,-3-3-245,5-1 1,-2-2 13,5 2 1,-5-2 0,5 2 0,0 2-145,3-2 1,1 6 124,-1-2 1,0-1-194,1 1 1,-1 0-96,1 4-7,-1 0 1,0 6 16,1 1 0,-6 3-177,-2 2 0,-3 0 44,-1 4 0,-1-2-74,-3 5 0,-1-2 46,-2 2 0,-4 3 24,4-3 0,-3 1-74,-2-1 1,2 2-5,2-6 1,-2 1-236,3 0 388,2-4 0,-2 5 73,3-6 5,3-4 384,-4 3-139,5-9 0,1 4-75,3-5 1,-1 0 557,4 0-388,1 5 1,7-4 51,0 3 0,2-2-56,-2-2 1,-1 0-85,5 0 1,-5 0-90,1 0 0,-1 0-12,1 0 1,-6 0-226,3 0 132,-3 0-575,-3 0 356,-1 0 210,-5 0 0,-5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19:42.96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2670 7743 8176,'-5'-12'-751,"-1"1"0,-6 1 1027,1 2 0,3 2 252,1 2 256,-1 3-363,-3-4-69,4 5-165,-3 0 1,9 1-1,-3 3 0,3 2-43,1 5 1,0 2 57,0 2 1,-1 4-104,-3 8 0,3 2 75,-3 5 0,-1 2-207,1 2 0,0 4-42,4 7 1,0-2-181,0 3 0,1-3 132,3-2 0,2 0 38,6-3 1,-1 0-27,1-8 1,-5 1 32,1-8 0,-4 1-128,3-1 1,-4-7 91,1 3 1,-3-7-214,-1 3 0,0-5-101,0 2 1,-5-4-472,-3 0 973,3-1 0,-5 0 0,4 1 1</inkml:trace>
  <inkml:trace contextRef="#ctx0" brushRef="#br0" timeOffset="1">2339 8337 7966,'-11'-12'991,"-1"6"-643,1-4 0,6 8-118,5-1 0,2 1 239,10 2 1,-2 0-172,9 0 1,1 2-262,7 1 1,1-1 103,2 1 0,3-1-230,-2-2 0,0 0 125,0 0 1,1-2-767,-6-1 0,-3 1 15,-4-1 1,0-3 714,4 3 0,-5-6 0,-2 2 0</inkml:trace>
  <inkml:trace contextRef="#ctx0" brushRef="#br0" timeOffset="2">2899 8405 7897,'-12'-5'1684,"6"4"-1042,1-4-169,5 5 208,0 0-448,5 0 1,0 1-137,3 3 0,2-3 87,-3 3 0,5-3-56,3-1 1,-2 0-175,2 0 1,-2 0 56,-2 0 0,0 0-135,1 0 72,-1 5 0,-1-2-27,-2 4 1,1-3 59,-5 4 1,0-4-36,-4 3 0,0 1 7,0 3 0,0 2 4,0 2 0,-5-1-26,-3 5 1,-2-1 67,-2 1 0,0 2-154,-4-2 1,4 3 77,-4 1 0,4 0-54,0 0 1,2-4 67,3 0 0,2-5 253,5 1 229,0-2-324,0-2 1,0-3 264,0-1-262,5-4 0,1 2 152,5-5 1,1 4-70,-1-1 1,1 1-176,-1-4 0,4 0 122,1 0 1,-1 0-206,-4 0 1,1 0-468,-1 0 1,4 0 294,0 0 1,1 0-1061,-5 0 1,-3 0 1308,-1 0 0,1 0 0,3 0 0</inkml:trace>
  <inkml:trace contextRef="#ctx0" brushRef="#br0" timeOffset="3">3573 7628 7573,'0'-6'1017,"0"1"-459,0 5-137,-6 0-229,5 0 0,-5 0 16,2 0 0,1 5-59,-4 3 1,3 2 41,-4 1 0,5 6 14,-5 2 1,0 4-213,-3 3 0,0 5 120,-1 7 0,5 1 47,-1 3 1,0 2-30,-3-2 1,3 3-348,1 0 0,4 0 64,-1-3 1,3 1-47,1-5 0,5 4 121,3-4 0,6-1 42,1-7 1,4-2 14,-4-5 0,4 0 5,-4 0 0,2-6-25,-2-1 1,-2-2 14,2 1 0,-2-6 61,-2 2 0,1-2 30,-1 2 77,0 1 1,1-2 218,-1-2-184,1 2-163,-1-9 0,-3 4 109,-1-5-1129,-4 0 590,2 0 415,-5 0 0,0 0 0</inkml:trace>
  <inkml:trace contextRef="#ctx0" brushRef="#br0" timeOffset="4">3984 8142 8067,'-12'0'0,"1"0"154,-1 0 1,2-1 220,3-3 319,-4 3-246,10-4-341,-4 10 223,5 1-75,5 6 1,2-6-133,4-2 1,0 1 20,1-1 0,-1 0-190,1-4 1,-1 0 65,1 0 1,0 0-76,3 0 0,-2 0 91,2 0 1,3-4-82,1 0 1,-2-5 66,-2 2 1,1 0-116,0 0 51,-1 4-65,-4-2 1,-4 6 71,-4 3 1,-3 2 36,-3 6 0,0 4-116,-5 3 0,-3 3 99,-4 1 0,0 0-132,3-1 1,1 3 67,-1 1 0,1-2-103,-1 3 0,2-7 90,3-1 1,-2-5-23,5 1 0,-4-2 200,5-1 1,-2-1-108,1 0 1,2-3 422,-1 0-135,1-1 1,2 5 0,2-1-28,1 1 0,4-5 10,4 1 1,1-6-103,-1 2 1,6-3-53,2-1 1,2 0-260,2 0 0,0 0 94,0 0 0,0-1-358,-1-3 0,-3-1 173,0-2 1,-5 0-604,2 3 1,-8 2-22,0-6 878,-5 6 0,7-8 0,-4 3 0</inkml:trace>
  <inkml:trace contextRef="#ctx0" brushRef="#br0" timeOffset="5">4383 7674 8030,'-11'-11'-6,"5"4"313,1 2 1022,5 5-283,0 0-561,5 5 0,5-1-351,5 8 1,2-2 109,-2 9 0,1 0-31,3 4 0,3 1 16,-3 2 1,4 2-89,3 3 0,-4 2 103,5-3 0,-7 4-413,3 5 1,0-3-84,-4 6 1,-3-4-220,-1 4 1,-7-4-97,-4 4 1,1-5 279,-1 1 1,-2-6-190,-6-2 1,-2-1 117,-5 2 0,-1-2-57,1-2 0,-4-7 97,-1 3 1,-3-4 317,4 0 0,0 2 0,3-3 0</inkml:trace>
  <inkml:trace contextRef="#ctx0" brushRef="#br0" timeOffset="6">5057 8154 7966,'0'-8'0,"0"1"0,0 3 0,0-4 0,2 6 0,1-2 353,4 3 1,4 1-107,0 0 1,1 0 522,-1 0 1,6 0-238,2 0 0,-1 0-348,1 0 1,-4 0-178,4 0 1,-5-4 95,1 0 1,-1 0-405,1 4 1,-2-1 201,2-3 1,-2 3-971,-2-3 1,-3-1 94,0 1 973,-6 0 0,8 4 0,-3 0 0</inkml:trace>
  <inkml:trace contextRef="#ctx0" brushRef="#br0" timeOffset="7">5069 8337 7966,'11'5'0,"-2"-4"753,2 3 0,-2-3-237,6-1 0,-2 0 151,-1 0 0,4 0-265,3 0 0,3 0-430,1 0 1,-4 0-444,0 0 1,-2 0-1452,2 0 1922,3 0 0,-4 0 0,5 0 0</inkml:trace>
  <inkml:trace contextRef="#ctx0" brushRef="#br0" timeOffset="8">6154 7320 7989,'0'-6'-263,"0"-4"1201,0 3-91,0-4-557,-5-1 0,2 2 524,-5 3-434,6 2 1,-4 1-108,2 0 1,1 0-159,-4 4 1,3 1 106,-4 3 0,4 3-117,-3 4 1,3 7 82,-4 5 0,4 4-102,-3 8 0,4 4-75,0 3 0,1 4-61,2 3 1,0-2-7,0 3 1,0-2 92,0 1 0,4-2-391,0 3 0,3-3 237,-3-2 0,5 1-97,-1 0 1,-2-1 48,2 1 0,-4 0 17,3-1 0,0-3-6,0 0 1,3-5 32,-2 1 1,-2-2 210,2-2 1,-4 0-111,3 0 1,-3-4 439,4-4 1,-6 2-172,2-1 1,-3-1 219,-1-3 1,0 0-17,0 0 0,-5-4-110,-2 0 0,-4-4-76,0 4 0,3-5-108,1 2 0,-1-4-77,-3 0 0,-1-5 61,1 1 1,0-4-479,-1 3 0,4-4 73,1 1-1772,-1-3 982,-3-1 1052,-1-5 0,6-2 0,1-4 0</inkml:trace>
  <inkml:trace contextRef="#ctx0" brushRef="#br0" timeOffset="9">6222 9125 7933,'-6'0'279,"1"-6"634,5 5-559,0-4 0,5 5-126,2 0 1,5 0-24,3 0 1,-2 4 17,2 0 1,3 1-173,1-1 0,-1-3 20,1 3 1,-2-3-165,2-1 0,2 0-45,-6 0 0,4 0-131,-4 0 0,0 0-539,-3 0 1,-1 0 392,1 0 1,-1 0-533,1 0 947,-6 0 0,4 0 0,-4 0 0</inkml:trace>
  <inkml:trace contextRef="#ctx0" brushRef="#br0" timeOffset="10">6748 9102 7970,'0'-7'-718,"0"1"1252,0 2 1,5 3-128,2-3 0,0 4-206,0 4 0,0-2-63,0 6 0,3-2-158,-2 2 1,7 1 43,4-5 0,-1 3-143,1-3 0,0 4-162,4-4 0,0-1 162,0-3 0,-1 0 14,1 0 0,-4 0 87,0 0 1,-4 0 91,5 0 0,-7-3-87,3-1 1,-4-4 207,0 4 1,-1-3 153,1 3-192,-6 0-48,4-1 48,-9 4-19,5-9 0,-8 7-74,-2-5 0,2 6 104,-6-2 1,1-1-108,-5 1 0,1 0 11,-1 4 1,1 0-61,0 0 1,-2 0 7,-2 0 1,2 6 56,-2 1 1,-2 3 1,2 2 1,-5-3-243,1 2 0,1-2 51,-1 6 1,0 2-7,-4-2 0,0 4 109,0-4 0,4 4-161,0-4 0,5 1 89,-1-5 0,2-3 9,2-1 387,0-4-258,-1 2-143,6-5 1,1-1 72,5-3 1,0-4-760,0-7 1,9 1 771,2-5 0,8 0 0,-1-4 0</inkml:trace>
  <inkml:trace contextRef="#ctx0" brushRef="#br0" timeOffset="11">6405 7080 7927,'-6'0'256,"0"0"1,6-1 9,0-3 171,0 3-100,0-4 0,2 5-61,2 0 0,-2 1 13,6 3 1,1-2-57,6 6 0,-1 0-14,5 3 0,0-1-76,4-2 0,0 2 90,-1-2 0,1-2-755,0 2 1,4-6 338,-1 2 1,5-3 38,-5-1 0,1 0-56,-4 0 1,0-1-42,0-3 1,-6 2 81,-1-6 0,-4 4 81,0-3 1,-1 4-118,1-1 126,-6-2 0,0 5 192,-2-3-174,-3-3 0,4 5 114,-5-6 0,-1 6-71,-3-2 0,2-1 8,-6 1 0,1-4 35,-5 5 1,1-1 105,-1 4 1,1 0-236,-1 0 0,-3 1 114,0 3 0,-4 2-166,4 6 1,-4 0 87,3 4 1,0-2 116,1 5 0,2-4-75,-2 4 1,2-5-7,2 1 1,-1-2 21,1-2 1,-1 1 132,1-1 0,0-3 263,-1-1 0,1-4-139,-1 1 0,0-3 111,-4-1 0,4 0-70,-3 0 0,-3 0-164,-1 0 0,2 0-147,2 0 0,-1-4-554,0 0 49,6-5 518,5 3 0,15-5 0,3-1 0</inkml:trace>
  <inkml:trace contextRef="#ctx0" brushRef="#br0" timeOffset="12">7684 7560 8120,'0'-12'-1685,"0"5"2031,0-1-205,0 6 0,0-5 437,0 4 0,0 0-153,0-5 0,-1 5-9,-3-5 1,-1 4-164,-3-3 0,-2 4-14,3-1 0,-4 3-102,0 1 1,1 1 115,2 3 1,-1 2-144,5 6 1,-3 4 102,3 3 1,0 8-322,4 3 1,0 10 4,0 5 1,5 1-78,3 4 1,-2-3 8,2-2 1,0 0 135,3-3 0,-3 1-339,-1-5 1,-3 0 124,4-4 0,-6-5-217,2-2 1,-3 0 144,-1-5 1,0 3-83,0-10 1,-4 4-73,1-4 475,-6 0 0,2-3 0,-4-1 0</inkml:trace>
  <inkml:trace contextRef="#ctx0" brushRef="#br0" timeOffset="13">7376 8165 7958,'-8'-6'-242,"0"2"352,6 3 169,2 1 1,10 0 22,5 0 1,6 0-151,-2 0 1,3 0-238,5 0 1,-2-4 67,6 0 0,-2-1-522,2 1 0,-3 2 94,-6-6 445,1 6 0,0-3 0,0 5 0</inkml:trace>
  <inkml:trace contextRef="#ctx0" brushRef="#br0" timeOffset="14">7992 8142 7701,'-6'-6'2428,"-4"1"-1803,9 5-253,-4 0 1,5 1-98,0 3 1,0 6-213,0 5 0,1 6 20,3-2 0,2 2-113,5 2 1,2 0-1,2 0 0,-2 0-271,2 0 0,2-1 0,-2 1 1,1 0 134,0 0 1,-4-2-249,4-2 1,-4-2 123,0-6 1,-5 1 227,1-1-100,0 1 0,-1-5-17,1 1-790,-6-6 257,3 4 126,-5-6 586,0 0 0,0 0 0</inkml:trace>
  <inkml:trace contextRef="#ctx0" brushRef="#br0" timeOffset="15">8255 8142 7910,'-1'-7'355,"-3"-1"675,3 1-607,-4 0 1,3 2-113,-1 5 0,0 0-84,-5 0 1,1 9 73,-5 2 0,0 10-81,-4 2 1,-1 6-328,-6 9 1,0-3-40,0 3 0,-3-1-95,-1 1 0,0-6-452,4 2 0,6-7 361,1 0 1,4-8-1386,0-4 1717,1-2 0,5-2 0,0 0 0</inkml:trace>
  <inkml:trace contextRef="#ctx0" brushRef="#br0" timeOffset="16">8655 7400 8252,'-5'-6'1590,"3"1"-808,-3 5-491,0 0 0,3 3 15,-6 1 1,2 5-69,-2-1 0,-2 3 16,2 4 1,-2 3-59,-1 5 0,-4 5 74,-1 2 0,1 5-244,4 3 1,-1 2 129,1 6 1,1 0-243,2-1 0,-1 5-236,5-1 1,1 1 136,3-5 0,0 0 12,0-3 1,0-2-130,0-2 1,5-6 82,2 2 0,3-7 104,2 0 1,3-3 126,0-1 0,1-4-123,-5 0 0,4-5 243,0 1 0,1-4-63,-5-3 0,1 2 120,-1-2 0,0-3-501,1-1 1,-2-2-74,-2 2-1854,2-3 2239,-4 9 0,0-3 0,-1 4 0</inkml:trace>
  <inkml:trace contextRef="#ctx0" brushRef="#br0" timeOffset="17">8906 7994 7887,'-11'-10'-731,"-1"2"1414,6-2 225,1 9-360,0-9 390,3 8-152,-3-3-385,5 5-142,0 5 0,0 7-37,0 7 1,5 2-118,3 2 1,3 1 109,5 3 1,-2-3-111,5 3 0,-4-3 35,4-1 0,0-2-270,4-2 0,-4 2 107,0-6 1,-4 0-269,4-4 0,-5 0 21,1-4 0,-2 2-138,-2-5 0,-3 1-630,0-1-615,-6-3-38,3 4 1691,-5-5 0,0 0 0,0 0 0</inkml:trace>
  <inkml:trace contextRef="#ctx0" brushRef="#br0" timeOffset="18">9100 7948 8156,'-4'-11'-183,"1"-1"0,-2 1 658,1 0 0,2 3 358,-1 0-100,1 6-452,-3-3 1,4 6-156,-3 3 1,-2 7 107,-2 8 1,1 8-198,-5 3 0,3 7-41,-6 1 0,-1 2-218,0-2 0,-3-7 40,4 4 0,0-9-185,3 1 0,1-8-293,0-4 0,0-2 297,4-2 1,1-3-983,2-1 1345,2-4 0,-3 2 0,5-5 0</inkml:trace>
  <inkml:trace contextRef="#ctx0" brushRef="#br0" timeOffset="19">9134 7491 8245,'0'-24'0,"0"3"80,0 9 1,0 5-8,0-1 1,0 4-201,0-3 1789,0 4-470,0-2-322,0 5 1,6 1-596,1 3 1,0 6-25,0 5 0,5 7 23,3 1 0,4 5-81,-4 6 0,5 3-167,-1 5 1,3 0-292,1 7 0,-5-1 310,-3 2 1,-3-7-711,0 3 1,-1-3 325,1 2 1,-5-4-493,1-3 0,-5-2 335,0-2 0,-3-4 102,-3 1 0,-4-6-375,-4 2 0,-4-2 769,-1 2 0,-1-7 0,3 3 0,0-1 0,-2-1 0</inkml:trace>
  <inkml:trace contextRef="#ctx0" brushRef="#br0" timeOffset="20">9900 7423 8106,'0'-12'-498,"-4"1"561,0 0 29,0 4 398,-1 2 317,4 5-519,-9 0 1,7 1 96,-4 3 0,3 3-68,-4 4 0,6 7 115,-2 5 1,3 5-231,1 6 0,0 4-79,0 0 1,5 5-107,2-1 1,0 6 102,0 2 1,1-2-212,3-6 1,1 2-61,-1-2 0,4 1 120,1-1 1,-2 1-151,-7-5 1,3 0-116,-2-3 0,-2-6 132,2-3 1,-6-3 93,2-4 1,-3-2-847,-1-6 916,0 1 0,-5-1 0,-1 1 0</inkml:trace>
  <inkml:trace contextRef="#ctx0" brushRef="#br0" timeOffset="21">9763 8131 8042,'0'-18'468,"0"3"0,1 4 115,3 3 1,6 2-264,5 2 0,2 2-269,-2-1 1,-1 1-24,5 2 1,0 2 110,4 1 1,-4-1-1111,0 2 475,0-3 277,4-1 219,-1 5 0,6-4 0,2 4 0</inkml:trace>
  <inkml:trace contextRef="#ctx0" brushRef="#br0" timeOffset="22">10231 8142 7907,'0'-11'1242,"0"0"-514,0 4-208,0 2-235,0 15 0,1-1-226,3 10 1,4-4 107,7 4 1,-1-1-205,5 1 1,-4 3 69,4-3 1,-4-3-370,4 0 0,-5-4 182,2 0 1,-4-5-933,0 1 439,-1-6 413,0 4 0,-3-6-1397,0 0 1631,-6 0 0,3-6 0,-5 0 0</inkml:trace>
  <inkml:trace contextRef="#ctx0" brushRef="#br0" timeOffset="23">10528 8120 7960,'6'0'911,"-1"-6"-48,-5 5-577,-5 1 1,3 8-260,-6 7 1,4-1 66,-3 5 1,-1 0-130,-3 4 0,-1-2 62,1-2 1,1 2-702,2-6 0,-1 4 369,5-4 0,-1 1-1535,1-5 1840,3 0 0,-4 1 0,5-1 0</inkml:trace>
  <inkml:trace contextRef="#ctx0" brushRef="#br0" timeOffset="24">10436 8348 7960,'0'-6'9,"0"-1"130,0 3 176,0 3 1,0-3 117,0 8 0,0 4 14,0 7 1,0-1-101,0 5 1,0-1-155,0 1 0,0 2 30,0-2 0,0 2-138,0-2 0,4 1 42,0-5 1,0 4-255,-4-3 1,0-1-155,0-4 0,1-3-893,3-1 22,-3-4 1,9 2 1151,-2-5 0,2 0 0,2 0 0</inkml:trace>
  <inkml:trace contextRef="#ctx0" brushRef="#br0" timeOffset="25">11122 7320 8029,'-4'-8'143,"0"1"0,-1 4 270,1-1 0,2 3-23,-6 1 1,4 7-147,-3 4 0,-5 2 107,-3 6 1,-2 5-87,2 6 1,1 5-54,-5 3 0,4-2 18,-4 6 0,1 0-378,-1 4 0,1 3 233,3 1 0,4-4-59,-1-5 1,1 1-243,3 4 1,3 0 146,1-1 1,3-4-153,1-3 1,5-6 100,3-2 0,2-4-37,1 0 0,2-3 68,2-4 0,2-1 84,2-3 0,-1-6-14,-3 2 1,-2-2 205,2 3 0,-2-5-129,-2 1 0,0-4-61,1 3 0,-5-4-899,1 1 375,-5 2 527,7 0 0,-9 6 0,4-1 0</inkml:trace>
  <inkml:trace contextRef="#ctx0" brushRef="#br0" timeOffset="26">11236 7903 7999,'-11'-6'0,"3"5"670,0-3-409,6-2-343,-3 5 484,5-4 646,0 5-772,5 0 0,-3 0-203,6 0 1,-4 0 75,3 0 1,1 0-63,3 0 1,1 0 70,-1 0 1,2 3 5,2 1 0,-1 0-121,5-4 1,0 0 94,4 0 1,0 0-123,0 0 1,-2-4 116,-2 0 1,-2 1-206,-6 3 0,-3 0 22,-1 0 1,-4 1-98,1 3 1,-3-2 64,-1 6 1,-5 3-114,-3 5 1,-2 4-8,-1-1 0,-6 2 158,-2 2 0,-1 0-54,1 0 0,-1 0 18,4 0 1,1-4-25,4 0 0,-1-5 73,1 1 1,5-2-2,2-2 0,2-3 41,2-1 0,0-3 32,0 4 184,0-6-196,0 3 0,2-1 239,2 0-249,2 0 1,9-4 22,0 0 0,2 0 22,-2 0 1,-1-4 140,5 0 0,-4 0-389,4 4 0,-5-1-461,1-3 0,-2 3-519,-1-3 1,-1 3 1163,0 1 0,1-5 0,-1-2 0</inkml:trace>
  <inkml:trace contextRef="#ctx0" brushRef="#br0" timeOffset="27">11750 7925 7949,'-5'-7'221,"-3"-1"-343,3 1 675,0-5-135,5 6-156,0 1 1,5 5-7,3 0 0,-2 0 252,2 0 1,1 0-427,6 0 1,-1 0 35,5 0 1,-5 0-504,1 0 0,3 0 251,1 0 1,-1-4-722,1 0 0,-5-4 855,1 5 0,3-6 0,-1 2 0</inkml:trace>
  <inkml:trace contextRef="#ctx0" brushRef="#br0" timeOffset="28">12150 7800 7900,'0'-12'0,"-4"1"436,0-1 541,0 1-647,9 0-323,-3 4 339,3 2 1,-2 10-102,1 3 0,5 3 186,-1 5 0,-2 1-124,2 6 1,1 1-191,6 3 0,-3-3-63,4 3 1,0-3-215,-1-1 0,4 3 64,-3 1 1,3-4-202,-4-4 0,1-4 30,0 4 0,-4-6 26,4-2 1,-8 1-198,0-5 0,0-2-257,3-1 100,-5-3 0,3 1 595,-5 1 0,5-1 0,-3 3 0</inkml:trace>
  <inkml:trace contextRef="#ctx0" brushRef="#br0" timeOffset="29">12469 7777 7940,'0'-20'845,"0"4"1,0 6-903,0-1 30,0 4 1,-1 2 153,-3 5 1,2 2-42,-6 1 1,1 5 138,-5 7 1,-4 4-178,-3 8 1,-3 2-14,-1 5 1,0 4-180,0 1 1,1 0 70,-1-1 0,5-8-483,3 1 1,3-3 265,5-5 1,-2-3-630,5-9 919,0-4 0,9-2 0,2-5 0</inkml:trace>
  <inkml:trace contextRef="#ctx0" brushRef="#br0" timeOffset="30">12412 7354 8065,'0'-11'1118,"0"-1"1,0 1-566,0 0 0,7 4-289,4 3-234,0-2 0,6 6 69,-6 0 1,6 3 529,2 8 1,4 3-183,3 9 1,2 5-84,3 2 1,0 7-132,-4 1 0,0 5-327,-4-1 1,-6-1-306,-1 1 1,-5 0-434,-3 3 0,-3-3 77,-5 0 0,0-5 359,0 1 1,-2 1-620,-1-1 1,0 0 31,-4-3 866,-1 4 0,-9 2 0,0 4 0</inkml:trace>
  <inkml:trace contextRef="#ctx0" brushRef="#br0" timeOffset="31">13497 7788 7177,'7'-6'633,"-2"1"-4,-5 5-304,0-5 0,-5 4-108,-3-3 1,-2 2 123,-2 2 1,0 0-103,-4 0 0,-1 0-44,-6 0 0,-1 9-36,-3 3 1,3 3 67,-3 0 0,3-1-254,1 5 1,2 0 79,2 4 1,2-3-75,6 3 0,1-6 79,2 6 0,4-7-395,8 3 1,4-5 41,7 1 1,4-7-90,8-4 1,-2-3 132,5-1 0,0-1 98,0-3 1,2-6 237,-5-5 0,3-6-138,-3 2 1,-1-2 145,-3-2 0,-1-4-37,-3 0 0,-3 0-4,-4 0 1,-1 2-22,0-6 0,-4 1 13,-3-5 1,-3 0 93,-1-3 0,0 2-77,0-2 1,0-2 170,0-2 0,0 1-115,0-1 0,0 5 160,0-1 1,-4 4-41,0 4 1,-1 3 58,1 8 1,2 4-52,-6 7 0,4-1 63,-3 5 1,4 3-378,-1 9 0,-1 2 77,2 13 0,-1 2-48,4 9 0,1 6 38,3 2 0,1 6-296,3 1 0,2 5 133,-3-5 1,0-3-477,0-4 1,0 0 205,0 3 0,0-5 7,-4-6 1,-1-1-152,1-7 1,0 0 159,1-7 1,-3 1-92,3-5 1,1 1 509,-1-5 0,5 0 0,-3 1 0</inkml:trace>
  <inkml:trace contextRef="#ctx0" brushRef="#br0" timeOffset="32">13840 7617 8407,'-6'-1'2345,"2"-3"-1911,2 3 0,8-3-157,1 8 0,-1 6-42,2 5 0,-4 5-544,4-1 1,-5 3 187,5 1 0,0 3 527,3 1 1,2 4-228,2-5 1,-2 2-385,2-1 0,-2-7 115,-2 3 1,-1-7-96,-2 3 0,2-5-1413,-3 2 1208,4-4 1,-4-4-1408,1 0 1797,-1-6 0,5 3 0,-1-5 0</inkml:trace>
  <inkml:trace contextRef="#ctx0" brushRef="#br0" timeOffset="33">14114 7571 7853,'-11'-3'2508,"-1"-1"-1803,6 0 1,-1 6-115,4 6 0,-4 6-200,-4 13 0,-7 7-296,-5 8 1,-1 2-73,-6 2 1,3-2-532,-3-2 0,4 1 213,0-5 76,1 0 0,3 2 0,-1 0 1</inkml:trace>
  <inkml:trace contextRef="#ctx0" brushRef="#br0" timeOffset="34">5229 10564 8018,'-7'0'290,"2"0"404,5 0 1,5 0-475,3 0 0,2 0-100,1 0 1,5 0 100,-1 0 0,5 0-120,-1 0 0,3 0 70,1 0 1,-4 0-133,0 0 1,0 0-150,4 0 1,-6-2-250,-1-1 0,-4 1 126,0-2 0,-1 3-395,0 1-70,-4 0 1,-1-4-174,-2 1-7,-3-1 878,4 4 0,-5-5 0,0-2 0</inkml:trace>
  <inkml:trace contextRef="#ctx0" brushRef="#br0" timeOffset="35">5297 10666 8018,'0'7'252,"5"-1"50,3-2 0,2-3 137,1 3 1,2-3-143,2-1 0,-1 0-55,5 0 1,-4 4-275,5 0 1,-5 0 116,4-4 0,-1 0-85,1 0 0,2 0 0,-3 0 0</inkml:trace>
  <inkml:trace contextRef="#ctx0" brushRef="#br0" timeOffset="36">6416 10095 7968,'-10'-7'0,"3"-1"0,-2 4 365,5-3 196,-5 4 1,6-2-278,-4 5 0,3 0 147,-4 0 128,1 0 0,-5 1-148,1 3 0,5 8-203,2 7 1,3 3 45,1 5 1,0 2-248,0 6 1,0 4 34,0 3 1,0 2 28,0 2 0,1-4-207,3 0 0,2-1-23,5 5 1,1-1-120,-1-4 1,2 0 129,2-3 1,-2-6-124,2 2 0,-2-7 72,-2-1 0,-3-1 30,-1-3 0,-4 0 23,1-3 1,-3 1 15,-1-4 1,0 0-56,0-1 1,-5-2-118,-3 2 0,-2-6 130,-1-1 1,-1-2-18,1 2 1,-1 0-83,1-4 1,-4 0 31,0-4 0,-2 4-707,2 0 946,2 0 0,-8-4 0,3 0 0</inkml:trace>
  <inkml:trace contextRef="#ctx0" brushRef="#br0" timeOffset="37">6199 11386 7955,'-5'6'-270,"-2"-2"1314,-4-3-245,5-1-399,1 0 41,5 0-234,0 5 1,1-3 4,3 1 1,2 3 5,6-3 1,-1 1-272,1-4 0,3 0 102,0 0 0,4 4-95,-4 0 0,4 0 35,-3-4 1,0 0 89,-1 0 1,-1 0-363,5 0 1,-5-4 282,2 0 0,1-5 0,1 3 0</inkml:trace>
  <inkml:trace contextRef="#ctx0" brushRef="#br0" timeOffset="38">6645 11409 8302,'0'-7'2499,"0"-3"-2175,5 9-152,1-4 1,6 5-11,-1 0 1,0 0-173,1 0 1,-1 0 80,1 0 1,3 1-323,0 3 1,5-3 172,-1 3 0,-1 1-215,1-1 1,0 4 125,4-5 0,0 1-6,0-4 1,0 0 96,0 0 0,-1 0 14,1 0 1,0 0 91,0 0 0,-2-4-88,-2 1 1,2-5 24,-6 4 1,0-5 12,-3 2 0,-1 0 99,1 0 0,-5 3-45,1-4 93,-6 1 1,3-5 37,-5 1 1,-1 4 164,-3 4 1,-2-2-144,-5 1 1,3 0 50,0 4 0,1 0 41,-5 0 1,-3 6-68,0 6 0,-4-1-182,4 4 1,-5 2 71,5-2 0,-4 4-260,4-4 1,-5 4 19,1-3 0,1 3 33,-1-4 1,1 0-209,-1-3 1,-1 1 124,5-1 0,-4 1-97,3-10 1,-3 5 101,4-4 0,-4 0-187,4-4 0,0-2 65,3-1 1,2-4 304,2-4 0,-2-6 0,4 0 0</inkml:trace>
  <inkml:trace contextRef="#ctx0" brushRef="#br0" timeOffset="39">6736 10004 7893,'-5'-11'-72,"0"3"284,-3 0 42,-2 1 1,8-3-15,-6 2 0,5 2 112,0 2 0,0 3 108,-1-3 245,3 2-273,-4 2-394,5 0 1,5 6-48,3 1 1,3 3 71,4 2 0,-1-1-271,5 1 0,-3-1 145,3 0 0,-4 0-78,4-4 0,0 2 10,4-5 1,0 0-72,-1-4 0,3 0 12,1 0 1,-2 0 16,3 0 0,-3-2 151,-1-1 0,2 0-57,-2-5 0,-3 2 3,-8-2 1,-1 0 9,1 4 0,-6-1 339,-2 1-246,-3-2 0,-6-5-8,-3 4 0,-3-2-4,-4 5 0,-3-1 87,-5 1 1,0 3-50,0-3 1,2 7-43,2 0 0,-3 8 135,3 0 0,3 0-73,1 5 0,2-4-87,1 0 0,1 3-4,0 0 0,-1 0 0,1-3 0,3 3-10,1 0 0,-1-3-66,-4-5 277,1-4 1,0 2-117,-1-5 1,-3 0 109,0 0 0,-2-5-91,2-3 1,1-2-236,-5-1 0,6 3-178,2 1 1,1-1-396,6-4 1,0 1 721,4 0 0,0 4 0,0 2 0</inkml:trace>
  <inkml:trace contextRef="#ctx0" brushRef="#br0" timeOffset="40">8061 9844 8077,'0'-8'402,"0"1"24,-5 4 131,4-2-249,-10 5 0,10 2-42,-3 1 1,-1 5-33,1 7 1,1 4-3,3 8 0,0-2 2,0 6 0,1-1-175,3 4 1,-3-3-13,3-1 0,1-3-200,-1 3 1,1-8 77,-1 1 0,-3-4-160,3 0 1,-2-3-331,2-4 408,-3-1 1,4 1-1568,-5-1 904,0-5 820,0 5 0,-5-10 0,-1 4 0</inkml:trace>
  <inkml:trace contextRef="#ctx0" brushRef="#br0" timeOffset="41">7661 10381 8088,'-6'0'1347,"1"0"-757,5 0 1,5 4-282,2-1 0,4 3 60,0-3 0,6-1-205,2 1 0,3-1 29,5-2 1,2 0-204,6 0 0,5 0 100,6 0 1,-1 0-114,5 0 1,6-5-220,1-3 0,1-1 354,-4 2 0,0-4-150,-4 4 1,3-2-206,-4 1 0,-3-2 60,-4 2 1,-1 2-31,0-1 0,-5 3-66,-6-4 0,-4 6 75,0-2 1,-5 2-711,-2 2 285,-5 0 257,2 0 372,-9 0 0,-7 6 0,-7 0 0</inkml:trace>
  <inkml:trace contextRef="#ctx0" brushRef="#br0" timeOffset="42">7833 10803 7867,'-8'0'0,"0"0"778,6 0-405,-3 0 1,5 6-14,0 1 0,0 3-73,0 2 1,0 4-100,0 3 0,1 3 116,3 1 0,2-1-94,6 1 1,-1 0-214,0 0 0,1 0 64,-1 0 0,4 0-134,1-1 0,-1-4 10,-4-3 0,1-2-26,-1-2 0,-1 1 4,-2-1 131,2 1-191,-9-6 159,4 4 167,-5-8 0,-1 1-93,-3-7 0,-2 2-110,-5-6 1,-1 1 20,1-5 1,-1 0-95,1-4 1,-1-1 132,1-6 0,5-1-5,2-3 0,3-6-331,1-5 0,2-5 109,6 1 0,2 1-127,13-1 0,-2 6-28,10-2 1,-5 3 323,5 5 1,-1 6 2,5 5 1,-1 5 187,0-1 1,0 7-84,1 4 1,-4 3-95,4 1 0,-4 0-86,7 0 0,-2 0 102,-2 0 1,-3 0-144,-1 0 0,-3-4 130,3 0 0,-8 0-81,1 4 0,-8-3-155,0-1 1,-2-1-530,-2 1-29,-4 3-167,-2-4 964,-5 5 0,-11 5 0,-1 1 0</inkml:trace>
  <inkml:trace contextRef="#ctx0" brushRef="#br0" timeOffset="43">8118 10815 7826,'-11'0'809,"-1"0"-356,6 0-25,-4 0-49,8 0 1,-1 0-85,6 0 1,0 0 96,5 0 0,-1 0-108,5 0 1,-1 0-105,0 0 0,1 0-37,-1 0 0,1 0-89,-1 0 1,1 1 16,-1 3 1,0-2-144,1 6 1,-6 0-352,-2 3 0,1 1 255,-1-1 0,0 0-227,-4 1 0,0 0 171,0 4 0,-5-2 4,-3 5 1,-2-4-9,-2 4 1,1-4 52,0 4 0,0-5 89,4 1 1,-2-2 154,5-1 1,0-5 158,4 1-162,0-1 0,0 1-94,0 0 0,2-6 27,1 2 1,0-3 284,5-1 0,-1 0-81,5 0 1,-1 0-141,0 0 1,5-1-14,-1-3 0,0 3-5,-4-3 0,0 2-554,-4-2 342,3 2 1,-3-3-603,4 5 1,-4-1 23,-4-3 745,4 3 0,-1-4 0,5 5 0</inkml:trace>
  <inkml:trace contextRef="#ctx0" brushRef="#br0" timeOffset="44">8483 10792 7874,'0'-6'1386,"0"1"1,0 6-1160,0 3 1,0 2-179,0 5 0,2 5 127,2-1 0,-3 5 86,3-1 1,-2-1-103,2 1 0,-3 0-109,3 4 0,-1-4-296,0 0 0,-1-5 46,1 1 1,3-2-197,-3-2 0,1-3 21,-4-1-122,5-4 1,-2 2-77,4-5 0,-3 0-912,4 0 1484,-6 0 0,9-5 0,-5-1 0</inkml:trace>
  <inkml:trace contextRef="#ctx0" brushRef="#br0" timeOffset="45">8666 10815 9444,'0'-6'1346,"4"2"-1132,0 8 0,0 3 27,-4 8 0,1-1-183,3 5 1,-2-3-117,6 3 0,-2 0-166,2 3 1,1-2 150,-5-1 1,4-2-119,0 2 0,-2 2 33,2-6 0,-4-1-762,3-7 101,-4 4-164,2-10-180,-5 4 1163,0-5 0,0 0 0</inkml:trace>
  <inkml:trace contextRef="#ctx0" brushRef="#br0" timeOffset="46">8438 10735 7843,'11'-4'0,"1"0"0,0-3 154,4 3 1,6-4 192,9 4 1,3-1-833,4 2 0,-1 0-78,5-5 412,-5 6 0,7-8 1,-3 3-1</inkml:trace>
  <inkml:trace contextRef="#ctx0" brushRef="#br0" timeOffset="47">9260 10278 7800,'0'-6'872,"0"1"1332,0 5-1551,5 0-169,-4 0-445,10 5 1,-5 0 142,5 2 1,2 2-80,2-5 1,3 4 73,5-4 0,0-1-211,0-3 0,-1 0-14,1 0 1,3 0-128,-4 0 0,0-3-17,-7-1 1,-3-5-303,-1 1 374,1-2 1,-11-1-98,3-1 1,-3 1 75,-1-1 0,-5 5 50,-3-1 0,-3 1-28,-4-5 0,-3 5 70,-5-1 1,-4 5 92,1 0 1,-7 3-70,-2 3 0,1 8 137,-4 4 0,6 5 122,2-1 0,8 3-72,-1 0 0,10 3-120,1 1 0,6 0 19,6 4 0,2-5-177,6 2 0,5-2 49,9 2 0,6-7-46,3 3 0,6-7 72,1-1 1,-2-8-29,-5-3 0,2-3-155,-3-1 1,-2 0 103,-1 0 0,-3-3-1774,-1-1 1894,0-5 0,0 8 0,-1-4 0</inkml:trace>
  <inkml:trace contextRef="#ctx0" brushRef="#br0" timeOffset="48">9934 9901 8058,'-6'0'557,"-5"0"-20,10 0 20,-4 0 121,5 0 0,5 0-659,3 0 0,2 4 171,1 0 0,2 0-293,2-4 1,-2 0-7,2 0 1,-1 0 39,1 0 1,-2 0-209,2 0 1,-2-4-1213,-2 0-98,1 0 1587,-1 4 0,1-5 0,-1-1 0</inkml:trace>
  <inkml:trace contextRef="#ctx0" brushRef="#br0" timeOffset="49">10299 9776 7920,'-6'-12'1347,"1"1"-1251,5-1 357,0 6 1,1 1-43,3 5 0,-1 5-86,4 3 0,2 3-182,6 4 0,-2-1-76,2 5 1,-1 0-62,1 4 0,-1 0 100,5 0 1,-5-2-474,2-2 0,-4-2 206,0-6 0,-1 1-610,1-1-69,-1 1-301,0-1 35,1-5 1106,-6 4 0,-1-3 0,-5 4 0</inkml:trace>
  <inkml:trace contextRef="#ctx0" brushRef="#br0" timeOffset="50">10516 9764 7920,'7'-11'0,"-2"3"813,-5 0-97,0 1-292,0 1-249,0 0 1,-1 9 27,-3 5 0,-3 0-260,-4 12 0,0 2 110,-1 5 1,-1 3-115,-2-3 0,1 4 77,-5-5 0,5 1-792,-1-4 0,2-2 65,2-2 1,1-2 710,2-6 0,-2 1 0,4-1 0</inkml:trace>
  <inkml:trace contextRef="#ctx0" brushRef="#br0" timeOffset="51">10494 9547 7967,'7'-18'0,"1"3"0,-4 2 190,3 2 1,1 1 271,3 2 1,1 2-6,-1 2-350,1 3 0,-1-4 343,0 5-153,1 0-448,-1 0 1,-3 5 81,-1 2 1,-4 4-122,1 0 0,-4 2 3,-4 2 1,1-1 121,-4 5 0,-1-4-27,-3 4 1,1-4-108,2 4 0,-2-3 91,2 3 0,2-5 17,-2 1 0,6-2 321,-2-2-213,3 0 0,2 0 300,3-4-223,2-2 1,6-5 6,-1 0-111,0 0 1,1 0-102,-1 0 0,-3-4-574,-1 1 0,1-5 685,3 4 0,1-5 0,-1 3 0</inkml:trace>
  <inkml:trace contextRef="#ctx0" brushRef="#br0" timeOffset="52">11065 9364 8042,'-2'-7'821,"-1"-1"1,1 4 317,-2-3-1174,3 4 1,1-1 58,0 8 1,-5 3 160,-3 4 1,-2 7 12,-1 5 1,0 5-110,-1 6 1,1 6-14,-1 6 0,1-2-227,-1 2 0,1 2-172,0-6 1,-1 4 157,1-8 1,1 0 136,2-4 0,-1-4 59,5-4 1,0-3-101,4-4 1,-3-2-385,-1-6-160,0 0 613,4 1 0,0-1 0,0 1 0</inkml:trace>
  <inkml:trace contextRef="#ctx0" brushRef="#br0" timeOffset="53">10996 9776 7999,'12'-19'0,"-1"-1"0,0 7 55,1-3 1,3 0 73,0 1 1,0 3 259,-3 5 0,-1 4-55,1-1 1,-5-1 57,1 1 0,0 0-289,3 4 1,-1 2 87,-2 2 1,1 2-277,-6 5 1,3 2 123,-3 2 1,-1-1-21,1 5 1,-6 0 61,-5 4 0,-6 4-308,-1-1 0,-4 2-19,4-1 0,-5-4-126,5 0 0,0-2 194,4-6 0,4 1 26,3-5 912,3 1-578,1-1 0,5-5 398,3-2 1,6-3-271,1-1 0,0 0-11,-3 0 1,0 0-438,4 0 0,-4-1-422,4-3 1,-8 3 559,0-3 0,0 3 0,3 1 0</inkml:trace>
  <inkml:trace contextRef="#ctx0" brushRef="#br0" timeOffset="54">11624 10187 7931,'-5'-7'804,"4"-3"390,-4 9-285,5-4 285,0 5-3488,-5 0 2294,3 0 0,-8 5 0,4 1 0</inkml:trace>
  <inkml:trace contextRef="#ctx0" brushRef="#br0" timeOffset="55">12435 9444 8076,'0'-17'0,"0"1"0,4 4 448,0 0 79,0 6 24,1-4 1,-4 8-248,4 2 1,-6 12-81,-3 7 0,1 8 10,-4 3 0,0 7-93,0 1 1,2 4 92,5-4 0,0 4-400,0-4 0,0-1 198,0-7 0,5 2-625,2-6 0,0 0 197,0-7 1,0 1-16,0-5 1,2 1-482,-5-5 1,4 0 891,-5 1 0,6-6 0,-2-1 0</inkml:trace>
  <inkml:trace contextRef="#ctx0" brushRef="#br0" timeOffset="56">12127 10164 7868,'-7'-1'3,"4"-3"1096,1 3-754,2-5 0,5 6 5,3 0 0,2 0-133,2 0 1,5 0 361,6 0 0,6 0-126,9 0 0,4 0-41,8 0 0,6 0-712,5 0 0,-27-1 0,0-1 328,-2 0 1,1 0-1,3-2 1,0 0-41,-3 2 1,-1 0 0,3-1 0,0-1 68,-3 2 0,0 0 0,31-6-331,-3 5 1,-2-5-21,-5 4 1,-4 0-275,-7 4 0,1-3 61,-5-1 0,1 0-84,-5 4 0,-5-1-129,-2-3 0,-7 3 257,-1-3 1,-9 2 462,2 2 0,-6 0 0,5 0 0,3 0 0</inkml:trace>
  <inkml:trace contextRef="#ctx0" brushRef="#br0" timeOffset="57">12321 10529 7864,'-12'0'438,"6"0"733,-4 0-735,9 0 1,-4 7-84,5 4 0,0 2-27,0 6 1,3 1-77,1 7 1,5 1-76,-1 2 1,2 3 38,1-2 1,1-2-225,-1 1 0,4-4 58,1 0 1,-5-5-38,-3-2 0,-1-5-88,5 1 32,-1-3 1,-3-1-195,-1-4 170,-4-2-156,2-5 4,-5 0 0,0-5-180,0-2 0,0-4 110,0 0 1,0-5-66,0-3 0,0-4-83,0-4 1,0-2 77,0-5 1,4-1 226,0 1 0,4-7-48,0-4 1,7-1 96,4-3 0,3 2 49,1 1 1,5 3 227,2 5 1,7 1 8,1 10 1,1 6 116,-1 5 0,-2 5-87,2 3 0,-1 0-104,1 4 1,-1 0-87,5 4 1,-4 4 43,3 0 1,-2 1-137,2-2 1,-8-1 119,2 2 1,-9-3-239,1-1 0,-8 0-483,-4 0-366,-2 0-255,-2 0 1273,-4 0 0,-7 0 0,-7 0 0</inkml:trace>
  <inkml:trace contextRef="#ctx0" brushRef="#br0" timeOffset="58">12492 10644 7838,'0'-8'658,"0"0"-380,0 6 1,5-7-126,3 5 1,3 0 83,5 4 1,-4-1 134,3-3 1,3 3-33,1-3 0,-1 3-115,1 1 0,-4 4-160,4-1 1,-5 6 104,2-1 0,-4 2-122,0 2 1,-2-1 94,-3 0 1,-2 5-439,-5-1 1,0 4-13,0-4 0,-5 8-186,-2-4 0,-7 5 22,-1-5 1,-1 1 195,5-1 1,-4 2 42,-1-6 0,3 0 44,5-3 1,2-5 302,2 1 1,3-4-51,-3 3 96,2-4-45,8 2 1,0-5 38,5 0 0,4-1-173,1-3 0,-1 3 44,-4-3 0,2-1-414,2 1 1,-2-4 164,2 4 0,-2-3 223,-2 3 0,6-5 0,1 3 0</inkml:trace>
  <inkml:trace contextRef="#ctx0" brushRef="#br0" timeOffset="59">12983 10518 7855,'0'-8'860,"0"1"-295,0 4 0,0-1-124,0 8 0,4 6-465,0 6 1,0 5 87,-4 2 0,0 1 155,0 6 0,-2-3-78,-1 4 1,0-2-1,-4 1 0,4 2-365,-1-5 1,3-5 151,1-3 0,0-5-144,0 2 1,4-4 110,0 0 0,1-6-465,-2-2-229,-1-3 154,8-1 0,-8-1 162,6-3 483,-5 3 0,7-9 0,-4 3 0</inkml:trace>
  <inkml:trace contextRef="#ctx0" brushRef="#br0" timeOffset="60">13177 10518 8293,'0'11'1308,"0"6"-887,0 2 0,0 2-174,0 2 1,-3 0-85,-1 0 1,0 4 2,4-1 1,0 1-277,0-4 0,0 0 91,0-1 1,4 0-93,0-3 0,-1-2 91,-3-6 1,4-3-1041,0-1-98,0-4-207,-4 2 1365,0-5 0,0 0 0</inkml:trace>
  <inkml:trace contextRef="#ctx0" brushRef="#br0" timeOffset="61">12903 10461 7906,'12'-5'1292,"3"2"-827,0-4 1,3 4-33,1-1 1,5-1-244,10 1 0,-1 1-203,-2 3 1,2 0-107,-3 0 1,0 0-310,0 0 1,-5 0-1659,2 0 2086,-3 0 0,-1 0 0,0 0 0</inkml:trace>
  <inkml:trace contextRef="#ctx0" brushRef="#br0" timeOffset="62">13897 10118 7906,'0'-6'-1684,"0"-4"2258,0 3 424,0 1-439,0-4-59,0 9 137,0-5 565,0 6-933,0 6 0,1-1-1,3 2 1,-1 2-103,4-5 1,0 5-144,0-2 0,7 0 9,-2 0 1,3-4 2,0 1 0,-1-3-31,5-1 1,-1 0 54,1 0 1,1 0-259,-5 0 1,2-5 77,-2-3 1,-6 2-208,2-2 1,-6 1 138,3-5 1,-5 1 79,0-1 0,-1 1-37,-2 0 0,-2-1 10,-1 1 0,-4-1 96,-4 1 0,-2 3-52,-2 1 0,1 4 158,-5-1 0,4 3-59,-4 1 0,0 5 138,-4 3 1,4 2-23,0 1 1,0 7-51,-4 5 1,1 1-112,3 7 1,3-1 3,4 4 1,5-3-144,-1-1 0,6-1 58,-2 2 1,8-3-28,3-5 0,7-2 49,1-2 1,6-2 152,-2-6 0,6-5 24,2-2 0,1-2 140,-2-2 0,-2-2-351,3-2 1,-3-2-241,-1-5 0,0-1-1227,0 1 1598,0-6 0,-1 5 0,1-5 0</inkml:trace>
  <inkml:trace contextRef="#ctx0" brushRef="#br0" timeOffset="63">14411 9718 8679,'11'-6'1065,"1"2"1,-1 3-762,1 1 1,3 0-82,0 0 0,5 0-156,-1 0 1,2 0 18,-2 0 1,1 0-99,-5 0 1,0-1-627,-3-3 638,-1 3 0,1-4 0,-1 5 0</inkml:trace>
  <inkml:trace contextRef="#ctx0" brushRef="#br0" timeOffset="64">15096 9273 7982,'0'-8'0,"0"1"-47,0-1-18,0-3 769,0-1-470,5 1 0,-3 3 315,1 1-140,-1 4-100,-2-2 199,0 5 1,-5 5-425,-3 3 1,2 2-63,-2 1 0,-1 6 48,-6 2 1,2 6-47,-2 2 0,-2 3 61,2-3 1,-1 7-101,0-3 0,4 4 70,-3-4 1,2-2-84,1 1 0,6-3 25,2 3 0,-1-4-159,1 0 1,1-3 12,3-4 0,0 3 42,0-3 0,5-3-45,2 0 1,0 0 61,0-1 0,2 1-92,6-5 1,-4-1-56,4-2 12,-5 2 1,6-7 44,-4 4 1,-1-4-62,1 0 1,-5-1-302,1-2 1,-2-2-16,2-1 557,-3 1 0,0-8 0,1 4 0</inkml:trace>
  <inkml:trace contextRef="#ctx0" brushRef="#br0" timeOffset="65">15153 9604 7858,'-6'-7'1,"2"-1"0,3 4 454,1-3 1,0 3 310,0-4-149,5 6-363,1-3 1,2 1 90,0 0 1,-5 0-158,5 4 0,-4 0-67,3 0 60,1 0 1,3-1 37,1-3 0,-5 3-355,1-3 0,0 3 84,3 1-314,-5 0 238,5 0-202,-10 5 1,4 1 100,-5 6 1,-1 3-23,-3 0 1,-6 5 16,-6-1 0,1-1 101,4 1 0,-4-1-71,-1 1 0,2-1 71,7-3 0,-2-2 63,5 2 1,-1-6-68,1-2 1,3-3 212,-3 4 0,3-4 13,1 3 12,0-4 0,1 2 105,3-5 1,-2 0-92,6 0 1,-4 0 36,4 0-106,-1 0 0,5 0 32,-1 0 1,4 0-2,0 0 1,-3-4-123,-5 0 0,1-1-247,3 1-562,1 3-864,-1-9 1718,1 9 0,-6-10 0,-1 5 0</inkml:trace>
  <inkml:trace contextRef="#ctx0" brushRef="#br0" timeOffset="66">15405 9627 7899,'0'-8'535,"0"1"-274,0 4 0,1-6-112,3 6-24,-3-1 1,9 4 90,-2 0 0,-2 0 143,2 0-276,-1 0 0,5 0 2,-1 0 1,-3 0-139,-1 0 0,1 0-245,3 0 1,1 0 196,-1 0 0,-3-1-561,-1-3 0,1 2 113,3-1 549,1 1 0,-1-3 0,1-1 0</inkml:trace>
  <inkml:trace contextRef="#ctx0" brushRef="#br0" timeOffset="67">15736 9524 7958,'-2'-7'758,"-1"-1"-403,1 6 0,-3-5 156,5 3 53,0 3-282,0-4 1,2 6 54,1 3 1,0-1-63,5 4 0,-2 2-214,2 6 1,2-2 55,-3 2 1,3 2-153,2-2 1,-1 4 68,1-4 1,-1 6-277,1-2 1,-5-3 44,1-1 1,-2 2-111,2-2 1,2-1 91,-3-6 1,0 1-46,0-6-325,-4 6 87,7-8-875,-9 5 659,4-6 714,-5 0 0,0 5 0,0 1 0</inkml:trace>
  <inkml:trace contextRef="#ctx0" brushRef="#br0" timeOffset="68">15941 9559 7958,'0'-12'-509,"0"1"1068,0-1 1,0 5-141,0-1 0,2 6 423,1-2-576,-1-3 1,3 5 552,-5-6-93,0 6-282,0-3-669,-5 15 1,-3-1 251,-7 10 0,1 0-129,-5 4 0,0-1 55,-4 1 1,-1 4-402,-3 0 1,7-1 185,-3-3 0,8-4-284,0 0 0,2-5-365,1 1-36,1-2-147,5-2 1094,1-4 0,5 3 0,0-4 0</inkml:trace>
  <inkml:trace contextRef="#ctx0" brushRef="#br0" timeOffset="69">16033 9262 7921,'-10'-12'0,"2"1"0,3 3 1,5 1 0,0 3 253,0-4 166,0 6 0,0-5 290,0 3 98,0 3-323,0-4-262,0 5 0,0 5 7,0 3 1,1 2 17,3 1 0,-2 2-85,6 2 1,-4-1 11,3 5 1,1 0-68,4 4 1,-1 0 11,0 0 1,1 0-162,-1 0 0,4 3-52,1 1 1,-1-1 83,-4-3 0,-1 0-281,-2 0 1,1 0 149,-5 0 0,0-1-190,-4 1 1,-2-4-169,-1 0 0,-3-5-252,-1 2 1,-3-5-355,2-3 382,-2 2 1,-2-8 721,1 6 0,0-6 0,-1 4 0</inkml:trace>
  <inkml:trace contextRef="#ctx0" brushRef="#br0" timeOffset="70">16261 9125 7906,'4'-18'286,"0"3"0,1 6-44,-1 1 0,2 4-39,5-3 0,-3 4 37,0-1 1,-5-1 14,5 1 0,0 1-158,3 3 0,-3 0 67,-1 0 0,-3 0-314,4 0 167,-6 0 1,3 5-107,-5 2 0,0 7-82,0 1 1,-1 2-68,-3-2 0,-1-1 124,-2 5 1,-4-4-67,4 4 1,-2-5 22,1 2 0,-1 0-81,6-1 260,-6 1 1,7-5-111,-1 0 1,1-3 341,2 0-75,5-6-14,2 3 1,4-5-29,1 0-92,-1 0 1,0 0-271,1 0 1,-1 0 97,1 0 1,-1-4-1014,1 1 1140,-1-1 0,0-1 0,1-2 0</inkml:trace>
  <inkml:trace contextRef="#ctx0" brushRef="#br0" timeOffset="71">16729 9067 8009,'0'-7'103,"0"-1"870,0 6-670,0-3 0,-1 5-76,-3 0 1,3 1 119,-3 3 1,2 6-121,-2 5 1,1 7-99,-4 0 0,-1 6 32,-3 7 1,-1 0-178,1 3 1,-1 2 15,1 1 0,1 3-176,2-6 0,-2 0-380,2-4 0,2 0 306,-1 1 1,3-5-22,-4 0 1,4-8 2,-3 1 0,4-4 226,-1 0 0,-1-1-17,1-3 1,1-6 83,3 2-345,0-2-125,0 3-531,0-6 492,0-1 484,0-5 0,0 0 0</inkml:trace>
  <inkml:trace contextRef="#ctx0" brushRef="#br0" timeOffset="72">16798 9444 7894,'0'-11'0,"0"0"1078,5-1-297,1 1 91,6-1-543,-1 6 1,-3-3 13,-1 5 0,-3 0-157,4 4 0,-4 2-89,3 1 1,0 0-123,0 5 1,3-1 109,-2 5 0,-3 0-180,-1 4 0,1 0 82,-1 3 0,0 3 80,-4-3 1,-4 2-328,0 2 0,-5-1-144,1-3 1,-6 2 159,-1-2 1,0-1-84,4 1 0,-1-5 77,1 1 1,1-2-15,2-2 427,-2 1-160,9-1 1,-5-3 464,6 0 0,6-6-12,1 2 1,5-3 172,3-1 1,3 0-214,4 0 0,1 0-78,0 0 0,0-4-252,0 1 1,0-1 89,-1 4 1,0-2-991,-3-1 1,-2 1 189,-6-1 624,0 1 0,-4 2 0,-2 0 0</inkml:trace>
  <inkml:trace contextRef="#ctx0" brushRef="#br0" timeOffset="73">17814 10267 7834,'7'-5'61,"-2"3"1,-1-4 367,-1 2-129,1 3-64,-4-4 0,0 4 339,0-3-155,0 2-52,0-8-29,0 4-250,0-5 1,0-1 69,0 1 0,-1 3-117,-3 0 1,-2 2-135,-6-1 0,1-2 77,-1 5 1,-3-4-69,0 4 0,-5 1 12,1 3 0,-3 1-5,-1 3 1,0 2 32,1 5 0,-1 6 21,0 2 0,4 3-103,0 0 1,1 1-141,-1 0 0,3 0 30,4 0 0,6 0 115,2-1 0,8 0-63,3-3 1,5-2 32,3-6 1,3-1 147,5-2 0,1 1 37,2-6 0,0 1 173,4-4 1,-3-5-79,3-2 1,-4-5 166,0-3 0,-2 1-64,-1-5 1,3 0-128,-3-4 1,1 0-104,-9 0 1,0-1 127,-3-2 1,-5 0-150,1-4 0,-6 3-13,2-3 0,-3-1 16,-1-3 1,0 0-9,0-1 1,0 1-17,0 0 0,0-2-55,0-2 0,0 4 64,0 0 1,0-4-11,0 3 0,0 2 37,0 3 1,0 6 132,0 1 41,0 0 308,0 10-358,0 2 0,-1 6-19,-3 5 1,2 6 42,-6 6 0,1 6-60,-5 8 1,2 8 107,2 8 1,-2 3-87,3 0 1,2 4-119,1-4 1,2 4-97,2-8 1,0 3-178,0-3 0,2 1 49,2-7 0,1 0-104,2-8 0,2-1 27,-5-3 0,4-4 54,-5 0 0,2-5-179,-1 1 1,-3-2-310,3-1 39,-2-1 707,-2 0 0,5-4 0,1-2 0</inkml:trace>
  <inkml:trace contextRef="#ctx0" brushRef="#br0" timeOffset="74">18168 10118 7787,'0'-11'17,"0"-1"0,0 1 480,0-1 775,5 6-916,2-4-224,-1 9 0,-1 1 343,-5 7 0,0 5-76,0 3 0,0-1-295,0 5 1,4 0 64,0 4 0,3 0-50,-3 0 1,5-1-26,-1 1 1,2-4-147,1 0 1,1-5-149,-1 1 0,1-2 120,-1-1 0,0-1-280,1 0 1,-1 0 159,1-4 1,-1 2-53,1-5 0,-2 1-389,-3-1-192,3-3 228,-8 4-175,8-5-552,-9 0 1332,-1-5 0,-11-1 0,-7-6 0</inkml:trace>
  <inkml:trace contextRef="#ctx0" brushRef="#br0" timeOffset="75">18431 10107 7794,'4'-18'165,"0"3"1,-1 2 324,-3 2 1,0 3 147,0 0-201,0 6-7,0-3 0,0 6-61,0 3 0,-5 7 4,-2 8 1,-5 4-185,-3 4 0,-4 2-140,-8 5 1,0 1-168,-4-1 0,-2-1-340,3-3 1,2-2-86,1-5 0,4-1 126,4-3 417,3-3 0,4 1 0,1 0 0</inkml:trace>
  <inkml:trace contextRef="#ctx0" brushRef="#br0" timeOffset="76">5320 12768 8620,'0'-7'515,"5"-3"0,1 9-387,6-3 1,-1-1 11,1 1 0,-1-1 7,0 1 0,1 3-6,-1-3 0,1 3-26,-1 1 1,4-4 12,1 1 1,-1-1-159,-4 4 1,4-4-23,1 0 1,-1 0-126,-4 4 0,1 0 123,-1 0 1,1 0-54,-1 0 1,0-4-206,1 1 72,-1-1-513,1 4 277,-1-5-652,-5 4 267,0-10 538,-6 10 1,-7-4 322,-4 5 0,-1 5 0,-9-4 0,3 4 0</inkml:trace>
  <inkml:trace contextRef="#ctx0" brushRef="#br0" timeOffset="77">5411 12905 8505,'12'0'614,"-1"0"1,1-4-341,-1 0 0,4 0 34,0 4 0,2 0-96,-2 0 1,-1-3-169,5-1 0,-1 0-63,1 4 0,1 0-133,-5 0 0,5-1 39,-5-3 1,0 3-90,-4-3 0,1 3-1996,-1 1 2198,1 0 0,-1 5 0,0 1 0</inkml:trace>
  <inkml:trace contextRef="#ctx0" brushRef="#br0" timeOffset="78">6553 12277 7875,'0'-8'-471,"0"0"1,0 5 296,0-5 0,0 4 138,0-3 119,0 4 1,0-3 199,0 2 52,0 3 298,0-4 669,0 5 1,0 5-1117,0 2 0,2 3-121,1 2 1,-1 4-32,2 3 1,2 2-151,1-2 1,0 2 11,0-2 1,-4 2-122,1-2 1,2 2-92,2-2 1,-2-2 98,2-2 0,-6 2-564,2-2 515,2 0 1,-4-4-274,1 1 1,-1-5-186,-2 1 724,0-5 0,-10 7 0,-3-4 0</inkml:trace>
  <inkml:trace contextRef="#ctx0" brushRef="#br0" timeOffset="79">6188 12734 7863,'11'0'429,"1"0"0,0 0-220,4 0 1,-2 3 4,5 1 1,0 0 25,4-4 1,1 1-27,2 3 0,5-3 0,7 3 1,4-3 25,7-1 1,1-1-522,7-3 1,-3-1 64,7-2 0,1-4 199,-1 4 1,0-2-213,-4 1 0,-5-1 141,-2 6 0,-10-5-44,-5 4 1,-2 0 71,-7 4 1,-3 0 74,-4 0 0,-5 0-121,1 0 1,-6 0-111,-1 0 0,-2 2-487,2 2 735,-3 2 1,-5 5-33,0 1 0,-5-6 0,-1-1 0</inkml:trace>
  <inkml:trace contextRef="#ctx0" brushRef="#br0" timeOffset="80">6382 12996 7769,'-8'0'-773,"1"0"0,3-1 1694,-4-3-534,6 3 1,-3-5 22,5 2 23,0 2-79,0-3 68,0 0-229,0 4-4,0-4-56,0 5 1,5 0-84,2 0 0,1 0 98,4 0 0,-4 0-141,8 0 0,-4 0 67,0 0 1,-1 4-137,1 0 1,-1 4 42,0 0 1,-4-2-83,-3 2 0,-3 3-40,-1 5 0,0 4-18,0-1 0,-1 3-14,-3 0 0,-3 1 81,-4 0 1,0-4 19,-1 0 1,1 0-19,-1 4 0,5-5-274,-1-3 1,2 2 170,-2-2 0,-1 0 240,5-4-63,1 1 193,3-1 0,1-1-65,3-2 1,-2-3 397,6-5-306,-1 5 1,5-4-27,-1 3 1,1-2 63,-1-2 0,2 0-36,2 0 0,-2 0 12,2 0 0,-1 0-148,1 0 0,-2 0 12,2 0 1,-2 0-102,-2 0 1,1 0-211,-1 0 0,0 0-64,1 0 1,-2-2-42,-2-2-481,2 3 1,-8-4-173,6 5 987,-5 0 0,2 0 0,-5 0 0</inkml:trace>
  <inkml:trace contextRef="#ctx0" brushRef="#br0" timeOffset="81">6736 13042 7783,'-5'-13'250,"4"-2"1,-4 9 1055,5-6-519,0 1-92,0 4-162,0-3 0,0 9-452,0-4 60,0 20 1,0-5-127,0 13 0,3-3 36,1 3 1,0 0-69,-4 0 1,1 0 40,3 0 0,-3 0-161,3-1 1,1 0-263,-1-3 1,4 1 178,-4-4 0,3-1-645,-3-4 603,5 1 1,-3-2-641,6-3 187,-6-2 247,4-5 58,-4 0 1,2-1-479,0-3 888,-6-2 0,8-10 0,-3-2 0</inkml:trace>
  <inkml:trace contextRef="#ctx0" brushRef="#br0" timeOffset="82">6965 12985 7791,'0'-12'398,"0"1"0,0 0 317,0-1-90,0 6-24,0-4-337,0 8 1,3 2 1,1 8 0,0 2-48,-4 2 1,0 4-174,0 3 1,1 3 102,3 0 0,-3 5-162,3 0 1,1-1-124,-1-3 1,1 0-122,-1 0 0,-2-4-4,6 0 0,-4-5-279,3 1 1,-4-6 131,1-1 1,1-4-171,-1 3-635,-1-4 782,-3 2 0,-1-5 432,-3 0 0,-2-10 0,-5-3 0</inkml:trace>
  <inkml:trace contextRef="#ctx0" brushRef="#br0" timeOffset="83">6725 12962 8181,'6'-11'674,"5"-1"1,7 1-268,9-1 1,0 5 23,7-1 1,-5 0-218,9-3 0,-9 5-289,5 2 1,-2 3-305,2 1 0,-3 0-552,-1 0 1,-4 5 930,0 2 0,-1 9 0,-3 1 0</inkml:trace>
  <inkml:trace contextRef="#ctx0" brushRef="#br0" timeOffset="84">8152 12083 7803,'-5'-7'-388,"4"-3"1,-8 8 220,5-6 1,-5 5 416,2 0 1,0 1-8,0 2 1,3-4-117,-4 1 1,5-1 376,-5 4 463,5 0-350,-7 0-370,9-5 0,-5 4 476,2-3-444,3 2 1,-4 8-166,5 1 0,0 3 119,0 2 0,0 5-121,0 6 0,0 1 21,0 7 1,1-1-137,3 5 1,1-5 35,2 1 0,3-1-128,-2 4 0,6-3-6,1-1 0,-1-1 111,-6 2 1,2 1-265,-2-6 1,0 5 102,0-5 1,1 1-214,-5-4 0,0 2 107,-4-2 1,0 1 91,0-9 1,-2 4 95,-2-3 0,2 3 19,-6-4 0,1 1 54,-5 0 1,1-4-110,-1 3 0,1-2 208,0-1 1,3-2-63,0-3 1,2 4 177,-2-4 1,0-1 245,4 2-229,-5-5-86,8 7 26,-10-9-46,10 4 1,-5-5-56,2 0 0,1 0-79,-4 0 1,3 0 78,-4 0 0,1 0-467,-5 0 1,1 0-16,0 0 1,3-1-185,0-3 1,5 3 80,-5-3 510,5 3 0,-2 1 0,5 0 0</inkml:trace>
  <inkml:trace contextRef="#ctx0" brushRef="#br0" timeOffset="85">7912 13316 7862,'2'-6'312,"2"2"87,-3-2 53,9 4-318,-4-8 0,6 9 78,-1-3 1,-3 3-236,-1 1 1,1 0 85,3 0 0,2-2-147,2-1 0,-2 1 9,2-1 1,-2 1-40,-2 2 1,1 0 7,-1 0 0,1 0-113,-1 0 0,-3 4-21,-1 0 1,-3 1 80,4-1 1,-6-2 90,2 6 0,2-4-32,2 3 0,-2-4-863,2 1 963,0-3 0,8-1 0,2 0 0</inkml:trace>
  <inkml:trace contextRef="#ctx0" brushRef="#br0" timeOffset="86">8312 13282 7862,'-5'6'-25,"4"-1"1,-4-6 954,5-3-160,0 3-557,5-4 0,1 5-62,6 0 0,-1 0 10,0 0 1,2 0-145,2 0 1,-2 4 13,2-1 0,-1 5-175,1-4 1,-2 3-30,2-3 0,2 4 85,-2-4 0,0 1-56,-3-1 1,-1-3 25,1 3 1,3-3 50,0-1 1,0 0-21,-3 0 44,4 0 1,-3 0 41,2 0 0,-6-4 3,-1 0 307,-6-5-206,3 3 86,-5-5 0,-1-1-46,-3 1 0,-2 3 3,-6 1 1,1 3-65,0-4 0,-2 6 9,-2-2 0,2 2-57,-2 2 1,2 0 1,2 0 0,-1 0-87,1 0 0,-2 6 63,-2 1 0,2 5-97,-2 3 0,1-2 61,-1 2 0,1-3-120,-5 0 1,4 3 41,-5 0 1,7 1 31,-3-5 1,4-3 14,0-1 0,1-3-24,-1 4 0,5-6 123,-1 2 1,4-3-135,-3-1-204,4 0 0,-6-1 92,5-3 1,1 2-556,3-6 0,0 4-31,0-3 788,0-1 0,5-9 0,1 0 0</inkml:trace>
  <inkml:trace contextRef="#ctx0" brushRef="#br0" timeOffset="87">8369 11854 7862,'-7'-6'0,"-1"2"288,6-2 1,-4 3 111,6-5-47,0 6 253,0-3-393,0 0 0,0 2 0,0-4 0,2 4 26,2-1 0,-2 3-333,6 1 0,-1 0 112,5 0-113,-1 0 1,4 1-56,1 3 0,-1-1-4,-4 4 0,6 0-70,2 0 0,-1 3 67,1-2 1,0 1-13,3-2 1,1 4 116,0-4 1,0 0 69,0 0 0,-2-4-71,-2 1 0,2-3 151,-6-1 0,4 0 40,-4 0 0,0 0 139,-3 0 1,-1-5-96,1-3 1,-6 2-77,-2-2 1,1 4 39,-1-3 0,0-1-36,-4-3 0,0 3-115,0 0 0,-6 1 55,-1-5 0,-5 1-34,-3 0 0,1 3 2,-5 0 1,0 6-85,-4-2 0,0 3 65,1 1 1,0 1-104,3 3 1,-3 2-5,3 6 1,2 3 53,-2 0 1,5 0-76,-2-3 1,4 3 61,0 0 1,2 0-86,3-3 1,-4-1 99,4 1 1,-2-1 0,1 1 1,-2-6 24,3-2 1,-1 1 139,-3-1 1,2-1 28,-7-3 1,4 0-49,0 0 0,-3 0 11,0 0 1,0 0-68,3 0 0,5 0-454,-1 0-119,5 0 174,-2-5 1,12 4 359,4-3 0,11 3 0,7 1 0</inkml:trace>
  <inkml:trace contextRef="#ctx0" brushRef="#br0" timeOffset="88">9203 12505 7911,'-5'-6'0,"4"-1"-153,-3 4-112,3 1 791,1-3 1947,0 5-2330,0 5 1,3-2-245,1 5 107,5-6 0,-3 7-83,6-5 1,-1 0-41,1-4 0,3 0-35,0 0 1,5 0 170,-1 0 1,1-2-33,2-2 1,-5-1-96,6-2 0,-4-3 86,0 2 0,1-1 111,-5 2 1,1-4-103,-5 4 1,-1 0 100,-2 0 0,1 3 8,-6-4 34,1 1 0,-4-5-31,0 1 0,-1 3 3,-3 1 0,-2 0-46,-6 0 1,0 0 12,-4 4 0,2 1-128,-5-1 1,0 3 113,-3 3 1,-3 4-133,-1 4 1,2 2 33,-3 2 0,3-1 31,1 5 0,0-1-26,0 1 0,6 2-80,1-2 0,5 3-23,3 1 0,3 0 66,5 0 1,0 3-197,0 1 0,5-4 55,3-4 0,3-5 11,5 1 0,-2-2 183,5-2 1,0-1 168,4-2 1,-1-3 19,1-5 1,1 0 309,3 0 0,1-1 127,2-3 1,2-1-240,-5-3 1,-2-2-41,-6 2 1,1 2-63,-4-2 1,-1 2-803,-4-2-420,-4 3-68,-2 0 1,-12 5 1026,-4 0 0,-11 5 0,-7 7 0</inkml:trace>
  <inkml:trace contextRef="#ctx0" brushRef="#br0" timeOffset="89">9820 11991 7977,'-8'0'-1353,"1"0"2004,4 0-173,-2 0 1143,5 0-1463,5 0 0,3 0 49,7 0 0,-2 0-157,2 0 1,2 0 34,3 0 1,-3-1-189,2-3 0,-5 3-71,2-3 0,-4 3-809,0 1-644,-1 0 1627,0 0 0,-4 0 0,-2 0 0</inkml:trace>
  <inkml:trace contextRef="#ctx0" brushRef="#br0" timeOffset="114">5390 14762 7244,'-7'0'1673,"2"0"-729,5 0-933,5 0 1,2 0 91,4 0 1,1 0 43,-1 0 1,0 0-26,1 0 1,4 0 0,3 0 1,-1 0-139,1 0 0,-1 0-18,1 0 0,1-4-128,-4 0 0,3 1 10,-4 3 1,-4 0-551,-3 0-123,-6 0 0,5 0 84,-3 0 740,-3 0 0,4-5 0,-5-2 0</inkml:trace>
  <inkml:trace contextRef="#ctx0" brushRef="#br0" timeOffset="115">5367 14899 7796,'11'0'319,"1"0"0,-1 0-71,1 0 1,3-4-63,0 1 0,8-3-11,-4 3 1,5 1-320,-5-1 1,1-2-19,-1 1 1,2-1-94,-6 1 255,5 3 0,-7-5 0,3 6 0</inkml:trace>
  <inkml:trace contextRef="#ctx0" brushRef="#br0" timeOffset="116">6692 14100 7771,'-5'-7'0,"3"1"355,-1 2 53,1 3 27,2-9 134,0 9 226,0-5-201,0 6-374,0 6 1,0 4-1,0 5 1,0 6-3,0 2 0,0 0-163,0 4 0,0 1-29,0-2 0,0 5-112,0-5 1,4 2-21,0-1 0,0-3-163,-4 3 1,4-7-286,-1-1 1,2-4 274,-1 4 1,-3-5-268,3 2 0,1-8 546,-1 0 0,0 0 0,-4 3 0</inkml:trace>
  <inkml:trace contextRef="#ctx0" brushRef="#br0" timeOffset="117">6338 14705 7822,'-7'0'766,"12"0"1,7 0-630,7 0 0,2 0 69,-2 0 1,4 0 7,4 0 0,2-4-74,5 0 1,4 1-122,1 3 1,4 0-26,-1 0 0,2 0 99,2 0 1,-1 0-89,1 0 1,4 0 129,-1 0 0,1 0-115,-5 0 0,1 0-24,0 0 0,-1-4 52,1 0 0,-5-1-67,-3 1 1,-9 3-189,-6-3 0,-2 3-295,-6 1 1,-3 0-47,-5 0-1132,-4 0 1680,-8 5 0,-13 1 0,-11 6 0</inkml:trace>
  <inkml:trace contextRef="#ctx0" brushRef="#br0" timeOffset="118">6372 15025 7791,'0'-8'0,"0"1"989,0-1-595,0-3 0,5 0-180,3 4 0,-2-2 17,2 5 1,-1 0 95,5 4 1,-1-4-90,0 1 0,2-1-15,2 4 1,-2 0-91,2 0 0,2 1-110,-2 3 1,-1 2 4,-6 6 0,0-1 86,-4 1 1,0 3-493,-4 0 0,0 5 8,0-1 1,-5 3-134,-3 1 0,-3 0 216,-4-1 0,1 1-100,-5 0 0,4 0 173,-4 0 0,5-2 201,-2-2 0,5-1 22,3-3 0,-1-2-37,6 2 1,-2-6 398,1-1 1,2-4-182,-1 3 0,3-4 164,3 1 1,4-2-101,4 2 0,1-3 20,-1 3 1,2-3-118,2-1 0,3 0 5,5 0 0,-4 0 9,0 0 0,-2 0-49,2 0 1,2 0-100,-6 0 0,4 0-171,-4 0 0,0 0-297,-3 0 1,-4 0-542,-1 0-695,1 0 1141,-2 0 540,-1 0 0,0 0 0,2 0 0</inkml:trace>
  <inkml:trace contextRef="#ctx0" brushRef="#br0" timeOffset="119">6852 15082 7756,'0'-12'672,"0"1"-145,0 0 647,0-1-76,0 6-720,0 1 0,0 6-158,0 3 0,0 0-6,0 7 1,0 3-156,0 9 0,0 0 108,0 0 0,0 1 48,0 2 0,0-2-13,0 3 1,0-3 11,0-1 1,0-1 0,0-3 0,1-3-367,3-4 0,-2-1-1631,6 0 581,-1 1 1,5-5 73,-1 1 350,-4-5-51,3 2 433,-9-5 396,4 0 0,-10-5 0,-1-2 0</inkml:trace>
  <inkml:trace contextRef="#ctx0" brushRef="#br0" timeOffset="120">7012 15070 8073,'6'-5'1106,"-1"4"-854,-5-4 1,4 6-110,0 3 1,3 2 144,-3 6 1,4 4-70,-5 3 0,1 3-73,-4 1 0,1 0-188,3 0 0,-2 3 104,1 1 0,-1-4-323,-2-4 0,1-5 101,3 1 1,-3-2-68,3-2 1,-2-3 47,2-1-22,-3-4-1215,10 2 743,-10-5 673,4 0 0,-5-5 0,0-2 0</inkml:trace>
  <inkml:trace contextRef="#ctx0" brushRef="#br0" timeOffset="121">6852 14991 7763,'1'-8'1498,"3"0"1,7 6-1139,8-2 0,4-1-144,4 1 0,-3-4-163,2 5 1,0-5-333,0 4 1,-1-3-458,1 3 0,0 0 736,0 4 0,3-5 0,6-1 0</inkml:trace>
  <inkml:trace contextRef="#ctx0" brushRef="#br0" timeOffset="122">7914 14659 7809,'-8'-1'-98,"1"-3"439,4 3 700,-2-4-382,5 5 774,0 0-913,5 0-441,1 5 0,6 1 154,-1 6 1,1-2-262,-1-3 1,0 4-24,1-4 0,-1 2-18,1-1 1,3-2 19,0-2 0,4-3-88,-4 3 1,6-3 67,-2-1 0,-1-5-100,1-2 0,-4-4-3,4 0 0,-5 0 87,1-1 1,-2-3-127,-2 0 0,-3-2-12,-1 2 0,-4 1 62,1-5 1,-3 1 60,-1-1 1,-5 3-7,-3 4 1,-2 1 29,-1-1 1,-6 6 131,-2 2 0,-2 3-57,-2 1 1,-5 5-67,-3 3 1,-2 3 183,-1 4 0,0 7 13,0 5 0,6 3 143,5-3 1,1 4-183,7 0 1,0 2-25,3 1 0,5-1-103,-1-2 1,6 0-182,-2-4 0,4 0 133,4-5 0,7 0 83,8-3 1,3-4 99,1-7 1,4 1-45,4-5 1,-2-1 123,2-3 1,-5-1-191,5-3 0,-6 2-123,2-6 1,-5 2 207,-2-2-74,1-2 0,-3 4 0,5-6 0</inkml:trace>
  <inkml:trace contextRef="#ctx0" brushRef="#br0" timeOffset="123">8451 14191 7785,'-7'0'-416,"-3"0"1,9-1 415,-3-3 1470,3 3-515,6-4-354,1 5-466,6 0 0,-1 0-52,0 0 0,-3 0 14,0 0 0,-1 0-6,5 0 0,-1 0-121,0 0 0,1 0 51,-1 0 1,1 0-119,-1 0 1,1-4-57,-1 0 0,0 0-60,1 4 0,-1 0 76,1 0 0,-5-4-59,1 1 1,-4-1-80,3 4-118,-4 0-429,2 0 709,-5 0 1,-5 0 0,-1 0 0</inkml:trace>
  <inkml:trace contextRef="#ctx0" brushRef="#br0" timeOffset="124">8839 13928 7838,'0'-6'677,"0"-4"0,1 5-726,3-3 1,-2 3 87,6 5 0,-4-4 116,4 0 1,-1 1 41,5 3 0,-1 0 10,0 0 1,1 0-161,-1 0 1,4 0 101,1 0 0,-1 0 11,-4 0 1,-3 3-26,0 1 0,-2 1 5,2-1 0,-2-3 9,-2 3 0,-3-1-24,3 1 1,-3-2-70,-1 6 1,0-4-136,0 3 0,-5 1-139,-3 3 1,-2 4-345,-1 1 0,-1 3 221,1-4 0,-1 5 106,1-1 0,0-2 204,-1-2 1,2 1-18,2 0 0,0-1 10,4-4 0,-1-3 83,1 0 416,3-1-385,-4 5 0,5-5 85,0 1 1,1-6-135,3 2 1,-2 1 22,6-1 0,-1 0 28,5-4 0,0 0-18,4 0 0,-4 0-11,4 0 0,-4 0-15,0 0 0,-1 0-6,1 0 1,-1 0-101,0 0 0,1 0-180,-1 0 0,-3 0-1041,-1 0 925,-4 0 1,3 0 367,-2 0 0,3-5 0,4-2 0</inkml:trace>
  <inkml:trace contextRef="#ctx0" brushRef="#br0" timeOffset="125">9159 13871 7766,'0'-11'0,"0"-1"0,1 0 25,3-3 0,2 2 64,5-2 1,1 2-86,-1 1 0,-3 1 234,0 0 1,-6 3 428,2 0-188,2 6 68,-4-8-298,3 8-51,0-3 0,-4 7-151,3 1 0,-3 0 4,-1 5 1,4-1-161,0 5 1,-1-1 67,-3 0 1,0 2-152,0 2 0,-3-2 118,-1 2 0,0-2 59,4-2 0,0 5-130,0-1 0,-4 0 65,0-3 1,1-1 25,3 0 68,0 1 1,0-1 95,0 1 1,1-5 26,3 1-57,2-6 1,5 3-141,1-5 89,-1 0 1,1 0-117,-1 0 0,1 0 111,-1 0 1,-3 0-675,-1 0-97,1 0 183,3 0 1,-3-3 99,-1-1 1,-3 0 463,4 4 0,-1-5 0,5-1 0</inkml:trace>
  <inkml:trace contextRef="#ctx0" brushRef="#br0" timeOffset="126">9604 13768 7770,'-6'0'252,"1"-5"151,5-2 1,0 0-210,0 0 1,3 3-142,1-4 514,0 6-134,1-3-334,-4 5 0,3 5 82,-8 2 1,-1 7-123,-2 2 1,-3 5-5,2 2 1,-2 1-84,-2 7 0,1-2-1,0 1 0,-5 7-52,1-3 0,-1 8 21,0 0 1,2-1-165,-5 1 1,4-2-159,-4 2 1,5-3 170,-1-4 0,6-6-12,1-2 0,5-5 163,-5-3 0,5 2-38,0-6 1,1-4-92,2-3 0,0-4-98,0 3-360,0-4 396,0 2 0,2-6 251,1-3 0,-1-2 0,3-6 0</inkml:trace>
  <inkml:trace contextRef="#ctx0" brushRef="#br0" timeOffset="127">9753 13951 7760,'0'-11'376,"0"4"-174,0-3 1,0 8 57,0-6 195,0 6 180,0-3-439,0 5 0,0 5 25,0 2 1,0 3-65,0 2 1,-4 0-90,0 4 0,-5-2 114,1 5 0,0 0-125,0 4 1,-2-2-95,2-2 0,-1 3 30,2-3 0,-3 1-59,2-1 0,2 1 52,-2-4 0,5-1-40,0-4 1,-2 1 51,1-1 0,0-3-19,4-1 99,0-4-49,5 7 0,-2-9-7,4 3 0,-3-3 6,4-1 1,-1 0-258,5 0 54,-1 0 0,0-1-165,1-3 0,-1 3 177,1-3 0,-5-1 73,1 1 1,-4-1-1684,3 2 729,-4 1 245,2-8 799,0 9 0,-4-4 0,4 0 0,-5 2 0,0-4 0,5 4 0,-3-7 62,3 3 1,-5 0 237,0-1 722,0 6-257,0-3 889,0 5-1151,0 5 1,0 1-162,0 5 0,0 5 4,0-1 1,0 5-301,0-1 0,0 3 55,0 1 0,0 0-392,0-1 0,0-3 265,0 0 0,0-5-392,0 2 0,0-4 86,0 0 332,0-1 0,5 1 0,1-1 0</inkml:trace>
  <inkml:trace contextRef="#ctx0" brushRef="#br0" timeOffset="128">10552 13985 7813,'-6'-6'-624,"1"-4"1,6 5 1311,3-3 1050,-3 3-1512,9 5 1,-9 5-397,3 3 1,-3 2 200,-1 1 1,0 6 60,0 2 0,-3 3 12,-1 0 0,0 6 1,4 3 0,-4 1 131,0-2 1,1 3 3,3-3 1,0 5-58,0 3 0,3-3-85,1 3 0,0-1-120,-4 1 0,0-1 160,0 5 1,0-1 17,0 0 0,0 4-277,0-3 1,4-2 57,0 2 1,-1-4 24,-3 4 1,4-9 31,0 1 0,4-2 35,-5 2 0,5-4 14,-4-4 0,1-2 5,-1-1 1,-3-1-12,3-3 1,-3 1 5,-1-5 0,0 1-52,0-5 1,-4-3 46,0-1 0,-4 0-238,0 0 1,-2 2-15,-2-5 0,0 1-23,-4-1 0,4-3 29,-3 3 1,2-3-125,1-1 0,5-4-344,-1 0 1,1-1-33,-5 2 708,6 1 0,-4-8 0,3 4 0</inkml:trace>
  <inkml:trace contextRef="#ctx0" brushRef="#br0" timeOffset="130">11249 15242 7799,'0'-7'-94,"0"1"1245,0 2-291,0 3 41,0-4-323,0 5-390,5 0 0,-4 1-78,3 3 0,2-1-178,2 4 0,-2-3-17,2 4 185,-1-1 1,7 5-6,-2-1 1,5-1-85,-5-2 1,2 2-329,-3-2 1,5 0 114,-1 0 1,5 1 170,-1-5 0,-1 0 26,1-4 1,-1 0 4,1 0 0,1 0-39,-5 0 0,4 0 41,-4 0 1,5-2-79,-5-2 0,0 2 63,-4-6 1,0 5-132,-4-5 0,2 4 130,-5-4 1,0 5-31,-4-5 46,0 0 0,0-3 76,0 0 1,-4 3 77,0 0 1,-1 5 63,1-5-73,3 5 1,-8-3-21,5 2-51,-5 3 1,3-3-45,-5 8 1,-2 2-70,-2 6 1,1-1 17,-5 1 0,0 0-143,-4 4 1,0-4-246,0 3 0,-1 2 173,-3-2 1,3 0-91,-2-3 1,3-1 62,4 1 1,-2-5 172,6 1 1,-4-6 89,4 2 1,-4-2 203,4-2 1,-1-2-73,5-2 1,1-2 115,2-5 0,2-1-534,2 1 1,3-1 129,-3 1 1,3 0-1249,1-1 1402,0 6 0,5-9 0,1 2 0</inkml:trace>
  <inkml:trace contextRef="#ctx0" brushRef="#br0" timeOffset="131">11020 13985 7789,'-1'-7'0,"-3"-1"0,3 1 321,-3-5 0,3 5 199,1-1 124,0 5-475,0-7 1,4 10-119,-1 0 1,5 5 67,-4 7 1,5-1-137,-2 1 0,9 0 49,3 4 0,-2-4 108,2 3 1,0-6-136,4-1 1,0-5 42,0 0 1,0-1-84,0-2 1,-1-2 41,1-1 0,-4 0-2,0-5 1,-3 2-9,3-2 1,-5 0-127,1 4 1,-6-4-173,-2 4 87,1-5 162,-2 3 1,-1-5 44,-5-1 1,0 5-8,0-1 1,0 4-10,0-3 175,0-1-45,0-3 284,-5 4-244,-1 2 1,-5 5-96,-1 0 1,-3 5-99,0 3 1,-6 2 47,2 1 0,2 1-113,-2-1 1,1 1 89,-1-1 1,-2 2-128,6 2 1,-5-4 127,1 1 0,1-1-21,-1-3 0,5-2-10,-1 2 0,2-6 5,2 2 0,-1-3 260,1-1 0,3 0-90,1 0 1,-1 0-128,-3 0 1,3 0-272,0 0-450,6-5 464,-3 4 260,10-4 0,1 5 0,6 0 0</inkml:trace>
  <inkml:trace contextRef="#ctx0" brushRef="#br0" timeOffset="132">12128 14488 7758,'-11'0'1613,"-1"0"-1498,6 5 87,1 1 1,5 6 2,0-1 1,1-1-166,3-2 1,-2 2 89,6-2 0,0-2-128,3 2 1,4-2 85,1 2 1,4 1 59,-1-6 0,1 1-132,-1-4 1,3 0-76,-3 0 1,2 0 73,2 0 0,0-5 41,0-2 0,-4-4-54,0 0 0,-3-4 66,0-1 1,-1 1-135,-7 4 0,-3-4 1,-2-1 0,-1-3-89,-2 4 0,-9 0 118,-3 3 0,-10 2 7,-1 3 1,-9-2-92,-2 5 1,-1 1-126,-3 7 0,-1 3 27,1 4 0,0 4 77,4 1 1,4 4 273,4-1 0,6 6-64,0 2 1,8 5-114,0-2 1,6 3 28,6 1 0,0 1 10,0-1 1,6 0 13,6 0 1,4-4-4,7-4 1,4-3 133,-1-4 1,2-2-108,-1-6 0,-3-3 118,3-1 1,-1-4-90,-3 1 1,3-4-174,-7-4 0,-2 1-161,2-4 1,-3 3-449,3-4 0,-5 1 720,1-5 0,3-4 0,-1-2 0</inkml:trace>
  <inkml:trace contextRef="#ctx0" brushRef="#br0" timeOffset="133">12779 14134 7831,'0'-11'1415,"0"4"-1077,0-3 1,1 9 80,3-3 109,2 3 0,10 1-101,-1 0 0,1 1-336,0 3 0,1-3-61,6 3 0,0-3-199,0-1 1,-1 0 18,-3 0 0,-3-1-221,-5-3 0,-3 3 371,0-3 0,-6 3 0,3 1 0</inkml:trace>
  <inkml:trace contextRef="#ctx0" brushRef="#br0" timeOffset="134">13521 13917 7797,'0'-6'643,"0"1"-105,0-1-25,0 5-63,0-4 225,5 5-435,-3 5 1,7 2-23,-6 4 0,6-3-90,-1-1 0,-2 1-167,2 3 0,0 2 121,3 2 0,0-2-131,1 2 1,-1-2-1,1-2 1,0 1 105,4-1 0,-4 0-6,3 1 1,-2-5-3,-1 1 1,-1 0-178,0 3 0,-4-3-178,-3-1 1,-3-3-238,-1 4 1,0-4 13,0 3 1,-1-3-807,-3 4 1335,2-6 0,-8 8 0,4-3 0</inkml:trace>
  <inkml:trace contextRef="#ctx0" brushRef="#br0" timeOffset="135">13738 13940 7879,'0'-12'-283,"0"1"1,4 3 1121,0 1-28,0-1-63,-4 2-479,0 1 1,-1 5 121,-3 0-294,2 0 0,-8 5-185,3 2 0,-5 7 93,-3 2 1,1 4-180,-5-1 1,4 2-167,-4 2 1,1 0 145,-1 0 1,3 0-2,4 0 0,1-4 33,-1 0 1,5-5 31,-1 1 0,5-2-403,0-2 533,-4 0 0,6 1 0,-4-1 0</inkml:trace>
  <inkml:trace contextRef="#ctx0" brushRef="#br0" timeOffset="136">13887 13974 7912,'1'-10'274,"3"2"1,-3 2 41,3 2 22,-3 3 147,-1-4-49,5 5-108,-3 0-138,8 0 1,-4 0-84,6 0 0,-5 0-170,1 0 0,-1 0 32,5 0 0,-1 0-118,1 0 0,-1 0 3,1 0 1,3-4 129,0 0 0,0 0-424,-3 4 1,-5 0 59,1 0 1,-4 0-848,3 0 1227,-4 0 0,7-5 0,-4-1 0</inkml:trace>
  <inkml:trace contextRef="#ctx0" brushRef="#br0" timeOffset="138">14252 14008 9036,'8'0'254,"0"0"1,-5 0-67,5 0 0,0 0 15,3 0 0,-3 0-65,-1 0 1,2 0-109,6 0 0,-2 0 57,2 0 0,2 0-137,-2 0 0,5 0 12,-1 0 1,-1 0 91,1 0 1,-4 0-226,4 0 1,-3 0-138,3 0 1,-5-1-163,1-3 1,-6 3-499,-2-3-191,1 3 1159,-2 1 0,-6 5 0,-6 1 0</inkml:trace>
  <inkml:trace contextRef="#ctx0" brushRef="#br0" timeOffset="139">14367 14134 7888,'-7'0'985,"2"0"32,5 0-526,5 0-161,-4 0-150,10 0 0,-5 0-75,5 0 11,1 0 0,-1 4-22,1 0 1,-5 3-20,1-3 1,-4 1-171,3-1 0,-4-2-146,1 6-41,-3 0 1,-1 3-114,0 0 0,-1 1 160,-3-1 0,-3 1-27,-4-1 0,0 4 102,-1 1 0,1-1 45,-1-4 1,1 1 24,0-1 1,0 1 155,4-1 1,2-3 95,5-1 305,0-4-49,0 2 0,5-1-166,2-1 1,5 1-4,3-4 0,-1 0-224,5 0 0,-5-4-175,1 1 0,-2-1 100,-2 4 0,1 0-171,-1 0 0,1-1-522,-1-3-638,0 2 1381,1-3 0,-1 0 0,1-1 0</inkml:trace>
  <inkml:trace contextRef="#ctx0" brushRef="#br0" timeOffset="140">14618 13689 7913,'-7'-18'0,"-3"5"107,3 5 0,2 1 434,1-5 63,3 6 174,1 1-224,0 5 1,1 5-211,3 3 1,-2 3-85,6 4 0,1-1-168,6 5 1,-2 0 13,2 4 1,3 4-72,1 0 0,-2 3 131,2-3 1,-3 1-181,3-2 1,-4 3-81,4 6 1,-5 0 79,1 3 0,-6-2-86,-1 2 0,-6 1 38,2-1 0,-3 0-240,-1-3 1,-1-5-101,-3 0 1,2-4-109,-6 1 1,-3 0-46,-5 0 1,-4-4-772,1-4 1326,3-5 0,-16 7 0,1-3 0</inkml:trace>
  <inkml:trace contextRef="#ctx0" brushRef="#br0" timeOffset="141">13533 13563 8975,'-1'8'548,"-3"-1"0,1 1-365,-4 3 1,-2 4-14,-7 1 0,4 5-80,-3 2 0,-2 0 116,2 4 0,-4 6-136,4 1 1,-4 8 97,3 0 0,1 3-249,4 5 0,-1-2-118,1 5 1,1-5 141,2 2 1,3-3 131,5-1 0,3-2-10,4-2 0,1-3-92,7-5 1,3-3 29,1-1 0,2-8-211,2 1 1,0-8 72,0 0 1,-4-3-501,0-5 0,-1 2 36,1-5 694,-3 0 0,1 1 0,1 1 0</inkml:trace>
  <inkml:trace contextRef="#ctx0" brushRef="#br0" timeOffset="142">14983 13631 7824,'-6'-1'222,"2"-3"1,3 2 92,1-6-279,0 6 0,1-3-57,3 5 1,-2-4 275,6 0 350,-5 0-265,7 4 0,-8 0-119,6 0 1,-6 1 25,2 3 0,1-1-99,-1 4 1,4-3-23,-4 4 1,3-4-58,-3 3 1,0 1-189,-4 3 0,0 1 37,0-1 0,0 2-195,0 2 0,-7 2-5,-4 2 0,0 2 77,-5-2 1,4 3 206,0 1 1,2-4-86,3 0 0,-2-5 124,5 1 1,0-2-105,4-2 140,0 0 1,5 0-43,3-4 1,2-2 18,1-5 1,5 0-156,-1 0 0,1 0 67,-1 0 0,-2 0-623,2 0 1,-6 0 656,-1 0 0,-6 0 0,3 0 0</inkml:trace>
  <inkml:trace contextRef="#ctx0" brushRef="#br0" timeOffset="143">15703 14557 7859,'0'-12'-202,"0"1"0,0-1 462,0 1 0,-1-1 401,-3 1 1,1 1-297,-4 2 1,-1-1-106,-3 6 1,-2-1-307,-2 4 0,-3 0 79,-5 0 1,0 1-29,0 3 0,-1 2 19,-2 6 1,5 0-96,-2 3 0,7-2 22,-3 2 1,6 2-66,2-2 0,1 5-46,6-1 1,0-1 92,4 1 0,0-1-104,0 1 0,5 1 93,3-4 1,2-1-126,1-4 0,6-1 56,2-2 1,2-3 50,2-5 1,4 0 43,0 0 1,0-9 2,0-2 1,-3-4 223,3-1 0,-3-1-77,-1-6 0,-2 0 104,-2 0 0,-2-5 36,-6-2 1,1 0-15,-1 0 0,-3 3-31,-1-3 1,-4-1 87,1-3 1,1 0-109,-1 0 1,-1-2-7,-3-2 1,0 3 42,0-4 1,0 4-39,0 1 1,-3 6 100,-1 5 0,0 5 114,4 7-204,0-1 1,-1 6-98,-3 2 1,3 9-178,-3 7 0,1 4 123,0 7 1,0 5-104,-5 2 0,6 5 112,-2 3 0,-1 2 6,1 6 0,0 0-314,4-1 0,0 5-145,0-1 1,0-3 22,0-4 1,0-1-30,0 0 1,2-3-194,1-7 1,0 1 107,5-6 1,-5-3-139,5-4 1,-4-5-211,3 1 851,-4-2 0,7-7 0,-4-1 0</inkml:trace>
  <inkml:trace contextRef="#ctx0" brushRef="#br0" timeOffset="144">16080 14442 7815,'0'-6'1189,"0"-4"-1407,5 9 395,1-5 0,4 12 372,-2 1 0,-3 3-110,-5 2 0,4 4 124,0 3 1,4 4-278,0 4 0,1-3-65,-1 3 0,2-3-385,-3-2 0,3 0 134,2-3 0,-1-1 3,1-3 1,-1-2-55,1 2 1,-1-2-276,0-2 0,1-3-65,-1-1 1,-3-4-915,-1 1 364,1-3 0,0-1 971,-1 0 0,1 0 0,3 0 0</inkml:trace>
  <inkml:trace contextRef="#ctx0" brushRef="#br0" timeOffset="145">16434 14454 7778,'-5'-7'11,"2"2"1941,-4 5-780,4 0-666,-2 0 1,0 5-76,-3 3 1,-3 7-45,-4 4 0,-4 4-241,-8 4 1,-2 3-110,-6 8 1,-3-2-483,0 2 1,0-3 444,4 0 0,5-1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9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1827 3266 8043,'-6'-1'-235,"2"-3"262,-2 3 162,5-4 154,-5 5 535,6 0-574,6-5-116,0 4 1,5-4-10,1 5 0,3 0-32,0 0 0,2 0-26,-2 0 0,-1 0-82,5 0-17,-5 0 1,7 0 24,-2 0 0,3 0 78,1 0 1,0-2-156,0-2 0,3 3 67,1-3 0,0 2-92,-5-2 1,5 1 107,0-4 1,-2 4-75,-6 0 0,1-3-48,-4 3 1,3-1 106,-4 4 1,0 0-151,-3 0 1,-5 0 78,1 0 0,-4 0-7,3 0 25,-4 0-30,7 0 0,-8 0 39,6 0 0,-5 1 2,0 3 254,-1-3-252,-2 4 367,0 0-192,0-3 87,0 8-141,0-4-92,-5 6 0,2-1 53,-5 0 1,5-3-151,-5 0 1,4-1-61,-3 5 1,-1 3 113,-3 0 0,-1 5-98,1-1 0,-5 3 61,1 1 1,-4 1-107,4 3 0,-2-3 119,2 2 1,1-2-28,-5-1 0,4 1 10,-4 3 1,4-3-7,-4 3 0,1-3 115,-1-1 1,-1-4-105,4 0 1,0 0 141,1 4 1,2-4-116,-2 0 1,1-5 97,-1 1 1,2 1-77,-2 0 1,2-1 44,2-4 0,-1 3-27,1-2 1,3 2-9,0-7 1,2 3-14,-1 2 0,0-5 15,3 1 1,3-4 227,-3 4-208,3-6 110,1 8 1,-1-9-77,-3 3 293,3 3-228,-4-6 46,5 4 234,0 0-218,0-4 142,0 4 581,0-5-790,5 0 1,1 0-170,5 0 0,2 0 48,2 0 0,4 0 45,8 0 0,-2-3-104,6-1 1,3-5 61,4 1 1,0-1-90,-3 2 0,-1-3 100,0 2 1,-1 3 228,-2 1 0,-4-1-200,-4 1 1,-1 0-1,-3 4 1,-1 0 12,-3 0 1,-6 0 75,2 0-74,-2 0 78,2 0-429,1 0 225,-6 0-1718,4 0 919,-8 6 865,3-5 0,-5 4 0,0-5 0</inkml:trace>
  <inkml:trace contextRef="#ctx0" brushRef="#br0" timeOffset="1">2958 3609 8227,'0'-6'-255,"0"-5"629,0 10 2,0-4-235,0 5-5,5 0 165,-4 0-299,4 0 134,1 0 1,0 0-115,5 0 1,1 0 116,-1 0 1,1 0-130,-1 0 0,4 0 34,0 0 0,6 0 25,-2 0 0,-1-1-38,1-3 0,-4 3 52,4-3 0,-1 1-94,1 0 1,-3 0 87,-4-4 1,3 3-228,0-4 1,0 4 61,-3-3 1,-5 4-770,1-1 154,-6 3-186,3-4 889,-5 4 0,0-4 0</inkml:trace>
  <inkml:trace contextRef="#ctx0" brushRef="#br0" timeOffset="2">3004 3815 8227,'6'0'366,"-1"0"1598,-5 0-1715,5 0 7,2 0 1,4 0 216,0 0 1,1 0-273,-1 0 0,4 0-144,1 0 0,4 0 95,-1 0 1,-1 0-169,1 0 0,0-4-891,4 0 661,-6 0 0,5 4-826,-3 0 0,-1-1 535,1-3 0,0 3-662,4-3 1199,0-2 0,-1-1 0,1-4 0</inkml:trace>
  <inkml:trace contextRef="#ctx0" brushRef="#br0" timeOffset="3">3872 3278 8095,'-10'-18'94,"2"3"1,-2 2 330,2 2-284,3-1 1,0 5-115,5-1 0,-4 4 294,0-3 0,1 3 838,3-4-479,0 6-403,0-3 0,-2 5 201,-2 0-59,3 0-553,-4 0 142,10 5 1,-1 1-34,7 5 0,-2 7 138,7 5 0,1 0-153,2 4 1,2 2 22,-2 1 0,2 3-96,-2 1 1,3 1 55,1-1 0,0 4-85,-1 0 1,1 0 5,0-4 0,-1-1-129,-3-2 1,1-3 155,-5-5 1,4-2 33,-4-2 1,1 2-30,-5-6 34,1 0 1,-1-4-58,0 1 0,-3-1 7,0 1 0,-5-1-6,5 1 1,-4-5 15,3 1 1,-4-4-36,1 3-397,-3-4-536,-1 7 83,0-9 995,0 4 0,5-5 0,2 0 0</inkml:trace>
  <inkml:trace contextRef="#ctx0" brushRef="#br0" timeOffset="4">4249 3266 8038,'0'-17'-200,"0"0"1,0 2 199,0 0 227,0-1-178,0 10 347,0-4 54,0 4 127,0-1 1,0 1 236,0 2-660,0 3 22,0-4-208,0 15 0,-2-1 151,-2 10 0,2 1 7,-6 7 0,-1 2-118,-6 5 0,3 4 78,-4 0 1,-1 5-94,-2-1 0,-3 3-94,-1 0 1,0-4 0,0-3 0,1-2 58,-1-2 0,-4-1-68,0-3 0,5-2 65,3-5 1,0 0-157,-4 0 0,4-2-133,0-2 0,8-2-238,0-6 1,2 1 20,-2-1 0,3 1-12,0-1 634,6 0 0,-3 1 0,5-1 0</inkml:trace>
  <inkml:trace contextRef="#ctx0" brushRef="#br0" timeOffset="5">4888 3358 8118,'-1'-7'498,"-3"4"-20,3-4 60,-4 6 85,5-9 30,0 9-496,0-5 200,0 6-337,0 6 1,1 0 172,3 5 0,-2 6-212,6 2 1,-4 2 54,3 2 1,-4 4-95,1 0 1,-2-1 20,2-3 0,-3 0-5,3 0 1,-3-2 37,-1-2 0,4 2 51,0-6 0,0 0 0,-4-3-43,0-1 1,1-1-48,3-2-50,-3 2 1,4-8 92,-5 6 0,-5 0 0,-1 3 0</inkml:trace>
  <inkml:trace contextRef="#ctx0" brushRef="#br0" timeOffset="6">4694 3620 8118,'-5'-11'818,"4"0"0,-4-1-470,5 1 0,1 3-131,3 1 0,-2 4 83,6-1 1,-1 2 95,5-2 0,3 3-216,0-3 0,7 1 60,1-1-451,0 3 199,4-4 0,-4 5 90,0 0 1,-1 0-92,-3 0 0,1 0-248,-5 0 0,4 0-313,-3 0 0,0 0 293,-1 0 281,-2 0 0,9 5 0,-5 1 0</inkml:trace>
  <inkml:trace contextRef="#ctx0" brushRef="#br0" timeOffset="7">5311 3278 8069,'-7'-12'0,"-2"1"369,6 0-141,-1-1 0,4 4-72,0 1-3,0-1 0,0 1 416,0-1 1,0 4 365,0-3-446,0 4-12,0-2-495,0 5 1,5 5-14,3 3 1,3 7-49,4 4 1,-1-1-34,5 1 0,-4 0 92,4 4 0,0-1-81,4 1 1,-1-4 19,-3 0 1,1-5-58,-5 2 0,5-1 146,-5-4 1,4 3-91,-4-6 1,0 1-107,-3-2 0,-1 2 96,0-5 0,-3 4-969,0-5 733,-6 1 0,7-3-513,-5 3 0,1-2 841,-1 1 0,2-1 0,6-2 0</inkml:trace>
  <inkml:trace contextRef="#ctx0" brushRef="#br0" timeOffset="8">5962 3221 8089,'0'-18'39,"0"3"495,0 7-220,0-2 826,0 9-277,0-4-405,0 5 1,-5 1-391,-3 3 0,-2 3-233,-2 8 1,-4-1 147,-3 5 1,2 1-186,2 2 0,-1 1-59,0 0 0,1 0-201,4 0 0,3-4 13,1 0 1,0-4 137,0 4 0,0-5-306,3 1 1,3 2-28,-3-2 644,3 0 0,-4 2 0,-1 0 0</inkml:trace>
  <inkml:trace contextRef="#ctx0" brushRef="#br0" timeOffset="9">5756 3598 8089,'-6'-6'1029,"1"5"1,5-5-131,0 2 71,0 3-234,0-4-511,0 5 0,0 5-280,0 2 0,0 5 122,0 3 0,1 3-148,3 5 1,-3 0 46,3-1 1,-2 1-95,2 0 1,-3 4-30,3-1 1,-2 2 123,-2-1 0,0-4-5,0 0 1,0 2 67,0-6 1,0 4-20,0-8 0,3 0 11,1-3 1,0-1 101,-4 1 0,0-5-103,0 1 0,1-6 169,3 2-449,-3 2 215,4-4-1309,-5 3 653,0-5 700,0-5 0,0-2 0,0-4 0</inkml:trace>
  <inkml:trace contextRef="#ctx0" brushRef="#br0" timeOffset="10">8349 3198 8304,'-4'-8'-218,"0"1"238,0 4 0,-1-2 524,4 5 65,-4-5 22,0 4 65,3-4-483,-3 5-49,5 0 1,0 6-90,0 5 0,5 2 79,3 6 1,2 5-187,2 7 1,4-1 52,3 4 1,3-2-177,1 6 0,-1 1 84,1 0 0,-4-1-67,0-4 0,-3 1-16,3 3 0,-2-6-106,2 2 0,-2-6 42,-6 3 0,-3-10 183,0 2 0,-2-4 78,2 0 1,2-1-53,-3-3 1,0-2 31,0 2 1,-3-3-76,4-5 1,-5 3 13,5-2 1,-4-3-7,4-1 41,-6 2-173,8-4 0,-7 3 2,4-5-712,-4 0 276,2 0 610,-5 0 0,5-5 0,1-2 0</inkml:trace>
  <inkml:trace contextRef="#ctx0" brushRef="#br0" timeOffset="11">8737 3369 8090,'-11'-24'0,"3"-1"446,0 9 1,6-4-20,-2 1 0,3 3-282,1 0 1,0 4 325,0 0 730,0 1-781,0-1 0,0 5 51,0-1-358,0 6 219,0-3-685,-5 15 0,-2 4 246,-4 12 0,-6 5-171,-2 7 0,-4 6 132,-3 6 1,2 3-355,-3-3 1,2 4 233,-2-1 0,3-2-44,-3-1 0,3-5 4,1-3 1,6-4 201,1-7 1,0 0-341,1-4 1,3 0 72,5-4 0,4-4-246,-1 0 1,3-5 616,1 1 0,-5-2 0,-1-2 0</inkml:trace>
  <inkml:trace contextRef="#ctx0" brushRef="#br0" timeOffset="12">8954 3952 10748,'6'5'210,"-2"2"1,-3 3 42,-1 2 0,0 1-197,0 2 1,0 3 135,0 4 1,0 1-962,0 0 0,-5 4-1641,-2-1 2410,-3 6 0,-2-8 0,1 4 0</inkml:trace>
  <inkml:trace contextRef="#ctx0" brushRef="#br0" timeOffset="13">9251 3255 8094,'-5'-11'0,"0"3"0,-3 0 0,2 4 1033,2-3-206,3 4-315,-4-2-126,5 5 22,0 0-310,5 5 0,2 2-219,9 4 1,-2 6-40,5 2 144,0 2 0,0 2-12,0 0 0,0 0 92,4 0 1,-1-4-200,1 0 0,-4-4 76,0 4 1,-5-5-124,1 1 0,-2-2 45,-1-2 0,-1-3-222,0-1 0,1 0-99,-1 0 1,-3 2-274,-1-5 1,-3 5 730,4-1 0,0 2 0,3 1 0</inkml:trace>
  <inkml:trace contextRef="#ctx0" brushRef="#br0" timeOffset="14">9868 3198 8246,'0'-14'639,"0"2"-126,0 4-29,0-4-333,0 6-315,0 1 355,0 5 1,-4 1 216,0 3 0,-9 3-351,2 9 1,-8 1-338,0 6 1,1 4-149,-1 0 221,0 4 43,-4-2 1,4 1-292,0-4 1,5 2 89,-1-1 0,2-3-104,2-1 0,1-8 137,2 4 0,-1-5 84,5-3 1,1 1 247,3-1 0,0 1 0,0-1 0,0 1 0</inkml:trace>
  <inkml:trace contextRef="#ctx0" brushRef="#br0" timeOffset="15">9616 3632 8152,'-6'0'1758,"1"0"-1501,5 0 0,0 5 36,0 3 1,0 5-52,0 3 0,0 4-211,0-1 1,1 3 150,3 0 0,-1 0-105,4-3 0,-3 1-42,4-4 1,-5 3-240,5-4 1,-5 0 85,0-3 200,4-1-331,-6 0 0,4-3-68,-5 0-479,0-6 1,0 4 57,0-2 738,-5-2 0,4 3 0,-4-5 0</inkml:trace>
  <inkml:trace contextRef="#ctx0" brushRef="#br0" timeOffset="16">10838 3381 8278,'0'-7'-1680,"0"-3"3046,0 4-349,0-1-239,0-3-237,-5 9 439,4-9-207,-4 9-711,5-5 0,0 12-94,0 1 1,4 8 146,0 4 1,3 3-188,-3 1 0,5 5 58,-1 2 0,0 3-180,0 1 0,1 2 62,-5 2 0,1-2-13,-1 2 0,-3-7 74,3 0 0,-3-6-157,-1 2 1,0-4 71,0-4 1,0 1 80,0-5 1,0 1-136,0-5 0,0 0 82,0 1 1,0-5-638,0 1 475,0-5 1,0 3-549,0-2 838,0-3 0,-5 4 0,-1-5 0</inkml:trace>
  <inkml:trace contextRef="#ctx0" brushRef="#br0" timeOffset="17">11101 3472 8071,'-6'-18'0,"-1"2"1602,4 4-509,1 1-1048,-3-1 1,5 5 482,0-1-63,0 6-442,0-3 1,0 6 48,0 3 1,0 3-309,0 8 1,4 8 181,0 8 0,5 3-153,-2 4 1,-2 3-87,-1 4 1,-2 0-59,-2-3 1,3-4 82,1-8 1,0 1 53,-4-8 1,0 1 209,0-9 0,0 0-74,0-3 0,4-5-230,0 1 26,-1-6-360,-3 8 274,0-8-101,0 3 324,0-15 0,0 6-22,0-8 0,0 2 191,0-5 1,-1 2-99,-3-2 0,2-1 299,-6 0 1,4-3-163,-3 4 0,4-4 430,-1 4 1,-1-2-73,1 2 1,1 2 617,3-2-266,0 3-130,0 0-525,0 1 0,1 4 69,3 4 1,2 1-297,6 2 1,0 5 93,3 3 0,3 3-185,5 5 0,0-2 109,0 5 1,-2-4-127,-2 4 0,3-4 77,-3 4 1,-3-5 109,0 1 1,0-3 154,-1-5 1,1 2-91,-5-5 0,0 4 517,1-5-52,-1 1-291,1-4 1,-5 0 248,1 0 447,-6 0-366,4-5 1,-6-1-132,0-6 1,0-3-14,0 0 0,-4-5-155,0 1 1,-5-3 12,1-1 0,2-3-5,-2-1 0,2-5-261,-1 2 0,-2-2 113,5 2 0,-1-3-639,1 2 1,3 3-453,-3 2 1,3 5 538,1 2 1,0 5-1746,0-1 902,0 7-31,0-2 865,0 9 0,5 1 461,2 8 0,-2 7 0,0 3 0</inkml:trace>
  <inkml:trace contextRef="#ctx0" brushRef="#br0" timeOffset="18">11626 3403 8053,'-6'-5'0,"1"3"0,5-6 1254,0 6-511,0-8-255,0 8 57,0-3-1441,0 5 951,0 5 0,4 3-109,0 7 1,5 8 123,-2 7 0,-1 3 6,2 2 0,-5-1-56,0 0 0,3 4-9,-3 0 1,2-1-239,-1-6 94,-3 2 16,5-9 1,-3 2-40,1-7 1,1 2 73,-1-6 0,-3 0-386,3-3 28,2-6-440,-4 4 461,3-9 419,-5 4 0,0-5 0,0 0 0</inkml:trace>
  <inkml:trace contextRef="#ctx0" brushRef="#br0" timeOffset="19">11569 3472 8027,'0'-11'0,"0"-1"314,0 1 0,2-1 474,1 1 0,8-1-463,4 1 1,5 1-323,-1 2 100,-2-2-23,4 9 0,-2-4 91,8 5 0,-3 1-102,3 3 0,-3 3-41,-1 9 0,-1 1-314,1 6 0,-4 5 76,0 3 1,-5-2-197,2 1 1,-5-3 140,-3 3 0,-2-3-52,-2 3 1,-3 0 17,3 0 189,-8-2 1,-2-5 108,-6 0 1,0 0-137,-4-1 0,2 0 417,-5-3 1,0 1-147,-4-4 1,1-1 258,-1-4 1,0-1-169,0-2 0,4 1-526,0-5 1,5-1 300,-1-3 0,2 0 0,2 0 0</inkml:trace>
  <inkml:trace contextRef="#ctx0" brushRef="#br0" timeOffset="20">12666 3106 8106,'0'-11'0,"-5"0"407,3-1 622,-3 6-636,5 1-37,0 5-426,0 10 0,2 0 108,1 13 1,0 2-37,5 10 0,-1 4 91,5 3 1,-5 6-83,1 2 0,-4-1-171,3-3 0,-4-4-91,1-1 0,1-4 35,-2 1 1,1-6 140,-4-2 0,2-4-43,1 1 1,-1-8 62,1-4 0,-1 1-202,-2-1 0,1-1-47,3-6-15,-3 2 1,4-7-40,-5 4-59,0-4 417,0 2 0,0-5 0,0 0 0</inkml:trace>
  <inkml:trace contextRef="#ctx0" brushRef="#br0" timeOffset="21">12666 3392 8106,'-7'-11'452,"2"-1"772,5 1-703,0 4-563,0 2 0,2 5-5,1 0 1,8 3-6,4 4 0,9 5 47,-1 7 1,3 8 60,1-1 1,-2 2-145,6 3 1,-2-2 47,2 1 0,-4 2-258,-4-5 1,-1-1 231,-3-3 1,1-1 160,-5-3 0,4-3 327,-3-4-318,-1-1 0,-4 0 68,1 1 0,-1-6-136,1-2 1,-5 1 283,1-1 1,-4 0 352,3-4-159,-4 0 0,2-2-136,-5-1 0,0 0 247,0-5 1,0-3-260,0-4 0,0-5-330,0 1 0,0-3 2,0-1 1,-4-5 61,0-2 0,-5-3-69,2-2 0,0 1 71,0 0 0,0-4-377,0 0 0,-2-4 139,5 4 0,-1 0-359,1 4 1,3 4 100,-3 4 0,3 3-59,1 4 0,0 2-902,0 6 454,0 5-358,0-5 379,0 10 44,0 6 1,5 5 835,3 13 0,7-2 0,3 6 0</inkml:trace>
  <inkml:trace contextRef="#ctx0" brushRef="#br0" timeOffset="22">13351 3483 9971,'6'5'-55,"-2"3"0,-3 2 509,-1 2 1,0 4-113,0 3-248,0 3 1,-3 4-96,-1 1 1,-4 5 70,4-2 0,-1-1-164,1 2 0,3-6 128,-3 2 1,4-3-266,4-1 1,3-5 68,4-3 1,0-2-23,1-2 1,3-1 119,0-2 1,2-3-4,-2-5 0,2 0 206,2 0 0,2-5-64,-2-3 0,-1-2 260,1-1 1,-5-5-121,1 1 0,2-4 283,-2 4 0,-4-6-143,-3 2 0,-6-6-93,2-2 0,-2 0-260,-2 0 0,-7 1-358,-4-4 0,-7 5-555,-9-2 0,-2 8 472,-5 4 1,-4 3 438,0 5 0,-16 7 0,1 6 0</inkml:trace>
  <inkml:trace contextRef="#ctx0" brushRef="#br0" timeOffset="23">13808 3540 8154,'-5'-6'578,"3"1"-120,-3 5-428,5 0-221,0 10 0,0-1 484,0 10-190,5 0 1,1 4-64,1 0 0,3 0 78,-2 0 1,1-1-132,-2 1 0,4-1 115,-4-3 1,0 1-216,0-5 1,-4 1 114,1-5 1,-3-3 199,-1-1-8,5-4 202,-4 2 103,4-5-183,-5 0-162,-5 0 0,3-5-6,-6-3 1,5-2 76,0-1 1,1-6-62,2-2 1,0-3-138,0 0 0,2-1-358,1 0 1,3-4 211,1 1 0,5-5-355,-1 5 1,0 0 210,5 7 1,0 3-253,-1 4 1,2 2 168,-2 2 0,-1 3-202,5 5 0,-5 7 548,1 4 0,3 11 0,0 7 0</inkml:trace>
  <inkml:trace contextRef="#ctx0" brushRef="#br0" timeOffset="24">14173 3712 8017,'0'-18'86,"0"2"99,0 4 1,0-1-114,0-2 127,0 2 1,0-3 377,0 5-184,0-1 1,4 1 648,0-1-626,0 6-325,-4 1-15,5 5 0,0 6-173,2 6 1,4 4 34,-4 7 0,0 0-59,0 0 0,0 1 56,0 2 0,2-1-99,-5 1 0,3-2-280,-3-1 264,5-5 0,-6-2 158,4-4 0,-4-1-76,1 1 814,2-6-333,-5-1 784,4-5-465,-5 0-331,0-5 1,0 2-219,0-4 0,-1-1 105,-3-3 1,3-4-241,-3-1 0,3 0 95,1 1 1,0-3-327,0-5 0,0 0 125,0 0 0,1 1-402,3-1 1,-1 5 196,4 3 1,-3 2-32,4 2 1,-5 0 35,5 4 0,-4 0-106,3 4 25,1 1 0,3-3 9,1 5 1,-2 5 210,-2 3 1,2 2-48,-3 2 1,0-1 174,0 0 1,0 1-14,0-1 0,0 1 69,-4-1 0,-1-3 137,2-1-133,-3 1 43,4-2-64,-4 4 258,4-8-162,-5 3 154,5-5-111,-3 0-126,8 0 0,-8 0-16,6 0 1,-4-1 19,3-3 1,0 1-12,0-4 1,3-1 44,-2-3 38,2-1 1,2 1-82,-1-1 1,-3 5 16,-1-1 0,-4 4 32,1-3-170,2 4-6,-5-2 1,8 6 73,-5 3 1,1 4-2,-1 7 0,-2 3 19,6 5 1,-6-1-61,2 1 0,1 4 39,-1-1 1,1 1-465,-1-4 1,-3 0-41,3 0 1,1 0-756,-1-1 1289,5-4 0,-8-1 0,4-6 0</inkml:trace>
  <inkml:trace contextRef="#ctx0" brushRef="#br0" timeOffset="25">15064 3746 8016,'0'-13'0,"0"-2"0,0 2 1218,0-2-862,0-3 1,0 6-220,0-3-198,0-3 1,0 5 866,0-2 0,-4 1 118,1-1-774,-6 2 0,2-2 10,-4 7 0,2-1-115,-2 5 1,2 1-95,-7 3 1,-1 5-192,-2 2 1,-2 5-119,2 3 1,-1 3 186,5 5 0,0-1-162,3 1 0,2 0 61,2 0 0,3 0 7,5 0 0,0-2 109,0-2 0,2 2-153,1-6 1,4-1 150,4-7 1,1 2 69,-1-5 0,2 4 214,2-5 0,-1 1-88,5-4 0,-5-4 166,1 1 1,2-6-103,-2 1 0,0 2 271,-4-2 1,-3 1-126,0-5 0,-2 5 565,2-1-220,-3 0 102,0 2-727,-4 1 154,4 5 0,-9 9-223,1 2 0,-6 8 66,1 0 1,3 3-106,1 1 1,-1 0 34,1-1 0,0 1-525,4 0 1,4-4-134,0 0 1,5-5-1252,-1 1 2014,2-2 0,6 3 0,2 2 0</inkml:trace>
  <inkml:trace contextRef="#ctx0" brushRef="#br0" timeOffset="26">15407 3186 8119,'0'-17'0,"0"0"0,0 6 479,0-1 1,0 5-42,0-1 1,-2 6 349,-1-2-343,1 2-192,-3 2 1,5 3-327,0 5 0,4 6 115,0 12 1,5 3 127,-2 6 0,0 3 30,0 0 0,-3 5-393,4-1 0,-4 2-20,3 2 1,-4 0-10,1-1 1,1 4-79,-2-4 1,1 2 113,-4-9 1,4-1 279,0-7 0,0 2-140,-4-5 0,0-2 143,0-6 0,0 2-101,0-6 0,3 1 273,1 0-174,0-4 1,-4 5-24,0-6 1,1-5-1100,3-2 480,-3-2 547,5-2 0,-6 5 0,0 1 0</inkml:trace>
  <inkml:trace contextRef="#ctx0" brushRef="#br0" timeOffset="27">16069 3061 7585,'0'-7'908,"0"-3"-698,0 9 1,0-5 336,0 2 10,0 3 0,0-4-81,0 5-224,-5 0 1,-1 1-614,-6 3 285,1 2 1,-1 10-106,1 3 1,-2 4 128,-2 4 1,2 3 61,-2 8 1,1-1 15,-1 5 0,2 0 49,-2 4 0,6-2-58,2-2 0,0 2 162,0-2 1,2-2-108,5-2 1,0-1 13,0 1 1,0-3-117,0 3 1,3-4 108,1-3 0,5 1-191,-1-6 1,2 2 98,1-1 1,1-4-59,-1 0 1,1-1 68,-1-3 0,0-2-60,1-2 1,-5-2 67,1-2 1,-4 1-2,3-1 1,-3-1-296,4-2 232,-6 2 0,7-7-772,-5 4 570,0-4 1,-3 2-39,3-5 0,-1 0 47,4 0 0,-3 0-693,4 0 944,-1-5 0,10-2 0,0-4 0</inkml:trace>
  <inkml:trace contextRef="#ctx0" brushRef="#br0" timeOffset="28">16206 3575 8021,'-5'-13'367,"0"-6"-257,-3 8 1,0 0 247,4 4 0,0 3-123,4-4-879,-5 6 837,4-3 0,-8 6-77,5 3 1,-1 7-92,1 8 0,3 4 33,-3 4 1,3 1 12,1 2 0,0 6-12,0-6 1,0 4-121,0-7 0,1 2 24,3-6 0,-2 2 8,6-5 1,1-4-23,6-1 1,-1-3 50,5-5 0,0-2 220,4-5 1,0 0-140,0 0 1,3-5 166,1-2 1,0-5-52,-5-3 1,1-1 144,0-4 0,-5-1-33,-3 2 1,-4-3-113,-3-1 1,-3-1-181,-5-2 1,-1 0 99,-3-4 1,-2 1-206,-6-2 1,-4 0 75,-3 4 1,-3 0-349,-1 4 1,1 6 159,-1 1 0,1 5-316,3 3 0,-1 3-265,5 5 1,-1 2 78,5 1 0,-3 5 66,3 7 0,-3 0 636,6 8 0,-2 3 0,-2 8 0</inkml:trace>
  <inkml:trace contextRef="#ctx0" brushRef="#br0" timeOffset="29">16606 3895 8057,'6'7'382,"-2"1"0,1-4-397,-1 3 0,0 1 77,-4 3 1,0 2 289,0 2 0,0-1-150,0 5 0,0-4-254,0 4 1,-1-3-55,-3 3 1,1-2 71,-4 2 0,4 2-98,-1-6 0,-1 0 53,1-3 1,-1-1-813,1 0 453,3 1 438,-9-1 0,9 1 0,-4-1 0</inkml:trace>
  <inkml:trace contextRef="#ctx0" brushRef="#br0" timeOffset="30">16891 3403 7931,'-5'-17'14,"4"0"1133,-4 11-293,5-4-609,0 3 53,0 1 260,0 1-402,0 20 0,4-1-83,0 13 0,1 2 193,-1 1-134,-3 3 6,4 7 1,-5-5-258,0 3 79,0 3 40,0-6 1,0 9-324,0-6 198,5-5 66,-4 0 0,4-9-294,-5 2 1,0-5 53,0-2 129,0-5-165,5 2-1,-3-4 17,3-1 64,-5-5-27,0-1-872,0-5 1154,5 6 0,-4-5 0,4 4 0</inkml:trace>
  <inkml:trace contextRef="#ctx0" brushRef="#br0" timeOffset="31">17017 3027 7998,'-6'-12'8,"2"2"282,8 2 1,-2 3-198,6 5 648,-6 0-251,9 0 0,-4 10-242,8 6 1,2 9 180,2 5 0,3 9-133,-3 2 0,2 8-395,2 0 1,-4 2 240,0-2 1,-5-2-181,1 3 1,2-4 124,-2-5 1,-4 3-252,-3-6 1,-2 3 22,2-2 0,1-1 122,-5-4 1,-1-4 108,-3 1 1,0-6-91,0 2 0,-1-3-205,-3-1 1,2-2 82,-6-2 1,4 3 382,-3-3 1,3-1-274,-4 1 0,1-5-186,-5 1 0,5 1-348,-1 0 0,1-1-1059,-5-4 1605,1 1 0,-11 4 0,-2 2 0</inkml:trace>
  <inkml:trace contextRef="#ctx0" brushRef="#br1" timeOffset="32">8566 4911 7940,'-2'-8'-37,"-1"1"0,1 3 233,-2-4-105,-2 6 0,4-7 134,-6 5 1,4-4 99,-3 5-100,4-6 1,-3 8-105,2-3 1,1 1 88,-4-1 1,3 3 6,-4-3 0,5 3-70,-5 1 1,4 5 39,-4 3 1,2 3-145,-1 4 1,-2 3 78,5 5 1,-4 0-23,4 0 1,1 1 43,3 2 0,0 0-156,0 4 0,1 1-78,3 3 1,-2-4 137,6 1 1,-1-4-235,5 3 1,-1-3 73,1 3 0,-1-5-160,1 2 1,-5-3 73,1-1 0,-4 0 29,3 0 1,-4 0 40,1-1 1,-3-3-26,-1 1 0,0-3 4,0 2 0,-5 2 24,-3-6 0,-1 4 79,2-4 1,-4 0-46,4-3 0,-3-1-259,-2 1 0,5-5 82,-1 1 1,0-6-500,-3 2 417,0-3 1,-1-1 349,1 0 0,-1 0 0,-4-5 0,-2-1 0</inkml:trace>
  <inkml:trace contextRef="#ctx0" brushRef="#br1" timeOffset="33">8189 5585 8040,'0'-7'471,"1"-1"-240,3 4 0,3-4-12,9 4 0,1-1 40,6 1 1,3 2 24,4-6 0,-1 1-95,6-5 0,-1 5-53,-4-1 1,-2 2-546,-1-2 0,-4-1 277,-4 5 0,1-3-1491,-5 3 1623,0 0 0,-3-1 0,-1-1 0</inkml:trace>
  <inkml:trace contextRef="#ctx0" brushRef="#br1" timeOffset="34">8748 5539 8033,'0'-6'1318,"0"1"146,0 5-694,5 0-493,2 5-212,4 1 1,1 6 57,-1-1 0,2 2-167,2 2 0,-2-2 57,2 2 1,-2 1-112,-2 0 0,-1 0-149,-2-1 175,2-2 0,-4 3-111,6-4 1,-2-1 123,-3 1 1,4-2-77,-4-3 0,0 4 68,0-4 0,-4 0-115,1 0 0,1-3 80,-2 4 1,2-6-726,-1 2 495,-2-3 1,3 0-761,-5 3-291,0-2 1383,0 3 0,-5-5 0,-2 0 0</inkml:trace>
  <inkml:trace contextRef="#ctx0" brushRef="#br1" timeOffset="35">9011 5573 8030,'0'-11'33,"0"0"1,0-1 33,0 1 924,0-1-170,0 1-162,0-1 1,0 5 196,0-1-32,0 6-238,0-3-693,0 5 158,-5 5 1,2 1 33,-4 5 0,-1 6-30,-3 2 0,-2 3-165,-2 0 0,2 5-168,-2 0 1,1-1 81,-1-3 1,2 0-208,-2 0 1,6-5 166,1-3 1,1 1-661,-5 0 0,5-2 395,-1-7 0,4 2 501,-3-5 0,-1 5 0,-3-3 0</inkml:trace>
  <inkml:trace contextRef="#ctx0" brushRef="#br1" timeOffset="36">9514 4763 8213,'0'-7'-844,"0"-3"1660,0 9-385,0-4 0,0 3 201,0-1-137,0 1-317,0-3 158,-5 5-178,-2 0 1,-4 2 67,-1 1 1,5 4-202,-1 4 1,0 1 92,-3-1 1,0 5-115,-1 3 0,1 3 29,-1 1 0,2 4-35,3-1 0,-2 2 29,5-1 0,-4-3 65,4 2 0,-3 0-81,3 1 0,0-3 72,4 2 0,0 2-86,0-1 0,0 3 71,0-3 0,0 1-141,0-1 1,0-3-34,0 2 0,0-2-113,0-1 1,5 0-28,3 0 1,-2 0 136,2 0 0,0-4 102,3 0 0,0-5-65,1 1 0,-1-2 157,1-2 1,-1 0-92,0 1 1,1-2 72,-1-2 1,-3 0-34,0-4 226,-1 5-736,5-3 189,-1 1-845,0 3 422,1-9-825,-1 4 1535,1-5 0,-1 0 0,1 0 0</inkml:trace>
  <inkml:trace contextRef="#ctx0" brushRef="#br1" timeOffset="37">10039 4808 8081,'-5'-11'329,"-1"-1"65,-1 1 201,2 5 18,5-5 1,0 9 72,0-6 42,0 6-447,0-3 71,0 0-106,0 3 208,0-3-325,0 5 49,0 5 0,5-2-131,3 4 1,2 1 0,1 4 1,2 3 77,2 0 1,-1 4-8,5-4 1,0 4-23,4-4 1,0 6-50,0-2 1,0 2 89,0 2 0,-4 0-214,0 0 0,-5 0 58,1 0 0,-3-1-257,0 1 1,-1 4 125,1 0 0,-2 0-337,-3 0 0,2-3 139,-5 3 0,0 1 17,-4-2 0,0 2 68,0-1 1,0-3 33,0 3 1,0-7 197,0-1 0,-5-1-154,-3 1 0,2 1 223,-2-5 0,1 1-85,-5-5 1,1 1 68,-1-1 1,1-1-154,0-2 0,3 2-547,0-3-237,1-1 310,-5 4 604,1-9 0,5 9 0,1-4 0</inkml:trace>
  <inkml:trace contextRef="#ctx0" brushRef="#br1" timeOffset="38">10770 5117 8071,'0'-7'-239,"0"2"1084,0 5-462,0-5-58,0 4-199,5-4 1,-3 5-145,6 0 1,-4 0-197,4 0 192,-1 0 1,5 0-45,-1 0 1,0 0 118,1 0 1,1-2-88,2-1 1,-1 1 84,5-1 1,-2-3-136,3 3 0,0-5 102,-5 4-491,0 0-370,-3 4 843,-1 0 0,-5 6 0,0 0 0</inkml:trace>
  <inkml:trace contextRef="#ctx0" brushRef="#br1" timeOffset="39">10770 5311 8473,'11'0'1137,"1"0"-870,-1 0 1,2 0 16,2 0 0,-1 0-50,5 0 0,-4-2-234,4-1 1,-1 1 121,1-1 1,-1 1-530,-3 2 0,2-1 241,2-3 0,1 3-1518,-5-3 1684,5 3 0,-2-4 0,5-2 0</inkml:trace>
  <inkml:trace contextRef="#ctx0" brushRef="#br1" timeOffset="40">11684 4763 8011,'-7'-12'0,"-2"1"45,6-1 1,-3 1 122,3-1 1,0 2 21,-5 3 1,5-4-3,-5 4 0,4 1 433,-3-2-110,4 5 1,-2-3-286,5 2 144,-5 3-350,4-4 0,-4 6 64,5 3 0,-2 0-3,-1 7 0,1 3 116,-2 9 1,-1 1-164,2 3 1,-1 3 36,4 8 1,0 2-145,0 1 0,1 4 5,3-3 0,2 2 1,6 2 0,3 0-139,0-1 1,4-3-34,-4 0 1,4-1 192,-3 0 0,1-2 8,-5-9 1,2-1 7,-7-2 0,0-7-20,0 3 1,-4-7 24,1 4 0,-3-7-155,-1 3 1,0-4-635,0 0 273,-5-1 1,-2-1 153,-4-2 0,0 1-761,-1-5 1148,-4-1 0,3 3 0,-3 0 0</inkml:trace>
  <inkml:trace contextRef="#ctx0" brushRef="#br1" timeOffset="41">11398 5368 8484,'0'-8'1109,"0"1"0,5 4-652,3-1 0,6-1 52,1 1 1,4 1-131,-4 3 0,9-4-232,-1 0 1,4-4 103,-1 5 0,4-5-255,4 4 0,-4-4-1273,1 5 1,-5-2 338,5 1 938,-11 3 0,7-10 0,-9 5 0</inkml:trace>
  <inkml:trace contextRef="#ctx0" brushRef="#br1" timeOffset="42">11946 5368 8117,'0'-7'-831,"0"2"3928,0 5-3026,5 5 1,-2 2 16,4 4 1,1-3 93,3-1 0,-3 1-252,0 3 0,-1 1-14,5-1-266,-1 1 1,1-2-52,-1-2 1,-3 0-232,-1-4 0,-3 4-702,4-4 1334,-6 5 0,8-3 0,-3 5 0</inkml:trace>
  <inkml:trace contextRef="#ctx0" brushRef="#br1" timeOffset="43">12243 5311 8086,'0'-7'711,"0"2"1,0 4 168,0-3-861,0 3 0,-1-4 158,-3 5 1,2 5-568,-6 3 0,-1 2 257,-6 1 0,2 4-129,-2 1 1,-2 3-108,2-4 1,0 4-255,4-4 1,-1 4 228,1-4 0,1 4 394,2-3 0,3-5 0,5-3 0,0-1 0,0 0 0,0-2 0</inkml:trace>
  <inkml:trace contextRef="#ctx0" brushRef="#br1" timeOffset="44">12106 5528 8086,'0'-7'1161,"0"-3"-259,0 9 1,0-4-172,0 5-510,0 5 0,0-3 14,0 6 1,1 4-127,3 3 1,-3 4 42,3-4 1,-2 5-198,-2-1 1,1 2-354,3-2 1,-3 1 229,3-5 1,-2 0-119,2-3 0,-3-1 121,3 1 0,1-5-406,-1 1 1,0-4-407,-4 3-17,5-4 994,-4 2 0,9-5 0,-3 0 0</inkml:trace>
  <inkml:trace contextRef="#ctx0" brushRef="#br1" timeOffset="45">12746 4648 8079,'0'-11'-1165,"0"-1"1588,0 1 1073,0 5-794,0 1-7,0 5-393,-5 0-118,-2 0 1,-4 5-51,-1 2 1,-3 9 76,0 3 0,-2 2-218,2 2 0,-1 4 62,-3-1 0,2 5-129,6-5 1,-1 6-32,1-1 0,3 2-35,1 1 1,4 0 41,-1 0 0,3 1 133,1-1 1,0 0-121,0 0 1,1-1 92,3-2 0,3 1-228,4-6 0,0 5 52,1-5 1,-1 0-20,1-7 1,0 1 191,4-5 0,-4 4-42,3-3 0,-3-5 191,-4-3 1,2-1-66,-3 5 0,0-6 137,0-2 1,-3 1 123,4-1-194,-6-1 0,5-3-168,-4 0-250,-1 0-348,3 0 285,-5 0 1,-5 0 0,-2 0 0</inkml:trace>
  <inkml:trace contextRef="#ctx0" brushRef="#br1" timeOffset="46">9753 4888 8125,'-7'-1'0,"-1"-3"-10,6 3 0,-5-8 5,4 5 0,1-1 262,-2 1 1,2 3 27,-2-3 1,3 2 234,-3-2-15,3 3-232,1-5-65,0 6 0,0 7-167,0 4 1,1 4 62,3 4 1,-2 4 52,6 0 1,-5 1-162,0 7 1,-1-2 25,-2 1 1,3 3 16,1-2 0,0 2-128,-4 1 1,0-1 118,0-2 0,4 0-172,0-4 1,1 0 50,-2-5 1,-1 1-120,2 0 1,1-1 31,-2-3 1,5 1 23,-4-5 0,3 0 105,-3-3-29,5-1 0,-6-1 219,4-2-273,-4 2 204,7-9-121,-9 5-83,4-6-48,-5 0 74,5 0 0,-2 3-224,5 1 1,-5 0 91,5-4 0,-4-1-64,3-3 0,-3 3 302,4-3 0,-1-3 0,5 1 0</inkml:trace>
  <inkml:trace contextRef="#ctx0" brushRef="#br1" timeOffset="47">9708 5322 8123,'-7'-6'784,"1"-3"-264,2 5-405,3 0 64,-4 4 0,6 0 289,3 0 0,-1-1-143,4-3 0,6 3-131,6-3 1,-1 2 59,1-2 0,3 1-173,5-4 0,0 3 100,-4-4 0,-2 6-671,-2-2 1,2-1 489,-6 1 0,5 0 0,-2 4 0</inkml:trace>
  <inkml:trace contextRef="#ctx0" brushRef="#br1" timeOffset="48">12997 4751 8158,'-5'-6'0,"4"-1"199,-3 4 44,3 1-2,1-3 1,-2 5 60,-2 0 1,3-1 235,-3-3 31,3 3-179,1-4-210,0 15 0,4 3-39,0 10 71,5-6 1,-8 9-196,3-4 0,1 5 33,-1 0 1,-1 1-23,-3 2 1,0 3 49,0-2 0,-3-2-332,-1 1 0,0 1 142,4 3 0,-4-5-222,0-2 0,1-2 145,3 2 1,3-7-114,1 3 1,1-7 131,-1 4 0,2-7 45,6 3 1,-5-7 122,1-2 1,0 0-101,3 0 0,-3-2 170,-1-5 0,1 0-74,3 0 1,-3 0-336,0 0 1,-5 0 109,5 0 1,-4 0-1134,3 0 1364,-4-5 0,7-6 0,-4-7 0</inkml:trace>
  <inkml:trace contextRef="#ctx0" brushRef="#br1" timeOffset="49">12917 5185 8158,'0'-11'199,"0"4"1,1-2 391,3 6 0,-1-2-304,4 1 1,-2 2-174,7-1 1,-3 1-190,6 2 255,3-5 1,-2 4-465,3-3 1,7-1 198,-4 1 0,4-3-593,-3 3 678,-1 0 0,1-1 0,0-1 0</inkml:trace>
  <inkml:trace contextRef="#ctx0" brushRef="#br1" timeOffset="50">13305 4625 8257,'-5'-17'0,"-1"0"874,-6 6 1,6 3 283,2 1-851,3 4 219,1-2 20,0 5 1,5 1-418,3 3 0,2 6 116,1 5 0,6 7-20,2 1 1,4 1-205,3 6 1,-2 1 90,3 3 0,-3 0-184,-1 1 1,-4-1-35,0 0 1,-5-2 52,1 2 1,-3-6-196,-5 6 1,2-6 89,-5 3 1,4-5-47,-5 5 0,1-6-11,-4 2 0,0-3 88,0-1 0,-1 0 15,-3-1 0,-1 1-44,-3 0 0,-5-4-3,1 0 0,1-5 16,-1 1 0,5-1-330,-5 2 0,1-5-187,3 0-657,3 1 392,-5-6 925,9 1 0,-4 3 0,5-4 0</inkml:trace>
  <inkml:trace contextRef="#ctx0" brushRef="#br1" timeOffset="51">13968 5025 8028,'-7'-11'530,"2"4"827,5-3-600,0 9-148,0-4 365,0 5-1011,5 0 0,2 0 77,4 0 1,1 4-34,-1 0 1,4 1 16,0-2 1,2-1-120,-2 1 1,2-1-367,2-2 0,1 0 271,-5 0 1,6 0-289,-2 0 1,-2 0 202,2 0 0,-5-4-1311,2 0 1586,-4 0 0,-5 4 0,-2 0 0</inkml:trace>
  <inkml:trace contextRef="#ctx0" brushRef="#br1" timeOffset="52">13945 5208 7970,'-6'0'2626,"0"-5"-2389,12 4 1,0-5 178,5 6 1,2-3-134,2-1 0,3-1 304,5 1 1,0 1-460,0-4 1,-2 3 35,-2-4 0,1 6-1218,-4-2 0,-1 3 384,-4 1 670,1 0 0,-1 0 0,1 0 0</inkml:trace>
  <inkml:trace contextRef="#ctx0" brushRef="#br1" timeOffset="53">15190 4500 8197,'0'-7'-1346,"0"-3"1606,0 9 229,0-4 608,-5 0-641,3 4-376,-3-4 0,5 10 116,0 2 0,0 3-38,0 2 0,0 4 76,0 3 0,0 3-67,0 1 1,0 0-119,0-1 0,0 1 78,0 0 1,4-4-89,0 0 1,1-4-1,-1 4 1,-2-5-187,6 2 1,-4 0-143,3-1 1,-3 1-431,4-5 0,-6 0 719,2 1 0,-3-1 0,-1 1 0</inkml:trace>
  <inkml:trace contextRef="#ctx0" brushRef="#br1" timeOffset="54">14687 5037 8220,'-6'-7'1547,"1"2"-1270,5 5 1410,0 0-1561,5 0 0,-3 1 70,6 3 1,1-1-143,6 4 0,3-3 15,5 4 1,5-6 111,2 2 0,9 1-1,7-1 1,2 0-307,9-4 1,-1 0 81,9 0 0,-32-2 0,0 0 86,3 0 0,0 0 0,-3-2 0,0 1-38,2 1 1,-1 0-1,-2-2 1,1 0-83,-1 2 0,0 0 0,1-1 1,0-1 88,28 0 1,-5-4-285,-6 5 0,-5-1 161,-3 4 0,-4-4 28,-7 0 1,-3 0 54,-6 4 0,0 0 158,-3 0 0,-3 0-156,-4 0 360,-1 0 0,-3 0-1018,0 0 527,-6 0-1839,3 0 1030,-20 0 967,1 5 0,-14 2 0,5 4 0</inkml:trace>
  <inkml:trace contextRef="#ctx0" brushRef="#br1" timeOffset="55">14801 5493 8296,'0'-7'475,"0"-1"0,-1 6-59,-3-2 393,3 3-317,-4 1 1017,5 0-1594,0 5 73,0 1 0,1 9 144,3 0 0,2 5-91,6-5 1,-1 5 77,1-1 1,0 3-234,4 0 0,-4 1 50,4 0 1,-3 0-130,3 0 1,-4 0 101,4 0 1,-5-1-113,-3 1 0,1-1 146,-6-3 0,5-3 24,-4-4 0,0-1 189,-4 1 0,0-5-93,0 1 551,0-6-133,0 3 205,0-5-45,-5 0-606,-2 0 0,0-5-192,-1-2 0,4-3 126,-3-2 1,3-1-130,-4-2 0,6-3 55,-2-4 1,2-2-50,2-3 1,0-2-6,0-6 1,0 5-178,0 0 0,0-1 57,0-3 1,4 3 124,0 1 1,5 8 165,-1-1 1,2 8-78,1 0 1,1 0 95,-1 3 0,0-2-77,1 7 1,4 0 28,3 0 0,3 3-14,1-4 1,5 6 73,2-2 1,-1-1-68,2 1 0,3-1 79,4 1 0,4 3 95,-4-3 1,8-1-106,-4 1 0,8-3-38,-4 3 1,-1-4 18,-4 5 1,-5-5 40,-2 4 0,0-1-23,-3 1 1,-3 3 60,-2-3 0,-6 3-52,-5 1 0,1 0 47,-1 0 22,1-5 233,-5 4-1686,-5-5 612,5 6-2467,-10 0 3186,-11 6 0,-4 0 0,-14 5 0</inkml:trace>
  <inkml:trace contextRef="#ctx0" brushRef="#br1" timeOffset="56">15144 5562 8122,'-6'-5'-208,"1"4"0,5-6 519,0 3 1159,0 3-434,-5-4-230,3 5-328,-3 0-239,5-5 0,1 4-105,3-3 1,-1 3 342,4 1-416,1 0 0,3 0-35,1 0 1,3 0 103,0 0 0,1 1-291,-5 3 0,0-2 108,1 6 0,-1 0-482,1 3 0,-2 0 257,-3 1 1,2 3-192,-5 0 1,0 6 163,-4-2 0,-5 1 80,-3-1 0,-2 3 152,-1-3 1,-5 1-124,1-1 1,-1 1 280,1-5 1,2 1-87,-2-5 1,6 0 235,1 1 1,4-4-93,-3-1 0,4-3 456,-1 4-24,3-6-301,1 3 1,0-4-86,0 3 1,1-2-75,3 1 0,2-1 29,6-2 0,1 0 3,2 0 0,-2 0-10,2 0 0,1-2-3,-1-1 1,5 1-249,-5-2 1,0 3 17,-4 1-674,6-5 0,-4 4-541,2-3 1,-4 1 211,-3 0 1099,-3 1 0,0-8 0,1 4 0</inkml:trace>
  <inkml:trace contextRef="#ctx0" brushRef="#br1" timeOffset="57">15510 5551 8082,'0'-12'456,"0"1"0,-4 3 497,0 0-244,0 6-510,4-3-150,0 5 287,0 5 0,0 3 232,0 7 1,4-1-289,0 5 1,0-1-138,-4 1 0,0 2-165,0-2 0,0-1 84,0 1 0,0-1-113,0 1 0,1 1 25,3-5 0,-3 1-190,3-5 1,-3 0 40,-1 1-84,0-1 24,0 1 1,1-2-687,3-3-265,-3-2 226,4 1-494,-5-5 915,0 4 0,2-5 539,1 0 0,-1 0 0,3 0 0</inkml:trace>
  <inkml:trace contextRef="#ctx0" brushRef="#br1" timeOffset="58">15681 5551 8004,'0'-14'894,"0"2"-141,0 3-708,0 3 220,0 1 222,0 5 0,0 5-279,0 3 0,0 6-117,0 1 1,4 5 87,-1-1 1,1 3-244,-4 0 1,0 1 20,0 0 0,2-1-128,1-3 1,-1 1 130,1-5 0,-1 4-94,-2-3 0,0-1-17,0-4 1,0 1 75,0-1-341,0-5 189,0 5-795,0-10 377,0 9-732,0-9 1377,0 4 0,-10-5 0,-3 0 0</inkml:trace>
  <inkml:trace contextRef="#ctx0" brushRef="#br1" timeOffset="59">15350 5585 8071,'6'-12'561,"-2"1"0,2 1-127,2 2 0,7-1-108,4 6 1,3-5-2,0 4 0,6-4 115,3 5 1,2-5-692,1 4 0,-3-3 233,-1 3 0,-3-4-341,3 4 1,-5 1 264,2 3 0,-3 0 94,-1 0 0,0-5 0,0-2 0</inkml:trace>
  <inkml:trace contextRef="#ctx0" brushRef="#br1" timeOffset="60">16435 5014 8073,'0'-7'153,"0"-3"174,0 9 199,0-4-91,0 0 27,0 4-238,0-5 120,0 6-318,5 6 1,1-1 76,5 2 1,-2 2-7,3-5 0,-3 1-60,6-1 0,3-3 66,1 3 0,-2 1-127,2-1 1,1 0 65,2-4 1,1 0-71,0 0 1,-4-4 56,0 0 1,-4-5-155,4 1 0,-5 2 60,2-1 0,-5-1 37,-3-4 0,0 5-34,-4-1 0,0 1 51,-4-5 1,0 1-25,0-1 1,-5 1 17,-3 0 0,-2-1-22,-1 1 0,-6 3 25,-2 0 0,2 6-90,-3-2 0,1 3 70,-3 1 0,-1 0-8,0 0 1,0 5 62,0 3 1,2 6-56,2 1 1,-2 5-13,6-1 0,-4 6 16,4 2 0,1 2-132,6 2 1,-1-5 123,6 9 1,-1-7-39,4 2 1,0-5 112,0 2 1,6-4 148,6-4 1,-1-3 84,4-4 0,3-1-120,1 1 0,3-5 264,0 1 1,1-6-110,0 2 0,1-4-123,3-4 0,-3 2 19,3-6 0,-3 2-665,-1-2 0,-4-1-181,0 6 0,-5-5-1430,1 4 2074,-2 0 0,-2-1 0,0-1 0</inkml:trace>
  <inkml:trace contextRef="#ctx0" brushRef="#br1" timeOffset="61">17063 4808 9390,'1'-6'691,"3"2"1,2 3-335,6 1 0,-1 0-180,0 0 1,1 0 39,-1 0 0,5 0-15,-1 0 1,5-4-54,-1 0 1,3-1 101,1 1 1,-1 2-421,1-6 1,-4 6 156,0-2 0,-5-1-155,1 1 0,-2 0 70,-1 4 0,-5-4-1325,1 0 1422,-6 1 0,3 3 0,-5 0 0</inkml:trace>
  <inkml:trace contextRef="#ctx0" brushRef="#br1" timeOffset="62">17771 4363 8248,'0'-8'0,"0"1"0,0 3 0,0-4 0,0 6 0,0-9 0,-5 10 676,4-4 835,-5 5-1376,6 0 1,0 5 33,0 3 0,0 6-140,0 1 0,0 7 140,0 0 1,0 2-144,0 7 1,0-4-151,0 3 71,0-5 1,0 7-223,0-5 0,4 5 153,0-2 0,0-2-31,-4-1 1,0-1 77,0-3 0,0 6-124,0-6 1,1-1 50,3-3 0,-3-5 187,3 1 1,1-2-119,-1-2 140,5 0 0,-3 0-32,6-4 1,-5-2-43,1-5 136,-1 5 0,5-3-104,-1 1 0,1-1-216,-1-2 1,-3 0 56,-1 0 0,0-2-456,0-1 0,2 0-706,-5-5 1302,5 6 0,-3-13 0,6 2 0</inkml:trace>
  <inkml:trace contextRef="#ctx0" brushRef="#br1" timeOffset="63">17725 4717 8208,'0'-7'-562,"0"-3"1133,0 9 0,1-4-5,3 5-415,3 0 1,8 0-103,0 0 0,2-1 79,-2-3 1,1 3-462,3-3 0,2 3 202,-6 1 0,0-4-342,-4 0 1,1 0 472,-1 4 0,1-5 0,-1-1 0</inkml:trace>
  <inkml:trace contextRef="#ctx0" brushRef="#br1" timeOffset="64">18022 4374 8162,'0'-6'0,"0"-4"44,0 2 0,0-2 183,0-1 1,4 3-2,0 0 1,3 1-21,-3-5 0,5 2 456,-1 2-333,-3-2 1,4 8-266,-6-6 0,6 6 43,-1-2 0,-2-1-277,2 1 176,-1 0-161,5 4 1,-4 0 12,-1 0-151,-4 5 1,2 2 19,-5 4 0,0 0 75,0 1 1,0-1 24,0 1 0,0-1 84,0 1 0,-4-1 52,0 0 0,0 1-56,4-1 0,-3 1 143,-1-1 1,0-3 24,4-1 228,0 1-237,0 3 27,0 1 60,0-1 0,1-5 19,3-2-89,2 3 0,6-6-25,-1 3 0,2-3-270,2-1 1,-2 0 89,2 0 1,2 0-467,-2 0 0,0 0 21,-4 0 567,1 0 0,-1-5 0,1-1 0</inkml:trace>
  <inkml:trace contextRef="#ctx0" brushRef="#br1" timeOffset="65">18559 4249 8141,'0'-12'-483,"0"1"782,0-1 123,0 1 142,0 5-53,0 0 0,0 8-273,0 2 0,-1 6-157,-3 5 1,1 5 162,-4-1 1,3 7-92,-4 0 1,1 7-7,-5 2 0,-3 0 31,0 7 1,-2-1-173,2 0 0,2 6-180,-2-5 0,-1 5-89,0-5 0,1-3 15,4-1 1,-1-2-197,1-2 0,3-5 94,1-2 1,0-3 214,0-1 0,-2-5 79,5-3 0,0-2-170,4-2 156,-5 1 1,4-5 229,-3 1-262,3-6-6,1 3 1,0-6-408,0-3 0,0 2-550,0-6 1065,5 6 0,1-14 0,6 4 0</inkml:trace>
  <inkml:trace contextRef="#ctx0" brushRef="#br1" timeOffset="66">18559 4580 7981,'0'-12'-93,"0"1"1,5 0-368,3-1 864,2 6-260,1-4 0,1 8 305,-1-1 1,-3-3-100,-1 3 1,1-1-179,3 4 0,1 4-20,-1-1 0,1 6 147,-1-1-239,0 2 1,1 5 80,-1 1 1,-4 0-229,-4-1 0,2-1 66,-1 5 1,0 4-109,-4 4 0,-5 1 39,-3-2 0,-2 0-131,-1 4 0,-4-4 7,-1 0 1,-3 1 51,4-4 1,-1 2-22,0-6 1,6-2 47,-5-2 0,9-3 163,-6 0 1,7-2-134,-2-2 0,4-2 706,-1-2-304,3-3 576,1 4-7,0-5 0,5 0-675,3 0 1,-1 0-158,5 0 0,-3 0 115,6 0 0,3 0-116,1 0 0,2 0 53,2 0 1,0-1-47,0-3 0,3 2 69,1-6 1,-4 5 18,-4 0 1,-4 0 142,4-1-165,-5 3 0,3-4 81,-6 5 0,-3 0 65,-1 0-775,-4 0 309,2 0-1333,-5 0 1,-5 4 1546,-3 0 0,-7 4 0,-3-1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56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10324 11752 7987,'0'-6'41,"0"-4"287,0 8 114,0-3 704,0 5-1121,0 5 0,0-2 68,0 4 1,0-3-26,0 4 0,4-1-10,0 5 1,5-1 39,-1 1 1,2 0-83,1 4 0,1-2 78,-1 5 0,0-5-62,1 1 0,3 1 47,0 0 0,1 3-145,-5-4 1,-1 4 41,-2-4 1,2 0-55,-3-3 1,4-1 13,0 1 1,-3-1 74,-1 0 1,1 0-45,3-4 0,-3 2 33,0-5 1,-5 4-63,5-5 0,-4 2 52,3-1-79,-4-3-158,7 5-374,-9-6-1037,4 0 1456,-5 0 1,-5 5 0,-1 1-1</inkml:trace>
  <inkml:trace contextRef="#ctx0" brushRef="#br0" timeOffset="1">10599 11763 7987,'0'-7'0,"0"-1"0,1 4 25,3-3 124,-3 4 1,4-3 272,-5 2 89,0 3-60,0-4-301,0 5 47,-5 0 1,2 4-209,-4-1 1,3 6 73,-4-1 0,1 2-104,-5 1 1,1 1-39,-1-1 1,1 5-4,0-1 0,-5 5 53,1-1 0,-4-1 63,4 1 1,-4 0-113,4 4 1,-2-4 61,2 0 1,2-4-95,-2 4 0,2-5 62,2 1 0,5-2-2,2-2 15,-3 1 0,6-5-29,-3 1 4,3-5 39,1 2 1,0-4-317,0 3 168,0-3-703,0 4 872,0-5 0,5 0 0,1 0 0</inkml:trace>
  <inkml:trace contextRef="#ctx0" brushRef="#br0" timeOffset="2">10679 11604 8009,'0'-8'-206,"0"0"0,1 5 109,3-5 448,-3 5 0,5-5 164,-2 4-297,-3-5 1,6 6-162,-4-4 0,0 3 292,5-4-275,-6 6 96,8-8 0,-3 8-145,4-1 0,-3 1 168,-1 2-327,-4 0 193,7 0 1,-8 2 175,6 1-266,-5-1 1,6 8 103,-6-3 1,1 3-129,-4 2 1,0-1 78,0 1 0,0 3-83,0 0 1,-4 6 23,1-2 1,-5 1-162,4-1 1,-5 1 106,2-5 0,0 4-61,0-3 0,4-1 268,-1-4 0,2-3-84,-2 0 346,3-6-227,-4 8 254,5-8-55,0 3-115,5-5 0,-3-2 172,6-1-263,-1 1 1,5-7-149,-1 6 1,-3-1 120,0 4 0,-1-2-203,5-1 0,-5 1 109,1-1 0,-1 1-113,5 2 1,-5 0 46,1 0 115,0 0 65,3 0 55,1 0 83,-6 0-173,4 0-472,-9-5 181,4 4-1885,-5-4 2072,0 5 0,-10 10 0,-2 3 0</inkml:trace>
  <inkml:trace contextRef="#ctx0" brushRef="#br0" timeOffset="3">11295 11672 7975,'0'-6'-742,"0"-4"1403,0 8-336,-5-3-78,4 5-4,-4 0-184,5 0-15,0 5 1,0-2 58,0 5 1,0-5-96,0 5 0,0 0 78,0 3 0,0 4-9,0 0 1,0 6-58,0-2 1,0 1 55,0-1 0,0 6-66,0-2 1,-1-1 63,-3-3 0,2-4-135,-1 4 1,1-5 64,2 1 0,0-2-171,0-2 0,4 1-1,0-1 1,0-3-19,-4 0 1,1-6-423,3 2 132,-3 2-80,4-4 556,-5 3 0,0-5 0,0 0 0</inkml:trace>
  <inkml:trace contextRef="#ctx0" brushRef="#br0" timeOffset="4">11135 11832 7902,'0'-6'18,"-3"-1"369,-1 4-9,0 1-42,4-3-16,0 5-296,5 0 0,-2 1 208,4 3-138,-4-2 13,7 3 1,-4-5-134,6 0 1,-1 0 55,0 0 1,1 0 28,-1 0 1,2-4-102,2 0 1,-2-1 106,2 1 1,2 2-120,-2-6 1,4 5 71,-4 0 0,0 0-115,-3-1 1,-1 3 76,1-3 0,-1 3-190,0 1-17,1-5-229,-1 4-438,1-5 604,-1 6 0,-5 2 290,-2 2 0,3 2 0,-1 5 0</inkml:trace>
  <inkml:trace contextRef="#ctx0" brushRef="#br0" timeOffset="5">11706 11706 7891,'0'-6'1167,"0"1"-282,0 5 1,2 5-682,1 3 0,0-2-111,5 2 0,-1-1-151,5 5 0,-5 3 61,1 0 1,-1 0-124,5-3 1,1 3 74,2 0 1,-6 4-187,2-4 1,-2 2 76,2-2 0,1-2-37,-1 2 0,1-2 158,-1-2 1,-3 1-5,-1-1 1,-3-3 60,4-1 1,-2-3-110,2 4 1,2-6-124,-9 8-246,4-8-32,0 3-440,-3-5 711,3 0 0,-10 5 1,-2 1-1</inkml:trace>
  <inkml:trace contextRef="#ctx0" brushRef="#br0" timeOffset="6">11935 11661 7928,'0'-12'0,"0"5"0,0-1 0,0 4 597,0-3-131,0 4 264,0-2-114,0 5 1,0 5-525,0 3 0,-4 2-61,0 1 1,-1 5 50,1-1 1,-2 5-103,-5-1 0,-1 3 102,1 0 1,-5 1-209,1 0 0,-1 0-6,1 0 1,2-2-15,-2-2 1,1 3 41,-2-3 1,4-2 102,-4-2 0,4 1-134,0 0 1,5-1 115,-1-4 1,4-3-51,-3-1 0,4-3 3,-1 4-385,3-6-41,1 3-1666,0-5 2158,5 0 0,2 0 0,4 0 0</inkml:trace>
  <inkml:trace contextRef="#ctx0" brushRef="#br0" timeOffset="7">12095 11729 7830,'0'-7'-147,"0"-1"6,0 5 1,0-3 391,0 2 1,-2 3 199,-1-3 238,1 3-191,-3 1 341,5 0 1,5 0-750,3 0 0,2 0-115,2 0 0,-1-4 15,0 0 0,1 1-64,-1 3 0,4-4 29,1 0 0,-1-1-2,-4 1 0,5 3 52,-1-3 1,0-1-6,-4 1 0,1 0-48,-1 4 61,1 0 167,-1 0-137,1 0-66,-1 0 49,-5 0 1,1 0-90,-4 0 57,-1 0-4,3 0 14,-5 5-9,0 2 0,0 0-4,0 1 0,0-4 5,0 3 0,-1-3 79,-3 4 1,2-4-69,-1 3 0,-2-3 2,1 4 0,-5-1-6,1 5 0,2-1-1,-2 0 0,2 1-62,-2-1 0,-2 1 67,3-1 1,-4 1-157,0-1 1,3 2 77,1 2 0,0-2-234,0 2 210,-3-2 0,5-2 127,-3 0 0,-2 1-20,2-1 0,2 1 11,-2-1 0,2-3 19,-2-1-75,-2 1 250,4 3-111,-6 1 39,6-6 1,0 3-77,2-5 10,3 0 1,-4-4 527,5 0-495,5 0-56,1 0 0,9 0-44,0 0 1,1 0 54,-5 0 1,4 0-1,1 0 0,3 0-64,-4 0 1,4-4-21,-4 0 0,4 0 81,-4 4 0,4-1-26,-3-3 1,-1 3 102,-4-3 0,1 3-97,-1 1 1,0 0 254,1 0-182,-1 0 302,1 0-281,-1 0 2,-4 0-717,3 0 327,-9 0-3007,4 0 3257,-15 0 0,2 0 0,-8 0 0</inkml:trace>
  <inkml:trace contextRef="#ctx0" brushRef="#br0" timeOffset="8">12746 11786 8421,'7'-1'295,"1"-3"1,0 3-211,3-3 0,-3 3 152,-1 1-259,1 0 0,3-1 125,1-3 0,-1 3-139,0-3 1,1 2 23,-1 2 0,1-3-61,-1-1 0,1 0 48,-1 4 0,0-1 65,1-3-207,-1 3 131,1-4 1,-5 5-143,1 0 0,-6-2-91,2-1-621,-2 1 890,-8-3 0,0 15 0,-5 3 0</inkml:trace>
  <inkml:trace contextRef="#ctx0" brushRef="#br0" timeOffset="9">13248 11638 7995,'0'-6'597,"0"0"-89,-5 6-110,4 0 54,-4-5-316,5 4-170,5-4 0,1 5 168,6 0 0,-5 0-151,1 0 1,-1 0 88,5 0 0,-1-4-51,1 0 1,3 1 43,0 3 0,2 0-24,-2 0 1,1-2-6,3-1 1,2 1-110,-6-2 1,0 3 12,-3 1 0,-1-4 105,0 1 1,1-1 56,-1 4-38,1 0-26,-1 0 0,-3 0 12,-1 0-2,-4 0-90,2 0 115,0 0-22,-4 0-23,4 0 0,-6 4-39,-3-1 1,2 6 28,-6-1 1,2-2-124,-2 2 0,-2-1 72,2 5 1,-2 1-99,-1 2 0,-1-3-16,1 4 1,-4 0 103,0-1 0,-2 6-73,2-2 1,2-1 50,-2 1 1,-2-4 110,2 4 1,0-5-104,4 1 0,3-2 180,0-2 1,5-1 46,-5-2-38,5 2 1,-2-7-41,5 4-31,0-4 1,2 2-7,1-5 1,0 0 18,5 0 1,-1 0 179,5 0 1,-1 0-96,0 0 0,2-1-89,2-3 0,-1 2 24,5-1 1,0-2-160,4 1 0,-4 0 20,0 4 1,-5-1 27,1-3 0,-2 3-59,-1-3 0,-1 3 4,0 1 33,1 0 33,-1-6 1,-3 5-336,-1-3-426,-4 3-732,2 1 1499,-5 0 0,0 0 0</inkml:trace>
  <inkml:trace contextRef="#ctx0" brushRef="#br0" timeOffset="10">13671 11455 7889,'-4'-11'293,"0"-1"1,0 5 137,4-1-311,0 0 0,0 1 170,0-1 0,2 4 237,1-3-392,-1 4 252,8-7-284,-4 9 0,2-8 100,-1 5 0,0-1-154,0 1 1,4 3-79,-4-3-5,3 3 1,2 0-84,-1-3 1,-3 3 5,-1-3-15,1 2 1,3 4 54,1 2 0,-6-2-36,-2 6 1,1-1 80,-1 5 1,0-1-142,-4 1 0,0-4 126,0 4 0,-2-7 38,-1 6 0,0-2-2,-5 3 1,2-1 16,-2 1 1,-2-1-53,3 0 1,0 1 13,0-1 0,3-3 117,-4-1-118,6 1 104,-3 3 0,5-3-83,0 0 0,1-6 226,3 2 0,-2-3 67,6-1 0,0 0 69,3 0 0,0 0-10,1 0 0,1-1-65,2-3 1,-3 3-261,4-3 0,-4-1 114,0 1 0,-1-1-291,1 1 0,-1 3 21,0-3-1699,1 3 1834,-1 1 0,1 5 0,-1 1 0</inkml:trace>
  <inkml:trace contextRef="#ctx0" brushRef="#br0" timeOffset="11">14230 11329 7932,'0'-7'-384,"0"-1"498,0 1 1,0-1 325,0 0-84,0 6 0,-1-7 138,-3 5 140,3 0-194,-4 4-188,5 0 1,-4 2-221,0 1 1,1 8 44,3 4 0,-4 5 45,0-1 1,-4 7-167,5 0 0,-6 5 33,1-5 1,-2 6-95,-2-1 0,5-2 30,-1 1 1,1-4-43,-5 0 0,1 2-13,-1-1 0,5-1 0,-1-3 0,2-1 49,-2-3 0,2 1 48,2-5 1,3 4-50,-3-3 1,3-1 27,1-4 0,-2-1-238,-1-2 191,1 2-281,-3-3-223,5 4 186,0-5-372,0-1 501,0-5 1,0-5-1,0-1 1</inkml:trace>
  <inkml:trace contextRef="#ctx0" brushRef="#br0" timeOffset="12">14208 11569 7932,'5'-12'0,"-3"-6"-13,6 10 1,-4-4 125,3 4 0,-3-2 158,4-2 1,-2 1-39,2 0 1,2 0 20,-3 4 1,4-3-22,0 2 1,0 3-24,1 1 0,-1 2-116,1-2 0,-1 3 97,0-3 1,1 4-206,-1 4 1,1-2 42,-1 6 0,-1-1-111,-2 5 1,1 3 55,-5 0 1,-1 5-237,-3-1 0,0 4 127,0 4 0,-5-3-66,-2 3 0,-5 1-5,-3-2 0,1 1-71,-5-4 1,5-4 279,-1 0 0,-2-5-104,2 1 0,0 2 183,4-2 0,0-4-54,4-3 0,-2-1 187,5 5 1,-1-5 101,1 1 0,3-5 188,-4 2-116,5 0-83,5-4 0,1 4-108,6-5 0,-1 0-58,1 0 0,0 0 25,3 0 1,-1 0-76,5 0 1,0-4 61,4 1 0,-4-3 5,0 3 1,-1-2-85,1-3 0,-2 2 58,-6 2 0,0 3-365,1-3 0,-2 1 52,-2-1-878,-3 3 1,-5-3 1059,0 8 0,0 2 0,0 6 0</inkml:trace>
  <inkml:trace contextRef="#ctx0" brushRef="#br0" timeOffset="13">15201 12118 7841,'0'-8'230,"0"0"0,0 5 167,0-5 1,0 4-117,0-4 1,0 5 56,0-5 1,-1 4 195,-3-3-267,3-1 0,-6-3-94,4-1 0,1 5 275,-1-1-383,-4 0 1,1-2 91,-6 3 1,5-2-138,-1 5 0,1-1-31,-5 1 0,-3 3 17,0-3 1,-2 3-42,2 1 1,1 5 10,-5 2 1,4 0-60,-4 0 1,1 1 67,-1 3 0,-3 5-132,3-1 0,-1 4 88,1-4 0,-1 5-134,5-1 1,1 3 53,6 1 0,-1 0-29,5-1 1,0 0 75,4-3 1,2 1-6,2-4 1,7 3-39,8-4 1,-1 0 30,1-3 1,0-2 69,4-3 0,-1 2-55,1-5 0,0 0 194,0-4 0,-4 0 35,0 0 1,0-1 20,4-3 1,-1-1-264,-3-3 0,-3-2 71,-5 2 0,1-2-1259,-1-1 698,1-1 592,-1 1 0,-4-1 0,-2 1 0</inkml:trace>
  <inkml:trace contextRef="#ctx0" brushRef="#br0" timeOffset="14">15155 11489 7966,'0'-7'0,"0"-1"0,2 2 489,2-2-266,-3-2 1,4 8 248,-5-6 159,0 5 208,0-2-565,0 5-37,-5 0 0,2 2-62,-4 1 1,3 4 61,-4 4 0,6 4-22,-2 1 1,3 4 7,1-1 1,0 4-16,0 3 0,1-1-232,3 1 1,2 3 52,5 2 1,-3 2-210,0 1 1,-6 0 111,2 1 1,-3-1-43,-1 0 0,4 0 15,0 1 0,0-2-198,-4-3 1,0 2 57,0-6 0,0 1 144,0-4 0,0-1 171,0-3 1,1 1-90,3-5 0,-3 2-69,3-2 0,-2-2 46,2 2 0,-1-4-131,4-3 1,-4 2 133,1-2 0,-3-2-157,-1 1 0,4-3-398,0 4-477,-1-6-803,-3 9 1864,0-10 0,-5 9 0,-1-4 0</inkml:trace>
  <inkml:trace contextRef="#ctx0" brushRef="#br0" timeOffset="15">15407 11935 7868,'-5'-12'1082,"3"1"-644,-3 5 0,5-1 493,0 3-558,0 3 0,2-4-101,1 5 0,0 5-201,5 3 0,-1-1 95,5 5 0,-1-3-98,0 6 1,1-1 41,-1 1 0,1-1-228,-1 5 1,1-4 112,-1 4 1,4-3-329,0 3 1,2-4 105,-2 4 0,-2-5-24,2 1 1,2 2 133,-2-2 1,0 0 44,-4-4 1,0-3 49,-4 0 1,2-4-54,-5 3 1,3-3 359,-3 4-128,5-6-278,-8 3-216,10 0-538,-10-3 237,4 3-137,-5-5 775,0 0 0,-5 5 0,-1 1 0</inkml:trace>
  <inkml:trace contextRef="#ctx0" brushRef="#br0" timeOffset="16">15749 11901 7845,'0'-12'846,"0"1"45,0-1-52,0 6-385,0 1-173,0 5 1,-3 5-127,-1 3 1,-6 6-115,-2 1 0,1 5 89,-4-1 0,-3 3-138,-1 0 0,1 1 6,-1 0 1,1 0-46,-1 0 0,-1 0 74,5 0 0,-4-1 52,3 1 0,1-4-77,4 0 0,-1-5 71,1 1 1,1-2-89,2-1 1,-1-1 135,5 0-125,-4 1 125,1-1-61,1 1 1,-1-6-188,4-2 128,1-3 1,-3 0-422,5 3 151,0-3-215,0 5 89,5-6 395,2 0 0,4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5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14265 13682 8539,'7'0'465,"1"0"-330,-6 0 0,9 0-27,-4 0 1,0 0 183,0 0-164,1 0 1,7-1-29,0-3 0,0 3 28,-3-3 1,-1 3 14,1 1 1,-1-4-13,1 0 1,-1-1 9,0 1 1,-3 3-133,0-3 0,-5 3 217,5 1-396,-5 0 231,2 0-317,0 0 4,-4 0 144,4 0-206,-5 0 375,0 5-76,0-4 1,-4 6 73,0-4-92,-4-1 0,5 4-3,-5-2 0,5-2 32,-5 6 0,4-4-3,-3 3 0,3 0-17,-4 0 10,1 4 0,-4-5 27,4 5 0,-3-3-26,2 0 1,2-1 29,-2 5 0,4-1-15,-3 0 1,3 1 3,-4-1 0,4-3-17,-3-1 0,4 1-3,-1 4 1,-1-5-117,2 1 1,-3-4 101,3 3 0,1-4-22,-3 7 80,5-9-87,0 4 513,0-5-258,5 0 0,-2 0-62,5 0 0,-5-4-13,5 1 166,0-1-118,3 4-146,0 0 0,1 0 74,-1 0 0,-3 0-144,0 0 55,-1 0 1,5 0-1,-1 0 0,-3 0 50,-1 0 8,1 0 14,3 0 0,-3 0-12,-1 0-33,-4 0-260,2 0-111,-5 0 1,-5 0-339,-3 0 0,-2 0 672,-1 0 0,-1 5 0,1 1 0</inkml:trace>
  <inkml:trace contextRef="#ctx0" brushRef="#br0" timeOffset="1">10758 15372 7807,'0'-6'854,"0"1"5,0 5-716,0-5 0,2 4 12,2-3 1,-2 3 86,6 1-106,-6 0 0,7-2 129,-5-1-107,5 1-80,-3-3 1,6 1-41,-1 1 0,-3-1 71,-1 4 1,1-1 2,3-3-8,1 2 0,-1-4-131,1 2 0,-5 3 95,1-3-163,-1 3 0,3 0 102,-2-3 1,-2 3-239,-2-3 67,-2 3 0,4 1 10,-2 0-155,-3 0 208,4 0 0,-4 0 73,3 0-27,-3 0-20,4 0-619,-5 0 0,-1-4 183,-3 0 511,-2 0 0,-10-1 0,-2-1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58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10359 15669 6993,'0'-7'603,"0"-1"-220,0 6 39,0-8-257,5 8 1,-3-7 133,6 6-303,-6-6 43,9 7-217,-10-3 251,9 5 1,-7 0-124,4 0 41,-4 0 1,7 0-113,-2 0 0,-2 0 46,1 0 0,1 0 68,4 0 1,-5 0 3,1 0 1,-1 0-2,5 0 1,3 0 62,0 0 0,0 0-48,-3 0 1,1 0 2,2 0 1,-1 0 7,5 0 0,-4 0 3,4 0 1,-4 0 33,4 0 1,-3 0-39,3 0 1,-5 0 18,1 0 0,-3 0-46,0 0 1,-1 0-15,1 0-1,-1 0 0,1 2-92,-1 1 1,0-1 85,1 1 0,3-1-15,0-2 1,4-2-75,-3-1 0,-1 1 77,-4-1 0,4-2 51,1 1 0,-1 0-10,-4 4 1,1-4 89,-1 0 1,1 0-65,-1 4 0,0 0 90,1 0 1,-1 0-87,1 0 0,-1 0 12,1 0 0,-1-3-2,0-1 0,2 0-8,2 4 1,-2 0 34,2 0 1,-2 0-35,-2 0 0,2 0-9,2 0 1,-2 0-58,2 0 0,-3 1-5,-5 3 0,3-3-80,-2 3 0,-2 1 125,2-1 0,-4 4-89,3-4 63,1-1 1,3-3-2,1 0 1,-1 0 11,1 0 1,-1 0 4,0 0 1,1 0 1,-1 0 1,1-1 12,-1-3 0,1 3 22,-1-3 0,0-1 5,1 1 0,-1 0 31,1 4 0,-1-3-58,0-1 0,1 0 126,-1 4 1,1-4-106,-1 0 0,4 1 108,1 3 0,0 0-84,-1 0 0,3 0 1,5 0 0,0 0 1,0 0 0,1 0 6,2 0 1,0-2-82,4-1 1,-3 1 63,3-2 1,-4-1-35,0 2 0,-2-1 24,-1 4 0,0-1-66,0-3 0,-4 2 42,0-1 0,0 1-10,4 2 1,-4 0-17,0 0 1,-1-1-1,1-3 1,2 3 23,-2-3 0,-1 3-2,1 1 1,-4-4-16,4 0 1,1 1 11,2 3 0,-3 0-28,0 0 1,-3-4 16,3 0 0,-4 0-4,4 4 1,-1 0 9,1 0 1,1 0-2,-5 0 1,4 0 126,-3 0 1,3 0-121,-4 0 0,4 0 97,-4 0 0,5 0-78,-1 0 1,3-4-12,1 0 1,0 1-5,0 3 0,-1-2-21,1-1 1,0 1 2,0-1 0,0 1-11,0 2 1,-1-4-24,1 1 0,0-1 40,0 4 1,-4 0-9,0 0 1,-1 0 4,1 0 1,2 0 41,-2 0 0,2 0-8,-2 0 0,2 0 6,-2 0 0,3-4-26,1 0 1,-4 0-1,0 4 0,4-1 204,3-3 1,2 2-113,-1-6 0,-3 4 68,3-3 1,1 4-64,-2-1 0,1-1 41,-4 2 1,3-1-88,1 4 1,3 0 2,-3 0 0,5 0 2,-2 0 1,3-4-129,2 0 0,3 0-20,0 4 0,0-1 65,-4-3 0,0 3 2,1-3 0,0 3 22,3 1 0,-2 0 0,2 0 0,-3-4-6,0 0 1,-1 0 3,0 4 0,0 0-34,1 0 1,-1-3-4,0-1 0,0 0-20,1 4 1,1 0 48,-1 0 0,2-4-41,-7 0 0,-1 1 23,2 3 1,-5 0 52,5 0 0,-5 0 8,5 0 0,-5 0 123,5 0 1,-3 0-158,6 0 1,-7 0 12,3 0 0,-3 0-121,0 0 1,-3 0 123,2 0 1,-2 0-56,-1 0 0,0-2 43,0-1 1,-2 1-43,-1-2 1,-3 3 16,-1 1 1,-4 0 0,3 0 0,-2 0 5,-1 0 0,3 0 11,0 0 0,5 0 16,-1 0 0,3 0-20,1 0 0,3 0 2,1 0 1,3 0-2,-3 0 0,1 0-42,-1 0 0,1 0 76,2 0 0,-1 0 2,-2 0 0,-2 0 7,6 0 0,-6 1 6,2 3 1,1-2-15,-2 1 0,5-1-9,-5-2 0,5 3-116,-4 1 0,8 0 73,-1-4 0,3 0-108,-3 0 1,1 0 60,-1 0 0,0 4 27,0 0 0,1-1 69,-1-3 1,2 0 143,2 0 0,-7 4-159,4 0 0,-4 1 23,4-1 0,-1-3 103,0 3 1,0-1-50,1 0 1,-2-1 18,-3 1 1,3-1-118,-2-2 1,-4 4-11,0-1 0,-4 1 71,-4-4 0,-3 0 8,-4 0 173,-1 0-159,-4 0-63,-2 0 1,-5-1 25,0-3 1,-9 2-1084,-3-6 1,-7 5 130,0 0 908,-7 1 0,-3-8 0,-6-3 0</inkml:trace>
  <inkml:trace contextRef="#ctx0" brushRef="#br0" timeOffset="1">17211 14779 7941,'0'-7'978,"0"-3"-441,0 9-195,0-9-208,0 8 62,0-3 100,0 5-334,0 5 0,0-2 86,0 5 1,0 3-110,0 4 0,0 4 12,0-4 0,0 6-45,0-2 1,0-1 40,0 1 0,4-2 35,0 2 1,0 2 16,-4-6 0,3 0 12,1-3 1,1-1-30,-1 0 0,1 1 30,3-1 0,1-3-89,-5 0 1,3-5 81,-3 5-184,5-6 1,-7 7-49,6-5 0,-5 1-555,0-1 191,-1-3 0,1 6-174,1-4 765,0-1 0,-4 8 0,0-4 0</inkml:trace>
  <inkml:trace contextRef="#ctx0" brushRef="#br0" timeOffset="2">17405 14813 7951,'0'-8'214,"0"1"7,0-1 1,0-3-161,0-1 0,4 5 73,0-1 0,1 5 150,-1 0 0,-3 0 15,3-1-278,-3 3 0,-1 9 69,0 7 1,0 4-80,0-4 0,0-1 50,0 5 1,0-1-144,0 1 1,0 1 79,0-5 0,0 4-93,0-3 1,2 0 18,1-1 0,0-3 41,4-1 0,-4 1-85,1-5-276,2 3 162,1 2 1,0-6-140,1-2-352,-6-3 125,3-1 323,-5 0 1,-5-5 0,-1-1-1</inkml:trace>
  <inkml:trace contextRef="#ctx0" brushRef="#br0" timeOffset="3">17463 14870 7951,'-12'-11'-16,"4"4"222,1 3 29,4-2 1,-6 4 173,6-6 35,-1 5-261,4-2 1,1 5 37,3 0 1,-2 0-177,6 0 0,3 2 94,5 1 1,0 2-57,-1 3 1,-1 2-9,5-2 1,0 1 34,4-2 0,-4 2-181,0-5 1,-1 5 102,1-2 1,-1-1 1,-3-3 0,-1-1 44,5-2 1,-5 3-24,1 1 1,-2 0-32,-2-4 1,1 0-4,-1 0 27,1 0-142,-1 0 184,-5 0-9,0 0 308,-6 0-298,0-5 0,-2-1 78,-2-6 0,2 1-37,-6-1 1,5 0 83,-5-4 1,4 4-116,-4-3 1,6-2-11,-2 2 1,3-2-110,1 2 1,0 2 111,0-2 1,-4 2-301,0 2 1,0 3-66,4 1-692,0-1 473,0-3 1,0 3-176,0 1 1,4 3 92,0-4 0,5 6-853,-1-2 1425,-3 3 0,5 1 0,-4 0 0</inkml:trace>
  <inkml:trace contextRef="#ctx0" brushRef="#br0" timeOffset="4">17999 14733 7858,'-6'-5'352,"-4"4"-114,9-5 174,-5 6 219,6 0-506,0 6 1,0 1-121,0 8-9,6 3 0,-5 5 102,3 0 0,-3 0-22,-1 0 0,4-1-126,-1 1 0,1-1 87,-4-3 1,0 1-167,0-5 1,4 4 115,0-3 1,0-5-301,-4-3 107,5-1-118,-4 5-161,4-6-495,0-1 980,-4-5 0,5 5 0,-6 2 0</inkml:trace>
  <inkml:trace contextRef="#ctx0" brushRef="#br0" timeOffset="5">17919 14779 7859,'0'-12'-181,"0"1"-46,0-1 0,4 1 315,0-1 1,6 1 291,2 0 0,-1 3-20,4 0 1,2 2-135,-2-2 1,1 2 64,0 2 1,-2 3-75,5-3 0,-2 3-16,2 1 0,3 4-86,-3 0 0,-1 4-139,1 0 0,-4 4 164,4 3 1,-4-3-121,4 4 1,-5 1-148,2 2 0,-5-1 61,-3 1 0,0-4-100,-4 5 0,4-5 27,-4 4 0,-2 0-35,-6 4 1,-2-4-37,-5 0 0,-6-4-4,-2 4 1,-2-4 77,-2 4 1,-1-5-8,-3 1 0,2-2-29,-6-1 1,6-1-19,-2 0 0,4-4 204,4-3 0,3-3-257,4-1-257,6 0 219,-4 0 0,10 0 281,0 0 0,10 0 0,8 0 0</inkml:trace>
  <inkml:trace contextRef="#ctx0" brushRef="#br0" timeOffset="6">18490 14733 7880,'-7'-8'-247,"-1"1"-375,6 4 837,-9-7 238,10 9 1,-5-4 386,2 5-306,3 0-156,-4 0-119,5 0-228,5 5 1,-3-3 98,6 6 1,-4 3-75,3 5 0,-3 0-44,4-1 1,-6-1 39,2 5 1,1-4-136,-1 5 0,0-5 102,-4 4 0,0-5-116,0 1 0,0 1 47,0 0 1,0-1-50,0-4 1,0-3 47,0 0 0,4-5-64,-1 5 79,1-5-13,-4 2 277,0-5-191,5 0 0,-2 0 63,4 0 1,-3 0-43,4 0-15,-1-5 1,5 3-36,-1-2 0,-3 3-9,0 1 0,0 0-45,8 0 0,-4-4 62,4 1 1,1-1-101,2 4 0,-1 0 82,1 0 1,-1-4-135,1 0 1,1-1-24,-4 1 0,-1 3-612,-4-3 298,1 3-54,-1 1 527,-5 0 0,-1-5 0,-5-2 0</inkml:trace>
  <inkml:trace contextRef="#ctx0" brushRef="#br0" timeOffset="7">18513 14847 7967,'-6'-1'352,"2"-3"-115,3 3 0,1-6-209,0 4 0,1 1 76,3-1 1,-2 1 64,6 2 1,0-4-37,3 1 0,2-2-141,2 1 0,-2 1-15,2-4 0,-1 3 128,1-4 1,-2 4-258,2-3 0,1 3-84,0-4 0,3 5-15,-4-5 1,0 4 39,-3-3 0,-1 4-178,0-1 0,-3 2 23,0-2 366,-6 3 0,3-5 0,-5 6 0</inkml:trace>
  <inkml:trace contextRef="#ctx0" brushRef="#br0" timeOffset="8">18468 14710 7853,'0'-8'197,"0"1"1,0-1 332,0-3 1,6-1-369,5 1 0,2 1-263,6 2 0,-5-1 227,1 6 1,2-6 12,-2 1 1,0 3 23,-3 1 1,3 2-66,0-2 1,2 3-108,-2-3 0,-3 2-19,4 2 0,0-3-240,-1-1 0,1 0-15,-5 4 1,4 0-254,1 0 0,-1-4-593,-4 0 1129,6 1 0,-5-2 0,5-2 0</inkml:trace>
  <inkml:trace contextRef="#ctx0" brushRef="#br0" timeOffset="9">19004 14573 7970,'-7'0'123,"-1"0"1,4 0 295,-3 0-225,4 0-27,-2 0 1,5 1 27,0 3 1,0-1-104,0 4 1,0 2 122,0 6 0,1-1-127,3 5 0,1-3 59,3 3 1,2 0-92,-2 3 0,-2 1-9,2 0 1,-5-4 68,5 0 1,-4-4-45,3 5 0,-3-7-104,4 3 1,-6-4 49,2 0-293,2-1-642,-4 1 433,3-1-1266,-5-5 1750,0 5 0,-5-10 0,-2 4 0</inkml:trace>
  <inkml:trace contextRef="#ctx0" brushRef="#br0" timeOffset="10">18879 14676 7877,'0'-17'11,"1"5"-7,3-4 1,2 2-142,6-1 0,-1 3 260,0-4 1,5 7 329,-1 2 0,0 0-212,-4 0 0,2 2 21,2 5 0,-1 0-52,5 0 1,0 0-36,4 0 1,-1 0-251,-3 0 0,1 1 88,-5 3 1,4-2-95,-3 6 0,-1-4-41,-4 3 0,1-3-58,-1 4 0,-1-4 103,-2 3 1,-2-3-92,-2 4 0,-4-1-10,0 5 1,-6-1 122,-9 1 0,-5 3-47,-6 0 1,0 5 14,-4-1 1,5-2-9,-2-2 0,0-2-72,4-2 1,-1-1-150,9-2 1,1-2 86,7-2 229,1-3 0,6 4 0,0-5 0</inkml:trace>
  <inkml:trace contextRef="#ctx0" brushRef="#br0" timeOffset="11">19370 14619 7872,'-7'-8'-315,"4"0"1,0 5 1463,-1-5-212,3 6-29,-4-4-672,5 6 0,0 2-43,0 2 0,0 2-10,0 5 1,0 5-160,0-1 0,0 5-35,0-1 1,1 3 96,3 0 1,-1 1-170,4 0 0,-3 0 34,4 0 0,-5 0-8,5 0 0,-4-6-6,3-1 1,-4-4-23,1 0 0,-2-2 58,2-3 12,-3 4 40,4-10 0,-5 5-12,0-2 14,0-3 27,0 4 11,6-5-62,-5 0 1,9-3-5,-2-1 1,-2 0-39,2 4 0,-1-4-16,5 0 0,-1 0 125,0 4 1,5-3-73,-1-1 0,1-1 37,0 1 1,-4 3-53,4-3 0,-3 1 0,3 0 0,-6 1-27,5-2 1,-9-1-293,6 2 251,-3-1 1,-2 4-144,1 0 1,-6-1-875,2-3 373,-2 2-598,-2-3 1327,-6 5 0,0-5 0,-5-1 0</inkml:trace>
  <inkml:trace contextRef="#ctx0" brushRef="#br0" timeOffset="12">19336 14836 7919,'-12'-5'-844,"6"-2"1343,2-4-248,8-1 0,2 2-283,6 3 0,-1-2 137,0 5 0,1-1 46,-1 1 0,4 3-53,1-3 0,3 3 11,-4 1 1,4 0-4,-4 0 0,4-4-4,-4 0 0,2 0-110,-2 4 0,-2-3 119,2-1 0,-3-1-1065,-5 1 557,3 3 397,-8-10 0,3 5 0,-5-5 0</inkml:trace>
  <inkml:trace contextRef="#ctx0" brushRef="#br0" timeOffset="13">19290 14619 7975,'6'-12'0,"6"-3"317,-1 0 0,6 0 495,5 3 0,1 1-454,0-1 0,0 5-358,0-1 1,-2 2-21,-2-2 69,3-2 0,-8 9-140,5-3 0,-4 1-476,4 0 1,-5 1 566,1-1 0,-2 1 0,-2 2 0</inkml:trace>
  <inkml:trace contextRef="#ctx0" brushRef="#br0" timeOffset="14">19861 14562 7885,'-8'-11'231,"1"4"584,4-3-640,-2 3 1,5 0 262,0-1-266,0 6 162,0-4-289,5 12 1,-4 1 77,3 8 1,-1-1-85,1 5 0,-3-3 21,3 3 1,-3 0-56,-1 4 1,4-1 36,-1 1 1,1 0-112,-4 0 0,0 0 29,0 0 0,2-4 53,1 0 1,-1-5-8,1 1 0,0-2-58,1-2-223,-3 0 235,4 1 1,-5-5-294,0 1-144,0-5 270,0 2 1,0-7-92,0-1 0,0 0 33,0-5 1,0 1 45,0-5 1,0 1 125,0 0 0,-4-5 133,1 1 0,-1-5-40,4 1 0,0-3 144,0-1 0,0 0-121,0 1 0,0 3 130,0 0 0,0 3 156,0-3 0,-2 7 187,-1 0-140,1 1 0,-3 8 260,5-4-444,0 4 1,2-2-56,1 5 0,0 0-96,5 0 1,-1 1 82,5 3 1,0-1-14,3 4 1,-1 1-145,5 3 1,-3 1 64,3-1 1,-4 1-26,4-1 1,-4 4 100,4 0 0,-4 1 1,5-5 1,-5 0-63,4 1 1,-4-1 0,4 1 1,-5-2-8,1-2 0,2 2 41,-2-3 0,-1 0-9,-6 0 43,2-4-82,-4 7 164,0-9 182,-1 4-246,-5-5 1,0-5 141,0-2 1,-3-4-150,-1 0 1,-1-2 20,1-2 1,1-3-104,-4-5 1,3 1 97,-4-1 1,5-1-221,-5-3 0,0 3-83,-3-3 1,3 3-79,1 1 0,0 2 12,0 2 1,-2 1-103,5 3 0,0 6-366,4-3-288,0 4-105,0 1 504,0 2 603,0 5 0,5 0 0,2 0 0</inkml:trace>
  <inkml:trace contextRef="#ctx0" brushRef="#br0" timeOffset="15">20363 14459 7888,'0'-8'-180,"0"1"0,0 3-637,0-4 1777,0 6-212,0-3 149,0 5 0,0 5-788,0 2 1,4 5-28,0 3 1,4 3 131,-5 4 0,5-2-228,-4-1 0,3 3 95,-3 5 0,4-2 10,-4-6 1,5 6-109,-2-6 1,0 3 75,0-6 1,-3-1-140,4-4 1,-6 1-111,2-1 0,1-3-448,-1-1 124,0-4-176,-4 2-725,0-5 1415,-5 0 0,-2 0 0,-4 0 0</inkml:trace>
  <inkml:trace contextRef="#ctx0" brushRef="#br0" timeOffset="16">20318 14482 7918,'-7'-12'139,"4"1"1,1-2-285,2-2 0,7 2-17,4-2 0,0 4 338,5 3 1,-4-1-77,0 5 1,-1-3 242,1 3 0,3 0-108,0 4 0,2 0 30,-2 0 0,1 5-106,3 3 1,2-2-106,-6 2 1,5 3 39,-1 4 0,-1 4-133,1-3 0,-5 4 20,1-1 0,-2 2 42,-2 2 0,1 0-201,-1 0 1,-4 2 38,-4-2 1,2 3-18,-1-7 1,-1 1 105,-7-1 0,-2 1 36,-6-4 1,-1 3 24,-2-4 0,-2 1 11,-6 0 1,0-4-7,0 3 0,1-3-22,3-5 1,-2 2-134,2-5 0,2 0 38,2-4-256,2 0 1,3-5-149,3-3 0,3-2 505,8-1 0,7-1 0,7 1 0</inkml:trace>
  <inkml:trace contextRef="#ctx0" brushRef="#br0" timeOffset="17">20786 14413 7884,'-6'-1'-1198,"2"-3"1320,3 3 1,1-6 63,0 4 190,0 1 0,0-4 342,0 2 14,5 3-498,-4-4 0,8 10 133,-5 3 0,1 2-209,-2 1 1,-1 4 91,2 1 1,-3 4-216,-1-1 0,0 2 70,0 2 1,4 0-231,-1 0 1,1 0 74,-4 0 1,0 0-21,0-1 1,0-3-23,0 0 0,0-5 42,0 2 1,0-4 85,0 0 0,2-5 20,1 1 1,-1-4 6,1 3-28,4-4 0,-5 2-96,6-5 106,-6 0-10,9 0 32,-5 0 1,5 0-5,1 0 1,-1 0-30,1 0 0,3-4-9,0 0 1,2-1-55,-2 2 0,-1 1 12,5-2 0,-4-1-246,4 2 106,-5-1 0,2 0-637,-4 0 144,-6 0-150,-1 4-837,-15 0 1637,3 0 0,-10 5 0,6 2 0</inkml:trace>
  <inkml:trace contextRef="#ctx0" brushRef="#br0" timeOffset="18">20740 14676 7921,'2'-8'235,"1"1"1,0-1-115,5-3 1,-1 3-133,5 0 0,0 5 44,3-5 0,-2 5 123,2 0 1,-1-3-92,2 3 0,-2-1 40,5 4 0,-5-1-153,1-3 0,-3 3-30,0-3-628,-1 2-68,1 2 774,-6 0 0,4-5 0,-3-1 0</inkml:trace>
  <inkml:trace contextRef="#ctx0" brushRef="#br0" timeOffset="19">20752 14459 7931,'0'-12'167,"2"1"82,6 0 0,1-1-156,10 1 1,-1 1-162,1 2 1,1-2-19,-5 2 1,5 2 117,-1-2 0,2 2 246,-2-2 1,2 3-133,-2 5 1,2-4-132,-2 1 0,1-1 101,-5 4 0,0 0-139,-3 0 1,-1 0 167,1 0 0,-5 0 52,1 0 1,-4 0-40,3 0 1,-3 0 73,4 0-212,-1 0 125,5 0-165,-1 5 0,1 1 74,-1 6 0,-3-1-174,-1 0 1,-4 6 129,1 2 0,1 3-47,-1 0 0,-1 5 103,-3 0 1,0-1-47,0-3 1,0 0 11,0 0 0,0-2 3,0-2 0,0 2-26,0-6-3,0 0 0,2-5-27,1-2 20,-1 2-21,3-9 363,-5 4-197,0-5-119,0-5 1,0-1 16,0-5 1,0-1-45,0 1 1,0-1 16,0 1 1,0-6-103,0-2 0,0 2 51,0-2 0,0 1-152,0-1 1,0-1 170,0 4 1,4 1-74,-1 4 404,1-1-220,1 6-4,2-4 0,3 14-39,-3-1 1,4 6 15,-4 3 1,3 0 5,2 4 0,0-2-14,4 5 0,-4 0-16,4 3 1,0-3 2,-1 1 1,4-3-122,-3 2 0,3 2 103,-4-6 0,1 4 35,0-4 0,-4-3 2,3-5 1,-2-1 69,-1 2 1,-2-2 68,-3-2 0,0-2 29,-3 1-101,-3-1 0,4-4-32,-5-1 0,0 0-62,0-5 1,0 1 60,0-5 1,-1-3-10,-3 0 0,3-5-62,-3 1 0,-1-7-12,1 0 0,-4-6-7,4 1 1,-1 2-7,2-1 0,0 1-295,-5-2 0,6 3 130,-2 5 0,1 6-97,0 1 1,1 4 14,-1 0 1,1 1-457,2-1-210,-5 6-405,4 1 328,-4 5 414,5 0 1,1 5 572,3 3 0,2 2 0,6 1 0</inkml:trace>
  <inkml:trace contextRef="#ctx0" brushRef="#br0" timeOffset="20">21780 14276 7873,'-12'0'559,"6"0"176,1 0 1,5 1-465,0 3 0,0-1-75,0 4 0,1 2-116,3 6 0,-2-1 19,6 5 1,-4 0 141,3 4 0,1 0-135,3 0 0,-3 0 35,0 0 1,-5-4-169,5 0 0,-4-4 87,3 4 1,-4-5 11,1 1 1,-3-2-113,-1-2 1,0-3-287,0 0 0,0-5-1351,0 5 767,0-6 253,-5 4 1,2-6 656,-4 0 0,-1 0 0,-3 0 0</inkml:trace>
  <inkml:trace contextRef="#ctx0" brushRef="#br0" timeOffset="21">21505 14367 7888,'0'-11'0,"2"-4"82,2 0 1,7-1-180,8 5 1,-1 0 543,1-1 0,-4 2-131,4 2 0,-4-2-6,4 3 0,4 1-72,4 3 0,1-2 190,-2 1 0,-1 0-488,1 4 0,2-1 25,-1-3 1,-4 3-550,-4-3 0,-4 3 309,4 1 0,-4 0 275,4 0 0,-5 5 0,3 1 0</inkml:trace>
  <inkml:trace contextRef="#ctx0" brushRef="#br0" timeOffset="22">22545 14288 8079,'-7'-2'1272,"4"-2"-624,1 3-611,2-4 0,-5 5 61,-2 0 0,0 0-14,0 0 0,3 5-53,-4 3 1,4 2 48,-3 1 1,1 1-14,-2-1 0,-1 4 67,5 1 0,-3 3-25,3-4 0,0 5-40,4-1 1,0 2 22,0-2 1,0 1-29,0-5 0,0 4-87,0-4 0,1 4 10,3-3 0,2-2 80,6-7 1,-5 3-162,1-2 1,3-3 43,5-1 0,-1-3-69,-4-1 1,5 0 67,-1 0 0,3-5-124,1-3 1,-4-2 119,8-1 0,-3-4-13,3-1 1,-4-4 25,0 1 0,-1-3-12,1 0 0,-4-1 108,-7 0 1,0 0-79,-4 0 1,0-3 21,-4-1 1,-5 0-70,-3 5 1,-7-1-87,-4 0 1,-4 5-224,-3 3 1,-4 6 130,-4 1 0,4 7-128,-1 1 0,7 4 78,1 3 1,2 7-52,5-2 1,3 2 349,5-3 0,-2 6 0,3 1 0</inkml:trace>
  <inkml:trace contextRef="#ctx0" brushRef="#br0" timeOffset="23">22785 14219 7844,'0'-6'0,"0"1"0,0 5 0,5 0 0,-4 5 0,3 2 0,2 3 0,2 2 0,1 1 0,-2 2 0,3-1 502,-2 5 1,-2 0 746,2 4 1,-4-1-819,3 1 0,-4 0-391,1 0-16,2-5 0,-5 2-82,3-5 0,1 4 61,-1-3 1,1-1-488,-1-4 3,-3 1-188,4-1 431,-5 0 0,0-3 10,0 0 0,-1-6-128,-3 2 0,-2-3-200,-6-1 1,5 0-678,-1 0 1233,6 0 0,-9 0 0,5 0 0</inkml:trace>
  <inkml:trace contextRef="#ctx0" brushRef="#br0" timeOffset="24">22807 14436 7844,'6'-10'-573,"1"2"0,0-1 776,0 6 0,-3-1 111,4 4 0,-5-4 54,5 0 0,0 0-98,3 4 0,0 0 52,1 0 0,-1 0-140,1 0 1,-1 0-39,1 0 0,-1 0-51,0 0 1,1 0-216,-1 0 1,2-4-50,2 1 0,-2-6 118,2 1 0,-2-1-594,-2 2 0,-1-3 58,-2 2 589,2-2 0,-9-2 0,4 1 0</inkml:trace>
  <inkml:trace contextRef="#ctx0" brushRef="#br0" timeOffset="25">22796 14208 7844,'5'-12'282,"-4"1"177,3-1 0,3 2 311,0 3-112,-2 1-137,5 1-163,-3 4 1,4-8-212,1 5 1,-5 1-162,1 3 1,1 0-272,6 0 1,-1 0 256,5 0 0,0 0-305,4 0 0,0 0 195,-1 0 0,3 0 138,1 0 0,-7-5 0,3-2 0</inkml:trace>
  <inkml:trace contextRef="#ctx0" brushRef="#br0" timeOffset="26">23493 14265 7844,'11'-5'195,"-3"3"61,-1-1 0,-3-3 155,4 3-187,-1-6 1,5 7 124,-1-1 1,-3-2-112,-1 1 1,-3 0 180,4 4-38,0 0-271,3 0 1,0 0 37,1 0 1,-1-1 32,1-3 0,-1 3-153,0-3 1,1 3 77,-1 1 0,1-2-111,-1-2 0,1 3-32,-1-3-34,0-2 1,1 5 62,-1-3 0,-3 1 15,-1 0-171,-4 1 105,2-3-24,-5 5 1,0 2 27,0 1 1,-1 0 36,-3 5 0,1-1 25,-4 5 1,1-1 6,-2 0 0,-2 2-8,2 2 0,-2-2 2,-1 2 1,3 2 14,0-2 1,2 4-17,-2-4 1,-2 0-51,3-3 1,2-1 49,1 1 1,-1-1-22,1 1 1,-4-1 49,4 0 0,-3 1 189,3-1-157,-5 1 0,4-1 13,-3 0 0,-2-3 78,3 0-107,2-6 1,0 5-217,5-4 195,0-1 12,0 3 1,1-5 20,3 0 1,2 0 78,5 0 0,2-4-146,2 0 1,-5-3 6,6 3 1,-2-4 4,5 4 0,2-1 46,-2 1 0,-1 2-56,1-6 0,-5 6 40,1-2 1,2 1-4,-2 0 0,0 1-43,-3-1 0,-1 1 5,0 2 1,1-1-16,-1-3 1,-3 3-2,0-3 0,-5 3 73,5 1-42,-6 0 1,4 1-187,-6 3 0,0-2 99,0 6 0,-7-4-790,-4 3 1,-1-3 863,-3 4 0,2-1 0,2 5 0</inkml:trace>
  <inkml:trace contextRef="#ctx0" brushRef="#br1" timeOffset="27">5459 17131 7860,'0'-6'799,"0"1"30,0 5-723,5 0 1,-2 0-180,4 0 0,-3 0 586,4 0-230,-1 0 0,5 0-14,-1 0 1,1 0-33,-1 0 1,4-4-43,1 0 0,0 0-39,-1 4 1,3-1-124,5-3 0,-4 3 123,0-3 0,-1 2-246,1-2 0,1 3 34,-5-3 0,4 3-20,-3 1 1,-1-2-20,-4-1 1,1 1-303,-1-2-597,0 3 420,1 1-664,-6 0 376,4 0 192,-8 0 1,1 0 669,-6 0 0,-4 0 0,-4 0 0</inkml:trace>
  <inkml:trace contextRef="#ctx0" brushRef="#br1" timeOffset="28">5539 17337 7745,'-6'0'-213,"-1"0"248,4 0 489,1 5-98,-3-4-9,5 4-76,0-5 2,0 5 122,0-3 120,0 3-25,5-5-403,2 0 1,4 0-15,1 0 1,-5 0 17,1 0 1,-1 0-2,5 0 1,3 0-20,0 0 0,2-2-7,-2-1 0,1 1-70,4-1 0,0 1 74,-5 2 1,5 0-103,-1 0 0,-1 0 63,1 0 0,0-1-86,4-3 0,0 3 18,0-3 1,-2 3-82,-2 1 0,2 0 85,-6 0 1,0 0-132,-3 0 98,-6 0 1,0 0-248,-2 0-831,-3 0 776,-6 0 1,-4 0-1618,-10 0 1917,5 0 0,-7 0 0,3 0 0</inkml:trace>
  <inkml:trace contextRef="#ctx0" brushRef="#br1" timeOffset="29">6498 17188 7232,'0'-6'650,"0"1"923,0 5-1534,6 0 42,0 0 1,5 0 2,1 0 1,-5 0-61,1 0 0,0 0-8,3 0 1,0-1 14,1-3 1,-1 3 6,1-3 27,-1 3 1,1 1-12,-1 0 1,0 0-15,1 0 1,-1 0-10,1 0 0,-1 0 4,0 0 0,5 0 7,-1 0 1,4-2-4,-4-2 0,4 3 53,-4-3 1,6 3-46,-2 1 0,1 0 6,-1 0 0,3-4-2,-3 1 1,2-1-109,2 4 0,0 0 49,0 0 0,0-2-7,0-1 1,-4 1 14,0-1 1,0 1-13,3 2 1,1 0-84,0 0 0,-1 0 82,-3 0 0,2-4 53,-2 1 1,-1-1-50,1 4 1,-5 0 127,1 0 1,-2 0-30,-2 0 1,1-4 43,-1 0-92,1 0 9,-1 4-10,1 0 1,-5 0 45,1 0-128,-6 0 1,3-1 83,-5-3 5,5 3-16,-3-4-10,3 5-171,-5 0-169,5 0 253,-4 0 1,3-1-1271,-8-3 1335,-2 3 0,-11-4 0,0 5 0</inkml:trace>
  <inkml:trace contextRef="#ctx0" brushRef="#br0" timeOffset="30">7081 16469 7799,'0'-6'-42,"0"-5"528,0 5 1,0-2-222,0 1 1,0 3 157,0-4-295,0 6 87,0-8-123,0 8 15,0-8 1,-1 9-190,-3-3 37,3 3 112,-10 1-185,5 0 1,-5 0 113,-1 0 1,1 0-53,-1 0 0,1 0 87,0 0 0,-1 0-1,1 0 0,-2 4 55,-2 0 1,2 3 11,-2-3 1,2 4-80,2-5 0,-1 6 36,1-1 1,0-2-76,-1 2 1,1-1 66,-1 5 0,1-1-42,-1 1 0,1-1 48,0 1 0,-1 0-3,1 3 0,-1-2 42,1 2 1,-1 2 3,1-2 0,0 0-4,-1-3 0,5 3 23,-1 0 0,4 2-45,-3-2 0,3-2 8,-4 2 1,6-2-53,-2-2 0,3 2-13,1 2 0,0-6-10,0 2 1,3-2-3,1 3 0,5-1-25,-1 0 0,2 1 26,1-1 1,-1-3 30,-2-1 0,2 1 32,-2 3 1,2 0-48,1-4 1,1 3-15,-1-2 1,2-2 4,2 2 0,-2-4 1,2 3 0,1-4 51,0 1 0,3-3-1,-4-1 0,5 0 85,-1 0 1,-1-1-106,1-3 0,-4 1-4,4-4 1,-1 3 11,1-4 1,1 5-29,-4-5 1,3 4 0,-4-4 1,0 2-8,-3-1 1,-2-4-26,-3 4-13,4 2 0,-9-4-173,6 5 163,-6-5 0,3 7-499,-5-6 159,0 5 103,0-2 0,-1 5-780,-3 0-442,3 0 1494,-9 0 0,9 0 0,-5 0 0</inkml:trace>
  <inkml:trace contextRef="#ctx0" brushRef="#br1" timeOffset="31">6624 17474 8258,'-6'0'846,"1"0"115,5 0-648,5 0-151,1 0 0,2 0 31,-1 0 1,-3-4 7,4 0 1,-4-3 15,3 3 97,1 0-325,3-1 1,1 0 31,-1-3 1,0 2-106,1 2 0,-1 3 86,1-3 1,-1 3-41,1 1 0,-5 0 19,1 0 1,-1 0 49,5 0 1,-1 1-121,1 3 0,-5 2 113,1 6 0,-2-1-180,2 1 1,-2-1-1,-2 0 1,-3 6-92,3 2 0,-3-1 41,-1 1 1,0-2-140,0 2 1,-5 3 32,-2-3 0,0-1 119,0 1 0,-5-4-133,-3 4 0,0-5 18,3 1 1,1-1 241,0 2 0,-3-4 27,2 3 1,-2-6 168,7-1 0,0-2-10,0 2 0,4-2 132,-1-2 0,-1-1 136,1 4 113,1-4-67,3 7-126,0-9-156,0 9 1,1-8-32,3 1 0,-2-1 36,6-2 1,-4 0 20,3 0 1,1 0 6,3 0 0,5 0-83,-1 0 0,0 0 16,-4 0 1,2-2-77,2-1 0,-2 1 87,2-1 1,-2 1-109,-2 2 0,1-4-3,-1 1 1,-3-1-107,-1 4 1,-3 0 129,4 0-230,-6 0-30,9 0 251,-5 0-228,5-5 173,-4 3-683,-2-3-289,-5 5-1193,0 0 2187,-5-5 0,3 4 0,-3-4 0</inkml:trace>
  <inkml:trace contextRef="#ctx0" brushRef="#br1" timeOffset="32">7161 17520 8185,'-12'-7'-3,"6"1"495,2 2 264,-2 3-431,5-4 1,-4 6 39,5 3 0,0-2-105,0 6 1,0 0-42,0 3 0,0 0-41,0 1 0,0 1-156,0 2 1,1 3-89,3 4 0,-3-3 107,3 0 1,1-3-177,-1 3 0,-1-4 68,-3 4 0,4-5-116,0 1 1,0-2-9,-4-2 1,1-1 68,3-2 40,-3 2 40,4-3 1,-3 3-219,1-3 104,-1-2-214,3-5 154,-5 5-537,0-3-387,-5 3-224,3-5 1364,-8 0 0,9 0 0,-4 0 0</inkml:trace>
  <inkml:trace contextRef="#ctx0" brushRef="#br1" timeOffset="33">7355 17520 7928,'0'-7'641,"0"2"0,-1 5 202,-3 0-439,3 0 0,-4 5-194,5 3 0,0 2-163,0 1 1,0 2 2,0 2 1,1 3-139,3 5 0,-3-4 64,3 0 0,-3-4 101,-1 4 0,0-3-312,0 3 1,0-5 133,0 1 0,0-3-639,0 0 184,0-1-81,0 1 538,5-1 0,-2-1-22,4-2 119,-4-3 0,3-5-128,-2 0-82,-3 0 88,4 0-654,-5 0 778,-5 0 0,-1-5 0,-6-1 0</inkml:trace>
  <inkml:trace contextRef="#ctx0" brushRef="#br1" timeOffset="34">7115 17463 7691,'0'-8'181,"0"0"0,5 6 302,3-2 0,2 3-130,1 1 1,5 0-96,-1 0 0,5 0 26,-1 0 1,-1 0-74,1 0 0,0 0-22,4 0 0,-1 0-96,-3 0 0,2 0-146,-2 0 0,-1 0-254,1 0 1,-5 0-977,1 0 1283,3-5 0,-5-2 0,3-4 0</inkml:trace>
  <inkml:trace contextRef="#ctx0" brushRef="#br1" timeOffset="35">7949 16983 7760,'-6'0'673,"1"0"276,5 0-174,0 5-503,5-4 1,-3 8-102,6-5 0,-4 3-18,3-3 1,-1 5 0,2-1 0,2 1-21,-2-2 0,-2 3-98,2-2 1,1-2-7,6 2 0,-2-4 87,2 3 1,-1-4-169,1 1 0,-1-3 39,5-1 1,-4 0-161,4 0 1,-3-1-16,3-3 1,-5-2-29,1-6 0,1 5 109,-1-1 0,-1-1 17,-6-6 1,1 5 85,-5-6 0,3 6-54,-3-5 0,0 2 58,-4 2 0,-5 0-46,-3-1 1,1 1 28,-5-1 1,2 2 29,-9 3 0,1-2 10,-1 5 1,-6 0-7,2 4 0,-2 0 13,2 0 0,4 0 15,0 0 1,4 1-36,-5 3 1,7 2-21,-3 6 1,0 4 65,1 3 1,-1 3-88,5 1 1,3 5 37,1 2 0,4 2-7,-1-2 1,3 3 8,1-2 1,0-3 2,0-2 0,4-1 36,0-3 0,6 0-42,1-3 0,2 1 189,6-5 1,-4 1-56,4-5 0,-1-3 18,1-1 1,3-4-2,-3 1 1,-2-3-5,2-1 1,-5 0-100,2 0 1,0 0 27,-1 0-515,1-5 1,-5 0 204,0-3 1,-4 2-682,-3 2 1,1 2 407,-2-6 1,1 4 500,-4-4 0,5 1 0,2-5 0</inkml:trace>
  <inkml:trace contextRef="#ctx0" brushRef="#br1" timeOffset="36">8531 16800 7714,'-6'0'-381,"-4"0"950,9 0-266,-4 0 0,6 0-42,3 0 1,-2 0 229,6 0-321,-1 0 1,5 0-109,-1 0 0,1 0 101,-1 0 0,0 0-15,1 0 1,-1 0 7,1 0 0,-1 0-6,1 0 0,-1 4-156,0 0 88,1 0 1,-1-4-134,1 0 0,-1 0 35,1 0 0,-1 0-76,0 0 1,1 0 62,-1 0-307,1 0-63,-1 0-410,-5 0-196,-1 0 1005,-10-6 0,-6 5 0,-7-4 0</inkml:trace>
  <inkml:trace contextRef="#ctx0" brushRef="#br1" timeOffset="37">8897 16583 7739,'0'-6'551,"0"-4"-355,0 8 1,1-3 328,3 5-96,-3 0-132,9-5 59,-3 4-191,4-4 1,1 5-76,-1 0 0,0 0-54,1 0 0,-1 0 17,1 0 1,-1 0-75,0 0 1,1 0-6,-1 0 0,5 0 62,-1 0 1,1 0-33,0 0 1,-3 0 9,6 0 1,-5 0-69,2 0 1,-4 0 52,0 0-130,-1 0 183,1 0-246,-1 0 165,-5 0 4,-1 0 1,-5 1-106,0 3 61,0-3 0,-1 8 46,-3-5 0,3 5-1,-3-2 1,2 4-21,-2 0 0,3 0 15,-3 1 0,-2-1 62,-2 1 0,-2 3-50,-2 0 0,1 4 5,0-4 1,-5 4-29,1-3 1,-1 3-3,0-4 0,4 0-106,-4-3 1,4 0 113,0 3 0,1-6 32,-1 3-38,1-3 0,3 1 190,1-3-75,4 4-36,-2-10 27,5 9-18,5-9 0,-2 4 229,4-5-197,1 0 1,3 0 7,1 0 1,1 0-43,2 0 1,-2 0 98,2 0 1,3 0-78,1 0 0,-2 0 1,2 0 1,-1-4-30,1 1 1,1-1-10,-4 4 0,-1 0-5,-4 0 0,1-1 24,-1-3-372,-4 3 1,-1-5-54,-2 6-450,-3 0 1,3 0 824,-8 0 0,3 0 0,-4 0 0</inkml:trace>
  <inkml:trace contextRef="#ctx0" brushRef="#br1" timeOffset="38">9342 16400 7733,'0'-7'0,"0"-1"0,0 4-50,0-3 1,0 3 293,0-4-1,0 6 0,2-7 3,1 5 1,-1-1 293,1 1-143,4 3-194,-1-9 0,6 8-80,-1-1 1,-3 0-32,-1-1 0,1 3-87,3-3 1,1 3 102,-1 1 1,0 0-109,1 0 0,-4 4-61,-1 0 1,-1 4 106,2 0 0,-3-2-140,-5 2 0,0 0 96,0 3 1,0 1-50,0-1 1,-1 0 11,-3 1 1,-2 0-148,-6 4 0,1-4 43,-1 4 1,2-4-46,3 0 1,-2-1 117,5 1-3,-5-6 0,7 3 156,-6-5 0,5 1-93,0-2 209,1-1 13,2 3 358,0-5-484,5 0 1,2 1-121,4 3 1,1-3 94,-1 3 1,0-3-283,1-1 0,-1 0 73,1 0 0,-5 0-322,1 0 0,-4 0-333,3 0 8,-4 0 791,2 0 0,-5 0 0,0 0 0</inkml:trace>
  <inkml:trace contextRef="#ctx0" brushRef="#br1" timeOffset="39">9765 16195 7658,'1'-8'782,"3"1"-49,-3 4 76,4-2-171,0 5-364,-3 0 0,3 5-108,-5 3 1,-2 2-62,-1 1 1,0 4 69,-5 1 1,5 3-88,-5-4 1,5 5-134,0-1 0,-4 4 32,0 4 0,0 2-73,0 5 1,0-3 31,0-1 0,-3 1-42,2 3 1,-2 0-7,-2 0 0,0 1-113,-3-1 0,6-4 78,-3 1 0,3-6-112,-2 2 0,0-7 77,-1-1 1,4-5-34,1 1 184,4-2 1,-2-2-213,5 1 369,0-6-106,0 4 1,0-7 163,0 5-204,0-6 35,0 3-1729,0-5 1704,0-5 0,0-1 0,0-6 0</inkml:trace>
  <inkml:trace contextRef="#ctx0" brushRef="#br1" timeOffset="40">9913 16400 10391,'0'12'497,"0"-1"1,0 2-296,0 2 0,-1 3-123,-3 5 1,-2 0 47,-6-1 1,1 3 14,0 1 1,-1-2-87,1 3 1,-4-3-128,-1-1 0,1 0 4,4 0 1,-1-4-86,1 0 1,3-5-28,1 1 1,4-6 76,-1-2 0,3-3-101,1 4 68,0-6 116,0 3-1,0-5 0,5 0 1,3 0 0,-2 0 29,2 0 1,-1-1 13,5-3 0,-1 3-36,1-3 1,3 2 6,0-2 1,0 3-105,-3-3 1,-1 1 59,0-1 1,1 3-203,-1-3 0,1 3-13,-1 1 0,-1-1-284,-2-3-640,2 3 785,-4-4 0,2 3-540,0-1 943,-6 1 0,3-8 0,-5 4 0</inkml:trace>
  <inkml:trace contextRef="#ctx0" brushRef="#br1" timeOffset="41">9959 16686 6975,'0'-12'3368,"0"6"-2596,0 1-137,0 5-305,0 5 1,0 1-61,0 6 1,0-1-44,0 1 1,0-1-34,0 1 0,0 3 13,0 0 0,0 0-190,0-3 0,0-1 149,0 1-482,0 4 1,0-3 189,0 2 1,0-2-217,0-2 1,0-3-57,0-1 198,0 1 1,0-1 139,0 1 1,0-4-62,0 4 133,0-6-98,0 3 288,0 0-218,0-4-99,0 5-3121,0-6 3236,5 0 0,-4-6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62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12723 16617 7869,'0'-11'-689,"0"3"684,0 1 0,0 3 400,0-4 0,0 4 295,0-3-159,0 4 0,0-3 114,0 2-192,0 3-114,0-4 91,0 5-215,-5 5 0,3 1-62,-1 6 0,1-1-115,2 1 0,0 4 33,0 3 1,0 4-141,0 4 0,0-2 38,0 5 0,2 1 130,1 3 1,3 0 11,1 1 0,3-1-25,-2 0 0,-2-1 3,2-2 0,-4 4-49,3-4 0,-3 4-101,4-4 0,-6-2 87,2 1 0,1-4-138,-1 0 1,4-3-34,-5-4 0,5 1 93,-4-4 1,0-1-127,-4-4 1,3 1 24,1-1 1,0-3-64,-4-1-193,0-4-409,0 7 264,0-9 1,-1 4-934,-3-5 1487,3 0 0,-9-5 0,3-1 0</inkml:trace>
  <inkml:trace contextRef="#ctx0" brushRef="#br0" timeOffset="1">12711 16720 7869,'0'-6'402,"0"-1"715,0 4-366,0 1-422,0-3 0,5 7 437,3 1-412,2-1 0,2 8-52,-1-3 1,6 7-56,2 2 0,2 4 33,2-1 0,1-1-67,3 1 1,-3 1-86,3 7-106,-3-3 94,-1 4 1,-1-5-79,1-1 0,1 3 4,3 1 1,-3-2-160,3 3 0,-3-7 38,-1-1 1,0-1-63,-1 1 0,0 1-220,-3-4 0,1-1 149,-4-4 0,-1-3 63,-4-1 0,1-3 125,-1 4 1,0-6 7,1 2 1,-5-2-95,1-2 1,-5 1-262,0 3-120,-1-3-493,-2 4 435,5-5 1,-4-1-155,3-3-546,-3 3 1249,-1-4 0,-5-1 0,-1 0 0</inkml:trace>
  <inkml:trace contextRef="#ctx0" brushRef="#br0" timeOffset="2">13317 16617 7851,'0'-7'0,"0"-1"0,0 1 306,0-5 1,0 4 180,0 1 115,0 4-189,0-2 229,0 0 222,0 4-224,0-4-87,0 5-383,0 5 0,0 5-70,0 5 0,0 2-2,0-2-133,0 3 194,0 10 0,4 1-63,-1 5 1,5-1-118,-4-2 0,3 5-58,-3-1 1,0 5-1,-4-2 1,1 0-93,3-3 1,-3-2 16,3-3 1,-1 2-157,0-6 1,0-3-87,5-4 0,-5-5 155,5 2 1,-4-4-341,3 0 1,-3-5 85,4 1 0,-6-4-544,2 3 1039,3-4 0,-6 7 0,4-4 0</inkml:trace>
  <inkml:trace contextRef="#ctx0" brushRef="#br0" timeOffset="3">13728 17017 7752,'0'-11'0,"-4"3"0,0 0 798,0 1-435,4-5 0,-1 6 406,-3 2-260,3-2-404,-9 5 1,7-4 55,-4 5 0,4 5-87,-1 2 0,-1 7 131,2 1 0,-5 6-25,4-2 0,-3-1-149,3 1 1,0 0 107,4 3 1,0-3-175,0 1 0,0-3 32,0 2 0,1 2-172,3-6 0,2 1-9,6 0 0,-1-8-101,1 4 0,3-5 131,0 1 0,5-3 92,-1-5 0,3 0-19,1 0 0,0-1-31,0-3 1,-1-2 82,1-6 0,-1-3-37,-3 0 0,1 0 167,-5 3 1,1 0 37,-5-4 0,-3 4 136,-1-4 0,-4-1-133,1-2 1,-4 1 73,-4-1 0,-4 0-172,-7-4 0,1-1 35,-5-3 1,-1 7-318,-7-3 0,2 8 98,-6 0 1,4 7-593,-3 4 1,8 3 62,0 1 0,6 5 669,1 3 0,2 7 0,2 3 0</inkml:trace>
  <inkml:trace contextRef="#ctx0" brushRef="#br0" timeOffset="4">14185 16914 7830,'-5'-6'197,"3"0"315,-1 2 154,1 3-444,2-10 1,-4 9 540,1-6-91,-1 6 143,4-3-187,0 5 0,4 1-435,-1 3 0,3 3 0,-3 9 0,0-1-178,5 8 0,-1-3-21,5 7 0,-5 0-85,1 0 0,-4 4 87,3-5 1,0 1-42,0-4 0,0-2-35,-4-2 1,-1 2-195,1-6 123,4 0 138,-6-3 1,5-2-13,-2-3 19,-3-2 10,5-5-44,-6 0 20,-6 0 1,5-5 1,-3-2 1,-1-3-4,1-2 0,1-4-119,3-3 1,0 1 72,0-1 0,0-4-75,0-4 1,3-3 11,1 3 1,5-3-37,-1 3 1,2 0 42,1 5 1,2 0-15,2 3 1,3-1-29,5 4 1,0 1-8,0 4 1,1 1-439,2 2 0,-4 3 209,5 5 0,-6 0 401,6 0 0,-3 0 0,-1 0 0</inkml:trace>
  <inkml:trace contextRef="#ctx0" brushRef="#br0" timeOffset="5">14733 16949 7792,'-6'0'0,"0"-2"0,6-2 0,0 3 0,0-4 0,2 5 0,2 0 0,-2 0 1110,6 0 0,-6 6-461,2 6 0,1 1-379,-1 6 0,4 0-300,-5 4 0,1-1 7,-4 1 1,0 0 124,0 0 0,4-4-218,0 0 1,0-5 12,-4 1 0,1-6-75,3-1 151,-3-1 5,4 0 81,-5-2 182,0-5-210,5-5 0,-4-2-8,3-4 0,-1-1 57,1 1 0,-2-2 93,6-2 1,-6 1-110,2-5 0,2 1 14,2-1 1,-2-2-119,2 2 0,0-2 60,3 2 0,0 3-79,1 4 1,-1 1 64,1 0 0,-1 0-163,0 4 1,1-2 11,-1 5 1,-3 0 1,0 4 134,-1 0 0,3 2-10,-2 1 0,1 0-121,-5 5 81,5-1 0,-8 5-51,3-1 1,1 0 78,-2 1 0,1 3-51,-4 0 1,0 1-31,0-5 1,0 0-107,0 1 0,0-5 16,0 1-12,0 0 98,0 3 173,0-5 1,2-1 115,1-5 0,0 0 35,5 0-131,-1-5 1,5-1-13,-1-5 0,0-1 9,1 1 0,-1-1 42,1 1 1,-2 0-4,-3-1 1,4-3 47,-4 0 0,3-2-62,2 2 1,-5 2 75,1-2 1,-2 6-59,2 1 1,2 6-99,-2-2 1,-2 3 51,2 1 0,-5 0-17,5 0 0,-4 5-45,4 3 1,-6 7-132,2 4 1,1 2 20,-1 2 1,5 1-109,-2 3 0,2-2-10,-1 6 1,2-6 110,-3 2 0,2-4 82,-1-4 0,2-1-78,-2-3 1,-2-6-99,2 2-94,-1-2 1,1-1-766,0-1 1061,-6-4 0,8 7 0,-3-4 0</inkml:trace>
  <inkml:trace contextRef="#ctx0" brushRef="#br0" timeOffset="6">15818 17006 7729,'-6'-8'21,"2"0"1,2 5-22,2-5 253,0 0-211,0-3 387,0 5 609,0-5-742,0 5 0,-1-4-106,-3 2 1,-2 3-118,-5 5 1,-1 0 115,1 0 0,-6 0-163,-2 0 1,-2 5 96,-2 3 0,0 2 33,0 2 0,2-1 73,2 0-280,-3 6 47,9-4 1,-2 4-12,7-1 1,3-2-177,5 5 1,0-4 46,0 4 0,0-5 64,0 1 1,9-2-51,3-2 0,3 1-10,0-1 0,3-5 110,5-2 0,-2-3 33,-2-1 0,3 0 128,-3 0 1,1 0-85,-1 0 0,2-3 63,-6-1 0,0-1-260,-4 1 141,1 3 0,-4-4-190,-1 5 210,-4 0-130,2 0 1,-5 1 69,0 3 0,0-2 21,0 6 1,0-1 20,0 5 17,0-1 0,1 1 38,3-1 1,-2-5-59,6-2 1,0 1 28,3-1 0,2 0-60,2-4 0,-2 0-55,2 0-38,-2 0 0,-2 0-179,0 0 1,-3 0 45,0 0-645,-6 0 553,8 0 1,-7 0 358,4 0 0,6-5 0,5-1 0</inkml:trace>
  <inkml:trace contextRef="#ctx0" brushRef="#br0" timeOffset="7">16183 16457 7764,'0'-11'26,"0"5"1,-1 1 618,-3 5 169,3 0 1,-4 1-149,5 3 0,0 3-239,0 9 1,0 1-184,0 6 1,0 6-42,0 6 1,0 1-81,0 10 0,0-5 183,0 8-1502,0 1 1348,0 2 1,0-2-63,0-4 0,0-5-261,0-3 0,0-4-354,0-3 0,4-4 279,0-4 0,3-4 236,-3 0 0,5-5-51,-2 2 0,0-4 465,0 0 977,-4-1-1283,2-5-347,0 5 149,-4-5-287,4 0-1826,1-1 2213,-5-5 0,4 0 0</inkml:trace>
  <inkml:trace contextRef="#ctx0" brushRef="#br0" timeOffset="8">16869 16229 7818,'-7'-5'-691,"2"2"1327,5-4-41,0 4 393,0-2 367,0 5-1097,-5 0 1,4 1-38,-3 3 1,-1 3 133,1 4 1,-5 4-125,2 1 0,-5 4-32,-3-1 1,1 7-28,-5 5 1,4 2-112,-4 1 1,4 9 130,-5 3 1,7 2 11,-3-2 0,4 2-268,0-2 1,1 2 144,-1-6 0,6-3-159,2-1 1,3 3 32,1 1 1,0 2-123,0 2 1,0-5 152,0-3 1,5-7 97,3 0 0,2-6-252,1 2 1,1-3 47,-1-1 1,4-5-32,0-3 1,1 1 38,-5-1 1,1 2 296,-1-2-216,0-2-86,1 3 0,-1-8-186,1 0 1,-1-5 67,1 5 0,-1-5 65,0 0 1,1-1-1469,-1-2 1152,1 0 0,-1 0 486,0 0 0,-4 5 0,-2 1 0</inkml:trace>
  <inkml:trace contextRef="#ctx0" brushRef="#br0" timeOffset="9">17234 16663 7758,'-11'-11'0,"-1"0"320,1 4 0,3-2-70,1 5 1,3 0 78,-4 4 0,4 2 6,-3 1 0,-1 0 29,-3 5 1,-5 4-127,1 7 1,-1 3-7,1 1 0,1 5-152,-5 2 0,5 3 122,-2 1 1,4 1-159,0-1 1,5-4 47,-1 1 1,5-6-373,0 2 1,3-1-11,3-3 0,4 3-137,4-7 0,4 1 232,1-1 1,3-4-47,-4-7 1,5 1 23,-1-5 1,7-1 1,0-3 0,2-1-69,-1-3 1,-2-2 130,6-5 1,-5-2 111,5-2 0,-6 2 49,2-2 1,-3-2 152,-1 2 1,-4-5 23,0 1 1,-5-3 278,1-1 0,-4-1-58,-3-3 0,-3 2-145,-5-5 0,-5-1 96,-3-3 0,-8 3-4,-7 1 1,-5 5-308,-6-2 0,-2 4-224,-2 4 1,3 8-305,-3 7 0,7 3-23,5 1 0,2 5-1251,1 2 1756,5 9 0,1-4 0,6 5 0</inkml:trace>
  <inkml:trace contextRef="#ctx0" brushRef="#br0" timeOffset="10">17645 17166 7877,'0'-7'507,"2"-2"810,1 6-787,-1-1 0,6 5 93,-4 3 0,5-2 38,-1 6 0,2 1-253,1 6 1,2-1 6,2 5 1,-6 0-301,3 4 0,-5 0-219,1 0 0,-3-1 48,-5 1 1,-3 3-150,-4-3 1,-2 2 204,-10-6 0,-10 3 0,-7 0 0</inkml:trace>
  <inkml:trace contextRef="#ctx0" brushRef="#br0" timeOffset="11">17942 16732 7756,'0'-8'0,"0"0"0,0 5 73,0-5 1,0 4 350,0-4 1,0 5 193,0-5-241,5 6 1,2-4 2,4 6 0,-3 0-128,-1 0 1,1 6-64,3 1 0,-3 5 23,0 3 1,-2-1-173,1 5 0,4 4 110,-4 3 1,3 2-42,2-1 0,-5-2-27,1 6 0,0-6-170,3 2 0,-1-3 25,-2-1 1,2 0-88,-2-1 1,0-3 25,0 0 1,2-5-85,-2 2 1,-2-4-186,2 0 354,-1-1 0,1-1 157,0-2-29,-6-3-55,3-5 57,-5 0-29,0-5 0,0-1-69,0-6 0,-4 5 20,1-1 0,-2-4-34,1-3 1,1-4 36,-4 4 0,4-5-120,-1 1 1,-1-3 58,1-1 1,-1 0-10,2 1 1,1-5-23,-2 0 0,-1-4-93,2 0 0,-1-2 69,4-1 1,-2 1-17,-1 2 1,1-4 146,-1 4 1,1-4-108,2 4 1,2 0 255,1 0 0,4 0-66,4 4 0,1 0-26,-1 4 1,0 1 34,1-1 0,3 5 66,0 3 0,4 3-81,-3 5 1,4-2-12,-1 5 0,4 0-96,3 4 1,0 0 70,4 0 0,-1 4-124,2 0 1,2 3 135,-3-3 0,2 4 11,-1-4 0,0 1-40,-4-2 0,3-1-1,-3 2 1,-4-3-27,-4-1 1,-1 0-4,1 0 1,-3 0-67,-4 0 0,-1 0 143,0 0-409,1 0-42,-1 0-280,1 0 189,-6 0-242,-1 0 211,-5 5 1,0-3-853,0 6 1323,0-5 0,-5 12 0,-1-2 0</inkml:trace>
  <inkml:trace contextRef="#ctx0" brushRef="#br0" timeOffset="12">18502 16732 7770,'0'-8'-945,"0"0"1,1 2 1026,3-2 0,-2-1-9,6 6 1,-4-5 462,3 4 1,1-3-138,3 3 0,-3-4 4,0 4 0,-1-3-164,5 3 1,-1 0-61,1 4 0,-1 0-59,0 0 0,-3 1 120,0 3 1,-1 3-204,5 4 1,-1 0-42,1 1 0,-2 1-54,-3 2 0,2-1 45,-5 5 1,4 0-105,-5 4 1,1 1 20,-4 2 1,-5-1-162,-2 1 1,-7 0-88,-2 0 1,0-2 102,1 3 0,1-3 15,-5-1 0,1-4 94,-1 0 1,1-9 96,3 2 0,2-4 48,-2 4 1,2-6 419,2-2-47,-1-3 359,1-1-19,5 0-140,1 0-414,15 0 1,-3 0-55,9 0 0,0 0 9,-1 0 0,6-1-13,-2-3 1,2 3-100,2-3 0,0 3 79,0 1 1,-4 0-104,0 0 0,0 0 81,4 0 0,-4 0-75,0 0 1,-5 0-265,1 0 267,3 0 0,-6 0 6,4 0 0,-8 0 12,0 0-84,-5 0 1,2-1 65,-5-3 0,-5 3 0,-2-5 0</inkml:trace>
  <inkml:trace contextRef="#ctx0" brushRef="#br0" timeOffset="13">19039 16161 7803,'-7'-8'0,"3"0"441,3 1-171,1-5 1,0 5 296,0-1 121,0 5 349,0-2 275,0 5-1122,5 0 0,-2 5-27,4 3 1,-3 2-1,4 2 0,-1-1 15,5 1 1,1 3 25,2 0 0,-1 5-18,5-1 1,-4 3-51,4 1 0,-1 3 12,1 1 1,1 3 22,-5-3 0,2 5-197,-2-2 0,-2 3 27,2 2 0,-2-5-116,-2 0 1,-1 1 73,-2 3 1,2-1-115,-2-2 1,-2 2 47,2-3 1,-6 4 45,2 4 1,-3-2 298,-1 2 0,0-1-90,0 1 0,-4-4-16,1 0 1,-5-1-137,4-6 0,-3 1-172,3-1 0,-4-7 75,4 3 0,-5-7-147,2 3 0,0-9 115,0 2 0,-1-3-118,-3 2 1,1-3 54,2-1 0,-2-4-120,2 1 347,-2 2 1,-1-5-135,-1 3 0,6-1-302,2 1-50,-2-3-435,5 4-1107,-5-5 1764,6 0 0,-5 0 1,-1 0-1</inkml:trace>
  <inkml:trace contextRef="#ctx0" brushRef="#br0" timeOffset="14">20158 16526 7784,'6'-5'0,"-2"-3"96,-3 3 335,-1-5 244,0 9-197,0-4-1,0 5-286,0 5 1,0 1 13,0 6 0,0 4-87,0 3 0,0 8 87,0 3 0,0 3-172,0 1 1,0 5 1,0-1 0,4 3-56,0-2 0,1-3 83,-1-5 0,-2 1-15,6-6 1,-4 1-42,3-4 1,1 0-98,3-1 1,-3 0 148,0-3 0,-5 0-16,5-8 1,-5 3-191,0-6 1,2-2-446,-1 2-362,0-6 501,-4 4 1,-1-6-294,-3 0 0,-2 0 747,-6 0 0,1 0 0,-1 0 0</inkml:trace>
  <inkml:trace contextRef="#ctx0" brushRef="#br0" timeOffset="15">20146 16617 7782,'0'-11'125,"0"0"1,4-1 264,0 1 0,5-1-193,-1 1 1,-2 3-38,1 1 0,1 3 382,4-4-389,-1 6 1,0-5 48,1 3 0,4 3-26,3-3 1,3 3-146,1 1 1,0 0 94,-1 0 0,1 1-63,0 3 1,0 1-24,0 3 1,0 2-147,-1-2 0,-3 3-34,1 4 1,-7-2 14,3 2 1,-5 2 75,-3-2 1,1 5-81,-6-1 0,0 2 70,-7-2 1,-3 2-12,-9-2 1,-3 3-40,-7 1 76,-4 0 12,-4-1 0,4 0 36,-1-3 0,5-3-74,-5-4 1,6-2-3,-2-2 1,4-3-74,4-5 1,-1 0-169,5 0 1,3 0-549,5 0 426,4-5 1,-2-2 423,5-4 0,5-1 0,2 1 0</inkml:trace>
  <inkml:trace contextRef="#ctx0" brushRef="#br0" timeOffset="16">20763 16572 7754,'-7'-7'-266,"-1"4"398,5-4 1,-2 5 1412,5-6-642,0 5-208,0-2-412,5 10 1,-3 6-144,1 4 0,3 5 25,-3-1 1,1 8 8,-4 3 1,1 2-1,3-2 0,-3 3-80,3-2 1,-2 1 35,-2-2 1,3-1-217,1-2 0,0-3-49,-4 3 0,1-7-59,3-1 1,-3-5 57,3 1 1,-3 2-124,-1-2 1,0 0 97,0-3 1,0-1 92,0 0 0,2-3-368,1 0 32,-1-6-530,3 8 226,-5-8 71,0 3 0,0-7 10,0-1 627,0 1 0,-5-8 0,-2 4 0</inkml:trace>
  <inkml:trace contextRef="#ctx0" brushRef="#br0" timeOffset="17">20752 16606 7778,'0'-11'0,"0"-1"107,0 1 0,4-1 289,-1 1 1,6 1-162,-1 2 1,-2-1-1,2 5 1,-1-3 111,5 3 1,-1 0-105,1 4 1,4 0-79,3 0 0,-1 5 65,1 3 0,0 2-146,4 1 0,-4 1 92,0-1 1,0 4-77,4 1 1,-2 3 22,-2-4 1,3 5-148,-3-1 0,-1 2-103,1-2 1,-5 2 85,1-2 0,-2 3 1,-2 1 0,-3 0 55,-1-1 0,-4 5-170,1 0 0,-8-1-37,-4-3 1,-2 0-51,-1 0 0,-5 0 111,1 0 0,-4-4-60,4 0 1,-5-5 203,1 1 0,1-3-93,-1 0 0,1-1 220,-1 1 0,-1-2-66,5-3 0,-5 2-31,5-5 1,0 1-16,4-1 76,-1-3-165,1 4 0,3-5-443,1 0-682,4 0 485,-2 0 375,5 0 1,10-5 0,3-1 0</inkml:trace>
  <inkml:trace contextRef="#ctx0" brushRef="#br0" timeOffset="18">21380 16549 7716,'-6'-8'338,"2"1"892,2 4-376,2-2-23,0 0-407,0 4 276,0-4-266,0 5 0,4 5-319,0 2 0,0 8-70,-4 5 0,0 1 105,0 2 0,0 5-36,0 2 1,0 3 15,0 2 0,0 1-191,0-1 0,-4 0-19,0-8 0,-3 3-114,3-3 0,0 3 142,4-3 0,0 0 44,0-4 1,0-1-31,0 1 1,0-5-108,0-3 1,4-2 67,0-2 0,1 1 42,-1-1 1,-3-3 78,3-1 0,-2-4-241,2 1-230,-3-3 116,4-1-2190,-5 0 1604,-5 0 897,4 0 0,-9-5 0,3-1 0</inkml:trace>
  <inkml:trace contextRef="#ctx0" brushRef="#br0" timeOffset="19">21368 16903 7689,'0'-12'142,"0"6"1,4 0 562,0 2 1,0 3-507,1-4 0,1 5-43,6 0 0,-1 0-11,1 0 0,-1 0-86,0 0 0,2 0-93,2 0 0,-1 0 70,5 0 1,-3-4-41,3 0 1,-2-4-27,2 5 0,2-5-123,-6 4 0,4-3 88,-4 3 1,4-1-275,-4 1 275,1 3 0,-5-4-326,0 5-13,-4-6 83,-2 5 112,-5-4 0,-1 5 72,-3 0 136,-3 0 0,-9 0 0,-2 0 0</inkml:trace>
  <inkml:trace contextRef="#ctx0" brushRef="#br0" timeOffset="20">21426 16583 7717,'0'-11'-122,"0"3"1,0 0 242,0 1 63,0-5 0,1 5 847,3-1-293,-3 6-508,9-9 1,-4 10-87,6-3 0,-1 3 5,1 1 0,3 0 45,0 0 0,4 0-15,-4 0 1,6 0 10,-2 0 0,6-4-17,2 1 0,3-1-87,-3 4 1,1 0 79,-2 0 1,-5 0-26,2 0 0,-3 0 25,3 0 0,-6 0-68,-1 0 1,-4 0 5,0 0 1,-5 0 87,1 0-168,-5 0-411,2 0-620,-5 0 1,-9 0 108,-3 0 898,-7 0 0,2 5 0,-6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6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2535 4671 7567,'0'-7'-97,"0"-1"202,0 5 0,0-3 292,0 2-148,0 3-222,0-4 378,0 5-249,0 5 1,0-3 66,0 6 1,-1 4-85,-3 3 1,3 5 181,-3-1 1,3 3-83,1 1 0,0 4-140,0 4 1,0 2 78,0 1 0,4 2-148,0 2 1,-1-3-117,-3 3 0,2 2 91,2-2 1,-3 0-151,3-4 1,-2-1 34,2-2 0,-3 0-33,3-4 0,1 0 71,-1-5 1,4-3-62,-5 0 1,2-5 22,-1 2 1,-3-2-7,3 1 1,-1-6-389,1 2 0,-3-6-167,3 3-604,-3-6 1275,-1 3 0,-5 1 0,-1 0 0</inkml:trace>
  <inkml:trace contextRef="#ctx0" brushRef="#br0" timeOffset="1">2490 4842 8096,'0'-6'1084,"0"-4"-767,0 9 0,5 1 88,2 7 1,9 5-24,3 3 0,6 3-116,2 5 0,8 1-113,0 2 0,1 3 83,-1 6 0,-1-5-498,0 1 1,-1-2 198,-2 1 0,0 2-497,-4-5 1,0-4 260,-5-4 0,-3-4 35,0 4 1,-3-5 200,3 1 0,-5-4-82,1-3 0,-4 2 171,-3-2 1,2-2-98,-2 2 0,-2-4 258,2 3-133,-6-4 0,7 3-240,-5-2-392,0-3 168,-4 4 1,0-5 0,-10-5 0,-3-1 0</inkml:trace>
  <inkml:trace contextRef="#ctx0" brushRef="#br0" timeOffset="2">3084 4671 7955,'-5'-6'-446,"3"-4"1,-3 7 1010,5-5 1241,0 6-1135,0-3-409,0 5 0,0 5-114,0 3 0,1 3 89,3 4 1,3 3-147,4 5 0,-1 5 102,-2 2 1,2 3-140,-2 1 0,0 2-93,0 2 1,1-1-219,-5 5 0,1-5 82,-1 1 0,-3-4-73,3-4 0,-3 2 52,-1-5 0,0-2 94,0-6 0,0 1 29,0-4 0,0 3-65,0-4-70,0 0 1,0-3 103,0-1 1,0-3-413,0-1-604,0-4 205,0 2 915,0 0 0,5-4 0,1 4 0</inkml:trace>
  <inkml:trace contextRef="#ctx0" brushRef="#br0" timeOffset="3">3403 5139 7812,'-5'-6'75,"4"-4"1114,-4 4-346,0-1-135,4 2-463,-9 5 0,7 5-344,-5 3 0,6 6 103,-2 1 0,-1 5-27,1-1 0,0 7 2,4 0 0,0 1 19,0-4 0,0 1-327,0 3 1,2-7 131,1 3 1,0-8-60,5 0 0,-1-2 109,5-2 0,0-1 145,3-2 1,-2-3-79,2-5 0,3 0 77,1 0 0,3-1-103,1-3 0,-1-6 48,1-5 1,0-4 73,0 3 1,-5-3-46,-3 4 0,0-5 244,-3 1 0,0-1-88,-8 1 0,0-3 266,-4 3 0,-9-3-145,-2-1 1,-10 1 2,-2-1 1,-1 4-183,-6 0 0,-1 6-132,-3 2 0,0 4-226,0 7 1,4 0 185,4 0 1,7 3 102,4 4 0,7 1 0,3 9 0</inkml:trace>
  <inkml:trace contextRef="#ctx0" brushRef="#br0" timeOffset="4">3917 5128 7895,'-5'-11'158,"4"-1"1,-4 5 143,5-1 1,-1 5 360,-3 0 381,3 1-809,-4 2 104,5 0-331,0 5 1,0 3 67,0 7 0,1-1-180,3 5 0,-2 0 88,6 4 0,-4 0-87,3 0 0,-3 0-26,4-1 0,-6-3-163,2 1 0,-3-7-55,-1 3 290,5-4 393,-3 0-258,3-1 388,-5-4-294,0-2 1,-2-5 23,-1 0 1,0 0 168,-5 0 0,5-5-67,-5-3 1,5-2-10,0-2 0,-2 0-52,1-4 0,-1-1-178,1-6 0,3-1 123,-3-3 0,4 3-379,4-3 1,2 3 167,5 1 0,6 2-539,2 2 1,2 2 139,2 6 0,1-1-81,3 1 1,-3 5-550,3 2 1,-3 3 30,-1 1 1027,0 0 0,-1 5 0,1 1 0</inkml:trace>
  <inkml:trace contextRef="#ctx0" brushRef="#br0" timeOffset="5">4317 5117 7874,'0'-7'2498,"0"-3"-1944,0 9-322,0-4 0,0 6-35,0 3 0,1 2-152,3 6 0,3 0 127,4 3 1,-3 3-199,-1 5 1,0 0 88,0 0 0,2 0-467,-5-1 1,1-3 210,-1 1 0,-3-7-257,3 3 194,-3-4 421,4 0 9,-4-6 1,4 0 56,-5-2 93,0-2-92,0 3 600,0-5-485,0-5 0,0-2-106,0-4 1,0-1-166,0 1 0,0-4 69,0 0 0,2-5-131,2 5 0,-2-4 92,6 4 1,-2-4-348,2 4 0,2-1 133,-3 5 1,0 0-185,0-1 1,-3 5-363,4-1-35,-1 5 165,5-2 231,-1 5 1,1 4 204,-1 0 1,-3 5-74,-1-1 0,-3 2 115,4 1 0,-2 0-105,2 1 0,-2-4 185,-2-1 1,-2 1-60,6 3-48,-5 1 7,7-1 1,-8-1 0,6-2 0,-4-3 124,3-5 0,-3 0-106,4 0 178,-1 0 1,5-4-107,-1 0 1,-3-5 115,-1 2 0,1-3-75,3-2 1,1-3 191,-1 0 1,-1-4 11,-2 3 1,2-3-120,-2 4 1,-2 0 41,2 4 1,-4-1-65,3 1 1,-4 3-206,0 0 0,0 6 148,1-2-163,-3 3 0,8 6 9,-5 3 0,3 6-99,-3 1 1,1 5 36,-1-1 1,-1 3-64,4 0 0,-4-2-389,1-1 0,-2-2 197,2 2 1,-3-2-781,3-6 1179,-3 6 0,4-5 0,2 5 0</inkml:trace>
  <inkml:trace contextRef="#ctx0" brushRef="#br0" timeOffset="6">5391 5117 7840,'0'-8'-236,"0"0"0,0 5 94,0-5 1,0 4 1860,0-4-1180,0 1 1,-2-3 862,-1 2-937,-4-2 1,-4 5-53,-1-3 1,0 3-330,-4 5 0,3 0 74,-7 0 0,5 1-90,-4 3 1,4 4 109,-4 7 1,1-1-435,-1 5 0,-1 0 150,5 4 0,-1 0-351,5 0 0,5-1 195,2 1 1,3-1-228,1-3 0,0-1-56,0-3 0,5-4 201,2 1 1,7-2 7,1-6 1,2 0 97,-2-4 1,-2 0 242,2 0 1,-1-6-99,1-1 1,-2-3 250,2-2 0,-2 1-32,-2-1 0,1-3 52,-1 0 1,-5 0 156,-2 3 0,1 1-139,-1-1 0,0 5 583,-4-1-236,0 6-487,0-3 1,0 6 87,0 3 0,0 0-200,0 7 0,0-2 1,0 6 1,0 2 95,0-2 1,0 4-74,0-4 0,5 4-189,3-4 1,1 4-297,-2-3 1,7-2 208,-2-7 1,1 2 29,-1-5 1,1 3 29,2-3 248,-2 0 0,3 1 0,-5 1 0</inkml:trace>
  <inkml:trace contextRef="#ctx0" brushRef="#br0" timeOffset="7">5882 4603 7914,'0'-12'77,"0"6"423,0-4 199,0 8-249,0-3 260,0 5 0,0 5-715,0 3 0,0 3 70,0 5 0,0 3-16,0 7 1,0 4 68,0 4 0,4 1-79,-1 3 1,2-2 24,-1 2 1,-2 1-199,1-1 1,2 6-59,-1-3 0,0-1 121,-4-2 0,4-3-139,0 0 1,-1-6 39,-3-3 1,4-3 263,0-4 1,1 2-164,-1-6 0,-3 0 344,3-3 0,-3-5-2,-1 1 0,0-4 296,0 3-458,0-4 0,0 3 43,0-2-608,0-3 243,0 4-248,0-5 1,-5-5 0,-1-1-1</inkml:trace>
  <inkml:trace contextRef="#ctx0" brushRef="#br0" timeOffset="8">6521 4397 8059,'0'-11'-640,"0"4"1,0-3 0,0 8 639,0-6 0,0 5 811,0-2-128,0 5 0,-3 2-533,-1 1 0,-5 5-40,1 7 1,2 4 101,-2 8 1,1 2 77,-5 5 0,1 6-78,-1 2 0,5 2 29,-1 2 0,1-1-65,-5 1 1,4 4-207,1-1 1,3 2-38,-4-2 0,6-2 1,-2 3 0,3-7 48,1-1 0,0-5-77,0 1 1,5-4-23,3-4 0,2 2-56,1-5 0,1-4 48,-1-4 0,-1 0 82,-2 3 0,2-4-30,-3-3 1,4 2 207,0-2 0,-1 0-283,-2-3 1,2-1 71,-2 1 1,-2-2-360,2-3-149,-1 4 121,5-5 1,-2 2-526,-3-1 988,3-4 0,-3 7 0,4-4 0</inkml:trace>
  <inkml:trace contextRef="#ctx0" brushRef="#br0" timeOffset="9">7024 4820 7925,'-5'-7'-805,"2"2"1459,-4 5-412,-1 0 1,-3 0 129,-1 0 1,1 1-35,-1 3 1,1 1-57,-1 3 0,1 2 63,0-2 1,-1 3-76,1 4 1,1-1-246,2 5 0,-2 4 91,2 4 1,-2 1-173,-1-2 0,4 0 56,4 4 0,1-3-169,2 3 1,5-4-71,3 0 0,2-2-61,2-1 1,0-4 114,3 0 0,-1-6 95,5-1 1,-3-1 62,3-3 0,0-3-44,4-2 1,-1-1 136,1-2 1,0-2-112,0-1 1,0-4 171,0-4 0,-4-4 10,0-1 1,-2-3 125,2 4 0,2-5 195,-6 1 1,-1-3-186,-6-1 0,0-1-30,-4-2 1,0 0-61,-4-4 1,-1-1-27,-3-3 0,-6 0 53,-5 0 1,-7 1-134,-1 2 0,0 4-248,-3 8 1,-2 3-515,1 5 0,-1 4-663,2 3 0,5 9 177,-2 7 1171,8 9 0,-6 9 0,3 4 0</inkml:trace>
  <inkml:trace contextRef="#ctx0" brushRef="#br0" timeOffset="10">7469 5368 7932,'0'-8'3751,"0"1"-3937,0 4 112,0-2 1210,0 5-736,5 0 1,0 1-320,3 3 1,-2 4-19,-2 7 0,-3-1-94,3 5 1,-2 0-267,-2 4 0,0 3 158,0 1 0,-4 4-585,0-5 0,-5 5 356,1-5 1,-2 1-695,-1-4 0,-1 0 1062,1-1 0,0-4 0,-1-1 0</inkml:trace>
  <inkml:trace contextRef="#ctx0" brushRef="#br0" timeOffset="11">7846 4763 7913,'0'-8'-945,"0"0"567,-5 6 768,4-8 373,-4 8 1,3-3-13,-1 5-213,1 0-85,-3 0 42,5 0-357,0 5 1,0 2 80,0 4 0,2 2-152,1 2 1,0-1 78,5 5 0,-5 1-112,5 7 0,-6-3 31,2 3 1,1-2-108,-1 2 1,1-2-65,-1 6 1,-3-5-89,3 5 1,-3-2 2,-1 1 0,4 2 91,0-5 1,0-1-64,-4-3 0,0-1 92,0-3 0,0-1 30,0-3 0,0-6-64,0 2 42,0-7 1,4 2-884,-1-2 353,1-3 593,-4 4 0,0-10 0,0-1 0</inkml:trace>
  <inkml:trace contextRef="#ctx0" brushRef="#br0" timeOffset="12">7983 4488 8030,'0'-11'0,"0"0"355,0-1 1,0 5 218,0-1 140,0 5 240,0-7-307,0 9-245,0-4-59,0 5-99,5 0 0,2 4-15,4-1 1,0 6-94,1-1 0,-1 6 71,1 1 1,3 5-101,0 0 0,5 5-92,0 2 0,1 3 78,2-3 1,0 4 195,0 0 0,3 6-54,1 1 0,3 0-566,-3-4 1,-2 4 196,-6 0 1,2 0-365,-6-4 1,0 3 229,-3-2 0,-6 1-126,-2-5 1,1-2 115,-1 1 0,-1-4 52,-3 0 1,-1-1 231,-3-3 0,-2 0-144,-5-3 1,-1 3 197,1-3 0,-2 1-62,-2-1 0,1 1-19,-5-4 1,5-1-251,-1-4 1,-2 1-320,2-1 0,0 0 590,3 1 0,6-1 0,1 1 0</inkml:trace>
  <inkml:trace contextRef="#ctx0" brushRef="#br0" timeOffset="13">9251 4763 8387,'0'-7'2043,"0"2"-1886,0 5 1,0 5 17,0 3 1,0 2 52,0 1 1,0 6-159,0 2 1,4 2 119,0 2 1,1 0-227,-2 0 0,-1 1 44,1 3 0,3-3-63,-3 2 1,2-5-41,-1-2 0,-2-1 182,1 1 1,0 1-294,1-5 1,-3 0 63,3-3 1,-3-1-472,-1 1 1,4-5-197,0 1-874,-1-6 654,-3 3 1029,0-5 0,-5 6 0,-1 0 0</inkml:trace>
  <inkml:trace contextRef="#ctx0" brushRef="#br0" timeOffset="14">9080 5094 7988,'1'-8'0,"3"0"0,-2 6 382,6-2 0,-4 2-23,3-2 0,-3 3 63,4-3 0,-1 2-65,5 2 1,0 0 170,4 0 1,1-3-275,6-1 0,0-1-15,0 1 1,1 1-201,3-4 1,-3 4 65,2-1 1,-1-1-922,-3 2 0,1-1 816,0 4 0,5-5 0,1-2 0</inkml:trace>
  <inkml:trace contextRef="#ctx0" brushRef="#br0" timeOffset="15">10267 4568 7549,'0'-11'-959,"0"3"1232,0 1 1,0 3 219,0-4-266,-5 6 1,4-5 610,-3 4-301,3 1-46,1-3 358,0 5-943,0 5 119,0 2 0,0 5-29,0 4 1,4 5 114,0 6 1,1 5-100,-2-2 1,-1 4 93,2 4 0,-2 2-224,2 2 1,-3 1 76,3-5 0,-3 1-59,-1-1 0,0-6 58,0 2 1,1-3-46,3-1 0,-2-6-108,1-5 0,-1-4 99,-2 4 0,0-5-214,0 2 1,3-7-142,1-2-130,0 1 1,-4-1-75,0 1 655,0-5 0,-5 7 0,-1-4 0</inkml:trace>
  <inkml:trace contextRef="#ctx0" brushRef="#br0" timeOffset="16">10245 4705 7971,'-6'-6'0,"5"0"1004,-3 2-145,3 3-916,1-4 221,5 5 0,2 5 304,4 2 1,4 5-332,0 3 0,6 4 54,-2 8 0,4-2-239,3 5 0,-2 0 77,3 0 1,1 3-320,-1-2 1,0 1 162,0 3 1,-3-2-376,3-3 0,-4-3 202,-4-8 0,1 1 138,-5-5 1,1-1 191,-5-6 1,3 2-120,-3-2 0,3-3 617,-6-1-283,-3-3 883,5 4-394,-9-4 23,4 4 0,-5-6-170,0-3 1,0 2-50,0-6 1,0-1-219,0-6 1,0 1-84,0-5 1,0-1-48,0-7 1,-1 2 32,-3-6 1,3 1-179,-3-5 0,3-3 77,1 0 0,-1-1-356,-3 1 0,3 2-46,-3-2 1,1 3-145,0 1 0,1-1-272,-2 1 0,3 4 298,1-1 1,0 7-181,0 1 0,1 0 165,3 4 1,-1 3-496,4 1 1,-3 3 357,4 5 1,-1-2-958,5 5 1507,-1 0 0,1 9 0,-1 1 0</inkml:trace>
  <inkml:trace contextRef="#ctx0" brushRef="#br0" timeOffset="17">11090 4854 8113,'0'-6'1250,"0"0"-668,-5 6-64,3 0 1,-4 0-222,2 0 1,2 0-59,-6 0 0,4 6-94,-3 1 0,3 3-92,-4 2 1,4 3-220,-3 0 152,4 5 0,-2-2-189,5 5 1,0 0 151,0 0 1,0-3-327,0 3 0,5-7 212,3 7 0,2-8-119,1 1 1,2-4 75,2 0 1,2-2 186,2-2 0,2-3-53,-2-5 1,3 0 173,1 0 1,-2-4 114,-2 0 1,2-5-73,-6 2 0,4-5-108,-4-3 0,-1 2 11,-6-2 1,1-3 153,-5-1 0,-1-2-48,-3-2 0,-1 0 29,-3 0 1,-6-4 63,-5 1 1,-5-1 85,1 4 0,-8 2 56,-4 2 0,-2 7-1288,-1 8 1,-1 4 900,-3 4 0,2 13 0,-3 7 0</inkml:trace>
  <inkml:trace contextRef="#ctx0" brushRef="#br0" timeOffset="18">11478 4865 7976,'-6'-5'1021,"1"4"-542,-1-4-60,5 5 271,-4-5-234,5 4 0,0-3-260,0 8 1,4 2-130,0 5 0,3 6-280,-3 2 201,5 2 0,-4 4-2,3 1 1,1-2 17,-6 3 0,5-3-259,-4-1 0,5-2 118,-2-2 1,-2 2-47,-1-6 0,1 0 48,-1-3 0,0-5 312,-4 1-28,5-6 0,-4 5 505,3-3 603,-3-3-600,-1 4 0,-3-14-301,-1-2 1,-1-5-296,1 1 1,1 1 116,-4-5 0,4 0-242,-1-4 1,-1-1-318,1-2 1,2 0 266,6-4 1,2 4-591,5 0 0,2 2 327,2 1 0,4 5-277,8 3 1,2 3 223,6 5 1,-4-2-99,4 5 1,-8 0-163,8 4 690,-4 5 0,-1 2 0,-2 4 0</inkml:trace>
  <inkml:trace contextRef="#ctx0" brushRef="#br0" timeOffset="19">12072 4865 7977,'-6'0'-579,"-5"0"582,10 0 219,-4 0 391,5 0-187,0-5 490,-5 4-160,4-4-513,-4 5-5,5 0 0,0 5-309,0 3 0,0 2-27,0 1 0,0 6 138,0 2 0,0 2-62,0 2 1,0 0 83,0 0 0,0-4-172,0 0 1,3-4 91,1 4 0,0-5-93,-4 1 104,5-2-23,-4-2 258,4 1-184,-5-6 242,0-1 425,0-5 0,0-5-556,0-2 0,0-4-49,0 0 1,2-4-131,2 0 1,-3-6 24,3 2 1,1-2-122,-2-2 1,3 4-95,-3 0 0,0 3 83,5-3 1,-5 5-1,5-1 1,-4 4 17,3 3-78,-4-2 0,3 9-151,-2-3-182,-3 3 220,9 1 181,-3 0 0,4 1 50,1 3 0,-2 2-42,-3 6 0,2 3-3,-5 0 1,4 4 4,-4-4 0,1 4 35,-2-3 1,-1-1-40,1-4 196,-1 6 1,2-5 10,-1 4 0,1-8-111,-4 0 361,5-5-224,-3 2 0,4-5 138,-2 0 0,-2 0-59,6 0 1,-4-4-1,3 0 1,-3-5-14,4 2 0,-2-4 106,2 0 0,2-4-72,-3 0 0,4-6-37,0 2 1,0-2-173,1-2 0,-1 5 89,1 3 0,-1 3-194,0 5 1,-3-2-10,0 5-440,-6-5 325,8 8 0,-7 1-70,5 8 0,-6 7 16,2 4 1,1 4 100,-1 3 0,3 3-185,-3 6 0,4-5 33,-4 1 0,3-7-19,-3-1 1,1-1 83,-1-3 1,1-2-177,3-2 1,0-2-196,-4-2 633,5 1 0,-2-1 0,4 1 0</inkml:trace>
  <inkml:trace contextRef="#ctx0" brushRef="#br0" timeOffset="20">12917 4900 7945,'0'-12'299,"-4"1"-249,0-1 0,1 1 579,3-1 0,0 1-118,0 0 1,-4 3 178,0 0-296,-5 1 1,3-3-103,-6 2 1,3 3-423,-2 5 0,2 1 168,-6 3 1,-3 7-423,-1 8 0,-1 3 140,1 1 0,-2 5-101,6 2 0,0-2 63,4-1 1,0-3 55,4-1 1,2-2-139,5-2 0,0 2 47,0-6 1,5-4 256,2-3 0,4-2-94,0 2 1,0-3 223,1-5 1,-1 0 48,1 0 1,-1 0 81,1 0 0,-2-5 119,-3-3 0,3 2-162,-2-2 1,-3 5 91,-1-5 0,-3 0-82,-1-3 1,4-1 126,0 1 1,0 3 253,-4 1-196,0-1-237,0-3-351,0 4-925,0 2 911,0 5 1,0 7 60,0 4 1,0 2-19,0 6 1,0-3 43,0 7 1,0-3-16,0 7 0,0-4-189,0-4 0,3-3 119,1-4 0,5-1 59,-1 1 0,2-5-125,1 1 1,1-5 103,-1 0 0,4-1 209,1-2 0,-1-5 0,-4-2 0</inkml:trace>
  <inkml:trace contextRef="#ctx0" brushRef="#br0" timeOffset="21">13088 4420 8151,'-5'-6'1472,"4"-5"0,-4 9-1655,5-6 119,0 6 200,0-3-64,0 20 1,1-4 11,3 16 97,-3 0 1,9 8-68,-2 3 1,2 1 46,2 3 0,-1 3-250,0-3 1,1 2 47,-1 2 0,-3-2-417,-1-2 0,-4 1 274,1-5 0,-3-1-13,-1-6 0,0 2 77,0-3 1,0-3-70,0-5 0,0 0 46,0-7 0,1 4-60,3-3-10,-3-1 1,5-4 26,-6 1-972,0-6 1158,0 4 0,5-4 0,1 6 0</inkml:trace>
  <inkml:trace contextRef="#ctx0" brushRef="#br0" timeOffset="22">13659 4351 7962,'0'-6'0,"0"-4"339,0 2 1,0 2-122,0-2 1,2 4-88,1-3 418,-1 4 208,3-2-332,-5 5-209,0 0-272,-5 5 83,3 2 0,-8 9 35,3 3 1,-7 8 63,-2 3 1,-3 5-111,4 3 1,0 2 61,4 6 0,-1 3-392,1 1 1,-1 3 234,1-3 0,5-1-158,2-3 1,-1-2-71,1-2 1,0-4 129,4-7 0,4 0 133,0-4 0,5 0-42,-2-4 1,2-1 9,-1 1 1,2-1-17,-3-3 1,4 1 38,0-5 0,0 4 183,1-3 0,-1 0-184,1-1 1,-1-3-99,1-1 0,-1 1-187,0-5 0,1 0-271,-1 0 1,2-4 28,2 1 581,-7-3 0,12-1 0,-7 0 0</inkml:trace>
  <inkml:trace contextRef="#ctx0" brushRef="#br0" timeOffset="23">13854 4808 7874,'-6'-6'1481,"0"-4"-898,0 3 1,-3 0-261,5-1-108,0 6 0,3-3-79,-3 5 23,3 0 1,-8 5-139,5 2 1,-3 10 154,3 6 1,-4 6-349,4 9 1,-3-1 41,3 4 0,0 0-144,4 1 0,0-3-206,0-4 1,1-2 250,3-3 0,3-6 86,4-5 0,0-6 48,1-2 1,3-1 96,0-6 1,9-1-113,-1-7 0,3-2 305,-4-6 1,5-3 70,0 0 0,-2-6 86,-6 2 0,1-3 346,-4-5 1,-1 3-293,-4-3 1,-1-2 40,-2-2 1,-3 2-96,-5-1 1,0-1-270,0-3 1,-9 0 112,-2 0 0,-8 4-201,0 4 0,-3 3-362,-1 4 1,1 4-517,-1 7 0,4 3-537,0 5 0,1 6 175,-1 6 1245,2 9 0,1 9 0,-2 4 0</inkml:trace>
  <inkml:trace contextRef="#ctx0" brushRef="#br0" timeOffset="24">14253 5254 6994,'7'-2'2142,"-4"-1"-1958,-1 1-97,-2-3 74,0 5 0,0 5-139,0 3 1,0 6 33,0 1 0,0 5-180,0-1 1,0 4-328,0 4 319,0-3 1,0 4-133,0-5 0,0-2 70,0-2 0,0 2-231,0-6 0,0 0 0,0-3 425,0-1 0,0 5 0,0 2 0</inkml:trace>
  <inkml:trace contextRef="#ctx0" brushRef="#br0" timeOffset="25">14653 4580 7874,'-5'-7'11,"4"1"1297,-3 2-459,3 3-1850,1-4 758,-6 15 0,5 0 230,-3 13 0,3 2 56,1 10 0,1 0-58,3 3 0,-1-1 135,4 5 1,0-5-123,0 1 0,2-3 30,-5 0 1,4-6-4,-5-3 1,5-1 1,-4-3 0,0 0-72,-4-3 0,3 1-16,1-4 0,0-1-158,-4-4 0,4-3-95,0-1-826,-1 1 1140,-3 3 0,0 1 0,0-1 0</inkml:trace>
  <inkml:trace contextRef="#ctx0" brushRef="#br0" timeOffset="26">14721 4374 8005,'0'-11'0,"0"-1"0,0 5 615,0-1-224,6 1-303,-5 0 1,4 1 1086,-5 2-726,0 3 1,1-4-337,3 5 0,-3 1 128,3 3 1,1-2-138,-1 6 0,5 1 123,-2 6 0,7 3-30,2 5 1,4 3 1,-1 1 0,3 5-15,0-2 0,5 2-254,0-2 0,-1 5 66,-3-1 0,0 0-191,0 4 1,0-2 137,0-2 1,-4 0-412,0 0 0,-5 1 192,1-1 0,-6 0-293,-2 0 1,-4 1 191,1-1 0,1 0 28,-1 1 0,-1-5 213,-3 0 0,-5 0-77,-2 0 0,0 2 248,0-6 0,-1 5-63,-3-4 1,-5-1 65,1-3 0,-1-1-106,0-3 0,4 1-933,-3-5 1001,2 6 0,1-9 0,1 5 0</inkml:trace>
  <inkml:trace contextRef="#ctx0" brushRef="#br0" timeOffset="27">15681 4945 8272,'0'-6'976,"0"1"452,0 5-1062,5 0-358,-4 0 1,9 0 157,-2 0 1,2 0 9,2 0 1,-1-1-14,0-3-129,6 2 0,-1-3-64,3 5 1,3-1 95,-3-3 0,1 3-201,-1-3 0,2-1-10,-6 1-429,5-5 1,-7 8-791,2-3-457,-7-2 1821,-3 5 0,-5-4 0</inkml:trace>
  <inkml:trace contextRef="#ctx0" brushRef="#br0" timeOffset="28">15658 5208 7903,'11'-6'968,"1"2"1,-1 2-280,1 2-392,-1-5 0,6 4-115,2-3 1,3 3 34,5 1 0,-3 0-229,3 0 0,-3-4 75,-1 0 1,0 1-996,0 3 0,-1-4 932,1 0 0,5 0 0,1 4 0</inkml:trace>
  <inkml:trace contextRef="#ctx0" brushRef="#br0" timeOffset="29">16503 4477 7951,'-6'-5'923,"-4"4"1,8-6-475,-1 3-105,1 3 247,2-4-255,0 5 1,0 5-170,0 3 0,5 6-92,3 1 0,2 10-163,2 2 82,-1 5 1,0 3-167,1 3 0,-2 2 123,-2 2 0,2 2-404,-3-2 0,2-3 237,-1-1 1,-2-2-167,-2-2 0,-3-1 78,3-2 1,-1-4 203,0-4 0,-1-4-3,2 0 1,-3-5 82,-1 2 0,0-4-539,0 0 205,0-1-707,-5 0 1061,3 1 0,-8-6 0,4-1 0</inkml:trace>
  <inkml:trace contextRef="#ctx0" brushRef="#br0" timeOffset="30">16549 4671 7978,'-5'-11'0,"0"-1"1672,-3 1-541,-2-1-743,9 1 89,-4 5-297,5 1 0,8 10 44,4 2 1,7 7-245,0 1 1,3 10 17,0-3 1,5 5-7,0 0 0,-1-2-284,-3 6 0,0-5 133,0 5 0,0-5-286,0 5 1,-4-6 187,0 2 1,-4-3-154,4-1 1,-5-2 118,1-2 0,-2-2 212,-2-6 0,1 1-29,-1-1 1,-1 1 149,-2-1 0,2-5-8,-2-2-83,-3 2 1,3-3 667,-4 5-252,0-6 756,1 3-439,-4-5-462,5-5 0,-6-1 442,0-6 1,1 0 542,3-4 0,-3-1-646,3-6 0,-3-1-112,-1-3 1,0 0-19,0-7 0,0 2-125,0-6 1,0 2-401,0-2 0,-4 1 127,0-5 0,1 1-477,3-1 1,-2 2-31,-2 2 1,3 3-247,-3 1 0,-1 1-263,1 7 0,1 0 412,3 7 0,0 3-750,0 4 418,0 1-138,0 4 0,1 4 1041,3 6 0,2 9 0,6 6 0</inkml:trace>
  <inkml:trace contextRef="#ctx0" brushRef="#br0" timeOffset="31">17440 4831 7852,'-12'0'0,"6"-1"0,2-3 0,-1 1 1502,1-4-414,-5 4-455,8-2 61,-9 5-129,4 0 0,-2 0-427,0 0 0,5 0-246,-5 0 1,4 5 168,-4 3 1,1 3-31,-5 5 0,1 0-511,0 3 369,-6 3 0,6-2-37,-1 3 0,1 5-60,3-9 0,3 5-135,1-5 0,3 1 71,1-1 0,0 2 90,0-6 0,1 0 85,3-4 0,6 1-40,6-1 0,0 1 77,-1-1 0,3-5 83,5-2 1,-4 1 44,0-1 0,-1 0-85,1-4 1,1-5 295,-5-3 1,4 2-113,-3-2 1,-1 1 299,-4-5 0,-1-3-172,-2 0 1,1 0-8,-5 3 1,-1-4-316,-3-3 0,-3-2-316,-1 2 1,-9-2 342,2 2 0,-8-3 0,1-1 0</inkml:trace>
  <inkml:trace contextRef="#ctx0" brushRef="#br0" timeOffset="32">17748 4854 10802,'1'15'-81,"3"0"90,-3 6 1,8-4-186,-5 6 0,4 4-148,-5 0 235,6-1 0,-7-3-113,1 0 1,-1-4 131,-2 0 1,0-1 65,0 1 1,0-3-13,0-4 1,0-1 522,0 0-160,0-4 419,0-2-187,0-5-441,0-5 1,-4-2-107,0-4 1,-5-2 80,2-2 1,0 2 22,0-2 0,4-1-23,-1 1 1,3-6-124,1 2 0,0-2 81,0-2 0,5 0-432,3 0 0,2 0-22,1 0 1,6 6-187,2 1 1,4 4-315,3 0 0,0 6 355,4 2 0,1 3 528,3 1 0,-5 0 0,-1 0 0</inkml:trace>
  <inkml:trace contextRef="#ctx0" brushRef="#br0" timeOffset="33">18228 4797 8043,'-7'-5'1807,"2"3"-1578,5-3-359,0 5 1,0 5 153,0 3 61,0 2 0,0 7-115,0 2 0,0 6 89,0 2 1,0 3-105,0-3 1,0 3 122,0-3 1,0 0-174,0-5 0,0-3 65,0 1 190,0-7 0,0 4 75,0-6 104,0-4 150,0-2-117,0-5 0,4-5-188,0-3 1,0 2-91,-4-2 1,1-3 57,3-4 1,-2-2-74,6 2 1,-4 1-142,3-5 0,1 0 98,3-4 1,1 0-69,-1 0 0,-3 2 66,-1 2 0,-3 0-162,4 7 1,-6-2 52,2 7-154,3 2 211,-6-1 0,4 8-254,-5 2 0,0 3-13,0 8 1,1-1 152,3 5 1,-3 0-49,3 4 1,-1-1 50,0-3 1,0 1-174,5-5 0,-1 1 55,5-5 1,-5-3 276,1-1 0,-1-4-4,5 1 1,1-3 301,2-1 0,-3-4-125,4 0 1,-2-5 99,1 2 1,-1-3-36,5-2 1,-5-1-2,1-2 0,2 3-98,-2-4 1,1-1-6,0-2 1,-4 1-128,3-1 0,-2 5-18,-1-1 1,-1 2 19,0 1 1,-3 5-173,0-1 146,-6 6 0,3 3-162,-5 10 0,0 2 120,0 6 0,-1 1-135,-3 7 1,-1 1 92,-3 2 0,0 2-590,4-5 1,-4 5 65,4-2 0,1-2 595,3-1 0,0 2 0,0 0 0</inkml:trace>
  <inkml:trace contextRef="#ctx0" brushRef="#br0" timeOffset="34">19107 4854 7913,'0'-8'-613,"0"1"-586,0 4 1199,0-7 0,0 9 0,1-4 89,3 5 432,-3 0-238,5 0 78,-6 0 215,0-5-330,0 3 0,-2-3 142,-2 5 1,-2 0-80,-5 0 0,-5 0-115,1 0 1,-5 5 33,1 3 1,-6 2-122,-2 1 0,0 2 95,4 2 1,4 3-153,0 5 1,2 0-298,-2 0 1,6-1 180,5 1 0,6-4-215,-2 0 1,4-1 137,4 1 0,3-2-318,9-6 1,-3 1 163,6-1 1,1-5 282,2-2 0,-3-3-9,0-1 0,-1-1 199,1-3 1,2 2-138,-6-6 0,0 1 72,-4-5 0,0 1 197,-4-1 1,2 1-102,-5-1 1,1 1 8,-1 0 1,-3-1-77,3 1 1,-3-1-97,-1 1 1,0 3 43,0 1-248,0 4-100,0-2 229,0 5 0,0 6-131,0 6 0,-1 1 24,-3 6 0,3 0 16,-3 3 0,3 1 57,1 0 0,0-4-216,0 0 1,5-1 51,2 1 0,4 1-78,0-4 0,2-3 1,2-5 1,-1-2 166,5-2 0,0-2-215,4 1 1,-4-3 353,0-3 0,0 1 0,4-3 0</inkml:trace>
  <inkml:trace contextRef="#ctx0" brushRef="#br0" timeOffset="35">19484 4146 7875,'-5'-7'20,"4"1"70,-3 2 159,3 3-181,1-4-7,0 5 1,0 5 270,0 3 1,0 2 186,0 1 1,0 7-341,0 5 1,3 5 1,1 6 1,4 5-23,-4 3 0,-1 6 73,-3 2 0,0 7-426,0-4 0,0 4 200,0-7 0,0-2-181,0-6 1,0 1-1,0-5 0,4-1-135,0-7 0,0 2 79,-4-5 0,4-2 73,-1-6 1,5 2 187,-4-6 0,1 4-126,-1-4 1,-3 0 830,3-3-542,2-1-170,-5 1-207,5-1 0,-6-3-753,0-1-661,0-4 1598,0 2 0,0 0 0,0 1 0</inkml:trace>
  <inkml:trace contextRef="#ctx0" brushRef="#br0" timeOffset="36">20044 4237 7805,'0'-6'-136,"0"-1"138,0 4 278,0 1 139,0-3 1691,0 5-1860,-5 5-86,-2 2 1,-4 5 5,-1 4 1,0 5 0,-4 6 1,2 5 5,-5-2 0,5 3-85,-1 1 0,3 1-38,0-1-27,1 5 0,1-3-144,2 2 1,3-3 99,5 0 0,-4-2-18,0-3 1,0 2 103,4-6 1,0 2-159,0-1 1,4-3 54,0 3 1,1-2 188,-1 2 1,-2-3 141,6 2 1,-4 2-173,4-1 0,-5 0-129,5-4 1,-4-1 108,3 1 0,1 0-142,3 0 0,-3-4 92,0 0 0,-1-5 55,5 1 1,-2-2-42,-3-2 0,4-3-61,-4 0 0,0-5-86,0 5-348,-4-6-158,7 4-111,-9-6 695,4 0 0,-5-6 0,0 0 0</inkml:trace>
  <inkml:trace contextRef="#ctx0" brushRef="#br0" timeOffset="37">20329 4580 7833,'-6'-5'818,"-1"0"-150,4-3-1063,1 3 215,-8 5 0,8 0 270,-6 0 0,2 1 310,-2 3 0,-2 4-129,2 7-192,-2 3 0,-5 8-90,0 1 0,3 5 69,5-2 1,0-1-182,0 2 0,-2-5 129,5 5 1,0-6-154,4 2 1,5-3 45,3-1 1,2-5-53,2-3 0,-1-3 141,0 0 0,6-2 11,2-2 1,2 1 205,2-6 0,0 1-83,0-4 0,0-4 80,0 1 1,1-6-32,2 1 0,-1-6 82,1-1 0,-6-2-77,0 2 0,-7 1 99,3-5 0,-4 0 37,0-4 0,-6-1 45,-2-2 0,-3-4-288,-1-4 0,-6 0 59,-6 0 0,-4-1-280,-7 1 0,-5 1 127,-2 3 0,-3 3-772,-1 8 0,1 4 389,2 7 0,1 3-1676,7 5 2084,-3 5 0,14 12 0,-5 7 0</inkml:trace>
  <inkml:trace contextRef="#ctx0" brushRef="#br0" timeOffset="38">20854 5105 7822,'-6'-5'-252,"1"3"174,5-6 819,-5 5 186,4-2 184,-4 5-314,5 0-577,5 0 1,-4 2 24,3 1 1,1 4-16,-1 4 0,3 6-64,-3 2 0,0 2 62,-4 2 0,0 1-462,0 3 1,-1-3-120,-3 3 0,-3-3-358,-4-1 1,0-1-410,-1 1 1,-3-1 1119,0-3 0,-6 7 0,4-1 0</inkml:trace>
  <inkml:trace contextRef="#ctx0" brushRef="#br0" timeOffset="39">21220 4717 7899,'0'-12'0,"0"5"0,0-1 611,0 6-65,0-3-788,0 5 1,4 1 15,0 3 0,1 3 780,-2 8 0,4 3-208,4 5 0,1 5-57,-1 2 1,0 3-112,1 2 1,-2-6-157,-2-2 1,2-3 48,-3-2 1,0-2-89,0-1 1,-4-5 190,1 1 0,1-6 39,-1-2-65,-1 1 11,-3 3-16,0 1 71,0-6-217,0-1 411,0-5-305,-5-5 1,4-3 131,-3-7 0,3 1-100,1-5 1,0 0-72,0-4 1,0 0 72,0 1 0,-4-6-173,0-3 1,1-3 44,3-4 1,0 2-80,0-2 1,3 5-241,1-1 0,1 2 119,-1-6 0,1 4-269,3 4 0,3-3 174,1 2 0,0 3-201,7 2 1,0 1 116,4 3 1,0 4 23,0 3 0,0 2 172,0 2 0,1 0-72,2 4 0,-2-2 433,3 5 1,2-5-180,2 2 1,2 0 203,1 0 0,2 4-111,2-1 0,-4 3 95,0 1 0,-1 0-100,-6 0 1,-1 0-184,-3 0 0,-1 0 49,-3 0 0,-3 0-369,-4 0 1,-6 0 269,-1 0 0,-6 0-342,-3 0 1,-2 4 478,-6 0 0,-4 4 0,-2-1 0</inkml:trace>
  <inkml:trace contextRef="#ctx0" brushRef="#br0" timeOffset="40">21643 4751 7970,'0'-11'534,"0"-1"0,0 5-335,0-1 1,0 4 100,0-3 1,0 3 437,0-4-463,5 6 0,1-7 132,5 5 0,-3-1-184,0 1 0,3 3 0,4-3 1,4 3 83,-3 1-140,4-5 1,-4 3-143,3-1 1,2 1 92,-6 2 1,4 2-66,-4 1 1,0 4-31,-3 4 0,-2 1-204,-2-1 0,-3 4 75,-5 0 0,0 6-244,0-2 1,-9 2 31,-3 2 1,-7 4-90,0-1 1,-6 2 97,-2-1 1,1-3 56,3 3 1,0-7 294,0-1 0,5-5-70,3 1 1,2-2 87,2-2 1,3-3 12,1 0 232,4-6 0,-2 5 287,5-4-269,0-1 1,5 3 14,3-5 0,6 0-61,1 0 1,5 0-242,-1 0 0,4 0 69,4 0 0,-3 0-147,3 0 1,-3 0-206,-1 0 0,3 0-257,1 0 0,-4 0 35,-4 0 1,-5 0-318,1 0 0,0-2-1152,-3-1 1937,2 1 0,-8-3 0,5 5 0</inkml:trace>
  <inkml:trace contextRef="#ctx0" brushRef="#br0" timeOffset="41">22294 4134 7846,'0'-11'0,"0"0"-283,0-1 1,0 4-353,0 1 1,1 4 959,3 0 606,-3-4-537,4 6-368,0-4 0,1 5 1115,6 0-489,-1 5-360,1 1 1,0 7 23,4 2 0,-2 2-44,5 2 0,0 6 148,3-2 1,1 2-157,0-2 0,1 4-12,3-1 1,-3 6-67,3-1 1,-3 2 13,-1 1 0,-2 4-626,-2 0-584,-2 0 966,-6 1 0,1-3-15,-1 2 0,-5 1-387,-2-1 0,-3 4-446,-1-4 1,0 0 357,0-3 0,0-2-206,0-3 1,-1 3 468,-3-2 1,2-2 141,-6 1 1,4-4 270,-3 0-130,-1-2-113,-3-1 0,-1 0 432,1 0 1,-1-4-206,1 0 0,-2-4 153,-2 4 1,2-5-273,-2 1 1,1-2-54,-1-1 1,1-1-565,-5 0 1,5 1 609,-1-1 0,-3 1 0,0-1 0</inkml:trace>
  <inkml:trace contextRef="#ctx0" brushRef="#br0" timeOffset="42">2535 8075 8256,'-7'0'1259,"-1"0"-805,6 5 1,-3 1-313,5 5 0,1 2 58,3 2 0,-2 7-68,6 5 0,-1 8 69,5-1 0,-2 7-169,-2-3 0,1 5 5,-6-1 1,1 1-118,-4-1 1,1 1-148,3-5 1,-3 0 119,3-3 0,-2-2-16,-2-3 1,3-2 65,1-5 1,4-2-209,-4-2 1,3 2 35,-3-6 1,4 0-339,-5-3 120,1-6-124,1 4-944,-3-9 1515,3 4 0,-5 1 0,0 0 0</inkml:trace>
  <inkml:trace contextRef="#ctx0" brushRef="#br0" timeOffset="43">2490 8303 8083,'-5'-23'-614,"0"5"1594,-3 3-78,3 8-18,5 1-495,0 6 1,6 2-118,6 2 1,4 7-37,7 8 0,2 5-48,6 7 0,-3-4-129,10 12 1,0-3-151,8 6 0,-6 1-283,-2-5 0,-2 0 227,-2-3 0,0-2-537,1-3 0,-6-3 371,-3-8 1,2 1 59,-1-5 1,-2 1 61,-6-5 0,2-1 116,-6-2 1,0 2 115,-3-2 1,-1-3 515,0-2 1,-3 0 557,0 1-502,-6-3-214,3 4 0,-3-5 310,1 0-605,-1 0 176,3 0-599,-5-5-189,-5-1 0,2-4-1718,-5 2 2226,6-2 0,-8-2 0,3-5 0</inkml:trace>
  <inkml:trace contextRef="#ctx0" brushRef="#br0" timeOffset="44">3186 8063 8071,'-11'-18'0,"1"-2"379,2 5 1,3-5-78,5 0 1,0 4-302,0 1 0,0 2 165,0 2 946,0 4-719,0 2 0,1 8-234,3 4 1,-1 7-31,4 13 1,-3 7-46,4 8 1,-2 4 9,2 3 1,2 1-210,-2 7 0,-3-3-90,-2 7 0,2-7 146,-1-5 1,1 1-552,-1-5 1,-3 1 315,3-12 1,1 2-46,-1-10 0,0 0 347,-4-7 0,4 1-187,0-5 226,-1 1 0,-3-5 417,0 0-229,0-4 167,0 3-769,0-9-539,0 4 498,0-5 0,5-10 1,2-3-1</inkml:trace>
  <inkml:trace contextRef="#ctx0" brushRef="#br0" timeOffset="45">3540 8497 7928,'-1'-7'528,"-3"-1"300,-2 0 479,0-3-514,-4 5-452,3 0 0,-3 8-224,2 2 0,-2 3 64,3 8 0,0 4-108,0 8 0,0 1 100,0 2 1,2 2-259,5-5 0,0 3 66,0-3 0,3 3-224,1-3 1,9-4-8,-2-4 1,5-5-150,-1 1 0,3-4 164,4-3 0,1-3 157,0-5 0,0-1 214,0-3 1,3-4-139,1-7 1,0 1 65,-4-5 0,-4 0-60,0-4 1,-2 1 207,2-1 0,2 0 113,-6 0 0,-1 0 124,-6 0 0,0 0-154,-4 1 1,-1-5-145,-7 0 1,-7 1-624,-8 3 1,-6 0 262,-5 0 0,-2 5-356,-10 3 1,1 8 564,-5 3 0,0 8 0,0 2 0</inkml:trace>
  <inkml:trace contextRef="#ctx0" brushRef="#br0" timeOffset="46">4043 8383 7040,'0'-6'1281,"0"0"-944,0 6-247,0 6 1,0 1-2,0 8 0,5 4 34,3 8 0,-2 1 72,2 2 0,-2 3-77,2-2 0,2 1-143,-3-2 1,-2 2 25,-1-6 0,-1 0-24,1-7 0,-3 1 32,3-5 1,-3 1-12,-1-5 1,4-3-16,0-1 42,-1-4 515,-3 2-351,0-5 1,0-5 152,0-3 1,-3-2 3,-1-1 1,0-2 8,4-2 0,-4-3-127,0-5 1,1 0 26,3 0 0,0-4-145,0-4 1,1-3 76,3-4 0,6 2-519,5-2 0,7 0 215,0 4 0,1 2-520,4 9 1,-2 7 300,2 4 1,-3 6-722,3 6 0,-3 5 1057,-1 3 0,-1 12 0,1 4 0</inkml:trace>
  <inkml:trace contextRef="#ctx0" brushRef="#br0" timeOffset="47">4591 8429 7987,'-5'-12'-333,"4"6"1,-4-1 1530,5 4-605,0 1-246,0-3-189,0 15 0,0 3 93,0 10 0,0 0-257,0 0 0,1 5 127,3 2 0,-2 2-142,6-2 0,-4 2 4,3-5 1,-3-1-17,4-3 1,-6-1 60,2-3 0,-1-3-146,1-4 0,-3-5 99,3 1 1,-2-6 82,2 2 129,-3-3-166,4-1 0,-5-1 185,0-3 0,0-2-41,0-5 1,0-2-45,0-2 1,0 1-11,0-5 0,0 4-2,0-5 1,0 3-109,0-2 0,2-3 103,1 3 1,0-6-169,5-2 1,-5 2 81,5 6 0,0-2-201,3 6 20,0 0-142,1 9 200,-1 0 35,1 6 1,-2 2-37,-3 2 1,2 2 56,-5 5 0,4 1-11,-4-1 1,-1 4 2,-3 1 0,0 3 33,0-4 1,4 0 9,0-4 0,0 1 6,-4-1 1,1-3-28,3 0 1,-2-6 1,6 2 1,-4-3 25,3-1 0,-3 0-20,4 0 0,-1-1 73,5-3 1,1-2-67,2-6 0,-3 0 143,4-4 0,0 2-79,-1-5 1,2 0 149,-2-3 1,-2 3-64,2-1 1,-2 3 28,-2-2 0,-1 1 107,-2 3-172,2 7 0,-7-6-58,4 10 0,-4 6 59,1 5 0,1 8-159,-2 4 0,1 8 35,-4 4 1,0 0-49,0 0 0,0 2 21,0-3 1,0-1-148,0 2 0,0-6-169,0 2 0,2-4 112,1-4 1,4-3-586,4-4 0,1-2 303,-1-3 0,2-2 535,2-5 0,3 0 0,4 0 0</inkml:trace>
  <inkml:trace contextRef="#ctx0" brushRef="#br0" timeOffset="48">5573 8554 7995,'0'-12'151,"0"-4"1,0 2 325,0-5 1,0 4-150,0-4 1,0 5-62,0-1 0,-1 1 334,-3-1-273,-2 2 1,-5-4-218,-1 6 1,-3 0 76,0-1 0,-2 6-114,2 2 0,-2 3 92,-2 1 0,-2 2-152,2 6 1,-3 5 50,-1 9 1,2 3-42,2 1 1,2 3-26,6 6 1,1-1-109,2 0 0,3-3-60,5-1 0,1-1 102,3 2 0,2-7-215,6-5 0,1-9 96,2 1 1,3-7-65,4 0 1,1-3 11,0-1 1,-1-5 156,-3-2 0,2-5 49,-2-3 1,-1 2-34,1-2 0,-5-1 46,1 0 0,-2 1 181,-2 4 1,-4-4 127,-3-1 1,1 1-104,-2 4 1,1-1 353,-4 1-67,0 4-246,0 2-169,0 5 0,-1 5 10,-3 3 0,3 3-117,-3 5 0,-1 0 78,1 3 1,0 3-93,4-3 1,0 1 46,0-1 1,0 2-298,0-6 1,5 4 120,3-4 1,2 1-388,2 0 0,-1-5 121,0 1 0,2-2-83,2-6 0,-2-1 13,2-3 527,3 0 0,0 0 0,5 0 0</inkml:trace>
  <inkml:trace contextRef="#ctx0" brushRef="#br0" timeOffset="49">5893 7972 7983,'-4'-23'204,"1"0"0,-1 2-204,4 1 0,5-1 268,-4 8-122,4 2 0,-4 2 182,3 5 1,-2 5 445,1 7 1,4 12-317,0 7 0,3 6-167,2 5 0,-5 6 24,1 6-365,0-1 1,-1 2-4,1 2 1,-6 3 124,2 1 1,1-2-27,-1-6 1,0 5 61,-4-9 1,4-1-139,0-6 0,-1-3-16,-3-1 1,0-4-9,0-4 0,4-3 38,0-4 1,0-2-65,-4-6 0,0 0-71,0 1 1,1-6 192,3-2-664,-3-3 174,4-1 8,-5 0 1,0-5 0,0-1 0</inkml:trace>
  <inkml:trace contextRef="#ctx0" brushRef="#br0" timeOffset="50">6624 7903 7979,'0'-11'-445,"0"3"1088,0 1-141,0 4-4,0-7 25,0 9-263,0-4 1,-4 6-183,0 3 1,-4 2 118,0 5 0,-2 1 19,-2-1 0,0 6-19,-3 2 0,2 7 103,-2 5 0,6 2-142,1 1 0,2 5-13,-2 3 0,-1-1-3,5 1 0,1-2 4,3 2 0,0 1-150,0-4 1,0 2 121,0-3 0,0 1-181,0-5 1,1-1 19,3-3 0,2 2-57,5-5 0,-3-1-33,0-3 1,-1-4-9,5 0 1,-2-5 77,-2 1 82,2-2-35,-4-2 0,0 1 4,-2-1 0,1 1-8,-1-1 0,4-3 65,-5-1 1,5-3-52,-4 4 1,1-6 48,-1 2-109,2-3 1,2-1-145,-1 0 0,-3 0-390,4 0 142,-6 0-1209,8 0 782,-8 0 885,3 0 0,0 0 0,1 0 0</inkml:trace>
  <inkml:trace contextRef="#ctx0" brushRef="#br1" timeOffset="51">6773 9411 7865,'-7'0'-510,"2"-1"1650,5-3-249,0 2-468,5-8 0,0 4 37,3-5-325,2-1 0,-5 1 57,3-1 0,2-3 57,-2 0-152,2 0 0,-3-2-121,1-2 0,-4-3 99,3 0 0,-3-1-172,4 0 0,-6-1 43,2-3 1,1-1-76,-1-2 1,4-3 46,-5 2 0,5-2-217,-4-1 0,1 0 99,-1 0 1,-3 2 156,3-2 1,-2 2-131,2-6 1,-3-2 93,3 2 0,-3 2 136,-1 5 0,2-1-86,2 6 1,-3 3 50,3 4 0,-3 9-56,-1-2 1,0 7 374,0-2-155,0 4-116,0-2 348,0 5-353,5 0 65,-4 0-133,9 0 0,-3 1-89,4 3 0,-3-3 30,-1 3 1,-3 1-148,4-1 0,-4 5 16,3-1 0,-4-2-11,1 2-131,-3-1 115,4 5 220,-4-1 1,6-5-107,-4-2 143,-1 2 0,4-4-10,-2 2 0,-3-4 256,3-4-236,-3-3 1,3-4-51,0 0-16,0-1 0,-3 2 26,3 2 71,-3 3-59,4 0 100,-5 4-102,0-4 0,5 5 0,3 0 1,1-5 71,-2-3 1,3 2-66,-2-2 0,2 2 70,1-2 0,-3 2-60,0 2 1,-5 3 91,5-3 0,-5 8-79,0 3 1,-1 9 138,-2 3 1,-4 2-44,0 2 0,0 0 3,4 0 1,0 0-148,0-1 0,0 1 98,0 0 0,2 0-222,1 0 1,0-2 68,5-2 0,-6 2-36,2-6 0,1 4 107,-1-4 1,1-3-373,-1-5 0,-3-3-763,3 4 1120,2-6 0,0 8 0,6-3 0</inkml:trace>
  <inkml:trace contextRef="#ctx0" brushRef="#br1" timeOffset="52">7446 8863 8052,'-1'-7'209,"-3"3"1,3 2 1265,-3-2-865,3 3 0,5-3-226,0 8 0,-1 2 141,-3 6 0,4 4-111,0 3 0,0 4-326,-4 4 0,0 2 158,0 5 1,-1-1-752,-3-2 0,1 0-284,-4-4 0,0 0-1936,0-5 2725,2-4 0,-1 4 0,0-5 0</inkml:trace>
  <inkml:trace contextRef="#ctx0" brushRef="#br1" timeOffset="53">7949 8406 8028,'-6'-12'0,"-3"5"-142,5-1 1,0 0 164,4-3 0,-5 5 169,-3 2 0,2 3 30,-2 1 1,-3 1 271,-4 3 0,-2 0-215,2 7 1,-3-2-103,-5 6 0,4 3 19,0 1 0,2 2 13,-2 2 1,-2 0-145,6 0 1,0 0 33,3 0 1,5-1-175,-1 1 1,6-4 0,-2 0 1,3-3-29,1 3 1,0-5-12,0 1 0,5-2 99,2-2 0,5 0-22,3 1 1,-1-6 36,5-2 1,-4-3-147,4-1 0,0 0 91,4 0 0,-1-5-83,-3-2 1,1-5 102,-5-3 1,4 1-8,-4-5 1,1 4 177,-5-4 0,-3 3-106,-1-3 0,-4 4 100,1-4 0,-3 0-123,-1-4 0,-1 3 196,-3-3 0,1 3 30,-4-7 1,0 4-85,0 4 0,-2 3 141,5 4-17,-5 1 0,7 1-7,-6 2-24,5 3-305,-2 5 128,5 0 0,5 0 4,3 0 0,4 1 33,3 3 1,3-3-3,4 3 0,1-3-58,0-1 1,0-1-3,0-3 0,2 3-148,-2-3 0,2-2 106,-6-2 0,-2 3-333,-2 2 0,-2-3 157,-2 3 1,1-1-866,-1 4 565,-5 0 477,-1 0 0,1 5 0,0 1 0</inkml:trace>
  <inkml:trace contextRef="#ctx0" brushRef="#br1" timeOffset="54">8189 7915 8011,'-5'-12'0,"0"5"32,-3-1 1,-1 4 210,5-3-308,0 4 228,4-2 1,-1 1 764,-3 0-159,3 1 241,-4-3-246,5 5-518,0-4 0,0 6 166,0 3-248,5 3 0,1 8 76,6 0 1,4 5 296,3-1-335,3 3 1,-2 6-4,3 2 1,-3-1 31,7 2 1,-3-1-235,-1 5 1,-4-1 35,0 0 1,-1 0-366,1 1 1,1 3 5,-5 0 1,-3-3-235,-4 0 1,-2-2 160,1 9 1,-1-6-241,-6 2 1,0-2 210,0-2 0,-6-1 33,-1-2 0,-3 0 321,-2-4 0,-3 0-32,0-5 1,-4-2 360,4-1 0,-4-4-171,3 4 0,1-5 30,4 1 1,0-6-271,4-1-325,-3-6-225,8 3 145,-3-5-185,5 0 746,5 0 0,2 0 0,4 0 0</inkml:trace>
  <inkml:trace contextRef="#ctx0" brushRef="#br1" timeOffset="55">8908 8257 8025,'-5'-17'1098,"4"0"-488,-4 11-48,5 1 0,0 6-127,0 3 1,0 3-72,0 9 0,0 1-127,0 6 1,0 4-55,0-1 0,4 9-44,-1-5 0,3 4-157,-3-7 1,-1 4-278,1-5 1,3-3 233,-3-4 1,2-4-591,-1 4 242,-3-5-110,5 3-247,-1-6-485,-4-4-762,4-2 2013,-5-5 0,-5 0 0,-1 0 0</inkml:trace>
  <inkml:trace contextRef="#ctx0" brushRef="#br1" timeOffset="56">8714 8486 7878,'6'-10'1727,"6"2"1,3-1-1317,4 5 1,3-3 17,-3 3 1,6-5-152,2 1 0,5 2-650,-2-2 1,2 2 313,-2-2 1,2 0-2738,-5 4 2795,4 0 0,-2 4 0,6 0 0</inkml:trace>
  <inkml:trace contextRef="#ctx0" brushRef="#br1" timeOffset="57">9628 8063 7959,'0'-11'196,"0"-1"375,0 6-42,0-4 168,0 9 124,0-5-300,0 6-408,0 11 1,0-1 195,0 13 0,0-2-31,0 10 1,0 0-118,0 7 0,0 3-103,0 5 1,1-1 91,3 1 0,-3 0-292,3-1 0,-2 1-147,2 0 1,-2-6-18,1-2 0,0-7-439,1-4 507,-3-3 0,5-3-78,-2-2 0,-3-2-215,3-6-76,3-4 171,-6 3-929,4-9 1365,-5 4 0,5-10 0,1-1 0</inkml:trace>
  <inkml:trace contextRef="#ctx0" brushRef="#br1" timeOffset="58">9639 8189 8108,'-11'-18'735,"1"1"-515,2 6 1,-1 0 892,5-1-683,6 1 0,0 4-334,6 4 0,-1 3 32,5 3 0,0 9 187,4 7 0,5 2 43,6 2 0,3 5-155,-3 3 0,5 3-238,-2 4 1,-1-2 70,2 2 0,-4-3-393,3-1 1,-5-1 226,2-2 0,-4-3-339,-4-5 1,1-2 175,-5-2 1,2-2 92,-2-6 1,-6 1 320,2-1 1,-3-3-259,0-1 835,2-4-311,-4 7 730,0-9-344,0 4-122,-6-10 1,0-1-162,0-6 1,0-4-46,0-3 1,-4 0-71,0-4 1,0 1-112,4-8 1,-4-2-189,1-6 1,-1 1 42,4-4 1,-2-5-276,-1-4 0,1 0 188,-1 0 0,1 3-588,2-2 0,0 2 51,0 1 0,0 2-166,0 2 1,-3 4 129,-1 7 0,0 5 137,4 7 0,0 2-927,0 6 920,0 4 1,0 5-500,0 9 1,4 10-5,0 9 914,4 11 0,-1-1 0,4 10 0</inkml:trace>
  <inkml:trace contextRef="#ctx0" brushRef="#br1" timeOffset="59">10610 8406 8004,'-11'-12'-400,"3"1"245,0-1 461,6 6 2,-8-4 1,7 5 185,-5-3 300,6 3-439,-8 5-190,3 0 1,-4 0-9,0 0 1,-2 1 72,-2 3 1,2 3-168,-2 4 0,-2 2 89,2 2 0,-5 3-72,1 5 1,2 3 49,2 1 0,2 0-248,2-5 0,1 4 5,2-3 0,-1 2 7,5-6 1,2-2-59,6-2 0,-2 1 128,6-1 0,1-3-83,6-4 1,3-5 115,5 5 0,-1-6 18,1 2 0,4-4-29,0-4 0,4-3 89,0-8 1,-2-2-17,1-2 1,-6-2 147,-1 1 0,-1-5 59,-7-2 0,-1 1-43,-6 3 0,-3-4-340,-5 1 0,-3-1 152,-4 4 0,-2 4-1211,-10 0 788,-5 0 1,-1 1-47,-1 3 0,2 4 434,1 3 0,-5-2 0,-1 4 0</inkml:trace>
  <inkml:trace contextRef="#ctx0" brushRef="#br1" timeOffset="60">10873 8314 7954,'-7'2'-433,"4"1"1188,1-1-196,2 8-310,0-4 1,0 2-198,0-1 1,0 5 96,0 3 0,0 5-119,0-1 0,0 4 103,0 4 0,4-3-236,0 3 1,3-3-7,-3-1 1,1-4-39,-1 0 0,-3-5 130,3 1 1,-2-6 79,-2-2 1,3-3 295,1 4-171,0-6-129,-4 3 1,0-3 111,0 2-217,0-3 148,0 4-233,0-5 153,-5 0 0,2-5 4,-4-3 1,4-2 253,-1-1 1,-1-1-83,1 1 1,-1-6 69,2-2 1,1 0-33,-1-4 1,1-1-76,2-6 1,2-4-69,1-1 1,9 2-103,7-1 1,6 1 30,2 6 1,1 6-217,-2 6 0,-2 3-427,3 5 1,-4 1 315,-4 6 0,1 2-796,-4 2 0,-5 2 69,-3 5 1032,-1 6 0,5 1 0,-1 4 0</inkml:trace>
  <inkml:trace contextRef="#ctx0" brushRef="#br1" timeOffset="61">11261 8429 7919,'0'-12'-400,"0"5"160,0-1 1261,0 0-608,0-3 1,-1 3 454,-3 1-291,3 4-184,-4-2 0,5 10-308,0 3 0,0 7 68,0 4 0,0 3-145,0 0 0,3 1 108,1 0 1,1 0-307,-1 0 1,-1 0 41,4-1 0,-3-2-66,4-1 0,-5-5-666,5 1 339,-5-3 713,7 0-244,-9-6 413,4-1 1,-4-5-11,3 0-182,-3-5 1,4-1-103,-5-6 1,0 1 5,0 0 1,0-1 10,0 1 1,4-2 25,0-2 1,1 1-112,-1-5 0,-3 4 39,3-4 0,1 5 98,-1-2 1,0 4-86,-4 0 1,1 1 320,3-1-303,-3 6-178,4-4 50,-5 9 0,1-3 79,3 8 0,-2-2-179,1 6 0,2-1 43,-1 5 0,5-1-40,-1 1 0,2-1 43,1 1 0,1-2-35,-1-3 1,1 2 123,-1-5 1,0 0 123,1-4 0,-5 0-28,1 0 1,0 0-60,3 0 0,0 0 22,1 0 0,-1-5-38,1-3 1,-1-2 129,1-1 1,-1-1-41,0 1 1,1-1 160,-1 1 0,1-1 10,-1 1 1,-1 0 31,-2-1 0,1 1 233,-5-1-165,4 6-312,-6-4 0,3 10 127,-5 0 0,-1 5-368,-3 6 1,1 6 123,-4 2 1,3 2-386,-4 2 1,6 0 228,-2 0 1,3 0-802,1 0 1,1-2-1092,3-2 2139,2 3 0,5-4 0,1 4 0</inkml:trace>
  <inkml:trace contextRef="#ctx0" brushRef="#br1" timeOffset="62">12277 8463 7949,'-11'-12'-282,"0"1"-35,-1 0 0,5 0-172,-1 4 1,4-3 488,-3 2 0,3-2 248,-4-2 0,4 1-57,-3 0 0,0 3 230,0 0 0,-3 2-44,2-2 1,2 0 133,-2 4 0,0-4-219,-3 4 1,0 1-129,-1 3 0,-1 1-228,-2 3 0,-3 2 133,-4 5 0,-1 2-156,0 2 1,1 3 23,3 5 1,-1 1-22,5 3 1,0-2-17,3 6 1,5-5-37,-1 5 0,5-5 53,0 5 1,1-6-98,2 2 1,0-8-49,0-4 1,2-1 52,1 1 1,8-6 134,4 2 1,5-7-58,-1 0 1,3-4 188,0-4 0,1 0-75,0-7 1,0 2-26,0-6 1,-2 2 39,-2 2 1,-2-2 105,-6-2 1,1 2 88,-1-2 1,-4 2-119,-4 2 1,2-1-13,-1 1 1,0 0-42,-4-1 0,0 5 379,0-1-213,0 5-164,0-2 1,0 7-74,0 1 1,0 4-185,0 4 0,0 2-125,0 2 337,0-2 1,0 8-73,0-2 1,0 3-23,0 1 0,0 0-119,0 0 0,1-2-250,3-2 1,-1-1-351,4-3 313,1-7 0,3 7 487,1-7 0,-1-3 0,1-2 0,-1-1 0,0-2 0</inkml:trace>
  <inkml:trace contextRef="#ctx0" brushRef="#br1" timeOffset="63">12437 7972 7964,'-11'-18'274,"-1"-1"-107,1 8 1,5-3-263,2 6 188,3 3 48,1 0-63,0 15 0,0-1 491,0 10 1,5 6-136,2 10 1,5 4-25,3 7 0,-2 1-417,2 2 1,-6-2 71,-2 2 0,-3 2-299,4-1 1,-6-1 276,2-3 0,-3-3-508,-1-5 1,4 0 50,0-7 239,0-3 0,-4-4-53,0-5 1,4-4 291,-1 4-130,1-5 1,-4 2-24,0-4 1,0-5 32,0 1 1,0-4-1262,0 3 1096,0-4 0,0 3 221,0-2 0,-5-3 0,-1 4 0</inkml:trace>
  <inkml:trace contextRef="#ctx0" brushRef="#br1" timeOffset="64">13077 7823 7945,'-6'-11'11,"2"-1"1,2 1 35,2 0 1,0 3 332,0 0-196,-5 6 1,3-5 125,-6 4 0,4 1-119,-3-1 1,0 3 130,0 3 1,-3 4-85,2 4 0,-2 2 4,-1 2 1,-2 3-6,-2 5 0,2 1-6,-2 2 0,2 4-198,2 4 1,-5 5 135,1 3 1,0 4-168,3 3 0,-3-2-63,0 3 1,4-3 27,3-2 1,5 0-17,0-3 1,1 1-65,2-5 0,0 0 96,0-4 1,0 0-62,0 1 1,5-5-31,3 1 1,-2-6 63,2 2 0,-4-3-75,3-1 0,1-4 86,3 0 1,-3-2 163,0 3 0,-4-4-147,3-5 0,-3 1 10,4-1 0,-6-3-76,2 0 0,1-5 41,-1 5-757,5-6 509,-8 4 0,5-6-1231,-2 0 734,-3 0 786,9 0 0,-8 5 0,3 1 0</inkml:trace>
  <inkml:trace contextRef="#ctx0" brushRef="#br1" timeOffset="65">12963 9388 8677,'6'-6'1670,"-1"-5"-1328,-5 4 1,4 0 55,0 0 0,0-2-143,-4-6 0,1 1-63,3-5 1,-3 0-86,3-4 0,1 0 82,-1 0 0,4-5-226,0-2 1,1-7 75,-1-1 1,2-5-157,-3 1 0,3-2 48,2-2 0,-1 1-118,1 4 0,-1-4 80,1 3 0,-2 3-70,-3 1 0,2 4 126,-5 3 0,0 1-16,-4 7 1,0-1 228,0 9 0,-1 3-57,-3 4 154,2 6 107,-8-8-382,9 9 90,-4-5 1,5 12-323,0 1 0,0 5 66,0 3 1,4-3 116,0 4 1,4 0-51,0-1 0,-2 4 52,2-3 0,0-1-66,3-4 1,1-1 63,-1-2 0,0 1 111,1-5 0,-1 0-62,1-4 0,-1 0 0,0 0 0,1-4 87,-1 0 1,1-5-107,-1 1 0,1-2 385,-1-1-203,0-6 1,0 5-8,-4-4 0,2 0 119,-5 1 1,3-4-149,-3 4 0,1-1 23,-1 5 0,-3 3 33,3 1 14,-2 4-54,-2-2-208,0 15 0,0 3-1,0 10 1,0 5 70,0 2 1,0 3 33,0 1 1,0-2 2,0 2-130,0-2 1,-2 7-205,-2-4 0,3-5-658,-3 1 661,3-11 0,1 5-72,0-10 0,0 1 54,0-5 0,1-5-353,3-2 0,-1-2 676,4-2 0,1 0 0,3 0 0</inkml:trace>
  <inkml:trace contextRef="#ctx0" brushRef="#br1" timeOffset="66">13716 7880 7945,'-5'-6'222,"4"0"333,-3 2-291,3 3 1,1-3 318,0 8 1,-4 7-324,0 8 1,-4 8-253,0 3 1,-1 3-741,1 1 348,-2 1-418,9 4 802,-4-3 0,5 8 0,0-3 0</inkml:trace>
  <inkml:trace contextRef="#ctx0" brushRef="#br1" timeOffset="67">13739 8863 7923,'0'-7'206,"0"-3"413,0 9 258,0-4-550,5 15 0,-3-2 59,1 7 0,0 3-130,1 1 1,-3 2 89,3 2 1,-3 0-556,-1 0 146,0-1-207,0 1 0,-5 0-368,-3 0 1,2-4 132,-2 0 0,1-5-1163,-5 1 1668,6 3 0,-4-10 0,4 2 0</inkml:trace>
  <inkml:trace contextRef="#ctx0" brushRef="#br1" timeOffset="68">14185 8486 7878,'0'-12'744,"0"1"-552,0-1 1,1 2-307,3 3 1,-3-3 363,3 2-226,-3 3 142,-1-5 0,-4 7 180,1-4 1,-3 3-56,3-4 1,-4 6-131,-4-2 1,-1 2 60,1 2 0,-4 2-89,0 2 0,-6 7-12,2 8 1,-2 4-79,-2 4 1,4 2 79,0 5 0,5-2-135,-1 2 0,6-6-140,1 6 1,6-7 103,-2-1 1,4-1-272,4-3 0,3 0 148,8-3 0,-1-4-242,5-7 1,0-3 148,4-5 1,0 0 91,0 0 1,0-5 130,0-3 1,-4-6 150,0-1 0,-3-4-31,-1 4 1,1-4-98,-9 4 1,-2-5 163,-1 5 1,-3-5 12,-1 1 0,0-3 10,0-1 0,-5 1-141,-2-1 1,-2 0-6,1 0 1,-1 5 28,6 3 1,-6 2 34,1 2-32,3 5 0,-1-3 18,2 5-167,3 0 0,-3 4 121,8 0 1,-2 4 78,6 0 1,3 0-44,4-4 1,6 0 87,-2 0 0,-2 0-141,2 0 1,-3 0-5,3 0 1,-4-4-66,4 0 1,-4-1 103,4 1 0,-5 3-197,1-3 1,-6 3 56,-1 1-1372,-6-5 767,9 3 700,-10-3 0,-1 10 0,-6 2 0</inkml:trace>
  <inkml:trace contextRef="#ctx0" brushRef="#br1" timeOffset="69">14607 7949 7929,'-6'-5'1455,"1"-1"-957,5-1 52,0 2-246,-5 5 0,4 5-149,-3 3 1,1 7-113,-1 4 1,2 4-157,-6 4 1,2-3 111,-2 2 0,-2 2-414,2-1 1,2-1 209,-1-3 0,3-1-216,-4-3 1,6 1-18,-2-5 438,2 1 0,2-5 0,0 1 0</inkml:trace>
  <inkml:trace contextRef="#ctx0" brushRef="#br1" timeOffset="70">14630 7869 7954,'-4'-18'130,"1"3"1,-5-2 742,4 2-307,0 0-69,4 4 745,0-1-830,0 6 1,2-3-55,1 5 0,-1 2-106,1 5 1,4 5 28,0 7 1,5 4-4,3 8 1,2 2 136,2 5 0,6 6-221,-2 2 1,3 2-243,1 2 1,-3 3 21,3 1 0,-4-1 83,-4-3 0,-3 0-452,-4-1 0,-1 0 157,0-3 1,-3 1-275,0-5 1,-6 0 93,2-4 0,-3-3-78,-1-1 1,0-1 93,0 2 1,-3-2 45,-1-3 1,-5-1 185,1 1 1,-6-2 177,-1-1 0,-1 0-375,0 0 0,2-2 175,-5-2 0,5 2 192,-1-6 0,-8 5 0,-1-2 0</inkml:trace>
  <inkml:trace contextRef="#ctx0" brushRef="#br1" timeOffset="71">15281 8497 8032,'-11'-6'0,"-1"-4"567,6 3 47,1 1-133,5-4 0,0 7-180,0-4 0,5 4 39,3-1 0,2 3-111,1 1 1,1-4-152,-1 0 1,2 1 91,2 3 0,-2 0-53,2 0 0,-3 0-209,0 0 1,3 0 103,0 0 1,2 0-150,-2 0 1,-1 0 61,5 0 1,-4 0-558,4 0 1,-5 0 315,2 0 0,-8 0-1451,0 0 1767,-5 0 0,7 0 0,-4 0 0</inkml:trace>
  <inkml:trace contextRef="#ctx0" brushRef="#br1" timeOffset="72">15201 8748 8086,'8'-3'518,"-1"-1"1,5-5-78,3 1 0,9 2-278,-1-2 1,2 2 19,-2-2 1,0-2-154,0 3 1,4 0-10,-1 0 0,1 4-526,-4-1 505,0 3 0,-1-4 0,1-1 0</inkml:trace>
  <inkml:trace contextRef="#ctx0" brushRef="#br1" timeOffset="73">15932 8017 7999,'0'-17'0,"0"4"0,0 5 489,0 1-188,5 0 0,-4 1 328,3 2-119,-2 3-152,-2 6 0,0 8-59,0 10 0,0 5-34,0 2 0,0 0-113,0 5 1,1 0-112,3 7 0,-3 3 6,3-4 1,-2 0-404,2 1 116,-3 0 1,8 0-268,-5 0 0,1-9 275,-1 1 0,-3-8-87,3 1 0,1-4-121,-1-4 264,0-3 1,-4-4-175,0-1 12,0 1-767,0-1 422,0-5 683,0 5 0,0-10 0,0 4 0</inkml:trace>
  <inkml:trace contextRef="#ctx0" brushRef="#br1" timeOffset="74">15955 8132 7995,'-11'-26'0,"-1"3"0,2 7 745,2-3 1,-1 5-246,6-1 0,-1 2-42,4 2 1,1 4-98,3 3 0,-2 3 34,6 1 1,1 3-114,6 4 1,2 3-37,2 13 0,6-1-52,-2 8 1,2 1 0,-2 3 0,1 4-44,3 0 1,-3 4-183,3-4 1,-4 4-603,-4-4 0,1 0 380,-5-4 0,4-1-307,-4-2 1,4-3 194,-3-5 1,3-2 313,-4-2 0,0-2-77,-3-6 1,-1 1 123,0-1 1,0-3 272,-4-1-174,3-4 0,-5 3 42,3-2-64,-3-3-1075,-5 4-665,0-5 1,-4-1 1666,0-3 0,-4-2 0,1-6 0</inkml:trace>
  <inkml:trace contextRef="#ctx0" brushRef="#br1" timeOffset="75">16355 7972 7954,'-4'-19'188,"0"0"0,0 0 373,4-4 0,2 5-330,1 3 1,-1 2-35,1 2 1,2 3 668,-1 0-60,0 6-556,-4-3 0,0 10-71,0 3 0,4 11 311,0 3-322,0 14 1,-1-3-5,1 13 1,1 1-228,-1 6 1,-3 1 108,3-4 1,-1 3-3,0-3 0,0-2-864,5-6 556,-6 2 1,4-9-81,-2-1 1,-2-2-216,1-10 0,-1 4 59,-2-7 380,5-3 0,-4 1-152,3-6 428,-3 1-305,-1-1-507,0-5 82,0 5 1,0-5 573,0 5 0,5-4 0,1-2 0</inkml:trace>
  <inkml:trace contextRef="#ctx0" brushRef="#br1" timeOffset="76">16880 8269 7957,'-11'0'719,"4"0"-745,-3 0 158,9 0 0,-5 0 291,2 0-25,2 0-265,-8 0 1,4 1 48,-5 3 1,-1 2 42,1 6 1,-1 3 87,1 0 0,-4 4-73,-1-4 0,0 6 29,1-2 0,1-2-21,-5 2-84,5 0 0,-3 0 30,6 1 0,-1-3-11,1 2 1,5 2-285,2-6 86,3 5 0,2-6-23,3 5 0,3-4-240,8 4 0,-1-5 59,5 2 0,-3-4-100,3 0 0,-4-5 102,4 1 1,0-6-29,4 2 0,0-4 229,0-4-91,-1 3 1,1-13 197,0 3 0,0-7-119,0 3 0,-6-5 144,-1 0 1,-4-1-19,0-2 1,-2 0 19,-2 0 0,-3 3-41,-5-3 0,-2 3-296,-1-7 0,-8 3-43,-4 1 1,-9 2-92,1 2 1,-3 2-684,-1 6 1,4 4 31,0 4 1004,6 1 0,0 7 0,-1 2 0</inkml:trace>
  <inkml:trace contextRef="#ctx0" brushRef="#br1" timeOffset="77">17074 8314 7951,'-5'-6'1420,"4"-4"-1124,-4 9 1,5-3-48,0 8 1,1 3 76,3 8 1,-3 3-105,3 5 0,1 0-160,-1 0 0,0 3-55,-4 1 0,3 0-187,1-4 1,5-1 140,-1 1 1,-2-1-189,2-3 1,-2 1 17,2-5 0,1-3-76,-6-5 460,1-4-277,1 7 232,-4-9 173,5 4 0,-6-10 491,0-2-541,0-3 1,0-3 181,0-2-94,0 2-105,-6-9 0,5 3-250,-3-7 1,3 2 99,1-3 0,0-2-508,0-2 1,0-2 260,0-1 0,5 5-252,3 2 0,7 8 160,4 4 1,3 4-789,1 3 0,-1 4-985,1 8 2026,5 2 0,1 11 0,6 1 0</inkml:trace>
  <inkml:trace contextRef="#ctx0" brushRef="#br1" timeOffset="78">17520 8280 7960,'-7'-5'-132,"2"4"0,5-6 478,0 4-66,0 1 322,0-3-95,0 5-124,0 5-236,0 2 0,0 5 72,0 4 1,1 1-97,3 6 0,-2 1-74,1 3 1,-1-2 63,-2 6 0,0-6-143,0 2 1,3-4-86,1-4 57,0-3 0,-3-1 92,3 1-188,-3-1 181,4-9-113,-5 4 0,2-8 111,2 1 36,-3-1 209,4-2-129,-5 0-45,0-5 1,0-2 177,0-4-109,-5-1 0,4 1-25,-3 0 0,2-6 133,2-2 1,2 1-184,2-1 20,-3-5 1,8 0-47,-6-3 0,6 3-160,-1 1 0,1 2 147,-2 2 0,2 2-179,-5 6 1,4 3 33,-4 1-38,-1 4 130,-3-2-281,5 5 158,-3 5 0,3-1 35,-5 7 1,0 0 48,0 8 1,4 0-126,-1 3 1,3 1 58,-3 0 1,0-1-140,4-3 1,0-3 87,0-4 1,4-2 213,-4-3-17,3 4 0,3-10 178,2 3 1,-5-3-112,6-1 1,-6-4 121,5 0 1,-2-5-98,-2 2 0,2-3 90,2-2 1,-2 1-12,2-1 0,-2 1-15,-2 0 0,0-1-188,1 1 98,-1-6 0,-1 5-40,-2-4 0,2 0-132,-2 1 0,1-1-48,-2 5 124,4 0 0,-9 0-94,6 4 104,-6 2 0,3 10-82,-5 2 0,0 9 65,0 3 0,0 2-77,0 2 0,0 0-101,0 0 0,0 0-543,0-1 271,0-4 1,0 3-378,0-6 0,2 4 223,1-4 1,2-4-723,3-3 1324,2 0 0,2 3 0,5 0 0</inkml:trace>
  <inkml:trace contextRef="#ctx0" brushRef="#br1" timeOffset="79">18365 8451 7953,'4'-15'0,"-1"0"0,5-5 1251,-4 1-781,5 2 1,-8-3 4,3 5 1,-3-1-63,-1 5 0,0 0-134,0-1 1,-1 1-50,-3-1 0,-4 6-139,-7 2 103,2 3 1,-4 1 138,1 0-374,-1 0 90,-6 5 0,4 3-105,0 7 1,1-1 39,-1 5 0,2 0-127,6 4 0,1-2 61,2-2 0,3 7-211,5-4 1,0 4 79,0-3 1,4-4-70,0 0 0,6-5-110,1 1 1,1-4 121,3-3 0,-1-3 143,1-5 0,-2 0-45,2 0 1,-1 0 235,1 0 0,-2-4-85,2 0 1,-2-4 284,-2 0 0,-1-2-90,-2-2 0,2 1 27,-2 0 0,-2-2 61,2-2-200,-6 2 1,5-2 234,-3 7 60,-3-2 65,4 4-197,-5-1 0,0 7 60,0 8 0,-1 6-172,-3 1 0,1 5-358,-4-1 1,4 2-259,-1-2 0,3 2 221,1-2 0,0-1-93,0 1 1,1-4-263,3 4 0,-1-5 125,4 2 0,2-8-291,6 0 0,-2-5 177,2 0 626,3-1 0,0-7 0,5-2 0</inkml:trace>
  <inkml:trace contextRef="#ctx0" brushRef="#br1" timeOffset="80">18616 7903 7907,'-1'-28'0,"-3"5"0,3 1 626,-3 3 1,3 2-238,1 2 0,3 6-180,1 1 66,0 6 529,-4-3-281,0 5-264,0 5 1,0 4-69,0 10 0,0 5 90,0 10 0,4 5 97,0 3 0,1 7-228,-1 0 1,-3 4-248,3-3 0,1 3-2,-2-3 107,6-1 0,-7-3-263,1-1 1,4-3 149,0 0 5,-2-5 1,1-1 97,-6-6 1,3-3 18,1 3 1,0-6-2,-4-1 0,0-1-111,0-7-12,0 5 0,0-7-1054,0 2 799,0-7-1121,0-3 1483,0-5 0,0 5 0,0 1 0</inkml:trace>
  <inkml:trace contextRef="#ctx0" brushRef="#br1" timeOffset="81">19210 7663 8073,'0'-11'-127,"0"5"-51,0-5 558,0 5 426,0-5-287,0 4-115,0 2 53,-5 0 387,4 4-614,-10-4 0,5 11-1,-5 6 1,-1 4 32,1 7 0,-1 2-30,1 6 0,0-1-16,-1 8 0,1 3 29,-1 1 1,2-2-130,2 2-1076,-2 0 1086,4 4 1,-4-4-34,2 0 0,-2-1-92,2 5 0,2-4-104,-1 0 0,3-1-15,-4 0 1,6 4-192,-2-3 1,2-3 217,2-1 0,6-2 60,1-2 0,3-1 482,2-3-278,-1 3 0,4-9 101,1 3-261,4-3 1,-7-5 53,2 0 1,1-5 28,0 1 1,-1-2-61,-4-1 1,-1-1-235,-2 0 1,1-3 346,-5 0 1,3-5-1580,-3 5-622,0-5 551,-4 2 1501,0-5 0,0 0 0</inkml:trace>
  <inkml:trace contextRef="#ctx0" brushRef="#br1" timeOffset="82">19347 9354 10448,'-6'0'969,"1"0"1,5-2-672,0-1 1,3-4-52,1-4 1,5-1-153,-1 1-54,2-5 65,-4-2 0,4-5-56,-2 0 1,2-1 48,1-3 0,-3 2-228,0-6 1,-2 1 18,2-4 0,1-1-113,-6 1 1,5 0-64,-4 0 0,0-4 122,-4 0 1,0-4-170,0 4 175,0 0 0,-2-1-34,-2 1 0,-1-3 0,-2 2 125,-3 1 0,5 5-28,-3 3 1,3 6 47,5 5 1,-4 9 276,0-2-142,0 8 173,4-1 0,0 7 118,0 1-225,6 9 0,-4 1 124,6 2-122,-6-3 1,8 4-123,-2-1 0,1 1-142,-2 0 1,4-4 120,-4 4 1,3-5-136,2-3 0,-1 0 39,1-4 1,0 4-39,4-4 0,-4-1-105,4-3-9,-4 0 124,0 0 0,-1-1-121,0-3 183,1-2 0,-2-5 13,-2-1 0,1 1 15,-6-1 0,6-3 2,-1 0 0,-2-5-6,2 1 1,-4 1 91,3-1 1,0 5 42,0-1-118,-2 2 165,0 7 79,-3-5 1,3 11-72,-5 0 1,0 7 93,0 8 0,-2 3-85,-1 5 1,1 3 2,-1 1 1,1 3 34,2-3 0,0 3-55,0-3 1,5 4-404,3-5 113,-3 1-43,5-9 1,-5 2-61,3-5 1,-3 0-126,-5-3 0,4-1-968,0 1 618,-1-1 1,-3 0 710,0 1 0,-5-1 0,-1 1 0</inkml:trace>
  <inkml:trace contextRef="#ctx0" brushRef="#br1" timeOffset="83">19998 8360 7936,'5'-18'271,"-4"2"149,3 4 1,1 5-10,-1-1-587,5 6 136,-8-3 449,4-1 796,0 5-785,-3-4 0,3 14-65,-5 2 0,-4 7-201,0-3 1,-4 7-104,5 1 0,-2 1-230,1 6 151,2-4 1,-3 6 198,5-6-297,0 1 127,0-4-132,0-1 0,2-4-159,1-3 1,-1-2-7,2-1 0,1-1-490,-2 0-178,1-4-429,-4 3 1393,0-9 0,0 9 0,0-3 0</inkml:trace>
  <inkml:trace contextRef="#ctx0" brushRef="#br1" timeOffset="84">19884 8543 7924,'0'-12'667,"0"5"180,0-1 0,5 6-587,2-2 1,7 1-324,2-1 0,8 3-8,-1-3 211,2 3-428,3 1 1,0 0-522,2 0 0,2 0 809,-5 0 0,4 10 0,-1 3 0</inkml:trace>
  <inkml:trace contextRef="#ctx0" brushRef="#br1" timeOffset="85">20238 9228 7982,'0'6'1798,"0"5"-1333,0-10 367,0 4 1880,0-5-2456,0-5 1,0 2 136,0-4-36,0 4-131,0-7-150,0 4 0,0-6-54,0 1 0,0-2 12,0-2 0,0-3-142,0-5 1,0 0 79,0 1 1,1-6-121,3-3 1,1-2-353,3-1 294,2 0-10,-4-6 1,2-2-121,-1-7 0,1 2-60,3-2 1,-3 2 132,0 1 1,-5 4 187,5 0 1,-6 9-6,2-1 0,-2 11 9,-2 0 0,0 8-18,0 0 512,0 7-192,0 3 205,0 5-254,0 10 1,0-1-123,0 10-34,5 0 1,-3 1-36,6 3 1,-4-6-107,3 6 1,1-7 10,3 3 1,1-6-187,-1-2 1,4-1-7,1-6 13,-1 0 204,-4-4 0,4 0 93,1 0-94,-1-5 0,-4 0 125,1-3 1,-1-2-98,1 3 0,-2-4 485,-3 0-293,3 0 1,-7-5 51,5 1 0,-5-1 86,5 0 0,-4-1 10,3-6-157,-4 5-118,7-4 0,-9 10 7,3-4 105,3 4-187,-6 5-102,4-3 1,-4 10 108,3 0 0,-3 7-106,3 8 0,-3 3 211,-1 4 0,0 6-6,0 3 1,0 2-248,0 1 188,0-5 0,-3 3-217,-1-5 0,0 2 138,4-6 1,0 1-402,0-9 0,0-4-128,0-3-310,0 0 0,0-1 933,0 1 0,0-6 0,0 4 0</inkml:trace>
  <inkml:trace contextRef="#ctx0" brushRef="#br1" timeOffset="86">20900 7880 7882,'0'-17'10,"0"0"327,0 6 0,5 1 536,3 2 1,-3 4-563,-1 8 0,-3 4-236,-1 7 0,0 6 177,0 6 0,-1 6 75,-3 1-497,3 1 1,-4 4-871,5-5 1040,0 0 0,5 1 0,1-1 0</inkml:trace>
  <inkml:trace contextRef="#ctx0" brushRef="#br1" timeOffset="87">21186 8714 7936,'-7'0'2423,"2"1"-1981,5 3-272,0 8 1,4 2 77,0 5 1,0 1 112,-4 7 1,0-2-298,0 5-24,0-4 0,-2 6 190,-1-6-1815,1 1 825,-8-4 760,4 5 0,-6-9 0,1 2 0</inkml:trace>
  <inkml:trace contextRef="#ctx0" brushRef="#br1" timeOffset="88">21574 8371 7936,'-8'-6'1309,"1"2"-989,4 3 1,-2 0 341,5-3-387,0 3 1,0-3 101,0 8 1,0 2 57,0 5-221,5 6 0,2 1 55,4 5 1,4 3-99,0 1 1,5 3 13,-5-3 1,4 3-84,-4-3-65,0 0 1,0-4-38,1-1 0,-1 1 50,-4 0 1,-1-4-137,-2 0 1,2-5 55,-2 1 0,-3-2 176,-1-2-56,-3 1-136,-1-1 0,0-3 50,0 0-24,0-6-93,0 3 144,-5-5 0,2-1-34,-4-3 1,4-2 20,-1-6 0,3 0-33,1-4 0,0-1-41,0-6 0,0 0-124,0 0 0,0-5 28,0-2 1,0-3-233,0-2 1,-4 1 64,1 0 1,-3-4 118,3 0 1,0-4 39,-4 4 1,4-1-6,-1 0 1,3 3 92,1-6 0,1 1-80,3-1 1,2-1-40,6 5 0,-1-4 62,1 4 0,-5-4-15,1 4 1,-1 0 191,5 4 0,-5 1-115,1 2 0,-4 5 165,3 7 1,-4 2-122,1 6 0,-3 3 357,-1 1 0,4 3 57,0-4-50,0 6-171,-4-3-360,0-1 35,5 5 0,0-5 124,2 2 0,3 3-78,-2-3 0,2 1 85,2 0 1,-5 1 213,1-1-142,-1-4 1,4 5 107,-4-6 1,0 6-39,-4-2-30,-1 2 1,3 1-93,-5-3 70,5 3 0,2-4-165,9 5 0,-2 0 88,5 0 1,1-1-97,7-3 1,-2 3 52,5-3 0,-3 1 25,4 0 0,-1 1 8,4-2 0,1 2 1,-1-2 1,1 3 42,3-3 1,4 3-39,8 1 1,3 0-332,8 0 1,-29-2 0,1 0 339,3 0 1,0 0 0,1-2 0,1-1-151,2 1 0,0 1 0,0-2 0,0 1 42,0 0 0,0 0 0,-3-1 0,-1 0 79,-1 1 1,-1 0 0,0 0 0,-1-2 211,28-5 1,0-2-369,-4-2 1,-4 5 300,1-5 0,-6 8-178,1-4 1,-7 3 273,-4 1 1,-3-2-7,-5 5 0,2-4-156,-6 4 1,1 1 370,-4 3 0,-4-4-388,0 0 1,-4 0 320,4 4 0,-5 0-296,1 0 1,-2 0 222,-2 0-212,1 0-158,-1 0 191,1 0-347,-6 0 186,-1 0-1040,-5 0 1038,0 5 0,-4-2-173,1 4 0,-3-3 80,3 4 1,1-4-720,-1 3 879,-4 1 0,-4 3 0,-7 1 0</inkml:trace>
  <inkml:trace contextRef="#ctx0" brushRef="#br1" timeOffset="89">22145 8314 7936,'0'-11'-241,"0"0"1,4 3 597,0 0 677,5 1-363,-8-5 66,9 6-242,-9-4 28,4 9-298,-5-5-46,-5 6 1,-1 4-104,-6 0 0,5 9 101,-1-2 1,-1 8-167,-6 0 1,5 3 2,-5 1 0,8-1-12,-4 1 1,6 0 72,-3 0-302,6 0 160,-3-5 0,5 2-193,0-5 0,1 4 102,3-4 1,-2 1 35,6-5 1,-4-1 28,3-2 236,1 2 1,3-9-84,1 3 1,-1-3 53,1-1 0,-5 0-51,1 0 0,-1 0 139,5 0 0,-2-1-135,-2-3 0,2 2 18,-3-6 0,2 0-78,-1-3 0,2 0 58,-2-1 0,-2-3-124,2 0 1,-2-6-28,2 2 0,0 2-94,-4-2 1,0 0 63,-4-4 0,0 1 21,0 3 1,0-1-13,0 5 1,0-1 43,0 5 0,-5 0 60,-3-1 1,2 5-66,-2-1 1,1 4 35,-5-4 0,5 6 41,-1-2 1,4-1 51,-3 1-34,4 0 14,-2-1 33,5 4 0,5-5-79,3 2 1,2 3 146,1-3 1,2 3-82,2 1 0,-2-2 23,2-1 1,2 1-56,-2-2 1,1 2-14,0-2 1,-4 3-147,4-3 0,-4 1-238,0 0 0,-1 1-732,1-1 607,-6 1 493,-1 2 0,-5 5 0,0 2 0</inkml:trace>
  <inkml:trace contextRef="#ctx0" brushRef="#br1" timeOffset="90">22499 7949 7936,'0'-8'-129,"0"1"1,1-1 128,3-3 0,1 3 251,3 0 1,2 5 91,-2-5 1,-2 2 238,2-2 0,-1-1-265,5 5 1,-5-3 150,1 3-418,-1 0 260,5-1-148,-1 4-10,1-4 1,-5 9-239,1-1 0,-6 6-59,2-1 0,-2 2-51,-2 1 0,0 1 32,0-1 1,-2 4-68,-2 1 0,-1 4 51,-2-1 1,-2-1 127,5 1 0,-3-5-159,3 1 143,-5 3 0,8-6 62,-3 4 1,2-7-2,2-2 296,0-4-261,0 2 89,6-5 1,0 0-281,5 0 0,1 0 110,-1 0 0,1 0-399,-1 0 0,2-4 178,2 0 1,-1 0-380,5 4 653,-5 0 0,2 0 0,-4 0 0</inkml:trace>
  <inkml:trace contextRef="#ctx0" brushRef="#br1" timeOffset="91">22922 8086 7936,'5'-6'1279,"1"-5"-914,0 10 0,1-3-39,-3 8 1,-3 3 139,3 4 0,-3 4-325,-1 0 1,-1 6 64,-3-2 0,3 2-159,-3 2 1,3 4 168,1-1-207,0 1 1,0 0-179,0-1 1,0 0-111,0-7 157,0 2 1,1-8-44,3 2 1,-3-2-39,3-2 1,1-3-612,-1 0 552,-1-6 1,-1 3-708,1-5 0,-1 2 969,2 1 0,-8-1 0,-3 3 0</inkml:trace>
  <inkml:trace contextRef="#ctx0" brushRef="#br1" timeOffset="92">22728 8349 7936,'12'-11'950,"3"4"-865,3 2 0,4 1-95,-3 0 1,4 0 71,-1 4 0,3-3 180,5-1 0,-1 0-469,2 4 0,0-1-378,-4-3 0,0 3-682,-4-3 1287,4 3 0,-7 1 0,1 0 0</inkml:trace>
  <inkml:trace contextRef="#ctx0" brushRef="#br1" timeOffset="93">23333 8257 7936,'0'-6'2797,"0"1"-2052,0 5-415,-5 0-340,-2 10 74,-4-2 0,0 13 58,-1-2 0,1-1 45,-1 1 0,2 1-244,3 7 0,-2-4 36,5 0 1,0 0-63,4-4 0,0-3 114,0-1 0,0-2-206,0-2 207,5 1 1,-2-5-10,4 1 19,1-5 0,3 2-119,1-5 0,-1-2 68,1-1 0,-1-4-195,0-4 0,2 2 77,2-2 0,-2 2-56,2-7 1,-6 2 75,-1-1 1,-2 1-155,2-5 1,-3 1 84,-5-1 0,0-2 176,0 2 0,0-4 1,0-4 0,-5 7 60,-3-3 0,-6 4 83,-1 0 0,0 4-44,3 7 1,2 2 419,2 2-118,-2 3-504,9-4 211,-4 10 1,11 1 84,6 6 1,-1-6-26,4-2 1,3 1 123,1-1 1,2-1-73,-2-3 0,1 0-88,-5 0 1,4 0-96,-4 0 0,4 0 110,-3 0 0,-1-3-94,-4-1-38,1 0 1,-2 3-895,-3-3 310,-1 3-1747,-1-4 2061,-4 5 1,-6-5 0,-8-2 0</inkml:trace>
  <inkml:trace contextRef="#ctx0" brushRef="#br1" timeOffset="94">23675 7903 7936,'6'-11'614,"-5"-1"-30,9 1 122,-9 5-246,4 1 0,-6 5-183,-3 0 0,2 5-59,-6 2 1,4 5-142,-3 3-11,4 3 1,-6 1-483,5 0 0,-3 0 184,3 4-187,0-1 0,4-3-1095,0 1 1514,0-7 0,-5 9 0,-1-4 0</inkml:trace>
  <inkml:trace contextRef="#ctx0" brushRef="#br1" timeOffset="95">23858 7800 7936,'-6'-6'0,"1"-4"0,5 7-272,0-4 169,0 4 578,0-2 1,0 5-150,5-5 53,-4 4 131,4-4-47,-5 5-35,0 0 0,4 1-133,0 3 1,0-2-332,-4 6 0,0 0 117,0 3 0,3 0-330,1 1 180,0-1 1,-4 1-129,0-1 0,0 2-6,0 2 183,0-2 1,0 3-89,0-4 0,0-1 118,0 1 0,-4-1 89,0 0 1,-1 1-4,2-1 1,0-1 471,-5-2-153,6 2-72,-3-4-295,5 6 0,0-5 75,0 1 0,0-4 251,0 4-282,5-6 1,-3 4 54,6-2 0,1-3 2,6 3 1,-2-1-109,2 1 0,-1-3-110,1 3 1,-2-3-1074,2-1 555,-2 0 388,-2 0 1,1 1-2094,-1 3 2292,0-3 0,1 9 0,-1-3 0</inkml:trace>
  <inkml:trace contextRef="#ctx0" brushRef="#br1" timeOffset="96">2855 11798 7038,'-1'-10'342,"-3"2"22,3-2 1,-5 7 209,2-4-261,2 4 53,-3-2-26,5 5-81,0 0 1,0 5-100,0 3 1,4 6 30,0 1 1,1 5-196,-1-1 0,-2 7 57,6 0 1,-4 10-35,3-2 0,-4 3 7,1-3 0,-2 4-104,2 0 0,-3 0-15,3-3 1,1-2 89,-1-3 0,4 2-88,-4-6 0,1 0 70,-2-7 1,-1 1-66,1-5 89,-1 1 38,-2-5 0,4-3-119,-1-1-14,1-4-732,-4 2 341,0-5-636,-5 0 757,-1 0 1,-4-1 361,2-3 0,-2-3 0,3-4 0</inkml:trace>
  <inkml:trace contextRef="#ctx0" brushRef="#br1" timeOffset="97">3221 11843 7947,'0'-11'623,"0"0"-27,0 4 9,0 2-434,0 5 0,0 5 50,0 3 0,0 3-4,0 5 1,0 1-117,0 6 0,0 5 141,0 2-321,5 3 107,-4 7 0,4-3 60,-5 5 0,4-6-111,0 2 0,0-6 30,-4-1 0,1-6-250,3 2 0,-2-5 108,6-3 0,-6-2-4,2-6 0,1 1 144,-1-1 0,4-3-57,-5-1-497,1-4 111,-4 2-714,0-5 494,0-5 0,-4 2 208,1-4 1,-6 3 449,1-4 0,-2 1 0,-1-5 0</inkml:trace>
  <inkml:trace contextRef="#ctx0" brushRef="#br1" timeOffset="98">3209 12243 7956,'0'-11'0,"0"3"264,0 1 181,0 4 330,0-2-280,0 5 0,5-4-210,3 0 1,-2 0-145,2 4 0,1 0 109,6 0 0,-1 0-146,5 0 1,-1 0 78,1 0 0,4-1-230,-1-3 0,1 3-77,4-3 0,-3-2-37,-1-2 1,0 2-37,0-2 1,-2 2-162,-2-2 0,-1-2-475,-3 3 1,-6 0-87,3 0-394,-4 4 1313,-1-7 0,-2 4 0,-5-6 0</inkml:trace>
  <inkml:trace contextRef="#ctx0" brushRef="#br1" timeOffset="99">3289 11912 7970,'0'-11'186,"0"-1"1,0 1 971,0-1-791,5-4 0,2 3 52,4-2 0,0 6-72,1 1 1,3 5 47,0-5 1,6 5 77,-2 0-292,7-4 1,2 5-23,3-6 0,6 4-132,-3-3 1,4 0-539,0 0 0,-4-2 363,0 5 0,-3 0-1120,-4 4 1,-7 1 1267,3 3 0,-3 3 0,3 4 0</inkml:trace>
  <inkml:trace contextRef="#ctx0" brushRef="#br1" timeOffset="100">4774 11798 7946,'0'-7'-875,"0"1"983,0 2-93,0 3 0,1-4 185,3 5 359,-3 0-305,4 0 1,-5 1 249,0 3 0,2 2 153,1 6-364,-1 4 1,3-2-67,-5 5 1,0 2-31,0 5 1,4 0-62,-1 4 1,2-3 52,-1 3 1,-1 1-389,4 3 0,-3-5 190,4-2 0,-4-3-402,3-1 0,-3-2 142,4-2 1,-6-2-260,2-6-61,2 1-202,-4-1-67,3-5 1,-5 1 857,0-3 0,-5-3 0,-2 4 0</inkml:trace>
  <inkml:trace contextRef="#ctx0" brushRef="#br1" timeOffset="101">4557 11935 8039,'5'-12'-101,"1"5"104,6-1 0,0 4-3,4-3 1,1 3-23,6-4 1,0 6 245,0-2 0,4-1 284,-1 1 1,7-4-259,2 5-141,-6-1 1,11-1-18,-9-3 0,4 2-1,-4-2 1,-2 2-70,1-2 0,-4-1 64,0 6 0,-1-6-90,-3 1 0,-4 3 95,-3 1 1,2-1-65,-2 1 0,0-3 33,-3 3 0,-5 0 0,1 4 0,-4 0 308,3 0-251,-4 0 1,6 1 71,-5 3 1,-1 2-92,-3 6 0,2-1 71,2 1 0,-3 4-41,3 3 0,-3 7 32,-1 0 1,4 9-82,-1-5 1,1 4-5,-4-7 1,0 3-155,0-3 1,0 2 107,0-6 0,0 2-84,0-6 0,2-2 64,1-2 1,-1-2 383,1-2-222,-1 1-94,-2-1-109,0 1-236,0-6-691,0-1-336,0-5 0,0 0 0</inkml:trace>
  <inkml:trace contextRef="#ctx0" brushRef="#br1" timeOffset="102">5756 11729 7892,'0'-19'934,"0"0"0,0 5 205,0-1-1043,0 7 55,0 3 569,0 5-422,0 10 1,0 4-76,0 13 0,0 2 31,0 5 1,0 6-10,0 2 1,0-2-254,0 2 0,0-5 55,0 1 1,1-2-407,3-2 1,-3-4 233,3 1 0,-2-7-294,-2-1 0,3-2 172,1-5 0,1-1 23,-1-4 0,-3-3-468,3-1 375,-3-4 0,-1 3-572,0-2 552,0-3 0,-1 4-464,-3-5 0,2 0 801,-6 0 0,-5-5 0,-4-1 0</inkml:trace>
  <inkml:trace contextRef="#ctx0" brushRef="#br1" timeOffset="103">5356 12197 7887,'0'-7'476,"0"-1"1,3 4 25,5-3 1,0 4 218,11-1-569,0-2 1,3 5 37,-3-3 0,3-1-8,-3 1 0,7-1-1,5 1 0,-2 3-167,1-3 0,-3-1-209,4 1 1,-6-3-1713,2 3 1907,-3 0 0,4-1 0,1-1 0</inkml:trace>
  <inkml:trace contextRef="#ctx0" brushRef="#br1" timeOffset="104">6122 11798 7927,'-2'-7'-5,"-1"4"172,1 1 0,-4-1 407,2-1-139,3 0 0,-8 5 104,5 3-366,0-3 0,4 9 179,0-2 0,0 7-126,0 4 0,0 0-127,0 4 0,0-3 154,0 7 0,0 1-205,0-1 0,4 4 70,0 0 1,0 1-269,-4-2 1,0 2 29,0-6 0,0 5-67,0-4 1,0-5-61,0-3 1,0-5-25,0 2 326,0-4 0,1-2-158,3-2 464,-3-3-301,9-5 0,-7 0 147,4 0 1,1-4-70,3 0 1,2-3-111,2 3 0,3-5 144,5 2-250,0 2 65,0-6 0,3 9-192,1-6 0,0 6-87,-5-2 204,1 3 0,-1-1-195,-3-1 1,-3 1-30,-4-2 1,-5 3-762,1 1-494,-5 0 723,2 0 844,-5 0 0,0 0 0</inkml:trace>
  <inkml:trace contextRef="#ctx0" brushRef="#br1" timeOffset="105">5996 12072 8251,'5'-6'703,"1"-3"-297,6 5-405,4 0 57,2-1 1,5 4 220,0-3 0,5 3-18,2 1 1,3-4 11,1 0 1,1-4-42,-1 5 0,-4-5-402,1 4 0,-10-3-236,2 3 1,-8-1-1414,1 1 224,-4 3 1595,0-10 0,-6 5 0,-1-5 0</inkml:trace>
  <inkml:trace contextRef="#ctx0" brushRef="#br1" timeOffset="106">6042 11821 8025,'3'-18'0,"1"3"0,6 2 439,2 1-163,4 1 0,7 3 23,0 1 0,1-1 28,3-3 1,-3 1-142,3 2 1,0-1-86,0 5 1,-4-3-824,-4 3 513,-5 0 1,2 4-598,-4 0 0,-1 1 470,1 3 0,-1-3-243,1 3 0,0 1 579,3-1 0,3 5 0,5-3 0</inkml:trace>
  <inkml:trace contextRef="#ctx0" brushRef="#br1" timeOffset="107">6658 11741 8008,'-6'-5'65,"1"3"376,5-3 706,0 0-300,0 4-381,5-4 0,1 6 221,6 3-403,-1-3 1,1 9-166,-1-2 1,0-2 135,1 2 1,-1-1-269,1 5 1,-1 3 95,1 0 1,-5 1-354,1-5 1,-1 2 160,5 2 0,-1-6-666,1 2 1,-1-2 49,1 3 1,-1-5-221,0 1 0,2-4 232,2 3 1,-2-4 712,2 1 0,3-3 0,0-1 0</inkml:trace>
  <inkml:trace contextRef="#ctx0" brushRef="#br1" timeOffset="108">7309 11649 7996,'-6'0'0,"-3"-1"598,5-3-327,1 3 1,1-4-30,-2 5-170,3 0 0,-9 0 27,2 0 0,-3 4-112,-4-1 0,1 8-153,-5 0 0,0 0 44,-4 5 1,4 0-163,0-1 0,1 2-170,-1-2 297,3-2 0,4 3-55,1-4 0,-1 3-164,1 0 1,3-3 115,1-5 0,4 1 260,-1 3 0,-2 1 0,0-1 0</inkml:trace>
  <inkml:trace contextRef="#ctx0" brushRef="#br1" timeOffset="109">6944 11901 8725,'6'1'772,"-2"3"0,-3 2-304,-1 5 1,0 1 231,0-1-267,0 6-293,0 0 1,4 3 56,0-1 1,0 0 2,-4 3 0,1 1-136,3 0 0,-3-4 60,3 0 1,1-5-139,-1 1 1,0-2-187,-4-2 177,0 1-18,5-6-483,-4 4 220,4-3-1388,-5-1 567,0 4 509,0-8 616,0 3 0,0 0 0,0 1 0</inkml:trace>
  <inkml:trace contextRef="#ctx0" brushRef="#br1" timeOffset="110">8246 11706 7975,'-6'-11'0,"0"0"0,6-1 360,0 1-164,0 4 1,0-3 248,0 3-109,0 2 224,0-6 166,0 10-243,0-4-241,0 5 1,0 6 66,0 6 0,-1 6-30,-3 8 0,2 3-124,-6 6 1,4 0 96,-3 3 1,0 2-206,0 1 0,-2 4 71,5-3 0,0 1-238,4-1 0,0-7 13,0-4 1,0-6-267,0 2 1,2-4 184,1-4 0,-1-3-289,1-4-670,4-1 400,-6 0-799,4-4 486,-5-2 1060,-5-10 0,-1-2 0,-6-4 0</inkml:trace>
  <inkml:trace contextRef="#ctx0" brushRef="#br1" timeOffset="111">8189 11763 7887,'0'-11'279,"0"0"1,0-1 460,0 1 1,9 3-354,2 1 0,3 4-157,-3-1 0,1 3 89,-1 1 1,1 0 87,-1 0 0,1 1 176,-1 3-362,5 7-27,-3 12 0,9 4 92,-3 7-120,-3-2 0,5 12-338,-6-2 177,5-2 0,-8 3 40,-1-5 1,0 2-164,-3-5 1,2 0-42,2-8 0,-1-1-221,0-3 1,-3 0 0,0 0 221,-1-5-42,5-2 1,-2-4 4,-3-1 0,2-3-416,-5-1 47,5-4 0,-8 3-299,3-2 361,2-3 0,-4 3-164,1-8 666,-6 3 0,-4-9 0,-4 4 0</inkml:trace>
  <inkml:trace contextRef="#ctx0" brushRef="#br1" timeOffset="112">8234 12095 7938,'0'-12'193,"0"5"101,0-1 0,2 6-78,2-2 0,-2 2-10,6 2 0,-3 0-12,6 0 0,-1 0-7,9 0 1,-3 0-181,3 0-77,0 6-22,9-5 0,-3 4-586,5-5 552,-4 0-217,7 0 1,-8-1-321,6-3 0,-6 1 663,2-4 0,-3-1 0,-1-3 0</inkml:trace>
  <inkml:trace contextRef="#ctx0" brushRef="#br1" timeOffset="113">8851 11729 7946,'0'-11'0,"0"-1"0,0 5 1847,0-1-931,0 6-730,0-3 1,0 6-110,0 3 0,0 2 195,0 5 0,1 10 60,3 2 0,-2 7-141,1 0-54,-1 9-38,-2-4 1,0 9-78,0-2 1,0-1-76,0 1 0,0-7-401,0 0 0,0-2 313,0-7 0,0-4 23,0-7 1,1 2 52,3-2 0,-3-4-361,3-3-398,2-1 518,-5 0 0,6-2-788,-3-5 404,-3 0 389,4 0 0,-15-5 0,-3-2 0</inkml:trace>
  <inkml:trace contextRef="#ctx0" brushRef="#br1" timeOffset="114">8703 11878 7946,'11'-16'23,"1"1"0,0-5-23,3 1 544,3 2-161,0 1-52,4 4 1,-5-3 409,6 0-459,0 0 1,-3 7 244,3 1-362,-3 4 1,8-6 0,-5 5 0,4 1-83,0 3 0,-1 1 12,-3 3 0,-1 2-199,-3 5 1,-3 1-178,-4-1 205,-6 1 61,4 4 1,-9 2-595,3 5 335,-3 0 83,-1-1 0,-6 1-110,-5 0 0,-2 0 57,-6 0 1,0 1-70,-4 3 0,0-7 79,0 3 1,2-4 39,2 0 1,2 1 260,6-5-49,-1 1-54,1-5 1,3 0 540,1 1-259,4-6-45,-2 4 0,6-5 139,3 3 1,3 2-157,4-2 1,4-2-78,0 2 1,6-4 9,-2 3 0,2-4-120,2 0 0,4-1-198,-1-2 120,-4 0 0,0 0-344,-3 0 0,-2 0 191,2 0 0,-5 0-589,2 0 0,-4 0 823,0 0 0,-1-5 0,1-2 0</inkml:trace>
  <inkml:trace contextRef="#ctx0" brushRef="#br1" timeOffset="115">9468 11843 7897,'0'-17'1,"0"-4"255,0 6 1,5 0 25,3 3 448,2 6-196,-4-4-63,-1 9 1,-5 1-37,0 7 0,0 9-112,0 3 1,-4 7-123,1 5 0,-3 3 27,3 4 0,0-1-323,-4 5 1,4-5 139,-1 1 0,2-4-466,-2-4 1,3-2 229,-3-5 1,4-1-168,4-3 1,2 1 125,5-5 1,2-1 81,2-6 1,-1 1 82,5-6 0,-4 1-67,4-4 1,-3 0 55,3 0 0,-4 0-2,4 0 0,-1-1-113,1-3 0,-1-1 131,-3-2 0,-2-4-263,2 4 1,-1-2-187,1 1 95,-7-2 176,7 4 1,-13-6-825,6 1 1064,-6-1 0,4-4 0,-6-2 0</inkml:trace>
  <inkml:trace contextRef="#ctx0" brushRef="#br1" timeOffset="116">9468 12095 7931,'-12'0'0,"6"-2"390,2-1 0,3 0-180,1-5-695,5 6 664,1-3-81,6 0 0,3 4 39,0-3 1,6-1 264,-2 1 1,2-1-304,2 1 0,4 1-136,-1-4 1,1 3-85,-4-4 0,-5 5-254,-3-5 1,0 4-814,-3-3 585,1 4 603,-11-7 0,8 3 0,-4-4 0</inkml:trace>
  <inkml:trace contextRef="#ctx0" brushRef="#br1" timeOffset="117">9468 11809 8004,'11'-5'0,"1"-1"0,6-2 422,4 1 1,5 3 655,3-4 1,0 6-720,-4-2-206,-2-3 1,8 6-691,-5-3 395,4-2 1,-5 5-206,4-3 0,-4 3 347,0 1 0,-7 5 0,-2 1 0</inkml:trace>
  <inkml:trace contextRef="#ctx0" brushRef="#br1" timeOffset="118">11192 11741 8007,'0'-12'-1417,"0"5"2398,0-1-110,0 5-404,0-2 1,0 4 415,0-3-329,0 3-326,0-4 259,0 5 115,-5 0-363,4 0 0,-4 5 14,5 3 0,0 3 11,0 4 1,0 3-15,0 5 1,0 1-265,0 3 121,0 2-25,0 0 0,0 4-483,0-3 294,0 3 1,0 2-173,0-1-1,4-4 163,0 1 0,5-6-627,-2 2 456,3-3 0,-2-5 123,0 0 1,-5-9 243,5 2-265,-6-3 282,4 2 1,-6-3-1086,0-1 424,0-4-206,0 2 539,0-5 0,-6 0 1,0 0-1</inkml:trace>
  <inkml:trace contextRef="#ctx0" brushRef="#br1" timeOffset="119">11432 11775 7961,'0'-29'0,"0"6"613,0 8 0,2 2-156,1 2 1,-1 3 76,1 0-52,-1 6 570,-2-3-613,0 5 0,0 5-175,0 2 1,0 9-135,0 3 0,0 3 94,0 5 1,0 2-245,0 6 1,1-2 102,3-3 1,-3 3-84,3-3 0,-2 0-11,2 0 1,-3-4-421,3 0 1,1 1 136,-1-4 1,4 1 8,-4-9 1,3 0-180,-3-3 1,1-1 158,-1 0 1,-3-3-292,3 0 0,-1-6 192,0 2 1,-1-1-771,1 0 403,-1-1 771,-2 3 0,0-5 0,0 0 0</inkml:trace>
  <inkml:trace contextRef="#ctx0" brushRef="#br1" timeOffset="120">11478 11832 7942,'-6'-11'0,"1"-1"1346,5 1-886,0 4 1,5 2-87,2 5 1,5 2-124,3 1 0,-1 4 35,5 4 1,0 4 59,4 1 0,0 4-55,-1-1 0,3 4-334,1 3 1,-2 0 105,3 4 0,-3-4-342,-1 0 1,-4-3 182,0-4 1,-4-1-44,4-3 0,-4-3 49,5-1 0,-7 0-14,3-3 0,-4 1-122,0-1 149,4 2 0,-3-9-188,2 3 220,-2 2-203,-7-5 1,1 4 6,-4-5-2080,-1 0 2321,-7 0 0,-3-5 0,-9-1 0</inkml:trace>
  <inkml:trace contextRef="#ctx0" brushRef="#br1" timeOffset="121">11843 11798 7921,'7'-18'3,"-1"-4"287,-2 3 0,2 3 100,6 1 1,-5-1 202,1 5 0,-6-3 616,2 6-761,3-2 0,-6 3 802,3-1-833,-3 6 0,-1-2-82,0 8 0,4 6-46,0 5 1,-1 6-15,-3 2 1,0 5-80,0 6 1,0 1-81,0-1 0,0 4-63,0 0 0,0 0 127,0-4 1,0 1-517,0-1 1,4-5 200,0-2 0,4-7-499,-5-1 0,2-5 162,-1 1 0,-1-2-22,4-2 0,-4-3-108,1 0 0,-3-4-1049,-1 3 248,0-4 1403,0 2 0,5 0 0,1 1 0</inkml:trace>
  <inkml:trace contextRef="#ctx0" brushRef="#br1" timeOffset="122">12266 11706 7963,'0'-11'30,"-5"0"0,4 3 437,-3 0 198,3 6 190,1-3-45,0 5-555,0 5 1,0 5 71,0 5 0,1 7-104,3 1 1,-2 1-204,6 6 0,-4 1 1,3 3 1,-3-4 12,4 1 0,-2-5-54,2 5 1,0-6-320,-4 2 0,4-7 71,-4-1 1,0-4 111,-4 5 0,0-7-30,0 3 1,0-7-46,0-2-602,0 1 352,0 3 1,-2-3-929,-2-1 828,3-4 581,-4 2 0,-5-5 0,-3 0 0</inkml:trace>
  <inkml:trace contextRef="#ctx0" brushRef="#br1" timeOffset="123">12232 11763 7929,'0'-11'-389,"0"0"529,0-1 1,1 1 431,3-1 1,6 1-182,5 0 0,6 3-55,-2 0 0,2 2-42,2-2 0,5-1-53,2 6 1,3-1 72,2 4 1,-1 0-78,0 0 0,0 5-169,1 3 1,-6 3-6,-3 4 0,-3 3-114,-4 5 0,2 3-174,-6 1 0,-4 4 125,-3-5 0,-6 6-81,2-2 0,-4 2 19,-4-1 1,-3 2-379,-8-3 0,-3-2 206,-5-1 0,0-3-80,0-1 0,-3-2 127,-1-2 0,0-1 207,5-3 1,-1-3-14,0-1 0,1 0 235,3-3 1,3-3 405,4-1-263,1-3-179,-1-1 0,6-1-17,2-3-420,3-2 1,1-6-89,0 1 419,5-1 0,7 1 0,5 0 0</inkml:trace>
  <inkml:trace contextRef="#ctx0" brushRef="#br1" timeOffset="124">12997 11729 7930,'-11'-16'391,"4"3"174,3-2 0,3 2-8,1 2-419,0 4 1045,0-3-751,0 9 0,1-3-174,3 8 0,-3 4-10,3 7 1,-2 3 78,-2 4 0,0 6-147,0 3 1,0 2-55,0 1 1,0 0-287,0 1 1,0-1 190,0 0 0,0-5-435,0-2 0,0-4 182,0-4 1,0 1 0,0-5 0,1 1 51,3-5 1,2-1 56,5-2 0,1 1 122,-1-6 1,2 5 130,2-4 1,-2 0 45,2-4 1,3 0-34,1 0 1,2-2 62,2-1 1,0 0-23,0-5 0,0 2-372,0-2 0,-1-2 113,1 3 1,-5-2-593,-3 1 1,-2-1-404,-2 6 435,-4-6 1,-2 6-330,-5-5 0,-5 6 954,-3-2 0,-12-2 0,-4-1 0</inkml:trace>
  <inkml:trace contextRef="#ctx0" brushRef="#br1" timeOffset="125">12917 11935 7946,'0'-8'0,"0"1"0,0 3 411,0-4 1,5 4 13,3-3 1,3 4-61,4-1 0,-2 3-32,2 1 0,3-4-61,1 1 1,6-1 144,2 4 1,5-2-136,-2-1 0,-1 1-240,2-1 1,-6-3 76,2 3 1,-7-5-807,-1 4 1,-9-1-779,2 1-560,-3 3 2025,-3-9 0,-1 4 0,-5-6 0</inkml:trace>
  <inkml:trace contextRef="#ctx0" brushRef="#br1" timeOffset="126">12814 11638 7957,'7'-5'0,"4"-2"0,0-4 0,3 1 620,9 2 0,4-2-92,11 2 1,-3 0-15,4 0 0,1-1-83,2 5 0,-3-3-144,-1 3 1,-2-1-160,-2 1 0,-1 3 58,-2-3 1,-3 3-930,-6 1 0,-3 0 743,0 0 0,-5 5 0,3 1 0</inkml:trace>
  <inkml:trace contextRef="#ctx0" brushRef="#br1" timeOffset="127">13728 11649 8019,'0'-6'1283,"0"-4"-492,0 9 366,0-5-667,0 6 0,0 6-196,0 1 0,4 7 21,-1 1 1,3 7-88,-3 1 1,-1 1-72,1 6 1,-1 1 3,-2 3 1,0-4-172,0 1 1,0-2-20,0 2 0,0 0-279,0-4 1,1-2-89,3-6 0,-2 2 180,6-6 0,-4 0-433,3-3 435,-4-1 0,6-3-850,-5-1 83,-1-4 41,-3 2 940,0-5 0,-10-5 0,-2-2 0</inkml:trace>
  <inkml:trace contextRef="#ctx0" brushRef="#br1" timeOffset="128">13534 11684 7932,'5'-16'189,"2"1"1,5-4 381,3 4 0,7 0-212,4 3 0,6 1-72,-2-1 0,3 1 68,2-1 1,-1 1-117,0 0 1,4 4 58,0 4 1,4 1-64,-4 2 1,0 0-222,-3 0 1,-5 7-61,1 4 1,-11 0-90,-1 5 0,-6 0-206,-6-1 1,-2 6 209,-5-2 1,-7 2-115,-9 2 0,-3-4 17,-11 0 0,0-1-227,-5 1 1,-3 1 117,0-4 0,0-1-49,4-4 0,1-1-18,2-2 0,5-2-611,7-2 1015,7-3 0,2 4 0,4-5 0</inkml:trace>
  <inkml:trace contextRef="#ctx0" brushRef="#br1" timeOffset="129">14356 11592 7976,'-1'-9'1245,"-3"-2"0,3 2-851,-3-6 0,8 3-1101,3 5 1821,-2 2-801,0 5 1,-5 1-232,0 3 1,0 3-55,0 9 1,0 6-5,0 9 1,-3 3 0,-1 4 0,-5 2 3,1 1 0,2 0 171,-2-3 1,5-4 565,-5 1 0,5-2 213,0-7 1,1-3-1264,2-4 0,0-5-926,0 1 1,2-3 888,1-5 1,4 0 339,4-3 0,4-3-61,1 3 1,0-3 187,-1-1 1,-2 0 7,2 0 1,3-1-1,1-3 0,-1 1-193,1-4 0,0 3 62,4-4 0,0 4-294,-1-3 0,0 3 106,-3-4 0,1 5-152,-4-5 0,0 4 58,-1-3 0,-3 3-704,-1-4 1,-1 4-682,-6-3 0,0-1 1645,-4-3 0,-5-1 0,-2 1 0</inkml:trace>
  <inkml:trace contextRef="#ctx0" brushRef="#br1" timeOffset="130">14299 11821 7912,'1'-7'605,"3"3"0,6-1-167,5 2 1,1-1-120,-5 4 1,4 0-52,0 0 1,6-4-1,-2 0 0,4-1-218,3 1 0,0 2 102,4-6 1,-3 4-392,3-3 1,-6 3 239,-1-4 0,-1 4-892,-7-3 0,-1 3 36,-6-4-908,-3 1 1763,-5-5 0,-5-4 0,-2-2 0</inkml:trace>
  <inkml:trace contextRef="#ctx0" brushRef="#br1" timeOffset="131">14299 11546 7914,'0'-12'145,"0"-3"1,5 2 448,3-2 0,7 2-151,4 2 1,4-1 72,3 1 0,4 1-127,4 2 0,1-1-35,3 5 0,-1 0-321,5 4 0,-1-3-309,1-1 1,-3 0-331,-5 4 1,-1 0 605,-2 0 0,-3 5 0,-6 1 0</inkml:trace>
  <inkml:trace contextRef="#ctx0" brushRef="#br1" timeOffset="132">14973 11569 7980,'0'-7'5,"0"-1"1,0 0 95,0-3 0,4 0 148,-1-1 0,2 6 201,-1 2 756,-2-2-771,3 4 0,-2-1-224,1 6 1,0 4 59,-4 4 1,0 7-39,0 5 0,-1 1-106,-3 6 1,3 1-118,-3 3 1,-1 0-128,1 1 1,0-1 122,4 0 0,0-3-262,0-1 1,0-5 110,0 2 1,1-4 12,3-4 1,-2 1-99,1-4 0,2-1 26,-1-4 0,1-3-370,-1-1-407,-3-4-727,4 2 1708,-5-5 0,6 0 0,0 0 0</inkml:trace>
  <inkml:trace contextRef="#ctx0" brushRef="#br1" timeOffset="133">14881 11604 7902,'5'-12'8,"1"5"341,1-1 1,7 4-55,-2-3 1,5 4 38,-1-1 0,3 7-116,-4 1 1,1 4 190,0 0 1,0 6-72,3 1 1,3 6-164,-3-2 0,3 2 6,5 2 1,-4 0-102,0 0 0,2 3-287,-6 1 0,5 0 173,-5-5 0,3 1-475,1 0 0,0 0 261,-1 0 0,1-5-192,0-3 0,-1-4 181,-3-3 1,-1 1 136,-3-5 1,-3-1 24,4-3 0,-7 0 206,-2 0-347,-4 0 173,2 0 1,-6 0-1245,-3 0 1309,2 0 0,-13-5 0,3-1 0</inkml:trace>
  <inkml:trace contextRef="#ctx0" brushRef="#br1" timeOffset="134">15430 11535 7873,'0'-19'-110,"0"0"0,3 5 73,1-1 0,4 1 403,-4-1 1,3 2-73,-3-2 0,0 6 1171,-4 1-245,5 1-27,-4 0-875,4 2 0,-6 10-72,-3 3 1,3 8-155,-3 7 1,3 5 125,1 6 1,0 1-102,0-1 0,0-2-35,0 2 0,0-2-98,0 6 1,5-4-126,3-4 1,-2 2-265,1-5 1,-4-1 60,1-3 1,1-4 125,-1 0 1,3-5 9,-3 2 1,0-8-230,-4 0-568,0 0 0,0-1 1005,0 1 0,5-1 0,1 5 0</inkml:trace>
  <inkml:trace contextRef="#ctx0" brushRef="#br1" timeOffset="135">15772 11489 7887,'0'-7'-325,"0"-1"1,0 4 520,0-3 1,0-1 1056,0-3-176,0-1-684,0 1 1,1 5 455,3 2-545,-2-3 0,4 11-50,-2 0 0,-3 6-47,3 5 0,-3 3 13,-1 5 1,0 4-69,0-1 1,0 6-135,0-2 1,0 0-68,0 0 0,0-1 86,0 2 0,0 0-228,0-4 0,4 0 128,0-4 1,-1-2-87,-3-2 0,4-2 92,0-6 1,0 1-215,-4-1 1,0-3-361,0-1-78,0-4-1192,0 2 1282,0-5 1,-10-5 0,-3-2-1</inkml:trace>
  <inkml:trace contextRef="#ctx0" brushRef="#br1" timeOffset="136">15624 11478 7961,'11'-19'100,"1"0"0,-1 5 150,0-1 0,7-1 455,5 5 0,0-2-232,4 10 1,-3-5-61,-2 4 0,6 0-129,3 4 0,2 0 20,1 0 0,0 2-128,1 1 0,-1 9-121,0 7 223,0 2-222,-4-3 1,-2 8-130,-6-4 1,-4 4 31,-3-3 0,-3 3 61,-5 1 1,2 3-373,-5-3 1,-5 5 181,-7-2 1,-4-1-391,-8 2 1,0-6 94,-10 2 1,-1-3-86,-3-1 0,0-4 191,-1 0 1,1-5 124,0 1 1,1-3 147,2-5 1,4 2-115,4-5 1,5 0 337,3-4 0,6 0-121,1 0-141,6 0 0,-2-2-193,8-1 0,2 0 317,5-5 0,6 1 0,1-5 0</inkml:trace>
  <inkml:trace contextRef="#ctx0" brushRef="#br1" timeOffset="137">16423 11501 7887,'-6'-12'-405,"2"1"1,3-4 629,1 0 1,5-1 767,2 5 0,-1 3 46,-3 1-688,-1 4 1,-2-3 93,0 2 0,0 4-107,0 0 0,0 6-145,0 10 1,0 1 52,0 6 0,-2 5-164,-1 3 0,1 1 35,-2 3 0,3-1-126,1 0 0,0-3-66,0-1 1,1-1-245,3 2 1,-1-5-162,4-6 1,1 0 217,3-5 0,-3 0 234,0-3 0,-1-6-91,5-2 0,-1-3 146,1-1 1,0 0-126,3 0 0,-1 0 22,5 0 0,1-4-113,2 1 0,1-6 151,0 1 1,0-2-143,0-2 1,-2 1 98,-2 0 1,-2 3-294,-6 0 0,1 1 59,-1-5 1,-5 5-1021,-2-1 1335,-2 0 0,-2-3 0,0 0 0</inkml:trace>
  <inkml:trace contextRef="#ctx0" brushRef="#br1" timeOffset="138">16355 11695 7899,'0'-11'0,"1"-1"1044,3 1 0,7 4-450,8 4 0,2-3-952,-2 3 1,-3-2 282,-5 1 1,6 1 378,2-4 1,3 3-71,0-4 0,5 6 193,0-2 0,3 1-748,-3 0 1,-4 1 162,-4-2 1,-5 3-665,1 1 1,-6-4 16,-2 1 805,-4-6 0,2 2 0,-5-4 0</inkml:trace>
  <inkml:trace contextRef="#ctx0" brushRef="#br1" timeOffset="139">16412 11387 7970,'0'-12'0,"2"-1"813,6-2 1,2 4-268,13-1 1,-3 1-497,7 3 0,-3 2 77,-1-2 1,1 1 288,3-5 0,2 5-209,5-1 1,-2 2-116,2-2 0,-6 2-223,6 2 0,-7 3-448,0-3 1,-5 3-617,-3 1 1195,3 0 0,-9-5 0,3-2 0</inkml:trace>
  <inkml:trace contextRef="#ctx0" brushRef="#br1" timeOffset="140">16949 11375 7981,'0'-7'0,"0"-1"0,0 4 574,0-3-96,0 4 307,0-2-234,5 5 153,-4 0-380,4 0 0,-5 5-52,0 3 0,0 7-117,0 4 0,0 4 84,0 3 0,0 0-209,0 4 0,-1-3 92,-3 3 0,3-3-261,-3 3 0,3 0 94,1 0 1,3-2-75,1-5 1,1-4 25,-1 0 0,-1-4-53,4 4 0,-4-5 70,1 1 1,-2-6 50,2-1-567,-3-6 177,4 9-257,-5-10 0,0 3 242,0-8 0,-4 1-174,1-4 1,-5-1 193,4-3 0,-3-1 163,3 1 0,-5-2 241,1-2 0,3 1-93,1-5 0,-1-1 348,2-7 1,-1-2-180,4-6 0,0 5 470,0 0 0,0 4-57,0-1 0,4 5 109,-1 3 1,1-2-224,-4 6 1,4 4 75,0 3 1,1 4 540,-1-3-680,-3 4 1,9-1-244,-2 8 0,2 4 122,1 7 0,2-1-121,2 5 1,3 4 102,5 3 0,0 6-323,-1-1 1,1-3-54,0-2 0,4 2-189,-1-1 0,1-1 124,-4-3 1,0-1 98,0-3 1,3 1 273,1-5 0,-2-1-180,-6-6 1,2 2 376,-6-2 1,4-3 38,-4-1 555,0-3-523,-3-1 0,-2-1 71,-2-3 0,-2-3-51,-2-4 0,-3-2-146,3-2 0,-3 2-193,-1-2 0,1-3 120,3-1 0,-3-2-277,3-2 1,-3 0-47,-1 0 1,0-1-25,0-2 0,-3 1 38,-1-1 1,-5-2-72,1 1 1,-2-3-155,-1 3 1,-1 0 127,1 5 1,1 0-56,2 3 0,-1-1 19,5 4 0,1 1-244,3 4 0,0 3-283,0 1 96,0 4 0,1-2-476,3 5 487,2 0 0,6 5 694,-1 3 0,0 2 0,1 1 0</inkml:trace>
  <inkml:trace contextRef="#ctx0" brushRef="#br1" timeOffset="141">17874 11307 7958,'0'-12'0,"0"1"0,5 1 226,2 2 0,3 2 16,2 2 783,-6 3-650,-1-4 1,-5 6 93,0 3 0,0 2-76,0 5 0,0 6-33,0 2 0,-3 2-202,-1 2 0,-1 1-129,1 3 0,3 1-13,-3 2 1,2 2 65,2-5 0,0 3-275,0-3 1,0 2 86,0-6 0,0 2-49,0-6 0,4-2 29,0-2 1,1-2-44,-1-2 109,-3 1 1,4-5-12,-5 1-855,5-6 371,-3 3-1421,3-5 1014,-5 0 962,0-5 0,-5-1 0,-2-5 0</inkml:trace>
  <inkml:trace contextRef="#ctx0" brushRef="#br1" timeOffset="142">17508 11284 7886,'1'-12'3,"3"1"1,8 0 776,7-1 1,2 6-247,2 2 0,0 1-278,0 0 1,0 1 92,-1-1 0,8-3 180,4 3 1,3-1-187,8 4 0,-1 0 78,5 0 0,-6-1-223,-1-3 1,-1 3 22,1-3 0,-4 2-159,-8 2 0,2-3 115,-6-1 0,1-4-248,-4 4 0,-1 1-475,-3 3-15,-3-5 0,-8 3 171,-1-2 1,-5 3-302,-2 1 1,-7 0-722,-8 0 1,-2 1 1411,-2 3 0,-7 8 0,2 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78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23344 8200 8018,'-7'-6'-227,"-1"2"1,4-1 203,-3 1 1,3 0 184,-4 4 1,1-3 4,-5-1 1,5 0 549,-1 4-429,5 0 1,-2-1 214,5-3-261,0 3-76,0-5 1,5 6-7,3 0 0,-2 0 62,2 0 1,0 0-93,3 0-63,0 6 1,1 0 46,-1 5 1,-1 2 23,-2 2 1,2-1 3,-2 5 0,2-1 164,1 1 0,5 3-110,-1-3 0,0 2 46,-4 2 0,2 4-47,2-1 1,-1 2-138,5-1 1,-5 1 99,2 2 1,0 3-107,-1-2 1,1 2-491,-5 1 0,0-1 236,1-3 1,-6 3 170,-2-2 0,-2-2 9,2 2 0,-2-5-100,1 5 1,-1-5 67,-2 5 1,-2-5 240,-1 5 0,-3-4-67,-1 3 0,-3-1 94,2 2 1,-2 2-70,-1-3 1,-1 3 0,1 1 1,-1-1 116,1-2 1,-1 2-95,1-3 1,0 2-170,-1-2 0,1-2 93,-1-5 1,1-1-184,-1-3 1,2 1 99,3-5 0,-3 1 48,2-5 0,3 0 64,1 1-15,-2-1-183,4 1 1,-6-5 139,4 1-210,0-6 148,-1 3-371,-1-5 1,-6 2-55,1 2 1,-1-3-204,1 3 0,-1-3-561,1-1 246,0 5 0,3-2-441,0 4 744,6-4 638,2 2 0,11-5 0,7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5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6339 7492 6994,'-7'-5'-54,"2"4"176,5-4 31,0 5 29,0 5 1,0 1-125,0 6 1,0-1-17,0 0 0,4 2-19,0 2 0,0-2 66,-4 2 1,0 2-55,0-2 1,3 0 35,1-3 0,0-1-133,-4 0 1,0 1 145,0-1-218,0 1 1,0-1 12,0 1 1,0-5-115,0 1 0,0-4 235,0 3 0,0 1 0,0 3 0</inkml:trace>
  <inkml:trace contextRef="#ctx0" brushRef="#br0" timeOffset="1">6636 7538 8158,'-8'0'-15,"0"0"85,6 0-237,-8 0 1,7 5 84,-5 2 0,6 4 193,-2 0 1,-1 4-18,1 0 0,-3 5-201,3-5 1,-5 5 109,1-1 1,-1 4 64,2 4 0,-3-3-205,2 2 1,-6-2-318,-1-1 0,0-1 179,3-3 1,1-3 110,-1-4 0,5-1 215,-1 1 0,4-5-165,-3 1 1,4-4 113,-1 3 0,-2-4 0,5 2 0,-4-5 0</inkml:trace>
  <inkml:trace contextRef="#ctx0" brushRef="#br0" timeOffset="2">6476 7880 8158,'7'-10'0,"1"3"0,-1-4-29,5 4 0,1 1 150,2-2 1,-2 4-124,2-4 0,1 2 140,-1-1 0,4-2-86,-3 5 0,0 0 67,-1 4 0,-2 0-100,2 0 0,-6 0 198,-1 0-219,-6 0 1,7 5 30,-5 3 1,-1 2 71,-7 1 1,1 1-148,-4-1 0,-1 4 68,-3 1 1,-1 3-94,1-4 0,-4 4 5,-1-4 0,2 2-75,7-2 1,-3-4 66,2 1 0,3-1-98,1-3 45,3 2 41,1 1 188,0 1 0,5-6-96,3-2 1,2-2 256,1 2 1,-2-3-3,2 3 1,-2-2-130,7-2 0,-4 0-123,0 0 1,-1 0-315,0 0-307,1 0 1,-1 0 100,1 0 511,-1 0 0,6 5 0,0 1 0</inkml:trace>
  <inkml:trace contextRef="#ctx0" brushRef="#br0" timeOffset="3">8406 7504 8106,'0'-8'0,"0"0"17,0 6 183,0-3-184,0 5 100,0 5 1,1 1-116,3 6 1,-3-1 99,3 0 0,2 6-150,2 2 0,-3 2 90,-1 2 1,1 0-256,-1 0 0,-1-4 7,-3 0 1,0-5-2,0 1 1,4-2-32,0-2-32,0 1 64,-4-1 0,0-3 207,0-1 0,0-4 0,0 2 0</inkml:trace>
  <inkml:trace contextRef="#ctx0" brushRef="#br0" timeOffset="4">8714 7492 7967,'0'-6'-399,"0"1"590,0 5-83,-5 5 0,4 1-89,-3 6 0,-1 5 34,1 6 1,-5 4-60,2 3 1,0 3 53,0-2 0,-1-2-218,-3 1 1,3-3-20,0 3 1,2-8-53,-2 1 1,-2-4 145,3 0 0,0-3-17,0-4 0,3-1-511,-4 1 623,6-1 0,-3 1 0,0-1 0,-2 0 0</inkml:trace>
  <inkml:trace contextRef="#ctx0" brushRef="#br0" timeOffset="5">8668 7823 8006,'4'-11'52,"0"-1"0,1 5 189,-1-1 1,-2 1-252,6-5 0,0 5 163,3-1-63,1 0 0,-1 1 47,0-1 0,1 6-171,-1-2 0,-3 3 70,-1 1 0,0 1-114,0 3 0,2-2-196,-5 6 254,5-1 1,-6 6-90,4 2 1,-4-2 135,0 2 1,-1-2-153,-2-2 0,-5 5 76,-3-1 1,-1 4-14,2-4 1,-4 0 26,4-3 1,0-5 9,0 1 0,3-2 139,-4 2-165,6 2 421,-3-4-305,5 1 1,5 2 210,2-6 1,4 1-3,0-4 1,6 0-147,2 0 0,-2 0 38,2 0 1,0 0 32,4 0 0,0-4-94,0 1 0,-5-3 40,-3 3 1,-2 1-989,-2-1 513,0 1 330,-4 2 0,3 0 0,-4 0 0</inkml:trace>
  <inkml:trace contextRef="#ctx0" brushRef="#br0" timeOffset="6">13472 9052 7641,'-5'-6'-21,"3"-4"0,-3 7 305,5-5 0,-1 6 74,-3-2 15,3-2-101,-4 4-11,5-8 74,0 9 21,0-4-675,0 5 280,-5 0 0,4 5-24,-3 3 0,2 2 54,2 1 1,0 1-3,0-1 0,0 6 27,0 2 1,2-2 1,2 2 0,1-1-46,2 1 1,2 3 43,-5-3 0,5-1-136,-2 1 1,2-2 122,-1 2 1,2 3-157,-2-3 1,2 1 17,1-1 1,-3 3-73,-1-3 1,0 1 98,0-1 0,2 2-13,-5-6 0,0 4 138,-4-4-83,0 0 1,0 1 41,0-1 0,-5 0 135,-3-4 0,2 1-92,-2-1 1,1 1 151,-5-1 0,1-3 147,-1-1-179,1 1 1,0-2-148,-1-2 1,1 1-41,-1-1-24,1 0 0,-1-4-162,1 0 0,0 0 234,-1 0 0,-4 5 0,-2 1 0</inkml:trace>
  <inkml:trace contextRef="#ctx0" brushRef="#br0" timeOffset="7">13278 9497 7804,'11'0'272,"0"0"1,5 0-69,-1 0 0,5 0 22,-1 0 1,3-3 95,1-1 1,-1-1-88,1 1 0,0 1-21,0-4 1,-1 3-4,-3-4 0,1 2 45,-5-2 0,0 0 115,-3 4-429,-1 0 1,-4 3-328,-4-3 1,0 3 384,1-3 0,-8 3 0,3 1 0</inkml:trace>
  <inkml:trace contextRef="#ctx0" brushRef="#br0" timeOffset="8">13814 9475 8207,'-6'0'-322,"1"-2"802,5-1-83,0 1 37,0-3-382,0 5 1,0 5 34,0 3 0,4-2-194,0 2 1,4-1 118,0 5 1,-2 1-145,2 2 1,-2-6-25,2 2 1,2-2 29,-2 2 0,1-3 89,-2 0 0,3-2 14,-2 2 0,2 0-29,2-4 0,-5 4 9,1-4 0,-4 0-132,3-4 122,-4 0-167,7 0-286,-9 5-58,9-4 240,-8 4 324,3-5 0,-5 5 0,0 1 0</inkml:trace>
  <inkml:trace contextRef="#ctx0" brushRef="#br0" timeOffset="9">14111 9475 8247,'-6'0'-1268,"1"0"1790,5 0-325,0 5-203,-5-4 1,4 9 109,-3-2 1,-3-2-186,0 2 1,0-1 21,0 5 0,3-1-288,-4 1 258,1-1 1,-1 0-163,1 1 0,3-1 143,-4 1 0,6-1-60,-2 1-8,-3-1 27,6 0 162,-4 1-115,5-1 199,0-4-137,0 3 1,0-8 60,0 6-1,0-6 0,0 5 122,0-3-159,0-3 1,0 5 269,0-2-205,0-3 1,-1 4 517,-3-5 49,3 0-267,-4 5 1,5 2-143,0 4 0,0-3 1,0-1-156,0 1 1,0 3-133,0 1 0,3 1 35,1 2 0,1-3-193,-1 4 1,-1-5 166,4-3 0,-4 2-204,1-3 198,2-1 6,-5 4-90,4-9-22,-5 4 313,0-5 1,0 0 0</inkml:trace>
  <inkml:trace contextRef="#ctx0" brushRef="#br0" timeOffset="10">14283 9440 8055,'-7'-5'985,"-3"4"-322,9-4-207,-4 5-385,5 0 0,0 5-183,0 3 73,5 7 0,-4 0 90,3 8 1,1-3-6,-1 7 1,3 1-359,-3-2 174,0 6 0,0-8 36,0 3 0,1-7-125,-1-1 0,-3-1 128,3 1 1,-3-1-79,-1-3 0,4-2-60,-1 2 156,1-7-101,-4 2-70,0-4 92,5 6 1,-3-5-432,1 1 591,-1-6 0,3 3 0,1-5 0</inkml:trace>
  <inkml:trace contextRef="#ctx0" brushRef="#br0" timeOffset="11">14408 9543 8076,'0'-11'-183,"0"-1"1,0 6 335,0 1 246,0 5-299,5 0 0,-2 5 319,4 3-238,1 7 1,3 3-187,1 4 0,3 5 62,0 0 0,1-1-120,-5-3 0,4-1 146,0-3 0,1 1-179,-5-5 0,1 1 83,-1-5 1,-1-3-105,-2-1 0,2 0 44,-3 0 0,0 0-393,0-4-80,1-1 0,0 3 546,-1-5 0,1 5 0,3 1 0</inkml:trace>
  <inkml:trace contextRef="#ctx0" brushRef="#br0" timeOffset="12">14625 9543 8063,'0'-11'439,"0"-1"1,0 5-351,0-1 271,0 6-270,0-4-1,0 6 31,-5 0 0,4 6-264,-3 1 0,-2 10 262,-2 6-181,-2 4 0,-3 4 5,-2-1 1,1 3-191,-5 2 1,5 0-78,-1-8 1,2-4 126,2-4 0,3-4-403,1 4 348,-1-5 1,2 2 252,2-4 0,-3-6 0,1-1 0</inkml:trace>
  <inkml:trace contextRef="#ctx0" brushRef="#br0" timeOffset="13">15208 8881 8148,'0'-12'267,"0"1"1,0 3 215,0 1-66,0-1 51,0-3 1,5-1-204,-4 6 125,4 1-533,-5 5 160,0 0-7,-5 0 0,2 5-70,-4 2 1,-2 9 101,-6 3 1,1 4-145,-5 3 0,4 0-86,-4 4 213,5 1 1,-3 3-67,6 0 0,0 4 58,4 0 1,-2 5 23,5-1 0,-3 1-12,3-1 1,0 1 43,4-5 1,0 1-114,0-5 1,5-4-164,3 1 0,2-6 214,1 2-329,1-3 143,4-1 1,-3-4 307,2 0 0,-2-4-117,-2 4 0,1-5 56,-1 1 1,0-2-108,1-2 0,-5 1 40,1-1-16,0 1 0,-1-5-166,1 1 198,-6-6 0,5 5-19,-3-4-540,-3-1 92,4 3-348,-5-5 247,0 0 133,5 0 1,-4-1 413,3-3 0,2-3 0,1-4 0</inkml:trace>
  <inkml:trace contextRef="#ctx0" brushRef="#br0" timeOffset="14">15425 9395 8122,'-5'-12'0,"2"5"791,-5-1-149,6 5-893,-3-7 245,0 9 1,2-3 265,-4 8-73,4 2 53,-7 6-112,9 4-35,-4-3 0,5 5 16,0-3 1,1 3 83,3 5-368,2-6 131,0 5 1,4-9 105,-2 2-419,2 3 241,2-6 1,3 1-269,0-5 217,0-6 63,-3 3 0,4-5 46,3 0-6,-2 0 0,3-1 199,-5-3 0,4-6-128,-3-5 1,3 0 225,-4 3-98,0-4 1,-5 2-79,-2-5 1,1 5 316,-5-2-429,-1-1 154,-3 4 15,0-3-317,0 9 285,-5 2-143,4 5 99,-9 0-28,9 0 23,-4 5 1,1 5-7,0 6 1,0 5 34,4 2 1,0 1 115,0 7 0,0-2-223,0 1 1,5 3-121,3-2 0,2 4-567,1-1 504,1 3 1,-5-9-59,1 3 1,0-2 59,3-3 1,-3-5-209,-1 2 276,-4-3 0,6-2 98,-5-3 1,-1-2 115,-3-2 0,-1 0 559,-3 1-456,3-1 1,-9 1 95,2-1 557,-2-5-486,-1 5 0,-5-10 404,1 3 0,-1-3-32,0-1-374,4 0 1,-9 0-6,6 0 1,-4-1-180,4-3 1,1-2-120,6-6 0,0-4-1071,4-3 771,0-3 0,5 3 167,3 0-1846,7 0 956,7-4 1002,5 0 0,10 0 0,3 1 0</inkml:trace>
  <inkml:trace contextRef="#ctx0" brushRef="#br0" timeOffset="15">16201 8915 7625,'0'-6'-83,"-4"-1"353,1 4-131,-1 1 0,3-3 211,-3 5 16,3 0-168,-5 0 383,6 0-496,0 5 0,2 2 49,2 4 1,-3 4-51,3 0 1,1 6-16,-2-2 0,1 2-160,-4 2 113,0 0 1,0 1-215,0 3 246,0-3 0,0 9-230,0-3 0,0-2 124,0-1 0,0 1-84,0-1 0,0 0 120,0 0 0,0-3-228,0 3 217,5-3 1,-3-1-24,1 0 17,-1-1 0,-2 0 55,0-3 0,0 3 25,0-3 0,0 1 183,0-1-102,0 3 0,0-10-65,0 4 0,0-3 103,0 3-77,0-4 0,0 5 12,0-6 0,1-3 281,3 0-249,-3-6 442,4 3-235,-5 0 62,0-4-206,0 5-1545,0-6 1,0 0 0</inkml:trace>
  <inkml:trace contextRef="#ctx0" brushRef="#br0" timeOffset="16">16647 9166 8077,'0'-7'-1397,"0"-1"1765,0 6 69,0-4-182,0 1 48,0 4 12,0-4 1,0 4 135,0-3-217,0 3-3,0-4 1,0 13-79,0 4 0,0 2-44,0-3-68,0 1 1,0 0-13,0 4 1,0 1 72,0 6 1,0-2-186,0 1 21,0-1 1,4 7 84,-1-6 0,1 1-143,-4 0 0,0 0 82,0 0 1,0 0-140,0-1 1,0-2 8,0-1 152,0-5 0,0 2 62,0-5 1,0 1-94,0-1 23,0-4 1,0 3-16,0-3 1,0 0-38,0 0 45,0-4-806,0 7 330,0-9-399,0 4 744,0-5 1,0 0 0</inkml:trace>
  <inkml:trace contextRef="#ctx0" brushRef="#br0" timeOffset="17">16772 8824 8133,'-7'-4'0,"-1"0"-30,6 0 392,-3-1-246,5 4 181,0-4 403,0 0-349,0 3-21,0-3 114,0 5-165,5 0 1,-3 2-25,6 1 1,-1 4-4,5 4 0,-1-2 43,1 3 0,-1-4-10,0 8-104,6 1 0,-1-3-35,3 5 56,3 0 0,-4 4-56,5 0 1,3 0-127,1 0 1,-2 3 55,-6 1 1,2 1-156,-6-1 0,0-2 158,-3 5 1,-1-3 33,0 4 0,-4-5-876,-3 5 511,-3-6 0,-1 7-506,0-6 514,0 6 1,-1-4-44,-3 3 0,-3-2 18,-4-3 0,0-1 139,-1 1 1,-3 2 22,0-1 0,-2-4-31,2-4 1,2-4 101,-2 4 1,2-5 230,2 1-118,5-7 0,-1 1 112,3-6 0,3 2-117,-3-1-147,3-3-217,1 5-1517,0-6 1809,0-6 0,0 5 0,0-4 0</inkml:trace>
  <inkml:trace contextRef="#ctx0" brushRef="#br0" timeOffset="18">17560 9018 7372,'0'-7'145,"0"-3"772,0 9-200,0-9-248,0 9 1,-1-6 152,-3 3-606,3 3 219,-4-4-201,5 5 1,1 1 76,3 3 0,-3 8-163,3 7 0,1 2 91,-1 2 0,0 1-139,-4 3 0,0 2 89,0 5 1,0 2-99,0 2 1,4-3-27,-1 3-282,1-7 443,-4 2 0,0-8-427,0 6 414,0-6 1,1 3-44,3-5 33,-2-5 0,3 2-19,-5-5 1,3 0-2,1-3 0,0-1 205,-4 1 0,0-5-245,0 1 303,5 0-272,-4 3 5,4-5 98,-5-1-78,0 0-80,0-3-7,-5 3-302,4-5-510,-9 0 523,4 0 377,-1-5 0,-3 3 0,4-3 0</inkml:trace>
  <inkml:trace contextRef="#ctx0" brushRef="#br0" timeOffset="19">17355 9086 8125,'0'-11'109,"0"-1"70,0 1 0,1 3-112,3 1 0,-3 3 315,3-4-172,2 6-38,1-8 0,4 7-5,0-4 0,2 3-182,2-4 0,-1 4-29,5-3 27,-5 4 81,8-7 0,-8 9-234,5-3 247,0 3 0,4-1-16,0-1 1,-1 1 25,1-1 1,4 1-148,0 2 28,-1 5 0,-3-2 58,0 4 0,-1-3-14,-3 4 1,-3 0-135,-5 3 54,1 0 1,-4 1 19,-1-1 1,-4 2-166,0 2 1,-3 2-57,-3 2 236,-9 2 1,-3-3 3,-8 5 0,3-4 2,-7 0 1,2-5-5,-2 1 1,3-2 6,-3-2 0,7-1-210,1-2-7,5 2 174,-2-9-703,4 4 339,6-5 431,1 0 0,5 0 0,0 0 0</inkml:trace>
  <inkml:trace contextRef="#ctx0" brushRef="#br0" timeOffset="20">18189 8824 8039,'0'-7'719,"0"2"-421,0 5-91,-6 0-25,5 0 1,-8 5 27,5 3 1,-4 3-58,0 5 0,-3 1-1,-5 6 0,2 5-69,-5 3 34,5 2 0,-2 2 33,4 3 0,1-1 15,0 5 0,-1-2-94,1 2 31,4 3 1,-1-6-50,4 3 0,0-1-117,4-3 0,0-5 74,0 5 0,0-7 15,0 4 1,1-6-14,3-6 42,-3 0 75,9-1 0,-3-3 131,4 0 1,1-5-105,-1 2 0,0-4 67,1 0 1,-1-1-198,1 1 1,-1-5-128,1 1 1,-2-4 12,-3 3 0,0-4-480,-3 1-505,-3 2 516,4-5 338,-5 4 0,0-3 219,0 1 0,0-1 0,0 3 0</inkml:trace>
  <inkml:trace contextRef="#ctx0" brushRef="#br0" timeOffset="21">18383 9143 8128,'6'0'-212,"-1"0"202,-5-5 750,0 4-74,0-4 904,0 5-1313,0 5 1,5 3-66,3 7 1,2 3 14,1 5 0,2-1-125,2 1 4,-2 5-93,9 1 1,-6 6-119,3-1 147,3 0-36,-10-5 1,9 0-114,-6-2 0,1-4 209,0 0 0,-4-2 203,4-5 0,-5-1-175,-3-4 0,2 1 135,-3-1 1,2 1-329,-1-1 188,-3-5 85,0-1-997,-4 0 339,9-3-1577,-8 8 1519,3-9 1,-7 4-1299,-1-5 1824,1 0 0,-8-5 0,4-1 0</inkml:trace>
  <inkml:trace contextRef="#ctx0" brushRef="#br0" timeOffset="22">18725 9132 7989,'-1'-14'0,"-3"3"0,3 2 644,-3-3-81,3 6-514,1 1 1,-1 5 95,-3 0-176,-3 0-1,-4 5 126,-5 1 0,2 11-58,-5 2 0,2 4 63,-6 3 0,3 7-301,-7 5 315,-2 6 0,5-5-234,-3 3 0,3-3-833,1-5 940,1-4 0,4-1-117,3-3 1,2-5-5,1 2-26,6-8 156,-4 1 1,9-8-238,-3-1-19,3 1 376,1-2 1,0 1-1150,0-3 1034,0-3 0,0 4 0,0-5 0</inkml:trace>
  <inkml:trace contextRef="#ctx0" brushRef="#br0" timeOffset="23">18862 9303 8037,'0'-11'-69,"0"5"157,5-5 0,-2 10 197,5-3 1,-5 3-206,5 1-53,-5-5 1,7 4 319,-3-3-165,-2 3 1,7 1-140,-1 0 0,1 0 99,3 0-127,3 0 1,-2 0 23,3 0 0,1-4-61,-4 0 0,3-4-179,-4 5 0,4-5-281,-4 4-571,0 0 1053,-3 4 0,-6 0 0,-1 0 0</inkml:trace>
  <inkml:trace contextRef="#ctx0" brushRef="#br0" timeOffset="24">18874 9429 8037,'0'6'0,"5"-1"0,1-5 0,6 0 0,-1 0 0,0 0 0,2 0 0,2 0 195,-2 0-93,9 0 1,-8 0 270,5 0-304,0-5-14,4 4 1,-6-5-537,-1 2 232,1 3 0,-4-10-566,3 10 388,-4-4 427,-1 5 0,1-5 0,-1-1 0</inkml:trace>
  <inkml:trace contextRef="#ctx0" brushRef="#br0" timeOffset="25">19388 9098 7975,'0'-18'-88,"0"3"0,0 2-215,0 2 0,1 3 268,3 0 597,-3 6 5,4-3-181,-5 5 121,0 0 1,0 5 110,0 2-454,0 9 0,0 1 173,0 6 1,0 5-232,0 3 1,1 2-88,3 1 1,-3 0 44,3 0-202,-2 1 135,-2-1 0,0 0-129,0 1 97,0-6 1,1-1-440,3-6 264,-3 1 67,4 0 7,-5 0 1,0-5-90,0-3 1,0-2 111,0-2 0,0-3-125,0-1-381,0-4-405,0 2 1024,0-5 0,-5 0 0,-1 0 0</inkml:trace>
  <inkml:trace contextRef="#ctx0" brushRef="#br0" timeOffset="26">19502 8846 8209,'0'-7'-445,"0"-1"170,5 6 0,-2-5 958,4 4-198,1 1-333,3-3 1,1 10 258,-1 3 0,6 3 16,2 5 1,2 5 324,2 6 1,4 6-307,-1 1 1,1 5-200,-4 7 0,-5-4-1188,-3 0 986,-3 0-8,0 3 1,-6 1-29,-2 0 1,1-4 125,-1-1 1,0-4-79,-4 1 0,-2-2-32,-1-2-132,1-5 0,-8 3-46,3-5-931,-4-1 743,0-3 0,-5 0-334,-3 0 1,1-4 674,-1 0 0,-4-3 0,-4 2 0,2-3 0,1 1 0</inkml:trace>
  <inkml:trace contextRef="#ctx0" brushRef="#br0" timeOffset="27">19907 13312 7845,'6'0'-251,"-1"0"-376,-5 0 677,-5 0 1,3 0 555,-6 0 172,6 0-123,-3 0-136,5 0-369,5 0 1,2-1 41,8-3 0,-2 2 1,2-1 0,2 1-42,-2 2 0,4 0-4,-4 0 1,6-3-90,-2-1 1,2 0 94,2 4 0,0-4-139,0 0 0,0-3 14,-1 3 1,1-4 31,0 5 1,-4-5-55,0 4 1,-5-3-186,1 3 1,-2-1-233,-1 1-495,-1 3-763,-5-5 714,-1 6 955,-5 0 0,-5 0 0,-1 0 0</inkml:trace>
  <inkml:trace contextRef="#ctx0" brushRef="#br0" timeOffset="28">19918 13552 7847,'7'0'0,"-1"0"163,-2 0 1,-2 0 323,6 0 0,-5-2 177,0-1-4,4 1-321,-1-3 0,5 5-101,1 0 0,-1 0-32,1 0 0,-1 0-7,1 0 1,3 0 25,0 0 1,5 0-17,-1 0 0,3-1-1,1-3 1,0 3 29,-1-3 0,5-2-27,0-2 1,4 2-132,0-2 1,-2 4 127,2-3 1,-2 3 65,1-4 0,2 6-112,-5-2 1,-5-1 10,-3 1 1,-6-1-110,-1 1-443,-1 3 87,-5-4-36,1 5 1,-7 0-1414,-8 0 0,-3 0 1741,-5 0 0,-6 0 0,-8 0 0</inkml:trace>
  <inkml:trace contextRef="#ctx0" brushRef="#br0" timeOffset="29">22420 12855 7804,'6'0'-23,"-1"-5"202,0 4 135,-4-4-124,4 5 0,-5-2-3,0-1 0,2 1-32,1-2 113,-1 3-275,3 1 1,-4 0 216,3 0-159,-3 0 1,9 0 46,-2 0 1,-2 0-6,2 0 1,-1 0-5,5 0 1,3 0-2,0 0 0,4 0-72,-3 0 1,4 0 75,-1 0 1,-1 0-124,1 0 1,0-5 80,4-3 1,-1 2-76,1-1 0,1-1 44,3-4 1,-7 1-92,3 0 0,-4 0 96,0 4 1,2-3-8,-6 2 0,0-2 47,-4-1 0,-4-1 6,-3 1 1,1-1-67,-1 1 1,-1-1 71,-3 1-121,-5 0 1,-5-1 21,-5 1 1,-2 3-4,2 1 0,1 4 41,-5-1 0,0 3-21,-4 1 1,0 1-136,1 3 0,-3 2-3,-1 6 0,3 0 161,0 4 1,0-2-59,4 5 0,2 0 14,-3 4 1,7-1-7,-3 1 0,4 0 5,0 0 1,1 0 3,-1 0 1,2-1-8,3 1 1,-2-4 30,5 0 1,-4-1-27,4 1 0,1 1 83,3-4 0,1-1-78,3-4 1,2 1 187,5-1 0,5-1-24,-1-2 0,5 1 59,-1-5 1,7-1-55,0-3 0,2 0-10,-1 0 0,-2 0 60,6 0 1,-5 0-86,5 0 0,-6-3 118,2-1 0,-3-4-51,-1 4 1,-2-1-319,-2 1 95,-2 3-543,-6-4-631,1 5 453,-6 0 764,-1 0 0,-5-5 0,0-1 0</inkml:trace>
  <inkml:trace contextRef="#ctx0" brushRef="#br0" timeOffset="30">23265 12215 7807,'6'-5'45,"0"0"192,-2-2-351,-3 2 612,5 0-351,-6 3 0,-2-3 68,-2 5 80,-2 0-148,-5 0 1,3 0 75,0 0 11,6 0-46,-8 5-247,8 2 0,-3 4 52,5 0 0,0-3 92,0 0 0,2-1-118,1 5 1,0-1 56,5 1 1,-5-1-84,5 0 0,-4-3-31,3 0 79,1-1 0,5 3-21,2-2 0,-2-3-117,2-5 1,-2 0 31,-2 0 0,0 0 80,1 0 0,-1-1-98,1-3 1,-1 1 118,1-4 1,-1 0 2,0 0 1,1-3 0,-1 2 98,1-2 0,-6-1-63,-2-1 0,1 1 56,-1-1 253,0 1-69,1-1-109,-4 1 1,4 3-78,-5 1-154,0 4 76,0 8 0,4 7-11,0 7 0,-1 6 19,-3-2 1,2 4-15,1-1 1,-1 0-58,2 4 1,-2-1 52,2 2 1,-3 2-187,3-3 0,-3-2 69,-1-1 0,0-4 55,0-4 1,0 1 61,0-5 0,-4-3-5,1-5 1,-6-3 0,1 4 1,-2-6 10,-1 2 1,-2-4-14,-2-4 1,-2 0-11,-2-7 0,-1 2 55,5-6 1,3 1-59,5-1 1,4-3-6,-1-5 1,4 0-97,4 0 1,7 2-196,8 2 0,3 2 79,1 6 0,5 1-156,2 2 0,3 3 403,1 5 0,6 5 0,0 1 0</inkml:trace>
  <inkml:trace contextRef="#ctx0" brushRef="#br0" timeOffset="31">21323 13278 7753,'8'-4'-203,"-1"0"0,1-4 206,3 5 1,-3-1 347,0 4-221,-1-5 0,5 3 54,-1-1 1,1 1-4,-1 2-92,0 0 1,1 0-28,-1 0 0,1 0 9,-1 0 0,0 2-32,1 1 1,1-1 49,2 1 0,-1-1-139,5-2 0,-4 0 55,4 0 1,0 0-100,4 0 1,0 0 80,0 0 0,-4 0-13,0 0 0,0 0 98,4 0 1,-1 0 3,1 0 0,0 0 102,0 0 0,0 0-97,0 0 0,3-4-45,1 0 1,3 0-12,-3 4 1,5 0-8,-2 0 1,3 0 9,1 0 0,1 0-24,-1 0 0,0 0-9,0 0 0,1 0-11,-1 0 0,2 0 17,2 0 0,-3 0 6,3 0 1,-1-3-1,1-1 0,-1 0-26,5 4 0,-4-4-4,4 0 0,-2-1-18,2 1 1,6 2-6,-2-6 0,2 6-65,-2-2 0,-4-1 95,0 1 0,1 0 11,6 4 1,-3-4-16,0 1 0,3-1 143,-3 4 0,3-4-119,1 0 1,-2-1 8,5 1 1,-1-1 4,2-2 1,2-4 8,-3 4 0,3-3-357,1-2 0,0 5 115,0-1 1,-2 0 195,2-3 0,-7 3-13,8 1 0,-9 3-116,1-4 0,-3 6 187,-2-2 0,1 1 152,0 0 0,-1 1-109,1-1 0,-2 1 159,-2 2 0,1 0-81,-5 0 1,4-3 94,-4-1 1,0-1-242,-3 1 0,-1 3 200,0-3 1,-1 1-205,-2-1 1,-2 3 376,-2-3 1,-3 3-291,2 1 1,-3-4 183,-4 0 1,1 1-77,-4 3 1,3 0-214,-4 0 1,0 1-202,-3 3 0,-5-3-379,1 3 0,-4-2 69,3 2-404,-4-3 923,2 10 0,-20-5 0,-4 5 0</inkml:trace>
  <inkml:trace contextRef="#ctx0" brushRef="#br0" timeOffset="32">21632 14009 9778,'5'6'1010,"-3"3"-850,6-5 0,-4 3-68,3-3 1,-3 5 11,4-2 1,-1 0-164,5 0 0,-1-3 139,0 4 1,5-6-96,-1 2 1,5-3-103,-1-1 1,3 0 36,1 0 0,-1 0-47,1 0 1,5-1 37,3-3 0,-2-3 58,1-8 1,-4 2 0,0-2 0,-2-2 0,-1 2 0,-1-4 10,-3 4 1,-4-4 4,-7 3 0,-3 0-37,-5 1 0,0 2 38,0-2 0,-6 2-119,-6 2 1,-4 0 16,-7 4 0,-5 2-67,-3 5 1,-5 0 115,-2 0 0,-4 5-14,4 2 0,-1 7 109,5 2 1,0 4-62,0-1 0,5-1 36,2 1 1,7 0-57,1 4 0,5 3 5,-2 1 1,4 3 22,0-3 0,6 5 12,2-2 0,3-2-22,1-1 0,1-3-22,3-1 1,2-4 62,6 0 1,0-5-25,4 1 1,-2-2 179,5-2 1,-4-3-56,4-1 0,4-4 66,3 1 1,6-3 61,-1-1 1,1 0 86,3 0 1,-2 0-153,-3 0 1,1-1-20,-8-3 0,1 3-93,-9-3-225,5-3 1,-7 2-556,2-2 1,-4 0 58,-3 4-229,2-4 892,-3-4 0,4-1 0,0 1 0</inkml:trace>
  <inkml:trace contextRef="#ctx0" brushRef="#br0" timeOffset="33">22511 13495 7829,'-12'0'-20,"1"0"-1,0 0 440,4 0 694,-3 0-359,9 0-558,-4 0 0,5 1-6,0 3-30,0 2 1,0 5-31,0 1 1,0 1 1,0 2 1,4-3-68,-1 4 0,1 0 69,-4-1 1,4 1 11,0-5 1,5 0-592,-2 1 0,2-5 212,-1 1 0,3-5-52,1 0 0,-1-1 127,4-2 0,2 0-63,-2 0 1,4-5 93,-4-3 0,2-2 33,-2-2 1,-2 1 202,2 0 1,-6-1-126,-2 1 1,0-1 236,0 1 1,-2 0-92,-5-1 1,0 1 98,0-1 0,0 1 277,0-1-211,0 1-194,0 5-171,0-5 0,4 11 52,0 0 0,0 7 82,-4 8 1,0-1-135,0 5 0,4 4 47,0 4 1,-1 0-56,-3 0 1,2-2-41,1 6 0,-1-6-177,1 2 0,3-3 125,-3-1 1,1-4-93,-4 0 1,0-5 148,0 1 0,0-2-4,0-2 0,-5-3 133,-3 0 0,-5-5-99,-3 5 0,-4-6 165,1 2 1,-3-2 2,0-2 0,-1 0 44,0 0 1,1-2-18,3-2 0,7-2 140,4-5 0,5-6-292,0-2 1,6 1 66,5-1 0,7-2-456,4-2 1,8-1 191,3 9 0,3-3-329,2 6 1,3 0 565,0 8 0,5-5 0,-2 3 0</inkml:trace>
  <inkml:trace contextRef="#ctx0" brushRef="#br0" timeOffset="34">23310 13757 9978,'0'12'485,"0"0"-276,0 4 1,0-2-26,0 5 0,0 0-141,0 3 0,0 1 133,0 0 1,0-4-255,0 0 0,0-1 12,0 1 1,0 1-73,0-4 0,0-1 70,0-4-5,0 1 1,0-1-160,0 0-369,0-4 357,0-2 244,0-5 0,0 0 0</inkml:trace>
  <inkml:trace contextRef="#ctx0" brushRef="#br0" timeOffset="35">23093 13997 8562,'19'0'323,"0"0"0,-1 0-306,1 0 1,3-4 194,-3 0 1,4-1-101,3 2 1,0 0-93,4-5 1,-3 5-185,3-5 0,-4 4-319,0-3 1,-2 4 482,-1-1 0,5-2 0,1 0 0</inkml:trace>
  <inkml:trace contextRef="#ctx0" brushRef="#br0" timeOffset="36">23767 13860 8041,'0'-6'837,"0"1"-576,5 5 1,-2 0 135,4 0 0,-3 1 2,4 3 0,-4-3-134,3 3 1,-3 1-61,4-1 0,-4 3 13,3-3 1,-3 4-178,4-5 0,-1 5-27,5-4 1,0 0-31,3-4 0,-1 0 31,5 0 0,1 0-150,2 0 0,1-2-145,0-1 1,0-4 128,0-4 0,0-2-26,-1-2 1,0 2 111,-3-2 0,-2 2 26,-6 2 1,-1 0 45,-2-1 1,-3 1-1,-5-1 0,-1 1-16,-3-1 0,-8 1 17,-7 0 1,-5 3-109,-6 0 1,2 6 89,-10-2 1,1 8 44,-5 3 0,-1 7 10,5 2 1,4 4 1,3-1 0,6 6-70,-2 2 1,4 5 7,4-2 0,3-1-41,4 2 1,6-2-130,2 1 1,4 2-24,4-5 0,4-1 101,7-3 1,4-1 93,7-3 0,4-4 44,4-7 1,-2-3 229,2-5 1,-2 0-184,6 0 1,-4 0-29,-4 0 0,2-5-125,-5-3 1,-1 2-201,-3-2 0,-1 2-1435,-3-2 1710,-3-2 0,1-1 0,1-7 0</inkml:trace>
  <inkml:trace contextRef="#ctx0" brushRef="#br0" timeOffset="37">24338 13495 7648,'0'6'565,"5"-1"0,2-1-397,4 0 1,-3-1-60,-1-3 0,5 4-136,3 0 0,0 0 105,-3-4 1,3 0-106,0 0 1,4-4-435,-4 0 1,6-5 103,-2 2 357,2 2 0,2-11 0,0 4 0</inkml:trace>
  <inkml:trace contextRef="#ctx0" brushRef="#br0" timeOffset="38">24807 13358 8126,'-6'-7'1572,"5"2"-795,-4 5-265,5 0-306,-5 0 0,4 5-62,-3 3 0,3 2-7,1 1 1,-4 1-136,0-1 1,0 2 25,4 2 0,0-2-182,0 2 1,5-2-13,3-2 0,2-3-117,2-1 0,-1-4-75,0 1 1,5-3 137,-1-1 0,4 0-18,-4 0 0,4-1 104,-4-3 1,4 1-14,-3-4 1,-1-1 105,-4-3 0,1-1 185,-1 1 1,-3-1-52,-1 1 0,-4 0 149,1-1 1,-3 1-125,-1-1 1,0 5-49,0-1 1,0 4 644,0-3-434,0 4 1,-1-1-1,-3 8 0,3 4-162,-3 7 1,1-1-314,-1 5 1,3 1 122,-3 7 0,3-2-118,1 6 1,0-1-89,0 5 1,4-5 100,0 0 0,1 0-237,-1 0 1,-2 2 151,6-6 1,-4 0 34,3-7 1,-4 1 223,0-5 0,-1-3 430,-2-5 157,0-4 77,0 2 0,-5-5-69,-3 0 1,-3-3-241,-5-4 0,-1-1-216,-6-7 0,0 1-52,0-1 0,4 1-146,0-5 1,10 0-275,2-4 0,4 0-1550,3 0 1885,5 0 0,7 1 0,5-1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57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12986 2627 7983,'-2'-7'-642,"-2"4"414,3 1 88,-4-3 1,5 3 361,0-6 179,0 6-69,0-3-156,-5-1 1,4 4 74,-3-6 146,3 6-276,1-3 0,-2 5 121,-1 0-68,1 0 119,-3 0-122,5 0-65,0 5 1,0 1 140,0 6-133,0-1 1,0 5-14,0 3 0,2 4 42,1 4 1,-1 2-117,1 5 0,0 1 47,1-1 0,-3 1-138,3 4 1,-3-5 105,-1 0 0,0 0-169,0-3 1,0-2-6,0 1 0,0-4-15,0 0 0,0-3 103,0-4 0,0 2 17,0-6 1,4 0 20,0-3 0,0-1-26,-4 0 1,3-3 112,1 0 0,0-5-108,-4 5 208,0-5-52,0 2-152,0-5-269,0-5 1,1 2-81,3-5 372,-3 1 0,9-5 0,-3 1 0</inkml:trace>
  <inkml:trace contextRef="#ctx0" brushRef="#br0" timeOffset="1">21094 2775 8113,'0'-7'-1467,"0"-1"1518,0 6 93,0-4 215,0 1-53,0 4 43,0-4-245,-5 5 1,-1 0 9,-6 0 0,1 0-1,0 0 1,-1 0-19,1 0 1,-4 4 2,-1 0 0,-3 5 24,4-2 0,-4 5-15,4 3 1,-4-1 43,4 5-22,-6 0-29,9 4 1,-5-1-87,6 1 0,-1 4 23,1 0 1,4-1 8,4-3 1,-2 4-156,1-1 0,0 1-74,4-4 252,0-5-100,0 3 1,4-4-6,0 2 1,4-1-28,0-3 1,2-3-5,2 4 1,3-4 31,0 0 1,5-5 3,-1 1 0,3-5 60,1 0 1,0-1 15,0-2 1,3-2 207,1-1-248,5-4 0,-8-4 131,2-1 1,2-3-106,-1 0 0,0-5 49,-5 1 0,0-3-27,-3-1 1,-3-3 93,-4-1 0,-2-6-130,-2-1 0,-3 2-12,-5-6 1,-2 5-285,-1-5 0,-5 2 105,-7 2 1,1 5 25,-5 2 0,0 4 61,-4 4 0,0 3-108,0 4 0,0 6 63,1 2 1,-3 3-127,-1 1 1,6 5 51,-3 3 0,7 7 206,1 4 0,3 8 0,0 2 0</inkml:trace>
  <inkml:trace contextRef="#ctx0" brushRef="#br0" timeOffset="2">21517 3358 11022,'0'6'-600,"0"-1"-164,0-5 424,-5 0-672,4-5 1,-5 3 1011,6-6 0,0 0 0,0-3 0</inkml:trace>
  <inkml:trace contextRef="#ctx0" brushRef="#br0" timeOffset="3">21837 2787 7294,'-7'-8'-715,"4"0"1279,1 6-307,2-8 1,0 7-8,0-4 0,0 4 3,0-2 0,2 5-149,1 0 1,0 0-88,4 0 0,2 0 37,7 0 1,-1 0 65,8 0 1,-3 0-134,7 0 0,1 1 128,-2 3 1,5-3-128,-5 3 1,5 1 75,-5-1 0,2 0-144,-1-4 0,-7 0 110,3 0 1,-4 0-9,0 0 1,-2 0 147,-6 0-97,1 0-60,-6 0 77,-1 5-52,-5-4 55,0 4-69,0-5 10,0 5 1,0-2 25,0 4 1,-1 0 82,-3 0 0,1 7-103,-4-2 1,0 7 98,0 0 1,-3 2-73,2 2 1,-2 0-6,-2 0 1,-3 4 9,0-1 1,0 5-50,3-5 1,-3 5 0,0-4 1,0-1-104,3-3 0,5 0-29,-1 0 0,4 0 75,-3-1 0,4-3-14,-1 0 0,3-5 37,1 2 0,0-4 1,0 0 0,0-1-7,0 1 1,0-5-22,0 1 0,-1-6-161,-3 2-281,3 2-836,-4-4 922,5 3 0,-2-5 393,-2 0 0,3 0 0,-4 0 0</inkml:trace>
  <inkml:trace contextRef="#ctx0" brushRef="#br0" timeOffset="4">22465 2901 7976,'0'-6'83,"0"-5"0,0 5 155,0-5 0,0 3-286,0 0 74,5 1-10,1-5 150,6 1 1,-1 0-219,1-1 1,-1 4 62,0 1 0,5 1 2,-1-2 0,0-1 74,-4 5 0,2-1-4,2 1 0,-2 3-49,2-3 1,-2 3 46,-2 1 0,1 0-55,-1 0 1,-3 4-7,-1 0 1,0 5-27,0-2 1,2-1 73,-5 2 1,0 0-133,-4 3 0,4 1 59,0-1 0,-1 0-76,-3 1 1,0-1 83,0 1 0,-3-1-13,-1 0 1,-5 1 57,1-1 1,2-3 142,-2 0 0,2-5-96,-2 5 0,-1-4-12,6 3 7,-6-4 1,4 3 31,-3-2-91,3-3 0,5 6 111,0-3-296,0-3 195,0 9 0,1-8-68,3 6 1,2-4 92,6 3 0,-1 0-42,1 0 0,0 4 77,4-4-83,-4-2 1,10 5 9,-3-2 0,-3 2 8,0 2 1,0-1-36,-1 0 0,1 1-12,-5-1 0,0 5-104,1-1 53,-6 0 0,3-4-4,-5 1 1,0 1 55,-4 2 1,-2-3-6,-1 4 0,-8 0-11,-4-1 0,-5 4 103,1-3 1,-4-1-91,-4-4 1,3-1 215,-2-2 1,2 1 68,1-5 1,-1 1 79,-3-1 1,3-3 29,-3 3 0,4-3-87,4-1 0,-1 0-219,5 0 0,0 0 67,3 0 0,2-1-67,2-3 211,-2 3-699,9-9 0,-4 7-209,5-5 1,1 5-488,3-5 0,2 4 1108,6-3 0,4-1 0,2-4 0</inkml:trace>
  <inkml:trace contextRef="#ctx0" brushRef="#br1" timeOffset="5">10781 10541 8343,'7'0'-589,"-2"0"142,-5-5 1023,0 4-309,0-9 1,0 7 442,0-4-457,-5 4 0,2-2 35,-5 5 0,5 0 45,-5 0-140,6 0 0,-7 5-113,5 3 0,-1 2 119,1 1 0,3 6-133,-3 2 1,3 4 43,1 3 0,3 4-106,1 4 1,6 1 97,2 4 1,-1-3-150,4 6 1,-2-1 135,-1 1 1,-1 1-307,0-5 0,0 1-254,-4-1 0,2-3 110,-5-1 89,0 0-11,-4-10 0,0 4-65,0-5 257,0 0 87,-5-5 1,-3-2-280,-7-5 154,2 1 1,-9-1-42,3 1 0,-3-6-462,-5-2 348,3-3 1,-4-1-137,5 0 0,2-9 420,1-2 0,4-8 0,-1 1 0,0-5 0</inkml:trace>
  <inkml:trace contextRef="#ctx0" brushRef="#br1" timeOffset="6">10621 11021 8343,'0'-7'-598,"0"-1"612,0 5 0,0-3 776,0 2-167,0 3-337,0-4 0,5 5 7,3 0 1,2 0-164,2 0 1,3-4 96,0 0 0,5 0 33,-1 4 0,3-3-292,1-1 1,-2-1 64,-2 1 0,3 3-656,-3-3 1,-1-1 342,1 1 1,-1 0-1624,1 4 1903,-3-5 0,-4 4 0,-1-4 0</inkml:trace>
  <inkml:trace contextRef="#ctx0" brushRef="#br1" timeOffset="7">11124 11135 8176,'-6'0'1934,"1"0"-1855,5 0 0,0 5-128,0 3 1,0-2 291,0 2-394,5 0 0,0 3 104,2 0 1,3 0-63,-2-4 1,-2 2-95,2-5 1,0 4 181,3-5-477,0 1 0,1-4-75,-1 0 115,1 0 0,-1 0-112,1 0 570,-6 0 0,4-5 0,-4-1 0</inkml:trace>
  <inkml:trace contextRef="#ctx0" brushRef="#br1" timeOffset="8">11375 11113 8264,'-5'-7'1128,"3"2"-609,-6 5 1,4 0-514,-3 0 1,3 0 26,-4 0 0,4 4-19,-3 0 0,0 5 88,0-2 1,-3 3-237,2 2 1,2-2-56,-2-2 1,4 2-309,-3-3 354,4 3-206,-2 2 1,1-5-234,0 1 276,1 0 188,-3-2-49,5 4 83,-4-9-129,5 10-86,0-10 67,0 9 351,5-9 1,-4 6 754,3-4-360,-2 4 0,-2 4-87,0 1-99,0-1-113,0 0 0,0 2-32,0 2 0,0-2-11,0 2 0,0-2-51,0-2 1,0 1-37,0-1 1,0 1 15,0-1 0,1-3-258,3-1-26,-3 1 91,4 3 43,-5-4 1,4-1-863,0-2 386,-1-3-1365,-3 4 990,5-5 900,-3 0 0,3-5 0,-5-1 0</inkml:trace>
  <inkml:trace contextRef="#ctx0" brushRef="#br1" timeOffset="9">11581 11010 8153,'-8'-2'0,"1"-1"778,4 1-32,-2-3-630,5 5 1,0 5 98,0 3 1,0 3-114,0 5 0,0 1 88,0 6 0,1 4-170,3 0 1,-3 7-4,3-4 1,-3 6-159,-1-6 0,0-1-32,0 2 0,0-7 127,0-1 0,0-2-129,0-5 1,0-1 24,0-4 1,4 1 69,0-1 1,4-3 20,-5-1 1,2-4-247,-1 1 1,-2-2-623,1 2-322,4-3 655,-6 4 594,9-5 0,-9-5 0,4-1 0</inkml:trace>
  <inkml:trace contextRef="#ctx0" brushRef="#br1" timeOffset="10">11729 11215 8070,'0'-11'258,"-1"3"350,-3 1-382,3 4 270,-4-2-359,5 5 1,1 5 110,3 3 1,-2 2-231,6 1 0,-4 2 73,3 2 1,1-1-134,3 5 1,-3-1-17,0 1 0,-2 3-43,2-3 0,2-3-190,-3-1 0,0 2 133,0-2 1,-3-1-3,4-6 1,-6 2 17,2-3-55,3-2 0,-2 2-66,2-3-1005,3-3 1268,-8 4 0,8-10 0,-4-1 0</inkml:trace>
  <inkml:trace contextRef="#ctx0" brushRef="#br1" timeOffset="11">11923 11261 8070,'0'-11'0,"-1"0"476,-3 4 1,3 0 351,-3 4-418,-2 1 0,0 2-176,-6 8 0,-4 7-49,-3 4 1,-3 4-344,-1 4 1,0-2 180,0 6 1,1-2-800,-1 1 0,5-3 258,3-8 518,2 2 0,7-8 0,1 4 0</inkml:trace>
  <inkml:trace contextRef="#ctx0" brushRef="#br1" timeOffset="12">12300 10473 8168,'7'-11'-137,"-4"4"200,-6 3 344,1 3-112,-3 1 0,4 0-118,-3 0 0,2 1 0,-6 3 1,4 3 41,-3 4 0,-1 5-145,-3 3 1,-1 3 26,1 1-44,-1 5 0,2-3-46,3 6 0,-4 3 72,4 4 0,-3 1-73,-2-1 1,2-1 66,2 5 0,0-4-174,4 4 0,0-5 110,4 1 0,0-3-77,0 0 0,1-2 41,3-3 0,1 2-13,3-6 0,2 1-81,-3-4 0,7-4 81,2 0 1,-1-5-99,-4 1 0,1-6 73,-1-1 0,1-2-541,-1 2 352,0-3 0,1-5-654,-1 0-123,1 0 594,-1 0 1,-1-2 432,-2-1 0,-3-4 0,-5-4 0</inkml:trace>
  <inkml:trace contextRef="#ctx0" brushRef="#br1" timeOffset="13">12437 11055 8170,'0'-11'0,"0"0"-347,0-1 605,0 6 859,0-4-627,0 8-294,0-3 1,0 7 111,0 1 0,4 0-106,0 5 1,0-1-163,-4 5 0,0 0 120,0 3 1,4-2-113,-1 2 1,2 2-31,-1-2 0,1 0-161,3-3 0,2-1-171,-2 1 1,2-2 180,1-3 1,4 2-122,1-5 1,-1 0 121,-4-4 0,5-1 271,-1-3-87,0 3 1,-4-10 79,1 4 37,-1 2-109,-4-5 0,2 7 251,-6-5-87,1 6-4,1-3-104,-3 5 17,3 0-127,-5 0 0,0 5 113,0 2 164,0 4-232,0 5 1,0-2-240,0 5 226,0 0 1,0 0-21,0 0 1,1 0 0,3 4 1,-3 0-218,3 0 0,-3 0 80,-1-1 0,4-3-488,0 1 386,-1 4 1,-3-4-125,0 3-190,-5-3 249,-1 3 0,-5-4-70,-1 0 390,1-5 0,-4 2-109,-1-4 0,-3-5 117,4 1 0,-5-4 174,1 4 0,2-6-124,2 2 1,2-3 586,2-1 1,1-1-298,2-3 0,-1-2-18,5-6 1,1 0-335,3-4 1,5-1-593,2-6 1,9-4 272,3 0 0,2 2-65,2 6 1,5-5-545,2 5 1,0-5 258,0 5 1,-5 2 637,2 2 0,2-3 0,0 0 0</inkml:trace>
  <inkml:trace contextRef="#ctx0" brushRef="#br1" timeOffset="14">12940 10576 8300,'-8'-2'-1604,"1"-1"963,4-4 641,-7 1 1560,9 1-200,-4 5-794,5 0-374,0 5 1,1 1-180,3 6 1,-2 4 58,6 3 0,-1 8-21,5 3 1,-2 5 103,-2 3 0,2 1-139,-3 3 0,0 2 91,0-2 0,-4 3-162,1 0 1,-3-4 101,-1-3 0,0-4-100,0-3 0,0 0 34,0-4 1,0-4-114,0-4 0,0-5-60,0 1 1,0-2-70,0-2-758,0 1 700,0-6 0,1-1-793,3-5 1112,-3 0 0,9 0 0,-3 0 0</inkml:trace>
  <inkml:trace contextRef="#ctx0" brushRef="#br1" timeOffset="15">13225 10804 7994,'0'-11'361,"0"4"-116,0 2 40,0 5 0,4 2-187,0 1 1,1 5-17,-1 7 1,-2-1 82,6 5 0,-4 4 3,3 4 0,-4 4 9,1 0-82,-3 2 1,-1-3-182,0 1 0,0-5-11,0 5 30,0-6 1,0-2-182,0-8 0,0-2-18,0-2 1,0 1-158,0-1 1,0-3 27,0 0 395,0-6 0,0 3 0,0-5 0</inkml:trace>
  <inkml:trace contextRef="#ctx0" brushRef="#br1" timeOffset="16">13385 10541 8092,'0'-17'0,"0"1"0,2 5 168,1 3 1,0 2 329,4 2 0,1 3-69,4-3 1,-5 3-180,1 1 1,1 1-109,6 3 1,-1 2 101,5 6 1,-4 4 144,4 3 1,-4 4-145,4 4 1,-1-2-109,1 6 1,-2-2-3,-6 1 1,1 7-196,-1-3 1,-3 3 16,-1-3 0,-3-1 160,4-2 0,-6 1-243,2-6 0,-3 1 62,-1-4 0,0 0-357,0-1 0,-4 0-22,1-3 1,-5 1-226,4-4 1,-5 0 82,2-1 1,-3-2-318,-2 2 0,1-2 902,-1-2 0,-4 1 0,-2-1 0</inkml:trace>
  <inkml:trace contextRef="#ctx0" brushRef="#br1" timeOffset="17">13968 10667 7702,'0'-6'-992,"0"-4"1605,0 8-182,0-8 201,0 9 19,0-4-380,0 5 1,4 1 155,-1 3-257,6 7 0,-6 7-87,4 5 1,-3 5 98,4 2 1,-4 7-98,3 1 1,-3 5 97,4-1 1,-6 3-241,2 0 0,1-3 130,-1 0 1,1-5-256,-1 1 1,-3-4 1,3-3 1,1-3 9,-1-6 1,3-4 119,-3-3 1,1-2 24,-1-2-367,-3 1 147,4-6-918,0-1 977,-3-5 1,-7-5 0,-8-1 0</inkml:trace>
  <inkml:trace contextRef="#ctx0" brushRef="#br1" timeOffset="18">13899 10690 8313,'0'-18'0,"0"3"0,1 2 280,3 2 1,3-1-95,4 1 1,0 3 222,1 1 0,1 3-382,2-4 0,1 6 65,3-2 1,3 3-95,-3 1 1,6 0 132,2 0 1,0 1-212,-5 3 0,1 2 121,0 6 1,0-1-173,0 0 1,-5 2 22,-3 2 0,-2-1-128,-2 5 1,-5-1-44,-2 1 0,-3 3 164,-1-3 0,-6 2-35,-5 2 1,-6 0 54,-6 0 1,-3-4 34,-1 0 1,-4-5-47,5 1 0,-1-4-71,4-3 1,6 1 12,1-5 1,4 0-604,0-4 209,6 0 558,6-5 0,6-7 0,6-6 0</inkml:trace>
  <inkml:trace contextRef="#ctx0" brushRef="#br1" timeOffset="19">14653 10519 8260,'0'-12'-140,"-4"5"140,0-1 561,1 5-232,3-2 231,0 5-356,-6 5 1,4-2-64,-6 5 1,-3 3 25,-4 4 1,-2 6 3,2-2 1,1 3 53,-5 5 1,0 2-69,-4 6 0,4 3 2,0 0 0,1 6-41,-1 2 0,3-1-167,4 5 0,1-1 125,-1-3 0,6 5-205,2-9 0,3 2-127,1-10 0,1 2 128,3-9 1,2-5-3,6-3 1,1-5 45,2 2 1,-3-4 42,4 0 1,0-2-10,-1-2 0,2 0-7,-2-4-71,-2 5 0,3-8-129,-4 3 0,-2-1-584,-2 1 0,-2-3 841,-2 3 0,2-3 0,5-1 0</inkml:trace>
  <inkml:trace contextRef="#ctx0" brushRef="#br1" timeOffset="20">14642 10873 8135,'-6'-7'252,"5"-3"-23,-4 9 68,5-4-46,0 5-13,5 0-136,2 0 0,4 1-164,0 3 0,0 2 117,-4 6 0,3-1 27,-2 1 0,1 4 110,-2 3-119,4-2 1,-4 4-23,8-2 0,-2 3 43,2 1 1,-1-1-233,2 1 0,-4-4 157,3 0 0,-2-5-155,-1 1 0,-1-2 104,0-1 0,1-2-484,-1-3-126,1 4-76,-1-5-817,-5 0 1535,5-1 0,-10-5 0,-1 0 0,-7 0 0</inkml:trace>
  <inkml:trace contextRef="#ctx0" brushRef="#br1" timeOffset="21">14984 10804 8065,'-5'-13'0,"3"-2"788,-6 8-1,5 2-612,-2-6-6,0 10 1,4-3-25,-3 8 1,-2 4-157,-2 7 1,-7 3-208,-4 5 178,-3 4 0,-4 3-108,-1 4-23,-5 5 1,8-3 303,-2 2-278,1-3 1,3-2 40,-1-2 1,4-3-388,0-5 0,9-4 124,-2 0 0,8-9-365,1 1 396,1-2 1,4-3 395,1-2 1,9-2-1,6-2 1</inkml:trace>
  <inkml:trace contextRef="#ctx0" brushRef="#br1" timeOffset="22">15087 10953 8079,'0'-8'870,"0"0"-680,0 6 1,1-5-141,3 4 0,2 1 118,6-1 1,-1 1-246,1 2 117,-1 0 0,0 0-23,1 0 0,1-1-214,2-3 0,-2 3 163,2-3 1,-3 2-158,0-2 1,-1 3-744,1-3 265,-6 3-296,4 1 494,-9 0 471,5 0 0,-6 0 0</inkml:trace>
  <inkml:trace contextRef="#ctx0" brushRef="#br1" timeOffset="23">15110 11033 8079,'-7'5'0,"1"-4"229,2 3 311,3-3 1,5-1-474,7 0 1,7 0-53,-3 0 1,6 0 58,-2 0 135,-3 0-640,6 0 1,-8-4 270,5 0 1,-4-3-533,4 3 0,-5-4 157,1 5 535,-2-6 0,3 2 0,2-4 0</inkml:trace>
  <inkml:trace contextRef="#ctx0" brushRef="#br1" timeOffset="24">15498 10757 11249,'0'9'67,"0"22"118,0-4 81,0 8 0,0-7-223,0 6 0,0-4-98,0 1 1,1 1-131,3-6 1,-3 1-151,3-4 1,-2 0 175,-2-1 1,0-3-314,0 0 0,0-5 198,0 2 0,1-8-966,3 0 217,-3 0 156,9-2 867,-9-1 0,9-5 0,-3 0 0</inkml:trace>
  <inkml:trace contextRef="#ctx0" brushRef="#br1" timeOffset="25">15851 10642 13635,'1'2'18,"11"33"270,-1-1-166,0 0 0,-3 2 110,0 2 1,-6-3-204,2 3 1,-3-2-76,-1-2 1,0 0-129,0 1 0,-1-5 74,-3 0 0,-2-4-52,-6 0 0,1 2-193,0-1 1,-1-2 141,1-6 0,-2 3-320,-2-3 0,1-1 182,-5 1 0,4-5-1004,-4 1 0,1-2 1345,-1-2 0,-8 1 0,3-1 0</inkml:trace>
  <inkml:trace contextRef="#ctx0" brushRef="#br1" timeOffset="26">16320 10816 8102,'7'-6'0,"-2"4"-153,-5-6 0,0 5-474,0-5 1251,0 5-139,0-2 26,0 0-108,0 4-192,-5 1 1,3 8-16,-1 7 1,1-1 18,2 5 0,0 0-136,0 4 1,0 3 73,0 1 1,2 0-242,1-5 1,0 1 65,5 0 1,-5-4-117,5 0 0,-2-5 60,2 1 1,-2-2-494,-2-1-222,-3-1 160,5 0 1,-6-3-648,0 0 1280,0-6 0,0 3 0,-6-10 0,0-1 0</inkml:trace>
  <inkml:trace contextRef="#ctx0" brushRef="#br1" timeOffset="27">16172 10987 8508,'6'-6'768,"6"2"0,0 2-456,7 2 1,0 0 6,4 0 1,4 0-50,0 0 0,3 0-228,-3 0 0,-1-1 101,-3-3 0,0 3-728,0-3 0,-5 3-180,-3 1 0,-2-1 765,-2-3 0,-5 3 0,-1-4 0</inkml:trace>
  <inkml:trace contextRef="#ctx0" brushRef="#br1" timeOffset="28">16983 10576 8066,'-5'-7'0,"3"-3"-504,-3 4 316,5-6 223,0 1 329,-5 0-120,4-1 1,-4 5-64,5-1 1,-1 5 475,-3 0-156,3 1-179,-4 2 1,3 5-90,-2 3 1,3 2-25,-3 2 1,3 5-183,1 6 0,0 1 88,0 7 0,0-1-105,0 5 1,4 3 106,0 0 1,1 5-283,-1-1 1,-3-3 27,3-1 0,1 1-141,-1-1 0,3-3-69,-3-5 0,5-4-58,-1 0 1,-2 1 5,1-4 0,-3 1 56,4-9 0,-6 0-228,2-3 0,1-5-65,-1 1 636,0 0 0,-4 3 0,0 0 0</inkml:trace>
  <inkml:trace contextRef="#ctx0" brushRef="#br1" timeOffset="29">16754 11078 8135,'18'-6'-980,"0"-4"1533,-3 2 1,0 3-62,8 1 0,-1-1-197,8 1 0,-3 1-55,3 3 1,0-4-247,0 0 1,2-1 62,-6 1 0,-3 3-1014,-4-3 0,-5 3 957,1 1 0,-7-5 0,-3-2 0</inkml:trace>
  <inkml:trace contextRef="#ctx0" brushRef="#br1" timeOffset="30">17211 11078 8273,'-11'0'300,"4"2"-15,4 1 0,1 0-110,2 4 0,0 1 67,0 4 0,5-2-118,3-3 0,2 6-177,2-5 1,-1 4 32,1-4 0,3 2-102,0 1 1,4 1-92,-4-1 0,0-3 91,-3 0 1,-5-2-416,1 1 0,-4 0-162,4-3-505,-6-3 1204,3 9 0,-5-9 0,0 4 0</inkml:trace>
  <inkml:trace contextRef="#ctx0" brushRef="#br1" timeOffset="31">17451 11090 8158,'-6'-5'212,"-4"3"0,7-3 173,-5 5 1,6 5-81,-2 3 1,2 2-584,-2 2 0,1-1-69,-4 0 0,3 2-69,-4 2 0,1-1 43,-5 5 1,5-5 142,-1 1 0,2-2-44,-2-1 1,-1-1 273,5 0 0,0-4 0,4 3 0,0-9 0,2 3 0,2-8 0,-3 3 0,4-5 1,-5 2 248,0 2 659,0-3-266,0 5-42,0 5 0,0 2 214,0 4-424,0 1 0,0-1-197,0 0 1,1 1-151,3-1 0,-2 2-80,6 2 0,-5-2 48,0 2 1,3-2-19,-3-2 0,1 1 8,-4-1 0,4 1-424,0-1 0,0-3-419,-4-1-368,0 1 153,0 3-12,0-4 1069,0-2 0,0-5 0</inkml:trace>
  <inkml:trace contextRef="#ctx0" brushRef="#br1" timeOffset="32">17622 11021 8118,'-6'0'1649,"1"0"-1470,5 5 0,0 3-35,0 7-72,0-2 1,0 8-33,0-2 1,4 3 111,0 1 1,-1 0-265,-3-1 1,0 5 125,0 0 0,2-1-34,1-3 0,-1-1-149,2-3 1,-2 2-33,2-2 0,-3-2-39,3-2 0,-3-2 89,-1-2 1,0 1-507,0-1 177,0 1-170,0-1 1,0-3-22,0-1 671,0-4 0,-5 2 0,-1-5 0</inkml:trace>
  <inkml:trace contextRef="#ctx0" brushRef="#br1" timeOffset="33">17771 11158 8046,'0'-11'583,"0"3"-233,0 1-758,0-1 25,0 2 456,0 1 1,1 5 406,3 0 1,-2 1-80,6 3-237,0-3 0,-2 10 69,-2 1 1,1-1-84,-1 4 1,3 2-79,-3-2 0,5 2 46,-1-2 1,2-3-162,1 4 1,-3 0-8,-1-1 1,1 1-143,3-5 0,1-1 95,-1-2 1,-3 2-97,0-2 0,-5-2-235,5 2 1,-2-5 155,2 5 1,-2-5-740,-2 0 282,-3-1-48,10-2 777,-10 0 0,9 5 0,-4 1 0</inkml:trace>
  <inkml:trace contextRef="#ctx0" brushRef="#br1" timeOffset="34">18034 11090 8019,'-12'-4'319,"1"0"1,3 0 64,0 4 315,6 0 0,-4 2-305,2 1 0,-1 4-256,-3 4 1,-3 6-459,-1 2 1,0 6 207,-7 2 1,-1 4-414,-2 0 1,-1-2 269,0 1 0,4-4-122,0 0 1,5-5 78,-1-2 0,6-5 298,1 1 0,1-2 0,-5-2 0</inkml:trace>
  <inkml:trace contextRef="#ctx0" brushRef="#br1" timeOffset="35">18479 10484 8079,'-8'-7'0,"1"-1"-391,4 6 0,-3-7 84,2 5 796,3 0 38,-4 4 47,5-5-315,0 4 1,-4-3 57,0 8-173,0-3 0,-1 9 61,-2-2 1,0 6-29,0 1 1,-1 10-59,-3 2 1,-2 5 93,-2 2 1,2 5-215,-2 3 0,2 3 93,2 0 0,-1 1-141,1 0 0,-1-1-33,1 1 1,5-4-57,2 0 0,3-4-14,1 4 0,1-8 46,3 4 1,2-9-34,5 6 1,1-9 61,-1 1 0,6-4-99,2-4 1,2 1 104,2-5 0,0-1 65,0-6 1,-4 1-117,0-6 1,-5 5-112,1-4 0,-1 0-434,1-4 0,-6 0 255,3 0 1,-7 0 411,2 0 0,-4 5 0,2 1 0</inkml:trace>
  <inkml:trace contextRef="#ctx0" brushRef="#br1" timeOffset="36">18639 10975 8232,'-5'-17'495,"0"4"-198,-3 5-15,-2 6 38,9-3-162,-4 5 0,5 5 157,0 2 0,0 9-425,0 3 199,0 2 0,0 2-108,0 0 0,0 4 122,0-1 0,5 5-204,2-5 1,0 0 120,0-7 0,1 1-225,3-5 0,2 1 64,2-5 1,-2-3-27,2-1 1,2-4 128,-2 1 1,0-3-4,-4-1 0,2-1 148,2-3 1,-2-3-147,2-4 0,-6 0 194,-1-1 0,-2 1-91,2-1 1,-2 1 370,-2-1-307,-3 1 0,4 0-55,-5-1 1,-4 5 82,1-1 16,-1 5-161,-1-2 1,4 10 56,-3 3 1,2 7 198,2 4 1,2 3-125,2 1 1,-2 2-112,6 6 0,-1-5 65,5 8 0,-5-2-209,1 2 1,0-1 60,3-2 0,-5 2-83,-2-3 1,-1 0-199,0 0 0,-1-5 119,2 2 1,-7-7-41,-1-1 0,-5-5 118,2 2 0,-3-4 180,-2 0 0,1-1-120,-1 0 1,1-3 150,-1 0 1,0-4-79,-3 3 1,2-4-48,-2 0 1,-2-1-2,2-2 0,0 0 38,3 0 0,1-5 42,-1-3 1,2-2-72,3-2 1,-2-4-8,5-3 0,0-4-13,4-4 1,0 2-1056,0-5 0,9-1 474,2-3 0,7 3 642,-3 1 0,11-6 0,-2-4 0</inkml:trace>
  <inkml:trace contextRef="#ctx0" brushRef="#br1" timeOffset="37">19096 10530 8245,'0'-11'-210,"0"-1"0,-4 1 140,0-1 0,0 5 490,4-1 0,-1 4 705,-3-3 125,3 4-796,-4-2-249,5 5 0,0 10 46,0 5 0,0 12-10,0 7 1,0 7 9,0 8 0,1 0-157,3 4 1,1-4-5,3 5 1,2-5-318,-3 5 1,0-4-73,0 0 0,-4-2-239,1-10 1,1-1 86,-1-7 1,-1-2 182,-3-5 1,0-5-484,0-3 175,5-2-418,-3-2 994,3 1 0,-10-1 0,-2 0 0</inkml:trace>
  <inkml:trace contextRef="#ctx0" brushRef="#br1" timeOffset="38">19267 10918 6586,'0'-6'2259,"0"-4"-1539,0 9-493,0-4 1,1 5-124,3 0 52,2 0 1,6 0-161,-1 0 1,1 0-24,-1 0 0,1 0-113,-1 0 0,4 0 78,0 0 1,1 0-10,-5 0 1,0 0-265,1 0 1,-1-4 150,1 0 1,-5 0-525,1 4 0,-4-4 297,3 0 0,-3 1 411,4 3 0,-6-5 0,3-2 0</inkml:trace>
  <inkml:trace contextRef="#ctx0" brushRef="#br1" timeOffset="39">19598 10610 8100,'0'-6'578,"0"-5"-46,0 10 178,0-9-474,0 9 1,0-3-128,0 8 0,0 2 75,0 6 0,1 4-146,3 3 0,-2 4 82,1 4 1,-1 2-131,-2 5 1,1 4-83,3 0 0,-3 5 40,3-1 0,-3-1-220,-1 1 1,1-9 100,3 1 1,-3-6 40,3 2 1,-3-8 17,-1 1 0,0-7-123,0 3 0,4-9-1,0 2 0,0-7-64,-4 3-1081,0-6 628,0 3 753,0-5 0,-5-5 0,-2-1 0</inkml:trace>
  <inkml:trace contextRef="#ctx0" brushRef="#br1" timeOffset="40">19848 10421 12243,'1'1'19,"21"39"273,-3 5 1,3 2-254,-3 3 0,-2-3 211,2 2 0,-5 1-416,2-5 1,-9 3-75,-3-6 0,-3 1-100,-1-1 0,0-2 164,0-6 0,-1-1-136,-3-3 1,2 2-669,-6-5 1,1-1 382,-5-3 0,1 0 597,-1 0 0,6 0 0,1 0 0</inkml:trace>
  <inkml:trace contextRef="#ctx0" brushRef="#br1" timeOffset="41">20341 10564 8121,'-12'-5'-429,"6"3"-429,2-6 536,-2 6 1348,4-9-79,-3 10 59,5-9-399,0 9-442,0-4 1,0 15 87,0 5 1,2 7-150,1 4 0,-1 5 104,1 7 1,3-1-123,-3 4 0,5 1-266,-4 4 0,3-4 140,-3 0 1,4-5-312,-4 1 0,1-3 153,-2-1 0,-1-4-110,2-4 0,1-3 111,-2-4 1,3-2-330,-3-6 3,-1 0-149,3 1-587,-5-6 1259,5-1 0,-4-10 0,4-1 0,-5-6 0</inkml:trace>
  <inkml:trace contextRef="#ctx0" brushRef="#br1" timeOffset="42">20169 10621 8267,'7'-11'-75,"-1"0"153,-2-1 1,2 1-47,6-1 0,4 1 465,3-1 0,3 1-112,0 0 0,3 0-344,1 4 0,0-3 73,4 2 0,-3 3-226,3 1 0,-4 3 8,0 1 1,-2 0-60,-1 0 1,-5 5 154,-3 3 1,-7 6-151,-4 1 0,-3 5 3,-1-1 1,-3 3 46,-4 1 0,-6 1-73,-10 2 0,-1-2 118,-3 3 1,-1-4-169,-2-4 1,2 3 63,5-3 0,5-3-712,3-1 214,3-7 665,5-3 0,7-5 0,7 0 0</inkml:trace>
  <inkml:trace contextRef="#ctx0" brushRef="#br1" timeOffset="43">20843 10370 8111,'0'-18'712,"0"12"-475</inkml:trace>
  <inkml:trace contextRef="#ctx0" brushRef="#br1" timeOffset="44">20826 10346 10876,'-3'6'12,"-9"13"18,3 7 138,-6 0 0,1 6-35,-1-1 0,2 2-21,-2 1 1,4 0-37,3 0 0,-1 4 55,5 1 1,-3 2-104,3-3 0,0 4-91,4-4 1,0 1-218,0-5 0,0-1-112,0-3 1,5 2 170,3-5 0,3-1 50,5-3 0,-4-4 61,3 0 1,-1-9 163,2 2 0,-2-3-71,5 2 0,-5-5-46,1-2 1,-3 1-129,0-1 0,-1 0-162,1-4 1,-1 0-1356,1 0 918,-1 0 790,0 0 0,1-5 0,-1-2 0</inkml:trace>
  <inkml:trace contextRef="#ctx0" brushRef="#br1" timeOffset="45">21014 10633 8051,'-3'-12'-114,"-1"1"1,0 0-681,4-1 852,0 6 787,0 1-73,0 5-650,5 5 0,0 1 404,3 6-235,2 4-75,-4 2 0,7 10 32,2 2-161,-2-2 1,2 5-147,-7-2 168,7 2 48,-7 1 0,8-4-402,-5 1 167,1-6-142,-6 3 1,4-6-81,-2-3 0,1 1 75,-2-5 1,2 0 39,-5-3 0,4-5-183,-4 1 0,1-5-236,-2 0-602,-1-1 1206,8-2 0,-9 0 0,4-5 0,-5-2 0</inkml:trace>
  <inkml:trace contextRef="#ctx0" brushRef="#br1" timeOffset="46">21277 10587 8065,'-5'-7'0,"-3"-1"1401,3 5-906,-5-2 1,8 7-341,-6 1 1,4 5-139,-3 7 1,-2 4-209,-7 8 1,1 3 176,-8 8 1,6 3-105,-10 5 0,5-1-188,-4 1 1,2-2 317,1-2 1,1-2-458,3-6 1,-1-5 166,5-2 0,1-4-418,6-4 1,3-3 695,5-4 0,0-6 0,0-1 0</inkml:trace>
  <inkml:trace contextRef="#ctx0" brushRef="#br1" timeOffset="47">21323 10747 8062,'0'-11'560,"6"4"-714,6 3 1,0-1 172,7 2 1,-4-2-228,5 1 0,-5 2 6,4-1 181,-5 1 0,3-1-137,-1-1 0,-4 0 59,4 4-41,-4-5 0,0 4 140,-1-3 0,-4 3 0,-2 1 0</inkml:trace>
  <inkml:trace contextRef="#ctx0" brushRef="#br1" timeOffset="48">21357 10930 8235,'-6'0'798,"1"0"1,13 0-749,4 0 0,2 0 187,-3 0 0,2 0 30,2 0 0,3-5-566,5-3 0,-2 2-1582,-2-2 1881,3 1 0,-4-5 0,5 1 0</inkml:trace>
  <inkml:trace contextRef="#ctx0" brushRef="#br1" timeOffset="49">21745 10816 8056,'0'-7'514,"0"-3"-340,0 9 0,2-6-58,1 4-30,4 1 1,4-4-99,1 2 1,0 2 61,4-6 173,-4 6-314,5-4 106,-1 1 0,-3 4 169,2-3-701,-2-2 295,-2 5 153,1-4-802,-1 5 132,-5-5 739,5 3 0,-10-8 0,4 4 0</inkml:trace>
  <inkml:trace contextRef="#ctx0" brushRef="#br1" timeOffset="50">22134 10427 8107,'0'-11'241,"0"-1"471,0 6-524,0 1 1,0 6-24,0 3 1,0 2-253,0 6 212,5 4-91,-4 2 0,4 9 39,-5-1 4,5 6 0,-4 1-130,3 5 0,-3 2 186,-1-2-151,0-3 0,0 3-152,0-7 0,4 0 141,0-4-346,0 0 205,-4-4 0,0-6-205,0-2 298,0-2-209,5-1-91,-4-6 1,6-1 89,-4-5 287,-1 0 0,8 0 0,-4 0 0</inkml:trace>
  <inkml:trace contextRef="#ctx0" brushRef="#br1" timeOffset="51">22487 10369 11468,'12'19'175,"10"22"-49,-3-3 1,-3 2-644,-4 6 516,-6 0 1,3-1-146,-5 1 1,-2-2 225,-6-2-620,3 3 300,-9-10-52,4 5 0,-10-6-276,1 0 1,-4-1 101,4-3 0,-5 0 466,1-4 0,-7 2 0,0 3 0,0-5 0,2-2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62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10359 10245 6412,'5'-7'542,"1"2"-317,6 5 1,-5-1-159,1-3 0,-4 3 278,3-3-171,-4 3-240,2 1 267,0 0-262,-4 0 1,6 1 31,-4 3 0,0-3 36,4 3 1,1-3-5,4-1 0,4 0 11,3 0 0,3 0 57,0 0 0,1 0-52,0 0 1,0 0 99,0 0 0,0 0-73,0 0 0,-1 1 99,1 3 1,-4-3-86,0 3 1,0 1 10,4-1 1,-4 4-42,0-4 1,5 3 31,7-3 1,2 0-138,1-4 1,5 0 122,3 0 1,8-4-129,3 0 1,-3-5 68,-5 2 0,0 2-10,-7 1 0,0-1 95,-4 1 0,-4 0 152,1 4 1,-2 0-134,2 0 1,-2 0 22,-3 0 0,4 0-23,4 0 0,0 4-16,0 0 0,10 0 14,1-4 1,9 3-248,-1 1 1,9 0 203,-28-4 0,1 0 0,0 0 0,2 0-255,1 0 1,0 0 0,1 0 0,1-1 125,-2-1 1,0 0 0,-1 1 0,1 1 53,0-2 0,0 0 0,0 1 1,0 1 38,2-1 0,0 2 1,-2-1-1,0 0-81,0 0 0,0 0 1,-3 0-1,0 0 63,3 0 1,0 0 0,-3 0 0,0 0-13,5 0 0,0 0 0,-1 0 0,1 0-4,1 0 1,1 0 0,-2 0 0,-1 0 104,3 0 0,0 0 0,-1 0 0,1 0-27,4 0 0,0 0 0,0 0 0,0 0-201,2 0 1,0 0-1,-3 0 1,1 0 234,3 0 0,1 0 0,-4 0 0,-1 0-54,5 0 1,-1 0 0,0 0 0,-1 0 34,-2 0 0,-1 0 0,2 0 1,0 0-22,-3 0 0,0 0 0,0 0 0,0 0-69,0 0 1,0 0 0,-1 0-1,-1 0 13,-2 0 0,0 0 0,0 0 0,1 0-47,1 0 0,0 0 0,-1 0 0,-1 0 52,2 0 0,0 0 1,1 0-1,0 0-56,1 0 1,0 0 0,3 0-1,2 0-3,2 0 0,1 0 0,0-1 1,0 0-254,3-1 1,0 0 0,-2 2 0,0-1 214,0-1 1,0 0-1,-2 1 1,0 1 72,0 0 0,1 0 0,-5 0 0,1 0-47,1 0 1,1 0-1,-3-2 1,0 0 45,-1 0 0,-1 0 1,0 0-1,0 1 114,-1 0 0,0 2 0,-1-1 0,-1 0 13,-2 0 0,0 0 0,0-1 0,0 0 38,0 0 0,0-1 1,1 1-1,1 0-31,0-1 0,0 1 0,5-1 1,0 1-36,0-1 0,1 0 0,2 1 0,-1 0-56,0-3 1,1 0-1,4 2 1,1 0-77,-2-2 0,1 1 1,2 1-1,1 0 5,-4-2 1,0 0 0,2 2 0,0 0 0,-4-1 0,0-1 0,2 2 1,0 0-68,-4-2 1,1 0-1,-2 2 1,0 1 31,0-3 1,-1 0 0,0 2 0,-1 1-26,-1 0 0,1-1 1,2-1-1,1 1 118,0 0 0,1 0 0,-1-2 0,-1 0-45,2 2 1,-1 0-1,1 0 1,-1 0 122,2 2 1,1 0 0,2-1 0,0-1-55,1 0 0,0 0 0,2 0 0,-1 0 35,1 2 0,1 0 0,-2 0 0,1 0-18,-2 0 0,0 0 1,0 0-1,0 0 17,-3 0 0,-1 0 1,-1 0-1,-1 0 36,-5 0 1,0 0 0,-3 0 0,0 0-44,-4 0 1,-2 0-1,1-2 1,-2 0 19,23-2 1,-2-1 538,-9 2 0,-6-3-504,-2-1 0,2-3-45,-2 2 1,6-1 3,2 2 0,1-2-44,6 5 1,4-1 47,4 1 1,0 3-21,-4-3 1,-2 3-15,-6 1 1,3 0 766,-10 0 1,5 0-704,-5 0 0,-3 3 227,-1 1 1,-2 0-271,-2-4 0,-3 1-132,-1 3 0,0-3 139,5 3 1,-1-1-186,0 1 0,4-3-32,0 3 0,0-3 144,-3-1 0,-1 0-152,0 0 1,-5 0 188,-2 0 1,-3-1 125,-1-3 1,-4 3-86,0-3 1,-5 3 94,1 1 0,-6-4-76,-1 0 1,-1 0-34,5 4 1,-5 0-11,1 0 0,-4 0-23,3 0 0,-3 0-82,4 0 1,-4 0 86,3 0 1,-3 0-438,4 0 228,-6 0-555,3 0 1,-6 0 37,-3 0 695,-12 0 0,-13 5 0,-12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630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17474 9970 8301,'-8'-7'-312,"1"-1"337,4 6 0,-2-5 324,5 3 1,1 3 35,3-3 1,3-2-134,4-2 0,5-2 23,3-1 0,11-6-47,8-2 0,5-3-25,14-5 1,-27 12 0,1-1-404,4-2 1,2-2 0,4 0 0,2 0 280,2-3 1,1 0-1,4-2 1,1-2-15,0-1 0,0-1 0,1 0 0,0 0-547,3-4 0,1 1 1,-1 1-1,1 0 435,-16 8 0,-1 0 1,1 0-1,-2 2 1,-1 0-1,2 0 32,1-3 1,1-1 0,0 1 0,-3 2 0,0 0 0,1-1-25,3-1 0,0 0 0,0 0 0,-2 1 0,0 0 0,0 0 36,0 1 1,-1 1 0,0 0 0,16-9 0,-1 1-243,-3 2 1,-3 1-1,-5 4 1,-1 1 243,1 0 0,-2 0 1,-8 3-1,-1 0-87,-1 3 1,-1 0-1,24-17 177,0 5 1,-10 5 16,-10 3 0,-2 5 376,-9-2 0,-3 5-380,-8 3 1378,-6-2-1490,-1 9 1,-11-4 237,-6 5 0,-9 6-612,-10 6 382,-7-1 0,-2 16 0,-6-3 0</inkml:trace>
  <inkml:trace contextRef="#ctx0" brushRef="#br0" timeOffset="1">13899 11649 8369,'-7'0'0,"-1"0"-183,5 0-255,-2 0 713,5-5 0,2 0-98,1-2 0,8-7 84,4 2 0,6-3-133,2 0 1,1-4 53,7-8 0,6 2-51,8-6 0,7-3-263,-22 15 1,1 0 0,3-3-1,1 1 215,2 0 0,2 0 0,4-3 0,1-2-454,2 0 1,0-1-1,6-4 1,2 0 350,-16 8 1,0 0 0,1 0-1,-1 1 1,1-1 0,0 0 37,2-1 0,-1 0 0,1-1 0,0 1 0,0 0 0,-1 0-120,-3 1 0,0 0 1,-1 1-1,19-13 1,-2 1 26,-5 5 0,-1 1 0,-2 2 0,-2 2-145,-6 5 1,-2 0 0,-1 4 0,-2 0 128,22-12 1,-9 4 231,-7 4 0,-7 3-78,-5 5 1,-6 3 670,-5 0-828,-8 6 1,-3-3 1385,-8 5-1292,-12 5 0,-18 6 0,-13 7 0</inkml:trace>
  <inkml:trace contextRef="#ctx0" brushRef="#br0" timeOffset="2">20523 11524 8305,'2'-8'-495,"1"0"1,0 5 482,5-5 1,-1 4 565,5-3 1,-1-1-232,0-3 1,6-1-70,2 1 0,3-5-150,0 1 0,5-5 114,0 1 1,6-6-204,1-2 1,7-6-132,8-1 0,-23 14 0,1 0 160,3-2 0,1-1 0,2-3 0,0 1-299,5-2 0,0 1 0,-2-3 0,1 0 223,2-1 1,2 0 0,-3 0 0,1 1 51,1-1 1,0-1 0,3 0 0,0 0 0,2 1 1,2-1-1,2-1 1,2-1-3,2 3 1,0 0-1,-2-1 1,-1 2 19,-4 2 1,-1 1 0,-5 2-1,-1 2-81,-6 2 1,-2 2-1,0 2 1,-2 1 107,17-11 0,-4 5 8,-12 2 1,-2 5-52,-5-1 0,0-1-2,0 0 0,-6 3 382,-1 5-899,-4-2 582,0 3 1,-6 0-575,-2-1 488,-8 6 0,-12-3 0,-9 5 0</inkml:trace>
  <inkml:trace contextRef="#ctx0" brushRef="#br0" timeOffset="3">20558 8029 8334,'-6'-12'-916,"5"6"1155,-4-4 0,4 7 245,-3-4 96,3 4-268,-4-2-298,5 5 1,1 5 129,3 3 0,-2 2 39,6 1 1,-4 6-116,3 2 0,-3 3 13,4 0 0,-6 0-178,2-3 1,-3 3 102,-1-3 1,0-2-334,0 2 1,0-5 155,0 2 1,0 0-425,0-1 0,-3 1 156,-1-5 0,0-3-440,4-1 879,-5-4 0,-1 7 0,-6-4 0</inkml:trace>
  <inkml:trace contextRef="#ctx0" brushRef="#br0" timeOffset="4">20923 8063 8171,'0'-11'-748,"1"3"993,3 0-90,-3 6 183,4-3-250,-5 5 1,-1 5 158,-3 3 0,-2 7-138,-5 4 1,3 1 77,0-1 1,-1 8-53,-6-1 1,3 2-155,-4 3 0,0-1-95,1 5 0,-4-5 79,3 0 1,0-4-81,1 0 0,2-1 86,-2-3 0,6 0-227,1-3 0,2 1 39,-2-4 0,-1-1-190,6-4 0,-3-3-463,3-1 870,1 1 0,-8-2 0,9-1 0,-4-5 0</inkml:trace>
  <inkml:trace contextRef="#ctx0" brushRef="#br0" timeOffset="5">20912 8269 8111,'0'-12'0,"0"5"-25,0-1 0,1 4 146,3-3 1,2 4-26,5-1 0,1-1 94,-1 1 0,1-1-122,-1 2 0,4 1 70,1-2 1,0 3-50,-1 1 0,-2 0 38,2 0 1,-2 1-130,-2 3 1,-1-1 99,-2 4 0,1 5-130,-5 3 0,-2 5 9,-5-1 1,-5 3 110,-7 1 1,-2 0-172,-2-1 0,-6 5 87,2 0 1,-2-1-111,2-3 1,4-4 33,0 0 1,5-3-138,-2 3 0,5-9 146,3 1 0,2-3-58,2-1 346,3-2-304,-4 1 219,5-5 0,1 4-85,3-5 1,2 0 119,6 0 1,-1 4-30,1 0 1,3-1-43,0-3 1,7 0 102,0 0 1,3 0-117,5 0 1,-5-3-32,2-1 0,-3 0 42,-1 4 0,-4-4-170,0 0 226,-5 0-1228,3 4 615,-11 0 455,-6 0 0,-17 0 0,-7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5.xml"/><Relationship Id="rId5" Type="http://schemas.openxmlformats.org/officeDocument/2006/relationships/image" Target="NULL"/><Relationship Id="rId4" Type="http://schemas.openxmlformats.org/officeDocument/2006/relationships/customXml" Target="../ink/ink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5" Type="http://schemas.openxmlformats.org/officeDocument/2006/relationships/image" Target="NULL"/><Relationship Id="rId4" Type="http://schemas.openxmlformats.org/officeDocument/2006/relationships/customXml" Target="../ink/ink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5" Type="http://schemas.openxmlformats.org/officeDocument/2006/relationships/image" Target="NULL"/><Relationship Id="rId4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48.xml"/><Relationship Id="rId17" Type="http://schemas.openxmlformats.org/officeDocument/2006/relationships/image" Target="NULL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5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NULL"/><Relationship Id="rId14" Type="http://schemas.openxmlformats.org/officeDocument/2006/relationships/customXml" Target="../ink/ink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56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3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customXml" Target="../ink/ink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customXml" Target="../ink/ink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customXml" Target="../ink/ink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54.png"/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12" Type="http://schemas.openxmlformats.org/officeDocument/2006/relationships/customXml" Target="../ink/ink9.xml"/><Relationship Id="rId17" Type="http://schemas.openxmlformats.org/officeDocument/2006/relationships/image" Target="../media/image56.png"/><Relationship Id="rId2" Type="http://schemas.openxmlformats.org/officeDocument/2006/relationships/image" Target="../media/image5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11" Type="http://schemas.openxmlformats.org/officeDocument/2006/relationships/image" Target="../media/image53.png"/><Relationship Id="rId5" Type="http://schemas.openxmlformats.org/officeDocument/2006/relationships/image" Target="../media/image8.svg"/><Relationship Id="rId15" Type="http://schemas.openxmlformats.org/officeDocument/2006/relationships/image" Target="../media/image55.png"/><Relationship Id="rId10" Type="http://schemas.openxmlformats.org/officeDocument/2006/relationships/customXml" Target="../ink/ink8.xml"/><Relationship Id="rId4" Type="http://schemas.openxmlformats.org/officeDocument/2006/relationships/image" Target="../media/image7.png"/><Relationship Id="rId9" Type="http://schemas.openxmlformats.org/officeDocument/2006/relationships/image" Target="../media/image52.png"/><Relationship Id="rId1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48.png"/><Relationship Id="rId14" Type="http://schemas.openxmlformats.org/officeDocument/2006/relationships/hyperlink" Target="https://www.symbolab.com/solver/integral-calcula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5" Type="http://schemas.openxmlformats.org/officeDocument/2006/relationships/image" Target="NULL"/><Relationship Id="rId4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7824"/>
            <a:ext cx="7772400" cy="1403756"/>
          </a:xfrm>
        </p:spPr>
        <p:txBody>
          <a:bodyPr/>
          <a:lstStyle/>
          <a:p>
            <a:r>
              <a:rPr lang="en-US" dirty="0"/>
              <a:t>9. Continuous Bayes’ rule, Derived </a:t>
            </a:r>
            <a:r>
              <a:rPr lang="en-US"/>
              <a:t>Random Variables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D5F30-8D8D-7444-B7F8-ACDD5B3C0525}"/>
              </a:ext>
            </a:extLst>
          </p:cNvPr>
          <p:cNvSpPr txBox="1"/>
          <p:nvPr/>
        </p:nvSpPr>
        <p:spPr>
          <a:xfrm>
            <a:off x="685800" y="682560"/>
            <a:ext cx="65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A09AF-3849-3B4B-BE49-24951C5FE268}"/>
              </a:ext>
            </a:extLst>
          </p:cNvPr>
          <p:cNvSpPr txBox="1"/>
          <p:nvPr/>
        </p:nvSpPr>
        <p:spPr>
          <a:xfrm>
            <a:off x="685800" y="1094160"/>
            <a:ext cx="129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Fall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33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FFB-823B-C240-9EB3-C79D818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and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B52BD-32B0-6D49-BFF1-3E45AB224D02}"/>
              </a:ext>
            </a:extLst>
          </p:cNvPr>
          <p:cNvSpPr txBox="1"/>
          <p:nvPr/>
        </p:nvSpPr>
        <p:spPr>
          <a:xfrm>
            <a:off x="457200" y="133350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</a:t>
            </a:r>
            <a:r>
              <a:rPr lang="en-US" sz="3600" i="1" dirty="0" err="1">
                <a:latin typeface="Garamond" panose="02020404030301010803" pitchFamily="18" charset="0"/>
                <a:cs typeface="Franklin Gothic Medium"/>
              </a:rPr>
              <a:t>aX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+ b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192EA-DCE8-8942-9F32-8E5E92B1CD46}"/>
                  </a:ext>
                </a:extLst>
              </p14:cNvPr>
              <p14:cNvContentPartPr/>
              <p14:nvPr/>
            </p14:nvContentPartPr>
            <p14:xfrm>
              <a:off x="826560" y="1394280"/>
              <a:ext cx="7696800" cy="493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192EA-DCE8-8942-9F32-8E5E92B1C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360" y="1378080"/>
                <a:ext cx="772920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23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EFC9-BE3A-3A4A-8CA5-BB21ED1F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11254-CEBC-7040-9773-9DAA7A607C87}"/>
              </a:ext>
            </a:extLst>
          </p:cNvPr>
          <p:cNvSpPr txBox="1"/>
          <p:nvPr/>
        </p:nvSpPr>
        <p:spPr>
          <a:xfrm>
            <a:off x="457200" y="1955800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= 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)/</a:t>
            </a:r>
            <a:r>
              <a:rPr lang="en-US" sz="3600" dirty="0">
                <a:latin typeface="Symbol" pitchFamily="2" charset="2"/>
                <a:cs typeface="Franklin Gothic Medium"/>
              </a:rPr>
              <a:t>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AF3EE-D0F9-5F4C-B51D-F6E7E4488C87}"/>
              </a:ext>
            </a:extLst>
          </p:cNvPr>
          <p:cNvSpPr txBox="1"/>
          <p:nvPr/>
        </p:nvSpPr>
        <p:spPr>
          <a:xfrm>
            <a:off x="457200" y="1146174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is 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600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 dirty="0">
                <a:latin typeface="Symbol" pitchFamily="2" charset="2"/>
                <a:cs typeface="Franklin Gothic Medium"/>
              </a:rPr>
              <a:t>s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)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EA1ABD-CEF7-3E43-B083-F19C3917920B}"/>
                  </a:ext>
                </a:extLst>
              </p14:cNvPr>
              <p14:cNvContentPartPr/>
              <p14:nvPr/>
            </p14:nvContentPartPr>
            <p14:xfrm>
              <a:off x="694800" y="1875240"/>
              <a:ext cx="7536960" cy="419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EA1ABD-CEF7-3E43-B083-F19C39179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1859040"/>
                <a:ext cx="7569360" cy="42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39A6B9-AAFE-D944-94B9-1342C5021373}"/>
                  </a:ext>
                </a:extLst>
              </p14:cNvPr>
              <p14:cNvContentPartPr/>
              <p14:nvPr/>
            </p14:nvContentPartPr>
            <p14:xfrm>
              <a:off x="5349240" y="5484600"/>
              <a:ext cx="337320" cy="43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39A6B9-AAFE-D944-94B9-1342C5021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3040" y="5468400"/>
                <a:ext cx="3697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15CF13-72E2-2E47-BCC8-8607AC6EF94E}"/>
                  </a:ext>
                </a:extLst>
              </p14:cNvPr>
              <p14:cNvContentPartPr/>
              <p14:nvPr/>
            </p14:nvContentPartPr>
            <p14:xfrm>
              <a:off x="3992400" y="5374080"/>
              <a:ext cx="4502520" cy="57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15CF13-72E2-2E47-BCC8-8607AC6EF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6200" y="5357880"/>
                <a:ext cx="453492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37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9352E9F-9D15-4C4C-BE76-53A59FEC4B94}"/>
              </a:ext>
            </a:extLst>
          </p:cNvPr>
          <p:cNvSpPr/>
          <p:nvPr/>
        </p:nvSpPr>
        <p:spPr>
          <a:xfrm>
            <a:off x="1521962" y="1490332"/>
            <a:ext cx="558800" cy="5588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57D93-D073-314D-91C4-EF3129F906FF}"/>
              </a:ext>
            </a:extLst>
          </p:cNvPr>
          <p:cNvSpPr/>
          <p:nvPr/>
        </p:nvSpPr>
        <p:spPr>
          <a:xfrm>
            <a:off x="1109212" y="1077582"/>
            <a:ext cx="1384300" cy="13843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E73CEF-F7C6-A848-8115-01F5F02A5E26}"/>
              </a:ext>
            </a:extLst>
          </p:cNvPr>
          <p:cNvSpPr/>
          <p:nvPr/>
        </p:nvSpPr>
        <p:spPr>
          <a:xfrm>
            <a:off x="728212" y="696582"/>
            <a:ext cx="2146300" cy="21463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16C27C-5737-C743-9D5F-E6092297FA9C}"/>
              </a:ext>
            </a:extLst>
          </p:cNvPr>
          <p:cNvCxnSpPr>
            <a:cxnSpLocks/>
          </p:cNvCxnSpPr>
          <p:nvPr/>
        </p:nvCxnSpPr>
        <p:spPr>
          <a:xfrm flipV="1">
            <a:off x="438688" y="1679514"/>
            <a:ext cx="1122812" cy="2227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6EAF42-8C4C-A04F-838F-1453892BEF61}"/>
              </a:ext>
            </a:extLst>
          </p:cNvPr>
          <p:cNvCxnSpPr>
            <a:cxnSpLocks/>
          </p:cNvCxnSpPr>
          <p:nvPr/>
        </p:nvCxnSpPr>
        <p:spPr>
          <a:xfrm>
            <a:off x="728212" y="624513"/>
            <a:ext cx="940519" cy="527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078760-0768-F04A-9BF2-3F3B3029F180}"/>
              </a:ext>
            </a:extLst>
          </p:cNvPr>
          <p:cNvSpPr txBox="1"/>
          <p:nvPr/>
        </p:nvSpPr>
        <p:spPr>
          <a:xfrm>
            <a:off x="2874512" y="503742"/>
            <a:ext cx="593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PDF of the loser?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AFF81C-9ED4-7646-9CF0-D9383F530A8C}"/>
                  </a:ext>
                </a:extLst>
              </p14:cNvPr>
              <p14:cNvContentPartPr/>
              <p14:nvPr/>
            </p14:nvContentPartPr>
            <p14:xfrm>
              <a:off x="896760" y="1328040"/>
              <a:ext cx="7911000" cy="465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AFF81C-9ED4-7646-9CF0-D9383F530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560" y="1311840"/>
                <a:ext cx="7943400" cy="46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EF5AFE-3BCF-1246-83DB-92DBFC1D380A}"/>
                  </a:ext>
                </a:extLst>
              </p14:cNvPr>
              <p14:cNvContentPartPr/>
              <p14:nvPr/>
            </p14:nvContentPartPr>
            <p14:xfrm>
              <a:off x="1545840" y="1167840"/>
              <a:ext cx="419760" cy="90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EF5AFE-3BCF-1246-83DB-92DBFC1D38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9640" y="1151640"/>
                <a:ext cx="45216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B82133-067D-8D45-A492-2E3605C8BD18}"/>
                  </a:ext>
                </a:extLst>
              </p14:cNvPr>
              <p14:cNvContentPartPr/>
              <p14:nvPr/>
            </p14:nvContentPartPr>
            <p14:xfrm>
              <a:off x="912600" y="6109560"/>
              <a:ext cx="5123520" cy="35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B82133-067D-8D45-A492-2E3605C8BD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400" y="6093360"/>
                <a:ext cx="5155920" cy="3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5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BB3D4-679A-0548-9900-63E5C806A26B}"/>
              </a:ext>
            </a:extLst>
          </p:cNvPr>
          <p:cNvSpPr txBox="1"/>
          <p:nvPr/>
        </p:nvSpPr>
        <p:spPr>
          <a:xfrm>
            <a:off x="572459" y="596900"/>
            <a:ext cx="645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200" dirty="0">
                <a:latin typeface="Franklin Gothic Medium"/>
                <a:cs typeface="Franklin Gothic Medium"/>
              </a:rPr>
              <a:t> are independent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.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What is the PDF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/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44B856-CA50-9540-9BBC-734A801EA063}"/>
                  </a:ext>
                </a:extLst>
              </p14:cNvPr>
              <p14:cNvContentPartPr/>
              <p14:nvPr/>
            </p14:nvContentPartPr>
            <p14:xfrm>
              <a:off x="612360" y="1817280"/>
              <a:ext cx="5773320" cy="444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44B856-CA50-9540-9BBC-734A801EA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160" y="1801080"/>
                <a:ext cx="5805720" cy="44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F6CEB1-1448-064B-9599-8514D124D7B2}"/>
                  </a:ext>
                </a:extLst>
              </p14:cNvPr>
              <p14:cNvContentPartPr/>
              <p14:nvPr/>
            </p14:nvContentPartPr>
            <p14:xfrm>
              <a:off x="1023480" y="1097640"/>
              <a:ext cx="7483680" cy="469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F6CEB1-1448-064B-9599-8514D124D7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280" y="1081440"/>
                <a:ext cx="7516080" cy="47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D38480-99EF-5E4C-A712-855C55B356F3}"/>
                  </a:ext>
                </a:extLst>
              </p14:cNvPr>
              <p14:cNvContentPartPr/>
              <p14:nvPr/>
            </p14:nvContentPartPr>
            <p14:xfrm>
              <a:off x="706680" y="3083020"/>
              <a:ext cx="3045240" cy="2829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D38480-99EF-5E4C-A712-855C55B356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480" y="3066820"/>
                <a:ext cx="3077640" cy="28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D525D2-A5A4-1945-A545-9F4B085E30AD}"/>
                  </a:ext>
                </a:extLst>
              </p14:cNvPr>
              <p14:cNvContentPartPr/>
              <p14:nvPr/>
            </p14:nvContentPartPr>
            <p14:xfrm>
              <a:off x="587520" y="2894020"/>
              <a:ext cx="140400" cy="23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D525D2-A5A4-1945-A545-9F4B085E30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320" y="2877820"/>
                <a:ext cx="1728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EA207A-F2F4-F543-A98F-9BB50CA3066B}"/>
                  </a:ext>
                </a:extLst>
              </p14:cNvPr>
              <p14:cNvContentPartPr/>
              <p14:nvPr/>
            </p14:nvContentPartPr>
            <p14:xfrm>
              <a:off x="1093680" y="2544480"/>
              <a:ext cx="7981920" cy="321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EA207A-F2F4-F543-A98F-9BB50CA306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7480" y="2528280"/>
                <a:ext cx="8014320" cy="32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9914A9-6B3B-7B4C-BE71-1AAC4BC07669}"/>
                  </a:ext>
                </a:extLst>
              </p14:cNvPr>
              <p14:cNvContentPartPr/>
              <p14:nvPr/>
            </p14:nvContentPartPr>
            <p14:xfrm>
              <a:off x="4872240" y="4029120"/>
              <a:ext cx="3449880" cy="266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9914A9-6B3B-7B4C-BE71-1AAC4BC07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56040" y="4012920"/>
                <a:ext cx="3482280" cy="26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45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6C6-83F9-334B-8D7F-F2CD4B7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D39-5E85-F145-8B21-D7F0A0FE97FA}"/>
              </a:ext>
            </a:extLst>
          </p:cNvPr>
          <p:cNvSpPr txBox="1"/>
          <p:nvPr/>
        </p:nvSpPr>
        <p:spPr>
          <a:xfrm>
            <a:off x="457200" y="1146174"/>
            <a:ext cx="6497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are independent. </a:t>
            </a:r>
            <a:br>
              <a:rPr lang="en-US" sz="3600" dirty="0">
                <a:latin typeface="Franklin Gothic Medium" panose="020B0603020102020204" pitchFamily="34" charset="0"/>
                <a:cs typeface="Franklin Gothic Medium"/>
              </a:rPr>
            </a:b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PMF/PDF of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F2F77C-76FC-6745-AA40-CF60AEAD14B9}"/>
                  </a:ext>
                </a:extLst>
              </p14:cNvPr>
              <p14:cNvContentPartPr/>
              <p14:nvPr/>
            </p14:nvContentPartPr>
            <p14:xfrm>
              <a:off x="1587600" y="2346480"/>
              <a:ext cx="6468120" cy="173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F2F77C-76FC-6745-AA40-CF60AEAD14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400" y="2330280"/>
                <a:ext cx="6500160" cy="17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FEDC79-A42C-814A-A3D2-4DA1B4058AFC}"/>
                  </a:ext>
                </a:extLst>
              </p14:cNvPr>
              <p14:cNvContentPartPr/>
              <p14:nvPr/>
            </p14:nvContentPartPr>
            <p14:xfrm>
              <a:off x="624960" y="1603440"/>
              <a:ext cx="6476040" cy="146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FEDC79-A42C-814A-A3D2-4DA1B4058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760" y="1587240"/>
                <a:ext cx="6508440" cy="14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79D36D-A9F3-DB4B-B5DD-0E8CC8071C45}"/>
                  </a:ext>
                </a:extLst>
              </p14:cNvPr>
              <p14:cNvContentPartPr/>
              <p14:nvPr/>
            </p14:nvContentPartPr>
            <p14:xfrm>
              <a:off x="1472040" y="4374720"/>
              <a:ext cx="6928200" cy="189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79D36D-A9F3-DB4B-B5DD-0E8CC8071C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5840" y="4358520"/>
                <a:ext cx="6960600" cy="19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58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57FF8-6B84-D94D-AD72-8351434B5A11}"/>
              </a:ext>
            </a:extLst>
          </p:cNvPr>
          <p:cNvSpPr txBox="1"/>
          <p:nvPr/>
        </p:nvSpPr>
        <p:spPr>
          <a:xfrm>
            <a:off x="444321" y="414021"/>
            <a:ext cx="64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Toss two 3-sided dice. </a:t>
            </a:r>
          </a:p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sum of face values?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1C428A-E252-9C4B-B08A-5E154160B469}"/>
                  </a:ext>
                </a:extLst>
              </p14:cNvPr>
              <p14:cNvContentPartPr/>
              <p14:nvPr/>
            </p14:nvContentPartPr>
            <p14:xfrm>
              <a:off x="2028600" y="1614240"/>
              <a:ext cx="3866400" cy="475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1C428A-E252-9C4B-B08A-5E154160B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760" y="1592640"/>
                <a:ext cx="3898800" cy="47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DC72E-D235-4C4F-8431-C4B9265934AD}"/>
                  </a:ext>
                </a:extLst>
              </p14:cNvPr>
              <p14:cNvContentPartPr/>
              <p14:nvPr/>
            </p14:nvContentPartPr>
            <p14:xfrm>
              <a:off x="3325494" y="4972268"/>
              <a:ext cx="3437640" cy="139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DC72E-D235-4C4F-8431-C4B926593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9294" y="4956068"/>
                <a:ext cx="3470040" cy="14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1F23A7-B24B-2347-9FFF-6996B035F493}"/>
                  </a:ext>
                </a:extLst>
              </p14:cNvPr>
              <p14:cNvContentPartPr/>
              <p14:nvPr/>
            </p14:nvContentPartPr>
            <p14:xfrm>
              <a:off x="1961280" y="2508120"/>
              <a:ext cx="6529320" cy="333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1F23A7-B24B-2347-9FFF-6996B035F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5080" y="2491920"/>
                <a:ext cx="6554880" cy="33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4F6D5F-D78C-4D42-940E-6654B4408A3E}"/>
                  </a:ext>
                </a:extLst>
              </p14:cNvPr>
              <p14:cNvContentPartPr/>
              <p14:nvPr/>
            </p14:nvContentPartPr>
            <p14:xfrm>
              <a:off x="2026800" y="4226760"/>
              <a:ext cx="378720" cy="41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F6D5F-D78C-4D42-940E-6654B4408A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0600" y="4210560"/>
                <a:ext cx="4111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99CC71-C153-E349-9035-A34D7C398E04}"/>
                  </a:ext>
                </a:extLst>
              </p14:cNvPr>
              <p14:cNvContentPartPr/>
              <p14:nvPr/>
            </p14:nvContentPartPr>
            <p14:xfrm>
              <a:off x="5900040" y="4111560"/>
              <a:ext cx="946080" cy="12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99CC71-C153-E349-9035-A34D7C398E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3840" y="4095360"/>
                <a:ext cx="97848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40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45C97-5E8C-2440-AB93-C44D12529756}"/>
              </a:ext>
            </a:extLst>
          </p:cNvPr>
          <p:cNvSpPr txBox="1"/>
          <p:nvPr/>
        </p:nvSpPr>
        <p:spPr>
          <a:xfrm>
            <a:off x="572458" y="596900"/>
            <a:ext cx="7923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Romeo and Juliet arrive in Shatin at independent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Exponential(1)</a:t>
            </a:r>
            <a:r>
              <a:rPr lang="en-US" sz="3200" dirty="0">
                <a:latin typeface="Franklin Gothic Medium"/>
                <a:cs typeface="Franklin Gothic Medium"/>
              </a:rPr>
              <a:t> hours past noon.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How long is the wait?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80534-8755-B841-96B2-E8D0510BB17F}"/>
                  </a:ext>
                </a:extLst>
              </p14:cNvPr>
              <p14:cNvContentPartPr/>
              <p14:nvPr/>
            </p14:nvContentPartPr>
            <p14:xfrm>
              <a:off x="751320" y="2341440"/>
              <a:ext cx="7980480" cy="380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80534-8755-B841-96B2-E8D0510BB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120" y="2325240"/>
                <a:ext cx="8012880" cy="38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07E9C-CCAB-D64E-A01C-239295BFB5DE}"/>
                  </a:ext>
                </a:extLst>
              </p14:cNvPr>
              <p14:cNvContentPartPr/>
              <p14:nvPr/>
            </p14:nvContentPartPr>
            <p14:xfrm>
              <a:off x="5974200" y="2140020"/>
              <a:ext cx="2993760" cy="257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07E9C-CCAB-D64E-A01C-239295BFB5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8000" y="2118420"/>
                <a:ext cx="3026160" cy="26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B65713-484F-224D-925D-1A96301ED254}"/>
                  </a:ext>
                </a:extLst>
              </p14:cNvPr>
              <p14:cNvContentPartPr/>
              <p14:nvPr/>
            </p14:nvContentPartPr>
            <p14:xfrm>
              <a:off x="1916640" y="3265262"/>
              <a:ext cx="2841120" cy="65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B65713-484F-224D-925D-1A96301ED2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0440" y="3249062"/>
                <a:ext cx="28735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348A57-2BC9-AA46-BB91-1B30999A9889}"/>
                  </a:ext>
                </a:extLst>
              </p14:cNvPr>
              <p14:cNvContentPartPr/>
              <p14:nvPr/>
            </p14:nvContentPartPr>
            <p14:xfrm>
              <a:off x="1632960" y="3380400"/>
              <a:ext cx="5151600" cy="314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348A57-2BC9-AA46-BB91-1B30999A98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6760" y="3364200"/>
                <a:ext cx="5184000" cy="31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F9C217-6F2B-8447-ADF4-8301493FDD02}"/>
                  </a:ext>
                </a:extLst>
              </p14:cNvPr>
              <p14:cNvContentPartPr/>
              <p14:nvPr/>
            </p14:nvContentPartPr>
            <p14:xfrm>
              <a:off x="5846760" y="2341440"/>
              <a:ext cx="1767960" cy="394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F9C217-6F2B-8447-ADF4-8301493FDD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0560" y="2325240"/>
                <a:ext cx="180036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B190B8-16CB-9E40-886B-C842C1AD2DB0}"/>
                  </a:ext>
                </a:extLst>
              </p14:cNvPr>
              <p14:cNvContentPartPr/>
              <p14:nvPr/>
            </p14:nvContentPartPr>
            <p14:xfrm>
              <a:off x="6615360" y="2020860"/>
              <a:ext cx="613080" cy="166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B190B8-16CB-9E40-886B-C842C1AD2D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9160" y="2004660"/>
                <a:ext cx="645480" cy="16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56DAA-0429-A642-8775-2DAEFBF08E3E}"/>
                  </a:ext>
                </a:extLst>
              </p14:cNvPr>
              <p14:cNvContentPartPr/>
              <p14:nvPr/>
            </p14:nvContentPartPr>
            <p14:xfrm>
              <a:off x="999720" y="1615680"/>
              <a:ext cx="4847040" cy="457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56DAA-0429-A642-8775-2DAEFBF08E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3520" y="1599480"/>
                <a:ext cx="4879440" cy="46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5DDD25-CD4A-9848-B811-DAD9E24DCE1F}"/>
                  </a:ext>
                </a:extLst>
              </p14:cNvPr>
              <p14:cNvContentPartPr/>
              <p14:nvPr/>
            </p14:nvContentPartPr>
            <p14:xfrm>
              <a:off x="5032440" y="3243960"/>
              <a:ext cx="3223800" cy="308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5DDD25-CD4A-9848-B811-DAD9E24DCE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6240" y="3227760"/>
                <a:ext cx="3256200" cy="31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41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89BDE8-D641-5C4C-98DE-A40299F45E15}"/>
                  </a:ext>
                </a:extLst>
              </p14:cNvPr>
              <p14:cNvContentPartPr/>
              <p14:nvPr/>
            </p14:nvContentPartPr>
            <p14:xfrm>
              <a:off x="827640" y="2544480"/>
              <a:ext cx="5811480" cy="300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89BDE8-D641-5C4C-98DE-A40299F45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440" y="2528640"/>
                <a:ext cx="5843880" cy="30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E2FB61-F8DE-574E-9522-A4DA8E3C371A}"/>
                  </a:ext>
                </a:extLst>
              </p14:cNvPr>
              <p14:cNvContentPartPr/>
              <p14:nvPr/>
            </p14:nvContentPartPr>
            <p14:xfrm>
              <a:off x="649440" y="1077120"/>
              <a:ext cx="6167880" cy="105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E2FB61-F8DE-574E-9522-A4DA8E3C37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40" y="1060920"/>
                <a:ext cx="620028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87B6FC-1B88-CA4E-A48B-4E7BF8EBD5E3}"/>
                  </a:ext>
                </a:extLst>
              </p14:cNvPr>
              <p14:cNvContentPartPr/>
              <p14:nvPr/>
            </p14:nvContentPartPr>
            <p14:xfrm>
              <a:off x="3712680" y="4057920"/>
              <a:ext cx="1957320" cy="39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87B6FC-1B88-CA4E-A48B-4E7BF8EBD5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480" y="4041720"/>
                <a:ext cx="19897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D8848E-0F8F-FE4C-9B53-58D9E5BD07FF}"/>
                  </a:ext>
                </a:extLst>
              </p14:cNvPr>
              <p14:cNvContentPartPr/>
              <p14:nvPr/>
            </p14:nvContentPartPr>
            <p14:xfrm>
              <a:off x="3872880" y="4913280"/>
              <a:ext cx="1344960" cy="62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D8848E-0F8F-FE4C-9B53-58D9E5BD07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680" y="4897080"/>
                <a:ext cx="13773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A2836F-197A-FC45-940A-3A356A1E09E3}"/>
                  </a:ext>
                </a:extLst>
              </p14:cNvPr>
              <p14:cNvContentPartPr/>
              <p14:nvPr/>
            </p14:nvContentPartPr>
            <p14:xfrm>
              <a:off x="1965240" y="5081760"/>
              <a:ext cx="6657120" cy="1353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A2836F-197A-FC45-940A-3A356A1E09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9040" y="5065560"/>
                <a:ext cx="668952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27FA72-BB2B-8B40-BAF2-F42A65DF6D45}"/>
                  </a:ext>
                </a:extLst>
              </p14:cNvPr>
              <p14:cNvContentPartPr/>
              <p14:nvPr/>
            </p14:nvContentPartPr>
            <p14:xfrm>
              <a:off x="4575960" y="5797080"/>
              <a:ext cx="3314520" cy="497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27FA72-BB2B-8B40-BAF2-F42A65DF6D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9760" y="5780880"/>
                <a:ext cx="3346920" cy="5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5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766524-C026-9C45-81DC-69BD279EF399}"/>
                  </a:ext>
                </a:extLst>
              </p14:cNvPr>
              <p14:cNvContentPartPr/>
              <p14:nvPr/>
            </p14:nvContentPartPr>
            <p14:xfrm>
              <a:off x="577440" y="1747149"/>
              <a:ext cx="7779240" cy="300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766524-C026-9C45-81DC-69BD279EF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240" y="1730949"/>
                <a:ext cx="7811640" cy="30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888C7C-04F5-2B40-A39A-17C46036241B}"/>
                  </a:ext>
                </a:extLst>
              </p14:cNvPr>
              <p14:cNvContentPartPr/>
              <p14:nvPr/>
            </p14:nvContentPartPr>
            <p14:xfrm>
              <a:off x="8375040" y="2935440"/>
              <a:ext cx="140400" cy="55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888C7C-04F5-2B40-A39A-17C4603624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8840" y="2919240"/>
                <a:ext cx="17280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75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546-FF8E-2440-8800-D002A748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75EF7-23AD-4440-A35D-7689E014F3D8}"/>
              </a:ext>
            </a:extLst>
          </p:cNvPr>
          <p:cNvSpPr txBox="1"/>
          <p:nvPr/>
        </p:nvSpPr>
        <p:spPr>
          <a:xfrm>
            <a:off x="2003829" y="2130399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XY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,</a:t>
            </a:r>
            <a:r>
              <a:rPr lang="en-US" sz="3200" i="1" dirty="0">
                <a:latin typeface="Garamond"/>
                <a:cs typeface="Garamond"/>
              </a:rPr>
              <a:t> y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>
                <a:latin typeface="Garamond"/>
                <a:cs typeface="Garamond"/>
              </a:rPr>
              <a:t>=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for all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8C5D-A001-4F47-9A62-11937A04CB40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3200" dirty="0">
                <a:latin typeface="Franklin Gothic Medium"/>
                <a:cs typeface="Franklin Gothic Medium"/>
              </a:rPr>
              <a:t> if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F7D02-941A-3041-BC6D-3BDB1078588D}"/>
              </a:ext>
            </a:extLst>
          </p:cNvPr>
          <p:cNvSpPr txBox="1"/>
          <p:nvPr/>
        </p:nvSpPr>
        <p:spPr>
          <a:xfrm>
            <a:off x="457198" y="3523834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if and only if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AB97C-5850-2A43-8AAD-37E826C4A5A7}"/>
              </a:ext>
            </a:extLst>
          </p:cNvPr>
          <p:cNvSpPr txBox="1"/>
          <p:nvPr/>
        </p:nvSpPr>
        <p:spPr>
          <a:xfrm>
            <a:off x="1219157" y="4301380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</a:t>
            </a:r>
            <a:r>
              <a:rPr lang="en-US" sz="3200" i="1" dirty="0">
                <a:latin typeface="Garamond"/>
                <a:cs typeface="Garamond"/>
              </a:rPr>
              <a:t>h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)] </a:t>
            </a:r>
            <a:r>
              <a:rPr lang="en-US" sz="3200" i="1" dirty="0">
                <a:latin typeface="Garamond"/>
                <a:cs typeface="Garamond"/>
              </a:rPr>
              <a:t>=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)]</a:t>
            </a:r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h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)] </a:t>
            </a:r>
            <a:r>
              <a:rPr lang="en-US" sz="3200" dirty="0">
                <a:latin typeface="Franklin Gothic Medium"/>
                <a:cs typeface="Franklin Gothic Medium"/>
              </a:rPr>
              <a:t>for all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0D30F1-9A06-2242-80DB-096029631BF7}"/>
                  </a:ext>
                </a:extLst>
              </p14:cNvPr>
              <p14:cNvContentPartPr/>
              <p14:nvPr/>
            </p14:nvContentPartPr>
            <p14:xfrm>
              <a:off x="2401200" y="5103000"/>
              <a:ext cx="5591880" cy="94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0D30F1-9A06-2242-80DB-096029631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5000" y="5086800"/>
                <a:ext cx="562428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55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78EB-14CE-ED49-8424-9A00E33F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err="1"/>
              <a:t>Normals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B6388-B264-834A-B5B0-ED1194A9E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6" t="12356" r="8716" b="2839"/>
          <a:stretch/>
        </p:blipFill>
        <p:spPr>
          <a:xfrm>
            <a:off x="3467819" y="2409201"/>
            <a:ext cx="5676181" cy="4252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00F062-6A03-2B41-8206-B09D56B2C1B2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dirty="0">
                <a:latin typeface="Franklin Gothic Medium"/>
                <a:cs typeface="Franklin Gothic Medium"/>
              </a:rPr>
              <a:t>,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Normal(0, 1)</a:t>
            </a:r>
            <a:endParaRPr lang="en-US" sz="3200" i="1" dirty="0">
              <a:latin typeface="Garamond" panose="02020404030301010803" pitchFamily="18" charset="0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CF9BB4-4B08-E345-9C39-02C270967275}"/>
                  </a:ext>
                </a:extLst>
              </p14:cNvPr>
              <p14:cNvContentPartPr/>
              <p14:nvPr/>
            </p14:nvContentPartPr>
            <p14:xfrm>
              <a:off x="546840" y="1599480"/>
              <a:ext cx="4268160" cy="377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CF9BB4-4B08-E345-9C39-02C2709672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640" y="1583280"/>
                <a:ext cx="4300560" cy="38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421E2E-9DC0-1F44-BED3-5E90ADCAB2D8}"/>
                  </a:ext>
                </a:extLst>
              </p14:cNvPr>
              <p14:cNvContentPartPr/>
              <p14:nvPr/>
            </p14:nvContentPartPr>
            <p14:xfrm>
              <a:off x="4025160" y="4144320"/>
              <a:ext cx="2824920" cy="92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421E2E-9DC0-1F44-BED3-5E90ADCAB2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960" y="4128120"/>
                <a:ext cx="2857320" cy="9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4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A112-405D-0642-8ECB-7A95D19B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AF6F3-7070-0049-BB71-ECECCA609192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’,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’)</a:t>
            </a:r>
            <a:endParaRPr lang="en-US" sz="3200" i="1" dirty="0">
              <a:latin typeface="Garamond" panose="02020404030301010803" pitchFamily="18" charset="0"/>
              <a:cs typeface="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5071A-0B05-094F-8992-B042565D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76D4D-2A85-BF47-8E24-A04543B5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F00CE-0A03-F641-B6CC-C64BB56E3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39" t="17332" r="10377" b="8373"/>
          <a:stretch/>
        </p:blipFill>
        <p:spPr>
          <a:xfrm>
            <a:off x="1752082" y="2554326"/>
            <a:ext cx="4882552" cy="33878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2BF41-8A9C-3146-85B5-F5806CD6DDFB}"/>
                  </a:ext>
                </a:extLst>
              </p14:cNvPr>
              <p14:cNvContentPartPr/>
              <p14:nvPr/>
            </p14:nvContentPartPr>
            <p14:xfrm>
              <a:off x="2643840" y="3733200"/>
              <a:ext cx="3807360" cy="203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2BF41-8A9C-3146-85B5-F5806CD6DD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7640" y="3717000"/>
                <a:ext cx="3839760" cy="20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2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A4-3433-BA49-BD95-36535E6C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Bayes’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EBB1B-7573-8B46-BA1F-1DA1C325B120}"/>
              </a:ext>
            </a:extLst>
          </p:cNvPr>
          <p:cNvSpPr txBox="1"/>
          <p:nvPr/>
        </p:nvSpPr>
        <p:spPr>
          <a:xfrm>
            <a:off x="1651458" y="1944727"/>
            <a:ext cx="300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latin typeface="Garamond"/>
                <a:cs typeface="Garamond"/>
              </a:rPr>
              <a:t>Y</a:t>
            </a:r>
            <a:r>
              <a:rPr lang="en-US" sz="3600" i="1" baseline="-25000" dirty="0">
                <a:latin typeface="Garamond"/>
                <a:cs typeface="Garamond"/>
              </a:rPr>
              <a:t> | X</a:t>
            </a:r>
            <a:r>
              <a:rPr lang="en-US" sz="3600" dirty="0">
                <a:latin typeface="Garamond"/>
                <a:cs typeface="Garamond"/>
              </a:rPr>
              <a:t>(</a:t>
            </a:r>
            <a:r>
              <a:rPr lang="en-US" sz="3600" i="1" dirty="0">
                <a:latin typeface="Garamond"/>
                <a:cs typeface="Garamond"/>
              </a:rPr>
              <a:t>y </a:t>
            </a:r>
            <a:r>
              <a:rPr lang="en-US" sz="3600" dirty="0">
                <a:latin typeface="Garamond"/>
                <a:cs typeface="Garamond"/>
              </a:rPr>
              <a:t>|</a:t>
            </a:r>
            <a:r>
              <a:rPr lang="en-US" sz="3600" i="1" dirty="0">
                <a:latin typeface="Garamond"/>
                <a:cs typeface="Garamond"/>
              </a:rPr>
              <a:t> x</a:t>
            </a:r>
            <a:r>
              <a:rPr lang="en-US" sz="3600" dirty="0">
                <a:latin typeface="Garamond"/>
                <a:cs typeface="Garamond"/>
              </a:rPr>
              <a:t>) =</a:t>
            </a:r>
            <a:endParaRPr lang="en-US" sz="3600" i="1" dirty="0">
              <a:latin typeface="Garamond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4A7BD-8A38-F547-9F7C-B4674629438C}"/>
              </a:ext>
            </a:extLst>
          </p:cNvPr>
          <p:cNvSpPr/>
          <p:nvPr/>
        </p:nvSpPr>
        <p:spPr>
          <a:xfrm>
            <a:off x="4278529" y="1537313"/>
            <a:ext cx="2820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 | 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49B0-8447-CB4E-8CEF-EFDDA5E81F98}"/>
              </a:ext>
            </a:extLst>
          </p:cNvPr>
          <p:cNvSpPr/>
          <p:nvPr/>
        </p:nvSpPr>
        <p:spPr>
          <a:xfrm>
            <a:off x="5181821" y="2228037"/>
            <a:ext cx="1013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F6333-0261-294A-B1C6-FAC2FB0CB07D}"/>
              </a:ext>
            </a:extLst>
          </p:cNvPr>
          <p:cNvCxnSpPr>
            <a:cxnSpLocks/>
          </p:cNvCxnSpPr>
          <p:nvPr/>
        </p:nvCxnSpPr>
        <p:spPr>
          <a:xfrm>
            <a:off x="4278529" y="2257599"/>
            <a:ext cx="282000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7D68CD-890F-9A4F-B2D8-AF5D80511416}"/>
                  </a:ext>
                </a:extLst>
              </p14:cNvPr>
              <p14:cNvContentPartPr/>
              <p14:nvPr/>
            </p14:nvContentPartPr>
            <p14:xfrm>
              <a:off x="3696083" y="3214941"/>
              <a:ext cx="5159880" cy="3064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7D68CD-890F-9A4F-B2D8-AF5D80511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883" y="3198741"/>
                <a:ext cx="5191920" cy="30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16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79451C36-33B9-1447-A4B5-557CA0A0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9468B62F-CE82-334D-85BE-3BE321988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96725-C6D1-6B44-BFC4-D1825BB02779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820AFB-2C5B-F340-8914-95D69632832B}"/>
              </a:ext>
            </a:extLst>
          </p:cNvPr>
          <p:cNvSpPr txBox="1"/>
          <p:nvPr/>
        </p:nvSpPr>
        <p:spPr>
          <a:xfrm>
            <a:off x="1506071" y="2173856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 or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915B0-7DA4-034E-927C-B2A86F7119ED}"/>
              </a:ext>
            </a:extLst>
          </p:cNvPr>
          <p:cNvSpPr txBox="1"/>
          <p:nvPr/>
        </p:nvSpPr>
        <p:spPr>
          <a:xfrm>
            <a:off x="5993587" y="215869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5165E-DC2B-9F44-8754-F363B5D0E511}"/>
              </a:ext>
            </a:extLst>
          </p:cNvPr>
          <p:cNvSpPr txBox="1"/>
          <p:nvPr/>
        </p:nvSpPr>
        <p:spPr>
          <a:xfrm>
            <a:off x="710315" y="3392488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| Y = 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) =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0C8512-5022-F447-A905-8C97C9032C3A}"/>
                  </a:ext>
                </a:extLst>
              </p14:cNvPr>
              <p14:cNvContentPartPr/>
              <p14:nvPr/>
            </p14:nvContentPartPr>
            <p14:xfrm>
              <a:off x="2277720" y="2693160"/>
              <a:ext cx="6842160" cy="248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0C8512-5022-F447-A905-8C97C9032C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520" y="2676960"/>
                <a:ext cx="6874200" cy="25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975BE8-A04D-2143-99F2-96A32ABBBE4D}"/>
                  </a:ext>
                </a:extLst>
              </p14:cNvPr>
              <p14:cNvContentPartPr/>
              <p14:nvPr/>
            </p14:nvContentPartPr>
            <p14:xfrm>
              <a:off x="3807360" y="925200"/>
              <a:ext cx="4444920" cy="332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975BE8-A04D-2143-99F2-96A32ABBBE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1160" y="909000"/>
                <a:ext cx="4477320" cy="33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F18CD8-F6F4-3E47-B7A9-BC227C1BB1A7}"/>
                  </a:ext>
                </a:extLst>
              </p14:cNvPr>
              <p14:cNvContentPartPr/>
              <p14:nvPr/>
            </p14:nvContentPartPr>
            <p14:xfrm>
              <a:off x="3729240" y="3601800"/>
              <a:ext cx="4411800" cy="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F18CD8-F6F4-3E47-B7A9-BC227C1BB1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3040" y="3585600"/>
                <a:ext cx="4444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747257-AFD2-3C49-B3BC-B3431C1AF462}"/>
                  </a:ext>
                </a:extLst>
              </p14:cNvPr>
              <p14:cNvContentPartPr/>
              <p14:nvPr/>
            </p14:nvContentPartPr>
            <p14:xfrm>
              <a:off x="4995360" y="2873880"/>
              <a:ext cx="3104280" cy="132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747257-AFD2-3C49-B3BC-B3431C1AF4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9160" y="2857680"/>
                <a:ext cx="313668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20D199-EB5E-D845-9CB3-AD97002562A3}"/>
                  </a:ext>
                </a:extLst>
              </p14:cNvPr>
              <p14:cNvContentPartPr/>
              <p14:nvPr/>
            </p14:nvContentPartPr>
            <p14:xfrm>
              <a:off x="3252240" y="4374720"/>
              <a:ext cx="3757680" cy="99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20D199-EB5E-D845-9CB3-AD97002562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6040" y="4358520"/>
                <a:ext cx="379008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167437-745D-224E-B8A7-980C853289D4}"/>
                  </a:ext>
                </a:extLst>
              </p14:cNvPr>
              <p14:cNvContentPartPr/>
              <p14:nvPr/>
            </p14:nvContentPartPr>
            <p14:xfrm>
              <a:off x="896400" y="1698480"/>
              <a:ext cx="8215200" cy="448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167437-745D-224E-B8A7-980C853289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0200" y="1682280"/>
                <a:ext cx="8247600" cy="45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50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B3104-E38B-AF40-B2D1-51CBE64E4404}"/>
              </a:ext>
            </a:extLst>
          </p:cNvPr>
          <p:cNvSpPr txBox="1"/>
          <p:nvPr/>
        </p:nvSpPr>
        <p:spPr>
          <a:xfrm>
            <a:off x="418141" y="526211"/>
            <a:ext cx="650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Rain falls at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Poisson(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 drops/sec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D41B5-9BFB-394F-A952-73332C1839BD}"/>
              </a:ext>
            </a:extLst>
          </p:cNvPr>
          <p:cNvSpPr txBox="1"/>
          <p:nvPr/>
        </p:nvSpPr>
        <p:spPr>
          <a:xfrm>
            <a:off x="418141" y="1265207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 itself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Exponential(1)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1C9E5-0B6E-2F48-827C-7B2EF8166904}"/>
              </a:ext>
            </a:extLst>
          </p:cNvPr>
          <p:cNvSpPr txBox="1"/>
          <p:nvPr/>
        </p:nvSpPr>
        <p:spPr>
          <a:xfrm>
            <a:off x="418141" y="2024331"/>
            <a:ext cx="841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You’re hit by 2 drops. What is your guess for 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0A4C42-72C1-E64C-B06A-B97EDC1FB636}"/>
                  </a:ext>
                </a:extLst>
              </p14:cNvPr>
              <p14:cNvContentPartPr/>
              <p14:nvPr/>
            </p14:nvContentPartPr>
            <p14:xfrm>
              <a:off x="2195640" y="2948040"/>
              <a:ext cx="5524560" cy="322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0A4C42-72C1-E64C-B06A-B97EDC1FB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440" y="2931840"/>
                <a:ext cx="5556960" cy="32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BC02FF-8D7F-D44F-95F2-60789343D259}"/>
                  </a:ext>
                </a:extLst>
              </p14:cNvPr>
              <p14:cNvContentPartPr/>
              <p14:nvPr/>
            </p14:nvContentPartPr>
            <p14:xfrm>
              <a:off x="3877200" y="2577960"/>
              <a:ext cx="3819960" cy="818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BC02FF-8D7F-D44F-95F2-60789343D2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1000" y="2561760"/>
                <a:ext cx="385236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0FB5A4-6A7E-0340-A115-546BE8A921ED}"/>
                  </a:ext>
                </a:extLst>
              </p14:cNvPr>
              <p14:cNvContentPartPr/>
              <p14:nvPr/>
            </p14:nvContentPartPr>
            <p14:xfrm>
              <a:off x="2577960" y="4510440"/>
              <a:ext cx="3038760" cy="11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0FB5A4-6A7E-0340-A115-546BE8A92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1760" y="4494240"/>
                <a:ext cx="3071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F2B88D-C62B-E14B-BBF5-BB642EF1B3A5}"/>
                  </a:ext>
                </a:extLst>
              </p14:cNvPr>
              <p14:cNvContentPartPr/>
              <p14:nvPr/>
            </p14:nvContentPartPr>
            <p14:xfrm>
              <a:off x="5607576" y="5565897"/>
              <a:ext cx="1380960" cy="329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F2B88D-C62B-E14B-BBF5-BB642EF1B3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1376" y="5549697"/>
                <a:ext cx="14133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5497F2-FDAC-8540-A7AE-3A30F43E78DA}"/>
                  </a:ext>
                </a:extLst>
              </p14:cNvPr>
              <p14:cNvContentPartPr/>
              <p14:nvPr/>
            </p14:nvContentPartPr>
            <p14:xfrm>
              <a:off x="550800" y="3079440"/>
              <a:ext cx="1435320" cy="54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5497F2-FDAC-8540-A7AE-3A30F43E78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600" y="3063240"/>
                <a:ext cx="14677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CD70CF-3E86-9D41-BDDE-CE97E558FC40}"/>
                  </a:ext>
                </a:extLst>
              </p14:cNvPr>
              <p14:cNvContentPartPr/>
              <p14:nvPr/>
            </p14:nvContentPartPr>
            <p14:xfrm>
              <a:off x="480456" y="5516577"/>
              <a:ext cx="1830240" cy="407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CD70CF-3E86-9D41-BDDE-CE97E558FC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4256" y="5500377"/>
                <a:ext cx="1862640" cy="4399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3067D45-18F4-C342-BEA0-B9342AAC9E9E}"/>
              </a:ext>
            </a:extLst>
          </p:cNvPr>
          <p:cNvSpPr/>
          <p:nvPr/>
        </p:nvSpPr>
        <p:spPr>
          <a:xfrm>
            <a:off x="438603" y="6213256"/>
            <a:ext cx="8173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>
                <a:hlinkClick r:id="rId14"/>
              </a:rPr>
              <a:t>https://www.symbolab.com/solver/integral-calculator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8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5E90C-E468-8842-A418-C66D60720D0F}"/>
              </a:ext>
            </a:extLst>
          </p:cNvPr>
          <p:cNvSpPr txBox="1"/>
          <p:nvPr/>
        </p:nvSpPr>
        <p:spPr>
          <a:xfrm>
            <a:off x="520700" y="596900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. What is the PDF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√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68F01F-87A1-A34F-AF76-E7835741392B}"/>
                  </a:ext>
                </a:extLst>
              </p14:cNvPr>
              <p14:cNvContentPartPr/>
              <p14:nvPr/>
            </p14:nvContentPartPr>
            <p14:xfrm>
              <a:off x="598320" y="1794240"/>
              <a:ext cx="7508160" cy="259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68F01F-87A1-A34F-AF76-E78357413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480" y="1778040"/>
                <a:ext cx="7540560" cy="26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46FA38-8EE9-4C42-AF63-9EC728663C96}"/>
                  </a:ext>
                </a:extLst>
              </p14:cNvPr>
              <p14:cNvContentPartPr/>
              <p14:nvPr/>
            </p14:nvContentPartPr>
            <p14:xfrm>
              <a:off x="5654160" y="2503800"/>
              <a:ext cx="3391200" cy="175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46FA38-8EE9-4C42-AF63-9EC728663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8320" y="2487600"/>
                <a:ext cx="3423600" cy="17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4BF202-C371-D54B-AEC7-0793012C293E}"/>
                  </a:ext>
                </a:extLst>
              </p14:cNvPr>
              <p14:cNvContentPartPr/>
              <p14:nvPr/>
            </p14:nvContentPartPr>
            <p14:xfrm>
              <a:off x="1434960" y="3872880"/>
              <a:ext cx="6689880" cy="265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4BF202-C371-D54B-AEC7-0793012C29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8760" y="3856680"/>
                <a:ext cx="6722280" cy="26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95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0B1866-B10C-5A49-9BD4-4D9FC626E9E2}"/>
              </a:ext>
            </a:extLst>
          </p:cNvPr>
          <p:cNvSpPr/>
          <p:nvPr/>
        </p:nvSpPr>
        <p:spPr>
          <a:xfrm>
            <a:off x="6675651" y="49376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846D4-6B75-A248-9DCA-E3DAEE05402F}"/>
              </a:ext>
            </a:extLst>
          </p:cNvPr>
          <p:cNvCxnSpPr>
            <a:cxnSpLocks/>
          </p:cNvCxnSpPr>
          <p:nvPr/>
        </p:nvCxnSpPr>
        <p:spPr>
          <a:xfrm flipH="1">
            <a:off x="5905500" y="1001592"/>
            <a:ext cx="744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6D23BB-6F65-C347-BDB2-5AE6D85EE31C}"/>
              </a:ext>
            </a:extLst>
          </p:cNvPr>
          <p:cNvSpPr txBox="1"/>
          <p:nvPr/>
        </p:nvSpPr>
        <p:spPr>
          <a:xfrm>
            <a:off x="1469629" y="727281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50 Exponential(1) km/h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2BEFC-7FC9-464E-906D-EE284284B6EC}"/>
              </a:ext>
            </a:extLst>
          </p:cNvPr>
          <p:cNvCxnSpPr>
            <a:cxnSpLocks/>
          </p:cNvCxnSpPr>
          <p:nvPr/>
        </p:nvCxnSpPr>
        <p:spPr>
          <a:xfrm>
            <a:off x="825500" y="1409700"/>
            <a:ext cx="7493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D0F5C5-8C2F-F949-A4B2-8DAB4B5A46E3}"/>
              </a:ext>
            </a:extLst>
          </p:cNvPr>
          <p:cNvSpPr txBox="1"/>
          <p:nvPr/>
        </p:nvSpPr>
        <p:spPr>
          <a:xfrm>
            <a:off x="7919993" y="145586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0km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B0B63-FD80-B54C-AF30-19F1E7CEB335}"/>
              </a:ext>
            </a:extLst>
          </p:cNvPr>
          <p:cNvSpPr txBox="1"/>
          <p:nvPr/>
        </p:nvSpPr>
        <p:spPr>
          <a:xfrm>
            <a:off x="401593" y="145586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50km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EE516-BFC7-E241-93F5-81A99682F105}"/>
              </a:ext>
            </a:extLst>
          </p:cNvPr>
          <p:cNvSpPr txBox="1"/>
          <p:nvPr/>
        </p:nvSpPr>
        <p:spPr>
          <a:xfrm>
            <a:off x="439291" y="2166441"/>
            <a:ext cx="6331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PDF of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travel time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42B21C-0186-A54C-B360-A7FC945761F0}"/>
                  </a:ext>
                </a:extLst>
              </p14:cNvPr>
              <p14:cNvContentPartPr/>
              <p14:nvPr/>
            </p14:nvContentPartPr>
            <p14:xfrm>
              <a:off x="439920" y="892080"/>
              <a:ext cx="8190000" cy="495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42B21C-0186-A54C-B360-A7FC94576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20" y="875880"/>
                <a:ext cx="822240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1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357</Words>
  <Application>Microsoft Macintosh PowerPoint</Application>
  <PresentationFormat>On-screen Show (4:3)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Medium</vt:lpstr>
      <vt:lpstr>Garamond</vt:lpstr>
      <vt:lpstr>Symbol</vt:lpstr>
      <vt:lpstr>Office Theme</vt:lpstr>
      <vt:lpstr>9. Continuous Bayes’ rule, Derived Random Variables</vt:lpstr>
      <vt:lpstr>Independence</vt:lpstr>
      <vt:lpstr>Independent Normals</vt:lpstr>
      <vt:lpstr>Independent Normals</vt:lpstr>
      <vt:lpstr>Continuous Bayes’ rule</vt:lpstr>
      <vt:lpstr>PowerPoint Presentation</vt:lpstr>
      <vt:lpstr>PowerPoint Presentation</vt:lpstr>
      <vt:lpstr>PowerPoint Presentation</vt:lpstr>
      <vt:lpstr>PowerPoint Presentation</vt:lpstr>
      <vt:lpstr>Shifting and scaling</vt:lpstr>
      <vt:lpstr>Normalization</vt:lpstr>
      <vt:lpstr>PowerPoint Presentation</vt:lpstr>
      <vt:lpstr>PowerPoint Presentation</vt:lpstr>
      <vt:lpstr>Convolution</vt:lpstr>
      <vt:lpstr>PowerPoint Presentation</vt:lpstr>
      <vt:lpstr>PowerPoint Presentation</vt:lpstr>
      <vt:lpstr>Sum of Independent Normals</vt:lpstr>
      <vt:lpstr>Sum of Independent Normals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240</cp:revision>
  <cp:lastPrinted>2020-02-20T23:44:08Z</cp:lastPrinted>
  <dcterms:created xsi:type="dcterms:W3CDTF">2013-01-07T07:20:47Z</dcterms:created>
  <dcterms:modified xsi:type="dcterms:W3CDTF">2020-11-09T08:49:01Z</dcterms:modified>
</cp:coreProperties>
</file>