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282" r:id="rId9"/>
    <p:sldId id="258" r:id="rId10"/>
    <p:sldId id="299" r:id="rId11"/>
    <p:sldId id="259" r:id="rId12"/>
    <p:sldId id="257" r:id="rId13"/>
    <p:sldId id="262" r:id="rId14"/>
    <p:sldId id="298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1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1576" y="168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j Bogdanov" userId="51811781_tp_dropbox" providerId="OAuth2" clId="{6C77C896-F8D6-A54E-8E1F-13A2DF0AEA46}"/>
    <pc:docChg chg="custSel modSld">
      <pc:chgData name="Andrej Bogdanov" userId="51811781_tp_dropbox" providerId="OAuth2" clId="{6C77C896-F8D6-A54E-8E1F-13A2DF0AEA46}" dt="2020-10-12T08:21:16.140" v="30" actId="1076"/>
      <pc:docMkLst>
        <pc:docMk/>
      </pc:docMkLst>
      <pc:sldChg chg="addSp">
        <pc:chgData name="Andrej Bogdanov" userId="51811781_tp_dropbox" providerId="OAuth2" clId="{6C77C896-F8D6-A54E-8E1F-13A2DF0AEA46}" dt="2020-10-12T06:31:40.144" v="0" actId="7634"/>
        <pc:sldMkLst>
          <pc:docMk/>
          <pc:sldMk cId="3092900761" sldId="274"/>
        </pc:sldMkLst>
        <pc:inkChg chg="add">
          <ac:chgData name="Andrej Bogdanov" userId="51811781_tp_dropbox" providerId="OAuth2" clId="{6C77C896-F8D6-A54E-8E1F-13A2DF0AEA46}" dt="2020-10-12T06:31:40.144" v="0" actId="7634"/>
          <ac:inkMkLst>
            <pc:docMk/>
            <pc:sldMk cId="3092900761" sldId="274"/>
            <ac:inkMk id="3" creationId="{36501B3A-DA02-CC4F-AB7D-1C85963BE837}"/>
          </ac:inkMkLst>
        </pc:inkChg>
      </pc:sldChg>
      <pc:sldChg chg="addSp">
        <pc:chgData name="Andrej Bogdanov" userId="51811781_tp_dropbox" providerId="OAuth2" clId="{6C77C896-F8D6-A54E-8E1F-13A2DF0AEA46}" dt="2020-10-12T06:48:33.413" v="3" actId="7634"/>
        <pc:sldMkLst>
          <pc:docMk/>
          <pc:sldMk cId="399280977" sldId="275"/>
        </pc:sldMkLst>
        <pc:inkChg chg="add">
          <ac:chgData name="Andrej Bogdanov" userId="51811781_tp_dropbox" providerId="OAuth2" clId="{6C77C896-F8D6-A54E-8E1F-13A2DF0AEA46}" dt="2020-10-12T06:48:33.413" v="3" actId="7634"/>
          <ac:inkMkLst>
            <pc:docMk/>
            <pc:sldMk cId="399280977" sldId="275"/>
            <ac:inkMk id="4" creationId="{97557BA8-63D6-4545-9965-BBADBB62D2C8}"/>
          </ac:inkMkLst>
        </pc:inkChg>
      </pc:sldChg>
      <pc:sldChg chg="addSp">
        <pc:chgData name="Andrej Bogdanov" userId="51811781_tp_dropbox" providerId="OAuth2" clId="{6C77C896-F8D6-A54E-8E1F-13A2DF0AEA46}" dt="2020-10-12T06:44:07.379" v="1" actId="7634"/>
        <pc:sldMkLst>
          <pc:docMk/>
          <pc:sldMk cId="1603085136" sldId="276"/>
        </pc:sldMkLst>
        <pc:inkChg chg="add">
          <ac:chgData name="Andrej Bogdanov" userId="51811781_tp_dropbox" providerId="OAuth2" clId="{6C77C896-F8D6-A54E-8E1F-13A2DF0AEA46}" dt="2020-10-12T06:44:07.379" v="1" actId="7634"/>
          <ac:inkMkLst>
            <pc:docMk/>
            <pc:sldMk cId="1603085136" sldId="276"/>
            <ac:inkMk id="3" creationId="{4EB13FE8-05DE-EF40-9163-CB5D0CD58FFC}"/>
          </ac:inkMkLst>
        </pc:inkChg>
      </pc:sldChg>
      <pc:sldChg chg="addSp">
        <pc:chgData name="Andrej Bogdanov" userId="51811781_tp_dropbox" providerId="OAuth2" clId="{6C77C896-F8D6-A54E-8E1F-13A2DF0AEA46}" dt="2020-10-12T06:44:07.379" v="1" actId="7634"/>
        <pc:sldMkLst>
          <pc:docMk/>
          <pc:sldMk cId="3102756751" sldId="277"/>
        </pc:sldMkLst>
        <pc:inkChg chg="add">
          <ac:chgData name="Andrej Bogdanov" userId="51811781_tp_dropbox" providerId="OAuth2" clId="{6C77C896-F8D6-A54E-8E1F-13A2DF0AEA46}" dt="2020-10-12T06:44:07.379" v="1" actId="7634"/>
          <ac:inkMkLst>
            <pc:docMk/>
            <pc:sldMk cId="3102756751" sldId="277"/>
            <ac:inkMk id="3" creationId="{9F8A4A75-14CF-CE45-AE1F-08DEB7FD2767}"/>
          </ac:inkMkLst>
        </pc:inkChg>
      </pc:sldChg>
      <pc:sldChg chg="addSp">
        <pc:chgData name="Andrej Bogdanov" userId="51811781_tp_dropbox" providerId="OAuth2" clId="{6C77C896-F8D6-A54E-8E1F-13A2DF0AEA46}" dt="2020-10-12T06:44:07.379" v="1" actId="7634"/>
        <pc:sldMkLst>
          <pc:docMk/>
          <pc:sldMk cId="3831725875" sldId="278"/>
        </pc:sldMkLst>
        <pc:inkChg chg="add">
          <ac:chgData name="Andrej Bogdanov" userId="51811781_tp_dropbox" providerId="OAuth2" clId="{6C77C896-F8D6-A54E-8E1F-13A2DF0AEA46}" dt="2020-10-12T06:44:07.379" v="1" actId="7634"/>
          <ac:inkMkLst>
            <pc:docMk/>
            <pc:sldMk cId="3831725875" sldId="278"/>
            <ac:inkMk id="3" creationId="{07428FE1-894E-314E-A09A-67DDC1B57942}"/>
          </ac:inkMkLst>
        </pc:inkChg>
      </pc:sldChg>
      <pc:sldChg chg="addSp">
        <pc:chgData name="Andrej Bogdanov" userId="51811781_tp_dropbox" providerId="OAuth2" clId="{6C77C896-F8D6-A54E-8E1F-13A2DF0AEA46}" dt="2020-10-12T06:44:07.379" v="1" actId="7634"/>
        <pc:sldMkLst>
          <pc:docMk/>
          <pc:sldMk cId="1084490455" sldId="279"/>
        </pc:sldMkLst>
        <pc:inkChg chg="add">
          <ac:chgData name="Andrej Bogdanov" userId="51811781_tp_dropbox" providerId="OAuth2" clId="{6C77C896-F8D6-A54E-8E1F-13A2DF0AEA46}" dt="2020-10-12T06:44:07.379" v="1" actId="7634"/>
          <ac:inkMkLst>
            <pc:docMk/>
            <pc:sldMk cId="1084490455" sldId="279"/>
            <ac:inkMk id="2" creationId="{40B2DE42-150F-3B4A-8548-D7F35452420B}"/>
          </ac:inkMkLst>
        </pc:inkChg>
      </pc:sldChg>
      <pc:sldChg chg="addSp">
        <pc:chgData name="Andrej Bogdanov" userId="51811781_tp_dropbox" providerId="OAuth2" clId="{6C77C896-F8D6-A54E-8E1F-13A2DF0AEA46}" dt="2020-10-12T06:48:33.413" v="3" actId="7634"/>
        <pc:sldMkLst>
          <pc:docMk/>
          <pc:sldMk cId="1639507249" sldId="280"/>
        </pc:sldMkLst>
        <pc:inkChg chg="add">
          <ac:chgData name="Andrej Bogdanov" userId="51811781_tp_dropbox" providerId="OAuth2" clId="{6C77C896-F8D6-A54E-8E1F-13A2DF0AEA46}" dt="2020-10-12T06:44:26.973" v="2" actId="22"/>
          <ac:inkMkLst>
            <pc:docMk/>
            <pc:sldMk cId="1639507249" sldId="280"/>
            <ac:inkMk id="2" creationId="{1EC14062-7327-BC4C-ADB3-7FBD8B38A16A}"/>
          </ac:inkMkLst>
        </pc:inkChg>
        <pc:inkChg chg="add">
          <ac:chgData name="Andrej Bogdanov" userId="51811781_tp_dropbox" providerId="OAuth2" clId="{6C77C896-F8D6-A54E-8E1F-13A2DF0AEA46}" dt="2020-10-12T06:48:33.413" v="3" actId="7634"/>
          <ac:inkMkLst>
            <pc:docMk/>
            <pc:sldMk cId="1639507249" sldId="280"/>
            <ac:inkMk id="5" creationId="{BC639780-D49C-8940-90A5-7C2B5859EE8B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2021303658" sldId="281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2021303658" sldId="281"/>
            <ac:inkMk id="3" creationId="{772F6B97-6439-4742-B347-412BA7798545}"/>
          </ac:inkMkLst>
        </pc:inkChg>
      </pc:sldChg>
      <pc:sldChg chg="addSp modSp">
        <pc:chgData name="Andrej Bogdanov" userId="51811781_tp_dropbox" providerId="OAuth2" clId="{6C77C896-F8D6-A54E-8E1F-13A2DF0AEA46}" dt="2020-10-12T07:53:54.762" v="6" actId="7634"/>
        <pc:sldMkLst>
          <pc:docMk/>
          <pc:sldMk cId="180715161" sldId="282"/>
        </pc:sldMkLst>
        <pc:inkChg chg="add">
          <ac:chgData name="Andrej Bogdanov" userId="51811781_tp_dropbox" providerId="OAuth2" clId="{6C77C896-F8D6-A54E-8E1F-13A2DF0AEA46}" dt="2020-10-12T06:48:33.413" v="3" actId="7634"/>
          <ac:inkMkLst>
            <pc:docMk/>
            <pc:sldMk cId="180715161" sldId="282"/>
            <ac:inkMk id="3" creationId="{ABECC7CA-B242-B64C-8560-AB64E486AA70}"/>
          </ac:inkMkLst>
        </pc:inkChg>
        <pc:inkChg chg="add mod">
          <ac:chgData name="Andrej Bogdanov" userId="51811781_tp_dropbox" providerId="OAuth2" clId="{6C77C896-F8D6-A54E-8E1F-13A2DF0AEA46}" dt="2020-10-12T06:48:54.262" v="5" actId="1076"/>
          <ac:inkMkLst>
            <pc:docMk/>
            <pc:sldMk cId="180715161" sldId="282"/>
            <ac:inkMk id="5" creationId="{B17A5C25-0075-EC4D-8B17-D9022F7E156F}"/>
          </ac:inkMkLst>
        </pc:inkChg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80715161" sldId="282"/>
            <ac:inkMk id="6" creationId="{5327C296-FAA7-BE44-8916-6FDE3D8E70CD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4231503156" sldId="283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4231503156" sldId="283"/>
            <ac:inkMk id="5" creationId="{32FFFA09-74AC-C044-B299-9CF2B679E152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1703788892" sldId="285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703788892" sldId="285"/>
            <ac:inkMk id="2" creationId="{CFED1377-31AE-2243-A6EA-D182B0DE6EFE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923242475" sldId="286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923242475" sldId="286"/>
            <ac:inkMk id="4" creationId="{7A3C01F5-F807-224F-A180-1745F7BB7344}"/>
          </ac:inkMkLst>
        </pc:inkChg>
      </pc:sldChg>
      <pc:sldChg chg="modSp">
        <pc:chgData name="Andrej Bogdanov" userId="51811781_tp_dropbox" providerId="OAuth2" clId="{6C77C896-F8D6-A54E-8E1F-13A2DF0AEA46}" dt="2020-10-12T08:21:16.140" v="30" actId="1076"/>
        <pc:sldMkLst>
          <pc:docMk/>
          <pc:sldMk cId="3538714916" sldId="286"/>
        </pc:sldMkLst>
        <pc:inkChg chg="mod modStrokes">
          <ac:chgData name="Andrej Bogdanov" userId="51811781_tp_dropbox" providerId="OAuth2" clId="{6C77C896-F8D6-A54E-8E1F-13A2DF0AEA46}" dt="2020-10-12T08:21:16.140" v="30" actId="1076"/>
          <ac:inkMkLst>
            <pc:docMk/>
            <pc:sldMk cId="3538714916" sldId="286"/>
            <ac:inkMk id="4" creationId="{4FA13ABA-FBAD-434F-8901-B1EAFF177626}"/>
          </ac:inkMkLst>
        </pc:inkChg>
        <pc:inkChg chg="mod">
          <ac:chgData name="Andrej Bogdanov" userId="51811781_tp_dropbox" providerId="OAuth2" clId="{6C77C896-F8D6-A54E-8E1F-13A2DF0AEA46}" dt="2020-10-12T08:21:16.140" v="30" actId="1076"/>
          <ac:inkMkLst>
            <pc:docMk/>
            <pc:sldMk cId="3538714916" sldId="286"/>
            <ac:inkMk id="5" creationId="{327AECC7-09D3-BA46-94DA-144E5700CF62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1672528523" sldId="287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672528523" sldId="287"/>
            <ac:inkMk id="3" creationId="{F8BDE371-3D70-4646-9D5C-8BD88BEFC7D6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094390737" sldId="288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094390737" sldId="288"/>
            <ac:inkMk id="3" creationId="{64A342E0-86F7-534A-A6E6-1750BB85B2BD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167990127" sldId="294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167990127" sldId="294"/>
            <ac:inkMk id="4" creationId="{5380391D-5F08-174D-BBED-D92B905C5E84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037751846" sldId="295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037751846" sldId="295"/>
            <ac:inkMk id="3" creationId="{26D757BA-C9C8-7C4F-8DF2-658AF030076C}"/>
          </ac:inkMkLst>
        </pc:inkChg>
      </pc:sldChg>
      <pc:sldChg chg="modSp">
        <pc:chgData name="Andrej Bogdanov" userId="51811781_tp_dropbox" providerId="OAuth2" clId="{6C77C896-F8D6-A54E-8E1F-13A2DF0AEA46}" dt="2020-10-12T08:18:29.360" v="22" actId="20577"/>
        <pc:sldMkLst>
          <pc:docMk/>
          <pc:sldMk cId="3856233166" sldId="295"/>
        </pc:sldMkLst>
        <pc:spChg chg="mod">
          <ac:chgData name="Andrej Bogdanov" userId="51811781_tp_dropbox" providerId="OAuth2" clId="{6C77C896-F8D6-A54E-8E1F-13A2DF0AEA46}" dt="2020-10-12T08:18:29.360" v="22" actId="20577"/>
          <ac:spMkLst>
            <pc:docMk/>
            <pc:sldMk cId="3856233166" sldId="295"/>
            <ac:spMk id="6" creationId="{633F7371-A8AF-F442-8F4C-AEC08DA85760}"/>
          </ac:spMkLst>
        </pc:sp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1574227773" sldId="297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574227773" sldId="297"/>
            <ac:inkMk id="4" creationId="{6091EB85-25A0-654A-9249-7CF5CCCDBCE0}"/>
          </ac:inkMkLst>
        </pc:inkChg>
      </pc:sldChg>
      <pc:sldChg chg="modSp">
        <pc:chgData name="Andrej Bogdanov" userId="51811781_tp_dropbox" providerId="OAuth2" clId="{6C77C896-F8D6-A54E-8E1F-13A2DF0AEA46}" dt="2020-10-12T08:18:41.536" v="23"/>
        <pc:sldMkLst>
          <pc:docMk/>
          <pc:sldMk cId="2120608070" sldId="297"/>
        </pc:sldMkLst>
        <pc:inkChg chg="mod modStrokes">
          <ac:chgData name="Andrej Bogdanov" userId="51811781_tp_dropbox" providerId="OAuth2" clId="{6C77C896-F8D6-A54E-8E1F-13A2DF0AEA46}" dt="2020-10-12T08:18:41.536" v="23"/>
          <ac:inkMkLst>
            <pc:docMk/>
            <pc:sldMk cId="2120608070" sldId="297"/>
            <ac:inkMk id="4" creationId="{E8718CD1-61B4-A445-9005-1BD7A4467598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191164337" sldId="298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191164337" sldId="298"/>
            <ac:inkMk id="2" creationId="{CE0A6983-B80B-9D48-8655-E16BB9E01520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975128846" sldId="300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975128846" sldId="300"/>
            <ac:inkMk id="4" creationId="{24A412C0-6D2F-9747-8BFA-684103BEC002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1464172245" sldId="301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464172245" sldId="301"/>
            <ac:inkMk id="3" creationId="{E4C0959B-D8D5-9B42-95F3-3E7DB98CE617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2105609910" sldId="303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2105609910" sldId="303"/>
            <ac:inkMk id="3" creationId="{B27E536B-B926-9043-B426-12CD15E86BD9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75708681" sldId="304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75708681" sldId="304"/>
            <ac:inkMk id="3" creationId="{F9858A63-7C75-104B-A7B9-4BD056D84F54}"/>
          </ac:inkMkLst>
        </pc:inkChg>
      </pc:sldChg>
      <pc:sldChg chg="addSp delSp modSp">
        <pc:chgData name="Andrej Bogdanov" userId="51811781_tp_dropbox" providerId="OAuth2" clId="{6C77C896-F8D6-A54E-8E1F-13A2DF0AEA46}" dt="2020-10-12T08:19:35.362" v="26" actId="7634"/>
        <pc:sldMkLst>
          <pc:docMk/>
          <pc:sldMk cId="2064989997" sldId="304"/>
        </pc:sldMkLst>
        <pc:inkChg chg="del mod modStrokes">
          <ac:chgData name="Andrej Bogdanov" userId="51811781_tp_dropbox" providerId="OAuth2" clId="{6C77C896-F8D6-A54E-8E1F-13A2DF0AEA46}" dt="2020-10-12T08:19:09.404" v="25"/>
          <ac:inkMkLst>
            <pc:docMk/>
            <pc:sldMk cId="2064989997" sldId="304"/>
            <ac:inkMk id="3" creationId="{24B0CC4C-F02D-7D45-8BFB-99CDDCE9F444}"/>
          </ac:inkMkLst>
        </pc:inkChg>
        <pc:inkChg chg="add">
          <ac:chgData name="Andrej Bogdanov" userId="51811781_tp_dropbox" providerId="OAuth2" clId="{6C77C896-F8D6-A54E-8E1F-13A2DF0AEA46}" dt="2020-10-12T08:19:35.362" v="26" actId="7634"/>
          <ac:inkMkLst>
            <pc:docMk/>
            <pc:sldMk cId="2064989997" sldId="304"/>
            <ac:inkMk id="4" creationId="{49DB7B8C-487F-A145-AD2E-889345AA3E8E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752696874" sldId="306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752696874" sldId="306"/>
            <ac:inkMk id="3" creationId="{7B3CBE6A-FF3E-3C45-960E-0340D65C8446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3789596273" sldId="308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3789596273" sldId="308"/>
            <ac:inkMk id="4" creationId="{40B638ED-6C4C-6742-BF29-7E01AC9724A6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217158713" sldId="309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217158713" sldId="309"/>
            <ac:inkMk id="3" creationId="{D369ECB1-5A08-6D40-B09D-93C4D696FD93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1452738750" sldId="310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1452738750" sldId="310"/>
            <ac:inkMk id="3" creationId="{C1EBC6B7-22DE-4B47-B3FE-B965484B3D8B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2722934841" sldId="312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2722934841" sldId="312"/>
            <ac:inkMk id="2" creationId="{E053AF88-46B2-E744-857C-60F9511159E0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3881688046" sldId="313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3881688046" sldId="313"/>
            <ac:inkMk id="3" creationId="{3F5A9E51-9703-AC40-8756-8117D35922BC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2898334370" sldId="314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2898334370" sldId="314"/>
            <ac:inkMk id="2" creationId="{E72687FB-00A6-404C-ABA1-37465DD968AA}"/>
          </ac:inkMkLst>
        </pc:inkChg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2898334370" sldId="314"/>
            <ac:inkMk id="3" creationId="{0496F616-C352-7346-9C6F-42D1424C5FC0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776232436" sldId="316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776232436" sldId="316"/>
            <ac:inkMk id="2" creationId="{3C13063A-AD82-4146-ACE1-F7782D6DEF39}"/>
          </ac:inkMkLst>
        </pc:inkChg>
      </pc:sldChg>
    </pc:docChg>
  </pc:docChgLst>
  <pc:docChgLst>
    <pc:chgData name="Andrej Bogdanov" userId="51811781_tp_dropbox" providerId="OAuth2" clId="{2E24BBF3-C585-9442-933C-133B58E9DD44}"/>
    <pc:docChg chg="custSel addSld modSld sldOrd">
      <pc:chgData name="Andrej Bogdanov" userId="51811781_tp_dropbox" providerId="OAuth2" clId="{2E24BBF3-C585-9442-933C-133B58E9DD44}" dt="2020-10-19T10:18:01.365" v="12" actId="7634"/>
      <pc:docMkLst>
        <pc:docMk/>
      </pc:docMkLst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361014200" sldId="262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361014200" sldId="262"/>
            <ac:inkMk id="3" creationId="{78F46B6F-14AB-8846-9B9D-161320A67D4E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493667549" sldId="265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493667549" sldId="265"/>
            <ac:inkMk id="3" creationId="{E759D5EE-0384-594A-9B3B-8AF925606167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78606168" sldId="266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78606168" sldId="266"/>
            <ac:inkMk id="3" creationId="{5E421EF1-8008-4A48-BEFA-8D299287040A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954743345" sldId="267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954743345" sldId="267"/>
            <ac:inkMk id="6" creationId="{E3EBDDFC-9A73-4B43-9D0A-7B3A942CC595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1524300570" sldId="268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1524300570" sldId="268"/>
            <ac:inkMk id="13" creationId="{FCA1969D-6C43-4349-AF9C-F41A64B6FB43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274097143" sldId="269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274097143" sldId="269"/>
            <ac:inkMk id="3" creationId="{8A09ADAA-F9F7-FB40-B4D6-93C2ACB3515A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1272900021" sldId="270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1272900021" sldId="270"/>
            <ac:inkMk id="3" creationId="{47234852-4465-9E4C-9BEF-AD4916D703DC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820700984" sldId="271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820700984" sldId="271"/>
            <ac:inkMk id="20" creationId="{9D5AC309-9B0E-7540-83B8-890C86D8F971}"/>
          </ac:inkMkLst>
        </pc:inkChg>
      </pc:sldChg>
      <pc:sldChg chg="addSp">
        <pc:chgData name="Andrej Bogdanov" userId="51811781_tp_dropbox" providerId="OAuth2" clId="{2E24BBF3-C585-9442-933C-133B58E9DD44}" dt="2020-10-19T10:16:55.066" v="7" actId="7634"/>
        <pc:sldMkLst>
          <pc:docMk/>
          <pc:sldMk cId="4084415787" sldId="272"/>
        </pc:sldMkLst>
        <pc:inkChg chg="add">
          <ac:chgData name="Andrej Bogdanov" userId="51811781_tp_dropbox" providerId="OAuth2" clId="{2E24BBF3-C585-9442-933C-133B58E9DD44}" dt="2020-10-19T10:16:55.066" v="7" actId="7634"/>
          <ac:inkMkLst>
            <pc:docMk/>
            <pc:sldMk cId="4084415787" sldId="272"/>
            <ac:inkMk id="3" creationId="{1ABB4CC5-C10D-BC4E-804F-BC4409E69A64}"/>
          </ac:inkMkLst>
        </pc:inkChg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4084415787" sldId="272"/>
            <ac:inkMk id="3" creationId="{6332F5FB-9DB9-624D-97BB-BD5C88A9E2F7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4197018530" sldId="274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4197018530" sldId="274"/>
            <ac:inkMk id="5" creationId="{06138069-EF91-6444-B4E0-13247A1DBCA6}"/>
          </ac:inkMkLst>
        </pc:inkChg>
      </pc:sldChg>
      <pc:sldChg chg="addSp ord">
        <pc:chgData name="Andrej Bogdanov" userId="51811781_tp_dropbox" providerId="OAuth2" clId="{2E24BBF3-C585-9442-933C-133B58E9DD44}" dt="2020-10-19T07:31:04.743" v="3" actId="7634"/>
        <pc:sldMkLst>
          <pc:docMk/>
          <pc:sldMk cId="1265081041" sldId="281"/>
        </pc:sldMkLst>
        <pc:inkChg chg="add">
          <ac:chgData name="Andrej Bogdanov" userId="51811781_tp_dropbox" providerId="OAuth2" clId="{2E24BBF3-C585-9442-933C-133B58E9DD44}" dt="2020-10-19T07:31:04.743" v="3" actId="7634"/>
          <ac:inkMkLst>
            <pc:docMk/>
            <pc:sldMk cId="1265081041" sldId="281"/>
            <ac:inkMk id="3" creationId="{F81B9ACA-7774-D34A-99E1-1B48FC60738C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783870785" sldId="287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783870785" sldId="287"/>
            <ac:inkMk id="2" creationId="{DDEA44FD-A41A-534F-AEF0-3093020D8D8E}"/>
          </ac:inkMkLst>
        </pc:inkChg>
      </pc:sldChg>
      <pc:sldChg chg="addSp">
        <pc:chgData name="Andrej Bogdanov" userId="51811781_tp_dropbox" providerId="OAuth2" clId="{2E24BBF3-C585-9442-933C-133B58E9DD44}" dt="2020-10-19T07:31:04.743" v="3" actId="7634"/>
        <pc:sldMkLst>
          <pc:docMk/>
          <pc:sldMk cId="2319980209" sldId="290"/>
        </pc:sldMkLst>
        <pc:inkChg chg="add">
          <ac:chgData name="Andrej Bogdanov" userId="51811781_tp_dropbox" providerId="OAuth2" clId="{2E24BBF3-C585-9442-933C-133B58E9DD44}" dt="2020-10-19T07:31:04.743" v="3" actId="7634"/>
          <ac:inkMkLst>
            <pc:docMk/>
            <pc:sldMk cId="2319980209" sldId="290"/>
            <ac:inkMk id="2" creationId="{1002F24F-DF49-5044-AC18-EEA08E1D6BB2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014295509" sldId="291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014295509" sldId="291"/>
            <ac:inkMk id="9" creationId="{C4B8B5E9-889F-6440-A6DD-43D96E1DD08C}"/>
          </ac:inkMkLst>
        </pc:inkChg>
      </pc:sldChg>
      <pc:sldChg chg="addSp modSp">
        <pc:chgData name="Andrej Bogdanov" userId="51811781_tp_dropbox" providerId="OAuth2" clId="{2E24BBF3-C585-9442-933C-133B58E9DD44}" dt="2020-10-19T10:18:01.365" v="12" actId="7634"/>
        <pc:sldMkLst>
          <pc:docMk/>
          <pc:sldMk cId="3558667919" sldId="302"/>
        </pc:sldMkLst>
        <pc:inkChg chg="mod">
          <ac:chgData name="Andrej Bogdanov" userId="51811781_tp_dropbox" providerId="OAuth2" clId="{2E24BBF3-C585-9442-933C-133B58E9DD44}" dt="2020-10-19T10:17:11.501" v="8" actId="1076"/>
          <ac:inkMkLst>
            <pc:docMk/>
            <pc:sldMk cId="3558667919" sldId="302"/>
            <ac:inkMk id="3" creationId="{8E61EF00-64B0-194B-96CD-724FCB585F57}"/>
          </ac:inkMkLst>
        </pc:inkChg>
        <pc:inkChg chg="add mod">
          <ac:chgData name="Andrej Bogdanov" userId="51811781_tp_dropbox" providerId="OAuth2" clId="{2E24BBF3-C585-9442-933C-133B58E9DD44}" dt="2020-10-19T10:17:46.475" v="11" actId="1076"/>
          <ac:inkMkLst>
            <pc:docMk/>
            <pc:sldMk cId="3558667919" sldId="302"/>
            <ac:inkMk id="6" creationId="{AB8603F5-3327-9440-80F6-E8C673AA93E1}"/>
          </ac:inkMkLst>
        </pc:inkChg>
        <pc:inkChg chg="add">
          <ac:chgData name="Andrej Bogdanov" userId="51811781_tp_dropbox" providerId="OAuth2" clId="{2E24BBF3-C585-9442-933C-133B58E9DD44}" dt="2020-10-19T10:18:01.365" v="12" actId="7634"/>
          <ac:inkMkLst>
            <pc:docMk/>
            <pc:sldMk cId="3558667919" sldId="302"/>
            <ac:inkMk id="7" creationId="{314D78DB-AFCF-DE4D-AAE6-468BF66C133E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329842714" sldId="328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329842714" sldId="328"/>
            <ac:inkMk id="5" creationId="{D15846EA-F42B-B94E-B4DF-59A8ED2354B9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857907570" sldId="329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857907570" sldId="329"/>
            <ac:inkMk id="3" creationId="{D720A79F-2DBA-7A41-BDB4-2824739367C6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006463653" sldId="330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006463653" sldId="330"/>
            <ac:inkMk id="3" creationId="{E7CA12FD-F125-A944-A3E2-10D915E69F02}"/>
          </ac:inkMkLst>
        </pc:inkChg>
      </pc:sldChg>
      <pc:sldChg chg="addSp modSp">
        <pc:chgData name="Andrej Bogdanov" userId="51811781_tp_dropbox" providerId="OAuth2" clId="{2E24BBF3-C585-9442-933C-133B58E9DD44}" dt="2020-10-19T07:31:28.352" v="5" actId="1076"/>
        <pc:sldMkLst>
          <pc:docMk/>
          <pc:sldMk cId="4156932395" sldId="335"/>
        </pc:sldMkLst>
        <pc:inkChg chg="add mod">
          <ac:chgData name="Andrej Bogdanov" userId="51811781_tp_dropbox" providerId="OAuth2" clId="{2E24BBF3-C585-9442-933C-133B58E9DD44}" dt="2020-10-19T07:31:28.352" v="5" actId="1076"/>
          <ac:inkMkLst>
            <pc:docMk/>
            <pc:sldMk cId="4156932395" sldId="335"/>
            <ac:inkMk id="4" creationId="{BE7EE954-95AE-BB44-BF2D-FDB2119810B4}"/>
          </ac:inkMkLst>
        </pc:inkChg>
      </pc:sldChg>
      <pc:sldChg chg="addSp new">
        <pc:chgData name="Andrej Bogdanov" userId="51811781_tp_dropbox" providerId="OAuth2" clId="{2E24BBF3-C585-9442-933C-133B58E9DD44}" dt="2020-10-19T07:31:04.743" v="3" actId="7634"/>
        <pc:sldMkLst>
          <pc:docMk/>
          <pc:sldMk cId="1102026021" sldId="336"/>
        </pc:sldMkLst>
        <pc:inkChg chg="add">
          <ac:chgData name="Andrej Bogdanov" userId="51811781_tp_dropbox" providerId="OAuth2" clId="{2E24BBF3-C585-9442-933C-133B58E9DD44}" dt="2020-10-19T07:31:04.743" v="3" actId="7634"/>
          <ac:inkMkLst>
            <pc:docMk/>
            <pc:sldMk cId="1102026021" sldId="336"/>
            <ac:inkMk id="2" creationId="{1E7D4331-9D1A-144D-8412-9629F71319AB}"/>
          </ac:inkMkLst>
        </pc:inkChg>
      </pc:sldChg>
    </pc:docChg>
  </pc:docChgLst>
  <pc:docChgLst>
    <pc:chgData name="Andrej Bogdanov" userId="51811781_tp_dropbox" providerId="OAuth2" clId="{2E26D905-42CC-4F4D-9677-8314703B4EB2}"/>
    <pc:docChg chg="custSel addSld delSld modSld">
      <pc:chgData name="Andrej Bogdanov" userId="51811781_tp_dropbox" providerId="OAuth2" clId="{2E26D905-42CC-4F4D-9677-8314703B4EB2}" dt="2019-01-30T03:55:05.130" v="30" actId="7634"/>
      <pc:docMkLst>
        <pc:docMk/>
      </pc:docMkLst>
    </pc:docChg>
  </pc:docChgLst>
  <pc:docChgLst>
    <pc:chgData name="Andrej Bogdanov" userId="51811781_tp_dropbox" providerId="OAuth2" clId="{7A2F472A-A44B-FD48-8940-5D960D44F4FA}"/>
    <pc:docChg chg="undo redo custSel addSld delSld modSld sldOrd">
      <pc:chgData name="Andrej Bogdanov" userId="51811781_tp_dropbox" providerId="OAuth2" clId="{7A2F472A-A44B-FD48-8940-5D960D44F4FA}" dt="2019-02-25T03:11:49.697" v="115" actId="7634"/>
      <pc:docMkLst>
        <pc:docMk/>
      </pc:docMkLst>
      <pc:sldChg chg="addSp delSp modSp">
        <pc:chgData name="Andrej Bogdanov" userId="51811781_tp_dropbox" providerId="OAuth2" clId="{7A2F472A-A44B-FD48-8940-5D960D44F4FA}" dt="2019-02-11T02:26:09.534" v="22" actId="7634"/>
        <pc:sldMkLst>
          <pc:docMk/>
          <pc:sldMk cId="1603085136" sldId="276"/>
        </pc:sldMkLst>
        <pc:inkChg chg="add">
          <ac:chgData name="Andrej Bogdanov" userId="51811781_tp_dropbox" providerId="OAuth2" clId="{7A2F472A-A44B-FD48-8940-5D960D44F4FA}" dt="2019-02-11T02:08:34.834" v="0" actId="7634"/>
          <ac:inkMkLst>
            <pc:docMk/>
            <pc:sldMk cId="1603085136" sldId="276"/>
            <ac:inkMk id="3" creationId="{3B16E380-63E4-F14A-BA20-F4DC88A53367}"/>
          </ac:inkMkLst>
        </pc:inkChg>
        <pc:inkChg chg="add mod modStrokes">
          <ac:chgData name="Andrej Bogdanov" userId="51811781_tp_dropbox" providerId="OAuth2" clId="{7A2F472A-A44B-FD48-8940-5D960D44F4FA}" dt="2019-02-11T02:24:46.320" v="2"/>
          <ac:inkMkLst>
            <pc:docMk/>
            <pc:sldMk cId="1603085136" sldId="276"/>
            <ac:inkMk id="4" creationId="{AEDFB7DF-8281-5F47-819C-209D4D2CC5B7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5" creationId="{CA1472E0-59BA-0343-BDEE-9102481FD529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6" creationId="{B93FB272-3AA0-8740-A97C-2E87D249778D}"/>
          </ac:inkMkLst>
        </pc:inkChg>
        <pc:inkChg chg="add del">
          <ac:chgData name="Andrej Bogdanov" userId="51811781_tp_dropbox" providerId="OAuth2" clId="{7A2F472A-A44B-FD48-8940-5D960D44F4FA}" dt="2019-02-11T02:25:04.046" v="19"/>
          <ac:inkMkLst>
            <pc:docMk/>
            <pc:sldMk cId="1603085136" sldId="276"/>
            <ac:inkMk id="7" creationId="{99F3FB3F-B83E-ED4E-87A0-D9BC6115EE1C}"/>
          </ac:inkMkLst>
        </pc:inkChg>
        <pc:inkChg chg="add del">
          <ac:chgData name="Andrej Bogdanov" userId="51811781_tp_dropbox" providerId="OAuth2" clId="{7A2F472A-A44B-FD48-8940-5D960D44F4FA}" dt="2019-02-11T02:25:04.039" v="17"/>
          <ac:inkMkLst>
            <pc:docMk/>
            <pc:sldMk cId="1603085136" sldId="276"/>
            <ac:inkMk id="8" creationId="{E243FC31-D318-8342-9559-0F5E3F057433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9" creationId="{A8F00FC2-1745-3646-A2FB-D3D377FC8A90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0" creationId="{D18B8880-6147-0748-A820-F98F78074193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1" creationId="{687D6DE5-2BA3-6845-9B74-C1F4C832DABA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2" creationId="{E9ED4817-9043-724B-BDCC-1CDA7BB8406A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3" creationId="{0224246E-9015-034D-A44D-E4D43CD34AF6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4" creationId="{DBA3F930-C3DD-7248-8219-82543B732C53}"/>
          </ac:inkMkLst>
        </pc:inkChg>
        <pc:inkChg chg="add del">
          <ac:chgData name="Andrej Bogdanov" userId="51811781_tp_dropbox" providerId="OAuth2" clId="{7A2F472A-A44B-FD48-8940-5D960D44F4FA}" dt="2019-02-11T02:25:04.054" v="21"/>
          <ac:inkMkLst>
            <pc:docMk/>
            <pc:sldMk cId="1603085136" sldId="276"/>
            <ac:inkMk id="15" creationId="{C2EE6BD2-B251-8648-A838-23EA078E22FB}"/>
          </ac:inkMkLst>
        </pc:inkChg>
        <pc:inkChg chg="add del reco">
          <ac:chgData name="Andrej Bogdanov" userId="51811781_tp_dropbox" providerId="OAuth2" clId="{7A2F472A-A44B-FD48-8940-5D960D44F4FA}" dt="2019-02-11T02:25:04.036" v="16"/>
          <ac:inkMkLst>
            <pc:docMk/>
            <pc:sldMk cId="1603085136" sldId="276"/>
            <ac:inkMk id="16" creationId="{F26C85FD-395B-9E41-AFAB-22D72EA8AE57}"/>
          </ac:inkMkLst>
        </pc:inkChg>
        <pc:inkChg chg="add del reco">
          <ac:chgData name="Andrej Bogdanov" userId="51811781_tp_dropbox" providerId="OAuth2" clId="{7A2F472A-A44B-FD48-8940-5D960D44F4FA}" dt="2019-02-11T02:25:04.043" v="18"/>
          <ac:inkMkLst>
            <pc:docMk/>
            <pc:sldMk cId="1603085136" sldId="276"/>
            <ac:inkMk id="17" creationId="{87BD2555-E321-4241-9887-96906CA6165D}"/>
          </ac:inkMkLst>
        </pc:inkChg>
        <pc:inkChg chg="add del reco">
          <ac:chgData name="Andrej Bogdanov" userId="51811781_tp_dropbox" providerId="OAuth2" clId="{7A2F472A-A44B-FD48-8940-5D960D44F4FA}" dt="2019-02-11T02:25:04.049" v="20"/>
          <ac:inkMkLst>
            <pc:docMk/>
            <pc:sldMk cId="1603085136" sldId="276"/>
            <ac:inkMk id="18" creationId="{DB705789-39FA-0246-A906-F5DB4019D206}"/>
          </ac:inkMkLst>
        </pc:inkChg>
        <pc:inkChg chg="add">
          <ac:chgData name="Andrej Bogdanov" userId="51811781_tp_dropbox" providerId="OAuth2" clId="{7A2F472A-A44B-FD48-8940-5D960D44F4FA}" dt="2019-02-11T02:26:09.534" v="22" actId="7634"/>
          <ac:inkMkLst>
            <pc:docMk/>
            <pc:sldMk cId="1603085136" sldId="276"/>
            <ac:inkMk id="22" creationId="{E4B03EB0-C635-C84A-BA72-B301C92A1ECD}"/>
          </ac:inkMkLst>
        </pc:inkChg>
      </pc:sldChg>
      <pc:sldChg chg="addSp">
        <pc:chgData name="Andrej Bogdanov" userId="51811781_tp_dropbox" providerId="OAuth2" clId="{7A2F472A-A44B-FD48-8940-5D960D44F4FA}" dt="2019-02-13T01:50:09.522" v="36" actId="7634"/>
        <pc:sldMkLst>
          <pc:docMk/>
          <pc:sldMk cId="3102756751" sldId="277"/>
        </pc:sldMkLst>
        <pc:inkChg chg="add">
          <ac:chgData name="Andrej Bogdanov" userId="51811781_tp_dropbox" providerId="OAuth2" clId="{7A2F472A-A44B-FD48-8940-5D960D44F4FA}" dt="2019-02-11T02:08:34.834" v="0" actId="7634"/>
          <ac:inkMkLst>
            <pc:docMk/>
            <pc:sldMk cId="3102756751" sldId="277"/>
            <ac:inkMk id="3" creationId="{4B2CDA50-681C-6242-A079-2312B217622A}"/>
          </ac:inkMkLst>
        </pc:inkChg>
        <pc:inkChg chg="add">
          <ac:chgData name="Andrej Bogdanov" userId="51811781_tp_dropbox" providerId="OAuth2" clId="{7A2F472A-A44B-FD48-8940-5D960D44F4FA}" dt="2019-02-13T01:50:09.522" v="36" actId="7634"/>
          <ac:inkMkLst>
            <pc:docMk/>
            <pc:sldMk cId="3102756751" sldId="277"/>
            <ac:inkMk id="4" creationId="{50757370-255B-F441-8205-6AE7860BD95C}"/>
          </ac:inkMkLst>
        </pc:inkChg>
      </pc:sldChg>
      <pc:sldChg chg="addSp">
        <pc:chgData name="Andrej Bogdanov" userId="51811781_tp_dropbox" providerId="OAuth2" clId="{7A2F472A-A44B-FD48-8940-5D960D44F4FA}" dt="2019-02-13T01:50:09.522" v="36" actId="7634"/>
        <pc:sldMkLst>
          <pc:docMk/>
          <pc:sldMk cId="3831725875" sldId="278"/>
        </pc:sldMkLst>
        <pc:inkChg chg="add">
          <ac:chgData name="Andrej Bogdanov" userId="51811781_tp_dropbox" providerId="OAuth2" clId="{7A2F472A-A44B-FD48-8940-5D960D44F4FA}" dt="2019-02-11T02:24:16.623" v="1" actId="7634"/>
          <ac:inkMkLst>
            <pc:docMk/>
            <pc:sldMk cId="3831725875" sldId="278"/>
            <ac:inkMk id="3" creationId="{EB825334-2920-2A41-8EDA-C288B4DD367B}"/>
          </ac:inkMkLst>
        </pc:inkChg>
        <pc:inkChg chg="add">
          <ac:chgData name="Andrej Bogdanov" userId="51811781_tp_dropbox" providerId="OAuth2" clId="{7A2F472A-A44B-FD48-8940-5D960D44F4FA}" dt="2019-02-13T01:50:09.522" v="36" actId="7634"/>
          <ac:inkMkLst>
            <pc:docMk/>
            <pc:sldMk cId="3831725875" sldId="278"/>
            <ac:inkMk id="8" creationId="{757334AC-64A1-9448-B75C-4645E40610A4}"/>
          </ac:inkMkLst>
        </pc:inkChg>
      </pc:sldChg>
      <pc:sldChg chg="addSp">
        <pc:chgData name="Andrej Bogdanov" userId="51811781_tp_dropbox" providerId="OAuth2" clId="{7A2F472A-A44B-FD48-8940-5D960D44F4FA}" dt="2019-02-11T02:24:16.623" v="1" actId="7634"/>
        <pc:sldMkLst>
          <pc:docMk/>
          <pc:sldMk cId="1084490455" sldId="279"/>
        </pc:sldMkLst>
        <pc:inkChg chg="add">
          <ac:chgData name="Andrej Bogdanov" userId="51811781_tp_dropbox" providerId="OAuth2" clId="{7A2F472A-A44B-FD48-8940-5D960D44F4FA}" dt="2019-02-11T02:24:16.623" v="1" actId="7634"/>
          <ac:inkMkLst>
            <pc:docMk/>
            <pc:sldMk cId="1084490455" sldId="279"/>
            <ac:inkMk id="2" creationId="{35B2EDF9-CD73-DF47-A1DA-C4DA485DFA25}"/>
          </ac:inkMkLst>
        </pc:inkChg>
      </pc:sldChg>
      <pc:sldChg chg="addSp delSp modSp">
        <pc:chgData name="Andrej Bogdanov" userId="51811781_tp_dropbox" providerId="OAuth2" clId="{7A2F472A-A44B-FD48-8940-5D960D44F4FA}" dt="2019-02-13T02:28:42.193" v="69" actId="7634"/>
        <pc:sldMkLst>
          <pc:docMk/>
          <pc:sldMk cId="1639507249" sldId="280"/>
        </pc:sldMkLst>
        <pc:inkChg chg="add mod">
          <ac:chgData name="Andrej Bogdanov" userId="51811781_tp_dropbox" providerId="OAuth2" clId="{7A2F472A-A44B-FD48-8940-5D960D44F4FA}" dt="2019-02-13T01:51:08.905" v="46" actId="1076"/>
          <ac:inkMkLst>
            <pc:docMk/>
            <pc:sldMk cId="1639507249" sldId="280"/>
            <ac:inkMk id="2" creationId="{8915B81D-86C1-264A-8F1E-E2E77BCD5E3A}"/>
          </ac:inkMkLst>
        </pc:inkChg>
        <pc:inkChg chg="add mod modStrokes">
          <ac:chgData name="Andrej Bogdanov" userId="51811781_tp_dropbox" providerId="OAuth2" clId="{7A2F472A-A44B-FD48-8940-5D960D44F4FA}" dt="2019-02-13T02:00:59.999" v="51" actId="1076"/>
          <ac:inkMkLst>
            <pc:docMk/>
            <pc:sldMk cId="1639507249" sldId="280"/>
            <ac:inkMk id="3" creationId="{B028B616-0DC7-D946-87DF-A1C893831715}"/>
          </ac:inkMkLst>
        </pc:inkChg>
        <pc:inkChg chg="add del">
          <ac:chgData name="Andrej Bogdanov" userId="51811781_tp_dropbox" providerId="OAuth2" clId="{7A2F472A-A44B-FD48-8940-5D960D44F4FA}" dt="2019-02-13T02:00:57.138" v="49" actId="7634"/>
          <ac:inkMkLst>
            <pc:docMk/>
            <pc:sldMk cId="1639507249" sldId="280"/>
            <ac:inkMk id="6" creationId="{DC52EB26-A074-9045-B59F-88B07215B693}"/>
          </ac:inkMkLst>
        </pc:inkChg>
        <pc:inkChg chg="add">
          <ac:chgData name="Andrej Bogdanov" userId="51811781_tp_dropbox" providerId="OAuth2" clId="{7A2F472A-A44B-FD48-8940-5D960D44F4FA}" dt="2019-02-13T02:28:42.193" v="69" actId="7634"/>
          <ac:inkMkLst>
            <pc:docMk/>
            <pc:sldMk cId="1639507249" sldId="280"/>
            <ac:inkMk id="7" creationId="{C3D698A9-6BB4-E140-8651-CCDF9DFE7C7B}"/>
          </ac:inkMkLst>
        </pc:inkChg>
      </pc:sldChg>
      <pc:sldChg chg="addSp delSp">
        <pc:chgData name="Andrej Bogdanov" userId="51811781_tp_dropbox" providerId="OAuth2" clId="{7A2F472A-A44B-FD48-8940-5D960D44F4FA}" dt="2019-02-13T03:40:33.800" v="76" actId="7634"/>
        <pc:sldMkLst>
          <pc:docMk/>
          <pc:sldMk cId="2021303658" sldId="281"/>
        </pc:sldMkLst>
        <pc:inkChg chg="add del">
          <ac:chgData name="Andrej Bogdanov" userId="51811781_tp_dropbox" providerId="OAuth2" clId="{7A2F472A-A44B-FD48-8940-5D960D44F4FA}" dt="2019-02-13T02:24:46.840" v="59" actId="7634"/>
          <ac:inkMkLst>
            <pc:docMk/>
            <pc:sldMk cId="2021303658" sldId="281"/>
            <ac:inkMk id="3" creationId="{88C24DB1-74D1-9D48-98DC-7392B2407061}"/>
          </ac:inkMkLst>
        </pc:inkChg>
        <pc:inkChg chg="add">
          <ac:chgData name="Andrej Bogdanov" userId="51811781_tp_dropbox" providerId="OAuth2" clId="{7A2F472A-A44B-FD48-8940-5D960D44F4FA}" dt="2019-02-13T03:40:33.800" v="76" actId="7634"/>
          <ac:inkMkLst>
            <pc:docMk/>
            <pc:sldMk cId="2021303658" sldId="281"/>
            <ac:inkMk id="3" creationId="{890D5C78-8335-C442-A309-FD1CB1B6464F}"/>
          </ac:inkMkLst>
        </pc:inkChg>
      </pc:sldChg>
      <pc:sldChg chg="addSp delSp">
        <pc:chgData name="Andrej Bogdanov" userId="51811781_tp_dropbox" providerId="OAuth2" clId="{7A2F472A-A44B-FD48-8940-5D960D44F4FA}" dt="2019-02-13T02:28:42.193" v="69" actId="7634"/>
        <pc:sldMkLst>
          <pc:docMk/>
          <pc:sldMk cId="180715161" sldId="282"/>
        </pc:sldMkLst>
        <pc:inkChg chg="add del">
          <ac:chgData name="Andrej Bogdanov" userId="51811781_tp_dropbox" providerId="OAuth2" clId="{7A2F472A-A44B-FD48-8940-5D960D44F4FA}" dt="2019-02-13T02:00:57.138" v="49" actId="7634"/>
          <ac:inkMkLst>
            <pc:docMk/>
            <pc:sldMk cId="180715161" sldId="282"/>
            <ac:inkMk id="3" creationId="{884C5F8E-B49A-4F4D-9C82-FE84E77DB36E}"/>
          </ac:inkMkLst>
        </pc:inkChg>
        <pc:inkChg chg="add del">
          <ac:chgData name="Andrej Bogdanov" userId="51811781_tp_dropbox" providerId="OAuth2" clId="{7A2F472A-A44B-FD48-8940-5D960D44F4FA}" dt="2019-02-13T02:24:45.671" v="58" actId="7634"/>
          <ac:inkMkLst>
            <pc:docMk/>
            <pc:sldMk cId="180715161" sldId="282"/>
            <ac:inkMk id="4" creationId="{81A16EBD-B7D4-B343-B9B5-12CF0E9A15F6}"/>
          </ac:inkMkLst>
        </pc:inkChg>
        <pc:inkChg chg="add">
          <ac:chgData name="Andrej Bogdanov" userId="51811781_tp_dropbox" providerId="OAuth2" clId="{7A2F472A-A44B-FD48-8940-5D960D44F4FA}" dt="2019-02-13T02:28:42.193" v="69" actId="7634"/>
          <ac:inkMkLst>
            <pc:docMk/>
            <pc:sldMk cId="180715161" sldId="282"/>
            <ac:inkMk id="5" creationId="{BCE3D999-A15D-3E4F-B909-3A2C2E7C271F}"/>
          </ac:inkMkLst>
        </pc:inkChg>
      </pc:sldChg>
      <pc:sldChg chg="addSp delSp modSp addAnim delAnim">
        <pc:chgData name="Andrej Bogdanov" userId="51811781_tp_dropbox" providerId="OAuth2" clId="{7A2F472A-A44B-FD48-8940-5D960D44F4FA}" dt="2019-02-13T02:28:42.193" v="69" actId="7634"/>
        <pc:sldMkLst>
          <pc:docMk/>
          <pc:sldMk cId="1703788892" sldId="285"/>
        </pc:sldMkLst>
        <pc:spChg chg="mod">
          <ac:chgData name="Andrej Bogdanov" userId="51811781_tp_dropbox" providerId="OAuth2" clId="{7A2F472A-A44B-FD48-8940-5D960D44F4FA}" dt="2019-02-13T02:25:37.797" v="67" actId="20577"/>
          <ac:spMkLst>
            <pc:docMk/>
            <pc:sldMk cId="1703788892" sldId="285"/>
            <ac:spMk id="7" creationId="{F54A20E5-DCEA-804D-858D-DDBDB3B7367A}"/>
          </ac:spMkLst>
        </pc:spChg>
        <pc:spChg chg="mod">
          <ac:chgData name="Andrej Bogdanov" userId="51811781_tp_dropbox" providerId="OAuth2" clId="{7A2F472A-A44B-FD48-8940-5D960D44F4FA}" dt="2019-02-13T02:25:17.570" v="62" actId="1076"/>
          <ac:spMkLst>
            <pc:docMk/>
            <pc:sldMk cId="1703788892" sldId="285"/>
            <ac:spMk id="10" creationId="{3D23D1B1-560A-CF47-90ED-5F6B5ECB953F}"/>
          </ac:spMkLst>
        </pc:spChg>
        <pc:grpChg chg="add del mod">
          <ac:chgData name="Andrej Bogdanov" userId="51811781_tp_dropbox" providerId="OAuth2" clId="{7A2F472A-A44B-FD48-8940-5D960D44F4FA}" dt="2019-02-13T02:25:51.248" v="68" actId="1076"/>
          <ac:grpSpMkLst>
            <pc:docMk/>
            <pc:sldMk cId="1703788892" sldId="285"/>
            <ac:grpSpMk id="16" creationId="{76886ED3-DCEC-1946-B509-6498D2B6FC95}"/>
          </ac:grpSpMkLst>
        </pc:grpChg>
        <pc:inkChg chg="add del">
          <ac:chgData name="Andrej Bogdanov" userId="51811781_tp_dropbox" providerId="OAuth2" clId="{7A2F472A-A44B-FD48-8940-5D960D44F4FA}" dt="2019-02-13T02:24:46.840" v="59" actId="7634"/>
          <ac:inkMkLst>
            <pc:docMk/>
            <pc:sldMk cId="1703788892" sldId="285"/>
            <ac:inkMk id="2" creationId="{833FFF35-1FE1-A64E-ABC3-9E9E6CF03577}"/>
          </ac:inkMkLst>
        </pc:inkChg>
        <pc:inkChg chg="add">
          <ac:chgData name="Andrej Bogdanov" userId="51811781_tp_dropbox" providerId="OAuth2" clId="{7A2F472A-A44B-FD48-8940-5D960D44F4FA}" dt="2019-02-13T02:28:42.193" v="69" actId="7634"/>
          <ac:inkMkLst>
            <pc:docMk/>
            <pc:sldMk cId="1703788892" sldId="285"/>
            <ac:inkMk id="11" creationId="{F839D444-C4C0-1E44-9780-A79329243940}"/>
          </ac:inkMkLst>
        </pc:inkChg>
      </pc:sldChg>
      <pc:sldChg chg="addSp delSp">
        <pc:chgData name="Andrej Bogdanov" userId="51811781_tp_dropbox" providerId="OAuth2" clId="{7A2F472A-A44B-FD48-8940-5D960D44F4FA}" dt="2019-02-13T03:49:40.809" v="77" actId="7634"/>
        <pc:sldMkLst>
          <pc:docMk/>
          <pc:sldMk cId="923242475" sldId="286"/>
        </pc:sldMkLst>
        <pc:inkChg chg="add">
          <ac:chgData name="Andrej Bogdanov" userId="51811781_tp_dropbox" providerId="OAuth2" clId="{7A2F472A-A44B-FD48-8940-5D960D44F4FA}" dt="2019-02-13T03:49:40.809" v="77" actId="7634"/>
          <ac:inkMkLst>
            <pc:docMk/>
            <pc:sldMk cId="923242475" sldId="286"/>
            <ac:inkMk id="4" creationId="{04669A55-31B4-1F44-B91C-3EFECD7215DE}"/>
          </ac:inkMkLst>
        </pc:inkChg>
        <pc:inkChg chg="add del">
          <ac:chgData name="Andrej Bogdanov" userId="51811781_tp_dropbox" providerId="OAuth2" clId="{7A2F472A-A44B-FD48-8940-5D960D44F4FA}" dt="2019-02-13T02:24:46.840" v="59" actId="7634"/>
          <ac:inkMkLst>
            <pc:docMk/>
            <pc:sldMk cId="923242475" sldId="286"/>
            <ac:inkMk id="4" creationId="{50615957-B89F-894F-B7C8-FB07072B1FD6}"/>
          </ac:inkMkLst>
        </pc:inkChg>
        <pc:inkChg chg="add del">
          <ac:chgData name="Andrej Bogdanov" userId="51811781_tp_dropbox" providerId="OAuth2" clId="{7A2F472A-A44B-FD48-8940-5D960D44F4FA}" dt="2019-02-13T02:24:45.671" v="58" actId="7634"/>
          <ac:inkMkLst>
            <pc:docMk/>
            <pc:sldMk cId="923242475" sldId="286"/>
            <ac:inkMk id="5" creationId="{EC100E19-F259-4A4B-8F62-61393A88C64C}"/>
          </ac:inkMkLst>
        </pc:inkChg>
      </pc:sldChg>
      <pc:sldChg chg="addSp delSp">
        <pc:chgData name="Andrej Bogdanov" userId="51811781_tp_dropbox" providerId="OAuth2" clId="{7A2F472A-A44B-FD48-8940-5D960D44F4FA}" dt="2019-02-13T03:49:40.809" v="77" actId="7634"/>
        <pc:sldMkLst>
          <pc:docMk/>
          <pc:sldMk cId="1672528523" sldId="287"/>
        </pc:sldMkLst>
        <pc:inkChg chg="add">
          <ac:chgData name="Andrej Bogdanov" userId="51811781_tp_dropbox" providerId="OAuth2" clId="{7A2F472A-A44B-FD48-8940-5D960D44F4FA}" dt="2019-02-13T03:49:40.809" v="77" actId="7634"/>
          <ac:inkMkLst>
            <pc:docMk/>
            <pc:sldMk cId="1672528523" sldId="287"/>
            <ac:inkMk id="3" creationId="{5A57A11D-F7F4-8444-8A3B-701555B83189}"/>
          </ac:inkMkLst>
        </pc:inkChg>
        <pc:inkChg chg="add del">
          <ac:chgData name="Andrej Bogdanov" userId="51811781_tp_dropbox" providerId="OAuth2" clId="{7A2F472A-A44B-FD48-8940-5D960D44F4FA}" dt="2019-02-13T02:24:45.671" v="58" actId="7634"/>
          <ac:inkMkLst>
            <pc:docMk/>
            <pc:sldMk cId="1672528523" sldId="287"/>
            <ac:inkMk id="3" creationId="{A3AFA4FC-4BA0-4349-8953-D93CC0F1638F}"/>
          </ac:inkMkLst>
        </pc:inkChg>
      </pc:sldChg>
      <pc:sldChg chg="addSp delSp">
        <pc:chgData name="Andrej Bogdanov" userId="51811781_tp_dropbox" providerId="OAuth2" clId="{7A2F472A-A44B-FD48-8940-5D960D44F4FA}" dt="2019-02-13T03:57:55.635" v="80" actId="7634"/>
        <pc:sldMkLst>
          <pc:docMk/>
          <pc:sldMk cId="3094390737" sldId="288"/>
        </pc:sldMkLst>
        <pc:inkChg chg="add del">
          <ac:chgData name="Andrej Bogdanov" userId="51811781_tp_dropbox" providerId="OAuth2" clId="{7A2F472A-A44B-FD48-8940-5D960D44F4FA}" dt="2019-02-13T03:50:00.817" v="79" actId="478"/>
          <ac:inkMkLst>
            <pc:docMk/>
            <pc:sldMk cId="3094390737" sldId="288"/>
            <ac:inkMk id="3" creationId="{8D5618A2-017A-0C4D-8046-78CB11FA6107}"/>
          </ac:inkMkLst>
        </pc:inkChg>
        <pc:inkChg chg="add del">
          <ac:chgData name="Andrej Bogdanov" userId="51811781_tp_dropbox" providerId="OAuth2" clId="{7A2F472A-A44B-FD48-8940-5D960D44F4FA}" dt="2019-02-13T03:49:55.183" v="78" actId="478"/>
          <ac:inkMkLst>
            <pc:docMk/>
            <pc:sldMk cId="3094390737" sldId="288"/>
            <ac:inkMk id="4" creationId="{8385FB3C-51DC-8648-ABB0-66EFE2A68AE8}"/>
          </ac:inkMkLst>
        </pc:inkChg>
        <pc:inkChg chg="add">
          <ac:chgData name="Andrej Bogdanov" userId="51811781_tp_dropbox" providerId="OAuth2" clId="{7A2F472A-A44B-FD48-8940-5D960D44F4FA}" dt="2019-02-13T03:57:55.635" v="80" actId="7634"/>
          <ac:inkMkLst>
            <pc:docMk/>
            <pc:sldMk cId="3094390737" sldId="288"/>
            <ac:inkMk id="6" creationId="{3FCF3055-14F3-6547-A45F-11E920C09778}"/>
          </ac:inkMkLst>
        </pc:inkChg>
      </pc:sldChg>
      <pc:sldChg chg="addSp delSp modSp">
        <pc:chgData name="Andrej Bogdanov" userId="51811781_tp_dropbox" providerId="OAuth2" clId="{7A2F472A-A44B-FD48-8940-5D960D44F4FA}" dt="2019-02-18T02:42:34.814" v="114" actId="7634"/>
        <pc:sldMkLst>
          <pc:docMk/>
          <pc:sldMk cId="3037751846" sldId="295"/>
        </pc:sldMkLst>
        <pc:inkChg chg="add">
          <ac:chgData name="Andrej Bogdanov" userId="51811781_tp_dropbox" providerId="OAuth2" clId="{7A2F472A-A44B-FD48-8940-5D960D44F4FA}" dt="2019-02-18T02:42:06.569" v="111" actId="7634"/>
          <ac:inkMkLst>
            <pc:docMk/>
            <pc:sldMk cId="3037751846" sldId="295"/>
            <ac:inkMk id="3" creationId="{408B5E69-3A68-8242-9F43-F2D8E9B1BDC9}"/>
          </ac:inkMkLst>
        </pc:inkChg>
        <pc:inkChg chg="add del mod modStrokes">
          <ac:chgData name="Andrej Bogdanov" userId="51811781_tp_dropbox" providerId="OAuth2" clId="{7A2F472A-A44B-FD48-8940-5D960D44F4FA}" dt="2019-02-13T04:13:04.335" v="91"/>
          <ac:inkMkLst>
            <pc:docMk/>
            <pc:sldMk cId="3037751846" sldId="295"/>
            <ac:inkMk id="3" creationId="{417CA195-27F9-9245-B4A1-433DD87BBC8B}"/>
          </ac:inkMkLst>
        </pc:inkChg>
        <pc:inkChg chg="add">
          <ac:chgData name="Andrej Bogdanov" userId="51811781_tp_dropbox" providerId="OAuth2" clId="{7A2F472A-A44B-FD48-8940-5D960D44F4FA}" dt="2019-02-18T02:42:34.814" v="114" actId="7634"/>
          <ac:inkMkLst>
            <pc:docMk/>
            <pc:sldMk cId="3037751846" sldId="295"/>
            <ac:inkMk id="4" creationId="{67B1685C-94CE-2F46-B336-48282AD9B019}"/>
          </ac:inkMkLst>
        </pc:inkChg>
        <pc:inkChg chg="add del">
          <ac:chgData name="Andrej Bogdanov" userId="51811781_tp_dropbox" providerId="OAuth2" clId="{7A2F472A-A44B-FD48-8940-5D960D44F4FA}" dt="2019-02-13T03:58:08.386" v="84"/>
          <ac:inkMkLst>
            <pc:docMk/>
            <pc:sldMk cId="3037751846" sldId="295"/>
            <ac:inkMk id="4" creationId="{B3F5CA68-AD06-A14C-B492-E93513210881}"/>
          </ac:inkMkLst>
        </pc:inkChg>
        <pc:inkChg chg="add mod modStrokes">
          <ac:chgData name="Andrej Bogdanov" userId="51811781_tp_dropbox" providerId="OAuth2" clId="{7A2F472A-A44B-FD48-8940-5D960D44F4FA}" dt="2019-02-18T02:42:13.964" v="113"/>
          <ac:inkMkLst>
            <pc:docMk/>
            <pc:sldMk cId="3037751846" sldId="295"/>
            <ac:inkMk id="6" creationId="{C18B45A6-6EF6-3A47-9E7B-FB1ED88A1E35}"/>
          </ac:inkMkLst>
        </pc:inkChg>
      </pc:sldChg>
      <pc:sldChg chg="addSp delSp modSp">
        <pc:chgData name="Andrej Bogdanov" userId="51811781_tp_dropbox" providerId="OAuth2" clId="{7A2F472A-A44B-FD48-8940-5D960D44F4FA}" dt="2019-02-13T04:17:57.070" v="95" actId="7634"/>
        <pc:sldMkLst>
          <pc:docMk/>
          <pc:sldMk cId="1574227773" sldId="297"/>
        </pc:sldMkLst>
        <pc:inkChg chg="add">
          <ac:chgData name="Andrej Bogdanov" userId="51811781_tp_dropbox" providerId="OAuth2" clId="{7A2F472A-A44B-FD48-8940-5D960D44F4FA}" dt="2019-02-13T02:47:06.344" v="73" actId="7634"/>
          <ac:inkMkLst>
            <pc:docMk/>
            <pc:sldMk cId="1574227773" sldId="297"/>
            <ac:inkMk id="4" creationId="{C29441A8-FFC3-1541-A7CB-0EAF6C070D52}"/>
          </ac:inkMkLst>
        </pc:inkChg>
        <pc:inkChg chg="add mod modStrokes">
          <ac:chgData name="Andrej Bogdanov" userId="51811781_tp_dropbox" providerId="OAuth2" clId="{7A2F472A-A44B-FD48-8940-5D960D44F4FA}" dt="2019-02-13T04:14:56.423" v="93"/>
          <ac:inkMkLst>
            <pc:docMk/>
            <pc:sldMk cId="1574227773" sldId="297"/>
            <ac:inkMk id="5" creationId="{3080323C-9A85-7847-8315-C0F4DF1B9FD0}"/>
          </ac:inkMkLst>
        </pc:inkChg>
        <pc:inkChg chg="add del">
          <ac:chgData name="Andrej Bogdanov" userId="51811781_tp_dropbox" providerId="OAuth2" clId="{7A2F472A-A44B-FD48-8940-5D960D44F4FA}" dt="2019-02-13T04:14:56.425" v="94"/>
          <ac:inkMkLst>
            <pc:docMk/>
            <pc:sldMk cId="1574227773" sldId="297"/>
            <ac:inkMk id="6" creationId="{904FF3D2-9439-1744-95D7-C03DA8F41116}"/>
          </ac:inkMkLst>
        </pc:inkChg>
        <pc:inkChg chg="add">
          <ac:chgData name="Andrej Bogdanov" userId="51811781_tp_dropbox" providerId="OAuth2" clId="{7A2F472A-A44B-FD48-8940-5D960D44F4FA}" dt="2019-02-13T04:17:57.070" v="95" actId="7634"/>
          <ac:inkMkLst>
            <pc:docMk/>
            <pc:sldMk cId="1574227773" sldId="297"/>
            <ac:inkMk id="7" creationId="{EF8960E0-086B-A949-8681-923FDC7C2276}"/>
          </ac:inkMkLst>
        </pc:inkChg>
      </pc:sldChg>
      <pc:sldChg chg="addSp delSp modSp ord">
        <pc:chgData name="Andrej Bogdanov" userId="51811781_tp_dropbox" providerId="OAuth2" clId="{7A2F472A-A44B-FD48-8940-5D960D44F4FA}" dt="2019-02-25T03:11:49.697" v="115" actId="7634"/>
        <pc:sldMkLst>
          <pc:docMk/>
          <pc:sldMk cId="3191164337" sldId="298"/>
        </pc:sldMkLst>
        <pc:inkChg chg="add mod modStrokes">
          <ac:chgData name="Andrej Bogdanov" userId="51811781_tp_dropbox" providerId="OAuth2" clId="{7A2F472A-A44B-FD48-8940-5D960D44F4FA}" dt="2019-02-13T04:18:58.664" v="99"/>
          <ac:inkMkLst>
            <pc:docMk/>
            <pc:sldMk cId="3191164337" sldId="298"/>
            <ac:inkMk id="2" creationId="{19B40540-EFFB-5644-BF55-F18B68445ADE}"/>
          </ac:inkMkLst>
        </pc:inkChg>
        <pc:inkChg chg="add">
          <ac:chgData name="Andrej Bogdanov" userId="51811781_tp_dropbox" providerId="OAuth2" clId="{7A2F472A-A44B-FD48-8940-5D960D44F4FA}" dt="2019-02-25T03:11:49.697" v="115" actId="7634"/>
          <ac:inkMkLst>
            <pc:docMk/>
            <pc:sldMk cId="3191164337" sldId="298"/>
            <ac:inkMk id="3" creationId="{05D78126-89B5-FD40-97DE-EDCE8EF75419}"/>
          </ac:inkMkLst>
        </pc:inkChg>
        <pc:inkChg chg="add del">
          <ac:chgData name="Andrej Bogdanov" userId="51811781_tp_dropbox" providerId="OAuth2" clId="{7A2F472A-A44B-FD48-8940-5D960D44F4FA}" dt="2019-02-13T04:18:58.655" v="98"/>
          <ac:inkMkLst>
            <pc:docMk/>
            <pc:sldMk cId="3191164337" sldId="298"/>
            <ac:inkMk id="3" creationId="{1464131C-39C2-E949-9E98-2186D132C965}"/>
          </ac:inkMkLst>
        </pc:inkChg>
      </pc:sldChg>
      <pc:sldChg chg="addSp">
        <pc:chgData name="Andrej Bogdanov" userId="51811781_tp_dropbox" providerId="OAuth2" clId="{7A2F472A-A44B-FD48-8940-5D960D44F4FA}" dt="2019-02-13T04:17:57.070" v="95" actId="7634"/>
        <pc:sldMkLst>
          <pc:docMk/>
          <pc:sldMk cId="3785490273" sldId="299"/>
        </pc:sldMkLst>
        <pc:inkChg chg="add">
          <ac:chgData name="Andrej Bogdanov" userId="51811781_tp_dropbox" providerId="OAuth2" clId="{7A2F472A-A44B-FD48-8940-5D960D44F4FA}" dt="2019-02-13T02:49:41.324" v="74" actId="7634"/>
          <ac:inkMkLst>
            <pc:docMk/>
            <pc:sldMk cId="3785490273" sldId="299"/>
            <ac:inkMk id="2" creationId="{9396ACCD-F4AA-DD42-9684-29D4A3FC7BAA}"/>
          </ac:inkMkLst>
        </pc:inkChg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3785490273" sldId="299"/>
            <ac:inkMk id="3" creationId="{3F5AB3EE-65E7-3E42-842C-8136CCA114CF}"/>
          </ac:inkMkLst>
        </pc:inkChg>
        <pc:inkChg chg="add">
          <ac:chgData name="Andrej Bogdanov" userId="51811781_tp_dropbox" providerId="OAuth2" clId="{7A2F472A-A44B-FD48-8940-5D960D44F4FA}" dt="2019-02-13T04:17:57.070" v="95" actId="7634"/>
          <ac:inkMkLst>
            <pc:docMk/>
            <pc:sldMk cId="3785490273" sldId="299"/>
            <ac:inkMk id="5" creationId="{BEE8100B-E81F-FF45-AE35-EFED1EBF89AD}"/>
          </ac:inkMkLst>
        </pc:inkChg>
      </pc:sldChg>
      <pc:sldChg chg="addSp">
        <pc:chgData name="Andrej Bogdanov" userId="51811781_tp_dropbox" providerId="OAuth2" clId="{7A2F472A-A44B-FD48-8940-5D960D44F4FA}" dt="2019-02-13T03:13:12.974" v="75" actId="7634"/>
        <pc:sldMkLst>
          <pc:docMk/>
          <pc:sldMk cId="1464172245" sldId="301"/>
        </pc:sldMkLst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1464172245" sldId="301"/>
            <ac:inkMk id="3" creationId="{0A22B2ED-F480-954F-928C-FB76CBFD8912}"/>
          </ac:inkMkLst>
        </pc:inkChg>
      </pc:sldChg>
      <pc:sldChg chg="addSp">
        <pc:chgData name="Andrej Bogdanov" userId="51811781_tp_dropbox" providerId="OAuth2" clId="{7A2F472A-A44B-FD48-8940-5D960D44F4FA}" dt="2019-02-13T03:13:12.974" v="75" actId="7634"/>
        <pc:sldMkLst>
          <pc:docMk/>
          <pc:sldMk cId="2105609910" sldId="303"/>
        </pc:sldMkLst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2105609910" sldId="303"/>
            <ac:inkMk id="3" creationId="{2D3BCF42-A43E-3245-8880-86D0F1C1E162}"/>
          </ac:inkMkLst>
        </pc:inkChg>
      </pc:sldChg>
      <pc:sldChg chg="addSp">
        <pc:chgData name="Andrej Bogdanov" userId="51811781_tp_dropbox" providerId="OAuth2" clId="{7A2F472A-A44B-FD48-8940-5D960D44F4FA}" dt="2019-02-13T03:13:12.974" v="75" actId="7634"/>
        <pc:sldMkLst>
          <pc:docMk/>
          <pc:sldMk cId="752696874" sldId="306"/>
        </pc:sldMkLst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752696874" sldId="306"/>
            <ac:inkMk id="3" creationId="{41C298BC-DD00-CC4F-94CC-94BDA49493E7}"/>
          </ac:inkMkLst>
        </pc:inkChg>
      </pc:sldChg>
      <pc:sldChg chg="addSp">
        <pc:chgData name="Andrej Bogdanov" userId="51811781_tp_dropbox" providerId="OAuth2" clId="{7A2F472A-A44B-FD48-8940-5D960D44F4FA}" dt="2019-02-13T03:13:12.974" v="75" actId="7634"/>
        <pc:sldMkLst>
          <pc:docMk/>
          <pc:sldMk cId="3789596273" sldId="308"/>
        </pc:sldMkLst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3789596273" sldId="308"/>
            <ac:inkMk id="3" creationId="{274B57E1-DC04-6641-A9BA-645CF3A70733}"/>
          </ac:inkMkLst>
        </pc:inkChg>
      </pc:sldChg>
      <pc:sldChg chg="addSp modSp">
        <pc:chgData name="Andrej Bogdanov" userId="51811781_tp_dropbox" providerId="OAuth2" clId="{7A2F472A-A44B-FD48-8940-5D960D44F4FA}" dt="2019-02-18T02:31:41.442" v="107" actId="7634"/>
        <pc:sldMkLst>
          <pc:docMk/>
          <pc:sldMk cId="217158713" sldId="309"/>
        </pc:sldMkLst>
        <pc:inkChg chg="add mod modStrokes">
          <ac:chgData name="Andrej Bogdanov" userId="51811781_tp_dropbox" providerId="OAuth2" clId="{7A2F472A-A44B-FD48-8940-5D960D44F4FA}" dt="2019-02-18T02:31:17.953" v="106"/>
          <ac:inkMkLst>
            <pc:docMk/>
            <pc:sldMk cId="217158713" sldId="309"/>
            <ac:inkMk id="3" creationId="{9341FA8F-9FCD-1F4E-88A9-9C77859ED65D}"/>
          </ac:inkMkLst>
        </pc:inkChg>
        <pc:inkChg chg="add">
          <ac:chgData name="Andrej Bogdanov" userId="51811781_tp_dropbox" providerId="OAuth2" clId="{7A2F472A-A44B-FD48-8940-5D960D44F4FA}" dt="2019-02-18T02:31:41.442" v="107" actId="7634"/>
          <ac:inkMkLst>
            <pc:docMk/>
            <pc:sldMk cId="217158713" sldId="309"/>
            <ac:inkMk id="7" creationId="{90760D57-BEF5-274B-A176-004BE1E336DA}"/>
          </ac:inkMkLst>
        </pc:inkChg>
      </pc:sldChg>
      <pc:sldChg chg="addSp modSp">
        <pc:chgData name="Andrej Bogdanov" userId="51811781_tp_dropbox" providerId="OAuth2" clId="{7A2F472A-A44B-FD48-8940-5D960D44F4FA}" dt="2019-02-18T02:31:05.123" v="104" actId="7634"/>
        <pc:sldMkLst>
          <pc:docMk/>
          <pc:sldMk cId="1452738750" sldId="310"/>
        </pc:sldMkLst>
        <pc:inkChg chg="add">
          <ac:chgData name="Andrej Bogdanov" userId="51811781_tp_dropbox" providerId="OAuth2" clId="{7A2F472A-A44B-FD48-8940-5D960D44F4FA}" dt="2019-02-18T01:38:09.792" v="100" actId="7634"/>
          <ac:inkMkLst>
            <pc:docMk/>
            <pc:sldMk cId="1452738750" sldId="310"/>
            <ac:inkMk id="3" creationId="{286A864D-27C3-3843-AA62-8F78BE020722}"/>
          </ac:inkMkLst>
        </pc:inkChg>
        <pc:inkChg chg="add mod modStrokes">
          <ac:chgData name="Andrej Bogdanov" userId="51811781_tp_dropbox" providerId="OAuth2" clId="{7A2F472A-A44B-FD48-8940-5D960D44F4FA}" dt="2019-02-18T02:29:36.368" v="103"/>
          <ac:inkMkLst>
            <pc:docMk/>
            <pc:sldMk cId="1452738750" sldId="310"/>
            <ac:inkMk id="7" creationId="{40BC0EED-5FDB-254C-91BB-E27C583ADF7A}"/>
          </ac:inkMkLst>
        </pc:inkChg>
        <pc:inkChg chg="add">
          <ac:chgData name="Andrej Bogdanov" userId="51811781_tp_dropbox" providerId="OAuth2" clId="{7A2F472A-A44B-FD48-8940-5D960D44F4FA}" dt="2019-02-18T02:31:05.123" v="104" actId="7634"/>
          <ac:inkMkLst>
            <pc:docMk/>
            <pc:sldMk cId="1452738750" sldId="310"/>
            <ac:inkMk id="8" creationId="{D642D0B4-4BE9-2C43-98C2-BB153B5B2780}"/>
          </ac:inkMkLst>
        </pc:inkChg>
      </pc:sldChg>
      <pc:sldChg chg="addSp modSp add">
        <pc:chgData name="Andrej Bogdanov" userId="51811781_tp_dropbox" providerId="OAuth2" clId="{7A2F472A-A44B-FD48-8940-5D960D44F4FA}" dt="2019-02-13T01:50:31.215" v="38" actId="1076"/>
        <pc:sldMkLst>
          <pc:docMk/>
          <pc:sldMk cId="303525258" sldId="314"/>
        </pc:sldMkLst>
        <pc:inkChg chg="mod modStrokes">
          <ac:chgData name="Andrej Bogdanov" userId="51811781_tp_dropbox" providerId="OAuth2" clId="{7A2F472A-A44B-FD48-8940-5D960D44F4FA}" dt="2019-02-13T01:23:01.034" v="24"/>
          <ac:inkMkLst>
            <pc:docMk/>
            <pc:sldMk cId="303525258" sldId="314"/>
            <ac:inkMk id="2" creationId="{35B2EDF9-CD73-DF47-A1DA-C4DA485DFA25}"/>
          </ac:inkMkLst>
        </pc:inkChg>
        <pc:inkChg chg="add mod">
          <ac:chgData name="Andrej Bogdanov" userId="51811781_tp_dropbox" providerId="OAuth2" clId="{7A2F472A-A44B-FD48-8940-5D960D44F4FA}" dt="2019-02-13T01:50:31.215" v="38" actId="1076"/>
          <ac:inkMkLst>
            <pc:docMk/>
            <pc:sldMk cId="303525258" sldId="314"/>
            <ac:inkMk id="3" creationId="{A6AC4E7B-A719-E243-87C3-49CD2E2FC2AD}"/>
          </ac:inkMkLst>
        </pc:inkChg>
      </pc:sldChg>
    </pc:docChg>
  </pc:docChgLst>
  <pc:docChgLst>
    <pc:chgData name="Andrej Bogdanov" userId="51811781_tp_dropbox" providerId="OAuth2" clId="{C561AD41-49CF-1243-A0D1-65990688BCEE}"/>
    <pc:docChg chg="undo custSel addSld delSld modSld">
      <pc:chgData name="Andrej Bogdanov" userId="51811781_tp_dropbox" providerId="OAuth2" clId="{C561AD41-49CF-1243-A0D1-65990688BCEE}" dt="2020-03-02T02:41:38.803" v="131" actId="7634"/>
      <pc:docMkLst>
        <pc:docMk/>
      </pc:docMkLst>
      <pc:sldChg chg="addSp delSp modSp">
        <pc:chgData name="Andrej Bogdanov" userId="51811781_tp_dropbox" providerId="OAuth2" clId="{C561AD41-49CF-1243-A0D1-65990688BCEE}" dt="2020-02-24T02:22:14.126" v="3"/>
        <pc:sldMkLst>
          <pc:docMk/>
          <pc:sldMk cId="3092900761" sldId="274"/>
        </pc:sldMkLst>
        <pc:inkChg chg="add del mod modStrokes">
          <ac:chgData name="Andrej Bogdanov" userId="51811781_tp_dropbox" providerId="OAuth2" clId="{C561AD41-49CF-1243-A0D1-65990688BCEE}" dt="2020-02-24T02:22:14.126" v="3"/>
          <ac:inkMkLst>
            <pc:docMk/>
            <pc:sldMk cId="3092900761" sldId="274"/>
            <ac:inkMk id="3" creationId="{46E90EA5-0458-8641-9C7E-2B3ACAFFABFE}"/>
          </ac:inkMkLst>
        </pc:inkChg>
      </pc:sldChg>
      <pc:sldChg chg="addSp delSp">
        <pc:chgData name="Andrej Bogdanov" userId="51811781_tp_dropbox" providerId="OAuth2" clId="{C561AD41-49CF-1243-A0D1-65990688BCEE}" dt="2020-02-26T03:43:58.760" v="73"/>
        <pc:sldMkLst>
          <pc:docMk/>
          <pc:sldMk cId="399280977" sldId="275"/>
        </pc:sldMkLst>
        <pc:inkChg chg="add del">
          <ac:chgData name="Andrej Bogdanov" userId="51811781_tp_dropbox" providerId="OAuth2" clId="{C561AD41-49CF-1243-A0D1-65990688BCEE}" dt="2020-02-26T03:43:58.760" v="73"/>
          <ac:inkMkLst>
            <pc:docMk/>
            <pc:sldMk cId="399280977" sldId="275"/>
            <ac:inkMk id="4" creationId="{8A0863E7-C601-FB49-9665-6A944DEA096D}"/>
          </ac:inkMkLst>
        </pc:inkChg>
      </pc:sldChg>
      <pc:sldChg chg="addSp">
        <pc:chgData name="Andrej Bogdanov" userId="51811781_tp_dropbox" providerId="OAuth2" clId="{C561AD41-49CF-1243-A0D1-65990688BCEE}" dt="2020-02-24T02:30:51.413" v="4" actId="7634"/>
        <pc:sldMkLst>
          <pc:docMk/>
          <pc:sldMk cId="1603085136" sldId="276"/>
        </pc:sldMkLst>
        <pc:inkChg chg="add">
          <ac:chgData name="Andrej Bogdanov" userId="51811781_tp_dropbox" providerId="OAuth2" clId="{C561AD41-49CF-1243-A0D1-65990688BCEE}" dt="2020-02-24T02:30:51.413" v="4" actId="7634"/>
          <ac:inkMkLst>
            <pc:docMk/>
            <pc:sldMk cId="1603085136" sldId="276"/>
            <ac:inkMk id="3" creationId="{6B5D4AAE-CCAB-FB4A-A9CD-EB95B627546B}"/>
          </ac:inkMkLst>
        </pc:inkChg>
      </pc:sldChg>
      <pc:sldChg chg="addSp">
        <pc:chgData name="Andrej Bogdanov" userId="51811781_tp_dropbox" providerId="OAuth2" clId="{C561AD41-49CF-1243-A0D1-65990688BCEE}" dt="2020-02-24T02:30:51.413" v="4" actId="7634"/>
        <pc:sldMkLst>
          <pc:docMk/>
          <pc:sldMk cId="3102756751" sldId="277"/>
        </pc:sldMkLst>
        <pc:inkChg chg="add">
          <ac:chgData name="Andrej Bogdanov" userId="51811781_tp_dropbox" providerId="OAuth2" clId="{C561AD41-49CF-1243-A0D1-65990688BCEE}" dt="2020-02-24T02:30:51.413" v="4" actId="7634"/>
          <ac:inkMkLst>
            <pc:docMk/>
            <pc:sldMk cId="3102756751" sldId="277"/>
            <ac:inkMk id="3" creationId="{5DE1CFD5-258F-3C4B-B164-5FBF83BE9C1F}"/>
          </ac:inkMkLst>
        </pc:inkChg>
      </pc:sldChg>
      <pc:sldChg chg="addSp">
        <pc:chgData name="Andrej Bogdanov" userId="51811781_tp_dropbox" providerId="OAuth2" clId="{C561AD41-49CF-1243-A0D1-65990688BCEE}" dt="2020-02-24T02:30:51.413" v="4" actId="7634"/>
        <pc:sldMkLst>
          <pc:docMk/>
          <pc:sldMk cId="3831725875" sldId="278"/>
        </pc:sldMkLst>
        <pc:inkChg chg="add">
          <ac:chgData name="Andrej Bogdanov" userId="51811781_tp_dropbox" providerId="OAuth2" clId="{C561AD41-49CF-1243-A0D1-65990688BCEE}" dt="2020-02-24T02:30:51.413" v="4" actId="7634"/>
          <ac:inkMkLst>
            <pc:docMk/>
            <pc:sldMk cId="3831725875" sldId="278"/>
            <ac:inkMk id="3" creationId="{D157DB8B-122B-1248-803D-F23E58EB8126}"/>
          </ac:inkMkLst>
        </pc:inkChg>
      </pc:sldChg>
      <pc:sldChg chg="addSp modSp">
        <pc:chgData name="Andrej Bogdanov" userId="51811781_tp_dropbox" providerId="OAuth2" clId="{C561AD41-49CF-1243-A0D1-65990688BCEE}" dt="2020-02-24T02:31:12.637" v="5" actId="1076"/>
        <pc:sldMkLst>
          <pc:docMk/>
          <pc:sldMk cId="1084490455" sldId="279"/>
        </pc:sldMkLst>
        <pc:inkChg chg="add mod">
          <ac:chgData name="Andrej Bogdanov" userId="51811781_tp_dropbox" providerId="OAuth2" clId="{C561AD41-49CF-1243-A0D1-65990688BCEE}" dt="2020-02-24T02:31:12.637" v="5" actId="1076"/>
          <ac:inkMkLst>
            <pc:docMk/>
            <pc:sldMk cId="1084490455" sldId="279"/>
            <ac:inkMk id="2" creationId="{09AB1571-B966-AA47-94A9-C2DC18EF6BBA}"/>
          </ac:inkMkLst>
        </pc:inkChg>
      </pc:sldChg>
      <pc:sldChg chg="addSp modSp">
        <pc:chgData name="Andrej Bogdanov" userId="51811781_tp_dropbox" providerId="OAuth2" clId="{C561AD41-49CF-1243-A0D1-65990688BCEE}" dt="2020-02-26T03:43:51.917" v="72"/>
        <pc:sldMkLst>
          <pc:docMk/>
          <pc:sldMk cId="1639507249" sldId="280"/>
        </pc:sldMkLst>
        <pc:inkChg chg="add">
          <ac:chgData name="Andrej Bogdanov" userId="51811781_tp_dropbox" providerId="OAuth2" clId="{C561AD41-49CF-1243-A0D1-65990688BCEE}" dt="2020-02-26T01:40:12.259" v="7" actId="22"/>
          <ac:inkMkLst>
            <pc:docMk/>
            <pc:sldMk cId="1639507249" sldId="280"/>
            <ac:inkMk id="2" creationId="{529ED677-6528-4346-8C6D-DE17ED16D917}"/>
          </ac:inkMkLst>
        </pc:inkChg>
        <pc:inkChg chg="add mod modStrokes">
          <ac:chgData name="Andrej Bogdanov" userId="51811781_tp_dropbox" providerId="OAuth2" clId="{C561AD41-49CF-1243-A0D1-65990688BCEE}" dt="2020-02-26T03:43:51.917" v="72"/>
          <ac:inkMkLst>
            <pc:docMk/>
            <pc:sldMk cId="1639507249" sldId="280"/>
            <ac:inkMk id="5" creationId="{55E490D7-7F58-F440-A559-4285D65D9292}"/>
          </ac:inkMkLst>
        </pc:inkChg>
      </pc:sldChg>
      <pc:sldChg chg="addSp delSp modSp">
        <pc:chgData name="Andrej Bogdanov" userId="51811781_tp_dropbox" providerId="OAuth2" clId="{C561AD41-49CF-1243-A0D1-65990688BCEE}" dt="2020-02-26T03:46:32.673" v="81" actId="7634"/>
        <pc:sldMkLst>
          <pc:docMk/>
          <pc:sldMk cId="2021303658" sldId="281"/>
        </pc:sldMkLst>
        <pc:inkChg chg="add del mod modStrokes">
          <ac:chgData name="Andrej Bogdanov" userId="51811781_tp_dropbox" providerId="OAuth2" clId="{C561AD41-49CF-1243-A0D1-65990688BCEE}" dt="2020-02-26T03:44:46.816" v="80"/>
          <ac:inkMkLst>
            <pc:docMk/>
            <pc:sldMk cId="2021303658" sldId="281"/>
            <ac:inkMk id="3" creationId="{A3ECC639-11DD-3F4F-803E-6234E1E9FDB1}"/>
          </ac:inkMkLst>
        </pc:inkChg>
        <pc:inkChg chg="add">
          <ac:chgData name="Andrej Bogdanov" userId="51811781_tp_dropbox" providerId="OAuth2" clId="{C561AD41-49CF-1243-A0D1-65990688BCEE}" dt="2020-02-26T03:46:32.673" v="81" actId="7634"/>
          <ac:inkMkLst>
            <pc:docMk/>
            <pc:sldMk cId="2021303658" sldId="281"/>
            <ac:inkMk id="4" creationId="{AEA7C76C-CDDF-B542-9C70-657D63E97A17}"/>
          </ac:inkMkLst>
        </pc:inkChg>
      </pc:sldChg>
      <pc:sldChg chg="addSp modSp">
        <pc:chgData name="Andrej Bogdanov" userId="51811781_tp_dropbox" providerId="OAuth2" clId="{C561AD41-49CF-1243-A0D1-65990688BCEE}" dt="2020-02-26T03:44:26.322" v="78"/>
        <pc:sldMkLst>
          <pc:docMk/>
          <pc:sldMk cId="180715161" sldId="282"/>
        </pc:sldMkLst>
        <pc:inkChg chg="add mod modStrokes">
          <ac:chgData name="Andrej Bogdanov" userId="51811781_tp_dropbox" providerId="OAuth2" clId="{C561AD41-49CF-1243-A0D1-65990688BCEE}" dt="2020-02-26T03:44:26.322" v="78"/>
          <ac:inkMkLst>
            <pc:docMk/>
            <pc:sldMk cId="180715161" sldId="282"/>
            <ac:inkMk id="3" creationId="{5EA85271-A878-8C49-8AED-CB9ADA593DD1}"/>
          </ac:inkMkLst>
        </pc:inkChg>
        <pc:inkChg chg="add mod">
          <ac:chgData name="Andrej Bogdanov" userId="51811781_tp_dropbox" providerId="OAuth2" clId="{C561AD41-49CF-1243-A0D1-65990688BCEE}" dt="2020-02-26T03:44:18.070" v="76" actId="1076"/>
          <ac:inkMkLst>
            <pc:docMk/>
            <pc:sldMk cId="180715161" sldId="282"/>
            <ac:inkMk id="5" creationId="{97F580C9-7F6A-774C-BD58-B0E07F4D524B}"/>
          </ac:inkMkLst>
        </pc:inkChg>
        <pc:inkChg chg="add mod">
          <ac:chgData name="Andrej Bogdanov" userId="51811781_tp_dropbox" providerId="OAuth2" clId="{C561AD41-49CF-1243-A0D1-65990688BCEE}" dt="2020-02-26T03:44:18.070" v="76" actId="1076"/>
          <ac:inkMkLst>
            <pc:docMk/>
            <pc:sldMk cId="180715161" sldId="282"/>
            <ac:inkMk id="6" creationId="{2A9FC68B-1115-FC41-84F1-A0E18894D54B}"/>
          </ac:inkMkLst>
        </pc:inkChg>
        <pc:inkChg chg="add mod modStrokes">
          <ac:chgData name="Andrej Bogdanov" userId="51811781_tp_dropbox" providerId="OAuth2" clId="{C561AD41-49CF-1243-A0D1-65990688BCEE}" dt="2020-02-26T03:44:26.314" v="77"/>
          <ac:inkMkLst>
            <pc:docMk/>
            <pc:sldMk cId="180715161" sldId="282"/>
            <ac:inkMk id="7" creationId="{A845F6A0-58BA-5847-A4C8-24D1780620DD}"/>
          </ac:inkMkLst>
        </pc:inkChg>
      </pc:sldChg>
      <pc:sldChg chg="addSp delSp modSp">
        <pc:chgData name="Andrej Bogdanov" userId="51811781_tp_dropbox" providerId="OAuth2" clId="{C561AD41-49CF-1243-A0D1-65990688BCEE}" dt="2020-02-26T03:48:56.845" v="93"/>
        <pc:sldMkLst>
          <pc:docMk/>
          <pc:sldMk cId="4231503156" sldId="283"/>
        </pc:sldMkLst>
        <pc:inkChg chg="add del mod modStrokes">
          <ac:chgData name="Andrej Bogdanov" userId="51811781_tp_dropbox" providerId="OAuth2" clId="{C561AD41-49CF-1243-A0D1-65990688BCEE}" dt="2020-02-26T03:48:56.845" v="93"/>
          <ac:inkMkLst>
            <pc:docMk/>
            <pc:sldMk cId="4231503156" sldId="283"/>
            <ac:inkMk id="5" creationId="{C64421CA-42BC-E34E-800A-EE1712A7F418}"/>
          </ac:inkMkLst>
        </pc:inkChg>
      </pc:sldChg>
      <pc:sldChg chg="addSp modSp mod modClrScheme chgLayout">
        <pc:chgData name="Andrej Bogdanov" userId="51811781_tp_dropbox" providerId="OAuth2" clId="{C561AD41-49CF-1243-A0D1-65990688BCEE}" dt="2020-02-26T03:48:32.664" v="88" actId="7634"/>
        <pc:sldMkLst>
          <pc:docMk/>
          <pc:sldMk cId="1703788892" sldId="285"/>
        </pc:sldMkLst>
        <pc:inkChg chg="add mod modStrokes">
          <ac:chgData name="Andrej Bogdanov" userId="51811781_tp_dropbox" providerId="OAuth2" clId="{C561AD41-49CF-1243-A0D1-65990688BCEE}" dt="2020-02-26T03:47:37.492" v="87"/>
          <ac:inkMkLst>
            <pc:docMk/>
            <pc:sldMk cId="1703788892" sldId="285"/>
            <ac:inkMk id="2" creationId="{E9866484-E48E-9B4E-A4E2-E6ED59339679}"/>
          </ac:inkMkLst>
        </pc:inkChg>
        <pc:inkChg chg="add mod">
          <ac:chgData name="Andrej Bogdanov" userId="51811781_tp_dropbox" providerId="OAuth2" clId="{C561AD41-49CF-1243-A0D1-65990688BCEE}" dt="2020-02-26T03:47:30.828" v="86" actId="1076"/>
          <ac:inkMkLst>
            <pc:docMk/>
            <pc:sldMk cId="1703788892" sldId="285"/>
            <ac:inkMk id="11" creationId="{0B401BDF-760E-2043-8E37-CBE1EBD7B08A}"/>
          </ac:inkMkLst>
        </pc:inkChg>
        <pc:inkChg chg="add">
          <ac:chgData name="Andrej Bogdanov" userId="51811781_tp_dropbox" providerId="OAuth2" clId="{C561AD41-49CF-1243-A0D1-65990688BCEE}" dt="2020-02-26T03:48:32.664" v="88" actId="7634"/>
          <ac:inkMkLst>
            <pc:docMk/>
            <pc:sldMk cId="1703788892" sldId="285"/>
            <ac:inkMk id="19" creationId="{5A03C3B2-6990-4744-8197-D90B2B8BD2D9}"/>
          </ac:inkMkLst>
        </pc:inkChg>
      </pc:sldChg>
      <pc:sldChg chg="addSp modSp">
        <pc:chgData name="Andrej Bogdanov" userId="51811781_tp_dropbox" providerId="OAuth2" clId="{C561AD41-49CF-1243-A0D1-65990688BCEE}" dt="2020-02-26T03:43:37.324" v="68" actId="7634"/>
        <pc:sldMkLst>
          <pc:docMk/>
          <pc:sldMk cId="923242475" sldId="286"/>
        </pc:sldMkLst>
        <pc:inkChg chg="add mod modStrokes">
          <ac:chgData name="Andrej Bogdanov" userId="51811781_tp_dropbox" providerId="OAuth2" clId="{C561AD41-49CF-1243-A0D1-65990688BCEE}" dt="2020-02-26T03:42:54.942" v="67"/>
          <ac:inkMkLst>
            <pc:docMk/>
            <pc:sldMk cId="923242475" sldId="286"/>
            <ac:inkMk id="4" creationId="{4FA13ABA-FBAD-434F-8901-B1EAFF177626}"/>
          </ac:inkMkLst>
        </pc:inkChg>
        <pc:inkChg chg="add">
          <ac:chgData name="Andrej Bogdanov" userId="51811781_tp_dropbox" providerId="OAuth2" clId="{C561AD41-49CF-1243-A0D1-65990688BCEE}" dt="2020-02-26T03:42:48.096" v="66" actId="7634"/>
          <ac:inkMkLst>
            <pc:docMk/>
            <pc:sldMk cId="923242475" sldId="286"/>
            <ac:inkMk id="5" creationId="{327AECC7-09D3-BA46-94DA-144E5700CF62}"/>
          </ac:inkMkLst>
        </pc:inkChg>
        <pc:inkChg chg="add">
          <ac:chgData name="Andrej Bogdanov" userId="51811781_tp_dropbox" providerId="OAuth2" clId="{C561AD41-49CF-1243-A0D1-65990688BCEE}" dt="2020-02-26T03:43:37.324" v="68" actId="7634"/>
          <ac:inkMkLst>
            <pc:docMk/>
            <pc:sldMk cId="923242475" sldId="286"/>
            <ac:inkMk id="6" creationId="{7FC70EEF-E0EF-E64F-A142-8F5F16ED1587}"/>
          </ac:inkMkLst>
        </pc:inkChg>
      </pc:sldChg>
      <pc:sldChg chg="addSp">
        <pc:chgData name="Andrej Bogdanov" userId="51811781_tp_dropbox" providerId="OAuth2" clId="{C561AD41-49CF-1243-A0D1-65990688BCEE}" dt="2020-02-26T02:14:24.685" v="17" actId="7634"/>
        <pc:sldMkLst>
          <pc:docMk/>
          <pc:sldMk cId="1672528523" sldId="287"/>
        </pc:sldMkLst>
        <pc:inkChg chg="add">
          <ac:chgData name="Andrej Bogdanov" userId="51811781_tp_dropbox" providerId="OAuth2" clId="{C561AD41-49CF-1243-A0D1-65990688BCEE}" dt="2020-02-26T02:14:24.685" v="17" actId="7634"/>
          <ac:inkMkLst>
            <pc:docMk/>
            <pc:sldMk cId="1672528523" sldId="287"/>
            <ac:inkMk id="3" creationId="{280C91F2-A48A-4F49-A8AC-92C2ADB2FCFA}"/>
          </ac:inkMkLst>
        </pc:inkChg>
      </pc:sldChg>
      <pc:sldChg chg="addSp modSp">
        <pc:chgData name="Andrej Bogdanov" userId="51811781_tp_dropbox" providerId="OAuth2" clId="{C561AD41-49CF-1243-A0D1-65990688BCEE}" dt="2020-02-26T03:41:39.625" v="65"/>
        <pc:sldMkLst>
          <pc:docMk/>
          <pc:sldMk cId="3094390737" sldId="288"/>
        </pc:sldMkLst>
        <pc:inkChg chg="add mod modStrokes">
          <ac:chgData name="Andrej Bogdanov" userId="51811781_tp_dropbox" providerId="OAuth2" clId="{C561AD41-49CF-1243-A0D1-65990688BCEE}" dt="2020-02-26T03:39:03.148" v="63"/>
          <ac:inkMkLst>
            <pc:docMk/>
            <pc:sldMk cId="3094390737" sldId="288"/>
            <ac:inkMk id="3" creationId="{7FEC40E5-C32F-F248-9FB3-1105F0B2EAD0}"/>
          </ac:inkMkLst>
        </pc:inkChg>
        <pc:inkChg chg="add mod modStrokes">
          <ac:chgData name="Andrej Bogdanov" userId="51811781_tp_dropbox" providerId="OAuth2" clId="{C561AD41-49CF-1243-A0D1-65990688BCEE}" dt="2020-02-26T03:41:39.625" v="65"/>
          <ac:inkMkLst>
            <pc:docMk/>
            <pc:sldMk cId="3094390737" sldId="288"/>
            <ac:inkMk id="4" creationId="{FF08DCE1-E5B1-4844-A762-2C8F143BEFCA}"/>
          </ac:inkMkLst>
        </pc:inkChg>
      </pc:sldChg>
      <pc:sldChg chg="addSp">
        <pc:chgData name="Andrej Bogdanov" userId="51811781_tp_dropbox" providerId="OAuth2" clId="{C561AD41-49CF-1243-A0D1-65990688BCEE}" dt="2020-02-26T02:46:47.170" v="18" actId="7634"/>
        <pc:sldMkLst>
          <pc:docMk/>
          <pc:sldMk cId="3167990127" sldId="294"/>
        </pc:sldMkLst>
        <pc:inkChg chg="add">
          <ac:chgData name="Andrej Bogdanov" userId="51811781_tp_dropbox" providerId="OAuth2" clId="{C561AD41-49CF-1243-A0D1-65990688BCEE}" dt="2020-02-26T02:46:47.170" v="18" actId="7634"/>
          <ac:inkMkLst>
            <pc:docMk/>
            <pc:sldMk cId="3167990127" sldId="294"/>
            <ac:inkMk id="3" creationId="{D75DB6B0-ACCA-F44E-9D7F-3F675E597E31}"/>
          </ac:inkMkLst>
        </pc:inkChg>
      </pc:sldChg>
      <pc:sldChg chg="addSp modSp">
        <pc:chgData name="Andrej Bogdanov" userId="51811781_tp_dropbox" providerId="OAuth2" clId="{C561AD41-49CF-1243-A0D1-65990688BCEE}" dt="2020-02-26T04:00:52.012" v="114" actId="1076"/>
        <pc:sldMkLst>
          <pc:docMk/>
          <pc:sldMk cId="3037751846" sldId="295"/>
        </pc:sldMkLst>
        <pc:spChg chg="mod">
          <ac:chgData name="Andrej Bogdanov" userId="51811781_tp_dropbox" providerId="OAuth2" clId="{C561AD41-49CF-1243-A0D1-65990688BCEE}" dt="2020-02-26T04:00:52.012" v="114" actId="1076"/>
          <ac:spMkLst>
            <pc:docMk/>
            <pc:sldMk cId="3037751846" sldId="295"/>
            <ac:spMk id="6" creationId="{633F7371-A8AF-F442-8F4C-AEC08DA85760}"/>
          </ac:spMkLst>
        </pc:spChg>
        <pc:inkChg chg="add mod modStrokes">
          <ac:chgData name="Andrej Bogdanov" userId="51811781_tp_dropbox" providerId="OAuth2" clId="{C561AD41-49CF-1243-A0D1-65990688BCEE}" dt="2020-02-26T03:49:38.840" v="95"/>
          <ac:inkMkLst>
            <pc:docMk/>
            <pc:sldMk cId="3037751846" sldId="295"/>
            <ac:inkMk id="3" creationId="{692EE02D-FFEA-3642-ADB5-A6016C883E84}"/>
          </ac:inkMkLst>
        </pc:inkChg>
        <pc:inkChg chg="add mod">
          <ac:chgData name="Andrej Bogdanov" userId="51811781_tp_dropbox" providerId="OAuth2" clId="{C561AD41-49CF-1243-A0D1-65990688BCEE}" dt="2020-02-26T04:00:06.638" v="110" actId="1076"/>
          <ac:inkMkLst>
            <pc:docMk/>
            <pc:sldMk cId="3037751846" sldId="295"/>
            <ac:inkMk id="4" creationId="{033D1C80-2C4B-7A4D-AB16-9AE11B352498}"/>
          </ac:inkMkLst>
        </pc:inkChg>
        <pc:inkChg chg="mod modStrokes">
          <ac:chgData name="Andrej Bogdanov" userId="51811781_tp_dropbox" providerId="OAuth2" clId="{C561AD41-49CF-1243-A0D1-65990688BCEE}" dt="2020-02-26T04:00:06.638" v="110" actId="1076"/>
          <ac:inkMkLst>
            <pc:docMk/>
            <pc:sldMk cId="3037751846" sldId="295"/>
            <ac:inkMk id="7" creationId="{CF98F01A-D10F-3B45-8877-D1808CA0A8DB}"/>
          </ac:inkMkLst>
        </pc:inkChg>
      </pc:sldChg>
      <pc:sldChg chg="addSp delSp modSp">
        <pc:chgData name="Andrej Bogdanov" userId="51811781_tp_dropbox" providerId="OAuth2" clId="{C561AD41-49CF-1243-A0D1-65990688BCEE}" dt="2020-02-26T03:50:14.117" v="97"/>
        <pc:sldMkLst>
          <pc:docMk/>
          <pc:sldMk cId="3201004639" sldId="296"/>
        </pc:sldMkLst>
        <pc:inkChg chg="add del mod modStrokes">
          <ac:chgData name="Andrej Bogdanov" userId="51811781_tp_dropbox" providerId="OAuth2" clId="{C561AD41-49CF-1243-A0D1-65990688BCEE}" dt="2020-02-26T03:50:14.117" v="97"/>
          <ac:inkMkLst>
            <pc:docMk/>
            <pc:sldMk cId="3201004639" sldId="296"/>
            <ac:inkMk id="2" creationId="{BD46C99E-F08D-174C-B78F-E91AB4D30AB8}"/>
          </ac:inkMkLst>
        </pc:inkChg>
      </pc:sldChg>
      <pc:sldChg chg="addSp delSp modSp">
        <pc:chgData name="Andrej Bogdanov" userId="51811781_tp_dropbox" providerId="OAuth2" clId="{C561AD41-49CF-1243-A0D1-65990688BCEE}" dt="2020-02-26T03:25:09.288" v="32" actId="7634"/>
        <pc:sldMkLst>
          <pc:docMk/>
          <pc:sldMk cId="1574227773" sldId="297"/>
        </pc:sldMkLst>
        <pc:inkChg chg="add mod modStrokes">
          <ac:chgData name="Andrej Bogdanov" userId="51811781_tp_dropbox" providerId="OAuth2" clId="{C561AD41-49CF-1243-A0D1-65990688BCEE}" dt="2020-02-26T03:24:54.856" v="31"/>
          <ac:inkMkLst>
            <pc:docMk/>
            <pc:sldMk cId="1574227773" sldId="297"/>
            <ac:inkMk id="4" creationId="{E8718CD1-61B4-A445-9005-1BD7A4467598}"/>
          </ac:inkMkLst>
        </pc:inkChg>
        <pc:inkChg chg="add del">
          <ac:chgData name="Andrej Bogdanov" userId="51811781_tp_dropbox" providerId="OAuth2" clId="{C561AD41-49CF-1243-A0D1-65990688BCEE}" dt="2020-02-26T03:24:54.844" v="30"/>
          <ac:inkMkLst>
            <pc:docMk/>
            <pc:sldMk cId="1574227773" sldId="297"/>
            <ac:inkMk id="5" creationId="{55F3CCB5-4498-9347-B28A-5615F726243B}"/>
          </ac:inkMkLst>
        </pc:inkChg>
        <pc:inkChg chg="add">
          <ac:chgData name="Andrej Bogdanov" userId="51811781_tp_dropbox" providerId="OAuth2" clId="{C561AD41-49CF-1243-A0D1-65990688BCEE}" dt="2020-02-26T03:25:09.288" v="32" actId="7634"/>
          <ac:inkMkLst>
            <pc:docMk/>
            <pc:sldMk cId="1574227773" sldId="297"/>
            <ac:inkMk id="6" creationId="{16A7DB84-0CF0-AD41-A2B3-69C580AEE81C}"/>
          </ac:inkMkLst>
        </pc:inkChg>
      </pc:sldChg>
      <pc:sldChg chg="addSp">
        <pc:chgData name="Andrej Bogdanov" userId="51811781_tp_dropbox" providerId="OAuth2" clId="{C561AD41-49CF-1243-A0D1-65990688BCEE}" dt="2020-02-26T02:46:47.170" v="18" actId="7634"/>
        <pc:sldMkLst>
          <pc:docMk/>
          <pc:sldMk cId="3191164337" sldId="298"/>
        </pc:sldMkLst>
        <pc:inkChg chg="add">
          <ac:chgData name="Andrej Bogdanov" userId="51811781_tp_dropbox" providerId="OAuth2" clId="{C561AD41-49CF-1243-A0D1-65990688BCEE}" dt="2020-02-26T02:46:47.170" v="18" actId="7634"/>
          <ac:inkMkLst>
            <pc:docMk/>
            <pc:sldMk cId="3191164337" sldId="298"/>
            <ac:inkMk id="2" creationId="{AAC17011-7736-2D4E-8B34-7D0491AA265D}"/>
          </ac:inkMkLst>
        </pc:inkChg>
      </pc:sldChg>
      <pc:sldChg chg="del">
        <pc:chgData name="Andrej Bogdanov" userId="51811781_tp_dropbox" providerId="OAuth2" clId="{C561AD41-49CF-1243-A0D1-65990688BCEE}" dt="2020-02-26T03:49:08.359" v="94" actId="2696"/>
        <pc:sldMkLst>
          <pc:docMk/>
          <pc:sldMk cId="3785490273" sldId="299"/>
        </pc:sldMkLst>
      </pc:sldChg>
      <pc:sldChg chg="addSp delSp">
        <pc:chgData name="Andrej Bogdanov" userId="51811781_tp_dropbox" providerId="OAuth2" clId="{C561AD41-49CF-1243-A0D1-65990688BCEE}" dt="2020-02-26T03:27:44.724" v="39"/>
        <pc:sldMkLst>
          <pc:docMk/>
          <pc:sldMk cId="3975128846" sldId="300"/>
        </pc:sldMkLst>
        <pc:inkChg chg="add del">
          <ac:chgData name="Andrej Bogdanov" userId="51811781_tp_dropbox" providerId="OAuth2" clId="{C561AD41-49CF-1243-A0D1-65990688BCEE}" dt="2020-02-26T03:27:44.724" v="39"/>
          <ac:inkMkLst>
            <pc:docMk/>
            <pc:sldMk cId="3975128846" sldId="300"/>
            <ac:inkMk id="4" creationId="{A68BDDA8-4582-3243-92D4-4B4778AD76C1}"/>
          </ac:inkMkLst>
        </pc:inkChg>
      </pc:sldChg>
      <pc:sldChg chg="addSp">
        <pc:chgData name="Andrej Bogdanov" userId="51811781_tp_dropbox" providerId="OAuth2" clId="{C561AD41-49CF-1243-A0D1-65990688BCEE}" dt="2020-02-26T03:05:07.900" v="21" actId="7634"/>
        <pc:sldMkLst>
          <pc:docMk/>
          <pc:sldMk cId="1464172245" sldId="301"/>
        </pc:sldMkLst>
        <pc:inkChg chg="add">
          <ac:chgData name="Andrej Bogdanov" userId="51811781_tp_dropbox" providerId="OAuth2" clId="{C561AD41-49CF-1243-A0D1-65990688BCEE}" dt="2020-02-26T03:05:07.900" v="21" actId="7634"/>
          <ac:inkMkLst>
            <pc:docMk/>
            <pc:sldMk cId="1464172245" sldId="301"/>
            <ac:inkMk id="3" creationId="{05AECE73-716E-8340-9545-3D46A84C9D2F}"/>
          </ac:inkMkLst>
        </pc:inkChg>
      </pc:sldChg>
      <pc:sldChg chg="addSp">
        <pc:chgData name="Andrej Bogdanov" userId="51811781_tp_dropbox" providerId="OAuth2" clId="{C561AD41-49CF-1243-A0D1-65990688BCEE}" dt="2020-02-26T03:05:07.900" v="21" actId="7634"/>
        <pc:sldMkLst>
          <pc:docMk/>
          <pc:sldMk cId="2105609910" sldId="303"/>
        </pc:sldMkLst>
        <pc:inkChg chg="add">
          <ac:chgData name="Andrej Bogdanov" userId="51811781_tp_dropbox" providerId="OAuth2" clId="{C561AD41-49CF-1243-A0D1-65990688BCEE}" dt="2020-02-26T03:05:07.900" v="21" actId="7634"/>
          <ac:inkMkLst>
            <pc:docMk/>
            <pc:sldMk cId="2105609910" sldId="303"/>
            <ac:inkMk id="3" creationId="{B9A2F94C-F7B5-B948-A2E8-0AD0F869E308}"/>
          </ac:inkMkLst>
        </pc:inkChg>
      </pc:sldChg>
      <pc:sldChg chg="addSp modSp">
        <pc:chgData name="Andrej Bogdanov" userId="51811781_tp_dropbox" providerId="OAuth2" clId="{C561AD41-49CF-1243-A0D1-65990688BCEE}" dt="2020-02-26T03:28:07.523" v="42" actId="1076"/>
        <pc:sldMkLst>
          <pc:docMk/>
          <pc:sldMk cId="75708681" sldId="304"/>
        </pc:sldMkLst>
        <pc:inkChg chg="add mod modStrokes">
          <ac:chgData name="Andrej Bogdanov" userId="51811781_tp_dropbox" providerId="OAuth2" clId="{C561AD41-49CF-1243-A0D1-65990688BCEE}" dt="2020-02-26T03:28:07.523" v="42" actId="1076"/>
          <ac:inkMkLst>
            <pc:docMk/>
            <pc:sldMk cId="75708681" sldId="304"/>
            <ac:inkMk id="3" creationId="{24B0CC4C-F02D-7D45-8BFB-99CDDCE9F444}"/>
          </ac:inkMkLst>
        </pc:inkChg>
      </pc:sldChg>
      <pc:sldChg chg="addSp delSp">
        <pc:chgData name="Andrej Bogdanov" userId="51811781_tp_dropbox" providerId="OAuth2" clId="{C561AD41-49CF-1243-A0D1-65990688BCEE}" dt="2020-02-26T03:28:14.474" v="43" actId="478"/>
        <pc:sldMkLst>
          <pc:docMk/>
          <pc:sldMk cId="3261346367" sldId="305"/>
        </pc:sldMkLst>
        <pc:inkChg chg="add del">
          <ac:chgData name="Andrej Bogdanov" userId="51811781_tp_dropbox" providerId="OAuth2" clId="{C561AD41-49CF-1243-A0D1-65990688BCEE}" dt="2020-02-26T03:28:14.474" v="43" actId="478"/>
          <ac:inkMkLst>
            <pc:docMk/>
            <pc:sldMk cId="3261346367" sldId="305"/>
            <ac:inkMk id="3" creationId="{32B61BE0-DE9E-E748-A5D1-DB4A1BA6D79F}"/>
          </ac:inkMkLst>
        </pc:inkChg>
      </pc:sldChg>
      <pc:sldChg chg="addSp delSp modSp">
        <pc:chgData name="Andrej Bogdanov" userId="51811781_tp_dropbox" providerId="OAuth2" clId="{C561AD41-49CF-1243-A0D1-65990688BCEE}" dt="2020-02-26T03:32:30.983" v="48" actId="7634"/>
        <pc:sldMkLst>
          <pc:docMk/>
          <pc:sldMk cId="752696874" sldId="306"/>
        </pc:sldMkLst>
        <pc:inkChg chg="add mod modStrokes">
          <ac:chgData name="Andrej Bogdanov" userId="51811781_tp_dropbox" providerId="OAuth2" clId="{C561AD41-49CF-1243-A0D1-65990688BCEE}" dt="2020-02-26T03:29:52.753" v="47"/>
          <ac:inkMkLst>
            <pc:docMk/>
            <pc:sldMk cId="752696874" sldId="306"/>
            <ac:inkMk id="3" creationId="{0AB7FA9C-8327-2641-A13D-8EA91138342B}"/>
          </ac:inkMkLst>
        </pc:inkChg>
        <pc:inkChg chg="add del mod modStrokes">
          <ac:chgData name="Andrej Bogdanov" userId="51811781_tp_dropbox" providerId="OAuth2" clId="{C561AD41-49CF-1243-A0D1-65990688BCEE}" dt="2020-02-26T03:29:52.745" v="46"/>
          <ac:inkMkLst>
            <pc:docMk/>
            <pc:sldMk cId="752696874" sldId="306"/>
            <ac:inkMk id="5" creationId="{2167CA02-E9CE-664A-8220-E2D34372B87C}"/>
          </ac:inkMkLst>
        </pc:inkChg>
        <pc:inkChg chg="add">
          <ac:chgData name="Andrej Bogdanov" userId="51811781_tp_dropbox" providerId="OAuth2" clId="{C561AD41-49CF-1243-A0D1-65990688BCEE}" dt="2020-02-26T03:32:30.983" v="48" actId="7634"/>
          <ac:inkMkLst>
            <pc:docMk/>
            <pc:sldMk cId="752696874" sldId="306"/>
            <ac:inkMk id="7" creationId="{37A73CBB-E2F2-9841-A83F-86B558622B91}"/>
          </ac:inkMkLst>
        </pc:inkChg>
      </pc:sldChg>
      <pc:sldChg chg="addSp delSp">
        <pc:chgData name="Andrej Bogdanov" userId="51811781_tp_dropbox" providerId="OAuth2" clId="{C561AD41-49CF-1243-A0D1-65990688BCEE}" dt="2020-02-26T03:32:35.476" v="49"/>
        <pc:sldMkLst>
          <pc:docMk/>
          <pc:sldMk cId="304694151" sldId="307"/>
        </pc:sldMkLst>
        <pc:inkChg chg="add del">
          <ac:chgData name="Andrej Bogdanov" userId="51811781_tp_dropbox" providerId="OAuth2" clId="{C561AD41-49CF-1243-A0D1-65990688BCEE}" dt="2020-02-26T03:32:35.476" v="49"/>
          <ac:inkMkLst>
            <pc:docMk/>
            <pc:sldMk cId="304694151" sldId="307"/>
            <ac:inkMk id="3" creationId="{FF6383F1-AE74-8C4A-ACBB-EFB922240800}"/>
          </ac:inkMkLst>
        </pc:inkChg>
      </pc:sldChg>
      <pc:sldChg chg="addSp modSp">
        <pc:chgData name="Andrej Bogdanov" userId="51811781_tp_dropbox" providerId="OAuth2" clId="{C561AD41-49CF-1243-A0D1-65990688BCEE}" dt="2020-03-02T01:51:59.888" v="115" actId="7634"/>
        <pc:sldMkLst>
          <pc:docMk/>
          <pc:sldMk cId="3789596273" sldId="308"/>
        </pc:sldMkLst>
        <pc:inkChg chg="add mod modStrokes">
          <ac:chgData name="Andrej Bogdanov" userId="51811781_tp_dropbox" providerId="OAuth2" clId="{C561AD41-49CF-1243-A0D1-65990688BCEE}" dt="2020-02-26T03:51:01.836" v="101"/>
          <ac:inkMkLst>
            <pc:docMk/>
            <pc:sldMk cId="3789596273" sldId="308"/>
            <ac:inkMk id="3" creationId="{0AEA377F-E7BA-354F-B26A-763C5BD7B68C}"/>
          </ac:inkMkLst>
        </pc:inkChg>
        <pc:inkChg chg="add">
          <ac:chgData name="Andrej Bogdanov" userId="51811781_tp_dropbox" providerId="OAuth2" clId="{C561AD41-49CF-1243-A0D1-65990688BCEE}" dt="2020-02-26T03:53:13.489" v="102" actId="7634"/>
          <ac:inkMkLst>
            <pc:docMk/>
            <pc:sldMk cId="3789596273" sldId="308"/>
            <ac:inkMk id="4" creationId="{73797CC5-3BB9-B24C-A2B5-5AC34162A9E9}"/>
          </ac:inkMkLst>
        </pc:inkChg>
        <pc:inkChg chg="add">
          <ac:chgData name="Andrej Bogdanov" userId="51811781_tp_dropbox" providerId="OAuth2" clId="{C561AD41-49CF-1243-A0D1-65990688BCEE}" dt="2020-03-02T01:51:59.888" v="115" actId="7634"/>
          <ac:inkMkLst>
            <pc:docMk/>
            <pc:sldMk cId="3789596273" sldId="308"/>
            <ac:inkMk id="5" creationId="{8E9E9E38-FE44-924D-B892-07840F914090}"/>
          </ac:inkMkLst>
        </pc:inkChg>
      </pc:sldChg>
      <pc:sldChg chg="addSp modSp">
        <pc:chgData name="Andrej Bogdanov" userId="51811781_tp_dropbox" providerId="OAuth2" clId="{C561AD41-49CF-1243-A0D1-65990688BCEE}" dt="2020-03-02T02:32:11.530" v="117"/>
        <pc:sldMkLst>
          <pc:docMk/>
          <pc:sldMk cId="217158713" sldId="309"/>
        </pc:sldMkLst>
        <pc:inkChg chg="add mod modStrokes">
          <ac:chgData name="Andrej Bogdanov" userId="51811781_tp_dropbox" providerId="OAuth2" clId="{C561AD41-49CF-1243-A0D1-65990688BCEE}" dt="2020-03-02T02:32:11.530" v="117"/>
          <ac:inkMkLst>
            <pc:docMk/>
            <pc:sldMk cId="217158713" sldId="309"/>
            <ac:inkMk id="3" creationId="{05EA4FE4-A4F8-6245-AFFC-CAC93498B0FF}"/>
          </ac:inkMkLst>
        </pc:inkChg>
      </pc:sldChg>
      <pc:sldChg chg="addSp delSp modSp">
        <pc:chgData name="Andrej Bogdanov" userId="51811781_tp_dropbox" providerId="OAuth2" clId="{C561AD41-49CF-1243-A0D1-65990688BCEE}" dt="2020-03-02T02:39:45.814" v="123" actId="7634"/>
        <pc:sldMkLst>
          <pc:docMk/>
          <pc:sldMk cId="1452738750" sldId="310"/>
        </pc:sldMkLst>
        <pc:inkChg chg="add del mod modStrokes">
          <ac:chgData name="Andrej Bogdanov" userId="51811781_tp_dropbox" providerId="OAuth2" clId="{C561AD41-49CF-1243-A0D1-65990688BCEE}" dt="2020-03-02T02:35:37.305" v="122"/>
          <ac:inkMkLst>
            <pc:docMk/>
            <pc:sldMk cId="1452738750" sldId="310"/>
            <ac:inkMk id="3" creationId="{4E9ECFAE-2945-1A45-B098-AA240B748C04}"/>
          </ac:inkMkLst>
        </pc:inkChg>
        <pc:inkChg chg="add del">
          <ac:chgData name="Andrej Bogdanov" userId="51811781_tp_dropbox" providerId="OAuth2" clId="{C561AD41-49CF-1243-A0D1-65990688BCEE}" dt="2020-03-02T02:35:37.293" v="121"/>
          <ac:inkMkLst>
            <pc:docMk/>
            <pc:sldMk cId="1452738750" sldId="310"/>
            <ac:inkMk id="7" creationId="{F488DB1D-F59D-A74C-9F7D-1F61F14F5CB3}"/>
          </ac:inkMkLst>
        </pc:inkChg>
        <pc:inkChg chg="add">
          <ac:chgData name="Andrej Bogdanov" userId="51811781_tp_dropbox" providerId="OAuth2" clId="{C561AD41-49CF-1243-A0D1-65990688BCEE}" dt="2020-03-02T02:39:45.814" v="123" actId="7634"/>
          <ac:inkMkLst>
            <pc:docMk/>
            <pc:sldMk cId="1452738750" sldId="310"/>
            <ac:inkMk id="8" creationId="{577D9294-EA7D-3648-9F6C-695CBD64214F}"/>
          </ac:inkMkLst>
        </pc:inkChg>
      </pc:sldChg>
      <pc:sldChg chg="addSp delSp modSp">
        <pc:chgData name="Andrej Bogdanov" userId="51811781_tp_dropbox" providerId="OAuth2" clId="{C561AD41-49CF-1243-A0D1-65990688BCEE}" dt="2020-03-02T02:41:38.803" v="131" actId="7634"/>
        <pc:sldMkLst>
          <pc:docMk/>
          <pc:sldMk cId="2722934841" sldId="312"/>
        </pc:sldMkLst>
        <pc:inkChg chg="add del mod modStrokes">
          <ac:chgData name="Andrej Bogdanov" userId="51811781_tp_dropbox" providerId="OAuth2" clId="{C561AD41-49CF-1243-A0D1-65990688BCEE}" dt="2020-03-02T02:41:08.024" v="130"/>
          <ac:inkMkLst>
            <pc:docMk/>
            <pc:sldMk cId="2722934841" sldId="312"/>
            <ac:inkMk id="2" creationId="{B1989DB2-A5EE-8D4F-B1D8-DB2FE17C5049}"/>
          </ac:inkMkLst>
        </pc:inkChg>
        <pc:inkChg chg="add">
          <ac:chgData name="Andrej Bogdanov" userId="51811781_tp_dropbox" providerId="OAuth2" clId="{C561AD41-49CF-1243-A0D1-65990688BCEE}" dt="2020-03-02T02:41:38.803" v="131" actId="7634"/>
          <ac:inkMkLst>
            <pc:docMk/>
            <pc:sldMk cId="2722934841" sldId="312"/>
            <ac:inkMk id="4" creationId="{6D118E68-D9C0-6D47-84F4-5F1B35DD6301}"/>
          </ac:inkMkLst>
        </pc:inkChg>
      </pc:sldChg>
      <pc:sldChg chg="addSp delSp modSp">
        <pc:chgData name="Andrej Bogdanov" userId="51811781_tp_dropbox" providerId="OAuth2" clId="{C561AD41-49CF-1243-A0D1-65990688BCEE}" dt="2020-03-02T02:40:32.807" v="127" actId="7634"/>
        <pc:sldMkLst>
          <pc:docMk/>
          <pc:sldMk cId="3881688046" sldId="313"/>
        </pc:sldMkLst>
        <pc:inkChg chg="add del mod modStrokes">
          <ac:chgData name="Andrej Bogdanov" userId="51811781_tp_dropbox" providerId="OAuth2" clId="{C561AD41-49CF-1243-A0D1-65990688BCEE}" dt="2020-03-02T02:39:59.749" v="126"/>
          <ac:inkMkLst>
            <pc:docMk/>
            <pc:sldMk cId="3881688046" sldId="313"/>
            <ac:inkMk id="3" creationId="{712FBB54-D8FB-6749-9FD5-30B8ADDCD2D0}"/>
          </ac:inkMkLst>
        </pc:inkChg>
        <pc:inkChg chg="add">
          <ac:chgData name="Andrej Bogdanov" userId="51811781_tp_dropbox" providerId="OAuth2" clId="{C561AD41-49CF-1243-A0D1-65990688BCEE}" dt="2020-03-02T02:40:32.807" v="127" actId="7634"/>
          <ac:inkMkLst>
            <pc:docMk/>
            <pc:sldMk cId="3881688046" sldId="313"/>
            <ac:inkMk id="7" creationId="{400B0FD3-AD88-B14A-97C8-9036AE674F3B}"/>
          </ac:inkMkLst>
        </pc:inkChg>
      </pc:sldChg>
      <pc:sldChg chg="addSp delSp modSp">
        <pc:chgData name="Andrej Bogdanov" userId="51811781_tp_dropbox" providerId="OAuth2" clId="{C561AD41-49CF-1243-A0D1-65990688BCEE}" dt="2020-02-26T03:37:48.844" v="57"/>
        <pc:sldMkLst>
          <pc:docMk/>
          <pc:sldMk cId="2898334370" sldId="314"/>
        </pc:sldMkLst>
        <pc:inkChg chg="add del mod modStrokes">
          <ac:chgData name="Andrej Bogdanov" userId="51811781_tp_dropbox" providerId="OAuth2" clId="{C561AD41-49CF-1243-A0D1-65990688BCEE}" dt="2020-02-26T03:37:48.844" v="57"/>
          <ac:inkMkLst>
            <pc:docMk/>
            <pc:sldMk cId="2898334370" sldId="314"/>
            <ac:inkMk id="2" creationId="{E8115B95-77F9-7648-B75D-485540085A70}"/>
          </ac:inkMkLst>
        </pc:inkChg>
        <pc:inkChg chg="add">
          <ac:chgData name="Andrej Bogdanov" userId="51811781_tp_dropbox" providerId="OAuth2" clId="{C561AD41-49CF-1243-A0D1-65990688BCEE}" dt="2020-02-26T03:35:17.149" v="53" actId="7634"/>
          <ac:inkMkLst>
            <pc:docMk/>
            <pc:sldMk cId="2898334370" sldId="314"/>
            <ac:inkMk id="3" creationId="{B4D21360-F09C-8F45-8B34-9DFDEDE5078B}"/>
          </ac:inkMkLst>
        </pc:inkChg>
        <pc:inkChg chg="add">
          <ac:chgData name="Andrej Bogdanov" userId="51811781_tp_dropbox" providerId="OAuth2" clId="{C561AD41-49CF-1243-A0D1-65990688BCEE}" dt="2020-02-26T03:37:42.922" v="56" actId="7634"/>
          <ac:inkMkLst>
            <pc:docMk/>
            <pc:sldMk cId="2898334370" sldId="314"/>
            <ac:inkMk id="6" creationId="{890A75C8-0E04-0C49-A947-8FC6901EDCC4}"/>
          </ac:inkMkLst>
        </pc:inkChg>
      </pc:sldChg>
      <pc:sldChg chg="new del">
        <pc:chgData name="Andrej Bogdanov" userId="51811781_tp_dropbox" providerId="OAuth2" clId="{C561AD41-49CF-1243-A0D1-65990688BCEE}" dt="2020-02-26T03:46:49.248" v="82" actId="2696"/>
        <pc:sldMkLst>
          <pc:docMk/>
          <pc:sldMk cId="3401868247" sldId="315"/>
        </pc:sldMkLst>
      </pc:sldChg>
      <pc:sldChg chg="addSp delSp modSp add">
        <pc:chgData name="Andrej Bogdanov" userId="51811781_tp_dropbox" providerId="OAuth2" clId="{C561AD41-49CF-1243-A0D1-65990688BCEE}" dt="2020-02-26T03:27:36.468" v="38" actId="7634"/>
        <pc:sldMkLst>
          <pc:docMk/>
          <pc:sldMk cId="776232436" sldId="316"/>
        </pc:sldMkLst>
        <pc:inkChg chg="del">
          <ac:chgData name="Andrej Bogdanov" userId="51811781_tp_dropbox" providerId="OAuth2" clId="{C561AD41-49CF-1243-A0D1-65990688BCEE}" dt="2020-02-26T02:47:01.187" v="20" actId="478"/>
          <ac:inkMkLst>
            <pc:docMk/>
            <pc:sldMk cId="776232436" sldId="316"/>
            <ac:inkMk id="2" creationId="{AAC17011-7736-2D4E-8B34-7D0491AA265D}"/>
          </ac:inkMkLst>
        </pc:inkChg>
        <pc:inkChg chg="add mod modStrokes">
          <ac:chgData name="Andrej Bogdanov" userId="51811781_tp_dropbox" providerId="OAuth2" clId="{C561AD41-49CF-1243-A0D1-65990688BCEE}" dt="2020-02-26T03:26:01.544" v="37"/>
          <ac:inkMkLst>
            <pc:docMk/>
            <pc:sldMk cId="776232436" sldId="316"/>
            <ac:inkMk id="3" creationId="{DF0630A2-2C00-9947-A22E-ADFCEC298457}"/>
          </ac:inkMkLst>
        </pc:inkChg>
        <pc:inkChg chg="add">
          <ac:chgData name="Andrej Bogdanov" userId="51811781_tp_dropbox" providerId="OAuth2" clId="{C561AD41-49CF-1243-A0D1-65990688BCEE}" dt="2020-02-26T03:27:36.468" v="38" actId="7634"/>
          <ac:inkMkLst>
            <pc:docMk/>
            <pc:sldMk cId="776232436" sldId="316"/>
            <ac:inkMk id="5" creationId="{9D0E2ECB-ACB4-684D-8736-6B802508575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3:19:43.32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8680 7686 7709,'-6'-6'200,"6"1"0,2 5-53,6 0 1,-1 0-76,5 0 0,-1-1 50,1-3 1,4 2 22,3-1 0,3 1-7,0 2 0,3-1-119,1-3 1,2 3 91,3-3 1,2-1-56,-3 1 1,2-1 80,-2 1-198,3 3 45,-9-4 1,6 1 0,-4 1-11,-2-6 0,4 7 48,-5-1 1,2-3-17,-2 3 0,3-2 17,-7 1 0,-3 3 13,-1-3-382,-2 2-624,-1-3-18,-6 4 504,-1-4 108,-5 5 376,-5 5 0,-1-4 0,-6 4 0</inkml:trace>
  <inkml:trace contextRef="#ctx0" brushRef="#br0" timeOffset="1">8760 7949 7884,'-7'-6'-27,"-3"-5"446,9 10-70,-4-4 317,5 5-7,0 0 1,5 0-485,3 0 0,6 0-37,1 0 1,9 0 59,-1 0 1,11 0-101,0 0-55,3 0 1,2-4-67,3 0 1,3-3 35,0 3 0,0-4-95,-3 5 0,1-5 78,-5 4 23,0-5 0,-5 8 6,-3-3 0,-3 3-18,-8 1-10,3-5 0,-10 4-171,4-3 186,-9 3-386,-2 1-702,-5 0 0,-10 0 1076,-5 0 0,-10 5 0,-5 1 0</inkml:trace>
  <inkml:trace contextRef="#ctx0" brushRef="#br0" timeOffset="2">10222 7458 7979,'-7'-5'-966,"-3"-2"1400,9 1 306,-4-4-115,5 9-258,0-4-388,0 5 56,0 5 1,0 1 228,0 5-199,0 6 0,0-1-81,0 3 0,0 3 118,0-3 0,0 4-148,0 4 0,0-2 0,0 5 1,0-3 5,0 3 1,1-3-309,3 4 375,-3-6 1,9 7-130,-2-6 0,1 1 107,-2-4 0,4-2-66,-4-2 1,2 2 17,-1-6 1,1 4 80,-6-4 0,1 0-10,-4-3 0,0-1 19,0 1 0,0-5 0,0 1 0,0-4 120,0 3 0,-1-3 285,-3 4-245,3-6-23,-9 3 57,8-5-43,-3 0-152,5 0 1,5-3-165,3-1 1,6-1 30,1 1 1,2 3 42,-2-3 22,-2 3 1,8-3-4,-2 0 1,-1 0-10,1 4 0,-1-4 11,1 1 1,2-1-60,-2 4 1,-1-2 59,1-1 1,-4 1-171,5-1 171,-7 1 1,5-2-209,-3 1 102,-2-6 1,4 6-30,-6-4 1,1 4-487,-1-1 410,-5-2 1,3 3-350,-5-4 581,0 4 0,-9-7 0,-2 4 0</inkml:trace>
  <inkml:trace contextRef="#ctx0" brushRef="#br0" timeOffset="3">10222 7766 8068,'0'-11'420,"0"4"-245,0-3 0,1 9 41,3-3 0,2 3 17,6 1 1,-1-4 40,0 0 1,2 1-13,2 3 1,2 0-253,2 0 0,2 0 15,-2 0 0,3 0-33,1 0 29,0 0 1,0 0-216,-1 0 156,1 0 1,0 0-159,0 0 1,-5 0-44,-3 0-143,3-6 1,-6 1 27,4-2-150,-9 2 112,3 0 1,-8-2-540,1-4 374,-1 4 557,-2-3 0,-5 4 0,-2-5 0</inkml:trace>
  <inkml:trace contextRef="#ctx0" brushRef="#br0" timeOffset="4">10233 7435 7992,'0'-11'-1039,"0"-1"1109,0 1 1,0 3 1345,0 0-987,5 1 0,-2-1-47,4 1 1,-3 4-98,4-1 0,-4 2-60,3-2 1,1 3 14,3-3 0,1 3 0,-1 1 0,6-2-371,2-1 1,2 1 26,2-2 0,-4 3-150,0 1 0,4 0 131,4 0-556,-1-5 436,-3 4 0,0-4-188,0 5 1,0-4 170,-1 0 1,1-1-960,0 1 1219,-5 3 0,3-4 0,-3 5 0</inkml:trace>
  <inkml:trace contextRef="#ctx0" brushRef="#br0" timeOffset="5">11078 7275 7934,'-6'-11'-78,"1"3"-158,5 0 359,0 1-98,0 0 829,0-3-179,0 9-382,0-4-67,0 5-144,0 5 1,0 1-46,0 6 0,0 4 34,0 3 0,0 4 3,0 4 0,4-2-45,-1 6 56,1 4 0,0 2-44,0 5 0,1 0-137,-1 3 0,-3-3-70,3 0 1,-2-1 3,2 1 135,-3 2 0,5-8-123,-6 2 1,0-4 189,0-4 1,0 2-10,0-5 1,0 1-70,0-2 0,0-2-2,0 3 0,0-7 250,0-1 49,0-5-140,0 3 266,0-6-140,0 1 286,0-1-278,0-4 36,0-2-139,0-5 0,5-4-360,2 0 0,3-1 91,2 1 1,0 2-107,4-6 1,0 5-71,3 0 239,3-4 0,-6 6-83,3-3 133,-2-2-106,-1 5 47,-3-5 1,3 5-23,-4-3 1,-4 3-160,-1-3 1,-4 2-676,0-2 511,-1 3 410,-2-4 0,-5 0 0,-2-2 0</inkml:trace>
  <inkml:trace contextRef="#ctx0" brushRef="#br0" timeOffset="6">11033 7195 7957,'-7'-7'-488,"3"-1"928,3 0 1,1 1 398,0-1-548,5 6-135,2-4 1,4 6 97,0 0 0,2 0 124,2 0 1,3-3-225,5-1-77,5 0 1,-3 4-22,6 0 1,-6 0-434,2 0 384,-3 0 0,-1 0 88,-1 0 0,-4 0 59,-3 0-154,-2 0 0,-6 5 0,-2 1 0</inkml:trace>
  <inkml:trace contextRef="#ctx0" brushRef="#br0" timeOffset="7">11775 7412 7943,'-6'-11'0,"-5"3"-417,4 0 160,-3 6 557,-2-8-105,1 3 421,4 1-280,-3-4-164,9 9 0,-4-6 484,5 4-305,0 1-27,0-3-114,0 15 1,0-2 25,0 7 1,0-1-263,0 1 26,0 3 0,5 5 18,3 0 1,2 1 111,1 3 0,2 1-209,2 2 0,-1 2 119,5-6 1,0 2-126,4-1 0,-4-3 82,0 3 0,-1-3-110,1-1 1,1-2-1,-5-2 0,1 2 51,-5-6 1,3 4 53,-3-4 1,3 0-2,-6-3 1,2-1 4,2 1 1,-5-1-18,1 0 0,-4 1-15,3-1 0,-3-3 29,4-1 1,-6-3-209,2 4 1,-1-4-289,0 3-336,-1-4-502,3 7 934,-5-9 0,-2 4 407,-1-5 0,-4 0 0,-4 0 0</inkml:trace>
  <inkml:trace contextRef="#ctx0" brushRef="#br0" timeOffset="8">12049 7401 7872,'0'-13'0,"0"-2"0,0 2 110,0-2 0,4 6 658,0 1-479,-1 6 59,-3-3-142,0 0-33,0 3 0,-5 1-183,-2 5 0,-3 9 53,-2-2-7,1 8 1,-2 4-122,-2 7 1,-3 8 74,-5 4 1,4 4-270,0 4 1,0-2 23,-4 5 139,-5-5 1,8-2 57,-3-8 0,4-2 30,0-2 1,-1-5-163,5-2 0,-4-5 93,3-2 1,2-3 180,7-1 1,-3-4-122,2 3 1,2-3 38,-2-5 0,4 4 178,-3-4 0,4 0-446,-1 0-387,-2-4 172,5 2-276,-9-5 757,8 0 0,-3-5 0,5-2 0</inkml:trace>
  <inkml:trace contextRef="#ctx0" brushRef="#br0" timeOffset="9">12323 7344 7949,'0'-12'70,"0"1"131,0-1 0,0 5-113,0-1 299,0 6 122,0-3 97,0 5 1,5 0-461,3 0 1,2 8-100,1 4 1,5 3-150,-1 0 0,4 2 78,-4 2 0,2 2-176,-2-2 165,-2 3 1,7 0-198,-5-3 0,2 1 97,-2-5 1,-3 0-1,4-3 0,-4-1 52,0 1 0,-1-5-267,1 1 0,-5-4 95,1 3 0,-4-4-976,3 1 1231,-4 2 0,7 0 0,-4 6 0</inkml:trace>
  <inkml:trace contextRef="#ctx0" brushRef="#br0" timeOffset="10">12826 7344 7858,'7'-12'-313,"1"1"0,-4-1 354,3 1 1,0 0 227,0-1 1,2 4 439,-5 1-214,0 4-364,-4-2 1,0 4 192,0-3-211,0 3 0,-5-3 13,-3 8 1,-2 2-32,-2 6 1,-4 3-214,-3 0 0,1 5 60,-1-1 67,0 3 0,1 1-229,3 0 0,0 0 72,3-1 0,-1 1-200,5 0 0,-1-5 36,1-3 66,3 3 0,2-5-137,-1 2 1,-1-6-340,1-2 722,3 1 0,-10 3 0,5 1 0</inkml:trace>
  <inkml:trace contextRef="#ctx0" brushRef="#br0" timeOffset="11">12609 7641 7816,'-7'0'781,"2"0"-608,5 0 1,0 5 26,0 2 0,1 3-71,3 2 0,-2-1-139,1 1 1,2 3 67,-1 0-16,5 5 1,-8-7-143,3 2 0,1-2 42,-1-2 1,0 1 15,-4-1 0,0 1 39,0-1 116,0 1-170,0-1-188,0 0 267,0 1 1,0-5 24,0 1-1085,0-5 410,0 2-381,0 0 1009,5-4 0,1 4 0,6-5 0</inkml:trace>
  <inkml:trace contextRef="#ctx0" brushRef="#br0" timeOffset="12">13065 7149 7856,'-6'-7'0,"2"-1"129,3 1 1,1-1 700,0 0-440,0 6 27,0-3-89,0 0-169,5 3 0,1-3-170,6 5 0,-1 0 85,1 0 2,-1 0 1,2 0-75,2 0 1,-1-1 94,5-3 1,-4 3-143,4-3 0,-5 3-40,2 1 1,-4-4 96,0 0 0,-1 1 38,0 3-16,-4 0 1,-1 0 109,-2 0-52,-3 0-62,4 0 1,-3 1-1,1 3 1,-1-1 35,1 9 1,-1-2-8,-2 9 1,4 1 178,-1 7-180,1 2-6,-4 5 0,1 2 193,3 2-195,-3-2 0,8 7-130,-5-5 139,0 5 1,0-2 14,0 4 0,3-3 10,-3 0 0,4-5-71,-5 1 1,6-4-143,-1-3 1,1 0-40,-2-4 106,4 5 1,-6-8 75,2 2-314,3-1 146,-8-3 53,8-4 1,-9 0 65,3-3 1,1-2 43,-1 2 1,0-6 116,-4-1 0,0-5-19,0 5 319,0-6-83,0 4 172,0-6-444,-5 0 4,-2 0 1,-8 0-347,0 0 182,-6-6 1,2 5 28,-7-3 1,0 3-101,-4 1 1,-1 1 64,-3 3 1,1 3-76,3 4 1,2-3-66,5-1 84,0 1 1,5-2-388,3-2-268,2 2-235,7-4 1041,1 3 0,10-5 0,1 0 0</inkml:trace>
  <inkml:trace contextRef="#ctx0" brushRef="#br0" timeOffset="13">14025 7618 7819,'-8'0'-139,"1"0"152,4 0 249,-2 0 126,5 0-114,5 0 1,-2 0-13,4 0 0,-3 0 35,4 0-115,-1 0 1,5 0 129,-1 0-362,6 0 206,-5 0 1,9 0-111,-6 0 1,5 0 76,-1 0 0,1-2-166,-1-1 0,3 1 69,-3-1 0,1 1-25,-1 2-33,3-5 0,-9 4-615,2-3 292,-2 3-1254,-7 1 1609,-1 0 0,-15 0 0,-3 0 0</inkml:trace>
  <inkml:trace contextRef="#ctx0" brushRef="#br0" timeOffset="14">14836 7264 7584,'0'-12'-210,"0"1"569,0 4 0,-2 2 329,-1 5-182,1-5-134,-3 4 111,5-4-110,0 5-287,0 5 1,0 3 78,0 7 1,0 3-108,0 5 0,0 4-60,0 4 5,0 7 27,0 3 0,0 0-213,0 1-317,0 0 397,5-1 0,-3 2-38,1-5 1,0 0-12,1-4 1,-3-2-196,3-5 1,-3-1 139,-1-7 1,1-1 54,3 1 0,-3-9 450,3 2-83,-2-3 438,-2-3-60,0 4 310,0-9-494,0 5 920,0-6-997,0-6-485,5 5 95,1-4 0,5 4 162,1-3-425,4 3 231,-3-4 1,9 3-171,-3-1 1,2 1 100,2-1 1,0 0-40,0-1 139,5 3 1,-3-5-30,5 2 0,-4 2-14,0-1 0,-5-2-194,-2 1 37,-5 0 194,2 4 0,-6-1-488,-2-3 215,-3 3-505,0-4-472,-4 5 1315,-6 0 0,-7-6 0,-11 0 0</inkml:trace>
  <inkml:trace contextRef="#ctx0" brushRef="#br0" timeOffset="15">14824 7663 7948,'2'-7'-396,"1"-1"396,4 6 0,4-3 495,1 5 0,3-4-85,0 0 0,9 0-49,-1 4 1,2 0-2,-2 0-282,0-5 0,0 4 86,5-4 0,-8 5-331,3 0 110,-3 0 0,-1-4-421,0 0 1,-5 0 191,1 4-270,-7-5-536,2 4 1092,-8-9 0,3 3 0,-5-4 0</inkml:trace>
  <inkml:trace contextRef="#ctx0" brushRef="#br0" timeOffset="16">14801 7264 8016,'13'-12'-114,"2"1"114,-7-1 59,7 1 1,4 3 141,8 1 0,-3 3 309,3-4-281,2 6 1,-5-8 56,3 2-170,2 3 0,-5-4-110,3 5 0,-3 0-203,-2 4 0,0-3-93,-3-1 0,-2 0-977,-6 4 1267,0 0 0,1 5 0,-1 1 0</inkml:trace>
  <inkml:trace contextRef="#ctx0" brushRef="#br0" timeOffset="17">15487 7115 7938,'0'-11'0,"0"3"191,0 1-207,0 4 456,0-7-267,0 9 1,3-3 441,1 8-327,0 2-1,-4 5-144,5 6 1,-4 6 48,3 7 1,-1 7-14,1 1 1,-3 10 8,3 2 0,-3 4-350,-1 3 1,0-1-53,0-2 0,0 0-643,0-4-420,0-1 1040,0-8 0,0-3-134,0-8 0,-4 2 222,0-5 1,1-5 65,3-3 1,0-5 12,0 2 0,-4-4 696,0 0-525,0-1 1202,4-4-440,0-2 852,0-5-1340,-5 0-353,4 0 132,-4 0-491,5 0 341,5 0 1,-3 0-76,6 0 1,0 0-165,3 0 115,0 0 0,5-4-69,-1 0 1,1 0 148,0 4 0,0-1-173,3-3 99,-2 3 1,-2-6 62,0 4 0,0 0 4,-3-4 0,-5 4-137,1-1 0,-6 2-407,2-2 591,-2 3 0,-8-10 0,0 5 0</inkml:trace>
  <inkml:trace contextRef="#ctx0" brushRef="#br0" timeOffset="18">15510 7092 7973,'0'-17'709,"0"1"-359,0 4 0,5 2-385,2 2 0,3-1-3,2 5 0,-1-1 292,1 1-159,-1 3 0,2-4-75,2 5 1,-1-4 140,5 0-250,-5 1 1,6 3-200,-5 0 1,1 1 138,-5 3 149,1-3 0,-1 14 0,0-2 0</inkml:trace>
  <inkml:trace contextRef="#ctx0" brushRef="#br0" timeOffset="19">16012 7229 7903,'-8'0'25,"1"0"-25,4 0 72,-2 0 0,5 2 160,0 1 0,4 4-161,0 4 1,1 2 205,-1 2 1,0 3 305,7 5 1,-1 3-296,9 1 0,-4 5-134,4-2 1,0 2-81,4-2 0,0 3-165,0-2 0,-4-3 111,0-2 0,-4-1-228,4-3 1,-5 1-35,1 0 0,-2-5 119,-1-3 0,-2-2-65,-3-2 1,3 1 54,-2-1 0,-2-5-117,2-2 0,-5-1-155,0 1-233,4-3 298,-6 4 340,4-5 0,-10 0 0,-1 0 0</inkml:trace>
  <inkml:trace contextRef="#ctx0" brushRef="#br0" timeOffset="20">16332 7218 7843,'0'-18'0,"0"3"625,5-3-136,-4 6-381,4-5 208,-5 11 0,0 6-71,0 7 0,-5 9-234,-2 3 0,-9 8 99,-3 8 0,-4 4-349,-3 7-4,2-1 1,-9 2 178,2 3 0,0-3-168,0 2 1,-1-3-52,6-4-625,-1-3 810,9-10 1,-2-1 38,5-5 1,1-1 31,6-3 238,-2-3-372,9-4 200,-4-6-265,5-1 0,1-5 124,3 0 102,2-5 0,11-6 0,0-7 0</inkml:trace>
  <inkml:trace contextRef="#ctx0" brushRef="#br0" timeOffset="21">16560 7047 7866,'0'-18'0,"0"0"305,0 3-268,0 7 1,5-6 43,3 11-15,2-6 205,2 7 342,-6-3-400,4 5 1,-4 0 2,6 0 0,-1 0-129,1 0 1,-1 0-98,0 0 1,1 0-34,-1 0 130,6 0 1,-5 0-126,4 0 1,-7 2 117,-2 1-58,1-1 0,3 7 11,1-6 0,-6 10 167,-2-2-82,-3 8 0,-1 1 114,0 6 1,0 3-85,0 6 1,-5 3 136,-3 0-204,-2 5 0,3-8 201,-1 4-181,5 1 0,-2-4 51,5 2 0,0 1-9,0-1 0,0 0-13,0-4 0,0 1-5,0-1 1,0-4-90,0 1 1,0-6-135,0 2 1,4-3-350,0-1 333,5 0 0,-7-4-203,6 0 89,-5-5 64,7 2 192,-9-4-68,9-1 1,-9-3-80,3-1 261,-2-4-238,3 2 405,-4-5-152,4 0 603,-5 0-550,-5 0 1,-3 0-126,-7 0 1,-3-1 34,-5-3 0,-1 3-496,-2-3 1,-4-1 106,-4 1 142,-5 0-1426,8 4 1017,-2 0 1,11 0-64,-1 0 599,10 0 0,-2 5 0,8 2 0</inkml:trace>
  <inkml:trace contextRef="#ctx0" brushRef="#br0" timeOffset="22">16971 7298 7880,'0'-6'-147,"0"1"0,2 5 411,1 0 304,-1 0 283,3 0-220,-5 0 0,4 1-115,-1 3-355,6 2 0,-6 7 67,4 2 0,0 4 0,0 8 0,2-2-347,-5 5 1,1 1 124,-1 3 0,-3-1-175,3-2 1,-3 2 73,-1-3-586,0-2 474,0 5 1,4-10 2,0 0 0,0-1 15,-4-3 0,0-2 457,0-2-252,0-2 261,0-2-207,0 1 482,0-6-154,0-1 27,0-5 1,5 0-341,2 0 0,5 0-150,3 0 1,-1 0 90,5 0 0,0 0-110,4 0 1,0 0 85,0 0 1,0 0-103,-1 0 0,1 0 124,0 0-172,-5 0 1,2 0 74,-5 0 1,4 0-297,-3 0 208,-1 0 0,-4 0-367,1 0 0,-5 0-108,1 0-216,-6-5 0,4 3-32,-6-6 884,0 5 0,-6-7 0,0 4 0</inkml:trace>
  <inkml:trace contextRef="#ctx0" brushRef="#br0" timeOffset="23">17040 7641 7832,'0'-12'302,"0"1"1,6 4-19,6 4 1,0 0-85,7-1-43,0 3 0,8-4 95,0 5-71,4 0 0,-6 0-44,1 0 0,-2-4-147,-1 0 0,-1 0-363,-3 4 0,1 0 134,-5 0-81,1-5 0,-9 4-780,1-3 1100,-6-2 0,3 0 0,-5-6 0</inkml:trace>
  <inkml:trace contextRef="#ctx0" brushRef="#br0" timeOffset="24">17006 7321 7885,'-7'-14'0,"4"2"0,6 4 489,5-4 1,3 2-73,5 2 0,1-1-316,6 6 1,1-5 33,3 4 1,1-3 37,2 3 1,3-4-128,-2 4 0,-2-3-213,1 3 0,-5 0-323,-3 4 0,0 0 191,-7 0 299,5 0 0,-2 0 0,5 0 0</inkml:trace>
  <inkml:trace contextRef="#ctx0" brushRef="#br0" timeOffset="25">17691 7115 7852,'-5'-11'12,"4"-1"0,-3 1 942,2 5-205,2-5-371,0 10 1,2-4-117,2 5 1,-2 6 41,6 6 1,-2 6-94,2 8 1,2 3-56,-3 6-52,4 4 1,-5 2 53,-2 4 0,-2 5-269,2-1 1,-3 3-344,3-6 322,-3 7 1,-1-15 14,0 8 138,-5-3 1,4-2-166,-3-3 0,-1-3-157,1 0 0,1-6 216,3-2 0,0-5 273,0-3 0,0 2-14,0-6 0,-4 0 365,0-3 1,0-5-95,4 1 288,0-6-652,0 3 22,0-5-217,0-5 1,1 4-301,3-3 0,-1 2 124,4-2 0,1 3-182,3-3 314,1-2 1,1 3-435,2-5 345,3 6 0,-1-5-367,-1 4 1,0 0 199,-1-4 1,0 3-741,-3-4 1154,-1 1 0,6-5 0,1 1 0</inkml:trace>
  <inkml:trace contextRef="#ctx0" brushRef="#br0" timeOffset="26">17611 7047 7972,'0'-12'102,"0"1"36,0-1 1,0 5 291,0-1 1,6 6-589,6-2 0,-1 1-112,4-1 409,3 3 1,0-4 176,5 5 1,5 0-238,2 0 0,-2 0-159,-1 0 0,-2 0-802,2 0 426,-8 0 63,7 5 0,-13-2 393,2 4 0,-2 1 0,-2 3 0</inkml:trace>
  <inkml:trace contextRef="#ctx0" brushRef="#br0" timeOffset="27">18091 7161 7800,'5'7'5,"2"1"1,3 0 304,2 3 1,3 1-123,0-1 0,1 0-61,-5 1 0,0 1-37,1 2 1,3 1 28,0 3 0,4 2-158,-3-6 0,3 4-52,-4-4 1,1 0-160,0-3 1,-4-2-388,3-3 0,-2 2 95,-1-5 542,-1 0 0,0 1 0,1 1 0</inkml:trace>
  <inkml:trace contextRef="#ctx0" brushRef="#br0" timeOffset="28">18650 7161 7881,'0'-12'259,"0"5"144,0-1 1,0 4-263,0-3-52,0 4 1,-1-2-77,-3 5 1,-2 1 228,-6 3-212,-4 8 0,2 2-170,-5 5 1,-4 1 171,-4 7 0,2-2-75,6 5 1,-1-3-606,5 4 406,-1-6 1,5 3-51,-1-5 1,5-4-44,-1 0 0,4-5-251,-3 1 169,4-2 316,-2-2 101,5 1 0,0-6 0,0-1 0,0-5 0,0 5 0,0-4 0,0 6 0,0-4 0,0 0 646,0 5-386,0-1 0,0 1 425,0-1 0,0 5-82,0 3-332,5 0 0,-2 1 144,4-1 1,-4 4-311,1-4 56,2 5 0,-5-6 215,3 5-578,-3-5 204,-1 3 1,2-2-322,2 0 1,-3-3 89,3-5-800,-3 1 375,-1-2 654,0 4 0,0-3 0,0 4 0</inkml:trace>
  <inkml:trace contextRef="#ctx0" brushRef="#br0" timeOffset="29">18879 7001 7836,'0'-22'258,"0"3"1,1 3-16,3 4 1,-3 6-184,9 1 0,-7 5 182,4 0-120,-4 0 1,3 0 260,-2 0-168,2 0 1,6 0-45,-1 0-191,1 0 0,3 0 146,0 0 1,4 0-217,-4 0 66,1 0 0,-5 0-56,0 0 148,-4 0 0,3 0-37,-2 0 1,-2 1 63,1 3-81,-4-3 0,6 6-14,-5-3 1,3-2 62,-3 6 1,1-1 1,-1 5 1,-3 4 48,3 3 1,-3 8 84,-1 3 1,0 5 45,0 3-33,-5-3-154,4 10 0,-5-9 37,2 6-20,3 0 1,-4 0 81,5 0-47,0-5 1,0 6-64,0-5 1,0 4-156,0-4 0,3 3 24,1-7 0,1 1-146,-1-8 0,-1 0-119,4-5 203,-4 1 0,3-5 164,-2-3 1,-2-2 243,6-2 174,-5 1-260,2-1 0,-4-4 268,3-4 323,-3 4-86,4-6-289,-5 4 0,-5-5 465,-3 0-515,-2 0 1,-6 0-131,-3 0 1,-8 0-172,-3 0 0,-7-1-1269,-1-3 1,0 3 723,3-3 0,1 3-2722,0 1 3226,5 5 0,-4 1 0,3 6 0</inkml:trace>
  <inkml:trace contextRef="#ctx0" brushRef="#br0" timeOffset="74">19575 13180 7722,'0'-12'0,"0"5"0,0-1 0,0 4 0,0-3 0,-1 3 112,-3-4 0,2 4 597,-6-3-292,6 4-77,-9-7-193,5 9 0,-4-6-25,2 4-24,-2 1 58,4-3-31,-6 5 1,1 2-43,0 1-118,-1-1 97,-4 8 0,-2-4-71,-5 6 0,0-1 63,0 0 0,-5 2-98,-2 2 0,-2-1 86,2 5 1,2-3-12,5 3 1,1 0-79,3 3 1,-1 5 33,5 0 0,-4-1 21,4-3 0,-4 4-20,3 0 0,1 0-190,4 0 205,-1-3-54,1 4 0,3-5-134,1 0 0,4 0 118,-1 0 0,3-2-91,1-2 1,5 1 157,3-4 0,3 3-65,4-4 1,4 0 20,8-3 0,-2-1-49,6 0 224,-6-4-169,8 3 1,-1-9 34,2 3 1,2 1 100,-10-1 1,5 0-67,-4-4 0,-1 0 105,-3 0 0,-4 0-161,0 0 1,-5-4 42,1 0 1,-2-1-461,-2 1 208,1 3-216,-6-9-153,4 8 410,-8-8 192,3 9 0,-10-9 0,-2 4 0</inkml:trace>
  <inkml:trace contextRef="#ctx0" brushRef="#br0" timeOffset="75">18947 13637 7722,'0'-8'484,"0"0"-220,0 6 1,1-7 56,3 5 0,3-1 88,4 1 1,2 3-60,2-3 0,-1-1-45,5 1 1,-4 0-44,4 4 0,2-3-11,5-1 0,0 0-30,4 4 1,4-1 0,4-3 0,0 3-9,-3-3 1,-5 3-25,1 1 0,-1-4-93,4 0 1,-1 0 126,-2 4 1,-3 0-306,-5 0 124,-1-5-483,-4 4-369,-1-4-99,-6 5-966,-5 0 699,-1 0 1176,-5 0 0,-5-5 0,-1-2 0</inkml:trace>
  <inkml:trace contextRef="#ctx0" brushRef="#br0" timeOffset="76">20215 12940 7722,'0'-12'28,"0"1"48,0 5 68,0-5 1,0 9 80,0-6 1,-1 6 287,-3-2 89,3-2-105,-4 4 51,5-3-473,0 5 1,0 5 81,0 3 1,0 7-23,0 4-149,0 3 158,0 11 1,0-3-120,0 8 0,0-1-19,0 1 0,3 2-44,1 1 0,0 4-37,-4-3 1,1 2-172,3 2 0,-3-6-180,3-1 0,-3-4 33,-1-1 1,2-5 93,1-2 1,4-3 37,4-1 0,-1-1 266,-2-3-148,2-3 68,-4 1 1,2-5 144,0 4 1,-5-8-89,5 0 0,-5 0 67,0 3 1,-1-3 171,-2-1 142,0 1-316,0 3 0,0-3-54,0 0-21,0-6 55,0 3 391,0-5-315,5 0-47,-4 0 0,5 0 269,-2 0-173,-3 0 61,5 0 148,-1 0-260,1 0 0,5 0-15,1 0 1,1 0-77,2 0 0,-1-4-103,5 1 1,-4-1 68,4 4 0,-4-4 20,4 0 0,-5 0-313,1 4 153,-2 0-46,-7 0-473,5-5-218,-10 4 218,4-4 0,-6 4 683,-3-3 0,-8 3 0,-5-4 0</inkml:trace>
  <inkml:trace contextRef="#ctx0" brushRef="#br0" timeOffset="77">20124 12928 7722,'7'-7'171,"1"-1"0,-4-5 266,3 6 0,2-2-352,6 1 0,-2 3 207,2 5 1,3-3 326,1-1-252,-2 0-149,4 4 1,-7 0-22,5 0 1,-4 0-38,4 0 0,-3 0-117,3 0 1,-5 0-43,1 0 0,-2 0-282,-2 0 1,0 0-152,1 0 1,-5 0-1099,1 0 1530,0 0 0,3 5 0,0 1 0</inkml:trace>
  <inkml:trace contextRef="#ctx0" brushRef="#br0" timeOffset="78">20820 13374 7722,'-6'0'-1777,"1"0"2005,5 0 481,0-5-123,0 3 182,0-3 400,0 5-667,5 0-126,-4 0-247,9 0 1,-2 0-37,7 0 0,-5 0 88,6 0 1,-1 0-25,8 0 0,-1-3-77,1-1-100,5-5 155,-4 8 0,0-6-307,-5 3 0,-5 3 57,2-3-644,-4 3 404,-5-4-451,-2 4 88,-5-4 1,-2 5 187,-1 0 531,1 0 0,-13 5 0,2 1 0</inkml:trace>
  <inkml:trace contextRef="#ctx0" brushRef="#br0" timeOffset="79">21334 13043 7722,'-13'-23'-9,"3"4"54,10 0 1,4 5 0,0-1-33,5 2 195,-8 6 0,8 1 490,-5 2-81,0 3-133,-4-4 1,0 6-183,0 3 1,1 6 6,3 5 0,-3 6-227,3-2 167,-3 7-100,4-1 0,-2 8-34,4-3 1,-4 7 56,1 1 1,1 1-223,-2-1 96,1-2-206,1 8 1,-2-10-218,5 1 0,-6-2 222,2-7 0,1 5-64,-1-5 0,0-3 131,-4-4 0,3-3 24,1 3 0,0-5 95,-4 1-93,0-8-152,0 4-217,5-5-393,-4 5-617,4 1 1441,0-6 0,2 4 0,4-3 0</inkml:trace>
  <inkml:trace contextRef="#ctx0" brushRef="#br0" timeOffset="80">21745 13602 7722,'8'-6'230,"0"2"0,-1 3 374,5 1 1,-2 5-109,-3 3 0,-2 2-161,-5 1 1,0 6 19,0 2 1,-1 6-226,-3 2 1,1 4-260,-9 0 1,3 2 83,-6 1 1,1-3-36,-1-1 1,6-8 53,-2 0 0,5-6 51,-1-1-25,4-2 0,-2-2 0,5 0 0</inkml:trace>
  <inkml:trace contextRef="#ctx0" brushRef="#br0" timeOffset="81">22156 12997 7722,'0'-11'0,"0"3"0,0 0 0,0 4 84,0-3 115,0 4 89,0-2 1,0 4 680,0-3-273,0 3 212,0-4-515,0 5-231,0 5 1,0 1 23,0 6-106,0 4 1,0 7 218,0 7-320,0-2 0,0 8 19,0-6 1,2 10-72,2-6 1,-2 3-29,6-3 1,-1-1-84,5-3 1,-5 2 32,1-5 1,0 0-58,3-5 0,-3 1-53,-1 0 77,-4-5 145,7-2 1,-9-4-146,3-1 0,-1 1-60,0-1 0,-1-3-221,1-1 0,-3-4-100,-3 1 0,0 1 565,-5-2 0,1 1 0,-5-4 0</inkml:trace>
  <inkml:trace contextRef="#ctx0" brushRef="#br0" timeOffset="82">22373 12780 7722,'0'-17'-150,"2"5"-38,2-3 1,6 3 457,5 4 0,1 2-15,0 2 0,-4 3 124,4-3 0,-4 3-65,0 1 1,3 0-123,0 0 0,4 1-29,-4 3 1,4-3-97,-3 3 0,-1-3 54,-4-1 1,1 4-124,-1 0 1,1 0 193,-1-4-40,-5 0-48,4 0 0,-7 0 26,5 0 1,-5 0 50,5 0 9,-5 0-72,7 5 0,-5 3-19,2 7 1,-1-1-32,-6 5 0,3 5-8,1 6 1,0 1-12,-4 3 1,0-1 36,0 9 0,0 0-74,0 3-1165,0 1 1198,0 5 0,1 1 17,3 5 1,2-4-155,6 1 1,-5-6 94,1 1 1,-2-6-104,2-1 0,2-5-212,-2 1 1,-2-7 76,2-5 1,-2-2 110,2-1 0,2-1 293,-3-3 32,-2-3 425,6-4 1,-9-2-51,6-2-275,-6 2 0,5-5 212,-4 2 40,-1-1 116,3-6-55,-5 0 1,-5 0-637,-3 0 0,-3 0 11,-5 0 0,-1 0 16,-6 0 0,-2 0 125,-6 0 0,3 1-47,-10 3 0,6-3-344,-2 3 0,0-3-436,3-1 1,7 0-841,1 0 1,8 0 1536,0 0 0,7-5 0,3-1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9.417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2261 6419 7818,'-1'-7'53,"-3"3"337,3-2 435,-4 5-570,5-4 158,0 0-366,0 3 88,0-3 0,4 7-9,0 1 0,-1 0 197,-3 4-199,5 1 0,0 4 16,3-1 1,2 4-86,-2 0 0,2 6 36,1-2 1,5 2 40,-1 2 0,4 0-139,-4 0 1,4 1 87,-4 3 1,2-3-197,-2 2 0,2-2 120,2-1 0,2 0-176,-2 0 0,3 0 22,1 0 0,-4-4 3,0 0 0,0-5-33,4 1 0,-4-2 56,0-2 1,-4 0 4,4 1 0,-5-1 29,1 1 0,-3-1 115,-5 1 0,2-1-101,-5 0 1,3 1 130,-3-1 1,1-1 22,-1-2-46,-3 2 109,10-3-168,-10-1 31,4 4 1,-4-9-234,3 3 219,-3-3-861,4-1 738,-5 0 1,0-5-1,0-1 1</inkml:trace>
  <inkml:trace contextRef="#ctx0" brushRef="#br0" timeOffset="1">2752 6419 8041,'0'-8'-949,"0"0"1552,0 6-106,0-3 1292,0 5-1610,0 5 1,-1 0-5,-3 2 1,2 4 6,-6-4 0,4 8 27,-3 4 0,-1 3-95,-3 1 1,-2 1 88,-2 3 1,1-2-227,-5 5 0,1 1 111,-1 3 1,-3 4-153,3 0 0,-2 2 31,-2-2 1,-1-3-47,-3 3 0,7-2 140,-3-2 0,7-5-11,-3-2 1,6-7-37,1-1 0,2-3 43,7 3 1,-5-9-12,4 1 73,0-2-195,4 2 53,0-4-251,0 3-432,0-9 208,0 4-1894,0-5 2392,-5 0 0,4 0 0,-4 0 0</inkml:trace>
  <inkml:trace contextRef="#ctx0" brushRef="#br0" timeOffset="2">3209 6693 7226,'-6'-2'1368,"2"-1"-1024,3 1 0,2-3 67,3 5 0,-2 0 213,6 0-369,0 0 1,3 0 17,1 0 1,-1 0-173,0 0 1,1-4 48,-1 1 1,4-1-116,1 4 1,0 0-28,-1 0 0,2-4 101,2 0 1,2-1-208,-1 1 1,0 3 24,-1-3 0,2 2-189,-2-2 1,-1 3 85,1-3 0,-5 3-136,1 1 0,-2-4-265,-1 0 287,-1 0 1,-1 3-385,-2-3 123,2 3-579,-9-4 1130,-1 5 0,-6 5 0,-6 1 0</inkml:trace>
  <inkml:trace contextRef="#ctx0" brushRef="#br0" timeOffset="3">3335 6887 8337,'0'-7'1310,"5"2"-985,3 5 1,2 0 163,1 0 0,2 0-41,2 0 0,-1-1-124,5-3 1,-4 2-327,4-6 1,0 4 94,4-3 0,-4 3-492,0-4 0,-3 6 285,3-2 0,-4-1-844,4 1 958,-5 0 0,7 4 0,-3 0 0</inkml:trace>
  <inkml:trace contextRef="#ctx0" brushRef="#br0" timeOffset="4">4214 6601 8045,'-4'-11'-87,"1"-1"0,-5 5 320,4-1 262,0 1 204,-1-5-186,4 1-205,-4-1 0,1 5 177,0-1 65,1 6-34,3-4-149,0 6 1,0 6-300,0 1 0,5 5 125,2 3 1,1 3-168,3 4 1,-1 5 58,10 0 0,-5 1-151,4-2 1,1-2 84,7 3 1,-6-2-218,6 2 0,-9-7 70,5 3 1,-3-4-101,3 0 1,-4 2 30,0-6 1,-4 0 88,4-4 0,-5 1-32,1-1 1,-2 1 46,-2-1 0,-3-3-14,0-1 1,-5-3-69,5 4-326,-5-6-124,2 8-354,-5-8 201,0 3 0,-2-5-76,-1 0 854,-4 0 0,-4 0 0,-1 0 0</inkml:trace>
  <inkml:trace contextRef="#ctx0" brushRef="#br0" timeOffset="5">4580 6441 8156,'0'-17'198,"0"0"-29,0 6 1,0 3 315,0 0-140,0 6 6,0-3 134,0 5-372,0 5 0,0 3 103,0 7 0,0-1-164,0 5 0,-4 1 80,0 7 1,-5-3-69,2 2 0,-7 4 100,-2 0 0,-4-1-167,1 2 0,-2 3-109,-2 4 0,0 0 150,0-4 0,-4 4-89,1 1 0,-1-3 74,4-5 0,4-2-123,0-2 0,4-3 136,-4 2 1,5-5-73,-1-2 0,3-5 52,5 1 0,-3-2-29,2-2 1,2-1-209,-2-2 226,5 2-11,-2-9-5,5 4-309,0-5 0,5 0 1,2 0-1</inkml:trace>
  <inkml:trace contextRef="#ctx0" brushRef="#br0" timeOffset="6">4842 6932 7988,'-6'-11'762,"1"5"-29,5-4-237,0 8 0,0 6-261,0 8 1,1 1-52,3-1 0,-3 1 41,3 2 1,-3 3-82,-1 4 1,4 1 44,0 0 0,0 0-221,-4 0 1,0-2 95,0-2 0,4 2-53,-1-6 1,1 0 99,-4-3-245,0-1 1,2 0-1082,1 1 620,-1-6 49,3 4 1,-7-7 545,-1 4 0,1-4 0,-3 2 0</inkml:trace>
  <inkml:trace contextRef="#ctx0" brushRef="#br0" timeOffset="7">5311 6533 8058,'-5'-7'0,"3"1"-475,-1 2 407,1 3 1,1-5 778,-3 2-179,3 3-161,-4-5 0,5 8-237,0 2 0,0 3 48,0 8 1,1-1-92,3 5 1,-3 2 61,3 5 0,1-2-170,-1 3 0,1-3 115,-1-1 1,-3-1-192,3-3 1,-2 1 65,2-5 0,-3 4 39,3-4 0,-1 1-53,1-5 1,-3-3 52,3-1-253,-3 1 0,0 0-98,3-1-622,-3-4 351,4 2-708,-10-5 630,-1 0 688,-5 0 0,-1-5 0,1-2 0</inkml:trace>
  <inkml:trace contextRef="#ctx0" brushRef="#br0" timeOffset="8">5128 6784 8070,'1'-6'0,"3"2"0,-1 3 358,4 1 0,1-2 21,3-2 0,2 3 46,2-3 1,-1 3-234,5 1 0,-1 0 70,1 0 1,3 0-160,-3 0 1,1 0 129,-1 0 1,1 0-272,-5 0 1,1 0 42,-5 0 0,0-1-598,1-3 0,-1 3-27,1-3 1,-5 3-288,1 1 1,-4-2 906,3-1 0,-4 1 0,2-3 0</inkml:trace>
  <inkml:trace contextRef="#ctx0" brushRef="#br0" timeOffset="9">5756 6990 7949,'0'-7'1255,"0"2"1325,0 5-3324,5 0 531,-4 0-1462,5 0-240,-6 0 1076,5 0 839,-4 0 0,9 0 0,-4 0 0</inkml:trace>
  <inkml:trace contextRef="#ctx0" brushRef="#br0" timeOffset="10">6030 6967 8023,'7'-5'228,"-2"3"595,0-3-253,-4 5 180,4 0 480,-5 0-1210,5 0 186,-4 0-630,4 0 394,1 0 1,-5 2-658,3 1 0,-2-1-8,2 1-857,-3-1 1552,4-2 0,0 5 0,2 1 0</inkml:trace>
  <inkml:trace contextRef="#ctx0" brushRef="#br0" timeOffset="11">6361 6978 7912,'0'-13'1050,"2"-1"432,1 11-607,-1-1 117,3-1-308,-5 4-439,0-5-471,0 6 1,-5 11 0,-2 1 0</inkml:trace>
  <inkml:trace contextRef="#ctx0" brushRef="#br0" timeOffset="12">7024 6556 8015,'0'-8'-486,"0"0"461,0 6 778,0-8-119,0 8-108,0-3-197,0 5-78,0 5 1,0 2-143,0 4 1,0 2 113,0 2 0,0 3-227,0 5 0,0 0 68,0-1 1,0 1-120,0 0 0,4 0-2,-1 0 1,1 0 29,-4-1 1,0-4-96,0-3 0,4 2 87,0-2 0,0-3-48,-4-5 1,1 0 1,3 0-167,-3 3 1,4-7-115,-5 4-1044,0-4 703,0 2 703,-5-5 0,-1 0 0,-6 0 0</inkml:trace>
  <inkml:trace contextRef="#ctx0" brushRef="#br0" timeOffset="13">6738 6818 8118,'0'-6'256,"0"-4"0,2 8 49,1-1 1,4-2 45,4 1 1,2 0-177,2 4 0,3 0 30,5 0 0,1-4-140,2 0 173,4 1-59,4 3 0,-4-4-209,1 0 1,-2-1-115,1 1 0,-2 3-152,-5-3 0,0-1-63,0 1 1,-4 0-255,0 4 0,-5-3-902,1-1 1515,-2 0 0,-2-1 0,1-2 0</inkml:trace>
  <inkml:trace contextRef="#ctx0" brushRef="#br0" timeOffset="14">7572 6430 8126,'0'-11'499,"0"-1"0,0 4-376,0 1 199,0 4 290,0-2-196,0 5 0,4 5-219,0 3 0,5 3-155,-2 5 1,3 0-50,2 3 0,-1 3 115,1-3 0,3 4-188,0 3 1,0-2 69,-3 3 0,3-3-425,0-1 257,5 0 1,-3 0-55,2-1 1,1-2 96,-5-1 1,2-4-43,-2 4 1,-2-5 68,2 1 1,-2-2-17,-2-2 0,-1 1-192,-2-1 15,2 0-141,-3 1 81,-1-1 246,-1-4-995,0-2 519,-4 0 591,4-4 0,-5 4 0,0 0 0,0 1 0</inkml:trace>
  <inkml:trace contextRef="#ctx0" brushRef="#br0" timeOffset="15">8017 6361 8088,'2'-10'-1416,"2"3"2545,-3-3-222,4 3-279,-5 1 46,0-4-246,0 8-75,0-3 401,0 5-740,0 5 156,0-3 0,-5 8 0,-3-3-126,-2 4-47,-1 0-57,-1 5-62,1 2 1,-4 5 50,-1 0 1,-4 5 0,1 2 50,-3 3 0,-4 2 43,-1-1 0,-1 4 11,2 0-16,1 0 1,-2-4 1,4 1 0,1-6 25,3-3-110,3-1 88,4-3 1,1 0-229,-1-3 1,2-1-49,3-3-326,-4-2 377,10-2 1,-5-2-549,2-5-595,3 5 160,-4-8 1185,5 4 0,0-5 0,0 0 0</inkml:trace>
  <inkml:trace contextRef="#ctx0" brushRef="#br0" timeOffset="16">8166 6738 8044,'-6'-5'1125,"0"4"-595,6-4-299,0 5 0,0 5 174,0 3 0,0 2-163,0 1 0,2 4-64,2 1 111,-3 4-353,4-7 147,0 8 0,-4-3 148,4 0-495,0 3 204,-3-8 0,4 3 126,-2-4-290,-3-1 154,4 1 1,-1-5-133,0 1 254,0 0-215,-4-2 176,0 4-30,0-9 23,0 4 14,0-5-2,-5 0 244,3 0-242,-3-5-4,5 4 0,0-9-6,0 2 11,0-2-144,0-1 0,0-1 150,0 1 0,5-1-231,2-4 0,4 3 193,6-3 1,-5 1-232,3-1-29,3 1 224,-5 4 0,5-1-71,-3 1 58,-2 4-10,3-3 1,-5 9 109,1-3 42,-6 3 4,4 1-124,-3 0 1,0 0-46,1 0 244,-5 0 0,7 5-165,-4 1 0,2 7 117,-1 2 1,-4-1-50,1 5 1,1-3-93,-2 3 1,1-4 55,-4 4 0,0-4-149,0 4 1,4-5 58,0 1 1,0-2 32,-4-2 1,0 1-437,0-1 215,0-4-1231,0 3 1481,0-9 0,0 9 0,0-3 0</inkml:trace>
  <inkml:trace contextRef="#ctx0" brushRef="#br0" timeOffset="17">11935 6327 8063,'0'-6'-1240,"-1"-1"1676,-3 4-103,2 1 533,-3-3-110,5 5 112,0 0-734,0 5 1,2-2-24,1 5 0,0 3 27,5 4 0,-1 5-105,5 0 1,-1 1 93,0 2 0,1 4-153,-1-1 1,5 2 87,-1-1 1,4-3-93,-4 3 1,4-3-2,-4-1 1,2-1 91,-2 1 0,-1-4-200,5 0 0,-5-3 33,1 3 1,-2-6-3,-2 3 0,1 0 73,-1-1 0,1-3 16,-1-5 0,-3 0-12,-1 0 0,-3 2-19,4-5-345,-6 5 214,3-8-157,-5 4-223,0-5 1,-5 0 0,-1 0 0</inkml:trace>
  <inkml:trace contextRef="#ctx0" brushRef="#br0" timeOffset="18">12335 6373 8066,'0'-12'-715,"0"1"1,0 3 1317,0 1-309,0-1 0,0-3 343,0-1 16,0 6-50,0-4-225,0 9 82,0-5-102,0 6-294,-6 6 0,4 0 74,-6 5 0,1 2-84,-5 2 1,1 3 11,-1 5 0,-3 3-146,0 1 1,-2 4-30,2-5 0,-1 6 125,-3-2 0,-3 2-128,3-1 1,-2 2 88,-2-3 0,0 2-77,0-2 1,4-1 43,0-2 0,5-7-13,-1 3 0,2-8 39,2 1 1,3-4-139,0 0 82,6-1 0,-3-3-14,5-1-258,0-4 308,0 2 0,-1-5-647,-3 0 163,2 0-665,-3 0 1036,5 0 1,0 5-1,0 1 1</inkml:trace>
  <inkml:trace contextRef="#ctx0" brushRef="#br0" timeOffset="19">12472 6853 8547,'6'1'726,"-2"3"1,-3 2-320,-1 5 1,4 1-61,0-1 0,-1 1-168,-3-1 1,0 4 51,0 0 1,0 1-170,0-5 0,0 4-79,0 1 0,0 3 92,0-4 0,0 0-169,0-3 1,0 3 54,0 0 1,4 0-65,0-3 113,0-1-215,-4 0 117,0 1 61,5-6-35,-4 4 0,6-8-69,-4 1-514,-1-1 420,3-2 1,-2-2-155,1-1 0,0 0 68,-4-5 1,4 1-1249,0-5 1559,0 6 0,1-9 0,1 2 0</inkml:trace>
  <inkml:trace contextRef="#ctx0" brushRef="#br0" timeOffset="20">12414 6693 8088,'0'-18'0,"-3"5"466,-1 6 0,0 3 382,4-4-851,5 6 1,1-3 86,6 5 0,-4 0-84,-1 0 0,1 5 0,3 1 0</inkml:trace>
  <inkml:trace contextRef="#ctx0" brushRef="#br0" timeOffset="21">12883 6556 7076,'0'-7'437,"0"2"119,0 5-410,5 0 0,-3 0 109,6 0-198,-5 0 0,7 0 89,-3 0 1,0 0 18,0 0 0,1 0-36,3 0 0,2 0 154,2 0 1,-2-4-89,2 1 1,-1-1-33,1 4 0,-2-4-164,2 0 1,-2 0 94,-2 4 0,-3 0-162,0 0 1,-5 0 194,5 0-1346,-6 0 583,4 0-1916,-6 0 2552,0 5 0,-6 2 0,0 4 0</inkml:trace>
  <inkml:trace contextRef="#ctx0" brushRef="#br0" timeOffset="22">12848 6738 8109,'7'7'1,"-2"-2"1,-4-5 208,3 0 1,-1 0 73,4 0 0,-3 0 81,4 0 0,-1 4-128,5-1 1,-1 1 43,0-4 0,2 0-29,2 0 0,-2 0-112,2 0 0,3 0 112,1 0 0,-1 0-250,1 0 0,-4 0-474,4 0 0,-5-4 336,1 1 1,-2-1-712,-2 4 1,1 0-23,-1 0 869,1 0 0,-1-5 0,1-2 0</inkml:trace>
  <inkml:trace contextRef="#ctx0" brushRef="#br0" timeOffset="23">13774 5996 8128,'-6'-11'-640,"4"3"453,-6 0 640,6 6 0,-7-5-70,5 4 0,-1 1-132,1-1 0,2 1 8,-6 2 0,4-1-208,-3-3 0,-1 3-77,-3-3 1,-1 4 180,1 4 0,-1-2-53,1 6 1,0-4 62,-1 3 1,1 0-125,-1 0 1,1 4 85,-1-4 0,2 5-78,3 3 1,0-2 69,3 2 0,3 1-80,-3 0 0,3 0 19,1-1 0,1 2-101,3 2 1,3 2 20,4-2 1,0 2 86,1-2 1,-5 1-154,1-5 0,0 4 79,3-3 0,1 3-79,-1-4 1,0 4 32,1-4 0,-1 0-59,1-3 0,-5 3 96,1 0 1,-4 0-8,3-3 0,-4-1 43,1 1 0,-3 3-37,-1 0 1,0 0-4,0-3 1,-5-5 6,-3 1 1,-2 0-41,-1 3 1,-1-1 39,1-2 0,3 2-109,1-2 1,-1-2 68,-3 1 1,0-3 14,4 4 1,-2-4 132,5 3 0,0-3-164,4 4 107,0-6-72,0 8 315,0-8-146,0 8 32,0-9 1,2 5 92,1-2-63,-1-2 26,8 3-149,-4-5 0,2 1 48,-1 3 1,-3-2-46,4 6 1,-4-4 95,3 3-89,-4 1 0,2 3-27,-5 1 0,4 0 27,-1 4 0,1-4 36,-4 4 0,1-2-51,3 1 0,-2-1 16,1 5 1,-1 0-77,-2 4 0,0-1 65,0 1 1,0-4-25,0 0 0,0 2 23,0 5 1,0-5-164,0 1 0,-4-1 27,0 2 1,0-1 94,4 1 1,0-5 45,0-3 1,0 2-71,0-2 1,-4 0 91,1-3 0,-1-1-79,4 1 1,-1-1-57,-3 0 1,2-3 98,-1 0 53,1-1-125,2 5 1,2-2 66,1-3-132,4 4 1,4-6 85,1 2 1,-1 0-128,0-4 1,-2-1 69,3 1 0,-7-1-1,6-2 29,3 5 1,-1-4-32,2 3-1,-2-3 19,-2-1-169,1 0 159,-1 0-247,1 0 0,-5 0-126,1 0-515,-6 0 293,3-5-1245,-5 4 1881,0-4 0,0 0 0,0-2 0</inkml:trace>
  <inkml:trace contextRef="#ctx0" brushRef="#br0" timeOffset="24">14219 5996 8046,'0'-8'-632,"0"1"996,0 4 9,0-2 170,0 5 1,0 5-357,0 3 1,0-2 9,0 2 0,4 1-120,0 6 1,-1-1 97,-3 5 0,0 0-164,0 4 0,4 0 80,0-1 1,1 5-130,-1 0 1,-3-1 99,3-3 1,-3 3-154,-1-4 1,4 6 98,0-9 1,0 4-19,-4-8 1,0 4 63,0-3 1,3-1 18,1-4 1,0-3-39,-4 0 0,0-5-183,0 5-261,5-5 1,-4 3-44,3-2 452,-2-3 0,-2 4 0,0-5 0</inkml:trace>
  <inkml:trace contextRef="#ctx0" brushRef="#br0" timeOffset="25">15030 6053 8077,'0'-6'-874,"0"-4"993,0 8 0,0-4 480,0 2-69,0 3-123,0-4 177,0 5 1,1 5-562,3 2 1,-3 5 66,3 3 1,1 3-180,-1 5 1,0-4 59,-4 0 1,1 1-73,3 7 1,-3-4 59,3-1 0,-2 1 73,2-4 1,-3-1-111,3 1 1,1-5 82,-1 1 1,1-1-36,-1 1 0,-3-6 36,3 3-41,-3-3 1,1 1-95,1-3-253,-1 4-405,3-10 204,-5 4-77,0 0 57,-5-4 603,-2 4 0,1-10 0,1-1 0</inkml:trace>
  <inkml:trace contextRef="#ctx0" brushRef="#br0" timeOffset="26">15235 6076 7696,'0'-12'-365,"0"6"1025,0 1 3,0 0-110,0 4-383,0-4 1,0 6 48,0 3 0,4-2-193,0 6 0,0 1 36,-4 6 1,4 1-122,-1 4 0,1 5 22,-4-2 1,4-2 37,0-2 0,1 0-108,-1 4 0,-3-1 101,3-3 1,1 1-108,-1-5 0,0 4 140,-4-3 1,3-1-74,1-4 24,0 1 1,-4-1 13,0 1 1,0-5-270,0 1 257,0-6-613,0 3-1279,0-5 1912,-5 0 0,-1 0 0,-6 0 0</inkml:trace>
  <inkml:trace contextRef="#ctx0" brushRef="#br0" timeOffset="27">15224 6270 8140,'6'-5'180,"-1"4"302,-5-4-195,6 5 1,0 0-87,5 0 1,1 0-1,-1 0 1,2 0-148,2 0 1,-1-4 97,5 0 1,-4 0-160,4 4 0,-5 0 51,1 0 0,2-4-205,-2 1 122,0-1 0,-3 3-265,-1-3 0,-3 2-1032,-1-1 645,-4 1-106,2 2 797,-5-5 0,-5 4 0,-1-4 0</inkml:trace>
  <inkml:trace contextRef="#ctx0" brushRef="#br0" timeOffset="28">15224 6087 8159,'6'-11'0,"5"5"45,-4 2 1,-1-1 227,2 1 0,0 0 31,3 4 0,2 0-62,2 0 1,-2-4 175,2 0 0,1 1-324,0 3 0,0 0 114,-1 0 0,-2-2-110,2-1 0,-2 1 91,-2-2 1,-3 3 51,0 1 1,-5 0 186,5 0-1289,-5 0 861,2 0 0,-5 0 0,0 0 0</inkml:trace>
  <inkml:trace contextRef="#ctx0" brushRef="#br0" timeOffset="29">16298 6007 6935,'0'-6'488,"0"1"1,0 6-427,0 3 0,0-1 67,0 4 0,0 2-76,0 6 0,0-1 6,0 5 0,0-1-8,0 1 1,0 3-68,0-3 1,0 2 103,0 2 0,0-4-140,0 0 0,1-4 65,3 4 1,-3-3-40,3 3 1,-3-5 61,-1 1 1,0-2-143,0-2 0,0 0 116,0 1 0,0-5-289,0 1-228,0-5 310,0 7-567,0-9 229,0 4 535,0-5 0,-5 0 0,-1 0 0</inkml:trace>
  <inkml:trace contextRef="#ctx0" brushRef="#br0" timeOffset="30">16183 6076 8233,'7'-12'-1175,"-2"5"1026,-5-1 0,4 4 440,-1-3 1,2 3-16,-1-4 0,-1 5-94,4-5 1,-3 5 12,4 0-35,-1-4 0,5 5-129,-1-6 1,5 6 63,-1-2 0,1-1-43,-1 1 1,-1 0 72,5 4 0,-3 0-31,3 0 1,-1 0-106,1 0 0,1 1 64,-5 3 0,0-1-121,-3 4 0,-1 1 85,1 3 1,-5 1-131,1-1 1,-6 1 81,2-1 1,-4 2-149,-4 2 1,-3 1-27,-9 4 1,3 0 126,-6-5 1,3 2 57,-3-2 1,1-4-44,-1 1 0,2-1 71,1-3 1,4-2-62,-3 2 0,2-6-43,1 2 0,5-3 10,-1-1-433,6 0 170,-3 0 349,5 0 0,0-5 0,0-1 0</inkml:trace>
  <inkml:trace contextRef="#ctx0" brushRef="#br0" timeOffset="31">16652 6030 8160,'0'-11'11,"0"4"238,0 2 11,0 5-204,5 5 0,-4 6-39,3 4 1,1 1 76,-1 0 0,1 1-109,-1 6 0,-3 4-18,3-1 0,-2 1-13,2-4 0,-3 0 25,3 0 0,-3-2 57,-1-2 0,4 2-158,0-6 0,0 4 87,-4-4 0,0 0-120,0-3 144,0-1 0,0 1 277,0-1-125,0-5 38,0-1-26,0 0-55,0-3 127,0 3 416,0-5-673,0-5 95,0 3 1,0-4-73,0 2 1,1 3 57,3-3 0,-2 3-222,6 1 191,0 0 1,4-4-5,3 0 1,-2 1-6,2 3 1,-2 0 8,-1 0 1,0-2-29,3-2 1,-2 3 25,2-3 0,-2 3-145,-2 1 0,-3-4 44,0 0-214,-1 1 145,0 3-614,-2 0-1257,-5 0 2025,-5 0 0,-2-5 0,-4-2 0</inkml:trace>
  <inkml:trace contextRef="#ctx0" brushRef="#br0" timeOffset="32">16629 6259 8158,'11'0'266,"-2"0"-257,3 0 1,-4 0 93,8 0 0,-2 0 127,1 0 0,-1 0-33,5 0 1,-4 0-193,4 0 1,-5-2 113,1-1 0,-2 1-105,-2-2 1,1 3-429,-1 1 1,-3 0 245,-1 0 1,-4-1-849,1-3 392,-3 3 624,-1-4 0,-10 0 0,-3-2 0</inkml:trace>
  <inkml:trace contextRef="#ctx0" brushRef="#br0" timeOffset="33">16629 6053 8222,'7'-8'0,"1"1"0,-4 3-56,3-4 1,1 5 140,3-5 0,1 5-18,-1 0 1,5 0 53,-1-1 0,5 3-220,-1-3 1,-1 3 49,1 1 1,-4 0 148,4 0 1,-5 0-423,1 0 1,2 0 56,-2 0-626,0 0 891,-3 0 0,-1 5 0,1 1 0</inkml:trace>
  <inkml:trace contextRef="#ctx0" brushRef="#br0" timeOffset="34">17051 6030 7978,'0'12'395,"2"0"-286,1 4 1,-1 0 15,2 3 0,-3 6-15,-1-2 0,4 4-154,-1 0 1,1-3 94,-4 2 1,4-2-164,0-1 1,0-4-51,-4 0 0,3-5 130,1 2 0,0-4 1,-4 0 1,1-2 11,3-3 0,-3 0-67,3-3 52,-3-3-571,-1 4-179,0-5 784,-5 0 0,-1 0 0,-5 0 0</inkml:trace>
  <inkml:trace contextRef="#ctx0" brushRef="#br0" timeOffset="35">16971 6087 8095,'0'-11'0,"0"-1"0,5 1-31,3 0 1,2 0 171,2 4 0,3-2 55,0 5 1,4-1-24,-4 1 0,6 3-19,-2-3 1,1 3-200,-1 1 1,1 0 105,-4 0 1,-1 4-89,-4 0 0,1 4 63,-1 0 0,1-2-30,-1 2 1,-3 0-89,-1 3 0,-4 2 109,0 2 1,-1-2-139,-2 2 0,-2 1 122,-1 0 1,-1 0-92,-8-1 0,4-1 85,-8 5 1,2-5-71,-1 2 0,2-3 45,-2 3 0,4-4-6,3 4 0,-2-7 37,2-2 0,3 1-30,2 3 1,1-3 247,2-1-232,0 1 0,0 0 289,0-1-263,0 1 0,2-1 59,1 1 0,0-4-58,5 3 1,-1-4 1,5 1 0,-5 1-120,1-1 0,-1 0 78,5-4 1,-5 3-226,1 1 0,0 0-115,3-4-783,1 0 1139,-1 0 0,0 0 0,1 0 0</inkml:trace>
  <inkml:trace contextRef="#ctx0" brushRef="#br0" timeOffset="36">17542 6042 8092,'0'-12'0,"0"1"-56,0-1 0,0 1-37,0 0 0,0 3 235,0 0 0,-1 2-29,-3-2 1,3 2 207,-3 2 1,2 3-109,-2-3 1,1 3-99,-4 1 1,-1 0-47,-3 0 1,3 0-1,1 0 0,-5 1-26,-3 3 0,0 1 78,3 3 1,1 2-49,-1-3 0,5 4 19,-1 0 0,4 0-151,-3 1 1,4 3 88,-1 0 0,3 0-35,1-3 0,1-1 60,3 1 0,3-1-57,4 1 0,-3-1-69,-1 0 0,1 1 64,3-1 0,4 1-109,1-1 1,-1-1 80,-4-2 0,1 2-56,-1-2 1,2 2 68,2 1 0,-2-3-179,2-1 1,-6 0-61,-1 0 164,-1 4 1,1-5 156,-1 5 0,-4-3-184,1 0 194,-3-1 1,-6 5-115,-3-1 0,-3-3 70,-4-1 0,1 0-37,-5 0 0,1 2 48,-1-5 1,-3 5-109,3-2 0,1-2-365,-1-1-199,5 3 159,-2-6-412,10 4 888,1-5 0,5 0 0,0 0 0</inkml:trace>
  <inkml:trace contextRef="#ctx0" brushRef="#br0" timeOffset="37">17668 6202 8100,'4'-8'715,"0"0"-121,-1 1-314,-3-5 109,0 6-75,0 1 218,0 5-466,0 5 0,-1 3-5,-3 7 0,3 3-119,-3 4 1,3-1-69,1 2 0,0-4 73,0 3 1,0 1-78,0-4 1,5-2 99,3-2 1,2 0-49,1-3 1,1 2 91,-1-7 0,6 0-62,2 0 0,1-4 15,-1 1 1,3-4-4,-3-4 0,-2-3 14,2-4 1,-1 0 12,1-1 1,2-1 204,-6-2 1,0 1-69,-4-5 1,-3 0 57,0-4 0,-6 0-74,2 1 0,-3-2-126,-1-3 1,-9 3 59,-2-3 0,-9 3 9,-3 1 1,-3 5-301,-8 3 0,4 6 90,-5 2 1,2 4-194,7-1 0,3 9 108,4 7 0,5 1-1142,-1 6 1382,2 0 0,2 3 0,-1 1 0</inkml:trace>
  <inkml:trace contextRef="#ctx0" brushRef="#br0" timeOffset="38">18045 6053 8079,'0'-11'119,"0"4"-124,0-3 213,0 9 165,0-4 0,0 6-103,0 3 1,0 2 89,0 6 1,4 3-253,0 0 1,-1 5 128,-3-1 1,0 7-260,0 0 0,4 2 90,0-1 1,4-3-57,-5 3 1,5-3 71,-4-1 1,1 0-369,-1-1 1,-3-3 158,3 0 0,1-5-464,-1 2 265,-1-4 1,-1-1-378,2-4-525,-3-2 828,4-5 1,-10 0 397,-3 0 0,-2-5 0,-1-1 0</inkml:trace>
  <inkml:trace contextRef="#ctx0" brushRef="#br0" timeOffset="39">18056 6064 8079,'0'-11'146,"0"0"-73,0-1 0,5 6 251,3 2 0,-2 3-64,2 1 0,0 1 14,3 3 1,2 2-85,2 6 1,-2 3-171,2 0 0,1 2 84,0-2 0,-1 1-87,-4 3 0,1 2 0,-1-6 0,1 4-126,-1-4 0,0 2 11,1-2 1,-5-2 10,1 2 1,-2-6-89,2-2 146,2 1 111,-4-2 0,2-1-84,0-5 270,-6 0 21,3 0 64,-5 0 0,0-5 22,0-2 0,0-5-84,0-3 1,0 1 38,0-5 1,0 0-69,0-4 1,0 0 35,0 0 0,-3-3-72,-1-1 0,0-3-243,4 3 0,0 0 55,0 5 1,0 2-136,0 1 1,0 4-1040,0-4 584,0 5-1449,0-2 1439,0 9 0,0 4 562,0 6 0,0 9 0,0 6 0</inkml:trace>
  <inkml:trace contextRef="#ctx0" brushRef="#br0" timeOffset="40">18764 6110 8029,'0'-11'84,"0"4"0,0 1 563,0 2-159,0 3 92,0-4 550,0 5-1116,0 5 1,0 5-36,0 5 1,0 2-91,0-2 1,2-1-10,2 5 0,-3-4 84,3 4 1,1-5-99,-1 2 0,1-4 102,-2 0 0,-1-1-128,1 0 152,4 1 1,-2-4-166,3-1 0,-2-4-551,-2 0 265,-3-1 26,9-2 1,-9-2 85,3-1 0,-3 0-17,-1-4 1,-5-1 363,-2-4 0,-3-4 0,-2-2 0</inkml:trace>
  <inkml:trace contextRef="#ctx0" brushRef="#br0" timeOffset="41">18696 5927 8029,'0'-11'-108,"0"5"0,0-1 929,0 4-440,0 1-449,0-3 0,1 5 48,3 0 1,-1 0 19,4 0 0,1 5 0,3 2 0</inkml:trace>
  <inkml:trace contextRef="#ctx0" brushRef="#br0" timeOffset="42">19632 5870 8140,'0'-7'-668,"0"-1"268,0 6 693,0-9 1,0 9 178,0-6 359,-5 6-136,4-3-584,-9 5 0,4 0-138,-6 0 1,5 0 132,-1 0 1,-1 5-84,-6 2 1,2 3 122,-2 2 0,2 3-209,2 0 0,-1 2 75,1-2 0,0 2-126,-1 2 1,6 2 53,2-2 0,-1 2-72,1-2 1,0 2 5,4-2 1,0 3 76,0 1 0,0-4-99,0 0 1,2-4 111,1 4 1,0-5-32,5 1 1,-2-2 4,1-2 1,4-3 59,-4-1 0,0-4-11,0 1 0,1 1 11,3-1 0,4-1 56,1-3 0,-1 0-78,-4 0 0,2-3 98,2-1 1,-2-5-81,2 1 0,-3 2 134,-5-2 0,2 1-72,-5-5 0,0 5 165,-4-1 0,0 4 130,0-3-89,0-1 0,-2-2-209,-1 2 0,0-1 16,-4 6 0,-1-1-319,-4 4 1,1-1-35,0-3-279,-1 3 0,1-5 258,-1 6 0,5 0-467,-1 0 772,6 0 0,-9 6 0,5 0 0</inkml:trace>
  <inkml:trace contextRef="#ctx0" brushRef="#br0" timeOffset="43">19804 6007 8042,'-4'-14'0,"0"3"0,0 6 858,4-3-31,0 6-502,0-3 137,0 5-391,-5 0 1,4 1 45,-3 3 1,3 2-221,1 6 1,0 0 78,0 3 0,0 1 46,0 7 0,0-7-94,0 7 1,0-4-39,0 0 0,0-1-3,0-3 0,4-2 101,0 2 80,4-2 1,-1-2-44,4 0 1,1-3-36,-1 0 0,-3-5-26,-1 5 0,1-5-8,3 0 1,2 0-78,2 1 1,-2-3 122,2 3 1,-2-3-275,-2-1 0,1-1-143,-1-3 125,1 3 0,-2-9 40,-3 2 0,2 2-521,-5-2 131,0 0 640,-4-3 0,-5 0 0,-2-1 0</inkml:trace>
  <inkml:trace contextRef="#ctx0" brushRef="#br0" timeOffset="44">19804 6144 8042,'-8'-6'-161,"1"2"565,4-2-269,-2 5 0,5-6 1107,0 4-800,5 1 0,1-3-311,6 5 0,-1-4 60,1 1 0,4-3-491,3 3 1,1 1-396,-1-1 1,2-2 411,-6 1 0,4-1-70,-4 1 1,1 1 40,-5-4 0,-3 3 312,-1-4 0,-4 6 0,2-3 0</inkml:trace>
  <inkml:trace contextRef="#ctx0" brushRef="#br0" timeOffset="45">19758 5916 8042,'0'-8'-94,"0"1"0,0 3 338,0-4 0,5 6 18,3-2 0,2-1-246,1 1 1,2-1-51,2 1 1,2 3 105,2-3 1,2 3-145,-2 1 0,2 0 103,-2 0 1,1 0-379,-5 0 1,4 0 2,-3 0 1,3 1 343,-4 3 0,0-3 0,-4 4 0</inkml:trace>
  <inkml:trace contextRef="#ctx0" brushRef="#br0" timeOffset="46">20329 5859 9152,'6'0'427,"1"1"-224,-3 3 0,-2 2 67,6 6 1,-6 4-191,2 3 1,1 3 100,-1 1 1,0 0-219,-4-1 0,4 1 10,-1 0 1,1-1-16,-4-3 0,0 2-67,0-2 0,2-2 54,1-2 1,-1-2-328,1-2 89,-1 1-485,-2-1 272,0 0-612,0-4 562,0-2 556,0-5 0,0 0 0</inkml:trace>
  <inkml:trace contextRef="#ctx0" brushRef="#br0" timeOffset="47">20135 5939 8082,'4'-12'316,"0"1"1,4 3-36,0 1 1,6 4-448,1-1 1,6-1 127,-2 2 0,-2-5-7,2 4 0,0-1 34,4 1 0,0 3 103,0-3 1,0-1-249,0 1 1,-4 0 102,0 4 1,-4 0-833,4 0 885,0 0 0,4 0 0,0 0 0</inkml:trace>
  <inkml:trace contextRef="#ctx0" brushRef="#br0" timeOffset="48">20717 5836 8082,'7'0'725,"-2"-1"-31,-5-3 152,0 3-231,0-9-276,0 8 0,-1-4-90,-3 2 1,1 3-236,-4-3 1,-1 3-213,-3 1 1,-1 0 212,1 0 0,-1 1-63,1 3 0,0-2 38,-1 6 0,4 0-54,1 3 0,3 0 28,-4 1 1,6-1-97,-2 1 0,3 3 97,1 0 1,1 0-6,3-3 1,2-1-1,6 1 0,0-1 33,4 1 0,-2-1-76,5 0 1,-4 1 66,4-1 1,-4-1-200,4-2 1,-5 2 62,1-2 0,-2 2-50,-2 1 0,0 1 31,-4-1-78,3 1 1,-5-1 130,3 0 1,-3-3 112,-5 0 161,0-1 1,-5 5-74,-3-1 1,-3-3-58,-4-1 1,-3-3-46,-5 4 0,2-2-180,2 2 1,-2-2 56,6-2 142,-5-3 0,2 9 0,-5-3 0</inkml:trace>
  <inkml:trace contextRef="#ctx0" brushRef="#br0" timeOffset="49">21460 5927 7998,'0'-7'-1,"0"-1"108,-5 6 1,2-7 23,-4 5 1,4-1 128,-1 1 0,2 3 480,-2-3-182,3 3-35,-10-4-350,10 3 0,-5-3 323,2 5-449,3 0 0,-8 2 24,5 1 0,-4 0-134,5 5 1,-6-1 32,1 5 1,-2 0-75,-1 4 1,0-3-16,4 6 0,-3-1 5,2 1 1,3 3-77,1-3 0,3-1 65,1 1 1,0-4-11,0 4 0,1-5 53,3 1 1,2-2-1,6-2 0,-1-1 1,1-2 1,3 1 172,0-5 1,4 0-57,-4-4 1,6 0 40,-2 0 0,-2-2 55,2-2 1,-5-2-120,2-5 1,-5-1 12,-3 1 1,1-2 8,-6-2 0,1-2-80,-4-2 1,0-2 59,0 2 0,-1-3-202,-3-1 0,-4 1 15,-7-1 0,3 4-112,-4 0 1,2 5-76,-1-2 1,2 8 96,-2 0 1,3 5-126,0 0 0,1 3 387,-1 3 0,1 4 0,-1 4 0</inkml:trace>
  <inkml:trace contextRef="#ctx0" brushRef="#br0" timeOffset="50">21620 5836 8129,'0'-11'0,"0"3"811,0 0-488,0 6 0,1-3-257,3 5 456,-3 0 394,4 0-894,-5 0 80,0 5 1,4 1-110,0 6 1,5 4 61,-2 3 1,0 3-64,0 1 1,-3-1 19,4 1 0,-2-4-153,2 0 0,2 0-125,-3 4 1,0-4 102,0 0 0,0-5 153,0 1 1,2-2-18,-5-1 0,4-5-122,-5 1 0,2-4-96,-1 3 597,-2-4-111,3 2-42,-5-5 1,0-1 78,0-3 1,0-3-62,0-4 1,0 0 8,0-1 0,0 1-56,0-1 0,0-3-132,0 0 1,0-2 88,0 2 0,0 2-164,0-2 1,0 3 38,0 0 0,0 4 18,0 1-356,0 4 225,5-2 1,-4 7-372,3 1 0,2 4 175,2 4 0,-2 2 40,2 2 1,-1-1 81,5 5 1,-1-1 38,1 1 1,-1-3 15,0-4 0,0-1 26,-4 1 0,3-5 492,-2 1-328,2-6 0,1 3 286,1-5 1,-4 0-154,-1 0 0,-3 0 215,4 0 0,-6-5-145,2-2 1,-3-3 127,-1-2 0,4 1 25,0-1 0,0 0-159,-4-4 1,0 2-21,0-5 0,-2 0-1,-1-3 0,1 1-265,-2-2 1,2 3 90,-2-7 0,3 7-509,-3 1 1,3 5 240,1-1 1,0 2-1264,0 2 824,0-1 0,0 5-985,0-1 320,0 6 864,0-3 1,0 6-422,0 3 867,0 2 0,0 5 0,0 1 0</inkml:trace>
  <inkml:trace contextRef="#ctx0" brushRef="#br0" timeOffset="51">22134 5802 8112,'1'-10'623,"3"2"-96,-3-2-526,9 9 82,-9-4 1,6 5 310,-3 0 0,-3 1-187,3 3 0,-2 7-210,2 8 0,-3 3-10,3 0 0,-3 3 111,-1 1 0,0 0-172,0 4 1,0-5 62,0 2 1,0 0-74,0-4 1,4 2 44,0-6 0,0-2-124,-4-2 0,4-3 20,-1 0 75,1-1-245,1 1 162,-3-6-413,3-1 145,-5-5 134,0 0 1,0-5 43,0-3 0,-5-2-235,-3-1 1,2-2 475,-2-2 0,2 1 0,-2-5 0,-1 4 0,5-4 0,-1 1 0,1-1 0,3-3-120,-3 3 0,3 3 173,1 1 0,0 2 1034,0 1-385,0 1 60,0 0-118,5 4-371,1 2 1,6 6-268,-1 3 1,1 3 131,-1 4 0,4 2-152,1 2 1,-1-1 93,-4 5 0,4-4-172,1 4 0,0-1 25,-1 1 1,-2 0 42,2-8 0,-2 7 115,-2-6 0,1-2 20,-1-3 0,1-3 143,-1 4 1,1-6-122,-1 2 1,-3-3 176,-1-1 1,-3 0-101,4 0 1,-5-1 274,5-3 0,-5 1-116,0-9 0,-1 3 69,-2-6 0,0-3-130,0-1 0,0-2-75,0-2 1,0 0-35,0 0 0,0-4 39,0 1 0,-4-5-621,0 5 1,0-3 282,4 6 0,0-1-585,0 8 1,0 1 50,0 4 1,0 3-1106,0 0 533,0 6-55,0-3 1261,-5 15 0,-1 3 0,-6 10 0</inkml:trace>
  <inkml:trace contextRef="#ctx0" brushRef="#br0" timeOffset="52">14345 6898 8120,'0'-6'-415,"0"0"332,0 2 977,0 2-188,0-3 254,0 5-814,-5 0 0,2 0-159,-5 0 171,1 0 0,-5 5-159,1 3 1,3 6 90,1 1 1,0 4-64,0-4 0,-3 6 26,2-2 1,2 1-104,-2-1 0,5 3 26,0-3 1,-2-1 32,1 1 0,0-2-86,4 2-38,0-2 145,0-6 0,5 5-138,3-1 1,2 0 63,1-4 1,1 0-76,-1-4 0,1 2 96,-1-5 0,4 0 35,0-4 1,6 0 16,-2 0 0,-2-2 118,3-1 1,-5-1-23,4-8 0,-4 3-106,4-6 0,-5 1 214,1-1 1,-3-1-39,-5-3 0,2-3 55,-5 3 1,0-3-76,-4 0 1,-7-1-215,-4 0 0,-2 0 21,-6 0 1,-1 2-242,-7 2 1,3-2-27,-2 6 0,-2 5 140,1 6 0,4 3-572,4 1 1,6 5 286,2 2 0,1 5 430,6 3 0,0 3 0,4 5 0</inkml:trace>
  <inkml:trace contextRef="#ctx0" brushRef="#br0" timeOffset="53">15007 6978 7990,'-1'-10'-824,"-3"2"1368,3-2 32,-4 9 351,5-9-124,0 9-355,0-5-76,0 6 0,0 6-200,0 1 0,1 3-23,3 2 1,-3-1-140,3 1 0,-3 3 64,-1 0 0,4 2-160,0-2 0,-1-3 59,-3 4 1,2 0-52,2-1 1,-2 1 34,6-5 1,-5 0-61,5 1 1,-5-1 102,0 1 1,3-1-205,-3 1 0,5-5-59,-4 1 0,0-4 70,-4 3-704,0-4 268,0 2 72,0-5 0,0 5 0,0 1 0</inkml:trace>
  <inkml:trace contextRef="#ctx0" brushRef="#br0" timeOffset="54">15213 6921 8095,'0'-18'0,"0"2"827,0 4-449,0 6 0,0 0 588,0 2-656,0 3 0,0-3-73,0 8 1,1 2-150,3 5 0,-3 6 88,3 2 1,-3 2-216,-1 2 1,1 1 139,3 3 0,-3-3-357,3 3 1,-3-3 155,-1-1 1,0-2-128,0-2 0,4-2 67,0-6 0,1-1-19,-1-2 111,-3 2 0,4-7 27,-5 4 0,2-4-679,1 1 192,-1-3-82,3-1 1,-5-1-200,0-3-176,0 3 985,-5-10 0,-2 5 0,-4-5 0</inkml:trace>
  <inkml:trace contextRef="#ctx0" brushRef="#br0" timeOffset="55">15190 7070 8095,'0'-8'143,"0"0"146,0 6 0,0-5-53,0 4 0,1 1 214,3-1 0,-2 1-133,6 2 0,0 0-32,3 0 0,4 0-34,0 0 0,5 0-192,-5 0 1,1 0-62,-1 0 1,-2-4-50,2 1 0,-2-2-1157,-2 1 696,1 2-492,-1-8 695,-4 9 1,-7-8 308,-8 5 0,-2 1 0,-2 3 0</inkml:trace>
  <inkml:trace contextRef="#ctx0" brushRef="#br0" timeOffset="56">15167 6864 8134,'11'-4'-22,"1"0"1,-1-5 689,1 2 0,4 0-184,3 0 0,7 4 81,0 0 0,2-3-154,-1 3 1,-2-5-287,6 4 1,-7 0 90,-1 4 1,-2 0-710,-6 0 0,-3 0-2704,-5 0 3197,-4 0 0,7 0 0,-4 0 0</inkml:trace>
  <inkml:trace contextRef="#ctx0" brushRef="#br0" timeOffset="57">16195 6875 7446,'0'-11'611,"0"5"114,0-5-486,0 10 1,0-3 87,0 8 1,0 3-91,0 4 0,0 2-72,0 2 0,0 3-13,0 4 0,1 1-156,3 0 1,-2 4 73,6-1 1,-5 1 63,0-4 0,2-1-210,-1-3 0,0 1 24,-4-5 0,0 2-49,0-2 1,4-6 79,0 2 0,-1-6-200,-3 3 200,0-6-13,0 3-33,0-5 1,-1-3-108,-3-1 0,3-5 91,-3 1 0,2-3 85,-2-4 1,3 1-47,-3-5 0,1 0 127,0-4 0,1 0 28,-2 0 0,-1 0-123,2 0 1,-1 1 170,4-1 0,0 5-122,0 3 0,0 2 219,0 2 1,0 3-120,0 0 0,1 6 41,3-2 1,-2 3-71,6 1 0,-4 1-146,3 3 0,2 2 105,7 6 1,-4 3-13,3 0 0,2 4-91,-2-4 0,5 4 93,0-3 0,0 3-62,-1-4 1,2 4 40,-2-4 0,2 2-59,-2-2 1,1-2 56,-5 2 1,4-6 21,-3-2 0,3 0-3,-4 0 1,0 0 56,-3-4 43,-1-1 1,0 3-49,1-5 169,-6 0 0,0-2-126,-2-1 1,-2 0 64,1-5 0,-1 1-88,-2-5 0,-4 1 105,0 0 1,-4-5-161,5 1 0,-5-5 0,4 1 1,-3 1-202,3-1 0,-4 0 90,4-4 1,1 4-298,3 0 1,0 4 141,0-4 1,0 5-446,0-1-202,0 2 187,0 2 1,0 3-591,0 0-220,0 6 614,0-3 0,1 6 852,3 3 0,2-3 0,5 4 0</inkml:trace>
  <inkml:trace contextRef="#ctx0" brushRef="#br0" timeOffset="58">16914 6921 8075,'-5'-6'-23,"4"-4"114,-4 3 0,5 0 620,0-1-421,0 5 0,-1-2 59,-3 5 1,1 0-133,-4 0 0,3 0-45,-4 0 0,2 5-85,-2 3 1,-2 6 61,3 1 0,0 6-195,0-2 1,3-2 97,-4 2 0,6-1-132,-2 1 0,3 1 17,1-4 0,0 3-61,0-4 1,3 0-28,1-3 1,5-1 76,-1 0 0,3 0 105,4-4 1,-1-2-42,5-5 0,-5 0 127,1 0 0,2 0-77,-2 0 0,4-5 104,-4-2 1,1 0-111,-5 0 1,1-2 141,-1-6 1,-1 2-98,-2-2 1,-3 1-45,-5-2 0,0-1-194,0-6 0,-1 0 130,-3 0 0,-3 0-116,-4 0 0,0 2 52,-1 2 0,-3 0-404,0 7 0,-6 0 166,2 8 1,-2 1-522,-2 7 0,0 3 266,0 4 1,5 5 585,3 3 0,-3 3 0,1 1 0</inkml:trace>
  <inkml:trace contextRef="#ctx0" brushRef="#br0" timeOffset="59">17348 6875 8063,'-6'-11'805,"1"0"50,5 4-16,0 2-261,0 5-304,0 5 1,0 2-81,0 4 0,0 0 53,0 1 1,0 4-214,0 3 1,0-1 146,0 1 1,1-4-96,3 4 0,-3-3 45,3 3 1,1-5-298,-1 1 1,1-1-4,-1 1 0,-3-2 28,3 2 1,-2-6 22,2-2 1,-3-3 61,3 4-376,3-6 119,-6 9-182,4-10-322,-5 4-439,0-5 400,0-5 0,-5 2 1,-3-4 855,-2 4 0,-6-12 0,-2 2 0</inkml:trace>
  <inkml:trace contextRef="#ctx0" brushRef="#br0" timeOffset="60">17131 6875 8203,'5'-7'0,"3"-1"0,2 2 591,2-2 1,4-1-142,3 5 0,-1-1-59,1 2 1,1 1-85,7-1 1,-2 0 126,6-1 1,-1 3-36,4-3 1,-3 3-113,-1 1 1,-3-1-289,3-3 0,-5 2 130,-3-1 1,-3 1-376,-3 2 0,-4 0-125,4 0-259,-9 0 429,3 0 201,-8 0 0,-7 5 0,-8 2 0</inkml:trace>
  <inkml:trace contextRef="#ctx0" brushRef="#br0" timeOffset="61">2364 8132 9134,'6'5'163,"1"1"-75,-3 5 0,-2 5-34,6-1 0,-6 5 49,2-1 1,1 3-130,-1 1 0,0 0 116,-4-1 0,4 2-169,-1 3 0,1-3 96,-4 3 0,4-2-96,0 2 1,0-3 68,-4 3 0,0-7-125,0-1 1,0-1 77,0 1 0,0-1 8,0-3 1,0-2 6,0 2-12,0-3 179,0 0-140,0-1 1,0-3 223,0 0-22,0-6 135,0 3 1457,0-5-1902,5 0 148,-4 0 1,9 0-97,-2 0 1,-2 0 48,2 0 0,1 0-91,6 0 0,-2-1 110,2-3 0,1 3-117,-1-3 0,6 3 51,-2 1 0,-1-2 33,1-1 0,0 1 3,3-1 0,-2 0 1,-1-1 1,-5 3-63,1-3 0,-1 2 53,1-2 0,-6 3 128,2-3-163,-2 2-39,3-3-108,-1 4-301,-5-4-18,-1 5-1097,-5 0 932,-5 0 707,4 0 0,-9 0 0,4 0 0</inkml:trace>
  <inkml:trace contextRef="#ctx0" brushRef="#br0" timeOffset="62">2467 8474 8129,'-5'-6'139,"4"-4"360,-5 9 105,6-10-99,0 10-98,0-4 65,0 5-252,6 0 1,0 0 25,5 0 1,1 0-19,-1 0 0,2 0-23,2 0 0,-1 0 2,5 0 1,0 0-176,4 0 1,-1 0 34,-3 0 1,2 0-194,-2 0 1,-1 0 80,1 0 1,-4 0 155,4 0 0,-5-4-45,1 0 0,1-1-64,-5 2 0,3 0-26,-6-5 0,-2 6-235,2-2 71,-6 3 0,3-1-259,-5-1 174,-5 1 0,-5-3 273,-5 5 0,0 0 0,3 0 0</inkml:trace>
  <inkml:trace contextRef="#ctx0" brushRef="#br0" timeOffset="63">2376 8212 8217,'1'-8'199,"3"0"0,2 5 49,5-5 0,1 5 194,-1 0 1,6-2-44,2 1 1,2-4 17,2 4 0,1-3-26,3 3 1,-2-4-113,6 4 1,-6-1-166,2 2 1,-3 1 88,-1-1 1,-2 1-211,-2 2 0,2 0 83,-6 0 1,0 0-809,-3 0 0,-1 0 403,0 0 1,1 0-872,-1 0 1200,-4 0 0,3 0 0,-4 0 0</inkml:trace>
  <inkml:trace contextRef="#ctx0" brushRef="#br0" timeOffset="64">3164 8006 8178,'-4'-8'-229,"0"1"391,0 4 58,4-7 254,0 9 54,0-4-220,0 5 0,0 5-147,0 2 1,0 5 61,0 3 0,0 3-180,0 5 1,4 0 153,0-1 1,0 5-119,-4 0 1,3 3 73,1-3 0,0 5-175,-4-2 0,4-1 36,0 2 0,3-1-125,-3 4 1,0-1-89,-4-2 0,4 2 68,-1-3 1,1-2-17,-4-1 0,0-3 80,0-1 0,0-2 24,0-2 1,0 2-17,0-6 0,0 0 96,0-3 0,0-1 29,0 0 42,0 1 268,0-1-186,0 1 137,0-6-194,0 4-20,0-9 0,-1 4 147,-3-5 37,3 0-75,-4 0 183,5 0-503,5 0 183,-4 0 1,6 0-160,-4 0 1,0 0 113,4 0 0,-3 0 37,4 0-21,0-5 1,3 3 16,0-6 0,1 6-111,-1-2 1,1 1 111,-1 0-115,0 1 1,1-4 75,-1 2 0,-3 3-150,0-3 144,-1 3-238,5 1 0,-5 0-217,1 0-26,-6 0-629,3 0 414,-5 0 1,0-5 0,0-2 0</inkml:trace>
  <inkml:trace contextRef="#ctx0" brushRef="#br0" timeOffset="65">3152 8075 8211,'-1'-11'-369,"-3"4"1,3 0 352,-3 4 290,3 1 134,1-8 0,0 8 201,0-6-290,5 6-126,1-4 0,6 5-112,-1-3 1,0 3 248,1-3-168,-1 3 0,4 1-19,1 0 0,-1 0 30,-4 0 1,6-1-57,2-3 0,-1 3 47,1-3 1,0-1-262,4 1 0,-4-4 89,0 5 1,-4-3-329,4 3 1,-4 1-422,4-1 0,-9 1 32,2 2-1149,-3 0 1874,-3 0 0,-1 5 0,-5 2 0</inkml:trace>
  <inkml:trace contextRef="#ctx0" brushRef="#br0" timeOffset="66">3632 8154 9229,'6'0'941,"1"0"-516,-4 0 0,0 0-172,4 0 0,1 2 6,4 2 1,-4 3 25,4 8 0,-6-2-116,9 2 0,-4 2 18,4-2 0,-3 5-111,0-1 0,3 3-187,0 1 0,1 0 102,-5-1 0,4 0-186,0-3 0,1 1 60,-5-4 0,1 3-48,-1-4 0,0 4 30,1-4 1,-1 0-114,1-3 156,-1-1 0,-1 1 10,-2-1 1,-2-5-144,-2-2 129,-3 3-420,4-6 148,-5 9-380,0-9 115,0 4 130,0-5 0,-5-5 0,-1-1 1</inkml:trace>
  <inkml:trace contextRef="#ctx0" brushRef="#br0" timeOffset="67">4020 8212 8197,'0'-12'-411,"0"1"165,0-1 288,0 1 0,-4-1-31,1 1 1,-3 5 1054,3 2-713,1-2 1,-4 4 122,2-1-341,3 1 0,-8 4-11,5 1 1,-3 5 58,3 7 0,-5-1 9,1 5 1,-2 0-48,-1 4 1,-1 1 11,1 3 0,0-3-167,-1 3 0,-3 0 94,0 0 1,-2 4-158,2-5 1,2 5 5,-2-5 0,2 1-109,2-4 0,-4-4-50,-1 0 1,5-5 82,3 1 0,2-2-152,-2-2 227,-2 1 1,8-6-368,-6-2 267,6 2-557,-3-5 438,5 4 1,5-10 286,2-2 0,3-3 0,2-2 0</inkml:trace>
  <inkml:trace contextRef="#ctx0" brushRef="#br0" timeOffset="68">4112 8052 8148,'0'-12'-75,"0"1"1,0 3 162,0 1 0,1 0 42,3 0 1,-3 0 135,3 4 1,-2 1 47,2-2 0,-1 2-49,4-2 0,-3 3-24,4-3 1,-1 3-176,5 1 0,-1-4 144,0 0 1,1 0-127,-1 4 0,1-1 55,-1-3 1,1 3-91,-1-3 0,4 3 1,0 1 1,2 0-51,-2 0 1,-2 0 61,2 0 0,-2 0-133,-2 0 1,1 0-52,-1 0 162,0 0-200,1 0 205,-1 0 128,1 0-120,-6 0 135,4 5-117,-9 1 1,6 6-27,-3-1 0,-3-3-50,3-1 0,-3 1 64,-1 3 1,4 1 36,0-1 1,1 1-50,-2-1 1,-1 2 139,2 2 0,1-1-88,-2 5-1,3 0 43,-3 4 1,-1 0-32,1 0 0,0-4 4,1 0 1,-3 0 112,3 4 1,-2-1-100,2 1 1,-3 0-81,3 0 0,1 0 64,-1 0 0,0-1-187,-4 1 0,4 0 42,0 0 1,-1-1-68,-3-3 0,2 1 9,1-5 1,-1 4 87,1-4 1,0 4-145,1-3 0,-3-1-28,3-4 36,-3 1 53,4-1 128,-3 1-24,3-1 0,-2-3 40,1-1-5,0-4-50,-4 2 434,0-5-257,-5 0 32,4 0 0,-6 0-92,4 0 0,0-1-26,-5-3 0,5 2-74,-5-1 0,0 1 62,-3 2 1,-2-3-92,-2-1 1,1 0 77,-5 4 1,1 0-222,-1 0 1,-1 0 46,5 0 0,-2 4-81,2 0 1,2 1-71,-2-2 0,2-1-109,2 2 0,0-3 61,-1-1 0,4 0-163,1 0 0,3 0-753,-4 0 374,6 0 846,-3 0 0,0-5 0,-2-2 0</inkml:trace>
  <inkml:trace contextRef="#ctx0" brushRef="#br0" timeOffset="69">5037 8303 7408,'-7'-6'940,"2"1"-538,5-1-178,0 5 159,0-4-183,5 5 1,-2 0-14,4 0 1,-3 0-96,4 0 0,-4 0 107,3 0 1,1 0-90,3 0 0,-3 0 83,0 0 1,3 0 8,4 0 0,4 0-86,-4 0 1,6 0 55,-2 0 0,-1-1-221,1-3 0,-2 2 57,2-6 1,-1 4-106,-3-4 0,-2 6 51,2-2 0,-2-1-367,-2 1-342,1-5-277,-1 8-4,-4-4 323,-2 5-621,-5 0 1334,0 5 0,-11 1 0,-1 6 0</inkml:trace>
  <inkml:trace contextRef="#ctx0" brushRef="#br0" timeOffset="70">5048 8509 8167,'11'0'0,"5"-4"447,-1 0 0,4-4-39,-4 5 0,4-3 262,-4 3 1,8 1-115,-4-1 1,5-3 21,-5 3 0,3-5-129,1 4 1,-4-1-192,0 1 1,-4 3-259,4-3 0,-5 3 88,1 1 0,-2 0-383,-2 0 350,1 0 1,-1 0-2026,1 0 1970,-6 0 0,-1 0 0,-5 0 0</inkml:trace>
  <inkml:trace contextRef="#ctx0" brushRef="#br0" timeOffset="71">5893 8017 8228,'0'-6'-840,"0"-4"0,0 7 1271,0-4 569,0 4-630,0-2 0,1 5 33,3 0 16,-2 0-252,3 0 128,-5 0-152,0 5 0,0 2-8,0 4 0,0 6-124,0 2 0,0 2 63,0 2 0,0 0-160,0 0 1,0 1 0,0 2 1,3 0 159,1 4 0,4-3-216,-4 3 0,1-3 33,-1 3 1,-3-4-88,3 0 0,-3-3 38,-1-4 0,4 3 98,-1-3 0,1-3 51,-4 0 0,0-4 4,0 0 0,0-1 86,0 1 0,0-5-143,0 1 420,0-6-59,0 3 1789,0-5-2121,5 0 49,-3 0 0,4 0 67,-2 0 0,-2 0-62,6 0 1,0 0 38,3 0 0,0-1-2,1-3 0,-1 3-33,1-3 1,0 3-9,4 1 0,-4 0-53,3 0 1,2-1 89,-2-3 1,2 3-122,-2-3 1,-2 1 95,2 0 1,1 1-55,0-2 0,-1-1-42,-4 2 0,-1-2-82,-2 1-40,2 2-293,-4-3-446,1 5 602,-2-5 0,-6 4-484,-3-3 0,1 3 301,-4 1 1,-1-1 507,-3-3 0,-1 3 0,1-4 0</inkml:trace>
  <inkml:trace contextRef="#ctx0" brushRef="#br0" timeOffset="72">5973 8337 8254,'0'-11'569,"5"4"0,-2 2-306,4 5 0,-3 0 129,4 0 0,-1 0-140,5 0 0,-1 0-119,1 0 0,-1-3 150,0-1 1,1 0-241,-1 4 0,5 0 83,-1 0 0,0-1-250,-4-3 1,5 3-9,-1-3 1,0-1 50,-3 1 1,-1-1-136,0 1 0,1 2-698,-1-6-561,-4 5 541,3-2 391,-9 0 543,-1 4 0,-6-4 0,-6 5 0</inkml:trace>
  <inkml:trace contextRef="#ctx0" brushRef="#br0" timeOffset="73">5927 8063 8260,'0'-11'-1073,"0"-1"2315,6 1-764,0-1 0,5 5-176,1-1 1,-3 6-80,2-2 1,-2-1 44,6 1 1,2-4-167,-2 5 0,5-3 116,-1 3 0,1 1-277,0-1 1,1-2-100,-2 1 0,-1 0-97,1 4 1,-4-4-527,4 0 0,-5 1 394,1 3 1,-2 0 386,-2 0 0,1 0 0,-1 0 0</inkml:trace>
  <inkml:trace contextRef="#ctx0" brushRef="#br0" timeOffset="74">6533 7858 8337,'0'-7'-357,"0"-3"1133,0 9 355,0-9-265,0 8-508,0-3-65,0 5 0,0 5-101,0 3 1,4 3-18,-1 5 0,5 1-103,-4 6 0,3 1-101,-3 3 0,4 2 90,-4 5 0,3-2-158,-3 2 1,1-6 30,-1 7 1,-3-5-140,3 1 0,-1 0 40,0-4 1,-1 3 32,1-3 0,-1 0 33,-2-5 1,0 1-99,0 0 0,0-4 170,0 0 0,0-4-48,0 5 1,-4-7 162,0 3 0,0 0-133,4-1 0,0 1 185,0-5 0,0 0-86,0 1 1,0-4 158,0-1-150,0 1 23,0 3 94,0 1-82,0-6 102,0-1-101,0 0 477,0-4-258,0 4 270,0-5-662,0-5 0,2 4 158,1-3-164,-1 3 0,8 1 67,-3 0 1,0 0-121,0 0 1,1-4 65,3 0 1,1 1-41,-1 3 0,-3-4 30,-1 0 1,1 0-107,3 4 1,1-1-10,-1-3 1,-3 3 57,0-3-143,-6 3 0,4 1-70,-2 0-844,-3 0-1126,5 0 2317,-17 0 0,4 0 0,-10 0 0</inkml:trace>
  <inkml:trace contextRef="#ctx0" brushRef="#br0" timeOffset="75">6544 7926 8111,'0'-11'0,"0"-1"66,0 1 332,0 4-308,0-3 1,0 8 683,0-6-250,0 6-131,0-9 91,0 10-392,5-9 0,2 9 96,4-3 1,0 3-211,1 1 0,3 0-19,0 0 0,4 0-87,-3 0 0,4 0-348,-1 0 0,-3 0 258,0 0 1,0 0-648,-1 0 1,1 0 864,-5 0 0,5 5 0,2 1 0</inkml:trace>
  <inkml:trace contextRef="#ctx0" brushRef="#br0" timeOffset="76">6990 8040 8209,'-2'-7'22,"-2"-1"0,2 4 233,-6-3 22,6 4 249,-3-7 410,5 9-145,0-4-436,0 5-108,0 5 1,5 1-97,2 5 1,4 5 29,0-1 0,4 5-154,0-1 1,1 3 8,-5 1 0,4-1 97,1 1 0,0-1-233,-1-3 1,-2 3 35,2-3 1,2 2-133,-2 2 0,0-4 57,-3 0 1,-1-5-117,0 1 1,1-2 65,-1-2 0,1 1 145,-1-1 1,-5-3-24,-2-1-12,3-4 0,-5 6-475,6-5 257,-6-1-723,3-3 339,-5 0-472,0-5 1153,-5 4 0,4-9 0,-4 4 0</inkml:trace>
  <inkml:trace contextRef="#ctx0" brushRef="#br0" timeOffset="77">7287 7960 8155,'0'-17'943,"-6"0"-791,5 11 175,-4 1-215,5 5 1,-4 1 121,0 3 0,-4 2-169,0 6 0,2 0 80,-2 3 0,-1 4-130,-6 8 1,2 2 23,-2 6 1,-3-5-97,-1 0 1,-2 1-38,-2 3 0,0-3 103,0-1 0,4-5-94,0 2 1,5-4 89,-1-4 1,3 1-47,5-4 1,-2-1-88,5-4 0,-4-3-642,5-1-467,-1-4 531,4 7 706,0-9 0,0 10 0,0-5 0</inkml:trace>
  <inkml:trace contextRef="#ctx0" brushRef="#br0" timeOffset="78">7424 8337 8061,'0'-6'0,"0"0"843,0 2-22,5 2-584,-4-3 1,4 10-10,-5 3 0,0 2 28,0 2 1,0 4-99,0 3 1,4 1-9,0 0 0,1 1-191,-2-2 1,-1 3 72,2 1 0,-2-2-252,2-2 1,-3 1 154,3-4 0,-3-1-147,-1-4 1,4-3 61,0 0 0,0-5-696,-4 5 124,0-5-144,0 2 866,0-5 0,0 0 0</inkml:trace>
  <inkml:trace contextRef="#ctx0" brushRef="#br0" timeOffset="79">7538 7892 8116,'0'-12'0,"1"1"0,3 0 0,-2 3-244,6 0 0,-4 5 57,3-5 1,-3 5 728,4 0 0,-2 0-187,2-1 1,2 3-44,-2-3 1,3 2-214,4-2 1,-2 3 24,2-3 1,-2 1-136,-2-1 1,1 3 108,-1-3 1,1 3-98,-1 1 0,0 0 11,1 0 0,-5 0-85,1 0 1,-4 0 222,3 0-50,-4 0-8,7 0 5,-9 5 7,4 1-54,1 6 1,-5-1 16,3 1 1,-2 3 63,2 0 0,-3 5 52,3 0 1,-1 1-9,0 2 0,0 4-306,5-1 1,-6 6-361,2-2 1,1 0 1293,-1 0 0,0-3-375,-4 3 0,3-3-338,1 3 1,1-4-209,-1 0 1,-3 1 193,3-4 0,1 2-251,-1-6 1,1-1 8,-1 1 0,-2-5 107,6 1 1,-5 2 42,0-2 0,2 0-7,-1-3 1,0-5 213,-4 1-211,5-1 174,-4 5-97,5-6 16,-6 4 262,0-8-294,0 3 0,-2-5 154,-2 0 0,2 0-83,-6 0 0,4 0 145,-3 0 1,-1 0-105,-3 0 0,-1 0 42,1 0 0,-2 0-138,-2 0 1,1 0-195,-5 0 0,5-4-332,-1 0-773,2 0-1716,2 4 2958,4 0 0,-3 0 0,4 0 0</inkml:trace>
  <inkml:trace contextRef="#ctx0" brushRef="#br0" timeOffset="80">8280 8097 8101,'0'-6'371,"0"1"132,-5 0-105,4 4 1,-8-3-113,5 8 0,0 2 75,4 5 0,0 5-88,0-1 0,2 5-15,1-1 1,0 3-131,5 1 0,-5-4 82,5 0 0,-6-4-92,2 4 1,1-5 93,-1 1 0,1-2-278,-1-2 0,-3 1 22,3-1 0,-1-3-350,0-1-331,-1-4-395,3 7-905,-5-9 919,0 4-187,-5-5 1293,-2 0 0,-4 0 0,0 0 0</inkml:trace>
  <inkml:trace contextRef="#ctx0" brushRef="#br0" timeOffset="81">8132 8246 7683,'11'0'788,"0"0"1,1 0-117,-1 0 0,5 0-217,-1 0 1,5 0-341,-1 0 0,-1 0 111,1 0 0,-1 0-466,1 0 1,2 0 225,-2 0 0,-2-1-292,-2-3 1,-2 3-629,-2-3-685,1 2 1619,-1 2 0,0-5 0,1-1 0</inkml:trace>
  <inkml:trace contextRef="#ctx0" brushRef="#br0" timeOffset="82">8600 8349 8227,'6'0'1742,"4"0"-1356,-8 0-1350,3 0 661,-5 0 0,5 5 0,1 1 0</inkml:trace>
  <inkml:trace contextRef="#ctx0" brushRef="#br0" timeOffset="83">8748 8360 8010,'7'0'1096,"-1"0"-593,-2 0-648,-3 0 223,4 0-961,-5 0 475,5 0 1,-2 0-596,4 0 1003,-4 0 0,7 0 0,-4 0 0</inkml:trace>
  <inkml:trace contextRef="#ctx0" brushRef="#br0" timeOffset="84">9022 8349 8497,'0'-7'2936,"0"2"-3970,0 5 1034,0 5 0,0 2 0,0 4 0</inkml:trace>
  <inkml:trace contextRef="#ctx0" brushRef="#br0" timeOffset="85">9342 8097 8223,'0'-7'-23,"0"-1"0,0 4 124,0-3 0,2 3 125,1-4 1,-1 5 450,1-5-149,-1 5 132,-2-2-162,0 5-379,0 5 1,0 2 144,0 4 0,0 6-205,0 2 1,0-2 10,0 2 1,0-1-95,0 1 1,0 2-5,0-6 0,0 4 69,0-4 1,0 0-142,0-3 1,1-1 58,3 1 0,-3-5-269,3 1 1,1-4-642,-1 3-281,0-4 662,-4 2 1,-2-5-958,-2 0 1527,-2 0 0,-5 0 0,-1 0 0</inkml:trace>
  <inkml:trace contextRef="#ctx0" brushRef="#br0" timeOffset="86">9182 8212 8223,'12'0'817,"-1"0"-429,1 0 1,3 0-293,0 0 1,5 0 135,-1 0 1,2 0 51,-2 0 0,6-2-354,-2-1 1,2 1 158,-2-2 0,0-1-372,0 2 0,0-1 228,0 4 0,-6 0 55,-1 0 0,-4-5 0,0-2 0</inkml:trace>
  <inkml:trace contextRef="#ctx0" brushRef="#br0" timeOffset="87">9799 7823 8123,'0'-11'0,"0"-1"0,1 6 149,3 2 269,-3-2 504,5 5-101,-6-4-344,0 5 0,0 5-331,0 2 1,0 7 51,0 1 1,3 6-81,1-2 1,4 6 16,-4 2 0,3 1-134,-3-2 0,4 2-171,-5 3 0,1 2 124,-4-3 0,4-1-347,0 2 1,0-2 198,-4 2 0,0-4-44,0-4 1,0-4 101,0 0 1,0-5 97,0 2 1,0-8-12,0 0 471,0 0 200,0-2-212,0-1 340,0-5 1,5-4-740,2 0 1,0 1-191,0 3 1,1 0 17,3 0 0,-3-4 112,0 0 1,3 0-54,4 4 1,0 0 84,-3 0 1,-1 0-67,1 0 0,-1 0 63,1 0 1,-1 0-68,0 0 21,6-5 0,-4 4 37,2-3 0,-3 3-235,0 1 1,-4 0-129,-1 0-436,-4-5 236,7 3-652,-9-8 369,4 9 875,-5-9 0,-5 4 0,-1-6 0</inkml:trace>
  <inkml:trace contextRef="#ctx0" brushRef="#br0" timeOffset="88">9833 8154 8066,'0'-6'46,"0"-4"0,2 9 49,1-3 0,0-1 224,5 1 0,-1 0 162,5 4-227,-1 0 1,0 0 6,1 0 0,3 0-85,0 0 0,4-1-134,-3-3 1,3 3 127,-4-3 0,4 3-279,-4 1 0,0-4-108,-3 0 0,-1-1-453,1 1 318,-1 3 0,-1-5-858,-2 2-32,-3 3 1242,-5-4 0,0-1 0,0 0 0</inkml:trace>
  <inkml:trace contextRef="#ctx0" brushRef="#br0" timeOffset="89">9811 7800 8342,'11'-11'-14,"0"0"1,5 3 369,-1 0 1,9 2-74,-1-2 1,2 3 33,-2 5 1,-1-1-65,-3-3 1,2 3-209,-2-3 0,-1 3-204,1 1 0,-5 0-345,1 0 0,2 1 504,-2 3 0,5-3 0,-2 4 0</inkml:trace>
  <inkml:trace contextRef="#ctx0" brushRef="#br0" timeOffset="90">10496 7675 8123,'0'-12'0,"-1"2"-23,-3 3 1,2-4 366,-1 4 141,-4 2 22,6-5 260,-4 8-285,5-3-96,0 5-194,0 5 0,0 2 61,0 4 1,0 6-115,0 2 0,0 4 97,0 3 1,4 3-212,0 6 1,1-1 20,-2 0 0,-1 4-108,2 0 0,1 0-58,-2-3 0,2-1-75,-1 0 1,-2-1-131,1-2 0,-1 0 136,-2-4 1,0 0 47,0-5 1,0-3 61,0 1 1,0-5 46,0 4 1,-2-5-75,-1 1 0,1-6 205,-2-2 0,2 0 47,-2 0 47,3 4 0,-4-9 159,5 6-168,0-6 2,0 3-67,-5-5 121,3 0-92,-3 0 406,5 0-324,5 0-151,2 0 1,4 0 14,1 0 1,0 0-165,4 0 1,-4 0 96,3 0 1,2-1-94,-2-3 1,0 3 109,-3-3 0,-1 3-190,1 1 1,-1-4-246,1 0 117,-1 0 0,-3 4-209,-1 0 73,-4 0 0,2-1-1325,-5-3 700,0 3-342,0-4 1377,0 5 0,-5-5 0,-2-1 0</inkml:trace>
  <inkml:trace contextRef="#ctx0" brushRef="#br0" timeOffset="91">10507 7675 8226,'4'-12'0,"0"1"0,1 1 35,-1 2 0,2-1 151,5 6 1,0-3 216,-4 3 0,3 0-125,-2-5 1,2 5-159,2-5 0,-5 6 88,1-2 1,-1 2-408,5 2 0,-1-3 16,1-1 1,-1 0-225,1 4-392,-1 0 0,0 0 799,1 0 0,-6 0 0,-1 0 0</inkml:trace>
  <inkml:trace contextRef="#ctx0" brushRef="#br0" timeOffset="92">10827 7721 8225,'6'0'776,"4"0"1,-4 1-304,1 3 1,3 2-100,-2 5 0,2 2-136,2 2 0,-4 2-35,4 2 0,-3 4-16,6-1 1,1 1-51,0 4 1,3 1 84,-4-1 0,4 3-453,-4-3 1,2-1 184,-2-3 0,-2-1-238,2-3 0,-2-1 128,-2-3 1,0-3 80,1 4 0,-5-7 219,1-2-159,0 1-221,3 3 0,-3-1-35,-1-2-217,-4-3 158,2-5-1867,-5 0 2197,-5 0 0,-2 0 0,-4 0 0</inkml:trace>
  <inkml:trace contextRef="#ctx0" brushRef="#br0" timeOffset="93">11170 7721 8075,'-7'-12'114,"3"1"0,3-1-76,1 1 0,0 3 660,0 1-347,0 4 1,-1-1 39,-3 8 1,2 2-148,-6 6 1,4 4-62,-3 3 0,-1 7-145,-3 0 1,0 7 107,4 2 1,-5-1-132,1 4 1,-1 1 89,-3-1 0,3 0-280,0-3 0,1-5-83,-1 1 1,2-7-62,3-1 1,-2-2 32,5-6 1,-4 1-139,4-5-445,-4 0 164,1 1-436,1-1 527,1-4 614,5-2 0,0 0 0,0 1 0</inkml:trace>
  <inkml:trace contextRef="#ctx0" brushRef="#br0" timeOffset="94">11215 8143 8075,'2'-10'728,"1"2"24,-1-2-340,8 4 1,-8-1 209,6 4-341,-6 1 0,7 4-55,-5 1 0,4 4 0,-4 4 0,1 1-135,-2-1 0,-1 2 86,2 2 0,1-1-135,-2 5 1,1-5 34,-4 1 1,0-1-216,0 1 0,4-6 98,0 3 0,0-3-213,-4 2 1,0-3 4,0-1 13,0-4 112,0 2 56,0-5-56,5-5 0,-4 2 82,3-4 1,1-1-19,-1-3 0,3-1 23,-3 1 0,5-2 37,-1-2 0,-2 2 25,2-2 1,-5 0-1,5 3 0,-5-2 90,0 7 1,0 2-44,1 1 257,-3 2-228,4 2 0,-1 2-86,0 2 1,-1 3 44,-3 8 1,4-2-71,0 2 0,0 2-1,-4-2 1,4 5-145,-1-1 1,1-2-35,-4-2 0,4 2-9,0-2-1066,0 0 471,1-4-842,-4 1 1634,9-6 0,-3-1 0,4-5 0</inkml:trace>
  <inkml:trace contextRef="#ctx0" brushRef="#br0" timeOffset="95">11467 7641 8075,'-11'-19'882,"4"-1"-1020,2 7 0,6-4-432,3 6 0,-2 4 1328,6 3-544,-6-2 0,9 4 57,-4-6 1,0 4-121,0-3 1,1 4 138,3-1 1,-3 2-63,-1-2 1,1 3-10,3-3 1,-3 3 179,0 1-168,-1 0 0,5 0-275,-1 0 1,-3 0 100,-1 0 1,1 0 41,3 0 0,1 0 1,-1 0-2,1 0 1,-1 0-6,1 0 0,-5 5 29,1 2 0,-2 5 0,2 3 1,1-1 27,-6 5 0,1 4-27,-4 3 0,4 6-8,0-1 1,0 2 173,-4 1 1,0 1-112,0 3 1,0-2-145,0 2 1,0 1 119,0-1 1,0-3-139,0-5 0,3-1-24,1 2 0,0-2-115,-4-2 0,4-7-15,0 3 0,-1-3 120,-3 3 0,4-4-52,0 0 0,1-5 38,-1 1 0,-3-2-135,3-2 1,-3 1-6,-1-1-1,5 0 139,-3 1 1,3-4-48,-5-1 11,0-4-28,0 2 261,0-5 0,-2-4 131,-1 0 1,0-1-71,-4 1 0,3 2-20,-4-6 1,0 4 38,-3-3 0,0 4 98,-1-1 1,-3 3-258,0 1 1,-6 0 104,2 0 0,2 0-896,-2 0 0,5 0 396,-2 0 0,8 1-1013,0 3 1,4-3 59,-3 3 1,4-1 1263,-1 1 0,8 2 0,2 5 0</inkml:trace>
  <inkml:trace contextRef="#ctx0" brushRef="#br1" timeOffset="96">23036 5630 8040,'0'-7'0,"0"-1"0,0 4-399,0-3 1,0 3 135,0-4 845,0 6-116,0-8 191,0 8-247,0-8 253,0 9-139,0-4-5,0 5 0,-4 5-464,0 3 0,-3 3-7,3 4 0,-5-1 50,1 5 0,-2 0-103,-1 4 0,-1 1 93,1 3 0,-2-3-102,-2 3 1,2-2 4,-2 2 0,2-3 87,2 2 1,1 2-129,2-1 0,3 3 108,5-3 0,0 0-128,0-4 0,1 3 56,3 1 0,3-2-78,4-6 0,0 3 35,1-3 1,3-3 36,0 0 1,1-2 9,-5 1 1,0-6-5,1 2 0,-1-3 145,1-1 1,-5 0-136,1-3 110,-1-3 1,1 4-27,0-5-736,-6 0-215,3 0-2310,-5 0 2206,0-5 975,-5 4 0,-1-10 0,-6 5 0</inkml:trace>
  <inkml:trace contextRef="#ctx0" brushRef="#br1" timeOffset="97">23139 5893 8053,'0'-7'0,"0"-1"727,0 5-14,0-2-498,0 5 0,0 5-9,0 3 0,3 6-227,1 1 0,4 6 112,-4-2 1,0 2-154,-4 2 0,1 0 115,3 0 0,-3-2-99,3-2 0,-2 2 32,2-6 1,-3 4-179,3-4 1,-1-1 48,0-6 0,-1 2 37,2-3-131,-3-2 1,3 2-114,-1-3-587,1-3 631,-4 4 0,-5-9-414,-2 0 720,-4 1 0,0-8 0,0-1 0</inkml:trace>
  <inkml:trace contextRef="#ctx0" brushRef="#br1" timeOffset="98">23013 5916 8053,'1'-14'0,"3"3"0,-1 2 283,4-3 1,1 5-16,3-1 0,-1 4 183,-2-3 1,2 3-106,-2-4 0,3 6-280,4-2 1,-1 1 139,5 0 0,-5 1-116,2-2 0,0 3-49,-1 1 0,4 4-280,-3 0-294,-1 5 438,-4-3 1,-1 5-197,-2 1 0,-3-4 111,-5-1 1,0 1-83,0 3 0,-5-1 69,-3-2 0,-2 2-214,-1-2 1,-1 1 51,1-2 1,0 3-53,-1-2 0,1-2 407,-1 2 0,1 0 0,0 3 0</inkml:trace>
  <inkml:trace contextRef="#ctx0" brushRef="#br1" timeOffset="99">23379 5870 8053,'0'-6'1177,"0"-4"-933,0 9 110,0-5-166,0 6 0,3 2 54,1 2 0,1 3-301,-1 8 0,-1-1 5,4 5 1,-4-1-3,1 1 1,1 7 108,-2-4 0,1 0-138,-4-3 1,1-1-57,3 1 1,-2-1 26,1-3-54,-1-2 0,1 3-103,1-5-33,0-4 1,-4-1-460,0-2-135,0-3 436,0 4 0,-1-6 462,-3-3 0,-2-2 0,-6-6 0</inkml:trace>
  <inkml:trace contextRef="#ctx0" brushRef="#br1" timeOffset="100">23299 5847 8053,'6'-11'723,"4"0"-448,-2-1 1,-2 5-187,2-1 0,-1 5 150,5 0 1,0-2 21,4 1 0,-4 0-239,4 4 0,0 0 139,-1 0 1,4 0-65,-4 0 0,2 1 234,-2 3-478,-2 2 1,2 6 20,-7-1 1,1 1-42,-6-1 1,1 4 31,-4 1 0,0-1 116,0-4 0,-1 4-128,-3 1 0,-2 0 90,-6-1 0,2-1-91,3 5 0,-4-5 113,4 2 0,1-4-208,-2 0 0,5-1 71,0 0 117,-4 1 184,6-1 0,-3-1-128,8-2 0,-2 1 124,6-5 1,-4 1-81,4-1 1,-1-3-160,5 3 138,-1-3 0,0-1-212,1 0 0,-1 0-142,1 0 0,-1 0-166,1 0 1,-1 0 495,0 0 0,1-5 0,-1-1 0</inkml:trace>
  <inkml:trace contextRef="#ctx0" brushRef="#br1" timeOffset="101">23687 6007 8053,'0'-7'453,"0"-1"40,0 1 78,0-5-108,0 6 364,0 1-366,0 5-444,-5 5 0,4-3 2,-3 6 1,2 1 86,2 6 0,0-2-290,0 2 1,0-1 44,0 1-185,0-2 0,4 3-52,0-4 211,5-1 0,-3-3 126,6-1 0,-1-4 5,1 1 1,-1-3 91,0-1 1,1-1-102,-1-3 0,2-1 228,2-3 0,-5-2-45,6 2 1,-10-3 234,5-4 1,-6 1-123,3-5 0,-5 1 5,0-1 0,-1-3-123,-2 3 0,-5-1-36,-3 1 0,-4 3-379,-3 4 1,1 2 185,-5 2 1,5 3-582,-1 5 0,2 0 320,2 0 1,0 2-577,-1 1 1,5 4-60,-1 4 990,5 6 0,-7 0 0,4 6 0</inkml:trace>
  <inkml:trace contextRef="#ctx0" brushRef="#br1" timeOffset="102">23950 5893 8053,'0'-11'0,"0"3"130,0 1 0,1 3-31,3-4 276,-3 6 0,5-4 393,-2 6-382,-3 0 0,4 2-280,-5 2 1,4 3 21,0 8 1,0 2-67,-4 2 1,4 3 139,-1-3 1,1 2-252,-4 2 1,0-4 118,0 0 0,2-1-358,1 1 0,-1-3 6,1-4 1,-1-5-453,-2 1-138,0 0 246,0-2 7,0-1-938,0-5 1557,0-5 0,-5 4 0,-2-15 0,-4 4 0</inkml:trace>
  <inkml:trace contextRef="#ctx0" brushRef="#br1" timeOffset="103">23858 5847 8053,'0'-11'572,"0"0"1,1 3-440,3 0 0,-1 5 331,4-5-104,1 0 0,3 1-57,1-1 0,-1 6-197,1-2 1,0-1 82,4 1 1,-2 0-214,5 4 0,-5 0-64,1 0 0,1 0-80,0 0 0,-1 4-273,-4 0 307,1 5 0,-2-3 21,-3 5 0,0-3 102,-3 0 0,-3-1-3,3 5 1,-3-5 13,-1 1 0,-1-2-3,-3 2 0,-1 2 3,-3-2 0,-2-2 0,2 2 0,-2-5 0,-1 5 0,-1-5 0,2 7 20,3-3 0,0-2-17,3-1 249,3 3-239,-4-1 1,5 1 187,0 1 23,5-5-178,1 7 1,6-5-73,-1 2 77,1 4 0,-1-6-146,1 2 1,-1 2 128,0-5 1,0 5-137,-4-2 0,2 0 104,-5 0-122,5 1 1,-8 3 101,3 1 1,-3-4-7,-1-1 1,-1-1 40,-3 2 1,-2 2-40,-6-2 1,1-3-126,-1-1 0,-4 1 79,-3-1 1,-1 1-590,1-1 1,-2-3 656,6 3 0,-5 2 0,2 0 0</inkml:trace>
  <inkml:trace contextRef="#ctx0" brushRef="#br1" timeOffset="104">24212 6213 8074,'0'-6'1277,"0"1"-1171,0 5 1,0 5-1,0 1 1</inkml:trace>
  <inkml:trace contextRef="#ctx0" brushRef="#br1" timeOffset="105">24521 5676 8053,'0'-11'-1572,"0"4"2166,0-3-48,0 9 47,0-4-117,0 5-287,0 5 1,1 1-18,3 6 1,-3 3 0,3 0 0,-3 0-146,-1-3 1,1 1 98,3 2 1,-3-3-258,3 4 1,-3-4 20,-1 0-203,0-1 1,2 1 73,2-1 1,-3-3-367,3-1 67,-3 1 1,-1 0-178,0-1 715,0-4 0,0 2 0,-5 0 0,-2 1 0</inkml:trace>
  <inkml:trace contextRef="#ctx0" brushRef="#br1" timeOffset="106">24395 5950 8053,'0'-6'-446,"0"1"0,5 5 864,3 0 0,-2 0-22,2 0 0,-1 0 33,5 0 1,0 0-78,4 0 1,-2 0-418,5 0 1,-4-1-119,4-3 0,-1 3-159,1-3 1,1 2-252,-5 2 1,4 0 334,-4 0 1,4-1-130,-3-3 0,-5 3-218,-3-3 605,-6 3 0,3 6 0,-10 1 0,-1 6 0</inkml:trace>
  <inkml:trace contextRef="#ctx0" brushRef="#br1" timeOffset="107">24521 6053 7887,'0'-6'1264,"0"1"1,3 10-1034,1 2 1,0 0-225,-4 0 0,0-3-152,0 4-190,0-6 25,0 8 138,0-3 75,5-1 113,-4-1 59,4-5-72,-5 0 325,6 0-210,-5 0-72,4 0-83,-5-5 0,1 0 125,3-3-142,-3-2 0,8 8 79,-5-6 1,4 4-15,-5-3 1,6 4-7,-1-1 1,-2 3 14,2 1-16,-1 0 0,5 0 3,-1 0 0,-3 0-4,-1 0 9,-4 0 0,6 5-133,-5 3 126,-1 2 1,-1 1-142,2 1 0,-3-1 11,3 1-7,-3-1 0,3 0 43,0 1 0,-1-5-97,-3 1 1,2-4 215,1 3-185,-1-4-120,3 2 136,-5-5-474,0 0 1,-5-5-1,-2-1 1</inkml:trace>
  <inkml:trace contextRef="#ctx0" brushRef="#br1" timeOffset="108">24703 5608 8053,'-3'-14'598,"-1"2"-356,0 3-10,4-2 0,0 3 199,0 1-185,0 4 1,1-2 435,3 5-117,-3-5-350,4 4-22,0-4 1,2 6-64,4 3 1,-3 2 34,-1 6 0,1-1 15,3 0 0,2 2-46,2 2 1,-2-1 43,2 5 1,-1 0-155,1 4 1,-2 0 91,2 0 0,-2 0-129,-2 0 0,0-1-8,-4 1 1,3 0-111,-2 0 1,-2 0-67,2 0 0,-5-1 93,0 1 0,2 0-31,-1 0 1,0-4 54,-4 0 1,0 0-185,0 4 1,0-4 34,0 0 0,-1-4-11,-3 4 1,3-5 136,-3 1 0,-1 2-19,1-2 1,-4-3-8,5-5 0,-6 1-5,1 3 0,2-3-8,-2-1 1,4 0 37,-3 0 0,3 2 34,-4-5 1,4 4-10,-3-4 0,4 1-8,-1-2 374,3-1-4,1 3 1,-4-4-1405,1 3 197,-1-3-807,-1 4 1731,3-5 0,-8 5 0,4 2 0</inkml:trace>
  <inkml:trace contextRef="#ctx0" brushRef="#br2" timeOffset="109">12312 8075 8085,'0'-7'-426,"0"2"1369,0 5-662,5 0-124,1 0 0,6 0-1,-1 0 0,0 1 55,1 3 1,3-3-82,0 3 0,2-2 7,-2-2 1,-1 0 3,5 0 1,0 0 7,4 0 0,0 0-121,0 0 1,-1-2 64,1-2 0,-4 2-158,0-6 1,-3 6 28,3-2-577,-5-2 287,2 4-1044,-10-3 826,-1 5 1,-13 0 543,-4 0 0,-2 0 0,3 0 0</inkml:trace>
  <inkml:trace contextRef="#ctx0" brushRef="#br2" timeOffset="110">12346 8223 8085,'8'0'-517,"-1"0"0,1 0 1222,3 0 1,1 0-197,-1 0 0,4 0-149,1 0 1,4 0 93,-1 0 1,-1 0-138,1 0 1,0 0-296,4 0 0,-1 0 100,1 0 0,-1 0-762,-3 0 1,1 0-1876,-5 0 2515,1 0 0,-5-5 0,0-1 0</inkml:trace>
  <inkml:trace contextRef="#ctx0" brushRef="#br2" timeOffset="111">13340 8063 8099,'-2'-7'-281,"-2"-1"1,3 4 1013,-3-4-420,3 6 0,1-4 160,0 2 238,-5 3-99,4-5 15,-4 6-419,5 0 1,0 6 29,0 1 1,1 7-121,3 1 0,-2 6 79,6-2 0,-2-2-200,2 2 1,1-1 20,-5 1 0,1 2-180,-2-6 1,-1 4 119,2-4 1,-2 0-202,2-3-108,-3-1 278,4 1 378,-5-6-319,0-1 627,0-5-555,0-5 0,-4-1 24,1-6 1,-1 1-31,4-1 1,0-3-129,0 0 1,4-4 136,-1 4 0,8-6-296,0 2 1,2-1 62,6 1 0,-4-1-51,4 4 1,-1-3 39,1 4 1,1 1 76,-5 7 1,4-2-3,-3 5 0,0-4 185,-1 4 0,-6 1-50,3 3 0,-3 0-28,2 0 0,-3 0 295,-1 0-230,1 5 1,2 1 123,-2 5 0,-3 1-80,-5-1 0,0 2 37,0 2 0,0-1-80,0 5 1,0-1-6,0 1 0,0 1-24,0-4 1,0 3-2,0-4 0,0 4-122,0-4 1,0 0 127,0-3 0,0-1-118,0 1 0,0-1 21,0 0-439,0-4 313,0 3 1,0-8-1050,0 6-936,0-5 966,0 2 971,0-5 1,0-5-1,0-2 1</inkml:trace>
  <inkml:trace contextRef="#ctx0" brushRef="#br2" timeOffset="112">14013 8120 7995,'0'-11'400,"0"3"149,0 1 1,2 4 428,1-1-198,-1 3-50,3 1-56,-5 0-449,5 0-2068,-4 5 1843,4 1 0,-5 6 0,0-1 0</inkml:trace>
  <inkml:trace contextRef="#ctx0" brushRef="#br2" timeOffset="113">14653 7663 8129,'0'-11'-392,"-5"5"376,-1 1 0,-2 1 425,0 0-69,6 0 0,-5 4-83,4 0 1,1 1-76,-1 3 0,1-1 47,2 4 1,0-3-4,0 4 0,0 1 2,0 6 1,0-1-75,0 5 1,0-1 58,0 1 0,0 2-130,0-2 0,0 2 0,0-2 0,0 2 50,0-2 0,0-1-223,0 1 1,0-4 65,0 4 0,0-5-156,0 1 1,2-6 58,1-1 1,-1-4-671,1 3-123,-1-4-406,-2 2 1028,0-5 1,-5 0 0,-2 0 0</inkml:trace>
  <inkml:trace contextRef="#ctx0" brushRef="#br2" timeOffset="114">14333 8052 8221,'8'0'568,"-1"0"0,1 0-176,3 0 1,1 0-113,-1 0 1,6 0-18,2 0 0,2 1 167,2 3 0,1-3-217,3 3 1,2-3 25,5-1 1,1-1-145,-1-3 0,1 3-32,4-3 0,-4-1-112,3 1 1,-4-1-175,-3 1 0,1 3 130,-6-3 1,-4 3-41,-7 1 1,-2 0-50,-2 0-1085,-4 0 633,-2 0 0,-7 0-260,-1 0 0,-5 1 894,-7 3 0,-3 2 0,-5 6 0</inkml:trace>
  <inkml:trace contextRef="#ctx0" brushRef="#br2" timeOffset="115">14573 8212 8029,'-8'0'206,"1"0"402,4-5-320,-2 3 1,4-3 288,-3 5-211,3 0 1,-4 1-102,5 3 1,0 3-156,0 4 0,4 0 148,-1 1 1,1 1-163,-4 2 0,4-1-34,0 5 1,1-4-173,-1 4 0,-3-5-138,3 1 1,1 2 121,-1-2 0,1 0-53,-1-3 1,-3-5 21,3 1 139,-3-1 1,0 1-40,3 0 283,-3-6-9,4 3-43,-5-5 8,0 0-124,0-5 0,0-1-96,0-6 1,4 1 89,0 0 1,5-2-116,-2-2 0,4 2 95,0-2 0,0 2-147,1 2 1,1-1 33,2 1 1,-3-1 29,4 1 1,-4 1 82,0 2 0,-1-1-54,1 6 1,-5-1 243,1 4-235,-1 0 164,5 0-135,-1 5 0,-1 1 6,-2 6 1,2 0-32,-2 3 0,-2-2-87,2 2 0,-2 2-8,2-2 0,1 4 95,-6-4 0,5 2-118,-4-2 1,1-2 86,-1 2 1,-3-6 5,3-1-17,-3-1 1,0 3-143,3-2 0,-3-2-412,3-2-425,-3-3-120,-1 4 1003,0-5 0,11-5 0,1-1 0</inkml:trace>
  <inkml:trace contextRef="#ctx0" brushRef="#br2" timeOffset="116">15224 8029 7892,'0'-6'419,"0"-1"-125,0 3 205,0 3-149,5-4 0,-2 4 182,4-3-219,1 3 0,3-4-91,1 5 0,3 0-151,0 0 0,4 0-60,-4 0-64,6-5 196,-9 3 0,9-3-153,-6 5 1,4-1 117,-4-3 1,4 3-187,-4-3 1,1 3 12,-5 1-17,6-5 1,-5 3 77,4-1-356,-4 1 1,-4-1-495,-1-1 183,-4 0 1,1 4-290,-8 0 0,-1 1 960,-3 3 0,-7 2 0,2 6 0</inkml:trace>
  <inkml:trace contextRef="#ctx0" brushRef="#br2" timeOffset="117">15247 8143 10134,'11'0'644,"1"0"0,-3 0-410,2 0 0,-2 0-129,6 0 0,-1 0 72,1 0 0,2-1-52,2-3 0,-1 3-116,-3-3 1,1 1-280,3 0 1,-2 1-475,-6-1 1,4 0 0,1-1-92,-1 3 1,-4-4-14,1 5 848,-1 0 0,1-5 0,-1-2 0</inkml:trace>
  <inkml:trace contextRef="#ctx0" brushRef="#br2" timeOffset="118">16023 7721 7981,'-6'-12'825,"1"6"-136,5-4-304,0 8-149,0-3 1,4 10 1,0 3 1,3 2-167,-3 2 1,1 0 115,-1 3 0,-3 2 74,3 2 0,1 3-39,-1-3 1,0 6 122,-4 2 0,0-5-180,0-3 0,0 1-18,0 2 0,0 1-159,0 0 0,1 0 64,3 0 0,-3 0 5,3-1 1,-3-3 108,-1 0 0,0-1-207,0 1 0,0 2 59,0-6 0,4 0 0,0-4 0,0 1 43,-4-1 12,0 1-152,5-1 101,-4 1 0,4-5-209,-5 1 256,0-6-1087,5 3 462,-4-5-1563,4 0 2118,-5-5 0,0-1 0,0-5 0</inkml:trace>
  <inkml:trace contextRef="#ctx0" brushRef="#br2" timeOffset="119">2490 9582 8105,'-2'-10'-266,"-1"2"346,1-2 1,-3 8 168,5-6 0,-1 4 388,-3-3 301,3 4-134,-4-2-247,5 5-214,0 0 0,1 6-175,3 6 1,1 0 97,3 7 1,2 1-205,-3 2 0,4 2-159,0 3 0,0-1 118,1 4 0,-1-1-159,1 2 0,0 2 71,4-3 1,-4-2-262,4-1 1,-4 1 145,0-2 0,-1-3-1,0-4 1,1-1 104,-1 1 1,-3-3 49,0-4 1,-1-1-75,5 1 1,-5-5 14,1 1 0,-6-4-371,2 3 208,3-4-196,-6 7 0,5-9-192,-2 3-831,-3-3 1469,4-1 0,-5 0 0</inkml:trace>
  <inkml:trace contextRef="#ctx0" brushRef="#br2" timeOffset="120">2947 9548 8028,'0'-18'172,"0"3"0,0 6 72,0 1 0,0 5-82,0-5 245,0 5 460,0-2-516,0 5 1,0 5-174,0 3 1,0 3-220,0 5 1,0 1 36,0 6 0,-2 1-86,-1 3 1,0 2 99,-5 5 0,1 1-115,-5-1 0,0 2 67,-4 2 1,4-3-117,-4 3 1,5-2-81,3-2 0,0-4 151,4 1 0,-4-6 46,4 2 0,-3-4-13,3-4 1,0-1 232,4-3-198,0-3 256,0 5-275,0-6-333,0-4-1331,0-2 1698,0-5 0,5 0 0,2 0 0</inkml:trace>
  <inkml:trace contextRef="#ctx0" brushRef="#br2" timeOffset="121">3232 9902 7893,'-6'-5'218,"1"-2"378,5-4 311,0 5-277,-5-4-206,-2 3 0,0-3-44,-1 2 0,4 3-201,-3 5 0,-1 0 46,-3 0 1,-1 0-91,1 0 1,-1 2 50,1 1 0,-2 4-91,-2 4 1,2 1 4,-2-1 0,2 4-197,2 1 1,0 4-85,-1-1 1,2 2 93,2 2 0,-1-4-35,6 0 0,-5-3 34,4 3 1,0-5-40,4 1 1,2-4 33,2-3 0,-2 2-87,6-2 1,-1-3-46,5-2 0,-1-1 98,1-2 0,-1 0-66,0 0 1,5 0 33,-1 0 0,0-4-55,-4 0 0,1-5 88,-1 2 1,1-2 52,-1 1 0,-1-2-8,-2 2 0,2-2 7,-2-1 0,-3-2 134,-1-2 0,1 6-87,-2-2 0,1 2 126,-4-3 0,0 1-83,0-1 1,0 5 292,0-1-85,0 6 33,0-3-173,0 5-33,0 5 1,0 1 84,0 5 0,0 2-82,0 2 1,2-1 212,1 5 0,-1-3-118,1 3 1,0-5-4,1 1 1,1-1-44,2 1 1,4-2-184,-4 2 0,3-8 9,2-3 1,-1 1 88,1-1 0,-1 0-408,0-4 1,1 0 156,-1 0 1,1-4-1416,-1 0 1648,1 1 0,4-3 0,2 0 0</inkml:trace>
  <inkml:trace contextRef="#ctx0" brushRef="#br2" timeOffset="122">3529 9868 6959,'-4'-8'423,"0"0"9,1 6 1,1-3 5,-1 5-188,1 0 1,-4 0-105,2 0 0,3 5-1,-3 2 1,3 4 11,1 0 1,0 0 47,0 1 1,1 1-13,3 2 1,1-3 49,3 4 0,2-2-55,-3 1 0,2-2-136,-1 2 1,2-2 104,-2-2 0,-3 4-111,-2 0 1,3 1-26,-3-5 1,1-3-228,-4-1-108,0 1 295,0 3 48,0-4 15,0-2-35,0-5 0,0-5 132,0-3 1,-1-2-66,-3-2 0,3 1 24,-3 0 1,3-2 50,1-2 1,0-3-65,0-5 0,1 4-237,3 0 0,2 1 55,6-1 1,4 3-81,3 4 1,-1 1 46,1-1 0,-1 5-156,1-1 0,1 6-44,-5-2 1,4 3-9,-4 1 0,1 1-649,-5 3 0,4 2 985,1 5 0,-1 1 0,-4-1 0</inkml:trace>
  <inkml:trace contextRef="#ctx0" brushRef="#br2" timeOffset="123">4054 9479 8138,'0'-11'-1490,"0"-1"1117,0 1 1,0 3 926,0 1 0,-1 3-87,-3-4 0,3 5 532,-3-5-133,3 5-71,1-2-466,0 5 0,4 7-283,0 4 1,4 2 68,0 6 1,1 1-160,-1 7 1,2-2 55,-3 6 1,0-1-113,0 4 0,0 4-34,0 1 1,0 0-94,-4-1 0,-1-3-23,2 4 0,-3-5 104,-1-4 1,0 2 99,0-5 0,4-1-11,-1-3 1,1 0 23,-4 0 0,0-5-43,0-3 1,0-3 147,0 0 1,0-1-48,0 1 0,0-5 161,0 1 1,0-4 179,0 3-205,-5-4-86,4 2 1,-4-4 53,5 3 188,0-3-155,0 4 794,0-5-1068,5 0 187,1-5 0,6 4-90,-1-3 0,0 2 72,1-2 0,-1 3-209,1-3 0,-1 1 48,1-1 1,3 3 33,0-3 1,0 3-107,-3 1 0,-5 0-2,1 0-129,0 0 1,2-1 83,-3-3 0,0 3-9,-4-3 34,-1 3-407,3 1 605,-5 0 0,0-5 0,0-2 0</inkml:trace>
  <inkml:trace contextRef="#ctx0" brushRef="#br2" timeOffset="124">4089 9399 8065,'0'-7'0,"0"-1"-493,0 6 0,-2-7 361,-1 5 733,1 0 376,-3 4-171,5 0-636,0-5 1,2 4 76,1-3 1,4 3-30,4 1 0,4 0 15,1 0 0,4-4-145,-1 0 0,-1-1 31,1 1 0,-4 2-99,4-6 1,-1 6-577,1-2 0,1-1 338,-5 1 1,4 0 217,-3 4 0,4 0 0,-2 0 0</inkml:trace>
  <inkml:trace contextRef="#ctx0" brushRef="#br2" timeOffset="125">4534 9536 8135,'0'-11'520,"-5"5"-40,4-4 305,-4 8-464,5-3 0,3 10-35,1 3 1,5 2-47,-1 1 0,2 2 69,1 2 0,5 2-118,-1 2 1,1 2-1,0-2 0,-4 3-206,3 1 0,2-4 57,-2 0 1,4 0-139,-4 4 0,4 0 78,-3 0 1,3-4-60,-4 0 1,4-4 31,-4 4 0,0-4-71,-3 4 1,-1-5-18,1 1 0,-2-2-127,-3-2 1,2 1-235,-5-1 266,5 1-45,-3-1 0,2-1-216,0-2-510,-6-3 266,3-5-161,-5 0 894,-5 0 0,-1 0 0,-6 0 0</inkml:trace>
  <inkml:trace contextRef="#ctx0" brushRef="#br2" timeOffset="126">4900 9559 8089,'0'-18'62,"0"3"1,-4 3 190,0 0 1,0 1-158,4-1 0,0 5 272,0-1 543,0 6-165,0-4-589,0 6 40,-5 6 1,3 1-165,-6 8 1,-1 3 87,-6 5 0,2 4-87,-2-1 1,-2 5-52,2-5 1,-5 6 12,1-1 1,1 0-90,-1 0 1,4 0 17,-4-4 0,5 4-58,-1-5 1,2 1 36,1-4 0,1-2-91,0-2 1,0 2 126,4-6 0,0 0-86,4-3 0,1-5 9,-1 1 0,0-4-1,-1 3-187,3-4 1,-4 3-176,5-2-760,0-3 544,0 4 716,0-5 0,0-5 0,0-1 0</inkml:trace>
  <inkml:trace contextRef="#ctx0" brushRef="#br2" timeOffset="127">5059 9411 8074,'-6'-12'-402,"2"1"622,3 0 1,2 0 54,3 4 688,-3-3-601,4 8 1,1-7 28,1 6 0,3-1-71,2 4 0,-1 0-265,1 0 0,0 0-12,3 0 1,-2-4-116,2 0 0,2 0-77,-2 4 0,4 0 118,-4 0 1,4 0-68,-3 0 1,3 0 5,-4 0 0,4 0 33,-4 0 1,0 0 48,-3 0 0,-5 0-90,1 0 104,-5 0 1,3 0-10,-2 0 1,-3 6 153,3 1 1,-3 5-141,-1 3 1,0-1 197,0 5 0,1 0-55,3 4 1,-3 1-11,3 2 1,-1 0-52,1 4 0,-2-3 168,6 3 0,-4 1 64,3 3 1,-4 0-98,0 1 1,0-4-178,1 4 0,-3-8 107,3 8 1,-3-5-199,-1 1 1,0 0 48,0-4 0,4 0-189,0-4 0,0-2 62,-4-2 1,3-1 23,1-3 1,0-2 161,-4 2 0,4-6-92,0-1 0,-1-5 435,-3 5-257,0-6 198,0 9-284,0-10 0,-1 4-21,-3-5 1,2 0 31,-6 0 0,4 0-15,-3 0 1,-1 0-117,-3 0 1,-1 0 55,1 0 0,-1 0-88,1 0 0,-2-4 104,-2 0 1,-1 1-130,-3 3 1,-3-2 108,3-2 1,-1 3-246,1-3 0,-2 3-120,6 1 1,-4 0-123,4 0 1,0 0-124,3 0 0,5 0-228,-1 0-1061,5 0 1901,-2 0 0,5 0 0,0 0 0</inkml:trace>
  <inkml:trace contextRef="#ctx0" brushRef="#br2" timeOffset="128">5996 9673 6925,'-6'-6'1549,"1"1"-981,5 5-18,0-5-198,0 4 0,5-4-73,2 5 1,3 0-44,2 0 1,-1 0-129,1 0 0,0 0 157,4 0 1,-2 0-84,5 0 0,-4 0 54,4 0 0,-1 0-209,1 0 0,1-2-1,-5-1 1,5 0-179,-1-5 0,-1 6-198,1-2 1,-5-1 203,1 1 1,-2-3-265,-1 3 0,-2-1-59,-3 1-872,3 3 563,-8-4 173,3 5 0,-10 3 605,-3 1 0,-2 5 0,-1-3 0</inkml:trace>
  <inkml:trace contextRef="#ctx0" brushRef="#br2" timeOffset="129">6019 9879 8077,'11'-5'0,"-3"4"496,-1-3 1,5 1 52,3 0 0,2 1 6,-2-2 1,-1-1 100,5 2 0,-1-2-215,1 1 1,2 2-390,-2-1 0,2 1 131,-2 2 1,-2 0-790,-1 0 0,-2 0 477,5 0 0,-5 0-2436,1 0 2565,-3 5 0,0 2 0,-1 4 0</inkml:trace>
  <inkml:trace contextRef="#ctx0" brushRef="#br2" timeOffset="130">6990 9354 7710,'-7'-5'-539,"2"3"809,0-3-93,4 5 74,-4 0 82,5 0-61,5 0-40,1 0 0,6 0-89,-1 0 1,4 0 65,0 0 1,4-1 58,-3-3 1,5 3-56,2-3 1,0 3-47,4 1 0,2-4 17,1 0 1,3-3-249,2 3 0,-2-1 81,-3 1 1,2 1-171,-6-4 95,6 4-70,-8-2 1,3 1 111,-8 1 0,1-1-143,-5 4 1,1-4 24,-5 0 1,0 0-259,1 4 178,-6 0 66,-1 0 0,-3 0-481,1 0 257,-1 0 176,3 0 1,-7 0-869,-1 0 329,-4 5 735,-4 2 0,-6 4 0,0 1 0</inkml:trace>
  <inkml:trace contextRef="#ctx0" brushRef="#br2" timeOffset="131">7047 9399 8043,'-12'0'-395,"1"0"1,3 0 433,1 0 1,4 2 1184,-1 1-395,3-1-433,1 8 0,5-8 211,3 6-338,2-5 0,3 5 45,2-4 0,-1 5 197,5-1-279,0-3-149,-1 5 1,3-4-34,-2 6 0,1-2 236,-1-2-301,3 2 1,-4-4 158,5 5 0,-2 1-244,-2-1 1,3 1 17,-3-1 1,-1-1-36,1-2 1,-5 2 10,1-2 0,-2-2-8,-2 2 0,0-2 71,1 2 1,-5 0 52,1-4 0,-5 1-5,0-1 1,4-3 38,-6 10 1,4-9-42,-5 6 0,-4-4 150,0 3 1,-4-3-140,0 4 1,-6-2 0,-1 2 0,-2 2 75,2-3 0,2 3-49,-2 2 1,-1-1-48,0 1 0,-3 3 43,4 0 0,-5 2-43,1-2 1,1-1 28,-1 5 1,1-4-182,-1 4 1,-2-5 87,2 1 0,2-2 42,2-2 1,2 1 76,2-1 1,1 1-94,2-1 182,-2 1-144,4-1 0,-1-3 153,3-1-100,3-4 231,1 2-78,0 0 23,0-4 0,5 4 83,3-5 1,2 0-59,1 0 1,2 0 13,2 0 0,3 0-68,5 0 0,0 0-50,0 0 1,1-1 28,2-3 0,0 2-118,4-6 1,-4 4 35,0-3 1,2 3-184,-1-4 0,-1 4-37,-3-3 1,-4 4 57,0-1 1,-5 3-784,2 1 373,-4 0-2368,0 0 1521,-1 0 1328,-5 5 0,-1 2 0,-5 4 0</inkml:trace>
  <inkml:trace contextRef="#ctx0" brushRef="#br2" timeOffset="132">8154 9422 8034,'-6'-11'0,"-4"-1"-351,2 1 430,3 5 93,-5-5 1,8 9 172,-6-6 72,5 6 49,-7-3-80,9 5 1,-5 0 91,2 0-36,3 0-172,-4 0 0,5 6 120,0 5-156,5 6-63,1 6 0,5 0 171,1-1-168,-1 1 1,1 4-84,-1 0 1,0 1 109,1-2 1,1-2-164,2 3 0,-2 1 89,2-1 0,1-1-306,-1-3 1,1 0-234,-5 0 0,3-4 226,-2 0 0,1-5 20,-5 1 0,2-6 131,2-2 0,-5 0-449,1 0 211,-6 4-330,9-10 127,-10 9-283,4-9 1,-6 4-632,-3-5 1390,3 0 0,-10-5 0,5-1 0</inkml:trace>
  <inkml:trace contextRef="#ctx0" brushRef="#br2" timeOffset="133">8554 9377 8068,'0'-12'-474,"0"1"189,0-1 576,0 1 1,0-1-179,5 6 918,-3-4-223,3 9-656,-5-4 0,0 6 56,0 3 0,0 2-27,0 5 1,-2 7-34,-1 5 0,0 1 53,-5 7 0,1-1-188,-5 4 1,0 4 103,-4 0 0,4 1-274,-3-5 0,2 3 109,1-3 1,1 1-205,0-8 0,-1 0 1,1-4 0,3-2 4,1-2 0,4 1 100,-1-4 1,2-5 52,-2-3 0,3-4-302,-3 3 187,2-4-769,2 2 313,0-5 665,6 0 0,-5 0 0,4 0 0</inkml:trace>
  <inkml:trace contextRef="#ctx0" brushRef="#br2" timeOffset="134">8840 9696 8043,'0'-11'-14,"0"-1"0,0 5 14,0-1 209,0 1 0,-2-4 759,-1 4-604,-4-3 1,-8 8-156,0-1 1,-2 1-26,2 2 0,-1 2-149,-3 1 0,-3 5 81,3 7 0,3 2-78,0 2 0,4 2 57,0-2 1,6 3-153,2 1 0,-1 0-77,1 0 1,0-2 144,4-2 1,0-2-78,0-6 0,5 0 96,3 1 0,2-6-224,2-2 1,4-3 42,3-1 1,1 0 24,-1 0 0,3-5 23,-3-2 0,1-4-117,-1 0 0,2 0 192,-6-1 0,0 0-58,-3-4 1,-1 4 132,0-4 0,-4 4-67,-3 0 0,-3 1 96,-1-1 0,0 1-113,0 0 0,0 3 250,0 0 1,-1 2 15,-3-2 0,3 2 257,-3 2-439,2 3 129,-3-4-216,4 5 110,-4 5 1,5 1-38,0 6 1,1-1 13,3 1 1,-3-1-44,3 0 1,1-3 40,-1 0 0,4-1 38,-5 5-165,6-1 1,-2 1 82,4-1 0,-3-3-371,-1-1 241,1-4 1,3 2-26,1-5 0,-5 0 57,1 0 43,0 0 20,3-5 0,0-2 49,1-4 1,-4 3 116,-1 1 0,-3-1-85,4-3 1,-5-5 143,5 1 0,-5-1-103,0 1 1,2 2 279,-1-2-148,0 2-106,1 1-28,-4 6 0,4 2-4,-5 8 1,2 2-34,2 6 1,-3 1 26,3 2 1,1 1-139,-2 3 0,5 3 116,-4-3 0,1 1-103,-1-1 1,-3 2 79,3-6 1,1 4-215,-1-4 0,1-1 44,-1-6 119,-3 2 1,4-8 349,-5 6-281,0-6 1,0 2 235,0-8 1,4-2-79,0-5 0,-1-2-103,-3-2 0,4-2-4,0-2 0,5-2-23,-2 2 0,4-3-76,0-1 0,0-3-228,1-1 1,-2 2-31,-2 6 1,2 1 100,-3 3 0,4 6-440,0-3 1,-3 8 190,-1 1 1,0 3-1534,0 3 1938,3 4 0,-3 9 0,4 2 0</inkml:trace>
  <inkml:trace contextRef="#ctx0" brushRef="#br2" timeOffset="135">9662 9262 8050,'-6'-1'-79,"2"-3"66,-2 3 0,3-5 284,-5 2-293,6 3 800,-3-5-472,5 12 1,0 1-63,0 8 1,1 3-20,3 5 1,-3 0-47,3 0 0,1 5-20,-1 2 1,3 3-134,-3 1 0,4 1-38,-4-1 1,3-4 41,-3 1 1,4-5-171,-4 5 0,3-6 79,-3 2 1,1-7-85,-1-1 0,-3-4 46,3 4 0,-2-5 45,2 2 1,-2-4 42,1 0 1,-1-5-8,-2 1 1,0-4 142,0 3 1,-2-3-137,-1 4 395,1-6-91,-3 3 175,5-5-74,-5 0-31,4 0-148,-4 0-226,5 0 0,5 0-7,2 0 1,4 0-52,0 0 1,4 0 41,0 0 1,2 0-93,-2 0 1,-1 0 58,5 0 1,-4 0-106,4 0 1,-5-3-224,2-1 1,0-1 138,-1 1 0,1 3-320,-5-3 0,-1 1-216,-2 0-28,-3 1 1,-5-4 812,0 2 0,0 3 0,0-4 0</inkml:trace>
  <inkml:trace contextRef="#ctx0" brushRef="#br2" timeOffset="136">9651 9239 8057,'0'-11'-205,"0"3"458,0 1 87,0 4-66,5-7 0,1 8-42,5-6 0,1 5 9,-1 0 0,5-2 20,-1 1 0,1 0-228,-1 4 0,2-4-35,2 0 1,1-1-40,-4 1 1,3 3-203,-4-3 0,1-1 151,0 1 0,-4-3-211,3 3 0,-6 0-65,-1 4 368,0 0 0,3 0 0,0 0 0</inkml:trace>
  <inkml:trace contextRef="#ctx0" brushRef="#br2" timeOffset="137">10073 9297 8087,'0'-7'1508,"0"-3"-978,0 9 132,5-4-396,2 5 1,4 5 28,0 2 1,1 5-198,-1 3 0,2 3 91,2 5 1,-1 0-112,5-1 1,-4 2 62,4 3 1,-3-3-120,3 3 1,-5-3 119,1-1 0,-1-4-272,1 0 0,-2-5-57,2 1 0,-2 2-7,-2-2 1,1-4-100,-1-3 0,-1-1-94,-2 5 136,2-1 1,-5-3 49,3 0 1,-2-6-922,-2 2 319,-3-3-103,4-1 232,-5 0 1,-5 0 673,-3 0 0,-2 0 0,-1 0 0</inkml:trace>
  <inkml:trace contextRef="#ctx0" brushRef="#br2" timeOffset="138">10347 9319 7992,'0'-17'0,"0"0"-178,0 6 1,0-1 341,0 1 1,0 3 986,0 1-156,0 4-229,0-2-722,0 5 1,-5 5 115,-2 3 1,0 7-151,0 4 0,-1 8 69,-3 3 1,-1 4-126,1 4 0,-4 2-17,-1 2 0,1 1 7,4-5 0,-3 0-318,2-4 0,-2-5 168,7-2 0,-2-4 14,1-4 1,-1 1 85,6-5 0,-3-3-150,3-5 1,1-3-109,-1 4-489,1-6 456,2 4 1,5-6 396,3 0 0,2 5 0,2 1 0</inkml:trace>
  <inkml:trace contextRef="#ctx0" brushRef="#br2" timeOffset="139">10553 9628 7761,'0'-7'871,"0"4"-464,0 6 0,0 4-143,0 4 1,0 4 154,0 1 0,0 3-67,0-4 1,4 4-195,-1-4 0,1 4-59,-4-4 0,2 4-210,1-3 0,-1-1 119,1-4 1,3 1-184,-3-1 1,2-3-394,-1-1 206,-3-4 152,5 7 0,-5-9-188,3 3-281,-3-3 0,4-6 271,-5-2 0,0 0 408,0 0 0,5-6 0,1-5 0</inkml:trace>
  <inkml:trace contextRef="#ctx0" brushRef="#br2" timeOffset="140">10541 9491 8043,'-6'-5'1007,"1"-2"-1868,5-4 203,0 5 468,5 0 1,1 6 62,6 0 1,-5 0 126,1 0 0,5 6 0,5 0 0</inkml:trace>
  <inkml:trace contextRef="#ctx0" brushRef="#br2" timeOffset="141">10736 9148 8052,'0'-18'0,"0"2"-145,0 4 1,0 5 157,0-1 809,5 1-479,-4-5 0,4 5 513,-5-1-260,5 5-495,1-7 1,6 9 14,-1-3 0,1 3-134,-1 1 12,1 0 64,4 0 1,1 0-155,2 0 1,-3 0 28,-4 0 0,-1 4-63,0 0 0,5-1 89,-1-3 0,0 2-60,-4 1 1,1-1 78,-1 1-1,1-1 0,-1-2 7,1 0 0,-5 4 4,1-1 0,-6 6 132,2-1 0,1-2-72,-1 2 0,0-1 145,-4 5 1,0 1-95,0 2 0,4-1 35,-1 5 0,1-4-50,-4 4 0,2 0-3,1 4 0,-1 0 53,1 0 1,-1-1-43,-2 1 1,3 0-81,1 0 0,0 0 65,-4 0 0,4-1-46,0 1 1,0 0 38,-4 0 1,3-1 6,1-3 1,1 1-38,-1-5 0,-3 5-8,3-1 1,1-1 56,-1 1 0,0-3-28,-4 3 0,4-5-119,-1 1 0,1-3 116,-4 0 0,1-1 209,3 1-190,-2-1-23,3 1 0,-5-5 91,0 1 11,0-6 246,0 3-152,0-5-35,-5 0 0,-2 0-92,-4 0 0,-1-3 114,1-1 1,-6 0-101,-2 4 1,-2-4-42,-2 0 1,0 1-173,0 3 0,6 0-301,1 0 1,0 0-748,1 0 839,-1 5 1,5-3-2690,0 6 2974,4-6 0,-8 8 0,2-3 0</inkml:trace>
  <inkml:trace contextRef="#ctx0" brushRef="#br2" timeOffset="142">11729 9262 8079,'-6'-6'139,"1"0"360,5 2 366,0 3-175,0-5-77,0 6 1,1 6-381,3 1 1,-3 3-42,3 2 1,-2 4-1,2 3 0,-2 3-14,1 1 1,2 0-99,-1-1 0,4-3-159,-4 0 1,5 0 72,-2 4 0,0-5-260,0-3 0,-1 2 157,2-2 0,1 0-313,-5-3 0,1-5-451,-1 1-379,-3-6 459,4 9-221,-5-10 351,-5 4 0,-1-5 663,-6 0 0,-4-5 0,-2-1 0</inkml:trace>
  <inkml:trace contextRef="#ctx0" brushRef="#br2" timeOffset="143">11524 9468 8079,'5'-6'0,"-3"-1"159,6 3 1,5 3 327,6-3 1,2-1-73,2 1 0,5 1 173,2 3 1,3 0-275,2 0 0,-1 0-80,0 0 1,-1-4-93,-2 0 1,-2 0 91,-3 4 1,-5 0-598,2 0 0,-8 0-236,0 0 1,-2 0-1642,-2 0 2240,-4 0 0,3 5 0,-4 2 0</inkml:trace>
  <inkml:trace contextRef="#ctx0" brushRef="#br2" timeOffset="144">12563 9091 8161,'-8'0'-1598,"1"0"1875,4 0 1,-3 0 130,2 0-302,3 0 199,-4 0-181,5 0 0,3 1 357,1 3-346,5-3 0,-2 4 74,4-5 0,0 0-60,1 0 0,-1 0 51,1 0 0,4-1-36,3-3 1,0 2 6,4-6 1,-1 4 36,8-3 0,-2 3-49,6-4 0,-2 2-181,6-2 1,-6 0 118,-2 4 1,-3-4-188,3 4 0,-4-1 117,0 1 1,-3 3-119,-4-3 0,2 3-126,-6 1 0,-4 0-473,-3 0-628,-6 0 602,3 0 262,-5 5 1,-5-2 19,-2 4 1,-2-3 433,1 4 0,-7-1 0,2 5 0</inkml:trace>
  <inkml:trace contextRef="#ctx0" brushRef="#br2" timeOffset="145">12574 9114 8205,'-11'0'328,"5"0"129,-5 0-1,10 0 282,-4 0-491,15 5 0,-2-3 119,7 6 1,-1-4-89,1 3 0,-1 1 11,5 4 1,0-1-43,4 0 0,-4 5-121,0-1 1,0 0-15,4-4 0,-4 1-96,0-1 1,0 1-120,4-1 1,0-1 96,0-2 1,0 1-103,-1-5 1,1 3 22,0-3 1,-4 1 30,0-1 0,-5-3 85,1 3 1,-2 1-5,-2-1 0,0 1 11,-4-1-4,-2-3 1,-5 9-12,0-2 0,-5 2 9,-2 1 1,-7 1-140,-2-1 1,-3 4 84,4 1 0,-5 3-148,1-4 1,1 4 90,-1-4 0,1 2-39,-1-2 1,-1-1 41,5 5 1,-4-4-1,3 4 0,-3-5 80,4 1 0,-4 2-67,4-2 0,-2 2 100,2-2 0,2-2-76,-2 2 1,-1-3 126,1 0 1,-1-2-105,5-2 1,3 0 158,1-4 1,3 4 91,-4-4-76,6 0 154,-3-4-213,5 0 1,1 3 179,3 1 1,2 0-49,5-4 1,2 0-31,2 0 1,3 0-62,5 0 1,4 0 78,-1 0 1,7-4-111,2 0 1,-1 1 8,4 3 0,-3-4-94,0 0 1,3-4 103,0 4 1,-4 1-125,-3 3 1,-2-4 51,1 0 0,-2-1-145,-5 1 0,-1 3 88,-3-3 0,1 3-761,-5 1-169,0 0-514,-3 0 696,-6 0 1,-1 1 240,-5 3 0,-9-2 507,-2 6 0,-13 5 0,0 5 0</inkml:trace>
  <inkml:trace contextRef="#ctx0" brushRef="#br2" timeOffset="146">13876 9137 8160,'4'-12'-71,"0"1"1,1-1 14,-1 1 0,-3 3 274,3 1 133,2-1 457,-4-3-323,3-1-240,-5 1 0,-5 5 28,-3 2 0,-3 2-148,-5 2 0,2 0 9,-5 0 0,2 4-91,-3 0 1,-1 6 80,2 2 0,-4 0 59,-4 7 1,3 0-138,-2 4 0,2 1 54,1 3 1,5-3-152,3 3 0,2 1 118,2-2 1,0 5-76,4-5 1,2 1 6,5-4 0,0 0-126,0 0 0,5-2 12,2-2 0,5 2 76,3-6 1,3 0-46,5-4 0,0-4 71,-1-3 0,1 1 29,0-2 0,4 1-30,-1-4 0,1-1 23,-4-3 1,0 2 3,0-6 1,-6 2 6,-1-2 0,-4-1 198,0 5-202,-1-4 1,-3 5 118,-1-5 1,-4 5-105,1-5 0,-3 4 369,-1-3-285,0 4 0,0-3 173,0 2-139,0 3-8,0-5-385,0 6 194,0 6 1,0 0-133,0 5 0,0 1 108,0-1 0,0-3-108,0-1 1,1 1 65,3 3 1,2 0-7,6-4 1,-1 3 73,1-2 1,0-3 6,3-1 0,2-3 109,2-1 1,3 0-70,-3 0 0,1 0 104,-1 0 1,-1 0-116,-3 0 1,-2-5 164,2-3 1,-2 2-30,-2-2 0,-1 1 43,-2-5 1,-3 4-98,-5-4 0,0 3 7,0-6 1,-5-1-122,-3 0 0,-3-3 110,-5 4 0,-1-4-204,-6 4 1,0 1 107,0 6 0,-3 3-482,-1 5 1,0 0 198,4 0 1,6 9-680,1 2 1,5 5 991,3-1 0,3 8 0,5 6 0</inkml:trace>
  <inkml:trace contextRef="#ctx0" brushRef="#br2" timeOffset="147">14288 9354 8065,'0'-7'-952,"0"2"1280,0 0 0,1 4 534,3-3-132,-3 3 163,4 1-574,0 0 0,-2 1 54,4 3 0,-4 4-111,0 7 1,4-3-29,0 4 1,0 0-129,0-1 0,2 6 127,7-2 0,-4-1-183,3 1 0,-2-5 75,-1 1 0,3-3-270,0 0 0,-4-1 110,-3 1 1,0-5-77,3 1 1,-3-6 74,-1 2 111,-4 3-14,2-6 6,-5 4 196,5-5 1,-4-1-113,3-3 0,-3 1-96,-1-4 0,-1-1 50,-3-3 0,3-1 24,-3 1 0,3-1-75,1 1 0,0-5-100,0-4 0,0 0 79,0 1 0,4-6-29,0 2 1,4-2-222,0 2 0,2 0 73,2 0 0,-2 4-276,-3 0 1,4 6 140,-4 2 1,-1 1-1451,2 6 1213,-5 0 0,6 7 516,-6 4 0,1 6 0,-4 10 0</inkml:trace>
  <inkml:trace contextRef="#ctx0" brushRef="#br2" timeOffset="148">14824 8943 8140,'0'-8'-1301,"0"0"1200,-5 6 1,4-5 224,-3 4 528,3 1-272,1-3 1270,0 5-1393,0 5 1,0 2-20,0 4 1,0 1-37,0-1 0,0 4-85,0 0 0,4 6 70,-1-2 0,5 6-105,-4 2 1,4 1 100,-5-2 0,1 0-132,-4 4 1,4 1 45,0 3 1,0-1-173,-4-3 0,3 2 69,1-5 1,0 3-156,-4-3 0,4-1-45,0-3 1,-1-1 81,-3-3 1,2 1 46,1-5 1,-1 1 33,2-5 0,-3 1 53,-1-1 0,0 0 1,0 1 0,0-5 41,0 1 99,0-5 72,0 2 1,0-4 327,0 3-272,0-3 126,0 4-16,0-5 0,5 0-439,2 0 1,0 0 126,0 0 0,1-4-25,3 0 0,5 1-60,-1 3 1,1 0 55,0 0 1,-2-4-202,5 0 1,-5-1 70,1 1 0,-2 3-156,-2-3 0,0 2-7,1-2 1,-5 2-12,1-1 0,-5 0-381,0-1 0,-3 3 190,-3-3 0,-4 2-705,-4-2 0,-1 3 1152,1-3 0,-6-3 0,0 1 0</inkml:trace>
  <inkml:trace contextRef="#ctx0" brushRef="#br2" timeOffset="149">14824 8965 8078,'0'-11'64,"0"0"67,0-1 0,2 5 121,1-1 0,0 5-78,5 0 0,-5 1 396,5 2 0,-4-4-142,3 1 1,2-1-350,6 4 1,-2 0-14,2 0 0,-2-1-196,-2-3 1,1 3-78,-1-3 0,1 2-381,-1 2 1,1 0-1327,-1 0 1914,0 0 0,1 6 0,-1 0 0</inkml:trace>
  <inkml:trace contextRef="#ctx0" brushRef="#br2" timeOffset="150">15281 8977 8074,'0'-12'394,"-1"2"-157,-3 3-369,3-4 0,-4 9 799,5-6 1177,0 6-1241,0-3 1,1 5-188,3 0 0,-3 5-113,3 2 1,2 5-56,2 3 1,6 3-66,1 5 0,0-1 51,-3 1 0,3 1 10,0 3 1,2-3 3,-2 3 1,-2-3-284,2-1 0,1 0-61,-1-1 0,1 1-136,-5 0 0,1-4-78,-1 0 0,0-4 160,1 4 0,-1-5-76,1 2 1,-1-5 103,0-3 1,-3 2-118,0-3 1,-4 0-190,3 0-138,-4-4-892,2 2 477,-5-5-852,0 0 1267,-5 0 1,2-4 565,-4 0 0,-1-4 0,-4 1 0</inkml:trace>
  <inkml:trace contextRef="#ctx0" brushRef="#br2" timeOffset="151">15578 9022 8025,'0'-21'303,"0"2"1,0-1-61,0 4 1,0 1-119,0 4 0,0-1 361,0 1 401,0 5-538,0-5 1,-1 13-195,-3 1 1,1 5 30,-4 11 0,-5 4-131,-3 4 1,-1 6 77,0 1 0,2 0 49,-5 4 1,2 1-311,-2 0 0,-3-1 112,3-4 0,3-1-310,0-3 0,0 2 158,1-5 0,3-4-43,5-4 0,0-5-1,0 1 0,2-3-246,5 0-178,0-1 393,0 1 1,0-5-910,0 1 276,0-5 876,0 2 0,5-5 0,1 0 0</inkml:trace>
  <inkml:trace contextRef="#ctx0" brushRef="#br2" timeOffset="152">15727 9354 7949,'0'-14'-126,"0"2"1,0 7 41,0-2 875,5 4-479,-4-2 0,5 6 333,-2 3 1,-3 2-176,3 6 0,-3 1-47,-1 2 0,0-1-305,0 5 0,4-4 46,0 4 0,0-4-138,-4 4 0,4-5 106,-1 1 0,5-2-111,-4-1 1,3-1 58,-3 0 1,1-4-370,-1-3 1,-1 1-411,4-2-398,-4 1 212,7-4 0,-9-1 399,3-3 0,-3 2-339,-1-6 0,0 0 825,0-3 0,0 0 0,0-1 0</inkml:trace>
  <inkml:trace contextRef="#ctx0" brushRef="#br2" timeOffset="153">15704 9137 7966,'1'-7'1475,"3"4"-2658,2 1 1183,6 2 0,-1 5 0,0 2 0</inkml:trace>
  <inkml:trace contextRef="#ctx0" brushRef="#br2" timeOffset="154">16035 9399 7868,'-8'-10'4,"1"3"1454,4-4-1037,-2 5 0,6 0-4,3 2 13,-3 8 0,4 2-145,-5 6 1,4 0-15,0 3 1,1-1-43,-1 5 0,-1 0-187,4 4 0,-4-1 83,0-3 0,-1 2-408,-2-1 0,0-3-102,0 2 1,0-3-296,0 3 1,0-5-8,0 1 0,-5 1 687,-3 0 0,-2-1 0,-2-4 0</inkml:trace>
  <inkml:trace contextRef="#ctx0" brushRef="#br2" timeOffset="155">16252 8920 8104,'0'-12'-143,"0"1"0,-1 1 616,-3 2 1,3 3 399,-5 0-246,6 4 92,0-4-400,6 5 1,0 5-1,5 2 1,5 9-97,-1 3 0,1 3 28,-1 5 1,-1-3-142,5 3 0,-5 1 79,2-2 1,0 5-151,-1-5 1,4 1-45,-3-4 1,3 0-4,-4 0 0,5-1-80,-1 1 1,-2-1-179,-2-3 0,1-3-14,0-4 1,-1-1-114,-4 1 182,1-1 0,-2-3-84,-2-1-421,2-4 135,-9 2 180,4-5 1,-6 0-287,-3 0 0,1-4 687,-4 0 0,-1-5 0,-3 3 0</inkml:trace>
  <inkml:trace contextRef="#ctx0" brushRef="#br2" timeOffset="156">16549 8920 7973,'0'-18'0,"0"1"52,0 6 1,0 3 262,0 1 340,0 4-140,0-2 84,0 5 1,0 7-182,0 4 0,-4 7-271,0 8 1,-5 1 21,2 7 0,-7-2-262,-1 6 0,-2-2-8,2-2 1,1-5-81,-5-2 0,4 1 36,-4-2 0,3-3 0,-3-4 0,5-4-225,-1 4 0,2-5 154,2 2 1,3-4-1077,1 0 714,4-1 1,-2 1-570,5-1 1147,0-5 0,0 4 0,0-3 0</inkml:trace>
  <inkml:trace contextRef="#ctx0" brushRef="#br2" timeOffset="157">16720 9262 7949,'0'-7'185,"0"-1"1,1 4 297,3-3 0,-1 4-59,4-1 1,-3 3-140,4 1 1,-6 5 129,2 3 1,-1 3-128,0 4 1,3-1 83,1 5 0,2 2-178,-5 5 0,3-2-40,-3 3 0,4-2-259,-4 2 0,1-3 149,-1 3 0,-3-3-478,3-1 1,1-4 290,-1 0 1,-1-5-250,-3 1 1,4-2-53,0-2 77,0 1 205,-4-6 0,-1-1-333,-3-5 115,-3 0 1,-4 0-287,0 0 0,-1-5-44,1-3 1,-5-2 709,1-1 0,-5-6 0,2 0 0</inkml:trace>
  <inkml:trace contextRef="#ctx0" brushRef="#br2" timeOffset="158">16732 9091 7981,'0'-11'358,"0"-1"-95,0 6 0,0-1 85,0 4-246,0 1 1,1-3-902,3 5 0,-2 4 799,6 0 0,-6 5 0,3-3 0</inkml:trace>
  <inkml:trace contextRef="#ctx0" brushRef="#br2" timeOffset="159">16903 8737 8068,'-6'-18'232,"2"3"0,2 6-113,2 1 1,0 5-192,0-5 532,6 6 239,-5-9-502,9 10 0,-4-4 51,6 5 0,-5 0-129,1 0 0,0 0 142,3 0 1,2 0-216,2 0 1,-2 0-20,2 0 0,-2 0 48,-2 0 1,2 0-118,2 0 0,-1 0 43,5 0 1,-4 0-12,4 0 0,-5 0 60,1 0 0,-2 0-305,-2 0 156,1 0 31,-1 0 1,-3-1 204,-1-3 13,-4 3-76,2-4 1,-5 6 16,0 3 1,0-2 31,0 6 0,0-1-60,0 5 0,0 1 65,0 2 0,1 4-40,3 7 0,-3 0 134,3 4 1,-2 1-134,-2 3 0,0 0 17,0 1 1,0-5-58,0 0 0,0 1-106,0 3 0,3-3 0,1-1 1,0-3 70,-4 3 0,4-4-401,0 0 0,1 2 174,-2-1 0,2-1-175,3-3 0,1-4 131,-5 0 0,3-5 228,-3 2 1,4-4-20,-4 0 218,-1-1 0,-3 0 353,0 1-208,0-6 30,0 4-167,0-8 325,0 8-76,0-9 418,0 4-278,0-5-179,-5 0 1,3 0 32,-6 0 0,1 0-188,-5 0 1,1 0-9,-1 0 1,-3 0 41,0 0 1,0 0-195,3 0-271,1 0 1,-1 0-347,1 0 0,3 0-594,1 0-1244,4 0-1551,-7 0 3933,4 5 0,-6 2 0,1 4 0</inkml:trace>
  <inkml:trace contextRef="#ctx0" brushRef="#br2" timeOffset="160">2581 11170 6606,'0'-7'2134,"0"2"-1478,0 5-553,0 5 0,1 2 79,3 4 0,-1 0-70,4 1 0,1 4 83,3 3 0,1-1-79,-1 1 0,2 2-21,2 5 0,-2-2-106,2 3 0,-2 1-46,-2-2 0,2 5 108,2-4 1,-2 1-87,2-2 0,-2-2 116,-2 3 1,-3-3-177,-1-1 1,1-4 49,3 0 1,1-4-103,-1 4 0,-3-5 76,-1 1 0,0-2-9,0-2 1,4 0 63,-4-4-1,-2 3-47,5-8 7,-8 8-298,3-9 171,-5 4-1386,-5-5 1570,-2 0 0,-4 0 0,-1 0 0</inkml:trace>
  <inkml:trace contextRef="#ctx0" brushRef="#br2" timeOffset="161">3072 11215 8138,'0'-17'0,"0"1"0,0 7-320,0 2 411,0 4 612,0-7-90,0 9-201,0-4-143,0 5-83,0 5 0,0 1 14,0 6 0,0 3-4,0 0 1,-4 5-41,1-1 1,-2 7-18,1 0 1,2 2-144,-1-1 1,-2 1-74,1 2 1,-1 3 137,1-2 0,1-2-173,-4 1 1,4 0 36,-1 0 1,-1 2-88,1-6 1,-3 1 91,3-4 0,-1-1-6,1-3 1,3 1 39,-3-5 0,2 0 9,-2-3 0,3-1-119,-3 1 87,2-6-404,2 4 141,0-9-714,0 4 579,0-5 0,0-5 0,0-1 0</inkml:trace>
  <inkml:trace contextRef="#ctx0" brushRef="#br2" timeOffset="162">3415 11592 8109,'0'-11'486,"0"-1"1,-1 2-92,-3 3 1,1-2-112,-4 5 0,3 0-82,-4 4 1,1-4 25,-5 0 1,1 2-156,-1 6 0,-3 2 42,0 5 0,-4 1-120,4-1 0,-4 5-9,3-1 1,1 5 106,4-1 0,1 3-225,2 1 1,-1-4 69,5 0 1,0-2-136,4 2 0,0 2 40,0-6 0,4 0-237,0-3 254,5-1 1,-3-1-266,6-2 273,-1-3 0,1-5 38,-1 0 0,0 0 19,1 0 0,-1-4-16,1 0 1,-1-5 36,0 2 1,1-3-28,-1-2 1,1 1 192,-1-1 0,-3 1-22,-1-1 0,-3 1 114,4 0 0,-4-1 33,3 1 1,-4-1-141,1 1 1,-2 0 19,2-1 1,-3 1-33,3-1 0,-3 5 72,-1-1 0,0 4 42,0-3-230,0-1 0,2-2 75,1 2 0,-1 2-163,1 2 83,-1 3-21,3-4 45,-4 5 1,5 0 18,-2 0 0,-3 1 89,3 3 1,-1 2-90,1 6 1,-3-1 4,3 0 0,-2 1-38,2-1 0,-1 2-104,4 2 1,-3-1-65,4 5 1,-6-5 53,2 1 0,1 2-93,-1-2 1,3 0 93,-3-3 0,1-1 28,-1 1 0,-1-5-12,4 1 0,-3-4 134,4 3 0,-4-4-12,3 1 1,-3-3 105,4-1 0,-5-1 40,5-3 1,-2 1-47,2-4 0,1-1 102,-5-3 1,1-1-103,-2 1 1,-1-1 96,2 1 0,-2-1-87,2 1 1,-3-4-6,3 0 0,-3-1 12,-1 5 1,0 0-23,0-1 1,4 5 40,0-1 46,0 5-247,-4-2 0,1 7 91,3 1 1,-3 4-59,3 4 0,1 1 76,-1-1 1,1 2-66,-1 2 0,-3-2-43,3 2 1,-2-3-143,2 0 1,-3-1-293,3 1 266,-3-1 483,-1 1-265,0-6 333,0-1 1,0-6-145,0-3 1,0-2 218,0-6 0,0 1-89,0-1 0,0-3 42,0 0 0,4-5-141,0 1 0,5-3 19,-2-1 1,4 0-350,0 0 1,4 2 104,0 2 0,1 2-486,-5 6 0,4 1 231,1 2 0,-1 3-775,-4 5 0,1 5 1050,-1 3 0,6 12 0,0 4 0</inkml:trace>
  <inkml:trace contextRef="#ctx0" brushRef="#br2" timeOffset="163">4283 11090 8121,'-12'-12'-280,"1"1"0,3 1 1221,1 2-1034,4 3 259,-2 5 1051,5 0-902,0 5 1,0 3-131,0 7 1,1 4-60,3 8 0,-3-3 88,3 2 0,-1 4-96,1 0 1,-3-1 54,3 2 1,-3-5-208,-1 5 1,1-1-18,3 4 0,-1-3-54,4-1 0,-3 0-17,4 0 1,-5 2 35,5-6 1,-5 1-80,0-4 1,2-2 100,-1-2 0,0 2-5,-4-6 1,0 0-14,0-3 164,0 4 1,0-3 161,0 2-205,0-2 0,-4-6 262,0 1-125,1-5 196,3 2 732,0-5-871,0-5-112,0 3 1,0-4-163,0 2 1,1 3 133,3-3 1,2 3-148,6 1 0,-1 0 73,0 0 0,2-4-125,2 0 0,-1 0 26,5 4 0,-4-1 35,5-3 0,-7 3-33,3-3 0,-2-1-128,1 1 1,-2-1-47,2 1 1,-6 3-155,-2-3-208,1 3 1,-2 0-226,-2-3-139,-3 3 1,-2-4 56,-3 5 921,-2 0 0,-5-5 0,-1-2 0</inkml:trace>
  <inkml:trace contextRef="#ctx0" brushRef="#br2" timeOffset="164">4226 11067 8122,'-5'-12'0,"3"5"-258,-1-1 0,3 6 137,3-2 0,2 1 564,3-1 0,2 3-71,-2-3 1,2-1 24,1 2 0,5-3-171,-1 3 0,4 0-36,-4-5 0,4 6-68,-4-2 0,4 2 96,-3-2 1,3 3-187,-4-3 1,0-1 220,-3 1-423,-1 0 0,0 4-127,1 0 0,-5-4-868,1 0 141,-5 1-545,2 3 1569,0 0 0,-4 5 0,4 1 0</inkml:trace>
  <inkml:trace contextRef="#ctx0" brushRef="#br2" timeOffset="165">4683 11101 8257,'0'-11'2025,"0"4"-1748,0 2 0,1 5 192,3 0 0,1 2-111,2 1 0,3 5 51,-2 7 1,4-1-309,3 5 0,-3 1 111,4 7 1,1-2-191,2 6 0,-1-4 107,1 3 1,-4-5-305,5 2 1,-5-3 80,4-1 0,-5 0-71,1 0 1,1-6 34,0-1 0,-1-4-64,-4 0 0,1-1 94,-1 1 1,1-1 40,-1 0 0,-3 1-41,-1-1 1,0-3 65,0 0 0,2-5-489,-5 5 348,0-5 1,-3 3-343,3-2-365,-3-3-321,4 4 118,-5-5-65,-5 0 1150,-1 0 0,-6-5 0,1-1 0</inkml:trace>
  <inkml:trace contextRef="#ctx0" brushRef="#br2" timeOffset="166">5048 11113 8033,'-4'-12'0,"0"1"0,1-1 166,3 1 1,0-1 77,0 1 1,0 3 115,0 1 1,0 3 99,0-4-57,5 6 86,-4-8-331,4 8 0,-5-3 0,-1 12 43,-3 4 1,1 6-143,-4 5 1,-5 6 105,-3 3 0,-1 6-115,0 1 0,-5 5 38,-6-1 1,1 2-149,3 2 1,-4-6-35,0-2 1,2-2-154,6-2 1,-1-5 180,4-2 1,1-4 16,4-4 1,4-3-188,4-4 1,-2-1-178,1 1-841,0-6 404,4-1 370,0-5 1,0 0 0</inkml:trace>
  <inkml:trace contextRef="#ctx0" brushRef="#br2" timeOffset="167">5299 11467 8039,'-6'-2'-123,"2"-2"1,2 3 258,-2-3 79,3-2 327,-5 5 55,6-4-25,0 0-132,0 3-173,0-3 1,0 15-200,0 6 1,0 0 91,0 3 1,0 0-149,0 4 1,0 0 10,0 0 0,-3 3 43,-1 1 0,0 0-127,4-4 0,0-1 32,0 1 1,-4-1-105,0-3 0,1 1 41,3-5 0,0 1-387,0-5 296,0 0 0,0-3-360,0 0-5,0-6 303,0 3 1,-2-5-825,-1 0 681,1-5 0,-3-1 388,5-6 0,0 1 0,0 0 0</inkml:trace>
  <inkml:trace contextRef="#ctx0" brushRef="#br2" timeOffset="168">5322 11432 8039,'-6'-11'32,"2"-1"1,-1 5 200,1-1 1,0 4 149,4-3-27,0 4 91,0-2 1,2 5-101,1 0 0,4 9-94,4 2 0,1 9 6,-1-1 1,0 2-159,1 2 0,-5 0-23,1 0 0,0 3-99,3 1 0,0 0-114,1-5 0,-1 1 114,1 0 0,-1-1 40,1-3 1,-5 1 33,1-5 1,-1 0-76,5-3 0,-5 2 46,1-3 0,-2 3-122,2-6 127,2 2-4,-3 1 1,-1-3-171,-2 0 0,-2-6 70,2 2-92,-3-3 1,4 1-111,-5 1-240,0-1 0,-1 3-138,-3-5-243,-2 0 0,-5-2-24,-1-1 922,1 1 0,-6-8 0,-1 4 0</inkml:trace>
  <inkml:trace contextRef="#ctx0" brushRef="#br2" timeOffset="169">5254 11741 8039,'0'-7'689,"0"2"1,1 5-431,3 0 1,2 0 113,5 0 0,2 0-224,2 0 0,3 0-221,5 0 0,-3 0-612,3 0 1,-6 0 443,5 0 0,-3-4-1212,1 1 1452,1-1 0,-3 4 0,5 0 0</inkml:trace>
  <inkml:trace contextRef="#ctx0" brushRef="#br2" timeOffset="170">5551 10975 8091,'0'-7'164,"0"-1"1,0 4 197,0-3-84,0 4 0,0-3 99,0 2 1,5 3-254,2-3 1,3-1 69,2 1 0,-1-1-162,1 1 0,3 3 70,0-3 1,5-2-69,-1-2 0,-1 2-1,1-2 1,-5 6 43,1-2 0,2-1-165,-2 1 0,0 0 34,-3 4 0,-5 0-6,1 0 0,-4 0 110,3 0 1,-3 0-142,4 0 142,-6 0-98,3 5 1,-3 3 97,2 7 0,-3-1 6,3 5 1,1 0 41,-1 4 1,-1 5-66,-3 2 1,4 0 135,0 0 1,4 1-120,-5 3 0,2 0 114,-1 0 0,-1 2-87,4 2 0,0-3 139,0 3 1,2-2-164,-5-2 0,4-3-22,-5-1 0,6-4-44,-1 0 1,-2-2 101,2-1 0,-4-4-197,3 0 1,-3-5 76,4 1-77,-6 3 1,5-5 104,-4 2 1,-1-6-12,2-1 1,-3-5 65,-1 5 17,0-5-77,0 2 981,0-5-757,-5 0-127,-2 0 0,-4 0-1,0 0 0,-1 0-54,1 0 0,-2 0 60,-2 0 1,1 3-91,-5 1 0,-2 0 53,-5-4 1,2 4-148,-3 0 0,8-1 122,4-3 0,2 0 198,2 0-447,-1 0-437,1 0-131,-1 0 0,2-1-66,3-3-1770,2 3 2620,5-9 0,5 4 0,1-6 0</inkml:trace>
  <inkml:trace contextRef="#ctx0" brushRef="#br2" timeOffset="171">6350 11227 8070,'-1'-7'0,"-3"4"0,3 0-100,-3-1 208,3 3 98,1-4 1453,0 5-1465,5 0 0,-3 0 226,6 0-326,-1 0 0,5 0 107,-1 0 0,1 0-126,-1 0 0,1 0 1,-1 0 0,2 0 33,2 0 0,-1 0-125,5 0 1,-4-1 69,4-3 1,-4 3-160,4-3 1,-5 1 114,2-1 0,-4 3-330,0-3 103,-1 3-437,1 1 0,-5 0-674,1 0-471,-6 0 1799,3 0 0,-10 5 0,-1 1 0</inkml:trace>
  <inkml:trace contextRef="#ctx0" brushRef="#br2" timeOffset="172">6293 11467 8645,'11'0'780,"1"0"-471,-1 0 1,1 0 145,-1 0 0,5 0-92,4 0 1,-3 0 2,2 0 0,0 0-118,4 0 1,0 0-38,0 0 1,0 0-78,0 0 1,-4 0 51,0 0 1,-4 0-60,4 0 1,-5-4 120,1 0 0,-2 0-534,-2 4-376,1-5-689,-1 4-1264,-5-4 1476,-1 5 1139,-5 0 0,-5 0 0,-1 0 0</inkml:trace>
  <inkml:trace contextRef="#ctx0" brushRef="#br2" timeOffset="173">7424 10758 8161,'0'-11'-329,"0"5"574,0-4 124,-6 8 37,5-3-71,-4 5 163,5 0-301,0 5 0,0 5-15,0 6 1,0 3-60,0-4 0,1 5-40,3-1 1,-3 3-31,3 1 1,1 0 97,-1-1 1,4 1-169,-4 0 0,3-1 88,-3-3 1,1 1-143,-1-5 1,-3 4 15,3-4 0,-3 1-142,-1-5 0,2-1-540,1-2 280,-1 2-192,3-4 357,-5 1 1,0-1 291,0-2 0,-5-3 0,-2 4 0</inkml:trace>
  <inkml:trace contextRef="#ctx0" brushRef="#br2" timeOffset="174">7195 11272 7991,'-6'-5'605,"1"4"-293,5-4 1,1 5-53,3 0 0,-2-4-32,6 0 0,0 1 12,3 3 1,2 0-94,2 0 0,-1 0 93,5 0 1,0 0-27,4 0 1,1-2-19,3-2 0,-2 3-132,5-3 1,0-1 38,0 2 1,3-5-123,-3 4 0,0-4-72,0 5 1,-3-6 93,3 1 1,-4 2-83,0-2 1,-3 6 41,-4-2 0,1-1 3,-4 1 0,-1 0 62,-4 4 0,-3 0-387,0 0-816,-6 0 536,3 0-985,-5 0 1109,-5 5 1,0-2-483,-3 4 997,-2-4 0,-1 7 0,-7-4 0</inkml:trace>
  <inkml:trace contextRef="#ctx0" brushRef="#br2" timeOffset="175">7481 11364 8020,'-12'0'1384,"1"0"-1335,4 0 1,1 0 100,2 0 0,3 1 208,-3 3 0,3-2-125,1 6 1,0 0-93,0 3 0,0 2-42,0 2 1,4 1 85,0 3 1,-1 3-185,-3-3 1,4-1 5,0 1 0,0-4-127,-4 4 0,4-1 88,-1 1 1,1-1-97,-4-3 0,0-2 65,0 2 0,4-6 93,0-2 1,0-3 31,-4 4-26,0-6 180,0 3 527,0-5-700,0-5 0,0-1 46,0-5 0,3-1 6,1 1 1,1-6-135,-1-2 0,-1-1 72,4 1 0,1-3-48,3 3 1,1 3 66,-1 0 0,1 0-126,-1 1 0,0 0 50,1 3 0,-2 5 15,-2-1 0,2 2 13,-3-2 0,4-1 3,0 5 1,0 0-15,1 4 0,-1-3 16,1-1 1,-1 0-109,1 4 0,-1 5 104,0 3 0,1-2-197,-1 2 0,-3-1 97,-1 5 1,0 3-21,0 0 1,-2 2 97,-5-2 1,4-2 74,0 2 1,0 1 86,-4 0 1,0 0-55,0-1 1,0-2 152,0 2-203,0-2 0,0-2 35,0 1 0,0-5 0,0 1 1,0-4-144,0 3 1,1-4-133,3 1-266,-3-3-82,4-1-542,-5 0-860,5 0 806,-3 0 1143,3-5 0,0-1 0,1-6 0</inkml:trace>
  <inkml:trace contextRef="#ctx0" brushRef="#br2" timeOffset="176">8189 11170 7725,'-7'-8'640,"4"0"-47,1 6-155,2-3 1,2 1 466,1 0-475,-1 0 1,4 4-118,-2 0 0,-2 0 157,6 0-263,0 0 0,4 0 13,4 0 1,-4 0-81,3 0 1,-1 0 93,2 0 1,-2 0-163,5 0 0,-4 0 31,4 0 1,-5-3 40,1-1 0,-2-4-50,-2 4 0,1-1-105,-1 1-653,0 3 352,1-9-780,-1 9 0,-4-6-56,-4 4 1148,-1 1 0,-7-3 0,-2 5 0</inkml:trace>
  <inkml:trace contextRef="#ctx0" brushRef="#br2" timeOffset="177">9080 10644 8121,'-4'-7'-599,"0"-1"0,-4 4 0,5-3 1345,-1 4 312,4-2-314,0 5-487,-5 0-40,3 0 0,-3 5 12,5 3 1,0 2-27,0 1 1,4 6 39,0 2 1,1 1-67,-1-1 0,-3 5-12,3-5 0,1 5-165,-1-5 0,1-1 54,-1 1 1,-3-5-221,3 1 1,-2 1 103,2-5 1,-3 3-319,3-6 1,-1-2-64,1 2-461,-3-6-232,4 8-157,-5-8 1293,0 3 0,-5 0 0,-2 1 0</inkml:trace>
  <inkml:trace contextRef="#ctx0" brushRef="#br2" timeOffset="178">8805 11078 8271,'12'-4'561,"-1"1"0,1-1-300,-1 4 0,6 0 206,2 0 1,2 0-74,2 0 1,4 0-19,-1 0 0,6 0-131,-1 0 1,-2 0-181,1 0 1,-3-4 60,3 0 0,0-3 70,0 3 1,2-4-189,-6 4 1,1-1 34,-4 1 0,-4 2-233,0-6 1,-5 6 136,1-2 0,-2 3-400,-2 1 0,-3 0-29,-1 0 1,-3 0-972,4 0 244,-6 0 266,3 0 1,-10 4 942,-2-1 0,-8 6 0,-3-2 0</inkml:trace>
  <inkml:trace contextRef="#ctx0" brushRef="#br2" timeOffset="179">9034 11295 7974,'-4'-7'-242,"0"-1"174,-5 5 167,8-2 66,-4 5 1169,5 0 0,0 5-1167,0 3 0,0 2-109,0 2 0,0 3-106,0 0 1,0 4 72,0-4 1,1 6-32,3-2 1,-3 2 73,3 2 1,-3-4-268,-1 0 1,4-1 47,0 1 1,0-1-2,-4-3 1,1-2 185,3 2 0,-3-6 225,3-2 73,-3 1-171,-1 3 80,0-4-92,0-2 196,0-5 1,0-5-442,0-3 0,0-2 117,0-1 0,0-1-78,0 1 1,2-2 53,1-2 1,0-2-60,5-2 0,-1-2 70,5 2 0,-1 1-30,0-1 0,1 1 14,-1-1 0,1 3 47,-1 4 1,1 1 4,-1-1 0,0 1 87,1-1 0,-1 1-73,1 0 1,-1 4-26,0 4 1,1-3-20,-1 3 27,1-1 0,-1 4 38,1 0 0,-6 5-34,-2 3 0,1 3-37,-1 4 0,-1 3-60,-3 5 1,0-4 75,0 0 1,4 0-178,0 4 0,0 0 104,-4-1 0,0 0-153,0-3 1,0-1 92,0-3 1,4-2 118,-1 2 0,1-6-57,-4-2-28,5 1 82,-3 3 1,4-4-54,-2-3 1,-3-2-450,3 2 175,-3-3-464,-1 4 244,0-5-804,0-5 860,0-1 1,0-6 125,0 1 1,0 3 357,0 1 0,-5-1 0,-1-3 0</inkml:trace>
  <inkml:trace contextRef="#ctx0" brushRef="#br2" timeOffset="180">9377 11318 7974,'0'-11'-48,"0"-1"1,0 1 125,0-1 0,3 5 192,1-1 0,1 2-18,-1-2 0,-1-2 57,4 2 1,-3 2-133,4-2 1,-1 2 27,5-1 1,-1-2-185,0 5 0,1-4 126,-1 4 1,-1-1-22,-2 2 99,2 1-197,-3-3 0,0 5 100,1 0 0,-4 4-100,3 0 0,-4 5 16,1-2 1,-3 3-117,-1 2 0,0-1 43,0 1 0,0 3 104,0 0 1,0 2-161,0-2 0,-4-2 60,0 2 1,-1 1-111,1 0 0,3-1 68,-3-4 1,3-3 110,1-1 0,0-3 61,0 4 334,0-6-288,0 3 1,5-5-75,3 0 1,2 0 268,1 0 1,1 0-51,-1 0 1,2-1 58,2-3 0,-6 3-55,2-3 0,-2 3-302,3 1 0,-5 0-357,1 0-148,-1 0 0,1 0-1213,0 0 1,-6 1 1719,2 3 0,-3 2 0,-1 6 0</inkml:trace>
  <inkml:trace contextRef="#ctx0" brushRef="#br2" timeOffset="181">3141 12791 8192,'6'-1'0,"-2"-3"-335,-3 3 0,0-8 252,3 5 143,-2-5 219,3 8-127,-5-9 0,0 7 130,0-4 97,0 4 13,0-7-210,0 4 0,0-2-52,0 1 0,0 3 56,0-4 0,-4 4-51,0-3 0,-1 4 170,1-1-194,-2 3 0,-6-3 41,1 1 1,-2-1-117,-2 4 0,2 1 60,-2 3 0,1-2-24,-1 6 0,1-4 22,-5 3 0,4 1 29,-4 3 1,3 1-82,-3-1 0,5 1 52,-1-1 0,-1 4-112,0 1 1,1 4 101,4-1 0,-1 2-140,1 2 0,1 4 3,2 0 0,-1 1 22,5-2 0,1 0-71,3 4 1,0-5 66,0 2 1,0 1-56,0-1 0,0-1 71,0-3 0,0 0-159,0 0 1,3-2 134,1-2 1,5 2-14,-1-6 1,-1 4-44,5-4 0,-3 0 1,6-3 1,3-2 44,1-2 0,-1 2-14,1-3 1,0 0 75,3 0 0,1-4-59,0 1 0,4-3 221,-1-1 0,1 0-55,-4 0 0,0 0 60,0 0 0,-4-1-104,0-3 0,-2 1-40,2-4 1,-1-1-262,-3-3 0,-2 3 93,2 0 0,-6 5-563,-1-5 0,-6 4-89,2-3 788,-3 4 0,-1-2 0,0 5 0</inkml:trace>
  <inkml:trace contextRef="#ctx0" brushRef="#br2" timeOffset="182">3529 13123 8031,'0'-12'-14,"0"5"179,0-1 0,-1 5 36,-3 0 1,1 0 42,-4-1 0,3 3 162,-4-3 0,5 3 200,-5 1-376,5 0 0,-5 5-1,4 3 1,-5 2-87,1 1 1,2 4 36,-2 1 0,6 4-147,-2-1 0,-1-1-58,1 1 0,0-4 38,4 4 0,0-4-104,0 4 1,2-5 39,1 1 1,0-2-127,4-1 1,1-1 46,4 0 1,4-4-38,3-3 0,-1-3 68,1-1 1,0 0 47,4 0 1,0-5 59,-1-3 1,-3-2-64,0-1 0,-1-1 188,1 1 0,-2-4-104,-6-1 1,1 0 249,-1 1 0,-1-2-59,-2-2 0,-3 1 35,-5 3 0,-1 1-126,-3-5 0,-4 1-133,-7-1 1,-3 3-462,-5 4 0,1 6 241,-1 2 1,-5 3-1636,-3 1 1858,3 5 0,-5 11 0,4 9 0</inkml:trace>
  <inkml:trace contextRef="#ctx0" brushRef="#br2" timeOffset="183">3849 13054 7986,'-4'-8'0,"0"1"31,0 4 161,4-2 0,0 4 361,0-3 43,0 3-106,0-4-269,0 5 1,0 5 6,0 2 1,5 4-51,3 0 1,-2 2 63,2 2 0,0-1-87,3 5 0,1-1-5,-1 1 1,0 1-163,1-5 1,-2 4 55,-2-3 1,2 3-95,-3-4 0,3 0-54,2-4 1,-2 1 123,-2-1 1,2 1-136,-3-1 0,2-3 101,-1-1 0,-2-4-210,-2 1-139,-3 2-335,9-5-122,-8 4-513,3-5 898,-5 0 1,-5 0 0,-2 0 0</inkml:trace>
  <inkml:trace contextRef="#ctx0" brushRef="#br2" timeOffset="184">4214 13043 8082,'-6'-7'75,"-4"-3"94,9 9 1,-5-5 556,6 2-173,0 2-84,0-3-105,0 5-160,0 5 1,-3 3-67,-1 7 1,-5-1 62,1 5 1,-2-3-118,-1 3 1,-1 0 119,1 3 0,0 5-231,-1 0 1,4-1 51,1-3 0,1-4-93,-2 0 1,-1-1-22,5 1 1,0-1 109,4-3-175,0-2 0,0 3 34,0-4 1,0-5-529,0 1 1,0-4-144,0 3 791,0-4 0,5 7 0,2-4 0</inkml:trace>
  <inkml:trace contextRef="#ctx0" brushRef="#br2" timeOffset="185">4614 12563 8078,'-5'-6'-268,"2"-5"9,-4 4 1,4 0 84,-1 0 268,3 4 540,-4-7-380,4 9 0,-4-5 251,5 2-90,0 3-207,0-5 0,0 8-4,0 2 1,-2 1-9,-1 2 1,1 7 100,-1-2 0,1 5-84,2-1 0,0 4-66,0-1 1,4 6 45,0 2-1,5 3-81,-2-3 1,0 5-5,0-2 1,1 2-169,3-2 1,-3 3-163,0-2 0,-5-2 148,5 1 1,-4 0-255,4 0 0,-6-1 147,2-2 0,-3-3-18,-1 3 0,4-4 118,0-4 0,0 1 120,-4-5 1,0 2-82,0-2 0,0-2 22,0 2 0,0-3 63,0 0 257,0-1 240,0 1-162,0-6 180,0 4-224,0-9 41,0 5 206,0-6-742,5 0-9,-4 0 0,5 0 144,-2 0 0,-1 0 52,4 0 0,-3 0-18,4 0 0,-5 0-1,5 0 1,0 0 65,3 0-28,1 0 1,0-4-6,3 0 0,-2 0 3,2 4 0,2 0-76,-2 0 1,2-1 59,-2-3 1,-3 2-188,4-6 1,0 5 103,-1 0 1,1-2-154,-5 1 1,-3-4-40,-1 4 0,-3 0-169,4 4 1,-6-1-236,2-3 184,-3 3 0,-2-4-550,-3 5 0,-2 0 1019,-6 0 0,1 5 0,0 1 0</inkml:trace>
  <inkml:trace contextRef="#ctx0" brushRef="#br2" timeOffset="186">4625 12563 8234,'-11'-11'-116,"5"3"411,2 0-184,3 6 1,1-5 78,0 4 0,1 1 229,3-1 0,2-3-123,5 3 1,2-6-108,2 1 0,2 2-75,2-2 1,5 6 94,-5-2 1,4 3-322,-8 1 0,5-4 106,-1 0 0,-2 0-270,-2 4 1,-1 0 86,1 0 189,-2 5 0,4 2 0,-6 4 0</inkml:trace>
  <inkml:trace contextRef="#ctx0" brushRef="#br2" timeOffset="187">5265 12666 8030,'-6'-8'373,"2"1"-207,3 4 654,1-2 25,0 5 0,1 6-527,3 6 0,2 3-106,5 4 0,2 6-129,2-2 0,-1 8 40,5-1 1,-1-1-148,1 2 0,-1-5-42,-3 5 1,2-2 108,2 1 0,1-2-354,-5-5 0,6-1 142,-2-3 1,-3 1-69,-1-5 0,2 1 45,-2-5 1,0-3 217,-3-1 0,-5-3-60,1 4 283,-1-6-227,0 3 0,-1-5-32,-2 0-440,-3 0 333,4 0-1290,-5 0 547,-5 0 860,-1 0 0,-6-5 0,1-1 0</inkml:trace>
  <inkml:trace contextRef="#ctx0" brushRef="#br2" timeOffset="188">5642 12631 8033,'0'-17'0,"0"0"312,0 6 1,0 3 74,0 1-295,0-1 1,0 0 503,0 1-147,0 4 0,-1-2-391,-3 5 1,1 5 111,-4 3 1,3 3-43,-4 4 1,1 3 117,-5 5 0,-3 4-245,0-1 0,-2 7-61,2 2 1,1-1-57,-5 4 0,4 1-57,-4-1 0,4-3 97,-4-5 0,5-3-27,-2 3 1,0-6 120,1-1 1,-1-1-50,5-7 1,3 4 14,1-4 0,0 0-25,0-3 0,-2-1-50,5 1 0,-1-2-339,1-3-614,3 4 730,-4-5 1,5 2-1228,0-1 1541,0-4 0,0 2 0,0-5 0</inkml:trace>
  <inkml:trace contextRef="#ctx0" brushRef="#br2" timeOffset="189">5870 12951 8035,'0'-6'850,"-5"1"-278,4 5-553,-4 0 1,4 6 195,-3 6 1,3-1 14,-3 4 0,2 3-188,2 1 1,-3 3 49,-1 0 1,0 1-168,4 0 1,0 0 55,0 0 0,-1 0-61,-3 0 0,3-2-86,-3-2 1,3-2 157,1-6 1,0 0-163,0 1 71,0-1-433,0 1 343,0-6 1,-2-1-936,-1-5 136,1 0 244,-3 0 744,5 0 0,0-5 0,0-1 0</inkml:trace>
  <inkml:trace contextRef="#ctx0" brushRef="#br2" timeOffset="190">5859 13008 8035,'-6'-11'-264,"0"3"264,6 1 0,0 3 500,0-4 0,0 4 267,0-3-550,0 4 0,2-2-4,2 5 1,1 2-28,2 1 0,3 7-3,-2 6 0,2 4 23,2-1 1,-1 3-123,0 0 0,1 1 94,-1 0 0,1 0-255,-1 0 0,1 0 47,-1 0 1,0-4-86,1 0 0,-1-4-18,1 4 0,-1-5-71,0 1 0,1-4 62,-1-3 0,-3 2 117,0-2 1,-6-2-101,2 2 45,2-6-602,-4 3 180,3 0-571,-5-3 531,0 3 0,-5-5 542,-3 0 0,-2-5 0,-2-2 0</inkml:trace>
  <inkml:trace contextRef="#ctx0" brushRef="#br2" timeOffset="191">5847 13271 8035,'-1'-8'-89,"-3"1"1,3 3 262,-3-4 1,8 6-123,4-2 1,-2-1 207,2 1 1,-1 0 52,5 4 0,3 0 211,0 0 0,6 0-135,-2 0 0,2 2-156,2 1 1,0-1-286,0 2 0,-1-3 108,1-1 0,-1 4-113,-3-1 1,-1 1 87,-3-4 1,-2 4-700,2 0 0,-6 0-72,-2-4 0,1 1 740,3 3 0,1 2 0,-1 5 0</inkml:trace>
  <inkml:trace contextRef="#ctx0" brushRef="#br2" timeOffset="192">6464 13203 7605,'-6'0'1058,"1"0"-137,5 0 1,5 1-701,2 3 0,0 2 14,0 5 1,0 5-192,0-1 0,2 5 66,-5-1 0,0 3-593,-4 1 1,0 1 319,0 2 0,-5-3-350,-3 0 0,2-1 79,-2-7 434,6 5 0,-8-7 0,3 3 0</inkml:trace>
  <inkml:trace contextRef="#ctx0" brushRef="#br2" timeOffset="193">6693 12597 8066,'-12'-6'200,"1"-4"1,3 5 224,1-3-58,4-2 347,-7 9-107,9-10 96,-4 10-157,5-4-451,0 5 0,2 6 82,6 6 0,-1 1 41,9 6 1,1 3 43,2 5 1,-1 1-159,1-1 1,0-3-1,4 2 0,-1 2-44,-3-1 1,2 0-258,-2-5 0,-1 1 141,1 0 1,-4 0-293,4 0 1,-4-4 162,5 0 1,-7-5-61,3 1 1,-4-2-11,0-2 1,-1 1 118,1-1 1,-5-1-227,1-2-261,-6 2 4,9-4 231,-10 1-282,4 3 0,-6-9 670,-3 3 0,-2 2 0,-6 1 0</inkml:trace>
  <inkml:trace contextRef="#ctx0" brushRef="#br2" timeOffset="194">7070 12552 8114,'-11'-12'182,"4"1"444,-3-1-448,8 6 0,-4 1 166,2 5 22,-2 0 0,-6 5-85,1 3 0,1 7-109,2 4 1,-2 7 37,2 5 1,-2 2-182,-1 1 0,-1 0 115,1 1 0,0 0-171,-1 3 1,-3-3 129,0-1 0,0-1 10,3-7 0,1 5-504,-1-4 0,-3-1 217,0-3 1,1-5-2,6-3 0,-2-2 113,2-2 1,2 1-348,-1-1 1,3-3-585,-4-1-523,6-4 950,-4 7 566,6-9 0,0 9 0,0-3 0</inkml:trace>
  <inkml:trace contextRef="#ctx0" brushRef="#br2" timeOffset="195">7241 12963 7969,'-7'-5'146,"-3"3"122,9-3 0,-4 10-32,5 3 1,0 2-55,0 2 1,0 3 121,0 0 1,4 5-106,0-1 0,3 2-83,-3-2 1,5 2 56,-1-2 0,-2-1-292,1 1 0,-3-1 94,4 1 0,-6-3-111,2-4 0,1-1 56,-1 1 1,0-5-20,-4 1 1,1-6-935,3 2 425,-3-3 81,4-1 0,-15-5 0,-2-1 0</inkml:trace>
  <inkml:trace contextRef="#ctx0" brushRef="#br2" timeOffset="196">7161 12963 7969,'0'-8'163,"0"0"1,0 1 327,0-5 1,0 1-324,0 0 0,4-1 55,-1 1 1,6 3 135,-1 1 1,3 3-63,5-4 0,-2 6-245,5-2 0,-4 2 114,4 2 1,-5 0-174,1 0 1,2 0 74,-2 0 1,0 4-211,-4 0 0,0 5 71,-4-1 1,2 2-70,-5 1 0,0 4 93,-4 1 1,0-1 70,0-4 1,-2 4-128,-1 1 1,-4-1 79,-4-4 1,-1 1-22,1-1 1,3-1 78,1-2-14,-1 2 95,-3-4 0,1 2-42,2 0 113,3-6-148,5 3 1,0-3 185,0 1 1,1-1-93,3 1 1,2-1 11,6-2 1,-1 0-102,1 0 0,0 0-89,4 0 1,-4 0-9,3 0 0,2 0 65,-2 0 0,4 0-93,-4 0 1,1 0 100,-5 0 1,1 0-57,-1 0 1,-1 1 10,-2 3-97,2 2 1,-9 6 76,3-1 0,-3 0-9,-1 1 1,-1-1 128,-3 1 1,-6-1-98,-5 1 1,-4-1-75,3 0 0,-4 2 75,1 2 0,-2-2-238,-2 2 0,0-3 77,0-5 1,5 0-1407,3-4 1588,7-1 0,-2 3 0,4-5 0</inkml:trace>
  <inkml:trace contextRef="#ctx0" brushRef="#br2" timeOffset="197">7504 12357 8116,'-7'-6'-412,"2"1"1,4 1 769,-3 0 14,3 1 2,-4 3-39,5 0 15,5 0-161,1 0 0,6 0-7,-1 0 1,0 0-40,1 0 1,-1-2 12,1-2 1,3 2-41,0-6 0,5 4 43,-1-3 0,3 1-178,1-2 0,0-2 86,0 2 0,-4 3-147,0 1 0,-2-1 40,2 1 1,-6 1-70,-5 3 103,-1 0 0,1 0-21,0 0-81,-6 0 146,3 0-48,-5 0 46,0 5-107,0 1 74,0 5 1,1 1 80,3-1 0,-3 2-3,3 2 1,-1-1 164,1 5 0,-3 0-11,3 4 1,1 1-96,-1 3 1,-1-2-10,-3 6 0,4-1-8,0 4 1,1-3-126,-1-1 1,-2-1 81,6 2 1,-4 1-277,3-6 0,1 5-27,4-5 0,-2 1-32,-3-4 0,3 0 196,-2 0 1,-2-1 1,2 1 0,-2-4 211,2 0 1,-2-3-68,-2 3 1,-3-4 11,3 4 0,-3-5-42,-1 1 1,0 2 368,0-2 29,0 0 7,0-4-275,0 1 31,0-1-264,0-4 137,0-2-139,0-5 43,-5 0-33,4 0 365,-9 0-245,4 0 0,-6 0-62,1 0 28,-1 0 1,1 0-110,0 0 0,-1 0 111,1 0 1,-1 3-124,1 1 1,-1 0 39,1-4 0,0 4-27,-1 0 0,1 0-31,-1-4 0,0 0-286,-4 0-90,4 0 1,-5 3-117,6 1-347,-1 0 0,5-4-202,-1 0-12,6 0 1144,-3 0 0,10-5 0,1-1 0</inkml:trace>
  <inkml:trace contextRef="#ctx0" brushRef="#br2" timeOffset="198">8360 12769 7979,'-1'-7'0,"-3"3"-1403,3-2 1122,-4 5 0,5-6 516,0 4 140,0 1 609,0-3-104,0 5-654,5 0 1,-3 0 15,6 0 1,-4 0-21,3 0 1,1 0-32,3 0 1,1 0 37,-1 0 0,1 0-202,-1 0 0,2-1-89,2-3 1,3 2-86,5-6 0,-2 4 97,-2-3 1,3 3-158,-3-4 1,-3 4 40,-1-3 0,-2 4 27,-1-1 0,-1-1 62,0 2 0,-3-1-144,0 4-61,-6 0-31,3 0 103,-5 0 210,0 5 0,0 1 0,0 6 0</inkml:trace>
  <inkml:trace contextRef="#ctx0" brushRef="#br2" timeOffset="199">8360 12917 7979,'11'0'0,"1"0"-12,-1 0 1,1 0 333,-1 0 0,2 0 272,2 0 1,3 0-141,5 0 0,-4-1 12,0-3 1,0 3-433,4-3 1,-4-1 52,0 1 0,-4 0-785,4 4 1,-5-4 281,1 1-594,-2-1 1010,-2 4 0,1 0 0,-1 0 0</inkml:trace>
  <inkml:trace contextRef="#ctx0" brushRef="#br2" timeOffset="200">9171 12243 8161,'-6'-5'-12,"-5"4"216,10-4 120,-4 5 64,5 0 0,0 5-100,0 2 1,0 5-33,0 3 1,0 7 1,0 4 0,4 6-175,0-2 1,1 0 75,-1 0 1,-3 3-178,3 1 0,-2 3-94,2-6 0,-3 0 132,3 0 0,-1 2-107,0-3 1,-1-1 33,2 2 1,-3-6-1,-1 2 1,4-4 78,-1-4 1,1 1-128,-4-5 0,0 1 102,0-5 0,0-3 69,0-1 170,0 1-201,0-2 202,0-1 875,0-5-1178,5 0 0,2-4-2,4 1 1,0-1 95,1 4 0,3-4-78,0 0 1,4 0 52,-3 4 0,4-3 49,-1-1 1,3-4-41,0 4 1,-3-3 7,0 3 0,0-4-22,4 5 0,-1-5 1,-3 4 0,2-3-86,-1 3 1,-4-4 92,-1 4 1,-2 0-304,-2 4 0,-3-3-118,0-1-147,-6 0-335,3 4-406,-5 0-254,-5 0 1553,-1 5 0,-6-4 0,1 4 0</inkml:trace>
  <inkml:trace contextRef="#ctx0" brushRef="#br2" timeOffset="201">9274 12677 8112,'-7'-6'1199,"2"-4"-961,10 8 0,2-3 136,4 5 0,1 0-109,-1 0 1,0 0-172,1 0 1,3-3 18,0-1 0,1 0 154,-5 4 1,2-1-405,2-3 0,-2 3 100,2-3 1,-3-1-502,0 1 1,-1 0 289,1 4 0,-5-4-1630,1 0 1878,0 1 0,3-2 0,0-2 0</inkml:trace>
  <inkml:trace contextRef="#ctx0" brushRef="#br2" timeOffset="202">9262 12243 8075,'-11'-7'-987,"-1"-1"1487,6 5 0,0-2 382,2 5-880,3 0 38,-4 0 1,6 0 349,3 0 0,0 0-134,7 0 1,-2-3-76,6-1 0,2-4-117,-2 4 0,5-3 89,-1 3 0,3-5-375,1 1 1,-2 2 178,-2-2 0,3 6-262,-3-2 0,1-1 164,-1 1 0,-2 0 141,-6 4 0,5 0 0,2 0 0</inkml:trace>
  <inkml:trace contextRef="#ctx0" brushRef="#br2" timeOffset="203">9811 12129 8146,'-6'-11'-51,"5"3"286,-3 0-38,3 6 0,1-5 450,0 4 237,0 1-327,0-3-44,-5 5-442,4 0 1,-4 5 143,5 3 0,0 7-112,0 4 1,0 4 61,0 4 0,1 2-169,3 5 0,-2 0-33,6 1 1,-6 4 23,2 3 1,1-3 37,-1-1 0,4-2-116,-4-2 0,1 0-32,-2 1 1,-1-5 108,2 1 0,-3-6-73,-1 2 0,0 0 46,0 0 1,0-4-1,0-4 1,0-1 31,0 1 1,0-1-2,0-3 0,0-2 16,0 2 1,0-6-14,0-2 0,0 1 124,0 3 0,-1-3-20,-3-1 195,2-4-233,-3 7 229,5-9-151,0 5 111,0-6-187,5 0 0,2 0-30,4 0 0,1-4-80,-1 0 1,-3-1 63,-1 1 0,2 3 0,6-3 0,-6 3 2,3 1 1,-3-4-1,2 0 1,0 0-172,1 4 0,-1 0 100,1 0 1,-1 0-633,1 0 430,-1 0 0,0 0-319,1 0 1,-5-4-698,1 1 384,-5-1 1,3 0 887,-2 0 0,-3-5 0,4 3 0</inkml:trace>
  <inkml:trace contextRef="#ctx0" brushRef="#br2" timeOffset="204">9811 12129 8211,'0'-11'0,"-4"3"578,0 0-259,0 1-276,4-5 0,1 2 286,3 3 0,-3 0-81,3 3 0,3 3-248,0-3 1,3-1 96,2 1 1,0 1-97,4 3 0,-4 0 145,4 0 0,1 0-503,2 0 1,-1 0-75,1 0 1,-5 0-178,1 0 0,2 0 608,-2 0 0,0 0 0,-3 0 0</inkml:trace>
  <inkml:trace contextRef="#ctx0" brushRef="#br2" timeOffset="205">10210 12163 7979,'-6'-5'1583,"1"4"-1106,5 1 1,1 10-61,3 5 1,-2 6-215,6-2 1,0 2-86,3 2 1,4 4 104,1-1 1,-1 6-204,-4-2 0,4 0 129,1 0 0,3-4-162,-4 0 1,5-2 21,-1-1 0,-1 0-121,1 0 0,-5-4 52,1 0 1,2-5-44,-2 1 1,0-2 27,-3-2 0,-5 1-45,1-1 1,-2 0-567,2 1 467,2-1 1,-8-1-774,6-2 354,-5 2-608,2-9 295,-5 5 951,0-6 0,5 5 0,1 1 0</inkml:trace>
  <inkml:trace contextRef="#ctx0" brushRef="#br2" timeOffset="206">10576 12175 7943,'0'-18'376,"-4"5"-381,0 6 1,0 3-472,4-4 546,0 6-192,-5-3 572,4 5 1,-9 6-193,2 5 1,-2 7 62,-1 9 1,-2 3-98,-2 8 0,-3 4 52,-5 8 0,0-3-332,0 2 0,-3-2 252,-1-1 0,-1-6-215,2-2 0,1-3 107,-1-5 0,3-2-84,4-5 1,2-2 53,6-2 0,1-2-532,2-6 0,3-3 9,5 0 465,0-6 0,0 8 0,0-3 0</inkml:trace>
  <inkml:trace contextRef="#ctx0" brushRef="#br2" timeOffset="207">10713 12552 8010,'0'-8'-1845,"0"0"2037,0 6 0,1-7 103,3 5 397,-3 0-378,4 4 1,-4 0 109,3 0-10,-2 0-225,3 0 1,-5 5 50,0 3 1,0 2-37,0 2 0,0 0-165,0 3 1,0 3 96,0 5 1,0 0-148,0 0 1,0 0 27,0-1 1,-4 0-80,0-3 1,0 3-5,4-3 1,0-3 70,0-1 0,0-2-87,0-2 0,0 1 138,0-1-256,0 1 1,0-5-73,0 1-617,0-5 325,-5 2-820,4-5 1384,-4 0 0,5-6 0,0 0 0</inkml:trace>
  <inkml:trace contextRef="#ctx0" brushRef="#br2" timeOffset="208">10736 12529 8010,'0'-7'299,"0"-3"1,0 8 241,0-6-552,0 6 1,1-4 190,3 6 1,-2 6 216,6 1 0,-4 3-313,3 2 0,1 3 85,3 0 0,-1 5-111,-2-1 0,2 2 142,-2-2 0,2 2-209,1-2 0,1 2-39,-1-2 1,1 1-32,-1-5 0,1 2-80,-1-2 0,0-2 140,1 2 0,-1-2-73,1-2 1,-5 0 109,1 1 1,-4-4-62,3-1 1,-3-3 36,4 4 0,-6-5-168,2 5 1,-3-4-366,-1 3-453,0-4 229,0 2 0,0-4 763,0 3 0,-5-3 0,-1 4 0</inkml:trace>
  <inkml:trace contextRef="#ctx0" brushRef="#br2" timeOffset="209">10701 12826 7932,'0'-7'-105,"2"2"-57,1 5 1,4 0 193,4 0 1,2 0 96,2 0 1,-1 0-308,5 0 0,-1 0 113,1 0 0,2-4 65,-1 1 0,1-6 0,2 2 0</inkml:trace>
  <inkml:trace contextRef="#ctx0" brushRef="#br2" timeOffset="210">11101 12095 8005,'-4'-8'0,"0"0"553,1 6-42,3-3-169,-5 5 0,3 1-58,-1 3 1,1 2 121,2 6 0,5 3-189,3 0 0,2 9 12,2-1 0,0 4-117,3-1 0,-1 0 69,5 4 0,0 1-230,4 3 0,-1-4 120,-3 1 0,2-4-274,-1 3 0,0-5 42,-1 2 0,1-3-47,-5-1 1,4-1 98,-3-3 0,-1 1 38,-4-5 1,1 2-202,-1-2 1,-1-2 73,-2 2 0,1-3-663,-5 0 527,4-1 1,-5-1-598,5-2-36,-6 2 130,3-9 837,0 5 0,-3-6 0,3 0 0</inkml:trace>
  <inkml:trace contextRef="#ctx0" brushRef="#br2" timeOffset="211">11432 12186 8005,'0'-18'0,"0"2"0,0 4 0,0 5 0,0-1 747,0 1-138,0 0-351,-5 2 0,3 5-9,-6 0 0,4 5 0,-3 3 0,-1 3-82,-3 4 1,-1 4 73,1 8 1,-1 2-197,1 6 1,-2 0 102,-2 3 0,2 2-36,-2 1 1,-1 3 32,0-6 0,-3 0-218,4-4 1,0-4-66,3 1 1,1-6-69,0 2 0,0-4-510,4-4 1,-2 1 357,5-5 0,-3-3-1353,3-5 1711,0-4 0,4 7 0,0-4 0</inkml:trace>
  <inkml:trace contextRef="#ctx0" brushRef="#br2" timeOffset="212">11672 12540 8020,'-11'-5'-491,"-1"4"1463,6-9-96,1 8-404,5-3-249,0 5 1,0 5-37,0 3 1,0 3 54,0 5 1,4 0-298,-1 3 0,5 3 82,-4-3 1,4 2-130,-5 2 0,2 0-18,-1 0 0,-1 0-28,4 0 1,-4-4-101,1 0 1,1-2-35,-1 2 115,-1-2 0,1-6 59,0 1-590,0-6 146,-4 4-793,0-8 1345,0 3 0,-5-11 0,-2 0 0</inkml:trace>
  <inkml:trace contextRef="#ctx0" brushRef="#br2" timeOffset="213">11535 12574 8020,'0'-7'-183,"0"-1"0,1 4 520,3-3 0,2 4-56,6-1 1,-1-1-292,1 1 1,0-1 141,4 2 1,-2 0 5,5-5 1,0 6-215,4-2 1,-4-1 114,0 1 0,-2 0-118,2 4 0,-2 0 102,-6 0 0,-1 6-52,-2 1 0,-2 2 59,-2-1 0,-2 2-76,1-3 0,-5 4 90,-2 0 1,-5 0 12,1 1 0,-2-1 53,-1 1 1,-1-1-74,1 0 0,1-3 74,2 0 0,-2-4-56,3 3 0,0-4 16,0 0 1,3 3 51,-4-3 71,6 1 78,-3-4 16,5 0-117,0 5 1,5-3-81,2 1 0,3 0-52,2 1 0,-1-3 71,1 3 0,3 1-179,0-1 1,4 3 96,-4-3 1,6 1-60,-2-1 0,-2 1-11,3 3 1,-7 2-11,3-3 1,-4 0-56,0 0 0,-5 1 49,1 3 1,-5 1-239,0-1 219,-1 1 1,-7-1 72,-3 0 0,-2 0-39,-2-4 1,-3 3-117,0-2 1,-4-2 67,4 2 0,-6-5-7,2 0 1,-1-1-122,1-2 1,-1 0 90,4 0 0,1 0-222,4 0 0,1-6 51,2-1 0,3-3-328,5-2 0,0 1 627,0-1 0,5 1 0,1 0 0</inkml:trace>
  <inkml:trace contextRef="#ctx0" brushRef="#br2" timeOffset="214">11912 12095 8096,'0'-8'-1472,"0"0"1108,-5 1 329,4-5 523,-4 1-298,5 0 1,1 4 566,3 3-455,-3-2 0,8 4 7,-5-6 1,1 5-72,-2 0 1,0 0-27,5-1 0,-1 3-76,5-3 1,-1-1 81,0 1 0,2-1-214,2 1 1,-1 2 34,5-6 0,-3 6-108,3-2 1,-4 1 107,4 0 0,-5 1-52,1-2 1,2-1 109,-2 2 0,0-1 107,-4 4-10,1 0-28,-1 0-159,1 0 0,-5 4 86,1-1 1,-5 2-139,0-1 0,0-2 95,1 1 22,-3 4 34,9-1 0,-7 2 4,4-1 0,-4 1 150,1 3 0,1 5-60,-2-1 1,3 5 40,-3-1 0,-1 7-95,1 0 1,2 6 29,-1-2 1,4 3 0,-4 2 0,3-2-124,-3-3 0,4 3-32,-4-3 1,1 2-110,-2-1 1,-1 0-43,2-4 1,1 1 68,-2-1 0,2-7 160,-1 3 1,-2-4-75,1 0 1,0 1 39,1-5 0,-3 4-44,3-3 1,-2-1-42,2-4 1,-3 1-5,3-1 0,-1-1-196,1-2 26,-3 2 1,4-7-79,-5 4 88,0-4 32,0 2 235,0-5 1,-5 1-52,-3 3 0,-2-3 13,-1 3 0,-2-3 157,-2-1 1,1 4-33,-5 0 1,0 0-110,-4-4 0,0 3-193,0 1 1,0 0 114,0-4 0,2 0-569,2 0 0,2 0-358,6 0-127,0 0-251,4 0 1322,2 0 0,5 0 0,0 0 0</inkml:trace>
  <inkml:trace contextRef="#ctx0" brushRef="#br2" timeOffset="215">12769 12369 8112,'6'-12'-41,"-1"6"1,-5 0 863,0 2-230,5 3-296,-4-4 1,6 5 177,-4 0-268,4 0 1,8 0 45,0 0 0,2 0-180,-2 0 1,3 0 12,5 0 1,-4-2-133,0-2 1,-2 2-26,2-6 0,-1 4 74,-3-3 0,-2 3-315,2-4 1,-6 5 146,-1-5 0,-4 4-1716,3-3 1881,-4 4 0,2-7 0,-5 4 0</inkml:trace>
  <inkml:trace contextRef="#ctx0" brushRef="#br2" timeOffset="216">13568 11912 8084,'-8'-5'-14,"1"-3"0,4 2 111,-1-2 0,3 5-98,1-5 66,0 5 1,0-3 1105,0 2-315,0 3-232,0-4-241,0 5-358,-5 5 1,4 6 95,-3 8 0,3 4 30,1 4 0,4 2-27,-1 5 0,5 1 40,-4-1 0,3 0-209,-3 0 0,4 1 57,-4-1 0,3-4-184,-3 1 0,4-5-19,-5 5 1,3-6-28,-3 2 1,-1-7 60,1-1 1,-1-5 119,-2 1 0,1-1 49,3 2 1,-3-7-114,3 2 130,-3-2 0,-1-2-90,0 1 219,0-5 1,-1 5 104,-3-4-69,3 0 3,-4-4-105,0 5 217,3-4-184,-3 5-5,5-6-91,0 0 33,5-6 1,3 4 0,7-6 1,-1 4 4,5-3 0,-1 3-5,1-4 0,3 2-35,-3-1 1,1 0 22,-1 3 0,1 2-125,-5-6 0,6 6 82,-2-2 0,-3 3-106,0 1 0,0-4-134,-1 0-92,0 0 1,-3 4-364,-1 0-343,-4-5-926,-2 4 1392,-5-4 1,-2 5 563,-1 0 0,-4-5 0,-4-2 0</inkml:trace>
  <inkml:trace contextRef="#ctx0" brushRef="#br2" timeOffset="217">13579 12277 7980,'-1'-7'0,"-3"-1"716,3 6 16,1-8-371,6 8 0,6-3-92,-1 5 1,4-4-21,1 1 1,3-1-142,-4 4 1,5-2 77,-1-1 1,2 1-182,-2-1 0,2-2 68,-2 1 1,2-4-485,-2 4 1,-2-3 245,-1 3 0,-4-4-606,4 4 0,-8-3 115,0 3 1,-5-1-719,0 1 1374,-1 3 0,-7-4 0,-2 5 0</inkml:trace>
  <inkml:trace contextRef="#ctx0" brushRef="#br2" timeOffset="218">13545 11889 8054,'0'-11'191,"0"-1"18,0 1 0,1 3 82,3 1 1,6 0-61,6 0 1,0-3 198,-1 2 1,4-1-132,8 1 0,-2-2-179,6 3 1,-5 0 84,5 0 0,-4 3-691,3-4 0,-5 6-107,2-2 1,-7 3 592,-1 1 0,0 5 0,4 1 0</inkml:trace>
  <inkml:trace contextRef="#ctx0" brushRef="#br2" timeOffset="219">14265 11706 8088,'0'-11'0,"0"0"0,-4 3 355,0 0 1,0 5-260,4-5 0,-1 4 229,-3-4 550,3 6-150,-4-3-601,5 5 1,0 1 63,0 3 1,0 7 23,0 8 1,1 8-15,3 3 0,-3 3-182,3 2 1,1 4-34,-1 3 1,0 2 114,-4 2 1,0-2-301,0-2 0,3 2 120,1-6 1,1 0-237,-1-4 1,-1 0 153,4 0 1,-3-4-1,4-4 1,-6 2 103,2-1 0,1-4 141,-1-4 1,0-5 459,-4 1-372,0 3 1,0-6 351,0 4-37,0-4-267,0 0 78,0-6-450,0-1 372,0-5 1,5 0-159,2 0 0,4 0-161,0 0 1,0 0 61,1 0 1,3 0-154,0 0 1,4 0 8,-3 0 1,3-4 81,-4 0 1,5-3-158,-1 3 0,-2-4 99,-2 5 0,-2-5-146,-2 4 0,-3 0 44,-1 4 1,-4-1-1130,1-3-73,-3 3 1464,-6-4 0,-2 0 0,-4-1 0</inkml:trace>
  <inkml:trace contextRef="#ctx0" brushRef="#br2" timeOffset="220">14253 11729 8153,'2'-16'-128,"1"4"1,-1 1 84,1 3 1,4 2 227,0-2 1,0 6 139,0-2 1,-3-1 422,4 1 1,-4-1-232,3 1 1,1 2-193,3-6 1,1 6-326,-1-2 1,0-1 111,1 1 0,1-1-244,2 1 0,-3 3 127,4-3 0,-2 3-1723,1 1 1728,-2 0 0,8 0 0,-3 0 0</inkml:trace>
  <inkml:trace contextRef="#ctx0" brushRef="#br2" timeOffset="221">14779 11843 8124,'0'-11'0,"0"0"0,0 3-131,0 0 1,-4 5 142,0-5 1,-1 4 668,1-3-212,3 4 441,-9-7-283,8 9-176,-3-5-221,5 6 0,2 6-1,1 1 1,0 5-49,5 3 0,3 4 58,4 8 0,2-3-230,-2 2 1,-1 2 133,5-1 1,-1 3-181,1-3 1,1 0 32,-5-5 0,4 1-132,-3 0 1,3 0-69,-4 0 0,0-2-50,-4-2 1,5 2 50,-1-6 1,0 1 166,-3 0 0,-1-5-93,0 1 0,-3-1 44,0-3 1,-2-2 10,2 1 1,-2-4-90,-2 1-833,-3-3-47,4-1-460,-5 0 1503,-5 0 0,-1-5 0,-6-1 0</inkml:trace>
  <inkml:trace contextRef="#ctx0" brushRef="#br2" timeOffset="222">15121 11741 8004,'-1'-14'-234,"-3"2"0,3-2 783,-3 7-374,3 2 0,1-2 190,0 3 1,-1 3-61,-3-3 1,1 3 107,-4 1 0,0 5-133,0 3 1,-5 7-252,1 4 1,-1 4 71,-3 4 0,-3 7-91,-1 8 0,2 2-49,-2 2 0,-1-2-69,-2-2 1,4 1-47,3-5 1,-2-1 48,2-6 1,-2 0 4,2-4 1,6 0 64,-2-5 1,2-4-140,-2-3 1,3-2-106,0-1 1,5-1-515,-5 0-616,5-4 633,-7 3 776,9-9 0,-4 9 0,5-3 0</inkml:trace>
  <inkml:trace contextRef="#ctx0" brushRef="#br2" timeOffset="223">15270 12072 8150,'0'-8'0,"0"1"1020,0 4-83,0-7-875,0 9 1,0-3 190,0 8 0,0 3 232,0 9 1,0 1-309,0 6 0,0 0 64,0 0 1,0 3-176,0 1 1,0 4 51,0-5 1,-2 5-285,-1-5 0,1 1 151,-1-4 1,1-4-210,2 0 1,0-5-60,0 1 12,-5-2-294,4-2 154,-4-4-841,5-2-1203,0-5 1569,0-5 886,-5-2 0,4-4 0,-5-1 0</inkml:trace>
  <inkml:trace contextRef="#ctx0" brushRef="#br2" timeOffset="224">15224 12152 8120,'0'-8'-193,"0"1"0,0 3 724,0-4 0,1 4 399,3-3-440,-3 4-252,10-2 1,-5 6 105,5 3 0,1 3-90,-1 4 0,1 4-223,-1 0 0,2 6 46,2-2 0,-2 2-97,2 2 1,-1 0-26,1 0 0,-2-2 133,2-2 0,-2 2-431,-2-6 0,0 0 163,1-3 0,-2-1-122,-2 0 1,2-3-18,-3 0 0,0-6-42,0 2 1,-3 1-307,4-1-338,-6 0 95,3-4 910,-5 0 0,0 0 0</inkml:trace>
  <inkml:trace contextRef="#ctx0" brushRef="#br2" timeOffset="225">15178 12380 8069,'8'0'635,"0"0"1,-1 0-125,5 0 1,0 0-66,4 0 1,-3 0-252,7 0 0,-1 0 53,3 0 0,1 0-789,0 0 0,4-1 416,-1-3 0,5 3 125,-5-3 0,6-2 0,-3-1 0</inkml:trace>
  <inkml:trace contextRef="#ctx0" brushRef="#br2" timeOffset="226">15589 11569 8191,'0'-7'-688,"0"-1"0,0 4 645,0-3 1,0 3 673,0-4 0,4 4-237,0-3 1,4 3-134,-4-4 0,4 6-171,0-2 0,-2 2 423,2-2-420,0 2 0,3-4 62,0 2 1,1 3-101,-1-3 0,2 2-67,2-2 0,-2 3 41,2-3 0,2-1-97,-2 1 0,1-4 98,0 5 0,-4-3-112,3 3 0,-2 0 84,-1-5-54,-1 6-11,0-8 6,-4 9 136,-2-5-54,-5 6-56,0 0 0,-1 6 43,-3 1 1,2 3-124,-1 2 0,1 4 110,2 3 1,0 4-12,0 4 0,0 2 39,0 5 1,0 0-2,0 1 1,4 0 175,0 3 0,1-2-119,-1 2 0,-2-3 94,6 0 0,-5-5-116,0 1 1,2-5-137,-1 5 1,4-6 107,-4 2 0,3-3-209,-3-1 1,4-2 71,-4-2 1,1 3 42,-2-3 1,-1-3-2,2 0 1,-3 0 9,-1-1 1,0 2 98,0-2 1,0-2-97,0 2 0,0-2 160,0-2 0,0 1-122,0-1 0,0-3 364,0-1-178,0-4 1,0 3 361,0-2-224,0-3 1,-1 4-137,-3-5 0,1 0 92,-4 0 1,-1 0-55,-3 0 1,-1 0-196,1 0 0,-1 0 178,1 0 0,-2 0-342,-2 0 1,1 0-125,-5 0 0,5 1-130,-1 3 1,2-2 175,2 1 1,-1 0-522,1 1-91,4-3 1,1 4-177,2-5-378,3 0 1388,-4 0 0,5 0 0,0 0 0</inkml:trace>
  <inkml:trace contextRef="#ctx0" brushRef="#br2" timeOffset="227">16103 11684 8083,'-6'-14'-874,"2"2"0,3 7 1966,1-3-156,0 6-364,0-3-49,0 5 0,0 5-274,0 3 1,0 7 28,0 4 0,0 7-87,0 5 0,0 1-116,0-2 0,0 7-88,0-3 1,0-1 76,0-2 0,4-2-116,0 1 0,1 2 30,-2-5 1,-1-1-81,2-3 1,1-4-37,-2 0 1,3-5-42,-3 1 1,-1-2 142,1-2 0,-1 1 25,-2-1 1,1-3 275,3 0-183,-3-6 113,4 3 1,-5-4 111,0 3-152,0-2 23,0 3-320,0-5 165,5 0 0,-2 0-45,4 0 1,1-2 61,3-1 0,2 1-19,2-2 0,-2 3-54,2 1 1,3-4 43,1 1 1,3-3-75,0 3 1,-1 1 83,2-1 1,-3-2-103,7 1 1,-7-1 23,-1 1 0,-1 1-140,1-4 1,1 4 27,-5-1 0,4-1 102,-4 1 0,1-1-228,-5 2 0,-3 1-176,-1-2-39,-4 3 0,2 0 157,-5-3 0,-1 3-426,-3-3 1,-2 3 778,-6 1 0,-4 0 0,-2 0 0</inkml:trace>
  <inkml:trace contextRef="#ctx0" brushRef="#br2" timeOffset="228">16138 12026 7556,'-7'-6'495,"4"-1"-52,6 4 1,0 1-43,4-1 1,1 1-12,4 2 1,0 0-137,3 0 1,3 0-84,5 0 0,0-1 78,0-3 0,0 3-218,-1-3 0,0-1 59,-3 1 1,1 0-165,-4 4 1,-1-3-549,-4-1-688,1 0-48,-1-1 743,-5 4 615,-1-4 0,-5 0 0,0-2 0</inkml:trace>
  <inkml:trace contextRef="#ctx0" brushRef="#br2" timeOffset="229">16081 11695 8074,'0'-11'115,"0"-1"72,0 1 0,10 1 332,5 2 1,5-1-535,3 5 1,0-3 1,0 3 1,1-1 113,3 1 1,0 3-169,4-3 0,1-1-248,-6 1 1,1 0-86,-4 4 1,-2 0 399,-2 0 0,3-5 0,-4-1 0</inkml:trace>
  <inkml:trace contextRef="#ctx0" brushRef="#br2" timeOffset="230">16743 11512 8212,'0'-11'-505,"0"-1"0,0 5 1038,0-1 1,0 4 262,0-3-212,0 4-52,0-2 0,0 4 128,0-3-399,0 3 0,0-3-2,0 8 0,0 2 0,0 6 0,1 5-81,3 6 7,-3 5 1,6 3-29,-4-1 1,0 2 89,5 6 1,-6-3-246,2 3 1,1 2 56,-1-2 0,1 4-262,-1-4 0,-3 4 145,3-4 1,1 0-61,-1-4 0,0 0 11,-4 1 1,3-2-36,1-3 0,0-3 232,-4-8 0,0 2-130,0-2 1,0-2 142,0-2 0,0-2-74,0-2 69,0 1 2,0-1-132,0-5 154,0-1 330,0-5-328,0-5 1,0 3 11,0-6-222,0 6 0,0-5 97,0 3 0,1 3-160,3-3 1,-1-1 41,4 1 1,1 1 33,3 3 0,2-4-119,2 0 1,-1 0 74,5 4 0,-4-4-75,4 1 0,-3-2 55,3 1 0,-5 3 95,1-3 1,1 1-57,0-1 0,-1 3-98,-4-3 1,1 3-269,-1 1 0,-3-4-251,-1 0 282,-4 1 1,2 1-259,-5-1-716,0 1 1407,-5-3 0,-7 0 0,-5-1 0</inkml:trace>
  <inkml:trace contextRef="#ctx0" brushRef="#br2" timeOffset="231">16709 11501 8196,'0'-18'0,"0"2"475,0 4 0,2 5-478,6-1 0,-1 4 79,9-4 1,-4 6 349,0-2 1,1-1-126,2 1 0,3-3-126,4 3 0,1-1 86,0 1 1,0 3-596,0-3 1,0 1-175,-1 0 1,-3 1 507,0-2 0,1 3 0,2 1 0</inkml:trace>
  <inkml:trace contextRef="#ctx0" brushRef="#br2" timeOffset="232">17280 11638 8124,'-5'-6'0,"2"-1"-188,-4 3 1,4 2 205,-1-6 1,2 4 216,-2-3-24,3 4 0,-6-6 227,3 6 0,3-3 321,-3 3-31,3 1-506,1-3 0,0 7 30,0 1 0,1 4 77,3 4 0,1 6-90,3 2 0,2 2-152,-2 2 1,2 4 90,1-1 1,4 6-245,1-1 0,3-3-60,-4-2 0,5 2-187,-1-1 1,3-1 121,1-3 1,-2-1-41,-2-3 1,2 1-90,-6-5 1,0-3 95,-4-5 1,1 1 56,-1 3 0,-3 0 32,0-4 0,-6 0-692,2-4-386,-3-1-162,-1 8 1375,-5-9 0,-1 9 0,-6-3 0</inkml:trace>
  <inkml:trace contextRef="#ctx0" brushRef="#br2" timeOffset="233">17542 11592 8056,'0'-23'173,"0"6"385,0 1-559,0 9 136,0 2 567,0 5-426,-5 5 0,0 2-1,-2 9 1,-3 1-125,2 6 0,-2 6-100,-2 6 1,-3 0-85,0 7 0,-2-4 72,2 4 0,1-1-114,-5 0 1,1-1 51,-1-6 1,-1-3-44,5-1 0,0-5 78,3 2 1,1-8-176,-1-4 1,5 2-293,-1-2 31,1 0 0,-1-3-137,0-1 1,6-3 560,-2-1 0,-2 1 0,-1 3 0</inkml:trace>
  <inkml:trace contextRef="#ctx0" brushRef="#br2" timeOffset="234">17702 11889 8156,'0'-6'968,"0"1"-592,0 5 0,0 5-163,0 2 1,0 5 81,0 3 1,0-1-31,0 5 1,4 0-252,0 4 0,4-4 159,-5 0 0,2-4-278,-1 4 1,-1-1 104,4 1 0,-3-2-204,4-6 1,-6 0 16,2 1 1,1-5 109,-1 1-298,0-5 163,-4 2-591,0-5 529,-5 0 1,2 0-210,-4 0 1,3-4 158,-4 0 1,2-5-165,-2 2 1,-2-4 487,2 0 0,0 0 0,0-1 0,-2 1 0,2-1 0,2-3 0,-2 0 0,6-4 0,-2 4 0,3-6 0,1 2 0,0 1 0,0-1 0,-4 4 0,0-4 0,0 5 103,4-1 0,0 2 281,0 2 0,5 1 177,3 2 1,-2-2-108,2 2 0,-1 2-118,5-2 0,3 6 81,0-2 1,2-1-103,-2 1 0,-2 0-46,2 4 0,2 0-15,-2 0 0,4 0-542,-4 0 1,2 2 113,-2 1 1,-3 2-9,4 3 1,-7 2 33,-2-2 1,-4 2 62,0 1 1,-1 5 17,-2-1 0,0 0 65,0-3 0,-7-1 5,-4 0 1,-2 1-14,-6-1 1,4 1 157,-4-1 1,4-1-32,-4-2 1,5 1 85,-1-5 0,2 1 116,1-2-188,6-1-82,1 3 52,5 0 0,1-4-168,3 3 1,2-3 134,6-1 0,1 0-132,2 0 1,-1 0 47,5 0 0,-4 4-15,4 0 1,-1 0-101,1-4 1,1 1 133,-5 3 1,4-2-114,-3 6 0,-1-2 96,-4 2 1,-1 2-102,-2-2 1,1 2 67,-5 1 0,0 1-19,-4-1 0,0 0 32,0 1 0,-2-1-3,-2 1 0,-6-1 14,-5 0 0,-5 1-20,1-1 1,-3 1 35,-1-1 0,2-3-28,2-1 1,-7-4-206,4 1 0,0-3 5,3-1-1269,5 0 776,-3 0 728,11 0 0,1-10 0,5-3 0</inkml:trace>
  <inkml:trace contextRef="#ctx0" brushRef="#br2" timeOffset="235">18045 11352 8019,'-5'-11'0,"4"3"-47,-3 1 0,3 3 247,1-4 479,0 6-384,0-8 0,0 7 93,0-5 0,5 6-234,2-2 1,3-1 72,2 1 1,-1 0-188,1 4 1,3-3 98,0-1 1,2 0-140,-2 4 1,-1 0 80,5 0 1,-5-4-126,1 0 1,-2 1-33,-2 3 1,1 0 138,-1 0-139,0 0 85,1 0 1,-5 0 48,1 0 20,-5 5 35,7 1 0,-8 5-63,6 1 0,-6-1 116,2 1 1,-1-1-39,1 0 0,-3 1 11,3-1 0,1 6-18,-1 2 1,3-1-19,-3 1 0,4 0-72,-5 4 0,5-1 67,-4 1 1,3 1-168,-3 3 0,1-3 94,-1 3 0,-1 1-155,4-2 1,-4 5 29,1-5 1,-2 5-82,2-4 1,-3 3 148,3-3 0,-1-1-7,0-3 1,0 0 140,5 0 1,-6 0-91,2-1 1,1 0 222,-1-3 0,3 1-77,-3-4 1,4 3 56,-4-4 0,3 1-94,-3 0 1,4-4-75,-5 4 0,5-4-109,-4 0 1,3-1 157,-3 0 0,0-3-197,-4 0 0,0-4 87,0 3 0,0-3 96,0 4-86,0-6 219,0 3 0,-1-1-45,-3 0 0,1 0 90,-4-4 0,3 0 42,-4 0 0,1 0-103,-5 0 1,1 0 99,0 0 0,-6 0-126,-2 0 1,1 0-65,-1 0 0,0 0 84,-4 0 0,2 0-851,2 0 0,-2 0-123,6 0 1,4 0-1711,3 0-706,6 0 3197,-3 0 0,-1 5 0,0 1 0</inkml:trace>
  <inkml:trace contextRef="#ctx0" brushRef="#br2" timeOffset="236">18913 11821 8043,'-6'0'127,"1"0"116,5 0 1,3-2 111,1-1 0,5 1-4,-1-2-191,2 3 0,1 0 40,1-3 0,-1 3-109,0-3 1,5-1 16,-1 1 1,1-3-140,0 3 0,-4-4-447,4 4 382,-4 0 0,0 3-934,-1-3 518,-5 3-321,5-4 386,-10 5 447,4 0 0,-5 5 0,0 1 0</inkml:trace>
  <inkml:trace contextRef="#ctx0" brushRef="#br2" timeOffset="237">18890 11969 8169,'12'0'864,"0"0"-573,3 0 1,-1 0 0,5 0 0,0 0 105,4 0 1,0-1-272,0-3 0,0 1-135,0-4 1,-4 4-1277,0-1 695,-5-2 590,2 5 0,-4-9 0,-1 3 0</inkml:trace>
  <inkml:trace contextRef="#ctx0" brushRef="#br2" timeOffset="238">19564 11398 8041,'0'-8'-654,"0"1"1511,0 4-131,0-2-194,-5 5 0,4 5-100,-3 3 0,3 3-169,1 5 1,0 1-90,0 6 0,0 1 56,0 3 1,0 2-173,0 5 1,0-1 124,0-2 0,0 6-278,0-3 0,3 3 119,1-3 0,4 4-296,-4 0 0,-1 0 111,-3-4 0,2-1-4,1-2 0,-1-3 11,2-5 0,-3-1 69,-1 1 0,0-5 288,0-3-289,0-2 465,0-2-227,0-4 315,0-2-92,0-5-505,0-5 203,0 3 0,0-4-218,0 2 129,0 3-196,0-4 210,5 0-36,1 4 1,6-4 21,-1 5 1,0 0-21,1 0 0,1 0 34,2 0 1,-1 0-8,5 0 0,-4-2 27,4-2 0,-4 3-25,4-3 1,-3 2-72,3-2 0,-4 2 68,4-6 1,-5 5-141,1 0 0,-2 0 0,-2-1 0,1 3-92,-1-3 0,-3 3-268,-1 1 208,-4 0-726,2 0-53,-5 0 1,-5 0 1080,-3 0 0,2 0 0,-2 0 0,-5-5 0,-4-2 0</inkml:trace>
  <inkml:trace contextRef="#ctx0" brushRef="#br2" timeOffset="239">19598 11889 7997,'0'-11'125,"0"4"0,5-2 305,3 6 1,-2-2 75,2 1-225,-1 3 1,5-6-191,-1 3 0,1 3 135,-1-3 1,4 3-198,1 1 0,0-1 57,-1-3 0,2 3-59,2-3 1,1 3 75,-5 1 1,2 0-330,-2 0 0,-2 0-109,2 0 1,-6 0-653,-1 0 460,-1 0 0,1 0 527,-1 0 0,-4-5 0,2-2 0</inkml:trace>
  <inkml:trace contextRef="#ctx0" brushRef="#br2" timeOffset="240">19598 11398 7987,'0'-11'-146,"0"-1"1,1 2 597,3 2 1,-1 2 544,4 2-631,1 3 1,5-4-4,2 5 0,3 0-120,5 0 0,-1 0-203,1 0 0,4 0 120,0 0 1,-2 0-480,-6 0 1,1 0 250,-5 0 1,5 4-1125,-5 0 0,0 3 1192,-4-3 0,6 5 0,1-3 0</inkml:trace>
  <inkml:trace contextRef="#ctx0" brushRef="#br2" timeOffset="241">20181 11272 8088,'0'-11'-108,"0"5"352,0-5 286,0 10-22,0-4-273,0 5 1,0 5 21,0 3 1,3 7-23,1 4 1,0 8 25,-4 3 1,0 3-61,0 1 1,4 2-37,0 2 0,0-1-182,-4 5 0,0-4 103,0 4 0,0-4-232,0 4 0,0-2 85,0 2 0,0-3-29,0-4 0,0-2-5,0-3 0,0 2-60,0-5 1,0-5 30,0-3 1,0-1 80,0 1 1,-2-2 120,-2-6 0,3 1-129,-3-1 331,3 0-269,-4 1 1,2-2 166,-4-2-63,4-3 7,-2-5 864,5 0-934,5 0 0,-2 0 83,4 0-130,1 0 1,4 0-21,-1 0 1,0 0-22,1 0 1,3 0-63,0 0 0,2 0 67,-2 0 1,-2-4-118,2 0 0,-2-1 80,-2 1 0,0 3-81,1-3 1,-5 2 52,1-2 0,-4 2-346,3-1-283,-4 1-475,2 2-513,-5 0 1713,-5 0 0,-1 0 0,-6 0 0</inkml:trace>
  <inkml:trace contextRef="#ctx0" brushRef="#br2" timeOffset="242">20215 11318 8037,'0'-8'-463,"0"1"631,0-1 0,0-3 77,0-1 0,1 5 309,3-1-295,2 1 0,6-5-152,-1 1 1,1 3 35,-1 0 0,0 5-114,1-5 0,1 6 9,2-2 0,-3 2-168,4 2 1,-4 0-12,0 0 1,-1 0 35,1 0-779,-1 0 320,1 0-820,-1 0 721,0 0 663,-4 6 0,3-5 0,-4 4 0</inkml:trace>
  <inkml:trace contextRef="#ctx0" brushRef="#br2" timeOffset="243">20512 11341 8110,'0'-6'584,"0"-1"-184,0 3-90,0 3 30,0-4 1,4 10 153,-1 3 1,6 2-141,-1 1 1,2 6-117,2 2 0,-1 2-145,0 2 1,5 5 173,-1 3 0,0-2-144,-3 1 1,3-1 76,0 2 0,0 1-265,-3-6 1,0 5-92,4-5 0,-4 1-18,3-4 1,-2-4-64,-1 0 1,-2-1 83,-3 1 0,3 1-52,-2-5 1,1 1 106,-1-5 0,2 0-4,-3 1 1,0-1 33,0 1 1,-3-2-129,4-3 0,-4 2 78,3-5 0,-4 1-105,0-1 0,0-3-465,1 3 157,-3-3-816,4-1 859,-5 0 1,-4-5-126,1-2 613,-6 2 0,2-11 0,-4 4 0</inkml:trace>
  <inkml:trace contextRef="#ctx0" brushRef="#br2" timeOffset="244">20900 11375 8037,'-1'-21'178,"-3"2"1,3 2 66,-3 6 0,3 3-112,1 0-29,0 6 319,0-3-49,0 0-196,0 3 0,-2-1 52,-1 6 1,0 5-132,-4 7 0,1 3 97,-5 5 0,2 5-219,-6 2 1,-2 3-30,2 2 1,-5 0-71,1 3 0,-1-2 128,1 2 1,-3-3-76,3 0 1,-1-1-67,1 0 1,-2-3 30,6-1 1,0-5-70,3 2 0,1-7 75,0-1 0,3-3-269,0 3 1,2-5-460,-2 1-328,-2-3 324,9 0 830,-4-1 0,5-4 0,0-2 0</inkml:trace>
  <inkml:trace contextRef="#ctx0" brushRef="#br2" timeOffset="245">21049 11775 8040,'0'-12'97,"0"6"291,0-4 0,0 10 260,0 0-15,0 5 1,0 8-168,0 2 0,-4 1-142,0 4 1,-4 5-193,5-2 0,-5 3 98,4 1 1,-3-2-147,3 6 0,-4-6 88,4 2 0,-3-3-342,3-1 1,0-4 69,4 0 1,0-9-107,0 1 0,0-2-4,0 3 1,0-5-93,0 1 0,0-4-798,0 3 763,0-4 0,-1 2-575,-3-5 557,3 0 1,-4-1-394,5-3 1,-4 1 344,0-4 1,0-1 402,4-3 0,0-2 0,0-2 0,5-8 0,2-6 0</inkml:trace>
  <inkml:trace contextRef="#ctx0" brushRef="#br2" timeOffset="246">21026 11843 8040,'0'-11'-396,"0"0"717,0-1-221,5 1 0,-3 4 392,6 4 0,-4 1-114,3 2 0,-3 2-83,4 1 1,-2 8-69,2 4 1,2 5-2,-2-1 0,-2 3-83,2 1 0,-2-2-155,2-2 1,2 5-82,-3-5 0,0 5 92,0-5 1,0-1-139,0 1 1,2-5 25,-5 1 1,4-2-156,-5-1 1,5-1 57,-4 0 0,3-3-28,-3 0 1,1-2-410,-1 2 157,-3 2-490,4-4 227,-5 0 413,0-1 0,-5-5 340,-2 0 0,-3 0 0,-7 0 0,-1 0 0</inkml:trace>
  <inkml:trace contextRef="#ctx0" brushRef="#br2" timeOffset="247">20980 12095 7964,'0'-8'209,"0"0"0,1 6 154,3-2 0,3 2 156,4-2-340,0 3 1,2-5 144,2 6 1,2 0-458,2 0 0,1 0-433,-5 0 1,4 0 565,-3 0 0,-1-5 0,-4-1 0</inkml:trace>
  <inkml:trace contextRef="#ctx0" brushRef="#br2" timeOffset="248">21357 11398 7990,'0'-11'0,"-1"3"0,-3 0 41,3 1 0,-4-1 169,5 1 0,-2 4 374,-1-1-359,1 3 266,-3-4 246,5 4-398,0-5 160,0 6-279,0 6 1,5 0-1,3 5 0,2 6-1,1 2 1,6 2-29,2 2 0,-1 1-121,1 3-114,0-3 154,4 4 1,-4-5-300,0 0 117,0 0-53,4-1 0,-1 0-43,1-3 1,-1 1 23,-3-4 1,2 3-82,-2-4 0,-2 0 67,-2-4 0,-2 0 35,-2-4 1,-1 3-323,-2-2 188,2-3 77,-8 0 0,4-1-598,-2 0 321,-3 0 17,4-4 0,-9 1-336,0 3 0,-4-3 89,0 3 687,-7-3 0,-3-1 0,-5 0 0</inkml:trace>
  <inkml:trace contextRef="#ctx0" brushRef="#br2" timeOffset="249">21665 11307 7990,'0'-18'152,"0"5"93,0 6 0,0 3 186,0-4-211,0 6 361,0-3-113,0 5-271,0 5 1,0 2 13,0 8 14,0 3-117,0 5 0,-5 5-40,-2 2 1,-3 3 56,-2 2 0,1 4-145,-1 3 0,0-3-94,-4-1 1,2 2-150,-5-2 0,4 0-560,-4-4 400,5-5 273,-7-1 0,8-5-321,-2 0 255,2 0 0,5-6-488,1-1 112,4-4-46,-2 0-35,5-1 673,0 1 0,1-6 0,3-2 0,3-3 0,4-1 0</inkml:trace>
  <inkml:trace contextRef="#ctx0" brushRef="#br2" timeOffset="250">21837 11786 7990,'0'-6'841,"0"-4"-813,0 9 478,0-5-97,0 17 0,0 1-195,0 11 1,1-4 13,3 0 1,-3 0-57,3 4 0,-3 0-149,-1 0 1,4-2-278,0-2 170,0 3-79,1-9 0,-4 4-123,3-1 0,-2-4 66,2 4 0,-3-8-415,3 0 221,-3-5-51,4 7-88,-3-9 231,3 4 1,-6-5-520,-3 0 841,2-5 0,-8-1 0,8-6 0,-6 1 0,1-1 0,-5 1 0,1 0 0</inkml:trace>
  <inkml:trace contextRef="#ctx0" brushRef="#br2" timeOffset="251">21768 11843 7990,'7'-17'261,"-1"-4"149,-2 6 0,-2 0-105,6 3 0,-1 1 76,5 0 0,-5-1-117,1 1 0,1 3 76,6 1 1,-1 0-105,5 0-169,-5 2-2,8-1 1,-6 5-99,3-3 0,2 3 64,-6 1 0,0 5-240,-4 3 0,1 1 47,-1-2 1,-3 7-42,-1-2 0,-4 2-17,1-3-50,-3 0 233,-1 1 0,0 3-56,0 0 0,-5 1-12,-3-5 0,-2 0 6,-1 1 0,-2-5 27,-2 1 1,1 0 79,-5 3 1,5-3 39,-1-1 0,2-4 128,2 1-117,4-3 1,-2 0 1101,6 3-590,-1-3-294,4 4 20,0-5-267,5 0 1,-3 4-52,6 0 1,0 0 67,3-4 0,0 1-132,1 3 0,1-3 100,2 3 1,-1-2-107,5 2 0,-5-2 57,1 1 0,1 2-89,0-1 1,-1 4-108,-4-4 204,-4 5 9,3-3 0,-5 2-230,3-1-10,-3 1 170,-5 3 0,0 1-124,0-1 0,-2-3 126,-1-1 0,-1 1-21,-8 3 1,3 1 36,-6-1 1,-3-1 1,-1-2 0,2 1-323,-2-5 302,-5 4-45,-1-6 0,1 4-397,5-2 397,5-3-418,3 4-34,1-5 0,8-1 3,-1-3 582,1-2 0,7-6 0,2 1 0</inkml:trace>
  <inkml:trace contextRef="#ctx0" brushRef="#br2" timeOffset="252">22088 11272 7990,'6'-11'-282,"-1"0"305,-5-1 87,0 6 0,2-3 223,1 5-62,-1-5 1,4 4 271,-2-2-287,-3 1 0,5 5 283,-2-3-427,3 3-141,4-4 113,0 0 1,1 4-68,-1-3 0,2-1 38,2 1 1,-2-4-96,2 5 0,2-5 97,-2 4 0,0 0-43,-3 4 0,0 0-49,3 0 0,-6 0-1,3 0-26,2 0-39,-2 0 124,5 0 1,-9 2-60,-1 1 74,1-1 58,-2 3 47,4-5 1,-7 4-6,4-1-60,-4 1 0,6-3 116,-5 3-77,-1-2 0,-1 8-20,1-3-30,-1 3 3,3 2 0,-1 3 20,-1 0 0,1 6 19,-4-2 0,4 2-1,0 2 0,1 4-50,-1-1 0,-3 2-6,3-1 1,1-2 0,-1 6 1,0-6 10,-4 2 0,0 1-124,0-2 24,0 1 0,1 0-148,3-1 74,-3 1 0,4-3 58,-5 3 1,1-3-131,3 2 0,-3-1 90,3-3 1,1-3 38,-1 1 1,4-3 16,-5 2 1,5-1-11,-4-3 1,3-2 208,-3 2-202,0-2 78,-4-2 1,4 1 9,0-1 0,-1-3-14,-3-1 1,2 0 9,2 0 1,-3 0 79,3-3 10,-3-3-87,-1 4 1,0-4 71,0 3-20,-5-3-55,-2 4-27,1-5 0,-4 2 32,2 1-16,-2-1 0,-1 3 307,-1-5-165,1 0 0,0 0-34,-1 0 0,-3 0 162,0 0 0,-6-2-311,2-1 1,2 1-147,-2-1 1,5-3-490,-2 3 365,4-1-526,5-1-869,2 4 1,5-5 1671,0 6 0,5 0 0,2 0 0</inkml:trace>
  <inkml:trace contextRef="#ctx0" brushRef="#br2" timeOffset="253">22933 11741 6157,'-6'0'1791,"-4"0"-1670,8 0 465,-3 0-98,5 0-224,5 0 1,2 0 161,4 0 0,1 0-182,-1 0 0,0-4 28,1 0 0,-1 0-77,1 4 0,0 0 0,4 0 0,-4-4-162,3 1 12,-2-1 33,-1 4 1,-5 0-804,1 0 385,-1-5-801,0 3-879,3-3 2020,-4 5 0,1 0 0,-2 0 0</inkml:trace>
  <inkml:trace contextRef="#ctx0" brushRef="#br2" timeOffset="254">23630 11033 8120,'5'-7'744,"-4"2"-194,4 5 7,-5 0-264,5 5 0,-3 3-101,1 7 44,4 3-59,-6 5 0,4 0-113,-5-1-61,0 1 111,5 0 0,-4 0-83,3 0 0,1 0 20,-1-1 1,4 1-221,-5 0 0,3-1 5,-3-3 0,-1 1-121,1-5 0,3 0-611,-3-3 457,1-1-14,1 1-948,-4-1 651,5 1 750,-6-6 0,5 4 0,1-4 0</inkml:trace>
  <inkml:trace contextRef="#ctx0" brushRef="#br2" timeOffset="255">23447 11569 8525,'8'0'527,"-1"0"0,1 0-76,3 0 0,1 0-141,-1 0 0,4 0 37,1 0 0,8 0-186,-1 0 74,2 0-159,-2 0 0,1-3-93,3-1 0,0-4 92,4 4 0,2-1-229,-3 1 1,2-1 116,-1-2 0,0-2-41,-4 5 0,3-4-150,-3 5 1,-4-5 57,-4 4 1,-1-1-33,1 1-57,-3 3 105,-4-4-278,-1 5-31,0 0-404,-4 0 496,-2 5 1,-10 0 370,-3 3 0,-7 2 0,-3-4 0</inkml:trace>
  <inkml:trace contextRef="#ctx0" brushRef="#br2" timeOffset="256">23561 11901 8096,'0'-8'-1527,"0"0"1678,0 6 1183,0-8-463,0 8-107,0-8-148,0 9-379,0-4 656,0 5-657,5 0-83,-3 5 1,3 3 73,-5 7 1,3-1-57,1 5 1,1 0-134,-1 4 0,-3-1 42,3 1 1,-2 0-184,-2 0 0,0 0-178,0 0 214,0 0 0,3-4 124,1 0-427,0-5 230,-4 7 1,0-8-90,0 2 0,1-2 101,3-2 0,-3 1 35,3-1 46,-3-5 1,1 3-169,1-5 113,-1 0 0,3-3-217,-5 3 196,0-3 113,0 4 0,0-6-57,0-3 1,0 2 152,0-6 0,0 0-178,0-3 84,0 0 1,0-1-8,0 1 1,0-1 25,0 1 1,0-4 22,0-1 0,0-3 23,0 4-63,0 0 1,1 0 5,3 0 0,1-5-2,3 5 9,2-5 1,-5 7-11,2-2 1,4-1 5,-4 0 1,3 1 1,2 4 1,-1-1 7,1 1 0,-1-1 24,0 1 127,1 5-4,-1-5-138,1 10 1,-5-4 180,1 5 5,-6 0-174,9 0 1,-9 5 35,6 3 0,-4-1-12,3 5 1,-4-2 2,0 9 0,-1 0-26,-2 4 1,4-3-17,-1 3 1,1-3-174,-4 7-50,0-3 221,0-1 1,0 0-509,0 0 286,0-1 0,0 0-47,0-3 0,0-2 109,0-6 0,0 0 275,0 1-263,5-1 209,-3 1-197,3-1 1,-4-5-49,3-2 103,-3-2-535,4-2 5,-5 0 0,-5-6 1,-1 0-1</inkml:trace>
  <inkml:trace contextRef="#ctx0" brushRef="#br2" timeOffset="257">23950 11855 8017,'0'-12'0,"0"1"3,5 0 0,-3-1 63,6 1 1,-6 3 544,2 1-326,-3 4-114,4-7 1,-3 7 255,2-4-198,2 4 214,-5-7 114,9 9-151,-3-4 27,4 0-245,0 3 0,0-2-123,-4 8 0,3-1-235,-2 4 164,2 1 24,2 3 0,-5 1-85,1-1 0,-2 1-42,2-1 1,1 2-141,-6 2 0,1-2 67,-4 2 1,0 2-101,0-2 0,-1 0 101,-3-4 1,2 1 62,-6-1 1,0 1 240,-3-1 17,0-5-110,4 5 0,-3-6 138,2 2 1,2-2 32,-1-5-10,4 5-71,-2-3 0,5 4 336,0-2-298,5-3 1,1 4 79,6-5 1,0 4 150,4 0-18,-4 0-268,10-4 0,-8 0 316,5 0-277,-5 0-63,2 0 0,0 0-81,-1 0 0,0 0 83,-4 0 0,1 0-169,-1 0-152,-4 5 1,2-3-429,-6 6 0,1-4 668,-4 3 0,-5 1 0,-1 3 0</inkml:trace>
  <inkml:trace contextRef="#ctx0" brushRef="#br2" timeOffset="258">2969 14128 8067,'-6'0'94,"0"1"30,2 3 0,3 2 393,-3 5-362,3 1 30,1-1 1,0 2 29,0 2 1,0-1-47,0 5 0,0-1 25,0 1 1,0 3-32,0-3 0,0 2 3,0 2 1,0-1-125,0-3 1,0 6-20,0-2 0,0 2-146,0-2 95,0 0 38,0 5 1,0-4-154,0 3 1,0-3 149,0-1 0,0-1-114,0 1 1,0-4 72,0 0 1,0-5 24,0 1 1,3 2-43,1-2 37,0-5 13,-4 1 0,0-9-4,0 6 32,5-6 5,-4 3 64,4-5 345,-5 0 0,6 0-462,1 0 0,3 0-7,2 0 1,3-4 24,0 1-10,5-1 38,-2 4 1,5-4-2,0 0 1,4-3 15,-1 3 0,8-4 10,-3 4 0,4-4-8,-4 0 1,1-1 7,-2 1 1,2-2-16,-6 3 1,0 0-12,-7 0 1,-1 3-129,-3-4 129,-2 6-86,-2-3-69,-1 5 1,-7-4-140,4 0-108,-4 0 1,-3 4-85,-8 0 0,-6 0-419,-1 0 0,-1 4 187,0 0 693,4 5 0,-10-3 0,4 5 0</inkml:trace>
  <inkml:trace contextRef="#ctx0" brushRef="#br2" timeOffset="259">2969 14516 8123,'-6'-12'281,"1"6"1,5 0 176,0 2-346,0 3 1,5-4-25,3 5 0,6 0 102,1 0 1,4 0-135,-4 0-105,5 0 187,-2 0 1,5 0 40,0 0-9,-5 0-158,3 0 1,-3 0 4,5 0 1,-2-4 82,-2 0 0,2-4-138,-6 5 0,0-2-607,-3 1 322,-1 2 196,-5-3 0,1 2-1182,-3-1 667,-3 0 642,4 4 0,-10 0 0,-2 0 0</inkml:trace>
  <inkml:trace contextRef="#ctx0" brushRef="#br2" timeOffset="260">2969 14173 8247,'-1'-11'-373,"-3"-1"366,3 1 0,-4 3-12,5 1 398,0 4-157,0-2-87,0 0 0,5 4 405,3-3-218,7 3-146,-2-4 1,8 3 29,-2-1-66,3 1-103,1-3 0,3 4 28,1-3 0,5-1-24,-2 1 0,-1-1-189,2 1 0,-2 2-268,1-6 233,3 6 61,-9-3 0,1 5-1077,-6 0 520,-5 0 679,-3 0 0,-1 0 0,-3 0 0</inkml:trace>
  <inkml:trace contextRef="#ctx0" brushRef="#br2" timeOffset="261">3700 14059 8197,'-10'-11'46,"3"-1"102,-4 6 93,10-4 0,-5 8 83,2-1 332,3 1-255,-4 2-198,5 0 0,3 2-52,1 1 1,4 5 73,-4 7 0,5 4 13,-2 8 1,2 1 14,-1 2 1,1 7 14,-6-3 1,5 7-122,-4-3 1,0 4-138,-4-4 0,0 1-508,0-1 398,0-2 1,0 0-224,0-6 207,0-5 0,0 7-58,0-5 0,0-4-128,0-4 1,0-5 150,0 1 0,0-3 84,0 0 1,3-1 188,1 1 22,0-6-238,-4 4 216,0-8 424,0 8-43,0-9-233,0 4 550,0-5-809,5 0 1,1 0-7,6 0 1,-5 0-38,1 0 1,0-1-16,3-3 0,1 3-170,-1-3 218,5 3-17,-3 1 0,5-2-308,-3-1 306,-2 1-44,3-3 0,0 1-11,-1 1 0,1-3 37,0 3 1,-4 1-6,3-1 1,-1-2-43,2 1 0,-4-4-3,4 4 0,-8-1-245,0 1 39,-5 3 189,7-4-691,-9 5 359,4 0-108,-5 0 1,-5 0-413,-3 0 1,-3 0 234,-4 0 720,2 0 0,-9 0 0,5 0 0</inkml:trace>
  <inkml:trace contextRef="#ctx0" brushRef="#br2" timeOffset="262">3655 14059 8155,'-7'-11'122,"2"-1"0,5 1 71,0-1 0,0 5-153,0-1 1,2 6 261,1-2 1,0-1 28,4 1 0,1-1-76,4 1-20,-1 3-60,5-9 1,2 8 28,5-1 83,0-4-156,0 6 0,5-5 42,2 2 1,-1 1-16,2-4 1,-6 4-127,2-1 1,-3 2-7,-1-2 0,0 3-221,-1-3 1,-3 3-1195,0 1 672,-5 0 481,3 0 0,-7 1 236,-2 3 0,-3 2 0,-5 5 0</inkml:trace>
  <inkml:trace contextRef="#ctx0" brushRef="#br2" timeOffset="263">4351 14173 8352,'-5'-6'6,"-1"-4"81,-5 2 1,4 2 132,3-2 0,2 6-48,-2-2 138,3-2 1,-4 3 588,5-5-319,0 6-322,0-3 0,0 6-23,0 3-193,0 2 154,5 11 1,1 0 62,6 6 1,0 1-43,3 3 0,-2-3-112,2 3 0,3 1 18,1-2 0,-1 5 9,1-5 0,-4 1-256,4-4 0,-4 0-44,4 0 1,-5-1-9,2 1 1,0-4 53,-1 0 1,1-5-45,-5 2 0,0-4 23,1 0 0,-1-1 55,1 1 0,-2-5 41,-3 1 1,0-6-58,-3 2-252,-3-3 300,9 4-19,-9-3-618,4 3-289,-5-5-367,0 0 741,0-5 0,0 2-522,0-4 1130,0 4 0,0-7 0,0 4 0,0-6 0</inkml:trace>
  <inkml:trace contextRef="#ctx0" brushRef="#br2" timeOffset="264">4751 14173 8295,'-5'-17'-34,"4"-4"87,-3 6 0,3-4 105,1 4 1,0 0-106,0 3 0,0 4 493,0 1-128,0 4-1,0-7 36,0 9-196,-5-4-140,3 5 1,-8 5-69,3 3 0,-4 7 151,0 4 0,0 7-186,-1 5 1,1 2 74,-1 1 0,0 0-179,-4 1 1,0-1-262,-3 0-514,-3 0 807,5 1 0,-1-6-605,3-2 645,-3 2-30,5-5 1,-9 4-25,3-5 0,2-4 43,-2 0 0,5-2-14,-2 2 1,4-2 24,0-6 728,1 1-903,0-1 471,4 1-304,2-6-610,5-1 19,0 0-15,0-4-154,0 4 543,0-5 0,10-5 0,3-1 0</inkml:trace>
  <inkml:trace contextRef="#ctx0" brushRef="#br2" timeOffset="265">4900 14459 8154,'0'-12'258,"0"1"697,0 5-1043,0-5 304,0 10 194,0 6 1,0 3-237,0 7 1,-2 3-7,-2 1 0,2 2-74,-6 2 0,5 0 64,-5 0 0,5 0-128,0 0 0,-3-2 79,3-2 1,-1-1-194,4-3 1,-1-2-71,-3 2 113,3-2 1,-5-2 57,6 1-18,0-6 0,0 0-109,0-2 1,-1-2-547,-3 1 50,3-1 1,-5-2-106,2 0-935,3 0 790,-4 0 856,5-5 0,0-7 0,0-6 0</inkml:trace>
  <inkml:trace contextRef="#ctx0" brushRef="#br2" timeOffset="266">4888 14527 8154,'0'-17'0,"0"0"120,0 6 0,0-1 181,0 1 1,0 3-25,0 1 1,0 3-21,0-4 1,1 6 508,3-2-322,-3 3-204,5 1 0,-3 5-40,1 2 0,5 3 1,-1 2 1,2 4-67,1 3 0,1 3 14,-1 1 1,4-4-194,1 0 0,-1 0-9,-4 4 1,1-6 43,-1-1 1,0-4-233,1 0 1,-1-1 44,1 1 1,-1-5 43,1 1 1,-5-6 48,1 2-26,-6 3-876,8-6 406,-8 4-397,3-5-229,-5 0 463,-5 0 0,-2 0 762,-4 0 0,0 0 0,-6 5 0,-1 1 0</inkml:trace>
  <inkml:trace contextRef="#ctx0" brushRef="#br2" timeOffset="267">4877 14721 8154,'-5'-6'129,"3"-4"363,-3 9-483,10-4 0,6 1 57,4 0 1,5-1-104,-1 1 0,3 2 16,0-6 1,1 4-264,0-3 0,0 3-11,0-4 0,0 6-232,0-2 0,-6 3 527,-1 1 0,1-11 0,1-1 0</inkml:trace>
  <inkml:trace contextRef="#ctx0" brushRef="#br2" timeOffset="268">5288 14048 8154,'-12'-12'30,"1"1"241,0-1-94,-1 1 0,6 3 178,2 1 307,3 4-182,1-2-243,0 5-58,0 5 1,1 5 43,3 6 0,3 4-129,9-1 1,-4-1 76,4 1 1,0 0-32,-1 4 0,6-1-125,-2 1 1,-2 0 78,2 0 1,-3 0-244,3 0 80,-5 0-107,7-1 0,-8 0-78,2-3 1,2 1 78,-2-5 0,0 1-158,-3-5 0,-1 4 155,0 1 1,1-2-74,-1-7 0,-1 3 34,-2-2 1,2-2 15,-2 2 0,-2-4-288,2 3 345,-6-4-285,3 2-154,0-5 244,-3 0-113,3 0 452,-5 5 0,0-4 0,0 4 0</inkml:trace>
  <inkml:trace contextRef="#ctx0" brushRef="#br2" timeOffset="269">5653 14059 8102,'-6'-16'0,"-4"3"63,2-2 1,2 2 192,-2 2 1,4 3-58,-3 0 37,4 6-31,-7-3 0,4 5 74,-6 0 1,5 1-92,-1 3 1,-1 3-16,-6 9 1,5 3 3,-5 7 1,5 1-150,-6 7 1,0-2-166,1 6 51,-6-2 84,9-2 1,-5 0-15,6 0 1,-5-1-52,1-2 0,0-1-139,4-7 0,-1 1 40,1-9 1,3 4-81,0-3 1,6-1 51,-2-4 0,-1-3-475,1 0-465,0-6 766,4 8 0,6-8-335,1 1 703,3-1 0,2-2 0,-1 0 0</inkml:trace>
  <inkml:trace contextRef="#ctx0" brushRef="#br2" timeOffset="270">5870 14356 8200,'-11'0'641,"5"0"0,2 5-484,8 3 0,-3 6-224,3 1 1,-3 5 452,-1-1 1,4 3-12,0 1 1,-1-3-95,-3 3 0,4-5-102,0 8 1,4-8-1,-5 5 1,2-4 9,-1 0 1,-2-3-231,1-4 0,2-1-65,-1 1 0,1-5 158,-1 1-633,-3-6 294,4 9-361,-5-10-478,0 4 109,0-5-659,-5 0 1186,-1 0 0,-5 0 490,-1 0 0,1-5 0,-1-2 0</inkml:trace>
  <inkml:trace contextRef="#ctx0" brushRef="#br2" timeOffset="271">5802 14516 8200,'-4'-15'23,"0"-1"0,0 0 118,4 1 1,5 2 71,3-2 1,-2 2 173,2 2 1,3 3-225,5 0 1,0 5-157,-1-5 1,-1 6 62,5-2 0,-1-1 109,1 1 1,3 0-229,-3 4 0,-1 1 53,1 3 1,-5-1-102,1 4 1,-3-3 108,0 4-188,-1-1 1,-3 5 61,0-1-92,-6 1 1,3-1 14,-5 0 0,-5 1 131,-3-1 1,-2 1-105,-1-1 1,-1 0 126,1 1 1,-4-1-4,0 1 0,-1-2 83,5-2 329,0 2-53,-1-4 361,1 0-367,4-1 0,4-5-134,6 0 0,0 4-77,4 0 1,1 0-18,4-4 0,3 0-118,0 0 1,4 0 80,-4 0 1,6 0-171,-2 0 0,-2 1 134,2 3 1,-3-3-130,3 3 1,-5 1 69,1-1 0,-4 1 49,-3-1 1,2-2-16,-2 6 1,-3-4 0,-1 3 8,-3 1 0,-2 3 70,-3 1 0,-3-2 137,-4-2 1,-6 2-99,-2-3 1,-7 2 180,-5-1 0,-2 2-242,-1-2 0,0 0 58,0 0 0,3-2-350,1-2 1,9-2-704,2 1-649,5-1 1600,3 3 0,5-4 0,0 4 0</inkml:trace>
  <inkml:trace contextRef="#ctx0" brushRef="#br2" timeOffset="272">6281 13933 8151,'-11'0'-339,"5"-5"293,1 4 14,5-9 525,0 9-207,0-9 0,1 8 136,3-2 63,-3-2-301,9 5 1,-7-4-3,4 5 0,1 0-158,3 0 0,5 0 98,-1 0 0,5 0-169,-1 0 35,3 0-34,1 0 0,3 0-80,1 0 1,3 0 77,-3 0 0,0 0-108,-5 0 1,0 0 71,-3 0 0,1-1-43,-4-3 98,-1 2-8,-4-3 1,-4 5 263,-2 0 347,-5 0-525,0 5 0,0-2 21,0 5 1,1-1 2,3 5 1,-3-1 53,3 0-70,2 1-22,-5 4 0,8-2 126,-5 5 0,1 0-72,-1 4 0,-3 0 11,3 0 0,1 0-34,-1 0 0,4 1 2,-5 2 1,2-2-32,-1 3 1,-3-3-93,3-1 1,-1 0-104,1 0 0,-3 0 56,3-1 1,-2 1-43,2 0 0,-3 0 33,3 0 0,-1-2-76,0-2 0,-1 2 119,2-6 0,1 4-10,-2-4 0,1 4 65,-4-4 1,4 1 9,0-5 0,1 1 90,-1-1 0,-3-3-149,3-1 164,-3 1-96,-1-2 62,5 4 217,-4-8-135,5 3 303,-6 0-176,0-4 379,0 4 968,0-5-1497,-6 0 1,4 0 16,-6 0 1,4 0 109,-3 0-136,-1 0 0,-3 1 12,-1 3 0,5-3 147,-1 3 0,1-3-147,-5-1 0,-3 0 2,0 0 0,-2 0-47,2 0 1,1-3-93,-5-1 1,0 0-91,-4 4 0,5 0-885,3 0 220,-3 0-481,6 0-659,-5 0 924,11 5 529,1-4 1,5 6-692,0-3 1,0-2 1139,0 6 0,-5-1 0,-2 5 0</inkml:trace>
  <inkml:trace contextRef="#ctx0" brushRef="#br2" timeOffset="273">7252 14310 8306,'-6'0'-49,"1"0"455,5 0 283,0-5-361,0 4 0,5-4-110,3 5 1,-2 0-1,1 0 1,0-1-30,0-3 0,4 3 84,-4-3 1,7 3-187,1 1 0,2-2-5,-2-2 1,2 3-98,2-3 0,2-1 101,-2 1 1,3 1-200,1 3 0,0-4 70,-1 0 1,1-1-155,0 1 0,-4 3-6,0-3 0,-5 3-139,1 1-166,-2 0 247,-2 0-344,-4 0-308,3 0-33,-9 0-304,4 0 1250,-5 5 0,-5 1 0,-1 6 0,-6-1 0</inkml:trace>
  <inkml:trace contextRef="#ctx0" brushRef="#br2" timeOffset="274">7366 14459 8306,'-6'6'10,"1"-1"582,5-5 785,0 0-1088,5 0 1,1 0 41,6 0 1,1 0-20,2 0 1,-1 0 31,5 0 1,-4-1-130,4-3 0,0 2 0,4-6 1,0 4 25,0-3 0,-1 3-128,1-4 1,-5 4-197,-3-3 88,3 4 89,-5-2-348,3 5 1,-4 0-203,-1 0 141,-5 0 0,1 0-786,-3 0-35,-3 0 0,3 4 1136,-8 0 0,-2 5 0,-6-3 0</inkml:trace>
  <inkml:trace contextRef="#ctx0" brushRef="#br2" timeOffset="275">8269 13876 8518,'-7'5'371,"4"3"1,1 3-210,2 5-18,0 1-21,5 6 0,-3 0 37,1 0 0,3 5-69,-3 2 1,5 1 4,-4 3 0,1-6-22,-1 6 0,-3-3-169,3-1 0,1 2 7,-1-5 1,-1 0 36,-3 0 1,2-3-254,1 3 130,-1-8 55,3 2 0,-4-7-86,3 5 192,-3-5-70,4 3 9,0-6 55,-3 1 255,8-1-356,-9-4 40,4-2-788,-5-5 412,0 0 173,-5 0 283,-1 0 0,-6-5 0,1-2 0</inkml:trace>
  <inkml:trace contextRef="#ctx0" brushRef="#br2" timeOffset="276">8109 13979 8012,'0'-11'6,"0"-1"0,4 1-1,-1-1 1,5 1-1,-4 0 0,5-1-1,-2 1 1,3 1-2,2 2 1,1-2-2,2 2 1,-1 2-3,5-2 0,0 6 0,4-2 0,0-1 331,-1 1 0,1 0 1079,0 4-921,0 0-252,5 0 1,-4 0-128,3 0 0,-2 5-18,2 3 0,-3 1-244,2-2 133,-7 4-90,3-5 0,-9 5-79,2 1 0,-4 3 93,-3 0 0,1 2-96,-5-2 1,-3 3 84,-9 5 1,-1-1-103,-10 1 1,-1 0 152,-7 0 1,-1-4-15,-2 0 1,-2-4 229,6 4-230,-1-5 31,4-2 1,0-2 152,0-3 34,6-2-264,-5 1 1,13-6-381,-2 0-186,2 0-476,3 0 1157,1-6 0,10 5 0,1-4 0</inkml:trace>
  <inkml:trace contextRef="#ctx0" brushRef="#br2" timeOffset="277">9022 13716 8103,'0'-11'-1116,"0"0"2205,0-1-245,0 1-402,0 4 118,0-3-125,0 9-139,0-4 399,0 5-202,-5 0-247,-1 0 1,-4 5-60,2 3 0,-2 2-73,3 1 1,-4 4-51,0 1-152,0 4 219,-1-2 1,1 6-92,-1 2-104,1-1 117,-1 13 0,1-9 32,0 5 0,3 4-51,0-4 0,6 1-127,-2-1 0,3-2 114,1 6 1,1-7-157,3 0 1,-2-4-225,6 3 173,0-5 67,3 3 1,-3-5-113,-1 0 5,1 0 114,3-5 1,1 2-27,-1-5 0,1 2 45,-1-2 0,0-6 16,1 2 1,3-2 11,0 2 0,0-4 96,-3-3 0,-1 1 142,1-1-234,-1-1 29,1-3 0,-5 0-18,1 0-2,-1 0-113,0 0 0,-1 0-661,-2 0 80,-3 0 746,4 0 0,0-5 0,2-1 0</inkml:trace>
  <inkml:trace contextRef="#ctx0" brushRef="#br2" timeOffset="278">9217 13899 7956,'-7'-5'-159,"2"4"0,5-5-447,0 2 853,0 2 736,0-3-378,0 0-212,0 4-12,0-4 151,0 5-147,0 5-148,5-4 1,2 9 198,4-2 1,0 2-141,1 2 0,-1 3-16,1 0 0,0 5-87,4-1 0,-4 3-100,4 1 1,-2 0 7,1 0-113,-3-1 197,5 6 1,-6-4-682,1 3 180,-1-3 106,6-1 0,-5-1-164,4-3 0,-4 1 127,0-5 0,-1 0-10,1-3 0,-1-1-143,0 1 57,1-1 199,-1 0 34,1-4-53,-6 3-186,4-9 253,-9 4-284,10-5-443,-10 0 27,4 0 390,-5 0 0,0 0 1</inkml:trace>
  <inkml:trace contextRef="#ctx0" brushRef="#br2" timeOffset="279">9582 13945 7964,'-6'-23'-147,"-3"1"-39,5 3 1,0 2 446,4 1 74,0 4-175,0-5 928,0 6-447,0-1 0,0 6 140,0-4-586,0 9 0,-4 1-4,1 7 1,-6 5 27,1 3 1,-2 4-30,-1 8 1,-2-2-171,-2 5 47,2 6 31,-9-1 1,5 9-511,-6-6-681,0 5 851,5-8 1,-2 9-198,5-6 0,-1-5 246,5-7 0,1-2-63,2-1 1,-1-5 42,6-3 0,-5-2-86,4-2-245,0 1 27,-1-6 108,4 4-275,-4-9 684,5 5 0,5-6 0,1 0 0</inkml:trace>
  <inkml:trace contextRef="#ctx0" brushRef="#br2" timeOffset="280">9776 14173 8014,'-5'-12'0,"3"-2"447,-6 10 758,5-5-928,-2 8 8,5-4-114,0 5 1,-1 5 332,-3 2-276,3 3-95,-4 7 0,5-1-47,0 3 1,-4 4 55,0 0 1,1 0-127,3 4 1,-4 1 54,0-2 0,-1 2-153,1-1 1,3-7-623,-3 3 357,-2-3 232,4-2 0,-4-2-453,2-4 246,3-1 83,-4-4 0,5-1-82,0-2-122,0-3-336,0 4-889,0-5 1668,0-5 0,0 4 0,5-14 0,1 2 0</inkml:trace>
  <inkml:trace contextRef="#ctx0" brushRef="#br2" timeOffset="281">9765 14242 8014,'-4'-13'98,"0"-2"0,0 2 50,4-2 0,0 6 286,0 1 1,0 5-88,0-5 0,2 6 169,1-2 0,0 4-163,5 4-68,-1 2-114,5 5 0,-2 5 16,-3-1 41,4 5-131,-5-2 1,5 8-82,1 1 0,-2 0-18,-2-4 1,2-1-190,-3 1 0,0-1-20,0-3 0,1 1-214,3-5 1,-3 1-611,0-5 552,-1 0 213,5 1 1,-5-2-227,1-2 179,-6 2-105,8-9 222,-8 9 0,3-7-126,-5 4 296,5-4-295,-4 2-194,4-5 519,-10 0 0,-1 0 0,-11-5 0,0-1 0</inkml:trace>
  <inkml:trace contextRef="#ctx0" brushRef="#br2" timeOffset="282">9673 14527 7939,'0'-11'0,"2"3"294,2 1 0,7 4 492,8-1 0,-1-1-438,1 1 0,-4-3-179,4 3 0,0-4-848,4 5 329,0-1-259,0-1 1,-2 3 608,-2-1 0,-2-4 0,-6 1 0</inkml:trace>
  <inkml:trace contextRef="#ctx0" brushRef="#br2" timeOffset="283">10165 13991 8009,'-12'0'-1847,"5"-2"2438,-1-2-111,5 3-183,-2-4 0,4 5-205,-3 0-60,3 0 304,-4 0 1068,5 0-1205,5 0 0,1 0 75,6 0-113,-1 0-21,1 0 1,3-1 267,0-3-206,5 3-135,-7-4 1,9 1-92,-3 0 1,2-1 6,2 1 0,0 3-272,0-3 1,-4 2-734,0-2 506,-5 3 160,-3-5-742,-1 6 481,-3 0 274,-1 0 0,-2 0 343,-8 0 0,-7 6 0,-7 0 0</inkml:trace>
  <inkml:trace contextRef="#ctx0" brushRef="#br2" timeOffset="284">10176 14150 8049,'11'-1'925,"1"-3"-478,-1 3-106,1-4 0,3 5 99,0 0 1,5 0-187,-1 0 1,2-4 0,-2 0 0,2-1-91,-2 2 1,3 0-175,1-5 0,-4 5-922,0-5 564,-5 5 285,2-2 0,-4 2-1782,-1-1 1865,1 0 0,-6-1 0,-1-1 0</inkml:trace>
  <inkml:trace contextRef="#ctx0" brushRef="#br2" timeOffset="285">10724 13751 8086,'0'-24'43,"0"-2"169,0 11 1,-4 0 34,1 3 1,-1 1 217,4 0 433,0-1-331,0 6 58,0-4-270,0 8-179,0-3 1,0 14 56,0 3-146,0 7 0,5 3 73,2 9 0,0 3-97,0 4 0,-3 2-71,4 1 0,-4 4-283,3-3 1,-3-3-208,4-1-35,-6-2 439,3-2 1,-3-4-457,1 1 248,-1-6 184,3-2 0,-1-3 32,-1-4 27,1 4 1,-3-7 172,3 2-298,-3-2 84,5-2-255,-6-5 454,0-1-2373,0-5 2274,5 0 0,-4 5 0,4 2 0</inkml:trace>
  <inkml:trace contextRef="#ctx0" brushRef="#br2" timeOffset="286">11158 14265 8006,'-6'-8'433,"2"0"767,3 6-537,1-3-465,5 10 1,-4 1 460,3 6-216,-3-1-193,-1 6 0,0-3-192,0 5-113,0 0 176,0 3 1,0 1-89,0 0 1,0-1-215,0-3 1,-1 1-534,-3-5 0,2 4 366,-6-3 348,5-1 0,-2-4 0,5 1 0</inkml:trace>
  <inkml:trace contextRef="#ctx0" brushRef="#br2" timeOffset="287">11352 13739 7422,'0'-6'-992,"0"0"2035,0 2-388,0 3-230,0-5 839,0 6-716,0 6-66,5 0-258,-3 5 0,8 5 54,-3-1 1,4 5-76,0-1 0,4 0-87,0 4 1,1-3 75,-5 7 0,4-3-66,1-1 1,4 0-296,-1 0 63,-3-1 63,6 1 0,-6 0-511,4 0 269,1-5 53,-3 3 1,1-7-184,0 5 0,-5-5 125,1 1 0,-2-3-42,-2-5 0,-3 2 136,-1-5 1,-3 4-27,4-4 0,-6 1-311,2-2 71,-3-1 324,-1 3 1,-1-5-807,-3 0 944,-2 0 0,-5 5 0,-1 1 0</inkml:trace>
  <inkml:trace contextRef="#ctx0" brushRef="#br2" timeOffset="288">11763 13774 7981,'-3'-23'387,"-1"0"-137,-5 5 1,8 2-92,-3 4 0,1 2-79,0 2 206,1-2 0,-7 8 209,6-6 0,-5 7-248,4 1 9,-5 5-66,3 11 1,-5 3 87,-1 8-37,1 7-128,-1 2 1,1 7-82,-1-5 1,-3 4 63,0-4 0,-2 0-217,2-4 0,3-3-23,-4-1 1,2-4-179,-1 0 0,5-3-232,-5-4 277,10 3 113,-11-10 0,11 5-608,-2-6 380,-3 1 166,8-1 0,-4-4-465,2-4 341,3 4-487,-4-6 837,5 9 0,5-3 0,1 4 0</inkml:trace>
  <inkml:trace contextRef="#ctx0" brushRef="#br2" timeOffset="289">11901 14173 8007,'0'-23'0,"0"9"530,0 3 918,0 7-975,0-1-246,0 5-57,0 5 1,0 3 531,0 7-323,0-2-171,0 8 0,1-3-96,3 5 1,-2 0 85,6 0 1,-4 0-143,3-1 0,0-3-57,0 0 0,2-3-382,-5 3 1,3-5-506,-3 1 502,0-8 214,1 4 1,-4-9-310,3 6 251,-3-6-270,-1 3-308,6-5 193,-5 0-742,4 0 450,-15-5 907,2-1 0,-13-5 0,3-1 0</inkml:trace>
  <inkml:trace contextRef="#ctx0" brushRef="#br2" timeOffset="290">11866 14185 8007,'0'-18'0,"2"1"350,1 6-123,-1 5 182,3-4 143,0 3-184,1-4 0,6 1 175,-1 2 1,0-1-206,1 5 1,3 1-64,0 3 0,2 0-241,-2 0 40,-2 0-78,3 0 1,-3 0-70,2 0 99,-2 5 0,3 1-167,-4 5 0,-5-3-112,1 0 33,-6-1 1,4 5 58,-6-1 0,0-3 92,0-1 0,0-3 58,0 4-20,0-6 9,-6 8 1,1-7 129,-2 5 24,-3-1-85,3-1 1,0 5 10,-1-4 1,6 0 39,-2 0-35,-3 1 0,6 3 5,-3 1-33,3-1 1,2 1-56,3-1 53,2-5-11,6 4 0,-1-7-124,1 5 118,-1-6-44,1 3 0,0-1-91,3 0 0,-2 1 77,2-1 0,-2-3-70,-2 3 93,1 2-4,-1 0 170,1 6 17,-6-1-182,-1-4 266,-5 3-227,-5-4 75,4 6 0,-11-6 176,1-2 0,-2 1-42,-6-1 1,0-1 132,-4-3 0,1 0-231,-1 0 0,-4 0-253,0 0 0,2 0-2146,6 0 811,2 0 1456,6 0 0,0-5 0,-1-1 0</inkml:trace>
  <inkml:trace contextRef="#ctx0" brushRef="#br2" timeOffset="291">12312 13945 6159,'0'-6'1828,"0"0"-585,0 6-1025,5 0 0,-3-1-28,6-3 1,0 3 19,3-3 1,4 3-9,0 1 1,4-1-25,-3-3 1,3 3-76,-4-3-52,5-2 83,-7 4 1,3-3-462,-4 5 170,-1 0-382,1 0-654,-1 0 312,1 0-594,-6 0 658,-1 0 817,-5 0 0,-5 0 0,-1 5 0,-6 2 0</inkml:trace>
  <inkml:trace contextRef="#ctx0" brushRef="#br2" timeOffset="292">12289 14093 8034,'11'0'-130,"1"0"0,-5 0 1252,1 0-383,5 0-397,-1 0 0,10 0 418,-3 0-379,2 0-161,2 0 0,0-3-47,0-1 0,-1-4-88,-3 4 1,2-3-153,-2 3 1,-2-1-249,-2 1 0,0 1-520,-3-4 1,2 4-1267,-7 0 1001,-2 1 510,5 2 590,-8-5 0,8 4 0,-4-4 0</inkml:trace>
  <inkml:trace contextRef="#ctx0" brushRef="#br2" timeOffset="293">12940 13591 8142,'0'-12'0,"-1"1"-3,-3 0 77,2-1 0,-4 2 328,2 2 242,3-2 142,-4 9-323,5-4 61,0 5-315,0 5 0,0 1 0,0 6 0,0 4 154,0 3-122,0 8-60,0 2 0,4 4-137,0-2 31,-1 2-112,-3-4 0,0 1-97,0 1 1,0-2 151,0 1 0,4 2-31,0-5 0,0 3-306,-4-3 164,5-1 78,1-3 1,4 0-344,-2 0 231,2-5 60,-3 3 0,-1-8 66,-2 2 22,2-2 136,-5-2 1,8-3-80,-5 0 38,0-6-105,-4 3 1,-1-5-52,-3 0-728,2 0 392,-8 0-497,9 0-530,-4 0 1053,5 0 1,0 0 0</inkml:trace>
  <inkml:trace contextRef="#ctx0" brushRef="#br2" timeOffset="294">13054 13385 8142,'-5'-16'-21,"4"8"1,-8-7 54,5 7 0,0 2 248,4-2 0,-1 6 379,-3-2 249,3-2-255,-4 4-230,5-3 163,0 5-339,5 0 0,1 5 46,6 3 0,3 3 63,0 5 1,5-2-47,-1 5 0,0 0-31,4 4 1,-2-1 53,5 1-94,-2 5-31,4 1 1,-4 6-101,3-1-122,-3 0 125,-1 0 1,0 2-64,0 2 1,-6-5-58,-1 5 1,-4-5-304,0 5 1,-1-4-17,1-3 0,-1 1-272,0-6 1,-3 1-136,0-4 1,-6 3 244,2 1 0,-3-4-94,-1-4 158,0 0 234,0-1 1,-1-2-20,-3-4 213,3-1-4,-9 0 0,3 1 204,-4-1 1,0-3-56,-1-1 1,-3-3 271,0 4 1,0-4-179,3 3 0,2-3 149,2 4-648,-2-6 138,4 8-5,-1-8 1,2 4-91,5-2 1,-1-3-324,-3 3-465,3-3 504,-4-1 0,6 0-722,3 0 1219,-3 0 0,9 0 0,-3 0 0</inkml:trace>
  <inkml:trace contextRef="#ctx0" brushRef="#br2" timeOffset="295">14036 13785 7362,'0'-6'371,"0"1"-573,5 5 278,-3 0 0,8-2-1,-3-2 0,4 3 15,0-3 0,0 3 2,1 1 1,3-4-4,0 1 0,6-3 122,-2 3 0,1 1-65,-1-1 0,2-3 118,-1 3 1,0-2-228,-1 1 130,2 3-126,-3-5 1,0 6-110,-3 0 0,-2 0 113,-2 0 1,1 0-22,-1 0 1,-3 0-101,-1 0-115,-4 0 0,3 0-383,-2 0 317,-3 0-18,4 0-240,-5-5 205,0 4 14,0-4 1,-5 5-412,-2 0 707,-3 0 0,-2 5 0,1 1 0</inkml:trace>
  <inkml:trace contextRef="#ctx0" brushRef="#br2" timeOffset="296">14093 13968 8248,'8'0'487,"0"0"1,-5 0-394,5 0 35,-5 0 1,7 0 150,-3 0-57,3 0-65,7 0-49,-4 0 0,4 0 389,-1 0-359,-4-5-35,10 3 0,-6-3 43,3 5 1,3-1-1,-3-3 0,3 3-19,0-3 1,-3 3-25,1 1 1,-5 0-111,4 0 0,-5 0-45,1 0 143,-2 0-43,-2 0-248,0-5 234,1 4-6,-6-5-180,-1 6 34,0 0-123,-3 0 1,-2-3-302,-8-1 0,2 0 541,-2 4 0,0 0 0,-3 0 0</inkml:trace>
  <inkml:trace contextRef="#ctx0" brushRef="#br2" timeOffset="297">15475 13123 8192,'-6'-8'0,"2"0"-404,3 1 249,1-5 214,0 6 265,0-4 1,0 7 75,0-4 280,0 4-484,0-2 0,0 18 57,0 2-84,0 8-68,0-5 0,0 6 40,0 2 1,-4 0-24,0 4 1,0-3-46,4 3 0,0-3 8,0 3 0,0-4-85,0 0 1,0-7 74,0-3 1,2 0-110,2-1 0,-3 1-40,3-5 122,2 0-71,-5 1 0,8-5-296,-5 1-249,0-5-708,-4 7 745,0-9 535,0 4 0,0 0 0,0 2 0</inkml:trace>
  <inkml:trace contextRef="#ctx0" brushRef="#br2" timeOffset="298">14881 13705 8255,'-7'0'-103,"-1"0"-27,6 0 227,-9 0 1,9 0-62,-6 0 70,6 0 56,-3 0 66,0 0 93,3 0 30,-3 0 610,5 0-627,5 0-177,2 0-29,4 0 1,1 0 76,-1 0-46,5 0-8,2 0 1,5-1 49,0-3 1,1 3-52,3-3 0,7-1-13,8 1 1,2 0-44,2 4 0,5-4-265,2 1 1,3-1 116,1 4-1544,0 0 1684,5 0 1,2-4-153,-30 2 1,0 0-39,3 0 1,0 0 76,0 0 0,1-1 0,-1 3 0,1-1-63,-2-1 0,0 0 1,-1 0-1,0-1-95,-1 1 1,0 0-1,0-1 1,1-1 112,-1 2 1,0 0 0,-1-2 0,-1 0 39,1 2 0,-1 0 1,22-1-162,0 3 1,-6-4 121,-3 0 29,-9 0 184,2 4 1,-15 0 28,0 0 1419,0 0-1534,-11 0 0,5 0 344,-6 0 1,-3 0-421,-1 0 352,-4 0-432,2 0-109,-5 0 1,-5 4-111,-3 0 0,-7 1-1063,-4-1 1382,-3 2 0,-5 6 0,-3-1 0</inkml:trace>
  <inkml:trace contextRef="#ctx0" brushRef="#br2" timeOffset="299">14973 14059 7022,'0'-6'1034,"-2"2"-693,-1 8 1,1 2 77,-1 6 0,1-1 90,2 0-275,0 1-29,0 4 1,0-2 8,0 5 17,0 0-135,0 4 1,0-4 78,0 0 1,2-4-52,1 4 0,-1-3-164,1 3 1,3-5 66,-3 1 1,1-2-107,-4-2 1,1-3-51,3-1 27,-2-4 195,3 7-60,-5-9 29,0 4 216,0-5 0,-2-5-197,-1-2 0,1-4 17,-2 0 1,3-2 37,1-2 0,1 1 25,3-5 0,-1 4 79,4-4 0,-3 4-3,4-4 0,-1 5-924,5-2 1,-2 4 385,-2 0 1,2 1 234,-3-1 0,4 2 106,0 3 1,0-3 7,1 2 1,0 3 40,4 1-79,-4-2 2,5 4 0,-6-3 34,1 5-31,-1 0-13,1 0-1,-1 5 1,-1 6 5,-2 4 1,-2 5-5,-2-1 0,-3 3-15,3 1 0,-3-1 1,-1 1 0,-1 0-116,-3 0 127,3 0-5,-4-5 0,5-2 131,0-5-128,0 1 42,0-1 0,4-3 232,-1 0-195,1-6-27,1 8 1,-2-9-74,5 3 7,-6-2 0,4-2-1060,-2 0 509,-3 0 76,5 0-13,-6 0 1,0-6 0,0 0 0</inkml:trace>
  <inkml:trace contextRef="#ctx0" brushRef="#br2" timeOffset="300">15681 13854 8099,'6'-18'-1187,"-1"1"890,-5 11 1302,0-4-336,0 8 101,0-8-325,0 9 0,-1-4-25,-3 5-181,3 0 1,-5 0 134,2 0-287,-3 5 0,-3 1 166,3 6-26,-3 4-78,3-3 0,-4 7-78,-1-4-99,6 4 147,-4-2 0,3 4-92,-4 1 0,0 1 42,-1 3 0,1-2 11,-1 6 1,1-4 0,0 3 0,0-3-9,4 3 0,-3-3-58,2 3-94,3-4 148,0 2 1,5-6 25,0 1-30,5-5 54,1-2 0,9 0 95,1-1 1,-1 0-108,-4-3 0,1-5 22,-1 1 0,1-2 176,-1 2 29,0 2-416,1-4 207,-1 1 57,-4 3-176,3-9-83,-9 4-204,4-5-7935,-5 0 7585,0-5 632,-5 4 0,4-4 0,-9 0 0,3-2 0</inkml:trace>
  <inkml:trace contextRef="#ctx0" brushRef="#br2" timeOffset="301">15669 14208 8120,'0'-18'-1180,"0"6"885,6 2 1288,-5 4-269,4 0-395,-5 0 1,0 5 410,0-3-285,0 3-228,5 1 1,-4 6-88,3 6 0,-3 1-145,-1 2 1,4-3-226,0 4 178,0 1 67,-4-4 1,0 7-226,0-4 142,0 4-66,5-7 0,-4 3-127,3-4 101,-3-1 73,4 0 58,-4 1 1,6-6-16,-3-2 239,-3-3-203,4-1 263,-5 0-249,5-5 57,-4 4 0,6-9 13,-4 2 1,-1-2-29,2-1 1,2-2-2,1-2 0,0 1-46,0-5 0,0 3 48,0-3 1,4 5-89,-4-1 76,3 3-17,-3 5 0,3-2-138,-3 6 149,-1-1 57,-1 4 19,0 0 38,1 0-61,5 5 0,-3 1-37,0 6 0,-2-1 16,2 0 1,0 1 200,-4-1-196,5 6-28,-8-5 0,6 5-81,-3-6 111,-3 6-79,4-4 1,-1 3 3,0-5 0,-1-3 11,-3 0 1,0-5-14,0 5 1,4-4-69,0 4 23,0-6 0,-3 3-1380,3-5-191,-3 0 1623,9 0 0,2 0 0,5 0 0</inkml:trace>
  <inkml:trace contextRef="#ctx0" brushRef="#br2" timeOffset="302">16069 14173 8120,'-6'-6'1,"1"-4"199,5 9 159,0-5 323,0 6 83,5 0-229,1 0-283,6 0 0,-1 0-65,0 0 1,-3 0 0,0 0 0,-1 0 15,5 0-120,-1 0 17,1 0 1,3 0-84,0 0 0,1 0 111,0 0 0,-4-1-112,4-3 0,-4 3 8,0-3 0,-1 3-166,1 1 0,-5 0-246,1 0-449,-6 0-627,3 0 57,-5 0 460,-5 0 0,0 1 946,-2 3 0,-4 2 0,5 6 0</inkml:trace>
  <inkml:trace contextRef="#ctx0" brushRef="#br2" timeOffset="303">16503 13956 8120,'-4'-11'0,"1"-1"0,-1 5 464,4-1 0,0 6-46,0-3 747,0 5-896,0 5 1,1 5-89,3 5 0,-3 5-115,3-1 0,-3 3 162,-1 1 1,0 0-156,0 0 1,0 3 88,0 1 0,4-2-72,0-6 1,0 2-236,-4-6 1,3 4 14,1-4 1,1 0 9,-1-3 1,-1-1 132,4 1 32,-4-1 1,3-1-72,-2-2 0,-3-2 61,3-2-225,-3-3 222,4 4-373,-3-5-569,3 0-174,-5 0-732,-5 0 1292,3 0 1,-4-4 523,2 1 0,3-6 0,-4 2 0</inkml:trace>
  <inkml:trace contextRef="#ctx0" brushRef="#br2" timeOffset="304">16595 13888 8120,'-6'-17'0,"5"8"212,-3-2 312,3 2 70,1-2-105,0 4 15,0-3 231,0 9-470,0-4 0,5 5 29,3 0 1,2 1-121,1 3 1,1-2 14,-1 6 0,1 0-23,-1 3 73,6 6-60,-5-5 0,9 9-103,-6-6-63,0 5 43,1-2 1,-3 5-78,2 0 0,-1-1 53,2 1 1,-4 0-155,4 0 0,-8 1-3,0 3 0,-2-3-176,2 2 0,-3-3-49,-5-4 1,0 3 143,0-3 0,0 3 27,0 0 1,-1-3 62,-3 0 0,1-5 169,-4 2 0,-1 0-54,-3-1 1,-1 1-27,1-5 0,0 0 62,-1 1 1,2-5 15,2 1 1,-2-5 233,3 0 414,-4 4-848,0-6 23,5 4-545,1-5-647,5 0 485,-6 0 224,5 0 1,-5 0 608,2 0 0,-2-5 0,-6-1 0</inkml:trace>
  <inkml:trace contextRef="#ctx0" brushRef="#br2" timeOffset="305">2820 16943 8241,'-8'-4'0,"1"1"0,4-6-111,-1 1 1,-1 2 214,2-2 0,-1 4 784,4-3-538,0-1 0,-1 0 558,-3 1-402,2 4-221,-3-2 0,5 7-230,0 1 12,0 4 1,5 5 107,3 4 0,-2 1 37,2 6 1,3 5-199,5 3 1,0 5 44,-1 2 1,-2 2-157,2-2 0,2-3 75,-2 3 0,4-2-43,-4-2 1,1-1 70,-5-2-368,0 2-121,1-9 360,-1 4 1,1-5-162,-1-1-30,0-4 247,1 4 0,-2-10-41,-2 4 1,1-4 67,-6 0 1,5-5 8,-4 1 0,3-4-8,-3 3 0,1-4 277,-1 1-494,-3-3 212,4-1-30,-5 0-464,5 0 81,-3 5-534,3-4 298,-5 4 693,0-5 0,0 0 0</inkml:trace>
  <inkml:trace contextRef="#ctx0" brushRef="#br2" timeOffset="306">3311 16909 8293,'0'-13'0,"0"-2"0,0 2 41,0-2 1,0 2 91,5 2 0,0 0-37,3-1 0,1 1 570,-5-1-349,4 6 0,-5-3 142,5 5-1,-6 0-351,3 4-127,-5 6 213,0 5 0,0 4-71,0 8-150,0 2 122,0 10 0,-5 4 43,-2 3 0,-4 6-100,0 2 1,0 4-410,-1-1 1,1 3 299,-1 1 0,-3-6-236,0-5 0,0-2-143,3-6 294,6 0 32,-4-8 0,5-2-25,-3-6 115,-2 1-1,9 0 0,-4-5-15,5-3 1,0-2 59,0-2 0,0-3 79,0-1-10,0-4 757,0 7-1530,0-9 352,0 4-754,0 0 0,-2-2 1097,-2 5 0,3-6 0,-4 3 0</inkml:trace>
  <inkml:trace contextRef="#ctx0" brushRef="#br2" timeOffset="307">3585 17446 8057,'7'-12'-119,"-2"1"57,-5-1 0,0 5 338,0-1 1,0 4 245,0-3 56,0 4-135,0-7 0,0 4-264,0-1 1,0 1 13,0 2 1,-2 3 5,-1-3 0,0 3-42,-5 1 1,5 0-145,-5 0 1,0 0 109,-3 0 1,-2 0-208,-2 0 1,2 5 15,-2 3 1,-1 2-2,0 1 0,0 2 107,1 2 0,2 3-95,-2 5 0,2 0 39,2-1 1,3 1-15,0 0 0,6 0-9,-2 0 58,3-5-2,1 3 1,0-8-167,0 2 0,5-2 56,3-2 0,2-1-47,1-2 0,2-2 113,2-2 1,-1-3-11,5 3 0,-1-6 3,1-2 0,1-5-6,-5 1 1,4-2 72,-3-1-77,-1-1 8,-4 1 30,6-6 101,-10 5 0,9-9-82,-9 6 1,0-4 6,0 4 0,-4-2 7,1 2-2,-3 2 1,-1-3 300,0 5-174,0 4 207,0-3-259,0 9 0,-1-4-53,-3 5-21,2 0-112,-3 0 1,5 1 79,0 3 0,0 2-16,0 6 0,4-4 6,0 4 1,0-3-24,-4 6 0,4-1 20,-1 1 1,5-2 10,-4 2 0,3-2 13,-3-2 1,5 1 3,-1-1 0,1-3 2,-2-1 1,3-4-31,-2 1 1,2 1-3,2-2 0,-5 1-37,1-4 0,-1 0-118,5 0 0,-5-4 147,1 1 1,-4-5-12,3 4 1,-4-5 25,1 2 1,1 0 32,-1 0 0,0 3 62,-4-4-42,5 6 1,-4-4 79,3 2-26,-3 2-13,-1-3 121,5 10-173,-4 2 1,6 4 71,-4 1 1,-1-1-66,2 0 1,1 1-4,-2-1 0,1 1-55,-4-1 1,1 1-7,3-1 0,-2-3 10,1-1 1,-1-3-125,-2 4 1,1-6 279,3 2 91,-3-3 102,4-1 0,-6-1-177,-3-3 1,3 2-38,-3-6 1,-1 0-34,1-3 1,-1 0 31,1-1 0,3-1-16,-3-2 0,4 1-163,4-5 1,-2 0-316,6-4 187,5 1 108,-1-1 0,6 0-167,-3 0 1,-1 0 80,5 0 1,0 6 134,4 1 1,-4 4 10,0 0 0,-3 2-7,3 2 0,-4 3 12,4 5 1,-5 0 36,1 0 0,-2 0-1002,-2 0 554,1 5-60,-1 2 0,-5 4 492,-2 1 0,2-1 0,1 0 0</inkml:trace>
  <inkml:trace contextRef="#ctx0" brushRef="#br2" timeOffset="308">4453 16875 8456,'-1'-12'-30,"-3"1"0,2-1 57,-6 1 0,5 3 130,0 1 0,0-1 256,-1-3 189,3-1-135,-4 1-24,5 5-139,0 0-78,0 6 1,0 6 0,0 1 1,5 8 17,3 4 0,2 4-41,1 4 0,-2 6-5,3 5 1,-7 5-15,6-1 1,-3 6-239,-1 2 1,2 3-2,-5-3 1,0-1-71,-4-3 1,0-2 99,0-2 0,4 0-27,-1-8 1,2 2-33,-1-10 1,-2 3-67,1-6 1,-1 1 88,-2-8 135,0 4 0,1-11 0,1 2 69,2-1 1,0-3 329,-4 0-505,0-4 81,0 2 580,0-5-620,5 0 1,1 0-87,6 0 1,-5 0 67,1 0 0,0 0-106,3 0 1,2-1 54,2-3 0,-1 3-1,5-3 0,-5 1-24,1-1 0,3 3-122,1-3 0,-2-1 100,-2 2 1,1-1-122,-1 4 1,1-4-110,-5 0 0,1-4-218,-1 5-797,-5-1-92,-1-1-149,-5 4 1592,-5-5 0,-6 6 0,-7 0 0</inkml:trace>
  <inkml:trace contextRef="#ctx0" brushRef="#br2" timeOffset="309">4510 16806 8453,'-3'-7'-907,"-1"-1"1,-4 0 1007,4-3 1,1 3 715,3 1 1,0-1-325,0-3 0,0 3 180,0 0 4,0 1-462,0-5 1,5 5-148,2-1 1,5 6 69,3-2 1,-2 1-203,2-1 1,1 3 42,-1-3 1,6 3-249,-2 1 1,2 0-445,2 0 0,-4-4 369,0 0 1,-3 1-275,3 3 1,-4 3 617,4 1 0,-5 5 0,2-2 0</inkml:trace>
  <inkml:trace contextRef="#ctx0" brushRef="#br2" timeOffset="310">4956 16955 8426,'-5'-7'-647,"3"1"1008,-1 2 673,1 3 431,2-9-938,0 8 0,2-3-416,1 5 0,4 2 69,4 1 1,1 4 19,-1 4 0,4 6-8,0 2 1,5 2-131,-5 2 1,5 4 48,-1-1 1,-1 6-197,1-1 0,-1 0 25,1 0 1,1 1-97,-5-6 0,4 1-3,-4-4 1,5 0 85,-5-1 1,4 0-67,-4-3 1,0-1 117,-3-3 0,-1-2-8,0 2 0,0-6-10,-4-2 34,3 1 0,-7 0-178,5-1 147,-6-4-964,3 2-183,-5-5-559,0 0 1097,-5 0 645,-1 0 0,-6 5 0,1 1 0</inkml:trace>
  <inkml:trace contextRef="#ctx0" brushRef="#br2" timeOffset="311">5355 17012 7700,'0'-29'-1118,"-3"4"1243,-1 6 0,-4 4 714,4-4 1,1 5 110,3-1-375,0 2-175,0 2 1,-2 1 173,-1 2-454,1 3-4,-3 5 0,5 6-123,0 6 1,-4 0 121,1 7 0,-6 4-128,1 4 1,-2 5 81,-1-2 0,-5 7-79,1 1 1,-5 5-103,1-1 1,-3-3 9,-1-1 1,0 2 15,1-2 0,-1-1 42,0-7 0,1-1-69,3-2 0,0-4 92,8 0 0,-3-2-11,6-6 0,3 1-43,1-5 0,-1 1-341,2-1 149,-1 0 69,4-4 1,1-2-607,3-5 0,-2 0 804,6 0 0,0 0 0,3 0 0</inkml:trace>
  <inkml:trace contextRef="#ctx0" brushRef="#br2" timeOffset="312">5504 16738 8331,'-5'-12'63,"-1"1"0,-2 1 241,0 2 385,6-2 240,-8 9-233,8-10-349,-3 10 1,7-5 42,1 2-309,4 3 0,8-6-41,0 4 0,2 1 125,-2-1 1,-1-3-260,5 3 0,-4-1 62,4 4 0,-1-4-48,1 0 0,1-1 45,-5 1 1,5 3-72,-5-3 0,0 3 107,-4 1 1,1 0-60,-1 0 137,1 0-60,-1 0 1,-1 1 45,-2 3 0,-2-1-37,-2 4 0,-3-3 3,3 4 0,-1-1 73,0 5 1,-1-3 1,1 2 1,3-1 93,-3 9 1,1 0-73,-4 4 0,0 0 101,0 0 0,1 1-129,3 2 1,-2-1 135,1 1 1,-1 2-155,-2-1 0,3 1-100,1-2 1,0-1 78,-4 1 1,1 2-174,3-1 0,-3 3-11,3-3 1,1-1-277,-1-3 0,0 0-44,-4 0 0,4 0 153,-1 0 0,1-4 64,-4 0 0,4-5 42,0 1 1,1-2 275,-1-2 0,-3 0-126,3 1 0,-2-1 67,2 1 0,-1-2 10,4-3 1,-4 4 138,1-4 0,1 0-42,-1 0 1,1-3-122,-2 4 1,-1-5-75,2 5 0,-3-4-8,-1 3-204,0-4 142,5 7-204,-4-3 254,4 4 1,-5-3-128,0-1 358,0-4-285,0 2 423,0-5 1,-1 4 99,-3-1 1,2 1 567,-6-4-539,0 0 0,-3 0 94,0 0 1,-5 0-125,1 0 0,-4 4 24,4 0 0,-5 0-232,0-4 1,0 0 90,1 0 0,-1 0-1039,5 0-215,-1 0 71,5 0 0,3 0-692,1 0-1216,4 0 2815,-2 0 0,10 5 0,2 1 0</inkml:trace>
  <inkml:trace contextRef="#ctx0" brushRef="#br2" timeOffset="313">6383 17092 8341,'-7'0'-110,"-1"0"29,6 0 588,-3 0 997,5 0-777,0-5-426,5 3 1,1-7-57,5 6 0,-3-1 32,0 4 1,-1 0-106,5 0 0,-1 0-134,0 0 0,2 0 55,2 0 1,-1 0-242,5 0 0,-1 0-213,1 0 0,3 0 201,-3 0 1,2-4-210,2 0 1,-4-3 30,0 3 1,-5 0-117,1 4 0,-2-4-299,-1 0-138,-6 1 385,-1 3 1,-5 5 505,0 2 0,-10 3 0,-3 2 0</inkml:trace>
  <inkml:trace contextRef="#ctx0" brushRef="#br2" timeOffset="314">6395 17297 9781,'11'0'666,"1"0"-208,-1 0 1,2 0-120,2 0 1,3-1 1,5-3 0,-4 3-148,0-3 0,0-1-131,4 1 0,-1-1-110,1 1 1,-4 3-310,0-3 0,0-1 92,4 1 1,-4 1-220,0 3 1,-4 0-1975,4 0 2458,-10 0 0,12 0 0,-9 0 0</inkml:trace>
  <inkml:trace contextRef="#ctx0" brushRef="#br2" timeOffset="315">7320 17149 8317,'-5'-12'0,"4"1"-172,-3 0 1,2-1-164,2 1 0,0 3 385,0 0 313,0 1-12,0-5 1,0 5 136,0-1 77,0 6 16,0-3 1773,0 5-2189,0 5 1,0 2 92,0 8 1,0-1-218,0 5 0,2 4 119,2 4 1,1 0-160,2-5 0,0 5-55,-4 0 1,0-3-171,5-1 1,-5-7 17,5 7 0,-6-8-55,2 1 1,-1-5-134,1-3 327,-3 2 0,4-8 82,-5 6-123,0-6 340,0 3-133,0-5-74,-5-5 1,4-1-33,-3-5 1,3-1-15,1 1 1,0-4 21,0-1 1,1-4-11,3 1 0,2-4-119,5-4 0,2 3 19,2-2 0,-2 2-66,2 1 1,2 1 111,-2 3 1,1 1-4,0 3 1,-4 4 57,4-1 1,-4 2-3,0 6 0,-1 1 73,1 3 0,-1 0-109,0 0 1,-3 5 114,0 2 1,-1 5-76,5 3 1,-1 3 42,1 5 1,-5 3-45,1 1 0,-6 3-6,2-3 0,-1 3-7,0-3 1,-1-2-4,1-6 0,-1 3 55,-2-3 0,0-2 37,0-2 92,5-3 12,-4 0-149,9-1 17,-8 1 0,6-5-227,-4 1-121,0-6 0,-3 4-107,3-6-345,-3 0-909,4 0 1668,-5 0 0,6 0 0,0 0 0</inkml:trace>
  <inkml:trace contextRef="#ctx0" brushRef="#br2" timeOffset="316">7982 17172 8244,'0'-8'98,"0"0"-1,0 6 648,0-8 0,2 8 313,1-1-545,-1 1-600,3 7 1,-4 1-524,3 1 0,-3 5 442,3-1 168,-8 0 0,-2 6 0,-6-6 0</inkml:trace>
  <inkml:trace contextRef="#ctx0" brushRef="#br2" timeOffset="317">8553 16372 8187,'0'-11'-377,"0"-1"0,2 2 396,1 3 0,-1-4 12,1 4 0,-1 0 297,-2 0-175,0 4 116,0-2 252,0 0-297,0 4 1,0-5 285,0 2-203,0 2 16,0-3 6,0 5-296,0 5 0,0 2 102,0 4 0,-2 2-110,-1 2 0,0 3-25,-4 5 133,4 0-47,-7 5 1,7-1 33,-4 4 1,0 6-32,0-3 0,-3 4 17,2 0 0,3 1-18,1 3 0,-1 1-12,1-4 0,0 2-103,4-3-227,0 6 325,0-9 1,0 10-221,0-4 211,0-1-43,0 4 1,0-8-83,0 2 0,2-3 39,1 0 0,0-2-139,5-3 1,-5 2 93,5-6 1,0 1-149,3-4 0,-3-4 284,-1 0 0,1-1-135,3 1 1,-1-3 62,-2-4 0,2-1 16,-2 1 1,1-1 174,-2 0 1,4-3-150,-4 0 0,-1-2 379,2 2-370,0 2 1,3-5 16,1 2 1,-5 2-34,1-5 97,-1 0-227,5 1 0,-5-4-85,1 3-240,-5-3 236,2-1 1,-4 0-679,3 0-107,-3 0 278,4 0 0,-15 5 0,-3 2 0</inkml:trace>
  <inkml:trace contextRef="#ctx0" brushRef="#br2" timeOffset="318">8896 16395 7760,'0'-8'-569,"0"1"1,-1 4 1325,-3-1 1,3 2-47,-3-2-311,3 3 248,1-4-1,0 5-553,0 5 0,0 1 84,0 6 1,0 4-90,0 3 1,3 3 67,1 1 0,4 1-17,-4 2 0,3-2-61,-3 3 0,4-3-214,-5-1 1,5-1-489,-4-3 369,0 2 153,1-8 0,-4 7-578,3-5 0,-3 1 38,-1-5 0,0-3-1039,0-1 1680,0 1 0,-5 3 0,-6 1 0,-7-1 0</inkml:trace>
  <inkml:trace contextRef="#ctx0" brushRef="#br2" timeOffset="319">8736 17000 8333,'-6'-7'274,"2"-1"57,3 6 1,1-5-15,0 3 0,5 3 0,2-3 0,3 3-124,2 1 0,1-4 16,2 0 0,-1 1 1,5 3 0,-1 0 50,1 0 0,2-2-147,-2-1 1,3 1-54,1-2 1,-1-1-243,1 2 1,-4-2 52,0 1 0,-1 2-269,1-1 1,-1-2-106,-3 1 0,-6-4-1229,2 4 68,-2 1 847,3 3 817,-6 0 0,-6 0 0,-6 0 0</inkml:trace>
  <inkml:trace contextRef="#ctx0" brushRef="#br2" timeOffset="320">8885 17172 8333,'-8'0'0,"0"0"0,5-4 270,-5 0 391,5 0-137,-2 4-297,5 0 1,0 5-17,0 3 0,2 1-44,1-2 0,-1 4-175,1-4 1,3 3 76,-3 2 0,5-1-103,-4 1 0,1-1-105,-1 0 0,-2 1 97,6-1 1,-6 1-66,2-1-72,-3 1 184,4-1 1,-3-3 37,2-1-36,-3 1 1,-1-1 0,0 1-9,0-5 15,0 2 514,0-5-297,0-5 1,4-2-50,-1-4 1,2-1-44,-1 1 1,-1-2-3,4-2 0,0 1-4,0-5 1,4 0-53,-4-4 1,3 4-138,2 0 0,-1 5-40,1-1 0,-1 2 43,0 2 0,1 3 38,-1 1 1,-3 4 26,-1-1 1,1 3-7,4 1 1,-5 0-25,1 0 1,-4 1 10,3 3 0,-3 2-60,4 6 1,-6 3-10,2 0 1,1 2-224,-1-2-3,0-2 273,-4 8 0,0-4-307,0 2 0,0-1-6,0-3 1,0-3 147,0 4 1,3-4 68,1 0 1,0-5 9,-4 1 1,0-4-146,0 3 213,5-4-770,-4 2 217,4 0-677,-5-4 1277,0 4 0,0-5 0,6 0 0,0 0 0</inkml:trace>
  <inkml:trace contextRef="#ctx0" brushRef="#br2" timeOffset="321">9467 16898 8201,'-6'-7'0,"1"-3"0,5 7 429,0-4 96,0 4 77,0-2-227,0 5-172,5 0 0,1 0 209,5 0-335,1 0 1,-1 0 180,1 0 1,-1 0-82,1 0 1,-1-4-428,0 1 0,1-2 86,-1 1-357,1 2 0,-2-4-758,-3 2-445,4 3 1724,-10-4 0,4 0 0,-5-1 0</inkml:trace>
  <inkml:trace contextRef="#ctx0" brushRef="#br2" timeOffset="322">9867 16349 8467,'0'-7'-1326,"0"-1"1306,0 6 1,0-5 778,0 3-456,0 3 0,1-4 130,3 5 1,-3 1-21,3 3 1,-2 4-110,2 7 0,-1-1-82,4 5 1,-4 0-76,1 4 0,1-3-146,-1 3 1,1-7 110,-2 7 1,-1-2-234,2 1 1,1 1-300,-2 0 1,3-5 225,-3-3 1,0 2-517,4-2 0,-4 0 275,1-3 0,1-5-1141,-1 1 1576,0-1 0,-4 5 0,0-1 0,0 1 0</inkml:trace>
  <inkml:trace contextRef="#ctx0" brushRef="#br2" timeOffset="323">9832 16886 8184,'0'-6'334,"0"-4"1,0 7 409,0-5-300,6 6 1,0-7-258,5 5 0,5 0-101,-1 4 1,4-3 109,-4-1 1,5 0-144,-1 4 0,3-4-224,1 0 0,0 1 77,-1 3 0,1-4-242,0 0 0,0-1-70,0 1 0,-2 3-269,-2-3 1,2 3 185,-6 1 1,0 0 488,-3 0 0,-6 0 0,-1 0 0</inkml:trace>
  <inkml:trace contextRef="#ctx0" brushRef="#br2" timeOffset="324">9935 17149 8094,'-5'-12'0,"3"5"-49,-6-1 280,5 6 251,-2-9 19,5 10-219,0-4 1,0 6-75,0 3 1,0-1-86,0 4 1,0 2 42,0 6 1,0-2-132,0 2 0,4-1 56,0 2 0,0-2-243,-4 5 1,4-6 4,-1 3 0,1-4-22,-4 0 0,0-1-304,0 1 176,0-1 214,0 1 0,0-5 94,0 1 5,0-6 24,0 3 62,0-5-109,5 0 1,-3-1 13,1-3 1,0 2-20,1-6 0,-3 1 15,3-5 1,1 1-9,-1-1 0,3 1 56,-3-1 0,4 1 114,-4 0 0,3-5 64,-3 1 1,4 0-119,-5 3 0,5 0 111,-4-3 0,3 2-126,-3-2 1,5 2 68,-1 2 1,-2 3-85,2 0 1,-2 4-30,2-3 1,2 4-23,-3 0-166,4 1 0,0 2 64,0 0 1,-3 2-109,0 1 1,-5 4 73,5 4 0,-5 4-29,0 1 1,-1 4-93,-2-1 1,3-1 89,1 1 1,0-4-137,-4 4 1,0-5-109,0 1 9,0-2 1,0-2 287,0 1-88,5-6 1,-4 0-236,3-2 71,-2-3-396,-2 5 326,0-6 406,5 0 0,-4 0 0,4 0 0,-5 0 0</inkml:trace>
  <inkml:trace contextRef="#ctx0" brushRef="#br2" timeOffset="325">10255 17080 8169,'0'-15'-202,"0"0"1,0 0 304,0 3 0,0 1 392,0-1 0,0 5-164,0-1 0,4 4 504,0-3-373,-1 4 30,3-7-648,0 9 0,5-4 115,1 5 1,-5 0-3,1 0 0,-2 1-7,2 3 0,1-2-55,-5 6 0,3-4 103,-3 3-99,0 1 1,-4 3 75,0 1 1,0 3 39,0 0 1,-1 2-150,-3-2 0,-3-1 66,-4 5 0,3-4-157,1 4 0,0-5 122,0 1 1,2-2-19,5-2 1,0-3 98,0 0 216,0-6-145,0 3 1,5-5-99,2 0 0,0 0 97,0 0 1,1 0-187,3 0 0,1-3-202,-1-1 1,1-1-353,-1 1-602,1 3 1294,-1-5 0,0 1 0,1-1 0</inkml:trace>
  <inkml:trace contextRef="#ctx0" brushRef="#br2" timeOffset="326">10392 16304 8374,'-11'-12'0,"3"-2"14,0 3 0,6-3 208,-2 6 1108,-2-2-816,4-1 1,-3 3 342,5 0-329,0 6-197,0-3-154,0 5 0,2 5-132,1 3 1,4 3 145,4 4 0,2-1-143,2 5 1,3 1 11,5 7 1,-4-1 39,0 4 0,0-3-8,4 3 1,0 4 47,-1 4 0,1 0-30,0-3 0,-1-1-24,-3 0 0,1 1-201,-5-1 1,0-4 37,-3 1 1,-1-6-279,1 2 1,-5 1-324,1-2 1,-4 1 266,3-4 0,-4 3-195,1 1 0,-3 0 174,-1-4 1,0-1 29,0 1 0,0-4 157,0 0 0,0 0 33,0 4 0,-4-4 0,0 0 0,-1-5 183,1 1 0,2 2 97,-6-2 1,5 0-98,-5-3 1,5-1 59,0 1 1,-3-1-68,3 1 1,-2-2-41,1-3 0,3 3-9,-3-2 0,1 1 0,-1-1 0,3 2-9,-3-3 1,3 0 4,1 0 1,-1-4-273,-3 1 132,3 2 229,-4 0 0,5 1 0,0-2 0,0 0 0,0 1 0</inkml:trace>
  <inkml:trace contextRef="#ctx0" brushRef="#br2" timeOffset="327">11237 16795 8327,'7'-12'-649,"-2"1"1,-4 1 676,3 2 911,-3-2-366,4 4 1,-1-2 274,0 0-209,-1 6-145,-3-3-369,0 5 0,0 9 68,0 2 0,2 8 19,2 0 0,-3 3-29,3 1 0,-3 3-145,-1 1 1,4-2-23,0-6 0,-1 2 63,-3-6 1,4 4-167,0-4 0,4 0 71,-5-3 1,1-1-85,-4 1 0,4-5-446,0 1-535,0-6 55,-4 3-739,0-5 917,-5 0 1,-2 0 847,-4 0 0,-6-5 0,-1-1 0</inkml:trace>
  <inkml:trace contextRef="#ctx0" brushRef="#br2" timeOffset="328">11180 16989 8327,'-6'-5'1294,"2"-3"-294,3 3-662,6-5 1,1 9 189,6-3 1,4-1-237,3 1 1,4-5-1,4 2 0,-6 0 0,6 0 0,-6 4-33,6-1 0,0-1-1623,-4 1 1,1 1 153,-9 3 1,4 0 1209,-4 0 0,5-6 0,-2 0 0</inkml:trace>
  <inkml:trace contextRef="#ctx0" brushRef="#br2" timeOffset="329">12482 16361 8369,'-6'-12'0,"-3"1"-103,5-1 0,-4 5 165,5-1 1,-1 4 276,4-3 1,-4 3 339,0-4-54,0 6 1,3-3 25,-3 5-518,3 0 1,-5 1 57,2 3 1,3 3 23,-3 9 1,-2 1-155,-2 6 0,2 5 111,-2 3 0,0 3-81,-3 4 0,-1 3-95,1 4 0,0 2-224,-1 3 0,5-7 264,-1 3 1,2-3-148,-2 2 0,3 1-80,5 0 1,0-2 84,0-2 0,1-3-104,3-4 1,2-5 105,6 1 1,-1-6-94,1 2 1,-1-7 90,0-1 1,5-5-3,-1 1 0,4-2 44,-4-2 0,0-3 254,-3-1 1,-1-4-189,1 1 31,-1 2-594,1-5 440,-6 5 1,0-5-962,-2 3 179,-3-3 379,4 4 0,-3-5-323,1 0 847,-1 0 0,13 0 0,-2 0 0</inkml:trace>
  <inkml:trace contextRef="#ctx0" brushRef="#br2" timeOffset="330">12631 17023 8258,'-8'-32'-116,"0"6"0,6 9 338,-2 2 0,3 2 991,1 2-770,0 5 0,4-1 214,-1 3-509,1 3 0,-4 1 120,0 8 0,4 2-149,0 1 0,3 6-48,-3 2 0,4 2-137,-4 2 0,4-4 85,0 0 1,-2-3-181,2 3 0,-4-5 59,3 1-240,-4-2 103,7-2 162,-9 0 1,6-4-7,-3-3 140,-3-3 24,4-1-76,-5-5 0,0-2 12,0-4 1,1 0 6,3-1 1,2-3 5,6 0 0,-1-6-98,1 2 1,-1-2 75,0-2 0,1 5-79,-1 3 0,1 0 155,-1 3 201,1-2-152,-1 13-52,0-4 0,-3 10-32,0 3 1,-6 2 14,2 1 1,1 6-53,-1 2 1,1 2 53,-1 2 0,-2-1-258,6-3 1,-6 5-91,2-5 1,-2 4-92,-2-8 0,3 0-131,1-3-77,0-1-177,-4 0-644,5 1 1402,-4-1 0,9-4 0,-3-2 0</inkml:trace>
  <inkml:trace contextRef="#ctx0" brushRef="#br2" timeOffset="331">11968 16932 8272,'-11'-5'473,"4"3"160,-3-8-125,9 9-408,-4-4 0,5 10 155,0 3 1,4 3-229,0 4 0,3 3 75,-3 5 0,4 0-51,-5 0 1,2 3 36,-1 1 1,-2 0-160,1-5 0,-1 0 0,-2-3 0,0 1-36,0-4 1,0-1 3,0-4 45,0 1-58,0-1 261,0-5-3,0-1 603,0-5-721,0-5 0,0-1 55,0-5 1,0-1-127,0 1 1,0-6 33,0-2 0,0-2-54,0-2 1,3 0 11,1 0 1,5 5-146,-1 3 0,-2-1 96,2 0 0,-5 5 33,5 3 120,-5 6-4,7-8 0,-8 10 62,6 0 0,0 2-65,3 10 1,-3-2 29,-1 9 1,1 0-44,3 4 0,1 0-12,-1-1 1,-1 4-48,-2-3 0,2 2-144,-2-6 1,-3-1 27,-2 1 0,3-5-243,-3 1 0,1-2-410,-4-2 1,0-3 184,0-1 0,0 1 614,0 3 0,-5 1 0,-1-1 0</inkml:trace>
  <inkml:trace contextRef="#ctx0" brushRef="#br2" timeOffset="332">13087 16966 8220,'0'-8'0,"0"1"0,0 3 0,0-4 0,0 6 0,0-3 0,5 0 0,2 3 824,4-1 1,1 1-379,-1 2 1,1 0-371,-1 0 0,2 0 84,2 0 0,-1 0-240,5 0 0,-5 0-63,1 0 0,2-3-53,-2-1 0,0 0-110,-4 4 0,0-1-892,-4-3 167,3 3-293,-8-4 1324,3 5 0,-5 0 0,0 0 0</inkml:trace>
  <inkml:trace contextRef="#ctx0" brushRef="#br2" timeOffset="333">13556 16703 8222,'0'-16'-474,"0"3"1206,0-3-263,0 4 128,0 6-158,0 1-221,0 15 0,1 3-70,3 10 1,-3 3 67,3 1 1,-3 5-131,-1-2 0,0 0 55,0 5 0,0-9-65,0 5 1,0-2 1,0-2 0,0-2-179,0-6 0,0 3 84,0-3 1,0-3-108,0-1 1,4-2-39,0-1 0,1-5-72,-1 1-282,-3-6 0,4 5-692,-5-4-612,0-1 1820,0 3 0,-5-5 0,-1 0 0</inkml:trace>
  <inkml:trace contextRef="#ctx0" brushRef="#br2" timeOffset="334">13636 16212 8350,'-4'-11'0,"0"-1"227,-5 1 452,8 0 681,-9-1-740,8 1-129,-3 4-266,5 2 0,5 10-123,3 3 1,3 3-46,5 5 1,-2 1 123,5 6 0,-2 0-112,2 0 0,3 1-5,-3 3 1,-1 1-130,1 2 0,-1 3 66,1-2 1,1 5-84,-5 2 1,4 2 99,-4-2 1,1-1-165,-5 4 0,1-2-84,-1 2 1,0-4 73,1 1 1,-5 2-297,1-2 1,-5 0 104,0-4 1,-1-3-28,-2-1 1,-2 0 179,-1 5 1,-4-6 17,-4-2 1,-1-5 71,1-3 0,1 2 187,2-6 1,-2 0 20,2-3 0,2-1-58,-2 0 1,5-3 262,-5 0-542,6-6-580,-4 3 404,6-5 0,2 0 409,2 0 0,2-10 0,5-3 0</inkml:trace>
  <inkml:trace contextRef="#ctx0" brushRef="#br2" timeOffset="335">14492 16041 8398,'-6'-11'-1686,"1"-1"1821,5 1 411,0-1-46,0 1-65,5-1-246,-4 1 0,4 3 169,-5 1 125,0 4-127,0-2-206,0 0 226,0 4-428,0-4 0,0 6 4,0 3 1,-5 2 119,-3 6 1,2 3 21,-1 0 1,0 9-20,0-1 0,-2 7 36,5 1 0,0 2 34,4 1 0,0 4-95,0 0 1,-4 4 70,0-4 0,1 0-177,3-3 0,-2 4 51,-1 3 0,1-2 31,-1 2 1,-3 0-43,3 4 1,-2-4-22,1 0 0,2-2 37,-1 2 0,1 1-8,2-5 0,2 0-150,1-3 1,0-1 101,5 0 1,-1-1-109,5-2 1,0-3 108,4-6 0,-4 1 33,3 0 0,2-1 60,-2-3 1,2-2 153,-2-1 0,-2-4-97,2 4 1,-4-4-8,-3 0 0,2-1 12,-2 1 1,-2-2-25,2-3 0,-5 3-131,5-2 0,-4-2 19,3 2 0,-3-2-67,4 2 0,-4 1 84,3-5 0,-3 1-20,4-1 0,-6-2 118,2 6 13,2-6-3,1 8-69,-1-8-164,4 3 1,-8-4-310,1 3-675,-1-3-45,-2 4-627,0-5 1800,-5 0 0,-7-5 0,-6-1 0</inkml:trace>
  <inkml:trace contextRef="#ctx0" brushRef="#br2" timeOffset="336">15109 16041 8236,'0'-17'-38,"0"5"2,0-5 151,0 6 0,0 3 111,0 1 451,0 4-296,0-2 91,0 5-469,0 5 1,0 3 131,0 7 1,4 4 33,0 8 1,4-2-72,0 5 0,-2 0 21,2 0 1,-4-1-3,3-2 0,0-4-129,0 0 0,2-2-37,-5-6 1,1 2 79,-1-2 1,-3-2-466,3 2 0,1-6 53,-1-1 1,0-1-569,-4 5 0,0-5-208,0 1 1157,0-1 0,-10 5 0,-3-1 0</inkml:trace>
  <inkml:trace contextRef="#ctx0" brushRef="#br2" timeOffset="337">14812 16623 8159,'-5'-7'-152,"-3"-1"-228,3 6 574,-5-8 1,8 8 1023,-6-2-181,5 3-450,-2 1-344,5 0-75,5 0 1,2 0-12,4 0 0,2 0-1,2 0 1,3 0 2,5 0 1,-1 0-28,1 0 0,5-4-136,3 1 0,2-5 90,1 4 1,7-3-148,4 3 1,1-4-82,3 4 0,3-5-80,2 2 0,5-2-134,2 1 1,-28 3-1,-1 0 71,29-2 1,-1-2 53,-7 1 1,-2-1-79,-6 5 1,0 1 297,-3 3 1,-4 0-122,-8 0 1,-1 0 207,-2 0 1,-4-4 72,0 0 1,-2 0-50,-6 4 1,4 0 267,-3 0 1,-1 0-319,-4 0 0,-3-1-264,0-3 125,-1 3 1,1-4-400,-1 5-374,-4 0 202,2 0 0,-6 1 32,-3 3 628,-2 2 0,-11 6 0,-1-1 0</inkml:trace>
  <inkml:trace contextRef="#ctx0" brushRef="#br2" timeOffset="338">14778 17046 8259,'-10'-8'-669,"2"1"769,3 4 554,5-2-57,0 5 0,4 1-345,-1 3 1,6 3-102,-1 4 0,-2 2-1,2 2 0,-6-2-10,2 2 0,1 1-25,-1 0 1,0-1-14,-4-4 1,4 1-168,0-1 0,-1-3 54,-3-1 0,2-4 100,1 1-202,-1-3 164,3-1-24,-5 0 0,4-1-16,-1-3 0,2-3-59,-1-4 0,-1 0-151,4-1 1,0 0 6,0-4 0,4 0 102,-4-3 0,2-2 21,-1 6 1,2 0 7,-3 4 0,2-1 414,-1 1-39,2-1 59,-4 6-275,6 1 0,-1 6 15,1 3 1,-5 2 67,1 6 0,-2-1-65,2 1 1,1 4-133,-5 3 0,4-1 43,0 1 0,-2 0-153,2 4 1,-4-4-10,3 0 1,0-5-195,0 1 0,0-2 165,-3-2 1,-3-3-434,3-1 19,2-4 0,-5 3-212,3-2-487,-3-3 1277,-1 4 0,0 0 0,0 2 0</inkml:trace>
  <inkml:trace contextRef="#ctx0" brushRef="#br2" timeOffset="339">15417 16738 8290,'0'-18'-260,"0"3"0,0 2-2,0 2 297,0-1 1,-4 4 433,1 1 91,-1 4 1,3-2-389,-3 5 0,1 2 4,-4 1 0,-1 4-18,-3 4 1,-1 6 72,1 2 0,-2 3 27,-2 5 1,6-3-99,-2 3 1,2 2 11,-3 2 0,6-2-17,2 1 1,-1-3-125,1 3 1,0-3-45,4 3 1,0-4 113,0 0 0,0-1-113,0-3 0,2 0 15,1-3 0,0 1-186,5-4 1,-1-1 110,5-4 1,-1 1-140,0-1 1,-3 0 113,0 1 1,-1-2-101,5-2 1,-5 0-154,1-4 0,-2 1-221,2-1-617,2-3 670,-4 5 1,2-5-83,0 3 0,-5-3 600,5 3 0,-5-3 0,7-6 0,-4-1 0</inkml:trace>
  <inkml:trace contextRef="#ctx0" brushRef="#br2" timeOffset="340">15486 17103 8129,'-4'-18'27,"0"3"0,0-1 111,4 0 1,0 1-21,0 4 1,0 3 450,0 1 184,5-1-291,-3 2-262,3 0 1,-5 12-155,0 1 1,4 5 162,-1 3 0,1-2-284,-4 2 0,1 1-10,3-1 1,-2 1-58,1-5 0,0-1 29,1-2 44,-3 2-28,4-4 47,0 1 27,-4-2 0,6-5 18,-3 0-44,-3 0 1,8-1-72,-5-3 50,4-3 0,-1-4 22,4 0 1,1-5-16,-1 1 1,-1 0 41,-2 3 0,2-3-8,-2 0 0,-2 4 306,1 3-211,-4 5 430,2-2-257,-5 5 1,4 2-119,0 1 1,0 5-120,-4 7 0,1-2 4,3 2 1,-3-1 26,3 1 1,-3-2-129,-1 2 0,4 2-358,0-2 1,-1 0-66,-3-3-794,0-1 737,0 0 1,0-3-505,0 0 1079,0-6 0,0 8 0,0-3 0</inkml:trace>
  <inkml:trace contextRef="#ctx0" brushRef="#br2" timeOffset="341">15737 17115 8157,'0'-8'-581,"0"0"1,0 4 290,0-3 0,5 1 620,3-2 1,-2 3 330,2 5-508,-1-5 1,5 3 192,-1-1-155,1 1 1,-1 1-49,0-3 1,-3 3 130,0-3-135,-1 3 148,5 1-684,-1 0-264,1-5 119,-1 4 0,-3-4 542,-1 5 0,1 0 0,3 0 0</inkml:trace>
  <inkml:trace contextRef="#ctx0" brushRef="#br2" timeOffset="342">16034 16875 8219,'0'-12'0,"0"5"-24,0-1 0,0 0-46,0-3 563,0 5 519,0-4-769,0 8 0,1-3-24,3 5 0,-3 5-153,3 3 0,1 7 50,-1 4 1,0 0 10,-4 4 1,0-3-5,0 7 1,0-3-118,0-1 1,0 0 13,0 0 1,0-2-155,0-2 1,0-1-11,0-3 1,0-6 118,0 2-53,0-2 1,1 2-106,3-4-212,-3-2-145,4-5-318,-5 0 0,-5 0 0,-1 0 1</inkml:trace>
  <inkml:trace contextRef="#ctx0" brushRef="#br2" timeOffset="343">16034 16760 8289,'-4'-25'0,"0"2"0,1 8-14,3 0 1,5 3 91,2 5 310,3-3 1,-2 8-83,0-1 0,-1 1 70,5 2 0,-1 9-87,1 3 0,-2 7-61,-3 0 1,5 3 69,-1 5 0,1-1 6,3 4 1,-3-3-202,0 3 1,1-5 159,2 2 0,-6-2-357,2 2 1,-6-3 62,3 3 0,-6-4-65,2-4 0,1 2-122,-1-2 0,0 3-138,-4 1 1,0-4-196,0 0 0,-4-1-457,0 1 1,-5 1 348,2-5 659,-9 5 0,-1-7 0,-6 4 0</inkml:trace>
  <inkml:trace contextRef="#ctx0" brushRef="#br2" timeOffset="344">16502 16406 7989,'-6'0'571,"1"0"145,5 0-410,5 0 0,1 0-87,6 0 1,-1-1-1,1-3 0,-5 3-167,1-3 0,-1 3 94,5 1 1,-1-4-143,1 0 0,-1 1 275,0 3-756,1-5 1,-1 2-109,1-5 0,-5 6-1404,1-2 1989,-6 3 0,9-4 0,-5-2 0</inkml:trace>
  <inkml:trace contextRef="#ctx0" brushRef="#br2" timeOffset="345">17165 15904 8187,'0'-12'0,"0"1"-14,0 0 1,0 3 386,0 0-57,0 6 0,0-4 175,0 2-375,0 2 1,0-1 93,0 6 1,1 1-95,3 8 1,-3-2 50,3 9 1,1 0-10,-1 4 1,1 0-73,-1-1 1,-3 1 49,3 0 0,-2 0-253,2 0 0,-1 0 47,4-1 1,-3-4-357,4-3 0,-5 2-33,5-2 0,-5 0-250,0-3 0,0-2 196,1-2 0,-3 2-517,3-3 1030,-3 4 0,-16-5 0,-4-1 0</inkml:trace>
  <inkml:trace contextRef="#ctx0" brushRef="#br2" timeOffset="346">17028 16384 8187,'-7'-12'334,"-3"6"152,9-4 1,-3 8-118,8-1 0,-2 1 88,6 2 0,0-3-120,3-1 0,0 0-92,1 4 0,3 0-23,0 0 0,6 0 39,-2 0 0,2-1-159,2-3 0,4 3 6,-1-3 0,6-1-124,-1 1 0,0-1-18,0 1 0,2 1-237,-3-4 0,3 0-19,1 0 0,-3-2 80,-1 5 1,-8 0-406,1 4 1,-8-3 241,0-1 1,-6 0-753,-1 4 0,-7 5 1125,-1 3 0,-10 2 0,-8 1 0</inkml:trace>
  <inkml:trace contextRef="#ctx0" brushRef="#br2" timeOffset="347">17085 16772 7808,'0'-6'766,"0"0"1036,0 6-1587,5 6 0,-4 0-31,3 5 0,-2 2 0,2 2 0,-1 2 28,4 2 1,-3 2-38,4-2 0,-6 3-95,2 1 1,1-2-155,-1-2 0,0 3-142,-4-3 1,0-2 100,0-2-45,5 2 0,-4-4-161,3 2 232,-3-2 42,-1-1-1,0-6 160,0-1 116,0-5 0,0-5-131,0-3 1,4-2-97,0-1 1,0-1-26,-4 1 0,1-4-160,3-1 1,-2-4 106,6 1 0,0-1-185,3 1 0,0-3 89,1 3 0,-1 3-133,1 0 314,-1-1 1,-1 4-124,-2-2 1,1 6 320,-6 1 1,3 6-12,-3-2 1,0 3 1,5 1 1,-5 0-144,5 0 0,-4 0 23,3 0 0,0 1-10,0 3 1,3 2-1,-2 5 0,1 6 32,-1 2 1,-2 1-54,-2-1 1,-2 3-109,6-3 1,-6 2 22,2 2 0,-2-1 0,-2-3 0,0 1 1,0-5 0,0 1-157,0-5 1,0 1 128,0-1 1,1-3-331,3-1 160,-3-4 1,8 3 84,-5-2 0,1-3-874,-2 3 657,-1-3 1,4-1-1246,-2 0 1613,-3 0 0,4-5 0,0-1 0,2-6 0</inkml:trace>
  <inkml:trace contextRef="#ctx0" brushRef="#br2" timeOffset="348">17462 16795 8233,'0'-29'0,"0"2"33,0 8 1,0-3 218,0 3 1,1 1-23,3-1 1,2 6-1,5-3 1,-3 4 101,0 0 1,-5 5-83,5-1 0,-4 5 50,4 0 262,-6 1-333,8 2 0,-5 2-62,3 1 1,2 2 31,-2 3 1,-2 2-65,2-2 1,-2 2-185,2 1 0,0 2 69,-4 2 0,0-1-98,-4 5 0,0-3-56,0 3 0,0-2 89,0 2 1,0-1-124,0-3 1,-4-2 77,0 2 0,-1-3 51,2-5-70,1 3-11,-3-3-8,5 4 1,5-4-145,3-4 0,2-1-115,1-2 0,2 0 22,2 0 0,3 0 28,5 0 0,-4-2-110,0-1 1,-5 1-271,1-1 0,-2 0 717,-2-1 0,6-2 0,1-6 0</inkml:trace>
  <inkml:trace contextRef="#ctx0" brushRef="#br2" timeOffset="349">17816 15870 8225,'-7'-12'0,"4"1"-336,1-1 1,-2 1 349,1 0 1,-1-1 1098,4 1-393,0-1-224,0 1 0,0 3 145,0 1-30,0 4-548,0-2 62,0 15 0,1-2 73,3 7 1,2-1 27,6 1 1,-1-1-40,0 5 0,2 0-22,2 4 1,-1 1 4,5 3 0,-3-2-28,3 6 0,-2-1 6,2 4 1,3 4-93,-3 1 1,1 2 122,-1-3 0,2 6-363,-6-3 1,3 4 24,-7 1 1,3-5-154,-6 1 0,-2-4 52,2 4 0,-6-5-119,2 1 0,1-4 121,-1-3 1,0 2-50,-4-3 0,0 3 241,0 2 1,0-2-132,0-3 0,0 3 269,0-3 1,-4 0 200,0 0 0,0-1-68,4 2 0,-4-3-85,1-5 0,-5-1 124,4 1 1,-5 0-122,2 0 1,-1-4-31,-3 0 1,6-5-75,-7 1 0,3 2 51,-2-2 0,1 0-157,2-3 1,-2-2 89,2-3 1,2 2-119,-2-5 1,5 4 134,-5-5-22,5 6 1,-5-6-16,4 4 14,0-4 48,4 2-763,0-5 0,5-5 1,1-1-1</inkml:trace>
  <inkml:trace contextRef="#ctx0" brushRef="#br2" timeOffset="350">18752 16749 8098,'0'-6'-232,"0"1"145,0 5 149,5 5 1,-2-3 56,4 6 0,-3-6 5,4 2 1,-1 1-14,5-1 1,-1 4-17,1-4 56,4-1-73,2-3 1,5 0 149,0 0-111,-1 0-56,1 0 1,4 0 25,0 0 0,1 0-44,-2 0 0,-2-1-122,3-3 1,-4 3 95,-4-3 0,2-1-144,-2 1 1,-2 0-141,-2 4 119,-2 0-55,-2 0-190,1 0-203,-6 0 143,4 0 1,-10 2 102,0 2 0,-6-2 350,-9 6 0,-3-1 0,-5 5 0</inkml:trace>
  <inkml:trace contextRef="#ctx0" brushRef="#br2" timeOffset="351">18844 17046 8281,'0'-8'0,"0"1"121,0 4 1,5-2 191,2 5 0,0 0 159,0 0 1,2-4-135,6 1 0,-1-1-153,5 4 0,0-2-7,4-1 1,-1 1-138,-3-1 0,5 1 113,-5 2 1,5-3-48,-5-1 0,1 0-125,-1 4 1,3 0-170,-3 0 1,-2 0-579,-2 0 434,2 0 146,-4 0 1,4 0-714,-6 0 0,1 0 35,-1 0 863,0 0 0,1 5 0,-1 1 0</inkml:trace>
  <inkml:trace contextRef="#ctx0" brushRef="#br2" timeOffset="352">20237 16406 8331,'0'-11'-89,"-5"5"1,4-1 1019,-3 4-331,2 1-202,2-3 33,0 5-348,0 5 1,0 2 98,0 4 1,0 4 14,0 0 91,0 6-170,0 2 1,0 2 29,0 5 0,4 1 30,0 3 0,4 0-16,-5 1 0,5 3-126,-4 0 0,0 4 103,-4-4 0,0 2-208,0-5 52,0 7 37,0-7 0,0 6-4,0-3-333,0 2 215,0-9 1,0 7-147,0-8 1,0-2 90,0-1 1,0-3-71,0-1 0,0-5 210,0-3 1,0 1 285,0 0 157,0-1 47,0-4-47,0-4 152,0 3-295,0-9 51,0 4 75,0-5-37,-5 0-323,3 0-460,-3 0-3111,5 0 3051,5 0 1,-2 0-545,5 0 1015,-6 0 0,8 5 0,-3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9.770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12095" units="cm"/>
      <inkml:brushProperty name="height" value="0.12095" units="cm"/>
    </inkml:brush>
  </inkml:definitions>
  <inkml:trace contextRef="#ctx0" brushRef="#br0">10393 15886 8396,'0'-7'-518,"0"-1"456,0 6 192,-5-8 1,2 4-1,-3-2 96,1 0 0,0 4-156,1-3 1,2 4 38,-6-1 0,4 2 4,-4-2 0,1 3-28,-5-3 0,1 1-132,0-1 112,-1 3 0,1-4-152,-1 5 63,1-5 0,1 2-42,2-4 0,-2 4 105,2-1 1,2-1-9,-2 2 1,1-1-30,-5 4 1,1-4 2,0 0 0,-1 0-48,1 4 1,-6 0 61,-2 0 1,1 0-107,-1 0 1,2 2 81,-2 1 0,-3-1-3,3 2 0,-1-3 38,1-1 0,-2 0 1,6 0 1,0 0-12,3 0 1,-3 0 10,0 0 1,0 1 114,3 3 1,-3-3-116,0 3 1,-4-3-32,4-1 0,-6 4-26,2 0 0,-1 1-11,1-1 0,-3-3-3,3 3 0,-2 1-21,-2-1 0,4-1 27,0-3 0,4 4-4,-4 0 0,1 0-5,-1-4 1,-1 1 8,4 3 0,0-3 154,1 3 1,1-3-59,-5-1 1,3 4 18,-3 0 0,0 4-26,-4-5 0,1 6 14,-1-1 0,0-2 2,0 2 1,0-2 10,0 2 0,1 1 26,-1-6 0,0 6-49,0-1 0,0-2-50,0 2 0,2-4-8,2 3 0,-2-3-7,6 4 1,-4-4 14,4 3 0,-5 1-9,1 3 0,2 1-11,2-1 1,-3 2-12,-1 2 0,1-1-1,-1 5 20,0-5 6,-4 7 0,4-7 9,0 5 0,2-3 37,-2 3 0,-2-4 6,6 4 0,-4-1 6,4 1 1,-4 2 11,3-2 0,0-1-12,1 1 1,2-1 8,-2 1 1,2 3-7,2-3 1,-1-2-7,1 2 0,-1-3-18,1 3 0,0-4 41,-1 4 0,1-1 1,-1 1 0,1 2 9,-1-2 0,1 3 11,0 1 0,-1 0 12,1-1 0,-1 1 7,1 0 0,1 0 22,2 0 1,-2 0-45,2 0 1,2 3-17,-2 1 0,2-1-2,-1-3 0,0-2-17,3 1 0,2-1 7,-6 5 0,4-1 5,-3-3 1,3 6 59,-4 3 0,5-2 6,-5 1 0,5-3 102,0 3 1,-2 0-139,1 0 1,0-1 29,4-2 0,0-3-32,0 3 0,1-3-113,3-1 1,2-2 57,6-2 1,-1 2-152,1-6 1,-1 5 110,0-1 0,1-1-109,-1 1 1,5-4 133,-1 4 1,0-4-23,-4 4 0,1-3 74,-1 3 1,1-4-47,-1 4 1,2-4 5,2 4 0,-2-4-32,2 5 0,-1-5-1,1 4 0,2-4-29,2 4 1,2-5-20,-2 1 1,3-2 34,1-2 0,-1-1 7,1-2 0,0 2-31,0-2 0,0 1 23,0-2 1,0 2-2,-1-5 1,1 0 47,0-4 1,4 4 7,-1-1 0,5 1-21,-5-4 0,5 0 0,-4 0 0,3 0-15,-3 0 1,-1 0 1,-3 0 0,0 0-81,0 0 1,-4 2 106,0 1 1,0-1-4,4 1 0,3 4-61,1 0 0,1 0-4,-1 0 1,1 0 83,2 0 1,3-2 129,-3-5 1,3 4-351,2 0 1,-1 1 103,0-1 1,-3-3-10,-1 3 1,-4-3 43,0-1 0,-2 0-21,-1 0 0,0-4 48,0 1 0,1-6-22,3 1 0,-2-6-91,5-1 1,0-4 19,0 4 0,-1-6-86,-2 2 0,-3 2 85,3-2 1,-3 3-30,-1-3 1,-4 5 105,0-1 0,-5 2-15,1 2 1,-2 3-46,-2 1 1,0-1 8,1-3 0,3-1 16,0 1 0,4-1 7,-3 1 0,4-2 9,-1-2 0,-1 1-10,1-5 1,-2 4 73,2-4 0,2 5-33,-6-1 0,5 1 10,-1-2 0,-2 4 23,-2-3 1,2 2 138,-2 1 1,0 1-122,-4 0 0,1 3 20,-1 0 0,1 1-23,-1-5 1,1 1-2,-1 0 0,0-5-98,1 1 1,3-1 37,0 0 1,4-1-16,-3-6 0,3 4 75,-4 0 0,0 1-11,-4-1 0,1-3 206,-1 3 0,1 1-68,-1-1 1,-3 2 0,-1-2 0,1-3-56,3 3 1,-3-3 31,0 0 0,-5-2-106,5-3 1,-2 1-151,2-4 1,2 3 24,-2-3 1,-2-1-274,2-3 0,-2-4 65,2 0 0,1-5-108,-6 1 1,5-2 56,-4-2 1,0 5 22,-4 3 0,-3 3 249,-5 0 0,1 1 60,-8 0 0,-3 0 197,-1-1 0,1 1-148,-1 0 1,1-2 139,-1-2 1,-2 1-189,2-4-983,-3 4 993,-1-8 1,0 10-153,1-3-503,4 2 653,-4 2 0,4 5-50,-4 2 0,-3 4-49,-1 4 0,-3 3-184,-6 4 1,1 6-12,0 2 1,-2 9-244,-2 7 0,-2 5 4,-6 10 528,5 2 0,1 7 0,2-1 0,-4 0 0,-3-4 0</inkml:trace>
  <inkml:trace contextRef="#ctx0" brushRef="#br0" timeOffset="1">8200 16400 8331,'-7'8'-376,"-1"0"0,4-6 247,-3 2 0,3 1 215,-4-1 1,6 0 0,-5-3-12,3 3 1,2-3 55,-6 3-121,6-3 62,-8-1 0,3 0-64,-4 0 0,-1 0-11,1 0 0,-2 0 72,-2 0 0,1-4-10,-5 0 0,0 1 132,-4 3 0,0 0-124,1 0 1,-1 0 125,0 0 0,4 0-31,0 0 1,4 0 105,-5 0-171,1 0-9,2 0 1,-4 0-70,6 0 0,-5 0 33,1 0 0,1 0 55,-1 0 1,0 0-190,-4 0 1,0 0 98,0 0 1,-3 0-13,-1 0 1,-3 0-1,2 0 69,-1 0 1,-2 0-11,-3 0-33,0 0 1,-1 0 15,1 0 1,0-4 165,0 0-166,-1 0-3,1 4 0,0-1-73,0-3 0,-1 3 92,1-3 1,4-1-114,-1 1 1,1-3-1,-3 3-80,2 1-40,3 2 177,5-4 1,1 4-87,-1-3 66,0 3 1,0 1-50,0 0 0,0 0 30,1 0 1,-5-4 22,0 0 0,-1 0-22,2 4 1,0-4 63,-4 0 1,3-1 69,-3 2 1,-1 0-107,-3-5 0,2 5 1,1-4 160,-1 2-144,-4-4-254,12 8 268,-4-9 0,4 7 16,-2-4 0,5 3-8,-2-4 1,3 5-3,-3-5 1,0 4-68,1-3 1,-1 3 29,0-4 1,-5 0-6,-3-3 0,-2 3 97,-1 1 1,1-1 0,2-3-79,0-1 0,4 2 16,-3 3-27,5-4 7,-3 5 142,5 0-138,-5-4 1,4 8 57,-3-1 1,2 0 0,-1 0-31,0 0 0,-5-2 55,5 1 0,-6 2-80,1-1 1,2-2 22,-1 1 0,1-4 1,-3 3-55,1-1 0,5 2-10,-5-4 56,6 1 2,-8 0-19,9-3 1,-4 8 2,5-6 0,0 4-3,0-3 0,1 3 2,-1-4 0,0 2 31,0-2 1,0-2-26,0 3 0,-3 0-30,-1 0 0,-3-5 1,2-3 23,-2 1 1,0 1-6,-4 2-16,5-1 1,-3 1-3,5 0 1,-1-1 14,2 1 1,5 1 33,-2 2 0,4 2 76,0 2-107,-2 3 1,3-5 0,-1 3 49,0-1 0,1-4 0,-2 3-37,1-1 1,-1-2-52,-7-3 35,3-1 0,-5 1 6,2 0 1,3-5 12,-3 1 1,2 0-67,-2 3 0,3 1 15,-3 0 0,3-1 30,2 1 0,-1 3 75,0 1 0,0-1-73,0-4 55,5 1-52,-3 0 1,3-1 3,-5 1 0,0-1 3,1 1 0,-1-2 9,0-2 0,0 2-44,0-2 1,0 2-5,0 2 1,4-4 36,0 0 0,0-1-45,-3 5 1,0-1 37,3 1-19,-8 0 0,8-5 11,-7 1 1,1-4 40,3 4 0,-1-4 0,0 2-37,0 0 1,2 3 53,1-2 0,0 0-20,5 1 0,-2-1-18,2 5 1,3 0 12,-4-1 1,4 1-8,0-1 0,1 1-82,-1 0 74,1-1 0,-4-3-33,-1 0 1,-4-6 0,1 2 28,-2-2 0,-2-3-24,0-3 1,0 3-28,0-3 0,2 3 33,2 1 1,-2 0 0,6 2 20,1 2 0,1 1 10,2 3-27,0 2 1,-1-3 1,1 4 0,-1-4 0,6 3 1,-4-5 1,2 3 0,-3 1-13,-4-5 1,2 0 26,-2-4 0,-2 0-15,2 0 1,-4-3 18,4-1 1,-4-5-20,3 2 1,1 2 19,4 1 1,-4 2-12,-1-2 1,1 3 0,4-2 0,-1 0 0,1 0 1,-2 2-8,-2-3 1,6-1-20,-2 1 0,2-4 22,-3 0 0,1 2-27,-1-2 0,-3-3 1,0-4-24,1 1 41,1 2 0,2 1-13,-1-1 1,1 1-2,0 0 0,-1 3 7,1 1 0,3 1-11,1-2 0,0-2 7,0 3 0,-4-3 2,4-1 0,1-1 21,-2 1 0,0-2-15,-3-2 1,3 3 0,2-3 14,1 2-8,-4 2 1,8 0 5,-3-1-13,3 1 30,-4 5 0,3-3 1,-2 6 0,3-5 128,1 5 0,-1-5-87,-3 4 1,3 0-21,-3 0 1,1 1-12,0-4 1,1 1-33,-1-2 0,1 0 1,1 4-4,-3 2 40,3-5 5,-4 6 82,5-4-92,0 6-10,0-1 1,0 4 30,0 0 1,1 1-25,3-1 0,-1 1 13,4 3-19,-4 2 1,6-3-48,-6 4 0,6-3 58,-1 0 1,1-2-45,-2 2 1,4 2-49,-4-2 0,-1-1 33,2 0 1,-2-3 37,2 4 1,2-4-5,-2 4-12,-3 0 0,4-1 164,-5 1-160,4 0 1,-1 2-1,4-2 0,1 2 0,-1-2 13,0 2 0,1 2-200,-1 0 0,1-1 119,-1 1 1,1-1 18,-1 1 0,-1 3 168,-2 1 1,2-1-96,-2-3 1,-2 1 23,2 2 1,-6-2-57,2 2 1,-2-2 45,2-1 0,-3 3-16,3 0 287,-2 6-284,-2-8 19,5 8 1,-4-4-161,3 2 138,-3 3 0,0-4-39,3 5 0,-1 0-231,4 0 4,-4 0-5,2 0 229,0 0 1,-3-1-43,6-3 0,-5 1-37,0-4 58,-1 4 323,-2-7-254,0 9 0,-2-8 98,-1 5 0,0 0-81,-5 4-172,1 0 139,-5 0-237,1 0-2,5 0 228,-5 0-66,5 5 0,-1-3-21,-1 1 1,0-1 32,-3-2 0,3 0-101,1 0 1,-1 0 186,-3 0 0,-1 0-106,1 0 1,-1 0 235,1 0 1,1 1-130,2 3 0,-2-2 160,2 6 0,-1-4-93,2 3 0,-3 0 0,3 2 84,1-2 16,-4 1-152,4-2 45,-1 4-206,2-8 212,5 3-187,-5-5 124,4 0-55,-4 0 0,6-4 63,3 0-78,2-5 0,6 4 23,-1-3 0,4 2 0,0 4 6,-1-2 1,3 0-37,-2 4 39,5 0 2,-2 0-6,5-5-257,-5 4 245,3-5-132,-3 6 1,1-3 117,0-1 0,-4-1-17,4 1 48,-5 3 0,3-6 35,-6 4 1,1 1-74,-1-2 0,-3-1 62,-1 2 0,-3-2-74,4 1 330,-6 2-269,3-3 1,-3 5 267,2 0 13,-3 0-177,4 0-28,-5 5 7,0 2-11,0 4-38,0 1 0,-1-1 34,-3 0 0,1-3-8,-4 0 0,4-1-34,-1 5 0,-1-1 32,1 1 0,1-1-233,3 0 0,0 1 86,0-1-712,0 1-2403,0-1 1965,0 1 1222,0-6 0,5-1 0,1-5 0</inkml:trace>
  <inkml:trace contextRef="#ctx0" brushRef="#br0" timeOffset="2">15121 15681 8303,'-7'0'-1141,"-1"0"1281,5 0-40,-7 0 1,8 4 291,-6-1-164,6 1-128,-9-4 1,9 0 163,-6 0-45,6 0-166,-8 0 0,7 0 8,-5 0 0,5 0-87,-5 0 0,4 4 69,-3 0 1,3 3-68,-4-3 1,4 4 129,-3-4-284,-1 5 231,-3-3-125,-1 5 0,5 1 115,-1-1 0,4-3 47,-3-1 121,4 1-186,-7 3 0,7 1 26,-4-1 1,3 1-14,-4-1 0,5-3-8,-5-1 0,4 1-26,-3 3 0,0 1-10,0-1 0,-4 1 28,4-1 1,1 1-9,-2-1 1,4-3-3,-4-1 0,5-3 1,-5 4-15,6-1 14,-9 5 1,10-1-43,-3 0 46,-2 1 0,1-1-38,-3 1 1,2-5 17,2 1 0,2 0-4,-6 3 0,4 0-1,-3 1 1,3-1 8,-4 1 1,4-1 72,-3 1 0,4-5-62,-1 1-11,-2-1 11,5 5 1,-8-1 21,5 1 0,0-5 6,4 1 1,0-4 6,0 3 1,-1-3-1,-3 4 1,3-4-22,-3 3 0,3 1-34,1 3 0,-4 1 31,0-1 1,-1 4-40,1 0 0,3 1 37,-3-5 1,-1 1 11,1-1 1,1 0-22,3 1 0,0-5-4,0 1-12,0 0 0,0 3 31,0 0-26,0 1 1,0-1 10,0 1 1,0-5 9,0 1 1,0 0-11,0 3 1,0 0-23,0 1 1,0-1 15,0 1 0,0 0 0,0 4 0,0-4-14,0 4 1,0-4 12,0 0 1,0 3 167,0 0-163,0 0 1,0-3 180,0-1-166,0 1 0,0-1 155,0 0-136,0 1 1,0-1 4,0 1 1,0-1-45,0 1 0,1-2 40,3-3 1,-3 3-62,3-2 1,-3 2 43,-1 2 0,0-1-55,0 0 0,4 1 35,0-1-8,-1 1 1,-3-1 15,0 1 1,0-5 13,0 1-7,5-1 4,-3 5 65,3-1 1,-4 1-75,3-1 0,-3-3 152,3-1-137,-3 1 0,0 3 20,3 1 1,-2-1 2,1 1 1,-1-1 0,-2 0 0,3 1-24,1-1 0,0 1 14,-4-1 0,4 1-8,0-1 1,1 0-1,-1 1 1,1-1 33,2 1 1,2-1 16,-5 1-47,5-1 0,-3 0 30,6 1 0,-2-1 2,-3 1 1,4-1 10,-4 0 0,3 1-21,2-1 0,-1 1 48,1-1 0,-1-1-47,0-2 1,1 2-32,-1-2 0,1 2-24,-1 1 1,4-3-9,1-1 0,0 0 58,-1 0 1,-1 4-15,5-4 0,-4 0-22,5 0 1,-5-1 18,4 2 0,-4 1 9,4-5 0,-4 5-13,4-2 1,-3 0 69,3 0 1,-5 0-57,1 0 0,1 3-10,-1-2 0,2-2-41,-2 2 1,-2-4-15,2 3 0,2-4 8,-2 1 1,1-3-96,0-1 0,-2 0 35,5 0 0,-5 0 59,1 0 1,-1 0-51,1 0 1,-2 0 28,2 0 0,-2 0 4,-2 0 0,4-4-59,0 0 0,1 1-1,-5 3 0,4 0-105,1 0 0,-1-2 140,-4-2 1,1 3-71,-1-3 0,0-1 52,1 2 1,-1-6 5,1 1 1,-1 2 53,1-2 0,-1 6 9,0-2 0,1-1-17,-1 1 0,2 0 141,2 4 0,-2 0-21,2 0 0,-2 0-107,-2 0 1,-3 4-141,-1 0 0,1-1 145,3-3 1,1 0-171,-1 0 0,-1-1 92,-2-3 0,2 2-205,-2-6 1,1 1 42,-2-5 1,3 1 114,-2-1 0,-2 1 141,2 0 0,-2 3-101,2 0 1,2 6 316,-2-2 1,-2 3-90,2 1 1,-1 0 74,5 0 0,-5 0-62,1 0 0,0 0-111,3 0 1,-3 0 29,-1 0-241,1 0 1,3-5 148,1-3 0,-5-2-29,1-2 1,-2 1 31,2 0 0,1-1-32,-5 1 311,4-1-268,-1 1 1,3 3 157,-2 1 1,2 4-123,-3-1 0,0 2-12,0-2 0,-3 3-103,4-3 1,-4 1 159,3 0-146,1-4 1,2-4 76,-3-1 0,4-3-25,-4 0 1,0-2-5,0 2 0,-3 2 242,4-2 1,-5-1-83,5 1 1,-4-1 47,3 5 0,-3-1-19,4 1 0,-6 0-79,2-1 0,1 5-137,-1-1 0,1 0 107,-1-3 0,-3 0-83,3-1 1,-1 1 88,0-1 1,-1 0-148,2-4 1,-3 4 27,-1-4 1,1 0 31,3 1 0,-3-2 14,3 2 0,-3 2 16,-1-2 0,0-1 4,0 0 1,0 0-3,0 1 0,0 2-39,0-2 1,-1 2 18,-3 2 1,3-5 2,-3 1 0,-1-4 0,1 4 1,0-4-5,4 4 1,-1-4 16,-3 3 0,3-3-4,-3 4 0,2 0 152,-2 3 1,3 1-89,-3 0 0,1-1 83,-1 1 1,3-1-106,-3 1 0,-1-1-81,1 1 0,-3 0 28,3-1 1,-4 1-142,5-1 1,-5 0 38,4-4 1,-5 4 59,2-3 1,0 2-88,0 1 1,3-3 10,-4 0 1,6 0 112,-2 3 1,-1 1 17,1-1 0,-3 1 166,3 0 1,-1 3-152,1 0 1,1 2 125,-4-2 0,0-2-123,0 3 1,-3-3 10,2-2 1,2 1-120,-2-1 1,2 1 83,-2-1 1,-2 1-180,2 0 1,2-5-18,-2 1 128,1 0 1,-5 3 75,1 1 1,3 3 127,1 1 1,0 3 66,0-4 1,-3 5-122,2-5 1,-2 5 26,-2 0 0,1-4-32,-1 0 0,-3-1-254,0-3 1,-1 2 4,0-6 0,2-2-49,-5 2 0,4-4 152,-4 4 0,5-4-38,-1 3 1,2 1 257,2 4 1,-1 0-81,1 4 0,-1-2 43,1 5 1,0-1-65,-1 1 1,-3 3 243,0-3 1,-6 3-34,2 1 1,-3 1-39,-5 3 0,2-3-75,-6 3 0,1-3-624,-5-1 0,1 0-661,0 0 1,0-5 588,-1-2 1,2 0-534,3 0 1,3 4-41,8-1 1117,3 3 0,-1 11 0,-1 3 0</inkml:trace>
  <inkml:trace contextRef="#ctx0" brushRef="#br0" timeOffset="3">14824 15784 7089,'0'6'508,"0"-1"-371,0-5-60,-5 0 1,3 0 8,-6 0 1,4 0-28,-3 0 1,3-4 29,-4 0-16,1 1 0,-5 3-50,1 0 1,-1-2 39,1-1 0,-2 1 42,-2-2 1,1 2-42,-5-2 0,0 2-2,-4-6 1,0 4 6,0-3 1,1 3 4,-1-4 1,4 2-5,0-2 1,3-1 33,-3 5 0,2-3 22,-2 3 1,-3-4 41,3 5 1,-1-5-18,1 4 0,-3-1-769,3 1 1,-1 3 687,1-3 1,-3-1 59,3 1 0,-2-1-41,-2 2 0,0 1-35,0-2 1,0-1-6,0 2 1,4-1-2,0 4 0,5-2 8,-1-1 0,2 1-79,2-1 1,0 1 71,-1 2 1,1-1-193,-1-3 130,1 3 0,-1-4-13,1 5 0,0-4-31,-1 0 0,1 0 58,-1 4 1,1 0-11,0 0 1,-1-1-1,1-3 0,-1 3 49,1-3 1,-1 3-46,1 1 1,0 0 161,-1 0 1,5 0-78,-1 0 0,0 0 19,-3 0 0,-1 0-61,1 0 0,0 0 10,-1 0 1,1-1-93,-1-3 1,1 3 87,0-3 1,-2 3-67,-2 1 1,2-2 50,-2-1 1,2 1-128,2-2 0,-5 2 84,1-2 1,-1 3-7,0-3 0,4 3 14,-4 1 1,0-4-1,1 0 0,-4 0 22,3 4 1,-3 0-19,4 0 1,-5-3 16,1-1 0,1 0-10,-1 4 0,4-4-3,-4 0 0,4 1 1,-4 3 1,3-2-7,-3-2 0,5 3-5,-1-3 1,-3 3 8,-1 1 1,3 0-114,1 0 107,-3-5 1,0 4 1,-5-4-46,0 5 1,1 0 34,-1 0 1,0-2 9,0-1 0,-5 1 3,-2-1 1,-2 1-2,1 2 1,0-1 76,4-3 1,-3 3-81,3-3 1,-3 3 61,3 1 0,0 0-48,4 0 1,1 0-10,-1 0 1,1 0 16,3 0 1,-4 0-17,0 0 1,1 0-27,-5 0 1,3 0 34,1 0 0,-4 0-90,1 0 0,-2 0 74,1 0 1,3 0 0,-3 0 0,3 0-7,1 0 0,1 0 36,-1 0 0,0 0-34,0 0 1,0 4 84,0-1 1,0 1-74,1-4 1,-5 0 130,0 0 0,1 0-76,3 0 1,-5 0-23,-3 0 1,-2 0-62,-1 0 0,0 0 59,0 0 0,1 0-70,2 0 0,-2-1 57,3-3 1,2 3-128,1-3 1,3 3 103,1 1 1,0-4-53,1 0 1,-1 0 44,0 4 1,0 0-10,0 0 1,-3 0 57,-1 0-50,-5-5 0,8 4 1,-8-4 10,6 5 0,-6 0-9,2 0 1,0-4 29,0 0 0,1 1-3,-2 3 0,0-2 2,4-1 1,-4 1 15,5-2 1,-2 3-31,1 1 0,3 0 45,-3 0 0,3 0-35,2 0 1,-5 0-11,0 0 1,1-1 12,3-3 0,-4 3 17,0-3 1,-3 1-5,3 0 0,-3 1-14,3-1 0,-3-2 5,3 1 0,-3 0 6,3 4-16,-5 0 0,4-4 9,-2 0 5,-3 0 3,4 4 1,-2-3 46,1-1 1,3-1-10,-3 1 0,4 3-59,0-3 1,-2 3 0,1 1 0,0-4 34,5 0-52,-6 0 0,-1 4 45,-6 0 0,4 0-78,-4 0 1,4-4-26,-8 1 0,5-2 0,2 2 68,2-1 0,1-3-31,-2 3 0,2-4 18,3 4 1,1-1 46,-1 1-46,2 3 43,1-4-40,0 0 2,0 4 1,0-8 5,0 5 1,-3-4 0,-2 3 6,-1-1 0,2 2 13,-3-3-14,4-1 10,-7 2 1,9-4-1,-3 2 1,3 2 149,2-2-161,-1 5 0,1-3 30,3 2 1,3 3 5,4-3 1,1 2-10,-1-2 1,1 3 3,-1-3 1,5 2-15,-1 2 0,4 0 17,-3 0 0,-1 0-112,-3 0 0,-1 0 73,1 0 0,-2 0-7,-2 0 1,2-1 6,-2-3 1,-1 3-4,0-3 1,1-1 92,4 1-90,-1 1 1,2 1 0,1 0 38,2-2 1,-1 0-29,-3 4 1,3 0 90,0 0-75,6 0-62,-8 0 48,8 0 1,-8 0-47,3 0 1,-3-1-8,-2-3 1,-3 2 27,0-6 0,-4 5-11,3 0 1,-3-2 14,4 1 1,-4-4-8,4 4 0,0 1 43,3 3 1,1-2-30,-1-2 0,1 3 4,0-3 1,-5 3-2,1 1 1,0 0 2,3 0 0,0 0-58,-3 0 1,2-1 51,-2-3 1,-3 2-1,-1-5-141,-3 2 0,-1-3 97,1 5 0,3-6-13,-1 1 1,3 2-80,-2-2 101,-3 6-21,9-3 42,-3 0 1,5 2-36,-1-5 9,1 6 1,-1-3-2,1 5-3,-1-5 41,1 3 0,0-4 0,-1 2-32,1 3 32,-1-4 1,1 1-7,-1 0 1,-3-1-8,0 1 0,-4-1 3,4-2-37,0-3 30,3 8 6,-4-8 1,7 8 35,-3-6 0,3 5-36,-2 0 0,3 0 31,1-1 1,3 3-57,-4-3 149,6 3-98,-8 1-8,3 0 1,-4 0-348,-1 0 336,1-5 0,-2 0-213,-2-3 182,2-2 29,-3 9 1,5-8-3,-1 5 1,4 0 273,1 4-339,4 0 150,-7 0-64,9 0 132,-4 0-218,5 5 0,0-2 106,0 5-66,0-6 39,0 3-51,-5-5 25,3 5 28,-3-4 0,5 6-13,0-3 3,0-3 17,0 9-13,0-4 0,0 6-134,0-1 0,4-3 122,0-1 1,5 1-19,-1 3 0,0-3 35,0 0 0,-2-2-27,-2 2 28,-3-3-48,10 0 124,-10-4-97,4 4 6,-5-5-6,0 0 146,-5-5 1,-1-1-67,-6-6 0,1-3 14,-1 0 1,-3-4-41,0 4 173,-6-6-76,9 4 1,-6-2-41,3-1 0,2 7-24,-2-3 1,2 2-2,2-1 26,-1 7-68,1-7 0,3 10 28,1-2 31,4 1 1,-2 5 64,5-3-95,0 3 223,0-4-146,0 5-304,0 5 0,1-4 122,3 3-328,-3 3 240,10-6 0,-9 4-31,6-5 279,-1 0 1,5 0-150,-1 0 1,6 0 153,2 0 0,-2 1-157,3 3 0,0-1 286,6 4 0,0-1-117,4 2 1,-4 2 29,0-2 0,-2 2-115,-1 1 1,-1 0-1,-3-4 34,-4-3 1,-6 1-125,-1-1 0,-5 0 72,5-4-290,-5 0 193,2 0-1048,-5 0 836,0-5-172,0 3 1,0-4-1303,0 2 1757,0 3 0,5-14 0,1 2 0</inkml:trace>
  <inkml:trace contextRef="#ctx0" brushRef="#br1" timeOffset="4">17234 15567 8747,'-6'-7'937,"1"2"-571,5 5-269,0 0-2,-5 0-5,3 0 1,-4 0-239,2 0 236,3 0-52,-9 0 0,7 1 287,-4 3-151,4-2 1,-3 3 354,2-5-230,3 5 0,-8-3-39,5 6 0,-1-6 143,1 2 180,3 3-273,-9-1 0,3 5-135,-4 1 0,3-5-83,1 1 0,0 0 36,0 3 1,-3 0-155,2 1 0,2-1 165,-2 1 0,4-1 66,-3 1 0,3-5-145,-4 1 0,4-1 99,-3 5 1,3-1-63,-4 1 1,1-1-26,-5 0 1,5 1 6,-1-1 1,2 1 2,-2-1 1,-2 4-44,2 1 1,2-1 0,-2-4 0,5 1 32,-5-1 0,5 2-3,0 2 1,-3-2-38,3 2 1,-2-2 95,1-2 0,3 4-85,-3 1 1,-1 0 6,1-1 1,-4-1 33,4 5 1,-3-4 20,3 4 0,-4 1-62,5 2 1,-5-3 88,4 0 0,-3-1-98,3 1 1,-4 2 28,4-6 1,1 1-40,3-1 0,-4-2 8,0 2 0,0-2-108,4-1 0,0-1 18,0 0 0,0 5-55,0-1 0,0 0 45,0-4 1,0 2-16,0 2 0,0-1-2,0 5 0,0 0 25,0 4 1,0-4-25,0 0 0,0-1 29,0 1 0,0 1 90,0-4 1,0 0-27,0-1 1,1-2 110,3 2 0,-3-2-162,3-2 1,1 1-18,-1-1 1,4 1-49,-4-1 0,3 4 49,-3 1 1,4-1-65,-5-4 1,5 2-1,-4 2 0,3-2-51,-3 2 0,4-1 139,-4 1 0,-1-2 10,-3 2 0,4 2 73,0-2 1,0 0 98,-4-3 1,1-1-103,3 0 0,-3-3 171,3 0 0,1-1-161,-1 5 0,1-1 35,-1 0 0,-3 1-23,3-1 0,1 1-79,-1-1 0,3 1-119,-3-1 0,4 0 76,-4 1 1,3-1-399,-3 1 406,5-1 0,-7 1-21,6-1 1,-4 0-24,3 1 1,-3-2-87,4-2 1,-4 2 127,3-3 1,-4 0 48,1 0 0,2 0 57,2 0 1,-2 2-77,2-5 1,-1 4-14,5-5 0,-2 6-72,-3-1 0,4-2 2,-4 2 1,3-4-33,2 3 0,-1-4-76,1 1 1,-1-2-79,0 2 0,1-3 104,-1 3 1,2-3 52,2-1 0,-2 0 121,2 0 1,2 0-83,-2 0 1,4 0 59,-4 0 1,0 0 52,-3 0 0,0 4-17,4 0 1,-4 5 68,4-2 0,-5 4 129,-3 0 1,2-1-134,-3-2 1,4 2-78,0-3 1,2-1-71,2-3 0,-2-1-73,2-2 1,1-2 144,-1-1 0,5-4 47,-5-4 1,4 1-11,-4 2 0,2-1-112,-2 5 1,-3-3 59,4 3 0,-7 0-24,-2 4 1,1 0 189,3 0 0,1 0-159,-1 0 1,-3-4 142,-1 0 0,5-4-117,3 0 0,0-3 89,-3-5 0,3 2-8,0-5 0,0 2 16,-3-2 0,-1-2 60,0 6 0,0-2-1,-4 2 0,3 3 125,-2-4 1,-3 7-161,-1 2-14,2-1 1,-3-3-159,4-1 1,-4 5-207,1-1 1,-2 1 46,2-5 0,-3 1-150,3-1 0,1 1 95,-1-1 0,0 1 77,-4 0 1,1-1 9,3 1 0,-3-1 13,3 1 0,-3 0 174,-1-1 1,0 1-36,0-1 0,0 1 63,0-1 0,0-3-69,0 0 1,0 0-13,0 3 1,0 1-137,0-1 0,0 1 78,0 0 1,0-1-9,0 1 1,0-1 25,0 1 0,0 0 51,0-1 1,-1 2-54,-3 2 0,3-2 161,-3 3 0,3 0-10,1 0 1,-1 0-20,-3 0 1,3-4 45,-3 4 0,2-3-71,2-2 0,0 1-21,0-1 0,0 1 33,0 0 0,-3-1-90,-1 1 1,0-1 37,4 1 1,0 0-9,0-1 0,-4 1 52,0-1 0,-1 5-1,2-1 1,1 0-13,-2-3 0,-1 3-10,2 1 1,-3-1-39,3-3 44,1-1 1,-6 1-22,4-1 1,-1 1 19,1 0 0,3-1-46,-3 1 1,1-1 21,-1 1 0,3 0-6,-3-1 1,2 1 118,-2-1 1,1 1-91,-4-1 4,4 1 1,-6 0-4,6-1 1,-6-1-16,1-2 1,2 3 21,-2-4 1,2 2-84,-2-1 1,-2 2 36,2-2 1,2 1-11,-2-1 1,5 2 12,-5-2 1,2 2 9,-2 2 0,-1-2 48,5-2 0,-3 2-45,3-2 0,-4 2 43,5 2 0,-5-4-35,4 0 1,-3-4 8,3 3 0,-5-3-48,1 4 0,-1-4-115,2 4 1,-3-4-17,2 4 1,-2-6 78,-2 2 0,-3 3 69,0 0 0,-5 0-43,1 1 1,-3 0 108,-1 3 1,0 4-104,1 1 1,-3 4 71,-1 0 1,2 0-91,-3-1 0,3 3-82,1-3-466,0-2 1,5 1 35,3-3 586,8-2 0,-4 4 0,5-6 0</inkml:trace>
  <inkml:trace contextRef="#ctx0" brushRef="#br0" timeOffset="5">17394 15635 8049,'-8'0'-940,"1"0"973,4 0 401,-2 0-190,5 0-18,0-5 1,0 3-101,0-6 0,0 4-37,0-3 1,0 3-3,0-4 0,4 0-5,0-3 1,0 0-69,-4-1 1,3 0 93,1-4 0,0-1-82,-4-6 0,4 0 62,0 0 1,-1-1-44,-3-3 0,2 2 23,1-6 0,-1 1 54,2-4 1,1 3-73,-2 1 1,3-1-4,-3-3 0,-1 4 90,1-1 1,0 2-60,1-1 1,-3-2 36,3 5 0,-2-5-23,2 2 1,-3-3-55,3-1 1,1-1 41,-1 1 0,1 0-167,-1 0 0,-3 3 100,3 1 1,-1-1-15,0-3 1,-1 1-43,1 3 0,0-3 68,1 2 0,-3-3-28,3-4 0,-3 2 21,-1-2 1,4 3-26,0 0 0,0-3 24,-4 0 0,0-1-42,0 1 0,-4 1 20,0-5 1,-1 0-5,1-3 0,3 3-61,-3 0 0,1 1 67,0-1 0,1 4-18,-1 8 0,-2-3 11,1 2 0,-1 2 19,1-1 0,1 3-22,-4-3 0,3 3 83,-4-3 1,4 0-49,-3 0 1,-1-2 8,-3 6 0,-1-5-28,1 4 1,1-3 9,2 3 1,-2-3-144,2 3 0,-2 1 131,-1 3 1,1 0-102,2 0 0,-2 0 79,2 0-5,-7 6 1,2-4 0,-2 6-1,3 1 1,0 1 29,1 2 1,-1 1 77,1 2 1,3-2-112,1 2 177,-1 3 1,-2-5-131,2 3 0,-1 0 13,6 0 0,-5 3-3,4-4 1,-1 2-24,1-2 1,3-2 5,-3 3 0,2 0-4,-2 0 66,3 4 1,-6-6-41,3 5 75,3 1-84,-9 3 1,7 0-94,-4 0 130,4 0-158,-2 0-144,5 0 152,0 5 0,0-3 59,0 6 0,0-4 39,0 3 0,-4-3-43,1 4 1,-1-1-53,4 5 0,0-1 51,0 0 1,-4 1-56,0-1 0,-3 5 58,3-1 0,-1 4-32,1-4 1,3 0 96,-3-3 0,1-1-121,-1 1 123,3-1 1,-4-3-96,5-1 112,0-4 0,0 3-77,0-2-34,0-3 69,0 4 0,0-6-6,0-3 1,4 2 27,0-6 1,0-3-41,-4-5 0,1-4 55,3 1 1,-3 1-47,3-1 1,1 0 26,-1-4 1,-1 2-18,-3 2 0,4-2-6,0 6 0,0-4 12,-4 4 1,0 0 24,0 3 0,-1 1-44,-3-1 1,2 5 12,-1-1 0,0 2 75,-1-2 1,3 2-56,-3 2 9,3 3 1,1-6 26,0 4 45,0 1-120,0-3 156,0 5-117,5 5 0,1 0-9,6 3 1,0 1 67,4-5 0,-4 3-56,4-3 0,0 4 143,-1-4 0,4-1-134,-3-3 1,3 4 94,-4 0 0,1 0-42,0-4 0,-4 0-24,3 0 1,-2 0 0,-1 0 0,-1 0 5,0 0 0,-3 0-157,0 0 217,-1 0-340,0 0 187,-2 0-2777,-5 0 2792,-5 0 0,-2 5 0,-4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9.776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18662 8634 8235,'0'-11'1133,"0"3"-649,0 1 0,-2 4-344,-1-1 17,1 3 0,-4 1 250,2 0-351,3 0 1,-9 0 94,2 0 0,2 5-17,-2 3 0,2 2 42,-2 1 0,-2 6-26,2 2 1,-2 4 8,-1 3 0,-1 3-86,1 6 1,0 3 1,-1 0 0,6 4-163,2-4 0,-1 4 205,1-4 1,0 0 6,4-4 0,2 0-546,1 1 1,0-6 193,5-3 0,-5 2 20,5-1 0,0-4 151,3-4 0,-1-1-186,-2 1 0,2-2 41,-2-1 0,-2-8 36,2 4 0,-1-3 8,5 2 1,-5-3 26,1-1 1,-4-4-560,3 1 280,-4-3-285,7-1 228,-9 0 467,4 0 0,0-5 0,2-1 0</inkml:trace>
  <inkml:trace contextRef="#ctx0" brushRef="#br0" timeOffset="1">18787 8943 8159,'0'-7'109,"0"2"1,0 6 53,0 3 0,0 3-17,0 4 1,4 5-206,0 3 0,4 4 82,-5 4 1,1-3-199,-4 3 0,4 1 100,0-2 0,0 0-187,-4-7 0,0 1 100,0-5 1,0 0-252,0-3 342,0-1 1,3-3-42,1 0 252,0-6-207,-4 3 0,0-6 165,0-3 1,0 2-112,0-6 0,0 0 225,0-3 1,0-2-114,0-2 0,-1 1 145,-3-5 1,3 0 23,-3-4 1,1 0 33,0 0 1,1 4-51,-2 0 0,3 5 60,1-1 271,0 2-195,0 2-387,0 5 1,1 2 107,3 8 1,3 3-158,4 9 1,0-2-68,1 5 1,3-4-94,0 4 1,4-1-13,-3 1 1,4 1 100,-1-5 0,-1 4-238,1-4 0,-4 1 55,4-5 1,-5-1 181,1-2 0,2 1-21,-2-5 1,0 3 279,-3-3 1,-5 0 270,1-4 184,-1 0 15,5 0-340,-6 0 1,-1-2 201,-5-1 0,0-4-62,0-4 0,-1-1 56,-3 1 0,2-4-56,-6 0 1,5-6-267,0 2 0,-2-4-135,1-3 0,0 2-253,4-3 1,0 4-325,0 4 0,0-1 116,0 5 73,0-6 1,0 9-148,0-4-1104,0 9 528,0 2-59,0 5 1162,0 5 0,-5 1 0,-1 6 0</inkml:trace>
  <inkml:trace contextRef="#ctx0" brushRef="#br0" timeOffset="2">19324 8988 8055,'0'-11'-397,"0"-1"0,0 5 650,0-1 794,0 6-14,0-3-774,0 5 1,0 5-228,0 2 0,-1 8 14,-3 4 0,3 3 43,-3 1 1,-1 4-136,1-1 0,0 5 38,4-5 0,0 1-113,0-4 1,0 0 75,0-1 1,2-2 36,1-1 1,4-7-338,4 0 1,4-2 113,1-6 1,0-1-16,-1-3 0,-1 0 106,5 0 0,-3-5 270,3-2 0,-6-1-29,3-3 1,-4 2 152,0-6 0,-1-2 142,1 2 0,-6-2-157,-2 2 0,-3-3 24,-1-4 1,-1 1-70,-3-2 1,-4 3-239,-7-7 0,1 3 51,-5 1 0,1 2-70,-1 2 0,-1 4-161,5 7 0,0 2-345,3 2 0,2 4-1078,2 0 1647,-2 0 0,4 15 0,-5-2 0</inkml:trace>
  <inkml:trace contextRef="#ctx0" brushRef="#br0" timeOffset="3">19724 8954 8060,'0'-11'-474,"0"4"994,0 2 1,4 10 10,-1 3 0,3 3-197,-3 4 1,-1 1-176,1 7 1,2-3-12,-1 6 0,0 0-116,-4 1 0,0-5 120,0 1 0,1 0-254,3-4 0,-3-2 159,3-2 0,-2-3 78,-2 0-398,0-1-104,5 1-424,-4-6 351,4-1-958,-5-5 974,0 0 0,-4-5-528,0-3 952,-5-2 0,-2-6 0,-7-2 0</inkml:trace>
  <inkml:trace contextRef="#ctx0" brushRef="#br0" timeOffset="4">19575 8977 8060,'5'-8'199,"3"1"1,2 3 400,2-4 0,0 2 179,4-2 1,1-1-317,6 6 1,0-6-89,0 1 0,0 2-143,0-2 1,-1 6-249,1-2 0,0-1-173,0 1 0,-5 0-273,-3 4 1,-2 0 461,-2 0 0,0 5 0,1 1 0</inkml:trace>
  <inkml:trace contextRef="#ctx0" brushRef="#br0" timeOffset="5">20523 8874 8027,'0'-6'497,"0"1"0,0 6-183,0 3 1,0 3-71,0 9 0,0 1-193,0 6 0,0 4 60,0-1 0,4 5-116,0-4 0,1-1 38,-1-3 1,-2-1-93,6-3 0,-4 1 16,3-5 1,-3 0 80,4-3 0,-6-1-155,2 1 1,1-5 84,-1 1 1,0-4-850,-4 3 361,0-4 520,0 2 0,0 0 0,0 1 0</inkml:trace>
  <inkml:trace contextRef="#ctx0" brushRef="#br0" timeOffset="6">20752 8931 8027,'6'-7'-783,"-2"-1"1164,-3 5 1,-1-3 364,0 2-384,0 3 0,4 1-57,0 8 1,0 2-239,-4 1 0,1 6 95,3 2 1,-3 2-244,3 2 0,1 4-85,-1-1 1,3 2-63,-3-1 1,0-7-68,-4 3 1,4-4 90,-1 0 0,1-2-57,-4-6 114,0 0-48,5 1 1,-3-4-1,1-1-468,-1-4 663,-2 2 0,-5-5 0,-2 0 0</inkml:trace>
  <inkml:trace contextRef="#ctx0" brushRef="#br0" timeOffset="7">20695 8954 8027,'0'-11'288,"0"-1"-44,0 1 453,0-1 0,0 5-219,0-1 0,1 6-230,3-2 1,2 2-70,5 2 1,1 6-1,-1 1 1,2 5-224,2 3 1,-1-1 86,5 5 1,0 0-163,4 4 0,-4-1 117,0 1 0,0-1-219,4-3 1,-1 1 88,-3-5 0,1 1-89,-5-5 0,4 1 124,-4-1 1,1-1 53,-5-2 1,0 1 170,1-6-195,-1 6 434,1-7-126,-1 3 306,-4-5-90,-2 0-182,-5 0 0,0-5-86,0-3 0,0-2-60,0-2 0,0 1-2,0 0 1,-2-5 18,-1 1 0,1-4-113,-2 4 1,-1-5 90,2 0 0,-3-1-190,3-2 1,1 4 93,-1 0 1,0 4-355,-1-4 0,3 1-35,-3-1 0,-1 2-184,1 6 1,0 0-605,4-1 373,0 1 776,0 4 0,0 2 0,0 5 0</inkml:trace>
  <inkml:trace contextRef="#ctx0" brushRef="#br0" timeOffset="8">21243 8908 8121,'0'-11'0,"0"3"112,0 1 365,0 4-76,0-2 0,0 6-99,0 3 1,0 2-146,0 6 0,4 4 111,-1 3 1,5-1-253,-4 1 1,3 4 11,-3 4 0,0-2-121,-4-6 1,4 1-132,0-4 1,3 3 109,-3-4 1,1 0-160,-1-3 0,-3-1 64,3 0 1,-3 1-26,-1-1 0,0-3-196,0-1-672,0-4 1102,0 2 0,-5-5 0,-1 0 0</inkml:trace>
  <inkml:trace contextRef="#ctx0" brushRef="#br0" timeOffset="9">21209 8931 8121,'6'-11'55,"-2"-1"1,2 5 212,2-1 1,-2 4-60,2-3 0,-1 4 92,5-1 1,3 2 155,0-2 0,4 3-447,-4-3 0,6 4 91,-2 4 1,2-2-125,2 6 1,-4-1 78,0 5 0,-5 1-216,1 2 0,-2-1 70,-2 5 1,0-4-67,-4 4 0,-2-4-26,-5 4 1,0-1 103,0 1 0,-1-1 73,-3-3 0,-3-1-12,-9 5 1,2-5 93,-5 1 1,2-2-82,-2-2 1,-3 1 39,3-1 0,-1 1-103,1-1 0,-2-3-131,6-1 0,4-4-176,3 1-417,0 2 78,2-5 1,1 3 712,5-8 0,5-2 0,1-6 0</inkml:trace>
  <inkml:trace contextRef="#ctx0" brushRef="#br0" timeOffset="10">21563 8931 8066,'0'-19'1159,"0"0"-986,0 5 1,3-2 74,1 4 0,0 5 627,-4-1-282,5 5 169,-4-2-608,4 5 0,-3 3-155,2 4 0,-3 2 101,3 10 1,1-1-104,-2 1 0,1 7-48,-4-4 0,2 4 44,1-3 1,-1-1-138,1 1 1,-1 0 37,-2 0 0,4-1-30,-1-3 1,1-3 82,-4-4 0,0-1 37,0 0 1,1 0 121,3-4-106,-3 3 1,5-7 85,-6 4-67,0-4 127,0 2-123,5-5 1,-3 0 72,6 0 1,-2-1-56,2-3 1,2 3-163,-3-3 0,4 3-40,0 1 0,2-4 119,2 0 0,-2 0-110,2 4 0,-2 0 69,-2 0 1,0 0-167,1 0 170,-1 0 1,1 0-457,-1 0-87,-5 0-351,5 0-96,-10-5 1069,4 4 0,-10-14 0,-1 2 0</inkml:trace>
  <inkml:trace contextRef="#ctx0" brushRef="#br0" timeOffset="11">21563 9102 7993,'7'-11'358,"1"0"0,-4 3-68,3 0 0,1 2-258,3-2 1,-1-2 275,-2 3 0,6 0-14,-3 0 1,7 0-248,-3 0 1,2-2 118,-2 5 1,-2-4-273,2 5 1,-2-1 94,-2 4-154,1-5 1,-1 3-592,0-1-496,-4 1 1252,-2 2 0,0-5 0,1-1 0</inkml:trace>
  <inkml:trace contextRef="#ctx0" brushRef="#br0" timeOffset="12">21585 8840 8031,'12'-12'0,"-1"5"536,1-1 1,0 2-106,4-2 1,0-1-175,3 5 1,1-3-154,-4 3 0,3-4 79,-4 5 0,0-1-1098,-3 4 1,-1 0 914,0 0 0,1 0 0,-1 0 0</inkml:trace>
  <inkml:trace contextRef="#ctx0" brushRef="#br0" timeOffset="13">22031 8817 9043,'0'11'367,"0"5"-309,0-1 0,1 5 58,3-1-123,-3 3 1,6 2 48,-4 2 1,-1-1-101,1 1 1,0-5 4,1-2 0,-3-4-20,3 4-23,-3-5 0,3 2 84,0-4 1,0-5-33,-4 1 1,0-4-100,0 3-303,0-4-649,0 2 976,0-5 1,-6 0 0,0 0-1</inkml:trace>
  <inkml:trace contextRef="#ctx0" brushRef="#br0" timeOffset="14">21917 8863 8031,'0'-18'0,"3"1"86,1 6 0,4-1 143,-4 1 1,6 0 220,1-1 0,1 5-106,3-1 1,3 0-179,1-3 0,1 5 92,-1 2 1,-1 1-266,-3-1 0,-1 3 94,5-3 1,-5 8-41,1 4 0,0 2-153,-3 1 0,2 2-207,-7 2 1,0-2-86,0 2 0,-4 2 147,1-2 1,-4 0 35,-4-3 1,-2-1 116,-6 0 0,1 1-25,-1-1 1,0 1-114,-4-1 1,4-3-211,-4-1 0,4-3-181,0 4 627,1-6 0,0 8 0,-1-3 0</inkml:trace>
  <inkml:trace contextRef="#ctx0" brushRef="#br0" timeOffset="15">22351 8874 8031,'0'-11'552,"0"-1"1,0 5-332,0-1 1429,0 5-1096,0-2 1,3 7-437,1 1 1,0 4 0,-4 4 1,0 6-87,0 2 1,0 4-3,0 3 0,0-2-180,0 3 1,0-3 11,0-1 1,0 2 35,0-2 0,4 1-228,0-9 1,1 1 115,-1-5 1,-2-1 42,6-2 0,-4 1 73,3-5 0,1-1 116,3-3 0,1 0 6,-1 0 0,2 0-77,2 0 1,-2 0-109,2 0 1,1-3 135,0-1 0,-1-4-223,-4 4 0,1-3 43,-1 3 0,0-4-168,1 4 0,-6-1-478,-2 2 423,2 1 0,-4-4-195,1 2 622,-6 3 0,-9-9 0,-6 3 0</inkml:trace>
  <inkml:trace contextRef="#ctx0" brushRef="#br0" timeOffset="16">22305 9057 7795,'11'0'-79,"2"0"452,2 0 0,-2-2-66,2-1 1,2 1-51,-2-1 1,4-2-336,-4 1 1,4-4 56,-4 4 1,4-3-921,-3 3 472,-1-5-829,-4 8 1298,-4-9 0,-2 3 0,-5-4 0</inkml:trace>
  <inkml:trace contextRef="#ctx0" brushRef="#br0" timeOffset="17">22351 8874 8031,'0'-11'46,"5"-1"0,2 1 107,9-1 0,-4 2-62,3 3 0,2-4 220,-2 4 1,2 0-77,-2 0 0,-2 0-182,2 0 0,1-2 26,0 5 1,-1 0 39,-4 4-207,1 0 0,-1 0 124,0 0 1,-3 0-74,0 0 0,-4 0 144,3 0-211,1 0 126,3 5 0,1 2-41,-1 4 0,-3 2 46,-1 2 0,-4-1 6,1 5 0,1 0-9,-2 4 0,1 1 2,-4 3 1,0-2-46,0 6 1,0-5 36,0 5 1,2-6-134,1 2 1,-1-7 73,1-1 1,-1-5 18,-2 1 1,1-2 85,3-2 68,-3 1 1,4-5 73,-5 1-185,0-5 413,0 2 1,0-14-221,0-3 0,-1-2-102,-3 3 1,3-2 28,-3-2 0,-1 1-5,1-5 1,-1 0-45,1-4 0,3 0-46,-3 0 1,3 6 66,1 1 1,0 0-210,0 1 0,0 3 99,0 5 1,1 4-149,3-1 0,-2 3 46,6 1 1,0 1-52,3 3 1,1 0-35,-1 7 1,0-2 89,1 7 1,3 0 36,0-1 1,0 4-6,-3-3 1,-1 0-56,1-1 1,-1-3 51,1-1 0,-1-1 157,0-6-139,1 5 1,-1-8 221,1 3 1,-5-3 8,1-1 1,-4 0 14,3 0 1,-3-5-34,4-2 0,-6-4 139,2 0 0,-3-2-3,-1-2 1,0 1-147,0-5 0,0 0 355,0-4 0,-1 0-104,-3 1 1,2-5-196,-6 0 1,2-4-377,-2 0 0,-1 3-546,5 1 1,-3 7-522,3 1 1,-1 6 11,1 2 1219,3 0 0,-9 9 0,3-3 0</inkml:trace>
  <inkml:trace contextRef="#ctx0" brushRef="#br0" timeOffset="18">23150 8851 8113,'0'-11'-173,"-1"1"267,-3 2 0,3 2 575,-3 2-26,3 3 281,1-5-423,0 6-263,5 0 0,-4 7-22,3 4 0,1 6 36,-1 6 1,0 1-207,-4 2 0,3-2 142,1 3 1,4-3-251,-4-1 1,1 0-47,-2 0 0,3-5-5,1-3 1,3-3 8,-2 0 1,-2-2 144,2-2 0,-4 0-516,3-4 146,-4 0-862,2 1 841,-5-4 0,-5 5-583,-3-6 1,-2-4 330,-1 0 0,-5-5 602,1 1 0,-5 3 0,2-10 0,-5 2 0</inkml:trace>
  <inkml:trace contextRef="#ctx0" brushRef="#br0" timeOffset="19">23047 8851 8113,'7'-18'-280,"-4"3"1,4 2 111,0 2 1,0 3 867,0 1 1,2 0-173,6 0 1,-1 1 46,5 2 1,-3 2-236,3-1 1,0 1-281,4 2 1,-1 4-117,1 0 0,0 6 108,0 2 1,-4 0-230,0 7 1,-5-3 122,1 3 0,-3 0-81,-5 3 0,-2 1 9,-5 0 0,0 4-156,0-1 0,-5 1 14,-2-4 0,-5-4 126,-3 0 1,1-1-85,-5 1 1,0 1 132,-4-5 0,2-1 109,2-6 1,1 2-193,3-2 196,2-3 0,-4 0-317,6-5 24,5 0 42,1 0 1,5-1-238,0-3 1,0-3-93,0-4 560,5 0 0,6-1 0,7 1 0</inkml:trace>
  <inkml:trace contextRef="#ctx0" brushRef="#br0" timeOffset="20">23504 8874 8114,'0'-11'0,"4"-5"-720,0 1 815,0 0 0,-3 3 1570,3 1-299,-3 5-508,4 1-709,-5 5 1,1 5 36,3 2 0,-3 5-159,3 3 0,-3 3-91,-1 5 0,0 1-127,0 2 1,0-2 71,0 3 1,0 0-64,0-4 0,0 2-229,0-6 0,2-2 143,1-2 1,0-3 161,5 0 1,-1-2-13,5-2 1,-1 0 161,1-4 1,-1 0-95,0-4 1,1 0 97,-1 0 1,1 0-75,-1 0 1,-3-1-71,-1-3-222,1-2 0,2-6-132,-2 1-113,-3-1 0,-5 1 170,0 0 0,-5-1 393,-3 1 0,-2 4 0,-7-8 0,0 2 0</inkml:trace>
  <inkml:trace contextRef="#ctx0" brushRef="#br0" timeOffset="21">23470 9011 8114,'11'-11'538,"1"-1"0,-1 5-285,1-1 0,-2 4 80,-3-3 1,5 4-81,-1-1 0,1-1-276,3 1 1,3-5 95,1 2 0,-2 1-408,2-2 1,-5 4-531,2-4 31,-4 6 1,-2-4-103,-2 2 103,-3 3 833,-10-10 0,-6 5 0,-7-5 0</inkml:trace>
  <inkml:trace contextRef="#ctx0" brushRef="#br0" timeOffset="22">23458 8817 8114,'2'-10'-463,"2"2"1,2-2 1043,5 2 1,2-1-142,2 2 0,-1-3-237,5 2 0,-2 2-84,6-2 0,-3 1-178,6-5 0,-1 5 113,-3-1 0,1 4-129,0-4 0,-4 6-72,0-2 0,-5 3 218,1 1-79,-2 0 28,-1 0 0,-5 0 115,1 0 1,-6 1-61,2 3 0,-1 2 116,0 6 1,-1 0-142,1 4 0,-1 1 6,-2 6 1,4 5-134,-1 3 1,1 0 103,-4 0 0,0 2-292,0-3 1,0-2 81,0-1 1,0-3 26,0-1 1,4-5 41,0-3 0,0-3 150,-4 0-54,5-1 346,-4 1 350,4-6-438,-5-1 1,0-6 37,0-3 1,0 1-28,0-4 0,0-1-11,0-3 0,0-4-57,0-1 1,-4-3 6,0 4 1,1-5-204,3 1 1,0 1 42,0-1 0,0 1-139,0-1 0,3 3-22,1 4-126,0 1 183,1-1-208,1 6 1,5 7 69,-4 11 1,3 0 57,-2 8 1,2-5 42,2 4 0,-1-4 7,0 4 1,0-4 23,-4 4 0,5-5-28,-1 1 1,-2-3 142,6-4 1,-9 0-117,6-4 1,-3 0 455,2-4-133,1 0-89,-1 0 1,-5-1 78,-2-3 0,1-2 149,-1-6 1,0 1 132,-4-1 0,-1-3-150,-3 0 1,3-5 29,-3 1 1,-1-3-85,1-1 1,0 0-532,4 0 0,0 1-108,0-1 1,0 0-325,0 0 0,0 5 128,0 3 1,0 2 205,0 2 0,0 3-1172,0 1 963,0 4 1,0-1-185,0 8 0,-1 3 240,-3 4 1,1 2 471,-4 2 0,4-2 0,-2 3 0</inkml:trace>
  <inkml:trace contextRef="#ctx0" brushRef="#br0" timeOffset="23">24246 8805 8098,'0'-11'570,"0"0"0,0 3-632,0 0 164,6 6 134,-5-3 0,5 10-171,-2 2 0,-3 7 84,3 2 1,1 4-61,-1-1 0,1 6 111,-1 2 1,-3 0-307,3-4 1,1-1 45,-1 1 1,0-4-104,-4 0 0,3-5-172,1 1 123,0-2 1,-3-3-621,3-2 283,-3-3 50,4-5 1,-6 0 157,-3 0 1,2-5 340,-6-3 0,1-2 0,-5-1 0</inkml:trace>
  <inkml:trace contextRef="#ctx0" brushRef="#br0" timeOffset="24">24098 8771 8098,'11'0'211,"1"0"102,-1 0 0,6 0-243,2 0 1,2-1 110,2-3 0,-4 3-58,0-3 0,-1 3 113,1 1 1,1 0-437,-4 0 1,3-1 203,-4-3 1,0 2-286,-3-1 0,-1 1-153,0 2 1,0-1 433,-4-3 0,3 3 0,-3-4 0</inkml:trace>
  <inkml:trace contextRef="#ctx0" brushRef="#br0" timeOffset="25">24406 8394 8102,'-6'-5'-714,"1"-1"0,5-2 1051,0 1 1399,0 4-520,-5-7-397,4 9-44,-4-9-272,5 8-130,0-8-160,5 9 0,0-3-1,2 8 1,3-2-159,-2 6 0,2 0 136,2 3 1,-1 0-182,0 1 1,2 3 68,2 0 1,-2 6-43,2-2 1,2 2 43,-2 2 1,4 0-14,-4 0 0,2 1 3,-2 3 0,-2-3 1,2 2 1,-2 2-93,-2-1 1,0 1 121,1-2 0,-4 0-263,-1 4 0,-4-3 63,0 3 1,3-4-335,-3 0 0,1 2 165,-4-1 1,0 1-259,0-1 1,-1-3 129,-3 2 1,2-3 4,-6-4 1,4 1 271,-3-4 1,3 3-149,-4-4 1,2 0 337,-2-3 0,-1 3-79,5 0 0,-3 0 366,3-3-274,-5-1 0,4 1 111,-3-1 0,0-3-68,4-1 0,-1-4-58,1 1-181,3-3-97,-4-1 0,3 0-590,-2 0 524,3 0 1,-5 0-1454,2 0 1728,-2-5 0,-6-2 0,1-4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6T08:18:33.99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2212 10131 8057,'0'-11'0,"0"3"-450,0 0 1,0 5 299,0-5 0,-4 4 115,0-3 1,-1 4 384,1-1 18,3-2-111,-9 0 0,4-5-72,-6 4 0,1 0 109,-1 4 0,1 1-79,0-1 1,-2-3-9,-2 3 0,1-1-54,-5 4 1,0 0 20,-4 0 0,3 1-19,-3 3 1,2 4-132,-5 7 1,-3 4-7,-2 7 0,-2 4 75,-1 4 0,0 4-322,-1 0 0,6 4 274,2-4 0,5 4-209,3-4 0,2 5 65,6-1 0,4-3-6,4-1 0,1 0 19,2-3 0,7 0-98,4-8 0,2 0 134,6-5 0,0 1-9,4 0 0,-1-1 21,1-3 0,4-3 146,0-4 1,3-2-69,-3-3 1,4 2-52,0-5 0,2 0 11,1-4 0,-3-4 13,-1 0 0,-1-5 0,2 2 0,0-7 14,-4-1 1,0-1-33,-4 5 0,-6-4 176,-1-1 1,-4 1-97,0 4 0,-5-1 78,1 1 1,-6 0-36,2-1 0,-3 1 154,-1-1-216,0 6 0,-3 0 71,-1 2-187,-5 3 0,3-3 81,-6 8 1,5 2-148,-1 5 1,4 1 92,-3-1 1,4 1-74,-1-1 1,3 4-4,1 0 0,1 1 29,3-5 0,2 0 1,6 1 0,0-1-3,4 1 1,0-6 46,3-2 1,4-3-17,0-1 1,0-1 188,3-3 1,2-2-117,-1-6 0,3 0 122,-3-4 1,-2 2-83,-5-5 0,0 4 167,-5-4 0,0 4 8,-3-4 1,-6 5-21,-2-1 1,-4-2-194,-4 2 1,-4 0 84,-7 3 1,-9 1-279,-10-1 1,-3 6 98,-9 2 1,2 9-90,-9 7 1,6 3-97,1 4 1,10 3-194,10-3 0,8 2 448,7 2 0,4 5 0,7 1 0</inkml:trace>
  <inkml:trace contextRef="#ctx0" brushRef="#br0" timeOffset="1">2794 10588 8141,'0'-6'1581,"0"-5"-1135,0 10-291,0-4 36,6 15 1,0-1-233,5 10 1,1 1 135,-1 7 1,1-3-236,-1 3 0,-3-3 54,-1-1 0,1-2 36,3-2 0,-1 2-154,-2-6 1,2 0 32,-2-3 0,-2-1-232,2 0 42,-1 1 52,5-1 0,-5-1-52,1-2-573,-5-3 934,2-5 0,-5 0 0,0 0 0</inkml:trace>
  <inkml:trace contextRef="#ctx0" brushRef="#br0" timeOffset="2">3160 10497 8052,'0'-12'1256,"-1"6"-1149,-3 2 1,3 4 95,-3 4 1,1 7 122,-1 8 0,-1 4-94,-2 4 0,-3 2-145,2 5 0,-6 4 87,-1 0 0,0 0-408,3-3 0,1-5 25,-1 1 0,5-10-268,-1 2 1,5-4 209,0 0 0,1-2-441,2-6 708,0-5 0,0 4 0,0-3 0</inkml:trace>
  <inkml:trace contextRef="#ctx0" brushRef="#br0" timeOffset="3">3617 10028 8148,'-7'-11'123,"-2"3"301,6 1-129,-1 4 218,-1-2-94,4 0-178,-5 4 1,6-3-170,0 8 0,0 3 40,0 9 0,0 4-116,0 10 1,0 2-27,0 10 0,4 2 2,0 2 1,4 6-348,-5-6 1,5 2 269,-4-2 1,1-1-222,-1 1 1,-3-4 95,3 0 0,-2-9 52,2 1 1,-3-9 129,3-2 0,-2-1-31,-2-7 0,1 4 192,3-4 1,-3 0-126,3-3 1,-3-4 364,-1-1-53,0 1 0,0-1 148,0 1-50,0-5 72,0 2-66,0-5-298,5 5 0,-4-4 0,6 4-84,-4-5 0,3 1 76,1 3 0,3-3-147,-2 3 1,0-3 65,3-1 1,-2 0-61,6 0 0,-2 0 27,-2 0 1,6 0-10,2 0 0,-2-1-483,3-3 0,-5-2 210,4-5 0,-1-1-1270,1 1 1568,-3-1 0,1 1 0,0-1 0</inkml:trace>
  <inkml:trace contextRef="#ctx0" brushRef="#br0" timeOffset="4">3662 10085 8177,'-11'-17'0,"3"0"618,1 6 0,4-1-328,-1 1 1,4 1-380,4 2 193,-3-2 1,10 7-147,-4-4 1,3 4-110,2-1 0,4 3 168,3 1 0,3 0-572,1 0 1,3 0 119,1 0 435,0 0 0,1 0 0,1 0 0</inkml:trace>
  <inkml:trace contextRef="#ctx0" brushRef="#br0" timeOffset="5">4222 10165 8818,'-6'-6'688,"1"1"0,5 11-685,0 6 0,0 2 169,0 8 1,1 4-134,3 8 1,-2 7 103,6 4 1,-4 1-296,3 4 1,-3-1-242,4-3 1,-6 1-27,2-9 1,-1-5 162,0-7 1,-1-3 164,1-4 1,-1-2 22,-2-6 0,1-1-119,3-2-437,-3 2 52,4-9 245,-5 4 327,0-5 0,-5-5 0,-1-1 0</inkml:trace>
  <inkml:trace contextRef="#ctx0" brushRef="#br0" timeOffset="6">4222 10394 8302,'0'-12'272,"0"1"-244,0 5 0,5 0-205,3 6 1,2 3 92,1 5 0,2 1 236,2 10 0,2 1-93,2 7 0,2 0-49,-2 4 0,3 1-58,1-6 1,-2 1 53,-2-4 0,2-2 71,-6-2 0,1 0-62,0-7 1,-4 2 287,4-7 1,-4-2-91,0-1 0,-5-2 214,1-2 1,0 0-56,3 0 1,-3-2 118,-1-2 1,-1-2 272,2-5 1,1-2-287,-5-2 0,0-3-28,-4-5 0,3 0-212,1 0 1,0-1-160,-4-2 0,-1-3 136,-3-6 0,1 1-207,-4 0 1,3-1-142,-4 1 1,6 1-193,-2 3 0,1-2-145,0 5 1,1 6-67,-1 6-1521,1-3 875,2 5-97,0 2 0,2 7 1279,1 8 0,4 12 0,4 8 0</inkml:trace>
  <inkml:trace contextRef="#ctx0" brushRef="#br0" timeOffset="7">4839 10554 8338,'0'6'1288,"0"4"1,0-4-889,0 6-185,0-1 1,0 5-93,0-1 1,0 0 104,0-4 1,0 2-317,0 2 1,1-2-44,3 2 0,-3 2-36,3-2 1,-2 1-169,2 0 1,-1-4 157,4 4 1,-3-7-18,4-2 1,-4-3 4,3 4 74,1-6 0,3 3-132,1-5 1,-1 0-231,1 0 1,-1-1 28,0-3 448,1-2 0,-1-11 0,1-1 0</inkml:trace>
  <inkml:trace contextRef="#ctx0" brushRef="#br0" timeOffset="8">4896 10280 7958,'-6'-18'3887,"0"1"-3173,6 6-761,0 5-1510,0 0 815,0 6 742,6 6 0,5 0 0,7 5 0</inkml:trace>
  <inkml:trace contextRef="#ctx0" brushRef="#br0" timeOffset="9">5284 10714 8247,'7'-2'1173,"-4"-2"-714,-1 3 75,-2-4-665,0 15 1,1-1 182,3 10 1,-3 0-113,3 4 0,1 4-66,-1-1 1,1 2-134,-1-1 1,-3-3-471,3 3 0,-3-1 178,-1-3 551,0 8 0,-10-12 0,-3 9 0</inkml:trace>
  <inkml:trace contextRef="#ctx0" brushRef="#br0" timeOffset="10">5787 10200 7250,'0'-18'-596,"0"3"1,0 6 1545,0 1 0,0 0-268,0-3 0,0 3 201,0 1-240,0 4 170,0-7-375,0 9-308,0-4-74,0 20 0,0 4-206,0 15 0,3 1-187,1-1 0,5 4 170,-1 0 1,-2 4-354,2-4 1,-4 0 180,3-4 1,-4-3-41,1-1 0,1-4 143,-2 0 0,1-5 83,-4-2 0,0-5-168,0 1 147,0-3 1,0 0-218,0-1 0,0-3 391,0 0 0,-5-1 0,-1 5 0</inkml:trace>
  <inkml:trace contextRef="#ctx0" brushRef="#br0" timeOffset="11">5810 10302 8206,'0'-11'1171,"0"0"-721,0-1 1,0 5 295,0-1-249,0 5-655,0-2 0,6 14 154,5 3 0,2 8-124,6 3 0,0 5-30,4 6 1,1 1-27,3 4 1,-2-4 110,5 3 0,-4-6-149,1-2 1,-3-6 124,-2-1 1,0-1 24,-3-7 1,1-1 312,-4-6 1,-1 2-102,-4-3 1,1-2 96,-1-1 1,-3-2 118,-1-2 0,-3 0 643,4 0-493,-6 0 0,3-6 188,-5-1 1,0-3-198,0-2 1,0-4-197,0-3 1,-1-3-192,-3-1 1,2-1 118,-6-2 0,4 0-180,-3-4 0,0-1-106,0-3 1,-2 4-126,5-1 0,-1 2-150,1-2 1,3 5-321,-3 7 1,3-2-246,1 6 0,-4 0-87,0 4-298,0-1 331,4 6-1283,0 1 2234,5 15 0,2 3 0,4 9 0</inkml:trace>
  <inkml:trace contextRef="#ctx0" brushRef="#br0" timeOffset="12">6506 10565 8188,'-6'0'1880,"1"0"-2110,5 0 78,0 5 0,0 1 221,0 6 1,0 4 252,0 3 0,0 3-159,0 1 0,0 0-148,0 0 0,4-1-37,-1 1 0,1-4 58,-4 0 0,1-5-10,3 1 1,-2-2-17,1-1 0,-1-5-236,-2 1 165,5-6 1,-3 3-136,6-5 1,1 0-122,6 0 1,-1-5 89,5-2 0,-1-7-543,1-1 1,1-6 769,-5 2 0,1-7 0,-5-4 0</inkml:trace>
  <inkml:trace contextRef="#ctx0" brushRef="#br0" timeOffset="13">6552 10325 8128,'-8'-10'198,"1"2"1,4-2 972,-1 3-914,3-3 1,1 2 281,0 0-1813,0 6 781,0-3 493,5 10 0,12 6 0,7 7 0</inkml:trace>
  <inkml:trace contextRef="#ctx0" brushRef="#br0" timeOffset="14">6940 10439 8259,'-6'0'137,"1"6"1,6-4-120,3 6 0,-3-1 329,3 5 0,1 3-265,-1 0 1,3 5 90,-3-1 0,1 2-203,-1-2 1,-3 2 122,3-2 0,-3-1-81,-1 1 1,2-5 57,2 1 1,-3-2-612,3-1 130,-3-1 0,0 0-153,3 1 0,-2-5 564,6 1 0,-5-5 0,2 2 0</inkml:trace>
  <inkml:trace contextRef="#ctx0" brushRef="#br0" timeOffset="15">6860 10645 8153,'7'0'1657,"-1"0"-1757,-2 0 1,-2 0 41,6 0 0,0 0 40,3 0 1,2 0 103,2 0 0,1 0-580,3 0 1,7-1 230,-3-3 0,2 3 263,-2-3 0,5-2 0,1-1 0</inkml:trace>
  <inkml:trace contextRef="#ctx0" brushRef="#br0" timeOffset="16">7203 10599 8127,'0'-11'945,"5"-1"0,-3 2-694,6 3 1,-4 0 156,4 4 1,-1 0-274,5-5 1,3 5 103,0-5 0,4 5-271,-4 0 1,4 1 138,-3 2 0,-5 2-358,-3 1 0,-2 0 118,2 5 0,-2 0-353,-2 8 0,-3-2 153,3 5 0,-8 0-19,-4 4 1,-2 3 180,-1 1 0,-2 0 23,-2-5 0,2 1 174,-2 0 1,2-4-122,2 0 1,1-5 257,2 1 0,-1-6-49,5-1 0,1-4 355,3 3-216,0-4 1,1 6-53,3-6 1,2 1-34,5-4 0,1 0-82,-1 0 1,4 0-90,1 0 1,3 0 116,-4 0 1,4-4-771,-4 1 1,0-2 86,-3 1 569,-1 3 0,1-10 0,-1 5 0</inkml:trace>
  <inkml:trace contextRef="#ctx0" brushRef="#br0" timeOffset="17">7477 9926 8257,'-6'-12'0,"-5"1"0,10-1 1646,-3 1-455,3 4-698,1-3 1,0 8 401,0-6-390,0 6-707,5-3 0,3 1 235,7 0 1,-1 0-323,5 4 1,4 0 251,4 0 1,-1 0-66,-3 0 1,2-4 95,-2 1 1,3-1-183,-7 4 1,-3 0-495,-1 0 208,-2 0 1,-1 0-306,-1 0 894,-5 0 1,1 0 1825,-4 0-1222,-1 0-445,3 0-278,0 0 1,-3 0-138,6 0 1,-2 9-103,2 2 0,2 8 169,-2 0 1,1 8 19,-2 3 0,2 2-4,-5-2 1,1 7 85,-1-3 0,-3 3-82,3-3 1,-3 1 99,-1-1 1,0 4-82,0 0 0,4-4-11,0-3 1,0-2-140,-4 2 1,0-2 86,0-3 0,3-3-86,1 0 0,0 0 59,-4-4 1,1-1 149,3 1 1,-3-5-129,3 1 0,-1-2 165,0-2 0,-1 0-36,2 1 0,-3-1 59,-1 1 1,4-5 115,-1 1 1,1-4-38,-4 3 1,0-3 363,0 4-213,0-6 360,5 3-74,-3-5-99,3 0 0,-7 0-87,-1 0 0,-1 2-77,-8 1 0,1-1-276,-12 2 1,-2 1 116,-10-2 0,1 6-788,0-1 1,1-2 383,2 2 0,5-6-2550,7 2 2775,7 3 0,2-1 0,4 5 0</inkml:trace>
  <inkml:trace contextRef="#ctx0" brushRef="#br0" timeOffset="18">8619 10314 10061,'11'5'200,"1"-4"-89,-1 3 1,2-3 33,2-1 0,3 0 10,5 0 0,4 0-18,-1 0 0,2 0-191,-1 0 0,-3 0-70,2 0 0,-1 0-181,-3 0 1,-4-1 90,-3-3 0,-2 3-511,-1-3-867,-1 3 1592,0 1 0,-4-5 0,-2-2 0</inkml:trace>
  <inkml:trace contextRef="#ctx0" brushRef="#br0" timeOffset="19">8676 10576 7073,'12'0'842,"-1"0"0,2 0-427,2 0 0,1 0-119,3 0 1,4 0 156,0 0 0,0 0-313,4 0 0,1-3-372,-2-1 1,5-1 333,-5 1-102,6 3 0,-8-9 0,4 3 0</inkml:trace>
  <inkml:trace contextRef="#ctx0" brushRef="#br0" timeOffset="20">2097 11969 8086,'-5'-6'-87,"4"-1"116,-3 3 1,1 3 227,-1-3 1,3 2 251,-3-2-242,-2 3 1,3-4-47,-4 5 1,3-4 2,-4 0 1,1 0-115,-5 4 1,1 0 130,-1 0 0,-4 1-218,-3 3 0,-3-1 106,0 4 1,-3 5-84,-1 3 1,0 5-32,-4-1 1,1 7 49,-2 0 1,0 5-23,4-4 1,2 8 56,6-1 1,3 3-266,9-3 0,-2 1 71,5-1 0,0 0-136,4 0 0,1 1-19,3-1 1,6-1 30,6-3 1,8-2 43,-1-5 0,2 0 81,-2 0 0,3-4-22,1 0 1,1-5-1,-1 1 1,-3-3 168,2-5 1,-1 0-140,-3-4 1,1-1 163,0 1 1,0-1-76,0-2 1,-2-4 85,-2 0 1,3-5 5,-3 2 1,-3-4 104,0 0 0,-2 0 89,1-1 1,-6 5-113,2-1 0,-6 0 43,3-3 1,-6-1-55,2 1 0,-3 3 517,-1 1-371,0-1 1,0 1-25,0-1-271,0 5 1,-1-2-441,-3 5-149,3 0 0,-4 2 317,5 1 1,0 4-10,0 4 0,0 2-10,0 2 0,1-2-60,3 2 1,2 2 108,6-2 0,3 0-9,0-4 0,6 0 120,-2-4 1,4 0 156,3-4 0,0-1 62,4 1 0,-1-5-83,2-2 1,0-5 156,-4 2 1,-2-4-75,-6 0 0,2 0 88,-6-1 0,-1-1 138,-6-2 0,0 3 138,-4-4 1,0 4-166,-4 0 1,-1-3 0,-3 0 0,-6-4-342,-5 3 0,-6-3 144,2 4 1,-7 0-442,-5 4 0,2 4 180,-1 3 0,-1 3-186,-3 1 0,6 5 156,5 3 0,1 2-1263,7 1 1446,0 6 0,-1 1 0,-2 5 0</inkml:trace>
  <inkml:trace contextRef="#ctx0" brushRef="#br0" timeOffset="21">2714 12449 8489,'11'5'-967,"-3"2"584,-1 9 1,0-3 892,0 6 0,3 1-263,-2 2 1,6 1-92,1 0 1,0 0-208,-3 0 1,-1 0 40,1-1 1,-5-3 373,1 0-136,-1-5 421,5 3-301,-6-11 48,-1 4 215,-5-8-142,5 3 1,-3-10 141,1-3 0,-1-2-149,-2-1 0,4-2-24,-1-2 0,5-2-134,-4-2 1,5-4-82,-2 0 1,2 1-290,-1-5 0,1 3 99,-6 1 0,5 4-362,-4 0 0,3 5-109,-3-1 1,1 3-398,-1 5 0,-1-2-38,4 5 0,1-4-1684,3 5 2557,6-1 0,1-1 0,4-2 0</inkml:trace>
  <inkml:trace contextRef="#ctx0" brushRef="#br0" timeOffset="22">3684 11855 6907,'-11'-7'1409,"3"1"-590,1 2-536,4 3 1,-6-3-186,5 8 71,1 2 1,3 12-81,0 5 0,0 5 65,0 6 1,0 4-119,0 0 0,1 5 118,3-1 1,3 4-225,9 3 0,-4-2-58,4 3 1,-5-8-134,-3-4 0,0-6 132,-4-2 0,4-5 18,-4 2 0,3-4 212,-3-4 0,0 1-123,-4-5 0,0 1 46,0-5 0,0 0-56,0 1 489,0-1-353,0 1 83,0-1-79,0-4 1,1-2-19,3-5 1,-2 1-20,6 3 1,-4-3 124,4 3 0,-1-3-263,5-1 1,-1 0 145,0 0 0,2 0-217,2 0 0,-1 0 117,5 0 1,-3-1-336,3-3 0,0 1-128,3-4 0,0 3-299,-3-4 1,3 1 782,-3-5 0,2-4 0,2-2 0</inkml:trace>
  <inkml:trace contextRef="#ctx0" brushRef="#br0" timeOffset="23">3753 11763 8137,'0'-17'0,"0"0"379,0 6 0,0-1-5,0 1 1,1 1-814,3 2 0,-2-1 198,6 5 0,0 1 211,3 3 1,2 0-75,2 0 0,8 3 73,7 1 0,3 5-85,2-1 0,-1-2 33,0 2 83,0-1 0,1 5 0,-1-1 0</inkml:trace>
  <inkml:trace contextRef="#ctx0" brushRef="#br0" timeOffset="24">4392 11923 9566,'0'19'316,"0"0"0,0 3 23,0 8 0,0 1-95,0 7 1,0 2-190,0 2 0,0 3 131,0 0 1,4-4-585,0-3 1,1-2 88,-1-2 1,-3-5-125,3-2 1,-3-7-12,-1-1 267,5-5 0,-3 3-569,1-6 143,-1-5 603,-2-1 0,5 0 0,1 2 0</inkml:trace>
  <inkml:trace contextRef="#ctx0" brushRef="#br0" timeOffset="25">4415 12106 8010,'0'-6'480,"0"-5"-615,0 10 1,5 1 308,3 8 0,6 3 268,1 4 0,5 3-270,0 5 1,1 1-109,2 3 0,0-2-167,0 6 59,-1-6 0,1 7-132,0-6 1,-4-3 85,0-4 1,-5-5 4,1 1 0,-1-3 32,2-4 1,-5-2 284,0-2 0,1-3-43,-5 3 141,4-3 0,-1-2-39,-3-3 0,2 1 99,-5-4 0,0-1 220,-4-3 1,4-1-167,-1 1 1,1-4-11,-4-1 1,0-5-210,0-2 1,-1-1-16,-3-7 1,3 1 42,-3-4 1,2 2-304,-2-2 1,3 2-262,-3-6 1,2 8-357,2 3 1,0 4 114,0 4 1,0 2-27,0 6-1204,0 5 1192,0 1 1,0 7 589,0 6 0,0 4 0,0 11 0</inkml:trace>
  <inkml:trace contextRef="#ctx0" brushRef="#br0" timeOffset="26">5032 12334 7845,'-6'0'548,"1"0"-290,5 0 22,0 5 0,0 2 82,0 4 1,0 2 93,0 2 0,0-1-366,0 5 0,0 0 33,0 4 1,0 0-122,0 0 0,0-2 88,0-2 1,0 2-308,0-6 0,3 0 94,1-4 1,4 1-197,-4-1 0,3-3-358,-3 0 237,5-6 1,-3 3-86,6-5 1,-5-1 1,1-3 523,0-2 0,3-6 0,0 1 0</inkml:trace>
  <inkml:trace contextRef="#ctx0" brushRef="#br0" timeOffset="27">5112 12083 7904,'-10'-7'1475,"2"-1"0,3 0-1187,5-3 65,0 5-2090,0 0 1088,0 6 649,5 0 0,7 0 0,5 0 0</inkml:trace>
  <inkml:trace contextRef="#ctx0" brushRef="#br0" timeOffset="28">5489 12449 7952,'-5'-7'836,"4"2"-150,-5 5-654,6 0 1,2 5 118,2 3 1,-2 7 259,6 4 0,-1 4-86,5 4 1,-5-2-466,1 5 0,-4-3-165,3 4 0,-4-5-209,1 5 1,1-6-291,-1 2 1,-1-3 381,-3-1 1,-3-4 421,-1 0 0,-5-5 0,3 2 0</inkml:trace>
  <inkml:trace contextRef="#ctx0" brushRef="#br0" timeOffset="29">6048 12015 8027,'0'-12'-35,"-3"1"35,-1-1 246,0 1 0,4-1 61,0 1 1030,0 5-410,0 1-590,0 5-199,0 10 0,1 8-148,3 12 0,-3 4-44,3 4 0,1 4 98,-1 8 0,1-3-580,-1 2 0,-3-2 350,3-1 1,1-6-152,-1-2 1,4-7 98,-5-4 1,2-5 78,-1-3 0,-1 2 21,4-6 0,-4-4-138,1-3-605,-3 0 304,4-2 650,-4-1 0,4 0 0,-5 1 0</inkml:trace>
  <inkml:trace contextRef="#ctx0" brushRef="#br0" timeOffset="30">6060 12049 8035,'0'-12'424,"-4"1"53,0 0 0,0 3-94,4 0-292,0 6 20,6-3 0,1 5 158,8 0 1,1 6 110,6 6-214,-1 4 1,8 12-164,-2 2 0,2 5-137,5 3 0,0 2-112,1 6 0,-6-5 258,-3-3 1,-1-4-343,-3-4 0,0-2 128,-3-5 1,-1-5-7,-3-3 1,-2-2 87,2-2 1,-2 1 81,-2-1 1,-3-3-176,-1-1 1,-3-3-504,4 4 154,-6-6 562,3 3 0,0 0 0,2 2 0</inkml:trace>
  <inkml:trace contextRef="#ctx0" brushRef="#br0" timeOffset="31">6517 11946 7961,'-7'-11'0,"1"-5"1078,2 1 0,3 4 203,-3 3-1661,3 6 265,1-3 0,0 6-42,0 3 1,5 8 190,3 11 0,0 6 142,0 9 1,1 3-274,-5 5 0,3 3 92,-3 1 1,4 2-194,-4-7 1,3 2 60,-3-9 0,0 3-315,-4-7 0,1 1 101,3-13 0,-3 4-9,3-7 0,-3-3-595,-1 0 955,0-4 0,5 0 0,2-1 0</inkml:trace>
  <inkml:trace contextRef="#ctx0" brushRef="#br0" timeOffset="32">6859 12312 7952,'0'-7'1050,"0"2"0,0 6-1485,0 3 1,0 4 984,0 7 1,0-1-238,0 5 1,2 4-176,1 4 1,0 3-125,5-3 1,-6 3-100,2-3 0,1-4-28,-1-4 1,3-5-236,-3 1 1,4-6-717,-4-2 473,5-4-747,-3 2 1338,5-10 0,1-2 0,-1-4 0</inkml:trace>
  <inkml:trace contextRef="#ctx0" brushRef="#br0" timeOffset="33">6905 12049 7948,'-5'-12'1577,"-1"1"-341,-1 0-1835,2 4 187,5 2 412,0 15 0,-5 3 0,-1 10 0</inkml:trace>
  <inkml:trace contextRef="#ctx0" brushRef="#br0" timeOffset="34">7145 12266 8117,'0'11'820,"4"2"-240,-1 2 1,1 3-337,-4 5 1,4 0-15,0-1 1,0 1-301,-4 0 1,4 0 109,-1 0 0,2-2-223,-1-2 0,-3 2 24,3-6-122,3 0 1,-5-3-675,6-1 955,-6-5 0,8 5 0,-3-5 0</inkml:trace>
  <inkml:trace contextRef="#ctx0" brushRef="#br0" timeOffset="35">7042 12483 7945,'0'-6'936,"0"0"0,5 6-1050,3 0 1,3-3 61,4-1 0,7-1-455,5 1 1,4-2 230,0-6 1,2 5 275,1-1 0,0 0 0,1-3 0</inkml:trace>
  <inkml:trace contextRef="#ctx0" brushRef="#br0" timeOffset="36">7510 12346 7976,'-11'-12'0,"5"1"1413,2 0-370,3-1-745,1 1 1,0-1-75,0 1 1,5-1-102,2 1 0,3 0-68,2-1 0,3 1-162,0-1 1,2 5 85,-2-1 0,-2 4 131,2-3 1,-2 4-345,-2-1 164,0 3 0,0 2-155,-4 3 85,-2-3-35,-5 10 242,0-5-34,0 5 1,-1 1 85,-3-1 1,-2-3-110,-6-1 0,5 0 101,-1 0 1,2 4-80,-2-4 0,-1-1 104,6 2 1,-5-4 17,4 3 44,-5 1-116,8 4-7,-4-1-109,5 0 0,1 0 86,3-4 1,2 2-71,6-5 0,-1 1 49,1-1 1,3-3-141,0 3 0,5-2 75,-1 2 0,2-1-180,-2 4 1,2-3 5,-2 4 1,-2-1-12,-2 5 0,-2-1 18,-2 1 0,-1-1 62,-2 0 1,-3 1 119,-5-1 0,0 1-100,0-1 1,-9 4 146,-2 1 1,-5-1-78,1-4 0,-6 4 304,-6 1 0,0-1 39,5-4 0,-5-3 11,0 0 1,1-2-458,3 2 1,1 0 85,3-4 1,3 0-1515,4-4 890,1 0 690,4 0 0,7-10 0,7-3 0</inkml:trace>
  <inkml:trace contextRef="#ctx0" brushRef="#br0" timeOffset="37">8047 11649 8128,'-7'-4'-101,"-1"1"530,5-6 0,-2 6 244,5-5-294,0 6 1,0-4 215,0 2-651,5 3 1,2-5 37,4 6 1,2-3 60,2-1 1,3 0-162,5 4 0,1 0 86,2 0 1,0 0-122,4 0 1,1-4 25,3 0 1,-4-1 85,1 2 1,-7 1 5,-1-2 1,-2-1 242,-5 2 0,-1-1-63,-4 4 0,-1-2 338,-2-1 28,2 1-276,-9-3 0,6 7-240,-3 1 1,-3 5 148,3 7 1,-3 0-160,-1 8 1,0-1 139,0 8 1,0 2-228,0 6 1,0 3 19,0 4 1,1 1 58,3 0 1,-1 1-6,4 2 1,0-2-87,0 3 0,2-5 91,-5-3 0,3 3 0,-3-3 12,5-3-1046,-8 5 812,4-13-30,-5 7 7,6-14-10,-5 4 0,4-7 118,-5-2 0,4 2 130,0-6 162,4 0-282,-6-3 852,3-1-698,-5 0 1,4-3 289,-1 0 0,1-4-184,-4 3 1,1-4 542,3 0-220,-2-1 543,3-2 1254,-5 0-1361,-5 0-737,-2 0 1,-8-2 201,0-1-111,-1 1-160,0-3 0,-2 5 134,-5 0 0,-5 0-486,-2 0 0,-3 0-553,-1 0 0,-1 0-2200,1 0 3042,0 0 0,-10 0 0,-3 0 0</inkml:trace>
  <inkml:trace contextRef="#ctx0" brushRef="#br0" timeOffset="38">9326 12163 8034,'-6'-5'0,"0"4"517,2-3-57,2-2 305,-3 4-223,5-8-136,0 9-339,0-4 0,2 4 164,1-3-271,4 2 0,8-3 84,0 5 0,2 0-83,-2 0 1,4 0 112,8 0 0,-2-1-320,6-3 0,-1 2 16,4-6 1,-1 4-73,-2-3 0,2 0-2,-3 0 1,-3-2 105,-4 5 1,-2-4-759,-6 5 282,1-1 674,-5 4 0,-5 0 0,0 0 0</inkml:trace>
  <inkml:trace contextRef="#ctx0" brushRef="#br0" timeOffset="39">9395 12380 8659,'5'-6'575,"1"-3"-410,6 5 1,0-1 53,4 1 1,-2 2 144,5-6 0,0 4-243,3-3 1,5 3-158,0-4 0,-1 6-413,-3-2 0,4-1 286,0 1 1,-1-1-699,-3 1 0,0 3 861,0-3 0,5-2 0,1-1 0</inkml:trace>
  <inkml:trace contextRef="#ctx0" brushRef="#br0" timeOffset="40">10308 12060 8011,'0'-11'1696,"0"-1"-1498,0 1 368,0 5 438,0-4-811,0 8-26,-5 7 1,-1 7-108,-5 7 1,-1 2 101,1-2 1,1 7-153,2 0 0,3 5 5,5-4 0,0 3-155,0-3 1,0 3-38,0-3 0,5 1-62,3-2 1,2-3-1,1 0 1,4-1 167,1-7 0,4-4-168,-1-3 0,4-6 76,3 2 0,0-3 95,4-1 1,-4-5-56,0-2 0,-2-7 248,-1-1 1,0-2 30,0 2 0,0 1 170,0-5 1,-4 1 57,0-1 0,-2-6-137,3 2 1,-4-4 462,-5 1 0,1-4-232,-1-4 1,-4 0 14,-4 0 1,-1-5-112,-2 1 0,-2 4-358,-1 4 0,-5 4-176,-7 0 1,-8 7-208,-8 3 1,-3 9-927,-4 3 1,-2 9 648,-6 6 1,1 10-379,4 5 0,5 11 1014,6 1 0,0 5 0,0 6 0,3 4 0,3 5 0</inkml:trace>
  <inkml:trace contextRef="#ctx0" brushRef="#br0" timeOffset="41">14203 11809 8066,'-5'-6'-1242,"4"-4"1934,-10 3 0,10 0 332,-3-1 94,3 5-217,1-2-289,0 5-197,0 5 1,1 3-132,3 7 1,-1 3-135,4 5 0,-3 6 112,4 5 1,-4 6-308,3 5 1,-4 2 111,1 3 0,1-3-456,-2 2 0,1-3-18,-4-4 0,4 1-184,0-5 1,3-5 268,-3-6 0,1-5 65,-1-2 0,-1 0 165,4-5-318,-4 0 261,7-3 0,-7-6-470,4-2-465,-4-3 1084,2-1 0,-5 0 0,0 0 0</inkml:trace>
  <inkml:trace contextRef="#ctx0" brushRef="#br0" timeOffset="42">14249 11969 7902,'-7'-15'-81,"4"-1"1,1-3 802,2 4 0,0-1-215,0 0 0,0 4 19,0-3 1,2 6 105,1 1 1,0 6-171,4-2 1,1 4-388,3 4 0,6 7 101,2 8 0,3 8-236,0 3 1,1 7 122,0 1 0,4 5-372,-1-1 1,5-3 218,-4-1 1,0-2-404,0-2-394,-3 0 611,4-9 1,-5 1 10,0-7 0,-5-2 276,-3-2 1,-1-2-105,1-2 0,-6 0 3,2 1 0,-2-6 20,3-2 0,-5 1-299,1-1 1,-4 0 517,3-4-1011,-4 0 377,2 0 485,-5 0 0,0-5 0,0-2 0</inkml:trace>
  <inkml:trace contextRef="#ctx0" brushRef="#br0" timeOffset="43">14831 11740 7991,'-5'-11'0,"4"-4"176,-3 0 1,3-1 367,1 5 0,0 3 294,0 1 6,0 4-292,0-2 0,0 8-332,0 4 1,0 7-147,0 13 0,1 3 26,3 8 0,-3 3-98,3 5 0,-3 1-17,-1 2 0,4-6-309,0 3 0,0-3-1509,-4 3 1512,0-6 1,0 0-5,0-6 0,0-5 86,0-2 0,0-7 122,0-1 1,3-5-62,1 1 0,0-2-44,-4-2 0,4-3-132,0 0 33,-1-6-271,2 8 592,2-8 0,4 3 0,1-5 0</inkml:trace>
  <inkml:trace contextRef="#ctx0" brushRef="#br0" timeOffset="44">15048 12300 7995,'8'-10'1453,"-1"2"-924,-4-2 0,2 8-148,-5-6 0,1 6-110,3-2 0,-3 9-17,3 6 1,-3 2-375,-1 6 1,4 4 131,0 3 0,0 2-61,-4-1 0,0-3 69,0 3 0,0-4-1091,0-4 768,5 2 1,0-8-283,3 2 0,2-7-384,-3-4 1,3-3 968,2-1 0,4-10 0,2-3 0</inkml:trace>
  <inkml:trace contextRef="#ctx0" brushRef="#br0" timeOffset="45">15139 11969 7980,'0'-12'0,"-1"2"1871,-3 3-675,3-3-1122,-4 8-900,5-3 0,5 14 826,3 3 0,7 7 0,3-2 0</inkml:trace>
  <inkml:trace contextRef="#ctx0" brushRef="#br0" timeOffset="46">15573 12449 9899,'0'11'519,"2"6"-154,2 2 1,-2 2-77,6 2 0,-4 0-373,3 0 0,-3 3 108,4 1 0,-6 5-806,2-2 0,-3-2 67,-1-1 1,0-4 714,0-4 0,-5 2 0,-1-3 0</inkml:trace>
  <inkml:trace contextRef="#ctx0" brushRef="#br0" timeOffset="47">16110 11878 8072,'-10'-26'209,"2"3"1,3 4-85,5 0 1,0-1 141,0 5 0,0 3 649,0 5 783,0 4-1277,0-2 0,0 6-328,0 3 1,2 9 6,1 10 1,0 10 117,5 9 0,-6 4-357,2 8 0,1-1-99,-1 8 0,3-5 148,-3-7 1,0 0-100,-4-11 0,4 0-276,0-4 0,3-5 100,-3-2 0,4-4-92,-4-4 1,3-3-1349,-3-4 878,5-1 926,-8 0 0,9-4 0,-3-2 0</inkml:trace>
  <inkml:trace contextRef="#ctx0" brushRef="#br0" timeOffset="48">16087 11889 8090,'0'-11'686,"0"-1"1064,0 1-906,0-1-594,0 6 1,3 2 98,5 8 0,0 7-61,11 8 1,2 4-208,5 4 1,4 6 34,4 5 1,4 5-235,0-1 1,3 1-571,-7-1 0,5 1 400,-8-5 0,-1-1-387,-7-7 0,-1-3 262,-3-8 1,1-1 362,-5-3 1,0-6-159,-3 2 1,-5-3 354,1 0-87,0 2 0,2-8 34,-3 6 0,0-5-139,-3 0 71,-3-1-1085,4-2 1059,-5 0 0,0 0 0</inkml:trace>
  <inkml:trace contextRef="#ctx0" brushRef="#br0" timeOffset="49">16613 11820 7948,'0'-17'13,"0"-4"414,0 6 0,4 0-69,-1 3 0,2 1 321,-1 0-339,-2 4 0,3 1 609,-5 2-986,0 3 89,0 6 0,0 8 59,0 9 0,0 6 92,0 3 1,0 7-216,0 4 1,0-2 70,0 2 0,3-1-383,1 1 0,0 1-108,-4-5 1,4 4-248,0-4 0,3-4 142,-3-3 1,4-6-913,-5 2 1449,6-3 0,-2-1 0,4-1 0</inkml:trace>
  <inkml:trace contextRef="#ctx0" brushRef="#br0" timeOffset="50">16841 12323 7939,'-6'-11'1420,"1"-1"1,5 4 150,0 1-1523,0 4 1,0 0 38,0 6 0,0 4 164,0 4 0,4 2-74,-1 2 0,5 3-99,-4 5 0,1-1-170,-1 1 0,-3 0-321,3 0 0,1-1-277,-1-3 1,1-3 340,-1-4 1,-2-5-1027,6 1 947,-6-6 1,8 3-953,-2-5 1380,-3 0 0,5-5 0,-3-1 0</inkml:trace>
  <inkml:trace contextRef="#ctx0" brushRef="#br0" timeOffset="51">16875 12026 7918,'-10'-14'2500,"3"3"-3554,2 7 632,5-1 1,3 10-471,1 2 892,5 4 0,-3 0 0,6 0 0</inkml:trace>
  <inkml:trace contextRef="#ctx0" brushRef="#br0" timeOffset="52">17218 12197 8041,'0'-6'800,"0"1"1,-1 5-570,-3 0 1,3 1-68,-3 3 1,3 2-5,1 6 1,0 4 96,0 3 1,0 3-208,0 1 1,0 0 94,0-1 1,0 0-366,0-3 0,0 1 119,0-4 0,1 3-314,3-4 0,-3 0-15,3-4 0,-2-3-719,2 0 1149,-3-1 0,5 0 0,-6-2 0</inkml:trace>
  <inkml:trace contextRef="#ctx0" brushRef="#br0" timeOffset="53">17058 12391 8019,'1'-6'654,"3"2"0,-1-1-250,4 1 1,1 1-223,3 3 1,2 0-342,2 0 1,3-4 132,5 0 1,0 0-779,0 4 1,3-4 117,1 1 686,5-6 0,-3 2 0,5-4 0</inkml:trace>
  <inkml:trace contextRef="#ctx0" brushRef="#br0" timeOffset="54">17458 12197 8226,'-12'0'1751,"6"-5"-549,1-1 263,5 0-998,0-5 0,0 9 77,0-6-297,5 6 0,3-3-232,7 5 1,-1-2 36,5-1 0,-4 1 6,4-2 1,-1 3-290,1 1 0,1 1 141,-4 3 1,-1-1-388,-4 4 0,1-4 172,-1 1 0,0 1-27,1-1 1,-4 5 88,-1-2 0,-4 0 20,0 0 0,3-3-157,-3 4 190,1-1 1,-4 5-117,0-1 1,-1 0 135,-3 1 0,2-1 158,-6 1 1,4-1-102,-3 1 0,3-1 243,-4 0 1,6 1-28,-2-1 17,2 1 1,2-1 37,0 0 1,2-3-103,2 0 0,-2-6 34,6 2 1,-1 1-50,5-1 0,-1 4 30,1-5 1,-2 2-42,-3-1 1,6-1 53,-5 4 0,4-3-53,-4 4 0,-2-4-74,2 3 1,-6-3 63,2 4 0,-4-5-5,-4 5 1,-2-4 106,-5 3 1,-6 1-96,-2 4 1,-7-2 125,-5-3 1,-2 3-66,-1-2 1,-4 1-110,0-1 1,1 2-336,6-3 0,3-2-1302,6-1 1657,4 3 0,6-6 0,7 4 0</inkml:trace>
  <inkml:trace contextRef="#ctx0" brushRef="#br0" timeOffset="55">19331 11775 7978,'-11'-7'1162,"4"-3"-331,2 9-386,5-4 0,0 10-106,0 3 0,4 7 71,0 4 1,5 6-100,-2 2 0,0 5-87,0-2 1,-4 4-317,1 4 0,-2-6 132,2 2 0,-3-7-520,3 0 1,-2-3 57,2-1 1,-2-4-149,1 0 0,2-5 207,-1 1 1,0-2-141,-4-2 1,0-3-933,0-1 1435,0 1 0,0-2 0,0-1 0</inkml:trace>
  <inkml:trace contextRef="#ctx0" brushRef="#br0" timeOffset="56">19548 11878 8045,'0'-12'2105,"0"1"-1711,0 4 0,1 2-163,3 5 0,-3 2 82,3 1 1,1 5-69,-1 7 1,4 4-186,-5 8 1,5 2-95,-4 5 0,3-1-246,-3-2 0,1 2 71,-1-3 0,-1-3-152,4-4 0,-4-2 174,1-5 1,-2-1 55,2-4 1,-3-3 288,3-1-313,-3-4 472,-1 2-182,0-5-2,0-5 1,-5-1-15,-2-6 0,0 1 110,0-1 1,0 0-13,0-4 1,-3 2-87,2-5 1,3 0 86,1-3 1,-1 0-60,1 3 0,0-1-185,4 4 0,0 1 125,0 4 0,0 3-132,0 1 1,2 4-30,1-1 1,5 8-155,7 4 1,-1 3-53,5 4 1,2 3 106,5 5 0,-4-2-69,4-2 1,-4 2 34,5-6 0,-3 0-83,-1-3 0,-4-1 108,0 0 0,-2-3 234,2 0 0,3-6-2,-3 2 1,-2-3 186,-2-1 1,-2 0 624,-2 0-622,0-5 1,0-1 95,-4-6 1,-2 1-33,-5 0 1,0-1 105,0 1 0,-4-4-27,1-1 1,-6-4-286,1 1 1,-1-3-168,2 0 1,-2-1-287,5 0 1,-4 0-700,4 0 0,1-2 544,3 2 1,3-1-745,1 9 1,5 1-167,-1 6 1408,-3-2 0,5 9 0,-4-4 0</inkml:trace>
  <inkml:trace contextRef="#ctx0" brushRef="#br0" timeOffset="57">20267 11798 8027,'-3'-8'546,"-1"0"851,0 6-1197,4-3 0,0 11-458,0 6 1,0 1 307,0 10 0,4 3 195,0 8 0,-1 0 158,-3 0-331,0 1 1,0 2-348,0-3 1,4 1 134,0-8 1,0-4-70,-4-4 1,4-5-58,-1 1-134,1-2 1,-2-3-199,1-2 598,-1-3 0,3-5 0,-5 0 0</inkml:trace>
  <inkml:trace contextRef="#ctx0" brushRef="#br0" timeOffset="58">20119 11763 8027,'11'-11'427,"1"5"-299,-1 2 0,6-1 578,2 1 0,7 1-203,5 7 1,2 4-128,1 7 1,2-1-193,2 5 0,-3 4-118,3 3 0,-3 2-564,-5-1 0,-2 1 297,-5 2 0,-5 2-319,-3-5 1,-6 3 284,-2-3 0,-5 0-93,-2-5 0,-7 1 71,-8 0 0,-3-4 207,-5 0 0,-5-5-66,-2 1 1,-3-2 189,-1-2 0,1-3-2,2 0 0,0-6-120,4 2 1,2-3 47,6-1 0,-3 5 0,4 2 0</inkml:trace>
  <inkml:trace contextRef="#ctx0" brushRef="#br0" timeOffset="59">20713 11843 7894,'0'-6'903,"1"1"-27,3 5-639,-3 0 0,4 1 172,-5 3 0,0 4-102,0 7 1,0 3-84,0 4 1,0 6-9,0 3 0,2-2-131,1 1 0,4 1-85,4 3 1,-3-1-171,-1-2 1,1 0 23,3-4 0,-3-4-191,0-4 1,-2-5 89,2 1 1,2-2 54,-3-2 0,0-1 24,0-2 1,1-3 75,3-5 1,5 0-385,-1 0 0,4 0 104,-4 0 1,5-1-269,-1-3 640,-2-2 0,4-11 0,-3-1 0</inkml:trace>
  <inkml:trace contextRef="#ctx0" brushRef="#br0" timeOffset="60">20770 12129 7947,'8'-4'713,"-1"0"1,1-3-342,3 3 1,4 0-251,1 4 0,3-4-102,-4 0 1,9-1 71,-1 1 0,2 3-898,-2-3 1,-1-1 805,-3 2 0,2-6 0,-3 2 0</inkml:trace>
  <inkml:trace contextRef="#ctx0" brushRef="#br0" timeOffset="61">20724 11843 8008,'0'-11'488,"5"-1"159,3 1 1,7 1-594,4 2 1,3-1 57,1 6 1,1-5-59,2 4 1,4-3 86,4 3 1,-4-4-553,1 4 0,-5 0-73,5 4 1,-6 0-852,2 0 1335,-8 0 0,3-5 0,-5-1 0</inkml:trace>
  <inkml:trace contextRef="#ctx0" brushRef="#br0" timeOffset="62">21238 11740 8008,'0'8'684,"0"0"1,0 1-636,0 6 0,4 3 49,0 4 0,5 3 241,-2 1 0,0 3-79,0 6 1,0 0-407,0 3 0,3-6-68,-2 2 1,-2-7-63,2 0 0,-4-7-57,3-1 1,-4-5-67,1 1-239,-3-2 1,-2-3 637,-3-2 0,-2 2 0,-6-4 0</inkml:trace>
  <inkml:trace contextRef="#ctx0" brushRef="#br0" timeOffset="63">21193 11775 8008,'5'-12'0,"0"1"1131,2-1-678,3 6 1,-3-3-261,4 5 1,4 1-2,1 3 0,3 0-140,-4 0 1,7 1 97,0 3 1,1-2-195,4 6 0,1-1-139,-2 5 0,0-1-171,-7 1 0,-3-1-107,-4 1 1,-6-1 238,-2 0 0,-3 2-72,-1 2 0,-10-1 34,-5 5 0,-11-5 120,-4 2 0,-4-4-43,-4 0 1,2 3 45,-2 0 1,8-3-65,3-5 1,8-3 200,4 4 0,7-6 0,3 3 0</inkml:trace>
  <inkml:trace contextRef="#ctx0" brushRef="#br0" timeOffset="64">21649 11889 8002,'0'-11'4140,"0"4"-3970,-5 2 0,4 6 56,-3 3 1,2 6 13,-2 6 1,3 8-204,-3-1 1,-1 6 121,1-3 0,0 6-398,4-1 1,0-2 239,0 1 0,1-1-889,3 2 1,3-5 366,4-6 1,0-4 139,1-5 0,-1 1 160,1-1 0,3-4 122,0-4 1,5-1 47,-1-2 0,3-2-98,1-1 0,-4-4-214,0-4 0,-1 3-34,1 1 397,-3-1 0,-4-8 0,-1-2 0</inkml:trace>
  <inkml:trace contextRef="#ctx0" brushRef="#br0" timeOffset="65">21558 12129 7933,'8'-5'553,"-1"-3"1,6 2-228,6-2 0,-1 6-510,1-2 1,-4-1 22,4 1 1,0-4 516,4 5 1,-2-5-316,-1 4 1,0-1-496,-5 1 0,-4 3-999,-3-3 1453,-5 3 0,2-4 0,-5-2 0</inkml:trace>
  <inkml:trace contextRef="#ctx0" brushRef="#br0" timeOffset="66">21547 11820 7970,'11'-11'0,"6"0"844,2-1 1,3 2-457,5 2 1,2-2-551,5 3 1,-1 0-4,-2 0 1,2 4 166,-3-1 1,-2 3-3,-1 1 0,-3 0 0,-1 0 0</inkml:trace>
  <inkml:trace contextRef="#ctx0" brushRef="#br0" timeOffset="67">22152 11809 8031,'-5'-11'635,"4"3"-193,-3 0-382,2 6 593,2-8-165,0 8-418,0-3 57,6 5 1,-5 2-241,3 1 0,1 9 100,-1 7 1,1 4 16,-2 3 1,-1 2-117,1 3 1,-1 2 113,-2-3 1,0-1-68,0 2 0,0-6 59,0 2 0,4-7-67,-1-1 1,2-5 105,-1 1 1,-2-2-252,1-2 193,-1 1 211,-2-1 52,0-4 432,0-2-3,0-5-503,-5-5 1,-1-2 32,-1-4 0,-2-4 9,5-1 0,-3 0-122,3 1 1,0-3 92,4-5 1,0 2-262,0 2 1,0-2-31,0 6 1,4 0-122,0 3 129,4 1 0,-3 3 87,3 1 0,2 4-184,-2-1 1,-2 8 113,2 4 1,-1 3 65,5 4 1,3-1-14,0 5 0,4-3 127,-3 3 1,4-2-81,-1 2 1,6 2-38,2-6 1,1 0-48,-2-3 0,-1-2 57,1-3 0,-2 2 213,-1-5 1,-5 0-54,-3-4-18,-2 0 0,-5 0 90,-1 0 111,-4-5 1,0-2-56,-6-4 0,0 0 16,-4-1 1,-1-3-132,-4 0 0,1-2-7,0 2 1,3-3-390,0-5 1,2 1 172,-2-1 1,3-1-412,5-3 1,0 4 260,0 0 1,0 4-318,0 4 0,0 6-185,0-2 1,0 6-1527,0-3 2244,0 6 0,5 2 0,2 6 0</inkml:trace>
  <inkml:trace contextRef="#ctx0" brushRef="#br0" timeOffset="68">22780 11786 8031,'0'-11'0,"0"-1"252,0 1 0,1 5 331,3 2-175,-3 2 1,4 4-123,-5 2 0,4 3-149,0 8 0,0 4-96,-4 8 0,4 2 96,-1 6 0,5 4-229,-4 3 1,1-3 136,-1-1 1,-2-7-454,6-5 1,-4-2 144,3-1 0,-4-5-222,1-3-559,2-2 502,-5-2 542,4-4 0,0-2 0,2-5 0</inkml:trace>
  <inkml:trace contextRef="#ctx0" brushRef="#br0" timeOffset="69">22666 11763 8031,'6'-6'1594,"4"-3"-1431,-2 5 1,7 0 66,4 4 0,4 0 50,4 0 0,2 6-36,5 1 0,0 5-268,1 3 1,-1 1 115,0 3 0,-1 3-438,-2-3 0,-5 6 1,-7 2 0,-3 3-181,-9-3 1,-2 5 86,-5-2 1,-5-1 154,-2 2 0,-12-6-23,-4 2 1,-8-7 10,1-1 0,-3-5 28,-1 1 1,3-2 328,1-1 1,5-2 77,3-3 1,4 2-123,6-5-71,6 0 54,1-4 0,5 0 0,0 0 0</inkml:trace>
  <inkml:trace contextRef="#ctx0" brushRef="#br0" timeOffset="70">23237 11866 8031,'-1'-10'1132,"-3"2"0,3 2 51,-3 2-723,2 3 0,2 10-230,0 10 0,0 6-171,0 2 0,0-2 51,0 6 1,0 3-57,0 4 1,2 0-91,2-4 1,-2-3-369,6-1 0,-1-4 22,5 0 1,-1-3-127,1-4 1,-1-6 208,0-6 1,1-3 101,-1 4 0,6-6-160,2 2 0,2-4 123,2-4 0,0-2-433,0-5 667,0-1 0,0-4 0,-1-2 0</inkml:trace>
  <inkml:trace contextRef="#ctx0" brushRef="#br0" timeOffset="71">23134 12152 8031,'17'-7'628,"0"-2"-549,6 6 1,1-1-181,3 4 0,-3-4-60,3 0 1,-2-5-172,2 2 0,-3 0-55,2 0 0,-5 3 387,-2-4 0,-5 1 0,2-5 0</inkml:trace>
  <inkml:trace contextRef="#ctx0" brushRef="#br0" timeOffset="72">23248 11820 8031,'4'-11'640,"0"0"1,9 3-170,-2 0 0,7 6-364,-3-2 1,7 3-20,0 1 0,3 0 33,5 0 0,-1 0-335,2 0 0,0 0 122,-4 0 1,0 4 70,-4-1 1,-4 1 93,0-4 1,-9 0 115,1 0 0,-6 4-69,3 0 0,-6 1 73,2-1 0,-3-2-85,-1 6 1,-3 1 32,-1 6 0,-4 3-129,4 5 1,-3-1 126,3 1 0,-4 4-224,5 0 1,-1 3 96,4-3 1,0 3-153,0-3 1,0-2-17,0-6 0,0 1 3,0-4 1,0-1 191,0-4 118,0 1 1,0-5 77,0 1-222,0-5 443,0 2 0,0-14-237,0-3 1,0-2-41,0 3 0,0-1-6,0 1 1,0-4-95,0 0 0,1-4-18,3 3 0,-2-4-375,6 1 0,-4 3 180,3 0 1,-4 4-240,1 0 250,2 6 0,-3 1-216,4 5 1,-3 1-16,4 3 0,-2 6-7,2 5 0,2 4 104,-3-4 0,4 5 55,0-5 0,0 4 149,1-4 0,-1 0-140,1-3 0,3-2 231,0-3 0,0-2-60,-3-5 1,3 0 634,0 0 0,0-6-294,-3-5 0,-1-1 340,1-3 1,-5-3-161,1-1 0,-6 2-12,2-3 1,-4 1-502,-4-3 1,-2-1 122,-5 0 0,2 0-925,-3 0 1,7 2 444,-6 2 1,7-3-215,0 3 0,-1 1-876,1-1-782,1 5 2243,3-2 0,0 9 0,0 2 0</inkml:trace>
  <inkml:trace contextRef="#ctx0" brushRef="#br0" timeOffset="73">24151 11923 8031,'0'-11'0,"3"-1"778,1 1 0,5 0-90,-1-1-627,2 6 129,-4 1 1,-1 10 188,-5 2 1,0 9-192,0 3 1,0 3-23,0 5 1,0-1-237,0 4 1,-1-3 73,-3 3 0,3-3-377,-3 3 1,-1-4 187,1 0 0,0-5-205,4-2 1,0-5-177,0 1 0,-1-4-1079,-3-3 1645,3-3 0,-4-5 0,5 0 0</inkml:trace>
  <inkml:trace contextRef="#ctx0" brushRef="#br0" timeOffset="74">24002 11878 8031,'11'-17'865,"2"4"208,2-2 0,4 2-175,8 2 0,1 0-352,2-1 0,3 5 130,-2-1-396,2 5 0,1-2-298,0 5 0,1 0 105,-1 0 0,-4 0-847,1 0 1,-11 4 557,-1 0 1,-5 4 201,-2-5 0,-6 6 0,-1-2 0</inkml:trace>
  <inkml:trace contextRef="#ctx0" brushRef="#br0" timeOffset="75">1926 13602 8146,'-4'-8'370,"0"1"1,-1 3-20,1-4 1,3 5-119,-3-5 0,1 4 15,0-3 0,0 0-33,-5 0 0,5-2 26,-5 5 1,4-4-185,-3 5 1,-1-1 119,-3 4 1,-6 0-249,-2 0 0,-3 1-7,0 3 0,-5 6 30,0 5 0,1 4 32,3-4 1,1 4 36,3-3 1,3 3-196,4-4 238,6 5-50,1-7 1,6 7-246,3-5 1,2 1 72,6-5 0,6 1 50,4-1 1,6-1 91,7-2 1,8 1-3,2-6 0,9 1 4,-1-4 1,-2 2 14,-2 1 1,-3 0-18,-4 4 1,-7 1 1,-4 4 0,-11-1 18,-1 0 1,-9 2-4,-2 2 1,-7-1-151,-1 5 0,-6-4 67,-9 5 0,-3-1 37,-5 3 1,-5-3 34,-2 0 0,-3-3 4,-2 3 1,5-5-199,-1 1 0,2-2 103,-1-2 1,3-5-88,8-2 0,3-3 65,4-1-596,6 0 0,2-5 267,8-2 1,7-5 451,8-3 0,3-3 0,1-4 0</inkml:trace>
  <inkml:trace contextRef="#ctx0" brushRef="#br0" timeOffset="76">2154 13933 8137,'11'-11'-504,"-3"5"711,0 2 1,-5-1 1614,5 1-779,-5 0-156,2 4-769,0 5 0,0 5 122,2 5 1,4 5-390,-4-5 0,3 5 179,2-1 1,3 1-218,0-1 0,6 2-80,-2-6 0,6-1-237,2-6 0,3-3 260,-3-5 0,1-2 61,-2-1 0,0-5 492,4-7 0,-5-4-179,2-8 1,-4 3 487,-4-3 1,0 3-291,-8 1 0,2-3 144,-9-1 0,-2 0-77,-5 5 1,-9-1-5,-7 0 1,-5 5-609,-6 3 0,-6 2 249,-10 2 1,-6 4-1341,-5 4 0,0 11 849,-4 8 1,5 8-1640,7 2 2098,10 1 0,11-2 0,5 3 0,0 3 0,0-1 0</inkml:trace>
  <inkml:trace contextRef="#ctx0" brushRef="#br0" timeOffset="77">3833 13602 8169,'-5'-16'-573,"2"3"401,-4-2 1,3 2 848,-4 2 0,6 3-124,-2 0 1,-1 5 446,1-5-673,0 5 1,0 0-52,1 6 0,-3 10-47,3 10 0,1 6 30,-1 9 0,-3 3-220,3 4 0,-1 0 72,4-3 1,0 0-307,0-8 0,0 1-20,0-8 0,0 0-188,0-4 0,0-6-673,0-1 426,0-4-212,5-5 526,-4-2 0,4-10 15,-5-3 0,0-3 82,0-5 1,2-1 116,1-6 1,-1 0 55,1 0 1,-1-4 183,-2 1 0,0-2-27,0 1 0,0 2-93,0-6 1,0 1 192,0-4 0,0-1-70,0 1 1,0 5 128,0 2 1,0 4-44,0 4 1,0 3 410,0 4 1,0 5-153,0-1 1,0 7-9,0 1 1,1 10-103,3 9 1,6 4-103,5 4 1,7 3-290,1 8 0,1-1 133,6 5 1,-2-5-124,6 1 1,-6-3-108,7 0 1,-8-2-519,4-3 1,-7-3 56,-1-8 1,-2 1-177,-5-5 0,-1 0-462,-4-3 588,-4-6-52,3 4 695,-9-8 0,-1 8 0,-6-4 0</inkml:trace>
  <inkml:trace contextRef="#ctx0" brushRef="#br0" timeOffset="78">3764 13945 8119,'8'-4'203,"0"0"1,-3 0 377,6 4 1,-1-4-443,9 1 1,5-2 8,7 1 0,2 3-438,1-3 1,2-3 186,2 0 1,-5-3-1390,5-2 1492,-10 1 0,10-1 0,-9 1 0</inkml:trace>
  <inkml:trace contextRef="#ctx0" brushRef="#br0" timeOffset="79">4347 13499 8236,'-5'-11'0,"0"3"1766,-3 1-507,3 4-1064,5-2 0,0 11 29,0 6 0,1 6 68,3 8 0,-1 3-168,4 6 1,1 3-187,3 0 1,-3 0 83,-1-4 1,0-1-195,0-2 1,4-3-686,-4-6 0,3 0 430,2-3 1,-5-4-1216,1-7 1642,-6 2 0,14-9 0,-4 4 0</inkml:trace>
  <inkml:trace contextRef="#ctx0" brushRef="#br0" timeOffset="80">4221 13591 8292,'0'-22'483,"0"3"0,5-1-51,3 5 1,6-5-117,1 5 0,7 0-47,0 4 1,3 3 193,5 0 0,-3 6-73,3-2 1,-1 3-335,2 1 0,0 5-79,-4 2 0,4 4-179,-5 0 0,-3 0-379,-4 1 1,-5 3 354,1 0 1,-7 6-368,-4-2 0,-4 2 249,-4 2 0,-4 4 26,-7-1 1,-3 6-43,-5-1 1,-2-2 332,2 1 0,-2-4 142,6 0 0,2-2 146,2-1 0,7-4-65,5 0 0,1-5-69,2 1 0,2-2-172,1-1 1,5-6 102,7-2 0,3 1-141,5-1 1,1-2 53,3-6 1,-2 2-145,6-6 0,-6 1-88,2-5 0,0 1-539,0-1 800,-5 6 0,-1-9 0,-3 2 0</inkml:trace>
  <inkml:trace contextRef="#ctx0" brushRef="#br0" timeOffset="81">4918 13625 8100,'-12'-11'3198,"6"-1"-2757,1 6 0,5 2-184,0 8 1,0 3-25,0 9 0,0-2-73,0 5 0,4 3 77,0 5 0,4 0-289,0-4 1,-2 3 97,2 1 1,0 0-448,3-5 1,4 0 168,1-3 1,-1 1-20,-4-5 0,4-1-112,1-6 0,0 1-135,-1-5 1,-2 0-30,2-4 0,2 0 136,-2 0 0,0-4-185,-3 0 1,-1-5 188,0 1 1,-3-2 386,0-1 0,-1-1 0,5 1 0</inkml:trace>
  <inkml:trace contextRef="#ctx0" brushRef="#br0" timeOffset="82">4895 13831 7992,'-5'-12'0,"4"4"872,-3 1 1,8-1-296,3-3 1,3 1-302,2 2 0,-1-2-50,1 2 0,4 2-338,3-2 1,4 2 104,4-2 0,-3-2-715,2 3 0,-3 0 15,-4 0 1,0 3-989,-7-4 1695,2 6 0,-8-8 0,5 3 0</inkml:trace>
  <inkml:trace contextRef="#ctx0" brushRef="#br0" timeOffset="83">4884 13534 8031,'0'-12'0,"1"1"0,3-1 0,3 2 1039,8 3 0,-2-2-411,2 5 0,3-5-700,1 1 0,3 2-305,1-2 0,3 5-354,1-5 0,0 5 731,-5 0 0,1 1 0,0 2 0</inkml:trace>
  <inkml:trace contextRef="#ctx0" brushRef="#br0" timeOffset="84">6482 13534 8287,'-7'-12'361,"-1"1"1,4-1-50,-3 1 0,3 3 16,-4 1 1,6 3 181,-2-4 346,3 6-102,-4-3-467,3 5 1,-3 10-188,5 5 1,0 10 186,0 6 1,0 6-344,0 1 0,0 5 97,0-1 0,-3 0-430,-1-4 0,0-2 176,4-9 1,0-1-114,0-7 1,0-3-243,0-5 247,5 1 150,1-6 1,5-2 32,-4-8 0,-1-2 14,-2-6 1,-1-3 20,4 0 0,-4-7-49,1 0 0,-3 1 60,-1-5 1,0 3 156,0-8 1,0 5-62,0-5 0,0 5-25,0-5 0,-4 1 91,0-5 0,1 2-70,3 3 0,0 2 199,0 5 0,0 5-1,0 3 266,0 3 1,1 5-177,3 3 0,-2 8-27,6 4 1,-1 8-48,5 7 0,4 5 111,3 6 0,4 1-174,4-1 0,-2 0 64,6 0 1,-1 1-541,4-1 1,-1-4 280,-2 1 1,-3-7-776,-5-1 1,-6-2 408,-1-5 1,-1-1-789,-4-4 0,2 1 1198,-9-1 0,0-5 0</inkml:trace>
  <inkml:trace contextRef="#ctx0" brushRef="#br0" timeOffset="85">6380 13888 8100,'5'-7'0,"1"-3"0,6 3 0,4-2 596,3 1 1,8-1-231,3 5 0,4-3-201,4 3 0,-2-5-891,2 1 0,-2 2 322,-2-2 1,-1 5-458,-3-5 861,3 5 0,-9-7 0,4 4 0</inkml:trace>
  <inkml:trace contextRef="#ctx0" brushRef="#br0" timeOffset="86">6996 13568 8242,'-1'-18'301,"-3"3"1,3 2 34,-3 2 0,3 3 1143,1 0-396,0 1-715,0 1 1,1 3-261,3 11 1,-1 0 157,4 12 1,-4 4-95,1 6 1,1 3 63,-2 1 1,3 1-282,-3-1 1,-1-4-222,1 1 1,4-2-278,0 1 0,4-2-98,0-5 0,0-1 311,1-3 0,3-3 104,0-4 0,6-5 38,-2 1 0,-2-6 124,2 2 0,0-2-67,4-2 0,0-6-164,0-1 1,0-2-31,0 1 0,-4-2-620,0 3 945,-5-4 0,7-5 0,-3-2 0</inkml:trace>
  <inkml:trace contextRef="#ctx0" brushRef="#br0" timeOffset="87">7430 13534 8139,'0'-16'689,"0"1"0,0 0 311,0 3-124,5 6-645,-3 1 1,3 10 8,-5 3 1,0 7 42,0 4 0,0 8-43,0 3 1,0 4-220,0 4 0,5-2 118,3 2 0,-2-2-348,1-2 0,2-4 134,7 1 1,-4-6-315,3 2 0,-1-8 144,2-4 1,-4-4-23,4-3 1,-2 1-73,1-5 0,-1 0 73,5-4 0,-4 0-556,4 0 1,-1-2 821,1-2 0,2-2 0,-3-5 0</inkml:trace>
  <inkml:trace contextRef="#ctx0" brushRef="#br0" timeOffset="88">8812 13488 8218,'-3'-8'769,"-1"1"-309,0 4 0,3-2 51,-3 5 1,1 0-122,-4 0 0,0 6-142,0 6 1,-7 4-184,2 7 1,-2 5 131,3 3 1,0 2-146,-1 1 0,6 0-26,2 0 0,3-3-186,1-1 1,6-4 0,5 0 1,6-7-131,6-3 0,3-4 122,1 0 1,5-6 82,-2-2 1,-1-7 143,2-1 0,-2-8-60,2 0 1,-4-5 119,-4 1 1,0-4 8,0 1 0,-6-3 117,-6 0 0,-1 3-228,-6-1 1,0 1 75,-4-3 1,-5-1-383,-3 0 1,-7 0 109,-4 0 1,-4 2-396,-4 2 1,-2 1 255,-5 3 1,0 7-483,-1 0 1,2 6-52,3 2 850,7 5 0,1 1 0,5 6 0</inkml:trace>
  <inkml:trace contextRef="#ctx0" brushRef="#br0" timeOffset="89">9361 13534 8157,'0'-17'274,"0"-2"1,0 3-110,0 0 1,3 7 637,1 2-430,0 4-155,-4-2 0,0 12 181,0 4 1,4 2-140,0 6 1,-1 5-2,-3 6 1,4 3-97,0 2 1,1-1-372,-1 0 0,-2 0-28,6 1 1,-4-6-214,3-3 0,-3-7 152,4-3 0,-4-4-101,3 0-1086,-4-6 517,2-1-195,-5-5 1162,0 0 0,-5-10 0,-2-3 0</inkml:trace>
  <inkml:trace contextRef="#ctx0" brushRef="#br0" timeOffset="90">9064 13511 8130,'7'-16'310,"1"1"0,3 0 493,4 4 0,11 0-320,0 4 0,6-2-107,2 5 0,6 0-326,2 4 0,2 0 141,2 0 1,-4 2-890,0 1 1,-6 3 270,2 1 254,-7 3 1,2 2-1,-4 5 1</inkml:trace>
  <inkml:trace contextRef="#ctx0" brushRef="#br0" timeOffset="91">10091 13465 8158,'7'-5'-32,"-2"-1"279,-5-6 211,0 1-147,0-1 0,0 5 584,0-1 61,0 6-645,0-3 0,-1 5-345,-3 0 1,3 6 140,-3 5 1,2 11-80,2 8 0,2 3 61,2 2 0,-3-1-31,3 0 1,1 4-223,-2 0 1,5 0-224,-4-3 1,4-6-196,-5-3 0,2-5 280,-1-2 0,-3-9-360,3 1 0,-1-3-74,1 0 736,-3-3 0,9-5 0,-4 0 0</inkml:trace>
  <inkml:trace contextRef="#ctx0" brushRef="#br0" timeOffset="92">10377 13385 8113,'0'-18'69,"0"3"0,1 2 44,3 2 1,-1 5 536,4 2 1,-3 3-270,4 1 1,-5 10 11,5 5 0,-4 10-183,3 6 1,0 3 80,0 4 0,4-1-320,-4 5 0,0-2-260,0 2 1,-3 1-189,4-5 0,-6-1 283,2-6 0,-3-3-801,-1-5 0,0-6-13,0-1 1008,-5-4 0,-1 0 0,-6-1 0</inkml:trace>
  <inkml:trace contextRef="#ctx0" brushRef="#br0" timeOffset="93">10057 13785 8050,'5'-7'315,"2"-3"180,4 3 0,6-2-627,2 1 0,7-1 19,5 6 1,4-6-106,7 1 1,0 2 77,7-2 0,-2 2-525,-1-2 0,-7 2 20,-4 2 645,-1 3 0,-10-9 0,4 3 0</inkml:trace>
  <inkml:trace contextRef="#ctx0" brushRef="#br0" timeOffset="94">10685 13511 8050,'-1'-12'1041,"-3"1"283,3 5-611,-4-5-366,0 10 0,2-3-101,-4 8 0,3 4-91,-4 7 1,6 3 90,-2 5 0,-1-1-138,1 1 0,0 4 8,4 0 1,2 3-170,1-3 0,7 3-275,6-3 1,8-2 224,-1-6 1,2 1-389,-2-4 1,5-5 248,2-3 1,-2-6-108,-1 2 0,1-3 14,-2-1 0,-3-1-339,-4-3 1,-5 2-39,1-6 712,-2 1 0,-7-5 0,0 1 0</inkml:trace>
  <inkml:trace contextRef="#ctx0" brushRef="#br0" timeOffset="95">10605 13693 9810,'12'-6'359,"4"1"-643,3 5 1,3-1 237,1-3 1,5 3-30,2-3 0,-1-1-250,2 1 191,-1-5 1,3 7-287,-2-6 1,-3 5-70,-6 0 489,-4-4 0,-1 1 0,-6-5 0</inkml:trace>
  <inkml:trace contextRef="#ctx0" brushRef="#br0" timeOffset="96">10777 13431 8074,'0'-12'132,"0"1"0,1 3 154,3 1 0,3 3-106,9-4 1,1 6-232,6-2 0,4-1-15,0 1 0,0 0 108,0 4 0,1 0-104,2 0 0,-2 0 90,-5 0 0,3 0-153,-4 0 0,4 0 141,-7 0 0,-3 0 64,0 0 0,-4 0 69,0 0 0,-5 0 644,1 0-551,-6 0 1,4 2-113,-6 1 1,3 9-36,1 7 0,1 2 48,-1 2 1,-1 4-52,4-1 0,-3 5 84,4-4 1,-5 3-602,5-3 0,-5 1-18,0-2 0,-1-2-224,-2 3 0,0-7 156,0-1 0,0-8 145,0 0 0,-2-3-450,-1-1 816,1-2 0,-8-5 0,4-5 0,-6-1 0</inkml:trace>
  <inkml:trace contextRef="#ctx0" brushRef="#br0" timeOffset="97">11119 13568 8074,'5'-17'0,"6"-6"361,4-7 0,1-2-61,0 2 1,1-2 131,6 5 1,-1 1-15,-3 3 0,2 5 87,-2 3 0,-1 4-458,1 3 0,-4 3 18,4 5 228,-5 0-313,3 0 1,-4 5 188,2 3 0,-4 6-446,1 1 1,-2 5 192,-6-1 0,-1 4-606,-3 4 0,0-3 168,0 2 1,-5 2-19,-2-1 1,-9 5 471,-3-2 0,2-1-79,-2 2 1,5-6 618,-2 2 0,4-3-291,0-1 1,6-2 178,2-2 0,-1 2-146,1-6 1,2 4 314,6-4 0,-2 0-230,6-3 0,3-5-233,4 1 1,6-2-619,-2 2 1,2-3 336,2-5 0,0 4-613,0 0 0,3-1 365,1-3 1,-4 0-513,-4 0 975,0 0 0,-1-5 0,-2-1 0</inkml:trace>
  <inkml:trace contextRef="#ctx0" brushRef="#br0" timeOffset="98">11896 13476 7920,'0'-22'519,"5"3"159,3 0 1,1 1-369,-2-1 0,-2 2-312,-5 6 1,0-1 193,0 1 0,0 0 17,0-1 0,-5 2 82,-2 2-161,-4 3 1,-1 1-128,-4 1 1,-1 0 122,-6 7 0,0 2-119,0 6 0,0 4 117,0 3 1,2 7 74,2 0 0,2 6-87,6-2 1,1 0-161,2 0 0,3-5 37,5 2 0,5-7 38,3-1 0,7-1-170,4 1 0,0-2 78,4-6 1,-3-3-159,7-1 0,-3-3 37,-1 4 1,0-4-43,0 3 1,-2-3 78,-2 4 0,1-6 183,-4 2 1,3 1-40,-4-1 0,0 1-16,-3-1 0,-5-3 110,1 3 1,-4 1-78,3-1 1,-4 1-159,1-1 0,-3-2 99,-1 6 1,-6-2-390,-6 2 1,-1 2 171,-6-2 1,-5 5-434,-6 3 1,2 3 112,1-4 0,-1 4-230,2-4 814,4 0 0,6 2 0,4 1 0</inkml:trace>
  <inkml:trace contextRef="#ctx0" brushRef="#br0" timeOffset="99">12181 13853 8938,'6'-6'4902,"-5"1"-3640,4 5-1004,-5 0 210,0 5-1174,0 1 0,-5 6 285,-3-1 421,3-4 0,-10 3 0,2-4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6T08:18:34.098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1759 3358 8336,'-12'0'0,"5"-2"10,-1-1 0,4 1 227,-3-1 0,4 0 394,-1-1-241,-2 3 266,5-4 1,-4 0-244,5 4 32,0-5-228,5 12-22,-4 0 0,9 9-105,-2 0 1,2 6 174,1-2 0,5 4-149,-1 3 1,4 3 70,-4 6 0,5-1-250,-1 0 1,-1 5 31,1 3 1,-1-1-222,1 1 0,1-5-56,-4 1 0,0-3-82,-1 0 0,-2-2-208,2-3 288,3-2 104,-5-5 1,3-2 189,-4-2-6,-6 3 1,4-9-92,-2 2 1,2 0 104,1-4 1,-3 2-2,0-9 0,-5 4 185,5-5 0,-6 2-313,2-1-70,-2-2-266,-2 3 30,0-5 0,-11 0 0,-1 0 0</inkml:trace>
  <inkml:trace contextRef="#ctx0" brushRef="#br0" timeOffset="1">2444 3323 8125,'-5'-11'380,"4"5"-164,-4-4 205,5 8 504,0-8-197,0 9-511,0-4-6,0 15 1,0-1 33,0 10 1,-5 1-120,-3 7 1,2 3 127,-2 8 0,0-1-269,-3 5 1,0 0 57,-1 4 0,1 3-166,-1 1 0,2-1-97,3-3 0,-4-1 83,4 1 1,0-5-14,0-3 0,4 0 22,-1-4 1,2 2 174,-2-10 1,3 1-69,-3-4 1,3 0 152,1-1 0,0-4-139,0-3 21,0-2-12,0-1-748,0-1-167,0-5 115,0-1 1,-2-5 797,-1 0 0,1 0 0,-3 0 0</inkml:trace>
  <inkml:trace contextRef="#ctx0" brushRef="#br0" timeOffset="2">2832 3757 8071,'-1'-10'-383,"-3"3"239,3-3 0,-5 7 708,2-5 1,3 5-113,-3-5 1,-3 4 347,0-3-552,-3 4 0,-2-6-175,1 5 1,-4 1 55,-1 3 1,-4 5 42,1 2 0,-3 8-21,0 4 0,-1 3-131,0 1 0,0 5-31,0 2 1,2 3 63,2 2 0,2-2-159,6-3 0,3 3 53,1-3 0,4-2-117,-1-1 0,4-7 57,4-1 1,-1-5-35,4 2 0,5-4 23,3 0 1,5-6 33,-1-2 0,3-3-44,1-1 1,-1-1 67,1-3 1,0-2-62,0-6 0,-2 1 59,-1-1 0,1-3 74,-2 0 1,-2-4-14,-2 4 0,-4-4 143,-3 3 0,1 0-58,-5 1 0,3-2-23,-3-2 1,0-1 146,-4 5 0,0-4-35,0 3 1,0-3 272,0 4-114,0 0 116,0 3-302,0 1-79,0 5 1,0 2-45,0 8 1,-4-1-155,0 9 0,-1-2 8,1 9 0,3-1 111,-3 1 1,3 2-148,1-2 0,0-1 64,0 1 1,1-1 16,3 1 1,1-1 6,3-3 0,2-2 2,-3 2 0,4-2-29,0-2 0,0 1-79,1-1 74,-6-5 0,4 4-20,-2-2 1,2-3-20,2-1 1,-1 1-146,0-1 0,1 0-51,-1-4 154,1 0 1,-1 0-299,1 0 371,-1 0 0,-3 0-126,-1 0 243,1 0 0,3 0 0,1 0 0</inkml:trace>
  <inkml:trace contextRef="#ctx0" brushRef="#br0" timeOffset="3">3186 3792 8085,'-1'-10'418,"-3"2"228,3-2-470,-4 3 1,5 0 176,0-1 173,0 6-59,0-3 108,0 5 0,0 9-592,0 2 1,5 9 89,3 3 1,-2 1-95,2 7 1,-1-1-466,5 4 364,-1 1 0,-3-1 32,-1 0-336,1 0 286,-2-4 0,3-2-166,-5-6 283,0 1 0,0-5-4,-1-3 274,1-2-101,1-2 356,-3-4-195,3-2 1,-5-7-25,0-1 1,0-4 158,0-4-337,-5-1 0,3-3-38,-2 0 1,-1-5 99,2 1 1,-1-3-235,4-1 0,0-5 32,0-2 0,5 1-115,2-2 0,4 1-69,0-4 0,4 4-67,1 4 1,4 3 135,-1 4 1,6 0 84,2 7 1,1 0-421,-2 8 1,-1 0 163,1 4 1,-2 0-154,-1 0 0,0 5 474,0 3 0,0 7 0,0 3 0</inkml:trace>
  <inkml:trace contextRef="#ctx0" brushRef="#br0" timeOffset="4">3917 3323 8213,'0'-7'-334,"0"-1"555,0 1 1,0-5 76,0 1 0,0 3 311,0 1 41,0 4-343,0-7 1,0 7 275,0-4-71,0 4-249,0-2 1,0 6-269,0 3 1,0 3 116,0 4 0,0 9-123,0 3 0,2 9-33,1 2-167,-1 0 167,8 11 1,-8-5-18,6 6 0,-5 4-329,0-1 1,2 3 148,-1-6 0,1 2 166,-1-6 1,-3 1-164,3-1 0,1-7 23,-1-4 0,1-3 32,-1-2 0,-2 4 142,6-11 0,-5 3 128,0-6 0,3 3 386,-3-4-336,1 0 1,-3-3 402,3-1-389,-3-5 1,5 1 147,-6-3 189,0-3 57,0 4-142,0-5-392,0 5 1,1-4-112,3 3 107,2 2 0,5-4-106,1 1 1,1-1 79,2-2-16,-3 0 28,10 0 1,-8 0-21,5 0 1,-4 0 1,4 0 1,-5-4-419,1 0 0,-2-4 177,-1 5 1,-1-5-964,0 4 0,-3 0 1229,0 4 0,-1-5 0,5-1 0</inkml:trace>
  <inkml:trace contextRef="#ctx0" brushRef="#br0" timeOffset="5">3940 3255 8036,'1'-6'-1871,"3"2"1871,-2-3 736,8 6-271,-4-9 0,7 9-7,2-3 1,-1-1-179,5 1 1,0-4-238,4 5 0,3-5 98,1 4 1,0-1-298,-4 1 0,-1 3-127,1-3 1,-4-1-128,0 1 1,-1 1-437,1 3 846,-2 0 0,-1 0 0,2 0 0</inkml:trace>
  <inkml:trace contextRef="#ctx0" brushRef="#br0" timeOffset="6">4454 3415 7996,'0'-7'896,"0"2"-214,0 5 0,0 5-728,0 3 0,0 4 150,0 3 0,4 4 51,0 7 1,3 4-46,-3 4 1,5 1-9,-1 3 0,-2-1-356,2 5 131,-6-5 0,7 2-131,-5-4 1,3-5-33,-3 0 298,0-4 0,0-2-27,0-5 1,0-1-10,-4 1 1,3-3-9,1-4 0,0-1-46,-4 1 0,0-5-51,0 1-562,0-6 218,0 8-812,0-8 1285,0 3 0,0-5 0,0 0 0</inkml:trace>
  <inkml:trace contextRef="#ctx0" brushRef="#br0" timeOffset="7">4488 3632 8136,'0'-12'0,"0"-3"135,0 0 1,0 0 307,0 3 1,0 1 44,0-1-248,0 6 245,0-4-44,0 9 0,5-4-236,3 5 0,-2 1-115,2 3 0,3 3 104,5 9 1,4 1 0,-1 6 0,6 0-172,2 0 0,1 3 55,-1 1 1,-3 4-223,2-5 83,4 1 1,-6-6-55,2-2 83,-2 3 1,-5-9 18,1 2 1,-3 1-269,2 0 301,3-1 0,-9-5-156,2-2 0,-3 2 112,0-3 0,-1 2-91,1-1 0,-5 2 40,1-2 0,-4-3-8,3-1 1,-3 1-511,4-2 149,-6 6 152,3-7 1,-3 4-216,2-2-1130,-3-3 1637,4 4 0,-10-5 0,-2 0 0</inkml:trace>
  <inkml:trace contextRef="#ctx0" brushRef="#br0" timeOffset="8">5025 3392 8035,'0'-11'0,"0"-1"377,0 1-146,0 4 0,0 1 601,0 2-526,-5 3 1,4-5 792,-3 2-370,3 3-570,1-5 1,0 8-55,0 2 0,0 7-135,0 8 0,4 8 133,-1 3 0,6 4 25,-1 4-152,-3-2 111,5 8 0,-5-3-64,3 5-41,2-6 0,-5 3-201,3-5 1,1-3 95,-6-5 1,5-6 38,-4-1 1,3-1 74,-3-7 1,1 4-90,-1-4-59,-3 0 1,8-3-175,-5-1 0,0-3-1383,-4 0 1714,0-6 0,5 8 0,1-3 0</inkml:trace>
  <inkml:trace contextRef="#ctx0" brushRef="#br0" timeOffset="9">5254 3164 8065,'0'-7'1222,"0"2"-647,0 0 0,0 4-341,0-4-146,5 5 0,1 0 96,5 0 0,6-2-86,2-1 0,6 1 88,2-1 1,1 1-126,-1 2 0,-2-3-153,5-1 78,-4 0 0,2 4 9,-5 0 0,-1-4-104,1 0 0,-1 0-15,-3 4 0,1 0 119,-5 0 0,4-3-85,-3-1 1,-5 0 56,-3 4 1,-1 0-33,5 0 52,-6 0-48,4 0 71,-9 5 0,5-2-3,-6 4 1,3-3-1,1 4 0,0 1-8,-4 6 1,4-1 9,0 5 0,1 0-4,-2 4 1,3 1 72,1 2 1,2 4-64,-5 4-18,5-5 12,-3 4 0,2-2-52,-1 7 1,-4-3-4,1 3 0,1-2-89,-1-2 0,3 4 75,-3 0 0,1-1 50,-1-7 1,-2 3-29,6-2 0,-4-2 140,3 1 0,-4-4-70,1 1 1,-2-3 15,2-2 1,-3-3 210,3 1 0,-1-5-54,1 4 0,-3-5 29,3 1 1,-3-2-71,-1-2 1,0-3 135,0-1 0,0-3-93,0 4 1,1-4 332,3 3-201,-3-4-29,4 2 146,-5-5 2326,0 0-2597,-5 0 1,-1-4 58,-6 0 0,-4-1-318,-3 1 1,-3 3-129,-1-3 0,-4 3-187,-4 1 0,-6 1 242,-1 3 1,-4-3-183,4 3 0,1 1-564,7-1 1,2 4 392,5-5 1,6 2-1973,1-1 1318,9-2 1154,2 3 0,10-5 0,1 0 0</inkml:trace>
  <inkml:trace contextRef="#ctx0" brushRef="#br0" timeOffset="10">6419 3620 8159,'0'-6'185,"0"1"556,0 5 1,1-4-291,3 0 0,-2 1-158,6 3 0,-1 0-109,5 0 1,-1 0 57,1 0 1,4 0-161,3 0 115,3-6 0,1 5-10,-1-3 0,3-1-102,1 2 0,-2-5-373,3 4 246,2-5 0,-5 8-392,3-3 0,-7-1 239,-1 1 0,-5-1-1251,1 1 659,-2 3-872,-1-4 1659,-6 5 0,-6 10 0,-6 3 0</inkml:trace>
  <inkml:trace contextRef="#ctx0" brushRef="#br0" timeOffset="11">6464 3792 8159,'12'0'120,"-1"0"1,0 0 181,1 0 1,1 0 112,2 0 1,3 0 246,4 0 1,5-2 62,0-1-207,4 1-337,-6-3 1,6 4-920,-4-3 399,5 3-7,-8-4 346,9 5 0,-4-5 0,5-2 0</inkml:trace>
  <inkml:trace contextRef="#ctx0" brushRef="#br0" timeOffset="12">7618 3209 8024,'-12'-11'-291,"6"3"240,2 1 319,3 4 0,1-3 1058,0 2-943,0 3 0,1-4-142,3 5 1,2 0 71,6 0-139,-1 0 0,6 0 229,2 0-322,2 0 16,7 0 1,1-2-46,6-1 0,4 1 127,3-2 0,5-2-209,6-2 0,-3-2-174,7-1 1,-3 1 125,3 2 0,-8-2-61,-4 2 23,-12 3 47,5 0 0,-14 1-71,3 1 0,-4-1 27,-4 4 1,-3 0-105,-4 0 0,-5 0-34,1 0-807,-5 0 707,2 0 1,-7 1-704,-1 3 1054,-4-3 0,-9 9 0,-2-3 0</inkml:trace>
  <inkml:trace contextRef="#ctx0" brushRef="#br0" timeOffset="13">7709 3266 8040,'-11'-5'1,"-1"4"-1,1-3 646,4-2-327,2 5 0,4-4 565,-3 5 399,3 0-623,-4 0-257,5 0-149,0 5 1,0-3-1,0 6 0,5-1-5,3 5 0,3 0-29,4 4 1,3-4 103,5 4-137,5-4 1,2 1-128,8 2-7,-2-2 0,8 3 25,-2-4 1,-2-1-70,-2 1 0,-3 3 1,-1 0 0,-4 0-226,-4-3 1,-2-1 147,-1 1 1,-5-5-63,-3 1 1,2-2 170,-2 2-35,-5 2 1,-1-7-17,-5 4 0,0-3 26,-4 4-64,0-6 1,0 4 2,0-2 0,-2-1 48,-2 4 1,2 1-9,-6 3 0,-3 1-10,-4-1 1,-2 1-12,2-1 0,1 2 26,-5 2-12,0-2 1,0 7-3,0-5 1,-4 6 4,-4-2 1,-1 1-106,2-1 0,0 2 95,-4-1-32,0 1 0,-1 2-15,1 0 0,3 0 35,-4-1 0,6-3-3,-2 1 0,8-5-19,4 4 1,3-5 33,0 1 1,2-2 114,2-2 1,-1 1-33,6-1 3,-1 0 66,-1 1 289,3-6-254,-3 4-70,10-8 0,3 3 162,7-5-106,-2 0 1,14 0 108,-1 0 1,6-2-80,2-1 0,4 0-195,0-5 0,6 5 132,-3-5 1,-1 5-194,-2 0 1,-1 0 111,1-1 1,-7 3-263,4-3 1,-7 2-14,2-2 0,-5 3 135,2-3 1,-7 1-195,-1-1 254,0 3-26,-1-4 0,3 1-566,-6 0 406,0 1 0,-4 3-820,1 0-717,-1-5 1763,1 3 0,-1-8 0,1 4 0</inkml:trace>
  <inkml:trace contextRef="#ctx0" brushRef="#br0" timeOffset="14">9057 3369 8056,'-7'-11'-162,"-1"3"-41,4 1 0,-1-1 753,1-4-272,3 6 1,-5-4 355,6 2 1,-3 2-205,-1-2 0,0 5 467,4-5-322,0 5-12,0-2-316,0 5 0,0 5-233,0 3 1,1 11 82,3 4 1,2 11 130,6 0 1,3 8-216,0 0 1,6-1 33,-2 1 0,1-7-372,-1-1 0,1 3 173,-4-6 0,3-1-64,-4-7 1,0 0 79,-4 0 0,1-6 125,-1-1 0,-3-1-28,0-4-154,-1 3 54,0-7-507,3 4 184,-4 1-893,0-1 493,-1-5-792,1-1 1654,-5-5 0,-1 5 0,-7 2 0</inkml:trace>
  <inkml:trace contextRef="#ctx0" brushRef="#br0" timeOffset="15">9571 3278 8007,'0'-18'253,"0"2"1,0 4 34,0 1 552,0-1 168,0 1-207,0-1-296,0 6-50,0 1-633,-5 15 1,2 7 168,-5 9 0,5 10-88,-5-2 87,0 8 0,-3-1-184,0 4-14,-1-4 1,1 3 33,-1-2 0,2-3 75,3 0 1,-2-5-75,5-4 0,-4 2 100,4-5 1,-3-1-23,3-3 0,-4-5 32,5-3 1,-1 2-216,4-2 1,-4-4-602,0-3-128,0 0 1007,4 3 0,-5 0 0,-1 1 0</inkml:trace>
  <inkml:trace contextRef="#ctx0" brushRef="#br0" timeOffset="16">9936 3643 8141,'0'-11'557,"0"3"-394,0 1 1,4-1 461,0-3-304,0-1 0,-4 1 1528,0-1-366,0 1-322,0-1-924,0 6 1,-2 0-47,-2 2 0,-3 3-269,-8-3 0,-1 8-131,-6 3 1,0 9-165,-8 3 0,-1 2 101,-3 2 1,5 5 42,2 2 0,3 0-68,1 0 1,5-1-18,3 2 0,4-2 15,3-3 1,3-1-30,5 1 0,0-3 33,0-4 1,1 1-99,3-4 401,2-1 0,10-5-108,-1-2 0,1-3 145,0-5 0,1-2-25,6-1 1,0-4 138,0-4 1,0-2 70,0-2 0,-4 2-60,0-2 0,-5 1 63,1-1 1,-3 1-40,0-5 1,-4 5 35,-1-1 1,-4-2-115,0 2 1,3 0-53,-3 3 1,1 1 21,-4-1 0,1 5 148,3-1-114,-3 6 1,5-5 73,-6 4-62,0 1 13,0-3-39,0 5-150,0 5 1,3 2 4,1 4 0,4-3 229,-4-1 1,3 1-905,-3 3 1,1-3 307,-1 0 1,-2-2 215,6 1 1,-4 2 268,3-5 1,-3 0-114,4-4 0,-4 1 54,3 3 1,-3-3-170,4 3 56,-6-3 0,5-1 80,-4 0 11,-1 0 1,4 0 106,-2 0-155,-3 0 372,4 0-205,0 0-85,-3 0 1,3 2-25,-5 1 0,0 0 1,0 5 0,3-5-11,1 5 0,0-4-9,-4 3 0,1 1-6,3 4 0,-3-5 7,3 1 0,1-1-4,-1 5 1,1-5 0,-1 1 58,-3 0 0,6-1 108,-4 1 289,-1-6-127,3 3 112,-5 1 34,0-5 150,0 4 231,0-5-687,0-5 0,0 2-33,0-4 0,0-1-138,0-3 1,0-1-5,0 1 0,0-1-285,0 1 231,0-6 0,0 5-94,0-3 0,0-2 68,0 2 0,0-2-127,0 2 188,0 2 26,0-8-19,0 8 1,4-3-4,-1 4 1,5-3 229,-4 0-217,5 0 1,-3 2-49,5-2 0,2 2 8,2-2 1,-1 3-130,5 5 92,0-4 0,4 6 18,0-2 1,-1 0-115,-3 4 0,2 1 53,-2-1 0,2 1-18,-2 2 0,1 0-254,-5 0 325,0 0 1,-3 0 13,-1 0 0,1 0 94,-1 0 1,-3 0-368,-1 0 1,-3 0-159,4 0-1085,-6 0 1591,3 0 0,-5 5 0,0 2 0</inkml:trace>
  <inkml:trace contextRef="#ctx0" brushRef="#br0" timeOffset="17">10861 3072 7971,'0'-11'668,"0"-1"1,0 5-75,0-1 202,0 6-213,0-3-33,0 5-538,0 5 0,0 3 83,0 12 1,4 4 156,0 10 1,1 7-265,-1 4 1,-2 1 20,6 3 22,-6-2 0,7-1-82,-5 0 0,4-4-53,-4-1 1,1-2-192,-2 2 0,-1-4-322,1 1 425,-1-2 1,-2-3-16,0-3 1,0 2-161,0-5 332,0-6 0,0-1 156,0-4 1,1 3-42,3-4 1,-3 0 517,3-3-354,-3-1 112,-1 0-29,0 1 78,0-6-89,0 4-35,0-8 1,5 3-56,-3-5-172,3 0 154,-5 0-61,5 0-19,-4 0-173,9 0 1,-4 0 66,6 0 1,-5-2-110,1-1 1,0 1-52,3-1 1,4 1 85,1 2 0,-1 0-139,-4 0 0,1-4-108,-1 1 58,6-1 0,-5 4-49,3 0 1,-2 0-317,-1 0-1374,-6 0 1980,4 0 0,-9 0 0,4 0 0</inkml:trace>
  <inkml:trace contextRef="#ctx0" brushRef="#br0" timeOffset="18">10907 3106 8069,'0'-11'0,"0"3"-36,0 1 386,0 4-36,0-2 1,0 4 615,0-3-525,0 3-55,0-4 46,0 5-298,0-5 1,5 3 15,3-1 1,-1 0 93,5-1 1,-2 3-202,9-3 1,0 3-18,4 1 1,0-4-94,-1 0 1,-3 1-42,0 3 1,1-4-57,2 0 1,1 0-202,0 4 1,0-4-64,0 0 0,-2 1-1472,-2 3 1936,3 0 0,-9 0 0,3 0 0</inkml:trace>
  <inkml:trace contextRef="#ctx0" brushRef="#br0" timeOffset="19">11398 3232 8154,'0'-6'19,"0"-4"1,0 7 314,0-5 945,0 6-365,0-3-181,0 5-574,5 0 0,-4 5-76,3 3 0,-3 3-53,-1 4 37,6 3-20,-5 10 1,5-3 68,-2 6 0,-3-1-59,3 4 1,1 1-191,-1-1 1,1-4 28,-1 1 1,-3-2-176,3 1 0,1-2 29,-1-5 0,0-1-97,-4-3 1,1 1-101,3-5 345,-3 1 1,4-5-125,-5 0 107,0 1 0,0-5-274,0 1 17,0-5-116,0 7-442,0-9 934,0 4 0,0-5 0</inkml:trace>
  <inkml:trace contextRef="#ctx0" brushRef="#br0" timeOffset="20">11409 3403 8167,'7'-11'562,"-2"0"71,-5-1 1,0 5-270,0-1 1,0 0 0,0-3 0,0 3 149,0 1 0,1 4 843,3-1-1304,-3 3 62,9 1 1,-2 1-179,7 3 1,-1 8 207,5 7-18,0 2 1,4 2-50,0 0 0,4 1-52,-1 3 1,1-3-313,-4 2 1,3 2 133,1-1 1,1 0-146,-1-5 1,-3 1-247,2 0 359,-2-5 0,-1 2 197,0-5 1,-4 1-103,0-5 0,-5 0 329,1 1-136,3-1 0,-5-1 113,2-2 334,-2 2-234,-2-3-28,1-1 162,-1-1-216,-5-5 102,5 0 0,-9 0-119,6 0 0,-6-1 334,2-3-421,2-2 1,-4-6-14,1 1 1,-1-2 16,-2-2 1,0-3-34,0-5 1,0-1-181,0-3 0,-5 2-40,-3-5 88,3-1 0,-5 1-351,2-1 1,2 1 155,-2-4 1,4-1-176,-3 1 0,4 1 142,-1 3 1,-1-2-113,2 5 0,-1 4 51,4 4 1,0 4 85,0-4 0,0 9 36,0-2 0,0 7-236,0-2-358,0 4 142,0-2-353,0 5 0,0 5 55,0 3 947,5 7 0,1 3 0,6 5 0</inkml:trace>
  <inkml:trace contextRef="#ctx0" brushRef="#br0" timeOffset="21">12380 3552 10670,'0'11'556,"0"1"0,0 0-388,0 4 0,-1 1 28,-3 6 1,3-2-52,-3 1 0,3-1-134,1 5 1,0-5-171,0-2 133,0 0-79,0-2 1,0 1-26,0-3 1,1-2 73,3 2 0,-3-6-194,3-1 193,2 0 1,-3-1-96,4 1-90,-4-6-299,2 3-534,0-5 558,-4 0 13,4 0 1,-3-5 503,2-2 0,2-9 0,5-1 0</inkml:trace>
  <inkml:trace contextRef="#ctx0" brushRef="#br0" timeOffset="22">12357 3335 9564,'5'-6'-2446,"2"0"2446,4 6 0,1 0 0,-1 0 0</inkml:trace>
  <inkml:trace contextRef="#ctx0" brushRef="#br0" timeOffset="23">12700 3049 8884,'0'-11'362,"5"5"0,-2-3 29,4 5 1,1-4-149,3 4 1,1-1 380,-1 2 0,4 0 615,1-5 1,3 6-392,-4-2 0,4 2-287,-4-2 0,4 3 222,-4-3 0,2 2-678,-2 2 0,-2-1-228,2-3 0,-1 3 8,1-3 0,-2 3-117,2 1 0,-6 0-1001,-1 0 79,-1 0-281,5 0 807,-1 0 0,-3 0 139,-1 0 548,-4 0 29,2 0 202,0 0-158,-4 0 1,8 5-46,-5 3-24,5 2 1,-7 1-199,6 1 198,-6 4 1,7 2-14,-5 5 1,1 3-11,-1 1 0,-3 5 47,3-2 0,-3 3-18,-1 2 1,2-5-281,1 0 233,-1 1 0,3 3 15,-5 0-223,0-4-378,0 3 489,0-4 1,1 0-127,3-2 1,-3-2 66,3 2 0,-3-5-98,-1 1 1,0-1 95,0-7 0,4 4-5,0-4 0,0 1 276,-4-5-19,0 0 0,3 1-47,1-1-118,0 1 144,-4-1 0,1-1-35,3-2 622,-3-3-255,5-5 800,-6 0-931,0 5 62,0-4-390,0 4 1423,0-5-1192,-6 0-126,0 0 1,-7 0 21,-2 0 0,-6 0-24,-6 0-19,-5 0 0,4 4 12,-2 0 1,-2 4-207,5-5 0,1 3-621,3-3 1,5-1 12,3 1-1386,2-1 824,2-2 1312,5 0 0,-5 5 0,5 1 0</inkml:trace>
  <inkml:trace contextRef="#ctx0" brushRef="#br0" timeOffset="24">14013 3221 7961,'0'-7'628,"0"1"-214,0 2 10,0 3 315,0-4-295,0 5 0,0 6-242,0 6-5,0-1 0,0 11-151,0-3 0,0 6 77,0 2-47,0-1 1,2 1-222,1 0 1,-1-1 109,2-3 1,1-1-76,-2-3 0,3 1 68,-3-5 1,-1 0-50,1-3 0,2-1-304,-1 1 144,0-1-46,-4-5-474,0 5 220,0-10-1350,0 9 1901,0-9 0,0 9 0,0-3 0</inkml:trace>
  <inkml:trace contextRef="#ctx0" brushRef="#br0" timeOffset="25">13728 3483 8172,'11'0'764,"1"0"0,-1 0 679,1 0-1058,4 0 0,-2 0 191,5 0 1,0-3-421,4-1 1,4 0 21,-1 4 1,6 0-133,-2 0 0,3-1-647,2-3 409,-1 3 1,0-4-2403,0 5 2521,6 0 1,0-6 0,6 0-1</inkml:trace>
  <inkml:trace contextRef="#ctx0" brushRef="#br0" timeOffset="26">14744 3004 9650,'0'-7'1805,"2"2"-999,1 5-275,4 0-137,9-5 0,3 4-197,8-3 0,0-1 73,7 1 1,-2 0-77,6 4 0,-2-3 209,3-1-598,-4 0 1,8 4-82,-5 0 0,0-4-214,-3 0 384,4 1 1,-4 3-337,4 0 1,-5-4 206,-4 0 1,-2 0-61,-5 4 1,0 0 64,0 0 1,-6 0 49,-1 0 1,-4 0 68,0 0 0,-1 0-127,1 0 1,-1 0-37,0 0 1,-3 0-131,0 0 0,-4 0-947,3 0 1351,1 0 0,3 0 0,1 0 0</inkml:trace>
  <inkml:trace contextRef="#ctx0" brushRef="#br0" timeOffset="27">14790 3049 8069,'-6'0'1544,"1"-1"-663,5-3 306,0 3-737,0-4 789,0 5-1113,-5 0-464,3 0 176,-3 0-332,5 0 786,5 5-121,2 1 1,9 6 316,3-1 1,3 4-158,1 1 1,10 3 158,5-4-344,0 5 1,1-7 84,-5 2 1,1 3-96,-1 1 1,-1-1 29,-3 1 1,-2-4-217,-5 4 0,-1-5-421,-3 1 367,2-2 0,-8-2 7,2 1 1,-3-1-138,-5 1 324,3-1-142,-8 0 22,8-4 423,-9 3-127,4-4 41,-5 6-108,0-1 1,-1 1-153,-3-1 0,1-1-63,-4-2 25,-1 2 1,-3-4-240,-1 6 188,1-1 0,-2 0-178,-2 1 127,2-1 0,-7 1-37,5-1-135,-5 1 212,2 4 0,-5-2-93,0 5-159,0 0 227,0-1 1,-1 3-205,-2-2 130,2-2 0,-4 5 10,5-3 0,1-2 7,3 2 1,-2-5 127,2 2-1,2 1 1,1-4-158,4 2 237,1-7-34,-1 2-150,1-4 243,5 6-16,-5-6 12,10 4 51,-4-8-184,5 8-30,0-9 1,5 4 29,3-5 0,2 0 12,1 0 0,1 0 13,-1 0 1,6 0-28,2 0 1,2-4 73,2 0 0,0-1-34,0 2 1,1 0 16,3-5 1,2 5-236,5-5 0,-4 4 127,1-3 0,-1 4-311,5-1 209,-1-2 0,-1 5-2,-3-3-32,3 3 130,-4 1 0,1 0-76,-4 0 184,4 0-40,-11 0 1,7 3 12,-7 1-74,3 0 1,-3 0-163,0 0 179,-5-1 1,4 1-34,-3 0 150,-2 0-151,3-4 25,-5 5-4,1-4-472,-1 4-565,-4-5 1091,-2 0 0,-10 5 0,-2 2 0</inkml:trace>
  <inkml:trace contextRef="#ctx0" brushRef="#br0" timeOffset="28">16652 3141 7951,'0'-12'5,"3"1"66,1-1 1,0 1 173,-4 0-69,0-1 1,0 1 176,0-1 1,-1 2-41,-3 3 1,1-2 106,-4 5 1,-1-4-162,-3 4-138,-1-4 0,0 6-21,-4-1 1,2 1 84,-5 2 1,0 2-151,-3 1 0,-3 5 25,-1 7 1,0 3-140,-4 5 1,3 5-35,-3 2 0,4 8 122,0 4 0,6-1-8,1 1 0,6-4-112,1 4 0,5-4-155,3 3 0,3-4 72,-3 1 0,8-3-20,3-5 1,3 2 80,2-6 0,1 1 142,2-4 0,3-1-112,4-3 0,1-2 163,0-1 0,1-8-15,3 4 1,-3-8 233,3-1 1,-3-1-37,-1-2 1,3 0-120,1 0 1,0-2 26,-5-1 0,-3 0-59,0-5 0,-1 1 79,1-5 0,-1 1-98,-3 0 0,-6-1-19,3 1 0,-5-1 22,1 1 1,-3 3 3,-5 1 1,1 3-68,3-4 65,-3 6 0,4-5-182,-5 4 111,0 1 0,0-1-253,0 6 0,-1 2 75,-3 3 1,3 6 41,-3-3 0,3 3 108,1-2 0,1-1-3,3 1-3,-3-1 1,9 0-18,-2 1 0,6-5 43,1 1 0,5-5 18,-1 0 1,3-1 34,1-2 0,1 0 135,3 0 0,-3-2-77,2-1 1,-1-4-27,-3-4 0,1 3 245,0 1 10,-5-1-228,-2-3 0,-4-5 40,-1 1 1,-5-4-10,-2 4 1,1-5 23,-1 1 0,-1-3-122,-7-1 0,-2-2-124,-6 2 0,-6-2-252,-4 6 1,-3 2 13,-5 2 1,0 3-171,-5 5 0,5 2 109,-1 5 0,6 1-184,-2 3 0,4 6 72,4 5 0,3 7-102,5 1 1,-1 3 1,1 5 591,4 2 0,-3-4 0,4 5 0</inkml:trace>
  <inkml:trace contextRef="#ctx0" brushRef="#br0" timeOffset="29">17246 3472 8761,'1'-6'606,"3"2"1,-3 4-35,3 4-334,2-3 0,0 10 6,6 1 0,-5 0 134,1 7 0,0-3-65,3 3-100,0 0 1,1 2-66,-1-2 1,1 3-144,-1-3 0,-3-3 128,-1 0 0,0-4 228,0 0-74,3-1-128,-3 1 1,3-5 345,-2 1-347,-3-6 1,-4 3 626,3-5-388,-3 0 0,8-1-18,-5-3 1,0-2-80,-4-5 0,3-1-36,1 1 1,4-4-189,-4-1 1,3-4 128,-3 1 0,5-3-269,-2 0 1,0-1 91,0 0 1,1-4-854,3 1 1,1-2 19,-1 1 0,-3 7-1064,0-3 1453,-6 8 1,7-2-920,-5 6 470,0 4-1194,1 2 2059,-4 5 0,4 0 0,-5 0 0</inkml:trace>
  <inkml:trace contextRef="#ctx0" brushRef="#br0" timeOffset="30">17919 2992 8017,'0'-11'115,"0"-1"0,0 5 704,0-1-515,0 1 0,-1-4 366,-3 4 303,3-3-491,-4 8 0,5-8 9,0 9-276,0-4 1,0 7-524,0 6 282,0 5 1,0 11-20,0 3 0,1 3-70,3 8 1,-3 3-130,3 4 0,-3 4 112,-1-4 0,4 7-286,0-6 1,0 1 206,-4-5 0,4 1-123,-1-5 154,1 5 0,-4-11-12,0 2 95,5-7 1,-3 1 198,1-5 0,-1-4-97,-2 0 0,0-5 180,0 1 0,0-6 89,0-2-195,0-4 350,0 7 1,0-9-41,0 4-214,0-5-165,5 0-13,1 5 1,9-3 24,0 1 1,1-1 168,-5-2 1,8 0-105,0 0 0,7 0-33,-4 0 1,1-2-26,4-1 1,-3 1-76,-1-1 1,-2 0-422,-2-1 1,-2 3 213,-6-3 1,1-1-1358,-1 1 1610,-4 0 0,-2-1 0,-5-1 0</inkml:trace>
  <inkml:trace contextRef="#ctx0" brushRef="#br0" timeOffset="31">17874 2935 7998,'0'-11'-82,"0"3"483,0 1 1,1 3 158,3-4-355,2 6 1,3-4 70,2 6 1,0-3-3,8-1 1,1-4 132,7 4 1,-2-1-290,5 2 80,-4 1 0,-2-3-90,-5 5 1,-1-1-188,1-3 1,-2 3-720,-1-3 0,-4 3 467,4 1 1,-8 0-700,0 0 1030,5 5 0,-1-4 0,5 4 0</inkml:trace>
  <inkml:trace contextRef="#ctx0" brushRef="#br0" timeOffset="32">18662 3038 8142,'0'-8'1788,"0"1"-1304,0 4 0,0-3 516,0 2-238,0 3 222,0-4-749,0 5-372,0 5 1,0 2 249,0 9-45,0 1 1,1 11 18,3 3 1,-3 2 89,3 1 1,-3 4-321,-1 0 1,1 0 50,3-4 0,-3 1-206,3-1 0,-2-5 138,-2-2 0,0-3-35,0-1 1,0-4 28,0 0-4,0-5 97,0 2 0,0-4-188,0-1 1,0-3-116,0-1-825,0-4 809,0 7 1,0-7-1599,0 4 1990,0-4 0,-6 2 0,0-5 0</inkml:trace>
  <inkml:trace contextRef="#ctx0" brushRef="#br0" timeOffset="33">18582 3198 8093,'0'-12'173,"0"1"0,0 0 635,0-1-400,0 1-226,0 4 56,0-3 0,1 10 273,3 0 1,3 7-295,9 8 1,-2 0-109,5 8 1,-2-2-44,2 10 41,3-1 1,-4 1-250,5-1 1,-4-4 33,0 0 152,-5 3 0,6-4-90,-5 1 1,4-5 46,-4-2 1,1-5 30,-5 1 0,1-3 20,-1 0 1,0-1 4,1 1 1,-2-5 231,-2 1-257,2-6 0,-5 5 207,2-3 357,4-3-251,-5 4 0,2-5 201,-1 0-240,-4-5 0,3-1-76,-2-6 1,-3-3 69,3 0 1,-3-6-130,-1 2 0,0-2-178,0-2 1,0-5-80,0-2 1,-4-3 92,1-2 0,-1 4-343,4-4 0,0 4 158,0-7 1,0 3-117,0 5 0,0-2 55,0 5 1,0 1-70,0 3 1,0 4-84,0 0 0,0 9-322,0-2-338,0 9-489,0-3 118,0 6 1,0 9 1421,0 3 0,0 12 0,0 0 0</inkml:trace>
  <inkml:trace contextRef="#ctx0" brushRef="#br0" timeOffset="34">19198 3358 9371,'8'0'-292,"0"0"558,-6 5 0,5 0 445,-4 3 1,0 2-380,5-3 0,-6 7-140,2 1 0,-3 4 212,-1-3-302,0 4 1,0-3-136,0 2 0,0 1 136,0-5 1,0 4-206,0-4 1,0 4 106,0-3 1,0 3-46,0-4 1,0 1 8,0 0 0,0-8 41,0 4-85,0-3 0,5 1-145,3-2 0,-2-3-12,2-5 1,-1 0 113,5 0 0,-1-2-625,1-1 0,-1-4 6,1-4 737,-1-1 0,0 1 0,1 0 0</inkml:trace>
  <inkml:trace contextRef="#ctx0" brushRef="#br0" timeOffset="35">19198 3152 8396,'0'-11'-76,"6"4"540,-5-3 155,4 9-225,0-9 1,-4 7-67,3-4 0,-3 3 254,-1-4-436,0 6 36,0-8-38,0 8 212,0-3-54,0 5-294,0 5 1,0 2-208,0 4 1,0 0 48,0 1 0,0-1-230,0 1 41,0-1 35,0 1 212,0-6 9,0 4 167,0-9-129,0 4-136,5-5 88,2 0 0,3-1 93,-2-3 0,2-2 0,-4-5 0</inkml:trace>
  <inkml:trace contextRef="#ctx0" brushRef="#br0" timeOffset="36">19553 3689 8099,'0'-6'-557,"0"-1"1644,0 3-200,0 3-24,0-4-387,0 5 1,3 1-232,1 3 1,1 3 3,-1 4 0,-3 5-30,3 3 1,-3 3-106,-1 1 0,0 4-155,0-1 0,-1 5-1011,-3-5 598,-2 6 320,-5-8 0,-1 4-1873,1-5 990,4-5 1017,-3 3 0,4-8 0,-6 3 0</inkml:trace>
  <inkml:trace contextRef="#ctx0" brushRef="#br0" timeOffset="37">19918 3106 8017,'5'-17'-356,"-2"-4"248,4 6 0,-3-4 308,4 4-79,-1 0 0,0 2 429,-4-2 1,2 2 42,-1-2 1,0 2 138,-4 2-554,0-1 1,-4 5 505,0-1-183,-4 6-280,1-4 0,0 6 15,-1 0 0,5 6-150,0 1 0,1 7 23,2 1 1,0 7 16,0 1 0,0 5-102,0 6 0,0 5 63,0 3 1,2-1-169,1 1 0,-1-2 56,2 2 1,-3-3-397,-1-4 1,0-1 191,0 0 1,0-5-139,0-2 1,4 1 114,-1-1 0,6-2-275,-1-6 413,-3 3 1,4-10-299,-5 4 257,5-4 0,-7 0-597,6-1 297,-6 1-162,3-6-371,-5 4 988,0-9 0,0 4 0,0-5 0</inkml:trace>
  <inkml:trace contextRef="#ctx0" brushRef="#br0" timeOffset="38">19849 3152 7993,'0'-11'283,"0"-1"382,0 1-321,0-1 0,0 5 1060,0-1-486,0 6-566,6-3 0,-4 5-117,6 0 1,4 5-217,7 2 0,4 9 223,4 3 0,1 2 17,2 2 0,3 5-236,-2 2 1,-2 0 51,1 0 1,-4-3-274,0 3 0,-1-5 50,-3 2 1,0-3-43,-3-1 1,1-4 100,-5 0 1,5-5-84,-5 1 146,0-2 0,-4-2 7,1 1 0,3-2-106,0-2 75,1 2 0,-5-5-182,0 2-369,1-1-499,-6-6 356,4 0 164,-8 0 203,3 0 1,-16-6 0,-1 0 0</inkml:trace>
  <inkml:trace contextRef="#ctx0" brushRef="#br0" timeOffset="39">20341 3049 8522,'0'-11'202,"0"0"1,0-1 514,0 1 0,0 3-138,0 0 0,0 5 735,0-5-274,0 6 86,0-9-796,0 10 150,0-4-928,5 20 381,-4-1 1,8 19-1,-5-2 100,-1 2 0,1 2-139,0 3 1,4-2-284,-5 2 1,3-4-265,-3-3 389,-1 2 0,4-9 49,-2 2 1,-3-2-19,3-1 0,-3-4-129,-1 0 0,4-5 57,0 2 1,0-4-681,-4 0 0,0-1-80,0 0 1065,0 1 0,5 4 0,1 2 0</inkml:trace>
  <inkml:trace contextRef="#ctx0" brushRef="#br0" timeOffset="40">20580 3472 8085,'5'-6'1810,"-3"-5"-969,3 10-480,-5-4 0,0 6-191,0 3 1,4 6-228,-1 6 1,3 4 199,-3-1 0,0 2 53,4 2 0,-3 4-293,4 0 96,-6 4 1,5-3-27,-3 3 1,-3 4-145,3-4 0,-3 3-106,-1-7 169,0-6 1,0-1 156,0-4 0,0-1-22,0-4 86,0 1-123,-5-1 0,2-3-109,-4-1 1,-1-4-190,-3 1 1,-2-3-89,-2-1 1,2 0-1239,-2 0 1634,2 0 0,-3-5 0,-2-1 0</inkml:trace>
  <inkml:trace contextRef="#ctx0" brushRef="#br0" timeOffset="41">20649 3084 8017,'-8'-5'0,"1"-3"620,4 3-550,-2 0-241,5 5-51,0 0 0,0 5-137,0 2 0,1 0-573,3 0 932,-3 1 0,5 9 0,-6 0 0</inkml:trace>
  <inkml:trace contextRef="#ctx0" brushRef="#br1" timeOffset="42">20832 2832 20305,'0'-6'-1278,"1"-3"102,3 5 1,-2 1 851,6 3 1,-1-4-305,5 0 402,4 0 0,-2 3 77,5-3 0,0 3 162,4-3 1,0 3-796,0 1 1,1 0 721,3 0 0,-3 0-31,2 0 1,-1 0 239,-3 0-98,1 0 1,-1-4-69,-3 0 0,1 0-49,-5 4 219,1 0 168,-5 0-111,0 0-114,-4 0 95,3 0-95,-9 0 6,4 0 0,-3 0-226,1 0 0,0 7 85,5 4 0,-6 2-164,2 6 154,-3 0 1,3 5-5,0 3 1,0 2-42,-4 5 0,0 4-9,0 0 1,0 1-5,0 0 1,0-4-87,0 3 0,0 1 33,0 0 0,0-5-167,0-4 0,0-4-162,0 0 153,0 3 221,0-4 0,3 3-34,1-6 1,1 1 11,-1 0 1,-3 0 110,3 0 0,1 0 13,-1-1 0,0-3 197,-4 0 0,1-1-113,3 1 0,-3-1 112,3-3 0,-3-2 537,-1 2-493,0-2 0,0-6 119,0 1-52,0 0-391,0 3 181,0-5 0,0 1 202,0-3 182,0-3 446,0 4 1156,0-5-1523,-5 0 1,-1-4-227,-6 0 1,1 1 15,0 3 0,-1-4-258,1 0 1,-6-1-247,-2 1 1,-2 3-126,-2-3 0,4 3-405,0 1 0,4 0-515,-5 0 787,12 0 0,-8 0-1176,9 0 1,0 0 169,0 0 1431,-1 0 0,-3 0 0,-1 0 0</inkml:trace>
  <inkml:trace contextRef="#ctx0" brushRef="#br0" timeOffset="43">1839 5413 7772,'0'-6'1762,"0"1"-722,0 5-796,-5 0 1,3 1-161,-1 3 1,1 2 121,2 6 0,0 6-18,0 5 0,5 4-54,3 8 0,2 0-132,2 3 1,0-1-38,4 5 1,-3-1 109,7 0 0,-3 3-386,2-6 1,3 4 155,-3-4 0,-1 0-163,1-4 1,-5-1 96,1-3 1,-2-2 136,-2-5 1,0 0 52,1 0 1,-1-4 110,1 0 1,-5-5 2,1 1 1,-4-2-33,3-2 26,-4 1-50,2-1 0,-1-3-413,0-1 241,-1-4-680,-3 2-870,0-5 1216,0-5 1,0 2 478,0-4 0,-5-1 0,-1-3 0</inkml:trace>
  <inkml:trace contextRef="#ctx0" brushRef="#br0" timeOffset="44">2421 5413 8187,'-5'-11'-1020,"4"0"1333,-3-1-14,-2 6 322,4-4 145,-3 8-138,0-3-235,4 5-148,-4 0 0,1 3-172,0 5 1,-3 4 88,3 11 0,-5 6-75,1 6 1,-2 5 142,-1 10 1,-1-2-422,1 5 0,0 0 160,-1 5 0,2-5-146,2 0 0,-2-8-146,3 0 0,-2-2 127,1 3 0,-1-5-16,5-3 1,-3-8 101,3-3 1,-4-3 52,5-1 1,-5-4-29,4 0 1,0-9-291,4 1 244,-5-2 0,4-1-337,-3 0 501,3-6 0,1 3 0,0-5 0</inkml:trace>
  <inkml:trace contextRef="#ctx0" brushRef="#br0" timeOffset="45">2810 5950 7918,'0'-11'6,"0"-1"129,0 1 1,0 0 682,0-1-420,0 1-282,-6-1 1,5 1 259,-3-1 1,-2 1-124,-2 0 1,-2 0-171,-1 4 0,-1 2 130,1 5 1,-5 1-299,-4 3 0,-1 3 87,-2 9 1,-1 1-70,-3 6 1,4 0-16,1 0 1,0 5 78,7 2 1,-3 0-85,7 0 0,-3-1 74,6 2 0,3 0-82,1-4 0,3-4 74,1-4 1,1-5-93,3 1 1,4-7 106,7-4 0,-1-3-150,5-1 1,0 0 18,4 0 1,0-5-80,-1-3 0,1-3 99,0-5 0,0 2-14,0-5 0,-2 4 172,-2-4 1,2 1-85,-6-1 0,0-1 171,-3 5 1,-2-5-56,-3 1 0,2 2 41,-5 2 1,4-2 9,-5 2 0,1 4 375,-4 3-217,0 0 1,0 1 25,0-1-369,0 6 123,0-3 0,-1 6-151,-3 3 0,3 3 42,-3 9 1,-1 1 36,1 6 0,0-4 29,4 0 0,0 0 21,0 4 0,0 0-51,0 0 1,0-4 21,0 0 0,4-5-70,0 1 0,5-4 83,-2-3 1,4 1-131,0-5 0,0 3 66,1-3 0,-1 0-148,1-4 0,-1 0 83,1 0 1,-5-1 42,1-3 0,-1 1-28,5-4 1,-2-1-14,-2-3 1,0-1-28,-4 1 0,4-1-25,-4 1 0,3 0-41,-3-1 1,4-1 51,-4-2 1,1 1 164,-2-5 0,-1 4 1100,2-4-591,2 0-314,-5 1 0,4-2-12,-5 5 1,0 3-137,0 5 358,0-1-198,0 2-220,0 1 0,0 6 64,0 3 1,0 6 123,0 5 1,0 5-146,0-1 0,0-1-92,0 1 0,1 0 88,3 4 0,-1-5-30,4-3 1,-3 2-180,4-2 0,-4 4-55,3-4 141,-4 0 1,3-5-409,-2-2 434,-3 2 262,9-9-87,-8 5 1,3-8 800,-5-2-291,0-2-424,0-5 0,0-2-22,0-2 1,0 1 63,0-5 0,4 4 96,-1-4 1,6-1 42,-1-2-267,-3-6 1,5 4-99,-2-3 1,3 3-439,4 1 305,-2 5 1,7-2-10,-4 5 0,5 3-19,2 5 1,0 4-15,3-1 0,-3 3-70,-4 1-210,3 0 1,-6 1-453,3 3 0,-1 1 233,-3 3 647,-2 2 0,4-4 0,-6 6 0</inkml:trace>
  <inkml:trace contextRef="#ctx0" brushRef="#br0" timeOffset="46">3849 5379 8109,'-5'-11'-155,"3"-1"80,-1 1 0,0 1 197,-1 2 0,3-2 93,-3 2 40,3-2 0,-3-1-12,0-1 1,-1 6 296,1 2-48,3-2-261,-4 5 112,0-4-264,4 5 0,-4 1 61,5 3 0,0 7-117,0 8 1,1 9 145,3 6-88,-3 1 0,8 14-293,-5 1 1,3 3 39,-3 0 128,5 3 0,-8-8-116,3 6 0,1-6 138,-1 1 0,4-3-175,-5-4 1,3-2 31,-3-2 0,0-3 112,4-1 1,-4 0 38,1-3 0,-2-3 26,2-2 0,-3-3-10,3-4 1,-2 1 112,-2-4 1,0-1 161,0-4 0,0 1-246,0-1 1,0-3 393,0-1-213,-6-4 200,5 2-137,-4-5 523,5 0-608,0-5-56,5 4-61,2-4 1,4 5-149,0 0 1,1-4 86,-1 0 0,2 0-110,2 4 0,2-4 20,2 1 0,2-5 29,-2 4 1,3-1-74,1 1 1,-2 3 106,-2-3 1,2-1-131,-6 1 1,0 0 110,-4 4 1,-3-3-410,0-1-203,-1 0-460,0 4-233,-2 0 1339,-5 0 0,0 0 0</inkml:trace>
  <inkml:trace contextRef="#ctx0" brushRef="#br0" timeOffset="47">3883 5391 8337,'-11'-12'-184,"4"1"1,-3 1 337,3 2 1,1-2 72,3 2 0,-2 2 157,1-2 1,-4 5 168,4-5 76,1 5-109,3-2-394,0 0 0,1 4 150,3-3 1,6 3-227,5 1 1,5 0 53,-1 0 1,4 0-11,4 0 1,-3-1-238,3-3 0,1 3 108,-2-3 1,1 1-663,-4-1 1,0 3 100,-1-3 596,-4 3 0,4 1 0,-5 0 0</inkml:trace>
  <inkml:trace contextRef="#ctx0" brushRef="#br0" timeOffset="48">4454 5516 8211,'0'-6'-399,"0"-4"544,0 9 1,0-6 347,0 3 250,0 3-175,0-4-293,0 5 1,0 5-15,0 3 48,0 7-123,0 3 0,0 10-64,0 2 1,4 4 100,0 4 1,0 2-346,-4 2 1,1 1 34,3-5 0,-2 0-90,6-4 0,-1-1 21,5-2 0,-2-3-136,-2-6 0,2 0 58,-3-3 1,0 1 84,0-4 0,-4-1 128,1-4 0,1-3-154,-1-1-710,-1-4-284,-3 2 1169,0-5 0,0 0 0</inkml:trace>
  <inkml:trace contextRef="#ctx0" brushRef="#br0" timeOffset="49">4466 5585 8284,'0'-12'140,"0"1"0,-4 0 825,0-1-324,0 1-227,-1 4 231,4-3-236,-4 9 0,10-3-162,2 8-24,4 7 0,1 3-25,3 5 0,7 4 0,5 4 0,-1 5-8,-3-2 0,4 3-201,-1 1 0,5-3-64,-4-1 1,3-1-227,-3 2 0,3-2-326,-3-2 447,5-3 1,-8 2 15,2-7 138,-2 3 1,-2-9-32,-3 2 0,1-2 5,-4-2 1,-1 0 64,-4 1 84,1-6 88,-1 4-125,0-8-408,-4 8 82,-2-9-1226,-5 4 725,0-5-347,-5 0 1114,4-5 0,-15-1 0,4-6 0</inkml:trace>
  <inkml:trace contextRef="#ctx0" brushRef="#br0" timeOffset="50">5037 5516 8084,'0'-23'54,"-4"4"-25,0 0 1,0 5 32,4-1 0,-1 2 19,-3 2 1,3 0 1001,-3-1-201,3 6 3,1 1-557,0 0 1,0 19-321,0 5 1,0 10 93,0 5 1,0 9 50,0 3 0,4 2-42,-1-2 1,1 0-213,-4-1 0,0 0-113,0-3 165,5-3 0,-3-5-63,1 0 1,-1-4-124,-2-4 1,0-3 90,0-4 0,0 1 103,0-4 1,0-5-398,0-3 243,0-1 0,1 3-1155,3-2-21,-3-3 1371,4-5 0,0 5 0,1 2 0</inkml:trace>
  <inkml:trace contextRef="#ctx0" brushRef="#br0" timeOffset="51">5334 5825 8003,'-7'0'-184,"2"0"1115,5 0-516,-5 5 1,4 1 182,-3 5-96,3 1-332,-4 4 1,3 2 79,-1 5-154,1 0 1,2 0 36,0 0 0,0-2-142,0-2 0,0 1-11,0-4 1,0 3 116,0-4 0,2 0-381,1-3 70,-1-1 96,8 0 1,-5-3 70,2 0-173,-1-6-27,-1 3-688,-4-5 650,9 0 0,-5-5-451,3-2 1,1-4 49,-6 0 686,1 0 0,1-1 0,2 1 0</inkml:trace>
  <inkml:trace contextRef="#ctx0" brushRef="#br0" timeOffset="52">5345 5653 7904,'-6'-11'1264,"-5"-1"-525,10 6-17,-4-4 153,5 9-385,0-4-39,0 5-197,5 0-2068,-4 0 928,10 5 886,-5-4 0,5 9 0,1-4 0</inkml:trace>
  <inkml:trace contextRef="#ctx0" brushRef="#br0" timeOffset="53">5653 5265 8145,'-6'-11'33,"1"-1"0,5 1 219,0-1-63,0 6 1,0-4 18,0 2 0,0 2 338,0-2 302,0 6-711,5-3-69,1 5 0,6 0-10,-1 0 0,1 0 110,-1 0 1,2 1-69,2 3 0,3-2 93,5 6 0,-1-4-230,1 3 1,1-4 2,3 1 0,-3-3-49,3-1 1,-7 0 85,-1 0 0,-1 0 36,1 0 0,1 0 116,-5 0 0,-3 0-19,-5 0-147,1 0 1,0 0 156,-1 0-147,-4 0 0,2 5 75,-5 3 1,0 2-55,0 1 1,0 2 33,0 2 1,0 3-15,0 5 0,0 1-79,0 2 1,0 0 73,0 4 1,0-3-24,0 3 0,4 1 27,0 3 1,-1-3 67,-3-1 1,0 4-71,0 4 0,4 0-6,0-3 0,0-2-41,-4-3 0,1 3-17,3-2 1,1-3-50,3-2 0,0-2 82,-4-1 0,4 0-65,-4 0 1,3-2 50,-3-2 1,1 2-38,-1-6 0,-3 0 24,3-3 1,-3-1 7,-1 0 0,0-3 40,0 0 0,0-5 30,0 5 100,0-5 281,0 2 1194,0-5-1484,-5 0 0,3 0-133,-6 0 0,4-2 34,-3-1 0,-1 1 22,-3-1 1,-2 1-141,-2 2 1,1 0 15,-5 0 1,0 0-85,-4 0 1,-5 0 27,-3 0 1,2 0 1,-1 0 0,1 0 47,-2 0 1,1 0-162,7 0 1,-3 0-98,7 0-29,8 0-6,-4 0-757,8 0 750,1 0 0,2 4-690,8 0 0,4 0 1050,7-4 0,8 0 0,6 0 0</inkml:trace>
  <inkml:trace contextRef="#ctx0" brushRef="#br0" timeOffset="54">7035 5642 7827,'-6'-6'237,"1"0"-101,5 6 0,1 0 159,3 0-281,-3 0 144,9-5 0,-3 4-189,4-3 1,-3 3 101,-1 1 0,2 0 199,6 0 0,-2 0-61,2 0 0,2-4 124,-2 0 0,5-3-97,-1 3 1,2-4 83,-2 5 0,2-5-242,-2 4 1,-1-3 99,1 3 1,-4-1-236,4 1 1,-5 3 62,2-3 1,-4 3-45,0 1 1,-1-4 68,1 0 0,-5 0-392,1 4 1,-4 0-393,3 0 207,-4 0 1,3 0-798,-2 0 925,-3 0 0,3 1-629,-8 3 1047,-2-3 0,-11 15 0,0-4 0</inkml:trace>
  <inkml:trace contextRef="#ctx0" brushRef="#br0" timeOffset="55">6967 5893 8103,'11'0'0,"1"0"0,-1 0 0,0 0 0,2 0 0,2 0 0,2 0 0,2 0 0,2 0 0,-2 0 0,3-1 0,1-3 0,4 3 783,-1-3 1,5-1 990,-5 1 1,5-3-1404,-5 3 0,1-4-333,-4 4 0,0-3-170,0 3 1,-6-1-1011,-1 1-117,1 3 1259,-4-4 0,4 10 0,-6 1 0</inkml:trace>
  <inkml:trace contextRef="#ctx0" brushRef="#br0" timeOffset="56">8349 5254 8290,'-8'0'-157,"0"0"1,5 0-495,-5 0 796,5 0 723,-2 0-323,5 0-384,0 5 0,0 2 50,0 9 1,2 1-16,1 6 0,-1 1-99,2 3 1,-2-2 104,2 6 0,-3-2-233,3 1 0,-3 6 85,-1-6 0,0 5-145,0-9 0,0 2-27,0-1 0,1-4 126,3 0 1,-2-2-68,1-6 1,-1 4-16,-2-3 1,3-5 252,1-3-168,0-1 353,-4 5-280,0-6 408,0-1 991,0-5-1465,5 0-10,1 0 1,6 0 29,-1 0 0,2 0-11,2 0 1,3 0 93,5 0 0,0-1-83,0-3 1,-1 3-47,1-3 0,4-1 60,0 1 1,-1-4-223,-3 5 1,0-5 49,0 4 0,-4-1-86,0 1 1,-4 3-21,4-3 1,-9 3-334,2 1-154,-4-5 286,-1 4-1013,-2-4 909,-5 5 1,-5 1 530,-3 3 0,-7-3 0,-3 4 0</inkml:trace>
  <inkml:trace contextRef="#ctx0" brushRef="#br0" timeOffset="57">8360 5630 8234,'-6'-5'96,"1"4"62,5-9 466,0 9-297,0-4 1,1 5-35,3 0 1,2 0-44,5 0 0,2-4 38,2 0 1,3 0-24,5 4 1,4-4-113,-1 1 0,5-5 5,-5 4 1,5-3-181,-4 3 0,-1-4 37,-3 4 1,0-3-145,0 3 0,-6-4-444,-1 5 1,-4-3 61,0 3-1222,-1 1 753,1-3 980,-6 5 0,-6 0 0,-6 0 0</inkml:trace>
  <inkml:trace contextRef="#ctx0" brushRef="#br0" timeOffset="58">8280 5288 8266,'12'-12'-659,"-1"1"453,0 5 0,2-4 453,2 2 1,3 2 712,5-2 1,1 2-383,3-2 0,-3-1-186,2 5 0,4-3-305,0 3 1,-1-1 120,2 1 1,-6 3-451,2-3 1,1-1-59,-2 1 1,0 0-281,-7 4 0,1 0 258,-5 0 0,2 0-552,-2 0 874,-7 0 0,7 5 0,-9 2 0</inkml:trace>
  <inkml:trace contextRef="#ctx0" brushRef="#br0" timeOffset="59">9080 5139 8204,'-2'-11'0,"-1"0"0,1 3 151,-2 0 370,3 1 114,-4-5-161,4 1 0,-6 5 23,4 2-126,1 2-117,-3 2 222,5 0-349,0 6 1,0 0 119,0 5 0,0 6-96,0 2 0,0 4 27,0 3 0,4 3-191,0 6 1,5-1-37,-2 0 1,0 2-113,0 2 1,0 1-289,0 3 0,4 3 254,-4-4 0,-2-1-173,-1-2 1,1 0 103,-1-4 1,0 2 10,-4-10 1,0 5 70,0-5 1,0-3 206,0-4 0,-2-5-144,-1 1 0,1-2 356,-1-1 0,0-1 593,-1 0-416,3 1 180,-4-1-444,5-4 1,0-1 108,0-2-32,0-3 14,0 4 637,0-5-836,5 0 0,-3 0-112,6 0 0,-4 0 84,3 0 1,1-1-54,4-3 0,-1 3-13,0-3 0,5 3-103,-1 1 1,4-4-67,-4 0 1,4-1 48,-4 1 1,2 2 62,-2-6 1,-2 4 41,2-3 0,-2 4 20,-2-1 0,1 3-34,-1 1 1,-3-4-394,-1 0 236,-4 1 1,3 3-435,-2 0-240,-3 0 1,3 0 911,-8 0 0,-2 5 0,-6 1 0</inkml:trace>
  <inkml:trace contextRef="#ctx0" brushRef="#br0" timeOffset="60">9080 5185 8145,'0'-11'-671,"0"-1"0,0 5 1496,0-1-432,-5 0 0,3-3-51,-2 0 1,3 3 200,1 0 208,0 6-179,0-8-272,0 8 1,1-7-105,3 6 0,-1-2-90,4 1 1,1 3-1,3-3 0,6-1 66,2 1 1,-1-1-125,1 1 0,4 1 132,3-4 0,1 4-368,-4-1 0,0 3-142,-1 1 0,1-4-159,0 1 1,0-1-99,0 4 1,-2 0-1062,-2 0 1648,-2 5 0,-1 1 0,2 6 0</inkml:trace>
  <inkml:trace contextRef="#ctx0" brushRef="#br0" timeOffset="61">9628 5368 8250,'-4'-8'-82,"0"1"0,0 3-190,4-4 693,0 1 263,0-5-103,0 1-269,0 4 0,-1-2 376,-3 6-146,3-1-359,-4 4 0,5 5-106,0 3 0,1 7 119,3 4 0,-3 2-115,3 2 0,-1 5 95,0 3 1,0 3-218,5 4 1,-2-3-393,2 4 309,2 1 1,-8-6-58,6 1 0,-2-5 145,2-3 0,-2-7-144,-2 3 0,-3-8 91,3 0 1,1-2-122,-1-2 114,0 1 0,-4-4-762,0-1-867,0-4 770,0 2 733,0-5 1,0-5 0,0-2-1</inkml:trace>
  <inkml:trace contextRef="#ctx0" brushRef="#br0" timeOffset="62">9651 5402 8167,'-5'-18'0,"2"1"93,-5 1 0,6 4 182,-2-4 0,3 4 344,1 0 60,0 6 131,0-4-513,0 9 1,5-3-121,2 8 0,4 3 66,0 8 1,2 3-36,2 5 1,-1 4 64,5-1 1,0 6-267,4-2 0,0 3-91,0 2 1,-1-5-153,1 1 0,1-6-107,3 2 1,-3-3 168,3-1 0,-4-6-10,-4-1 0,2-4 135,-2 0 0,-2-1 32,-2 1 0,-2-1-59,-2 0 0,0 0 71,1-4 1,-4 2 97,-1-5-111,-4 5 1,3-4-444,-2 2 161,-3-2-933,4-5 455,-5 0-987,-5 0 1765,4 0 0,-9-5 0,3-1 0</inkml:trace>
  <inkml:trace contextRef="#ctx0" brushRef="#br0" timeOffset="63">10130 5334 8270,'-6'-18'0,"0"-3"135,2 6 1,3-4 206,-3 4 0,2 0 345,2 3-359,-5-4 0,4 7 515,-3-2-523,3 2 1,0 2-145,-3 3 1,3 4 92,-3 4 1,3 4-218,1 7 1,0 4 70,0 8 1,1 2-82,3 5 0,-3 1 86,3-1 0,1 5-275,-1 3 0,3-1-71,-3 1 0,4-6-170,-4 2 1,1-3 66,-2-5 1,-1-2 85,1-5 0,-1-2 4,-2-2 0,1-2 91,3-6 0,-3 1 32,3-1 1,-3-3-72,-1-1 1,0-3-674,0 4-133,0-6-227,0 9 533,0-10 679,0 4 0,5-10 0,2-2 0</inkml:trace>
  <inkml:trace contextRef="#ctx0" brushRef="#br0" timeOffset="64">10359 5699 8047,'0'-11'1575,"0"4"-1376,0 2 1,0 6 122,0 3 0,0-1-91,0 4 1,0 5-109,0 3 1,0 4 81,0-4 1,0 6-196,0-2 0,1 2-45,3 2 1,-3-4-86,3 0 1,-3-5-75,-1 1 1,1-2-6,3-2 103,-3 1 121,10-1-97,-5 1 1,2-6 47,-1-2-472,-4-3-422,7-1 1,-8-4 95,6 0 822,-5-4 0,2 1 0,-5-4 0</inkml:trace>
  <inkml:trace contextRef="#ctx0" brushRef="#br0" timeOffset="65">10324 5528 7961,'-5'-12'249,"-2"1"1,2-1 387,1 1 1,3 3-330,1 1 0,0 3-143,0-4-101,0 6-60,0-3 1,5 1-781,2 0 1,0 0 775,0 4 0,1 5 0,3 2 0</inkml:trace>
  <inkml:trace contextRef="#ctx0" brushRef="#br0" timeOffset="66">10530 5139 8035,'-10'-11'0,"2"0"0,2-1-60,2 1 1,3 3-173,-3 0 509,3 1 0,0-5 374,-3 1 1,2 3-175,-1 1-212,1-1-219,2-3 1,2 1 287,1 2-150,-1-2 1,7 7-27,-6-4 0,6 3-33,-1-4 0,-2 6-46,2-2 0,-1 1-90,5 0 0,-5 1 123,1-1-306,0 1 0,2 7 0,-3 3 0,2 2 100,-5 1 0,4 2-80,-4 2 0,-1 1 83,-3 6 0,0-1 16,0 5 1,-5-1 28,-2-3 1,0-3 20,0 0 0,0-3 95,0 3-106,-3-5 0,8 2 80,-1-4 44,1-1 96,2 0 0,0-3 66,0 0-47,0-6 1,5 3-91,3-5 0,2 0 233,2 0 0,-1 0-29,0 0 1,1 0-28,-1 0 0,4-4-454,1 1 1,3-1 114,-4 4 1,4-1-887,-4-3 0,0 3 476,-3-3 1,-1 2 458,1 2 0,-1 0 0,1 0 0</inkml:trace>
  <inkml:trace contextRef="#ctx0" brushRef="#br0" timeOffset="67">10964 5059 8117,'0'-11'904,"0"0"-574,0-1 0,0 5 123,0-1 0,1 5-157,3 0 1,-1-2-51,4 1 1,-3-1-9,4 1 1,-1 3-192,5-3 1,-1 1 106,1-1 0,0 2-108,3-6 1,-1 6-10,5-2 0,-5 1-132,2 0 0,0 1-143,-1-1 263,1 1 1,-5 2 42,0 0 1,-3 0-12,0 0 1,-5 2-18,5 1 0,-5 0 24,0 4 1,0 1-103,1 3 0,-3 1 65,3-1 0,-3 6 2,-1 2 1,0 6-119,0 2 0,0 3 118,0-3 0,4 5-152,0-2 0,1 3 121,-1 1 1,-3 1-198,3-1 1,1 0 100,-1 0 0,3-3-35,-3-1 1,1 0 116,-1 0 0,-2 2-1,6-6 0,-4 1 105,3-4 1,-3 0-81,4 0 0,-4-2 132,3-2 0,-4 2-94,1-6 0,1 4 26,-1-4 1,-1 0-6,-3-3 117,0-1 0,0 0 165,0 1 242,0-6-274,0 4-82,0-8-259,0 3 817,0-5-567,-5 0-170,-1 0 1,-6 0-1,1 0 0,-4 0-46,0 0 1,-6 1 87,2 3 1,-6-3-52,-2 3 1,1-3 38,3-1 0,1 0-464,3 0 0,-1 0-42,5 0-362,-1 0-674,5 0-763,5 0 2219,1 0 0,5 0 0,0 0 0</inkml:trace>
  <inkml:trace contextRef="#ctx0" brushRef="#br0" timeOffset="68">11695 5516 8107,'-6'0'259,"1"0"-34,5-5 1,0 3 460,0-6-208,0 6 1,3-5-153,1 3 1,5 3 41,-1-3 1,2 3-14,1 1-177,1 0 0,-1 0-65,0 0 0,1-1 154,-1-3 0,1 3-181,-1-3 1,4 3 95,1 1 1,0 0-100,-1 0 0,-2 0-41,2 0 0,-2-4-410,-2 0 1,1 0-140,-1 4 0,1 0-1350,-1 0-489,0 0 2346,1 0 0,-6 0 0,-1 0 0</inkml:trace>
  <inkml:trace contextRef="#ctx0" brushRef="#br0" timeOffset="69">12483 5162 8176,'0'-11'641,"-5"-1"23,4 6 209,-4-4-268,5 4 448,-5-1-624,3 2 0,-3 6-455,5 3 1,1 4 98,3 7 1,-1 3 46,4 5 1,0 5 42,0 2 0,2 3-13,-5 1 0,1 4-338,-1 0 1,-3 6 97,3-3 1,-1-1-389,0-2 1,-1-3 237,1 0 1,-1-6 15,-2-3 0,1-3 87,3-4 0,-3 2 255,3-6 1,-3 0 126,-1-3 1,0-5-149,0 1 1,0-4 127,0 3-41,0-4 242,0 2-547,0-5 109,5 0 0,2 0-114,4 0 0,0 0 58,1 0 0,0 0 86,4 0 0,1 0-73,6 0 0,0 0 45,0 0 0,0-1-13,0-3 1,0 2 7,-1-1 1,0-2-67,-3 1 1,1-1 54,-4 1 1,3 3-57,-4-3 1,0 1 37,-4-1 1,1 3-145,-1-3 0,-3 3 71,-1 1-779,-4 0-1228,2-5 1153,-5 4 971,-5-4 0,-1 5 0,-6 0 0</inkml:trace>
  <inkml:trace contextRef="#ctx0" brushRef="#br0" timeOffset="70">12563 5585 7937,'-6'-12'0,"1"5"46,5-1 176,0 1-91,0-5 1,0 5 1154,0-1-862,0 5 0,0-3-131,0 2 0,1 3-42,3-3 0,-2 3-89,6 1 1,1-1 58,6-3 1,-1 3-30,5-3 1,0 2-185,4 2 1,-2-1 84,-2-3 1,3 3-216,-3-3 1,3-1 60,0 1 0,0-4-278,-3 0 1,3 3 188,-3 1 0,-3-1-503,-1 1 0,-2-3 291,-2 3 0,0-1-673,-4 1 495,-2 3 0,-5-6 540,0 3 0,-10-2 0,-3-5 0</inkml:trace>
  <inkml:trace contextRef="#ctx0" brushRef="#br0" timeOffset="71">12460 5219 8161,'12'-17'0,"0"0"349,4 6 1,3-1 543,7 1 0,3-1-19,6 1-540,-6 0 1,0 0 349,-2 4 0,-2-3-251,5 2 0,-4 2-188,1-2 0,-3 6 13,-2-2 0,1 2-880,0 2 0,0-3-152,0-1 1,-4 0-1836,0 4 2609,-5 5 0,7 7 0,-3 5 0</inkml:trace>
  <inkml:trace contextRef="#ctx0" brushRef="#br0" timeOffset="72">13225 5048 8078,'0'-11'0,"0"-1"95,0 1 0,0-1 176,0 1 0,0 3 383,0 1 235,0-1-248,0-3-50,0-1-386,0 6 0,0 2-181,0 8 0,2 7 33,1 8 0,0 4 93,5 4 0,-5 3-123,5 8 0,-4 3 35,3 5 1,-4 3-178,1 1 1,1 0-249,-1 0 0,3-7-71,-3 3 0,1-4 201,-1-1 0,-3-2-52,3-9 1,-3 2 144,-1-6 1,2-3 85,1-4 0,-1-4 126,1 5 0,-1-10-76,-2 1 467,0-2-183,0 2 1,0-3 249,0 0-91,0-6 62,0 3-166,0-5-391,5 0 1,1 0 47,6 0 1,-4 0-16,4 0 1,-3 0-2,6 0 36,3 0 0,-4 0-49,5 0 0,-4-1 54,4-3 0,-4 3-143,4-3 1,-1 2 132,1-2 1,-2 2-613,-6-1 167,0-4-1512,1 6 1950,-6-9 0,-1 4 0,-5-6 0</inkml:trace>
  <inkml:trace contextRef="#ctx0" brushRef="#br0" timeOffset="73">13248 4968 8101,'5'-11'117,"2"-1"0,4 1 323,0-1 0,1 5-158,-1-1 1,1 4 133,-1-3 1,1 3-108,-1-4 1,5 5-144,4-5 0,0 5-142,-1 0 0,1-3 43,-5 3 0,4-1-301,-3 4 0,3 0 103,-4 0 0,0 0-171,-3 0 0,-1 1 302,0 3 0,6 2 0,1 6 0</inkml:trace>
  <inkml:trace contextRef="#ctx0" brushRef="#br0" timeOffset="74">13876 5151 8144,'0'-7'1387,"0"-3"-713,0 9 101,0-4-511,0 5 1,0 6-16,0 6 1,0 0 8,0 7 1,0 2-1,0 5 1,0 4-83,0 4 0,0 0-23,0 0 1,0-1 36,0-2 1,4 2-82,0-3 1,1-2-194,-1-1 1,-3-3 44,3-1 1,1-4-81,-1 0 1,1-5 81,-1 1 1,-3-6-124,3-1 0,-3-5-195,-1 5 77,0-5-332,5 2 216,-4 0-1745,4-4 1028,-5 4 1111,0-5 0,-5-5 0,-1-1 0</inkml:trace>
  <inkml:trace contextRef="#ctx0" brushRef="#br0" timeOffset="75">13796 5242 8076,'4'-11'260,"0"-1"0,0 1 1281,-4-1-554,0 1-284,0 0-242,5 4 0,1 2-293,6 5 0,0 1-133,4 3 0,1 4 166,6 7 1,-3 3-153,3 5 0,-2 1-365,5 3 260,-2-3 1,-1 7-391,0-4 0,-1 3 251,-3-3 1,2 0-72,-2-4 1,-2-4 61,-2 0 1,-1-5 157,1 1 0,-2-2-78,2-2 1,-2-1 181,-2-2 0,1 2-125,-1-3 1,-3 0-136,-1 0 1,-3-4-59,4 1 124,-6-3-888,8 4 335,-8-4-378,3 4 1067,-5-5 0,-5 0 0,-2 0 0</inkml:trace>
  <inkml:trace contextRef="#ctx0" brushRef="#br0" timeOffset="76">14230 5139 8058,'0'-11'0,"0"0"1091,0-1-429,0-4-215,0 3-69,0-4 0,0 10-78,0-1 0,0 4 302,0-3 57,0 4-560,0-2 146,0 5-302,0 10 0,2 3 87,1 10 1,0 5-28,5 2 1,-6 3 88,2 1 1,-1 1-204,0-1 1,-1 0 26,1 1 0,0-1-38,1 0 1,-3-5-183,3-2 0,-2 0 107,2-5 1,-3 3-27,3-10 0,-2 4 20,-2-4 1,0 0-180,0-3 1,3-1 74,1 0 0,0-3-467,-4 0 1,4-1-39,0 5 812,-1-6 0,2 4 0,2-3 0</inkml:trace>
  <inkml:trace contextRef="#ctx0" brushRef="#br0" timeOffset="77">14470 5551 8039,'0'-7'308,"0"2"869,0 5-870,0 5 1,0 3-182,0 7 1,0 3 35,0 5 1,0-2-67,0-2 0,0 3 61,0-3 0,4-1-254,0 1 1,0-5 95,-4 1 1,0-2-24,0-2 0,1 0 35,3 1 1,-3-5-20,3 1 0,-2-5-480,2 0 185,-3-1-784,10-2 450,-10 0-251,9 0 888,-4 0 0,1-11 0,-2-1 0</inkml:trace>
  <inkml:trace contextRef="#ctx0" brushRef="#br0" timeOffset="78">14504 5322 7906,'-7'-11'493,"-1"-1"0,6 1 1879,-2-1-1651,3 6-789,1-4 21,0 9 0,0-6-194,0 4 1,1 1 243,3-2-3,2 3 0,11 1 0,0 0 0</inkml:trace>
  <inkml:trace contextRef="#ctx0" brushRef="#br0" timeOffset="79">14630 4945 8153,'0'-6'204,"0"1"-23,0 0 1,1 3 393,3-1-303,-3-4 0,6 6 88,-3-3-118,2 3 0,5-3 30,1 0 0,-1 1-30,1 3 0,4-4 0,3 0 0,1-4 30,0 5 0,1-5-46,-2 4 0,1-4-55,-1 5 1,2-1-161,-6 4 0,4-4-679,-4 0 0,2 0 433,-2 4 0,-6 0 156,2 0 1,-2 0 128,3 0-5,-6 0-198,4 0 258,-9 0-51,4 0 0,-3 2-11,2 2 0,-3-2 92,3 6 1,-3-5-98,-1 5 0,4 4 61,-1 3 0,1 5-46,-4-1 1,2 4 10,1 4 1,-1-2-47,1 5 0,-1 1-12,-2 3 1,0 0-162,0 1 0,0 0 62,0 3 1,0-5-189,0 5 1,4-8 70,-1 4 0,1-4-48,-4 1 1,4 0 27,0-4 0,1 0 62,-1-4 1,-3-1 68,3 1 1,1-1 11,-1-3 1,1 1 139,-2-5 1,-1 2-38,2-2 0,-3-2 326,-1 2 0,4-6 39,-1-1 304,1-1-245,-4 5 59,0-1 29,0-5-99,0 4-66,0-8 1,0 3 996,0-5-1066,-5 0-334,-1 0 1,-6 0 25,1 0 1,0-4-2,-1 0 1,-3 0-260,0 4 0,-7 0 127,-1 0 1,0 0-169,-3 0 1,-2 0 106,1 0 1,1 0-89,3 0 1,5 0 119,3 0 0,2 0-483,2 0 4,-1 0-150,1 0-947,4 0 1752,2 0 0,10-10 0,2-2 0</inkml:trace>
  <inkml:trace contextRef="#ctx0" brushRef="#br0" timeOffset="80">15235 4820 8258,'0'-8'-312,"0"0"0,0 5-391,0-5 0,4 4 724,0-3 0,1 4 1288,-1-1-262,-3-2-602,9 5 1,-7-8 111,5 5-345,-6 0-70,8 4 34,-3 0 0,0 0-419,1 0 255,-6 0-191,8 0 68,-3 0 1,3 5-211,-2 3 1,-3 2 49,-5 1 1,0 5 53,0-1 1,0 5 129,0-1 0,-5-1 3,-3 1 0,2-1-45,-2 1 1,2 1 40,-2-5 1,-1 4 78,5-3 1,-1-1-49,1-4 1,3 1 231,-3-1 0,3-3 223,1-1-31,0 1 1,5-1 147,3 1 0,2-5-208,1 0 0,2-1 150,2-2 1,-1 0-71,5 0 1,-3 0-282,3 0 1,0 0 94,3 0 1,-3 0-364,0 0 0,-3 0-409,3 0 0,-4-4-1685,4 0 2256,-5 0 0,8 4 0,-5 0 0</inkml:trace>
  <inkml:trace contextRef="#ctx0" brushRef="#br0" timeOffset="81">15989 5368 8084,'0'-7'1273,"0"-3"-942,0 9 0,0-5 169,0 2 0,1 3-161,3-3 0,-1 3-102,4 1 1,1-4 52,3 0 0,1 0-52,-1 4 0,5-4-125,-1 1 0,5-1 154,-1 4 1,-1-4-254,1 0 0,0 0-78,4 4 1,-2-4-87,-2 1 1,2-1-465,-6 4 0,1 0 344,0 0 1,-7 0-1627,2 0 837,-2 0-143,-3 0 1202,-1 0 0,-10 5 0,-1 1 0</inkml:trace>
  <inkml:trace contextRef="#ctx0" brushRef="#br0" timeOffset="82">16035 5516 8096,'10'-1'763,"-2"-3"0,2 3-413,-3-3 0,4 3 54,0 1 1,4-4-334,0 0 0,4 0 105,-3 4 1,4-3-1222,-1-1 573,3 0 472,0 4 0,6-5 0,2-1 0</inkml:trace>
  <inkml:trace contextRef="#ctx0" brushRef="#br0" timeOffset="83">17029 4785 8104,'0'-7'0,"0"-1"0,0 4 176,0-3 157,0 4 52,0-2 0,0 4 787,0-3-193,0 3-665,0-4 0,0 6-147,0 3 1,0 3 69,0 9 0,0-2-150,0 5 0,0 1 110,0 7 0,0-2-247,0 5 1,1-3-84,3 3 1,-3 0-156,3 0 1,-2 2 6,2-6 1,-3 0 79,3-7 1,1 1-147,-1-5 0,0 4 49,-4-3 0,4-5-813,-1-3-174,1-1 1285,-4 5 0,0-1 0,0 1 0</inkml:trace>
  <inkml:trace contextRef="#ctx0" brushRef="#br0" timeOffset="84">16777 5379 9420,'8'0'759,"-1"0"0,-3 0-350,4 0 1,-4 0-121,3 0 0,1-1 31,3-3 0,5 3-127,-1-3 1,5 3-1,-1 1 1,4-1-48,4-3 0,2 1-197,5-4 0,0 4-215,1-1 0,-1 2 189,0-2 1,-3 3-360,-1-3 0,-3 1 189,3-1 0,-4 3-129,0-3 1,-2-1 101,-1 2 0,-1-1-22,-3 4 0,-1 0-45,-3 0 0,-5 0-89,5 0 0,-9 0-833,6 0 1263,-8 0 0,1-5 0,-5-2 0</inkml:trace>
  <inkml:trace contextRef="#ctx0" brushRef="#br0" timeOffset="85">17177 5596 8206,'0'-7'24,"0"-1"0,0 4 252,0-3-29,0 4 85,0-2 154,0 0-122,0 4-368,0-10 278,-5 10-285,-1-4 1,-6 5 63,1 0 0,-1 0-114,1 0 1,-1 5-47,1 3 64,0-3 1,-1 5 16,1-2 0,-1 2 81,1 1 1,1 2-53,2 2 1,-1-2 36,5 2 1,-3-2 8,3-2 0,0 4-10,4 1 0,0-1-3,0-4 0,0-3-10,0 0 0,0-1 14,0 5 0,4-5-27,0 1 0,5-4 30,-2 3 0,4-4-77,0 1 0,2-3 62,2-1 0,-1 0 59,5 0 0,-4 0-57,4 0 0,0-5 4,4-3 1,-4-1-26,0 2 1,-5-4-3,1 4 0,-6-3-75,-1-2 0,-6 1 92,2-1 1,-3 1-374,-1 0 1,-5-1 111,-2 1 0,-3-2-118,-2-2 0,-4 6 57,-3-2 0,1 3-271,-1 0 1,0 3 95,-4 5 1,4 0 472,0 0 0,0 0 0,1 5 0,2 2 0</inkml:trace>
  <inkml:trace contextRef="#ctx0" brushRef="#br1" timeOffset="86">17006 5825 15050,'0'6'-1311,"-2"4"3111,-1-2 0,0 2-781,-5 1 0,5 1-528,-5-1 1,4 6-430,-3 2 1,0-2-298,0 2 0,-2-3-273,5 3 0,-1-4-45,1 4 0,3-5 287,-3 1 0,4 2-577,4-2 0,2 0 8,6-3 1,0-5 53,3 1 0,3-6 209,5 2 0,5-3 187,2-1 1,0-1 284,0-3 1,1-2 207,3-5 0,-1-1 142,-3 1 0,-2-1-58,-5 1 0,-5-4-87,-3-1 1,-4 0-5,-3 1 0,-3 1 50,-5-5 1,-1 1-194,-3-1 0,-7-3-254,-8 3 0,-4-1 128,-4 1 1,-1 0-190,-2 8 0,-3-2 12,2 9 0,-2 0 80,-1 4 0,5 0-884,2 0 1149,8 0 0,-2 5 0,3 2 0</inkml:trace>
  <inkml:trace contextRef="#ctx0" brushRef="#br0" timeOffset="87">18011 5356 8276,'0'-6'713,"0"1"1,1 1-114,3 0 56,-3 1 0,4 3-312,-5 0-237,5 0 1,-2 0-140,4 0 1,5 0-24,3 0 1,5-2 126,-1-2 1,-1 3-42,1-3 1,0-1-86,4 2 1,0-5-450,0 4 0,0-4 244,-1 5 1,-3-1 258,0 4 0,-5-5 0,3-2 0</inkml:trace>
  <inkml:trace contextRef="#ctx0" brushRef="#br0" timeOffset="88">18947 4842 8191,'-5'-6'317,"4"-4"34,-4 4 79,5-6 165,0 6 239,-5-4-639,3 8 1,-3-1-148,5 6 0,0 4-50,0 4 61,0 1 0,4 4-57,0 3 0,1 3 116,-1 1 1,-3-2-101,3-2 0,1 3 43,-1-3 1,3 2-124,-3 2 0,1-4 43,-1 0 0,-3-5-182,3 1 0,1 2-430,-1-2 1,0 0 323,-4-3 0,0-1-1575,0 1 1882,0-1 0,0 0 0,0 1 0</inkml:trace>
  <inkml:trace contextRef="#ctx0" brushRef="#br0" timeOffset="89">18753 5311 10177,'11'0'1069,"1"0"-546,-1 0 1,1-2-158,-1-1 0,6 1 111,2-1 1,4 1-72,3 2 1,2-4-192,3 1 0,2-2-97,-3 1 1,4 3-86,4-3 0,-1-1-105,5 1 1,-1-4 38,1 4 1,2-1-254,-2 2 1,-3 1-637,-1-2 627,-2 3 1,-3 0 18,-3-3 1,-2 3-116,-5-3 0,-4 3-216,0 1 1,-5 0 172,1 0 1,-2 0-1138,-2 0 1571,-4 0 0,-2 5 0,-5 1 0</inkml:trace>
  <inkml:trace contextRef="#ctx0" brushRef="#br0" timeOffset="90">19061 5505 8077,'-6'0'-371,"0"-4"1580,2 0-746,3 0 1,-6 3 386,4-3-293,1 3 222,-8-4-604,4 5 1,-6 1-127,1 3 1,-1-1 1,1 4 0,0 1 141,-1 3 1,-3 5-191,0-1 0,-4 4 98,3-4 0,-4 5-53,1-1 0,1 2 34,-1-2 0,5 2-66,-1-2 1,2 2 48,2-2 0,3 2-108,1-2 1,3-1-32,-4 1 0,6-4 85,-2 4 0,3-5-91,1 1 1,4-1 67,-1 2 1,6-7-117,-1 2 1,3-2 75,5 2 0,-4-4-20,3-4 0,2 2 49,-2-1 0,6 0-11,-2-4 1,-2-1 28,2-3 0,-3 1 13,3-4 0,-5-1 101,1-3 1,-4-1-72,-3 1 0,1 0-75,-5-1 1,-1 1-26,-3-1 1,-3 1-135,-1-1 1,-9 0 93,2-3 0,-8 3-73,0 1 1,-4 1-111,-4 6 0,2 0-298,-6 4 0,6 0-221,-2 0 0,3 1 238,1 3 0,5 1 567,3 3 0,-3 7 0,1-2 0</inkml:trace>
  <inkml:trace contextRef="#ctx0" brushRef="#br0" timeOffset="91">19278 5471 8058,'-5'-12'58,"4"1"1,-4 3 292,5 1 677,0 4-230,0-2-329,-5 5 0,4 1-111,-3 3 0,3 2-305,1 6 1,-4 3-18,0 0 1,0 6-19,4-2 0,-4 2 89,1 2 0,-5 0-206,4 0 0,-3-1 11,3 1 0,-1-4 105,1 0 0,3-5-229,-3 2 0,-1-4 64,1 0 1,0-1 158,4 1 1,0-5 33,0 1 0,0-4 59,0 3 35,0-4 0,0 3-69,0-2 0,1-3 48,3 3 1,2-3-56,6-1-1,-1 0 12,1 0 1,-1 0 2,1 0 1,3 0-151,0 0 1,4 0-32,-4 0 0,1 0-217,-5 0 0,0 0-1273,1 0 735,-1 0-1156,1 0 1016,-6 0 999,-1-5 0,-5 4 0,0-4 0</inkml:trace>
  <inkml:trace contextRef="#ctx0" brushRef="#br0" timeOffset="92">19427 5710 8058,'0'-7'240,"0"-1"1,-4 4 1101,0-3-409,0 4-232,4-2-383,0 10 1,0-2-35,0 4 1,0 5 61,0 3 0,0 5 43,0-1 0,0 2-95,0-2 1,0 2-283,0-2 0,0 3 102,0 1 1,0-2-47,0-2 1,0 2-75,0-6 0,0 0-388,0-3-50,0-1 315,0 0 0,0-3-2141,0 0 1221,0-6 1049,0 3 0,-5-5 0,-1 0 0</inkml:trace>
  <inkml:trace contextRef="#ctx0" brushRef="#br0" timeOffset="93">2341 7252 8173,'0'-7'0,"0"-1"0,4 4 199,0-3 520,0-1-303,-4-3-391,0-1 242,0 1-58,0-1 37,0 6 35,0-4 16,0 3-307,-5 1 68,3-4 1,-8 9 44,3-3 0,0-1-126,0 1 0,-1 0 86,-3 4 0,-1 0-126,1 0 0,-6 0-79,-2 0 190,3 0 0,-6 5-25,3 3 0,-2 2 20,-2 1 1,-4 2 11,0 2 1,-3 3-12,3 5 1,-1 0 0,2 0 1,2 5 20,-3 2 1,8 2 10,4-2 1,-1 7-137,5-3 0,-2 3 110,10-3 0,-1 3-63,4-3 0,0 6 47,0-10 0,1 4-229,3-7 0,0 4 120,7-5 0,-1 1-134,9-4 1,-4-2-25,5-2 0,-1-1 85,3-3 0,2-6 79,3 3 0,-1-5-28,4 1 0,-1-3 120,2-5 1,2 0-103,-3 0 0,2 0 38,-2 0 1,-1-5-21,-2-3 1,-3 2-38,3-2 1,-4 1 103,-4-5 0,1 5 3,-5-1 0,0 0 46,-3-3 0,-1 0 34,1-1 1,-5 5 184,1-1 0,-5 0 108,0-3-2,-1-1 0,-2 1 219,0 0-15,-5-1-330,-2 1 1,0 4-36,-1 4 1,4-2-100,-3 1 0,4 1-125,-1 7 1,-1-1-194,1 4 0,-3 2 119,3 6 0,0-2-278,4 2 1,0 2 141,0-2 0,0 0-6,0-3 1,1-1 4,3 0 0,4 1 88,7-1 0,-1-1 28,5-2 0,-4-2 15,4-2 0,0-3 133,4 3 1,0-2-129,0-2 1,-4 0 143,0 0 1,0-4-56,4 0 0,-2-5 44,-2 1 0,2-2-38,-6-1 0,0-1 100,-3 1 0,1 0 233,-1-1 1,2-3-123,-7 0 1,-1-4 204,-3 3 1,-1-4-144,-2 1 0,-5-2-45,-3-2 1,-3 0 9,-5 0 1,1 1 45,-8 3 0,2 3 118,-10 4 1,1 6-8,-5 2 0,-1 4-171,1 4 1,0 2 29,8 6 1,2 4-30,6 3 0,2 2-1873,6-2 0,5 2-3130,2-2 4762,2 3 0,13 1 0,1 0 0</inkml:trace>
  <inkml:trace contextRef="#ctx0" brushRef="#br0" timeOffset="94">3015 7606 8089,'0'-11'453,"0"-1"0,0 5 415,0-1-223,0 6-190,0-3 0,0 6-65,0 3 0,0-2-55,0 6 0,1 3-100,3 4 1,-1 6-111,4-2 1,2-1-149,6 1 0,-2 0 95,2 4 0,-1-1-281,2 1 1,-4-1 135,3-3 1,-2 1-231,-1-5 1,-1 1 110,0-5 0,-3 0 44,0 1 1,-2-5 61,2 1 1,-2-4-419,-2 3 13,-3-4-425,4 2-536,-5-5 1127,0 0 0,0 0 0</inkml:trace>
  <inkml:trace contextRef="#ctx0" brushRef="#br0" timeOffset="95">3323 7549 7924,'0'-11'196,"0"-1"493,0 1-135,0 5-105,0 1 1,0 6-223,0 3 0,0 3-47,0 8 0,0 3 64,0 5-79,0 5 1,-1-3-156,-3 6 1,-1-2 54,-2 1 0,-2 2-255,5-5 1,-4-1 148,5-3 1,-2-4-192,1 0 1,2-5-9,-1 2-399,1-4 70,-3 0-55,4-6 624,-4 4 0,5-9 0,0 5 0</inkml:trace>
  <inkml:trace contextRef="#ctx0" brushRef="#br0" timeOffset="96">3826 7070 8216,'-5'-7'-293,"4"-3"412,-10 4 1,10-2 264,-3 0-114,-2 6 1,5-4 105,-3 2 1,1 2 198,0-1-63,1 1-88,-3 2-131,5 0 1,0 11-108,0 4 0,0 6 42,0 6 1,0 1 2,0 2 1,0 7-226,0-3 1,0 3 63,0-2 0,0 0-38,0 3 0,5-1-285,3 5 1,2-4 151,2 4 0,-2-7-233,-3 0 0,2-1 124,-5-4 1,4-2-67,-5-1 0,5-3 103,-4-1 0,0-2 209,-4-2 1,0-1-169,0-3 1,0-2 242,0 2-28,0-2-32,0-2 163,0 1-92,0-6 174,0-1 2245,0-5-2503,5 0 1,1 0-5,6 0 0,-1-4 17,0 1 1,2-1-97,2 4 1,-2-1 24,2-3 1,2 2 5,-2-1 0,5 0-4,-1-1 1,-1 3 49,1-3 1,-5 2-160,1-2 0,2 3 116,-2-3 1,0-1-208,-3 1 1,-1-1 43,0 1 0,0 2-987,-4-6 482,3 5 1,-8-3-1387,1 2 2065,-1 3 0,-7-9 0,-2 3 0</inkml:trace>
  <inkml:trace contextRef="#ctx0" brushRef="#br0" timeOffset="97">3849 7070 8159,'-5'-12'-282,"3"1"1,-6 3 1342,4 0-349,0 6 218,4-3-135,0 5-788,0-5 1,1 3 157,3-1 1,4 1-42,7 2 1,3-1 80,5-3 0,-1 2-58,1-6 1,4 4 21,-1-3 1,1 0-104,-4 0 0,4-2-5,-1 5 1,1-4-146,-4 5 1,-2-5-443,-2 4 1,2-3 39,-6 3-1599,0 0 2085,-3 4 0,-6 5 0,-1 1 0</inkml:trace>
  <inkml:trace contextRef="#ctx0" brushRef="#br0" timeOffset="98">4580 7195 8274,'-5'-11'0,"3"3"0,-1 0-125,1 1 1,1-3-182,-3 2 1,3-2 586,-3 2 1,3 2 1541,1-2-1264,0 6 0,0-4-79,0 2-84,0 2-143,0 8 1,0 7-17,0 14 0,0-2-20,0 6 0,0 1 0,0 6 1,0-1-206,0 4 7,0-4 0,4 8-266,0-3 0,3-3 139,-3-1 1,4-4-200,-5-3 0,5-1 91,-4-7 1,3 1 101,-3-9 0,1 1 46,-1-5 1,-3 0-16,3 1 1,-3-6-219,5 4-800,-5-8 474,4 3-1279,-5-5 1906,0 0 0,-5-5 0,-2-2 0</inkml:trace>
  <inkml:trace contextRef="#ctx0" brushRef="#br0" timeOffset="99">4534 7287 8174,'0'-18'121,"0"3"1,0 2 297,0 1 1,0 1-64,0 0 1,1-1 840,3 1-445,-3 4-307,5-3 0,-1 10-193,2 0 1,3 5-31,2 7 0,4 0 18,3 4-42,3 1 1,1 10-82,0 0 0,-1 1 127,1-2 0,4 2-309,0 3 1,3 2 75,-3-3 1,3-2-407,-3-1 1,-1-3 231,-3-1 1,-4-1-232,0 1 0,-5-4 20,1 0 0,2-5 105,-2 2 0,-3-4 133,-5 0 1,0-1-20,0 1 0,2-5 66,-5 1 1,1-4-190,-1 3-146,-3-4 198,4 2-1033,0-5-565,-4 0 1824,5 0 0,-6 0 0</inkml:trace>
  <inkml:trace contextRef="#ctx0" brushRef="#br0" timeOffset="100">5082 7172 8329,'-11'-16'129,"1"3"-32,2-2 1,3 2 541,5 2 3,0 4 602,0-3-660,0 9-397,0 11 1,0 4 37,0 13 1,0 6-70,0 1 0,0 4-72,0 0 30,0 3 1,0 4-281,0 1 1,0-1 111,0-4 0,4 3-375,0-6 1,1-5 217,-1-7 0,-3-2-7,3-1 0,1-4 88,-2 0 1,3-5 37,-3 1 0,-1-6-522,1-1 363,-1 0 1,-1-1-1121,3 1 698,-3-6 673,4 3 0,0 1 0,2 0 0</inkml:trace>
  <inkml:trace contextRef="#ctx0" brushRef="#br0" timeOffset="101">5288 7583 7928,'0'-7'-412,"0"-1"817,0 6 122,0-3 0,0 6-154,0 3 1,0 2 52,0 5 1,0 5-247,0-1 0,0 5-14,0-1 1,4 2-143,-1-2 47,1 2 0,0-4-79,0 2 0,1 1 151,-1-5 1,-3 0-232,3-3 1,1-1 28,-1 1 1,1-6 8,-1-2 1,-2 1 32,6-1 1,-4 0-315,3-4 0,-3 0-101,4 0 1,-5-4-249,5 0 1,-4-5-395,3 1 1074,-4-2 0,7-1 0,-4-1 0</inkml:trace>
  <inkml:trace contextRef="#ctx0" brushRef="#br0" timeOffset="102">5276 7229 8086,'-17'-11'0,"5"0"488,8-1 0,3 5 1915,1-1-1742,0 5-1023,0-2-986,0 5 906,5 5 0,2-1 442,4 8 0,0-4 0,1 9 0</inkml:trace>
  <inkml:trace contextRef="#ctx0" brushRef="#br0" timeOffset="103">5733 7732 8012,'-5'-6'337,"4"-5"480,-4 10-460,5-4 1,0 10 76,0 3 0,0 3-121,0 4 0,1 3-41,3 5 1,-2 1-125,6 3 1,-2-2-108,2 6 1,1-6-866,-5 2 637,0 2 0,-4-6-487,0 0 0,0-2 674,0-6 0,0 6 0,0-4 0</inkml:trace>
  <inkml:trace contextRef="#ctx0" brushRef="#br0" timeOffset="104">6053 7104 8144,'-6'-12'655,"2"1"-334,3 5 0,1-1 417,0 3 123,0 3-167,0-4-355,0 5 1,0 5-272,0 3 113,0 7 0,0 4-44,0 8 1,3 1 78,1 2 1,0 3-247,-4-2 0,0 2 97,0 1 1,1-1-273,3-3 1,-1 2 103,4-5 0,-4 3-56,1-3 1,1-1-63,-1-3 0,1-1-64,-2-3 0,-1 1 29,1-5 0,3 1 110,-3-5 1,1 0-506,-4 1 81,0-1-143,0 1 1,1-6-37,3-2 747,-2-3 0,3 4 0,-5 2 0</inkml:trace>
  <inkml:trace contextRef="#ctx0" brushRef="#br0" timeOffset="105">6019 7252 8104,'-4'-18'130,"0"3"1,-3 3 275,3 0 0,0 1-31,4-1 1,0 1 652,0-1-167,0 1-205,0 5-391,0-4 1,5 11-29,3 3 0,7 3 32,4 12 0,2 4-3,2 4 1,4 4-196,0 0 0,3 3 110,-3 4 1,4-2-528,0 2 0,-2-4 60,2-3 0,-5 0-216,5-4 1,-6-4 268,2-4 1,-3-4 72,-1 4 1,-1-5 144,1 1 1,-4-2-125,0-2 0,-5 1 252,2-1 0,-4-1-134,0-2 314,-1 2 1,1-5 162,-1 3-185,-5 2 0,1-9-233,-4 3 106,-1-3-271,3-1 175,-5 0-1017,-5 0 0,2-3-79,-4-1 1048,-1-5 0,-3-3 0,-1-5 0</inkml:trace>
  <inkml:trace contextRef="#ctx0" brushRef="#br0" timeOffset="106">6578 7184 8294,'-6'-18'-194,"-3"0"-48,5 3 0,1 2 464,3-2 1,0 2 1200,0 2-299,0 0-305,0-1 209,0 6-705,0 1 1,0 6-250,0 3 0,0 7 132,0 8 0,3 8-174,1 3 0,4 5 96,-4 3 1,1-3-108,-2 3 0,-1 2-126,2-2 0,1 2-211,-2-5 0,3 0-272,-3-8 1,-1-1 263,1-3 0,-1-4-49,-2 0 0,3-5 76,1 1 1,0-2-232,-4-1 1,0-5 114,0 1 1,0-4-922,0 3 1334,0-4 0,5 2 0,2-5 0</inkml:trace>
  <inkml:trace contextRef="#ctx0" brushRef="#br0" timeOffset="107">6784 7549 7902,'0'-11'1704,"0"-1"-1393,0 6 326,0 1-23,0 5-441,0 5 1,0 5 45,0 5 1,0 6-109,0-2 1,0 0 62,0 4 0,0-3-229,0 7 1,1-3 75,3-1 1,-3-6-449,3-2 1,1 2 117,-1-2 0,1-3-89,-1-5 0,-2-3 98,6 4 0,-4-6 112,3 2 1,-3-3-446,4-1 0,-2-1-37,2-3 670,2 3 0,-4-14 0,6 2 0</inkml:trace>
  <inkml:trace contextRef="#ctx0" brushRef="#br0" timeOffset="108">6841 7309 7928,'-11'-22'9,"3"4"1092,0 3-204,6 2-520,-3 6 0,5 1 115,0 2-832,0 3 0,0-3 187,0 8 0,0-1-663,0 4 816,5 1 0,1 3 0,6 1 0</inkml:trace>
  <inkml:trace contextRef="#ctx0" brushRef="#br0" timeOffset="109">7184 7561 7953,'0'-12'11,"0"5"13,0-1-60,0 5 178,0-7 0,0 8 58,0-6 0,0 4 413,0-3 128,0 4-358,0-2-164,0 5 0,0 6-78,0 6 0,0 3 102,0 4 0,0 3-169,0-3-41,0 2 1,0 1-13,0-3 0,1 1 82,3-5 0,-3 4-418,3-3 249,2-1 1,-5-4-528,3 1 0,1-5-778,-1 1 1371,0-5 0,1 7 0,1-4 0</inkml:trace>
  <inkml:trace contextRef="#ctx0" brushRef="#br0" timeOffset="110">7024 7652 8033,'4'-8'311,"-1"1"163,1-1 1,1 1 218,3-1-290,-3 5 0,5-2-243,-2 5-80,2 0 0,3 0-344,2 0 0,-1 0 200,5 0 1,0 0-573,4 0 1,0 0 362,-1 0 0,-3 0-372,0 0 1,-1 0 254,1 0 0,-2 0-215,-6 0 605,1 0 0,-1-5 0,0-1 0</inkml:trace>
  <inkml:trace contextRef="#ctx0" brushRef="#br0" timeOffset="111">7412 7549 8033,'0'-11'40,"0"-1"0,0 5 385,0-1 402,0 6 104,0-3-408,0-1 0,0 6 64,0 0-335,0 6 1,1 10-52,3 3 1,-3 3-101,3 0 1,1-3 61,-1 1 0,4 2-171,-4 5 0,3 0-187,-3-4 143,5-6 0,-7 4-281,6-6 1,-4 0 47,3-4 0,-4 1-195,1-1 0,-2-4-145,2-4-900,-3 4 1525,5-6 0,-1 4 0,1-5 0</inkml:trace>
  <inkml:trace contextRef="#ctx0" brushRef="#br0" timeOffset="112">7652 6841 7974,'0'-11'47,"0"-1"1,4 5 399,0-1 0,1 4-58,-2-3 0,0 4-72,5-1 1,-5-1-202,5 1 0,0 1 72,3 3 0,-3 0-115,-1 0 1,1-4 40,3 0 1,1 0 90,-1 4 1,1 0-151,-1 0 0,-3-1 110,-1-3 1,1 3-131,3-3 1,1 3 121,-1 1 0,-3 0-200,-1 0 0,1-2 54,3-1 0,-3 1-61,0-1 1,-5 1-69,5 2 126,-5 5 1,5 2 133,-4 4 0,0 6-100,-4 2 0,4 4 216,0 3 1,1 3-54,-1 6 0,-2 0-8,6 3 1,-6-1-147,2 5 1,1 0-81,-1 3 0,4-3-350,-5 0 0,2-5 176,-1 1 0,3-2-176,4-2 1,-3-4 103,-1 1 0,1-6 36,3 2 1,-3-2 59,0 2 0,-2-3 78,1 3 0,2-3-19,-5-1 0,4-4 121,-4 0 1,1-4 63,-2 4 0,-1-5-82,2 1 1,-3-2 190,-1-2-161,0 1 0,0-1 245,0 0-44,0-4-77,0 3-52,0-9 32,0 4 2459,0-5-2187,-5 0-341,3-5 268,-8 4 17,4-9-217,-5 9-1,-1-10 0,1 10-82,-1-3 1,1 3 67,-1 1 1,-3 0 152,0 0 0,-4 0-161,4 0 1,-6 0-86,2 0 0,2 0-185,-2 0 1,3 0-418,-3 0 0,5 0-220,-1 0 1,6 0-25,2 0-1504,4 0 2342,-2 5 0,5-4 0,0 4 0</inkml:trace>
  <inkml:trace contextRef="#ctx0" brushRef="#br0" timeOffset="113">8600 7264 8103,'0'-7'503,"0"2"314,0 5-415,0-5-144,0 4 0,1-4-32,3 5 1,-1 0-2,4 0 0,1 0 26,3 0 1,-3-4-184,-1 0 95,1 0 0,7 4-89,0 0 0,6-1 82,-2-3 0,2 3-184,2-3 1,0-1 128,0 1 0,-2-1-208,-1 1 1,1 3 52,-2-3 0,3 2-40,1-2 1,-4 3-20,0-3 0,-5 1-164,1 0 0,-3 1-97,0-1 0,-4 1-93,-1 2-726,-4 0 373,2 0-621,-5 0 1441,-5 0 0,-7 5 0,-6 2 0</inkml:trace>
  <inkml:trace contextRef="#ctx0" brushRef="#br0" timeOffset="114">8634 7424 8718,'12'0'768,"-5"0"-191,1 0 1,-1 0 212,5 0-497,-1 0 1,1 0 309,-1 0 1,2 0-187,2 0 1,2-2 34,2-2 1,2 2-112,-2-6 0,-1 5-292,1-5 0,0 4 127,4-4 1,0 6-686,0-2 0,-4-1-247,0 1 0,-2-1-1778,2 1 2534,3 3 0,-9-4 0,3 5 0</inkml:trace>
  <inkml:trace contextRef="#ctx0" brushRef="#br0" timeOffset="115">10016 7012 8091,'6'-7'-381,"-2"-1"0,-2 4 493,-2-3 1,3 3 370,1-4 1,0 5-177,-4-5 0,0 4 508,0-4-531,0 6 1,0-4-86,0 2 1,-1 3-26,-3-3 1,1 2 13,-4 2 1,-1 0-148,-3 0 1,-2 2 24,-2 2 0,-3 2-134,-5 5 1,-1 6 60,-3 2 0,-1 4-25,-2 3 1,-2 4 105,6 4-143,-1 0 0,4 2 117,0 2 1,6-3 16,1 3 1,7-2-199,2-2 0,4-4 119,-1 1 0,4-4-169,4 3 1,3-8 59,4 0 0,2-2-32,2-1 1,-1-3 45,5-5 1,-1 1 280,1-1 1,5-4-130,-5-4 0,5 3-22,-5-3 0,1 1 93,-1-4 1,2 0-52,-6 0 0,4 0 119,-4 0 0,4-4-69,-4 1 0,1-6 148,-5 1 0,1 2-41,-1-2 1,0 2 42,1-2 0,-5-2 59,1 2-195,-5-2 1,5-1-18,-4-1 1,0 5 41,-4-1 0,0 4-145,0-3 1,0 3 126,0-4-367,0 6 12,0-3-183,0 5 288,0 5 0,0 1-93,0 6 0,0-1 19,0 0 0,0 1 106,0-1 0,1 3-34,3-2 1,-1 2 14,4-7 0,1 3 122,3 2 1,6-5-33,2 1 0,-1-6 82,1 2 1,0-2-57,4-2 1,-1 0 14,1 0 0,-2-4-12,1 0 1,-5-5-26,6 1 0,-4-2 89,0-1 0,-3-1-73,-4 1 1,-2 0 182,-3-1 0,2 1-46,-5-1 1,0 0-41,-4-4 1,-1 2-98,-3-5 0,-4 4 10,-7-4 1,1 1 52,-5-1 1,-4 3 1,-3 4 1,-6 6-13,1 2 0,1 3-53,-4 1 0,7 1-47,-3 3 1,4 2-45,3 6 0,6 3-10,1 0 0,5 2-18,3-2 1,3-1 111,5 5 0,0-5 0,5 8 0,2-5 0</inkml:trace>
  <inkml:trace contextRef="#ctx0" brushRef="#br0" timeOffset="116">10530 7412 7876,'0'-11'253,"0"-1"1,0 5 130,0-1 512,5 0-53,1 2 351,1-4-804,3 9 1,-5-3-100,3 8 1,-2 2-38,-2 5 1,1 1-39,2-1 0,4 5 38,-4-1-91,-2 5 1,4-6-180,-5 5 1,4-4 107,-5 4 0,5-3-236,-4 3 0,5-5 81,-2 1 0,0-3-251,0 0 170,1-1 262,3 1-59,1-6 1,-5-1 129,1-5 1,-4 0 240,3 0 1,-4-1-132,1-3 1,-2 2 225,2-6 1,-3 0-144,3-3 1,-3-4 11,-1-1 1,4-3-113,0 4 0,1-5-56,-1 1 0,-3-7-114,3 0 0,1-6 79,-1 2 0,5-3-792,-2-2 0,0 6 378,0 3 0,-3 6-942,4 5 0,-4 4-126,3 3-1437,-4-2 1562,7 9 0,-8 1 1166,6 7 0,-5 4 0,2 0 0</inkml:trace>
  <inkml:trace contextRef="#ctx0" brushRef="#br0" timeOffset="117">11261 6807 8136,'0'-8'-135,"0"1"598,0-1 171,0-3 4,0-1 225,0 6-667,0 1 0,0 6 0,0 3 1,-4 5-126,0 10 124,1 5 0,1 11-94,-2 3 1,3-1 69,-3 5 1,4 4-192,4 3 1,3 1 28,4-5 1,0 1-464,1 0 0,-5-2 284,1-2 1,-2 0-235,2-8 0,1 3 161,-5-6 1,1-4 91,-1 0 1,-3-7 225,3-1 1,-3-3-160,-1 3 1,-1-7 311,-3 0 1,3-1 13,-3-3 0,-1-2 479,1 2-189,0-6 55,4 3 331,0-5-970,5 0 0,-2 0 52,4 0 1,-3 0-64,4 0 1,1-1 77,6-3 1,-1 3 44,5-3 1,-1 3-99,1 1 0,2-4 64,-2 0 0,3-1-69,1 1 0,-4 3 66,0-3 0,-4-1-378,4 2 1,-5-1-86,1 4-1253,-7-5 885,2 3 808,-9-3 0,4 5 0,-5 0 0</inkml:trace>
  <inkml:trace contextRef="#ctx0" brushRef="#br0" timeOffset="118">11238 6750 8232,'0'-12'-703,"5"1"-456,-4-1 1422,10 1 0,-5 3-16,5 1 0,-3 4 297,0-1 1,4 3-273,7 1 0,-1 0-47,1 0 1,0-4-59,4 1 1,4-1-11,-1 4 1,0-1-316,-7-3 187,2 2 0,-4-4-812,2 2 1,1 3 418,-5-3 0,1 3 364,-5 1 0,0 0 0,1 0 0</inkml:trace>
  <inkml:trace contextRef="#ctx0" brushRef="#br0" timeOffset="119">11878 6932 8046,'0'-6'-603,"0"-4"968,0 9 0,-2-3 604,-1 8 1,1 0-441,-1 7 0,1 3 20,2 9 0,0 5-214,0 2-259,0 3 0,0 3 40,0 2 1,0-3 101,0 3 0,0-3-203,0-5 1,4 2 56,0-6 0,0 5-231,-4-5 1,0 0 49,0-7 0,0 2-156,0-1 0,4-4 41,-1-1 0,1-2-105,-4-2 21,0 1 209,5-1-1040,-4-4 408,5-2-1486,-1-5 1123,-4 0 1094,4 0 0,-5-11 0,0-1 0</inkml:trace>
  <inkml:trace contextRef="#ctx0" brushRef="#br0" timeOffset="120">11901 7070 8062,'-2'-16'-4,"-2"1"0,3-1 175,-3 0 0,8 5 151,4-1-261,2 1 1,0 9 294,-2-6 1,2 7 147,-3 1 1,7 5 260,2 6-591,4 6 1,-6 4-103,5 6 0,0 3 122,4-3 0,-4 5-291,0-2 0,-1 2 112,1-2 1,1 2-96,-5-5 0,4-1 1,-3-3 0,3-1-189,-4-3 0,1-3 116,0-4 0,-4-1 162,3 1 1,-6-5-3,-1 1 40,0-1-584,3 0 222,0 3-687,1-9 387,-6 4-379,-1-5 738,-5 0 0,-5-5 1,-1-1-1</inkml:trace>
  <inkml:trace contextRef="#ctx0" brushRef="#br0" timeOffset="121">12300 6967 7968,'0'-23'-346,"0"1"-80,0 3 1,0 2 371,0 1 27,5 4 0,-3-1 1358,1 5-450,-1 6 32,-2-8-353,0 8-451,5 7 0,-4 8 96,3 10 0,-3 5 49,-1 2 1,0 5-42,0 3 1,0-2-44,0 6 0,0-4-272,0 4 0,0-5 111,0 1 1,0-6-230,0-2 1,1-4 158,3 0 0,-3-2-169,3-1 0,-1-5 93,1-3 0,-3 2-1161,3-2 34,2 0-347,-5-3 949,4-1 662,-5-5 0,5 5 0,2-5 0</inkml:trace>
  <inkml:trace contextRef="#ctx0" brushRef="#br0" timeOffset="122">12483 7378 7969,'0'-8'-315,"0"1"-283,5 4 1204,-4-2-344,10 5 1,-10 5 160,3 3 1,-3 2-63,-1 1 0,0 2-68,0 2 1,0-2-71,0 2 1,0 2-159,0-2 1,0 4-51,0-4 0,0 0-183,0-3 1,0-1-1486,0 1 1275,0-1 0,0 0 378,0 1 0,5-6 0,1-1 0</inkml:trace>
  <inkml:trace contextRef="#ctx0" brushRef="#br0" timeOffset="123">12780 7606 7838,'0'-6'1229,"0"1"0,4 6-714,0 3 1,3-2 22,-3 6 1,4 4-2,-5 3-259,6 5-112,-7-7 0,6 12-66,-4-2-110,0 2 85,-4-2 1,0 0-103,0 0 1,-1-2-256,-3-2 1,-1 2-645,-3-6 1,-2 0 348,3-3 577,1-1 0,-9 6 0,3 0 0</inkml:trace>
  <inkml:trace contextRef="#ctx0" brushRef="#br0" timeOffset="124">13168 6944 8038,'-5'-17'-74,"3"6"-38,-6 0 1,5-1 568,0 5 740,1 1-92,-3-4-301,4 9-503,-4-4-71,5 5 1,0 6 18,0 6 1,0 4-5,0 7 0,0 5-89,0 2 17,0 3 0,0 2 38,0-1 1,0 0-166,0 0 0,0 1-268,0-1 161,0 0 0,0-3-373,0-1 308,0-4 1,1 1 49,3-4 0,-3 0-115,3 0 1,-3-4 58,-1 0 0,4-5-388,0 1 119,0-2 225,1-2 0,-4-3-721,3 0-502,-3-6 882,-1 3 517,5-5 0,-3 5 0,3 2 0</inkml:trace>
  <inkml:trace contextRef="#ctx0" brushRef="#br0" timeOffset="125">13054 6990 7968,'-6'-23'345,"1"5"172,5 3 1,0 2-213,0 2-184,5 4 0,-3-2 874,6 6-320,-6-1-432,9 4 1,-9 1 163,6 3 1,1 7-122,6 8 0,-1 7 15,5 0 0,-4 6-189,4-1 114,0 7-56,-1-3 0,3 4-438,-2-4 276,3-1 0,-3-4-186,0 1 1,-4-6 124,4 2 1,-3-4-443,3-4 317,-5 2 1,2-8-6,-4 2 1,-1-2-40,0-2 0,-3 1-62,0-1 1,-5-3-45,5-1-473,-5-4 489,2 7 0,-4-9-880,3 3 406,-3-2 786,4-2 0,-5 0 0</inkml:trace>
  <inkml:trace contextRef="#ctx0" brushRef="#br0" timeOffset="126">13465 6955 7922,'0'-21'264,"0"2"0,0-2 18,0 6 1,0 0 87,0 4 1,0-1 269,0 1-69,0 4 188,0-3 104,0 9-656,0 6 1,0 9-14,0 13 1,-4 3-2,1 8 0,-1-1 46,4 5 0,0-2-231,0 2 0,4 3 78,-1-3 1,1-2-68,-4 2 0,4-5-204,0 1 1,0-4-203,-4-3 0,0-5 23,0-7 1,0 2 129,0-6 1,0 0-1147,0-3 470,0-1-1189,0 0 1146,0 1 953,0-6 0,5 4 0,1-3 0</inkml:trace>
  <inkml:trace contextRef="#ctx0" brushRef="#br0" timeOffset="127">13557 7446 7985,'0'-11'0,"0"0"0,0-1 450,0 1 0,5-1-43,2 1 1,0-1 203,0 1 1,-3 0-163,4-1 0,-5 1 30,5-1 1,-2 5-196,2-1 1,2 6-70,-2-2 1,2-1-7,1 1 0,-3 0 0,0 4 1,-1 1-200,5 3 1,-5 3 100,1 4 0,-4-3-193,3-1 0,-4 5 41,1 3 1,-3 1-247,-1 0 0,0 0 71,0 3 1,-1 4-84,-3 0 1,-3 0-4,-4 3 0,-4-2 102,0-1 0,-4 0 14,3 0 1,1-4 39,4 0 0,1-5 435,2 1-171,-2-2 954,8-2-187,-3 1-383,5-6 0,2-1-158,1-5 0,4 0-123,4 0 0,6 0-224,2 0 0,-1 0 123,1 0 1,-4-4-943,4 0 1,-1 1 401,1 3 0,-2-4-2088,-1 0 2508,-9 0 0,8 4 0,-8 0 0</inkml:trace>
  <inkml:trace contextRef="#ctx0" brushRef="#br0" timeOffset="128">13831 6693 8485,'0'-12'-5,"0"5"881,0-1 0,3 4 22,1-3-394,5 4-96,-2-7-156,4 9 0,4-8-12,0 5 1,2-1-132,-2 1 0,-1 3 105,5-3 1,0 3-218,4 1 1,-4 0 154,0 0 1,0-4-270,4 0 0,1 0-47,3 4 0,-3 0 40,2 0 1,-3 0 28,-4 0 1,2 0 73,-6 0 1,0 0-187,-3 0 212,-1 0 148,-5 0-151,-1 0 0,-5 5 33,0 3 1,0 3 21,0 5 0,0-1 11,0 8 0,0 1-29,0 6 0,0 7-11,0-3 1,2 8-50,1 0 1,-1-1 28,1 1 0,-1-1-253,-2 5 0,0-1 142,0-4 1,4 1-128,-1-7 1,1 1 104,-4-5 0,1 1 40,3-2 0,-1-1 161,4-2 0,0-3-95,0 3 1,2-5 98,-5-3 1,4 3-112,-5-3 0,5-2 45,-4-2 0,4 1 10,-5-1 1,1 1 1,0-5-16,0 1 0,0-5 6,-4 1 122,0-6 1,0 5-23,0-4 291,0-1 1,0 4 104,0-2 69,-6-3-366,0 4 1,-5-1-55,-1 0 1,5 0 109,-1-4-306,0 0 88,-3 0 0,0 0 56,-1 0 0,1 0-168,-1 0 1,0 0-67,-4 0 1,-1 0 37,-6 0 0,1 0-384,3 0 0,-2 0 205,2 0 0,1-4-205,-1 0 1,5 0-166,-1 4 0,6-1-1567,1-3 2203,1 3 0,0-4 0,2 5 0</inkml:trace>
  <inkml:trace contextRef="#ctx0" brushRef="#br0" timeOffset="129">14733 7195 7983,'6'-5'893,"-1"4"-446,-5-4 0,5 5-194,3 0 1,-2 0-1,2 0 1,0 0-31,3 0-140,0 0 0,5-2-126,-1-1 0,5 1 110,-1-1 0,-1 1-25,1 2 1,0-4-21,4 1 0,0-1-255,0 4 0,-2-4 123,-2 0 1,2 0-534,-6 4-173,0 0-189,-4 0-393,1 0 1398,-6 0 0,-6 6 0,-6 0 0</inkml:trace>
  <inkml:trace contextRef="#ctx0" brushRef="#br0" timeOffset="130">14767 7366 7963,'1'7'0,"3"-3"0,3-3 349,4-1 0,-3 0 534,-1 0 0,2 0 910,6 0-1233,-2 0 0,9 0 174,-3 0 1,3 0-53,5 0-573,-3-5 1,4 4-274,-5-3 1,0-1 62,0 1 1,-6-4-87,-1 4 1,-4 1 228,0 3-42,-6 0 0,4-5 0,-3-2 0</inkml:trace>
  <inkml:trace contextRef="#ctx0" brushRef="#br0" timeOffset="131">15715 6853 8411,'-6'-8'207,"2"0"174,-2 6-129,4-3 1,-4 1 548,2 0-394,3 0-17,-4 4 118,5 0 1,-4 9-343,0 3 1,0 8 125,4 3 0,0 5 5,0 6 1,0 0-122,0 0 1,4 4-183,0 1 0,4 2-41,-5-3 1,5 1-237,-4-5 1,3 0-36,-3 0 0,4-3 104,-4-1 1,3-6-195,-3-1 0,4-1 125,-4-7 1,-1 0-107,-3-3 36,5-1 580,-3 1 493,3-6-374,-5-1 178,0-5-134,-5 0-262,3 0 1,-4 0 144,2 0-322,3 0 116,-4-5-44,5 4-3,0-4-36,0-1-13,0 5 58,0-4 1,1 5 26,3 0 0,2-4-22,6 0 0,0 1 12,4 3 1,1-4-71,6 0 1,0-1-7,0 1 1,4 2-212,-1-6 0,5 5 80,-5 0 1,1-2-85,-4 1 1,-2 0 116,-1 4 0,0-4-149,-5 0 1,2-1 69,-2 1 0,-6 3-253,2-3 202,-2 3 1,-3 0-670,-2-3-532,-3 3 1459,-6-4 0,-1 5 0,-5 0 0</inkml:trace>
  <inkml:trace contextRef="#ctx0" brushRef="#br0" timeOffset="132">15692 7207 8144,'5'-7'222,"-2"-2"202,4 6 0,0-3-73,0 3 1,4 1 165,-4-1 0,5 0 356,3-1-565,-2 3 1,12-4-7,-2 5 1,2 0-14,-2 0 1,0-4-166,0 0 1,0 0 77,-1 4 1,-3 0-324,0 0 1,-1 0 169,1 0-542,-2 0-133,-1-5 0,-3 4-1001,2-3 1083,-7 3 1,-3 0-132,-5-3 0,-1 3-922,-3-3 1597,-3 3 0,-4 1 0,0 0 0</inkml:trace>
  <inkml:trace contextRef="#ctx0" brushRef="#br0" timeOffset="133">15635 6853 8208,'12'-12'393,"-1"1"1,2 3 51,2 0 1,-1 2 212,5-2 1,1-2-158,7 3 1,1 0 16,2 0 0,2 3-177,-5-4 1,3 6 51,-3-2 0,3 1-530,-3 0 120,-1 1 1,-1-3-214,1 5 1,-3 0-976,0 0 356,0 0 1,-11 0 848,4 0 0,-4 5 0,0 2 0</inkml:trace>
  <inkml:trace contextRef="#ctx0" brushRef="#br0" timeOffset="134">16583 6670 8283,'-1'-10'-132,"-3"2"46,3-2 1,-6 4 528,4-6-273,1 6 1,-4-3 232,2 5 0,3-1 170,-3 1-20,-2 3-43,4-4-349,-8 5 0,9 5 25,-3 3 0,2 5 33,-2 3 1,3 9 209,-3 2-167,3-1-93,1 12 1,0-6-52,0 10-51,0 0 0,3 0 89,1 0 0,0 3-294,-4 5 0,4-1 138,0-3 1,-1-4-278,-3 0 1,0-5-448,0 1 499,0-3 1,0-6-17,0-2 0,0-3 27,0-1 0,0 0 260,0 0-22,0-6 1,0 0-147,0-6 190,0 6 0,0-4 118,0 2 0,0-6 182,0-2-55,0-4-253,0 2 973,0-5-952,0-5 0,4 2-97,0-4 77,5 4 1,-7-3-137,6 2 27,0 3 1,3-4 123,1 5 77,-1-5-133,0 3 1,5-3-150,-1 5 143,0 0 0,-4-1-77,1-3 0,1 3-148,2-3 1,-3 3 55,4 1 1,-4 0-470,0 0-919,-1-5 458,1 3 1085,-6-3 0,-1 0 0,-5-1 0</inkml:trace>
  <inkml:trace contextRef="#ctx0" brushRef="#br0" timeOffset="135">16572 6693 8287,'0'-8'0,"0"0"-93,0 1 105,5-5 1,0 5 480,2-1-100,4 6 1,-5-3-107,5 5 1,-3-4-32,0 0 0,-1 0-304,5 4 91,-1 0 1,4-4-282,0 0 1,6-1 206,-2 2 0,-1 1-275,1-1 0,-4 1 186,4 2 0,-5 0-1690,1 0 1810,-2 0 0,-2 0 0,1 0 0</inkml:trace>
  <inkml:trace contextRef="#ctx0" brushRef="#br0" timeOffset="136">17086 6761 8287,'0'-7'-1945,"0"-1"2132,0 5 1376,0-2-1072,0 5 1,0 5-23,0 3 1,0 7-121,0 4 0,3 8-17,1 3 1,4 5 45,-4 3-155,-1 2 0,1 6-326,0 0 0,0-4 56,-4-1 36,0-4 0,4-1-270,-1-6 1,1-6 110,-4-1 1,2-1-45,1-7 0,-1 0 88,1-3 1,-1-1 1,-2 0 0,1-3-471,3 0 104,-3-6-1564,4 3 1151,-5 0 904,0-3 0,-5 3 0,-1-5 0</inkml:trace>
  <inkml:trace contextRef="#ctx0" brushRef="#br0" timeOffset="137">17097 7001 8178,'0'-24'-221,"0"-3"79,0 8 1,0 3 153,0 0 55,0 4 1,0 0 146,0 1 1,0 3-1,0 1 1,1 4 26,3-1 0,-1 3-27,4 1 0,2 1 0,6 3 1,-1 6 26,5 6 0,0 5-27,4 2 0,0 4-552,0 3 1,1 3-825,3-2 0,-2 2 4341,6 1-2777,-6-5 208,3 4-466,-5-14 1,0 8-324,-1-8 1,1-2 124,0 2 0,-4-5 26,0 2 0,-5-4 8,1 0 1,-2-5-21,-2 1 0,0-4-115,-4 3 289,3-4 0,-5 3-611,3-2-329,-3-3-843,-5 4 396,0-5-246,-5 0 1499,-1 0 0,-11-5 0,-1-1 0</inkml:trace>
  <inkml:trace contextRef="#ctx0" brushRef="#br0" timeOffset="138">17600 6887 8261,'0'-22'0,"0"3"0,0 1-211,0 3 0,0 2-224,0-2 0,1 3 1270,3 0-22,-3 1 307,4-1-427,-5 1 6,0-1-446,0 6 0,0 2-185,0 8 1,0 8 133,0 7 0,0 3-29,0 5 1,0 2 17,0 6 1,0-1-191,0 0 0,0 4-213,0 0 1,0 4 115,0-4 1,0-1-296,0-7 0,1 2 168,3-5 1,-3-1-213,3-3 0,-3-1 150,-1-3 1,0-3-18,0-4 0,0-1-190,0 1 1,0-5-154,0 1 1,2-2-91,1 2 735,-1 2 0,3-9 0,-5 4 0</inkml:trace>
  <inkml:trace contextRef="#ctx0" brushRef="#br0" timeOffset="139">17771 7252 8022,'0'-11'-629,"0"-1"777,0 6 900,0-4-336,0 9 180,0-4-653,0 20 0,0-5-139,0 13 1,0-3 52,0 3 0,0 1-137,0 3 1,0-3-142,0 2 82,0 4-10,0-6 0,0 0-19,0-5 1,4-5 49,-1 1 1,1-2-206,-4-2 1,0 1-222,0-1 0,2-3-986,1-1 1434,-1-4 0,3 7 0,-5-4 0</inkml:trace>
  <inkml:trace contextRef="#ctx0" brushRef="#br1" timeOffset="140">18091 6750 14986,'0'-12'-1909,"-4"5"1567,0-1 1,0 4 282,4-3 311,0 4 408,0-2-656,0 0 195,0 4-384,0 6 0,0 4 320,0 10 60,0 5 0,0 5-10,0 5 1,1 2 49,3 2 0,-2 1-374,1 3 1,0-3 101,1-4 0,-3-5-347,3 1 0,1-6 138,-1 2 0,1-5-48,-1-3 1,-3-1-228,3-3 192,-3-2 1,0 4-32,3-6 0,-3-3 72,3-1 0,-3-3-969,-1 4 293,0-6 964,0 3 0,-5 0 0,-1 2 0</inkml:trace>
  <inkml:trace contextRef="#ctx0" brushRef="#br0" timeOffset="141">18045 6955 8054,'0'-17'192,"0"0"182,0 6 1,1-1-76,3 1 0,-1 1 298,4 2 249,-4-2-394,7 9-193,-4-4 1,6 7-50,-1 6-22,0-1 1,5 15-55,-1-3 0,5 6 138,-1 2-191,3 5 1,5-3-54,-1 5 1,2-3 50,-1-1 1,-3-5-158,2 2 0,0-3-420,1-1 364,-3-5 0,4-2 2,-6-4 1,0-1 101,-3 1 1,-1-1 264,-3 0-236,-2 1 1,3-5 35,-4 1 1,-1-4 89,0 3-100,-4-4 19,3 2-57,-9-5 82,4 0 289,-5 0 1,0-5-181,0-3 1,0-2-109,0-1 1,-4-1-5,1 1 0,-2-4 36,1-1 0,-1-4-190,-3 1 1,-1-2 58,5-2 1,-4-4-227,0 0 272,-2-4 0,2 2-570,1-6 352,-1 1 1,-2 0-142,2-1 1,-2 5 70,2 0 0,2 0 67,-2 0 1,6 2 38,-2 5 0,3 4-94,1 0 0,0 5-168,0-1-162,0 2 204,5 2 0,1 4 115,6 4 0,-1 3-816,0 3 1086,-4 4 0,3 9 0,-4 2 0</inkml:trace>
  <inkml:trace contextRef="#ctx0" brushRef="#br0" timeOffset="142">18822 7138 11077,'0'-6'1435,"1"1"-1013,3 5-182,-3 0 126,4 0-338,-5 0-93,5 0 0,1 1 159,6 3 0,-5-2-64,1 6-70,0-1 0,-1 5-21,1-1 1,-2 1-41,2-1 0,-2 1-41,-2-1-42,-3 5 185,4-3 0,-5 5-379,0-3 214,0-2 1,-3 7-120,-1-5 0,-5 2 143,1-2 1,-2-2 64,-1 2 0,1-2-38,2-2 1,-2 1 149,2-1 0,2 0-103,-2 1 343,6-6-187,-3 4 1,1-7-70,0 4 282,0-4-44,4 7 96,0-9-301,0 10 0,1-10 331,3 3-273,3-3 0,4-1 7,0 0 0,1 0-69,-1 0 1,1 0-195,-1 0 71,1 0 0,3 0-456,0 0 177,0 0 0,-3 0-1112,-1 0 982,-5 0 482,5-5 0,-10 4 0,4-4 0</inkml:trace>
  <inkml:trace contextRef="#ctx0" brushRef="#br0" timeOffset="143">18936 6613 7992,'0'-12'-232,"0"5"-355,0-1 825,0 0 0,1 1 597,3-1 0,-2 4-314,6-3 0,1 4-195,6-1 1,-1-1-126,5 2 1,4-1-89,4 4 1,1 0-64,-2 0-131,-2 0 162,9 0 0,-9 0-113,3 0 0,-3 0 105,-1 0 0,0 0-27,0 0 1,-4-2-15,0-1 1,-5 1-101,1-1 0,-6 1 173,-2 2 1,-3 0 111,4 0-178,-6-5 74,3 4-193,-5-4 1,0 11 141,0 6 1,0 0 99,0 7 1,0 4-103,0 4 0,0 5 5,0-2 1,4 7-31,0 1 0,0 1-121,-4-1 1,0 2 40,0 2 0,0 2-135,0-2 0,1-3 137,3-1 1,-3-2-125,3-2 1,1-4 21,-1 1 0,1-4 80,-1 3 1,-3-5-46,3 2 0,-2-7 38,2-1 1,-3-3 99,3 3 1,-2-5-21,-2 1 0,3-2 289,1-2-310,0-5 0,-3 3 248,3-5 34,-3 5 184,4-8-196,-5 9 384,0-8-89,0 3-251,0-5 1,-5 0 88,-2 0 0,-3 0 272,-2 0-343,1 0 0,-1 0-119,1 0 0,-6 0-164,-2 0 0,0 0-302,-4 0 1,3 0 255,-6 0 1,0 0-987,0 0 1,3 0 37,0 0-987,0 0 880,10 0 1065,2 5 0,6 1 0,5 6 0</inkml:trace>
  <inkml:trace contextRef="#ctx0" brushRef="#br0" timeOffset="144">19838 7081 7719,'8'0'839,"-1"0"1,1 0-429,3 0 0,1 0-49,-1 0 1,4 0 7,1 0-146,-1 0-157,1-5 0,-3 4-164,2-3 0,2 3-101,-2 1 0,0 0-425,-3 0 0,3 0 280,0 0 0,0 0 343,-3 0 0,4-6 0,2 0 0</inkml:trace>
  <inkml:trace contextRef="#ctx0" brushRef="#br0" timeOffset="145">20443 6727 8076,'0'-12'-18,"0"1"18,0 0 0,0 3 365,0 0 47,0 6 101,0-3 110,0 5 1,4 1-219,0 3-188,5 7 0,-7 8 148,6 8 0,-2 2-190,2 5 1,1 1-114,-5-1 1,1 3 36,-1-3 0,-3 7-220,3-7 0,-3-1-89,-1-3 176,0-4-82,0 2 1,0-6-83,0 1 1,0-5 186,0-3 0,0-2 16,0-2 1,0 1 32,0-1 0,0-3 291,0-1-171,0-4 66,0 2 806,0-5-1254,5 0 120,1 0-37,6 0 164,-1 0 0,4 0-228,1 0-8,-1 0 167,1-5 1,2 4-123,5-3 0,0 3 11,0 1 1,-4 0-99,0 0 1,-2-4 75,2 0 1,2 0-147,-6 4 0,0 0-158,-3 0-239,-1 0-440,0-5 361,-4 4-126,-2-4 927,-10 5 0,-2-5 0,-4-2 0</inkml:trace>
  <inkml:trace contextRef="#ctx0" brushRef="#br0" timeOffset="146">20523 7035 8008,'0'-11'805,"0"-1"-444,5 1 1,0 3 129,3 1 1,2 4-152,-2-1 0,2 2-25,1-2 1,5 3-134,-1-3 1,4 1-1,-4 0 0,5 1-165,-1-1 21,-2 1-137,5 2 0,-6 0-128,3 0 1,3-4-40,-3 1 0,-3-1-304,-1 4 1,-2 0-337,-2 0-534,1-5 436,-6 4 1004,-1-5 0,-5 1 0,0-1 0</inkml:trace>
  <inkml:trace contextRef="#ctx0" brushRef="#br0" timeOffset="147">20432 6727 8094,'0'-12'161,"0"1"0,9 1 310,2 2 0,8-2-98,0 3 1,4-2 216,4 1 0,-3-2 117,3 2-436,2 3 0,0-1-287,5 2 0,-1 3 131,-2-3 1,0 3-1026,-4 1 1,2 1 909,-6 3 0,7 2 0,-5 6 0</inkml:trace>
  <inkml:trace contextRef="#ctx0" brushRef="#br0" timeOffset="148">21220 6556 8084,'0'-12'-307,"0"1"263,0-1 362,0 1 24,0-1 239,0 1-215,0 0 315,0 4-328,0 2 207,0 5-366,0 5 0,-1 7-20,-3 7 1,3 7 64,-3 5 1,3 3-57,1 4 1,0 2 17,0 1 0,0 4-11,0-3 0,1 1-548,3-1-687,-3 2 1023,4-3 0,-1-1-492,0-2-128,-1-7 491,2 2 1,-3-9-114,2 3 0,-3-3 119,-1-1 1,0-6 79,0-1 0,0-4 171,0 0 655,0-1-844,0 1 593,-5-1-532,3 0 36,-8-4 1,9-1 224,-3-2-179,3-3 10,1 4 1859,0-5-1973,5 0 1,1 0 68,6 0 0,3 0-32,0 0 0,6 0 84,-2 0-31,2 0-19,-3 0 0,2-4-165,-5 1 163,1-1-65,0 4 0,-7-1 0,2-3 1,-2 2-362,3-1-624,-6 1-304,4 2 1329,-8 0 0,-2-5 0,-7-1 0</inkml:trace>
  <inkml:trace contextRef="#ctx0" brushRef="#br0" timeOffset="149">21186 6521 8084,'5'-17'115,"-4"0"0,9 6 288,-2-1 1,1 5 254,-2-1-482,3 5 0,-3-5 177,4 4-265,6 0 147,-5-1-122,5 4 0,-1-4-119,3 5 1,3-2 174,1-2 0,0 3 70,0-3 0,-4 3-346,0 1 1,0 0-484,3 0 1,-4 0 589,-3 0 0,-2 0 0,-1 0 0</inkml:trace>
  <inkml:trace contextRef="#ctx0" brushRef="#br0" timeOffset="150">21711 6567 8084,'0'-6'-88,"1"1"182,3 5 0,-1 1 470,4 3-252,-4-3 0,2 13 372,-5-3 1,4 12-315,0 0 0,-1 9-120,-3 2 0,4 2-91,0 5 0,0 1-115,-4 4 0,0 0-877,0-1 664,0-9 111,0 2 1,0-10-58,0 2 1,0-2 91,0-5 0,1-4-141,3 0 0,-3-5-18,3 1 1,-2-3-55,2-5 1,-2 3 168,1-2-756,-1-3-542,-2 0 996,0-5 0,0 0 0</inkml:trace>
  <inkml:trace contextRef="#ctx0" brushRef="#br0" timeOffset="151">21677 6864 8084,'0'-17'0,"0"5"146,0-3 1,0 2 294,0 1 1,1 2 354,3 3-21,-3-4-396,9 10 0,-3-4 74,4 5 0,4 0-231,1 0 1,4 6-16,-1 6 1,2 4-30,2 7 0,0 1-144,0 3 1,0-2 88,0 6 1,-1-2-192,1 1 1,-4 2-573,0-5 377,-5 0 123,8-5 0,-8-3-211,5 0 99,-5-5 201,2 3 0,-4-6 8,-1 1 0,1-5-66,-1 1 1,0-4-132,1 3-237,-1-4-487,1 7-592,-6-9 758,-1 4 798,-5-5 0,0 0 0,0 0 0</inkml:trace>
  <inkml:trace contextRef="#ctx0" brushRef="#br0" timeOffset="152">22088 6681 8221,'0'-16'-9,"0"2"242,0-5 4,0 5 298,5-3-296,-4 6 1,6 3 605,-4 1 606,-1 4-1153,3-2 0,-4 15-293,3 5 0,-3 7 38,3 5 130,-3 2 1,0 9-40,3 0 0,-2 5-163,1-1 0,-1 1-449,-2-1 1,0 0 239,0-8 1,0 2-174,0-10 1,0 3 39,0-6 187,5 3 1,-4-14-89,3 4 0,-3-4-523,-1 0 183,5-1-273,-4 1 257,4-1 628,-5-5 0,0 4 0,0-3 0</inkml:trace>
  <inkml:trace contextRef="#ctx0" brushRef="#br0" timeOffset="153">22282 7161 8154,'0'-12'1224,"5"1"-692,-4 0-140,5 4 1,-3 3-64,1 8 0,0 3 120,-4 4 0,0 4-254,0 0 0,0 5-186,0-5 0,0 5-184,0-1 119,0-2-46,0 4 0,0-7-60,0 5 1,0-5 83,0 1-171,0-2-481,0-2-559,0 1 1289,0-6 0,0 4 0,0-3 0</inkml:trace>
  <inkml:trace contextRef="#ctx0" brushRef="#br0" timeOffset="154">22385 6476 8029,'0'-12'-544,"0"1"1,1 3 1316,3 1-405,-3 4 0,6-3 42,-4 2 1,0 3-89,5-3 0,0 3-135,8 1 0,-4-2-86,4-2 1,0 3 104,-1-3 0,4 3-138,-3 1 0,0 0 45,-1 0-105,-2-5 82,9 4 0,-10-4-4,3 5 0,-2 0 1,-1 0 0,-1 0-145,0 0 96,1 0 1,-1 0-151,1 0 0,-5 0 55,1 0-73,-6 5 163,9-4 1,-10 5-149,3-2 130,2-3 23,-5 10 1,4-9-8,-5 6 0,4-1 50,0 5 0,0 4 14,-4 3 0,0 0-9,0 4 1,0-1 98,0 8 0,0-3-132,0 3 0,0-3-10,0 3 0,0 1-219,0 3 237,0 0-63,-5-4 0,3 3-118,-1-3 1,1-1 41,2 2 1,0-2-161,0 1 1,0 2 71,0-5 0,2-1-62,1-3 1,-1 0 173,2 0 1,-2 0 157,2 0 0,-3-4 151,3 0-132,-3-5 2,-1 2 1,0-4-4,0-1-124,0 5 0,0-3-9,0 2 66,0-2-33,0-2 268,0 1-263,0-6-17,0 4 265,0-8 16,0 3 1101,0-5 0,-5 0-1126,-2 0 1,-1 0-87,-4 0 0,2 0-20,-9 0 1,0 0-195,-4 0 109,1 0-378,4 0 1,-6 0-385,5 0 1,0 0 47,7 0 0,1 0-1781,-1 0 1562,6 0 858,1 0 0,0 0 0,-1 0 0</inkml:trace>
  <inkml:trace contextRef="#ctx0" brushRef="#br0" timeOffset="155">23024 6624 8029,'0'-6'0,"0"-4"12,6 8-1,-5-8 299,4 9 417,-5-4-330,0 5-9,0-5-221,0 3 0,-4 4 81,0 9 1,0 6-29,4 6 1,-3 4-62,-1 4 0,0 2-116,4 1 0,1-3-266,3-1 143,-3 1 90,10 3 0,-9-1-523,6-3 363,-6-2 0,7-1-243,-5-1 256,0-4 1,-3-2 51,3-4 0,-3 3 43,3-4 1,-3 0 0,-1-4 1,0 1 5,0-1 0,0-3 52,0 0 1,-1-2 68,-3 1 167,3 4-263,-4-10 128,5 9-15,0-9 1,0 4 1789,0-5-1680,5-5-131,1 4 1,9-4-14,1 5 0,0 0 3,-1 0 1,2 0-95,2 0 1,2 0-70,-2 0 130,-2 0 1,3 0 40,-5 0-252,6 0 80,-9 0 0,5-4-427,-6 0 141,1 1-586,-1 3 461,1 0-421,-6 0-667,-1 0 502,-5 0 1089,0-6 0,0 5 0,0-4 0</inkml:trace>
  <inkml:trace contextRef="#ctx0" brushRef="#br0" timeOffset="156">23013 7047 8029,'6'-2'267,"-2"-1"-38,3 1-43,-1-3 1,1 1 507,1 1-304,5-1-93,-1 4 1,6 0 81,-3 0 1,2 0-155,2 0 0,3-1-15,-3-3 1,-2 2-142,2-1 0,-3 1-220,3 2 1,-5 0-1326,1 0 784,-8 0 225,4 0 467,-10 0 0,9 0 0,-4 0 0</inkml:trace>
  <inkml:trace contextRef="#ctx0" brushRef="#br0" timeOffset="157">23047 6693 8029,'10'-12'0,"-2"1"0,1-1 616,-5 1-194,10-6-78,-7 10 1,10-8 103,-6 7 0,1-1-195,-1 1 1,1 0-38,-1 4 0,4-4-12,0 4 0,2 1-137,-2 3 1,-1 0-868,5 0 448,-5 0 325,3 0 1,-2 0-1909,0 0 1935,0 0 0,2 5 0,1 1 0</inkml:trace>
  <inkml:trace contextRef="#ctx0" brushRef="#br0" timeOffset="158">23561 6464 8142,'5'-6'456,"-3"0"176,1 2-33,-1 2-56,-2-3-164,5 21 0,-4-1 79,3 15-226,-3 1-125,-1 3 1,4 5 87,0 3 0,0 3-98,-4 0 1,0 1-167,0 0 0,0-1-83,0 1 0,0-4-279,0 0 1,0-7-125,0 0 289,0-1 104,0-10 0,0 4 74,0-5-13,0-6 1,0 4 550,0-6-204,0 0-18,0-3 109,0-1 0,0-3 22,0-1-153,0-4-229,0 2 112,0-5-190,0 5 198,0-4-309,0 4 144,-6-5 200,5 0-142,-4 0 322,5 0-272,0 5 35,0-3 0,1 3 74,3-5-106,3 0-25,4 0 1,2 0 7,2 0 1,-2 0-48,2 0 0,1 0-135,-1 0 1,5-1 12,-5-3 1,0 2-217,-4-1 0,0 0-1250,-4-1-52,-2 3 1661,-5-4 0,0 0 0,0-1 0</inkml:trace>
  <inkml:trace contextRef="#ctx0" brushRef="#br0" timeOffset="159">23447 6487 8029,'8'-18'112,"-1"3"1,1 4 171,3 3 1,1-2 27,-1 2 0,4 2-29,1-2 0,0 4-99,-1-3 1,3 4-63,5 0 1,-4 1 44,0 2 1,-1 0-132,1 0 1,1 0-674,-5 0 314,1 0 248,-5 0 0,-3 2 75,-1 1 0,1 4 0,3 4 0</inkml:trace>
  <inkml:trace contextRef="#ctx0" brushRef="#br0" timeOffset="160">23915 6498 7283,'7'6'0,"2"1"586,-6 8 0,1 3 37,-4 5-313,0 5 1,0 1 135,0 5 1,0 4-240,0 1 0,0 2-160,0-3 0,0 4-306,0-4-328,-5-5 607,4 0 1,-4-5-370,5 3 320,0-3-94,0-11 1,0 4 2,0-6 1,0 0-8,0-3 1,0-1-178,0 0-319,5 1 378,-4-1 0,5-4-1028,-2-4 1322,-3-1 1,5 3 0,-6 1 0</inkml:trace>
  <inkml:trace contextRef="#ctx0" brushRef="#br0" timeOffset="161">23904 6795 8029,'0'-11'0,"0"0"141,0-1 1,4 5 312,-1-1 1,6 5 250,-1 0-228,-3 1-310,5 7 1,-3 2 71,4 4 0,0 6-41,1 2 0,-1 4-15,1 3 1,3 3 12,0 6 1,-3-6-94,-5-3 0,1 2-20,3-1 1,1 0-221,-1-4 1,-3-4-121,-1 0 183,1-5 1,3 2 235,1-5 0,-5 0 70,1-4-216,0 3 0,-1-8 36,1 1 0,-2 0 82,2 1 0,-2-3 163,-2 3-137,-3-3 1,8-2 26,-5-3 0,0 2 315,-4-6-86,0 0-206,0-3 0,0-1 222,0 1 1,0-5-137,0-3 1,0-3 35,0-1 0,0-1-296,0-3 1,0-1-307,0-2 0,0-6 101,0 6 0,0-6-140,0 6 1,0-2-864,0 2 500,0 2 231,0 5 1,0 5-1003,0 3 921,0 2 0,0 6-632,0-1 659,-5 6 1,3-2-112,-2 8 0,3 2-3,1 5 1,0 5 608,0-1 0,0 5 0,0-2 0</inkml:trace>
  <inkml:trace contextRef="#ctx0" brushRef="#br0" timeOffset="162">24315 7001 8029,'0'6'-499,"0"-1"1021,0-5 164,5 0 1,-2 0-157,4 0 1,-3 0-2,4 0 0,-1 2-219,5 1 0,-5-1-32,1 2 1,0-3-180,3-1-50,0 5 0,0-3 86,-4 6 1,2-4 164,-5 3-258,0 1 0,-1 4-136,1-1 1,0 0 7,-4 1 0,0 0-80,0 4 1,-1-4-82,-3 4 1,1 0 73,-4-1 0,-1 6-24,-3-2 80,-1-3 0,0 4 29,-4-4 0,3-1 35,-7-4 0,7 5 75,-3-1-67,4 0 0,0-4 32,1 1 1,4-5 259,4 1-176,-4 0 0,6-1 377,-3 1-154,3-6-94,1 4-143,5-1 1,1-4 185,6 3-215,-1-3 0,1-1 0,-1 0-12,0 0 1,5 0-123,-1 0 1,4 0-299,-4 0 0,0 0-116,-3 0 0,-1-4-1186,1 0-296,-6-5 1116,4 3 886,-9-5 0,4-1 0,-5 1 0</inkml:trace>
  <inkml:trace contextRef="#ctx0" brushRef="#br0" timeOffset="163">24498 6613 8029,'0'-12'119,"0"1"1,1 3 268,3 1 1,-2 3-172,6-4 13,-5 6 251,7-8-183,-4 8 0,5-7-122,1 6 1,-1-3-93,1 3 1,-5 1 95,1-1 1,1 1-142,6 2 1,-2 0 299,2 0-337,-2 0 1,-2 0-24,0 0 0,1 0 39,-6 0 77,4 0 0,-7 0-25,5 0 1,-5 0 77,5 0-43,-5 0-19,7 0 185,-9 0-123,9 0 1,-7 2-49,4 1 0,-4 4-4,1 4 1,-2 6 2,2 2 0,-3 7 16,3 5 0,-3 2 22,-1 1 0,0 0 13,0 1 1,0 0 5,0 3 1,0-2-53,0 2 1,0-5-19,0 1 1,-4-6-148,1 6-58,-1-7 205,4 6 1,0-9-175,0 3-85,0-3 128,0-1 0,0-2-174,0-2 0,0 1 140,0-4 1,0-1-76,0-4 1,0 1 89,0-1 1,1 1-62,3-1-147,-3 0 211,4 1-63,-5-6 60,0 4 1,0-7 45,0 5-16,0-6 78,0 3 3571,0-5-2984,-5 0 0,3-4-96,-6 1 0,0-5-309,-3 4 1,0-1-162,-1 1 1,-1 2-148,-2-6 1,-3 6-393,-4-2 1,-2 2-1946,-3 2 1235,8 0 684,-8 0 0,11 0-2707,-3 0 1594,-3 0 1613,9 0 0,-8 6 0,3 0 0</inkml:trace>
  <inkml:trace contextRef="#ctx0" brushRef="#br0" timeOffset="164">8783 8657 8202,'-7'0'-306,"2"0"292,0 0 443,4-5-125,-4 4-231,5-4 1055,0 5-937,5 0 0,1 0 26,6 0 1,-1 0 6,0 0 1,1 0 33,-1 0-116,6 0 0,1 0 159,4 0-255,1 0 100,0-5 1,0 3-240,0-2 101,-5-2 1,3 5-46,-2-3 0,-1-1-389,1 1-119,-5 0-494,2 4-84,-4 0-347,-6 0 1470,-1 0 0,-15 0 0,-3 0 0</inkml:trace>
  <inkml:trace contextRef="#ctx0" brushRef="#br0" timeOffset="165">8783 8794 8202,'0'6'665,"0"-1"-264,0-5-161,5 0 0,1 0 202,5 0 0,1 0-120,-1 0 1,5 0 151,-1 0 0,4 0-151,-4 0 0,5-1 60,-1-3 0,3 3-408,1-3 0,0-1 139,-1 1 1,3 1-1066,1 3 517,-7-5-246,8 3 1,-11-3 679,3 5 0,8 0 0,-3 0 0</inkml:trace>
  <inkml:trace contextRef="#ctx0" brushRef="#br0" timeOffset="166">9856 8269 7222,'0'-12'1094,"0"6"897,0-4 660,-5 9-1223,4-5-1179,-4 6 0,4 0 261,-3 0 1,2 7-136,-1 4 0,1 3-285,2 9 1,0-1 35,0 8-627,0 0-631,0 0 902,0 8 0,2-8 58,1 8-336,-1-2 1,3-2-101,-5 0 1,4-1 261,-1-2 175,6 2 0,-6-10-181,4-1 1,-3 0 150,4-7 0,-6 2 99,2-2 0,1-2 24,-1 2 1,0-6 53,-4-2-314,5 1 244,-4-2-214,4 5 0,-5-9-77,0 6 385,0-6 0,-5 8 0,-1-3 0</inkml:trace>
  <inkml:trace contextRef="#ctx0" brushRef="#br0" timeOffset="167">9708 8383 8174,'0'-22'0,"0"3"155,0 3 1,0 4 324,0 1 1,1 3 199,3 1-419,-3 4 1,8-7 104,-5 2 180,5 3-302,-3-5-74,10 9 1,-2-9 29,5 2 1,1 2-49,2-2 1,1 4-108,0-3 0,4 4 95,-1-1 1,1 3-106,-4 1 0,0 0-242,0 0 141,-6 0 1,5 5-73,-3 3 1,1 2-213,-1 1 133,-2 1 1,-7 3-120,-3 0 1,0 4 70,-3-3 1,-3 3-100,3-4 0,-7 4 100,-1-4 1,-6 2 6,-1-2 1,-2-2 73,-6 2 1,1-3-1,-1 0 1,-2-1 84,2 1-58,-3-6 0,1 4 93,1-2 46,-1-3 0,8 0-380,-2-5 15,2 5 382,2-4 0,-1 4 0,1-5 0</inkml:trace>
  <inkml:trace contextRef="#ctx0" brushRef="#br0" timeOffset="168">10496 8086 8142,'0'-11'245,"0"-1"299,0 6 142,0 1 1051,0 5-1473,0 5-23,-5 1-60,-2 6 0,-4 0-7,0 3-63,4 3 0,-8 5 0,7 1-40,-7 3 0,2 2 0,2 5 0,-2 1-242,-2-1 0,2 4 95,-2 0 1,6 4-113,2-4 1,4 4-331,-1-4 307,3 0 94,1-4 1,0-3-197,0-1 170,5-5 0,-1 3-3,7-5 66,-7 0 1,15 0-3,-7 0 1,2-4 124,-3 0 1,4-5-59,0 1 0,1-2 155,-5-2 1,2-3-27,2-1 1,-6-3 48,2 4 0,-2-6-149,3 2 0,-1 2-218,0-4 1,-3 3-854,0-5 649,-1 0 408,5 0 0,-1 5 0,1 1 0</inkml:trace>
  <inkml:trace contextRef="#ctx0" brushRef="#br0" timeOffset="169">10804 8383 8092,'0'-8'-44,"0"1"508,0 4-200,0-7 0,1 9 387,3-3 224,-3 3-266,5-4-74,-6 3-122,0-3 120,0 5-369,0 5-67,0 2 1,1 5 94,3 4 1,-3 1-131,3 6 0,-2 5 41,2 3 1,-3 0-280,3 0 0,-3 2-269,-1-3 315,0-2 1,0 0 56,0-5-163,0 0 100,0 0 0,0-6-143,0-1 252,5 1 0,-3-8-122,2 3 0,-3-4-43,-1 4 0,1-4-445,3-1-615,-3-4-445,4 2 1697,-5-5 0,0 5 0,0 1 0</inkml:trace>
  <inkml:trace contextRef="#ctx0" brushRef="#br0" timeOffset="170">10747 8463 8065,'0'-18'165,"0"3"0,0 2 313,0 2 0,0 3 94,0 1-193,0 4 566,5-2-558,-4 0 0,6 4-156,-3-3 1,2 4-43,5 4 1,1 3 10,-1 8 0,4-1 0,1 5 0,6 4-10,-3 4 1,6 0-174,-6-5 0,6 5-388,2 0 223,-1-1 115,-3-3 1,0-4-616,0 0 375,0-5 136,0 3 0,-2-6-33,-2 1 0,-2-1 152,-6 0 1,0-3-6,1 0 0,-1-2-113,1 2 0,-6-2-87,-2-2-572,2-3 220,-5 4 150,5-5-1029,-6 5 1454,0-4 0,-6 4 0,0-5 0</inkml:trace>
  <inkml:trace contextRef="#ctx0" brushRef="#br0" timeOffset="171">11204 8349 7991,'-5'-18'254,"4"1"403,-3 6-142,2 0-2,2-1 180,0 6 210,0-4-758,0 8-62,0 7 1,0 8 115,0 10 0,0 1-24,0 3 0,2-2-157,2 6 1,-2-1 22,6 4 1,-6-1-205,2-2 1,1 0-46,-1-4 0,0 2-173,-4-6 0,4 3-365,-1-7 371,1-3 178,-4 1 0,0-6-397,0 0 378,0-4 1,0 3-1283,0-3 1498,0-1 0,0 4 0,0-4 0</inkml:trace>
  <inkml:trace contextRef="#ctx0" brushRef="#br0" timeOffset="172">11409 8703 8083,'0'-7'428,"0"1"1155,0 2-769,6 3 0,-5-3-314,3 8 1,-3 0 107,-1 7-353,0-2 0,0 9-233,0-3 45,0 3 0,0 1-78,0 0 0,0-1-149,0 1 1,1 2 97,3-2 0,-3-2-153,3-2-168,-3 3-559,4 0-610,-3-1 778,8 0 774,-9-11 0,4 4 0,-5-3 0</inkml:trace>
  <inkml:trace contextRef="#ctx0" brushRef="#br0" timeOffset="173">11752 8474 10452,'8'0'663,"-1"0"1,1 0-312,3 0-232,1-5 1,4 4 73,3-3 0,3 2-201,1-2 36,-6 3 0,5-8-421,-3 5 330,-2 0 1,3 3-160,-5-3 19,0 3 0,-3-4-647,-1 5 38,-4 0 0,-2 1 122,-5 3 0,0-2 689,0 6 0,-5-1 0,-2 5 0</inkml:trace>
  <inkml:trace contextRef="#ctx0" brushRef="#br0" timeOffset="174">11752 8611 8078,'0'7'25,"0"-1"167,0-2 403,0-3 1,0 4-308,5 0 1,1-3 124,6 1 0,-4 0-5,-1 1-174,6-3-123,0 4 0,4-5-57,-1 0 1,0 0-24,3 0 1,3-4-331,-3 0 1,2 1-185,2 3 1,-4-4 482,0 0 0,0-5 0,4 3 0</inkml:trace>
  <inkml:trace contextRef="#ctx0" brushRef="#br0" timeOffset="175">12289 8303 8077,'0'-11'904,"0"4"-266,-5 2 325,4 0-271,-5 4-388,6-4 0,0 11-62,0 5-134,0 6 0,0 6 104,0 0 0,2 1 0,2 2 1,-2 4-42,6 4 1,-6-4-168,2 1 0,-1-1-602,0 4 442,-1 1 0,3-6-92,-5-2 1,0-5-90,0-3 1,3 2-117,1-6 220,0 0 1,-4-3-237,0-1 1,1-5-215,3-2-868,-3 3 1551,5-6 0,-6 9 0,0-4 0</inkml:trace>
  <inkml:trace contextRef="#ctx0" brushRef="#br0" timeOffset="176">12220 8371 8119,'-11'-17'0,"5"0"495,2 6 0,2-1 215,2 1-612,0 5 248,0 1 1,2 5 162,2 0 1,2 1-277,5 3 0,1 3 6,-1 8 0,2 3-114,2 5 0,2 5 106,2 2 0,2 3-170,-2 2 0,3-1 12,1 0 0,-4-3-438,0-1 0,0-4 41,4 0 1,-2-3-213,-2-4 1,1-1 199,-4-3 1,0-6 79,-1 2 0,-2-2-172,2 3 1,-3-5 39,-5 1 1,2-4-7,-5 3 0,1-3 394,-1 4 0,-3-1 0,4 5 0</inkml:trace>
  <inkml:trace contextRef="#ctx0" brushRef="#br0" timeOffset="177">12586 8314 7952,'-7'-17'0,"2"0"293,5 6 568,0-1-279,0 1-313,0 5 1,0 2-99,0 8 0,0 3-16,0 8 0,0 4 95,0 8-166,0 2 1,0 5 82,0 1 0,2 3-98,1 0 0,-1 3-366,2-7 1,1 6 163,-2-5 0,2-2-395,-1-3 1,-2-8 228,1 0 0,-1-2-247,-2-1 1,0-3-2,0-5 547,5 1 0,-4-1 0,4 1 0</inkml:trace>
  <inkml:trace contextRef="#ctx0" brushRef="#br0" timeOffset="178">12677 8771 7938,'0'-11'0,"0"-1"0,0 1 1112,0 0-682,5-1 0,0 1 16,3-1 0,1 5-115,-5-1 0,4 2-97,0-2 0,2 2-128,2 2 1,-1 3 113,1-3 1,-5 3-89,1 1 0,-1 0 102,5 0 0,-1 0-238,1 0 0,-1 3-43,0 1 1,-3 5-54,0-1 0,-4 1-212,3-2 1,-4 3 174,0-2 1,-1 6-137,-2 1 1,-2 2 87,-1-2 0,-4 1-69,-4 3 1,-2 3 92,-2-3 1,2-1 74,-2 1 0,2-5 2,2 1 180,0 3 1,0-6-8,4 4 0,2-7 170,5-2 1,0-3 327,0 4-374,0-6 0,1 3-270,3-5 155,2 0 0,6 0-255,-1 0 1,0 0-275,1 0 0,-1 0-367,1 0 1,-1 0 797,0 0 0,6-5 0,1-1 0</inkml:trace>
  <inkml:trace contextRef="#ctx0" brushRef="#br0" timeOffset="179">13123 8440 8095,'0'-8'-416,"0"1"1734,0 4-823,0-2 1,0 4-127,0-3 1,1 3-245,3-3 0,-2 3 125,6 1 1,-4 0-61,3 0 1,1 0 45,3 0 0,1 0-242,-1 0 1,4 0-41,1 0 1,4-2-71,-1-1 0,1 1-255,-1-1 1,3-2 188,-3 1 1,-1 0-545,1 4 0,-5-4 351,1 0 1,-6 0-489,-2 4 863,-4 0 0,2 6 0,-5 0 0</inkml:trace>
  <inkml:trace contextRef="#ctx0" brushRef="#br0" timeOffset="180">13123 8600 8089,'-7'0'1130,"2"0"1,14 0-726,2 0 1,3 0-23,-2 0 0,1 0-132,2 0 1,-1 0-147,5 0 0,0 0-70,4 0 0,-2-4-271,-2 0 0,3 0-792,-3 4 1,1-3 149,-1-1 878,3 0 0,-4-1 0,4-1 0</inkml:trace>
  <inkml:trace contextRef="#ctx0" brushRef="#br0" timeOffset="181">13694 8246 8080,'0'-12'135,"0"1"1,0 0 158,0-1 225,0 1 1,0 3 1219,0 1-644,0 4-790,0-2 1,-4 6-232,0 3 0,0 6 136,4 5 1,0 9-20,0-1 1,0 8 42,0-1 1,0 3-144,0 1 1,0 2-96,0 2 0,4-1-219,0 5 0,0-7-113,-4 0 0,0-2 79,0-7 0,3 5 106,1-5 0,0 0 49,-4-7 1,4 1 84,0-5 1,-1 0-100,-3-3 0,0-1 150,0 1 1,0-5-250,0 1-328,0-5-772,0 7-92,0-9 1407,0 4 0,0-5 0,0 0 0</inkml:trace>
  <inkml:trace contextRef="#ctx0" brushRef="#br0" timeOffset="182">13796 8132 7988,'0'-17'112,"0"4"1,0-3-31,0 5 147,0-1 0,0 5 563,0-1 685,0 5-521,0-2-384,0 5-327,0 5 1,2 2-7,1 4 1,4 6 95,4 2 1,2 2-60,2 2 1,2 0-95,2 0 1,6 5 4,-2 2 0,1 3-64,-5 1 1,3-1-114,-3-2 1,-3 6 59,-1-3 0,-2 3-253,-1-3 1,-2-1 112,-3-3 0,2 3-197,-5-2 0,0-3 58,-4-2 0,4 2-81,-1-1 0,1 0 129,-4-5 1,-4 0 28,1-3 1,-6 1-61,1-4 1,-2 4 20,-1-1 1,-5-3-134,1 0 1,0-4 90,3 0 1,1-1-281,0 1 1,-1-5 126,1 1 0,-1-6 366,1 2 0,-1 3 0,1-1 0</inkml:trace>
  <inkml:trace contextRef="#ctx0" brushRef="#br0" timeOffset="183">14470 8623 7932,'-6'0'448,"1"0"0,6 0-160,3 0 1,-2-4 167,6 0 0,0 0-89,3 4 0,0-3-122,1-1 1,-1-4-49,1 4 0,3-3 0,0 3 0,6-4-198,-2 4 1,1-3 102,-1 3 0,1-4-665,-5 5 0,4-1 310,-3 4 0,-5 0-1591,-3 0 788,-1 0 1056,0 0 0,-2 0 0,-5 0 0</inkml:trace>
  <inkml:trace contextRef="#ctx0" brushRef="#br0" timeOffset="184">15064 8234 8010,'0'-7'0,"0"-1"655,0 6-77,0-3 230,0 5-521,0 5 1,0 2-59,0 9 0,0 1 36,0 6 1,0 8-24,0-1 0,0 8-177,0-7 1,1 8 103,3-5 0,-3 3-299,3-3 1,1 0 80,-1 1 0,1-5-286,-1 1 0,-1-7 103,4-1 0,-4-2-33,1-6 1,1 2-1,-2-2 168,1-2 0,0 3 231,0-4-144,0-6-369,-4 4 0,0-7-102,0 4 481,0-4 0,-5 2 0,-2-5 0</inkml:trace>
  <inkml:trace contextRef="#ctx0" brushRef="#br0" timeOffset="185">14859 8280 8020,'6'-18'0,"0"2"-139,-2 4 0,2 1 284,6 0 0,3-1 268,0 1 1,2-1 320,-2 1 1,4 3-241,8 1 1,-2 0-347,6 0 1,-2-2 79,1 5 1,2 0-175,-5 4 1,3 2 47,-3 1 0,-2 4 67,-6 4 0,3 0-46,-3 1 1,-3 4-260,-1 3 1,-6-1-346,-1 1 0,-6 0 234,2 4 0,-4 0-259,-4 0 1,-3 0 207,-8-1 1,1 1-65,-5 0 0,3-5 104,-3-3 1,2-2 39,-2-2 0,-3 1-84,3-1 1,1-5-361,-1-2-44,5-2 706,-2-2 0,4 0 0,1 0 0</inkml:trace>
  <inkml:trace contextRef="#ctx0" brushRef="#br0" timeOffset="186">15658 8143 8047,'6'-11'0,"3"-1"27,-5 1 1,1-1 181,-1 1 229,-3 0 336,4-1-26,-5 1-114,0 4-103,0 2-114,0 5-316,-5 0 1,-1 5 144,-6 3 0,1 7-98,0 4 0,-1 4 91,1 4 1,-1 1-237,1 2 1,-4 7-56,-1-3 1,1 3-17,4-3 1,-1 0 71,1 1 1,1 3-108,2 0 1,-1 0-73,5-4 1,1-3 84,3-1 1,0-3 38,0 3 0,3-4 26,1 0 0,5-3 30,-1-4 1,1 1 31,-2-4 1,3 0-1,-2-1 1,2-2-4,2 2 0,0-6 130,4-1 1,-4-2-334,3 2 0,-2 2 132,-1-2 0,-1-3-536,0-2 375,1 4 1,-1-6-1376,1 3 1573,-6-3 0,4 4 0,-3 2 0</inkml:trace>
  <inkml:trace contextRef="#ctx0" brushRef="#br0" timeOffset="187">15886 8383 7999,'0'-8'-90,"0"1"444,0 4 71,0-7-153,0 9 1,0-6 401,0 4-452,0 1 260,0-3-339,-5 15 1,4-2 83,-3 7 0,-1 3-177,1 1 1,1 3 95,3 0 0,0 3-181,0 1 0,0-2-19,0 3 1,1-4 36,3-4 0,1 2 50,2-2 1,2 2-137,-5-2 0,5-3 34,-1-4 105,2 4 0,0-3-453,-3 2 130,-1-2-1128,-1-2 747,-4 1 668,4-6 0,-5 4 0,0-4 0</inkml:trace>
  <inkml:trace contextRef="#ctx0" brushRef="#br0" timeOffset="188">15784 8394 8011,'0'-11'-63,"3"3"31,1 1 1,4 3 577,-4-4-306,5 6 0,-3-3 331,5 5 1,1 3-44,-1 1 1,6 9-121,2-2 0,2 8-144,2 0 0,2 7-209,-2 0 0,3 5 124,-7-4 1,1-1-125,-1-3 0,3 0 3,-3 0 0,1-2-167,-1-2 0,3 2 58,-3-6 0,-2 0-28,2-3 1,-5-5 182,2 1 1,-4-4-71,0 3 1,-1-4 39,1 1 75,-1 2-170,-5-5 226,4 4-22,-8-5 13,3 0 1,-5-5-74,0-2 1,-1-2 90,-3 1 1,2-6-71,-1 3 1,-2-3-60,1 2 1,-4-4 41,4-3 0,-1-3-258,1-1 0,2-1 14,-6-2 1,6 0-27,-2-4 0,-1 1-221,1-2 1,-3-1 152,3 6 1,-4-1-118,4 4 0,-3 2 46,3 2 0,-4-2 8,4 6 0,-1 1-76,2 7 31,1-4 0,-3 9-475,5-6 238,0 6 0,1-3 72,3 5 0,3 3 164,4 1 1,0 6-164,1 2 1,-1 0 482,1 8 0,-1-1 0,1 3 0</inkml:trace>
  <inkml:trace contextRef="#ctx0" brushRef="#br0" timeOffset="189">16446 8520 8102,'-6'0'915,"1"0"0,5 1-468,0 3 1,0 2 21,0 6 0,0-1-211,0 1 0,1 0-31,3 4 1,-3-2 110,3 5 1,1-2-111,-1 2 0,-1 3-187,-3-3 1,4-1 32,0 1 1,0-5-121,-4 1 1,0-1-28,0 1 0,0-6 75,0 2-187,0-2 38,0 3-1496,0-1 761,0-4-1436,0 3 2318,0-9 0,5 4 0,1-5 0</inkml:trace>
  <inkml:trace contextRef="#ctx0" brushRef="#br0" timeOffset="190">16595 8417 7905,'0'-11'628,"0"-1"-750,0 1 18,5-1 662,1 6 1,4 0-201,-2 2 0,2 3 18,-3-3 1,4 3-154,0 1 0,4 0-32,0 0 1,1 0-100,-5 0 0,2 0-158,2 0 1,-2 0-226,2 0 0,-2 0 219,-2 0 1,1 0-1799,-1 0 993,0 0 877,-4 0 0,3 0 0,-4 0 0</inkml:trace>
  <inkml:trace contextRef="#ctx0" brushRef="#br0" timeOffset="191">16652 8554 8501,'1'7'633,"3"-4"1,-2-1-111,6-2 0,-1 0-381,5 0 1,1 0 45,2 0 0,-1 0-428,5 0 0,-4 0-52,4 0 0,-4-2-207,4-1 1,-5 1 19,2-2 0,-4-1 128,0 2 351,-1-1 0,0-1 0,1-2 0</inkml:trace>
  <inkml:trace contextRef="#ctx0" brushRef="#br0" timeOffset="192">17074 8200 7949,'-6'-16'22,"1"2"2,5-5-191,0 5 336,5-3 577,-4 11 253,4-4 0,-1 10-586,0 0 0,0 5-149,-4 6 1,0 6 218,0 2-317,0 2 1,1 6-7,3 0 0,-3 4 61,3 0 1,-3 6-250,-1 1 1,1 0 94,3-4 0,-3-1-98,3-3 0,-1 2 21,1-5 0,-3-1-163,3-3 1,-2-1 0,2-3 0,-3-3 70,3-4 1,-3-1-243,-1 1 186,0-1-784,5 1 654,-3-6 1,3 0-776,-5-2-297,0-3 1360,0 4 0,-5-5 0,-2 0 0</inkml:trace>
  <inkml:trace contextRef="#ctx0" brushRef="#br0" timeOffset="193">17188 8040 7936,'0'-17'0,"0"0"191,0 6 1,2 0-44,1 4 0,-1 0 318,2 4 0,-2 1 307,2-1-283,-3 1 1,6 2-93,-4 0 1,0 9 35,4 3 1,1 7-78,4 0 1,3 2-105,0 2 0,1 5-28,0 3 1,-2-2-5,5 1 1,-2 1-173,2 3 0,2 0 124,-6 0 1,4 1-287,-4-1 0,1-4 130,-5 1 0,0-5-210,1 5 1,-2-6 63,-2 2 0,-2 1-5,-2-1 1,-3-1-43,3-3 0,-3-1 89,-1-3 0,-4 2-198,0-2 0,-4 2 68,0-2 1,-2 1-193,-2-5 1,1 4 107,0-4 1,-2 2-617,-2-2 0,2-2-7,-2 2 924,2-2 0,-4-2 0,0 1 0</inkml:trace>
  <inkml:trace contextRef="#ctx0" brushRef="#br0" timeOffset="194">17817 8246 7946,'0'-8'-16,"0"1"31,0 4 547,0-2 331,0 5 1,0 6-627,0 6 0,0 4 186,0 7-287,0 0 1,1 5-81,3 2 1,-2 3 104,6 2 0,-4-2-172,3-3 0,-3 3 49,4-3 1,-5-2-216,5-1-1,-4-3 5,3-1 0,-3-5-110,4-3 0,-6-1 126,2 1 0,-1-6-269,1 2-823,-3-2 455,4 3-637,-5-6 1401,0 4 0,0-8 0,0 3 0</inkml:trace>
  <inkml:trace contextRef="#ctx0" brushRef="#br0" timeOffset="195">17645 8234 7973,'12'-17'36,"-5"-4"-18,1 6 0,1 0 170,6 3 1,1 1 310,4 0 1,1-1-54,-2 1 1,3-1 144,1 1 1,-1 1-290,1 2-134,5-2 0,-4 9-9,3-3 1,-2 3-118,2 1 1,-5 0-181,4 0 1,-8 1 145,5 3 0,-8 2-52,0 6 0,-2-1-34,-2 0 1,-4 5-362,-4-1 1,-1 4 114,-2-4 0,-7 5-11,-4-1 1,-3-1 42,-9 1 0,3-5-60,-7 1 1,3 2 39,1-2 1,0 0 55,1-3 1,3-2-15,0-2 1,5 0 67,-2-4 0,7 0-354,2-4 556,4 0 0,-2 5 0,5 1 0</inkml:trace>
  <inkml:trace contextRef="#ctx0" brushRef="#br0" timeOffset="196">18479 8006 7959,'0'-11'-401,"0"-1"890,0 6-27,-5-4 1,2 8 284,-4-1-450,4 1 1,-3 2-62,2 0 0,-2 5 0,-6 3 0,1 7 147,-1 4 1,0 8-117,-3 3 0,2 3-124,-2 2 1,1 0 106,-2 3 1,4-1-290,-4 5 1,4-4 82,0 4 0,6-4-181,2 4 0,3-5-12,1 1 0,1-7-92,3 0 1,2-6 100,6 2 1,-1-7 69,1-1 0,-1-4 109,0 5 1,2-7-77,2 3 1,-2-4-17,2 0 1,-2-5 34,-2 1 0,1-2-444,-1 2 0,2-2-155,2-2 1,-2-1 616,2 4 0,3-4 0,0 2 0</inkml:trace>
  <inkml:trace contextRef="#ctx0" brushRef="#br0" timeOffset="197">18673 8246 8019,'0'-12'1037,"0"1"-236,0 0 1,1 3-167,3 0 1,-3 5 743,3-5-511,-2 5 1,-1-2 293,3 5-1214,-3 0 0,4 3 128,-5 4 0,0 2 17,0 10 1,0 4-211,0 4 1,0 3-124,0-3 1,0 5-33,0-2 0,0 3-65,0 1 1,0-3 21,0-1 0,4-4 103,0 0 0,1-5 101,-2-2 1,3-5-29,1 1 0,-1-2 84,-2-2 1,-1-1-229,4-2 1,-4-2-312,1-2 39,-3-3-796,-1 4 323,0-5 0,-4-5 617,0-2 0,-3-4 429,3 0 1,-1 0-129,1-1 0,-1-4 250,-3-3 0,2-3-154,2-1 0,2-1 135,-6-3 1,6 0 116,-2-4 0,3-1 193,1 6 1,0 3 66,0 4 0,0 5-181,0-1 1,0 2 409,0 2-119,0 4-446,0 2 1,5 6-5,2 3 1,3 6 11,2 6 0,0 4-53,4-1 0,0 4-14,3 3 1,2-1-129,-6 1 0,5-2 22,-1-1 1,-1 0-136,1 0 0,-5-5 57,1-3 0,2 1 181,-2 0 1,0-5-13,-4-3 1,1-5 139,-1 5 1,1-5-121,-1 0 1,-3-1 58,-1-2 278,1 0-324,3 0 0,-4-2 136,-3-1 1,1 0-58,-2-5 1,1 1-17,-4-5 0,0-3-94,0 0 0,0-5 7,0 1 1,-1-7-30,-3 0 1,2-6-152,-6 1 0,0 0-38,-3 0 0,3-6 41,1 3 1,0 1-669,0 3 1,2 3 324,5-3 0,0 5-223,0 3 0,0 0 101,0 7 1,0 0-604,0 3 127,0 6 648,0 1 0,0 6-67,0 3 0,0 3 440,0 9 0,5 1 0,1 6 0</inkml:trace>
  <inkml:trace contextRef="#ctx0" brushRef="#br0" timeOffset="198">19153 8463 8557,'6'0'1230,"0"0"-668,-2 0 1,-1 0 431,4 0-636,1 0 0,3 0-129,1 0 0,-3 0 9,2 0 1,-6 0-106,7 0 1,-3 1 55,2 3 0,-1-2-100,-2 6 1,1 0-90,-6 3 1,1 1 32,-4-1 1,0 4-297,0 0 1,0 4 166,0-3 0,-1 3-221,-3-4 0,2 4 134,-6-4 1,0 4-45,-3-4 1,0 5 1,-1-5 1,1 1 54,-1-1 0,1-2 196,-1 2 0,2-2-108,3-2 0,2-3 399,5 0 0,0-4 17,0 3 254,0-4-300,0 2 1,5-1-131,2-1 0,3 1-80,2-4 0,3 0-14,0 0 0,2 0-317,-2 0 1,-1-1-62,5-3 0,-5 3-554,1-3 0,2 3 382,-2 1 1,-4-2-1409,-3-1 1894,0 1 0,3-8 0,0 4 0</inkml:trace>
  <inkml:trace contextRef="#ctx0" brushRef="#br0" timeOffset="199">19450 8371 7880,'0'-11'141,"0"3"343,0 1-73,0 4 0,0-3-38,0 2 1,1 3-129,3-3 0,-2 3-29,6 1 1,0-4-156,3 0 1,0 0 39,1 4 0,3-3-191,0-1 0,4 0-1,-3 4 0,3-4-64,-4 0 0,1-1-276,0 1 1,-4 3 245,3-3 0,-6 3-639,-1 1 824,-6 0 0,4-5 0,-6-1 0</inkml:trace>
  <inkml:trace contextRef="#ctx0" brushRef="#br0" timeOffset="200">19473 8497 7967,'11'0'300,"0"0"422,1 0 0,-1 0-208,1 0 1,-1-1-36,1-3 0,3 3-194,0-3 1,1 3-278,0 1 1,-2-4-278,5 0 0,-5-1-381,1 1 1,-2 3 649,-2-3 0,0-2 0,1-1 0</inkml:trace>
  <inkml:trace contextRef="#ctx0" brushRef="#br0" timeOffset="201">20032 8120 8001,'0'-11'0,"0"3"575,0 1-347,0 4 1,1-2-67,3 5-92,-2 0 1,4 3 199,-2 4 0,-3 6-105,3 10 0,-2 1-46,2 2 1,-3 4 49,3 4 1,-3 0-48,-1 0 0,0 1 51,0-1 0,0-5-9,0-2 1,2-3-155,2-1 0,-2-2 101,6-2 1,-5 2-168,5-6 1,-4 0-182,4-4 1,-5 1-214,5-1 1,-4-3-526,3 0 0,-4-5 122,1 5 853,-3-5 0,-1 2 0,0-5 0</inkml:trace>
  <inkml:trace contextRef="#ctx0" brushRef="#br0" timeOffset="202">20101 7880 8221,'6'-11'-1,"-1"0"-2,-5 4 3,0 2 0,5 5 0,-2 1 0,4 3 0,1 4 1704,3 7 0,2 3-630,2 5 0,3 1-554,5 2 1,-4-1-214,0 1 0,0 3-83,4 2 1,-2 2-196,-2 1 1,-1-3 76,-3-1 1,-2 0-241,2 5 1,-3-5-26,-5 1 1,2-5-17,-5 5 1,4-5 71,-4 5 1,-1-6-49,-3 2 1,0-3-174,0-1 1,0 0 93,0-1 1,-3 1 16,-1 0 0,-5-4 63,1 0 0,-2-4 23,-1 5 1,-5-7 15,1 3 0,0-4 60,4 0 0,-1-1-175,1 1 0,-1-2-198,1-3 1,3 2-160,1-5 1,3 1-131,-4-1 713,6-3 0,-8 9 0,3-3 0</inkml:trace>
  <inkml:trace contextRef="#ctx0" brushRef="#br0" timeOffset="203">20695 8269 7996,'7'0'564,"1"0"1,-4 0 5,3 0 0,1-2-187,3-1 1,1 1-2,-1-1 1,6 0-113,2-1 0,2 3-50,2-3 0,0-1-2,0 1-137,0 0 0,-1 1-153,1-1 0,0-1 130,0 1 1,-5 3-760,-3-3 0,-2 3-11,-2 1-1557,-5 0 1141,-1 0 1128,-5 0 0,-10 5 0,-2 1 0</inkml:trace>
  <inkml:trace contextRef="#ctx0" brushRef="#br0" timeOffset="204">20740 8429 8182,'12'0'1923,"3"0"-1688,0 0 0,5 0-168,0 0 1,1 0-62,2 0 0,4 0 134,-1 0 1,1-4-1522,-4 0 1381,-6 0 0,5-1 0,-4-1 0</inkml:trace>
  <inkml:trace contextRef="#ctx0" brushRef="#br0" timeOffset="205">21665 7800 8135,'0'-11'461,"5"5"-157,-3 1 578,8 5-549,-9 0 0,5 5-4,-2 2 1,-2 5-90,1 3 0,-1 3 45,-2 5 1,0-1-104,0 1 1,-2 4-117,-1 0 0,1-1 70,-2-3 0,3 0-229,1 0 1,0-2-136,0-2 0,0 2 153,0-6 0,1 0-256,3-4 0,-1 1-38,4-1-893,-4 1 272,7-1 51,-9 1 939,4-6 0,-10 4 0,-1-4 0</inkml:trace>
  <inkml:trace contextRef="#ctx0" brushRef="#br0" timeOffset="206">21323 8360 7999,'0'-6'621,"0"-1"-422,0 4 1,1 1 172,3-1 186,-3 1 1,9 2-128,-2 0 1,2 0-21,1 0 0,2 0-60,2 0 1,3 0-46,5 0 0,1-4-146,3 1 1,-2-1-118,6 4 0,3-1 159,4-3 0,5 1-92,-1-4 0,2 3-105,2-4 0,4 2 20,-1-2 0,0-2-258,-3 2 1,-5 0 117,-3 0 1,-8-2-124,-3 2 1,0 3 14,-5 1 1,-1 2-32,-10-2 0,1 3-482,-1-3-683,-5 3 631,-1 1 0,-10 3-16,-2 1 804,-8 5 0,-8-3 0,-7 6 0</inkml:trace>
  <inkml:trace contextRef="#ctx0" brushRef="#br0" timeOffset="207">21528 8520 7992,'-7'-4'1190,"-1"0"-329,6 1-321,-4 3 171,6 0-414,0 5 1,0 1-82,0 5 1,0 2 45,0 2 1,4 2 101,0 2 0,1 2-127,-1-2 0,-3 3 0,3 1 0,-3 1-229,-1 3 1,0-7 69,0 3 0,0-4-185,0 0 0,0 1 105,0-5 0,0 1-162,0-5-7,0 0 0,0 1-430,0-1-15,0-4-387,0 3-918,0-4 803,0 0 289,0 0 0,0-5-14,0 3 843,0-3 0,0 4 0,0-5 0</inkml:trace>
  <inkml:trace contextRef="#ctx0" brushRef="#br0" timeOffset="208">21905 8531 7840,'0'-17'-156,"0"0"360,0 6 0,4 3 225,0 0-142,5 6 165,-8-8-8,4 9 1,-6-5-103,-3 6 1,-2 2-271,-6 2 0,1 3 122,-1 8 1,0-1-71,-4 5 0,4 0 11,-3 4 1,-2 0-1,2 0 0,-4 0-36,4 0 1,-1-1 51,5 1 1,-1 4-133,1 0 1,1-1 120,2-3 1,2-1-307,2-3 1,3 1 68,-3-5 1,4 4-40,4-4 0,2-3 33,6-4 0,-1-2 89,0 1 1,1 0-53,-1-3 0,6-3-5,2 3 0,-1-3-27,1-1 0,0-4 83,4 0 0,-2-3 68,-2 3 1,1-5-66,-4 1 1,1-2-14,-5-1 1,1-2-69,-10-2 1,5 2-118,-4-2 1,-5 1-69,-7-1 1,-6 3 90,-1 1 0,-7 1-391,-1 6 1,-1 0 219,-6 4 0,1 0-551,-2 0 909,3 0 0,5 5 0,0 2 0</inkml:trace>
  <inkml:trace contextRef="#ctx0" brushRef="#br0" timeOffset="209">22579 8246 7923,'5'-6'-104,"-4"-5"1,6 10 1104,-3-3-83,-3 3-199,4-4-200,0 4-297,1-4 0,2 5-29,0 0 1,-5 0 244,5 0-295,0 0-29,3 0 0,0 0-369,1 0 1,-1-2-57,1-1 1,0 1-232,4-2 0,-2 3 84,5 1 0,-4-4-322,4 1 1,-5-1 779,1 4 0,-2-5 0,-2-2 0</inkml:trace>
  <inkml:trace contextRef="#ctx0" brushRef="#br0" timeOffset="210">23344 7789 7997,'0'-18'404,"0"3"112,0 7-536,0-2 201,0 9 623,0-9-206,0 9-773,0-4 140,0 15 0,0 1 73,0 8 1,0 3 129,0-3 0,-1 4-116,-3 3 0,3-2 23,-3 3 1,3-3 16,1-1 1,0-2-181,0-1 1,4 0 69,-1-5 1,3 2-339,-3-2 0,0-3 180,4 4 1,-3-7 175,4-2 0,0 1 0,3 3 0</inkml:trace>
  <inkml:trace contextRef="#ctx0" brushRef="#br0" timeOffset="211">23047 8234 7923,'7'0'-306,"-1"0"677,-2 0 490,-3 0-565,9 0 0,-3 0 112,4 0 1,0-3 87,1-1-221,-1 0 1,4 4-57,1 0 0,8 0 0,-1 0 0,7-1 137,1-3 1,3 1-102,4-4 1,1 3-146,3-4 1,3 5 99,-4-5 0,4 4-228,1-3 0,-5 0-13,1 0 1,-4-2-92,4 5 1,-9-4-4,1 4 1,-6-3-35,3 3 1,-10-1-234,2 1 0,-8 3 183,1-3 0,-7 3-909,-2 1 762,-4 0 1,2 1-203,-5 3 1,-1-2 557,-3 6 0,-8 0 0,-5 3 0</inkml:trace>
  <inkml:trace contextRef="#ctx0" brushRef="#br0" timeOffset="212">23356 8463 7923,'0'-8'-1275,"0"1"1437,0-1 446,0-3 0,0 3-106,0 0 0,-2 6-96,-1-2 0,0 3 161,-5 1-47,6-5-228,-8 3 1,3-3-74,-4 5 0,0 2-18,-1 1 1,1 0 17,-1 5 0,-3-1-204,0 5 1,-4 3-4,4 0 1,-4 5-77,3-1 0,-3 3 36,4 1 0,-1 0-46,0-1 1,4 1-32,-4 0 0,8 0 128,0 0 0,5-2-148,0-2 1,-3 2 85,3-6 1,-1 4 160,4-4 0,1 0-117,3-3 1,-2-1-3,6 1 1,0-1-20,3 1 1,1-6 3,-1-2 0,4 1 52,0-1 1,6-1-22,-2-3 0,1 0-42,-1 0 0,1 0 23,-4 0 1,-1-1-220,-4-3 1,1 2 64,-1-6 1,-3 4-28,-1-3 1,-4-2 25,1-6 0,-3 2 16,-1-2 0,-1 1-43,-3-1 0,-4 2 75,-7-2 1,1 2-399,-5 2 1,4 3 180,-4 0 1,0 6-76,-4-2 1,1 3 40,3 1 0,-1 0 358,5 0 0,-6 5 0,4 1 0</inkml:trace>
  <inkml:trace contextRef="#ctx0" brushRef="#br0" timeOffset="213">23561 8360 7923,'0'-8'338,"0"1"-269,0 4 27,0-2 502,0 5 1,0 5-187,0 3 0,0 2-76,0 1 0,0 1-144,0-1 1,-1 2-21,-3 2 1,3-2 37,-3 2 1,-1 2-219,1-2 0,-3 4 51,3-4 0,-4 0-25,4-3 1,-3 0-144,3 4 1,-1-7 77,1 2 1,3-2-110,-3 2 1,3-3 34,1 0-100,0-6 209,0 8 1,4-7 458,-1 4-237,6-4 1,-2 2 11,4-5 1,-3 1 3,-1 3-110,1-3 1,3 4-478,1-5 0,-5 0 20,1 0-772,0 6-86,3-5 296,0 4 1,-3-5-709,0 0 1611,-6 0 0,8 0 0,-3 0 0</inkml:trace>
  <inkml:trace contextRef="#ctx0" brushRef="#br0" timeOffset="214">23653 8566 7923,'0'-12'1333,"0"1"-793,0-1-102,0 1 196,0 5 1,1 1-203,3 5 1,-3 1-156,3 3 0,-3 6 34,-1 5 0,0 1 102,0 0 1,0 1-70,0 6 1,0 0-99,0 0 0,4 0-34,0 0 1,-1 0 6,-3-1 0,0 0-112,0-3 0,0 1 20,0-4 1,0-1-54,0-4 0,2-1 107,2-2 0,-3-2-107,3-2-514,-3-3 319,-1 4-5233,0-5 3301,-5 0 2053,-2 0 0,-9 6 0,-2 0 0</inkml:trace>
  <inkml:trace contextRef="#ctx0" brushRef="#br0" timeOffset="215">9970 9719 8068,'0'-7'-192,"0"-1"1,0 4 297,0-3 0,0 3 381,0-4 0,0 4 168,0-3 169,0 4-113,0-7-244,0 9-76,0-4-158,0 5 1,-3 1-161,-1 3 0,0 7 80,4 8 1,0 3-112,0 1 0,0 4 35,0 4 1,4-2-172,0 2 1,3-6-157,-3 2 1,5-3 131,-1-1 0,-2-2 43,1-2 1,-3 1 43,4-4 0,-6-1-167,2-4 1,1 1-434,-1-1-247,0 1-383,-4-1 1261,0 0 0,-5 1 0,-1-1 0</inkml:trace>
  <inkml:trace contextRef="#ctx0" brushRef="#br0" timeOffset="216">9594 10324 7974,'-12'0'-87,"6"-5"287,1 4-177,0-4 437,3 5 1,-1 0-163,6 0 1,4 0 23,4 0 1,1 0-74,-1 0 1,5 0-42,3 0 0,3 0 20,1 0 0,5-4-5,2 0 1,7-4-72,1 0 0,9-2 58,-1-2 0,2 2-298,-2 3 0,3-4-99,1 4 0,-1-3-129,-3-2 0,-2 5 57,-2-1 0,-3 2-59,-4-2 1,-1-1 76,0 5 0,-5-3 68,-2 3 0,-3-1 77,-1 1 0,-5 3-59,-3-3 0,-2 1-7,-2 0 0,-3 1 298,-1-1-1064,-4 1 928,2 2 0,-5 0 0</inkml:trace>
  <inkml:trace contextRef="#ctx0" brushRef="#br0" timeOffset="217">9799 10541 7996,'-11'0'-353,"3"0"-67,0 0 0,5 0 388,-5 0 1,4 0 740,-3 0-437,4 0 1,-3 0 191,2 0-148,3 0 199,-4 0 718,5 0-473,0-5-206,0 4-404,0-9 0,0 7 109,0-4 1,5 4-188,2-1 0,5-1 94,3 2 0,-2-1-81,2 4 0,1-1-19,0-3 0,3 2-148,-4-1 1,4 1 66,-4 2 0,0 4-102,-3 0 1,-1 4-297,1-5 303,-1 6 0,-1-2-492,-2 4 404,-3 0 0,-5 1-93,0-1 0,-5 1 127,-3-1 0,-2-1 51,-1-2 1,-1 2 116,1-2 1,-1-2-86,1 2 0,-1-2 305,1 2-169,0 2 1,-1-8 429,1 6-179,4-6 267,-3 4-102,9-6-223,-4 0-138,5 0 1,5 0-31,3 0 1,2 0 2,1 0 0,6 0 29,2 0 1,-1 0-40,1 0 1,0 0 13,3 0 1,0 0-72,-3 0 1,1 0 18,-4 0 1,3 3 3,-4 1 1,0 4-65,-4-4 82,1 4 0,-6-1-294,-2 4 1,-3 1 77,-1-1 1,-5 4-212,-2 0 0,-7 5 91,-2-5 1,-4 1-79,1-1 1,-2-2 155,-2 2 0,0 2 201,0-2 0,4-1 104,0-6 1,0 2-77,-4-3 1,1 0 12,3 0 0,2-4-32,1 1 1,8-3-462,-4-1 296,3 0 156,3 0 0,1-5 0,5-3 0,10-2 0,3-1 0</inkml:trace>
  <inkml:trace contextRef="#ctx0" brushRef="#br0" timeOffset="218">10233 10530 7886,'5'-11'0,"-2"-1"222,4 1-117,-4-1 0,7 1 373,-2 0 1,-2-1-98,2 1 1,-5 4 86,5 4 1,-4-3 277,3 3-109,-4-1-409,7 4 1,-4 1 63,6 3 0,-1-2-118,1 6 1,-1-2-55,1 2 0,-1 2 3,0-2 0,0 2-140,-4 1 1,3 5-161,-2-1 1,-3 5 108,-1-1 1,-3 3-310,-1 1 0,-9-1 167,-2 1 0,-4 4-60,-1 0 1,0-1-5,-3-3 1,-3 0-148,3 0 0,3-2 333,0-2 1,4 2-82,0-6 0,1 0 217,0-3 1,4-5-57,3 1 1,-1-4 540,1 3-257,1-4 162,3 2-177,0-5 0,5 0 106,2 0 1,5 0-94,3 0 0,-1 0-125,5 0 1,0-2 52,4-1 1,0 0-43,0-4 1,1 3-74,2-4 0,-2 2 73,3-2 1,-3 2-212,-1 2 1,-1 1 14,-3-4 0,-3 4-73,-4 0 1,-1 1-1107,0 2 927,1 0 1,-5 0-2046,1 0 2333,-5 0 0,2 0 0,-5 0 0</inkml:trace>
  <inkml:trace contextRef="#ctx0" brushRef="#br0" timeOffset="219">11192 10142 8050,'-6'-5'296,"1"3"-61,5-3 11,0 0 0,1 4 115,3-3 1,-1 3-92,4 1 0,1 0-59,3 0 0,1 0 35,-1 0 0,4-1-39,1-3 1,4 3 16,-1-3 1,2-1-1,2 1 1,0-1-165,0 1 0,0 1 113,0-4 1,-2 3-235,-2-4 0,-2 6 65,-6-2 0,-3 3-1051,-1 1 561,-4 0-1542,2 0 1025,-15 5 1003,7-4 0,-17 9 0,7-3 0</inkml:trace>
  <inkml:trace contextRef="#ctx0" brushRef="#br0" timeOffset="220">12255 9594 8135,'0'-7'745,"0"-3"-204,0 9 158,0-4-459,0 20 0,1-5-55,3 13 1,-2 1 54,6 3 1,-6 4-48,2 0 0,1 1-47,-1-2 0,4 3-201,-5-3 0,3-2-105,-3-1 1,-1-3 126,1-1 0,2-4-240,-1 0 0,1-5 130,-1 1 0,-3-6-194,3-1 0,-1-2 73,1 2 0,-3-2 264,3-2 0,-3-3 0,-1 4 0</inkml:trace>
  <inkml:trace contextRef="#ctx0" brushRef="#br0" timeOffset="221">11980 10222 7954,'-6'0'-81,"-4"0"1126,9 0-202,-4 0-93,5 0-464,5 0 1,1 3 120,5 1 0,1 0-97,-1-4 0,2 0-43,2 0 0,3 0-30,5 0 1,1-1-15,3-3 0,6 3-121,5-3 0,1-1 89,-1 1 0,3-4-270,4 5 0,1-5 118,0 4 1,-1-3-223,1 3 1,0-5-43,-1 1 0,-3-1 84,0 2 0,-5-3 63,1 2 1,-2 2-49,-2-2 1,-5 4-61,-2-3 1,-4 4 83,-4-1 0,1 3 139,-5 1-137,0-5-653,-3 4 86,-1-4 0,-4 6-1233,-4 3 1900,-1-3 0,-7 9 0,-2-4 0</inkml:trace>
  <inkml:trace contextRef="#ctx0" brushRef="#br0" timeOffset="222">12323 10404 7962,'0'-11'-577,"1"1"786,3 2 1200,-3-2-491,5 9-480,-6-9 0,-2 8-288,-2-1 0,2 1 72,-6 2 1,1 2-164,-5 1 0,1 0 118,-1 5 1,0 3-165,-3 4 0,1 5 90,-5 0 0,-1 1-102,-2 2 0,0 0 12,3 0 1,-1 3-60,5 1 1,-2 0-14,2-5 0,3 1 74,1 0 1,1 0-77,6 0 1,0 0 56,4-1 1,1 0-142,3-3 0,3 1 76,4-4 1,4-1 44,0-4 0,6 3 9,-2-2 1,2 0-8,2-8 0,-4 4-2,0-4 1,0-1 1,4-3 0,-1 0-31,-3 0 1,2-3 33,-2-1 1,3-5-17,1 1 1,-5-2 52,-3-1 1,-4 3 71,-3 0 0,1 1-63,-5-5 0,-1 1 9,-3 0 1,-1-1-19,-3 1 0,-2-1 0,-6 1 0,-3-1-120,0 1 0,-8 1 122,4 2 0,-9-1-395,5 6 0,-3-1-47,-1 4 1,3 4-195,-3-1 0,4 6 214,4-1 0,-1 2 402,5 1 0,0 6 0,3 1 0</inkml:trace>
  <inkml:trace contextRef="#ctx0" brushRef="#br0" timeOffset="223">12609 10450 7886,'0'-11'0,"0"-1"285,0 1-155,0-1 0,0 1 133,0 0 1,0 3 181,0 0 1,0 5 593,0-5-284,0 5-195,0-2-340,0 5 0,0 5-171,0 3 1,0 2 88,0 2 1,0 0-71,0 3 0,0 3 44,0 5 1,0-4-142,0 0 0,-4 0-168,0 4 1,-4 0 85,5 0 0,-2-4-22,1 0 1,2-5 46,-1 1 1,-2-2 39,1-2 0,0 1 20,4-1 1,0-3-53,0-1 99,0-4-5,0 7 1,1-9 102,3 3 0,2-3-69,6-1 1,-1 0 9,1 0 0,3 0-32,0 0 0,0 0-22,-3 0 1,3 0-29,0 0 0,0 0-160,-3 0 0,-1 0 56,1 0 1,-1 0-572,1 0-438,-1 0 422,0 0-854,1 0 1091,-6 0 0,-1-1 476,-5-3 0,0 3 0,0-4 0</inkml:trace>
  <inkml:trace contextRef="#ctx0" brushRef="#br0" timeOffset="224">12803 10576 7911,'1'-12'212,"3"1"0,-2 3 934,6 1-333,-5 4-465,2-7 0,-5 10-92,0 0 0,0 5 104,0 6 1,0 2 50,0 2-248,0 3 0,0 5 51,0 0 1,0 0-1,0 0 1,0 1-145,0 2 1,0-2 111,0 3 1,0-4-277,0-4 1,0 1 80,0-5 0,0 4-93,0-3 0,1-1 208,3-4 118,-3 1-54,4-1 46,0-4-79,-4-2 111,4-5-832,-5 0 1,-10 5 0,-2 1-1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6T08:18:34.323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19987 5151 7281,'-7'-7'346,"-2"1"-53,5 2-55,1 3-57,3-4 345,0 5-378,5 0 1,1 0 45,6 0 0,-1 0-36,0 0 1,1 0-79,-1 0 0,1-1 61,-1-3 0,0 3-210,1-3 0,3 3 37,0 1 1,4-4 55,-3 0 1,3 0-126,-4 4 0,4-4 18,-4 1 1,0-1-66,-3 4 1,-2-2-1,-2-1-234,2 1 169,-4-3-188,0 5 1,-2 2 49,-8 1 1,2 0 350,-6 5 0,-4-1 0,-6 5 0</inkml:trace>
  <inkml:trace contextRef="#ctx0" brushRef="#br0" timeOffset="1">19929 5413 8030,'-6'0'322,"1"-1"204,5-3 29,0 3-277,5-4 0,1 4-15,6-3 0,1 3-217,2-3 0,-1 3 78,5 1 1,-4-4-237,4 0 0,0 0 121,4 4 0,-4 0-199,0 0 0,-4-1-36,4-3 0,-5 3-131,1-3 0,2 3-170,-2 1 1,0 0-346,-3 0 872,-1 0 0,6-5 0,0-2 0</inkml:trace>
  <inkml:trace contextRef="#ctx0" brushRef="#br0" timeOffset="2">20592 4774 8036,'0'-8'-86,"0"1"208,5 4 1,-3-6-15,6 5 1,-4-1 80,3 2 1,5 1 23,3-1 1,5 0-255,-1-1 1,3 3 126,1-3 1,1-1-8,3 1 1,-3-1 59,2 1 0,-2 3-112,-1-3 0,-1 3 96,-3 1 1,1-4-122,-5 0 0,5 1 13,-5 3 0,0 0 15,-4 0 1,-3-2-93,0-2 1,-5 3 117,5-3 1,-4 3 20,3 1-3,-4 0 272,2 0 124,-5 0 1,-4 1-372,0 3 1,-4 3-211,0 4 0,-2 5 105,-2 4 1,1 1-170,0 2 1,-1 0 44,1 0 0,-2 1-84,-2 2 1,2-5 44,-2 2 0,6-4-22,1 0 0,2 1 27,-2-5 79,3 0 1,4-3-9,-3-1 0,3-3 1,-3-1 1,3-3-767,1 4 525,0-6 0,0 5 333,0-3 0,5-3 0,1 4 0</inkml:trace>
  <inkml:trace contextRef="#ctx0" brushRef="#br0" timeOffset="3">20558 5276 11522,'11'0'659,"2"0"-580,2 0 1,3 0 68,5 0 1,-1 0-166,1 0 1,5 0 50,3 0 1,2-3-26,1-1 1,0-1 53,0 1-1,1-1-184,-1-3 0,-5 2-4,-2 2 1,-1 3-41,-3-3 0,3-1 20,-7 1 0,-2 0 74,2 4 1,-3-1-108,3-3 0,-5 3-8,1-3-72,-2 3 0,-2 1 54,0 0 1,-3 0-367,0 0 169,-6 0 0,3 1-681,-5 3 1083,0-3 0,-5 9 0,-1-3 0</inkml:trace>
  <inkml:trace contextRef="#ctx0" brushRef="#br0" timeOffset="4">20717 5493 7979,'0'-6'-120,"0"-4"416,0 9 21,0-4 835,0 5-1004,-5 0 0,3 0 329,-6 0-443,1 0 1,-6 5 35,-2 2 1,2 7-84,-2 1 0,-2 2 5,2-2 0,-4-1 72,4 5 1,-4 0-81,4 4 0,-1 0 65,5 0 0,-1 0-129,1-1 1,3 1 92,1 0 1,4-1-66,-1-3 1,3 1 36,1-5 0,0 6-126,0-2 0,0-2 61,0 2 1,5-5-151,3 2 0,2 0-36,1-1 1,1-1 130,-1-6 1,2 1 188,2-5 0,-1-1-148,5-3 0,-1 0 105,1 0-1,3 0-95,-3 0 1,-3-5 273,-1-2 0,-1 0 88,2 0 1,-8-1 84,4-3 0,-7-2 92,3-2 0,-6 2-145,2-2 1,-4-3-216,-4-1 1,-2 3 88,-6 0 0,0 0-426,-4 1 1,-1 1 163,-6 6 0,4-1-165,0 5 0,1 1-120,-1 3 1,-1 0-254,4 0 1,1 1-73,4 3 0,-1-2 195,1 6 1,5-1 493,2 5 0,-3-1 0,1 1 0</inkml:trace>
  <inkml:trace contextRef="#ctx0" brushRef="#br0" timeOffset="5">20900 5493 7990,'0'-17'25,"0"1"1,0 8 224,0 0 88,0 5 493,0-2 483,0 5-1271,0 5 0,4 2-38,0 4 1,0 1-48,-4-1 0,0 4 16,0 0 0,0 6-39,0-2 0,-4 2-25,0 2 1,-1-4 131,1 0 0,2-1-119,-6 1 0,5 1 69,0-4 0,-2 3-285,1-4 185,0 0-31,4-3 139,0-1-1,0 0 1,1-4-3,3-3 1,-1 1-18,4-2 1,-3 1-83,4-4 92,-1 0 1,5 4-118,-1 0 1,-3 0 3,-1-4-451,1 0 142,3 0 1,-1-2-177,-2-1-131,2 1 242,-3-8 497,-1 4 0,4-6 0,-9 1 0,4 0-6,-5-1 0,0 5-94,0-1 0,0 0 314,0-3 0,0 3 266,0 1 0,0 3 1325,0-4-796,5 6 448,-3-8-520,3 8-754,-5-3 0,0 10 61,0 3 0,0 6-214,0 1 0,0 5 31,0-1 0,0 3-62,0 1 1,0 0-198,0-1 1,0 1 144,0 0 1,1 0-134,3 0 1,-3-4-125,3 0 515,2-5 0,-4 2-48,1-4 1,2-5 309,-1 1-472,0-5-322,-4 2-427,0-5 1,-5 0 0,-1 0 0</inkml:trace>
  <inkml:trace contextRef="#ctx0" brushRef="#br1" timeOffset="6">24258 8063 6883,'0'-6'274,"-1"1"315,-3 5-123,3 0-444,-10 0 0,9 0 85,-6 0 58,6 0-35,-3 0-180,5 0 1,5 0-19,2 0 0,3 0 77,2 0 0,-1 0-116,1 0 1,4 0 63,3 0 1,-1-2-123,1-1 0,-1 1-206,1-1 64,2 1 1,-8 2-109,2 0-11,-7 0 426,-3 5 0,-10 2 0,-1 4 0</inkml:trace>
  <inkml:trace contextRef="#ctx0" brushRef="#br1" timeOffset="7">24212 8223 7720,'0'6'-67,"2"-1"308,1-5-242,-1 0 0,8 4 99,-3 0 0,0 0 68,0-4 0,2 0-189,6 0 0,-2 0 96,2 0 0,-2 0-128,-2 0 0,2 0-119,2 0 0,-2 0-250,2 0 1,-2 0 131,-2 0 292,-4 0 0,3-5 0,-4-2 0</inkml:trace>
  <inkml:trace contextRef="#ctx0" brushRef="#br1" timeOffset="8">24646 7858 7720,'0'-12'0,"0"1"-140,0-1 0,0 1-255,0-1 1,1 5 690,3-1-165,-2 1 0,8-5 79,-3 1 0,0 3-52,0 1 1,-3 3-155,4-4 0,-1 4 59,5-3 1,-1 3 4,1-4 0,-1 6-69,0-2 0,1 3 72,-1 1 0,1 0-73,-1 0 0,1 0 36,-1 0 1,4 0-114,0 0 1,1 0 108,-5 0 0,0 1-183,1 3 1,-4-2-9,-1 6 1,-4-4 84,0 3 1,-1 1 36,-2 3 1,-5-1-4,-3-2 1,-2 2 115,-2-2 1,1 1-122,0-2 0,-3 4 154,2-4 0,-4-1-72,8 2 0,-5-4 86,6 4 1,2-5 42,1 5-76,-2-6-41,4 9 0,-3-9 1,5 6 0,2-6 45,1 2 1,4 1-53,4-1 0,1 4 112,-1-5 1,4 5-96,0-4 1,4 1 38,-3-1 1,-1 1-78,-4 2 0,1 4 5,-1-4 1,-3 0 3,-1 0 1,-4 1 7,1 3-144,-3 1 1,-2-1 76,-3 0 1,-7 1-131,-9-1 0,3 1 78,-2-1 1,0 1-107,-4-1 1,0-1-59,0-2 1,4 1-66,0-6 1,5 3-442,-1-3 492,2-1 0,2 3 260,-1-5 0,6 0 0,-4-5 0,3-2 0</inkml:trace>
  <inkml:trace contextRef="#ctx0" brushRef="#br1" timeOffset="9">24486 8246 7720,'7'0'-1588,"-1"0"1811,-2 0 527,-3 0 0,5 0 183,-2 0-626,-2 0 1,8 0-139,-3 0 0,3 0 54,2 0 1,1 0-123,2 0 1,3 0 7,4 0 0,6 0-57,3 0 1,3 0-148,4 0 0,-1-1 57,5-3 0,-2 3-32,2-3 1,3-1 19,-3 1 0,1-4-61,-1 4 1,-1-1 37,-6 2 0,0 1-68,-8-2 1,-2 3 19,-6 1 0,-2 0-373,-6 0 0,-4 1-6,-4 3 0,-3-1-631,-3 4 1131,-4-4 0,-14 7 0,-3-4 0</inkml:trace>
  <inkml:trace contextRef="#ctx0" brushRef="#br1" timeOffset="10">24772 8531 7798,'5'-6'-4,"-4"0"-30,3 2 159,-3 3-3,-1-10 1,0 9 172,0-6 103,0 6-254,0-3 1,-4 3 474,1-1-402,-6 1 0,2-3-32,-4 5 0,0 2 20,-1 1 0,-1 1-236,-2 8 1,-3-4 98,-4 8 0,-1 1-159,0 2 1,4 3 17,0 1 1,5 0-58,-1 0 1,3-1 70,5 1 1,-2 0-70,5 0 1,0 0-81,4 0 0,0 2 78,0-2 1,5 2 88,3-6 0,2-2-10,1-2 0,2 2 89,2-2 1,-2-4-26,2-3 0,2-4 137,-2 3 1,5-4-97,-1 1 1,2-3 29,-2-1 0,2-1 86,-2-3 1,-2-3-73,-2-4 1,-2 0 77,-2-1 0,-1 1-96,-2-1 1,-3 0-80,-5-4 1,-1 2-11,-3-5 0,-8 5-164,-7-1 1,-7 2-122,-5 2 1,-5 1-375,-3 2 0,1 3 225,4 5 0,5 0 143,2 0 1,8 1-143,4 3 1,4-1 441,3 4 0,-1-3 0,5 4 0,0-6 0,4 9 0,0-5 0</inkml:trace>
  <inkml:trace contextRef="#ctx0" brushRef="#br1" timeOffset="11">24977 8463 7765,'6'-18'41,"-5"-3"1,5 9 85,-2 1 256,-3-1 751,4 11-931,-5-4 1,-5 14-152,-2 2 0,-5 8-134,-3 0 30,2 3 1,-5 1 82,3 0 1,3 3-86,-4 1 0,4 3-113,0-3 0,2 0 45,2-5 1,0 0-63,4-3 1,0-2 22,4-6 1,0 0 109,0 1 30,0-1 1,5-3 138,3-1 1,-2-4-34,2 1 0,-1-3-106,5-1 0,3 0 81,0 0 1,0 0-40,-3 0 1,3-4-208,0 0 0,0-1-92,-3 2 0,-1 1-133,1-2 1,-1-1-216,1 2 87,-6-1 539,-1-1 0,-5-2 0,0-4 0,0 0 0</inkml:trace>
  <inkml:trace contextRef="#ctx0" brushRef="#br1" timeOffset="12">25057 8668 7866,'5'-6'-236,"-3"-4"1679,3 9-370,-5-4-718,0 5 0,0 5-157,0 2 1,-4 5-24,0 3 0,-3 3 14,3 5 1,-1-1-150,1 1 1,3 4-16,-3 0 0,3 3 97,1-3 0,0-1-413,0-3 0,0 0 186,0 0 0,0-5-186,0-3 0,1-3 68,3 0 1,-3-4-1,3-1 1,1-3-1033,-1 4-697,-1-6 1952,-3 3 0,-5-5 0,-1 0 0</inkml:trace>
  <inkml:trace contextRef="#ctx0" brushRef="#br1" timeOffset="13">13625 10119 8290,'-6'0'-916,"1"-1"1133,5-3 766,0 3-104,0-5-248,0 6-349,0-5-90,5 4 0,1-4-128,6 5 1,-5-1 80,1-3 0,-1 3-50,5-3 0,3 3 97,0 1 0,6-4-232,-2 0 1,-2-4 33,2 5 1,4-5-130,4 4 1,0-3 75,-5 3 0,5-1-228,0 1 0,-2 3-140,-6-3 0,-2-1 155,-6 1 1,0 0-1091,1 4 683,-6 0 679,-1 5 0,-10 2 0,-1 4 0</inkml:trace>
  <inkml:trace contextRef="#ctx0" brushRef="#br1" timeOffset="14">13671 10267 8800,'11'0'993,"1"0"0,-1-3-625,0-1 0,2 0-100,2 4 1,-1 0-240,5 0 0,0-1 120,4-3 1,-4 3-680,0-3 0,0 1 346,4-1 0,0 3 184,0-3 0,0-2 0,0 0 0</inkml:trace>
  <inkml:trace contextRef="#ctx0" brushRef="#br1" timeOffset="15">14779 9651 8237,'0'-8'0,"0"0"0,0 5-34,0-5 659,0 5 646,-5-7-369,-2 9-370,1-4-536,-4 5 0,8 1 108,-1 3 0,1 2-9,2 6 1,0 4 133,0 3 1,5-1-269,3 1 0,-2-4-70,2 4 0,-2-3-76,2 3 0,2-4-287,-2 4 0,2-5 241,1 1 0,-3-3-478,0-5 0,-5 2-66,5-5 775,-6 5 0,4-3 0,-6 5 0</inkml:trace>
  <inkml:trace contextRef="#ctx0" brushRef="#br1" timeOffset="16">14516 10016 8670,'11'0'744,"1"0"1,0 0-525,4 0 0,1 0 10,6 0 1,1 0-164,3 0 0,3 0 129,9 0 0,1-1-204,6-3 0,5 1 66,2-4 1,3 3-333,1-4 1,-4 2 157,0-2 1,-1-2 51,2 3 1,-3 0-210,-6 0 0,-4 4 106,-3-1 0,-6-1-20,-2 2 1,-6-1 121,-1 4 1,-1 0-165,-7 0 0,0 0 79,-4 0 1,-3 0-296,0 0 0,-6 1-19,2 3 549,-3-3 1,-11 9-1,-3-3 1</inkml:trace>
  <inkml:trace contextRef="#ctx0" brushRef="#br1" timeOffset="17">14824 10199 8164,'-11'0'313,"5"-5"1,-1 2 112,3-4 1,2 4-81,-6-1 0,1 3 139,-5 1-223,1 0 1,-1 1-175,1 3 0,-2 2 147,-2 6 1,2 3-235,-2 0 0,-1 6 58,0-2 0,-3-2-61,4 2 0,-1 0 0,0 4 0,4 4 113,-4 0 1,8-1-211,0-3 0,5 0 116,0 0 0,1 0-81,2-1 0,0 1 75,0 0 0,5-4-142,3 0 0,3-5 47,5 1 0,-4-2 31,4-1 1,0-2 20,-1-3 1,4 2-3,-3-5 0,-1 0 41,-4-4 1,4 4-25,1-1 0,0 1-61,-1-4 0,-2-4 67,2 1 1,-1-6-25,2 1 0,-4-1 48,3 2 0,-6-6-3,-1 5 1,-6-8 24,2 4 1,-2-2-47,-2 3 1,-6 0-195,-1-1 0,-8 1 119,-4-1 0,-4 5-250,-4-1 0,-2 6 85,-5-2 1,3 2-88,1 2 1,3 4-64,-3 0 0,8 4-163,-1-5 1,12 5 563,-1-4 0,3 5 0,-2-3 0</inkml:trace>
  <inkml:trace contextRef="#ctx0" brushRef="#br1" timeOffset="18">15110 10119 8043,'-5'-12'0,"3"5"521,-1-1 167,1 6 0,1-3 20,-3 5-248,3 0-241,-9 0 1,7 3 6,-4 1 1,4 6-230,-1 2 1,-1 1 56,2 6 1,-3 0-98,3 3 0,1 3 72,-1 1 1,-3 0-147,3 4 1,-1-5-71,4 2 0,-1 1-52,-3-1 1,3-6 53,-3-6 0,2 2 96,2-2 0,0-3 49,0-5-95,0 1 51,6 3 1,-4-3-17,6-1 1,-5-4 26,5 1 0,0-3 89,3-1 1,1 0 61,-1 0 0,0 0 115,1 0 0,3 0-11,0 0 1,0-4-205,-3 0 1,-1-3-34,1 3 1,-1-1 54,1 1 0,-5 2-2523,1-6 2523,-6 5 0,3-7 0,-5 4 0</inkml:trace>
  <inkml:trace contextRef="#ctx0" brushRef="#br1" timeOffset="19">15201 10382 8043,'0'-7'254,"0"1"427,0 2-114,0 3 103,0-4-442,0 15 1,1 1 117,3 8 0,-2 3-82,1-3 1,-1 3-171,-2 0 0,3 5-99,1 0 1,0-1 75,-4-3 0,4 0-165,0 0 0,-1-4 81,-3 0 0,4-5-87,0 1 0,1-2 15,-1-2 1,-3-3-481,3-1 219,-3-4-436,-1 2 393,5-5 389,-3 0 0,-2-5 0,-7-1 0</inkml:trace>
  <inkml:trace contextRef="#ctx0" brushRef="#br1" timeOffset="20">1827 15704 7872,'-6'0'-169,"-3"-2"513,5-1 548,0 1-266,4-3 139,0 5-557,0 5 0,0 3 19,0 7 0,6-1-96,1 5 1,3 0 82,2 4 0,0 0-181,4 0 1,0 0 14,3-1 1,3 6-52,-3 3 1,1-2 24,-1 1 0,-2 1-168,-6 3 0,4 0-39,1 1 1,-4-5 86,0 1 0,-3-6 28,6 2 1,-3-3 65,0-1 1,-1-1-169,1 1 1,-2 0 67,-3 0 1,4 0 38,-4 0 1,0-4 60,0 0 1,-3-5 8,4 1 1,-6-2-356,2-2 0,1-3-141,-1-1-247,0-4 1,-3 2-147,3-5 884,-3 0 0,4-5 0,-5-2 0</inkml:trace>
  <inkml:trace contextRef="#ctx0" brushRef="#br1" timeOffset="21">2433 15772 7864,'0'-11'149,"0"-1"102,0 6 552,0-4-386,0 9-315,0-4 0,0 6 19,0 3 1,0 2-19,0 5 0,-4 6-92,0 2 1,-4 2 116,5 2 0,-6 5-91,1 3 0,-2 3 14,-1 4 0,-1-2-114,1 2 0,1 1 63,2-1 0,-2 0-127,2-4 1,-1 1 107,2-1 1,-2-5-27,5-2 1,-1-3-75,1-1 1,3-2 50,-3-2 1,3-2-147,1-6 1,0 1 36,0-1 1,0-3-318,0-1 0,0-3 26,0 4 1,1-6 467,3 2 0,2-3 0,6-1 0</inkml:trace>
  <inkml:trace contextRef="#ctx0" brushRef="#br1" timeOffset="22">2787 16183 7859,'0'-11'261,"0"0"0,3-1-2,1 1 0,0-1-33,-4 1 0,-5 1 93,-3 2 0,2-1-93,-2 5 0,-3-3 102,-4 3 0,-2 0-100,2 4 1,1 1-21,-5 3 0,0 4-57,-4 7 1,0 3-125,1 5 0,-1 1-184,0 2 1,1 0 116,3 4 1,3-3-203,4 3 1,2-4 117,3 0 1,1 1-87,6-4 0,2 2-38,2-6 1,6-1-138,5 1 0,1-9 69,0 2 1,1-9-35,6 1 0,1-2 180,3-2 0,-3-7-37,3-4 0,-3-2 269,-1-6 1,0 0-88,-1-4 0,0 0 61,-3 1 1,-2 0 62,-6 3 1,-1-1 114,-2 4 1,-3-3-47,-5 4 1,0 0 300,0 3 91,0-4-157,0 3-137,0-3-28,0 9-189,0 2 1,-4 7 62,0 1 1,0 5 1,4 7 1,0-2-58,0 2 1,0 3-103,0 1 1,0-1-142,0 1 0,0-5 67,0 1 0,4-2-148,0-2 1,9 3 98,-2-3 0,3 2 125,-3-9 1,1 4-11,-1-5 0,1 1-10,-1-4 0,4 0 30,1 0 0,-1 0 42,-4 0 1,2 0 44,2 0 1,-2-5-28,2-2 0,-2-2 27,-2 1 0,1-2-11,-1 2 0,-3-2 74,-1-1 0,-3-5-14,4 1 1,-6-1 166,2 0 1,-3 4-112,-1-3 1,0-2-23,0 2 1,0 3 434,0 5-375,0-1 1,-1 2-47,-3 2 31,3 3 0,-4 2-351,5 3 0,0 2 18,0 6 1,0 0 25,0 4 0,1-2 113,3 5 0,-1-2-95,4 2 0,-4 2-22,0-6 0,3 4 45,-3-4 1,1 0-274,-4-3 165,5-1 224,-3 1 82,3-6 352,-5-1-382,0-5 0,0-5 83,0-3 0,0-3-88,0-4 0,0 1 8,0-5 0,0 0 159,0-4 0,0 0-75,0 0 1,5 0-53,2 0 1,3-4-146,2-4 1,1 3-172,2 2 1,-1 1-27,5 3 1,0 4-164,4 3 1,1 2-426,2 1 1,1 6 85,7 2 725,-2-2 0,12 5 0,-3-4 0</inkml:trace>
  <inkml:trace contextRef="#ctx0" brushRef="#br1" timeOffset="23">3712 15612 7856,'0'-11'0,"0"-1"-395,0 1 241,5 5 1,-4-4 83,3 2 83,-3 3 0,-1-1 1044,0 2-387,0 2-164,0-3 1,0 16-328,0 4 0,0 5-53,0 3 1,0 1-56,0 3 1,5 3 63,3 8 0,2-1-43,1 5 1,2-2-146,2 2 1,-2 3 75,2-3 0,-6 1-109,-1-1 1,-2 1 90,2-5 1,1-1-92,-6-7 0,5 2-8,-4-5 0,3-2-81,-3-6 0,1 1 112,-1-5 0,-3 1-149,3-5 166,-2 6 0,-2-5-5,0 4 1,0-8 215,0 0 8,0-5 191,0 7-174,0-9 173,0 4 79,0-5-284,0-5-251,0 4 15,0-4 66,5 5 0,1 0 23,5 0 1,1 0-18,-1 0 1,1-4-9,-1 0 0,2 0 1,2 4 1,-1-1-60,5-3 0,-1 3 76,1-3 0,1-1-165,-5 1 1,4-3-29,-3 3 1,-1-4-126,-4 4 0,-1-1-613,-2 1-384,2 3 1311,-9-9 0,4 9 0,-5-4 0</inkml:trace>
  <inkml:trace contextRef="#ctx0" brushRef="#br1" timeOffset="24">3689 15487 7998,'-6'0'261,"6"-5"1,7 3 172,8-1 1,-1 1-100,5 2 1,0 0-168,4 0 0,0 0-42,0 0 1,1 0-98,3 0 0,-3-4-21,3 1 0,-7-1-201,-1 4 1,-5 0-567,1 0 1,-2 0 758,-2 0 0,-5 0 0,0 0 0</inkml:trace>
  <inkml:trace contextRef="#ctx0" brushRef="#br1" timeOffset="25">4317 15647 7826,'-6'-7'-679,"1"1"979,5 2-33,0 3 269,0-4 0,0 6-107,0 3 0,0 3 3,0 9 0,0 1-187,0 6 1,3 1-40,1 3 1,5 2-114,-1 5 1,-2-2 53,2 2 1,-4-2-229,3 6 1,-3 2 112,4-2 0,-5-2-24,5-5 1,-2 1-33,2-6 1,2 3-92,-2-6 1,-2 1-40,2-8 0,-2-1-79,2-4 1,-2-1-770,-2-2 403,-3 2-892,4-9 1008,-5 5 0,0-8 483,0-2 0,-5-2 0,-1-5 0</inkml:trace>
  <inkml:trace contextRef="#ctx0" brushRef="#br1" timeOffset="26">4351 15898 7826,'0'-12'32,"0"1"-9,0 0 0,0 3 218,0 0 1,2 6 319,1-2 1,0 3-178,5 1 0,-1 0-102,5 0 0,0 6-75,4 6 0,-3 0-45,7 7 0,-1-1-72,3 1 1,-1 6 61,2-2 0,-7 3-100,7-4 1,-3 1 12,3 0 0,0 0-212,0 0 0,-2-4-56,-2 0 0,2-5 117,-6 1 1,1-3 201,0-5 0,-4 3-27,3-2 0,-6-2-9,-1 2 1,-4-6-48,3 2 34,-4-3-10,2-1 80,-5 0-38,0-5 0,0 3-42,0-6 1,0-1 178,0-6 1,0 1-60,0-5 0,-1 0 60,-3-4 1,3-1-195,-3-2 0,-1-2-125,1-3 0,-1-2-32,1 3 0,-1-3 62,-3-2 1,0 1-438,4 0 0,-4 3 204,4 1 1,-5 5-217,2-2 1,0 7 58,0 1 1,4 5-472,0-2 134,-4 4 357,6 0 1,-4 5 2,5-1 419,0 6 0,5-4 0,1 6 0</inkml:trace>
  <inkml:trace contextRef="#ctx0" brushRef="#br1" timeOffset="27">5002 15430 7935,'-7'0'-579,"-1"0"-76,6-5 182,2-2 307,1-4 1,8 3 313,-5 1 1,1 4 185,-2-1 1,0 2-32,5-2 1,-5 3 715,5-3-702,0 2 0,3 2-110,0 0 0,1 0-164,-1 0 1,1 0 98,-1 0 1,1 0-111,-1 0 0,0 0 64,1 0 0,3 0-47,0 0 0,0 0 35,-3 0 0,-1 0 37,1 0 0,-1 0 6,1 0 0,-2 2-35,-3 2 0,0-2 9,-3 6 0,-3-1-23,3 5 0,-3 4-4,-1 3 1,4 4 24,-1 4 1,1 2-19,-4 5 1,0 2-114,0 2 1,0-1 70,0 4 1,0-2-113,0 2 1,0-4 60,0 1 0,0-2-8,0-2 0,4-3 28,0-1 0,4-5 134,-5 2 0,6-3-141,-1-1 1,-2 0-46,2 0 1,-1 0 47,5-1 1,-2 0 5,-2-3 0,0 1 75,-4-4 0,4 3-63,-4-4 0,-1 0 71,-3-4 0,4-3-61,0 0-33,0-1 210,-4 0 223,0 3-354,0-9-24,0 4 0,-1-5 499,-3 0-151,3 0-209,-5 0 0,5 0-55,-3 0 1,2 0-193,-6 0 0,4-4-35,-3 0 1,-1 1-109,-3 3 0,-2 0 135,-2 0 1,1 0-120,-5 0 1,0 0-160,-4 0 1,-1 0 84,-3 0 1,2 1-543,-6 3 1,7-3 323,1 3 0,2 1-227,6-1 0,3 0 12,5-4 688,4 0 0,-7 0 0,4 0 0</inkml:trace>
  <inkml:trace contextRef="#ctx0" brushRef="#br1" timeOffset="28">5893 15875 7860,'-11'0'1331,"4"0"-1089,2 0 0,5-1-193,0-3 1,5 3 118,3-3 1,2 3-1,2 1 0,3 0 10,0 0-19,5 0 0,-6 0 15,5 0 1,-3 0-43,3 0 1,-4 0-151,4 0 1,-5-2 132,1-1 0,2 1-184,-2-2 0,-4 3 75,-3 1 0,-2-1-1445,2-3 232,2 3 1207,-9-4 0,4 0 0,-5-2 0</inkml:trace>
  <inkml:trace contextRef="#ctx0" brushRef="#br1" timeOffset="29">5847 16115 7839,'0'6'1284,"2"-1"-837,2-5 1,2 0-76,5 0 1,1 0-69,-1 0 1,2 0 75,2 0 1,-1 0-106,5 0 0,0 0-38,4 0 0,0 0-204,0 0 1,-1-4-125,1 1 0,0-1-135,0 4 1,-5-4-203,-3 0 1,-2 0-444,-2 4 0,-3 0 871,-1 0 0,-4 0 0,2 0 0</inkml:trace>
  <inkml:trace contextRef="#ctx0" brushRef="#br1" timeOffset="30">7149 15544 7854,'7'-12'-188,"-3"1"0,-3 0 121,-1-1 0,1 4 440,3 1-175,-3-1 1,4-3 194,-5-1 0,-1 2-139,-3 3 0,2-3-41,-6 2 1,4 2-75,-3-2 0,-1 2 47,-3-2 1,-5 3-125,1 5 0,-5 0 142,1 0 0,-3 0-267,-1 0 0,-5 9-57,-2 2 1,2 4-38,1 1 0,3 0 109,2 3 0,2 3-115,1-3 0,7 2 40,0 2 0,2 1-59,6 3 1,1-4 64,3 0 0,1 0 54,3-4 0,-1-3 19,9-1 1,-3-2 41,6-2 0,-2 1 0,-2-1 0,6-4 12,2-4 1,-2-1 18,2-2 1,0 0 23,4 0 0,-4-5-56,0-3 1,-1-2 29,1-2 1,1 1-25,-4 0 0,-1-1 72,-4 1 0,0-2-20,-4-2 1,-2 6 109,-5-3 0,4 4-91,0-4 29,0 1 53,-4 4-48,0-3 0,0 10 44,0 0 1,0 5 57,0 7 1,1 4-64,3 3 0,-3 4-173,3 4 0,-2 2-490,2 5 1,-1 0 966,4 1 0,-4 4-180,1 3 0,1-1-220,-2 0 0,3-4-145,-3 1 1,-1-6-41,1-2 0,3-8 49,-3 1 0,5-8-730,-4 0 375,5-2 1,-7-3-181,6-2 0,-4-3 206,3-5 0,-3-1 414,4-3 0,-1-3 0,5-4 0</inkml:trace>
  <inkml:trace contextRef="#ctx0" brushRef="#br1" timeOffset="31">7778 15464 7775,'-12'0'7,"-3"-4"14,0 0 21,0-5 0,3 7 193,1-6 1,-2 4 304,-2-3 0,-2 4-193,-2-1 0,-2 3-136,2 1 0,-3 1-162,-1 3 0,2 3 106,2 4 0,-3 2-174,3 2 1,2 3-21,2 5 1,3-1-49,0 1 0,2 0 80,2 0 0,3 0-108,5 0 0,0-4-110,0 0 0,2-4 99,1 4 0,4-6-59,4-2 0,6-1 86,2-6 1,2 0-144,2-4 1,-1-1 58,-3-3 1,2-1 93,-2-3 1,2-6 52,-2 3 1,-3-3 117,-4 2 1,-1 1 131,0-1 1,-4 0 13,-3-3 1,-3 2 65,-1-2 0,0 6-40,0 1 0,0 4 351,0-3-98,0 4-335,0-2 1,0 8-47,0 4 1,0 3-153,0 13 0,-1-1 103,-3 8 0,2 2 17,-1 6 1,1-1-119,2 5 0,0-4 56,0 4 1,0-4-104,0 4 1,4-9-99,0 1 0,4-7-194,-5-1 0,5-7 88,-4-4 0,3-2-71,-3-1 1,4-5-509,-4 1 241,0-6-672,-4 3 1285,0-5 0,0-5 0,0-1 0</inkml:trace>
  <inkml:trace contextRef="#ctx0" brushRef="#br1" timeOffset="32">8132 15475 7810,'-8'-4'0,"0"1"0,6-2 887,-2 1-185,-2 3-362,-1-5 1,-4 12-118,0 1 0,-1 5-193,1 3 1,-5 4 105,1 7 0,0 0-85,4 4 1,-1-3-97,1 3 1,4 0 43,4 0 0,1-2-118,2-5 1,5-2 25,3-2 1,6 0-107,1-7 0,6 1 47,-2-10 1,2 1 109,2-4 1,5-6 31,2-6 0,0 0-5,0-7 0,-5 0 28,2-4 0,-7 0-34,-1 0 1,-5 0 228,2 0 1,-9 1-48,-3-1 0,-3 0 45,-1 0 0,-5 1-150,-2 3 1,-5-2-250,-3 2 1,-3-1-362,-5 1 0,2 2 266,2 6 0,-5 0-55,5 4 0,-4 2 62,7 5 1,-3 5 12,4 2 0,-4 4 5,4 0 1,0 2 79,3 2 0,5-1-174,-1 5 357,6 0 0,-9 4 0,5 0 0</inkml:trace>
  <inkml:trace contextRef="#ctx0" brushRef="#br1" timeOffset="33">8029 15772 7810,'0'18'0,"-5"-2"92,-3-4 0,2-2 67,-2-2 1,4 2 312,-3-3 0,0 4-76,0 0 1,-2 2-304,5 2 0,-3-1 66,3 5 0,-1-4-63,1 4 1,3 0 15,-3 4 0,3 0-79,1 0 1,0-4 58,0 0 0,0-5-139,0 1 0,3 1-91,1 0 1,5-1 75,-1-4 0,3-3-118,4 0 1,-1-6 48,5 2 1,-4-3 26,5-1 1,-1 0 58,3 0 1,1-5 6,0-2 1,0-7 21,0-2 1,0-4 21,-1 1 0,-3 1 212,1-1 1,-7 0-70,3-4 1,-9 2 223,-3 2 0,-3-3-170,-1 3 1,-2-2-110,-6-2 0,-4 5-28,-11 3 0,-4-1-148,0 5 0,-8-2-442,1 10 1,-3-1 250,3 4 0,1 1-379,2 3 0,3 1 229,5 3 0,6 2 423,1-3 0,4 3 0,0 2 0</inkml:trace>
  <inkml:trace contextRef="#ctx0" brushRef="#br1" timeOffset="34">8634 15818 7775,'-6'0'323,"1"0"294,5 0 1,0 0-1</inkml:trace>
  <inkml:trace contextRef="#ctx0" brushRef="#br1" timeOffset="35">9045 15178 7879,'5'-6'0,"3"-4"-171,7 2 1,3 2 97,5-2 1,3 4 151,1-3 1,4 3-90,-5-4 1,1 5 154,-4-5 1,0 5 320,-1 0 0,1 0-216,0-1 0,-4 3 79,0-3 1,-5 3 153,1 1-188,-2 0-54,-2 0 8,1 0-137,-6 0 1,-2 5-100,-8 3 1,2-2-69,-6 2 0,0 3 62,-3 4 0,0 6-111,-1-2 1,1 7 86,-1 5 0,1-2 29,0 1 1,-1 0 3,1 0 1,-1 2 3,1-6 1,3 1-62,1-4 0,0-2-134,0-2 0,0-2-50,4-6 1,1 1 62,-2-1 0,-1-3-700,2-1 1,-1-3 861,4 4 0,0-6 0,0 3 0</inkml:trace>
  <inkml:trace contextRef="#ctx0" brushRef="#br1" timeOffset="36">9034 15772 10330,'11'0'403,"6"0"-304,2 0 1,4 0 51,3 0 0,1-1 3,7-3 1,-2 3 7,6-3 1,-1-1-93,1 1 0,-1-3 23,5 3 1,-2-5-91,2 1 1,0 2-105,-8-2 1,3 2 44,-7-2 0,2-1-188,-1 6 1,-3-5 42,-6 4 0,-3-3-86,0 3 0,-5 0-506,2 4 793,-9 0 0,3-5 0,-3-1 0</inkml:trace>
  <inkml:trace contextRef="#ctx0" brushRef="#br1" timeOffset="37">9319 15966 7816,'4'-7'-846,"0"-1"0,0 4 984,-4-3 1,0 3 962,0-4-662,0 6 0,-1-3-59,-3 5 1,-3 0 92,-4 0-317,0 0 0,-6 1 73,-2 3 1,-3 3-9,0 9 1,-1-2-24,0 5 0,0 0 10,0 3 0,0 1-156,1 0 0,4 0 8,3 0 1,2 3-101,1 1 1,1 0 82,0-4 0,4 3-118,3 1 0,3 0 86,1-5 1,0 0-68,0-3 0,5 1-14,3-4 0,6-1 62,1-4 1,4 1-283,-4-1 0,6-5 73,-2-2 1,-2-3 65,2-1 1,1 0 74,2 0 0,-3-5 32,0-2 1,-1-2-4,1 1 0,-2-6-13,-6 3 0,1-3 10,-1 3 0,-5-1 17,-2 1 0,-3-5 13,-1 1 0,0 0-66,0 4 1,-8-1-88,-4 1 0,-7 1 5,0 2 1,-4-1-134,-3 5 0,1 0-239,-1 4 0,-2 0 170,1 0 0,4 4 370,4 0 0,5 5 0,-2-3 0,4 1 0,1-2 0</inkml:trace>
  <inkml:trace contextRef="#ctx0" brushRef="#br1" timeOffset="38">9456 15955 7843,'0'-11'-41,"0"-1"0,6 1-823,1-1 801,-2 6 811,5 1 14,-8 5 0,3 1-307,-5 3 0,0 4-85,0 7 0,-4 3-127,0 4 0,-5 1-26,2 0 1,-4 0-148,0 0 0,3 0-164,1-1 0,0 0 147,0-3 0,-2 1-180,5-4 0,-3 3-144,3-4 0,0 0 44,4-4 0,4 1 47,0-1 0,4-3 4,0 0 1,3-6 228,5 2 1,-4-3-23,4-1 1,0 0-7,-1 0 0,1 0-108,-5 0 1,0 0-132,1 0 1,-1 0-16,1 0 1,-1 0 101,1 0 1,-5 0-591,1 0 1,-4-4-209,3 1 925,-4-1 0,7-1 0,-4-2 0,6-4 0</inkml:trace>
  <inkml:trace contextRef="#ctx0" brushRef="#br1" timeOffset="39">9662 16183 7823,'-11'0'291,"-1"0"621,6 0-144,1-5 225,5 4-789,0 6 0,0 4 18,0 10 0,0-4-123,0 4 1,0 0 85,0 4 1,0-4-334,0 0 0,4-1-177,-1 1 1,1 1-418,-4-4 1,1-1-547,3-4 1288,-2 1 0,3-1 0,-5 0 0</inkml:trace>
  <inkml:trace contextRef="#ctx0" brushRef="#br1" timeOffset="40">10450 15452 7905,'0'-11'130,"5"0"-46,-4 4 1194,5 2-803,-6 5 0,0 5-46,0 3 1,0 3-191,0 5 1,0 1-29,0 6 0,0 4-43,0-1 0,1 6 13,3-1 0,-3 2-168,3 1 0,-3-5 37,-1-2 0,4-3-160,0-1 0,3-6 40,-3-1 0,0-4-632,-4 0-453,5-1-912,-4 1 2067,4-6 0,-5-1 0,0-5 0</inkml:trace>
  <inkml:trace contextRef="#ctx0" brushRef="#br1" timeOffset="41">10222 15681 8006,'11'0'571,"2"-1"-306,2-3-249,8 3 0,6-5 141,5 6 0,1-1 247,-1-3 0,0 3-616,0-3 0,-1-1 96,-2 1 1,1 1 115,-6 3 0,6-5 0,-3-2 0</inkml:trace>
  <inkml:trace contextRef="#ctx0" brushRef="#br1" timeOffset="42">12189 15453 7830,'12'-11'94,"-1"5"1,-1-5 72,-2 4-268,2-3 1,-5-2 549,3 1-278,-3-1 0,-5 1 12,0 0 0,-5-1-10,-3 1 1,-2 3-4,-1 0 1,-2 2-31,-2-1 1,1-2-42,-5 5 0,1-4 58,-1 4 0,-3 2-8,3 6 0,-2-1-187,-2 9 0,0-2 43,0 9 1,0 0-72,1 4 0,4 1 79,3 3 1,2-3-152,1 2 1,6 2-70,2-1 1,4-4-55,4-4 1,2-1 129,6 1 1,3-3-66,0-4 0,6-6-5,-2-2 0,2-3 53,2-1 0,0-1 170,0-3 1,0 1 26,-1-4 0,-4-1 143,-3-3 1,2-1-47,-2 1 1,-3 0 186,-5-1 1,-4 4-87,1 1 0,-2 1 323,2-2-159,-3 3 0,4 4 303,-5-3-891,0 3 180,0 11 0,0 4 2,0 12 1,0 3 37,0 2 0,2-1 0,1 5 0,0-4-23,4 7 0,-3-2-100,4-2 0,-4-3-241,3-1 1,-3-1 166,4 2 1,-6-7-54,2-5 1,1-5 50,-1 1 1,4-2-295,-5-2 0,1-3-141,-4-1 1,1-4 590,3 1 0,-2-3 0,3-1 0</inkml:trace>
  <inkml:trace contextRef="#ctx0" brushRef="#br1" timeOffset="43">12738 15476 7816,'11'-11'0,"-3"-4"325,-1-1 1,1-3-117,3 4 0,-4-4-242,-4 4 0,-1 0 253,-2 3 1,0-3 193,0 0 0,-7 1 94,-4 6-365,0-2 1,-10 5 6,6-3 0,-5 3-87,1 5 0,-7 0 15,0 0 1,-5 5-165,5 3 1,-1 6-37,4 1 1,1 5 82,3-1 0,2-1-112,1 1 1,8 0 16,-4 4 1,8 0-41,0 0 1,3-4-15,1 0 0,1-5 9,3 1 1,6-2 58,6-2 1,4-5-106,-1-2 0,-1-2 249,1-2 0,-1 0-97,1 0 0,1-2 275,-5-2 0,2-2-78,-2-5 0,-2 1 234,2 2 1,-6-1 247,-2 5-242,-4-5 0,3 8-21,-2-3-234,-3 3 1,4 6-110,-5 3 1,0 7 110,0 4 1,0 8 22,0 3 1,0 3-76,0 1 0,0-1 7,0-2 1,4 2-103,0-3 1,0-2-165,-4-1 0,4-3 87,-1-1 1,1-2-134,-4-2 1,0-6-1239,0-5 529,0-1 955,5 0 0,2-7 0,4-7 0</inkml:trace>
  <inkml:trace contextRef="#ctx0" brushRef="#br1" timeOffset="44">12886 15373 7787,'6'-11'126,"6"-2"62,-1-2 1,6 4-351,6-1 1,-1 1-298,1 3 1,0 2 473,0-2 1,-4 6 400,0-2 1,-1-1 251,1 1-428,2 0 1,-7 4-54,5 0 1,-5 0-57,2 0 0,0 0-66,-1 0 1,1 0 61,-5 0 0,0 0 35,1 0 1,-5 0 89,1 0-5,-5 0-177,7 0 0,-9 1-3,3 3 1,-3 4 56,-1 7 1,-1 4-9,-3 8 1,-2 3-45,-6 8 0,-3-1 37,0 5 0,-4 4-109,3 3 1,0-3-35,1-4 0,2-3-214,-2-1 0,2 3 88,2-11 1,1 3-105,2-10 0,3 1 124,5-9 0,0 1-35,0-5 239,0 0-237,0 1 29,5-6 96,1 4 1,2-8-122,0 1 1,-6-3-84,2-3 1,-2 0-789,2-5 1040,-2 6 0,8-8 0,-4 3 0</inkml:trace>
  <inkml:trace contextRef="#ctx0" brushRef="#br1" timeOffset="45">13606 15670 9091,'0'-6'827,"0"1"1,1 5-419,3 0-661,-3 0-192,4 0 0,-5 1 163,0 3 281,-5-3 0,-1 4 0,-6-5 0</inkml:trace>
  <inkml:trace contextRef="#ctx0" brushRef="#br1" timeOffset="46">14108 14951 7871,'0'-12'0,"0"5"-129,0-1 0,1 1 311,3-5 270,-3 1 0,8-1-180,-5 1 0,5 3-39,-1 1 0,2 0-148,1 0 0,4-2 92,1 5 1,3-4-142,-4 5 0,4-1 111,-4 4 0,4 0-180,-4 0 1,2 1 28,-2 3 0,-6 2-90,2 6 0,-3-5 16,0 1 1,-2 3-141,-2 4 1,-3 1 95,3-5 0,-4 4 102,-4 1 0,-1 0-32,-3-1 0,-2-2 2,3 2 0,-3-2 108,-2-2 0,1 1-49,-1-1 0,5-3 95,-1-1 0,2-3 0,-2 4 34,-2-6 35,9 3-99,-4-5-30,5 0 0,5 0 38,2 0 0,7 0 2,1 0 0,6 0-37,-2 0 0,-1 4 4,1 0 1,-4 1 39,4-1 0,-1-3-46,1 3 1,-3 2 58,-4 2 1,-1-2-38,0 2 1,-4 0-91,-3 3 1,-3 4 16,-1 0 0,-1 2-143,-3-2 1,-4-1 131,-7 5 0,1-4-15,-5 4 1,0-5 66,-4 2 0,0-4-44,0 0 1,2-1-6,2 1 1,-2-6-92,6-2 1,0-3-142,4-1 0,3 0-60,0 0 1,5 0-915,-5 0 1220,5 0 0,-2 0 0,5 0 0</inkml:trace>
  <inkml:trace contextRef="#ctx0" brushRef="#br1" timeOffset="47">13982 15590 7836,'-5'7'-244,"3"-2"553,-6-5 596,6 0-270,-3 5-116,0-4-71,3 4-192,-3-5 0,5 1-226,0 3 1,1-2 104,3 1 0,4-1 170,7-2 0,3 0-115,5 0 1,3 0-9,1 0 0,9-2 5,-2-1 1,8 0-23,0-5 1,6 5-2,1-5 0,2 4-79,-1-3 0,-2 3-20,5-4 1,0 2 66,4-2 0,-5-2-176,-2 2 1,-3 2 41,-1-2 1,-5 2-84,1-1 0,-9 1 57,2 6 1,-10-3-36,-2-1 0,-5 0 49,-7 4-229,-5 0-354,5 0 1,-15 1 270,0 3 1,-9-1-698,-2 4 0,-7-3 1023,0 4 0,-1-1 0,-5 5 0</inkml:trace>
  <inkml:trace contextRef="#ctx0" brushRef="#br1" timeOffset="48">14154 15922 7817,'0'-8'-509,"0"0"755,0 6 521,0-3-205,0 0 231,0 3 74,0-3-197,-5 0-500,3 4 0,-8-3-2,3 8 1,-3-1-68,-2 4 1,-3 5 59,0 3 1,-6 5-133,2-1 1,-1 3 76,1 1 0,-1 3-190,4 1 1,1 1-46,4-2 0,-1 0 121,1 4 0,5-4-68,2 0 1,3-2-13,1-1 0,1-1-91,3-3 1,2 1 95,5-5 0,2 1-70,2-5 0,3-1 41,5-2 1,-3-3-19,3-5 1,-1 0 173,8 0 0,-3-5-123,3-3 1,-4-6 163,0-1 1,1-2-74,-4 2 1,1 3-35,-9-4 0,-4 0 28,-3 1 1,-5-1 7,0 5 0,-3-2-26,-3-2 0,-5 2-17,-7-2 0,-3 4-129,-5 3 1,-1-2 60,-3 2 1,2 3-146,-5 1 0,3 3-72,-4 1 0,5 5-98,-5 3 1,10-2 52,-2 2 0,4-1-94,0 5 1,4-5 452,7 1 0,-2 0 0,4 3 0</inkml:trace>
  <inkml:trace contextRef="#ctx0" brushRef="#br1" timeOffset="49">14542 15819 9215,'-4'11'626,"0"1"0,-3-5-418,3 1 1,-4-1 26,5 5 0,-5 3-27,4 0 1,-3 4-1,3-3 1,-4 3 26,4-4 0,1 5-37,3-1 0,-4 2 10,0-2 0,0 1 38,4-5 0,0 4-1073,0-4 1,0 1 375,0-5 0,0-3 326,0-1 1,0-3 15,0 4 106,0-6 0,5 3-55,3-5 0,2 0 43,1 0 1,1 0 2,-1 0 1,1 0-26,-1 0 0,4 0-76,1 0 0,-1 0-468,-4 0 368,1 0 0,-1 0-964,0 0 236,-4 0-10,3 0 449,-9-5 502,9-1 0,-3-6 0,4 1 0</inkml:trace>
  <inkml:trace contextRef="#ctx0" brushRef="#br1" timeOffset="50">14668 16070 7819,'-8'0'230,"0"0"1,6-1 988,-2-3-283,3 3-250,1-4-366,5 15 0,-4-3-53,3 9 0,-3 1-64,-1 2 1,0 2-7,0-2 0,0 2 13,0-2 0,0 3-40,0 1 0,2-2-115,1-2 1,-1 2-196,1-6 1,0 0 94,1-3 0,-3-1-345,3 0-233,-3 1-343,-1-1-523,0-4 1489,0 3 0,5-9 0,2 4 0</inkml:trace>
  <inkml:trace contextRef="#ctx0" brushRef="#br1" timeOffset="51">15878 15293 7813,'0'-11'-101,"0"0"0,0 3 579,0 0 18,0 6 17,0-3 540,0 5 0,0 6-845,0 6 0,0 0-180,0 7 1,0-4 33,0 5 0,0-1-142,0 3 1,0 1-65,0 0 1,2-1 72,1-3 0,-1 1-34,1-5 1,0 4 41,1-4 0,-3 1-109,3-5 1,-3 1-163,-1-1 1,0 0-242,0 1 1,0-5-424,0 1 998,0-5 0,0 7 0,0-4 0</inkml:trace>
  <inkml:trace contextRef="#ctx0" brushRef="#br1" timeOffset="52">15673 15499 7825,'-12'-5'-156,"6"-1"230,6-1 0,6-2 284,6 6-117,-1-1 0,4 4-90,1 0 0,0 0 99,-1 0 0,3 0-79,5 0 1,1 0-117,3 0 1,-2 0-163,6 0 0,-6 0-303,2 0 0,1-2 182,-2-1 228,-4 1 0,4-8 0,-2 4 0</inkml:trace>
  <inkml:trace contextRef="#ctx0" brushRef="#br1" timeOffset="53">17571 15173 7797,'0'-11'0,"0"-1"810,0 1-470,0-1 1,-1 1-96,-3 0 1,3 3-14,-3 0 0,-3 2-111,0-2 1,-3-1-20,-2 6 0,-3-1-132,0 4 1,-5 0 54,0 0 1,-6 2-162,-5 6 0,0 0 30,0 7 0,-2 3 21,3 1 1,2 2 45,1 2 1,8 0 54,4 0 0,3-4-82,5 0 0,2-1 84,5 1 0,6 1-181,6-5 1,5 0-65,10-3 0,-2-6-73,6-2 1,-5-3 61,5-1 1,-4 0 88,3 0 1,-6-1 255,-1-3 1,-1 2-113,-7-6 1,0 4 318,-4-3 0,-4 3-91,-3-4 1,-3 4 321,-1-3 49,0-1 182,0-3-131,0-1-157,0 6-599,0 1 1,0 6 108,0 3 1,0 4-42,0 7 1,1 4 42,3 7 1,-2 4 79,6 4 0,-5 1-60,0 4 1,0 1 22,1 6 0,-3-4-200,3 0 0,1-6 68,-1 2 1,3-3-66,-3-5 0,1-2 61,-1-5 1,-1-5-308,4-3 1,-4-2-633,1-2-514,-3 0 941,4-4 605,-4-2 0,4-10 0,-5-2 0</inkml:trace>
  <inkml:trace contextRef="#ctx0" brushRef="#br1" timeOffset="54">18051 15150 7797,'0'-11'-1418,"1"3"1418,3 1 0,-3-1 0,4-3 0,-5-1 0,0 5 253,0-1 14,0 5 0,-6-6-1,-6 6 0,0-1-213,-7 4 0,-2 5-30,-5 3 0,-4 2-61,-4 1 0,5 4 147,2 1 1,-1 0-147,2-1 1,0-1 34,7 5 0,3-3-173,4 3 1,6-4 26,2 4 0,3-5-97,1 1 0,9-4 94,2-3 1,8 1-122,0-5 1,7 0 271,0-4 0,2 0 0,-1 0 0,-3-4 0,3 0 0,-3-5 0,-1 1 0,-6 0 0,-1 0 0,-4-2 67,0 2 0,-5-2 348,1-1-190,-5-1 1,2 1 133,-5-1 0,0 5 146,0-1-211,0 6-310,0-4 0,0 8 94,0 2 1,0 3-90,0 8 0,-4 7 132,0 5 0,0 2 60,4 1 1,0 1-168,0 7 1,0-3 21,0 0 0,0-1-191,0 0 1,0-1 76,0-2 0,0-1-165,0-7 1,4 1 73,0-9 1,1 0-179,-1-3 1,-3-5 29,3 1 1,-2-5-414,2 0 730,-3-1 0,4-2 0,-5 0 0,0 0 0</inkml:trace>
  <inkml:trace contextRef="#ctx0" brushRef="#br1" timeOffset="55">18462 15139 7764,'0'-12'0,"1"1"-1269,3 0 762,-3-1 507,9 1 0,-8-1 0,1 6 628,-6 2-276,-4 3 0,-5 6 32,-4 3 1,2 3-168,-5 4 1,0 3-42,-4 5 1,1 5-125,-1 2 1,1 7 160,3 1 0,-1 0-181,5-4 0,-6 2 9,2 2 0,4-2-129,4 2 0,4-4-81,7-4 1,-4 2-81,1-5 1,0-1 79,7-3 1,2-5-49,6-3 1,0-2 54,4-2 0,0-1 66,3-2 0,3-3-118,-3-5 1,1 0 64,-1 0 0,1-5-34,-4-3 0,0 2 130,-1-2 0,-3 0 124,-1-8 0,1 4-17,-5-4 1,-2 2 150,-1-1 0,-3 3-98,-1-4 0,-1 0 133,-3 1 1,-3-1-25,-9 5 0,2 0-117,-5-1 1,0 2-204,-3 2 1,-1 3-84,0 5 0,0 0-222,0 0 0,4 2 169,0 1 0,5 2 240,-1 3 0,6 2 0,1-2 0,6 2 0,-8 1 0,3 1 0</inkml:trace>
  <inkml:trace contextRef="#ctx0" brushRef="#br1" timeOffset="56">18839 15401 7782,'-7'-1'1018,"4"-3"-434,1 3-277,2-4-17,0 5-309,-5 0-1491,4 0 959,-4 0 551,5 0 0,5 0 0,1 0 0</inkml:trace>
  <inkml:trace contextRef="#ctx0" brushRef="#br1" timeOffset="57">19410 14785 7813,'0'-8'-152,"0"1"155,5 4 141,-4-7-161,9 3 1,-9 0 383,3-1 301,-2 6-353,-2-3 1,1 5-104,3 0 1,-3 1-59,3 3 1,-3 2 24,-1 5 0,0 6 0,0 2 1,0 4-41,0 4 1,0-2-155,0 5 1,0-3 2,0 3 0,1 0-128,3 0 0,-3-2-143,3-5 0,-3 0 160,-1 0 0,4-6-468,0-1 0,0-4-339,-4 0 930,0-1 0,5 0 0,1 1 0</inkml:trace>
  <inkml:trace contextRef="#ctx0" brushRef="#br1" timeOffset="58">19181 15322 7816,'12'0'-42,"-1"0"1,1 0 1003,-1 0-569,5 0 1,-2 0-29,5 0 0,-7 0-27,3 0 1,0 0 63,8 0 1,1 0-90,3 0 0,2 0-279,5 0 0,2 0 2,2 0 0,-1 0-183,5 0 0,0-4 125,3 0 1,1-1-154,0 1 0,-5 3 61,1-3 1,-5-1-61,1 1 0,0-1 85,-3 1 0,0 3 38,-8-3 0,-2 3-556,-6 1-472,-2 0-350,-11 0 1429,-6 0 0,-11 5 0,-7 1 0</inkml:trace>
  <inkml:trace contextRef="#ctx0" brushRef="#br1" timeOffset="59">19444 15584 7849,'-5'-6'1320,"4"-4"-494,-4 8-22,-1-3-270,0 0-372,-5 4 1,-1 1-69,1 8 1,-1 2-65,1 1 0,0 4 56,-1 1 1,1 4-122,-1-1 1,1 6-26,-1 2 1,1 5 73,0-2 1,-1-1-18,1 2 0,1-4 11,2 3 0,2-3-29,2 3 1,3-5-119,-3 2 1,4-3-24,4-1 1,-2-1 44,6-3 1,-1-3-68,5-4 0,1-1 99,2 0 1,-1 0 56,5-4 0,-4-2-19,4-5 1,-4 0 12,4 0 0,-5-1 1,1-3 0,-2 2 18,-1-6 1,-2 0-33,-3-3 0,0 0 19,-4-1 1,-1 1 88,2-1 0,-8-3-48,-4 0 1,-2 0 87,-1 3 0,-2 1-65,-2-1 0,-2 2 15,-2 3 0,-4 2-60,0 5 0,2 0-52,-2 0 1,0 0-288,4 0 0,3 3 141,0 1 0,5 5-471,3-1 1,-1-2 129,6 2 1,-2-2 547,1 2 0,3 7 0,-5-3 0</inkml:trace>
  <inkml:trace contextRef="#ctx0" brushRef="#br1" timeOffset="60">19627 15618 7760,'0'-11'210,"0"0"569,0 4-159,0-3-143,0 9 408,0-4-567,0 5 1,0 6-130,0 6 1,0 0-3,0 7 0,0 0-107,0 4 1,-2 0 22,-1 0 0,0 3-137,-5 1 1,2 0-246,-1-4 0,-4-1 196,4 1 1,2-1-99,1-3 1,1 1 39,0-5 1,1 1-29,-2-5 1,3-3 66,1-1 0,1-4 48,3 1 1,-2-2-30,1 2 28,4-3 1,-5 4-238,6-5 204,-1 0-25,5 0 0,-1 0-7,1 0 1,-1-1-22,1-3 1,-1 3 1,0-3 1,1-1-75,-1 1 1,-3-1-78,-1 1 1,0 2-57,0-6 1,0 6 345,-3-2 0,-3-7 0,4-2 0</inkml:trace>
  <inkml:trace contextRef="#ctx0" brushRef="#br1" timeOffset="61">19741 15858 8289,'0'-6'3118,"0"1"-2384,0 5-428,5 5 0,-4 1-89,3 6 0,-3 0-2,-1 4 1,4-2-229,0 5 1,0 0 98,-4 4 0,0-2-185,0-2 1,0 7-96,0-4 0,0 2-220,0-4 1,0 0 185,0-5 1,0 0-101,0-3 0,0-5-1424,0 1 1752,0-6 0,0 9 0,0-5 0</inkml:trace>
  <inkml:trace contextRef="#ctx0" brushRef="#br1" timeOffset="62">20632 15253 9758,'11'0'110,"1"0"-37,-1 0 1,0 0-12,1 0 0,-1 0 63,1 0 1,3 0-64,0 0 0,5 0-106,-1 0 0,3 0 57,1 0 1,0-4-118,0 0 0,-1-1 27,1 2 1,-4 1 59,0-2 1,-1-1-53,1 2 1,-2-1-201,-6 4 1,0-2-554,1-1-316,-6 1 1138,-1-3 0,-5 5 0,0 0 0</inkml:trace>
  <inkml:trace contextRef="#ctx0" brushRef="#br1" timeOffset="63">20655 15390 7775,'-5'11'0,"3"-3"-735,-2 0 361,3-6 249,1 8 1,0-7 927,0 5-287,0-6 330,0 8-232,0-8-306,0 8 0,1-9 65,3 3-331,3-3 1,8-1 123,0 0 0,2 0-124,-2 0 0,1 0-86,3 0 1,3-4 19,-3 0 1,6-1-72,2 2 1,1 0 6,-2-5 1,-1 5 192,1-5 0,-5 5-103,-2 0 0,-2 0 21,2-1 1,-2 3-40,-6-3 0,-3 3-262,0 1-41,-1 0 94,-1 0-988,0 0 1213,-17 0 0,-1 0 0,-11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10633 16754 7853,'-7'0'59,"2"0"1,5-1 378,0-3-53,0 3 84,0-9-208,0 4 1,2-5-98,1 4 0,0-2 51,5 5 0,-5-4-86,5 5 0,0-5 47,3 4 0,-3-1-155,-1 1 0,1 3 105,3-3 0,1 3-84,-1 1 1,1 0 63,-1 0 1,0 0 10,1 0 0,-1 0-10,1 0 0,-1 0 8,1 0 1,-1 5-3,0 3 0,0 2 8,-4 1 0,2 2-33,-5 2 1,3-1-3,-3 5 1,0 0-92,-4 4 1,0 0 37,0 0 1,0 1-127,0 3 0,-5-2-36,-3 5 1,2-4 59,-2 0 1,1 2-235,-5-1 0,1 0 61,0-5 0,-1 0 153,1-3 0,-1 1 64,1-4 0,-2-1 8,-2-4 0,2 1 12,-2-1 1,6-1 277,2-2-37,-1 2 0,-2-7 77,2 4-157,-2-4 0,5 3-82,-3-2 0,2-3 246,2 3-294,3-3 0,-8 0 10,5 3 37,0-2-39,4 3 327,0-5-308,5 5 0,2-4 90,4 3 0,1-3-83,-1-1 0,1 0 122,-1 0 1,0 4-21,1 0 1,0-1 56,4-3 1,-2 0-33,5 0 0,-4 0 13,4 0 1,-1 0-39,1 0 0,1 0-14,-5 0 0,4 0-143,-3 0 0,-1 0 83,-4 0 0,-3 0-66,-1 0-105,1 0-278,-2 0-68,-1 6-387,-5-5-674,0 4 606,0-5-287,-5 0 0,3 0-95,-6 0 56,6 0 1210,-3 0 0,0 0 0,-2 0 0</inkml:trace>
  <inkml:trace contextRef="#ctx0" brushRef="#br0">11215 17040 6512,'-6'-5'1223,"-4"4"-56,9-4-591,-10 5 1,9 0 338,-6 0-160,6 5-430,-3-4 1,5 5 205,0-2 41,0-3-106,0 4-139,0-5-89,0 5-212,0-3-257,0 3-713,0-5-174,5 0-897,-4 0 2015,4 0 0,0-5 0,1-2 0</inkml:trace>
  <inkml:trace contextRef="#ctx0" brushRef="#br0">16001 16629 7828,'-12'0'110,"1"-5"1,1 2 169,2-4 1,3 3 60,5-4-282,0 1 116,0 0 153,0-3 181,0 4-225,0-1 0,1-3 159,3 3-278,-3 1 0,9-4 182,-2 3 0,-2 0-128,2 0 1,1 3 20,6-4 1,-2 5 5,2-5 0,-1 5-55,1 0 1,-2 1-10,2 2 0,2 0-42,-2 0 1,1 2-8,0 1 0,-4 0-145,4 5 1,-4 3-9,0 4 1,-2 5 92,-3 0 0,-2 2-178,-5 5 0,0 2 50,0 5 0,-5 1-126,-2-1 0,-7 0-47,-1 1 0,-2-2-39,2-3 0,1 3 79,-5-3 1,4-2-39,-4-1 1,5-4 144,-2-4 0,4-3-38,0-4 0,5-1 138,-1 1-11,6-1 267,-4 0-148,6-4 331,0 3-244,0-9 0,2 4 76,2-5 0,2 0 42,5 0 1,1 0-81,-1 0 1,2 0 7,2 0 1,-2 0-43,2 0 0,1 0-8,0 0 1,3 0-61,-4 0 1,0 0-87,-3 0 0,-1 0 40,0 0-375,1 0-1223,-1 0 850,-4 0-701,3 0 475,-9 0 1,4-1-1397,-5-3 828,0 3 1438,0-4 0,0 5 0,0 0 0</inkml:trace>
  <inkml:trace contextRef="#ctx0" brushRef="#br0">16526 16834 7816,'-8'0'339,"1"0"0,4-1 475,-1-3 248,3 3-288,1-4 176,-5 5 196,4 0-326,-9 0-530,8 0 0,-4 0 127,2 0-1095,3 0-489,-4 0-1224,5 0 2391,5 0 0,6 5 0,7 1 0</inkml:trace>
  <inkml:trace contextRef="#ctx0" brushRef="#br0">21311 16355 7839,'-11'0'0,"-1"0"6,1 0 0,3 0 139,1 0-20,4 0-50,-2-5 0,4 3 267,-3-1-1,3 1-80,-4-3 1,5 3-82,0-6 0,0 4 147,0-3 37,0 4 128,0-7-188,0 4-213,5-6 0,1 5 35,6-1 0,-1 5-88,0 0 1,1-2 72,-1 1 1,1 0 14,-1 4 1,2 0-99,2 0 1,-2 0 91,2 0 0,-1 1-91,1 3 0,-2 2 41,2 6 1,2-1-92,-2 1 0,0 0 52,-4 3 0,0 3-115,-4 5 1,-2 1 7,-5 3 1,0-2 52,0 6 0,-1-2-177,-3 1 1,-6 2 53,-5-5 1,-2 4-156,2 0 1,-1-3 36,-3-2 0,-3-3 137,3-4 0,-1 3 30,1-3 0,-2-1 90,6 1 0,-5-5 122,1 1 0,1 1-68,-1 0 0,5-1 156,-1-4 0,2 1-74,2-1 1,3-1 551,0-2-226,6 2-235,-3-4 1,5 2-41,0 0 0,1-6 82,3 2 0,-2-3 4,6-1 0,0 0-109,3 0 1,6 0 172,2 0 1,2 0-86,2 0 0,1 0-102,3 0 0,2-1 11,5-3 0,-1 3-96,-2-3 0,0-1 68,-4 1 0,0-1-16,-4 1 0,-2 3-141,-2-3 55,-2 3-499,-6 1 210,-5 0-653,0 0-277,-12 5-744,0-4 1304,-5 4 0,1-3 635,2 1 0,-2-1 0,3 3 0</inkml:trace>
  <inkml:trace contextRef="#ctx0" brushRef="#br0">21928 16275 7906,'-18'-5'124,"2"3"100,4-8 1,2 4-121,3-6 1,2 5 235,5-1 340,0 6-173,0-8-53,0 3-288,5 1 0,-3-3 26,6 5 1,-1-1-137,5 1 0,0 3 53,4-3 1,-4 2-52,4-2 1,0 3 40,-1-3 0,6-1-85,-2 1 1,-2 0 54,2 4 1,-5 0-100,2 0 0,0 4 66,-1 0 0,1 5-83,-5-2 1,-1 3 6,-2 2 0,1-1 48,-5 1 0,-1-1 43,-3 0 1,0 5-23,0-1 1,-1 4 41,-3-4 1,-3 5-2,-9 0 1,4-3 6,-4 2 1,3-1 46,-3 1 1,7-1 13,-2-3 1,3-2 25,1 2 1,0-4-74,4-3 1,1 2 181,-1-2-79,1-3-5,2 5 1,0-7-78,0 4 1,2-4-6,1 1 1,4 1-20,4-2 0,-2 5-7,2-4 0,-2 3-117,7-3 1,1 4 129,2-4 1,2 3-169,-2-3 0,6 5 79,-2-1 0,-2 1-149,-2-2 1,-3 3-14,3-2 0,-5 2 95,1 1 0,-7 5-42,-5-1 0,2 0 14,-1-3 0,-1 4 180,-7 3 0,-2-2-140,-6-2 0,-4 3 129,-3 1 0,-3-3-32,-1-1 1,-5-1-15,-2 2 0,1-8-66,-2 4 1,6-3-3,-2 2 0,-1-3 10,2-1 0,3-4-202,4 1-370,5-3 117,-3-1-867,6 0 924,5 0 0,2-1-724,8-3 0,2-2 1147,5-6 0,11-4 0,2-2 0</inkml:trace>
  <inkml:trace contextRef="#ctx0" brushRef="#br0">22556 16240 6819,'-6'-11'592,"2"0"1,3-1 27,1 1 1,0 3-129,0 1 1,0 3-136,0-4 0,5 4 63,2-3 0,0 3 176,0-4-403,1 6 0,3-7-4,1 5 0,3 0-138,0 4 1,2 0-84,-2 0 1,-2 0 84,2 0 0,1 0-79,0 0 0,3 2 8,-4 1 0,1 0-142,0 4 1,-4-3 5,4 4 0,-4-4 57,0 3 0,-5 1 86,1 3 0,-6 1 26,2-1 1,-2 4 199,-2 1 1,-2 3-118,-2-4 0,-2 1 81,-5 0 1,-4-2-21,-1 5 0,0-4-17,1 4 0,1-4-4,-5 4 1,5-5-5,-2 1 0,4-2 28,0-2 1,5 0-25,-1-4 0,5 3-97,0-2 0,1-2 204,2 2-258,0-6 1,0 5 70,0-3 7,5-3 0,2 4-53,4-5 1,4 4-122,1 0 1,0 1 72,-1-2 0,2 0-135,2 5 1,3-5 70,-3 5 1,1-2 42,-1 2 0,-1 2-78,-3-2 0,-2 6 52,2 1 0,-6 0-6,-2-3 0,-4 0 61,1 4 0,-3 0 2,-1 3 1,-5 3 29,-3-3 0,-7 2 131,-4 2 1,-3-1-47,0-3 1,-5 1-90,0-5 0,-3 2 107,3-2 0,1-4 23,3 1 0,0-1-26,0-3 0,4-3-71,0-1 0,6-2-3,2 2 0,-1-3-149,5 3-378,2-3-977,0-1-1794,5 0 2586,5 0 0,-1 0 682,7 0 0,-2 0 0,7 0 0</inkml:trace>
  <inkml:trace contextRef="#ctx0" brushRef="#br0">23013 16983 14641,'0'6'-1987,"5"-1"1987,1-5 0,6 0 0,-1 0 0</inkml:trace>
  <inkml:trace contextRef="#ctx0" brushRef="#br0">23447 16320 7907,'-11'0'-949,"-1"0"1501,1-5-18,-1 4 507,6-9-131,1 9-678,5-10 1,5 10 12,3-3 0,2 3 26,1 1 1,4-4-90,1 1 0,4-1-1,-1 4 1,3 0-54,0 0 0,1-2 89,0-1 1,4 1-225,-1-1 1,-3 1-23,-4 2 0,0 0-43,4 0 0,-5 0 67,-3 0 0,2 0 31,-2 0 1,0 0-15,-3 0 1,-1 0-1,0 0 0,-3 0 197,0 0-122,-6 0 106,8 5-15,-8-3-93,3 8 0,-5-4 8,0 6 0,-5-5 12,-3 1 1,2-1-23,-2 5 0,0 4-1,-3 3 1,0 3 33,-1 1 0,1 1-32,-1 3 0,3-2-103,-2 5 0,6-3 29,-7 3 1,4 0-131,-4 0 0,1 2 79,-1-6 0,5 5-94,-1-4 1,4-1 133,-3-3 0,4-1-22,-1-3 1,3 1 124,1-5 0,0 0-135,0-3 97,0-1-184,0 1-246,0-1-97,0-5-679,0 0-1033,0-6 202,-5 0 1973,4-6 0,-4 0 0,5-5 0</inkml:trace>
  <inkml:trace contextRef="#ctx0" brushRef="#br0">24075 16240 7900,'0'-11'1530,"0"5"-1217,0 1 1,1 5 78,3 0 61,-2 0 0,4 5-91,-2 2 0,-3 5-73,3 3 0,-3-1-40,-1 5 1,0-4-1,0 4 1,0-1-55,0 1 1,-1 3-28,-3-3 0,1-3-142,-4-1 0,4-2 85,-1-2 1,-1 1-186,2-1 68,-6 1 27,7-1 172,-8-5 10,9 5 54,-4-10 17,5 4 344,0-5-507,5 0 1,1 0-154,6 0 0,3 0 19,0 0 1,6 1 31,-2 3 0,1-3-21,-1 3 1,2 2-116,-2 2 1,2-2-11,-2 2 0,1 1-148,-5 6 1,1-2 72,-5 2 0,0-1 91,1 1 1,-5 3-98,1 5 0,-5-4 172,0 0 0,-1 0 13,-2 4 0,-5 0-58,-3 0 1,-3 3 28,-5 1 1,0-2 177,-3-6 1,-3 2-110,3-6 0,-2 4 128,-2-4 1,1-4-85,3-3 1,-2-2 142,2 2 0,1-3-153,-1-5 0,5 0-264,-1 0 0,2 0-106,1 0-16,1 0 1,5-1-231,2-3 0,3-2-584,1-6 0,0 5-977,0-1 2136,0 0 0,0-8 0,0-2 0</inkml:trace>
  <inkml:trace contextRef="#ctx0" brushRef="#br0">24087 16218 7875,'-11'-2'-1333,"4"-1"2049,2 1 0,5-4 228,0 2-525,0 3 0,0-5 464,0 2-598,0 2 0,5-3 90,2 5 1,5-1-95,3-3 1,3 3-95,5-3 1,0 3 30,-1 1 1,5 0 13,0 0 0,-4 0-71,-4 0 0,-2 0-13,2 0 0,-2 0 14,-6 0 0,1 0-88,-1 0 19,1 0 223,-1 0-65,-5 5-198,4-4 1,-8 6-160,2-4-201,-3-1-241,-1 3 1,-5-1-2709,-3-1 3256,-2 6 0,-1-7 0,-1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6T08:16:22.50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19141 8931 8153,'-3'-7'0,"-1"-1"0,0 5 0,4-7 0,-4 4 0,0-6 1207,-5 6-724,3 1 1,-5 5-106,-1 0 0,-3 0-150,0 0 0,-5 0-92,0 0 45,-1 5 0,-2 1-125,0 6 1,0 4 119,1 3 1,-1 4-135,0 4 1,0-2 66,0 6 0,0 3-148,0 4 0,2 5 91,2-1 1,2 6-125,6 2 0,1-1-32,2-3 1,2 3-174,2 1 0,3-2 211,-3-6 1,8-4 20,3-7 0,5-4 10,3-4 1,4-6 23,8-6 0,1-1-2,2-6 1,3 0-5,-2-4 1,0-5-56,0-3 1,0-6 160,-4-1 1,-5-5-133,-7 1 1,-4 1 40,-3-1 0,-3 0-5,-5-4 0,-5 0-230,-3 0 1,-7 2 64,-4 2 0,-6 4-51,-2 7 0,-9 3 88,2 5 1,-3 2-219,3 6 0,1 0-41,3 7 1,3-1-51,8 1 0,3-2-712,4 2 1156,6-2 0,-4-2 0,3 1 0</inkml:trace>
  <inkml:trace contextRef="#ctx0" brushRef="#br0" timeOffset="1">19450 9217 8184,'-12'-11'0,"1"4"178,-1-8 0,2 6 622,3 1-278,2 6 1,0-3-147,-3 5 1,2 0-247,-2 0 0,-3 5 20,-5 2 0,0 10 120,1 6 0,2 4-160,-2 8 1,2 0-92,2 3 1,4-1-139,3 5 1,3-5 77,1 1 1,1-6-287,3-2 0,4-5 139,7 2 0,3-8-48,5-4 1,1-3 105,2-5 1,2-2 208,3-5 1,3-1-81,0-3 1,-3-6 80,3-5 0,-3-5 14,-1 1 0,-3-3 251,-8-1 1,0-3-17,-8-1 0,2-3-69,-9 3 1,-2-5-301,-6 2 0,-3-3 119,-9-2 0,-1 1-410,-6 0 0,-5 7 52,-2 1 0,-2 9-70,1-2 0,0 10 30,4 5 0,0 3 76,4 1 1,6 0-526,1 0 1,9 5 767,3 3 0,3 2 0,1 1 0</inkml:trace>
  <inkml:trace contextRef="#ctx0" brushRef="#br0" timeOffset="2">20249 9034 8212,'-16'-6'0,"-1"-3"2508,-2 5-1771,8 0 0,6 5-832,5 3 1,-2 4 160,-1 7 0,-4 3 94,-4 5 1,-6 6 159,-2 5 0,-2 10 16,-2 10 0,0 5-490,12-28 0,-1-1 0,-1 3 1,-2-1 84,0-1 0,0-1 0,0 1 1,1-1-324,-17 27 1,6-6 92,-2-6 208,3 1 0,5-14 82,0 2 1,5-7-45,-1-1-130,7-7 5,-2-7-3,9-2-532,-4-9 437,5 4 1,0-6-391,0-3 1,6-6 665,5-5 0,1-5 0,4 2 0</inkml:trace>
  <inkml:trace contextRef="#ctx0" brushRef="#br0" timeOffset="3">20032 8885 8050,'-10'-29'640,"-1"3"62,-8 7 0,7 2-550,8 6-407,3 4 475,1 2-276,0 5-457,5 0 0,0 9 15,3 3 498,2 12 0,1-5 0,7 9 0</inkml:trace>
  <inkml:trace contextRef="#ctx0" brushRef="#br0" timeOffset="4">20124 9753 10146,'11'0'672,"-3"2"-338,-1 1 1237,-4-1-499,2 3-619,-5 0 0,0 1-259,0 6 0,0-1-100,0 1 0,0-1-1198,0 0 947,0 1 0,0-1-2479,0 1 2636,0-1 0,-5 0 0,-2 1 0</inkml:trace>
  <inkml:trace contextRef="#ctx0" brushRef="#br0" timeOffset="6">3849 9468 8081,'-5'-12'-47,"3"6"-65,-8 1 939,9 5-490,-4 0 0,5 5 15,0 3 0,0 4-71,0 7 1,0 2 75,0 9 1,0 4-86,0 5 0,0 4-11,0-1 1,0 2-94,0 2 0,0-4-126,0-1 1,0 0-249,0 1 1,0-3 173,0-4 1,0-5-417,0 0 1,0-5 233,0-3 1,0-4-1185,0-6 853,0-1 1,1-5-55,3-2 1,2-4 598,6-4 0,-1-7 0,1-7 0</inkml:trace>
  <inkml:trace contextRef="#ctx0" brushRef="#br0" timeOffset="7">4340 9594 8092,'0'-18'315,"0"3"0,4-2-74,0 2 1,4-5-112,0 0 0,-2 3 239,2-2 0,-4 0-94,3-4 1,-4 0 24,1 0 1,-3 5-51,-1 3 1,0 2-82,0 2 1,-1 5 80,-3 2 1,-6 4-250,-5 4 0,-10 8-126,3 11 1,-9 3-59,1 8 0,-2-5 162,2 9 1,3-6-81,8 2 1,2-1 24,6-6 0,5-1 31,2-3 0,4-4-238,4 0 1,6-6 74,5-2 0,5 0 84,-1-8 1,7 0 117,0-7 1,5-2-12,-5-6 1,5 0 118,-4-4 1,-1 2-83,-3-5 1,-1 5 126,-3-1 0,-3 6-80,-4 2 0,-5 4 43,1-1 0,-6 8-50,2 4 0,-3 7 245,-1 4 1,0 9-16,0 6 1,-3 2-106,-1 6 1,-4-2 50,4 2 1,-1 3-99,1-4 1,3 4-245,-3 1 0,3-2 79,1-2 1,0-4-202,0-8 0,4-2 81,0-5 0,1-9-550,-1-3 0,-2-7 14,6 0 0,-1-5-249,5-7 1,4-4 931,3-11 0,3-5 0,1-1 0</inkml:trace>
  <inkml:trace contextRef="#ctx0" brushRef="#br0" timeOffset="8">5071 9514 8088,'0'-12'0,"0"5"720,0-1-59,0 5 19,0-2-84,0 15 1,-1 4-157,-3 13 0,-3 0-121,-4 7 0,-4 0-84,0 12 1,-6 2-212,2 9 0,1-3-5,-1-1 0,5-6-330,-1-2 1,0-1 131,4-10 0,-2-4-227,9-11-740,0 3 475,4-9-57,0-2 0,0-11 253,0-8 1,4-7 474,0-4 0,10-13 0,-1-3 0</inkml:trace>
  <inkml:trace contextRef="#ctx0" brushRef="#br0" timeOffset="9">4854 9331 8044,'-17'-12'1305,"10"1"-728,-8 5 0,13-1 72,-2 4-396,3 1 130,1-3-987,0 5 0,7 0 253,4 0 351,0 0 0,11 5 0,-4 2 0</inkml:trace>
  <inkml:trace contextRef="#ctx0" brushRef="#br0" timeOffset="10">5208 9936 7899,'-6'6'2023,"0"5"0,6-5-1527,0 5 1,-5 0 423,-2-4-649,2 3-399,-5-3 1,8 0-1763,-2 1 1496,3-6 1,1 5 393,0-3 0,5-3 0,2 4 0</inkml:trace>
  <inkml:trace contextRef="#ctx0" brushRef="#br0" timeOffset="11">11192 9456 8018,'-6'-5'0,"2"-2"0,3-3-93,1-2 1,1 0 316,3-4 0,2 4 737,6-4-606,-1 4 165,1 0-211,4-4 0,-2 2 107,5-5-244,0 5 5,-1-3 1,4 10 235,-3-1-296,-3 6 60,6-9 0,-8 10 176,5-3-439,-5 3 176,2 1 1,-1 5-327,1 3 211,-1 7 1,-5 4-30,-2 8 0,-3 2 95,-5 5 1,-2 4-182,-1 0 1,-5 9 36,-7-1 0,-7 1-166,-4-5 0,-6 2-117,1-2 0,0-3 239,0-1 0,-1-3 166,6-5 1,0 2 146,7-5 1,4-2-9,8-6 0,-2-3-102,5-4 0,1-2 25,7-2 0,4 0-18,7-4 0,-1 0 172,5-4 1,4 0 152,3 0 1,6 0-230,-1 0 0,0 0-141,0 0 0,1-1-145,-6-3 1,1 3-659,-4-3 1,-6 1 414,-1 0 0,-4 1-917,0-1 1,-1 1 1286,1 2 0,-1-5 0,0-1 0</inkml:trace>
  <inkml:trace contextRef="#ctx0" brushRef="#br0" timeOffset="12">11855 9388 8116,'-5'-22'746,"-3"3"-273,3 3-184,0 4 93,5 1-37,0 5 224,0 1-54,0 5 0,0 5-283,0 2-91,0 3 0,0 7 58,0 2 1,0 6-91,0 2 1,0 3-202,0-3 1,0 4 124,0-5 0,0 1-267,0-4 1,0-2-20,0-2-161,0 3 124,0-9 206,0-2 556,0-6-198,0-5-40,0-5 1,1 0-34,3-3 1,-1-1-92,4 6 1,1-1 12,3 4 0,5 0-150,-1 0 0,5 1 17,-1 3 0,3 2 18,0 6 0,-2-1-27,-1 0 0,-2 6-130,2 2 0,2-1 42,-6 1 1,0 0 49,-3 4 0,-5 0-183,1-1 0,-6 0 122,2-3 0,-4 1-90,-4-4 0,-2 0 31,-5-1 1,-5-6-41,1 3 1,-6-5-33,-2 1 1,-1-3 80,-7-5 1,1 0-435,-5 0 1,1 0 133,0 0 1,5-1-275,2-3 0,4-6 742,4-6 0,3-4 0,4 2 0</inkml:trace>
  <inkml:trace contextRef="#ctx0" brushRef="#br0" timeOffset="13">11935 9228 8245,'0'-11'835,"0"-1"-428,5 1 0,1 3-33,6 1 1,3-1 58,0-3 0,2-1-56,-2 1 54,3 4-153,4-3 1,1 9-116,0-3-315,0-2 0,4 5-366,-1-3 1,5 2-1464,-5 2 1981,6 6 0,-8 0 0,4 5 0</inkml:trace>
  <inkml:trace contextRef="#ctx0" brushRef="#br0" timeOffset="14">12803 9308 8143,'-12'0'1004,"6"-5"247,1 4 0,4-3-603,-3 8 0,-1 2-238,-3 5 1,-6 6-74,3 2 1,-8 8-82,0 3 0,-3 12-204,-1 4 0,-3 2-51,-1-2 0,0-1 18,5 1 1,-1 0-265,0-1 1,1-5-315,3-6 1,3-2 26,4-10 0,5 1-189,-1-11-571,6 2 843,-4-13 0,8 3-598,2-8 0,2-4 1047,5-7 0,6-3 0,1-5 0</inkml:trace>
  <inkml:trace contextRef="#ctx0" brushRef="#br0" timeOffset="15">12631 9205 8098,'-17'-6'-455,"0"-4"114,11 8 228,1-8-33,5 9 114,0-4 1523,0 5-1411,5 0 1,-3 0-87,6 0 0,-4 0 99,3 0 0,-3 1-934,4 3 841,-1-3 0,10 4 0,1-5 0</inkml:trace>
  <inkml:trace contextRef="#ctx0" brushRef="#br0" timeOffset="16">12837 9845 7983,'-6'-5'2774,"1"3"-1472,5-3-575,0 5 370,-5 0-706,3 0 1,-7 2-428,6 1 1,-1 0 109,4 5 1,0-1-1999,0 5 1924,0-1 0,0 0 0,0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6T08:19:52"/>
    </inkml:context>
    <inkml:brush xml:id="br0">
      <inkml:brushProperty name="width" value="0.09071" units="cm"/>
      <inkml:brushProperty name="height" value="0.09071" units="cm"/>
      <inkml:brushProperty name="color" value="#57D20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</inkml:brush>
  </inkml:definitions>
  <inkml:trace contextRef="#ctx0" brushRef="#br0">20089 6099 7277,'8'0'372,"0"0"-83,-6 5 1,7 1 155,-5 6-371,5 4 0,-3-2 52,5 5 1,1 1 4,-1 7 0,2-2-56,2 6 0,-2-6-4,2 2 1,-2 1-21,-2-2 52,1 1 22,-1-4 1,-3 2 5,-1-2 0,0 3-50,0-7 1,-2 1 22,-5-1 1,2 1 52,1-5-270,-1-4 268,3-1-7,-5-4-235,0 0 643,0 0-251,0-6-124,0-6 1,0-1 228,0-8-294,5-3-23,-4-10 0,5 1 59,-2-7 0,-1 2 115,4-6-325,1-2 70,3-1 1,5-5 314,-1 1-748,5-1 1,-2-5 247,5-2-1382,0-3 1451,-1 4 1,5-3 34,0 6 78,4-6 2,-6 3 1,8-1-49,-3 0 42,3 5 0,-1-1-8,2 4-182,-2 2 187,-10 17 0,0 1 0,14-17 18,2 0-175,-8 10 1,-2-5 148,-5 11 1,-4 4 182,0 7-264,-10 2 408,6 7-362,-14 1 813,4 5-1942,-5 0 781,-5 5 0,0 5-58,-2 5-198,-8 6 645,7-4 0,-14 11 0,5 2 0</inkml:trace>
  <inkml:trace contextRef="#ctx0" brushRef="#br1" timeOffset="1">6693 9125 8208,'-5'-11'-533,"3"-1"0,-3 5 639,5-1 1,0 4-17,0-3 0,0 3 835,0-4-226,0 6-307,0-8-223,-5 8-2,4-3-239,-4 5 0,5 5 109,0 3 1,4 7-72,-1 4 0,2 9 53,-1 6 0,-2 3-4,1 9 0,2-2 11,-1 10 1,0-6-179,-4 1 0,4-3 170,0-4 1,-1-3 1,-3-4 1,4-2-73,0-3 1,1 2 86,-1-6 0,-3-3-134,3-4 0,-1-4 99,0 4 1,0-5-112,5 2 0,-6-7 212,2-2 1,1-3-657,-1 4 273,0-6 0,-3 3-238,3-5-294,-3 0 814,4 0 0,-5 0 0,0 0 0</inkml:trace>
  <inkml:trace contextRef="#ctx0" brushRef="#br1" timeOffset="2">7092 9182 8463,'0'-11'-1175,"0"0"685,0 4 1,0 1 1298,0 2-399,0 3 59,0-4 1,0 6-100,0 3 1,0 3-213,0 9 1,5 1-7,3 6 1,-2 5-55,2 3 1,0 3-87,3 4 0,-3 1 122,-1 3 0,0 3-239,0-4 1,2-1 87,-5-2 0,1-4-145,-1-3 0,-3-4-10,3-4 1,1-1 92,-1-3 1,1 1-170,-1-5 203,-3 1 1,4-5-484,-5 1 392,0-6 0,0 0-653,0-2 789,0-3 0,0 4 0,0-5 0</inkml:trace>
  <inkml:trace contextRef="#ctx0" brushRef="#br1" timeOffset="3">6738 9673 8167,'-10'-5'105,"3"-2"1,3 0 201,8 0 1,3 0-222,8 0 0,3-2-183,5 5 1,5-5 420,2 2-152,3 2 0,2-4-124,-1 5 0,0-4-119,0 4 1,1-3-345,-1 3 0,-5 0 217,-2 4 0,-4 0 198,-4 0 0,7 0 0,-2 0 0</inkml:trace>
  <inkml:trace contextRef="#ctx0" brushRef="#br1" timeOffset="4">7572 9148 8305,'-6'-5'309,"1"2"-55,5-4-34,0 4 325,0-7-220,0 9-225,0-4 1,3 10 84,1 3 1,0 3-93,-4 4 1,4 3 1,0 5 1,-1 5 10,-3 2 1,0 3-19,0 1 1,0 4-10,0 1 0,0 4-194,0-1 1,4-7 30,0-1 0,0-3-92,-4-1 0,4-2 126,-1-5 1,5-1-61,-4-3 0,4-3-1,-5-4 0,5-1-56,-4 0 0,1-3 18,-1 0 0,-3-5-445,3 5-144,2-5 231,-5 2 507,9-5 0,-3-5 0,4-2 0</inkml:trace>
  <inkml:trace contextRef="#ctx0" brushRef="#br1" timeOffset="5">7903 9148 8295,'0'-18'0,"0"2"-195,0 4 0,2 1-422,1 0 1,-1 3 586,1 0 1095,4 6-92,-6-3-671,4 10 0,-4 6-4,3 8 1,-1 4 13,4 4 1,1 3-308,3 8 0,-3-1 78,0 5 1,-2 0-86,2 4 0,0-2 160,-4-2 1,1 0-299,-1-8 1,-3 1-8,3-8 1,1 0-6,-1-4 0,0-2 79,-4-2 1,4-2-154,-1-6 0,3 1-144,-3-1 0,-1-3-155,1-1-32,-1-4 45,-2 7 512,0-9 0,-10 9 0,-3-3 0</inkml:trace>
  <inkml:trace contextRef="#ctx0" brushRef="#br1" timeOffset="6">7629 9639 8682,'0'-11'344,"6"3"61,6 1 0,4 3-1,7-4 1,4 4-42,0-3 0,0 0-211,0 0 1,2-2-1,6 5 0,-1-4-873,0 5 0,-3-1 157,-1 4 564,-5 0 0,3 0 0,-5 0 0</inkml:trace>
  <inkml:trace contextRef="#ctx0" brushRef="#br1" timeOffset="7">9251 9148 8220,'-5'-11'0,"4"-1"47,-3 1 0,2-1 390,2 1-123,0 0-60,0-1 173,0 6 31,0-4-256,0 8-282,0 7 1,0 4 97,0 10 113,0 0 1,0 6-122,0 1 0,4 3 105,0 6 0,0 0-117,-4 3 0,1-5 76,3 5 0,-3-5-147,3 5 0,-3-6 107,-1-1 0,4-6-132,0 2 0,1-5 18,-1-3 0,-2 2-129,6-6 0,-5 0 57,0-3 1,2-1 106,-1 0 0,4-3-298,-4 0 0,-1-4-185,-3 3-601,6-4 500,-5 2 629,4-5 0,-5 5 0,0 1 0</inkml:trace>
  <inkml:trace contextRef="#ctx0" brushRef="#br1" timeOffset="8">9605 9148 8282,'0'-16'0,"0"3"0,0-2 427,0 2 0,1 3-180,3 2 1,-1 3-234,4 5 1,-4 1 43,1 3 1,-2 4 183,2 7 1,-3 3-55,3 5 0,1 8 18,-1 4 0,3 7-155,-3-1 0,4 6 16,-4-1 0,5 1-250,-2-9 1,0 0 84,0-4 1,-3-6-30,4-5 0,-5 0 30,5-4 1,-4-2 111,3-2 0,-4-3-610,1 0 185,2-1-180,-5 1-332,4-1-202,-5-4 1124,0-2 0,-5-5 0,-1 0 0</inkml:trace>
  <inkml:trace contextRef="#ctx0" brushRef="#br1" timeOffset="9">9262 9559 8240,'8'-4'0,"0"1"0,0-2 29,8 1 0,5 1 146,6-4 0,3 4 204,-3-1 0,6-2-353,1-2 1,1 2-92,3-2 1,-7 2-460,0-2 0,-5 3 524,5 5 0,-6-5 0,3-1 0</inkml:trace>
  <inkml:trace contextRef="#ctx0" brushRef="#br1" timeOffset="10">10953 9057 7611,'0'-7'282,"0"-3"-40,0 9 0,0-5 109,0 2 310,0 3-248,0-5 12,0 6-371,0 6 1,0 0 103,0 5 0,0 2-89,0 2 0,0 7 101,0 4 0,0 6-166,0-1 1,0 0 66,0 0 1,1 6-140,3-3 0,-2 6 88,6-1 1,-6-3-118,2-5 0,1 1-16,-1-6 1,0 1 144,-4-4 0,4-4-115,-1 0 0,1-5 92,-4 1 1,4-2-113,0-2 0,0 0 89,-4 1 0,0-4-310,0-1 1,4-3-492,-1 4-168,1-6 65,-4 8-76,0-8 994,0 3 0,0-5 0,0 0 0</inkml:trace>
  <inkml:trace contextRef="#ctx0" brushRef="#br1" timeOffset="11">11341 9080 8252,'6'0'363,"-1"-5"-204,0 3 1,-2-3 8,5 5 1,-6 5 159,2 3 1,-3 2-77,-1 1 0,4 6-61,0 2 0,0 4 19,-4 3 0,3 4-190,1 4 1,1 0 92,-1 0 1,-3 2-78,3 2 0,-3-2 0,-1 2 0,2-4-167,2-4 0,-3 2-73,3-5 0,1-2 159,-2-6 1,3-1-166,-3-3 0,0-6-124,5 2-494,-6-2 453,8 3 1,-9-5-369,3 1 743,-2-5 0,-2 2 0,0-5 0</inkml:trace>
  <inkml:trace contextRef="#ctx0" brushRef="#br1" timeOffset="12">10998 9559 8206,'7'-11'162,"4"-1"-23,0 1 1,7 1-191,9 2 1,2-2 49,5 2 0,-3 2 189,-1-1 1,-3 3-82,3-4 1,0 6-291,0-2 1,-2 2 23,-5 2 159,0 0 0,-1-5 0,1-1 0</inkml:trace>
  <inkml:trace contextRef="#ctx0" brushRef="#br1" timeOffset="13">13728 9377 8957,'6'0'380,"4"0"-1133,-8-6-33,3 5 786,-5-4 0,0 5 0,0 0 0</inkml:trace>
  <inkml:trace contextRef="#ctx0" brushRef="#br1" timeOffset="14">14265 9377 8206,'6'-6'-1659,"4"5"1300,-3-4 152,-1 5 48,-1 0 251,0 0 0,-2 0-105,4 0 13,-4 0 0,7 0 0,-4 0 0</inkml:trace>
  <inkml:trace contextRef="#ctx0" brushRef="#br1" timeOffset="15">14733 9308 8070,'6'-1'2170,"-2"-3"-1082,-3 3-819,-1-4-299,0 5-1531,5 0 1561,-3 0 0,3 0 0,-5 0 0</inkml:trace>
  <inkml:trace contextRef="#ctx0" brushRef="#br1" timeOffset="16">16834 8794 8143,'-6'0'704,"1"0"0,5 1-504,0 3-166,5 2 1,-4 6 305,3-1 1,1 6-77,-1 2 0,4 8-40,-5 3 1,5 3 4,-4 1 1,3 3-177,-3-3 1,0 7-15,-4-7 1,1 2-119,3-6 1,-3 2-22,3-5 1,-1-1 88,1-3 1,-3-4-93,3 0 0,-3-5 19,-1 1 0,4 2-178,-1-2 0,1-4-101,-4-3-108,0 0-416,0 3-331,0-5 1218,0-1 0,5 1 0,2 0 0</inkml:trace>
  <inkml:trace contextRef="#ctx0" brushRef="#br1" timeOffset="17">17177 8908 8056,'0'-16'102,"0"3"0,5-2 288,3 7-186,-3 3 1,1 5-69,-2 0 1,-3 1 429,3 3 0,-3 4-91,-1 7 1,0 9-308,0 10 0,-1 6 31,-3 5 1,3 1 29,-3 0 0,3 0-47,1-1 0,0 0-89,0-3 1,1-4-250,3-8 0,2 2 122,6-6 0,-5-3-181,1-4 1,-4-5 131,3 1 0,-4-2-213,1-1 0,-3-1-124,-1 0 0,0-3-1038,0 0 1004,0-6 1,-1 7 453,-3-5 0,-8 5 0,-5-3 0</inkml:trace>
  <inkml:trace contextRef="#ctx0" brushRef="#br1" timeOffset="18">16857 9342 7979,'0'-11'481,"0"-1"0,7 2-367,4 3 0,5-2-110,7 5 1,0-4-50,0 5 0,1-3 42,3 3 0,-2 1-50,6-1 1,-6 1 39,2 2 13,-3 0 0,-1 0 0,-1 0 0</inkml:trace>
  <inkml:trace contextRef="#ctx0" brushRef="#br2" timeOffset="19">6578 9970 8200,'-11'0'-335,"5"-1"-362,2-3 978,-2 3 0,3-4 271,-5 5 19,6 0-210,-3 0 52,5 0-293,0 5 1,4 1-86,-1 6 1,2 1 93,-1 2 1,-2-3-219,1 4 1,0-4 50,1 0 1,-3-1-93,3 1 1,-3-1 98,-1 0 0,0 1-186,0-1 93,0 1 55,0-1 14,0 1 46,0-6 0,0 0 197,0-2-194,5-3 143,-4 4 0,6-5-4,-4 0 31,4 0 1,4 0-111,1 0 1,-1-3-1,1-1 0,0-1 15,3 1 0,-2 3 2,2-3 0,2-1-82,-2 1 1,4 0 67,-4 4 1,4-4-107,-3 1 1,4-1 79,-1 4 1,3 0-47,0 0 0,5-2-10,0-1 0,4 1-7,0-1 1,2-2 30,1 1 1,0-4-7,1 4 0,-1-3-14,0 3 1,0-1 19,1 1 0,-6 3-64,-2-3 0,0 3 53,0 1 0,0 0-71,-4 0 1,-1 0 41,1 0 1,4 0-3,0 0 1,0 0-31,0 0 1,2-2 39,6-1 1,-5 1-18,0-2 0,1 2 4,3-2 1,-3 3 29,-1-3 0,-5 3-21,2 1 0,-1-4 85,0 0 1,-2 0-40,3 4 1,-2-1 12,2-3 0,-3 3-73,3-3 1,-3 3 0,-1 1 0,1 0 51,2 0 1,-1-1-15,1-3 0,-2 3 26,-1-3 0,4 1-32,-1-1 1,1 2 148,-4-6 0,0 6-94,0-2 1,-1-1 13,1 1 1,-1-4-51,-3 5 1,1-1 24,-5 4 1,2 0-61,-2 0 1,-2-1 57,2-3 0,2 2-217,-2-1 1,1 1 38,0 2 0,-3 0 37,7 0 0,-7 0 99,3 0 1,0 0-1,-1 0 0,4 0 32,-3 0 0,-1 0-63,-4 0 0,5 0 147,-1 0-125,0 0 1,-4 0 47,1 0 0,-5-3-21,1-1 0,-4 0 112,4 4 0,-5 0-62,5 0 1,-4 0 69,3 0-113,-4 0 26,7 0 30,-4 0 14,6 0-263,-1 0 1,-3 0 24,-1 0-95,-4 0 341,2 0 336,0 0-214,-4 0 376,4 0 480,-5 0-929,0-5 0,0 2 122,0-4 1,-1 3-108,-3-4 0,3 5 55,-3-5 1,-1 4 108,1-3-328,1-1 1,1-4 103,-1 1 1,1 0-71,-2-1 1,3 1-56,1-1 0,0 1-128,0 0 1,-4-1-81,1 1 0,-1-1 84,4 1 0,0 3-95,0 1 0,0 3-57,0-4-152,0 6 1,-1-3 144,-3 5 0,1 1-1295,-4 3 1615,4-3 0,-7 14 0,4-2 0</inkml:trace>
  <inkml:trace contextRef="#ctx0" brushRef="#br2" timeOffset="21">9205 9913 8206,'0'-7'-1068,"0"-1"1497,5 6-262,-3-9 1,3 5 310,-5-5-127,5 4-151,-4-3 0,4 8 167,-5-6-22,0 5-206,0-2-275,0 5 148,0 5 0,4 2 35,0 4 0,3 1-29,-3-1 1,1 0 138,-1 1 1,-1 3-127,4 0 1,-3 1 127,4-5 0,-6 0-7,2 1-93,2-1 0,-4 1-36,1-1 0,0-3-14,1-1 1,-3-3-45,3 4 138,2-6-259,-5 8 192,4-8 125,1 3-122,-5-5 111,4 0 1,-4 0-18,3 0-60,-3 0 1,8-1 10,-5-3-27,5 2 1,-3-3-122,6 5 1,-1-3 69,0-1 0,5 0 17,-1 4 1,5-1-16,-1-3 0,3 3-142,1-3 0,4 1 75,4-1 1,-2 3 47,2-3 0,-1 3 16,4 1 1,1-4-11,-1 0 1,0 1 57,0 3 1,-3 0-48,-1 0 0,-1 0 47,2 0 1,1 0-41,-6 0 0,5 1-84,-5 3 0,2-3 47,-1 3 0,-2-3-8,6-1 0,-5 0 26,5 0 0,-2 0-3,2 0 0,2 0-50,-3 0 0,3 0 36,1 0 0,-3 0-77,-1 0 1,-3-1 69,3-3 1,-3 3 95,3-3 1,-4-1-60,0 1 0,-1 0 2,-3 4 1,1-1-19,0-3 1,0 3 5,0-3 1,-2-1 16,-2 1 1,3-1-12,-3 1 0,6 3-1,2-3 1,-2-1-6,-6 1 1,4-1-194,0 1 1,-4 2 52,4-6 0,-3 5-63,3-5 1,0 5 149,0 0 0,0-2-26,-1 1 0,-3-1 140,1 1 1,-5 3-131,4-3 1,-4 1 83,4-1 0,-4 3-55,4-3 0,-1-1 121,1 1 0,1 1-93,-4 3 0,3-4 9,-4 0 0,1 0-150,0 4 1,-4 0 125,4 0 1,-4 0-33,0 0 0,-1 0 18,0 0 0,1 0 30,-1 0 0,-3 0-77,0 0 102,-1 0 1,5-5 39,-1 4 41,0-4 0,-4 4-90,-3-3 0,-2 2 48,2-1-39,-3 1-165,4 2-255,-5 0 114,-5 0 295,4 0 0,-9 0 0,3 0 0</inkml:trace>
  <inkml:trace contextRef="#ctx0" brushRef="#br2" timeOffset="22">11626 9605 8182,'0'-8'-272,"0"1"1,0 3 172,0-4 908,0 6 0,0-5 301,0 4 22,0 1-369,0-3-765,0 5 1,0 5 62,0 3 0,0 2 56,0 2 1,0 3 6,0 0 0,0 5 113,0-1 1,0 3-277,0 1 0,4 0 12,0-1 0,4-3-58,-5 0 1,3-3 89,-3 3 0,-1-5-173,1 1 1,3-2-216,-3-2 1,1-3-268,-4-1 0,0-3-644,0 4 1294,0-6 0,0 8 0,0-3 0</inkml:trace>
  <inkml:trace contextRef="#ctx0" brushRef="#br2" timeOffset="24">16092 9662 8278,'-11'0'-1624,"-1"0"2165,6 0-40,1 0-101,5 0 0,0 5-237,0 3 1,1 2 42,3 1 0,2 1-32,6-1 0,-5 2-138,1 2 0,-2-2 127,2 2 1,1-1-133,-6 1 1,5-2 20,-4 2 0,1-2 36,-1-2 1,-2-3 161,6-1-145,-6 1 0,7 3-19,-5 1 110,0-6-360,1 4 219,-4-8-144,4 3 0,-3-5-7,1 0 61,-1 0 75,3 0 0,-4 0-2,3 0 0,-2 0-33,6 0 1,-4-2 19,3-1 1,1 1-8,3-1 0,1 1 15,-1 2 0,1-1-21,-1-3 1,2 3 31,2-3 0,3 3-2,5 1 0,0-4 36,-1 0 0,5 0 8,0 4 1,4-3-4,0-1 1,-2-1-31,1 1 1,1 3 115,3-3 0,0 1-101,1 0 1,-1 1-97,0-2 1,2 3 16,2 1 0,-3-4-11,3 1 1,-2-1-54,-2 4 0,-3 0 98,-1 0 0,-1-4-46,2 0 1,1 0 19,-6 4 1,5 0-153,-5 0 0,6-1 138,-2-3 0,2 3-77,-1-3 0,2-1 57,-3 1 0,2 1-10,-2 3 0,2-4-10,-5 0 1,3 0-2,-3 4 0,1-4-3,-2 0 0,-2 1 19,3 3 1,1-2-30,-1-1 1,-1 1 29,-3-1 1,0 1-37,0 2 1,-2-4 36,-2 1 1,2-1-5,-6 4 0,4 0 47,-4 0 1,4 0 10,-4 0 1,1-4 95,-5 0 1,1 0-130,-1 4 0,2 0 129,2 0 0,-2-1-95,2-3 0,-3 3 32,0-3 0,-1 3-29,1 1 1,-5 0 35,1 0-111,0-5-202,3 4-26,0-4 215,-4 5 0,2-2-412,-6-1 196,1 1-29,-4-3 0,-5 5-200,-2 0 1,0 0-728,0 0 1242,4 0 0,-12 0 0,2 0 0</inkml:trace>
  <inkml:trace contextRef="#ctx0" brushRef="#br2" timeOffset="25">18262 9434 8071,'-6'-2'755,"2"-1"-397,3 1-307,1-3 583,0 5-91,0 5-310,0 2 1,0 4-24,0 0 1,0 2 22,0 2 1,0-2-8,0 2 0,0-1-85,0 1 1,0-2 39,0 2 1,0-2-34,0-1 1,0-1-120,0 0 0,1 1-64,3-1 0,-3-3 119,3-1 1,-3-3-570,-1 4 373,5-6 0,-4 5-1726,3-3 1011,-3-3 827,-1 4 0,-5-5 0,-1 0 0</inkml:trace>
  <inkml:trace contextRef="#ctx0" brushRef="#br2" timeOffset="29">7778 10290 7954,'-7'-5'-33,"2"4"292,5-9 85,-5 8 190,4-3-325,-9 5 0,3 0-30,-4 0 24,0 0 1,-1 0-212,1 0 1,-1 2 86,1 1 0,-1 0-110,1 5 0,0-5 51,-1 5 1,1-5-52,-1 0 1,1 4-74,-1 0 0,1 0 76,0 0 1,3-3-176,0 4 228,1-1-84,-5 5 57,1-1 36,5 1 0,1-5 6,5 1 11,0-6-16,0 8 0,5-4-17,2 1 1,1 0 40,3-4 1,-1 0-34,9 4 0,-3-3 80,3 4 1,0-4-65,4 3 0,-4 0 8,0 0 1,0 3-31,4-2 1,-4-2-4,0 2 1,-2 0-21,2 3 1,-2 2 38,-6 2 1,1-2-204,-1 2 1,-1-1 99,-2 1 1,1-2-145,-5 2 0,-1 1 41,-3 0 0,0 3-26,0-4 0,-5 1 111,-2 0 1,-5-4 33,-3 4 1,2-8 215,-2 0 1,-1-4-81,0 4 1,-3-6 74,4 2 0,-5-3-89,1-1 0,1-1 143,-1-3 1,4 2-18,-4-6 1,5 4-209,-1-4 0,6 1-154,1-5 1,2 5-262,-2-1 1,3 4-412,5-3 837,0 4 0,5-7 0,1 4 0</inkml:trace>
  <inkml:trace contextRef="#ctx0" brushRef="#br2" timeOffset="30">10541 10210 8211,'-11'-5'-391,"3"3"260,1-6 322,-1 5 0,-3-5-80,-1 4 0,1 0-23,0 4 1,-5 0 31,1 0 1,0 0 104,3 0 0,1 0-89,0 0 0,-1 5 18,1 3 0,1-2-76,2 2 0,-2-2 38,2 2 1,2 2 2,-2-3 1,2 0 9,-2 0 0,2 0-191,2 0 109,3 3 1,-8-3-112,5 4 1,0-3 73,4-1 0,0-3-9,0 4 1,2-2 30,1 2 0,3 2-3,1-2 1,5-2-10,-1 2 0,0-2 12,5 1 1,1 2-37,2-5 0,2 5 39,-2-1 0,2-2-58,-2 2 0,3-5 55,1 5 0,0-2-5,-1 2 0,-3 2-60,1-2 1,-3-2 42,2 2 1,-2-2-20,-6 2 0,-3 2 17,-1-3 1,-3 4-72,4 0 0,-6-3 50,2-1 1,-2 1-3,-2 3 0,-2 1 56,-2-1 1,-3 2 3,-8 2 1,1-2 119,-5 2 0,-4-2-88,-4-2 0,-3 1 22,3-1 1,-5-1-47,2-2 0,1 1-42,-2-6 0,10 5 91,-2-4-388,8 0-109,-2-4-699,6 0 713,4-5 0,2 2 381,5-5 0,5-4 0,2-6 0</inkml:trace>
  <inkml:trace contextRef="#ctx0" brushRef="#br2" timeOffset="31">16846 10039 8203,'0'-11'-402,"0"3"425,0 0 357,0 6 36,-5-8-213,3 8 0,-4-4 119,2 2-197,3 3 0,-9-4-81,2 5 0,-2 0 159,-1 0 1,-1 4-244,1-1 0,-1 5 116,1-4 1,0 3-53,-1-3 1,1 5 82,-1-1 0,1-2-179,-1 2 0,2-1 14,3 5 0,-2-5 105,5 1 0,-1-2-187,1 2 209,3 2-129,-4-4 0,5 6 84,0-1 1,0-3 19,0 0 0,1-5-5,3 5 0,2-4 2,6 3 1,-1 0-8,0 0 0,5 3 7,-1-2 1,5-2 92,-1 2 1,-1-4-85,1 3 1,0 0 86,4 0 1,-4 4-79,0-4 1,-4 3 21,4 2 1,-5-1-26,1 1 0,-2-1-4,-1 0 1,-2 1-51,-3-1 0,3 1-18,-2-1 0,-2 1-73,2-1 1,-4 0 110,3 1 1,-4 3-157,1 0 0,-3 1 68,-1-5 1,-1 0-74,-3 1 0,-2-2 15,-6-2 0,0 2 33,-4-3 0,0 3 57,-3 2 0,-5-5-2,5 1 0,-5-5 176,5 0 1,-3-1-66,-1-2 1,0 0 69,0 0 1,2-2-70,2-1 1,-2-4-303,6-4 1,0-1-93,4 1 0,3 0-157,0-1 0,6 1 56,-2-1 419,3 1 0,6 0 0,1-1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6T08:19:52.03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8337 9091 8406,'0'-6'1622,"0"-4"-1117,0 8-114,0-3-283,-5 5 283,4-5-174,-4 4 231,5-4-412,0 5 0,0 5-87,0 2 0,0 4 84,0 0 1,0 6 48,0 2 0,0 2-78,0 2 1,4 0-7,-1 0 1,2 3-84,-1 1 0,-1 3 77,4-3 1,-3 3-248,4-3 0,-4 1 83,3-1 0,-4 1-87,1 2 1,-2-2 109,2-5 0,-3 0 63,3 0 1,-3-6 19,-1-1 0,0-4 276,0 0-111,0-1 0,2-1-53,1-2-493,-1-3 329,3-5-1664,-5 0 1782,5-5 0,-4-7 0,4-5 0</inkml:trace>
  <inkml:trace contextRef="#ctx0" brushRef="#br0" timeOffset="1">8668 9091 8308,'0'-11'525,"-5"-1"0,4 5 56,-3-1-18,3 5 50,1-2-307,0 5 1,0 5-140,0 3 0,1 3-157,3 5 0,-3 1-42,3 6 1,1 9-40,-1 2 1,4 4-156,-5 0 0,5-1 103,-4 5 0,4-5-145,-5 1 0,2-6 74,-1-2 1,-1-4-14,4 0 0,-3-6 222,4-1 1,-4-5-25,3 2 1,-4-4-144,1 0 39,2-1-606,-5 1 255,4-1-728,-5-5 564,0-1 628,-5-5 0,-1 0 0,-6 0 0</inkml:trace>
  <inkml:trace contextRef="#ctx0" brushRef="#br0" timeOffset="2">8349 9559 8307,'-7'-1'2115,"4"-3"-163,1 3 0,3-4 495,3 5 1,4-4-1437,7 0 0,-1 0-588,5 4 0,3-3-720,8-1 0,1-5-490,7 1 1,1 1-1869,-1-5 2423,5 8 1,-2-16 0,5 7 0</inkml:trace>
  <inkml:trace contextRef="#ctx0" brushRef="#br0" timeOffset="3">10130 9125 8288,'-10'-1'24,"3"-3"429,-4 3 186,10-9-187,-9 9 0,9-6 189,-3 3-355,3 3-31,1-4 1,0 6-118,0 3 1,0 8 148,0 7 1,0 3-219,0 5 0,0 3-39,0 9 0,0-3-138,0 6 0,0-4-284,0 4 1,0-4 205,0 4 1,0-6-130,0-2 0,0-4 116,0-3 1,1-4 54,3 0 1,-3-2 15,3-5 0,-3-1-156,-1-4 0,0-3 11,0-1 0,4-3-211,0 4 0,1-6-698,-1 2 1182,-3-3 0,14-6 0,-2-1 0</inkml:trace>
  <inkml:trace contextRef="#ctx0" brushRef="#br0" timeOffset="4">10359 9148 8361,'0'-11'312,"-2"-1"668,-1 1-364,1-1-91,-3 1-95,5 5-183,5 1 1,0 11-32,3 5 1,2 7-94,-2 9 1,-2 2 52,2 5 21,-6 6 0,5-1-319,-4 3 1,-1 2 24,2-2 1,-2-3-217,2-1 0,-3-3 165,3-5 1,1-2-146,-1-5 0,3-1 83,-3-3 1,4-3-46,-4-5 0,3 1-119,-3-1 0,1-3-746,-1 0 196,-3-6 924,9 3 0,-8 0 0,3 2 0</inkml:trace>
  <inkml:trace contextRef="#ctx0" brushRef="#br0" timeOffset="5">10130 9571 8165,'0'-8'302,"0"0"0,2 6-86,1-2 1,5-1 238,7 1 0,3-3-100,5 3 0,0-1-80,0 1 1,7 1-64,0-4 1,11 3-695,-3-4 1,1 6 161,3-2 209,-5-2 0,8 4 0,-5-3 0</inkml:trace>
  <inkml:trace contextRef="#ctx0" brushRef="#br0" timeOffset="6">16286 8897 8130,'-4'-8'-71,"1"1"0,-3 4 763,3-1-179,1 3 162,-3 1-157,5 0-176,-5 0 1,4 5-167,-3 3 1,2 7 14,-2 4 1,3 8-135,-3 3 1,2 7 62,2 1 1,0 5-187,0-1 0,0 1 36,0-1 0,0-1-175,0-3 1,0-7 87,0 4 1,0-9-41,0 1 111,6-8 18,-5 3 0,4-10-134,-5 3 0,4-2-55,0-1 0,-1-1-265,-3 0 0,4-3-1116,0 0 804,0-6 794,-4 3 0,0-5 0,0 0 0</inkml:trace>
  <inkml:trace contextRef="#ctx0" brushRef="#br0" timeOffset="7">16549 9011 8278,'0'-18'453,"0"3"0,0 2 210,0 2-206,0 0-171,0 4 0,0 1 11,0 2 0,1 3-117,3-3 1,-2 8-116,6 3 0,-4 9 151,3 3 0,-3 3 0,4 5 1,-2 2-150,2 6 0,2-1-55,-2 0 1,-2 0-247,2 1 0,-5-5 176,5 1 1,-5-5-400,0 5 0,-1-7 214,-2-1 0,0-2-504,0-6 1,0 1 174,0-5 0,0 0-499,0 1 1071,0-1 0,-5 1 0,-2-1 0</inkml:trace>
  <inkml:trace contextRef="#ctx0" brushRef="#br0" timeOffset="8">16206 9434 8213,'0'-12'766,"0"1"-409,5 4 0,-2-1 61,4 4 0,1 0-155,3 4 0,6-4-124,2 0 0,9-1 109,6 1 0,2 2-468,6-6 0,-1 6 194,5-2 0,-5-1-1615,-3 1 1501,-3 0 0,0 4 1,-1 0-1</inkml:trace>
  <inkml:trace contextRef="#ctx0" brushRef="#br0" timeOffset="9">17348 9000 8127,'0'-12'0,"0"1"112,0-1 261,0 1 174,0 0 587,0 4-384,0 2-368,0 5 0,2 5-444,1 3 61,-1 2 1,4 6-35,-2 3 0,-2 3 185,6 1 1,-4 1-202,3 3 1,-4-2 105,1 5 1,1-4-228,-1 1 1,3-2 74,-3 2 1,4-5-250,-5 1 1,5-1 172,-4-7 1,0 4-139,-4-4 1,3 1-470,1-5-265,0 0 1045,1 1 0,2-1 0,4 1 0</inkml:trace>
  <inkml:trace contextRef="#ctx0" brushRef="#br0" timeOffset="10">17657 8988 8235,'0'-23'0,"-4"6"752,0 1-517,0 4 0,4 0 185,0 1-249,0 5 104,0 0 1,2 6 386,1 0 1,-1 7-319,1 4-210,-1 11 0,1 7 10,1 5 0,1 2 55,-1 2 1,-1-1-317,4 4 1,-4-4 120,1 1 1,1-3-218,-1-5 1,1-2-43,-2-5 1,0 0-5,5 0 0,-5-6-103,5-1 0,-5-4-777,0 0-228,4-1 1367,-6 0 0,4 1 0,-5-1 0</inkml:trace>
  <inkml:trace contextRef="#ctx0" brushRef="#br0" timeOffset="11">17371 9331 7999,'0'-18'585,"5"2"1,3 4-322,7 1 0,7-1-146,4 1 1,1 3-165,-4 1 0,5 0 92,2 0 0,2 0-174,-2 4 0,7 1 128,-3-2 0,-2 8 0,-4 3 0</inkml:trace>
  <inkml:trace contextRef="#ctx0" brushRef="#br0" timeOffset="12">18639 8920 8073,'0'-12'-1065,"0"6"1194,0-4 1,0 7 1009,0-4-374,0-1-125,0 2 50,0-4-223,0 8-142,0-3-62,0 5 0,0 9-156,0 2 0,0 10 84,0 2 1,-1 5-221,-3 6 0,3-2-76,-3 2 0,2-2-27,2 6 0,0-7 11,0 0 1,2-2 96,2 1 0,-2 2-307,6-5 1,-2-4 129,2-4 0,2-5-195,-3 1 0,0-2 137,0-2 1,-3 0-305,4 1 1,-6-5 562,2 1 0,-3-5 0,-1 2 0</inkml:trace>
  <inkml:trace contextRef="#ctx0" brushRef="#br0" timeOffset="13">18970 8771 8116,'-6'-16'771,"1"3"-377,5-3 344,0 9-224,0 2-133,0 15 0,0 4-154,0 13 0,0 2-7,0 5 1,0 6-162,0 2-23,0 7 0,1-2-277,3 2 0,-3-3 176,3-4 1,-3 0-333,-1-8 0,0 2 222,0-10 0,4-3-24,0-4 0,1-5 80,-1 1 0,-3-2-410,3-1 223,-3-1-544,-1-5 850,0 4 0,0-3 0,0 4 0</inkml:trace>
  <inkml:trace contextRef="#ctx0" brushRef="#br0" timeOffset="14">18582 9262 8048,'0'-11'650,"6"1"198,6 2 0,-1 3-213,4 5 0,3-4-211,1 0 1,8 1-276,3 3 0,7 0 96,1 0 1,4 0-1343,-4 0 1,0 0 1096,-4 0 0,-5 0 0,-1 0 0</inkml:trace>
  <inkml:trace contextRef="#ctx0" brushRef="#br0" timeOffset="15">1793 12116 7930,'-11'-6'1410,"-1"-4"-1097,1 9 0,0-8-90,-1 5 1,6-1 38,2 1 1,-2 3-69,-2-3 1,2 1 167,-2 0-201,0 1 0,-4-3-133,-3 5 1,1 0-172,-5 0 0,0 0 132,-4 0 0,0 5-87,0 3 1,0-2 46,0 2 0,-3 0-14,-1 3 0,4 0-12,4 1 1,4-1 16,-4 1 0,5-5 79,-1 1 1,6-2 20,1 2-46,6 2 0,-3-4 7,5 6 1,0-5-75,0 1 1,5-2 70,2 2 1,5 2 67,3-2 0,-1-2-33,5 2 1,1-2 2,7 2 1,-2 2 86,6-3 0,-1 0-64,4 0 0,1 0-17,-1 0 1,-4 3 8,1-2 0,-6 3-203,2 5 1,-3-4 70,-1 4 1,-5 0-209,-3-1 1,-2 2 7,-2-2 0,-5-1 49,-2 5 0,-3-5 4,-1 1 1,0 3 75,0 1 0,-6-2 208,-5-2 0,-1 1-149,-3 0 1,-3-1 460,-1-4 0,-4 2-180,-3 2 0,0-2 170,-4 2 0,3-2-70,-3-2 1,1-1 60,-2-2 1,3 1-252,5-5 0,4-1 241,0-3-1004,5 0 549,-2 0 0,9-1-757,4-3 1,3-1 413,3-2 1,5-4 458,7 4 0,-2-3 0,3-2 0</inkml:trace>
  <inkml:trace contextRef="#ctx0" brushRef="#br0" timeOffset="16">2079 12562 9747,'0'7'1032,"0"1"-903,0 0 0,0 7 7,0 0 1,0 0-48,0-3 0,4 3-179,-1 0 1,5 5 87,-4 0 1,1-3-142,-1 2 1,-3-5 46,3 2 0,1-3-15,-1 3 1,-1-7 14,-3 2-86,0-2-245,0 2-537,0-4 964,0 3 0,0-9 0,0 4 0</inkml:trace>
  <inkml:trace contextRef="#ctx0" brushRef="#br0" timeOffset="17">2433 12802 8020,'0'-7'1868,"0"2"-1577,5 5 1,0 1-27,3 3 0,2-1-22,-3 4 0,0 1-144,0 3 1,1 2 3,3 2 1,-3-2-102,0 2 0,-5-1-276,5 1 0,-5-2 212,0 2 1,-1 2-656,-2-2 1,0 0 345,0-3 1,-2 3 370,-1 0 0,-9 6 0,-6-4 0</inkml:trace>
  <inkml:trace contextRef="#ctx0" brushRef="#br0" timeOffset="18">3255 12082 8125,'-6'-5'0,"-4"0"162,2-3 0,2 2-40,-2 2 1,4 3 62,-3-3 19,-1 3 1,-7 1 187,0 0 0,-2 0-36,2 0 1,1 0-156,-5 0 0,4 4-191,-4-1 0,0 6 105,-4-1 1,0 2-103,0 2 1,4-1 78,0 0 0,4 1-71,-4-1 0,5 2 39,-1 2 1,2-2-110,1 2 1,1-2 0,0-2 1,0 4 109,4 1 0,-2-1-68,5-4 0,0 1 47,4-1 1,0 1-61,0-1 1,5-1 69,3-2 1,7 2-7,4-3 1,3 0 71,1 0 1,0-3-68,-1 4 1,5-4-8,0 3 0,3-3 6,-3 4 1,-1-4-81,-3 3 0,0 1 80,0 3 1,-2 1-141,-1-1 0,-3 0 3,-1 1 0,-5-1-140,0 1 0,1 0 119,-5 4 0,-2-4-164,-1 4 0,-2 0 22,-2-1 0,-2 4 114,-2-3 1,-3 3 6,-8-4 0,-2 5-15,-2-1 0,-5-2 171,5-2 0,-9 1-60,5 0 1,-1-1-26,5-4 0,-1-3-176,5-1 0,-1-4 103,5 1 0,3-3-373,1-1 1,4-1 154,-1-3 1,3 1 349,1-4 0,10-6 0,3-5 0</inkml:trace>
  <inkml:trace contextRef="#ctx0" brushRef="#br0" timeOffset="20">3975 12699 10080,'6'11'939,"4"2"-222,-2 2-550,2-2 0,-2 8-146,-1-2 43,1 3 0,-2 1-305,-2 0 0,-3 3 234,-1 1 0,0 0-923,0-4 1,-5 2 487,-3-2 1,-5 1 441,-3-9 0,-4 5 0,2-2 0</inkml:trace>
  <inkml:trace contextRef="#ctx0" brushRef="#br0" timeOffset="21">5914 12721 11449,'6'0'-97,"0"0"1,-5 0-892,3 0 0,-2 0 988,6 0 0,-1 0 0,5 0 0</inkml:trace>
  <inkml:trace contextRef="#ctx0" brushRef="#br0" timeOffset="22">6222 12698 7967,'12'-11'983,"-6"4"-291,4 2-273,-8 0-537,8 4-770,-9-4 699,4 5 1,-4 0-398,3 0 279,-2 0-664,3 0 971,-5 0 0,5 5 0,1 1 0</inkml:trace>
  <inkml:trace contextRef="#ctx0" brushRef="#br0" timeOffset="23">6462 12710 7967,'12'0'0,"-1"-2"323,1-1 0,-1 1 1325,0-2-564,-4-2-536,3 5 0,-8-4-310,6 5-179,-5 0 1,3 0-141,-2 0-703,-3 0-1698,9 0 2482,-9 0 0,10 0 0,-5 0 0</inkml:trace>
  <inkml:trace contextRef="#ctx0" brushRef="#br0" timeOffset="24">6976 12652 8149,'2'-10'108,"1"3"0,-1 0 211,1 4 228,-1 1 425,3-3-276,-4 5-394,9 5 1,-9 2-185,3 4 0,3 2-55,0 2 0,-2 1-13,-1 4 1,-3 1 157,-1-2 0,0 3-841,0 1 1,0-4 341,0 0 1,-1-4 290,-3 4 0,-2 0 0,-5 4 0</inkml:trace>
  <inkml:trace contextRef="#ctx0" brushRef="#br0" timeOffset="25">7936 11864 7799,'-12'-6'-636,"5"0"1013,-1 2 1,4 3-32,-3-3 1,-1 3 20,-3 1 0,-1 0-81,1 0 1,-5 1-407,1 3 1,-5 2 114,1 5 0,-3 1-65,-1-1 0,1 1 120,-1-1 1,0 1-7,0-1 0,2 0-11,1 1 0,0-1-25,5 1 0,-4-1 9,4 0 0,-1-3 34,5 0 1,0-1 145,-1 5-123,1-1 0,3 1-76,1-1 0,4 0 64,-1 1 1,3-1 2,1 1 0,1-5 9,3 1 0,-1 0-3,4 3 0,2 0 140,6 1 1,-1-1-88,5 1 0,0-5-12,4 1 1,0-1-11,0 5 0,1-1-229,3 1 0,-3-1-49,2 1 1,0-1-93,0 0 0,-5 2 153,2 2 0,-3-2-89,3 2 0,-4 2-73,0-2 1,-5 4 64,1-4 1,-4 2 100,-3-2 1,1-2-43,-5 2 1,-1 1 209,-3 0 1,-5-1-19,-2-4 0,-5 4 60,-3 1 1,1-1-44,-5-4 0,-4 1 86,-3-1 0,-2 1 191,1-1 1,-1-1-129,-2-2 0,-2 1 8,5-5 1,2 3-73,6-3 0,2 0-695,6-4-349,0 0-801,4 0 1363,2 0 1,20-10 0,4-3 0</inkml:trace>
  <inkml:trace contextRef="#ctx0" brushRef="#br0" timeOffset="29">10243 11944 8268,'-4'-7'-24,"0"-1"0,0 6 274,4-9-308,0 10 325,0-9 1,-1 9 442,-3-3 447,3-2-277,-4 4-584,5-3 0,-1 7-15,-3 1 1,2 9-29,-1 7 0,1 4-37,2 3 0,2 7-52,1 5 0,0 2-229,5-2 1,-2-3 70,2 3 1,0-2-198,-4-2 1,4-1-279,-4-2 1,1-3 219,-1-6 0,-3 1-146,3 0 1,1-5 146,-2-3 0,1-2-983,-4-2 406,0 1-137,0-1 962,0-5 0,0-1 0,0-5 0</inkml:trace>
  <inkml:trace contextRef="#ctx0" brushRef="#br0" timeOffset="30">10425 12024 8228,'0'-11'0,"0"-1"0,0 1 699,5 0 13,-3-1 399,3 6-789,-5 1 1,1 5-60,3 0 0,-3 5 12,3 2 0,-3 9-5,-1 3 1,0 2-37,0 2 1,4 1 24,0 3 0,5 2-177,-2 5 0,0-3 87,0-1 0,1-3-380,3 3 0,-3-4 116,0 0 0,-2-3-419,1-4 1,2 2 177,-5-6 1,4 0-26,-4-4 1,3-3 11,-3 0 1,0-4-103,-4 3 0,1-3-610,3 4 188,-3-6 873,4 3 0,-10 0 0,-1 2 0</inkml:trace>
  <inkml:trace contextRef="#ctx0" brushRef="#br0" timeOffset="31">10482 12127 7995,'0'-11'1392,"0"-1"-798,0 1-178,0-1-110,0 6 0,2 1 152,2 5 1,3 1-186,8 3-104,-2 2 1,9 7 8,-3 2 0,2 2-124,2 2 0,4 6 17,-1-2 1,1 4-210,-4-1 0,0-3-317,0 0 1,-1 0 258,1-4 1,0-3 18,0 0 1,-5-4-5,-3 0 1,1-1-62,0 1 0,-1-2 48,-4-3 1,1 0-68,-1-3 1,-3-3-69,-1 3 1,-3-2-89,4 2-790,-6-3 1207,3 4 0,-10-5 0,-1 0 0</inkml:trace>
  <inkml:trace contextRef="#ctx0" brushRef="#br0" timeOffset="32">10894 12001 7965,'0'-11'-30,"0"-4"30,0 0 0,0-1 0,0 5 543,0 0 848,0-1-83,0 6-866,0-4 0,3 10-295,1 0 0,0 10 38,-4 9 0,5 4-122,3 3 0,-2 5-29,2 7 0,-2-3-136,2 3 1,2 2 91,-3-2 1,0 0-189,0-4 1,-3-5-403,4-2 1,-4-3 269,3-1 0,-3-5-1127,4-3 703,-6 3 754,8-6 0,-3 5 0,4-6 0</inkml:trace>
  <inkml:trace contextRef="#ctx0" brushRef="#br0" timeOffset="33">11259 11933 8206,'6'-8'-37,"-2"1"1,-3 3 258,-1-4 27,0 6 153,0-3 1193,0 5-1234,0 5 1,2 6-102,2 8 1,-3 3-177,3 1 0,1 3 149,-1 1 1,4 5-168,0-2 0,-2 2-56,2-2 1,-2 2-168,2-5 0,1-2-22,-5-6 1,1 3-209,-1-3 1,-3-3-138,3-1 1,-3-2 168,-1-1 1,0-5-1012,0 1 689,0-1 677,0 0 0,0 3 0,0-4 0</inkml:trace>
  <inkml:trace contextRef="#ctx0" brushRef="#br0" timeOffset="34">11156 11967 8131,'5'-11'0,"-3"-1"110,1 1 0,4 1 279,0 2 1,4-1 156,0 6-243,0-6 0,2 7-26,2-1 1,-1-3-1,5 3 0,2-1 27,5 4 1,0 1-66,4 3 1,-1 2-214,2 6 0,0 4 115,-4 3 1,1 3-333,-1 1 0,-4 1-10,-1 2 0,0 2-160,-7 3 0,-1 2 158,-6-3 1,1-1-113,-6 2 1,1-6-270,-4 2 0,-6-3 191,-6-1 1,0 0-126,-7 0 0,0-2 75,-4-2 1,0-1 280,0-3 1,-3-3 112,-1-1 0,-1 0 124,1-3 0,3-3-68,-2-1 0,5 1 344,2-1-267,5 0 0,-1-6 6,7-1 1,3 0-91,5-5 0,5-4 0,2-6 0</inkml:trace>
  <inkml:trace contextRef="#ctx0" brushRef="#br0" timeOffset="35">11762 12047 8047,'0'-11'0,"0"-4"149,0-1 1,3 1 704,1 4-761,0-1 756,1 1 158,-4 4 143,4 2-966,-5 5 0,0 3 47,0 5 0,0 0 32,0 11 1,0 4-18,0 4 0,2 5-209,2-2 1,-3-1 22,3 2 0,1-5-117,-2 5 0,5-6-350,-4 2 0,4-3 250,-5-1 1,2-4-194,-1 0 0,-3-5 124,3 1 0,-2-6 111,-2-1-10,5-1 1,-3 0 155,6-4 0,-4-1 1,3-2 0,-3 0 120,4 0 1,0 0-72,8 0 1,-2 0-29,5 0 0,-4-2-222,4-1 0,0-3 123,4-1 0,0-2-181,0 5 1,-2-3 107,-2 3 0,1-4-73,-4 4 1,-1-1-35,-4 1 1,1 2-529,-1-6 382,-4 6 372,3-3 0,-9 0 0,4-2 0</inkml:trace>
  <inkml:trace contextRef="#ctx0" brushRef="#br0" timeOffset="36">11716 12230 7988,'11'-5'298,"1"-2"47,-1-4 1,6 1-240,2 2 1,6-1-116,2 6 0,-1-2 251,-3 1 0,0 1-59,0-4 0,1 3 18,3-4 0,-4 6-108,-1-2 0,0-1-582,-7 1 1,0 0-98,-3 4 0,-5-1 586,1-3 0,-5-2 0,2-6 0</inkml:trace>
  <inkml:trace contextRef="#ctx0" brushRef="#br0" timeOffset="37">11739 11910 7987,'11'-11'123,"2"-1"60,2 1 0,4-4 34,8-1 1,2 1 371,5 4 1,0 1-339,1 2-125,4-2 1,-5 5-142,1-3 0,-2 3-253,-7 5 0,1 0 268,-4 0 0,0 0 0,-1 0 0</inkml:trace>
  <inkml:trace contextRef="#ctx0" brushRef="#br0" timeOffset="38">12447 11864 8047,'-5'-11'-469,"4"3"328,-3 1 1,2 3 696,2-4 1,0 5 265,0-5 247,0 5-694,0-2 0,0 7-167,0 1 1,2 9 54,2 7 0,2 4-17,5 3 0,-3 4-237,-1 4 1,1 1 103,4 3 0,-2-3-294,-3-1 1,3 0-53,-2-3 0,-2-3-177,2-2 1,-2-3 256,2-4 0,1 1-27,-5-4 1,3-1-231,-3-4 1,0-3-176,-4-1-744,0 1 1329,0-2 0,0 5 0,0-5 0</inkml:trace>
  <inkml:trace contextRef="#ctx0" brushRef="#br0" timeOffset="39">12310 11842 8023,'5'-12'0,"-3"-3"0,6 0 0,0-1 217,3 5 0,6 3 118,2 1 0,2-1 195,2-3 0,4 3-190,-1 1 0,6 4-94,-2-1 0,3 3-170,2 1 0,-4 0 58,4 0 0,-7 5-115,6 3 1,-4 3 127,1 4 1,-7-1-479,-5 5 1,-9 0 191,2 4 0,-9 0-413,1 0 0,-8 0 146,-3 0 1,-12-1 0,-4 1 1,-6-1 34,2-3 1,-5 1 68,2-5 1,1 4 112,-2-3 0,5-5-36,-5-3 1,7-5 0,1 5 1,5-5 222,7 0 0,5-6 0,1-4 0,5-4 0</inkml:trace>
  <inkml:trace contextRef="#ctx0" brushRef="#br0" timeOffset="40">13018 11830 8055,'0'-11'0,"0"3"1744,0 1-552,0-1-536,0-4-223,0 6-202,0 1 1,4 10 25,0 3 1,1 7-26,-2 4 0,0 4-80,5 4 1,-5 0 90,5 4 1,-6 4-407,2-4 0,-2 3 57,-2-7 1,3 5-65,1-2 1,0-2-136,-4-1 1,4-5-257,0-3 1,1 2-402,-2-6 614,4 0 1,4-5 290,1-2-98,-1-3 1,1-5 308,-1 0 0,4 0-37,0 0 1,2-5-57,-2-3 1,-2 2-88,2-2 1,2 2 8,-2-2 1,4 0-292,-4 4 0,0-1 98,-3 1 0,-5 1-1097,1-4 1307,-6 4 0,4-7 0,-6 4 0</inkml:trace>
  <inkml:trace contextRef="#ctx0" brushRef="#br0" timeOffset="41">12927 12139 7978,'1'-8'594,"3"0"0,2 5-157,5-5 1,5 4-314,-1-4 1,5 5 29,-1-5 1,3 4-73,1-3 1,1 3-85,2-4 1,0 2-234,4-2 1,-4-2 4,0 2 0,-2 2-204,-1-1 1,-1 3 173,-3-4 260,-3 6 0,-4-9 0,-1 5 0</inkml:trace>
  <inkml:trace contextRef="#ctx0" brushRef="#br0" timeOffset="42">12881 11773 7997,'5'-11'0,"3"-1"239,7 1 0,6-1 425,6 1 1,10 1-337,1 2 1,1-2-114,3 2 1,0 0-119,4 0 1,-2-1 100,-2 5 0,1-3-511,-5 3 1,-5 0 312,-6 4 0,2 0 0,0 0 0</inkml:trace>
  <inkml:trace contextRef="#ctx0" brushRef="#br0" timeOffset="43">13589 11727 8103,'-6'-7'0,"2"-1"0,3 4 359,1-3 113,0 4 465,0-2-357,0 5 1,0 9-376,0 2 1,0 10-1,0 2 1,0 4-88,0 8 1,0-4 93,0 4 1,0-7-298,0 6 1,3-4 38,1 1 0,1 1-304,-1-6 0,-1 1 201,4-4 0,0-4-271,0 0 1,2-5 0,-5 1 0,1-2-147,-1-2 1,-3-3-370,3-1 935,-3 1 0,-1-2 0,0-1 0</inkml:trace>
  <inkml:trace contextRef="#ctx0" brushRef="#br0" timeOffset="44">13578 11784 7966,'0'-17'217,"0"0"35,0 6 1,5 3-217,2 1 0,3 4-50,2-1 1,-1 3 242,1 1 1,-1 1 383,0 3 1,6 4 234,2 7-523,3 3 1,2 2-64,2 3 1,0-3-77,4 7 1,-3 1-254,3-2 1,-1 5 133,2-5 0,-3-3-232,-5-4 1,0-1 75,-1 1 1,1 1-32,0-4 1,-5-1-124,-3-4 1,-2-1-92,-2-2 0,1 1-341,-1-5-226,-5 5-521,-1-3 370,-5 0 257,0 4 795,-5-8 0,-6 3 0,-7-5 0</inkml:trace>
  <inkml:trace contextRef="#ctx0" brushRef="#br0" timeOffset="45">14012 11739 7984,'0'-17'0,"0"5"15,0-4 0,1 4 186,3 0-145,-3 1 12,9-1 312,-9 6-74,4 1-222,-5 0 0,0 5 89,0 0 1,0 5 126,0 6 0,2 2-123,1 2 0,-1 3-37,1 5 1,3 4-11,-3-1 1,5 6-166,-4-2 0,0 2 95,-4-1 1,3 0-177,1-4 0,0 3-557,-4-3 1,4-2 362,0-5 0,1 0-520,-1-5 1,-3 4 829,3-4 0,2 1 0,0-5 0</inkml:trace>
  <inkml:trace contextRef="#ctx0" brushRef="#br0" timeOffset="46">14251 11784 7980,'7'-11'749,"-1"0"-456,-2-1 0,-2 1-202,6-1 1,-5 5 287,0-1 289,4 6-415,-6-3 0,4 6-29,-5 3 0,0 3-15,0 8 0,4 4 28,0 8 0,-1 2-101,-3 6 0,4 3-163,0 0 0,1 0-181,-1-4 0,-2-5 141,6-2 1,-2 1-79,2-2 1,1 0 25,-5-7 0,3-1-1167,-3-3 701,5-2 585,-8 3 0,4-5 0,-5 1 0</inkml:trace>
  <inkml:trace contextRef="#ctx0" brushRef="#br0" timeOffset="47">14149 11796 8016,'11'-23'0,"2"5"350,2 3 186,-2 2-295,8 2 1,-2 1 378,8 2 0,-3-1-188,3 6 0,-3-5-110,-1 4 1,1-1-66,2 1 0,0 3-170,4-3 1,-3 8 49,3 4 0,-4 3 75,0 4 1,-3-1-94,-4 5 0,1 0-183,-4 4 0,-1 0-124,-4 0 0,-1 3 112,-2 1 1,-3 5-448,-5-2 0,-1 3 237,-3 1 1,-4-3-403,-7-1 1,-3 0 206,-4 0 0,-5-2-7,0-5 1,1-2 143,3-2 0,-4-2 93,1-6 1,0 1 230,7-1 1,-1-4-76,5-4 1,3-1-581,5-2 675,4 0 0,-2 0 0,5 0 0</inkml:trace>
  <inkml:trace contextRef="#ctx0" brushRef="#br0" timeOffset="48">14891 11750 7994,'0'-16'0,"0"2"0,0-5 0,4 5 517,0-1 1,3 6 490,-3 1 555,0 6-361,-4-4-343,0 6-806,0 6 0,0 6 60,0 11 1,0 5 1,0 6 1,0 4-53,0 0 1,-2 6-176,-1-3 1,1-1 22,-1-2 1,1 0-255,2-4 0,5 2-13,3-10 1,1 0 120,-1-7 1,5-3 87,-1-4 1,6-1 29,-3 0 0,1-4 114,0-3 0,0-3-64,3-1 0,3 0-49,-3 0 1,-1-5-79,1-3 0,-5 2-171,1-2 1,1 4 47,-1-3 1,-1 3-730,-6-4-450,2 1 1496,-9-5 0,5-4 0,-6-2 0</inkml:trace>
  <inkml:trace contextRef="#ctx0" brushRef="#br0" timeOffset="49">14868 12024 7998,'23'-10'1869,"0"3"-1671,0-4 0,-1 9-201,1-6 0,0 4 91,0-3 1,0 3 44,0-4 1,-1 2 52,1-2 0,-1 0-265,-3 4-172,3-5 0,-10 6-791,3-4 1042,-7 4 0,-3-7 0,-5 4 0</inkml:trace>
  <inkml:trace contextRef="#ctx0" brushRef="#br0" timeOffset="50">14834 11739 7954,'16'-12'438,"2"-3"59,5 0 1,1 0-359,3 3 1,-2 1-177,6-1 0,-6 5 79,2-1 0,-2 4 108,2-3 1,-3 4-464,2-1 0,2-1 313,-1 2 0,0-1 0,-5 4 0</inkml:trace>
  <inkml:trace contextRef="#ctx0" brushRef="#br0" timeOffset="51">15416 11784 8050,'5'-11'-710,"-3"0"821,1-1 1,2 5 479,-1-1-291,0 5 0,-3-5 831,3 4-316,-3 0-208,5 4 611,-6 0-1175,0 5 1,0 3 139,0 7 1,0 3-77,0 4 0,5 1-57,2 0 0,0 4-160,0-1 0,-3 5-51,4-4 1,-1 3-182,5-3 0,-5-1-233,1-3 0,-1-5 241,5-3 0,-4 2-142,-1-2 0,-3-4 132,4-3 0,-6-4-878,2 3 1222,-3-4 0,-1 7 0,0-4 0</inkml:trace>
  <inkml:trace contextRef="#ctx0" brushRef="#br0" timeOffset="52">15393 11727 7940,'0'-11'470,"0"0"169,0-1 1,6 2 40,1 2-489,3 3 0,5 5 99,1 0 0,0 2 105,-1 1 0,-1 5 46,5 7-275,6 3 0,0 5-38,5 0 1,0-1 52,0 1 0,7 4-228,-3 0 1,3-1 96,-3-3 1,-3-1-288,-1-3 1,-5 1 107,2-5 1,-3 0-58,-1-3 1,-5-4-22,-3-1 0,2-3-416,-2 4 230,0-6 1,-5 4-88,-2-2-1124,-3-2 1066,-5 3 1,-1-5 537,-3 0 0,-3 0 0,-4 0 0</inkml:trace>
  <inkml:trace contextRef="#ctx0" brushRef="#br0" timeOffset="53">15976 11613 7945,'0'-18'217,"0"1"54,0 1 0,1 5-166,3 0 1,-1 0 223,4 8 602,-4-1-177,2 4-7,-5 0 0,4 9-513,-1 2 1,2 12 0,-1 0 0,-1 7-103,4 1 0,-4 6-2,1 1 1,1 0-164,-1-4 0,1 3-9,-2-3 1,0 2-235,5-10 1,-6 1-211,2-4 1,1-2 257,-1-2 1,1-2-642,-1-6 318,-3 1 182,9-1 0,-9-3-349,3-1 362,-2-4 356,-2 2 0,-6-5 0,0 0 0</inkml:trace>
  <inkml:trace contextRef="#ctx0" brushRef="#br0" timeOffset="54">16536 11567 8017,'-7'0'1503,"2"0"-451,5 0-651,0 11 0,0-2-113,0 10 1,0 0-87,0 3 1,0 5-24,0 0 0,0 3 29,0-3 0,4 3-280,0-3 0,1 3 101,-1-3 1,-3-2-410,3-6 1,-2 2 179,2-6 0,-3 0-589,3-3 420,2-1 0,-3-1-579,5-2 237,-6-3-254,3-5 965,-5 0 0,-5 0 0,-1 0 0</inkml:trace>
  <inkml:trace contextRef="#ctx0" brushRef="#br0" timeOffset="55">16227 11602 7977,'12'-2'7,"-1"-1"0,0 1 700,1-1 1,3 1-168,0 2 0,9 0-87,-1 0 0,8-3-161,-1-1 1,8-4-55,4 4 1,3-3-3,0 3 1,1-4-13,0 4 0,-2-3-94,-2 3 0,-3-4-33,-5 5 0,-4-5-180,-4 4 1,-3-3-254,-4 3 1,-2-4 78,-6 4-1792,-5 1 974,0 3 1075,-22 5 0,-8 1 0,-16 5 0</inkml:trace>
  <inkml:trace contextRef="#ctx0" brushRef="#br0" timeOffset="56">1416 14081 7923,'0'-12'109,"0"1"0,0 3 332,0 1-207,0 4 0,0-3 344,0 2 198,0 3-206,0-4 84,0 5 1,-1 5-617,-3 2 0,3 5 56,-3 3 0,3 3-15,1 5 0,0 1 43,0 2 0,4 4-296,0 4 0,3-1-43,-3-3 0,4 3-8,-5-2 0,6-2-10,-1 1 1,-2-4-94,2 0 0,-2-2 88,2-1 1,1-4 103,-5 0 1,3-5 246,-3 2 1,1-4-149,-1 0 1,-3-5 137,3 1 1,-3-4-27,-1 3 1,0-3 324,0 4-573,0-6-729,0 8-1030,0-8 1932,0 3 0,0 0 0,0 1 0</inkml:trace>
  <inkml:trace contextRef="#ctx0" brushRef="#br0" timeOffset="57">1291 14138 7858,'6'-18'-364,"-1"5"849,-5 6 0,0-1-33,0-3 0,4 3-264,0 1 0,1 3 36,-1-4 1,1 4 153,2-3 0,4 3-91,-4-4 0,7 4-72,1-3 1,6 1-41,-2-2 0,3-1 0,5 5 0,2-3-9,6 3 0,3-4 28,0 4 1,0 1-277,-4 3 1,0 0 88,1 0 0,-2 0-266,-3 0 0,2 3 126,-6 1 1,-4 5-126,-7-1 1,-2 6-5,-2 1 1,-4 5 1,-4-1 1,-3 3 118,-3 1 0,-9-1 14,-7 1 1,-4 0 119,-3 0 1,0 0-92,-4 0 0,3-2 171,-3-2 1,4-1-129,0-3 0,-2-6-43,1 3 0,2-5-131,6 1 1,2-3-559,6-5 787,-1 0 0,6 0 0,1 0 0</inkml:trace>
  <inkml:trace contextRef="#ctx0" brushRef="#br0" timeOffset="58">2421 13818 10998,'-6'5'782,"-4"2"-528,2 4 1,-1 4-148,2 0 1,-7 6 131,2-2 1,-3 6-224,0 2 1,2 4-53,-2 0 1,4 6-52,3 1 0,-2 5 39,2-1 1,3-2 87,1 2 0,4-5-264,4 1 1,-1-4 68,4-3 1,1 1-160,3-6 1,1 1 26,-1-4 0,-1 0 8,-2-1 1,2 1 187,-2 0 0,2-5-15,1-3 0,-3 2 182,0-2 1,-1 0-107,5-4 1,-5 0 136,1-4 1,-1 3-90,5-2 0,-1-2 139,1 2 0,-1-4 14,1 3 1,-5-4 246,1 1-161,-1 2 17,5-5-70,-1 10 0,-3-10-51,-1 3 40,-4-3 5,2-1-625,-5 0 1,0 5 0,0 1 0</inkml:trace>
  <inkml:trace contextRef="#ctx0" brushRef="#br0" timeOffset="59">2878 14047 8015,'0'-8'68,"0"0"278,0 6-168,0-3 361,0 0 313,0 3-743,0-3 0,0 7 46,0 1 0,0 5-35,0 7 1,0 3 99,0 5 0,0 1-188,0 3 0,4-2 20,0 5 0,1-3-64,-1 3 0,-3 0 79,3 0 0,-3-1-91,-1-2 0,4-3-83,0 3 0,0-3 41,-4-1 0,1-4-92,3 0 117,-3-5 1,8 2 323,-5-4-81,-1-6 153,2 4-153,-3-9 253,3 4-103,-5-5-52,0 0 0,5 0-393,2 0 0,4-1 58,0-3 1,2 3-70,2-3 0,3-1 128,5 1 0,-1 1-19,1 3 1,0-4-25,0 0 1,0 0 20,0 4 1,-2-4-27,-2 1 1,2-3 32,-6 3 1,4 0-43,-4-4 0,0 4-14,-3-1 1,-5 2-236,1-2-139,-1 3-566,0-5-957,-2 6 844,-5 0 35,-5 0 1065,-2 0 0,-9 0 0,-2 0 0</inkml:trace>
  <inkml:trace contextRef="#ctx0" brushRef="#br0" timeOffset="60">2855 14401 8024,'0'-8'557,"0"0"-474,0 1 1,5-1-12,3 0 1,2 6 992,2-2-665,4 3 0,2-3-61,5 0 1,0 0-124,-1 4 1,1-3-112,0-1 0,0-1 124,0 1 0,-2 3-268,-2-3 1,3-1 93,-3 1 1,-2-4-121,-2 5 0,-3-3-602,0 3-80,-1 1 0,-1-4-408,-2 2-418,-3 3 1573,-5-4 0,0 0 0,0-1 0</inkml:trace>
  <inkml:trace contextRef="#ctx0" brushRef="#br0" timeOffset="61">2901 14092 7996,'0'-6'212,"0"-4"1,1 8 110,3-1 1,-1 0 347,4-1 1,2 3-178,6-3 0,-1 3-107,5 1 0,0-4-172,4 0 1,4 1 27,0 3 1,-1-4-232,-3 0 1,1-4 85,3 4 1,-3 1-422,3 3 1,-7-4 203,-1 0 0,-1-1-837,1 1 1,1 3 94,-5-3 0,-3 3 861,-5 1 0,1-5 0,3-2 0</inkml:trace>
  <inkml:trace contextRef="#ctx0" brushRef="#br0" timeOffset="62">3529 13807 7917,'-6'-8'689,"2"0"-234,3 6 1,0-3 597,-3 5 96,2 0-294,-3 0-201,5 0 0,4 5-281,0 3 1,4-2-103,-5 1 1,6 5-77,-1 3 1,6 2 5,1-2 0,2-1 29,-2 5 1,1-4-208,3 4 1,3 1 131,-3 7 0,1-3-268,-1 3 1,2-3 66,-6-1 1,4 3-31,-4 1 0,0 0-112,-3-4 0,-1 1-99,1 2 1,-5-2 21,1 3 1,-6-3-112,2-1 0,-3 0-75,-1 0 1,0-4 94,0 0 1,0-5 220,0 1 0,-5 1-67,-2 0 1,-3-1 83,-2-4 0,1 1-16,-1-1 1,0 4 135,-4 1 1,4-1-129,-4-4 0,4 1 18,0-1 0,2 1 13,3-1 0,-2-3-108,5-1-199,0-4 160,4 7-280,0-9 82,0 4 214,0-5 0,0 0 0</inkml:trace>
  <inkml:trace contextRef="#ctx0" brushRef="#br0" timeOffset="63">4374 14241 7952,'0'-8'28,"0"0"173,0 6 538,5-8-411,2 8 0,4-3 84,1 5 1,-5-3-71,1-1 0,3 0-211,5 4 1,-1 0 30,-4 0 1,4 0-121,1 0 1,0 0-22,-1 0 1,-2-4-72,2 0 0,-1-1-497,1 1 442,-2 3 0,4-5-155,-6 2 1,-3 3-123,-1-3-986,-4 3 85,2 1 1283,-5 0 0,5 0 0,1 0 0</inkml:trace>
  <inkml:trace contextRef="#ctx0" brushRef="#br0" timeOffset="64">4374 14401 7952,'5'6'-11,"-2"3"57,5-5 692,-1-1-395,10-3 1,-3 0 65,5 0 0,0-1 109,4-3 1,-1 2-30,1-6 1,0 2-189,0-2 0,0-2-319,0 2 0,-2 2 110,-2-2 0,-1 6-902,-3-2 1,-2 3-471,2 1-186,-2 0 1466,-2 0 0,-4 0 0,-2 0 0</inkml:trace>
  <inkml:trace contextRef="#ctx0" brushRef="#br0" timeOffset="65">5345 13841 8140,'0'-6'3163,"0"1"-2399,0 5-624,0 5 0,0 2 57,0 8 0,1 3 19,3 5 0,-3 1-1,3 3 0,-1 2-143,1 5 1,-2 2 40,6 2 1,-4-3-233,3 3 0,-3-2 54,4-2 0,-5-3-205,5-1 1,-4-4-149,3 0 0,0-2 186,0-1 1,4-5 7,-4-3 0,-2-2 95,-1-2 0,1 1 2,-1-1 0,4-3-134,-5-1 1,1-3-602,-4 4 534,0-6 328,-5 8 0,-1-8 0,-6 3 0</inkml:trace>
  <inkml:trace contextRef="#ctx0" brushRef="#br0" timeOffset="66">5220 13978 7952,'5'-18'0,"-4"2"135,3 4 0,2 5 314,2-1 1,-2 0-115,2-3 1,-1 3 69,5 1 1,-1 0-15,0 0-225,1-3 1,-1 5-14,1-3 1,4-1 13,3 5 1,3-1-110,1 1 1,1 3 103,2-3 1,2 2-251,3-2 0,2 3-7,-3-3 1,2 3 6,-2 1 1,2 5 11,-5 2 1,2 0-53,-6 0 0,2 2 52,-6 6 1,2-2 7,-2 2 1,-4-1-76,-8 2 1,-1-3 78,-6 7 1,-7-1-172,-4 3 0,-2-3 24,-6 0 0,0-1 104,-4 1 1,-4-1-48,1-3 1,-1-2-10,4 2 0,1-3 37,-1-5 1,0 2 1,0-5 0,1 0 2,3-4 0,3 0 15,4 0 1,5 0-741,-1 0 847,6-5 0,-3-7 0,5-6 0</inkml:trace>
  <inkml:trace contextRef="#ctx0" brushRef="#br0" timeOffset="67">6225 13681 7990,'3'-8'-705,"1"1"1783,0 4-258,-4-7 7,0 9-97,0-4 833,0 5-1329,-5 0 0,2 1-142,-4 3 0,3-2 162,-4 6 0,1 0-217,-5 3 0,5 0 126,-1 1 0,0 4-122,-3 3 0,3 3-58,1 1 1,3 5 12,-4 2 1,2 3 46,-2 1 1,0-3-127,4-1 1,-4 5 45,4 3 0,1 0-149,3-4 1,0 0-200,0 1 1,0-5 175,0 0 0,1 0-114,3 0 0,2-2 150,5-5 1,1-4 53,-1 0 0,6-5 5,2 1 1,-2-6 208,3-1 1,-7-2 24,3 2 1,0 0-53,-1-4 1,4 1 84,-3-1 0,-1-3-71,-4 3 1,1-3 49,-1-1 1,1 0-142,-1 0 0,-3 0-191,-1 0 0,-3 4 0,4 0 0,-5 0-620,5-4-1567,-5 0 2387,2 0 0,-5 0 0</inkml:trace>
  <inkml:trace contextRef="#ctx0" brushRef="#br0" timeOffset="68">4169 13944 7990,'-7'-5'0,"-1"2"-359,4-5 0,-1 5 626,1-5 482,3 0 1,-4 1-248,5-1 1,0 4 507,0-3-160,0 4-323,0-2 45,0 5 0,1 4-370,3 0 1,-2 3-115,6-3 0,-1 5-128,5-1 0,0 1 20,4-2 1,-2 3 67,5-2 1,0 1-78,4-2 1,-1 4 124,1-4 0,-1 3-173,-3 2 0,2-1 40,-2 1 1,3-2 43,1-3 1,-5 4-37,-3-4 1,1 2-8,0-1 1,-1 2 37,-4-3 1,1 4-5,-1 0 0,2-3-244,2-1 200,-2 1 0,3 2-86,-4-2 0,-1 1 23,0-6 1,0 2-58,-4-1 122,3-3 1,-5 6-49,3-3 157,2-3 1,-7 4-154,4-5 237,-4 0-169,2 0-759,-5 0 490,-5 0 1,2 0-2184,-4 0 2472,-1 0 0,-3-5 0,-1-1 0</inkml:trace>
  <inkml:trace contextRef="#ctx0" brushRef="#br0" timeOffset="69">6921 13875 8034,'0'-11'-111,"0"-1"285,0 1 1,0 3 272,0 1-170,0-1 1,-1-2 14,-3 2 0,3 2-104,-3 2-108,-2 3 0,-1-4 90,-4 5 1,0 0-94,-1 0 1,-3 0-79,0 0 0,-6 5 6,2 3 0,-2-2 8,-2 1 1,0 1 28,0 4 0,2-2-66,2-3 0,-3 3 76,3-2 0,1 2-2,-1 2 1,5-2 38,-1-3 0,6 4 13,2-4 0,3-1-192,-4 2 135,6 0-85,-4 3 1,6 1 78,0-1 0,2-3 67,2-1 1,2-3-5,5 4 0,2-1 122,2 5 0,-1-2-62,5-3 1,4 4 175,4-4 0,3 3-136,-3 2 0,5-1-33,-2 1 1,-2-1-222,-1 0 1,-3 1 126,-1-1 0,-2 1-380,-2-1 1,-2 1 19,-6-1 0,-1 4-129,-2 0 0,-2 1 24,-2-5 0,-3 1 86,3-1 0,-4 0 153,-4 1 1,-2-1-47,-6 1 1,-4-5 108,-3 1 0,-3-1-69,0 5 1,-6-5 167,-3 1 1,3-5-30,2 0 1,3-1 98,4-2 0,-2 0-150,6 0 0,0 0 12,4 0 0,3 0-419,0 0 1,6-2 167,-2-1 1,3 0-126,1-5 0,1 5-120,3-5 553,2 6 0,6-14 0,-1 4 0</inkml:trace>
  <inkml:trace contextRef="#ctx0" brushRef="#br0" timeOffset="70">7115 14149 8000,'0'-11'1071,"2"1"-252,1 2-25,-1 3-89,3 5-298,0 0 0,-4 1-71,3 3 1,-2 2-37,2 6 1,-2 1-223,1 2 0,2 3 127,-1 4 1,1-3-263,-1 0 1,-1 1 105,4 2 1,-4 1-98,1 0 0,1-4-118,-1 0 1,3-5-151,-3 1 0,1-2 171,-1-2 1,-2 0-210,6-4 44,-5 3 103,7-8-639,-9 8 303,4-9-1411,-5 4 1592,0-5 1,-10-5-1,-3-1 1</inkml:trace>
  <inkml:trace contextRef="#ctx0" brushRef="#br0" timeOffset="71">7412 13909 8000,'0'-7'649,"0"-1"1,0 4 340,0-3-259,0 4-278,0-2-85,0 5 0,0 5-149,0 3 1,0 3-129,0 5 1,0 1-51,0 6 0,2 4 52,1-1 1,0 5-60,5-4 0,-5 3 38,5-3 0,0-1-320,3-3 1,0-1-9,1-3 1,-1-1-118,1-3 0,-1-6 143,1 2 1,0-3-8,3-1 0,-1-2 202,5-5 0,0 0 0,4 0 1,0-5 53,0-2 1,-1-3-108,-3-2 0,1-1 315,-5-2 0,8 1-54,-4-5 0,0 4 212,-8-4 1,1 0-57,-1-4 1,-3 0 56,0 0 0,-6 1-153,2-1 1,-3-4-103,-1 0 0,-4 1-165,1 3 0,-5 1 67,4 3 0,0 3-102,4 4 32,-5 1-694,4 5-523,-4 1-1005,5 5 2073,0 0 0,5 5 1,1 1-1</inkml:trace>
  <inkml:trace contextRef="#ctx0" brushRef="#br0" timeOffset="72">11177 14156 7491,'0'-7'869,"0"2"1,0 4-937,0-3-148,0 3 145,0-4-1308,0 5 778,0 5 600,5-4 0,-3 4 0,3-5 0</inkml:trace>
  <inkml:trace contextRef="#ctx0" brushRef="#br0" timeOffset="73">11414 14110 7732,'6'-1'360,"-2"-2"297,-2 2-471,-2-4 63,0 5-987,5 0 426,-4 0-843,4 0 684,-5 0 471,5 0 0,-4 5 0,4 0 0</inkml:trace>
  <inkml:trace contextRef="#ctx0" brushRef="#br0" timeOffset="74">11661 14100 7952,'11'-2'-809,"-4"-1"0,0 1 1463,-4-1 19,-1 1-309,3 2-505,-5 0 0,0 0 0</inkml:trace>
  <inkml:trace contextRef="#ctx0" brushRef="#br0" timeOffset="75">12033 13773 7952,'0'-11'-246,"0"0"982,0 4 204,0 2-303,0 0-154,0 4-261,0-4 0,0 6-75,0 3 1,0 2 23,0 6 0,0 3-101,0-1 0,0 6-103,0-1 0,2 2 36,1 2 0,2 0-129,3-1 0,2 0 69,-3 1 0,4-2-43,4-2 1,-2 1 12,2-5 0,1 3-97,-1-2 1,5-5 23,-1-3 0,-2-2 99,2 2 0,-4-3 56,5-5 0,-6 0 101,5 0 1,-1-5-4,1-3 0,0-2-92,-4-2 1,4 1 139,-4 0 0,0-1-111,-4-3 1,-3 1 35,-1-5 0,-4 4 27,1-4 1,-3 2-1,-1-2 1,0-2-40,0 2 0,-1-3-2,-3 1 1,1-2-150,-4 0 0,4 1 94,-1-1 0,3 5-160,1 3 1,0 4 48,0-1 1,0 5-652,0-1-40,0 5-135,5-2 940,1 5 0,6 5 0,-1 2 0</inkml:trace>
  <inkml:trace contextRef="#ctx0" brushRef="#br0" timeOffset="76">13125 13435 8204,'-5'-11'958,"-1"5"0,-6 1-390,2 5-388,-2 0 0,1 0 54,0 0 0,-2 1-14,-2 3 0,2 2-172,-6 5 1,3-2 74,-3 2 1,5-2-83,-5 6 0,4 1 15,-4-1 0,5 2-88,-5-2 1,5 1-13,-2 2 0,4 3-44,1-6 1,0 0 110,-1-5 1,6 6-8,2-1 1,3 0 18,1-3 0,0-2 6,0 1 0,5 1 70,3-1 1,2-2-60,1 3 0,4-7 24,0 5 1,6-1-72,2 2 0,-1 1 7,5-1 0,-3 1-31,-2-2 1,0 1-160,1 1 0,-2-1 36,-2 1 1,1-3 71,-6 1 1,2-5-119,-5 7 0,1-4 59,-1 4 0,-5-1 86,-2 1 0,-3-2-103,-1 2 0,0 0-13,0 3 1,-9-2 45,-2 1 1,-8-1 0,0-2 1,-2 1 202,-1-1 1,-1 1-108,1-2 1,-1 0 69,0-2 0,3-2-127,1-2 1,2-3-473,6 3-267,-1-3 812,7-1 0,0-5 0,5-1 0</inkml:trace>
  <inkml:trace contextRef="#ctx0" brushRef="#br0" timeOffset="80">14510 13165 7952,'0'-12'-624,"5"7"1616,-4 0 33,4 5-290,0 0-230,-3 0 0,7 1-130,-2 3 0,0 0-3,0 4 1,5 2-51,3-3 0,1 7-78,-1 2 0,3 3 5,4 0 1,0 4 27,1 2 1,0 0-138,-1 1 0,2 2 82,2 3 0,-2-3-162,2 3 1,-5-5 39,-3 4 1,-1-1-358,2 0 1,-2 3 25,-7-6 0,2 4-139,-1-3 0,-5 2 198,-2-2 1,-1 0-81,1-1 0,-3-1-81,3 0 0,-4-1 55,-4-1 1,1-1-7,-4 1 1,3-4 63,-4-1 0,5 0 105,-5 1 0,0-2-70,-2-2 0,2-3 242,1 4 1,0-4-76,0 0 0,-3-2 20,2 2 0,-2-5 102,-1 1 0,4-2-76,-1 2-72,1 2 1,-5-8 22,1 6 1,3-5-667,0 0-301,2 3 296,-6-5 1,5 4 227,-1-5 0,6 1 464,-2 3 0,3-3 0,1 5 0</inkml:trace>
  <inkml:trace contextRef="#ctx0" brushRef="#br0" timeOffset="81">4380 16128 8301,'-6'0'1096,"-1"0"-645,4 0-13,1 0-115,-3 0 505,5 0-546,0 5-222,5-4-53,2 9 24,4-9 0,1 5-75,-1-6 1,5 0 82,3 0 0,-1 0-118,1 0 0,0 0 79,4 0 1,4-2-6,-1-2 0,1-1 22,-4-2 0,-2-2-21,-1 5 0,0-4-79,-5 5 93,5-6 0,-7 8-229,2-3 226,-2 2 1,-3 1-281,-2-3-395,2 3 258,-9-4 1,4 6-284,-5 3 1,0-1-374,0 4 1066,0-4 0,-5 7 0,-1-4 0</inkml:trace>
  <inkml:trace contextRef="#ctx0" brushRef="#br0" timeOffset="82">4426 16368 8002,'-7'0'-849,"2"5"1933,5-4-411,0 4-175,0-5-326,5 0 1,2 1 22,4 3 0,1-3-117,-1 3 118,0-3-50,1-1 1,-1 0 22,1 0-144,4 0 69,2 0 0,1-1 31,0-3 0,0 2-49,4-6 1,0 4-132,0-3 0,-2 3 43,-2-4 0,3 5-109,-3-5 1,-3 5-581,0 0 387,-4 1 182,-5 2 0,3 0-993,-3 0 761,-2 0 1,2 0-563,-3 0 926,-3 0 0,4 0 0,-5 0 0</inkml:trace>
  <inkml:trace contextRef="#ctx0" brushRef="#br0" timeOffset="83">5374 15762 8071,'0'-7'0,"0"-1"51,-5 5 152,3-7 234,-3 9 423,5-4-251,0 5-78,-5 0-398,4 0 42,-4 0 1,5 5 16,0 3 0,0 3-177,0 4 1,4 3-5,-1 5 0,3 1 70,-3 3 0,0-2-150,5 6 0,-6-1 4,2 4 0,-3 1-30,-1-1 1,4 0 108,0 0 1,3 1-189,-3-1 0,1-1-107,-1-3-182,-3 3 176,4-9 57,0 4 0,-3-9 64,2 0 1,-2-5 20,2 2 166,-3-4-79,9 0 1,-8-5 241,1 1-349,-1-6 135,-2 4-122,0-6 1,0-11 0,0-1 0</inkml:trace>
  <inkml:trace contextRef="#ctx0" brushRef="#br0" timeOffset="84">5819 16139 8091,'0'-6'301,"5"1"226,-4 5-322,10 0 1,-5 0-6,5 0 0,1 0-204,-1 0 239,1 0-153,4 0 1,-2 0-77,5 0 0,-4 0 122,4 0 1,0 0-99,4 0 1,-1 0 44,-3 0 0,1-2-17,-5-1 1,4 1-14,-3-1 1,-1-3-118,-4 3 1,1-2-124,-1 1 117,1 3-7,-6-5-1131,4 6 1216,-9 0 0,9 0 0,-3 0 0</inkml:trace>
  <inkml:trace contextRef="#ctx0" brushRef="#br0" timeOffset="85">6721 15728 8115,'0'-8'-41,"0"1"19,0 4 607,-5-2 34,4 5-297,-4 0-280,5 0 1,0 5 9,0 3 130,0 2-45,0 6 0,0 2-3,0 5 86,0 0-160,0 5 1,0-3-40,0 6 1,4-5 87,0 5 1,3-1-119,-3 5 1,4-5 49,-5 0 0,2-4-131,-1 0 0,-2 1-41,1-4-42,4 2 132,-6-7 1,5 1-110,-2 0 0,-3-5 87,3 1 1,-3-6-109,-1-1 42,6-1 0,-5 1-356,3 0 11,-3-6-297,-1 3-144,0-5 467,-5 0 91,4 0 357,-10 0 0,5-5 0,-5-1 0</inkml:trace>
  <inkml:trace contextRef="#ctx0" brushRef="#br0" timeOffset="86">6596 15831 8115,'0'-12'-116,"0"1"6,0 0 260,0-1 0,0 1-95,0-1 0,1 1 184,3-1 0,-2 2 28,6 3 0,-4-4-106,3 4-85,1-3 1,3 2-4,1 1 1,1 0 124,2 0 0,1-4-213,3 4 1,3 0 95,-3 0 1,2 4-83,2-1 1,0-1 57,0 2 0,0-1-71,0 4 0,-2 0 17,-2 0 0,2 0-12,-6 0 0,4 5-21,-4 2 0,-1 4 71,-6 0 0,1 4-39,-6 1 0,1 4 36,-4-1 0,-1-1-1,-3 1 1,-7 1-40,-8 7 1,-3-3-20,-1 2-9,-5-2 0,3-1-44,-6 0 88,6 0 0,-3-5-428,5-3 240,0-2 1,10-7-405,1-2 32,3-3 0,3-2 47,2-3 0,4-2 499,4-6 0,2-4 0,6-2 0</inkml:trace>
  <inkml:trace contextRef="#ctx0" brushRef="#br0" timeOffset="87">7361 15477 8184,'0'-7'1064,"0"2"606,0 5-1481,-5 0-80,4 5 0,-10 2 133,4 4 0,0 6-15,0 2 1,-1 0-188,-3 4 86,4-3-59,-3 13 0,4-4-189,-5 5 90,4-5-56,-3 4 0,8-2 2,-6 7 1,5-2 43,0 2 0,1-3-88,2-1 0,0 1 80,0-1 1,2 0-90,1 0 1,4-4 20,4-4 0,-3-2-120,-1-1 1,2-1-136,6-3 96,-2 2 157,4-8 1,-6 4-8,1-6 1,3-1-37,0-2 0,0 1-14,-3-6 0,3 5-134,0-4 152,0 5 0,-3-8-95,-1 3 124,-5-3-63,5-1-161,-10 0 48,4 0 133,-5 0 173,5 0 0,-4-5 0,4-1 0</inkml:trace>
  <inkml:trace contextRef="#ctx0" brushRef="#br0" timeOffset="88">7761 15774 8088,'0'-8'131,"0"0"219,0 1-154,0-5-67,0 1 66,0 5 420,0 1 214,0 5-761,-5 0 1,2 0 55,-5 0 0,1 1-135,-5 3 1,0 2 73,-4 5 1,3 2-92,-7 2 0,3-1 162,-2 5 1,-2-5-38,6 2 0,-4 0 177,4-1-149,0 0 20,3 2-28,6-4 0,-3 3 48,5-4-217,0-1 0,9-1 89,3-2 0,2-2-133,2-2 1,4-3-46,3 3 80,3 2 1,1-4 89,-1 1-176,-4-1 168,4 3-26,-4-4 0,1 5 6,0-2 0,-4-1-5,4 4 1,-5-3-5,1 4 1,-2-1-171,-2 5-294,1-1 35,-1 6 101,-5 0 271,-1 1 0,-5-1 69,0-6-98,-5 1 90,-1-1 0,-5 0 152,-1 1 0,1 1-162,-1 2 1,-4-3 28,-3 4 0,1-4-2,-1 0 0,4-2 7,-4-2 1,5 0-323,-1-4 293,2 0-342,7-4-423,-5 0 531,10 0-645,-9 0-415,9 0 1303,-4 0 0,10-5 0,1-1 0</inkml:trace>
  <inkml:trace contextRef="#ctx0" brushRef="#br0" timeOffset="89">7978 16128 8161,'3'7'566,"1"1"1,0 0-433,-4 3 1,1 4-130,3 0 0,-3 2-126,3-2 217,-3-2-25,-1 8 1,0-8-480,0 2 200,0-2 37,6-2 1,-5 1-47,3-1 0,-3-3 110,-1 0 0,0-5-394,0 5 6,0-6 495,0 4 0,0-6 0,0 0 0</inkml:trace>
  <inkml:trace contextRef="#ctx0" brushRef="#br0" timeOffset="90">8149 15614 7839,'-1'-10'-285,"-3"2"520,3 3 0,-6 1 813,3 0-433,3 1-220,-9 3-69,9 0-181,-9 5 18,3 1 0,-3 5-59,3 1 1,-2 3 124,5 0 0,-1 6-243,1-2 25,3 2 1,-4 2-7,5 0 0,0 0-145,0 0 0,0-2-126,0-2 199,5-2 14,1-1 1,5-7-31,1 2-36,-1-7 69,1 6 1,0-8-103,4 1 0,-4-1-106,4-2 0,-3 0 258,3 0 0,-4 0 0,5 0 0</inkml:trace>
  <inkml:trace contextRef="#ctx0" brushRef="#br0" timeOffset="91">8355 15408 8169,'0'-6'914,"0"1"-671,0 5 355,0-5 320,0 3-632,0-3 1,0 7-13,0 1 1,1 0-42,3 5 1,2 0-1,5 8 1,2-2-8,2 5 0,2 1-128,2 7 0,2-2-117,-2 5 37,-2-4 45,5 7 1,-9-4-96,7 5 3,-7 1 1,8-1-716,-6 0 539,0 0 1,-3-3-195,-1-1 0,-1-1-203,-2 2 1,-2 1 155,-2-6 1,-3 1-33,3-4 0,-3 0 291,-1-1-28,-5 1 1,3-1 118,-6-3 0,0 1-138,-3-5 189,0 1 0,-1-5 151,1 1 0,3-1-164,1 0 1,0-3-175,0 0 0,0-6-24,3 2-335,3-3 238,-4-1 353,5 0 0,0-5 0,0-1 0</inkml:trace>
  <inkml:trace contextRef="#ctx0" brushRef="#br0" timeOffset="92">9063 15968 9593,'6'0'-2907,"0"0"2907,-2 0 0,2 0 0,6 0 0</inkml:trace>
  <inkml:trace contextRef="#ctx0" brushRef="#br0" timeOffset="93">9268 15956 7821,'8'0'-285,"-1"0"0,-3 0 360,4 0 1,-4 0 221,3 0 0,-3 0-283,4 0 113,-6 0 0,5 0-84,-4 0 1,0 0-255,5 0-29,-6 0 0,4 0 240,-2 0 0,-2 0 0,3 0 0</inkml:trace>
  <inkml:trace contextRef="#ctx0" brushRef="#br0" timeOffset="94">9611 15876 9350,'0'7'1396,"0"3"-1289,0-4-393,0 6-1155,0-6 1441,0 4 0,-5-9 0,-2 5 0</inkml:trace>
  <inkml:trace contextRef="#ctx0" brushRef="#br0" timeOffset="95">9839 15511 7943,'0'-6'-501,"0"1"883,0 5 91,-5-6-86,4 5-155,-4-4-164,5 10 1,0 2 31,0 4 0,0 2 48,0 2 1,0 3-5,0 5 0,4 4-50,-1 4 1,3 2-118,-3 1 1,0-2-123,4 2 90,-4-2 30,2 2 1,0-2-205,3-6 111,-3 1 37,5-4 1,-7 0-179,4 0 122,-4-6 3,7 0 1,-5-4 54,3 2 1,-3-6-211,-5 2 143,5-2 0,-4-1-170,3-1-112,-3-4 141,-1 2 287,0-5 0,-5 5 0,-1 1 0</inkml:trace>
  <inkml:trace contextRef="#ctx0" brushRef="#br0" timeOffset="96">9725 15591 8060,'0'-11'-95,"0"-1"0,1 1 310,3-1 0,2 2 233,6 2 0,-1-2-157,1 3 0,0 0-3,4 0 0,-2-1-163,5-3-106,0 4 128,4-3 0,-1 9-172,1-3 24,0 3-51,0 1 0,-4 0-37,0 0 1,-1 1 105,1 3 0,-1 2-148,-3 6 1,-6 0 109,2 4 1,-3 0-120,-1 3 0,-2 3-90,-5-3 213,-5 2 11,-6 2 1,-3 0-150,-5 0 1,1-2 43,-1-2 1,-3 2 24,3-6 0,2 0-41,-2-3 0,5-2-415,-2-3 84,4-1 27,0-6 1,5 0 430,-1 0 0,6-11 0,-3-1 0</inkml:trace>
  <inkml:trace contextRef="#ctx0" brushRef="#br0" timeOffset="97">10490 15168 8005,'0'-6'264,"0"-4"596,0 9-206,0-4-283,0 5 0,-1 3-112,-3 1 0,2 9 0,-6-2 0,4 8-90,-3 0 58,-1 8-130,-9-3 0,5 13-75,-3-3 1,1 8 71,-2 0 0,4 4-119,-4 3 0,4-2 34,0 3 0,5 0-215,-1 0 1,6-1 47,-2-3 1,4-2-128,4-2 0,2 1-301,5-5 341,1 1 98,-1-10 0,1-1 173,-1-6 102,6 1-119,-5 0 1,5-5 137,-6-3 0,1-2-89,-1-2 0,0-1-3,1-2 0,-1 2 35,1-2 1,-5-2 333,1 2-587,0-6 91,3 3 0,-3-1-797,-1 0 476,-4 0-760,7-4 1153,-9 0 0,9 0 0,-3 0 0</inkml:trace>
  <inkml:trace contextRef="#ctx0" brushRef="#br0" timeOffset="98">10856 15534 7908,'0'-12'22,"0"5"44,0-1 151,0 6-1,0-9 1,0 9 53,0-6 1,0 5 380,0-5-150,0 5 0,-4-3-173,0 2 0,-5 3-68,2-3 1,0 3-138,0 1 0,-1 0 108,-3 0 0,-5 1-125,1 3 0,-1 2 49,0 6 0,4-1-134,-3 1 1,-3 0-69,-1 3 1,2-2-113,2 2 1,2-1 96,2 2 1,-1-4-45,1 4 0,1-3-11,2 3-23,3-4 141,0 5 0,4-6-6,-3 1 1,3 3-45,1 0 1,4 0 5,-1-3 1,8-1 57,0 1 1,2-2 3,6-3 1,-4 4-34,4-4 0,0 0 11,4 0 1,3-3-235,1 4 230,0-6-39,-4 8 1,-1-5-14,1 3 0,-5 2-7,-3-2 1,2-2-10,-2 2 0,-4-1 24,-3 5 1,-5-1-13,0 1 1,-1-1 17,-2 0 1,-5 1 12,-3-1 0,-3 4-89,-5 1 0,2-1 69,-5-4 0,0 1-1,-4-1 1,4 1-81,0-1 0,4 0-124,-4 1 0,5-6 70,-1-2 1,2-3-392,2-1-545,4 0 759,2 0 0,5-5-481,0-2 845,0 2 0,11-11 0,1 4 0</inkml:trace>
  <inkml:trace contextRef="#ctx0" brushRef="#br0" timeOffset="102">11313 15305 8060,'0'-11'1770,"0"5"-1440,0 1 1,-2 5-74,-2 0 1,2 0-94,-6 0 0,5 1 0,-5 3 1,-4 2 13,-3 5 1,-1 2-132,1 2 0,2-1 41,-2 5 0,2 0-199,1 4 1,1 0-152,0 0 1,4 1 135,4 3 1,1-3-184,2 2 1,5-4 91,3 1 1,3-7-27,5 7 1,-2-8 6,5 1 1,0-7-45,3-2 1,5-3-100,0 4 0,1-6-630,-2 2 1009,-2-3 0,9-1 0,-3 0 0</inkml:trace>
  <inkml:trace contextRef="#ctx0" brushRef="#br0" timeOffset="103">11689 15317 7276,'0'-8'-931,"0"1"1167,0 4 1,0-3 295,0 2-337,0 3 1,-1-6 500,-3 3-192,3 3 239,-4-4-119,5 5 147,0-5-40,0 4-210,0-4-125,0 5-235,5 0 0,-2 1-64,4 3 1,1 3 72,3 9 1,2 1-1,2 6 0,3 4-18,5 0 1,-4 0-129,0 0 0,0 2-50,4 6 1,-2-5 34,-2 0 0,-1 1-71,-3 3 0,-2-3 62,2-1 0,-6 1-71,-1 3 1,-4 1-115,3 3 0,-4-2-211,1 2 1,-3-2 14,-1-2 0,-1-5-250,-3-2 1,-3 1 240,-4-2 0,0 1 24,-1-4 1,-3-4 370,0 0 0,-1-5-38,5 1 1,1-2-50,2-2 0,-1-3-99,6-1 1,-3-4-108,3 1-67,1-3-362,-3-1-468,5 0 1185,5 0 0,2-10 0,4-3 0</inkml:trace>
  <inkml:trace contextRef="#ctx0" brushRef="#br0" timeOffset="104">12260 15728 7791,'0'-6'195,"0"-5"578,0 10-150,0-4 1330,0 5-1803,6 0-52,0 0 56,5 0 1,5 0-157,-1 0 0,4 0-51,-4 0 1,4-4-80,-4 1 0,2-1-106,-2 4 0,-2-4-256,2 0 0,-2 0 13,-2 4 0,-3-3-1252,-1-1 1107,-4 0 1,2 5 625,-5 3 0,-10 2 0,-3 6 0</inkml:trace>
  <inkml:trace contextRef="#ctx0" brushRef="#br0" timeOffset="105">12203 15945 7791,'5'6'-68,"2"-1"1,4-5 576,1 0 0,-5 0-416,1 0 1,-1 0 58,5 0 0,-1 0-583,1 0 1,-1-1 222,1-3 1,-1 3-212,0-3 1,1-1 418,-1 1 0,6-5 0,1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3:19:43.43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11010 6727 8063,'-12'0'-326,"6"-5"1,-3 2 17,5-4 372,0 4 1,1-3 574,-1 2-396,-5 3 0,6-8 27,-4 5 1,4-1 79,-1 1-172,-2 3 0,4-4-78,-6 5 1,4 0-6,-3 0 1,3 0-135,-4 0 1,-3 5 109,-5 2 0,-3 7-158,4 2 0,-5 4 95,1-1 1,-3 6-95,-1 2 1,1 5 124,-1-2 0,5-1-135,3 2 1,3-6 63,5 2 1,2 2-62,5 2 0,0-2 86,0 1 1,1-4-12,3 0 0,6-2-183,5-1 1,5 0 90,-1 0 1,3-5 164,1-3 1,0 1-103,0 0 1,-4 0 196,0-1 0,0-5-45,4 6 1,-4-10-37,0 5 1,0-3 10,3 0 1,1 1 95,0-6 1,-4 1 10,0-4 0,0 0-108,4 0 0,0-5 118,0-3 0,0-2-103,-1-1 1,5-6 24,0-2 0,-1-2-3,-3-2 1,4-5-13,0-2 0,-5-3-11,-3-2 0,-5-3 16,2 0 0,-9-4-82,-3 4 1,-5-1 70,-7 1 1,-5 6-173,-9-2 1,-8 3 88,-4 1 0,-6 7-185,-10 8 0,3 3-111,-2 5 1,3 2-95,4 5 1,4 0-220,8 0 0,7 5 594,7 2 0,-1 9 0,-1 1 0</inkml:trace>
  <inkml:trace contextRef="#ctx0" brushRef="#br0" timeOffset="1">17040 6647 7690,'-6'-5'-149,"-1"4"751,3-3-353,3 3 1,-4-1-45,5-2 1,-1 3 361,-3-3-120,3 3-412,-9 1 0,3 0 30,-4 0 0,-1 1-43,1 3 0,0 3-39,-1 4 0,1 2 82,-1 2 0,-3-1-57,0 5 1,0 0 67,3 4 0,-2 1-136,3 2 1,-3-1 77,6 1 1,2 2-84,-2-1 0,6 1 42,-2-2 0,3-2-10,1 3 0,0 0-66,0-4 0,5 2 102,2-6 0,4 3-19,0 0 1,0-3 7,1 1 1,3-7 29,0 3 1,4-1-36,-4-4 1,2 3 94,-2-6 1,-1 1-39,5-2 0,-4 2 12,4-5 0,-1 0-17,1-4 1,3 0-13,-3 0 0,2 0-22,2 0 1,0-5 25,0-3 1,0-2-12,0-1 0,0-2 4,-1-2 0,1-3 22,0-5 1,4-1 33,-1-3 1,1 2 123,-4-5 1,-2-1-13,-2-3 0,-2-4-75,-6 0 1,-1-2 82,-2 2 1,-4 3-94,-8-3 0,-4 2 65,-7 2 1,-8 0-29,-7-1 0,-6 6-158,-5 3 0,-3 6-392,-9 5 1,4 8-112,-5 3 1,6 4-546,-1 4 0,7 3 139,4 8 923,7 3 0,-1 5 0,6 2 0,0 6 0,2 4 0</inkml:trace>
  <inkml:trace contextRef="#ctx0" brushRef="#br0" timeOffset="2">9811 10370 7923,'-11'-7'-317,"4"-1"0,-3 4 353,2-4 1,3 5 1201,1-5-414,-2 6-285,4-9-249,-3 10 175,5-4-290,0 5 1,4 1 56,0 3 1,5 8-54,-1 7 0,2 7 28,1 5 0,1 3-256,-1 4 1,-3 3-31,-1 4 0,5 2-249,3 3 0,1-3 93,0 2 1,-4-6 126,3-1 1,2-4-153,-2 4 1,4-5 58,-4 1 1,2-8 53,-2-3 0,-2-3 48,2-1 0,-2-4 100,-2 0 0,-3-6 32,-1-2 1,0 1 437,0-5 730,4-2-976,-5 0 1,2-6-88,-1-3 1,-4-2 28,0-5 0,-1-6 332,-2-2 0,4-4-119,-1-3 1,1-7-325,-4-5 1,4-7-136,0-1 0,5 1-242,-2-5 0,2 3-54,-1 2 0,4 0 206,-4 3 1,5-1-116,-6 5 0,4 1 50,0 7 0,-1-2-53,-2 5 1,1-3 101,-6 3 1,2 5-97,-1 2 1,-2 3 22,1-2 0,-1 2-177,-2 6 0,3 3-125,1 1 1,1 4-102,-1-1 661,-3 3 0,10 11 0,-5 3 0</inkml:trace>
  <inkml:trace contextRef="#ctx0" brushRef="#br0" timeOffset="3">10701 10781 7778,'-5'-11'-178,"-1"-1"0,-5 1 508,-1 0 1,-1 4-77,-2 3 0,-3-1-39,-4 2 1,-1-1 21,0 4 1,-4 0 30,1 0 0,-1 5-78,4 2 1,0 9-133,0 3 1,4 0 89,0 4 0,2-3-225,-2 7 1,2-2 95,6 2 0,4-3-152,3 2 0,3 1-16,1-4 0,1 2-105,3-6 0,3-2 101,4-2 1,6-2 107,2-2 0,2-5 3,2-2 0,4-2-15,-1-2 1,1 0 104,-4 0 0,0-6-91,-1-1 1,1-3 7,0-2 0,-1 0 90,-3-4 0,-3 2 113,-4-5 0,-1 4-152,1-4 0,-6 4 0,-2-4 0,-3 5 79,-1-1 0,0 2-72,0 2 1,-1-1 239,-3 1-242,3-1 1,-8 5 1,5-1 1,-1 5-37,1 0-12,3 1-102,-4 2 148,5 5 0,0 3-87,0 7 0,0-2 56,0 2 0,0-1-192,0 1 0,5-2 3,2 2 1,1-2 11,3-2 0,-2-4 140,7-3 0,0 1-22,-1-2 1,4 1 99,-4-4 0,2 0-67,-2 0 1,-2-4 55,2 1 1,-2-6-65,-2 1 1,-1-2 197,-2-1 1,2-1-39,-2 1 1,1-1 64,-2 1 1,2 0 214,-5-1 121,5 1-383,-8-1-39,9 6 1,-7 1-138,4 5 1,-4 5 76,1 3 1,1 7-55,-1 4 1,5 2 80,-2 2 0,-1 0-74,2 0 1,-2 0-36,2 0 1,1-1-134,-5 1 1,3-4-132,-3 0 270,5-5 336,-8 3-219,4-11 89,-5-1 1,-1-5-57,-3 0 1,-2-6 66,-5-6 0,0 0-9,4-7 1,-2 0 188,5-4 1,0-1-117,4-3 0,5-3-88,3-8 0,7 2-591,4-2 0,0 2 266,4 2 0,-6 9-584,5 2 1,-1 8 99,2-1 657,5 9 0,-4-3 0,4 3 0</inkml:trace>
  <inkml:trace contextRef="#ctx0" brushRef="#br0" timeOffset="4">11489 10302 7861,'-3'-12'32,"-1"1"1,-4-1 195,4 1 224,1 0-126,3-1 99,0 1 303,-6-1-198,5 6-325,-9 1 1,9 10-36,-3 3 1,3 8-111,1 7 1,0 6-92,0 9 1,5 4 81,2 7 0,0-2-58,0 3 1,0 1-178,0-2 0,3 1 226,-2-5 1,-3 0-341,-1-3 0,1-3-474,-1-5 0,0-5 449,-4-2 1,0-4 121,0-4 1,0 1 370,0-5 0,0 1-111,0-5 0,0-3 0,0-1 0,-4-3 122,0 4 1,-1-6 377,1 2 53,3 2-30,-9-4-202,8 3-157,-3-5-497,5 0 189,0 5 1,5-4 72,3 3-50,2-3 1,5 3-18,1 0 1,-1 0-150,-4-4 0,2 0 71,2 0 1,-2 0-76,2 0 1,-2 0-165,-2 0 0,1-2 102,-1-1 1,1 0-886,-1-5 1179,0 6 0,1-8 0,-1 3 0</inkml:trace>
  <inkml:trace contextRef="#ctx0" brushRef="#br0" timeOffset="5">11489 10233 7905,'-10'-11'0,"3"-1"323,2 1-155,5-1 51,0 1 0,1 3-88,3 1 0,-2 3-61,6-4 0,-4 6 233,3-2 0,5-1-98,3 1 0,4-3-529,-4 3 0,4 0 197,-4 4 1,4 0-649,-3 0 1,3 0 774,-4 0 0,5 5 0,-2 1 0</inkml:trace>
  <inkml:trace contextRef="#ctx0" brushRef="#br0" timeOffset="6">11855 10404 7876,'-3'-17'182,"-4"1"0,4 4 794,-4 0-144,4 1-976,3-1 155,0 6 470,0 1 0,0 6-138,0 3 1,4 8-158,0 7 0,6 7-46,1 5 1,1 2-137,3 1 0,3 5-14,1 3 0,-2 1 135,2-1 0,-1-2-393,1-6 0,2-5 150,-6-2 1,4-3-188,-4-1 1,4-4 120,-4 0 1,1-5-5,-5 1 0,0-2 164,1-2 0,-1-3 8,1-1 1,-5-1-62,1 2 0,-4-2 29,3-2 1,-3-2-278,4 1 155,-6-1-779,3-2 830,-5 0 1,-10 0 0,-3 0-1</inkml:trace>
  <inkml:trace contextRef="#ctx0" brushRef="#br0" timeOffset="7">12175 10347 7795,'-5'-17'-14,"3"0"187,-2 6 1,3-1-35,1 1 21,0 4 1,-1 2 215,-3 5 0,2 2-122,-6 1 1,0 5-148,-3 7 1,0 4 91,-1 8 0,-3 7-249,0 8 1,-6 3 20,2 0 0,-4 5-118,-3-1 1,2 1 29,-3-5 0,3 0-140,1-3 0,0-4-46,0-8 0,4 2 72,0-5 1,7-2 211,0-6 0,2-3-172,6-4-201,-5-1 209,8 1 0,-3-6-405,8-2 667,2-3 1,6-1-1,-1 0 1</inkml:trace>
  <inkml:trace contextRef="#ctx0" brushRef="#br0" timeOffset="8">12380 10222 7869,'15'-19'264,"1"0"0,0 5-37,-1-2 0,2 4-482,2 0 0,-3 2 168,-4 3 618,-6 1-358,4 6 1,-3 0 205,4 0 0,1 0-105,-1 0 1,2 4-65,2 0 1,-2 1-193,2-1 0,-3-1-263,0 4 0,-1-3 203,1 4 0,-1-1 130,1 5 1,-2-1-149,-3 0 0,3 6-12,-2 2 0,-2 3 198,2 0 0,-5 5-37,0 0 0,0 7 128,1-4 0,-3 6-142,3-6 0,-3 7 7,-1 1 1,4-1-67,0-7 0,1 7 73,-1-2 1,-2 0-56,6-4 0,-4 0 44,3-4 0,0 1-199,0-2 1,3-3 36,-2 0 0,-2-4-42,2-4 1,-2-2 365,2 2-238,2-2 0,-7-3 330,4-2-188,-4 2 9,2-4 1,-7 1-52,-1-4 0,-5 3 242,-7-3 0,0 2-23,-8-1 0,-3-3-55,-8 3 0,-5 1-304,-3-1 1,-4 0 134,-3-4 1,7 0-135,0 0 0,6 0 41,6 0 0,3 0-1918,8 0 1914,3 0 0,15-5 0,2-1 0</inkml:trace>
  <inkml:trace contextRef="#ctx0" brushRef="#br0" timeOffset="9">17120 10142 7807,'0'-12'-397,"0"1"651,0-1 9,0 1 0,0 3 102,0 1-68,0 4 1,0-3 149,0 2 44,0 3-93,0-4-139,0 0 52,0 3-308,0-3 464,0 5-447,0 5 0,0-2 88,0 5 1,0-5-34,0 5 16,0 0 1,0 3-109,0 0 1,0 1 101,0-1 1,0 1-12,0-1 1,0 1-39,0-1 0,-1 2 40,-3 2 1,1-1-19,-4 5 1,4 0 1,-1 4 0,3 0-140,1-1 0,0 3 15,0 1 1,1 0 39,3 4 1,-3-3-26,3 3 0,-3-1-133,-1 2 1,0 2 70,0-3 1,0-2-120,0-1 0,0-3 194,0-1 0,0 0-43,0-1 0,0-3 158,0 1 0,0-7-41,0 3 1,0-4 53,0 0 1,0-1-59,0 1 247,0-1 112,0 1-183,0-6 141,0-1 404,0-5-1009,-5 0 0,4-1-820,-3-3-957,-2 3 2032,5-10 0,-4 10 0,5-4 0</inkml:trace>
  <inkml:trace contextRef="#ctx0" brushRef="#br0" timeOffset="10">9354 14276 7866,'-7'0'1216,"2"0"-731,5-5-91,0 4-115,0-4 117,0 5-230,5 0 7,2 0 0,4 0-223,1 0 0,0 0 27,3 0 0,3 0 20,5 0 1,4 0 49,-1 0 0,6 0-143,-1 0 0,0-4 55,0 0 1,0-1 69,-4 1 1,-4 3-59,-4-3 1,-4-1 69,4 1-202,-5 0 0,3 4-49,-6 0 1,-3 0-386,-1 0 595,-4 0 0,2 0 0,-5 0 0</inkml:trace>
  <inkml:trace contextRef="#ctx0" brushRef="#br0" timeOffset="11">10130 13739 7858,'-1'-11'-453,"-3"-1"0,3 1 868,-3 0 1,3 3-22,1 0 0,-4 5 238,0-5-397,0 5 1,1-3 302,-1 2-184,0 3-178,4-4 0,0 10-42,0 3 1,1 2-119,3 1 0,-1 7-75,4 5 0,1 5 70,3 6 0,5 4-15,-1 0 0,4 5 40,-4-1 0,9 1-378,-1-1 0,2 1 88,-2-5 1,0 0-54,0-3 1,-2-2 80,-2-3 1,-2-2-58,-6-5 0,1 0 103,-1 0 1,1-6 44,-1-1 1,-3 0 155,-1-1 0,-3-1-101,4-6 0,-6 2 111,2-2 0,-3-2-154,-1 2 57,0-6-259,0 8-18,0-8 0,-1 3-167,-3-5 510,3-5 0,-4-2 0,5-4 0</inkml:trace>
  <inkml:trace contextRef="#ctx0" brushRef="#br0" timeOffset="12">10724 13774 7802,'0'-25'-374,"-4"4"263,1 9 0,-1 1 872,4 0-156,0-1-212,0 6 0,-1 1 362,-3 5-520,2 0 1,-3 2-69,5 6 0,-3 2-71,-1 13 0,-4 0-79,4 11 1,-5 4 62,2 12 1,-5 2-350,-3 5 1,1-3 246,-5 3 0,4-3-179,-4 3 0,5-5 32,-1-6 1,6-7-75,1-5 1,2-1 122,-2-6 1,-1-1 27,6-3 1,-5-5-33,4-3 0,0-2-27,4-2-743,0 1 312,0-1 8,0-4 574,0-2 0,5-10 0,2-2 0</inkml:trace>
  <inkml:trace contextRef="#ctx0" brushRef="#br0" timeOffset="13">11021 14265 7770,'4'-12'0,"0"1"0,3-4 433,-3-1 0,1 1-103,-1 4 0,-3-1-267,3 1 0,-4-1 97,-4 1 0,-3 0 0,-9-1 1,3 6-110,-7 2 0,0 4 96,-6 4 0,-2 3-205,-3 9 1,-1 1 16,6 6 1,-3 4 56,6 0 0,-1 1 27,8-2 1,2-2-118,7 3 1,2-4 34,5-4 1,0 2-165,0-2 1,4-2 2,-1-2 0,10-3 133,-2-5 0,7 2-109,-3-5 1,6 0 90,-2-4 1,2-2 97,2-1 1,-1-4-17,-3-4 0,2-1 142,-2 1 1,-2 0-90,-2-1 0,-2 1 91,-2-1 0,3 1-25,-2-1 1,2 1-78,-7 0 1,0-1 27,0 1 1,-3-1-17,4 1 1,-6 3 68,2 1 0,-1 0 18,0 0 0,-1-3-95,3 8 1,-5-4 49,0 2-148,0 3 1,0-3 105,0 8 0,1-2-88,3 6 1,-3 0 66,3 3 1,1 4-134,-1 1 1,5 0 63,-2-1 0,0-2-119,0 2 1,1-2-172,3-2 155,1 1 168,-1-1-125,0 1 248,1-6-136,-6-1-21,4-5-45,-8 5 14,3-4 106,-5 4 0,-2-3-70,-1 1 191,1-1-195,-3 3 3,0-5 22,4 0 1,-4 1 674,5 3-291,0-3-227,0 4-21,0-5-209,0 5 311,0-3-4,0 3 0,0-14-169,0-3 1,0-2 188,0 3 1,4 0-7,-1-1 1,5-4 22,-4-3 0,6-3-45,1-1 1,1-5 72,3-2 0,3 2-401,1 1 1,-1 3 125,1 1 0,-5 6-350,1 1 1,-2 5 177,-2 3 1,0-1-776,1 6 0,-5 0-39,1 7 1,-4 7 975,4 8 0,-6 3 0,3 1 0</inkml:trace>
  <inkml:trace contextRef="#ctx0" brushRef="#br0" timeOffset="14">11798 13739 7770,'0'-23'-155,"0"6"154,0 1 0,0 4 19,0 0 222,0 6 1,-4 0 456,0 2-293,0 3-188,-1-4 0,3 6-67,-6 3 0,6 2 65,-2 5 1,2 6-111,2 2 0,4 9-34,0 6 1,6 5-92,2 7 1,0 0 22,7-1 0,-5 1-299,2 0 1,-8 0-14,0-1 0,-4-3 156,4 0 1,-6-5-102,2 1 0,-3-4 72,-1-3 0,-1-4 129,-3-4 0,3-1 66,-3-3 0,-1 1 322,1-5-219,-5 1 1,7-6 303,-6-3 0,4 2 337,-3-5-250,4 0 90,-7-4-120,9 0-352,-4 0 16,5 0-217,5 0 1,1-4-119,5 0 0,2 0 97,2 4 0,2-3-70,2-1 1,2 0 21,-2 4 1,2-1-72,-2-3 1,1 3 21,-5-3 1,1 3-369,-5 1 1,-3 0 83,-1 0 1,0-2-636,0-1 1114,3 1 0,-3-13 0,4 2 0</inkml:trace>
  <inkml:trace contextRef="#ctx0" brushRef="#br0" timeOffset="15">11706 13602 7770,'0'-18'0,"0"3"0,5 4 263,3 3 0,6-1-34,1 6 0,6-5-148,-2 4 0,2 0 46,2 4 1,-1 0-95,-3 0 0,1 2 10,-5 1 1,-3 0-146,-5 5 1,0-5-570,0 5 0,3-4 404,-2 3 0,2-4 267,1 1 0,1 2 0,-1 0 0</inkml:trace>
  <inkml:trace contextRef="#ctx0" brushRef="#br0" timeOffset="16">12220 13751 8538,'9'0'416,"3"0"1,-3 1-265,6 3 0,1 2 101,-1 6 1,1 4-38,-5 3 1,4 3 149,1 1 0,3 4-102,-4 4 1,5 1-55,-1-2 1,3 3-342,1-2 1,-6-2 164,-1 1 1,-2-4-177,1 0 1,-3-2 102,4-1 0,-5-4-1,-3 0 1,2-5-7,-3 1 1,2-1-133,-1 2 0,1-8-157,-5 4-386,-1-3 70,3 2 0,-5-3-92,3-1-512,-3-4 595,-1 2 324,0-5 336,0-5 0,-5-1 0,-2-6 0</inkml:trace>
  <inkml:trace contextRef="#ctx0" brushRef="#br0" timeOffset="17">12609 13796 7743,'-7'-24'0,"2"-1"228,5 10 0,0-4 398,0 3 1,1 5-91,3 3-335,-2 6 0,3-1 14,-5 11 1,-5 6-61,-3 13 1,-2 4-95,-2 11 1,0 1 32,-4 11 0,-3-1-427,-7 4 1,13-27-1,0 1 186,-2-1 0,0 1 0,0 1 0,1 1 70,-2-3 1,1 0-1,-9 26-473,5-6 0,1-10 300,-1-5 0,3-7-99,4-9 1,6-3-402,2-5 236,3-4 0,2-3 514,3-8 0,8-3 0,5-4 0</inkml:trace>
  <inkml:trace contextRef="#ctx0" brushRef="#br0" timeOffset="18">12791 13579 8038,'0'-11'636,"5"-2"-721,3-2 1,2 2-434,2-2 0,-1 2 322,0 2 0,3 3 282,-2 1 0,2 4 493,-7-1 1,4 2-288,0-2 1,0 3 6,1-3 1,1 3-154,2 1 1,-3 0-99,4 0 0,-4 0 86,0 0 0,-5 0 31,1 0 0,-2 1 113,2 3-162,2-3 0,-7 9-137,4-2 1,0 3 88,0 5 1,0-1 64,-4 8 1,-1-1 7,1 13 1,-1-2 18,-2 9 1,0-1-87,0 5 1,0 0-211,0 0 0,0-1-16,0 1 1,0-6 81,0-1 0,1 0-20,3-1 0,-2 0 62,6-4 1,-2-3-187,2-1 1,2-4 20,-2 0 1,1-2 94,-2-1 1,3-1 55,-2-3 0,-2-3 96,2-4 0,-4-1 374,3 1-270,-4-1 1,3-1 63,-2-2-151,-3 2 0,4-8 180,-5 6 1,-5-5 52,-2 0 0,-9 0 55,-3 1 1,-2-3-79,-2 3 1,-5-3 40,-2-1 0,-2 4-339,1 0 1,0-1-280,4-3 0,2 0-804,6 0 1,2 0 213,6 0 886,4-5 0,-3-1 0,4-5 0</inkml:trace>
  <inkml:trace contextRef="#ctx0" brushRef="#br0" timeOffset="19">16743 14128 7796,'-6'-7'808,"1"2"-657,5 5 0,1 0 10,3 0 1,2 0-5,5 0-68,1 0 0,-1 0 49,1 0 0,3 0 11,0 0 1,4 0-126,-4 0 1,6 0 129,-2 0 1,2 0-6,2 0 1,0 0-653,0 0 258,0 0 161,5-5 1,-3 4-90,5-3 0,-4-1-7,0 1 1,-3 0-10,-4 4 1,-2-3-11,-6-1 1,-3 0-478,-1 4 191,-4 0-174,2 0 659,-15 0 0,2 0 0,-8 0 0</inkml:trace>
  <inkml:trace contextRef="#ctx0" brushRef="#br0" timeOffset="20">17565 13671 7745,'0'-12'0,"-1"2"3,-3 3 159,3-4 265,-4 5 0,5 0 91,0 1 908,0 5-1038,0 5-188,0 1-71,0 6 1,0 4 75,0 3 0,1 3-58,3 0 1,-3 3-116,3 1 1,-1 3 112,0 6 0,0-1-172,5 0 1,-6-3-72,2-1 68,2 1 32,-5 3 1,8 1-95,-5 3 1,0-1 32,-4 5 0,0-1 74,0 1 0,0-7 0,0-4-97,0-6 97,0 3 0,0-7 36,0-2 0,0 2 94,0-6-120,0 0 1,0-3 22,0-1 0,0-3 302,0-1-154,0-4 101,0 2-88,0 0-112,0-4-8,0 4-3679,0-5 2782,0 5 808,0-3 0,-5 3 0,-1-5 0</inkml:trace>
  <inkml:trace contextRef="#ctx0" brushRef="#br0" timeOffset="47">9731 7663 7956,'7'0'0,"1"0"-344,-6 0 128,3 0 756,0 0-32,-3 0-218,3 0 0,-6 0 46,-3 0-188,2 0 0,-8 4 24,3 0 0,-3 4-63,-2-5 0,-3 6 79,0-1 1,-6 2-116,2 2-36,-2-1 0,-2 0-107,0 1 1,-1-1 3,-3 1 53,3-1 1,-9 0-108,3 1 0,-4-1 129,-5 1 0,-2-1-103,-9 1 0,-7-2-836,25-6 0,-1-1 857,0 2 0,-1 0 65,0-1 0,-1-1 1,1 1-1,-1-1-125,-1 1 0,-1 0 58,-5 0 0,-1 0 0,-1 1 0,0 1 62,-6 0 1,1 0 0,-1-2 0,1-1-25,-2 1 1,-1 0 38,-4 0 0,-1-1 0,2 1 0,1-1-4,-3-1 0,-1-1 0,4 0 1,1 0-252,3-1 0,1 0 0,1 0 1,0 0 268,4 0 0,1 0 0,1-1 0,0 0 40,4 0 1,0-1-56,3-1 0,1-1 0,-26-3 38,6-1 170,9 1-628,5-5 458,11 1 1,6-1 12,8 1 1,4-1-51,3 1 1,-1 0 716,5-1 0,-1 2-656,1 2 1169,3-2-1198,-4 4 616,5-6-561,0 6-76,0 1 1,0 4 43,0-3 1,1 3-32,3-3 1,2 3 216,6 1-213,-1-5 1,2 3 15,2-2 0,-2 3 1,2 1 1,2-1 48,-2-3 1,1 3-42,0-3 1,-2 3-6,5 1-10,-5 0 0,3 0-96,-1 0 0,-4 0 119,3 0-82,-7 0-74,2 0 1,-9 1 108,3 3 1,-4-2-12,-4 6 1,-8-4-110,-11 3 94,-5 6 26,-11 0 1,-2 3 120,-5-4-1315,1 4 1234,-6-3 0,9 5 12,0-3 0,3-2 1,5 2 1,3-2 116,12-2 0,3 0-175,4 1 0,2-1-5,2 1 1,3-1 4,5 0 1,2-3-9,1 0 0,5-1 1433,7 5-1205,8-1-197,6 1 1,6-1 8,-1 0 0,0 0-98,0-4 0,1 3-149,-1-2 1,-4 1-292,1-2 1,-2 4 494,1-4 0,3 3 0,-3 2 0</inkml:trace>
  <inkml:trace contextRef="#ctx0" brushRef="#br0" timeOffset="48">8863 7572 8008,'6'-5'-913,"-1"4"1146,-5-4 513,0 5 1,-5 5-384,-3 2 1,-2 5 236,-1 3 0,-2 4-285,-2 8 0,-4-1-96,-8 9 0,3 1-81,-3 10 0,-2 1-477,-1 2 1,-3 4 364,15-25 0,1 1-1523,-12 28 1588,10-26 1,0 0-1,-11 23-255,11-25 1,0 0 75,-12 25 0,-2-3-40,3-5 1,-2-6 58,2-6 1,2-6 271,5-5-90,5-5 0,2-7-165,4 1-198,1-6 554,-1-1-403,6-5 1,1-5 1619,5-2-3129,0-4 834,5-5 774,1 3 0,11-13 0,1 1 0</inkml:trace>
  <inkml:trace contextRef="#ctx0" brushRef="#br0" timeOffset="49">8326 7561 7987,'0'-28'1370,"0"5"-1150,5 5 1,-3 12 68,6 2 105,0 3 131,3 1-262,-5 0 0,5 1 81,-4 3 1,3 8 157,2 11 1,4 10-238,3 9 0,4 9-114,4 6 0,-13-27 0,1 1-1292,2 1 1,0 1 1089,0 3 0,0 0 0,2-4 0,1-1 57,-1 4 1,0-1-972,-1-4 1,2-2 874,-1 1 1,1-2-1,16 20-7,2 3 27,-3-3 0,-2-7 194,-2-2 1,0-7 273,-4-5 1,0-3-224,-5-4 1,0-2 164,-3-6 1,-2 1 1714,-6-1-1626,0-5 1721,-4-1-1634,3-5-436,-9 0 1,3 0 53,-8 0 0,-2-1 30,-6-3 1,-4-1-165,-3-2 0,-8-4 0,-2 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6T08:19:52.149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12095" units="cm"/>
      <inkml:brushProperty name="height" value="0.12095" units="cm"/>
    </inkml:brush>
  </inkml:definitions>
  <inkml:trace contextRef="#ctx0" brushRef="#br0">4993 17427 7864,'-6'-11'0,"4"1"-427,-6 2 1,5 2 498,-5 2 454,5 3 1,-6-6 112,6 3-408,-6 3 0,6-4 135,-4 5 12,4 0-304,-2 0 0,5 1 117,0 3 0,0-1-74,0 4 0,0 1 22,0 3 0,5 5-125,3-1 0,2 6 59,1 2 1,5 0-98,-1 4 0,1 1-41,-1-2 1,-1 2 78,5-1 0,-3-3-97,3 3 0,0-7 75,4-1 0,3-1-159,1 1 1,0-2 87,-5-1 0,5-2 51,0 5 1,1-5-72,-2 1 1,-2-2 62,3-2 1,-3-1-75,-1-2 1,0 2 67,0-3 0,-4 0-29,0 0 1,-5-3-27,1 4 63,3-6 0,-6 7-53,4-5 0,-5 1-106,-3-1-58,2-3-232,-9 4-301,4-5 784,-5 0 0,5 0 0,2 0 0</inkml:trace>
  <inkml:trace contextRef="#ctx0" brushRef="#br0" timeOffset="1">5004 17347 6982,'-8'0'215,"1"0"243,4-5 98,-7 4-366,4-4 0,-1 6 63,4 3-107,-4 2 1,2 9-29,-2 1 1,-2-1-189,5-4 0,-4 6 145,4 2 0,-1-1-156,2 1 0,1-5 101,-2 1 0,3-3-68,1 0 1,0-1 72,0 1 0,0-5-375,0 1-6,0-5-114,0 7 369,0-9 1,1 4-133,3-5 0,-1-4-119,4 0 0,-3-6 74,4-1 1,-4-1 277,3-3 0,1-3 0,3 1 0</inkml:trace>
  <inkml:trace contextRef="#ctx0" brushRef="#br0" timeOffset="2">4947 17359 7978,'-1'-8'-237,"-3"0"28,3 6 0,-6-7 500,3 5-89,3-5 564,-4 8-242,0-4 133,4 5-128,-4 0-215,5 0 0,5 1-214,2 3 0,3-1 67,2 4 0,1 1-40,2 3 1,-1-3 1,5-1 0,-1 0-89,1 0 1,2 2-67,-2-5 1,-2 1 87,-2-1 1,1-3-146,0 3 0,-1 1 98,-4-1 0,-3 0-601,0-4 67,-6 0 0,7 1-1143,-5 3 1662,0-3 0,-4 9 0,0-3 0</inkml:trace>
  <inkml:trace contextRef="#ctx0" brushRef="#br0" timeOffset="3">6112 17827 7856,'-7'-1'168,"4"-3"20,1 3 362,2-5-116,-5 6-154,4 0-73,-4 0 0,5 6-79,0 1 0,1 2 227,3-1-318,-3 7 1,6-4 59,-4 8 1,0-1-124,5-3 1,-6-1-11,2 5 1,-3 2 28,-1 5 0,0 0-92,0 4 0,0-3 36,0 3 1,-1-3-36,-3 3 1,2-6 45,-6-1 0,5-1 32,0-7 1,0 4 54,-1-4 0,3 1 12,-3-5 1,3-3 92,1-1 0,0-3-12,0 4 184,0-6-111,0 3-18,0-5-149,5-5 0,-2 4 27,4-3-142,1-2 1,3 4 101,1-1 0,-1 0-72,0-1 0,2 2 54,2-6 1,-2 4-28,2-3 1,2 3 5,-2-4 0,4 6-1,-4-2 0,4-1 14,-3 1 1,3-4-3,-4 5 1,1-1-47,0 4 1,-4-1 42,3-3 1,-2 2-2,-1-1 1,-5 1-18,1 2 9,-1 0-69,5 0-225,-1 0-71,-4 0-373,-2 0-71,0 0 290,-4 0 538,4 0 0,-10-5 0,-1-1 0</inkml:trace>
  <inkml:trace contextRef="#ctx0" brushRef="#br0" timeOffset="4">6192 18124 7895,'-12'-5'200,"5"2"-30,-1-4 167,6 4 40,-4-2 1,6 4 114,0-3-262,0 3-49,6-4 0,0 5-100,5 0 0,1-4-151,-1 0 1,2 0 70,2 4 1,-1-1-114,5-3 0,-4 1 59,4-4 0,-3 3-40,3-4 1,-2 5-9,2-5 1,-1 2-123,-3-2 0,-2-2-77,2 2 1,-3 2 98,-5-2 0,2 5-710,-5-5 453,5 5 458,-8-2 0,9 0 0,-3-1 0</inkml:trace>
  <inkml:trace contextRef="#ctx0" brushRef="#br0" timeOffset="5">6123 17781 7928,'-11'0'0,"3"-4"-7,1 1 25,4-6 651,3 2 0,6 1-216,6 2 1,0 2-91,4-2 1,-2 3-106,5-3 0,0 2-39,4 2 1,-1-3-197,1-1 0,1 0 106,3 4 0,-3 0-463,3 0 1,-3-4 225,-1 0 0,-2 1-607,-2 3 1,2 0 60,-6 0 654,5-5 0,-2 3 0,5-3 0</inkml:trace>
  <inkml:trace contextRef="#ctx0" brushRef="#br0" timeOffset="6">7482 17873 8100,'-6'0'-167,"0"-4"10,2 0 0,1 0 498,-4 4 536,4 0-317,-7 0-341,4 0 1,-6 0 47,1 0 64,4 0-177,-3 0 0,4 1-18,-5 3 0,0-1-80,4 4 0,-3 1 84,2 3 1,-2 1-198,-2-1 0,5 4 112,-1 1 0,1 3-135,-5-4 0,5 4 48,-1-4 0,4 4 51,-4-4 0,6 4-85,-2-3 0,3 3 59,1-4 1,1 4-112,3-4 0,2 0 70,6-3 1,-1-4-32,1-1 0,4-4 61,3 0 1,-1 3-99,1-3 0,-1 1 68,1-4 0,1-1-9,-5-3 0,0 3 28,-3-3 1,-1-2 3,1-2 0,-1 2 67,1-2 1,-2 4-101,-3-3 142,3-1 1,-7 2-112,5 2 369,-6-2-33,3 4-81,-5-3-89,0 5-100,0 5 1,0 2 20,0 4 1,2-3-90,1-1 0,0 0 126,4 0-173,1 3 0,4-7 35,-1 5 0,0-6-107,1 2 0,0 1-5,4-1 1,-4 0 82,4-4 0,0-2-2,-1-1 1,4 0 9,-3-5 0,3 1 106,-4-5 0,4 1-116,-4-1 1,0 1 146,-3 0 0,2-5-6,-3 1 1,3-1 103,-6 0 1,1 2-62,-2-5 1,-2 6 176,-5-3 0,0 2 25,0-1 1,-1 6-101,-3-2 0,-6 3-140,-5 1 1,-9-2 90,1 5 1,-4 0-270,1 4 0,-2 5-119,-3 3 1,2 3-137,2 4 0,7 2-1,-3 2 0,8 1-210,0-5 1,7 2-498,4-2 1,3-2 1066,1 2 0,10-2 0,3-2 0</inkml:trace>
  <inkml:trace contextRef="#ctx0" brushRef="#br0" timeOffset="7">8110 17918 7920,'-7'0'232,"-1"0"1,4 0 99,-3 0 635,4 5-188,-7 2-649,9 4 1,-4 0 99,5 1 1,-4-1-267,0 1 1,0-1 21,4 1 1,2-1 121,1 0 1,0 5-159,5-1 0,-2 0 46,2-3 1,2 3-54,-3 0 0,3 0 47,2-3 0,-1-5-46,1 1 1,0-2 43,4 2 0,-4-3-10,4-5 1,0 0 28,-1 0 0,1 0-7,-5 0 0,4-1-88,0-3 1,4-3 89,-3-4 0,-1-2-22,-4-2 0,1 1 14,-1-5 1,1 0 65,-1-4 1,-3 4-66,-1 0 0,-4 1 150,1-1 1,-3-2-16,-1 2 0,0 1 93,0-1 1,-1 5-203,-3-1 0,-1 2 59,-3 2 1,2 3-594,2 0 232,3 6-1251,-4-3 1532,5 5 0,0 5 0,0 1 0</inkml:trace>
  <inkml:trace contextRef="#ctx0" brushRef="#br0" timeOffset="8">8636 17861 8127,'-7'-5'-498,"2"4"0,2-6 791,-1 4 560,0 1-152,-1-8-117,4 9-129,-4-4-230,5 5-18,0 0 0,3 1-131,1 3 0,0-2 53,-4 6 0,4 0-84,0 3 0,-1 2-145,-3 2 1,0-2 50,0 2 1,0 3-84,0 1 0,0-1 105,0 1 1,0-4-68,0 4 1,0-5 7,0 1 0,0-2 50,0-2 1,0 1 22,0-1 0,2-3 0,1-1 123,-1-4-112,8 2 0,-8-5 135,6 0 0,0 0-111,3 0 1,0 0 78,1 0 1,-1 0-67,1 0 1,3 0 54,0 0 1,6-1-95,-2-3 1,2 1-8,2-4 0,-4 3-51,0-4 1,-1 4 84,1-3 1,-1 4-149,-3-1 1,-6-1 105,2 1-642,-2 1 414,2-2 1,-3 3-1172,0-1 703,-6 1 715,3 2 0,-5 0 0,0 0 0</inkml:trace>
  <inkml:trace contextRef="#ctx0" brushRef="#br0" timeOffset="9">9115 17770 8127,'-6'0'1161,"1"0"-682,5 0-171,0 5 1,0 2-136,0 9 0,0-2-132,0 5 0,1-4-51,3 4 1,-1 0 62,4 4 1,0 0-229,0-1 1,3 0 107,-2-3 1,-2 1-342,2-4 1,-2 3 201,2-4 0,1 0-8,-5-3 0,-1-5 28,-3 1 1,4-4-94,0 3-408,0-4 188,-4 2 499,0-5 0,-5 0 0,-2 0 0</inkml:trace>
  <inkml:trace contextRef="#ctx0" brushRef="#br0" timeOffset="10">9058 17804 8127,'-11'0'148,"5"-5"1,1 2-166,5-4 14,0 4 1,5-2 449,2 5 0,7 0-102,1 0 1,6 0-79,-2 0 1,2 0-110,2 0 1,1 5-125,3 3 0,1-2-43,2 2 0,2-1-239,-5 5 1,-4-1 63,-4 1 1,-5-1 164,1 1 1,-3-1-209,0 0 0,-5 1 48,1-1 1,-5 1 201,0-1 0,-3 2-71,-3 2 0,-8-1 154,-4 5 0,-5-1-71,1 1 1,-6 1 40,-2-5 0,-4 4-44,5-3 0,-1-1-9,4-4 0,2-4-290,2-4 0,2-1-92,6-2 359,4 0 0,-3-5 0,4-2 0</inkml:trace>
  <inkml:trace contextRef="#ctx0" brushRef="#br0" timeOffset="11">10143 17678 10344,'0'12'263,"0"-1"0,0 2-59,0 2 1,5-1-228,3 5 0,-2 0 23,2 4 0,0 0 40,3 0 0,-1 0-63,-2-1 1,2-4-63,-2-3 1,-2 2-76,2-2 1,-6 0 112,2-3 1,1-1-316,-1 1 1,1-6-456,-1-2 233,-3 2 1,5-5-270,-2 3 853,-3-3 0,4-1 0,-5 0 0</inkml:trace>
  <inkml:trace contextRef="#ctx0" brushRef="#br0" timeOffset="12">10383 17701 8576,'0'-6'163,"0"1"0,1 5 255,3 0 0,-1 1-100,4 3 0,0 3-19,0 9 0,4-2-142,-4 5 1,3 1-8,2 7 0,3-3-86,0 2 0,0 0-172,-3 0 0,-1-1-170,1 1 0,-1-5 142,1-2 0,-2-5 25,-3 1 1,2-3 38,-5 0 1,4-5-665,-5 1 228,1-5 1,-4 3-578,0-2 1085,0-3 0,0 4 0,0-5 0</inkml:trace>
  <inkml:trace contextRef="#ctx0" brushRef="#br0" timeOffset="13">10212 17998 8238,'0'-7'-13,"0"-1"1,0 4-25,0-3 1,1 4-16,3-1 0,2-1 273,6 1 1,4-1 360,3 1 0,3 2-477,1-6 0,3 4 33,1-3 1,3 4-618,-3-1 1,4-1 478,-5 2 0,6-6 0,-3 2 0</inkml:trace>
  <inkml:trace contextRef="#ctx0" brushRef="#br1" timeOffset="14">10829 17667 8653,'-7'-5'67,"1"4"261,2-3 45,3 3-159,-4 1 1,4 0 56,-3 0 0,2 1-138,-1 3 1,-2-2-50,1 6 1,0 1 134,4 6 0,0-1-178,0 5 0,0-1 65,0 1 0,0 2-238,0-2 0,4 3-1,0 1 1,-1-2-58,-3-2 0,0 2 51,0-6 0,0 0-193,0-4 1,0 1-262,0-1 1,0-3-102,0 0 259,0-6 0,2 3 431,1-5 0,-1 0 0,3 0 0</inkml:trace>
  <inkml:trace contextRef="#ctx0" brushRef="#br0" timeOffset="15">10794 17678 8581,'0'-11'-294,"0"0"1378,0-1-301,0 6-327,0 1 1,5 5 274,3 0-551,-3 0 1,7 5 84,-1 2 1,2 4-5,6 0 1,-2 4-198,2 0 0,3 8 157,-3-4 0,6 9-335,2-5 0,0 1 85,-4-5 0,-1 3-230,1-3 0,0-3 69,0 0 0,-4-1-50,0-4 1,-5 3-100,1-6 0,-2-2-166,-2 2-38,1-6 1,-2 5-234,-2-4-762,-3-1 1538,-5 8 0,-5-9 0,-2 4 0</inkml:trace>
  <inkml:trace contextRef="#ctx0" brushRef="#br0" timeOffset="16">10874 17941 8339,'-11'0'4,"3"-4"-2,1 0 0,4-1-92,-1 2 25,3 1 1,2-3 211,3 5 1,2-1 310,6-3 1,1 3-242,2-3-131,3 3 0,2 1-120,3 0 1,-3-1-211,7-3 0,-3 2-106,-1-1 0,-1 1-5,1 2 355,-5-5 0,4-1 0,-5-5 0</inkml:trace>
  <inkml:trace contextRef="#ctx0" brushRef="#br0" timeOffset="17">11320 17678 8301,'-7'-1'-192,"4"-3"1112,1 3 247,2-4-763,0 15-244,5-2 0,-2 9-90,5-1 0,-5-2 71,5 5 0,0-4-187,3 4 1,0 1 91,1 7 0,-1-3-183,1 3 0,-1-4-127,1-4-274,-6-3 333,4-5 1,-7 1-276,4-1 119,-4 1 0,3-5-649,-2 1 496,-3-5 514,4 2 0,-5-5 0,0 0 0</inkml:trace>
  <inkml:trace contextRef="#ctx0" brushRef="#br0" timeOffset="18">11206 17735 8450,'-11'-1'247,"4"-3"1,2-2-503,5-5 0,5 3 107,2 0 1,2 5 1016,-1-5-537,7 5 1,-6-5-40,10 4 0,0-4-32,4 4 1,0-1-410,0 1 94,-1 3 1,1-4-103,0 5 0,0 0 172,0 0 1,-2 4-191,-2 0 1,2 3 107,-6-3 0,0 4-146,-3-4 247,-1 4 337,0-1-348,-4 4 1,-3 1 34,-8-1 1,-3 0-155,-4 1 0,-6 3 161,-2 0 1,-2 1-273,-2-5 1,0 0 60,0 1 1,1-2 144,-1-2 0,0 2 0,0-4 0</inkml:trace>
  <inkml:trace contextRef="#ctx0" brushRef="#br0" timeOffset="19">11731 17621 9816,'0'12'694,"1"-3"-563,3 2 1,-2-1 122,6 9 1,0 0-337,3 4 0,1 1 92,-1 3 1,0-3-177,1 3 0,-2-3 79,-2-1 1,2-2-92,-3-2 1,2-1-229,-1-3 0,-2-3 162,-2-1 0,-3 0-577,3-3 180,-3-3 641,-1 0 0,0-5 0,0 0 0</inkml:trace>
  <inkml:trace contextRef="#ctx0" brushRef="#br0" timeOffset="20">11651 17690 8479,'-6'-5'422,"2"-3"0,2 2 6,2-2 1,6 1-441,1-5 1,3 2 102,2 2 0,4-2 50,3 3 0,3-2-31,1 1 0,1-1-185,2 5 1,-1-3 32,1 3 1,0 0 158,0 4 1,-2 0-310,3 0 1,-4 0 16,-4 0 0,1 1 32,-5 3 1,1 1 70,-5 3 0,-3 5-39,-1-6 0,-4 7 84,1-2 1,-4-1 0,-4 4 0,-6 2-141,-6-2 1,-4 4 88,1-4 1,-2 2-34,-2-2 0,-4-2 65,0 2 1,2-6-726,6-2-57,-3-4 828,10 2 0,-5-10 0,6-1 0</inkml:trace>
  <inkml:trace contextRef="#ctx0" brushRef="#br0" timeOffset="21">12256 17587 8365,'0'-6'-15,"0"1"1,-1 5 376,-3 0 1,3 5-76,-3 2 1,2 5-7,-2 3 0,2-1-131,-1 5 1,1 0-34,2 4 1,0-4-65,0 0 1,5 0-176,3 4 0,2-4-14,2 0 1,-5-5 44,1 1 0,-1-2-67,5-2 0,1 1 74,2-1 1,-2-3-17,2-1 0,-3-4 42,0 1 0,-1-3 7,1-1 1,-1 0 37,1 0 1,-1 0 9,0 0 0,1 0-714,-1 0 478,6-5 0,-5 2-797,4-4 1036,-4-1 0,0-3 0,-1-1 0</inkml:trace>
  <inkml:trace contextRef="#ctx0" brushRef="#br0" timeOffset="22">12245 17815 8143,'0'-7'0,"0"-1"-317,0 1 1,1 0 63,3 3 1,-2-1 753,6 2 0,0-1-192,3 4 0,4 0-178,1 0 1,0 0-147,-1 0 0,-1 0 129,5 0-227,-5 0 0,7-4-211,-6 0 0,1-1 324,-1 1 0,-2-2 0,4-6 0</inkml:trace>
  <inkml:trace contextRef="#ctx0" brushRef="#br0" timeOffset="23">12188 17644 8245,'1'-11'0,"3"-1"0,3-3 162,9 0 0,1 0 176,6 3 1,1 1-453,3-1 55,-3 1 0,4-1-58,-5 1 117,0 0 0,0 4 0,-1 2 0</inkml:trace>
  <inkml:trace contextRef="#ctx0" brushRef="#br0" timeOffset="24">12656 17587 8253,'0'-8'249,"0"1"-72,0 4 659,0-2 468,0 5-1096,0 5 1,0 2 25,0 4 1,0 6-127,0 2 1,1 2 107,3 2 0,-1 0-279,4 0 1,0-1 52,0 1 0,3-4-130,-2 0 1,2-5-48,1 2 0,-3-5-63,0-3 0,-2 2-501,2-3-572,2-2-492,-9 1 1815,4-6 0,0 5 0,2 1 0</inkml:trace>
  <inkml:trace contextRef="#ctx0" brushRef="#br0" timeOffset="25">12645 17678 8245,'0'-11'0,"0"0"201,0-1-100,0 6 1,1-3 106,3 5 0,-2 0 349,6 4 1,-1 0-168,5 0 0,-1 3-142,1 4 1,0 1-77,4 7 0,1-1 25,6 1 0,0-1-166,0 5 0,0-5-65,0 2 0,-1-4-208,1 0 1,0-1-20,0 1 1,-2-5 107,-1 1 1,0-6 102,-5 2 0,0-3 14,-3-1 0,-1 0 208,1 0 1,-5-5-116,1-2 0,-6 0 119,2 0 0,-3-1 97,-1-3 1,0-1 11,0 1 0,-3-1-108,-1 1 208,-5-5-143,8 3 1,-10-7-15,4 4 1,-2-3-93,1 4 1,-1-5-329,6 1 0,-6-3 104,1-1 0,3 6-435,1 1 0,-1 4-265,1 0 353,1 1 1,3 3 26,0 1 408,0 4 0,5-2 0,1 5 0</inkml:trace>
  <inkml:trace contextRef="#ctx0" brushRef="#br0" timeOffset="26">13741 17484 8294,'-6'-6'682,"1"-4"-531,5 8 0,0-1-16,0 6 0,0 0-155,0 5 0,5 0-23,2 8 0,0-2 110,0 5 0,1-4-99,3 4 0,-3-1 114,-1 1 1,1-3-342,3-4 0,-3-1-54,0 1 1,-5-2-44,5-3 1,-4 2-1,4-5 1,-6 1 355,2-1 0,2-3 0,1 4 0</inkml:trace>
  <inkml:trace contextRef="#ctx0" brushRef="#br0" timeOffset="27">13901 17461 8103,'0'-11'-126,"0"3"309,0 1 778,0 4-554,0-2 0,1 6-325,3 3 0,-3 3 25,3 4 1,-1 0 47,0 1 0,0 3-49,4 0 1,-3 6-153,4-2 1,-2 2-103,2 2 0,1-4 101,-5 0 1,4-4-296,0 4 0,-2-5-59,2 2-401,-5-4 144,2 0-151,0-6 164,-4-1 409,4-5 0,-5-1 236,0-3 0,0-2 0,0-6 0,0 5 0,0-1 0,0 0 0,0-3 0,-1 1 0,-3 2 0,-1-2 50,-3 2 1,-2-2 122,3-1 1,-4-1-24,0 1 1,3 0 404,1-1 650,4 1-819,-7-1 1,9 5 20,-3-1 1,4 6-2,4-2 0,0 8-278,7 3 0,-2 3-11,6 2 0,3-1-108,1 1 1,-1 3-23,1 0 1,0 4 81,4-4 0,3 4-248,1-3 0,0-1 46,-5-4 0,0 1-161,-3-1 1,1-3 74,-5-1 1,1-4 183,-5 1 84,1-3 123,-1-1 0,-1-1-105,-2-3 0,-3 1 174,-5-4 1,0-1 154,0-3 1,0-1-112,0 1 1,-4-2 14,0-2 0,-3 1 25,3-5 0,-5 4-7,1-4 1,-2 0-268,-1-4 0,-1 4-223,1 0 0,-1 5-46,1-2 1,3 4-394,1 0 0,3 5-1905,-4-1 1420,6 6 1096,-3-3 0,0 15 0,-2 2 0</inkml:trace>
  <inkml:trace contextRef="#ctx0" brushRef="#br0" timeOffset="28">15134 17381 8416,'-7'0'1896,"-1"0"-1234,0 0-468,-3 6 1,0 0 36,-1 5 1,1 1-88,-1-1 0,1 6 56,-1 2 0,5-2-106,-1 2 1,6 0-262,-2 4 1,3 0 110,1 0 0,0-1-206,0-3 1,5 1 84,2-5 1,3 0-38,2-3 1,3-2 79,0-2 0,6-3 48,-2-5 1,2 0-35,2 0 1,0-2-7,0-1 1,0-4-72,-1-4 1,0-2 127,-3-2 1,-2 1-13,-6-5 0,0 4-8,1-4 0,-5 1 187,1-1 1,-5-1-59,0 4 1,-1-3 72,-2 4 0,-5-4-82,-3 4 1,-2-4 26,-2 4 0,-3-5-27,0 5 1,-5 0 1,1 4 0,-3-1-317,-1 1 1,2 4-81,2 4 1,-2 1-81,6 2 1,1 2-3,7 1 1,1 4 445,6 4 0,-5 6 0,-1 0 0</inkml:trace>
  <inkml:trace contextRef="#ctx0" brushRef="#br0" timeOffset="29">15534 17416 8088,'0'-7'-75,"0"-3"0,1 9 560,3-3 0,-3 4-207,3 4 0,1 2-32,-1 6 0,1 0 180,-1 4-283,-3 1 0,8 2-48,-5 0 0,4-1-131,-5 1 0,5 3-230,-4-3 0,3-3 166,-3 0 1,5 0-222,-1-1 1,-2-1-107,2-6-78,-6 2 1,4-7-268,-2 4 144,-2-4 628,3 2 0,-10-5 0,-2 0 0</inkml:trace>
  <inkml:trace contextRef="#ctx0" brushRef="#br0" timeOffset="30">15374 17439 8013,'0'-12'583,"-5"1"1,5-1-431,0 1 1,6 5-149,10 2 1,-2 2 148,5 2 1,-2 0-42,2 0 0,6 0-83,-6 0 1,5 0 78,-5 0 0,2 0-401,2 0 0,0-1 195,0-3 1,0 2-1175,-1-6 1271,-4 6 0,4-14 0,-4 4 0</inkml:trace>
  <inkml:trace contextRef="#ctx0" brushRef="#br0" timeOffset="31">15820 17324 8069,'0'-7'-510,"0"-1"128,0 6 499,5-4 1,-4 5 808,3-3-560,-3 3 1,0-3 58,3 8 0,-3 2-211,3 6 0,-1 4 22,0 3 0,0 3-319,5 1 0,-2 0-2,2 0 1,2-2 12,-3-2 1,0 3 91,0-3 1,0-1-89,0 1 1,3-5-21,-2 1 1,-2-4-159,2-3 1,-4 1-844,3-6 442,-4 6-557,2-2 1204,-5-1 0,0-1 0,0-5 0</inkml:trace>
  <inkml:trace contextRef="#ctx0" brushRef="#br0" timeOffset="32">16071 17313 8129,'7'-12'-1,"1"1"0,-4 1 86,3 2 1,-4 2 544,1 2-44,-3 3 0,-1-3-60,0 8-332,0 2 1,4 9 34,0 1 0,1 4-15,-1-1 0,-2 6-247,6 2 0,-4 4 98,3-5 0,-1 5-317,2-5 1,2 1-41,-2-4 0,1-2-217,-2-2 1,2 2 176,-5-6 1,4-4-165,-5-3 0,3-4-549,-3 3 1045,-1-4 0,3 2 0,-5-5 0</inkml:trace>
  <inkml:trace contextRef="#ctx0" brushRef="#br0" timeOffset="33">15899 17598 7991,'6'-11'499,"1"0"-334,8-1 0,3 2 4,5 2 1,0 0-139,0 4 1,0-1-408,-1 1 0,2 3 108,3-3 0,-3 2 268,3 2 0,-3 0 0,-1 0 0</inkml:trace>
  <inkml:trace contextRef="#ctx0" brushRef="#br0" timeOffset="34">16322 17324 8360,'0'-6'1804,"0"-4"-1325,0 9 0,0-5-420,0 6 1,0 6 98,0 1 0,0 5-78,0 3 1,0-1 31,0 5 0,4 0-168,0 4 0,3 0-65,-3-1 0,4 1 92,-4 0 1,4 0-15,0 0 1,2-2 93,2-2 0,-1 2-185,0-6 0,5 0-7,-1-3 1,5-6 78,-1-2 1,-1-3 2,1-1 0,0 0-86,4 0 0,0-1-107,0-3 0,-6-1 124,-1-3 0,-4 2-206,0 2 244,-1 3 1,-3-6-1000,-1 4 519,-4 1 570,2-3 0,-15 0 0,-3-1 0</inkml:trace>
  <inkml:trace contextRef="#ctx0" brushRef="#br0" timeOffset="35">16311 17564 7980,'0'-11'472,"0"-1"0,9 1-425,2-1 1,7 6-256,-3 2 1,4-1 432,-4 1-195,5-4 1,-2 6 25,5-2 1,-1 3 3,-3 1 1,1-4-302,-5 1 0,2-1 98,-2 4 0,-6 0-854,2 0 997,-7 0 0,6-5 0,-3-2 0</inkml:trace>
  <inkml:trace contextRef="#ctx0" brushRef="#br0" timeOffset="36">16299 17359 8054,'0'-12'170,"1"-1"42,3-2 0,4 3-148,7-4 0,-1 4-34,5 0 1,0 1 70,4-1 0,-4 5 183,0-1 1,0 6 104,4-2-183,-5 3 1,3 1-136,-2 0 1,-1 0-19,1 0 1,-4 0-174,4 0 1,-5 0 96,2 0 0,-6 1-47,1 3 0,-6-3 54,7 3 1,-3 2-51,2 2 1,0-2 68,1 2 0,-1 0 4,1 8 1,-5 0 32,1 3 1,-2 4 14,2 0 0,2 0-53,-2 3 1,-2 2 25,2-1 1,-5 3-256,5-3 0,-6 4 72,2-5 0,1-4-171,-1-7 1,0-2 11,-4-2 1,0-3-338,0-1 83,5-4 568,-4 2 0,4-5 0,-5 0 0</inkml:trace>
  <inkml:trace contextRef="#ctx0" brushRef="#br0" timeOffset="37">16653 17427 8054,'0'-16'0,"2"2"0,1-5 0,4 1 819,4-1-494,1 2 0,-1 6 45,0-1 0,2 2 4,2 3 1,-1 0-289,5 4 1,-3 1 95,3-2 0,-2 3-269,2 1 1,3 0 99,-3 0 0,-3 5-77,0 3 0,0-2-36,-1 2 1,-1-1-145,-6 5 0,1-1 67,-5 1 1,3-1-25,-3 1 0,0-1-54,-4 0 1,-4 5 110,0-1 0,-8 0 79,0-3 0,-6 3-30,3 0 1,-5 4 68,1-4 1,-1 4 20,0-3 1,0 3 2,5-4 0,0 0 46,3-4 1,6 2 179,2 2 0,3-2-170,1 2 0,1-2-31,3-2 0,2-3 137,6 0 0,4-5 21,3 5 1,3-5 98,1 0 0,0-1-175,-1-2 1,1 0-35,0 0 0,-1 0-217,-3 0 0,1 0-338,-5 0 1,0-2 483,-3-1 0,-1 1 0,1-3 0</inkml:trace>
  <inkml:trace contextRef="#ctx0" brushRef="#br0" timeOffset="38">17693 17336 8076,'-7'-2'301,"3"-1"19,3-4 1,1 0 1075,0-1-734,0 6-401,0-4 0,1 6-65,3 0 0,-1 2 38,4 2 1,1 2-90,3 5 0,-2 6 118,3 2 1,-3 2-344,6 2 1,-2 4 4,-2 0 1,2-1 9,2-3 1,-2 0 41,2 0 1,1-2-110,-1-2 1,-1-2-176,-6-6 262,2 1-95,-3-1 0,-1-3 120,-2-1-411,-3-4-413,-1 2 795,0-15 1,0 2 5,0-7 0,0 2 91,0 2 1,0-1-71,0 1 1,0-4 96,0 0 1,0-1-62,0 5 1,0 3 106,0 1-44,0 4-23,0-7 0,1 10-43,3 0 0,2 4-9,6 3 0,-1 7-7,1-2 0,-1 2 7,0-3 1,2 4 93,2 1 0,-1-1-49,5-4 1,-3 1 6,3-1 1,-4-3 6,4-1 0,-5-4 12,1 1 0,-6-3 29,-1-1 9,-1 0 73,5 0 0,-6-5-121,-2-3 0,-3-6 32,-1-1 0,0-1-23,0 0 1,0 2-25,0-5 1,-1 0 74,-3-4 0,3 1 3,-3-1 0,-1 0-72,1 0 0,-1 0 1,1 0 1,-1 1-452,-3-1 1,0 4 183,4 0 1,-1 9-1023,1-2-34,3 8 370,-4-1 1,5 6 158,0 3 739,0 3 0,5 9 0,1 2 0</inkml:trace>
  <inkml:trace contextRef="#ctx0" brushRef="#br0" timeOffset="39">18344 17667 7928,'-6'6'759,"5"-1"-194,-4-5-480,5 0 374,0-5 67,0 4-186,0-9-151,0 4 0,0-6-205,0 1 1,4-2 29,0-2 1,0 2 4,-4-2 0,0-3 91,0-1 1,0-3-133,0 0 0,3-1 90,1 0 0,0 0-142,-4 0 0,0 0 101,0 1 0,0-1 4,0 0 0,0 4-3,0 0 1,0 5 23,0-1 1,0 6 87,0 1-54,0 6-45,0-9 1,0 11-37,0 0 0,0 6-17,0 5 0,8 5 42,-1 3 1,10 3 1,-6 1 0,4 1 52,1 3 0,-2-3-54,5 2 1,0-1-66,3-3 1,0-3 25,-3 0 1,3-1-82,-3 1 1,-3 2-31,-1-6 1,-2 4-232,-2-4 1,0 0-376,-4-3-322,3-1-555,-8 1 800,3-1 803,-10-5 0,-2-1 0,-4-5 0</inkml:trace>
  <inkml:trace contextRef="#ctx0" brushRef="#br0" timeOffset="40">18309 17621 7916,'0'-11'-91,"5"1"-136,3 2 0,2 3 456,2 5 0,0 0-103,3 0 0,-1-1-12,5-3 0,0 3-195,4-3 1,0 3-222,0 1 0,0 0 76,0 0 1,-4-4 225,0 0 0,0-5 0,4 3 0</inkml:trace>
  <inkml:trace contextRef="#ctx0" brushRef="#br0" timeOffset="41">18629 17347 8013,'-11'0'0,"3"-4"0,0 1 0,6-6 971,-3 7-650,5-3 0,1 5-36,3 0 1,-2 2-162,6 1 0,0 0-22,3 5 1,0-1-34,1 5 0,1-1-161,2 0 1,-2-3-42,2 0 0,1-5-175,-1 5 1,2-5 106,-2 0 1,-2-1-147,2-2 0,2-2 92,-2-1 1,0 0-48,-4-5 1,5 1 185,-1-5 1,1 2-88,0 3 1,-7-3 222,2 2 0,-2-2-83,2-2 1,-4 5 512,-4-1 233,4 0 248,-6-3-62,4 0 305,-5-1-519,0 6-407,0 1 1,-5 6-141,-3 3 1,-2 2 9,-1 6 1,-1 4-111,1 3 1,3 4 62,1 4 1,0-2-203,0 6 0,-2-6 5,5 2 0,-1-2-124,1 2 0,3-3-238,-3 2 0,3-7 234,1-3 1,0 0-149,0-1 1,0-3-86,0-5 1,1-4-791,3 1 1277,-3-3 0,9-1 0,-3 0 0</inkml:trace>
  <inkml:trace contextRef="#ctx0" brushRef="#br0" timeOffset="42">19349 17279 7946,'0'-12'-238,"0"6"228,0-4 1,-5 7 102,-3-4 1,-2 4 114,-2-1 0,5 3 34,-1 1 1,0 0 74,-3 0-124,0 0 0,-1 0-119,1 0 0,3 0-59,1 0 0,3 0 103,-4 0 0,4 0 113,-3 0-154,4 5 0,-3 0 17,2 3 1,1 2-139,-4-3 1,4 7 116,0 2 0,-3-1-137,3-4 0,-1 1 93,4-1 0,0 1 32,0-1-35,0 0 1,1 1-6,3-1 1,2-4 1,6-4 1,-1 3 1,1-3 0,0 2 53,3-1 1,-1-3-35,5 3 1,-3 1 20,3-1 0,-5 4-63,1-4 0,-2 4-1,-2 0 0,0 2-22,1 2 0,-6-1-7,-2 0 0,-3 2 67,-1 2 1,0 3-13,0 5 1,-5-4 173,-2 0 0,-7-5-55,-2 1 1,-4 2-202,1-2 1,-3-1 88,0-6 0,-6 2 0,-3-3 1,-2 2-248,-1-1 0,0-3-369,-1-5 1,8 0-1204,4 0 1785,5 0 0,7-10 0,-1-3 0</inkml:trace>
  <inkml:trace contextRef="#ctx0" brushRef="#br0" timeOffset="46">20159 17336 6170,'0'-7'3229,"0"2"-1070,0 5-2000,-5 0 1,4 5 48,-3 3 0,3 2-195,1 2 1,1 0 62,3 4 0,-3 1-36,3 6 0,1 0-182,-1 0 0,0 0-316,-4-1 1,0 1 145,0 0 1,0-1-201,0-3 1,0-3-168,0-4 252,0 4 346,0-3-30,0 3 1,-4-8-103,0 0-276,-5-6 50,3 3 1,-2-5 154,1 0 284,4 0 0,-7 0 0,4 0 0</inkml:trace>
  <inkml:trace contextRef="#ctx0" brushRef="#br0" timeOffset="47">19863 17336 7811,'0'-7'692,"5"2"1,-3 2-351,6-1 0,-4 0-94,3 4 1,5 0-30,3 0 0,5 1-77,-1 3 1,4-3-130,4 3 0,1 1 91,2-1 1,3 0-77,-3-4 0,0 0-571,0 0 1,-3 0 308,3 0 0,-4 0-294,0 0 0,-2-5 199,-1-3 0,0 2-73,0-2 0,-5 4 66,-3-3 0,-2 4-239,-2-1 575,0 3 0,-4 1 0,-2 0 0,-5 0 0,0 5 0,0-4 128,0 4 2784,0-5-2555,0 6 0,-1-4-144,-3 6 1,1-2 0,-4 2 1,4 6-205,-1-3 1,-1 3-30,1-3 1,1 2-63,3 2 1,0-1 20,0 5 0,0-1-67,0 1 0,0 1-105,0-4 0,1 3 85,3-4 0,-2 4 10,6-4 1,-1 0 58,5-3 0,-1-1-105,1 1 0,-1-2 63,1-3 1,0 2 31,3-5 1,-2 0 29,2-4 1,-1 0 84,2 0 1,-4 0 95,3 0 1,-1-1-105,2-3 0,-4-2 103,4-6 1,-4 5-67,0-1 1,-5 0 228,1-3 1,-2-4 22,2-1 0,1 1 31,-5 4 0,-1-2-69,-3-2 0,0 1 104,0-5 1,-5 1-117,-2-1 1,-3-3-23,-2 3 0,-4 2-536,-3-2 0,-3 5 217,-1-2 0,0 9-263,0 3 1,4-1-59,0 1 0,5 0-233,-1 4 0,6 5-19,2 3 0,4 2-200,-1 2 1,-1-1 855,1 0 0,-4 6 0,1 1 0</inkml:trace>
  <inkml:trace contextRef="#ctx0" brushRef="#br0" timeOffset="48">20970 17416 7724,'0'-12'93,"0"1"1189,0 5-339,0-5-397,-5 10-353,4-4 1,-8 10-18,5 3 0,1-2 48,3 2 0,-4 3-144,0 4 0,0 2 131,4-2 0,0-2-244,0 2 0,0 3-45,0 1 0,0 1-124,0-1 0,4 1 53,0-4 1,3 3-75,-3-4 1,5 0-324,-1-3 0,2-2 225,1-3 1,-2 2-49,2-5 0,-2 0 24,7-4 0,-4 0 352,0 0 1,-1-5 47,1-3 1,0-2 60,3-1 0,-2-1-69,2 1 1,-2-1 141,-2 1 1,-3-4 32,0-1 0,-2-3-37,2 4 1,-2-5 326,-2 1 1,-3-3-198,3-1 1,-3-1 335,-1-2 0,-4 2-218,1-3 0,-10 3-93,1 1 0,-3 5-261,0 3 1,-4 7-178,-8 4 1,-1 3-264,-2 1 1,2 5 268,5 3 0,2 6-926,2 1 1,3 4 70,9-4 947,-3 6 0,3-4 0,-4 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8177 10610 7993,'-5'-6'-1797,"4"-1"1382,-3 3 1605,3 3-243,-4-4-236,4 0-297,-5 4 176,6-4-114,-5 5-122,4 0-97,-4 0 1,4 0-30,-3 0 1,3 1 84,-3 3 0,3-2 94,1 6-175,0 0-78,0 3 19,0 0 0,0 2 174,0 2-243,0 3 69,5 0 0,-4 3-32,3-2-133,2 3 119,-5-4 0,4 3-49,-5-2 83,0-2 29,0 4-419,0-8 192,0 4 0,0-2 141,0 0-337,0-5 96,0 0 76,0-3-81,0 4 0,4-3-191,0-1 39,0-4-5,-4 2-368,0-5 1,5-5-1,1-1 1</inkml:trace>
  <inkml:trace contextRef="#ctx0" brushRef="#br0">10884 10530 7459,'0'-11'-561,"0"4"1491,0-3-37,0 9-267,0-4-187,0 0 68,0 3 0,0-3 341,0 5-503,0 5 121,0-3-265,0 8 1,0-3 143,0 9-207,-5-4 34,4 10 1,-9-8-76,2 5-19,3-5 18,-5 7 0,3-4-240,-4 2 122,5 3 0,-3-10-79,5 4 71,-5 1 1,8-4-14,-3 2-132,3-7-1,-4 2 42,3-4-19,-3 6 131,5-6 189,5-1-160,-3-5-8,8 0 0,-4 0 239,6 0 2,-1 0-197,0 0 181,1 0-184,-1 0 0,1 0 66,-1 0-118,1-5 72,-1 4 1,0-4 116,1 5-181,-1-5 1,1 3-331,-1-1-687,-5 1 293,-1 2 312,1 0-1119,-5 0 596,4 0 52,-5 0 1,0 0 0</inkml:trace>
  <inkml:trace contextRef="#ctx0" brushRef="#br0">10975 10713 8034,'0'-12'-1552,"0"1"1189,0 5 1724,0-5-447,0 5-371,0 0 346,0 1 708,0 5-1194,0 5 0,0 2-58,0 9 74,0-4-232,0 10 0,0-6 4,0 3 39,0 3-58,0-4 1,0 1-85,0 0-57,0-5 199,0 7-444,0-8 218,0 4 1,4-6 34,0 0-232,0 1 67,-4-6 153,0 4-567,0-3 225,0-1-1302,0-1 1120,0-5 0,0 0 0</inkml:trace>
  <inkml:trace contextRef="#ctx0" brushRef="#br0">17257 10507 8082,'11'-5'0,"-3"3"0,0-6 0,-6 5 0,3-7 0,-5 4 0,4-2 0,0 1 0,0 3 0,-4-4 0,0 4 0,0-3 1318,0 4-543,5-2-376,-4 0 167,4 4-185,-5-9-336,0 3 16,0 1 0,-1-3 90,-3 5 0,3-1 95,-3 1-302,-2 3 59,-1-4 25,-4 0 0,3 4-132,1-3 59,-1 3 1,-3 1-143,-1 0 121,1 0 0,-1 0 41,1 0 0,-1 4-11,1-1 0,1 6 17,2-1 0,-2-2 1,2 2 1,0-1-5,0 5 27,-2-1-9,9 1 1,-6-1-121,3 1 122,3-1 0,-4 0-122,5 1 1,1-5 100,3 1-2,-3 0-149,4 3 128,1-5-14,0 5-200,5-5 222,1 0 1,-5-1-1,1-5 0,0 4-16,3 0 0,-3 0 209,-1-4-226,1 0 351,3 0-239,1-5 0,-1 2 364,1-5-305,-6 6 1,3-4 217,-5 2 42,-1 3-245,-3-5 202,0 6-173,0 6-60,0 0 0,0 5 103,0 1 1,0 3-77,0 0 0,0 9-46,0-1 1,-1 3 40,-3-4 0,3 1-286,-3 0 116,3 0 1,1-4-312,0 0 222,0-5 5,0 2 56,5-4 69,-4-1-34,4-4-36,0 3 65,-3-9-305,3 4 264,-5-5-14,0 0-1476,0-5 717,0 4 842,-5-4 0,-2 0 0,-4-2 0</inkml:trace>
  <inkml:trace contextRef="#ctx0" brushRef="#br0">17577 10496 6584,'6'-5'-567,"-1"2"915,-5-4 781,0 4-544,5-7-38,-4 4-331,5-1 0,-6 2 71,0 0 52,0 4 58,5-9-355,-4 3 123,4 1 0,-5 0 165,0 2-380,0 2 409,0-8-173,0 9 3,0-9 10,0 9-243,0-4 77,-5-1 1,2 5 41,-4-3 0,-1 3-139,-3 1 1,-5 0 200,1 0-175,0 0 32,-1 0 1,2 5 125,-5 3-278,5-3 213,-3 5 0,2-4-221,0 6 204,-1-6-6,10 4 1,-4-3-77,2 4 70,3 1 1,0-1-275,5 0 148,0-4 0,0 3 42,0-3-191,0-1 106,0 4 1,5-8 79,3 6-139,-3-6 69,5 9 1,-4-10-16,6 3 59,-1-3 55,-4-1 1,3 0-25,-3 0 0,4 0 47,0 0 0,0 0 15,1 0 0,-5 0-71,1 0 236,0 0-4,-2-5-205,4 4 307,-9-5-30,10 1-155,-10 4 181,4-4 49,-5 5 205,0 0-423,0 5 1,0 1 75,0 6-174,0 4 67,0 2 1,0 1 22,0 0 1,0 0-12,0 4 1,-4 0 8,0 0-443,0 0 233,4-6 0,0 4-154,0-6 82,0 0 180,0-3 0,2-2-10,2-3 0,-3 0 12,3-4 22,-3-1-226,4 3 17,-4-5-733,4 0 436,-5 0 33,0-5-1132,0 3 1599,0-8 0,0 9 0,0-4 0</inkml:trace>
  <inkml:trace contextRef="#ctx0" brushRef="#br0">17782 10439 6859,'0'-7'-422,"0"2"1018,0 5-37,0-5 226,0 4-224,0-4 1242,0 5-1304,5 0-286,2 0 0,4 0-43,1 0 1,0 0-97,3 0-92,-2 0 198,4 0 0,-6 0-85,0 0-146,1 0 235,-1 0-367,1 0 171,-6 0 1,4 0 46,-2 0-119,-3 0 1,1 0 197,-2 0-247,-3 0 4,4 0 232,-5 0 140,0 5-206,-5-4 14,4 9 1,-5-7 20,2 4 0,1-3-34,-4 4 0,0 0 0,0 3 1,-2 0-12,5 1 0,-5 4-22,2 3 0,-4 3 3,0 1 0,3-2-110,1-2 1,1 5-77,-2-5-16,-2 6 144,8-8 1,-3 1-6,5-3 0,-3-2 33,-1-2 1,0 1-37,4-1-24,0 1 312,0-1-274,0-5 12,0 5 233,0-10-193,0 4-521,0-5 1,5 0 0,1 0 0</inkml:trace>
  <inkml:trace contextRef="#ctx0" brushRef="#br1">13463 14044 7887,'0'-6'-2139,"0"-4"2139,0 9 0,0-9 0,0 7 0,0-4 0,1 4 279,3-1-57,-3-2 124,4 5-126,0-9 306,-4 8 16,4-7-56,-5 8 105,0-9-330,0 3 0,0 0-11,0-1 1,0 4 3,0-3 1,0 3 4,0-4 1,0 5 95,0-5-66,0 6-288,0-8 115,0 4 1,0-2-122,0 1 1,-1 4 21,-3-1 0,2 3-82,-6 1 1,4 0 93,-3 0-162,-1 0 173,2 0 0,-3 0-52,1 0-73,-2 0 1,-2 0 25,1 0 65,5 0 1,-1 0-70,4 0 10,1 5 28,-3-4 0,5 6 22,0-3-3,-4-3-14,3 9 0,-5-5-29,2 2 38,2 3-17,-8-4 54,9 6-9,-4-6 147,5-1-81,0 0 157,0-4-171,0 4 61,0-5-45,0 5-72,0-3 0,0 8-1,0-3 0,0-1-10,0 1-22,0 1-8,0 4 31,0-1 0,0 0 30,0 0 0,5-4-29,3 1 0,-2-5 92,2 0 1,-6-1-77,6-2 0,0 0 4,3 0 1,-3 0 5,-1 0 1,1 0 5,3 0 0,-4 0-19,1 0 0,-1-2 9,5-1-19,-1 1 0,0-7 24,1 6-98,-6-5 64,3 1 1,-7 0-14,1-1 12,-1 6 0,-2-5-13,0 3 10,0 3-2,0-4 5,0 0 4,0 4 0,0-4 0,0 5 0,-5 0 0,3 1 46,-1 3 1,1-2 5,2 6 0,0 0 7,0 3 1,0 0 113,0 0 1,0 0-2,0 1 0,0 3-72,0 0 0,0 1 29,0-1 1,0-1-90,0 5 0,2-4 0,1 3 0,-1-4 1,1 1 0,2 2-110,-1-3 0,0 1 49,-4-3 0,1-1-128,3 0 0,-3-3 27,3-1 0,-2-4-11,-2 5-145,0-5 70,0 7-1,0-9-253,0 4-5247,0-5 5409,5 0 0,1-1 299,5-3 0,0 3 0,0-14 0,1 2 0</inkml:trace>
  <inkml:trace contextRef="#ctx0" brushRef="#br1">13834 14089 7887,'7'-16'0,"-2"3"0,-5-3-91,0 5 137,4 0 1,-3 3 129,3 1 1,-3-1 252,-1-3 243,0-1-403,0 2 1,-1 0 189,-3 2-244,3-2 0,-7 7-12,4-4 0,-1 4-15,1-1 0,2 2-96,-6-2 0,1 3 62,-5-3 0,1 3-144,0 1 1,2 0-77,-2 0 1,2 4 90,-6-1 1,6 2-115,1-1 1,1-1 42,-4 4 0,4 0-5,-1 0 1,4 3-3,-3-2-88,4 1 1,-2 3-6,5-1-57,0 1 0,1-1-104,3 0 247,3-4 1,4 1 3,0-5 0,0 1 51,0-4 0,1 0 8,-1 0 0,1 0-26,-1 0 0,0 0 18,0 0 35,0-5 1,1 3 107,-1-6 0,-3 6 183,-1-1-154,-4-4 122,6 6-174,-8-4-68,4 5 1,-5 5 35,0 3 1,-1 2-6,-3 5 0,3-1-36,-2 5 1,-2-2-4,1 2 1,0 3-99,4-3 1,0 0 101,0 0 0,2 1-107,2-4 0,-2-2 56,5-3 0,-5-3 1,2-1 1,1-3 32,-1 4 0,1-6 33,-1 2-74,-3-3 11,4-1 0,-4 0-409,3 0 1,-3-1-77,3-3-1440,-2 3 1396,-2-9 1,0 7-586,0-4 1118,0-1 0,-6-3 0,0-1 0</inkml:trace>
  <inkml:trace contextRef="#ctx0" brushRef="#br1">14070 13909 7956,'-11'0'0,"4"0"0,0 0 0,3 0 64,-4 0 261,6 0 110,-8 0-137,8 0 1,-7-2 437,6-1-23,-1 2-213,4-4-306,0 5 1,5 0 27,2 0 0,4 0-38,0 0 1,0 0-6,0 0 1,4 0-87,0 0 1,4 0 42,-4 0 0,5 0-200,-1 0 0,-1 0-54,0 0 0,-4 0 103,1 0 0,1 0-4,-1 0 0,-4 0 59,-3 0-72,-1 0 59,5 0 16,-6 0 29,-1 0-35,-5 5 0,-5 1 94,-3 5 1,-2 4-81,-1 1 1,-4 4-98,0-2 1,0 4 90,4 0 0,-4 0-126,0 1 1,0 0 30,4-1 1,3 1 30,0-1 0,5-1 17,-5-2 1,5-2-16,0-6 0,1-1 268,2 2-161,0-1-317,0 1 180,0-6-956,0-1-426,0-5-991,5 0 2420,-3 0 0,3 5 0,-5 1 0</inkml:trace>
  <inkml:trace contextRef="#ctx0" brushRef="#br1">11118 16038 7768,'0'-12'-1272,"4"1"1018,0-1 0,0 5 866,-4-1 1,0 4-107,0-3 0,0 3 257,0-4-461,0 6 130,0-9-358,0 10 1,-2-4 81,-1 5 1,0 0-175,-5 0 0,1 4 3,-5 0 1,1 5 20,0-2 1,-3 0 64,2 0 1,-2 0-90,7 0 1,-4 3-45,0-2 1,3 2 87,1 2 0,4-5-58,-1 1 149,-2-1-264,5 5 0,-3-2-17,8-2 0,-2 0 13,6-4 145,0 0 0,3-4-8,0 0 32,1 0 0,-1 0 221,1 0-77,-1 0 1,-1-1 88,-2-3-119,2 3 0,-5-6 101,3 4 26,-3 1-86,-5-3-80,0 10 0,0 5-32,0 6 1,0 4-9,0-1 1,0 1-89,0-1 1,1 7 53,3-3 0,-3 2-175,3-2 0,-3 0-22,-1-1 0,4-3-7,0 1 0,0-7 34,-4 3 0,0-4-305,0 0-40,5-6 133,-4 4-556,4-8 250,-5 3 53,0-5 0,0-5 616,0-3 0,0-2 0,0-7 0,0 0 0</inkml:trace>
  <inkml:trace contextRef="#ctx0" brushRef="#br1">11312 16106 7764,'12'-5'0,"-6"-6"0,3 2 0,-5-3 0,3 3 0,-3-2 0,5 0 0,-8-1 0,3 1 0,-1 3 0,1 0 0,-3 6 0,3-7 0,-8 5 0,1 0 0,-4 4 0,-2 0 0,-6 0 0,1 4 985,-5 0 1,5 5-593,-2-1 0,0-2-481,1 1 1,-1 1-52,5 4 0,5-5 85,2 1 0,-1-1-74,1 5 0,0-5 104,4 1 1,1-4-113,3 3 1,1-3 94,3 4 1,2-6 55,-2 2 1,2 1 1,1-1 1,1 0 8,-1-4 0,-3 0 228,-1 0-156,1 0 167,3 0-122,1-5 119,-6 4-200,4-5 0,-8 12 125,1 1 1,-1 3-88,-2 2 0,0 0 13,0 4 0,0 0-60,0 3 0,1 3-83,3-3 1,-3 1-92,3-1 1,-3 1 57,-1-4 0,1-1-187,3-4 44,-3 1-84,4-1 1,-1-3-403,0-1-77,0-4-92,-4 2 272,0-10 1,0-1-8,0-6 596,-5 1 0,-2-1 0,-4 1 0</inkml:trace>
  <inkml:trace contextRef="#ctx0" brushRef="#br1">11415 16003 7764,'12'0'0,"-6"-5"0,0 4 106,-2-3 0,-1-1 153,4 1 0,-3 0 143,4 4 1,-5-1 153,5-3-170,0 3 1,3-4-111,1 5 1,0 0-42,3 0 0,-2 0-78,2 0 0,-2 0 182,-2 0-173,6 0 0,-4 1-57,2 3-160,-2-3 79,-7 4 1,3-3-324,-5 1 147,-1-1 78,-3 3 134,0 0 1,-3-3 16,-1 6 1,-1-4-51,1 3 1,1 1 6,-4 4 0,0 3 5,0 0 1,-3 5 2,2-1 1,-1 3-91,2 1 1,-4 3 97,4 1 0,2 0-151,1-4 0,1-4 15,0 0 1,1-5-61,-2 1 1,3-3 97,1 0 0,0-1-9,0 1 0,1-5-60,3 1 35,-2-6-219,3 4 98,-5-1-953,5-4-265,-4 4 336,4-5 0,-6 0 1081,-3 0 0,-2-5 0,-6-1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6727 12517 6537,'0'-6'294,"-1"-3"109,-3 5 0,3-1-33,-3 1 1,2 2 184,2-6 2,0 6-316,0-8 0,0 7-27,0-5 0,0 5 46,0-5 1,-3 4-12,-1-3 0,-4 3-134,4-4 0,-4 6 71,0-2 1,-2 2-185,-2 2 1,1 0-77,0 0 1,-6 2-39,-2 2 1,1 2 123,-1 5 1,1 1-50,-1-1 1,-1 1-42,5-1 0,0 0 27,3 1 1,6 3-83,2 0 0,3 1 128,1-5 1,0 0-169,0 1 0,5-2-13,2-2 0,4 0 81,0-4 0,2 4 33,2-4 1,-2-1-8,2-3 1,1 0 48,0 0 1,-1 0-50,-4 0 0,-1-1 163,-2-3 1,2 2-75,-2-6 1,-2 4 171,2-3 1,-6 3 30,2-4 0,-3 5 43,-1-5 0,2 5-74,1 0 0,-1 0 395,2-1-418,-3 3-26,-1-4 1,0 6-99,0 3 0,0 2 96,0 6 1,4 3-160,-1 0 1,1 6-1,-4-2 0,0 2 25,0 2 0,0 4-200,0-1 1,4 1 70,0-4 0,0 0 10,-4-1 0,0-4 8,0-3-15,0-2 8,0-1-622,0-6-362,0-1-444,0-5 1549,0-5 0,5-1 0,1-6 0</inkml:trace>
  <inkml:trace contextRef="#ctx0" brushRef="#br0">7024 12483 7954,'6'-5'0,"-1"-1"311,-5-6 0,-4 1-75,1-1 0,-5 5 588,4-1-460,-5 6 0,3-7-31,-5 5 1,-2 0-110,-2 4 0,1 1-53,-5 3 0,3 2-12,-3 6 1,5-1-126,-1 1 0,1-1-44,-1 1 1,6 0 9,-2 4 0,7-4-308,0 3 1,3-6 51,1-1 0,1-2-91,3 2 0,2 1 101,6-5 1,3-1 108,0-3 1,4 0 63,-4 0 1,4 0-39,-3 0 1,-1-1 145,-4-3 1,1 2-79,-1-6 0,-1 4 356,-2-3-48,2 4 117,-9-2 57,4 0-163,-5 4-158,0 6 1,0 6-43,0 8 1,0 3 62,0-3 1,0 2-48,0 2 1,0 1-124,0 3 1,0-3 73,0 3 1,0-3-181,0-1 1,2-4-115,1 0 188,-1-5 28,3 2-35,0-4-477,-4-6 353,4-1 1,-5-6-583,0-3 1,0-2 300,0-6 1,0 5 474,0-1 0,0-5 0,0-4 0</inkml:trace>
  <inkml:trace contextRef="#ctx0" brushRef="#br0">7104 12506 6597,'0'-6'791,"0"-1"-251,0 3 0,1 3-109,3-3 1,-2 3-196,6 1 0,-2-1 194,2-3 1,6 3-131,-3-3 0,3 3-246,-2 1 0,0 0-16,4 0 1,-2 0 86,5 0 1,-5 0-212,1 0 1,-2 0 72,-2 0 1,0 0-171,1 0-9,-1 0 250,1 0 0,-5 0 137,1 0-82,-6 0 0,5 0 201,-3 0-154,-3 0 163,4 0-121,-5 5-120,0 1 1,0 5-18,0 1 1,-1-1-16,-3 1 1,1 0-16,-4 4 0,0-2-120,0 5 1,-3 0 3,2 3 1,-1 1 68,1 0 0,-2-4-68,3 0 0,0-1 39,0 1 0,4 1-41,-1-4 1,-1 3 82,1-4 0,1 1 5,3 0 1,0-8 25,0 4 0,0-3 6,0 2 1,0-3 47,0-1-78,0 1 1,0 0-206,0-1 223,0-4-861,0 2 75,0-5 1,5 0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3506 12552 8835,'7'0'1325,"-2"0"396,-5 0-1736,0 5 212,0-4-66,-5 9-73,3-4-30,-3 6 1,0-1 147,-2 1-232,-4 4 43,0-3 0,0 7 59,-1-5 1,-3 6-12,0-2 1,-1-3-130,5-1 35,0-2 0,0 2 22,4 1 0,-2-5 91,5-3 19,0-1-34,4 0 142,0 3-103,0-9 95,0 4 54,0-5 0,5 0-162,2 0 1,0 0 24,1 0 0,0 0-9,3 0-50,5 0 0,1 0 8,2 0-126,-2 0 0,-6 0 63,0 0 1,1 0-164,-1 0 1,1 0-50,-1 0 212,0 0 0,-3 0-153,0 0-174,-1 0-139,5 0 92,-1 0-612,1 0 301,-6-5-904,-1 4 427,-5-4 1186,-5 5 0,-7 0 0,-5 0 0</inkml:trace>
  <inkml:trace contextRef="#ctx0" brushRef="#br0">3563 12723 7988,'0'-12'0,"5"6"261,-3 1-92,3 0 0,-5 2 544,0-4-288,0 4-143,0-2 769,0 5 0,4 5-843,-1 3-39,1 2 0,-4 1 169,0 1-227,0 4-28,0 2 0,0 4 1,0-3 0,-4 2 47,1-2 1,-1-1-231,4 1 1,0-4 53,0 4 1,0-5-9,0 2 1,0-4-39,0 0 96,0-1 156,0 1-10,0-1-32,5-5 5,-4-1-132,4-5-105,-5 0 65,5 0 63,-4-5-1148,5 4 324,-6-4-1498,0 0 2307,0 4 0,5-10 0,1 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4774 12095 10729,'-5'-7'430,"-3"4"1,-2 1-298,-1 2-162,-1 0 202,-4 0 1,-2 0-335,-5 0 111,0 5 57,0 2 1,-1 0-89,-2 1 0,2 0 233,-3 3-282,8 0 46,-3-4 1,10 3 59,-4-3-90,4 4 155,0-5-43,6 4 0,-3-7 45,5 4 0,0-3-108,4 4 94,0-6-10,0 8 0,0-7-12,0 5 14,0-6-22,0 8 184,0-3-154,0 4 5,6 0 86,0 1-94,5-1 0,5-1 53,-1-2 0,5 2 100,-1-2 0,3-2 67,1 2-5,4-1-145,-2 0 7,8 3-38,-9-4 1,7 6 22,-4-1 1,0 2 4,-4 2 1,-2-1-40,-2 5 1,1-4-117,-4 4 0,-1-4 163,-4 4-440,1 1 206,-6-3 1,3 5-220,-5-3 87,0-3 168,-4 6 1,0-4-94,0 5 151,0-1 1,-11 1 1,3-1-2,-12-3 0,1 2 43,-3-2 1,-1-2 131,0-2 0,-1-2-89,-3-2 322,3 1-201,-4-1 1,5-3-219,0-1 87,1-4 17,4 2 0,1-5-330,6 0 141,0 0 16,4 0-880,2-5 655,0 4 1,4-10-44,-3 4-426,3-3 419,6-2 0,1 1-242,6-1 636,-1 1 0,10-5 0,4-2 0</inkml:trace>
  <inkml:trace contextRef="#ctx0" brushRef="#br0">5014 12586 8014,'6'-5'0,"-1"3"68,-5-3 302,0 0 205,0 4-29,0-4 622,0 5-909,5 0 0,-2 0 0,4 0 0,1 0 235,3 0-266,1 0-79,-1 0 1,1 0 56,-1 0 0,1 0 6,-1 0 1,0 0-117,1 0 0,1 0 67,2 0 0,-3 0-122,4 0 0,-4 0-33,0 0-112,-1 0 211,-4 0 0,3 0-74,-3 0-121,-2 0 245,0 0-197,-5 0 102,6 0 0,-5 1-97,3 3-4,-3-3 1,-2 4 65,-3-5 0,3 5-3,-3 3 1,-3-2-38,0 2 47,2 0-5,-5 3 0,7 2-182,-5 2 175,1-2 0,-3 8-42,2-2 0,-2-1-45,2 1 31,-2 0 0,2 4-106,1 0 1,1-2 70,-2-2 0,-1 2-10,5-6 0,-3 0 49,3-3 0,0-1 9,4 0 1,-1 0-237,-3-4 4,3 3-485,-4-8 205,5 8-241,0-9 307,0 4 0,1-5-804,3 0-398,-3 0 1669,9 0 0,-4-5 0,6-1 0</inkml:trace>
  <inkml:trace contextRef="#ctx0" brushRef="#br0">5391 12746 8412,'6'-8'872,"-2"0"-369,2 6-334,-5-3 1,6 5 169,-3 0 718,-3 0-614,9 5 0,-5 3 572,3 7-642,2 3 1,-9 4-212,3 1 0,1 1 0,-1 2 327,-2 0-1156,0 6 557,-2-3 1,-5 2 112,-3-1-2948,-2 1 2786,-7 3 1,-1 0 0,-4 0 0</inkml:trace>
  <inkml:trace contextRef="#ctx0" brushRef="#br0">8429 13842 7936,'6'-8'-816,"-2"1"762,-3-1 0,-1-3 711,0-1-425,0 1 0,-1 0 78,-3-1 1,1 2-101,-4 2 1,3-2 8,-4 3 0,5 0 22,-5 0 0,2 3-14,-2-4 0,-2 6 6,2-2 1,-2 3-105,-1 1 1,-2 0 29,-2 0 0,1 1-30,-5 3 0,4 1-136,-5 2 0,3 4 47,-2-4 0,1 3 41,3 2 1,2 0-144,-2 4 0,3-4-10,5 4 1,-3-4 75,2 0 1,3-1-20,1 1 0,3-1-124,1 0 1,0 1 45,0-1 37,0 1 1,4-1 29,-1 0 0,6 0 72,-1-4 0,3 3 12,5-2 1,-2 1-14,5-2 1,0 2 12,3-5 0,1 5 34,0-1 1,0-2 17,0 2 1,0-1-60,-1 5 0,0-2 0,-3-3 0,-2 7-103,-6-2 0,-1 2 100,-2-3 1,-3 6-203,-5 2 1,0-2 37,0 3-93,0-7 88,-5 9 0,-5-4 68,-6 5 0,-5-2-17,-2-2 0,-1 3 66,-7-3 1,6-3 18,-2 0 1,3-5 15,1-3 0,2 1-50,2-6 1,2 1-373,6-4 89,-1 0 1,6-5-255,2-3 0,3-2 108,1-1 1,5-2-125,3-2 0,3 2 572,4-2 0,3-3 0,5 1 0</inkml:trace>
  <inkml:trace contextRef="#ctx0" brushRef="#br0">8657 14036 8046,'4'-7'517,"0"-1"47,5 5-13,-3-2 343,0 5-567,4 0 0,-7 0-188,5 0 0,-6 2 209,2 1-310,-3 4 32,-1 4 0,0 1 19,0-1 0,-5 4-196,-3 1 1,-2 4 67,-1-1 1,-1 2-159,1 2 0,1-1 3,2-3 1,-2 1 35,2-5 0,3 1-258,2-5 1,1 1-369,2-1 280,0 0 1,0-3 124,0 0 1,2-6-11,1 2 1,0-3-100,5-1 314,-1-5 0,5 0 174,-1-3 0,-5-2 0,5 4 0,-10-5 0,9-1 54,-9 1 1,4 3 83,-5 0 1,0 5 323,0-5 594,0 5 366,0-2-156,0 5 1,2 5-884,1 3 1,-1 2-199,1 2 0,-1 3-84,-2 0 0,4 4 2,-1-4 1,1 4-152,-4-3 0,0 3-442,0-4 0,4 0 289,0-3 0,0-1-533,-4 0 1,0 1-364,0-1 1,0-4 534,0 3 1,1-9 561,3 3 0,-3-8 0,4-2 0</inkml:trace>
  <inkml:trace contextRef="#ctx0" brushRef="#br0">8908 13911 7895,'0'-7'633,"0"2"332,0 5 1,0 5-516,0 3-234,0 7-80,0-2 1,0 10-127,0-1 206,0 6-633,0 7 489,0-1 0,0-4-162,0 1 0,4-2 76,0 1 1,5-3-211,-2-8 0,7 1 83,2-4 0,0-1 28,-1-4 0,-1-4 94,5-4 0,-3-1 430,3-2 0,-4 0-233,4 0 0,-4-5-154,4-3 1,-5-3 280,1-5 1,-2 2-54,-2-5 0,0 0 29,-4-3 0,2 3 100,-5-1-319,0-4 57,1 0 1,-4-4 54,3 6 1,-3-1-220,-1 0 1,-4-4-250,0 1 0,-1 3 218,2 4 1,1 5-470,-2-2 245,-2 4-1684,5 5 849,-4 2 1135,5 5 0,5 5 0,1 2 0</inkml:trace>
  <inkml:trace contextRef="#ctx0" brushRef="#br0">9811 13671 7912,'0'-7'168,"0"-3"144,0 4-168,-6-5 35,5 4 266,-9-3 0,4 9 251,-6-3-478,1-2 0,-1 4 54,1-3-225,0 5 1,-2 0 202,-2 0-32,-3 5-240,0 2 1,0 0 123,3 1-19,2 0 1,-7 3 32,5 0 60,0-4-77,3 3-245,6-4 77,-4 6-141,3-1 126,1 0 1,-4 1 135,9-6-162,-9 4 1,8-3 76,-2 4 38,3 1-111,1-1 0,0 0 99,0 1 20,0-1-56,0-4 1,5 3 35,3-3 39,2 4-52,1 0 13,6 0-16,-4-4 14,8 3-2,-3-4 6,5 6 0,-4-1 14,0 0 1,0 1 18,4-1 1,-2 1 0,-2-1 1,-2 1 21,-6-1 0,1 4 38,-1 0 166,-5 1-305,5 0 0,-10-2-144,3 5 0,-3-5 270,-1 1 0,-4 2-96,0-2 127,-5 0 0,-2 1-108,-8-1 2,2 0 129,-4 1 0,-1-3-79,-4 2-30,-1-2-138,4-7 1,-3 3-186,-1-5-285,5 5 280,1-8-167,8 4-184,-3-5 396,4 0-21,6 0-525,1 0 1,5-5 807,0-2 0,5-3 0,1-2 0</inkml:trace>
  <inkml:trace contextRef="#ctx0" brushRef="#br0">9890 14013 7946,'8'0'-97,"0"0"0,-4-3 97,3-1 0,1-1 272,3 1 0,1 3-54,-1-3 0,0-1 452,1 1-291,-1 0 0,1 4-197,-1 0 15,1 0 1,-1-4 147,0 1-383,1-1 229,-1 4 0,1 0-230,-1 0 1,0 0 229,1 0-2,-1-5-239,-4 3 172,3-3-55,-9 5-5,4 0 86,0 0-129,-4 0 21,5 0 214,-6 0 1,0 5 67,0 3-216,0-3 21,-6 5-3,5-3-162,-4 4 49,0 0 1,3 5 63,-6-1 0,4 0 14,-3-3 9,-1 4 4,2 2-179,-5 5 50,10-6 0,-8 5 91,5-3-60,-4 3 11,1-5-73,1 0 91,-4-1 21,8-3-18,-3 9-98,0-10 0,4 5 115,-3-6-118,3 6-13,1-5 102,0 5-13,0-6-172,0 1-30,0-6 190,0 4-706,0-9 330,0 10 121,0-10-1129,0 4 804,0-5 1,0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10462 13671 8135,'0'-8'-1199,"0"1"2566,0 4-337,0-2 1613,0 5-2392,0 5 0,0 1-30,0 6 0,-4 3 30,0 0 1,0 6-201,4-2 1,-4 2 105,0 2 0,-1 0-138,2 0 0,1 1-27,-1 2 0,-3-1 65,3 1 1,-1 2 31,4-1 1,0-1-128,0-3 1,0-1 26,0-3 0,0 1 106,0-5 0,1 1-179,3-5 1,2 0 86,6 1 1,-1-2-115,1-2 0,3 1 120,0-6 1,1 1-12,0-4 0,1 0 79,6 0 1,-4-4 143,0 1 0,0-8-32,4 0 1,0 0-69,0-5 0,0-1 14,0-3 0,-4 3-26,0-2 1,-4 0-38,4-4 0,-5 0 27,1 0 1,-3 0-128,-5 0 1,2 1 27,-5-1 0,1 4-192,-1 0 0,-3 1-36,3-1 0,-3-1 158,-1 4 0,0-3 5,0 4 1,0 0-43,0 3 212,0 1-102,0 5 33,0-4-236,0 8 0,0-2-232,0 8 1,0-1-571,0 4 1,0 1 439,0 3 1,1 1-1385,3-1 1946,-3 6 0,10-5 0,-5 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13614 15293 7843,'-7'0'794,"2"-6"-391,5 5 336,0-4-229,0 0-269,0 4 0,2-4 259,1 5-53,-1 0-262,3 5 0,-5 1 27,0 6 0,1 0-44,3 3 1,-3 2-85,3 2 1,-3 4-30,-1 0 1,0 1 48,0 6 0,1 1 81,3 3 0,-3 0-73,3 0 1,1-1-10,-1-2 1,1 2 1,-1-3 1,-1 0-65,4 0 1,1-5 36,3 2 0,-3-3-107,-1-1 0,-4 0 3,1 0 0,-3-4 51,-1 0 0,4-4-75,0 4 1,-1-5 60,-3 1 1,0-2-7,0-2 1,4-3-98,0 0 46,0-6 1,-4 4-312,0-2-534,0-2-916,0 3 774,0-5-1083,0-5 2116,0 3 0,0-13 0,0 2 0</inkml:trace>
  <inkml:trace contextRef="#ctx0" brushRef="#br0">14162 15658 7819,'-6'-5'1042,"0"4"-357,6-4 237,0 5 1,4 1-636,0 3 1,5-3 80,-1 3 0,6-3-141,1-1 1,5 0 25,-1 0 1,3 0 32,1 0 0,1 1-65,2 3 1,-3-3 34,0 3 1,2-3-74,-6-1 0,4 0-98,-8 0 1,4 0 9,-3 0 0,3 0-171,-4 0-565,0 0-1151,-3 0-1257,-1-5 3049,-5 4 0,-6-9 0,-6 4 0</inkml:trace>
  <inkml:trace contextRef="#ctx0" brushRef="#br0">15327 14790 7922,'0'-6'-112,"0"-4"310,0 8 0,4-4 738,-1 2-495,1 3 0,-4-3-76,0 8 0,0-2-83,0 6 1,-1 0-19,-3 3 1,2 6 26,-6 2 1,4 2-140,-3 2 0,-1 1 0,-3 3 0,-5 2 50,1 5 0,-1 6-55,0 1 1,4 5 43,-4 4 0,0-2-152,1 5 0,-1-2 142,5 6 0,0-6-10,-1 6 1,2-4-60,2 0 0,3-2 14,5-5 0,0 1-122,0 2 0,2-2 124,1 3 1,0-2-28,5 1 0,-5-5-179,5 1 0,-4-7 39,3 0 1,0-7-113,0-4 0,4-5 50,-4-3 1,3-2 1,2-6 0,-1-3 14,1 0 1,-5-6-16,1 2 0,-4-3 182,3-1-310,-4 0 0,3 0-1310,-2 0 1080,-3-5 1,4-1-999,-5-6 0,0 1 1456,0-1 0,-5 1 0,-1 0 0</inkml:trace>
  <inkml:trace contextRef="#ctx0" brushRef="#br0">15487 14938 7874,'5'-6'-262,"1"-4"1,6 4 103,-1-6 1,2 1 528,2-1 1,-1 1 33,5 0 0,0 3 9,4 0 1,0 5-197,-1-5 1,1 5-29,0 0 0,0 1 21,0 2 1,0 0-15,-1 0 0,1 0-128,0 0 0,-1 0 93,-3 0 0,-3 0-148,-4 0 0,-1 0-32,1 0-110,-1 0 245,-5 0-238,-1 0 213,-5 0-38,0 5-83,-5 2 0,-1 4 65,-5 1 0,-1-1-104,1 0 1,-1 2 63,1 2 0,-1-1-8,1 5 0,0 0 18,-1 4 0,1 0-5,-1 0 0,1-2-55,-1-2 1,5 2-133,-1-6 0,6 4-240,-2-4 263,3 0 1,2-3-552,3-1 1,-2-4 8,6-4 705,-6 4 0,9-6 0,-5 4 0</inkml:trace>
  <inkml:trace contextRef="#ctx0" brushRef="#br0">15669 15407 7857,'-6'0'1070,"-4"0"-514,9 0 302,-4 0-72,5 0-574,5 0 0,1 0-62,5 0 0,5 0 54,-1 0 0,4 0-27,-4 0 1,5 0-6,-1 0 0,3 0-52,1 0 1,0 0-13,0 0 1,3 0-162,1 0 1,0-2-82,-5-1 1,1 1 83,0-1 0,-4 0-418,0-1 0,-5 3-269,1-3-114,-2 3-240,-2 1-613,-4 0 1704,-2 0 0,-10 5 0,-2 1 0</inkml:trace>
  <inkml:trace contextRef="#ctx0" brushRef="#br0">15784 15864 7812,'0'-8'5,"0"0"1,0 5 54,0-5 0,0 4 206,0-3 1,0 3 183,0-4 0,0 4-163,0-3 0,0 3 129,0-4-267,0 6 0,-2-3 59,-1 5 0,0 0-111,-5 0 1,5 0 98,-5 0 0,0 1-126,-3 3 1,0 1 19,-1 2 0,1 4-59,-1-4 1,1 3-95,-1 2 0,5 0 46,-1 4 1,2-4-49,-2 4 0,3-8 26,5 0 1,0 0-14,0 3 1,5-3-51,3-1 0,2-4-89,1 1 0,6-3 52,2-1 1,3-1 34,0-3 0,1 1-29,0-4 1,0-2 70,0-6 0,0 2 64,-1-2 1,-4 1-65,-3-1 1,-3 2 139,-5-2 0,0 2-92,-3 1 0,-3-3 14,3 0 0,-4 0-67,-4 3 1,-2 1-108,-6 0 0,1-1-232,-1 1 1,-4 4 149,-3 4 0,1 1-302,-1 2 1,0 5 162,-4 3 0,4 2 61,0 2 1,4 0 333,-4 3 0,5-1 0,-1 5 0,2-5 0,1 8 0,1-4 0</inkml:trace>
  <inkml:trace contextRef="#ctx0" brushRef="#br0">15658 16012 7812,'0'6'1478,"0"-1"-1271,-5-5 1,2 6 3,-4 1 1,4 3-29,-1 2 0,-1-1-89,2 1 0,-5-1 39,4 0 1,0 5-131,4-1 0,0 4-7,0-4 0,0 0 14,0-3 1,0-1-124,0 1 1,5-1 17,3 0 1,3 0-32,5-4 1,-2 2 43,5-5 1,0 0 30,4-4 1,-1 0 113,1 0 1,1-5 146,3-3 0,-3-2-67,3-2 0,-4 0-99,-4-3 1,-3 2 156,-4-2 0,-2 1-101,-3-2 1,-2 4-40,-5-3 0,-5-3-74,-2-1 0,-12 1-193,-4-1 0,-8 5 53,1-1 0,-2 3-180,2 5 1,-3 2-57,2 5 0,3 0 91,2 0 1,3 0-22,4 0 1,2 3-596,6 1 914,5 0 0,-5 1 0,5 1 0</inkml:trace>
  <inkml:trace contextRef="#ctx0" brushRef="#br0">16263 14699 7874,'-11'0'0,"-1"0"804,1 0-19,5 0-101,1 0-275,5 0 1,5 5-126,2 2 1,3 3 59,2 2 1,-1 3-77,1 0 0,-1 6-27,1-2 0,-1 4-14,0 3 1,1-2-23,-1 3 1,1 2 26,-1 2 1,1 2 6,-1 1 0,0 0 0,1 0 1,-1 6-52,1 2 1,-1-2-28,0 2 1,1 4-491,-1 3 1,-1 2 353,-2-1 1,1-6-476,-5 5 0,0-4 239,-4 4 0,0-3-201,0-4 1,0-3 177,0-5 0,0-4 111,0-4 1,0-2-3,0-1 0,-2-5 124,-2-3 0,2-1 93,-6 1 1,3-1-78,-6 5 0,-1 2 177,-10 5 1,0 0-211,-8 4 1,3 1-4,-4 3 0,1 0-6,-4 0 0,6-1-16,5-2 1,1-3-414,7-5 1,1-2-1597,7-2 421,2-2 879,5-6 752,0-4 0,5-7 0,1-7 0</inkml:trace>
  <inkml:trace contextRef="#ctx0" brushRef="#br0">16606 14619 7838,'0'-8'12,"0"0"90,0 1 0,0-5 160,0 1 0,5 3 231,3 1 1,-2 0 92,2 0-165,-1-3-320,10 3 1,-1 0 48,3-1 1,-1 6-95,-3-2 1,-1 2 35,5 2 1,-5 0-165,1 0 1,-2 0 22,-1 0 1,-5 2-95,1 2 0,-6 2 3,2 5 0,-3 1 100,-1-1 0,-1 4-82,-3 1 0,-2-1 26,-5-4 0,-1 1-36,1-1 1,-1 1 85,1-1-17,-1 0 41,1 1 1,3-2-10,1-2 162,4-3-158,-2-5 1,5 1 251,0 3-127,0-3 0,5 4-35,3-5 0,2 4-42,1 0 1,1-1 2,-1-3 0,2 4-17,2 0 1,-1 4-10,5-4 1,-4 4 16,4 0 0,-5-2 1,2 2 0,-5 0 29,-3 3 0,1 0-47,-6 1 0,1 1 0,-4 2 0,-5-3 85,-3 4 0,-7 0 10,-4-1 1,-2 1-36,-2-5 0,0 0-21,0 1 1,2-1-203,1 1 0,0-6-38,5-2-1052,0-3 664,3-1 591,6-5 0,1-1 0,5-6 0</inkml:trace>
  <inkml:trace contextRef="#ctx0" brushRef="#br0">16960 14562 7832,'0'-18'451,"0"3"0,9 6-313,2 1 0,5 0-128,-1-3 1,-1 3 119,5 1 1,-4 1-18,4-2 0,-5 3 114,1 5-34,-2 0 1,-2 0-104,1 0 0,-6 1 40,-2 3 0,1-2-190,-1 6 0,0 0 105,-4 3 0,0-3-96,0-1 1,3 1 142,1 3-193,0 1 0,-4-1-121,0 1 165,0-1-95,-5 0 102,4 1-14,-10-1 113,10-4 197,-4-2-153,5 0 223,0-4-56,0 4-138,0-5-121,5 5 39,2 2 0,4 4-10,0 0 0,0-3-47,-4 0 1,3-1-20,-2 5 0,2-1 20,2 0 1,-5 1-2,1-1 0,-6 1 33,2-1 1,-3 2-12,-1 2 0,-1-1-16,-3 5 1,-6-5 6,-5 1 1,-5-2-2,1-2 0,-3 1-73,-1-1 0,4-4-146,0-4 0,5-1-26,-1-2 0,2 0-687,2 0 255,-1 0 0,2-2 219,3-1 0,2-4 463,5-4 0,5-6 0,1 0 0</inkml:trace>
  <inkml:trace contextRef="#ctx0" brushRef="#br0">17314 14516 7832,'-6'-5'-318,"1"-2"0,5-4 932,0 0 0,3 3-200,1 0 1,5 5-174,-1-5 1,-2 5-58,2 0 1,-1 1-30,5 2 0,-1 0 13,1 0 0,-1 0 59,0 0-412,6 0 172,1 5 1,-1 1-72,-1 1 1,-7 3-9,-2-2 0,-4 2 89,0 1 0,-1 1 31,-2-1 1,0 1-24,0-1 1,-2-1 36,-1-2 0,-2 2 32,-3-2 0,-2 2 45,2 1 1,2-3-5,-2 0 148,6-6-214,-8 8-27,8-9 1,-3 6-17,5-3 0,2-3-16,1 3 0,0-2 41,4 2 1,1-1-7,4 4 0,-1-3-24,0 4 0,1-5 16,-1 5 0,1 0-43,-1 3 1,0 0 23,1 1 1,-2-1 2,-2 1 1,1-1 10,-6 1 0,1-1-6,-4 0 1,-1 5 84,-3-1 0,-4 4-77,-7-4 1,-4 2 35,-7-2 0,0-5-24,-4 5 0,-1-8-183,-3 4 0,4-7-36,-1 0 193,11-3 0,-12-1 0,8 0 0</inkml:trace>
  <inkml:trace contextRef="#ctx0" brushRef="#br0">18091 15555 7941,'-12'0'0,"1"0"-341,4 0 0,1 0 320,2 0 371,3 0-137,-9 0 175,4 0-272,-1 0 0,1 0 116,2 0 140,3 0-100,-4 0 508,5 0-702,5 5 1,-3-3 58,6 1 0,3-1-37,5-2 1,0 0-39,-1 0 1,2 0-3,2 0 1,2 0 14,-2 0 1,3-2-15,1-1 0,-4 1-10,0-2 1,-4-1-8,4 2 1,-5-5-116,1 4 1,-6 0 68,-1 4 0,-4-1-855,3-3 369,-4 3-982,2-4 189,-5 5 1281,0 0 0,-10 5 0,-3 1 0</inkml:trace>
  <inkml:trace contextRef="#ctx0" brushRef="#br0">17976 15784 7864,'0'6'-106,"0"-1"1,6-4 391,1 3 1,7-3 431,1 3 1,2-3-192,-2-1 0,3 0-154,5 0 0,-1 0-115,1 0 1,1 0-33,3 0 0,-3-3-118,3-1 0,-3 0-20,-1 4 0,-2 0-174,-2 0 1,-2 0-227,-6 0 0,1 0-1589,-1 0 1901,1 0 0,-1 0 0,0 0 0</inkml:trace>
  <inkml:trace contextRef="#ctx0" brushRef="#br0">18936 15418 7929,'-5'-11'418,"3"-1"145,-1 1 837,1 5-975,2 0 1,-1 6-14,-3 0 1,2 0-96,-6 0 0,4 6-84,-3 1 1,-1 5-56,-3 3 0,-5 3-19,1 4 0,0 3 13,4 1 0,0 0-26,4 4 1,-2-1-183,5 2 0,0 0 43,4-4 0,0 5-49,0-2 0,9-2-142,3-1 0,10-4 86,1-4 1,4-4-53,0-7 1,2-3 71,5-5 0,0 0 66,1 0 0,-1-7-2,0-4 0,-1-2-7,-2-6 0,-4 4-45,-4-4 1,-5 1 39,-3-1 0,-7-3 152,-4 3 0,-3-2-71,-1-2 1,-5 0-100,-3 0 1,-3-1 2,-4-2 0,-3 1-116,-5-1 0,-1 2 95,-3 1 1,3 1-110,-2 3 0,1 4 31,3 7 1,-1 3-173,0 5 1,1 0-127,3 0 0,3 5 122,4 3 0,1 3-528,0 5 0,0 1 844,4 6 0,-3 0 0,3 0 0</inkml:trace>
  <inkml:trace contextRef="#ctx0" brushRef="#br0">19530 15875 12202,'0'-6'1201,"0"1"-2215,0 5 0,5 0 1,1 0-1</inkml:trace>
  <inkml:trace contextRef="#ctx0" brushRef="#br0">20112 15315 8001,'0'-11'0,"-4"0"-352,1-1 445,-6 1 1,2-1 426,-4 1 0,3 1-202,1 2 0,-1 2 104,-3 2 0,-1 3-101,1-3 1,-2 3-95,-2 1 0,1 1-33,-5 3 1,4 6 31,-4 5 1,1 4-178,-1-4 1,-2 6 12,6-2 0,0 2-169,4 2 1,0 0-31,4 0 1,-2-2-147,5-2 1,0 2 62,4-6 0,4 1 49,0 0 0,9-8-83,-2 4 0,8-7 27,0 3 1,3-6 94,1 2 1,-1-4 49,1-4 1,4-2 101,0-6 0,-5 1-18,-3 0 1,-5-1 162,2 1 1,-5-5 18,-3 1 1,1 0-69,-6 4 1,1-1 221,-4 1 0,0 3 216,0 1 115,0 4 14,0-7-237,0 9-318,-5 6 1,4 4 6,-3 10 1,3 1-82,1 7 0,0-2 93,0 5 0,1 1-86,3 3 0,-3 0 56,3 1 0,-2-1-220,2 0 0,-3-3-5,3-1 1,1-10-25,-1-1 1,4-1 22,-4-3 0,3-3-136,-3-5 0,1-4-1048,-1 1 574,-3-3-1284,4-1 1419,0 0 1,-3-1 583,1-3 0,4-2 0,-1-6 0</inkml:trace>
  <inkml:trace contextRef="#ctx0" brushRef="#br0">20695 15361 7975,'0'-11'472,"0"-1"1,-4-3-120,0 0 0,0-2-189,4 2 0,0 2 200,0-2 1,-1 4 189,-3 3 0,2-2-324,-6 2 0,-1 3 8,-6 1 0,-2 3-250,-2 1 1,-2 1 85,2 3 1,-3 3-101,-1 4 1,2 0-6,2 1 0,-3-1-61,3 1 0,3 3-48,0 0 0,4 4-39,0-4 1,2 4-68,2-3 1,3 3 94,5-4 1,0 0-88,0-3 0,7-5 104,4 1 0,6-6 85,6 2 0,-1-3 6,1-1 0,4-1 131,-1-3 0,0-1-112,-7-2 0,2-3 129,-1 2 0,-4 2 178,-1-2 0,-6 4-97,-1-3 0,-2 3 403,2-4-108,2 6 91,-9-4-321,9 6 0,-8 6-66,1 1 1,-1 8-38,-2 4 1,0 3-8,0 1 0,0 1-105,0 3 0,0 2 67,0 5 0,0-3-233,0-1 0,0-5 58,0 2 1,3-4-254,1-4 0,5-4-115,-1-7 1,-2 1-1035,2-6 31,-6 1-551,8-4 1994,-8 0 0,3 0 0,-5 0 0</inkml:trace>
  <inkml:trace contextRef="#ctx0" brushRef="#br0">21197 15281 7927,'-11'-11'1193,"3"-5"-731,0 1 1,6 0-406,-2 4 1,2 3 92,-2 0 1,1 6 335,-4-2 1,3-1-128,-4 1 1,1 0-144,-5 4 1,1 0-42,-1 0 1,0 5-135,-4 3 1,0 2-131,-3 2 1,-1 0 116,4 4 0,1-3-27,4 7 0,-1-3-25,1 2 0,3 2-222,1-6 0,4 4 65,-1-4 1,4 0-185,4-3 0,4-5 68,7 1 1,-1-4 25,5 3 0,0-4 103,4 1 0,0-3-4,-1-1 0,-2-4 251,-1 0 0,-4-1-137,4 2 0,-5-3 103,1-1 1,-6 0 296,-1 4 313,-6 1-134,3-3 268,-5 5-546,0 0 0,0 5-80,0 3 0,-4 3-163,1 5 1,-1-2 72,4 5 1,-4-4-138,0 4 0,0-1 35,4 1 1,0 2-93,0-2 0,2-1-187,1 1 0,-1-5-320,1 1 0,0-6-415,1-1 0,-2-2 0,6 2 1043,-6 2 0,14-9 0,-4 4 0</inkml:trace>
  <inkml:trace contextRef="#ctx0" brushRef="#br0">21700 15338 7938,'-7'-21'0,"3"2"0,-1-5 576,2 4 1,-1-4-173,4 5 0,0 2 159,0-2 1,0 5-203,0-2 0,0 7 28,0 2-186,0 4 1,-5-2-15,-3 5 1,-2 1-254,-1 3 0,-5 3 107,1 4 1,-9 6-171,1 2 0,-2 2 30,2 2 1,1 0-4,3 0 1,3 3 50,4 1 1,2-2-34,3-6 1,2-2-19,5-6 0,1 3-190,3-2 1,2 0 93,5-8 1,6 0 96,2-4 0,4 0-129,3 0 0,-1-5 110,1-3 1,1-1-52,-4 2 1,5-6 102,-9 6 1,1-6 114,-5 5 1,-2-1-33,2 2 1,-6-2 432,-1 5-61,-6 0-266,3-1 1,-5 5 158,0 0 0,-4 9-23,1 6 1,-5 6 11,4-2 1,-5 2-137,2 2 1,0 4 18,0-1 0,4 5-95,-1-5 1,3 2-139,1-1 0,0-3-459,0 3 0,1-7 302,3-1 0,1-5-256,3 1 1,2-6-92,-2-1 1,2-6-884,1 2 1466,1-3 0,-1-1 0,0 0 0</inkml:trace>
  <inkml:trace contextRef="#ctx0" brushRef="#br0">22316 15270 7873,'-11'-23'0,"5"4"0,2 0 0,3 5 377,1-1 1,-4 2 827,0 1 0,-5 1-603,1 0 1,2 4-280,-2 3 1,0 3-110,-8 1 0,-1 1-217,-6 3 1,-4 3 113,0 4 0,-3 6-216,3 2 0,-3 6 41,3 2 0,6-1 20,5-3 0,4 0-166,0 0 0,6 0-87,2-1 0,8-4-207,4-3 0,8-2 196,7-1 1,0-6-104,3-2 0,2-3 93,-1-1 0,3 0 147,-3 0 1,-2-5-4,-5-3 1,0 2 114,-5-2 1,0 2 28,-3-2 1,-5 0 465,1 4 565,-6 0-507,4 4-34,-12 0 0,0 5-131,-5 3 1,1 7-42,2 4 1,-1 2-123,5 2 1,0 1-204,4 3 1,0-2 123,0 6 0,0-6-139,0 2 1,2-3-672,1-1 0,0-2 360,5-2 1,-1-2-1520,5-6 1882,-1 1 0,6-1 0,0 1 0</inkml:trace>
  <inkml:trace contextRef="#ctx0" brushRef="#br0">22830 15270 7899,'-5'-28'517,"4"4"159,-3-3 1,3 3-339,1 1 1,1 4-245,3 0 1,-3 5 85,3-1 0,-4 3-60,-4 5 1,-3 2 2,-9 5 0,-1 1 93,-6 3 1,-4 6-155,0 5 0,-3 9 112,3-1 0,-3 8-241,3-1 0,2-1-82,6 2 0,4-6-56,7 2 0,3-4-181,5-4 1,1 0 190,3-8 1,4 3-160,7-6 0,4-3 102,8-2 0,-2-1-5,5-2 1,-3-5 33,3-3 0,-2-2 127,-1-2 1,0 1 15,-8 0 1,2-1 219,2 1 0,-1-1 224,-3 1 0,-3 0-49,-4-1 720,-6 6-759,4-4 0,-10 10 187,0 0 1,-5 6-140,-6 9 1,-1 3-98,1 5 0,-1 3 35,1 1 0,1 6-252,2 1 0,2 1 32,2 3 0,3-3-224,-3-1 1,3-3-613,1-1 0,5-4 397,2 0 1,4-5-686,0-2 1,0-5 10,1 1 1071,-6-7 0,9-3 0,-2-5 0</inkml:trace>
  <inkml:trace contextRef="#ctx0" brushRef="#br0">23379 15258 7882,'-6'-23'282,"5"1"152,-3-1 1,3 4-196,1 0 1,0 3-71,0-3 0,0 4 98,0-4 0,-4 5 131,0-1 0,-4 6-220,0 1 0,-7 6 36,-4-2 1,-3 8-119,-1 4 0,0 3 12,1 4 1,-2 3-74,-3 5 1,7 0 31,-3-1 0,7 1-183,1 0 0,8-4 46,3 0 0,3-5-66,1 1 0,1-2-281,3-1 0,6-2 211,5-3 0,7-2-105,0-5 0,1 0 27,4 0 0,-2 0 108,2 0 0,-4-3 90,0-1 1,-1-4 148,-2 4 0,-4-3-144,-1 3 324,3 0 664,-5 4-683,-2 0 1,-6 6 284,-5 6 1,-5 6-149,-2 8 1,-4 0 2,0 4 1,0-1-133,-1 2 1,1 2-46,-1-3 0,6 2-134,2-2 1,-1 1-239,1-8 0,0 5-58,4-9 1,4 1 164,0-5 0,4-6-517,-5 2 0,5-5-727,-4 1-293,5-4 1615,-3 2 0,6-10 0,-1-2 0</inkml:trace>
  <inkml:trace contextRef="#ctx0" brushRef="#br0">23767 15578 7913,'-17'0'122,"5"0"-122,0 0 1448,7 0 893,5 0-2153,5 0 0,2 0-253,4 0 0,-3 0 129,-1 0-953,-4 0 0,3 0-644,-2 0-266,-3 0 1799,4 0 0,-5 0 0,0 0 0</inkml:trace>
  <inkml:trace contextRef="#ctx0" brushRef="#br0">23870 15578 8358,'5'-6'-654,"-3"1"203,6 5 1,-1 0 188,5 0 1,-1 0 261,1 0 0,-5 0 0,1 0 0,0 0 0,3 0 0,0 5 0,1 1 0</inkml:trace>
  <inkml:trace contextRef="#ctx0" brushRef="#br0">24029 15589 7913,'12'0'-871,"-1"0"1,-3 0 736,0 0 0,-1 0 576,5 0-202,-1 0 0,0 0-86,1 0 0,-6-1 378,-2-3-347,2 3 0,-4-5 540,1 2-188,-1 3-458,-2-4 0,-2 5 187,-1 0-266,-4 0 0,-4 5 0,-1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6T08:20:33.25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20934 5059 8053,'0'-7'-1931,"0"-1"3050,0 6-663,0-8 1,0 7 359,0-5-205,0 6-107,6-3-142,-5 5-116,4 0 1,-5 5-48,0 2 0,-1 5 62,-3 3 0,1-1-141,-4 5 1,-1 0 99,-3 4 1,-1 4-184,1-1 0,3 2 16,1-1 0,-1-3-161,-4 3 0,2 1-12,3-2 1,-2 1 135,5-4 0,0-2-136,4-2 0,0 2 84,0-6 1,2 4-84,1-4 1,4-4 55,4-3 0,0-2 31,1 2 1,3 1-46,0-5 0,4 3 0,-3-3 0,0 0-198,-1-4 0,-2 0-511,2 0-154,-2 0 320,-2 0-818,1 0 669,-6 0 769,-1-5 0,-5-1 0,-5-6 0,-1 1 0</inkml:trace>
  <inkml:trace contextRef="#ctx0" brushRef="#br0" timeOffset="1">21026 5448 8053,'1'-19'0,"3"0"0,-3 3-32,3-3 1,-3 5 139,-1-1 1,4 3 495,0 0 10,0 1 224,-4-1-168,0 6-329,0 1 0,0 6-97,0 3 0,0 4 17,0 7 0,0 4 11,0 7 0,-2 4-40,-1 4 0,1 1-158,-1 4 1,0-3 45,-1 6 0,3-4-421,-3 4 1,3-9 19,1 1 0,0-8-185,0-3 1,0-2 35,0-6 0,0 1-124,0-5-126,0-5 58,0-1-867,0-5 1489,0-5 0,5-1 0,1-5 0</inkml:trace>
  <inkml:trace contextRef="#ctx0" brushRef="#br0" timeOffset="2">21357 5128 8053,'0'-18'0,"0"3"42,0 2 132,0 2 0,0 3 501,0 1-182,0 4 341,5-2-217,-4 5-452,4 5 1,-5 3 66,0 7 0,0-1-77,0 5 0,-1 0 33,-3 4 0,2 1-131,-6 3 0,1 2-166,-5 5 1,1 0 93,-1 1 1,1-1-215,-1 0 0,2-3 147,3-1 0,-2-5-101,5 2 0,0-7 1,4-1 1,0-5 116,0 2 0,5-8-19,3 0 0,2-4 34,1 3 0,1-4-22,-1 1 0,1-3 23,-1-1 1,2 0-85,2 0 0,-2-5 84,2-3 1,2 2-236,-2-2 1,0 1 3,-4-5 1,1 1-7,-1 0 0,-1-1 144,-2 1 0,1-1-8,-5 1 1,3-1 181,-3 1 0,0 0-118,-4-1 0,4 5 743,0-1-365,-1 5 194,-3-7 1,-1 9-95,-3-3 1,2 4 85,-6 4 0,4 4-114,-3 7 0,3 3-124,-4 4 1,2 3-92,-2 1 0,-1 3 73,6 6 0,-2-1-290,1 0 1,2-1 71,-1-2 1,1 0-363,2-4 1,0 0 200,0-5 1,0-2-714,0-1 129,0-5-155,0 2-199,5-5 530,-3-4 565,3-2 0,-5-5 0,0 0 0</inkml:trace>
  <inkml:trace contextRef="#ctx0" brushRef="#br0" timeOffset="3">22099 5117 8053,'0'-12'0,"0"5"105,0-1 212,0 5 573,0-2-102,5 5-437,-3 0 0,3 5-2,-5 3 1,-1 8 86,-3 7 1,-3 5-188,-4 6 0,0 5 14,-1-1 1,-3 5-281,0-1 1,-6 2-88,2 2 1,-1-1-130,1 1 0,-1-1 150,4-4 0,-3 3-222,4-6 0,-4-2 156,4-5 0,0 1 60,3-6 0,5-3 189,-1-4 0,4-5-102,-3 1-192,4-7 206,-2 2-892,5-9 536,0-1 1,0-6-607,0-5 1,0-1 949,0 1 0,10-11 0,3-2 0</inkml:trace>
  <inkml:trace contextRef="#ctx0" brushRef="#br0" timeOffset="4">21802 5162 8053,'0'-29'0,"0"6"294,0 8 158,0-3 0,0 6-92,0-4 286,0 9 13,6 2-1086,-5 5 280,9 0 0,-5 1-438,3 3 0,2 6 585,-3 5 0,9 10 0,1 0 0</inkml:trace>
  <inkml:trace contextRef="#ctx0" brushRef="#br0" timeOffset="5">22122 5859 8053,'0'8'1211,"0"-1"-1060,0 1 1,0-1 1619,0 1-466,0-5 641,0 7-832,0-9-583,0 4 0,0-4-176,0 3 0,1-3-1724,3 3 1041,-2-3 328,8-1 0,-9 6 0,4 0 0</inkml:trace>
  <inkml:trace contextRef="#ctx0" brushRef="#br0" timeOffset="6">12871 5139 8087,'-3'-11'0,"-1"0"0,-4 3 78,4 0 1,0 1 20,4-5 0,2 2-252,2 3 0,-2-4 374,6 4 1,-1-3-54,5-2 1,-1 5-90,1-1 1,3 0 68,0-3 1,5-1 83,-1 1 0,-1 3-74,1 1 1,0-1 48,4-3 0,0 3-96,0 1 0,0 4 11,-1-1 0,0-1-159,-3 1 1,-1 1 116,-3 3 0,-2 1-109,2 3 1,-6 2 68,-2 5 1,-4 1-68,1-1 1,-3 4 37,-1 1 0,0 4 1,0-1 1,-5-1 30,-3 1 0,-2-4 10,-1 4 1,-4-1-35,-1 1 1,-4-1 26,1-3 0,-1-2-83,1 2 1,1-3 109,3 0 109,2-1-114,-4 1-87,11-1 0,2-4 52,8-4 1,2 2 0,6-1 1,8 0 129,3-4 0,4 0-72,-1 0 1,2 0-176,3 0 1,0 1 131,-4 3 1,0-1-223,-4 4 1,-4 1 62,0 3 0,-5 1-36,1-1 0,-8 1 7,-3-1 0,1 2 18,-1 2 0,-1-1 68,-7 5 0,-2-5-38,-6 1 1,-4 2 148,-3-2 0,-3 0-72,-1-4 0,-3 1 140,-1-1 1,-4 1-80,5-1 1,-1-1-190,4-2 1,2-3-114,2-5 1,2 0-781,6 0-76,4 0 519,2 0 592,10-5 0,7-7 0,6-5 0</inkml:trace>
  <inkml:trace contextRef="#ctx0" brushRef="#br0" timeOffset="7">13454 5025 8048,'-5'-11'0,"0"3"101,-3 1 0,3-1 167,5-4 0,0 5 448,0-1-151,0 6 401,0-3-481,0 5 1,4 9-308,0 2 0,-1 8-87,-3 0 1,0 4-90,0 4 0,0-2 77,0 5 1,0 0-227,0 0 0,0 2 57,0-6 1,0 0-8,0-7 1,0 1 79,0-5 0,0 1-283,0-5 135,0 0 72,0 1 348,0-6-215,0-1 0,5-6 153,3-3 1,-2 2-45,2-6 0,3 0-97,5-3 1,0 3 29,-1 1 0,3 0-134,5 0 0,-4 0 82,0 4 0,-1 1-161,1-1 1,1 1-13,-5 2 1,1 4 65,-5 0 0,0 5 55,1-2 1,-5 4-13,1 0 1,-5 2 61,0 2 1,-1-1-54,-2 5 1,0-5 25,0 1 1,-2 2-64,-1-2 0,-4 0-108,-4-4 1,-4 0-59,-1-4 0,-3 2 53,4-5 0,-5 4-493,1-5 0,-3 1 214,-1-4 1,4 0-1069,0 0 1522,0 0 0,-4-5 0,1-1 0</inkml:trace>
  <inkml:trace contextRef="#ctx0" brushRef="#br0" timeOffset="8">13465 4968 8167,'0'-11'0,"1"-1"330,3 1 1,3-1-24,4 1 1,4 1 61,0 2 1,6-1-223,-2 6 0,2-5-137,2 4 1,4 0-342,0 4 0,0 0 234,0 0 0,-3 0-104,3 0 0,-3 0 135,-1 0 1,0 0-1002,0 0 1067,-1 0 0,1 5 0,0 2 0</inkml:trace>
  <inkml:trace contextRef="#ctx0" brushRef="#br0" timeOffset="9">14208 4922 10346,'-2'17'878,"-2"2"0,-1 4-523,-2 3 0,-3 5-258,2 7 1,-6 3 87,-1 4 1,-2 5-448,2-1 1,2 1 249,-2-5 1,3-4 3,0-3 1,2-6 70,2-2 1,-1-6-55,6-1 0,-5-1-116,4-7-250,-5 0-247,8-3-30,-4-6 0,5-2-473,0-8 0,0-4 1107,0-7 0,5 2 0,1-3 0</inkml:trace>
  <inkml:trace contextRef="#ctx0" brushRef="#br0" timeOffset="10">14036 4922 8105,'-6'-11'0,"1"0"849,5-1-482,0 6 1,1 1 213,3 5-529,-3-5 253,4 3 1,0-3-1735,2 10 725,9-3 704,-3 13 0,8-8 0,-3 10 0</inkml:trace>
  <inkml:trace contextRef="#ctx0" brushRef="#br0" timeOffset="11">14345 5493 15692,'-8'2'-783,"0"2"0,2 2 783,-2 5 0,-12 6 0,1 1 0</inkml:trace>
  <inkml:trace contextRef="#ctx0" brushRef="#br0" timeOffset="12">5299 5219 8059,'-6'-11'-64,"2"-1"0,4 1-8,4 0 1,-2-5 121,6 1 1,0 0 294,3 4-148,-5-1 336,5 1-246,-5-1 1,9 1 136,0-1-79,6 1-171,-9 0 1,11 3 174,0 0-232,0 1 77,10 0 1,-8 2-80,6 5-88,-6 0 1,2 2-8,-8 1 1,-3 5 75,-4 7 0,-1 3-95,1 5 1,-6 5 60,-2 2 1,-4 3-228,-4 1 0,-4 5 77,-7-1 0,1 1-247,-5-1 1,-1-2 123,-7 2 0,3-7 104,-3 0 1,-1-2 104,2 1 0,0 1 163,7-8 1,-1 1-35,5-9 0,3 0-97,5-3 1,4-5 399,-1 1-214,3-5 0,6 2-215,3-5 1,3 0 123,5 0 0,1 0 35,6 0 0,0 0-127,0 0 1,4-2-109,-1-1 1,1 1-292,-4-2 1,-4 3 168,0 1 1,-5 0-127,1 0 0,-2-1-134,-2-3-439,0 3 0,1-6 896,-1 4 0,6-4 0,1-4 0</inkml:trace>
  <inkml:trace contextRef="#ctx0" brushRef="#br0" timeOffset="13">5962 5105 8096,'-5'-16'0,"-2"3"0,1-4 0,2 6 1177,3 5-235,1-4-14,0 8-276,0-3 78,0 5-538,0 10 0,0 4 362,0 13-292,0 2 1,0 9 91,0 0-490,0 5 203,0-2 0,1 1 33,3 0 1,-3-4-86,3 4 1,1-7-746,-1 0 468,0-1 0,-1-10-313,1 3 0,1-5 307,-1-3 0,-3-2-717,3-6 264,3 1-657,-6-6 411,4-1 170,-5-5 797,5 0 0,-4-10 0,4-3 0</inkml:trace>
  <inkml:trace contextRef="#ctx0" brushRef="#br0" timeOffset="14">6487 5048 8084,'-5'-6'2231,"4"1"-2157,-4 5 1,5 8 135,0 4 0,-4 7-110,0 0 1,-5 4 474,2 3 1,0 5-185,0 7 0,-1-1-252,-3 5 1,-1-4 57,1 4 1,-2-2-420,-2 2 0,2 1 66,-2-5 0,2-1-327,2-6 406,-1-4 1,5-5-9,-1-3-180,6-2 433,-4-11-85,6-1-873,0-5 526,0-5 1,0-1-68,0-6-1442,0-4 751,6-2 1022,0-5 0,5 0 0,1 0 0</inkml:trace>
  <inkml:trace contextRef="#ctx0" brushRef="#br0" timeOffset="15">6293 5048 8057,'-17'-18'417,"10"2"1,-7 4 1666,10 1-1376,0 5-198,4-5 58,0 10-220,5-4-106,-3 5-54,8 0 1,-4 5-951,5 3 424,1 2 285,-1 1-2615,6 6 2668,1 1 0,4 10 0,1 1 0</inkml:trace>
  <inkml:trace contextRef="#ctx0" brushRef="#br0" timeOffset="16">6658 5573 7891,'-5'-6'0,"4"1"4005,-9 5-2659,9 0 0,-6 1 90,3 3 1,2-3-752,-6 3 1,4 1-2704,-3-1 1655,4 0 0,-6 1 363,6 2 0,-6 4 0,2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6T08:20:48.570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1496 9594 8817,'0'11'1141,"0"4"-925,0 0 0,0 6-156,0-2 1,0 2-143,0 2 0,1 5 121,3 3 0,-3-2-215,3 1 0,1-1 93,-1 2 0,1 1-30,-1-6 1,-3 2-44,3-1 0,1-7-47,-1 3 0,0-8 180,-4 0 1,0-2-33,0-2-51,0 1 18,0-1-749,0-4 268,0-2 90,0-5 479,-5 0 0,-2-5 0,-4-2 0</inkml:trace>
  <inkml:trace contextRef="#ctx0" brushRef="#br0" timeOffset="1">1508 9708 8144,'0'-12'0,"0"5"192,0-1 361,0 6 198,-6-9-68,5 10-216,-4-4-297,5 5 0,5 5-60,3 3 1,3 3 145,4 4 0,1 1-246,7 6 1,-3-1 106,6 5 1,2 2-278,-1-1 1,4 3-2,-5-3 0,5-2-80,-5-6 1,1 2 61,-4-6 0,-4 4 58,0-4 1,-4 1-19,4-5 0,-5-3 77,1-1 0,-3 1 3,-5 3 0,2-3-64,-5-1-23,5-4 0,-8 3-282,3-2-444,-3-3-638,-1 4 1510,0-5 0,-5 6 0,-1 0 0</inkml:trace>
  <inkml:trace contextRef="#ctx0" brushRef="#br0" timeOffset="2">1987 9673 7898,'0'-11'-334,"0"5"1,-4-4 791,1 2 0,-1 2 283,4-2 67,0 5-154,-5-7-39,3 9-450,-3-4 0,5 6-118,0 3 1,0 6-37,0 5 0,0 10 126,0-3 1,2 9-148,1-1 0,3 1 21,1 3 0,3-2-199,-2 6 0,-2-6 84,2-2 0,-4-5 1,3 2 0,-3-7 10,4-1 0,-6-5 19,2 2 0,-1-4-263,0 0 154,-1-1-394,3 0 0,-5-3-134,0 0-597,0-6 1308,0 3 0,0-5 0,0 0 0</inkml:trace>
  <inkml:trace contextRef="#ctx0" brushRef="#br0" timeOffset="3">2193 9708 8169,'-7'-12'153,"2"5"329,5-1-236,0 0 345,0 2-212,0 1 55,0 5-239,0 10 1,0-1-26,0 10 0,2 4-129,1 4 1,0 4 68,5 0 0,-5 2-289,5 1 0,-2 0 116,2 1 0,2-6-216,-2-3 0,2-5 103,1-2 1,1-5 12,-1 1 1,2-4 116,2-3 1,-2-3-43,2-5 0,2 0 181,-2 0 0,4 0-91,-4 0 1,1-5 91,0-3 1,-2-2-36,5-1 1,-5-4 164,1-1 0,1-4-52,0 1 0,-5-3 30,-3 0 1,-1-1-35,5 0 1,-6 0-67,-2 0 1,1-3-20,-1-1 1,-2-4 27,-6 5 0,2-1-401,-6 4 0,1 6 56,-5 1-1576,1 4 1810,-1 0 0,1 1 0,0-1 0</inkml:trace>
  <inkml:trace contextRef="#ctx0" brushRef="#br0" timeOffset="4">2912 9628 8132,'-11'0'992,"-1"0"-618,6 0 0,1 1 45,5 3-456,0 2 216,0 6 1,0 5-187,0 6 44,0 5 0,4 5 8,0-2 1,3 5-171,-3-1 1,4 4 75,-4-5 1,1 2-166,-2-10 0,-1 1 69,1-4 1,-1-5-76,-2-3 0,0-2-35,0-2 165,0-5-83,0 5-498,0-10 137,0 4 534,0-5 0,0 0 0</inkml:trace>
  <inkml:trace contextRef="#ctx0" brushRef="#br0" timeOffset="5">2878 9708 8132,'-6'-12'-83,"-4"1"890,8-1-36,-3 6-459,5 1 1,0 6 56,0 3-254,5 2 0,2 6 47,4-1 1,0 1-22,1-1 0,1 4-190,2 1 0,-1 3 27,5-4 0,-4 4-187,4-4 0,-5 0-308,1-3 375,-2-6 0,-2 0-73,1-2 0,3-2 117,0 1 0,0-3 77,-3-3 1,-2-4-85,-2-4 1,2-1 185,-3 1 1,4 0-29,0-1 0,-1-1 151,-2-2 1,1 2-7,-6-2 1,5-2 68,-4-3 0,1 3-176,-1-2 1,-3 5 1,3-2 0,1 4-23,-1 0 144,0 1-245,1 5 1,0 2 95,2 8 1,2 2-52,-5 5 0,4 7 12,-5 5 0,5 5-9,-4 6 1,3 2-178,-3 2 0,1-4 124,-1 0 0,-3 1-145,3-5 1,1-2 102,-1-1 1,0-5 10,-4-3 0,1 2-13,3-6 1,-3 0-20,3-3 0,-3-1-222,-1 0-287,0-4-930,0 3 1066,5-9 0,-2 4 472,5-5 0,-1-5 0,5-1 0</inkml:trace>
  <inkml:trace contextRef="#ctx0" brushRef="#br0" timeOffset="6">3472 9651 8143,'0'-12'0,"0"5"-139,0-1 47,0 5 527,0-2 27,0 5 0,4 3-197,0 5 0,3 0-48,-3 11 0,4 0-63,-5 4-9,6 5 0,-4 1-22,3 6 1,1-1-179,-5 0 1,3-3-119,-3-1 0,0-5 135,-4 2 1,0-4-331,0-4 0,0 1 150,0-4 1,0-5-345,0-3 0,1-2-286,3 2 93,-3-3 755,4-5 0,-10 0 0,-1 0 0</inkml:trace>
  <inkml:trace contextRef="#ctx0" brushRef="#br0" timeOffset="7">3415 9628 8102,'0'-15'148,"0"-1"1,0 1 133,0 4 0,0 3 437,0 0 1,5 5-339,3-5-204,2 0 0,5 2-158,0 2 1,5-1 103,-1 1 1,7 1-364,1 3 0,-1 1 184,-3 3 0,0-2-231,0 6 1,-2-1 151,-2 5 0,2-1-37,-6 1 1,0-1-5,-4 1 1,-3-1 120,0 0 0,-6 1 103,2-1 1,-3 1-141,-1-1 199,0 0 1,-5 1-68,-2-1 1,-7 1 172,-2-1 1,-4 1-48,1-1 1,-2 0 100,-2 1 1,4-1 32,0 1 0,5-5 56,-2 1 1,8-6-220,0 2 84,5-2-285,-2 3 1,10-4 62,3 3 1,2-2 36,2 2 1,4-3 40,3 3 0,4-1-225,4 0 0,-3-1-65,2 2 1,0 1-71,0-2 1,-2 5 20,3-4 0,-3 5 145,-1-2 1,-1 3-123,-3 2 1,-3-1 127,-4 1 0,-2 3-44,-3 0 0,2 2 2,-5-2 0,0-2 185,-4 2 0,0-2 73,0-2 1,-5 0 166,-3 1 0,-7-1-21,-4 1 1,-4-1-80,-4 0 1,2 1-243,-5-1 0,4-3 95,0 0 1,3-6-393,4 2 1,2-3-28,6-1-407,-1 0 801,1 0 0,0-5 0,-1-1 0</inkml:trace>
  <inkml:trace contextRef="#ctx0" brushRef="#br0" timeOffset="8">4214 9616 8273,'-5'-6'-133,"0"0"-266,-2 2 737,-4 3 0,5-4 533,-5 5 1,3 0-41,0 0-452,6 0 0,-7 5-287,5 2 0,-1 8-34,1 4 0,3 4 89,-3 4 43,3-3 0,1 13-82,0-3 0,4 3-227,0-3 0,3-1 11,-3-2 1,5 0-175,-2-4 1,4 0-357,0-4 443,0-6 1,1 0-154,-1-6 197,6 1 1,-3-6 80,5-2 0,-4-3-12,4-1 1,-4 0 14,4 0 1,-3-1 22,3-3 0,-5 1-73,1-4 0,-3 0-73,0 0 0,-1-2-586,1 5 327,-6-5 161,4 8 288,-9-9 0,5 4 0,-6-6 0</inkml:trace>
  <inkml:trace contextRef="#ctx0" brushRef="#br0" timeOffset="9">4089 9959 8296,'0'-11'386,"0"3"-246,0 0 1,5 2 193,2-2 1,5 0-235,3 4-27,-2 0 0,10 0-155,-1 0 34,1 0 1,6 1-56,-2-1 0,-2-1-266,6 1 0,-6 3 9,2-3 1,-4-1-653,-4 1 1012,-3 0 0,-4-1 0,-1-1 0</inkml:trace>
  <inkml:trace contextRef="#ctx0" brushRef="#br0" timeOffset="10">4112 9628 8374,'7'-15'-112,"1"-1"1,4 1 78,7 4 1,7-1-14,0 1 1,2 1 56,-1 2 1,-3-1 8,3 5 1,1 1-23,-2 3-2,-4 0 0,2 0-301,-5 0 1,5 1 98,-5 3 0,-2-3 206,-2 3 0,-2 2 0,-2 0 0</inkml:trace>
  <inkml:trace contextRef="#ctx0" brushRef="#br0" timeOffset="11">4671 9548 8246,'-6'0'-88,"1"0"316,5 5 0,0 5 14,0 5-97,0 1 0,4 0 214,-1 3 1,6 8-285,-1 3 1,2-1-8,1 2 1,0-1-117,-4 5 1,3-5-267,-2 0 1,-3-4-273,-1 0 398,2-7 1,-5-2-131,3-6 1,-1 1 89,1-1 0,-3-3-222,3-1 450,-3-4 0,-6 7 0,-1-3 0</inkml:trace>
  <inkml:trace contextRef="#ctx0" brushRef="#br0" timeOffset="12">4648 9571 8086,'2'-16'145,"1"1"0,4-4 303,4 4 1,1 0-271,-1 3 1,4 5-88,0-1 0,4 6 31,-3-2 1,4 2-103,-1 2 1,-1 3 21,1 5 1,-4 1-151,4 10 1,-5-4-276,1 4 269,-2 0 0,-7 4-104,-2 0 0,1-4 133,-1 0 1,0-2-109,-4 2 1,-1 3 127,-3-3 1,-3-1 84,-4 1 1,-4 0-80,0 4 1,-5 0 86,5-1 0,-4 0 49,4-3 1,4 1 193,3-4 0,5-1 116,0-4 0,1 1-145,2-1 0,2-1 466,1-2-408,4 2 1,4-5-235,1 3 0,-1-2 72,0-2 0,2-3-101,2 3 0,-1-3-269,5-1 1,-1 0 123,1 0 1,3 0-1403,-3 0 1510,-3 0 0,6 0 0,-4 0 0</inkml:trace>
  <inkml:trace contextRef="#ctx0" brushRef="#br0" timeOffset="13">5927 9548 8253,'-11'0'670,"0"5"1,0 1-190,4 6 0,-2-1 79,5 1-127,-5 4-304,3-3 0,0 8-89,2-2 0,2 3 89,2 1 0,0 0-175,0-1 0,2 0 156,2-3 1,3 3-141,8-3 0,-2-3-85,2-1 0,3-3-145,1-5 1,-1 2-190,1-5 254,0 5 21,4-8 1,-2 3 132,-2-8 0,3 2 25,-3-6 0,-1 0 13,1-3 0,-5-4 15,1 0 0,-2-4 93,-2 3 0,-1-3-87,-2 4 1,-3-4 7,-5 4 1,0-5-198,0 0 75,-5-1 0,-3 1 68,-7-3 1,-3 5 5,-5-9-145,1 6 1,-5-6-230,0 8 1,-3 3 23,3 4 0,1 2-145,3 2 1,0 3-231,0 5 747,5 5 0,2 2 0,4 4 0</inkml:trace>
  <inkml:trace contextRef="#ctx0" brushRef="#br0" timeOffset="14">6373 9502 8090,'-12'-16'413,"1"-3"0,5 2-117,2 2 0,1 2-201,0 2 0,0 3 764,-5 1-344,6 4-215,-3-7 1,3 9 144,-1-3 1,1 4-338,-1 4 0,1 7-203,2 8 0,2 8 149,1 3-28,-1 3 109,8 6 0,-4-2-458,6 5-650,-1 0 858,-5-1 0,3-2-127,-5-5 1,4-1-14,-5-2 0,3-3-238,-3-6 0,-1-4 156,1-3 0,-1-2-575,-2-1-231,0-6 1329,0 4-186,0-9 0,-5 4 0,-2-5 0</inkml:trace>
  <inkml:trace contextRef="#ctx0" brushRef="#br0" timeOffset="15">6304 9753 8045,'0'-6'1075,"5"1"-907,3 5 0,2 0-114,2 0 1,3 0 185,0 0-2,10 0-306,-6 0 0,11 0-167,-4 0 1,-2 0-3,3 0 1,0 0-244,-4 0 0,2 0 203,-6 0 1,-3 0 276,0 0 0,-4-5 0,0-1 0</inkml:trace>
  <inkml:trace contextRef="#ctx0" brushRef="#br0" timeOffset="16">6281 9525 8163,'12'-11'0,"4"-1"206,3 1 0,4 3 314,4 1 1,1 0-227,2 0 1,-1 0-387,-2 3 110,-3 3 1,8-4-548,-5 5 0,-1 0 529,-3 0 0,5 5 0,1 1 0</inkml:trace>
  <inkml:trace contextRef="#ctx0" brushRef="#br0" timeOffset="17">7812 9365 8028,'-12'-4'-329,"1"0"1,0 1-67,-1 3 529,1 0 1,-1 0 249,1 0 1,0 0 5,-1 0 1,-1 0-130,-2 0 0,2 0-32,-2 0 0,3 3-80,0 1 1,1 5 3,-1-1 1,-3 1-15,0-2 0,0 5-1,3-1 1,0-2-43,-4 6 0,4-3-152,-4 7 0,4-4-194,0 4 188,1-5 21,4 2 0,-1-3-19,4 2-60,0-7 120,4 7 1,5-8 15,3 4 1,3-1 41,4-2 0,3 1 7,5-6 0,1 5 6,3-4 0,-2 3 27,6-3 0,-5 1-196,5-1 141,-6-3-1,3 10 1,-5-9-233,0 6-30,-6-1 167,5 5 0,-11-5-147,1 1 0,-2 0 143,-6 3 0,0-3 6,-4-1 1,0 1 20,0 3 0,-7 1-7,-4-1 0,-6 1 225,-6-1-77,1 0 0,-6 1 43,-3-1-150,3 1 1,-5-1-27,3 0 0,2 0 5,1-4 1,4 2-93,4-5-80,3 0 0,8-4-388,1 0-598,4 0 360,8 0 357,3-5 458,13-2 0,2-4 0,6-1 0</inkml:trace>
  <inkml:trace contextRef="#ctx0" brushRef="#br0" timeOffset="18">8109 9548 7982,'0'-12'479,"0"1"1,1-4-519,3 0-3,-3 4-27,9 1 670,-8 9-251,3-4 2,-5 0 0,0 5 166,0 0 1,0 5-340,0 6 0,0 7-195,0 5 0,0 1 76,0 6 1,0-3-121,0 4 0,0-1-243,0 4 205,0 1 0,3-6-122,1-3 1,1-1 86,-1-3 0,-3-4-90,3-3 1,1-2-281,-1-2-60,0-4 234,-4-2-61,0-5 1,0 0 0</inkml:trace>
  <inkml:trace contextRef="#ctx0" brushRef="#br0" timeOffset="19">7869 9559 8201,'6'-11'482,"6"-4"60,-1-1 0,6 1-285,6 4 0,3 3-12,1 1 1,3 3 397,-3-4-342,0 6 1,-5-5-226,1 3 1,4 3 29,0-3 1,-1 3-1037,-3 1 1,-1 0 166,-3 0 763,2 0 0,-3 5 0,5 1 0</inkml:trace>
  <inkml:trace contextRef="#ctx0" brushRef="#br0" timeOffset="20">8634 9365 8021,'-6'-5'0,"-1"4"-195,4-3 0,1 3 1172,-3 1-572,5 0 0,-1 9-5,-3 2 0,3 8-141,-3 0 0,3 8-98,1 3 1,4 3-126,0 1 1,4-1 69,0-2 0,-2 1-210,2-6 0,-2 5-257,2-5 284,2-4 28,-9-1 1,6-8-63,-3 2 19,-3-2-110,4-1 1,-5-1-168,0 0 1,0-3-576,0 0 944,0-6 0,0 8 0,0-3 0</inkml:trace>
  <inkml:trace contextRef="#ctx0" brushRef="#br0" timeOffset="21">8451 9479 8213,'0'-16'123,"4"3"-62,0-2 1,5-2 206,-1 2 0,6 0 456,1 4 0,4 0-304,-4 4 0,5-3-166,-1 2 1,4 2-371,4-2 147,-3 6-116,9-4 1,-9 6-51,3 0 1,-3 6 101,-1 1 0,-4 3-154,0 2 0,-5 4 106,1 3 1,-6-1 2,-2 1 1,-4 0-59,1 4 0,-8 0-91,-4 0 0,-3-1-90,-4 1 150,-3 0 1,-5 0 87,0 0 0,2-4-15,2 0 0,-2-5 171,6 1 1,0 2-100,3-2 1,2 0 94,3-4-33,-3 6 0,8-4-20,-2 2 1,4-2 142,4-2 1,-1 0-138,4 1 0,2-2 44,7-2 0,0 2-10,3-3 1,3-2-9,-3-1 0,2-1-7,2 1 1,0-3-99,0 3 0,-2-3-151,-2-1 0,3 0 228,-3 0-534,-3 0 247,6 0 263,-9 0 0,3 0 0,-4 0 0</inkml:trace>
  <inkml:trace contextRef="#ctx0" brushRef="#br0" timeOffset="22">9114 9536 7998,'-6'-22'0,"0"3"224,6 0-104,0 5-52,0-3 1,0 9 249,0 1 213,0 4 0,4-1-176,0 8 0,0 3 102,-4 4 1,0 7-285,0 5 0,1 1-41,3 6 0,-3 1-85,3 3 0,-3 0-197,-1 0-291,0-4 354,0 3 0,4-8-14,0 5 0,5-5-66,-2-3 1,4 0-36,0-7 0,0-1 92,1-6 1,3 1 18,0-5 1,2-1-14,-2-3 0,-1 0-487,5 0 337,-5 0 1,6-1-137,-5-3 1,1 2-210,-5-6 0,1 2-136,-1-2 735,-5-2 0,4 4 0,-3-6 0</inkml:trace>
  <inkml:trace contextRef="#ctx0" brushRef="#br0" timeOffset="23">9057 9696 8001,'11'-1'774,"1"-3"-399,4 3 1,-2-5-365,5 2 0,0 3 74,4-3 0,0-1-201,0 1 0,-1 0 97,1 4 0,0 0-57,0 0 0,-4-4-201,0 0 1,-5 1-643,1 3 919,-2 0 0,-2-5 0,1-2 0</inkml:trace>
  <inkml:trace contextRef="#ctx0" brushRef="#br0" timeOffset="24">9102 9434 7982,'2'-12'263,"2"1"0,7-1 375,8 1 1,3 0-287,0-1 1,2 4-243,3 1 1,-3 3-268,3-4 0,1 6-36,-2-2 0,1 3-282,-4 1 1,-4 4 474,0-1 0,0 11 0,4-1 0</inkml:trace>
  <inkml:trace contextRef="#ctx0" brushRef="#br0" timeOffset="25">9685 9411 8044,'-6'0'290,"0"-5"1,5 3 67,-3-1 1,3 6-62,-3 5 0,3 3-37,1 5 0,-4 1-171,0 6 84,1 5 0,1 1-187,-1 6 0,1-2 83,-2-3 1,2 2-332,-2-5 209,3 4 1,-4-7-387,5 3 308,0-3 1,0-5-177,0 0 146,0-5 1,-1 3-92,-3-6 0,2-3-698,-1-1-61,1-4 453,2 2 558,0-5 0,-5-5 0,-1-2 0</inkml:trace>
  <inkml:trace contextRef="#ctx0" brushRef="#br0" timeOffset="26">9673 9377 8044,'-6'-18'162,"2"3"201,3-3 693,1 5-302,0-3-442,0 9 0,5 3-17,3 8 0,2 4-37,1 7 0,5 4 25,-1 8-110,5 2 0,-2 6-67,5 4 0,-4 0-181,0 3 0,-1 1 0,1-5 0,1 0-310,-5-4 1,4-3-154,-4-1 377,1-4 1,-5-2-62,0-5 0,1-4-498,-1 4 381,1-5 1,-2 2 115,-3-4 0,0-4-228,-3-1 1,-3-3-243,3 4 693,-3-6 0,-1 8 0,0-3 0</inkml:trace>
  <inkml:trace contextRef="#ctx0" brushRef="#br0" timeOffset="27">9605 9799 8100,'0'-11'1390,"0"-1"-2238,5 6 465,1-4 0,6 8 287,-1-1 0,2 1 481,2 2 1,3 0-24,5 0-254,0 0 0,1 0-887,2 0 484,4 0 1,0 0-114,0 0 408,-4 0 0,2-5 0,-5-1 0</inkml:trace>
  <inkml:trace contextRef="#ctx0" brushRef="#br0" timeOffset="28">10096 9434 7969,'-6'-12'449,"-4"1"599,8-6-217,-3 5-655,5 0-121,0 7 175,0 5 1,0 10 30,0 5 0,4 7-116,0 5 1,5 2-89,-2 5 0,0 0-260,0 1 111,-4-6 81,7 9 0,-5-11-552,3 7 389,-3-7 0,-1 3-840,-1-7 683,6 2 1,-8-8-335,3 2-167,-2-3 338,-2-4 494,0-6 0,5-1 0,1-5 0</inkml:trace>
  <inkml:trace contextRef="#ctx0" brushRef="#br0" timeOffset="29">10290 9479 7969,'7'-17'0,"1"-4"188,-4 6 0,4 0 921,-4 3-522,5 1-133,-8 5-262,4 1 0,-4 6 13,3 3 1,-3 7-95,3 8 56,-3 3 1,-2 0 168,-3 1-522,3 5 225,-9-4 0,5 6-564,-3-4 398,-2-2 1,2 8-47,-7-5 0,2-1-78,-2-3 1,3 0 108,0 0 0,4-2 68,1-2 0,4-2 111,0-6-123,1 1 103,2-6 68,0 4 0,5-5-52,3 3 1,2-3 29,2-5 1,0 0-127,3 0 0,-1 0-116,5 0 1,-3 0-73,3 0 0,-4 0-278,4 0 0,-1-4-628,1 0 539,2-4 618,-3 1 0,5-4 0,0-1 0</inkml:trace>
  <inkml:trace contextRef="#ctx0" brushRef="#br0" timeOffset="30">10747 9525 7941,'0'-18'12,"0"3"0,0 2-29,0 2 1,0-1 698,0 1-281,0 0-230,0 4 0,0-3 414,0 3-304,0 1 2,0-4-189,-5 9 0,-1-8-18,-6 5 0,-3 1-144,0 3 0,-4 5 119,3 2 1,-4 1-92,1 3 1,1-1 155,-1 9-74,5 0 1,-2 4-200,4 0 206,6 0 0,-4-5-53,9 8 0,-4-10 21,5 6 0,5-6-9,2-1 1,5-2-15,3-2 0,-1-1 61,5-2 0,0 1-5,4-5 1,-4 3-75,0-3 0,-1 1 20,1-1 1,1-3 4,-5 3 0,4 1-38,-4-1 0,1 3-299,-5-3 236,1 5 30,-1-3 1,-1 6 30,-2-1 0,-3 1-4,-5-1 0,0 1 94,0-1 1,-7 0 235,-4 1 1,-2-1-44,-6 1 0,0-1-101,-4 0 1,1 0 61,-1-4 1,-4 2-310,0-5 1,0 4-326,0-5 0,3 1 75,-3-4 0,7 0 354,1 0 0,5-5 0,-3-1 0</inkml:trace>
  <inkml:trace contextRef="#ctx0" brushRef="#br0" timeOffset="31">11741 9217 8137,'0'-12'-394,"0"5"743,0-1 34,0 5 1,-2-5 248,-1 4-48,1 0-386,-3 4 0,1 5 15,1 3 0,-1 8 31,4 7 1,0 5-5,0 6 1,4 6-184,-1 1 1,6 3 65,-1-3 0,-2 4-94,2-3 0,-4 1 16,3-1-744,-4-3 619,7-5 1,-9-3-1,3-1-359,2-4 314,-4 2 1,3-9-169,-5 0 1,4-5-78,-1 1 240,1 3-389,-4-11 244,0 8 0,0-8-87,0 4 1,-1-5-18,-3-2 0,2 1-403,-6-1 390,5 0 392,-2-4 0,-5 0 0,-3 0 0</inkml:trace>
  <inkml:trace contextRef="#ctx0" brushRef="#br0" timeOffset="32">11684 9422 8106,'-4'-11'55,"0"-1"0,0 1 223,4 0 238,0-1 0,0 4-95,0 1 0,1 4 135,3 0-259,-3 1-152,10 2 1,-1 5 58,5 3 1,1 3 6,0 5 0,1 5-1,6 6 1,0 1-69,0-2 0,4 4-140,-1 4 1,1-1-336,-4-3 200,5 3 78,-9-9 1,7 4-153,-7-5 121,3-5 72,-4-2 1,2 0 74,-5-1 1,2-1-30,-2-7 0,-2 4 0,2-4 0,-2 2-69,-2-1 1,-3 1-95,-1-6 0,-3 2-407,4-1 254,-6-2-15,3 3-829,-5-5-1361,0 0 2489,-5 0 0,-1 5 0,-6 1 0</inkml:trace>
  <inkml:trace contextRef="#ctx0" brushRef="#br0" timeOffset="33">12072 9308 8022,'-1'-23'115,"-3"0"0,3 4 287,-3 0 1,2 5 190,2-1 216,0 2-295,0 2-166,0 5 1,2 1-330,2 5 20,-3 0 0,5 6 99,-2 5 1,-2 6-21,6 6 1,0 5-56,3 2 0,1 8 82,-1 4-84,0 2 1,-3 1-105,0-3 1,-1 1 49,5-5 0,-5 2-35,1-5 0,-6 0-300,2-8 171,3-5-25,-6-1 0,4-4-91,-5 2 0,0-3-1,0-4 0,1-1-596,3 0-242,-3 1-215,4-1 1327,-5-4 0,5 3 0,2-4 0</inkml:trace>
  <inkml:trace contextRef="#ctx0" brushRef="#br0" timeOffset="34">12609 9479 7967,'0'-6'517,"0"-4"0,5 9-265,2-3 166,-2 2-154,6 2 1,-5 0 28,5 0 0,1 0-28,-1 0 0,2 0-107,2 0 1,-2 0-102,2 0 1,1 0-250,0 0 157,-1 0 1,0 0-448,0 0 0,1 0 172,-5 0 112,0 0 0,1 0-89,-1 0 0,-1-1-596,-2-3 883,2 3 0,-8-4 0,3 5 0</inkml:trace>
  <inkml:trace contextRef="#ctx0" brushRef="#br0" timeOffset="35">12609 9696 8351,'12'0'599,"4"0"0,-2 0 83,5 0-466,-5 0 0,7-1 73,-2-3 1,4 3-148,4-3 0,-2-1-161,5 1 0,-3-1-1840,4 1 1859,-6 3 0,8-9 0,-4 4 0</inkml:trace>
  <inkml:trace contextRef="#ctx0" brushRef="#br0" timeOffset="36">13488 9160 8126,'-5'-12'770,"4"1"-381,-4 4 362,0 2-272,3 5-224,-3 0 0,6 5-1,3 3 0,-1 11-177,4 4 0,0 9 123,0 2 0,2 0-229,-5 4 1,4 1-138,-5 0 1,5 2-195,-4-2 0,4-1 135,-5-4 1,2-1-493,-1-3 548,-3 3 0,5-10-91,-6 0 0,0-1 83,0-7 0,3 0 86,1-4 0,0 1-400,-4-1-97,0-4-185,0 3 773,0-9 0,0 9 0,0-3 0</inkml:trace>
  <inkml:trace contextRef="#ctx0" brushRef="#br0" timeOffset="37">13499 9319 8091,'-6'-17'-26,"-3"-4"13,5 6 0,1 0 1085,3 3-137,0 6-476,0-4 1,1 9-168,3-3 1,2 4-87,5 4 0,2 3 147,2 9-245,3 1 1,5 7 73,0 3 0,0 1 6,0 2 0,3 3-142,1-2 1,-1 2-451,-3 1-15,0-5 247,0-1 1,0-5-122,0 0 1,-4-5 151,0-3 1,-5-2 115,1-2 1,1 0 2,0 1 1,-1-4 15,-4-1 0,-1-3-61,-2 4 1,2-2 155,-2 2 0,-2-2-540,2-2 108,-6-3-851,8 4 424,-8-5 305,3 5 465,0-4 0,-4 4 0,4-5 0</inkml:trace>
  <inkml:trace contextRef="#ctx0" brushRef="#br0" timeOffset="38">13956 9251 8162,'0'-23'67,"0"0"0,0 2 0,0 2 0,0-2 235,0 6 133,0 0 1,0 3 332,0 1 510,0 5-1004,0 1-212,0 5 1,0 5 141,0 2 1,0 9 38,0 3 0,0 3-197,0 5 0,4 6 125,0 5 1,1 0-166,-1-4 0,-2 3 5,6-3 1,-2 7-110,2-7 1,2-1-106,-2-2 0,-3-6-100,-1 2 1,1-1 109,-2-3 0,3 1 12,-3-8 21,-1 4 1,3-7-416,-5 2 244,0-2 0,0-2-269,0 0 0,0-3-339,0 0 1,0-5 938,0 5 0,5-5 0,1 2 0</inkml:trace>
  <inkml:trace contextRef="#ctx0" brushRef="#br0" timeOffset="39">14196 9628 7919,'6'0'-40,"0"0"1,-5 1 678,3 3 1,-3 2 191,3 6-534,-3-1 1,-1 2 102,0 2 0,0 3-123,0 5 1,0-1-191,0 1 1,1 0 82,3 0 1,-3-1-93,3-3 1,-1 2-61,0-2 0,-1-2-195,2-2 0,-3-2-58,-1-2 1,1 0-285,3 1 0,-3-5-1453,3 1 1972,-3-5 0,-1 7 0,0-4 0</inkml:trace>
  <inkml:trace contextRef="#ctx0" brushRef="#br0" timeOffset="40">14744 9331 8078,'0'-12'0,"0"5"774,0-1-18,0 6-386,0-3 1,2 6-19,1 3 1,-1 7-81,1 8-38,4 3-29,-6 6 0,4 1-180,-5 5 46,5 0-178,-3 1 1,3-2-114,-5-3 1,3-1 96,1-2 1,0-7-80,-4 3 0,1-8-488,3 0-534,-3-2 124,4-1 1100,-5-1 0,-5 0 0,-1 1 0</inkml:trace>
  <inkml:trace contextRef="#ctx0" brushRef="#br0" timeOffset="41">14584 9594 8078,'0'-7'372,"0"1"181,0 2 0,6 3-177,1-3 1,8 3 3,4 1 1,3 0 224,1 0-288,5 0 0,-3 0 64,6 0-460,-1 0-304,4 0 257,1 0 1,-6 0-126,-3 0 1,-3 0-224,-4 0 0,2 0-1462,-6 0 1936,0 0 0,-4 5 0,1 1 0</inkml:trace>
  <inkml:trace contextRef="#ctx0" brushRef="#br0" timeOffset="42">15224 9765 7813,'6'-1'-753,"-2"-3"1382,-3 2-222,5-3-46,-5 5 0,5 0 558,-2 0-242,-3 0-55,4 0-2129,-5 0 930,5 0 280,-3 0-495,3 5 792,0-3 0,-4 3 0,4-5 0</inkml:trace>
  <inkml:trace contextRef="#ctx0" brushRef="#br0" timeOffset="43">15521 9719 8064,'11'0'29,"1"0"160,-1 0 1,-3 0 205,-1 0-183,-4 0 0,3 4-97,-2 0-563,-3 0-463,4-4 343,-5 0 568,0 5 0,0-4 0,0 4 0</inkml:trace>
  <inkml:trace contextRef="#ctx0" brushRef="#br0" timeOffset="44">15852 9708 8739,'7'0'3453,"-2"0"-2756,-5 0-560,5 0 127,-4 0-294,9 0-1734,-9 0 667,9 0 1097,-8 0 0,-2 5 0,-7 1 0</inkml:trace>
  <inkml:trace contextRef="#ctx0" brushRef="#br0" timeOffset="45">16526 9422 8046,'-6'-5'0,"-1"3"0,3-6 0,3 4 350,-3-3 792,3 4-85,1-2-579,0 5 1,0 10-311,0 5 0,0 6 14,0 1 0,1 3-181,3 1 43,-3-2 36,10 4 0,-9-5-467,6 0 302,-6 0 0,7-4-1010,-5 0 748,0-5 1,-4 2-28,0-4 1,0-1-544,0 1 917,0-1 0,0 0 0,0 1 0</inkml:trace>
  <inkml:trace contextRef="#ctx0" brushRef="#br0" timeOffset="46">16298 9582 8239,'7'-4'402,"1"0"1,-4 1-36,3 3 1,2 0 441,6 0 0,-1 0-277,5 0 0,2 0-8,5 0 0,1 0-253,7 0-220,-2 0-249,7 0 1,-8 0-921,-1 0 936,1 0-159,-2 0 341,4 0 0,-9 0 0,4 0 0</inkml:trace>
  <inkml:trace contextRef="#ctx0" brushRef="#br0" timeOffset="47">17200 9182 8291,'0'-11'-1201,"-5"0"2302,3-1-139,-3 1 132,5 4-42,0 2-855,0 5 1,0 7 249,0 4-380,5 11 30,-3 7 1,3 6-259,-5 3 144,5 3 1,-4 5 25,3-1 0,-3 0-149,-1-3 0,0 1-156,0-5 1,4-1-222,0-7 0,1 2-217,-1-5 394,-3-6 120,4-4 0,-4-2-396,3 0 285,-3 0 1,5-3-504,-6-1 834,0-5 0,0 5 0,0-5 0</inkml:trace>
  <inkml:trace contextRef="#ctx0" brushRef="#br0" timeOffset="48">17086 9285 8087,'0'-11'246,"5"1"183,2 2 0,3-1-52,2 5-230,4 0 0,-2 6 206,5 2 126,0 2-288,9 5 1,-2 6 484,4 2-500,1 2 1,-1 6-6,1 0 0,-1 4-100,4 0 1,-1 2 23,-2 1 1,-2-5-191,-2-2 1,-7-3 50,3-1 0,-3 0-154,3 0 0,-4-6-6,0-1 116,-5-4 1,2 0-317,-4-1 0,-2-3 156,-2-1 1,0-3-833,-4 4 702,5-6 0,-8 5-189,3-4 567,-3-1 0,-1 3 0,0-5 0</inkml:trace>
  <inkml:trace contextRef="#ctx0" brushRef="#br0" timeOffset="49">17645 9148 8174,'7'-18'140,"-2"-2"69,-5 5 0,3 3 354,1 5-6,5 4 349,-8-2-192,4 5-480,-5 0 0,4 3-28,0 4 1,0 7-25,-4 13 0,4 6-130,0 5 1,-1 5 67,-3-1 0,0 2-251,0 2 0,2-1-326,1-4 359,-1-1 1,4-11-160,-2-2 1,-3-1-66,3-3 186,-3 2 1,3-12-117,0 2 0,0-2 20,-4-2 1,0 1-329,0-1 560,0 1 0,-5-1 0,-2 1 0</inkml:trace>
  <inkml:trace contextRef="#ctx0" brushRef="#br0" timeOffset="50">17999 9514 10735,'0'11'593,"0"0"1,0 1-418,0-1-117,0 6 1,0-1 88,0 3 0,2 3-106,1-3 1,-1 2 14,1 2 1,3 0-199,-3 0 1,5-4-177,-4 0 165,0-5 67,1 3 1,-4-2 92,3 0-43,-3-5 7,4 0-27,-4-3-148,4 4-361,-5 0 175,0 1 1,0-4-1146,0-1 1534,0-4 0,0 7 0,0-4 0</inkml:trace>
  <inkml:trace contextRef="#ctx0" brushRef="#br0" timeOffset="51">17988 9571 8109,'-1'-7'-1434,"-3"4"1103,3-4 943,-5 6-256,6-9-127,0 8 1,-1-4 86,-3 2-220,3 3 1,-5-4-30,2 5 0,3-1 24,-3-3 1,1 3 103,0-3-19,1 3-71,-8 1 1,8 0-17,-6 0-2,5 0-26,-7 0 33,9 0-21,-9 0-39,3 0 0,-4 5 0,0 0-88,-1 2 1,5 3 41,-1-2 0,0-2-14,-3 2 0,3-2 23,1 2 6,4 2-13,-7-3 1,8 4-6,-6 0 1,5-3 8,0 0 1,1-1-4,2 5 1,2-1-6,1 0 0,4-3-2,4 0 0,1-2-157,-1 2 0,5-2 101,4-2 1,-3-3-811,2 3 403,0-3 479,-1-1 0,4 0 0,-5 0 0</inkml:trace>
  <inkml:trace contextRef="#ctx0" brushRef="#br0" timeOffset="52">18228 9559 8220,'0'-6'-1940,"0"0"2640,0 2-137,0 2-207,0-3 180,0 5-36,0-5-92,0 4-63,0-9-306,-5 9 154,3-4 146,-8 5-307,9 0-22,-9 0-11,3 0 117,-4 5 1,3-3-81,1 6 1,0-1-115,0 5 0,-2-1 43,5 1 0,-3-1-118,3 1 0,0 0-106,4 3 126,0-2-44,0 4-86,0-6-5,5 0 228,-4 1 1,13-4-24,-2-1 1,2-4 44,-3 0 0,6 3 18,2-3 1,1 1-2,-1-4 1,2-4 158,-2 1 0,2-5-4,-2 4-58,-3-5 0,-4 3-15,-1-6-43,1 6-18,-6-4-12,-1 4 1,-5-6-6,0 1 1,-1-1-33,-3 1 1,-2 0-127,-6-1 0,-1 2-2,-2 2 0,3-1-251,-4 6 0,4-5-415,0 4 543,1 0 0,-1 4-180,1 0 29,0 0 431,4 0 0,-2 2 0,6 1 0,-1-1 0,-1 8 0,-2-4 0</inkml:trace>
  <inkml:trace contextRef="#ctx0" brushRef="#br0" timeOffset="53">18159 9776 11179,'-5'7'156,"4"3"-281,-3-3 79,-2-2 20,4 6 1,-3-5-25,5 5 1,-1 1-8,-3-1 0,3 1-212,-3-1 0,3 0 148,1 1 0,1-1-123,3 1 1,-1-2-132,4-3 315,1 4-13,3-5 0,1 0 156,-1-2-155,0 2 43,6-4 1,-4 3 4,2-5 0,1 0 37,0 0 1,3-4 133,-4 0 1,0-5-109,-4 2 0,1-3 97,-1-2 0,-4 1-43,-4-1-77,-1 1 13,-2 5 0,-2-7-175,-1 5 169,-4-4-74,-4 0 0,-2 2-152,-2-5 1,-3 8 127,-5-4 0,4 3-148,0 1 0,4 2 41,-4 5 1,4 0-549,-4 0-114,5 0 448,-3 0 396,11 0 0,-4 5 0,3 1 0</inkml:trace>
  <inkml:trace contextRef="#ctx0" brushRef="#br0" timeOffset="54">18490 9616 8031,'-5'-6'-256,"4"1"0,-4 4 688,5-3-241,0 3 163,0-4 365,0 5 1,5 0-692,3 0-87,2 0 169,1 0 1,4 0-77,1 0-93,4 0 76,-2 0 0,5-4-46,-1 0 0,1 0 53,0 4 1,2-4-13,-2 0 0,1-1 28,-8 2 0,-1 1 32,-4-1-72,1 1 45,-1 2 9,-4 0-185,-2 0 73,-5 0 27,-5 0 0,3 2-17,-2 1 1,2 0-91,-2 4 1,3 1 12,-3 4 101,-2-1 21,4 0 1,-4 1 7,2-1-34,-2 6 43,0-5 0,-5 9 82,4-6 1,0 4-48,0-4 0,-1 2 18,-3-2 0,3-1-47,1 5 0,4-5 7,-1 1 0,-1 2-131,1-2 123,1 0 26,3-4-94,0 1 64,0-1 21,0 1 0,0-5 4,0 1 0,0-4 66,0 3 24,0-4-38,0 7-36,0-9 1,0 6-239,0-4 233,0-1 23,0 3-773,0-5 0,-6 5 1,0 1-1</inkml:trace>
  <inkml:trace contextRef="#ctx0" brushRef="#br0" timeOffset="55">1519 10758 8267,'0'-11'-671,"0"0"1054,0-1-197,0 1 0,0 3 51,0 1-73,0 4 0,0-3 497,0 2-197,0 3 26,0-4-134,0 5-265,0 5 1,0 1 98,0 5 0,0 6-97,0 2 1,0 2 50,0 2 0,0 5-161,0 3 0,0 2-10,0 1 1,0-1-87,0-3 0,0 2-117,0-5 0,0 3 103,0-3 1,0-2-41,0-6 1,0 2 62,0-6 1,1 1-182,3 0 216,-3-4 0,4 5-66,-5-6 0,0-3-37,0-1 0,0-3-518,0 4-438,0-6 423,0 3 523,0-5 0,5 0 0,2 0 1</inkml:trace>
  <inkml:trace contextRef="#ctx0" brushRef="#br0" timeOffset="56">1553 10724 8286,'0'-11'244,"0"3"383,0 1-49,0 4 31,0-2-235,0 5-119,0 5 1,5 1-18,3 6 0,6 4 33,1 3 0,5 4-114,-1 4 0,3-2 114,1 6 1,0-2-316,0 1 1,-1 3-124,1-2 0,0-2-73,0 1 0,0-4-14,0 0 0,-4-1 112,0-3 1,-5-3-199,1 0 1,-2-5 45,-2 2 1,0-4 280,1 0 1,-5-5-138,1 1 1,-4-6 192,3 2-170,-4 3-52,2-6-743,-5 4 565,0-5 0,-5 0 0,-1 0 0</inkml:trace>
  <inkml:trace contextRef="#ctx0" brushRef="#br0" timeOffset="57">2010 10690 8179,'0'-11'72,"0"-1"0,0 4 469,0 1-52,0 4-32,0-7-86,0 9-158,0-4 1,0 6-157,0 3 1,1 4 124,3 7 0,1 3-147,3 4 0,1 6 114,-5 3 1,3 2-257,-3 1 1,0 0 64,-4 1 0,0-3-13,0-1 1,0 2-32,0-3 1,0-2-141,0-1 0,-2-3 29,-1-1 1,1-4 176,-1 0 0,1-5-89,2 1 1,0-2 64,0-2 1,0 1-204,0-1 0,0-3-17,0-1-200,0-4-267,0 7 731,0-9 0,0 9 0,0-3 0</inkml:trace>
  <inkml:trace contextRef="#ctx0" brushRef="#br0" timeOffset="58">2284 11101 8229,'-5'-6'264,"4"1"372,-4 5-30,5 0-53,0 5 1,0 2-305,0 9 1,-4-2-61,0 5 1,0-4-242,4 4 41,0 0 1,0 0 76,0 0 0,4-4-66,0 4 0,1-5-105,-1 1 1,-2-3 35,6-5 1,-4 2-20,3-5 1,-3 4 84,4-4 1,-4-1-152,3-3 1,-3 4-378,4 0-394,-6 0 415,8-4 0,-5-2 16,3-1 494,-3 1 0,0-8 0,2 4 0</inkml:trace>
  <inkml:trace contextRef="#ctx0" brushRef="#br0" timeOffset="59">2318 10827 7985,'-11'-5'1070,"0"-1"-240,-1-6-352,6 6 1,-1-3 136,4 5-749,1 0 162,-3 4 0,7 0-471,1 0 1,4 0 442,4 0 0,6 5 0,0 2 0</inkml:trace>
  <inkml:trace contextRef="#ctx0" brushRef="#br0" timeOffset="60">2810 10964 8240,'0'-6'-400,"0"1"835,0 5-320,5 0 1,-3 0 19,6 0 0,-1 1-65,5 3 1,-5-3-11,1 3 1,0-3 32,3-1 1,4 1-25,1 3 1,-1-3 29,-4 3 8,6-3-58,-5-1 1,6 0-222,-3 0 216,3-5-70,0 4 0,0-5-118,-3 2 1,-2 1-25,2-4 1,-3 4-576,0-1-6,-6-2-182,4 5 931,-8-4 0,-2 10 0,-7 1 0</inkml:trace>
  <inkml:trace contextRef="#ctx0" brushRef="#br0" timeOffset="61">2844 11124 8168,'7'0'1650,"1"0"-1475,5 5 0,-1-4 79,4 3 1,0-3-107,-1-1 1,6 0-160,-2 0 0,2 0 182,2 0 1,-4-1-201,0-3 0,4 2-673,4-6 550,-1 6 152,-3-9 0,0 5 0,0-5 0</inkml:trace>
  <inkml:trace contextRef="#ctx0" brushRef="#br0" timeOffset="62">3769 10804 8018,'-4'-7'867,"0"-1"-647,0 5 1,4-3 277,0 2 83,0 3-291,0-4 1,0 6-67,0 3-140,0 2 0,0 7-54,0 2 1,2 3 146,2 5 0,-2 1-200,6 3 1,-5-2 18,5 5 1,-4-3-176,4 4 0,-5-6 96,5 2 0,-6-5-17,2-3 1,1 2-48,-1-6 1,4 4-268,-4-4 239,-1 0 0,-1-3 84,1-1 0,-1-3-677,2 0 199,-3-6-706,-1 3 1275,0-5 0,0 5 0,0 2 0</inkml:trace>
  <inkml:trace contextRef="#ctx0" brushRef="#br0" timeOffset="63">4020 10827 8117,'0'-8'309,"0"1"672,0 4-785,0-2 102,0 5 0,0 6-180,0 6 90,5-1 1,-2 11-194,4-3 24,-4 3 1,3 4 19,-2 1 0,-3 3-159,3-3 1,-1 3 2,0-3 0,-1-2-246,2-6 1,-3 2 29,-1-6 0,4 0-234,-1-3 116,1-1 22,-4-5-530,0 5 939,0-10 0,5 4 0,2-5 0</inkml:trace>
  <inkml:trace contextRef="#ctx0" brushRef="#br0" timeOffset="64">4009 10873 8117,'0'-12'577,"0"1"-272,0-1 1,0 5 501,0-1-270,0 6 20,0-3-319,0 5 1,5 1 133,2 3 0,9 2-127,3 5 0,2 5-37,2-1 1,0 5-59,0-1 1,0 1-209,-1 0 1,1 1 22,0-2 1,0 1-234,0-1 0,-4-1-144,0-3 0,-5-2 233,1 2 1,2-3-91,-2-5 1,0 2-6,-4-5 0,-3 4-485,0-4 215,-1-1-442,5-3 402,-6 5 584,-1-3 0,-5 3 0,0-5 0</inkml:trace>
  <inkml:trace contextRef="#ctx0" brushRef="#br0" timeOffset="65">4431 10850 8085,'-1'-10'-913,"-3"2"1256,3-2-130,-4 4 1,4-1 255,-3 3-72,3-2 1,-5 4 183,6-6 250,0 5-366,0-2-233,0 5 0,0 5-173,0 3-117,0 2 249,0 7 0,0 0-274,0 6 69,6 0-47,-5 5 1,4-3 52,-5 6 1,4-6-50,-1 2 0,3-3-91,-3-1 1,-1-4-40,1 0 1,3-5-143,-3 1 1,1-2-532,-4-2 465,5-4 174,-4 3 0,5-8-892,-6 6 549,0-6 564,5 3 0,-4 1 0,4 0 0</inkml:trace>
  <inkml:trace contextRef="#ctx0" brushRef="#br0" timeOffset="66">4728 10781 8156,'-5'-11'166,"4"-1"360,-4 1-399,5 5 0,0 2 16,0 8 1,0 3 417,0 9-229,0 1-155,0 6 0,1 5-58,3 3 21,-3 2-148,9 1 1,-7-1-138,4-3 0,-3 2 69,4-5 1,-6-1-197,2-3 0,1-5 151,-1-3 1,1-2-144,-1-2 0,-3-3-177,3-1 217,-3-4-567,-1 7 791,0-9 0,5 10 0,2-5 0</inkml:trace>
  <inkml:trace contextRef="#ctx0" brushRef="#br0" timeOffset="67">4637 10884 8128,'-4'-15'23,"0"0"1,0-2 54,4 2 0,0 2 601,0-2-262,0 2-137,0 7 0,2-4 308,2 2-95,2 3-372,5-5 0,5 7 89,-1-4 1,5 4-85,-1-1 0,6 3-182,2 1 1,0 5 99,-4 3 0,3 3-202,1 5 1,0 1-371,-5 6 306,1-5 54,0 9 1,-4-8-128,0 7 0,-5-2 108,1-1 1,-3-4-191,-5 0 1,-2-1 189,-5 1 1,0 1 84,0-4 1,-2 3-19,-6-4 1,-1 1 227,-10 0 0,4-4 94,-4 3-113,0-2-39,-4-1 0,0-1 255,1 0-145,-1 1-27,0-1 1,0-3-77,0 0 1,5-6-121,3 2-354,3-3-182,5-1 599,2 0 0,5-5 0,0-1 0</inkml:trace>
  <inkml:trace contextRef="#ctx0" brushRef="#br0" timeOffset="68">5242 10804 8070,'0'-11'0,"0"-1"0,0 1 785,0-1 37,0 6-451,0-4-98,0 9 101,0-4-129,0 5 1,0 6-45,0 5 1,4 6 14,0 6 1,1 0-29,-1-1 1,-2 5-16,6 0 1,-4 4-340,3 0 154,-4-3-70,2 5 1,-1-5-17,-1 2 1,1-2-7,-4-5 1,4-2-213,0-1 1,0 0-30,-4-5 0,0-4-710,0-3 191,5 0 864,-4 3 0,4-5 0,-5 0 0</inkml:trace>
  <inkml:trace contextRef="#ctx0" brushRef="#br0" timeOffset="69">5779 10827 8073,'0'-11'-348,"0"-1"0,0 5 346,0-1 11,0 5 0,0-3 288,0 2 1,-4 2 456,0-6 1,-1 4-421,1-3 1,-2 4-170,-5-1 0,-1 3-195,1 1 29,-1 0-23,-4 5 1,-2 1-11,-5 6 1,0 1 127,1 2 1,3-1-53,0 5 1,1 0-20,-1 4 0,2 0 0,6-1 1,1 2-140,2 3 179,3-3-21,5 4 1,0-5-194,0 0-42,0 0 154,5 0 1,1-2-122,6-2 0,1-2 144,2-6 1,-1 0-6,5 1 1,-1-5-20,1 1 0,2-5 13,-2 0 0,3-1-119,1-2 0,-2-4-158,-2 0 1,2-4-676,-6 5 648,5-6 0,-7 6 331,2-4 0,3-1 0,-1-3 0</inkml:trace>
  <inkml:trace contextRef="#ctx0" brushRef="#br0" timeOffset="70">6030 10793 8116,'0'-12'200,"-4"1"54,1-1 0,-1 1 119,4 0-205,0 4 0,0 1 425,0 2-282,0 3 0,-1-4 106,-3 5-390,2 5-1,-3 1 49,5 11 1,-1 0-88,-3 6 0,3 5 55,-3 3 1,3 2-170,1 1 0,-4 0 46,0 0 1,-1-3-197,1-1 0,3 0-19,-3 0 0,2-3-133,-2-8 0,3 1-384,-3-5 387,3-5-100,1 1-67,0-5 592,0 0 0,0-1 0,0-5 0</inkml:trace>
  <inkml:trace contextRef="#ctx0" brushRef="#br0" timeOffset="71">5973 10793 8116,'0'-18'0,"0"1"765,0 6-267,0 5-6,0-4-160,5 8-86,-4-3 0,10 12 12,-4 4 1,5 5 37,3 7 1,-1 5 99,5 3 1,0 2-266,4 1 0,0 0-143,-1 0 1,-1-3-852,2-1 501,-8 1 64,11-2 0,-9-5-213,2-5 0,1-5 256,-4 1 1,-1-2-99,-4-2 1,1 0-482,-1-4 420,0 3 1,0-7 413,-4 5 0,-2-6 0,-5 3 0</inkml:trace>
  <inkml:trace contextRef="#ctx0" brushRef="#br0" timeOffset="72">5985 11181 8501,'-6'-11'704,"5"3"-409,-3 0-36,8 1 1,3 0 123,4 4-302,5 1 1,2-1 18,5-1 0,0-1-1,0 1 0,3 3-534,1-3 0,3 3 224,-3 1 0,0 0 211,-4 0 0,5 0 0,1 0 0</inkml:trace>
  <inkml:trace contextRef="#ctx0" brushRef="#br0" timeOffset="73">6556 10793 8259,'0'-7'177,"0"2"101,0 5 0,0 5 232,0 3 1,0 6-249,0 1 1,1 9-67,3-1 1,1 3-188,2-4 12,3 6 40,-8-4 0,7 3-307,-6-8 142,6 3-44,-7-10 1,4 9-328,-2-6 334,-3 0 0,5-3-78,-2-1 1,-3-3-520,3-1 738,-2-4 0,-2 7 0,0-4 0</inkml:trace>
  <inkml:trace contextRef="#ctx0" brushRef="#br0" timeOffset="74">6293 10804 8100,'1'-11'81,"3"-1"0,2 2-145,6 3 0,3-4-29,0 4 0,9 0 1279,-1 0-510,8-1-349,-2 2 0,5-3-407,0 5 4,1 0-180,4 4 1,-7 0-261,2 0 1,-4 0 200,1 0 315,2 5 0,-9 2 0,4 4 0</inkml:trace>
  <inkml:trace contextRef="#ctx0" brushRef="#br0" timeOffset="75">6990 10747 8245,'0'-6'587,"0"-4"1,0 7-157,0-5 31,0 6-15,0-3-199,-6 5-62,5 5 1,-9 2-46,2 9 170,-2-4-192,-1 10 1,1-4-74,2 5 0,-2 1 76,2 2 0,2-2-232,-2 3 1,6 1 119,-2-1 0,3 3-132,1-3 1,0-1-297,0-3 234,5-5 80,1 4 1,6-10-217,-1 3 142,0-2 30,6-6 0,-1-1 66,3-2 0,3-3 56,-3 3 1,3-4-27,1-4 0,-1-2-88,1-6 1,0 1 9,0-1 1,-2-3 248,-2 0 41,3-5-189,-9 2 1,7-1 574,-5 0-266,-5 0-112,1-4 0,-10 0 83,3 0 1,-3 0-54,-1 1 1,-1-5-10,-3 0 1,-6-1-93,-6 2 1,-8 3-182,2 0 0,-8 3-1163,4 8 642,-11 3 388,6 9 0,-8 0-1533,5 0 804,10 5 946,-3 2 0,9 4 0,-5 1 0</inkml:trace>
  <inkml:trace contextRef="#ctx0" brushRef="#br0" timeOffset="76">7424 10644 8087,'-2'8'830,"-2"-1"-298,3 1-244,-4 4 0,5 0 464,0 3-250,0 3-395,0 5 1,0 1-80,0 3 0,4-2 132,0 6 1,5-5-186,-2 5 0,0-6-17,0 2 0,0 1-283,0-2 1,3 1-252,-2-4 406,-3-5 1,4 2-364,-5-5 159,0 0 106,1-3 1,-4-5-76,3 1 0,-2-5-344,2 0 687,-3-1 0,4-2 0</inkml:trace>
  <inkml:trace contextRef="#ctx0" brushRef="#br0" timeOffset="77">7344 10747 7989,'0'-11'141,"0"-1"1,5-3 174,2 0 1,7 3-116,1 5 1,2 3 68,-2-4 1,-1 6-55,5-2 0,-1 3 135,1 1 1,3 0-296,-3 0-74,-3 5 1,4 1-229,-4 6 0,0-1 116,-1 0 0,-3 5 1,-1-1 1,-1 4 91,-6-4 1,1 5-188,-1-1 0,-3-1-126,3 1 200,-8-5 1,-2 6 2,-5-4 1,-1 4 208,1-1-29,-1-2 1,-3 4-184,0-2 548,0-2-222,3-1-9,6-4 1,-3 3 7,5 0 1,0 0 142,4-3 8,0-1 0,5 1 117,3-1-118,2-5-201,2 4 1,0-7-145,4 5 153,-4-6-7,10 3 0,-4-5-432,4 0 189,1 0 0,-4 0-1542,0 0 1136,-5 0 1,7 0 522,-6 0 0,5 5 0,-2 2 0</inkml:trace>
  <inkml:trace contextRef="#ctx0" brushRef="#br0" timeOffset="78">8371 10770 8248,'0'-12'253,"0"1"305,0 5 254,0 1 1032,0 5-1715,0 10 0,2 2-25,2 11 0,-2 1 61,6 3 0,-4 2-135,3 6 1,-1-5 11,2 0 0,-2-3-247,-2 4 1,-1-7-679,4-2 472,-4 1 221,2-10 0,-5 4-483,0-6 382,0 0-606,5-4 897,-4 3 0,4-9 0,-5 4 0</inkml:trace>
  <inkml:trace contextRef="#ctx0" brushRef="#br0" timeOffset="79">8349 10964 8142,'0'-8'0,"0"1"0,0 3 478,0-4-242,5 6 1,-3-3 503,6 5-420,-1 0 0,9-4-160,-1 0 1,5 0 4,-1 4 1,3 0-107,1 0 0,0 0-252,-1 0 0,1-1-802,0-3 548,-5 3 2,3-4 0,-8 5 445,2 0 0,3-5 0,0-1 0</inkml:trace>
  <inkml:trace contextRef="#ctx0" brushRef="#br0" timeOffset="80">8349 10758 8100,'6'-11'0,"4"-2"101,-2-2 1,2 2 358,1-2-441,6 3 105,-4 0 0,8 4 186,-2 1 0,-1 1-310,1-2 0,0 3-260,4 5 0,0 0 88,-1 0 0,-2 0-420,-1 0 592,-5 0 0,12 5 0,-2 1 0</inkml:trace>
  <inkml:trace contextRef="#ctx0" brushRef="#br0" timeOffset="81">8863 10770 8113,'6'-1'803,"-2"-3"-282,-3 3-201,-1-10 0,1 10 204,3-3-286,-3 3 248,4 1 377,-5 0-631,-5 5 0,3 3-30,-6 7 0,1 3-60,-5 5 0,1 3-116,-1 1 1,5 3-101,-1-3 0,6 3-3,-2-3 0,2 4-256,2-5 232,6 1 21,-5-9 1,9 2-70,-2-5 0,2 0 29,1-3 1,4-2 47,1-2 1,0 0-13,-1-4 0,3 0-84,5-4 1,-4-1-25,0-3 0,-1-2 75,1-6 0,1 1 153,-5-1-91,6 1 1,-9-2 159,4-2-49,-9 2 1,2-8 52,-5 2 0,0 1 282,-4-1 0,0 0-136,0-4 1,-5 0-98,-3 0 1,-6 1-313,-1-1-33,-5 0 275,-3 0 1,-1 5-993,-3 3 437,-2 7 264,5-2 0,-4 9-1075,5-3 648,0 8 163,5 2 1,6 6 466,4-1 0,0 6 0,-3 0 0</inkml:trace>
  <inkml:trace contextRef="#ctx0" brushRef="#br0" timeOffset="82">9239 10701 8004,'-6'0'615,"1"0"-410,5-5 644,0 4 1,0 6-647,0 10 1,5 2-37,3 2 1,-2 1-13,2 7 0,-2-2-46,2 6 1,-2-5-140,-2 5 1,-2-5-20,6 5 1,-5-5 108,0 5 1,0-7-530,1-1 308,-3 0 1,4-11-541,-5 4 473,0-4 1,0-4-542,0 0-280,0-6 501,0 3 548,0-5 0,-5 0 0,-1 0 0</inkml:trace>
  <inkml:trace contextRef="#ctx0" brushRef="#br0" timeOffset="83">9217 10781 7928,'0'-19'128,"0"0"0,0 4 233,0-4 1,5 6-84,2 2 1,0 1 166,0 6 1,1 0-220,3 4 1,2 0-48,2 0 1,-1 0-371,5 0 137,0 0 1,0 5 201,0 3-562,-5 2 255,8 1 46,-9 1 1,3 0 1,-5 4 1,1-4 38,-1 4 0,-3-4-94,0 0 0,-6 3 37,2 0 1,-3 0 26,-1-3 1,-1 1-109,-3 2 151,-2-3 2,-11 10 1,5-6 50,-4 4-53,-1 1 50,4-3 1,-4 0-22,6-3 0,1 1 138,2 0 1,-1-1 242,5-4 1,1 1 27,3-1 0,0-3 211,0-1 0,1 0 219,3 0-402,2 3-103,6-8 1,0 4 545,3-2-519,-2-3 0,9 4-42,-3-5-172,-3 0 0,5 0-8,-6 0 1,4 0-166,-4 0 1,0 0-215,-3 0 0,-1 1-1602,1 3-1005,-1-2 2877,0 8 0,1-4 0,-1 5 0</inkml:trace>
  <inkml:trace contextRef="#ctx0" brushRef="#br0" timeOffset="84">10359 10576 8326,'0'-7'1603,"0"2"-916,0 5-326,0 5 1,0 7 24,0 7 0,0 4-164,0 3 102,5 4-136,-4 4 0,8 4-324,-5 0 120,5 0 7,-3 1 0,4-4 28,-2-1 1,1 0-161,-6-3 1,5-5-201,-4-3 1,0-1 109,-4-7 1,3 4-141,1-4 1,0-3-643,-4-5 523,0-4-20,0 7 510,0-9 0,0 9 0,0-3 0</inkml:trace>
  <inkml:trace contextRef="#ctx0" brushRef="#br0" timeOffset="85">10644 10633 8079,'0'-18'0,"0"2"93,0 4 0,4 1 422,0-1 118,5 1 643,-8 5-490,4 0-437,-5 6 0,0 2-352,0 2 21,0 7 0,0 7 217,0 5-443,-5 4-233,-1 3 337,-6 4 0,2 0-111,2 0 0,-2 1-20,3-1 1,-2-1-196,1-3 1,3-2 154,5-5 1,0-5 20,0-3 1,1-2 339,3-2 482,-3-4-668,10-2 0,-5-5 501,5 0-176,1 0-44,-1 0 1,1 0 33,-1 0 1,1 0-194,-1 0 0,0 0-16,1 0 1,-1 0-82,1 0 0,-1 0-228,0 0 0,1 0-382,-1 0 304,1 0 168,-1 0 213,1 0 0,-1-5 0,0-2 0</inkml:trace>
  <inkml:trace contextRef="#ctx0" brushRef="#br0" timeOffset="86">10804 10861 8102,'0'-11'0,"1"1"521,3 2 889,-3-2-551,5 9-435,-1-4-153,-4 10 0,4 1 147,-5 5-122,5 6-207,-4 1 0,8 5-73,-5-1 0,0 2-50,-4 3 1,1-4-259,3 0 0,-3 0-204,3-4 0,-1-2 496,0 2 0,-1-5 0,3 3 0</inkml:trace>
  <inkml:trace contextRef="#ctx0" brushRef="#br0" timeOffset="87">11478 10599 8269,'-5'-12'478,"4"6"-289,-4-4 358,5 8 538,-6-3-788,5 5 1,-8 5-90,6 3 1,-1 3 2,4 5 1,0 5 31,0 6 1,1 5-79,3-2-148,-3 3 26,4 1 0,-1-1-126,0-2 1,3 0 37,-3-4 1,4 0-157,-4-4 0,3-6 0,-3-1 0,4-4-482,-5 0-162,1-1 134,1 1 0,-3-5-451,1 1 1162,-1-6 0,-2 3 0,0-5 0</inkml:trace>
  <inkml:trace contextRef="#ctx0" brushRef="#br0" timeOffset="88">11649 10667 8029,'0'-18'461,"0"2"166,0 4 1,4 5 146,0-1-366,0 6 122,-4-3-297,5 5 1,-3 8-14,6 4 1,-2 8 13,2 3 1,1 5-64,-5 6 1,3 2-160,-3 2 0,4-3-23,-5 3 0,2-6-360,-1-1 0,-2-6-1021,1 2 730,4-8 120,-6 2 1,4-12-1107,-5 3 970,0-4 678,0 4 0,0-6 0,0-1 0</inkml:trace>
  <inkml:trace contextRef="#ctx0" brushRef="#br0" timeOffset="89">11444 10964 8029,'5'-10'556,"2"2"-189,-2-2-194,6 9 0,-1-4-52,5 5 21,0 0-186,2-5 1,0 3-216,6-1 0,0-2 119,0 1 0,0 0-173,0 4 0,-2-4 313,-2 0 0,3-5 0,-4 3 0</inkml:trace>
  <inkml:trace contextRef="#ctx0" brushRef="#br0" timeOffset="90">11855 10724 8190,'0'-11'562,"0"-1"950,0 1-941,0 0 1,0 3 646,0 0-405,0 6 20,0-3-472,5 20-116,-4-6-117,9 17 0,-7-8-111,5 5 0,-5 4-42,5-1 1,-6 2-212,2-1 1,1-2-91,-1 6 1,4-6-286,-4 2 1,3-4 262,-3-4 1,5 1-93,-2-5 0,4 0-9,0-3 167,6-6 184,-5 4 1,5-8 57,-6 1 0,2-1-94,2-2 1,-2 0 18,2 0 0,2 0-117,-2 0 1,0-2-173,-4-1 0,1 0-530,-1-5 463,1 1 1,-1 0 470,0-3 0,1 4 0,-1-5 0</inkml:trace>
  <inkml:trace contextRef="#ctx0" brushRef="#br0" timeOffset="91">11855 10907 7984,'6'-5'0,"4"0"34,-2-3 1,6-2 34,1 2-114,5 3 0,-7 0 315,2 5-134,3 0-102,-5 0 1,5-1 59,-3-3 1,3 3-246,4-3 1,-4 3-299,-3 1 1,-2 0 448,-1 0 0,4-5 0,2-2 0</inkml:trace>
  <inkml:trace contextRef="#ctx0" brushRef="#br0" timeOffset="92">11832 10679 8470,'6'-12'654,"5"1"-537,-4-1 1,7 1-41,1-1 1,6 1 58,-2 0 0,2 0 189,2 4 0,-1-2-168,-3 5 1,2 0-99,-2 4 1,3 0-1281,1 0 580,0 5 641,-6-3 0,5 8 0,-4-4 0</inkml:trace>
  <inkml:trace contextRef="#ctx0" brushRef="#br0" timeOffset="93">12380 10667 8119,'7'-5'232,"3"-1"-79,-9-6 0,4 5 383,-5-1 324,0 5-406,0-2-215,-5 5-97,4 0 1,-9 2 57,2 1 1,2 5 2,-2 7 0,2 3-160,-2 5 1,-1 1 42,5 3 1,-3-2-216,3 6 0,0-2-244,4 1 268,0-2-84,0 0 1,0-5-42,0 0 0,0-2-23,0-6 46,0 6 0,0-9-249,0 4-395,0-9-710,0 3 1561,0-8 0,0 3 0</inkml:trace>
  <inkml:trace contextRef="#ctx0" brushRef="#br0" timeOffset="94">12357 10621 8119,'7'-15'-86,"-3"0"0,-2-4 311,2 4 0,-3-1 996,3 5-352,2 0-559,1-1 1,4 6 93,0 2-165,1 3-46,-1 6 1,1 2-60,-1 9-150,1 1 96,4 11 1,-3-2-88,2 4 0,1 1 56,0 3 1,3 4-171,-4 0 1,1 0 45,0-4 0,-4-4-83,4-4 1,-3 0-566</inkml:trace>
  <inkml:trace contextRef="#ctx0" brushRef="#br0" timeOffset="95">12323 10975 8074,'1'-7'664,"3"-1"-437,3 6 1,4-3 123,0 5 0,5-4-230,-1 0 0,6 0-160,2 4 1,0 0-542,4 0 334,2 0 80,-5-5 1,5 3-320,-2-6 485,-3 5 0,9-7 0,-26 9 0</inkml:trace>
  <inkml:trace contextRef="#ctx0" brushRef="#br1" timeOffset="96">12894 10656 8098,'0'-12'14,"0"1"1,0-1 315,0 1-199,0 0 137,0-1 188,0 6-38,0-4 19,0 8 128,0-3-41,0 5 0,0 5-523,0 3 1,0 7 40,0 4 127,0 3-93,0 1 0,-4 5 29,1 2 1,-1 2-62,4-2 0,0 2-129,0-5 0,0 3 80,0-3 0,0-2-216,0-6 0,1 1-24,3-4 0,-2-2 15,6-7 0,-4 2-529,3-5 409,-4 5-267,2-8-380,-5 4 997,0-5 0,0-5 0,0-1 0</inkml:trace>
  <inkml:trace contextRef="#ctx0" brushRef="#br1" timeOffset="97">13465 10576 8072,'0'-12'646,"0"1"-317,0-1 57,0 6 209,0 1 88,0 0 1,-1 4-31,-3-3-607,3 3 0,-9 1-148,2 0 1,-2 5 103,-1 2 0,-1 2-27,1-1-83,-1 2 116,1-4 1,-1 10-169,1-1 1,0 0 107,-1-4 1,5 1 11,-1-1 1,5 1 7,0-1 0,1 1 57,2-1 0,0 0-157,0 1 147,0-6-2,5 4 0,2-5-122,4 3 116,1 2-35,4-9 1,1 8-13,2-5 0,2 4-32,-2-5 1,2 3-8,-2-3 0,1 0 32,-5 5 1,4-5 5,-4 5 1,-3-4 83,-5 3-84,-4-4 15,2 7 1,-5-4 133,0 6 16,-5-1-78,-7 6 1,-5-5 116,-6 4 1,-4 0-81,1-1 1,-2 1 148,1-5 1,2 0-82,-6 1 1,6-1 23,-2 1 0,4-5-690,4 1-316,3-6 1,9 5 830,4-3 0,-4-3 0,1 4 0</inkml:trace>
  <inkml:trace contextRef="#ctx0" brushRef="#br1" timeOffset="98">14288 10587 8171,'0'-11'131,"0"-1"1,0 5 658,0-1-214,5 6-258,-4-9 1,4 9 242,-5-6-250,0 6 1,-5-3-168,-3 5 0,-2 1-150,-1 3 0,-5-2 117,1 6 0,-5 1-165,1 6 0,1-1-19,-1 5-36,5-5 160,-7 7 1,12-8-190,-3 2 1,3-2 131,-2-1 1,5-1-254,2 0 233,3 1 1,1-1-4,0 1 0,1-5 88,3 1-41,2-6 21,5 3 1,5-1 11,-1 0 1,5 4-23,-1-5 0,-1 1 9,1-4 1,0 4 27,4 0 1,-4 4 20,0-5 1,-5 6-94,1-1 1,-2 2-10,-2 1 1,-4 1-293,-4-1 149,-1 1 25,-2 4 0,-2-3-139,-1 2 245,-4 3-11,-9-5 1,-1 3-24,-2-5 0,-2 1 22,2-1 0,1 1 26,-1-1 0,5-5-121,-1-2 0,-2 1 6,2-1 0,3 0-456,5-4 269,-1 0-53,2 0-691,1 0 429,5-5 630,5-1 0,6-6 0,7 1 0</inkml:trace>
  <inkml:trace contextRef="#ctx0" brushRef="#br1" timeOffset="99">14664 10564 8214,'0'-11'1923,"0"-1"-1261,0 6-666,0 1 1,0 6 257,0 3 0,0 4 99,0 7 0,5-1-158,3 5 0,-2 5 9,2 7 1,-2-2-336,2 1 82,2 1 62,-9 3 1,8-5-549,-5-2 261,5-3 103,-8-6 1,4 2-96,-5-5 0,0 0-58,0-3 1,0-5-175,0 1 0,0-4-653,0 3 1151,0-4 0,-5 2 0,-1-5 0</inkml:trace>
  <inkml:trace contextRef="#ctx0" brushRef="#br1" timeOffset="100">14402 10610 8098,'7'-8'111,"1"1"0,5 0 29,6 0 1,4-2 280,3 5 0,3-4 338,6 5-355,4-6-147,-4 8 1,5-8 141,-6 5-1012,5-5 616,-3 8 0,3-8-177,-4 5 1,-6-1-14,-3 1 0,-3 3-1079,-4-3 1266,3 3 0,-4 1 0,4 0 0</inkml:trace>
  <inkml:trace contextRef="#ctx0" brushRef="#br1" timeOffset="101">15178 10484 8212,'7'0'-525,"-2"0"983,0 0 695,-4 0-781,4 0 1,-5 5 15,0 3 1,0 7-136,0 4 0,0 3-1,0 1 1,0 1-118,0 2-131,-5 4 181,4 4 0,-6-1-331,4-3 78,1 3-135,-8-9 1,9 8-140,-3-5 0,2-4 68,-2-4 1,3-5-111,-3 1 1,2-2-193,2-2-12,-5 0-465,4-4 444,-4-2 609,5-5 0,0 5 0,0 1 0</inkml:trace>
  <inkml:trace contextRef="#ctx0" brushRef="#br1" timeOffset="102">15190 10519 8100,'0'-18'0,"0"5"693,0 6-169,0 4 59,0-7-109,0 9-223,0-4 0,5 10 0,2 2 1,4 8-16,0 4 1,6 7 108,2 0 0,-2 4 430,2 0-823,0-4 225,4 12 1,-4-9-504,0 5-566,-5 0 901,8 1 0,-8-6-1107,5-3 674,-5-1 209,2-8 0,-8 0-78,-1-6 0,1 1-7,4-1 1,-5-3-310,1-1 0,-6-3-521,2 4 1297,-3-6 1,-1 3 0,0-5 0</inkml:trace>
  <inkml:trace contextRef="#ctx0" brushRef="#br1" timeOffset="103">15144 10907 7986,'0'-8'324,"0"1"193,0 4 0,4-3-176,0 2 0,5 3 73,-2-3 0,5 3-112,3 1 0,0-4-28,8 0 0,-3-1-861,7 1 349,2 3 77,-5-4 0,5 1-1370,-2 0 985,-3 0 546,4 4 0,-5-5 0,0-1 0</inkml:trace>
  <inkml:trace contextRef="#ctx0" brushRef="#br1" timeOffset="104">15715 10599 8091,'0'-12'-295,"0"1"-541,0-1 1158,0 1 1348,0-1-688,0 6-374,0 1 0,0 6 2,0 3-141,0 2-232,0 11 0,0 1 179,0 5 1,4 1-231,0 2 0,0 0-128,-4 4 1,1 1-22,3 3 1,-2-5-260,6-2 1,-4-3-153,3-1 255,-4-6 1,6 4-1,-6-6-476,6 0 216,-7-8 60,3 3 1,-2-8-817,1 6-121,0-6-137,1 3 1393,-4-5 0,4 0 0,-5 0 0</inkml:trace>
  <inkml:trace contextRef="#ctx0" brushRef="#br1" timeOffset="105">15544 10553 8064,'7'-15'-98,"1"-1"0,1 0 387,6 1 0,3 2 445,5-2 0,0 2-279,-1 2 0,3 1-148,1 2 0,0 3-59,4 5 0,-5 0-15,2 0 0,-3 1-677,-1 3 303,0 2 95,0 11 1,-4-3-9,0 5 0,-7 0-59,0 4 1,-2-4-204,-6 0 0,0 0 23,-4 4 1,-5-1-188,-3 1 0,-3 0 189,-5 0 1,2-4-42,-5 0 0,0-4 182,-4 4 191,6-5-118,-5 3 0,9-6 121,-2 1 26,2-1 0,7 0 340,2 1 0,3-5-122,1 1 1,1-4 162,3 3 1,6-3 318,6 4-383,4-6-138,-2 9 1,4-10-161,1 3-212,0-3-189,0 4 1,0-4-614,0 3 1,-2-1 924,-2 0 0,3-1 0,-4 3 0</inkml:trace>
  <inkml:trace contextRef="#ctx0" brushRef="#br1" timeOffset="106">16469 10519 7989,'-8'0'165,"1"0"48,4 0 321,-2 0-70,5 0 0,0 5-132,0 2 1,0 5 92,0 3 1,0 3-164,0 5-37,0 4-127,0-2 0,1 6-37,3-4 0,-1 0 13,4-5 0,-3 1-194,4 0 0,-2-4 61,2 0 0,1-5-216,-6 1 1,2-6-873,-1-1 551,-3 0 152,5-2-482,-6-1 790,0-5 0,-6 5 1,0 1-1</inkml:trace>
  <inkml:trace contextRef="#ctx0" brushRef="#br1" timeOffset="107">16126 10599 8060,'12'-12'0,"-1"5"54,1-1 1,4 0 16,3-3 1,8 3 840,3 1-355,3 4-259,6-7 0,1 7-12,2-4 0,2 3-155,-2-4 0,-3 6-187,-1-2 1,-3-1 103,-5 1 0,1-3-113,-9 3 1,4-1 1,-7 1 185,-3 3-34,1-10 1,-2 9 229,0-6-220,1 6 86,-10-3 296,4 0-316,-9 3 0,6-7 218,-4 6-106,-1-1-278,3 4 0,-5 1-219,0 3 128,0 2 67,0 6 0,0 0 243,0 4-137,0 1-14,0 6 1,0 1 40,0 3 0,0-2-87,0 6 0,-1-2 6,-3 1 0,2 2-67,-1-5 1,1 1-222,2-2 1,0-5 186,0 2 1,0-7-116,0 3 0,4-9 9,0 2 149,5-3-124,-8 2 1,4-3-401,-5-1-321,5-4-726,-3 7 1603,8-9 0,-9 9 0,4-3 0</inkml:trace>
  <inkml:trace contextRef="#ctx0" brushRef="#br1" timeOffset="108">17086 10656 8053,'6'-2'-1373,"-2"-1"1144,-3 1 261,4-8 713,-4 9-110,4-9-114,-5 3-234,0 1 317,0-4-95,0 4-282,0-1 0,0 1 495,0 2-118,0 3 311,0-4-716,0 5 1,0 5-15,0 2 1,4 9-36,0 3-59,5 7-29,-8-2 0,8 8-127,-5-5 1,4 3-3,-5-3 1,2 0-204,-1-5 0,-1 1 102,4 0 0,-4-5 7,1-3 0,-2-2-72,2-2 1,-3-3-158,3-1 1,-3-3-810,-1 4 355,0-6 180,0 3-462,0-5 446,-5 0 233,4 0 447,-9-5 0,5-1 0,-3-5 0,2-1 0,2 1 0,3-4 0,-3-1 0,-1-8 0,1 1 0,-1-2 19,1 2 1,3-4 231,-3 1 0,2-1 614,-2 4-618,3 1 141,-5 4 0,6 1 925,0 6-508,0 4-368,0-3 1,0 10-270,0 0 1,6 5-1,1 7 1,7 1 232,1 2-169,6 3-58,-4 4 0,6 1-81,0 0-117,0-5 39,0 3 1,3-4-246,1 2 1,-4 1 84,-4-5 0,-1 1-19,1-5 1,1-3 185,-5-1 1,1-4 9,-5 1 1,0-3 243,1-1-87,-1 0-160,-4 0 642,3 0-308,-9 0-47,4-5 1,-1-1 167,0-6 0,-1-1-167,-3-2 0,-3 1-75,-1-5 1,-5 0-129,1-4 1,-1 0-215,2 1 1,-2-5-233,5 0 201,-5 1 64,8-2 1,-8 0-1234,5-3 552,1 3 114,3 1 0,0 8-474,0-1 0,0 7-341,0 1 631,0 6 0,5 1 818,2 5 0,3 5 0,2 1 0</inkml:trace>
  <inkml:trace contextRef="#ctx0" brushRef="#br1" timeOffset="109">17896 10507 7997,'0'-11'296,"0"-1"0,0 1 1233,0 0-686,6 4-302,-5-3-266,4 4 1,-10-1 113,-3 4 0,-2 1-426,-1 2 61,-1 0 44,-4 5 1,-2 7-11,-5 7-58,0 2 100,6 2 1,-5 5-109,3 3 0,2 2 43,2 1 1,6-1-234,2-3 1,4 2 48,-1-5 1,3 3-194,1-3 0,0-1-494,0-3 436,5-5 192,1-1 0,10-4-59,-1-1 120,0 2 80,2-13 1,-3 4 121,5-5 0,-2 0-55,2 0 0,3-4 282,-3 1 1,-2-6-95,-2 1 1,0-2 133,-4-1 1,2-1 117,-9 1-226,0-1-27,-4 6 1,0-4-901,0 2 382,-5-2-226,-2-1 0,-5 4-1450,-4 3 2007,-1 3 0,-6 1 0,0 0 0</inkml:trace>
  <inkml:trace contextRef="#ctx0" brushRef="#br1" timeOffset="110">18685 10519 8099,'0'-12'-467,"0"1"0,0 3 569,0 1 30,0-1 0,-2-2 139,-2 2 1,3-2 886,-3 2-616,3-2 0,0 4 319,-3 2-327,3-2-119,-4 4-300,5-3 0,-2 12 88,-1 4 1,0 7-6,-5 9 0,5 2-78,-5 5 0,6 0 26,-2 1 1,2-4-199,2 4 1,0-8-76,0 8 0,0-9-198,0 1 1,0-4-283,0-4 310,0 2 162,0-8 1,0 4-280,0-6 193,0-5-529,0 5-604,6-10 684,-5 9 670,4-9 0,-5 4 0,0-5 0</inkml:trace>
  <inkml:trace contextRef="#ctx0" brushRef="#br1" timeOffset="111">18616 10530 8066,'5'-18'0,"-4"-2"458,3 5-1,-3 0-315,5 3 1,-5 4 738,3 1-378,-3 4-133,-1-2 1,5 5-62,3 0 0,2 2-19,1 1 1,2 9 70,2 7 1,3 2-115,5 2 1,-2 4 0,-2-1 0,5 5-153,-5-4 138,6 4-421,-8-1 0,6-1-1022,0-3 984,-5-2-1,3-1 0,-8-5-145,2-3 0,-2-2 114,-2-2 1,-3 0-553,0-4-420,-6 3 1230,3-3 0,-5 4 0,0 1 0</inkml:trace>
  <inkml:trace contextRef="#ctx0" brushRef="#br1" timeOffset="112">18593 10804 8045,'5'-7'162,"3"-1"1,6 5 167,1 0 0,5 1-149,-1 2 1,7 0-38,0 0 0,6-4-313,-1 1 96,2-1 62,-4-1 1,2 2-611,-4-4 1,0 4 620,-4-1 0,-1-2 0,1 0 0</inkml:trace>
  <inkml:trace contextRef="#ctx0" brushRef="#br1" timeOffset="113">19187 10416 8052,'0'-12'0,"0"5"653,0-1 1019,0 1-1246,0 0 1,0 3-174,0 8 1,4 8 46,0 7 0,5 2 0,-2 2 0,0 5-91,0 2 0,-1 2-30,2-1 1,2 0-471,-2-4 185,-3 5 164,5-8 1,-7 0-209,4-5 91,-4-5-496,2 2-603,0-4 32,-4-1 207,4 1 1,-6-6 918,-3-2 0,-2-3 0,-6-1 0</inkml:trace>
  <inkml:trace contextRef="#ctx0" brushRef="#br1" timeOffset="114">18890 10450 8054,'18'-6'304,"5"-4"38,0 2 1,6-2 92,9-2 0,0 5 389,8-1 0,-3 4-316,6-3 0,-2 3-227,-1-4 1,-6 6-375,-1-2-486,-4 3 133,-6-4 1,-1 3-542,-5-1 1,-5 3 986,-3 3 0,3-1 0,0 3 0</inkml:trace>
  <inkml:trace contextRef="#ctx0" brushRef="#br1" timeOffset="115">20124 10576 9299,'0'-7'2778,"0"2"-2254,0 5 1,0 7-331,0 4 1,-4 0-84,0 5 0,0 1 48,4 3 1,-4 1-115,1 2 1,-1-4-122,4 0-14,0 0 61,0-1 1,0 2 11,0-5 14,0 6-96,5-9 0,-3 4-207,6-9 71,0 3 99,-2-8 0,4 6-235,-2-4 0,-2 0-111,2-4 1,-1 0-319,5 0 1,-5-4 799,1 0 0,0-9 0,3 0 0</inkml:trace>
  <inkml:trace contextRef="#ctx0" brushRef="#br1" timeOffset="116">20124 10279 7987,'5'-12'574,"-3"1"72,6 0 0,-1 0-292,5 4 0,-1 2 219,1 5 1,-5 0-786,1 0 1,-4 0 61,3 0 0,-3 5-1275,4 2 1425,-6 4 0,8 5 0,-3 2 0</inkml:trace>
  <inkml:trace contextRef="#ctx0" brushRef="#br1" timeOffset="117">1508 12540 9281,'-6'-6'1909,"5"1"-1641,-4 5 579,5 0-774,0 10 1,-1 0 148,-3 13-168,3-3 0,-4 12 159,5-5-327,0 9-426,5-5 526,-4 3 0,9-1-129,-2-3 1,-3 2 50,-1-1 0,1 2-132,-1-3 0,1-2 118,-2-1 0,-1-3 14,2-1 0,-3-4 178,-1 0 255,0-5-376,0 2 0,4-4-87,-1-1 176,1 0 0,-4 1 204,0-1 0,0-3-127,0-1 0,0-3 97,0 4 0,-4-4-101,1 3-58,-1-4 1,3 6 10,-3-5 60,2-1-3,-3-3-65,5 5-200,0-3 328,0 3-96,5-5 0,3 0-76,7 0 1,-2 0 5,2 0 0,3 0-70,1 0 68,3 0 0,0-4-122,1 0 1,0 0 118,0 4 0,0-3-157,0-1 1,3 0 125,1 4 1,0-4-126,-5 0 1,1-3 51,0 3 1,-1-4-66,-3 4 0,1-1 53,-5 2 1,0 0-96,-3-5-234,-1 6 141,1-3-1316,-6 5 576,-1 0 1015,-5 0 0,-10 0 0,-3 0 0</inkml:trace>
  <inkml:trace contextRef="#ctx0" brushRef="#br1" timeOffset="118">1553 12906 8120,'-5'-7'1309,"4"1"-983,-3 2 1,4 3-33,4-3 1,-2 3 289,6 1-307,0 0 1,4 0 103,4 0-350,-4 0 178,10 0 0,-4 0-138,4 0-36,-4 0 0,4 0 156,-3 0 1,1 0-138,-1 0 1,3 0-118,-3 0 1,1-2-240,-1-1 0,-1 0-867,-3-4 605,-2 4-88,3-2 1,-8 1 651,0 0 0,-1-5 0,5 3 0</inkml:trace>
  <inkml:trace contextRef="#ctx0" brushRef="#br1" timeOffset="119">1496 12574 8218,'0'-6'418,"1"-3"-147,3 5 0,4 1 446,7 3 1,-1-4-148,5 0 0,0 0 13,4 4 0,5 0-292,2 0 1,2 0-36,-2 0 0,3 0-948,-2 0 538,-3 0 1,5 0-2176,-3 0 2329,3 0 0,2-5 0,-1-1 0</inkml:trace>
  <inkml:trace contextRef="#ctx0" brushRef="#br1" timeOffset="120">2410 12483 8099,'-5'-11'-453,"3"-1"1,-4 2 94,2 2 501,3 3 1,-4 4 1023,5-3-382,0 3-363,0-4 123,0 5-284,0 5 0,0 3 10,0 7 1,0 3-59,0 4 1,0 3 7,0 1 0,4 3-142,0 6-61,4 4 96,-6-3 0,4 8-282,-2-2-700,-3-3 683,4 6 1,-5-10-107,0 3 1,1 0 118,3-4 0,-2 2-37,1-9 0,-1-1 106,-2-3 1,3-1 54,1-3 1,0 1-11,-4-5 1,1 1 769,3-5-452,-3 0-155,4 1 0,-5-5 423,0 1-186,0-5 40,0 2 204,0 0-470,0-4-15,0 4 21,0-5-8,6 0 0,0 0 4,5 0 0,1 0-107,-1 0 0,1-4 7,-1 0 0,0 1-27,1 3 1,-1-4-3,1 0 0,-1-1-24,1 1 1,-1 3-166,0-3 1,0 2-175,-4-2 186,3 2-536,-3-3-595,-1 5 705,4-5 614,-9 4 0,4-4 0,-5 5 0</inkml:trace>
  <inkml:trace contextRef="#ctx0" brushRef="#br1" timeOffset="121">2387 12437 8099,'-6'-7'-986,"2"-1"1095,3 6 1,2-4 424,3 6 1,2 0-231,5 0 0,1 0 74,-1 0 0,6-3-211,2-1-157,-3 0 135,6 4 1,-6 0-339,3 0 150,3 0 0,-4 0-346,5 0 0,-1-1 169,1-3 9,-5 3 0,0-4-357,-3 5 568,-2 0 0,3-5 0,-4-2 0</inkml:trace>
  <inkml:trace contextRef="#ctx0" brushRef="#br1" timeOffset="122">2878 12540 7959,'-8'-1'1519,"1"-3"-1360,4 3-210,-2-4 218,5 5 0,0 5-21,0 2 132,0 9-159,0 1 0,4 11 56,0 3 0,1 2-59,-1 1 0,1 0-191,2 1 0,2 3 15,-5 0 1,4-2-280,-4-5 1,3-1 18,-3-7 218,0 3 0,-3-10-69,3 3-30,-3-2 35,4-11 0,-5 4-319,0-2 36,0-3-217,5 0-180,-3-5 846,3 0 0,-5 5 0,0 1 0</inkml:trace>
  <inkml:trace contextRef="#ctx0" brushRef="#br1" timeOffset="123">2889 12620 8106,'-10'-8'751,"3"1"-525,2-1 0,5 1 728,0-1-654,0 5 0,1-2-27,3 5 0,3 5 115,9 3 0,1 3-114,6 5 1,0 1-109,0 6-56,5 5-10,-4-4 0,8 9-75,-6-2 0,1-3-11,-4-2 1,0-2-345,-1-1 0,1 0 79,0 0 0,-4-1-120,0-3 1,-5-3 119,1-4 115,-2-1 230,4 0 1,-5 0-116,3-4 1,-6 2-50,-1-5 42,-5 0 0,3-3-247,-2 3-480,-3-3-119,4 4-547,-5-5 1421,0 0 0,0 0 0</inkml:trace>
  <inkml:trace contextRef="#ctx0" brushRef="#br1" timeOffset="124">3392 12506 7994,'-8'-8'540,"1"1"-253,4 4 1,-2-3 215,5 2-290,0 3 0,0-3 108,0 8-152,0 2 1,0 7 34,0 2 0,0 3-29,0 5 1,4 4-18,0 4 0,1 2 18,-1 1 1,-2 0-341,6 1 112,-6-1 1,5 0-40,-4 0 0,-1-4-219,2-4 0,-2-2 1,2-1 1,-3-1 100,3-3 1,-3 1 72,-1-5 0,2 1 71,1-5-214,-1-5-193,3 5-413,-5-5 387,5 0 180,-4-1 317,4-5 0,0-5 0,2-1 0</inkml:trace>
  <inkml:trace contextRef="#ctx0" brushRef="#br1" timeOffset="125">3540 12426 8146,'-6'-12'300,"1"0"-457,5-3 1,0 2-559,0-2 678,0 7 0,1 2 762,3 2-396,-3 3 1,6-4 207,-3 5 1,2 0-275,5 0 1,1 0-125,-1 0 1,1 1-77,-1 3 1,2-3-114,2 3 0,-2-2 3,2 2 63,3-3-4,-6 4 0,9-5-160,-6 0 1,0 0 189,-4 0 0,1 0-8,-1 0 31,1 0 0,-5 0 310,1 0-140,-6 0 33,4 0 128,-6 0 0,0 5-259,0 3 0,0 2-5,0 2 0,0-1-38,0 0 1,0 5-40,0-1 0,0 5 109,0-1 0,5 3-3,2 1 0,0 0-60,0-1 0,0 1-45,0 0 1,3 1-85,-2 3 1,-2-3 39,2 3 1,-4 0 6,3 0 1,-3 1 70,4-1-516,-6-3 261,3 4 0,0-2-348,3 1 334,-3 5 1,4-8 50,-5 3 0,5-3 9,-2-2 1,0-2-37,0-1 1,-3-6-36,4 3 1,-5-4-40,5 0 1,-5-1 26,0 1 0,-1-5 46,-2 1 0,0-4-179,0 3 540,0-4 447,0 2 0,-2-5 109,-1 0-605,-4 0 0,-4 0 129,-1 0-164,1 0 0,-5 0-447,-3 0 186,-3 0-14,-1 0 237,0 0-243,0-5 80,6 4 1,-5-4 76,3 5-251,-3 0 89,5 0 1,0 0-79,6 0 102,4 0-364,-3 0 219,4 0-1166,0 0 735,1 0 717,5 0 0,0-6 0,0 0 0</inkml:trace>
  <inkml:trace contextRef="#ctx0" brushRef="#br1" timeOffset="126">4466 12746 7926,'-7'0'1010,"2"0"-503,5 0-92,5 0 1,-2 1-84,4 3 0,1-3 87,3 3 0,2 1-134,2-1 1,-1 0-50,5-4 0,-3 0-120,3 0-30,0 0 1,0 0 22,0 0-55,-5 0 1,6 0-20,-5 0 0,5 0-329,0 0 0,-4 0-39,-1 0 0,-2 0-335,-2 0 1,1 0 94,-1 0 1,-3 0-1199,-1 0 1771,-4 0 0,2 5 0,-5 1 0</inkml:trace>
  <inkml:trace contextRef="#ctx0" brushRef="#br1" timeOffset="127">4500 12997 8120,'11'0'0,"-3"-4"190,-1 0 1,5-1 375,3 1 0,4 3 637,-4-3-820,6 3 0,-5-3-20,3 0 0,3-3-13,-3 3-476,2 0 1,-2 3-387,0-3 1,-3 3 511,3-3 0,0 8 0,4 2 0</inkml:trace>
  <inkml:trace contextRef="#ctx0" brushRef="#br1" timeOffset="128">5334 12506 7964,'-11'-12'-575,"4"1"0,2 3 834,5 1 126,-5 4 623,3-7-214,-3 9-74,5-9-132,-5 8-344,4-3 0,-4 7-50,5 1 0,0 5 53,0 7 1,0 4-3,0 8 1,1 1-72,3 2 0,2 3-87,6-2 1,-5 2-167,1 1 49,0 0 1,3-1-246,0-2 1,-3 0 200,0-4 0,-6 4-149,2-5 152,2-4 0,-4-1-52,1-2 0,-1-2-75,-2-2 0,1-3 150,3-5 58,-3 3 277,4-3-141,-5-1 234,0-1 524,0-5 1,5-1-842,3-3 0,-2 3-178,2-3 1,3 1-110,4 0 126,1 1 0,-4-3-50,4 5 1,-3 0 85,7 0 1,-5 0-91,4 0 1,-4-4 114,4 1 0,-1-1-42,1 4 1,1-4 41,-5 0 1,4-3-180,-3 3 1,-1-4-126,-4 4 1,1-1-201,-1 1 1,-3 3-1339,-1-3 1879,-4 3 0,2-4 0,-5-1 0</inkml:trace>
  <inkml:trace contextRef="#ctx0" brushRef="#br1" timeOffset="129">5379 12814 7987,'0'-11'-99,"-4"-1"504,1 1 684,-1 5-694,4 1 0,1 5-28,3 0 0,2-2-104,6-2 1,4 3 104,3-3 1,3 3-167,1 1-33,-1-5 0,1 4-86,0-3 1,0 1 103,0 0 1,-4 1-387,0-1 144,-5-4 1,2 5-211,-4-6 0,-1 5-531,1 0 0,-2 0 411,-3-1 385,-2 3 0,1-4 0,0 5 0</inkml:trace>
  <inkml:trace contextRef="#ctx0" brushRef="#br1" timeOffset="130">5379 12449 8092,'0'-12'-8,"0"1"0,0 3 351,0 1-150,5 4 1,-2-3 853,4 2-650,1 3 1,9-6-96,2 4 0,2 1-118,2-2 0,0-1-150,0 2 0,0-1-314,-1 4 1,1-1-1133,0-3 1003,0 2 1,-4-3 408,0 5 0,-5 0 0,2 0 0</inkml:trace>
  <inkml:trace contextRef="#ctx0" brushRef="#br1" timeOffset="131">5905 12323 8049,'0'-11'461,"0"-1"691,0 1-125,0 5 336,0 0-691,-5 6-467,3 0 1,-3 11-19,5 4 0,4 10-14,0 6 0,3 2 27,-3 1-71,5 5 0,-3-2-309,6 5 131,-1-5-658,-4 7 516,3-8 1,-5 3-270,2-5 0,4-1 185,-4-2 1,0-3-134,0-6 1,-4 0 145,1-3 1,1-1-90,-2-3 327,1-2 530,-4 3-530,0-4 1,0-1 103,0 1 1,-1-5-45,-3 1 302,3-1-173,-4 5-61,5-1 3,0-4 215,0 3-74,0-9-186,0 4 1120,0-5-1213,5 0-99,1 0 0,6 0 118,-1 0 1,0 0-119,1 0 45,-1 0 0,1 0 0,-1 0 1,1-1 56,-1-3 0,0 3-117,1-3 0,-1-1 45,1 1 1,-1 0-140,1 4 0,-5 0-133,1 0-142,-1-5 1,1 4-16,0-3 529,-6 3 0,3 1 0,-5 0 0</inkml:trace>
  <inkml:trace contextRef="#ctx0" brushRef="#br1" timeOffset="132">5927 12323 8054,'-1'-24'100,"-3"5"0,3 1 258,-3 3 0,3 0-57,1 3 0,0 5 29,0-1 1,0 4 521,0-3-417,0 4 0,1-3-195,3 2-8,2 3-165,6-4 0,4 5-88,3 0 0,4 0-34,4 0 1,-3 1-348,3 3 1,1-3-81,-2 3 0,2-3-1381,-1-1 1863,-3 0 0,4 5 0,-5 1 0</inkml:trace>
  <inkml:trace contextRef="#ctx0" brushRef="#br1" timeOffset="133">6487 12449 7809,'-6'-12'642,"-4"1"321,8-1 160,-3 6-359,5 1-661,0 5 1,1 9 177,3 2-151,-2 8 0,4 4-30,-2 8 1,-2 2-84,6 1 15,-6-5-61,3 9 0,-1-6 12,0 10 1,4-9-95,-4 1 0,3-6-140,-3 2 0,1-8 54,-1 1 1,-2-8-52,6 0 1,-5-2-343,0-2 320,-1-4-581,3 3-465,-4-9 1316,4 4 0,-5 0 0,0 2 0</inkml:trace>
  <inkml:trace contextRef="#ctx0" brushRef="#br1" timeOffset="134">6498 12574 8045,'0'-17'0,"0"-4"1078,0 6-423,0 0 10,0 3 209,0 1-462,0 0 202,0 4-256,0 2 1,2 6-133,2 3 1,2 3-30,5 4 1,6 6-16,2 2 1,6 3 29,2 5 0,0-2-234,-5 6 68,1-1-180,5 0 1,-4 1-427,3-4 509,2 0 1,-5-6-639,3-2 438,-3-2 1,-2-2 8,-3 0 0,1-3 129,-5-5 0,4-3 14,-4 4 1,1-6-28,-5 2 0,0 1 190,1-1 102,-6 0-252,4-4-692,-8 0 258,3 0-5,-5 0 0,-5 0 1,-2 0-1</inkml:trace>
  <inkml:trace contextRef="#ctx0" brushRef="#br1" timeOffset="135">7035 12357 7989,'-5'-11'533,"3"-4"179,-6-1 1,5 1-156,0 4-766,1 5 449,2-5 1,-1 10 280,-3-3 0,3 9-329,-3 7-223,3 4 165,1 12 0,0 1 128,0 6-67,0-1-146,5 5 1,-2-2-104,4 5 0,-4-5 7,1 1 1,1 0-208,-2-4 0,1 2 22,-4-10 0,4-3-130,0-4 1,0-1-48,-4 1 204,0-3 5,0-4 0,1-4-424,3-1-59,-3 1-480,4-2 1163,-5 4 0,5-8 0,2 3 0</inkml:trace>
  <inkml:trace contextRef="#ctx0" brushRef="#br1" timeOffset="136">7241 12780 7801,'-5'-6'2102,"-2"-5"-1332,1 10-598,1-4 319,5 5-319,0 0 1,0 5 63,0 3 0,0 3-28,0 4 1,0 3-182,0 5 1,0-1 77,0-3 0,1 5-62,3-5 1,-3 5 2,3-5 0,-1-3-598,0 0 234,-1 1 1,3-4-670,-5 2-16,0-2 0,1-5 1003,3-1 0,2-4 0,6 2 0</inkml:trace>
  <inkml:trace contextRef="#ctx0" brushRef="#br1" timeOffset="137">7366 12197 8142,'-7'-10'0,"-1"3"151,6-3 29,-3 3 1,5 0-22,0-1 142,0 5 152,0-2 186,0 0-398,5-1 37,-4 0-79,9-5 1,-4 10-6,6-3 1,-1 3-78,1 1 0,-1 0 24,1 0 1,3 0-203,0 0 1,5 1-68,-1 3 143,-2-3 1,4 5 33,-2-6-84,3 0-2,-4 5 0,0-4-50,-3 3 14,-3-3 1,5-1 58,-6 0 1,-3 0-45,0 0 24,-6 0 10,3 0 0,-1 1 218,0 3 2,0-3-137,-4 9 1,0-3 97,0 4 1,0 2-58,0 2 0,0-1 134,0 5 1,0 0-88,0 4 1,0 4-4,0-1 1,1 5-31,3-5 1,1 6-36,2-1 0,2 2-145,-5 1 36,5 0 1,-6 4 167,4 0 0,-1 4-85,2-4 0,-2 0-193,-2-3 1,-1-5 103,4 0 1,-3-4-114,4 0 1,-6-5 96,2-2 0,1-5-74,-1 1 0,4-2 174,-5-2 0,1-3 49,-4-1-19,5-4 248,-3 2-38,3-5 203,-5 0 1,-5 0-434,-3 0 1,-2-4-294,-2 0 120,1 1 58,-5-3 1,-2 5-344,-5-3 262,0 3 1,-1 2-275,-3 3 244,-2-3 0,-1 8-40,-1-5 0,7 4 14,1-4 1,6-1-341,5-3-415,1 0-1033,4 0 1982,2 0 0,10-5 0,2-1 0</inkml:trace>
  <inkml:trace contextRef="#ctx0" brushRef="#br1" timeOffset="138">8429 12437 8306,'0'-6'2117,"0"1"-1558,0 5-145,0 5-226,0 6 1,1 5 72,3 6 0,-2 0-89,6 8 0,-4-3-128,3 4 1,-4-5-19,1 5 1,1-6-214,-2 2 1,5-7-692,-4-1 617,5-5 0,-7 3 25,6-6-727,-6-5 453,4 4-695,-6-8 1205,5 3 0,-4 0 0,4 1 0</inkml:trace>
  <inkml:trace contextRef="#ctx0" brushRef="#br1" timeOffset="139">8280 12700 7954,'0'-8'209,"0"1"1,1 3 371,3-4 1,3 6 135,4-2-355,0 3-30,1 1 1,3 0 142,0 0 1,6-2-281,-2-1 0,2 1-194,2-1 0,1 1 26,3 2 0,-3-3-161,3-1 0,-5 0-308,-3 4 1,2-1 441,-6-3 0,5 3 0,-2-5 0</inkml:trace>
  <inkml:trace contextRef="#ctx0" brushRef="#br1" timeOffset="140">8897 12814 8630,'5'-6'1924,"-4"1"-1309,4 5-703,-5 0-1206,5 0 317,-3 0 96,3 0 1,-4 0 388,3 0 492,-3 0 0,4 5 0,-5 1 0</inkml:trace>
  <inkml:trace contextRef="#ctx0" brushRef="#br1" timeOffset="141">9102 12814 7539,'12'0'-761,"-5"0"1774,1 0-516,-5 0-199,7 0-680,-9 0 196,4 0-67,0 0 19,-4 0 0,6 0 234,-3 0 0,2 5 0,5 2 0</inkml:trace>
  <inkml:trace contextRef="#ctx0" brushRef="#br1" timeOffset="142">9399 12826 7860,'7'-2'296,"-3"-1"1,1 0 1190,-2-5-542,6 6-56,-7-3-232,8 5-114,-9 0-344,9 0-380,-9 0-1519,4 0 939,1 0 460,-5 0 301,4 0 0,-10 5 0,-2 1 0</inkml:trace>
  <inkml:trace contextRef="#ctx0" brushRef="#br1" timeOffset="143">10028 12380 7754,'-7'0'602,"2"0"-327,5 0 0,0 5 189,0 3-101,5 2-143,-4 7 1,10-3 27,-4 5 0,0 0-89,0 3 1,-4 1-99,1 0 0,1 0 11,-2 0 0,2-4-231,-1 0 0,-2-4 32,1 4 0,-1-5-323,-2 1 0,0-2-285,0-2 323,0-4 412,0 3 0,0-4 0,0 6 0</inkml:trace>
  <inkml:trace contextRef="#ctx0" brushRef="#br1" timeOffset="144">9811 12620 7952,'6'-5'-110,"4"4"0,-4-8 977,6 5-323,-1 0-229,1 4 0,4-1 27,3-3 1,3 3-260,1-3 1,3-1-206,1 1 0,3-1-171,-3 1 1,3 2 292,-3-6 0,5 6 0,-3-3 0</inkml:trace>
  <inkml:trace contextRef="#ctx0" brushRef="#br1" timeOffset="145">10530 12243 8000,'0'-18'0,"0"3"0,0 2 94,0 2 1,0 0-147,0 4 1,0 1 1532,0 2-279,0 3-206,0-4-641,0 5 1,0 5-83,0 2 0,0 9-62,0 3 1,1 7-18,3 5 1,-1 6 0,4 1 0,-3 1-220,4-1-685,-1-2 651,0 8 1,-1-7-84,-2 5 0,-2-5 0,6 1 1,-4 1-67,3-1 1,-4 0 91,1-4 0,1-1 53,-1-2 0,-1-5 45,-3-7 0,4 2-35,0-6 241,0 0 553,-4-3-648,0-6 95,0-1 85,0-5-63,5 0-90,-4 0 0,6 0-112,-4 0 0,0-4-99,4 0 0,1-3-107,4 3 217,-1 0 1,0 0-294,1 1 157,4-1 1,-2 0-14,5 0 0,0-3-115,4 3 1,-1-1 59,-3 1 1,2 3 16,-2-3 0,2-1-42,-2 1 94,2 0 26,-8-1 0,5 4 165,-3-3-232,-2-2 78,3 4 0,-4-3-7,-1 5-223,-5-5-305,4 4-172,-8-4-563,3 5 834,-5 0 1,-1-4 514,-3 0 0,-8-5 0,-5 3 0</inkml:trace>
  <inkml:trace contextRef="#ctx0" brushRef="#br1" timeOffset="146">10576 12631 7939,'0'-7'-98,"0"-1"-64,0 1 1,5-4 379,2 4 305,-2 2 0,6 5-73,-4 0 1,3 0 218,2 0 1,3 0-19,0 0-256,6 0-339,-4 0 0,6 0-118,0 0 1,0 0 139,0 0 1,-4 0-94,0 0 1,-4 0-98,4 0 0,-5-4-816,1 0-752,-2-5 852,-2 8 828,-4-9 0,-2 4 0,-5-6 0</inkml:trace>
  <inkml:trace contextRef="#ctx0" brushRef="#br1" timeOffset="147">10496 12220 7980,'6'-17'0,"0"0"1216,-2 6-496,3-1-352,4 1 1,0-1 8,1 1-209,4 5 1,-2-3 487,5 5-354,0 0 1,4 3-91,0-3 0,0 3-187,0-3 0,3 3 30,1 1 1,0 0-230,-4 0 0,-1 0-1994,1 0 830,0 0 1338,0 5 0,-5-4 0,-2 4 0</inkml:trace>
  <inkml:trace contextRef="#ctx0" brushRef="#br1" timeOffset="148">11272 12118 8075,'0'-8'-83,"0"0"244,0 1 342,0-5-284,0 6 164,0 1 189,0 0-110,0 4-8,0-5 207,0 6 1,0 11-445,0 4 1,2 6-31,1 6 1,-1 3 29,2 9 17,2-4-104,-5 10 1,8-9-265,-5 6 152,5-5-157,-8 2 1,4-1-73,-5 0 0,4 1 86,0-5 1,3-1-30,-3-3 1,4 2-15,-4-5 0,3-2-132,-3-6 0,0-1 268,-4-3 40,5-7 1,-4 7 431,3-8-80,-3-1-197,-1-1 0,0-4 429,0 3-231,0-3-33,-5 4-18,4-5-384,-4 0-668,5 0 783,5 0 76,1 0 1,6 0-103,-1 0 0,2 0 15,2 0 0,-2 0-50,2 0 1,-1-4 6,1 0 0,-1-1-419,5 2 200,-5 1-66,2-3 0,0 1-464,-1 1 545,0-6 1,-3 7-1191,-1-1 357,-5-4-213,5 6 70,-10-4 1193,4 5 0,-5-5 0,0-1 0</inkml:trace>
  <inkml:trace contextRef="#ctx0" brushRef="#br1" timeOffset="149">11307 12118 8089,'0'-12'6,"0"1"-6,0-1 0,0 1 0,0-1 0,0 6 261,0-4 1,0 7 386,0-4 0,1 0-310,3 0 0,2-2-131,5 5 0,5-3-90,-1 3 1,7-4-140,0 4 1,2-3-156,7 3 186,-6-5-52,3 8 0,-5-6-57,0 4 1,0 1-183,0-2 0,-6 3 282,-1 1 0,-4 0 0,0 0 0</inkml:trace>
  <inkml:trace contextRef="#ctx0" brushRef="#br1" timeOffset="150">11901 12072 10207,'0'11'738,"0"2"-292,0 2 1,0 3-190,0 5 1,0 5 19,0 2 0,1 1-101,3 3 0,-2-1-6,6 9 0,-4-5-397,3 1-571,1-3 500,-2 5 0,0-9-242,-2 3 1,-2-7 281,1 0 0,2-8-111,-1-4 0,1-2 63,-1-2 1,-1 1-406,4-1 25,-4-5 623,2 4 63,0-8 0,-4 3 0,4-5 0</inkml:trace>
  <inkml:trace contextRef="#ctx0" brushRef="#br1" timeOffset="151">11901 12220 7955,'0'-11'0,"0"-1"262,0 1 1,1 0 424,3-1 1,-2 6 33,6 2-269,-6-2-220,3 4 1,0-1 55,3 6 1,3 4 19,5 4 0,-2 4-28,5 1 0,0 8-118,4-1 0,-4 7-92,0 1 1,0-2-194,4 1 80,-1-4 76,6 7 1,-4-9 5,3 2-50,-3-2 1,-1-2-308,0-3 0,0 1 146,0-4 1,-6-1-63,-1-4 1,-4 1 58,0-1 0,-1-1 120,0-2-31,1 2 105,-1-9-4,-4 9 1,-2-7-279,-5 5 241,0-6 0,1 3-306,3-5-17,-3 5-269,4-3-78,-5 3 0,0-4-545,0 3 1237,0-3 0,-5 4 0,-1-5 0</inkml:trace>
  <inkml:trace contextRef="#ctx0" brushRef="#br1" timeOffset="152">12403 12049 7916,'0'-15'0,"0"0"0,0-1 543,0 5-210,0-1 476,0 6 478,0-4-486,0 9-552,0-4 1,0 15 1,0 5 1,1 7-1,3 4 1,-1 3-149,4 6 1,0 3 128,0 0 0,2 4-119,-5-4-137,5 5-21,-8-2 0,8 0-276,-5 1 1,3-6 36,-3-2 1,1-1-156,-1-6 0,-3-1 221,3-3 1,-1-4-45,1 0 1,-3-5-744,3 1 634,-3-2 0,-1-1-295,0-1 0,4 0-784,-1 1 1450,6-1 0,-7 1 0,3-1 0</inkml:trace>
  <inkml:trace contextRef="#ctx0" brushRef="#br1" timeOffset="153">12860 12597 7350,'0'-6'789,"0"-4"1,0 7-267,0-4 0,0 3-126,0-4 1,0 4 347,0-3-514,0-1 38,-5-3-107,4 4 0,-8-3-177,5 3 61,-5 2-10,3-6 0,-6 9 21,1-6 0,-1 6-102,1-2 1,0 3-212,-1 1 0,1 1 119,-1 3 0,1-2-85,-1 6 1,1 3-53,0 4 93,-1 1 130,6 0 0,-3-3-243,5 2 14,0 3 182,4-5 1,0 3-92,0-5 0,2 1 103,1-1 0,0-1-12,5-2 0,-1-3 12,5-5 1,-1 0 87,0 0 1,1 0 155,-1 0-112,1 0-17,-1 0 1,1-5 290,-1-3-156,0 3 70,1-5 0,-5 8 91,1-6 0,-4 2-138,3-2 0,-4 2 53,1 2 1,-2 3 223,2-3-1,-3 3-549,4 1 110,1 5-30,-5 1 1,5 11-5,-2 2 1,-3-2 166,3 2 0,1 4-4,-1 4 1,0 1-52,-4-2 0,4-1 25,-1 1 1,1 2-93,-4-1 1,0-2-116,0-6 0,1 1-480,3-4 391,-2-1 1,3-7-529,-5-1-213,0-4-476,0 7 1386,0-9 0,5-1 0,1-6 0</inkml:trace>
  <inkml:trace contextRef="#ctx0" brushRef="#br1" timeOffset="154">13191 12552 8025,'0'-8'-244,"0"0"-213,0 6 354,-5-8 571,4 8-143,-4-8 245,5 9-338,-5-9 1,3 7 200,-1-4-94,1 4 0,2-3 251,0 2 323,0 3-461,0-4-223,0 5-57,-5 0 0,3 0-265,-6 0 160,0 5-138,-3 1 0,0 5-67,-1 1 1,1-1 160,-1 1 1,5-1-54,-1 1 1,4-1-92,-3 0 0,4 1-55,-1-1 0,3 1-148,1-1 79,0 0 170,0 1-163,5-1-1,-4 1 154,10-6 1,-5 3-96,5-5 0,1 0 25,-1-4 1,1 0-9,-1 0 0,4 0 74,0 0-9,6-5-5,-9-2 0,5-4 145,-6-1 80,1 1-192,-6-1 0,3 1 221,-5 0-79,0-1-11,-4 1 0,0-1-60,0 1 1,-2 0-137,-1-1 0,0 1-186,-5-1 0,1 5 145,-5-1 1,1 2-133,0-2 0,-5-1-210,1 5 189,0 1 89,3 3 1,-3 3-95,0 1 334,0 5 0,8-3 0,-3 5 0,3-4 0,2 3 0,-6 2 0,5 6 0</inkml:trace>
  <inkml:trace contextRef="#ctx0" brushRef="#br1" timeOffset="155">13043 12654 8025,'0'8'-66,"0"0"74,0-6 475,0 8-111,0-3 0,-2 3-103,-1-3 1,1 3 95,-2-2 0,-1 2-11,2 2-125,-1-1-57,-1 1 0,3 3-62,-1 0-56,1 5-11,2-7 0,0 7-120,0-4 0,0 3 20,0-4 0,2 0-136,1-4 1,4 1 63,4-1 0,1-1-36,-1-2 0,2-3 241,2-5-99,-2 0 15,3 0 1,-1 0 156,1 0-147,-1-5 49,1-1 0,-3-6 21,2 1 0,-2-2-4,-2-2 0,0 2-21,-4-2 1,-2 2-53,-5 2 0,0-2-6,0-2 0,-1 2-339,-3-2 170,-2 2-68,-6 2 1,1 0-128,0-1 0,-2 2 123,-2 2 0,1-1-114,-5 6 0,5-1-58,-2 4 0,8 1 424,0 3 0,5 2 0,-2 6 0</inkml:trace>
  <inkml:trace contextRef="#ctx0" brushRef="#br1" timeOffset="156">13328 12540 8027,'-6'-11'1011,"1"-1"-945,5 6 117,0 1 1,1 5 85,3 0 1,-2-4-95,6 0 0,3 0-108,5 4 0,-1 0 150,-4 0 0,4 0-115,1 0 1,4 0 30,-1 0 1,1 0-183,-1 0 1,2-3-14,-6-1 26,5 0 56,-7-1 0,3 4-95,-4-3 172,-6-2 44,4 4 76,-8-3-137,3 5 30,-5 0-214,0 5 1,-4 2 117,0 4 1,-1 6-95,1 2 0,3 2-67,-3 2 119,-2 5-8,4 1 1,-4 5-18,2 1 0,2-2-25,-6-3 1,6 3-116,-2-3 1,-1-3 134,1-4 1,0-1-18,4-7 0,0 4-5,0-4 1,0-5-101,0 0-24,0-3 0,1 0-397,3 1-632,-3-6 1233,5 4 0,-1-6 0,1 0 0</inkml:trace>
  <inkml:trace contextRef="#ctx0" brushRef="#br1" timeOffset="157">13728 11843 8006,'0'-11'91,"0"0"151,0-1 1,1 2 28,3 2 1,1 2-32,3 2 0,3 2 28,0-6 1,1 4-57,3-3 1,2 4-1,-2-1 1,4 3-6,-4 1 0,4-4-127,-4 0 1,4 1-138,-3 3 67,-1 0-57,-4 0 0,1 0-132,-1 0 113,1 0 51,-1 0 1,-3 0-195,-1 0 107,-4 0 7,2 0-16,-5 0-65,5 0 167,-4 0 1,4 5-17,-5 2 20,0 3 16,0 7 1,0-3 148,0 5-162,0 0 47,0 9 0,4-4 105,0 3 0,3 2-83,-3 1 1,4 3 15,-4 2 0,0-1-45,-4 0 0,0 0 1,0 1 1,0-1-370,0 0 199,0 0 0,0-3-105,0-1 0,3 0-58,1 0 306,0-2 0,0-5 38,0 0 1,4-1 31,0 1 1,1-4 211,-1 0 0,2-5-28,-3 2 1,0 0 149,0-1 1,-3 0 16,4-3-209,-6-1 1,7 1-237,-5-1 177,0 1-161,-4-1 1,1-1-311,3-2 211,-3 2-250,4-9 155,-5 9 159,0-8 3,0 3 1101,0-5 1,-5 0-1133,-3 0 0,2 0 103,-2 0 0,-3 0-238,-4 0 111,-5 0 1,4 0-118,-7 0 123,3 0 0,-5 0-33,2 0 0,4 0-187,-4 0 1,1 0-44,7 0 0,0 0-799,4 0-217,4 0 1356,2 0 0,5 5 0,0 1 0</inkml:trace>
  <inkml:trace contextRef="#ctx0" brushRef="#br1" timeOffset="158">14584 12266 9569,'12'0'692,"-1"0"-441,1 0 1,0 0 48,4 0-124,-4 0 0,10 0 33,-3 0 8,2 0-146,2 0 1,0-4-82,0 0 0,-1-3 91,-3 3 1,1 0-113,-5 4-124,5-5 1,-7 4-706,2-3-513,-7 3 704,2 1 360,-9 0 0,4 1 309,-5 3 0,-5-3 0,-1 4 0</inkml:trace>
  <inkml:trace contextRef="#ctx0" brushRef="#br1" timeOffset="159">14584 12449 7962,'12'0'0,"-1"0"0,1 0 1190,-1 0-483,6 0-223,0-5 1,6 3 208,0-1 0,0 0-308,0-1 0,1 3-147,3-3 0,-3-1-389,2 1 1,-4 0-530,1 4 1,-7 0-954,7 0 919,-3 0 714,3 6 0,0-5 0,0 4 0</inkml:trace>
  <inkml:trace contextRef="#ctx0" brushRef="#br1" timeOffset="160">15555 12152 6552,'0'-12'487,"0"1"-256,0 0-348,0-1 0,0 1 230,0-1 0,1 2 47,3 3 1,-2-4 259,1 4-23,-1-3-238,-2-2 1,0 1 379,0-1-377,-5 1 6,3-1 0,-8 1 66,3 0 0,0-1 27,0 1 0,-1-1 3,-3 1 0,-2 3-95,-2 1 1,1 4-159,-5-1 1,3 3-307,-3 1 254,0 5 44,2 2 1,-4 4-249,6 0 170,-5 6-86,7 1 1,-2 4-54,7 1 0,-1 0 86,6 0 1,-1-4-66,4 0 0,1-1 47,3 1 0,6-3 3,5-4 1,4-1 81,-4 1-33,6-6 18,-4-1 1,6-5 214,0 0 40,0 0-131,0 0 1,-4-4 162,0 0 1,-1-4-85,1 0 0,1-1-21,-5 1 1,-1-2 69,-6 3 0,1-3 155,-5-2 0,3 5 169,-3-1-119,0 0-239,-4-3 1,0 3 124,0 1-124,0 4 39,0-7-135,0 9 1,0-4-220,0 15 1,0-1 124,0 10 1,0 0 57,0 4 0,0 1 291,0 2-283,0 3 1,0 6-18,0-1-65,0 0-298,0 1 245,0-6 1,1 0-213,3-2 1,-3-3 237,3 2 0,1-5 29,-1-2 0,3-5 114,-3 1 80,0-2 0,-3-3-26,3-3 191,-3-2-796,4 0-615,-5-3 1113,0 3 0,0 0 0,0 1 0</inkml:trace>
  <inkml:trace contextRef="#ctx0" brushRef="#br1" timeOffset="161">16126 11992 7556,'-7'-8'-375,"-1"1"1,2-1 658,-2-3 0,-2 3-30,2 0 0,2 1 297,-2-5 1,2 1 153,-2 0 91,-2-1-183,4 1-236,0-1-246,-5 6 0,9 1-13,-6 5 60,6 0 1,-8 1 27,2 3-117,-2 7 0,-5 3 55,-1 5 1,-4 0-177,1 4 1,1 1-55,-1 3 1,5-3-113,-1 3 1,6-3-346,2-1 297,4 0 119,-2-6 1,9 4-281,0-6 224,9 0 1,-5-4 1,14 0-28,-3-4 0,2-2 134,2-5 0,0 0-3,0 0 1,0-1 54,-1-3 0,1-2 178,0-6 0,-5 1 261,-3 0-248,-2-6-3,-2 4 1,-3-4 4,-1 1 1,-4 3-186,1-7 0,-3 5-138,-1-4 1,-5 4-98,-3-4 0,-2 4-348,-1-4 1,-2 3 257,-2-3 1,1 7-170,-5 0 0,5 2-514,-1 6 626,2 1 397,2 3 0,3 1 0,0 3 0,6-3 0,-8 9 0,8 1 0,-3 7 0</inkml:trace>
  <inkml:trace contextRef="#ctx0" brushRef="#br1" timeOffset="162">15909 12186 7901,'0'11'161,"-1"0"414,-3-4-343,3 3 0,-4-3 10,5 4 0,-4 1 5,0-1 1,-1 0 30,1 1 0,3 1-132,-3 2 64,-2 3-163,5-1 0,-4 5-117,5-3 0,0-1 97,0 1 1,0-4-146,0 4 1,0-4 104,0 4 0,5-5-115,2 1 1,3-3 81,2-5 1,1 4-59,2-4 1,-1-2 68,5-1 24,-5-3 1,7-1-2,-2 0 234,3 0-106,1-5 0,0-1 175,-1-5-132,-4-1 0,2 1-25,-4-1 0,-2 1 133,-7-1 0,2 0 4,-5-3 1,-1 2-79,-7-2 0,-3-3-512,-4-1 176,0 2 14,-6-4 1,-5 7-36,-4-5 52,-6 5-146,3-3 0,0 6-443,2-1 0,3 6 198,1 2 1,2 2-67,1-2 1,8 3 568,4-3 0,1 3 0,-5 1 0</inkml:trace>
  <inkml:trace contextRef="#ctx0" brushRef="#br1" timeOffset="163">16320 12038 7944,'-3'-8'476,"-1"0"-76,0 1-201,4-5 1,0 5 310,0-1-283,5 6 0,1-4 35,6 6 1,1-3 26,2-1 1,-1 0-101,5 4 1,0 0-65,4 0 0,-1 0 59,1 0 0,0 0-81,0 0 1,0-1-161,0-3 0,0 3 102,-1-3 1,0 1-82,-3 0 0,1 1-6,-5-2 1,1-1-201,-5 2 487,-5-1-186,5 4 150,-10 0 399,4 0-412,-5 0-229,0 5 1,-1 1 102,-3 6 1,3 3-36,-3 0 0,-1 9-12,1-1-29,-5 2-5,8-2 0,-8 5-4,5 3 1,-4 2-24,5 1 0,-6 0-124,1 0 1,-1-3 87,2-1 1,-2-3-171,5 3 0,-4-5 141,5-3 1,-1 0 11,4-7 1,0 2 223,0-2-199,0-7 0,0 7 106,0-8 25,0-2-286,0 6 18,0-5-328,0 0-50,0-1 0,1-5-739,3 0 1320,-3 0 0,9-5 0,-3-1 0</inkml:trace>
  <inkml:trace contextRef="#ctx0" brushRef="#br1" timeOffset="164">17051 12335 11075,'7'-7'3834,"-2"2"-2386,-5 5-3099,0 0-1859,0 5 3510,0-4 0,0 10 0,0-5 0</inkml:trace>
  <inkml:trace contextRef="#ctx0" brushRef="#br1" timeOffset="165">17497 12015 8075,'-10'-2'-319,"2"-1"276,3 1 80,0-8 0,4 8 97,-3-6 124,3 6-159,1-9 0,0 5 34,0-5 1,5 3 21,2 0 0,3 1-8,2-5 0,0 0 77,4-4 1,-2 6 116,5-5 1,-5 9 183,1-6-123,3 3-241,-6-2 0,5 5 208,-6 2-76,1-2-148,-1 4 1,0-3 66,1 5 0,-1 1-53,1 3 1,-1 3-156,1 4 0,-5 4 35,1 0 0,-6 6-145,2-2 0,1 6-353,-1 2 315,0-1 1,-9 1 25,-3 0-278,3 5 173,-5-3 72,4 0 0,-6 3-71,1-6 0,-2 2 75,-2-1 0,2-3 6,-2 3 1,2-3-125,2-1 1,-1-4-141,1 0 0,0-5 460,-1 1 9,1-3-61,-1 0 0,2-4 259,3-1-164,-4-4 39,10 7 0,-8-8 185,5 6-190,1-5 43,3 7 49,0-9-34,0 4 0,5-5 297,2 0-217,3 0-97,7 0 1,-3 0 361,5 0-245,0 0-29,4 0 1,-2 0-38,-2 0 1,3-1-2,-3-3 1,3 3-14,0-3 1,0 1-57,-3 0 0,-2 1-124,-6-2 1,0 3-719,1 1 397,-6 0 94,4 0-1416,-8 0 832,3 0 653,-5 0 1,-5 5-1,-2 2 1</inkml:trace>
  <inkml:trace contextRef="#ctx0" brushRef="#br1" timeOffset="166">17999 11855 7934,'0'-6'793,"5"0"-410,3 6 1,-2 0-81,2 0 1,3-3 107,5-1 1,-1 0 177,-4 4-181,1 0-232,4-5 1,-3 4 248,2-3-207,-2-2-131,-2 4 1,1-4-2,-1 2-175,0 3 0,0-6-822,-4 4-160,-2 1-1313,-5-3 2384,0 5 0,-5 5 0,-1 2 0</inkml:trace>
  <inkml:trace contextRef="#ctx0" brushRef="#br1" timeOffset="167">18513 11501 7337,'0'-8'-224,"0"1"1243,0 4-374,0-2 156,0 0-382,0 4-195,0 6 0,0 7 14,0 11 0,0 5-15,0 3 1,0-2-96,0 1-36,5-4 0,-3 7 247,1-3-531,-1-2 191,3 0-77,-4-5 1,5 0-22,-2-1 1,-3 0 93,3-3 0,-1-1-69,1-3 0,-3-2-94,3 2 1,-3-6-654,-1-2-178,0 1 487,0-2-334,0-1 189,0 1 1,-1-5 656,-3 3 0,3-8 0,-5-3 0</inkml:trace>
  <inkml:trace contextRef="#ctx0" brushRef="#br1" timeOffset="168">18685 11546 8086,'5'-11'190,"-3"3"352,6 1 40,-6 4-262,8-7 1,-7 9-76,5-3 1,-6 4-1,2 4 0,-3 2-92,-1 6 82,0 4-59,0 2 1,-1 5-214,-3 0 66,-2-1-81,-1 1 1,-3-1-95,3-3 1,0 2-9,0-2 0,3-1-147,-4 1 1,6-5 116,-2 1 0,3-2-200,1-1 416,0-1-155,0 0-38,0-4 399,5-2-6,-4-5-191,9 0 0,-3 0 26,4 0 1,0 0-110,1 0 0,-5 0 9,1 0 1,0 0-81,3 0 1,-3 0-205,-1 0 0,-3-1-522,4-3 397,-6 3-106,3-5-247,-5 6 795,0 0 0,0-5 0,0-1 0</inkml:trace>
  <inkml:trace contextRef="#ctx0" brushRef="#br1" timeOffset="169">18787 11718 8086,'0'-12'914,"0"1"-367,0 5-117,0 1-77,0 5 362,0 5-329,0-4-192,5 14 1,-2-6 42,5 10-2,-6 0-95,3 4 0,-1-4 29,0 0 1,1 0-131,-1 4 0,-3-2-269,3-2 1,1 2-925,-1-6 0,-1 4 1154,-3-4 0,0 0 0,0-3 0</inkml:trace>
  <inkml:trace contextRef="#ctx0" brushRef="#br1" timeOffset="170">19804 11901 8096,'0'-12'-607,"0"1"0,0 3 1702,0 0-236,0 6-216,0-3-259,0 0 37,0 4 8,0-5 0,-1 15-178,-3 3 0,-3 2-145,-4-3 127,0 1-169,-6-1 1,1 4-173,-4 0 0,-2 4 45,-1-3 1,0 3-99,-4-4 1,3 1 118,1 0 1,2-4-118,2 4 0,-2-4 113,6 0 33,-5-6 44,7 4 0,1-5-8,4 3 0,2-2 67,-2-2 34,3-3-6,5 4 31,0-5-35,0 5 1,1-2 151,3 5 0,2-6 69,6 2-240,-1 2 13,1-4 1,-1 6 122,0-4-119,1 0-33,4 1 1,-2-2 16,5 4 0,-3-4-63,3 1 0,-4 1-119,4-1 1,-4-1-64,4-3 0,-1 4-207,1 0 0,1 0-720,-5-4 553,1 0 249,-5 5 1,-3-4-1005,-1 3 632,-4-3 184,2-1 0,-5 1-58,0 3 0,-1-2 520,-3 1 0,-8 4 0,-5-1 0</inkml:trace>
  <inkml:trace contextRef="#ctx0" brushRef="#br1" timeOffset="171">19450 12369 8096,'-7'0'589,"2"0"-33,5 0-67,0 5 0,2-4-126,1 3 0,2-2 15,3 2 0,3-2-97,1 1 0,-1 2 0,5-1 0,1 1-30,2-1 1,-1-3 13,1 3 1,-1 1-315,1-1 67,3 0 48,-10-4 1,6 4-1401,-3 0 713,-2-1 240,3-3 381,-4 5 0,-1-3 0,1 3 0</inkml:trace>
  <inkml:trace contextRef="#ctx0" brushRef="#br1" timeOffset="172">20535 12106 8005,'-12'0'5,"5"-1"-385,-1-3 697,6 3 82,-9-4 346,10 0-327,-9 3 228,9-3-248,-9 5 1,3 0-199,-4 0 1,3 5-29,1 3 0,-1 3 0,-3 5 0,-1-1-85,1 8 1,-1-3-158,1 7 80,-1-3 11,1 4 0,0-4-143,-1 2 62,6-1-55,1-3 0,5-3 107,0 0 1,5-3-8,2 3 0,5-5-107,3 1 0,-1-2 56,5-2 1,1-5-130,7-2 1,-2-3 42,6-1 132,-1 0 26,5 0 0,-5-5 80,0-2 0,1-3-74,3-2 0,-1-4 103,-2-3 1,-3 1-42,-6-1 0,0-1 139,-3-7 0,-3 3-80,-4-3 1,-6-1-31,-2 2 0,-3-6-345,-1 1 132,0-2-56,0-1 0,-5 0-119,-2 0 0,-5 3 54,-3 1 0,-3 4-177,-5 0 0,-1 7 112,-2 3 0,0 9-72,-4 3 1,-1 4 12,-3 4 0,5 6-58,2 5 1,3 5 5,1-1 178,6 3 115,-5 6 0,11-4 114,-1 3 0,1-8 0,9 7 0,-3-1 0</inkml:trace>
  <inkml:trace contextRef="#ctx0" brushRef="#br1" timeOffset="173">21163 12472 8940,'-6'0'704,"0"0"1,5 0 55,-3 0-458,3 0-298,-4 5 0,5-3 61,0 6 0,0-4-229,0 3-242,0-4 243,0 7 129,0-9-1302,0 4 559,0 0 372,0-3 405,0 3 0,-5-5 0,-1 0 0</inkml:trace>
  <inkml:trace contextRef="#ctx0" brushRef="#br1" timeOffset="174">21700 11946 7924,'-7'-5'331,"2"4"1,1-5 78,1 2 0,-6 2-144,1-1 0,-2 1 91,-1 2 0,-5 2-149,1 1 1,-5 5-110,1 7 0,-3-1-85,-1 5 39,0 0-57,1 4 0,0 0-75,3 0 1,-1 1 118,5 3 1,1-3-60,6 2 1,-1-2-41,5-1 0,0 0-92,4 0 0,4 0 31,0 0 0,5-4-75,-1 0 0,2-1-96,1 1 166,6-3 0,-3-6 45,5-2 91,0 2-60,3-9 99,1 4 0,1-5 169,3 0 0,-2-1-130,6-3 1,-1-3 100,5-9 1,-5 2-73,1-5 0,-6 0 125,2-3 0,-7-1 229,-1 0-201,-10 0-88,6 0 1,-14 0-81,3 0 0,-3-3-91,-1-1 1,-5-3-228,-2 3 0,-5-3 22,-3 3 0,-3 0-231,-5 4 1,-4 2 148,-4 2 0,3 4-157,1 7 0,3 3-715,2 5 578,4 0 65,1 5 1,7 1 51,3 6 1,-2-1 451,5 1 0,-5-1 0,3 0 0</inkml:trace>
  <inkml:trace contextRef="#ctx0" brushRef="#br1" timeOffset="175">22305 11935 7995,'0'-7'1183,"0"2"-358,0 5 135,-5 0-612,-1 0 0,-6 5-51,1 3 0,-1 2-121,1 2 1,-4 3-85,-1 0 1,-3 5-27,4-1 9,-5 3 19,7 6 0,-7-3-330,5 6 154,-6-6 60,14 3 1,-9 0-334,9 2 171,2-2-45,-5 5 0,8-9-118,-1 3 0,1-4 179,2-4 0,5 1 63,3-4 0,2-1 95,2-4 84,-1 1-145,0-6 0,2 3 228,2-5-234,3-1 90,0-3 1,3 0 8,-2 0 1,3-1 34,1-3 0,-2 2 73,-2-6 0,2 2 58,-6-2 0,0-2 257,-3 2 0,-2-2 100,-3-1 1,2-1-61,-5 1 1,0-4-60,-4 0-173,-5-1-205,-2 5 0,-10 3-374,-6 1 376,-5 4-169,-6-2 0,-6 5-210,-2 0 1,-1 5-331,1 3 0,4 7-825,8 4 0,3 1 1484,8-1 0,3 3 0,4-4 0</inkml:trace>
  <inkml:trace contextRef="#ctx0" brushRef="#br1" timeOffset="176">1667 14139 8207,'-1'-6'-426,"-3"2"784,3 3-112,-4 1 289,5 0 390,-5 0-878,4 0 278,-4 0 37,5 0-379,0 5 154,0 1 0,0 7 57,0 2 1,1 3-16,3 5 1,-3 1-49,3 2 1,1 4-44,-1 4 0,-1 0-76,-3 0 1,0 1-147,0-1 90,0 0 46,0-5 0,0 4-169,0-2 86,0-3-49,0 0 1,2-6 83,2 1 0,-3-1 40,3-3 0,1-3-7,-2-4 1,3-1 41,-3 1 44,-1-1-60,3 0-7,-5-4 17,5-2-333,-4-5-5,4 5 27,-5-4-463,0 4-683,0-5 925,0-5 509,0 4 0,0-14 0,0 2 0</inkml:trace>
  <inkml:trace contextRef="#ctx0" brushRef="#br1" timeOffset="177">2250 14516 8023,'-8'0'1510,"1"0"-857,4 0-126,-2 0 2152,5 0-2698,0 5 1,4-2-311,0 4 1,1-4-218,-1 0 0,-2 0 546,6 1 0,-1-3 0,5 4 0</inkml:trace>
  <inkml:trace contextRef="#ctx0" brushRef="#br1" timeOffset="178">2821 14173 8070,'0'-11'-166,"0"5"1,0-1-203,0 3 1,-1 3 1314,-3-3-262,3 3-70,-4 1 297,5 0-730,0 5 1,0 1-2,0 6 1,0 1-68,0 2 0,3 4 35,1 7 0,4 4-3,-4 4 1,1 0-253,-2 0 14,-1 1-20,3-1 0,-5 0-13,0 0 0,4-1 34,-1-2 0,1 2-141,-4-3 1,0-2 62,0-1 1,0-7 63,0-1 1,4-5 61,0 1 1,0-2-10,-4-1 0,0-5 219,0 1-218,0-6-9,5 9 6,-4-10-234,4 4-373,-5-5 466,0 0 0,-5-5 1,-1-2-1</inkml:trace>
  <inkml:trace contextRef="#ctx0" brushRef="#br1" timeOffset="179">2730 14288 8080,'-7'-12'7,"-2"-1"86,6-2 1,-1 5 205,4-5 1,0 8-9,0-4 1,5 2 0,2-2 0,5-1-69,3 1-177,3-6 62,5 10 0,0-8 58,-1 7 1,5 2 14,0-2 0,4 5-165,0 0 1,-2 1 29,1 2 0,-3 2-166,4 1 1,-6 0 61,2 5 0,-3-1-87,-1 5 0,-6-1-34,-1 0-2,-4 1 254,0-1 1,-6 5 15,-2-1 1,-3 0-14,-1-4 0,-6 6 13,-6 2 1,-5 3 6,-10 0 0,-2 1 32,-6 0 1,1-4-66,0 0 0,-4-4 1,0 4 1,1-6-322,7-2 134,2-4-21,5-7 1,5 0-725,3 0 497,7 0 113,3 0 258,5-5 0,10-2 0,3-4 0</inkml:trace>
  <inkml:trace contextRef="#ctx0" brushRef="#br1" timeOffset="180">3757 13945 7656,'0'-6'722,"0"0"297,0 6-640,-5 0-332,-1 6 119,-5 0-104,4 5 0,-3 2 28,3 2 1,-4-1 22,0 5 1,3-4-11,1 4 1,-1 1-6,-3 2 1,-1 2-9,1 3 1,1-2-52,2 6 1,-2-1 74,2 5 0,2-1-69,-2 0 50,6 0-50,-3 1 1,5-5 14,0 1 0,0-6-37,0 2 1,5-3-7,2-1 0,4-1-6,0 1 0,0 0-17,1 0 0,-1-5-25,1-3 0,-1 1 68,1 0 0,-1-1-80,0-4 59,1 1-28,-1-1 0,1-3-85,-1-1 0,0-3 44,1 4 1,-1-6-130,1 2 0,-5-3 2,1-1-316,-6 6 88,9-5-372,-10 4-311,4-5 60,-5 0 1031,0-5 0,5 4 0,1-5 0</inkml:trace>
  <inkml:trace contextRef="#ctx0" brushRef="#br1" timeOffset="181">4043 14196 8184,'0'-6'43,"0"-4"-1,0 8 371,0-3 466,0 5-646,0 5 0,0-2-4,0 5 1,0 4-4,0 7 1,0 3-59,0 1-177,0 5 175,0 1 1,0 1-363,0 1 169,5-1-125,-4-1 0,4 3-84,-5-5 1,2 3 50,1-3 1,-1-4-63,2-4 0,1-5 100,-2 1 0,5-2-77,-4-2 0,1-1-429,-1-2 290,-3 2-72,9-9-468,-9 4 411,5-5 492,-6 0 0,5 5 0,1 2 0</inkml:trace>
  <inkml:trace contextRef="#ctx0" brushRef="#br1" timeOffset="182">4032 14265 8184,'0'-12'0,"-2"2"394,-2 2-216,3-2 609,-4 9-427,5-9 1,5 9-44,3-3 1,2 8-50,1 3 1,6 5-86,2 3 0,3 3 8,0 5 0,5-1-279,0 1 71,4 0 59,-7 0 0,4 0-166,-5 0 121,0-1-178,0-4 1,0 2-162,0-4 0,-2-1 126,-2-4 1,2-3-14,-6 0 0,1-5 182,-1 5 1,-2-5-16,2 0 1,-3 0 226,-5 1-230,4-3 27,-5 4 1,2-5-235,-1 0 266,-4 0-504,2 0 108,-5 0 0,0-5 0,0-1 1</inkml:trace>
  <inkml:trace contextRef="#ctx0" brushRef="#br1" timeOffset="183">4511 14196 8201,'-5'-11'281,"0"-1"163,-3 1 0,3 3-59,5 1-297,0 4 289,0-2-131,0 5-61,0 5 0,0 1 29,0 6-186,0-1 94,0 6 0,4 4-71,0 6 0,1 1 138,-1-1 1,-3-2-221,3 5 0,1-3 60,-1 4 1,0-6-148,-4 2 1,0-5-472,0-3 348,5 3 130,-4-9 0,8 4-468,-5-1 320,0-9-239,1 9-364,-4-10 422,9 5 1,-7-4-572,4-4 1011,-4 4 0,2-6 0,-5 4 0</inkml:trace>
  <inkml:trace contextRef="#ctx0" brushRef="#br1" timeOffset="184">4820 14367 9154,'11'0'1411,"0"0"-1159,1 0 1,-1-3-75,1-1 0,-1 0-100,1 4 0,0-1 65,3-3 72,-2 3-41,4-4 0,-2 1-89,0 0-42,0 0-82,-3-1 1,3 3-73,0-6 0,0 5 74,-3 0 1,-2 0-127,-2-1 1,2 3-159,-3-3-31,4-2 0,-4 5-944,1-3 607,-6 3-160,3-5-127,-5 5 976,0-4 0,-5 10 0,-1 2 0</inkml:trace>
  <inkml:trace contextRef="#ctx0" brushRef="#br1" timeOffset="185">4877 14504 10132,'11'0'589,"-3"0"79,-1 0-292,6 0-157,0 0 0,5-1-6,-3-3 0,-1 2-105,5-6 0,-2 6-209,3-2 0,0-1-20,-5 1 1,4 0-453,-4 4 0,2-1-1475,-2-3 2048,-2 3 0,8-9 0,-3 3 0</inkml:trace>
  <inkml:trace contextRef="#ctx0" brushRef="#br1" timeOffset="186">5528 14105 7998,'0'-12'-306,"0"1"1,-2 5 1235,-1 2-313,1-3 28,-3 6-419,5-4 1010,0 5-1025,-5 0 1,4 5 13,-3 3 0,3 3-37,1 4 0,1 4-120,3 8 0,-3-2-188,3 6 140,-3-6-57,-1 8 0,4-7-18,0 4 1,1-3 66,-1 3 1,-3-4-208,3 0 1,1-2 99,-1-1 0,1-1-136,-1-3 0,-3 1 116,3-5 1,-2-1 37,2-6 21,-3 2 16,4-4-42,0 1 1,-3-1-314,2-2-147,-3-3-598,-1 4 883,0-5 0,-5-5 0,-2-1 0</inkml:trace>
  <inkml:trace contextRef="#ctx0" brushRef="#br1" timeOffset="187">5756 13945 8105,'-7'-5'437,"-1"-3"-132,5 3 48,-2 0-110,5 0 296,0 4 512,0-4-731,0 5 0,2 5-33,1 2 0,0 3 362,5 2-411,-1 4-61,10-3 1,-5 9 39,4-3-39,1-3 0,0 6 177,2-3-441,2 2-199,-3 2 251,5 0 0,-4 0-120,0 0 0,-4 3 147,4 1 1,-3 0-97,3-4 0,-5-1-94,1 1-59,-3 0 251,5-5 0,-8 3-214,2-2 87,-7 3 0,5 0 197,-5-3 0,0 2-133,-4-2 33,0 3 1,-5 1-11,-3-1 1,-6 0 24,-1-3 0,-4 3-2,3-3 1,-3 1-57,4-1 1,-4 1 3,4-4 0,-4-1-639,4-4 319,-1-4-340,10 3-548,-4-9 1282,9 4 0,-4 0 0,5 1 0</inkml:trace>
  <inkml:trace contextRef="#ctx0" brushRef="#br1" timeOffset="188">6704 14185 7921,'0'-7'-258,"0"2"442,0 5 34,0 5 1,0 2 175,0 4 0,1 6-126,3 2 1,-1 2-26,4 2 1,0 0-200,0 0 145,3 0-36,-8-1 1,3 1-225,-5 0 60,5 0-91,-4-5 1,4 2-106,-5-5 0,0 0 29,0-3 0,0-4-546,0-1 164,5-4-98,-4 7-422,10-9 1080,-10 4 0,9-10 0,-4-1 0</inkml:trace>
  <inkml:trace contextRef="#ctx0" brushRef="#br1" timeOffset="189">6533 14447 7699,'11'-5'-468,"1"4"1537,-1-3-685,0 3 1,5 1-66,-1 0 1,1 0-189,0 0-113,-4 0 43,10 0 0,-4 0-82,4 0 1,1 0-92,0 0 1,4 0-286,-1 0 0,1-4 239,-4 0 158,0-5 0,0 3 0,-1-5 0</inkml:trace>
  <inkml:trace contextRef="#ctx0" brushRef="#br1" timeOffset="190">7355 14230 7957,'-5'-11'0,"4"0"64,-3-1 0,3 5 287,1-1-141,0 0 1,-4-3 170,0-1 0,0 5-92,4-1 0,1 1 133,3-5 1,-1 5-109,4-1 1,1 4 100,3-3 1,1 4-205,-1-1 1,5 3 38,-1 1 0,1-4-210,-1 0 1,-1 1 75,5 3 0,-3 5-1,3 2 0,-5 3-53,1 2 1,-2 4-240,-2 3 1,-1 4-44,-2 4 1,-3 2-268,-5 5 1,0 1-194,0-1 0,-5-1 298,-3-3 1,-2 6-262,-1-6 300,-6 6 153,-1-12 1,-1 8 66,0-6 0,5 0-55,-1-7 1,2 1 140,2-5 1,3-3 66,1-5 619,4 1-66,-2-2-343,5-1 53,0-5 251,5 0-297,2 0-43,4 0 1,2 0 92,2 0 1,-1 0-153,5 0 0,-4-4-41,4 1 0,-1-5 12,1 4 0,3 0-12,-3 4 0,-2-3-155,2-1-36,-5 0 165,3 4 1,-2-1-534,0-3 232,1 3-59,-5-4 1,0 5-244,1 0 1,-1 0-16,1 0 0,-1 0-1403,0 0 1943,1-6 0,-1 0 0,1-5 0</inkml:trace>
  <inkml:trace contextRef="#ctx0" brushRef="#br1" timeOffset="191">8052 14482 7902,'0'-8'624,"0"0"173,0 6 0,0-4 156,0 2-433,0 2 54,0-3 381,0 5-937,5 0-362,-4 0 0,4 2 296,-5 1 48,0-1 0,5 8 0,2-4 0</inkml:trace>
  <inkml:trace contextRef="#ctx0" brushRef="#br1" timeOffset="192">8531 13991 8197,'0'-8'402,"0"0"-316,0 6 0,0-3 284,-5 5 175,4 0-62,-4 0-280,5 0 1,1 5 61,3 2 1,-1 9-33,4 3 0,-4 6 0,1 2 0,1 8-28,-2-1 1,5 3-67,-4-2 0,0-2-238,-4-3 35,5 3 79,-4-9 1,8 8-474,-5-6 208,5 1 47,-3-4 1,2-5-160,-1-3 1,-4 1 161,0 0 0,3-5 17,-3-3 42,1-1-14,-4 5-503,0-1 300,0-4-59,0-2-304,-5-5 257,4 0 86,-9 0 0,8-5 378,-1-3 0,1 3 0,-3-10 0,-1 2 0</inkml:trace>
  <inkml:trace contextRef="#ctx0" brushRef="#br1" timeOffset="193">8463 14185 8114,'-12'-23'-44,"2"1"56,3 3 0,-2-1 130,5 5 1,0-4 63,4 3 0,0 1 360,0 4-328,0-1-60,0 1 1,5 0 371,3-1-60,2 1-346,1 4 1,7-3 59,5 3 0,1-2-1,7 1 1,-1-1-100,4 5 0,4-3 8,0 3 1,-3 0-169,-5 4 0,-4 1-247,0 3 160,-2 3 75,-1-1 0,-5 4-101,-3-2 168,-2 7-40,-2-2 1,-3 4-161,0-1 0,-6-4 54,2 4 0,-4 0-46,-4-1 0,-6 4 170,-5-3 0,-6 3 1,2-4 0,-2 0 3,-2-4-24,0 1-68,-5 4 1,4-4-168,-3-1 0,7-1 159,1-6 0,5 0-142,-1-4-224,7 0-430,3 0 364,5-5 551,5-1 0,12-6 0,7 1 0</inkml:trace>
  <inkml:trace contextRef="#ctx0" brushRef="#br1" timeOffset="194">9274 13842 7897,'1'-8'104,"3"1"214,-3-1 619,4 2-130,-5-4-392,0 8 107,0-3 103,0 5-409,0 5-101,-5 2 1,-1 4-40,-6 1 0,1 3 100,-1 0 1,1 9-28,0-1 0,-5 8-47,1-1 0,0-1-186,4 2 0,0 0-187,4 7 212,-3-2 31,8 3 1,-3-4-427,5-1 254,0 0-1,0-5 1,0 3-137,0-5 1,5 1 140,3-2 0,2-5 108,2 1 1,0-3 85,3 0-153,-2-2 69,4-6 0,-1 1 159,3-1 85,-2 1-168,-1-1 0,-1-5 109,1-2 0,-1 1-203,-4-1 0,1 0-128,-1-4 0,4 0 110,1 0 122,-1 0 0,-4 5 0,1 1 0</inkml:trace>
  <inkml:trace contextRef="#ctx0" brushRef="#br1" timeOffset="195">9662 14139 7907,'-6'-11'14,"-1"-1"-6,4 1 65,1-1 0,-3 5 405,5-1 113,0 6 119,-5-9-130,4 10-329,-4-4 0,5 8-128,0 4 102,0 1-55,5 13 1,-3 2 82,6 8 0,-5-1-128,0 4 0,0-1-164,1 9 1,-3-5-6,3 1 0,-3-6-214,-1-2 1,0-4-144,0 0 1,1-7 133,3-3 1,-1-4-347,4 0 286,-4-1 1,6-3-652,-5-1 578,4-4 1,-5 2-280,5-5 679,-6-5 0,8-1 0,-3-6 0</inkml:trace>
  <inkml:trace contextRef="#ctx0" brushRef="#br1" timeOffset="196">9616 14185 7954,'0'-18'127,"-3"-2"79,-1 4 0,0 5 275,4 3 639,0 1-734,0 0 1,5 2 30,3 5 1,6 5-119,1 3 1,6 7-28,2 4 0,4-1-51,3 1 1,-2 5-142,0 0 0,-2 4-143,4-5 0,-3 4-4,3-1 1,-5 0-265,2-7 1,-3 1 72,-1-5 1,0 1-91,0-5 1,-5-1 84,-3-2 1,-3-2-18,0-2 1,-1-3 30,1 3 1,-5-3-90,1-1-413,-6 0 323,4 0 175,-6 0 0,-6 0 0,0 0 0</inkml:trace>
  <inkml:trace contextRef="#ctx0" brushRef="#br1" timeOffset="197">10119 14048 7932,'0'-18'0,"-4"0"136,0 3 0,0 6 602,4-2-177,0 2 375,0 2-309,0 2-362,0 21 0,2-1-90,2 15-58,-3 1 39,4 3 0,-4 4-63,3 0 106,-3 5-191,4-7 0,-1 2-167,0-8 1,1 3-89,-1-2 0,-3-5-226,3-3 1,1-1-672,-1-7 588,0 0 292,-4-3 0,3-5-825,1 1 462,0-6 627,1 3 0,1-5 0,6 0 0</inkml:trace>
  <inkml:trace contextRef="#ctx0" brushRef="#br1" timeOffset="198">10347 14219 7883,'5'-6'882,"-3"-5"-700,8 10 1,0-4-101,5 5 1,0-1 51,-3-3 1,-1 3 98,1-3 0,3 3-73,0 1 0,5 0 26,-1 0 1,-1 0-262,1 0 195,0 0-30,-1 0 0,2 0-324,-4 0 122,-1 0-426,-4 0-419,1 0 16,-1 0 941,1 0 0,-1 5 0,0 1 0</inkml:trace>
  <inkml:trace contextRef="#ctx0" brushRef="#br1" timeOffset="199">10416 14379 8851,'11'0'607,"1"0"0,-1 0-381,1 0 1,4 0 117,3 0 1,3 0-780,0 0 190,1 0 186,0 0 0,4 0-297,-1 0 0,1-4 122,-4 0 234,0 0 0,0-1 0,-1-1 0</inkml:trace>
  <inkml:trace contextRef="#ctx0" brushRef="#br1" timeOffset="200">11044 14036 7951,'-8'-11'9,"1"-1"-22,4 6 1,-3-4 348,2 2 10,3-2 0,-4-1-62,5-1 1,1 5 134,3-1 1,-2 2-137,6-2 1,-4-1-14,3 5 0,1 1-48,3 3 0,2-4-1,2 0 0,-1 1-120,5 7 0,-3 3 96,3 4 0,-4 2-199,4 2 0,-6 3-171,-2 5 0,-1 1-129,-6 2 1,0 0 37,-4 4 1,0-1-275,0 2 0,-5 1 249,-3-6 1,-2 1-33,-2-4 1,0-2 144,-3-2 1,2 2-94,-2-6 1,1 4 292,-2-4-13,4 0-59,0-3 1,2-2 290,3-3-67,1 4 154,1-10 81,5 9-244,0-9 0,2 8 153,1-5 0,5 0-28,7-4 0,-1 0-82,5 0 1,0 0 82,4 0 1,0 0-133,0 0 1,0 0 29,0 0 1,-1 0-13,1 0 1,0 0 19,0 0 1,-2-4-129,-1 0 0,-3 0-259,-1 4 0,-4 0-1997,3 0 1039,-2 0 1146,-1 0 0,-1-5 0,0-1 0</inkml:trace>
  <inkml:trace contextRef="#ctx0" brushRef="#br1" timeOffset="201">11398 13819 7961,'6'-23'131,"-1"2"-65,-5 2 0,2 2 104,2 6 1,-3 3 802,3 1-97,-3 4 358,-1-2-40,0 5-999,0 5 0,1-2 330,3 4-113,-3 6-210,9 0 1,-3 3 55,4-4 0,6 3 24,2 0 1,4 5 132,3-1 0,-2-1-212,3 1 0,2 1-14,2 7 0,-2-3-141,1 3-245,-4 2 293,1-5 0,-4 9-246,0-2 1,-5 2-21,-3 1 1,-2 0-149,-2 0 1,-4 2 168,-4 2 1,-1-2-94,-2 2 0,-4-3-30,0-1 1,-9 1-121,2-1 0,-4-1-151,0-3 0,1-2 172,-5-5 0,3-1-865,-3-3 593,5-3 213,-2-4 0,8-2-1438,1-3 1868,4-2 0,-2-5 0,5 0 0</inkml:trace>
  <inkml:trace contextRef="#ctx0" brushRef="#br1" timeOffset="202">12460 14116 8114,'-6'-5'-246,"1"3"246,5-6 148,0 5 0,0-3 698,0 2 305,0 3-748,0-4 1,0 6-91,0 3 0,0 6 11,0 5 0,4 7-30,-1 1 0,2 0-122,-1 3 0,-1-2 30,4-1 0,-4 0-75,1 0 0,-2-4-177,2 0 1,-3-5-505,3 1 1,-1-2 364,1-2 1,-3-3-838,3 0 1,-3-5-608,-1 5 1633,0-6 0,5 4 0,1-6 0</inkml:trace>
  <inkml:trace contextRef="#ctx0" brushRef="#br1" timeOffset="203">12323 14310 7989,'0'-11'896,"0"5"0,5 1-484,3 5 0,-2 0-58,2 0 1,-1 0 44,5 0 0,3-4-219,0 0 1,4 0-1,-3 4 1,4-1-136,-1-3 1,-1 3-211,1-3 1,-2 1-687,2 0 1,3 1 388,-3-1 0,-1 0 462,1-1 0,0 3 0,4-4 0</inkml:trace>
  <inkml:trace contextRef="#ctx0" brushRef="#br1" timeOffset="204">12963 14367 8612,'11'-6'348,"-3"1"711,-1 5-527,-4-5-339,2 4-538,-5-4-1174,0 5 0,1 3 537,3 1 982,2 0 0,6-4 0,-1 0 0</inkml:trace>
  <inkml:trace contextRef="#ctx0" brushRef="#br1" timeOffset="205">13168 14356 7915,'7'0'228,"-1"0"76,-2 0 1,-2 0 363,6 0-280,-6 0-139,4 0 0,-5 0 399,3 0-430,-3 0-60,4 0-151,0 0 0,-2 0-208,4 0-793,-4 0 156,2 0-956,0 0 1794,-4 0 0,4 0 0</inkml:trace>
  <inkml:trace contextRef="#ctx0" brushRef="#br1" timeOffset="206">13534 14345 7804,'11'0'2412,"1"0"-1182,-6-5-645,-1 3 131,0-3 241,-4 5-686,4 0-887,-5 0 1,-5 0 0,-1 0-1</inkml:trace>
  <inkml:trace contextRef="#ctx0" brushRef="#br1" timeOffset="207">15076 13796 8056,'0'-6'631,"0"-4"-262,0 9-21,0-4 1815,0 5-1938,0 5 1,-7-3-61,-4 6 1,-2-1-122,-6 5 0,0 3 30,-4 0 0,0 1 50,0-5 0,1 0-320,-1 1 133,0-1-6,5 1 1,-2-1-61,5 0 0,-1-3 87,5 0 1,0-5-65,-1 5 1,5-2 80,-1 2 0,4-2-3,-3-2 1,4-1 13,-1 4-4,-2-4 15,5 7 0,-5-7 1,6 4-1,0-4 2,6 2 56,0 0 1,10-4 115,3 3 0,12-3-77,3-1 0,3 0 174,-3 0 1,0-4-244,1 1 1,-2-1 9,-3 4 0,-2 0-117,-5 0 0,-4 0-103,0 0 0,-5 0-669,1 0 3,-2 0-471,-2 0 754,-4 5 0,-2-3-254,-5 6 1,-5-5 88,-3 0 733,-7 4 0,2-6 0,-3 4 0</inkml:trace>
  <inkml:trace contextRef="#ctx0" brushRef="#br1" timeOffset="208">14756 14185 8041,'6'5'211,"-1"-4"1,-4 4 381,3-5 1,-1 0 139,4 0-289,-4 0 0,7 1 23,-2 3 1,2-3-104,1 3 0,1 1-12,-1-1-121,1 0-106,-1 1 0,0-4-38,1 3 0,-1 1 132,1-1 0,3 0-109,0-4 0,2 0-87,-2 0 0,-2 0-316,2 0 1,1 0-196,-1 0 0,1 0-1604,-5 0-796,1 0 2888,-1 0 0,0 5 0,1 1 0</inkml:trace>
  <inkml:trace contextRef="#ctx0" brushRef="#br1" timeOffset="209">16058 13819 7919,'-7'-18'0,"2"2"396,5 5-271,0-1 62,-5 1 69,4-1-136,-4 6 133,5 1 1,-5 5 290,-3 0 0,-2 0-192,-1 0 0,-2 5-117,-2 3 0,1 7 40,-5 4 0,1 2 86,-1 2 0,-1 4-177,4 0 1,0 4 47,1 0 0,2-2-113,-2 1 0,6-3-47,1 3 1,6-3-136,-2 4 1,3-6 74,1 2 1,5-3-142,2-1 1,9-2 29,3-2 1,2 1-64,2-4 1,4-5-6,-1-3 1,6-6 101,-2 2 0,3-3 30,2-1 0,-1-1-46,0-3 0,-3-2-8,-1-5 1,1-2 15,3-2 1,-1-3-8,-3-5 1,-3 0 76,-8 0 0,-2 0 1,-6 1 1,-5-3 100,-2-1 21,-3 2-141,-11-9 0,1 9-77,-10-3 1,-1-2 52,-7-2 1,2 2-5,-5-1 0,-1 6-77,-3 1 0,0 5-227,-1 7 0,2 4 63,3 3 1,6 3-156,5 1 1,5 1-363,-2 3 0,9 6 23,3 6 784,3 4 0,6-2 0,1 5 0</inkml:trace>
  <inkml:trace contextRef="#ctx0" brushRef="#br1" timeOffset="210">16537 14345 7821,'-6'0'2359,"1"0"-51,5 0-1812,5 0-26,-4 0-476,4 0-2021,-5 0-509,0 5 2536,0-4 0,0 4 0,0-5 0</inkml:trace>
  <inkml:trace contextRef="#ctx0" brushRef="#br1" timeOffset="211">17154 13842 7918,'5'-6'-1569,"-4"-4"2008,5 8 0,-8-7 118,-2 6-380,3-1 1,-5 3 374,2-3-83,3 2-144,-9-3 0,5 4-82,-3-3 1,2 3 19,2-3 0,1 3 24,-4 1 1,3 0-11,-4 0 0,1 0-69,-5 0 1,5 0 23,-1 0 0,-3 1-162,-5 3 1,0 2 39,1 6 1,2-1-78,-2 1 1,-2 0 18,2 4 1,-4 0-83,4 3 0,-2 3 81,2-3 1,2 2-89,-2 2 1,6 0 13,2 0 1,3-2-111,-4-2 0,6 3-71,-2-3 0,3-1 43,1 1 1,1-5 28,3 1 1,2 2 76,5-2 0,2 0-14,2-4 1,-1-3 40,5 0 0,0-5 3,4 5 0,0-5 145,0 0 57,0-1-156,0-2 1,-1-2 12,1-1 1,1-4-15,3-4 0,-3-1 6,3 1 0,-4-2 43,-4-2 1,1-1 8,-5-3 0,0-3-22,-3 3 1,-6-1 5,-2 1 0,-3-3-134,-1 3 106,0-8-6,0 3 1,-9-4-445,-2 5 189,-8-4-30,1 2 0,-2-2-99,-3 4 0,1 1-47,-8 3 0,1 0-233,-2 8 0,2-2 87,2 9 0,8 0-56,0 4 1,7 2 604,4 1 0,-2 4 0,4 4 0</inkml:trace>
  <inkml:trace contextRef="#ctx0" brushRef="#br1" timeOffset="212">17771 13739 7960,'6'-5'0,"-1"3"0,-5-6 0,2 6 0,1-2 0,-1 1 0,1-1 1786,-1 3-726,-2-4-60,0 5 0,-5 1-704,-3 3 1,-2-1-60,-2 4 0,-4 5-61,-3 3 0,-3 1-80,-1 0 1,1 1-80,-1 6 33,0 0 31,0 5 0,2-4-213,2 3 1,-2 1 22,6-2 1,0 6-52,3-1 0,2-2 102,3 1 1,2-3 33,5 3 1,0-4-53,0 0 1,5-3-117,2-4 1,5 1-78,3-4 247,3-1-12,4-4 0,1-1 168,0-2 8,0-3-117,0-5 1,3 0 116,1 0 1,4-1-135,-5-3 1,2-2 18,-1-6 0,-7 1 122,3 0 1,-8-2-79,0-2 1,-3 2 172,-5-2 1,-2 1-286,-5-2 1,-6 3-301,-5-7 0,-10 7 1,-5-3 0,-10 5-223,2 3 1,-8 3-102,0 5 1,-5 1-514,2 3 1,-2 3 974,9 4 1,0 6 0,3 0 0</inkml:trace>
  <inkml:trace contextRef="#ctx0" brushRef="#br1" timeOffset="213">1793 15624 8096,'0'-7'1242,"0"2"-943,0 15 0,0-1-68,0 10 1,0 0-9,0 4 1,0 1-65,0 3 0,0 2-82,0 5 1,0 1 74,0-1 1,1-2-155,3 2 0,-3-4 35,3 5 0,-3-2 67,-1-7 0,4 5 40,0-5 1,4 1-16,-4-4 1,-1 0 15,-3 0 0,4-4-86,0 0 0,1-5-119,-1 1 1,-3-2-297,3-2 1,-3 0 177,-1 1 0,0-5-669,0 1 322,0-5-291,0 7-147,0-9 668,0 4 0,0-15 1,0-3-1</inkml:trace>
  <inkml:trace contextRef="#ctx0" brushRef="#br1" timeOffset="214">1690 15727 8051,'0'-8'30,"0"0"97,0 6 223,0-8 424,0 8-47,5-3-461,2 0 1,8 3-81,0-6 1,5 0-136,0-3 0,2 3 80,5 1 0,-2 3 52,6-4 1,-2 6-136,1-2 1,3 3 126,-2 1 1,-2 5-231,2 2 1,-6 4-25,2 0 1,-5 0-26,-3 1 0,-2 1 83,-6 2 1,0-1-75,-4 5 1,-2 0 77,-5 4 1,-10-3-23,-5 3 1,-5-3 15,-3 7 0,-4-7 18,0-1 0,-4-1 78,0 1 1,-1-3-158,2-4 0,-2-2-146,6-2 0,-1 0-37,4-4 1,2 0-265,2-4 1,6 0-273,5 0 1,6-5 802,-2-3 0,13-2 0,3-1 0</inkml:trace>
  <inkml:trace contextRef="#ctx0" brushRef="#br1" timeOffset="215">2615 15589 7961,'0'-7'-500,"0"-1"1,0 4 268,0-3 685,0 4-39,0-2 511,0 0-605,0 4 1,-1-4-3,-3 5 1,2 0-58,-6 0 1,4 1-20,-3 3 1,3-2 4,-4 6 1,2 0 30,-2 3 1,-2 2-192,3 2 1,-4-1 133,0 5 1,0 0-112,-1 4 1,1 1-34,-1 3 0,1-2-78,-1 5 1,2-2 66,3 7 1,-2-7-104,5 6 1,-4-2 57,5 2 0,-1 1 15,4 3 1,0-2-106,0 2 1,0-2 86,0-2 1,0-4-79,0 1 0,0-6 25,0 2 0,5-3-3,2-1 0,4 0-14,0-1 1,0-3-12,1 0 0,4-5 23,3 2 1,3-4-86,1 0 1,0-1 76,0 1 0,-4-1 0,0 0 1,-2-3-134,2 0 1,2-5 116,-6 5 0,-1-4-103,-6 3 0,2-4 24,-3 1 0,0-3-411,0-1 244,-4 0 1,3 0-710,-2 0 1018,-3 0 0,4 0 0,-5 0 0</inkml:trace>
  <inkml:trace contextRef="#ctx0" brushRef="#br1" timeOffset="216">2981 15784 8012,'-6'-5'1521,"0"3"-1265,6-3 1,-1 5 46,-3 0 0,3 5-76,-3 3 1,3 3 27,1 5 0,0 5-27,0 6 1,4 4-1,0 0 0,3 2-7,-3 1 1,5 0-30,-1 1 1,-2-1-89,1 0 0,0-3 119,0-1 1,2-4-280,-5 0 0,4-5-77,-4-2 0,1-4-47,-2 4 0,-1-9-353,2 1-447,2-2 351,-5 3-314,4-6-1158,-5-1 1033,0-5 1068,0-5 0,0-1 0,0-6 0</inkml:trace>
  <inkml:trace contextRef="#ctx0" brushRef="#br1" timeOffset="217">2981 15886 7992,'0'-11'352,"0"0"299,0-1-127,0 1 0,1 4-43,3 4 0,-2 1-26,6 2 1,0 5-245,3 3 1,1 2 0,-1 2 0,5 4-10,3 3 0,3 4-29,1 4 1,0-3-45,0 2 1,3-2 73,1-1 1,3 4-127,-3 0 0,0-2 49,-5-6 0,5 1-129,0-4 1,-1 3 44,-3-4 0,-1 1-165,-3 0 1,1-4 63,-5 3 1,1-2-146,-5-1 1,0-5-370,1 1 233,-1-1 154,1 5 0,-5-2-467,1-2-293,-6-3-154,4-5-1705,-6 0 2805,0-5 0,-6-2 0,0-4 0</inkml:trace>
  <inkml:trace contextRef="#ctx0" brushRef="#br1" timeOffset="218">3518 15772 7966,'0'-11'0,"-4"3"454,0 1 155,0 4 0,4-3-27,0 2 1,-1 3-187,-3-3 1,3 8-36,-3 3-180,3 8 1,0 3 7,-3 5 1,2 9-15,-1 2 1,1 8-148,2 0 0,2 2 139,1 2 1,0 0-243,5-1 0,-5-4-24,5-3 0,0-8-129,3-3 0,-3-4 97,-1-4 1,0-3-9,0-4 0,2-1-218,-5 1 10,0-6 0,0 0-1584,-1-2 1931,1-3 0,-4 5 0,0-6 0</inkml:trace>
  <inkml:trace contextRef="#ctx0" brushRef="#br1" timeOffset="219">4089 15749 7930,'-12'0'0,"1"0"289,-1 0 153,6-5 0,0 4-88,2-3 0,3 2 602,-3-2-330,3 3-267,1-4 1,3 6-120,1 3 1,10-2-21,1 6 0,6-1 29,2 5 1,1-1-42,2 1 0,0-1-14,4 0 1,-3 2-16,3 2 1,-1-2-122,2 2 1,1-2-91,-6-2 0,5 1-32,-5-1 0,1-3-79,-4-1 0,3 0 70,1 0 0,-2 2-4,-5-5 0,-3 4-37,-1-4 0,-8-1 46,4-3 1,-5 2 3,1 1 36,-3-1 128,-5 3 263,0-5-252,-5 0 1,-1 0-70,-6 0 1,1 0-131,-1 0 1,-3 1 96,0 3 0,-5-2-82,1 6 1,-3-4 12,-1 3 1,0-3-154,1 4 0,-3-4 15,-1 3 1,0 0-120,-4 0 0,3 3-21,-3-2 1,4-2 143,0 2 0,2-5-76,1 0 0,1 2 23,3-1 1,2 0-127,1-4 0,7 0 131,-2 0 0,6 0-413,-3 0 300,6 0 0,-2 0 355,8 0 0,7-5 0,7-1 0</inkml:trace>
  <inkml:trace contextRef="#ctx0" brushRef="#br1" timeOffset="220">4717 16218 7774,'-7'0'522,"-3"0"-240,3 0 1,0 0 35,0 0 0,-1 1-74,-3 3 0,-1-3 230,1 3 0,-1 1-67,1-1 0,-4 1-35,0-1 1,-2-3-177,2 3 0,-2-2-26,-2 2 0,-2-1-63,2 4 0,-7-3-125,0 4 1,-2-2-51,1 1 1,-1 4 55,-2-4 1,-2 0-436,5 0 0,2 0 133,6 0 1,-1 2-94,4-5 0,1 3 92,4-3 1,3 0-202,1-4-415,4 0 169,-2 0 762,5 0 0,10-5 0,3-1 0</inkml:trace>
  <inkml:trace contextRef="#ctx0" brushRef="#br1" timeOffset="221">5059 15761 7947,'0'-12'25,"0"6"1,0 0 199,0 2 390,0 3 433,-5-4-653,4 5 0,-4 5-6,5 2 1,0 5-118,0 3 1,-1 3-41,-3 4 1,3 3-59,-3 1 0,3 2-14,1 3 1,3 2-4,1-3 1,4 3 75,-4 1 1,5-1-269,-2-2 1,3 0 49,2-4 1,-1-4-85,1-4 1,-1-4-17,0 4 1,1-5-29,-1 1 1,1-6 104,-1-1 0,-3-4-53,-1 3 58,-4-4 1,2 3-17,-5-2-879,0-3 359,0 4-212,0-5 1,-5-5 0,-2-1 0</inkml:trace>
  <inkml:trace contextRef="#ctx0" brushRef="#br1" timeOffset="222">5311 15418 7952,'-7'-7'313,"4"-1"119,1 5 0,2-3 758,0 2-286,0 3-535,0-4 1,5 10-63,3 3 0,3 3 50,5 4 1,-2 0-92,5 8 1,0-2-1,3 5 0,5 3 14,0 2 1,1 2-59,-2 1 0,0 0-174,4 1 0,-4 3 201,0 0 1,-2 0-252,-1-4 0,-5 2-28,-3 2 0,0-3-18,-3 3 1,1-2-89,-10-2 0,5 0-223,-4 1 0,0-5 207,-4 1 1,-2-6-25,-2 2 1,-3-3-502,-8-1 0,2-1 214,-2 1 1,-3-4 359,-1 0 1,-3-5-154,-1 2 0,4-4 13,0 0 0,5-2 12,-1-3 1,3-2-138,0-5 1,5 0-1108,-1 0 1475,5 0 0,-2-5 0,5-1 0</inkml:trace>
  <inkml:trace contextRef="#ctx0" brushRef="#br1" timeOffset="223">7024 15692 7901,'0'-6'652,"0"1"406,0 5 1,-4 1-857,0 3 1,-5-2 7,2 6 1,-7 0 17,-1 3 1,-2 1-125,2-1 0,1 2 124,-5 2 0,0-2-248,-4 2 0,4-3 29,0 0 1,0-1-64,-4 1 0,5-1 12,3 1 1,-1-2-8,0-3 1,1 2 75,4-5 1,-1 4-91,1-5 1,3 5 45,1-4 1,3 1 87,-4-1-92,6-3 11,-3 9 1,5-7-6,0 4 0,1-4 78,3 1 1,2 1 93,5-1 1,5 3-84,-1-3 0,4 4 108,-4-5 0,5 6-43,-1-1 1,3-2-59,1 2 0,0-2-31,0 2 1,-1 2-9,1-2 1,0-2-93,0 2 0,-2-6 39,-2 2 0,2 1-160,-6-1 0,4 0-546,-4-4 486,1 0 1,-5 0-1227,0 0 577,-4 0-1085,-2 0 1055,-5 0 910,-5-5 0,-7 3 0,-5-3 0</inkml:trace>
  <inkml:trace contextRef="#ctx0" brushRef="#br1" timeOffset="224">6647 16206 7778,'-6'0'1623,"1"0"-1099,15 0 1,1 0-167,8 0 1,3 4 10,-3 0 0,1 3-72,-1-3 0,3 4 72,-3-4 1,2 3-244,2-3 0,-4 4 105,0-4 0,-4 3-232,4-3 0,-3 0-182,3-4 1,-5 1-233,1 3 0,-2-3 105,-2 3 1,0-3-724,1-1 1033,-1 0 0,1 5 0,-1 2 0</inkml:trace>
  <inkml:trace contextRef="#ctx0" brushRef="#br1" timeOffset="225">8017 15761 7915,'0'-12'217,"0"1"0,-1 0-40,-3-1 0,2 6-69,-6 2 0,-1-1 205,-6 1 0,1 2-95,-5 5 0,-1 5 123,-7 7 0,3 2-73,-3 2 1,2 7 21,-2 1 1,3 1-60,-2 2 1,3 1-4,4 3 0,2 0-61,6 1 0,1-5-89,2 1 0,3-6 68,5 2 1,5-3-164,3-1 0,7-2-70,4-2 0,3-2 61,0-6 1,5-1 27,0-2 0,4-3 20,0-5 0,1 0-24,-2 0 0,3-1-14,-3-3 0,0-4-98,0-7 0,-5 1 28,2-5 0,0 0-177,-4-4 1,2 0 135,-6 0 0,-2-3 70,-2-1 1,-6-1 187,-2 2 1,-4 0-101,1-4 0,-8 1-44,-4-2 0,-3-2-43,-4 3 0,-5-2-79,-6 1 1,-3 1-281,-6 7 1,0-1 169,-3 9 1,2 1-531,-2 6 1,3 4 291,0 8 1,6 3 482,3 4 0,1 6 0,3 0 0</inkml:trace>
  <inkml:trace contextRef="#ctx0" brushRef="#br1" timeOffset="226">8417 16240 7797,'0'7'2997,"0"-2"950,0-5-3891,0 5-1785,-5-4 1079,-1 9 650,-6-8 0,-4 8 0,-2-4 0</inkml:trace>
  <inkml:trace contextRef="#ctx0" brushRef="#br1" timeOffset="227">8988 15704 7909,'0'-12'55,"-1"1"81,-3-1 1,3 5 274,-3-1 0,2 6 148,-2-2-320,-3-2 1,0 4-1,-1-2 1,-3 8 94,-4 4 1,-6 7-132,2 4 1,-2 4 15,-2 4 0,0-2-129,0 5 1,1 5 69,3 3 1,-1 0-117,5-4 0,1-3-3,6-1 1,2-3-121,2 3 0,3-4 101,-3 0 1,8-6-86,4-1 1,3-3 25,4 3 0,-1-5-130,5 1 0,1-4 2,7-3 0,-3-3 94,3-5 1,1 0 120,-2 0 0,5-1-63,-4-3 1,3-2 19,-3-6 1,-1-3 1,-3 0 1,0-6 11,0 2 0,-4 2 93,0-2 1,-5-4-50,1-4 1,-6 0 104,-1 5 0,-6-2-79,2-3 0,-4 3-144,-4-3 1,-2-2-9,-6-2 0,-4 4-175,-3 0 0,-4-1-39,-4 1 1,-2 6-298,-5 6 1,1 3 125,2 5 1,0-2-454,4 5 899,6 0 0,-1 14 0,4 3 0</inkml:trace>
  <inkml:trace contextRef="#ctx0" brushRef="#br1" timeOffset="228">9616 15692 9488,'-6'0'2961,"1"0"-2525,0 0 1,-1 0-174,-6 0 0,1 2-104,-1 1 1,-4 9 9,-3 7 1,0 2-151,-4 2 0,6 5 77,-5 3 1,2 2-27,1 1 1,-1 0-83,5 0 0,0 4-13,3 1 0,6-3-54,2-5 0,3 0-138,1-4 0,1 0-247,3-4 0,2-6 153,6-1 1,4-4-168,3 0 0,3-5 301,1 1 0,1-6-30,2 2 0,-1-2 272,1-2 1,2-6-102,-1-1 0,-2 1 70,-6-2 0,3 0 194,-3-3 1,-3-1 262,-1 1 1,-3 0-83,-4-1 0,0 1 205,-4-1 1,0 1-114,-4 0 0,-5-1-104,-3 1 1,-8-1-488,-7 1 0,-6 3 141,-9 1 0,-4 4-1261,-8-1 1,0 8 105,-4 4 1,5 2 1103,7 1 0,0 2 0,5 2 0,0 4 0,-1 3 0</inkml:trace>
  <inkml:trace contextRef="#ctx0" brushRef="#br1" timeOffset="229">1782 17051 7831,'-7'-5'0,"2"4"0,5-4 0,0 0 0,0 4 0,5-4 0,2 5 0,4 0 0,-3 1 2115,-1 3-1364,1-3 0,3 5-407,1-2 1,0-3-101,4 3 1,-2 1-327,5-1 0,-4 0 11,4-4 1,1 0-86,7 0 0,-3 0 131,3 0 1,1 0 11,-2 0 1,5 0 74,-5 0 0,6 0-41,-2 0 1,2 0 146,-1 0 0,2 0-121,-3 0 0,3 0-34,1 0 0,4 0 25,1 0 0,0 0-8,-1 0 1,3-4-14,4 0 1,1-3-13,0 3 1,-1-4-78,1 4 0,0-3-54,-1 3 1,1-1 85,0 1 0,-1 1 56,1-4 0,-4 4 3,0 0 0,-5 0 29,1-1 0,0 3 73,-4-3 0,7 3-116,-7 1 1,3 0 10,-3 0 0,0 0 79,0 0 0,6 0-53,2 0 1,6-1 47,1-3 1,6 1 85,-2-4 1,2 4-390,-2-1 1,3-1 50,-3 1 0,3-3 70,1 3 0,0 0-6,0 4 1,1 0 210,-1 0 0,-2 0 40,-1 0 1,2 0-107,-3 0 1,3 0 167,1 0 1,5 0-113,3 0 1,-30 0-1,1 0-73,0 0 1,0 0 0,4 0 0,1 0-186,-1 0 0,0 0 0,2 0 0,-1-1 95,-1-1 1,0 0 0,1 0 0,1-1-177,0-1 0,0 0 1,2-1-1,0 0 140,-2 1 1,0 1 0,0-1 0,1 1 17,-1-1 0,-1 1 0,0 1 1,0 0 56,0-2 1,1 0 0,-2 2 0,0 0 3,-2-1 1,0-1 0,0 2 0,0 1-85,1-1 0,-1 0 1,-2 1-1,0 0 118,4-1 0,0 0 0,-3 1 1,0 1 4,1-2 0,0 0 0,-2 1 0,1 1 13,3 0 0,0 0 0,-1 0 0,0 0-46,2 0 1,1 0 0,0-2-1,-1 0 9,1 0 0,0 0 0,-2 0 0,1 0-40,1 2 1,0 0 0,0 0 0,1 0 40,-1 0 0,-1 0 1,1 0-1,-1 0-14,-3 0 1,0 0-1,0 0 1,-1 0 4,-1 0 1,0 0 0,-3 0-1,0 0-3,1 0 1,1 0 0,-1 2 0,0 0 0,0 0 0,1 0 0,0 0 0,1 0-14,29-2 0,-32 0 0,1 0-11,0 0 0,0 0 0,31 0-99,0 0 0,-1 0 39,-29 0 0,-1 0 0,31 0 12,-1 0 1,-3 0-70,4 0 0,-5-4 72,1 0 1,1 0-40,-1 4 0,3 0 65,-3 0 1,1 0 24,-1 0 0,-2-1 8,2-3 1,-4 3 293,-4-3 0,3-1-138,-3 1 0,-2-3-50,-2 3 0,-2-1 222,-1 1 1,0 3-113,-1-3 0,0 1-71,-3 0 1,-3 1 310,-5-1 0,-4 1-375,-14 2-23</inkml:trace>
  <inkml:trace contextRef="#ctx0" brushRef="#br1" timeOffset="230">10016 15350 6828,'0'-7'-50,"0"1"464,0 2-256,0 3 1,0-5 222,0 2-114,0 2 88,0-3 866,0 5-1091,0 5 1,0-2 16,0 5 1,0-1-34,0 5 0,0-1 24,0 0 0,0-3-64,0 0 1,0 1 64,0 6 1,1-2-20,3 2 0,-3-1-41,3 1 0,-2-2-3,-2 2 0,0 1-97,0 0 1,3 3 125,1-4 0,0 1-42,-4 0 0,0-2 22,0 5 0,0-5-69,0 1 1,4 1 50,0-1 0,-1 1 8,-3-5 1,0 2-11,0 2 1,4-2 41,0 2 1,0-1-84,-4 1 1,0-2 2,0 2 1,0-1-72,0 1 1,0-2 59,0 2 0,0-2-38,0-2 1,0 1 51,0-1 1,0 1-131,0-1 1,1 0 35,3 1 0,-3-1 24,3 1 1,-3-1 36,-1 0 1,0 1-11,0-1 0,0 2 25,0 2 0,0-2-21,0 2 0,0-2 20,0-2 1,0 1-13,0-1 1,0 1 3,0-1 1,0 0-2,0 1 1,0-1 1,0 1-4,5-1 0,-3 0 0,1 1 0,-1-1 0,-1 1 0,3-1 84,-3 1 0,4-1-74,-5 0 1,0 1-40,0-1 0,0-3 18,0-1 1,0 1-7,0 4 0,0-1-44,0 0 0,-1 1 48,-3-1 1,3 1 18,-3-1 1,3-3-35,1-1 88,0 1-78,0 3 90,0 1-66,5-1 1,-4 1 0,8-1-11,-5 0 0,-1-3 10,-3 0 0,0-5-66,0 5 1,4-4 56,0 3 1,0-3-264,-4 4 142,0 0 51,0 3 64,0 0 1,0-3 9,0 0 5,0-6-75,0 8 180,0-3-121,5-1 0,-4 4 98,3-2-70,-3-3-161,4 0 120,-3 0 0,3-3-31,-5 6 51,0-5-8,0 2-302,0-5 17,0 5-1490,0-4 1786,0 9 0,0-9 0,0 5 0</inkml:trace>
  <inkml:trace contextRef="#ctx0" brushRef="#br2" timeOffset="231">5482 6281 9544,'5'17'997,"-2"-3"-564,4 5 0,1-4-257,3 4 1,5 4 3,-1 4 0,4 3-158,-4-3 0,0 5 88,-3-2 0,2 2 80,-3-2 0,3 2-258,-6-5 0,0 3 52,0-3 0,-2-1-136,-2-3 1,-2-1 61,1-3 0,-1-3-12,-2-4 244,0-1 38,0-5 176,0 0 498,0-6-386,0-6-312,0 0 1,0-5 110,0-1 1,0-3-62,0 0 1,0-6-203,0 2 1,0-3 117,0-5 0,8-3-140,4-9 0,7-6 22,0-9 0,-6 25 1,1-1-190,1 0 1,0-1-1,1-2 1,1-1 164,0-1 0,0 1 0,1 1 0,-1 0 27,0-3 1,0 0 0,0 2 0,0 1-114,0-4 0,0 1 0,0 1 0,1 0 38,-1 1 0,0 0 0,1-1 1,-1 0-45,2-1 0,1 0 0,-2-1 0,0 0 55,3-1 0,0 0 0,-2 2 0,-1 1-295,1 4 1,0 1 0,12-26 113,-5 11 0,-7 5 150,-4 6 0,1 6 226,-5 9 1,3 2-14,-6 6 42,-3 0-173,0 4 245,-5 2 1,-1 6 405,-3 3 1,-3 4-1169,-4 7 0,0 2-2133,-1 2 2656,1 2 0,-1 2 0,1 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12848 10599 8030,'-6'0'259,"1"0"239,5 0-106,-5 0 1,4-2 158,-3-2-150,3 3 78,1-4 688,0 5-1092,5 0 1,-3 0 67,6 0 1,-1 0-9,5 0 0,-1 0 239,1 0-266,-1 0 0,1 0 100,-1 0 0,0 0-54,1 0 1,-1 0-45,1 0 1,3 4 58,0 0 1,0 1-164,-3-1 1,-1-2 61,1 6 1,-1-2-150,0 2 0,-3 2-12,0-2 0,-1-2 105,5 1 0,-1 0-66,1 0 1,-2 4 35,-3-4 0,3 3-40,-2 2 0,-2-5 79,2 1-30,0 0 0,-1 3 0,1 0-3,-6 1 0,5-1 23,-3 1-2,-3-1 0,4 1-11,-5-1 0,-1 0 6,-3 1 0,-1-5-45,-3 1 1,-2 0 42,2 3 0,2 2-146,-2 2 0,1-2 39,-5 2 0,0-2 31,-4-2 1,4 0 43,-3 1 0,2-1-5,1 1 0,0-5 157,-3 1 1,2-4-103,-2 3 0,2-3 80,2 4 0,-2-6-96,-2 2 1,2 1 22,-2-1 0,-2 1-54,2-1 1,0-3-15,3 3 0,1-1 23,-1 0 1,1-1 15,0 1 0,3-1-124,0-2 0,5 0-17,-5 0-177,5 0 221,-7 5-377,9-4-448,-4 4-494,5-5 892,0 0 526,5 0 0,6 0 0,7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7172 7070 8326,'-7'0'-810,"-1"0"0,4-2 559,-3-2 1,4 2 1017,-1-6-383,-2 6 0,5-5 135,-3 4-208,3-4 302,1 1-214,0-4-173,0 3 1,0 0-19,0-1 1,1 6 258,3-2-387,-3-3 0,8 5 347,-5-6-383,5 6 0,-3-7-76,5 5 1,-1-1 191,-2 1 1,6 2-64,-3-6 0,5 4 32,-1-3 1,3 3-107,5-4 1,3 1 85,1-5 1,5 1-57,-2-1 0,8 1 57,4 0 0,4-5 17,3 1 0,-1-1-226,6 0 1,0 4 208,7-4 0,-3 2-498,3-1 0,2 3 486,-3-4 1,3 4-54,-2 0 1,-2 1 9,-27 5 1,1 0 0,29-5 4,-28 5 1,1 1-1,-3-1 1,0 1-8,2 1 1,1 1 0,-1-2-1,0 1 21,-1 2 1,-1 0 0,30-6 31,-1 5 0,-2-1 11,-2 4 0,0 0-66,0 0 1,0 0 54,0 0 0,-4 0-205,1 0 0,-5 4 191,4-1 1,-6 5-113,-1-4 0,-1 5 19,-7-2 1,0 0-104,-4 0 0,-5 1 272,-2 3 1,-3 0-145,-1-4 0,-2 3 317,-2-2 1,-2 2-318,-6 1 0,1 0 157,-1-4 0,1 3-167,-1-2 1,-3 1-41,-1-2 0,-3 4 28,4-4 0,-6 0-16,2 0-15,2-4-17,-4 7 45,3-9-15,-5 4 74,0-5 0,-4-1-195,0-3 0,-1 2-127,1-6 0,2 4 136,-6-3 1,2 3-153,-2-4 0,-2 1 42,2-5 0,2 2-39,-2 2 0,2-6 86,-2 3 1,-1-3 62,6 3 0,-5-1-4,4 1 1,-3-1 31,3 1 0,-4 0 203,4-1 1,-3 4-141,3 1 0,-1 1 316,1-2-210,3-2 107,-9 3 1,8 0 43,-1-1 1,0 6-21,-1-2-95,3 3-19,-4-4-96,5 3 1,1-2 67,3 8 1,-1-1-9,4 4 1,1 1-23,3 3 0,1 1 141,-1-1 1,0 1-56,1-1 0,3 1 18,0-1 0,4 0-59,-3 1 0,-1-1 5,-4 1 1,4-1-66,1 0 0,-1 1 83,-4-1 1,-1-3-167,-2 0 0,2-1 118,-2 5 0,-2-1-114,2 0 0,-2 1 34,2-1 0,-2-3-60,-2-1 260,-3-4 7,4 7 512,-5-9-436,0 5 1,-5-6 5,-2 0 0,-5 0-133,-3 0 0,-3 0 171,-5 0 0,-5 0-213,-2 0 0,1 0 1,-2 0 1,5 0 22,-5 0 0,6 0-213,-2 0 0,4 0-285,4 0 0,-1 0 180,5 0 1,3 0-1321,5 0 1131,4 0 0,-2 5-574,5 2 0,0 0 93,0 0 882,5 6 0,7 0 0,5 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4:33:25.209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5722 11467 7996,'-6'-6'-225,"-5"5"1,6-5-7,-2 2 370,2 3 434,5-4-186,0 5 0,1 5-361,3 2 1,-3 5 106,3 3 0,-2 3-123,2 5 0,-3 1-24,3 2 0,-3 4 72,-1 4 0,4 1-35,0 3 1,4-1 35,-5 5 1,5-1-199,-4 1 0,1 1 114,-1-5 1,1 0-156,2-4 0,0-1 98,-3-2 1,1-3-5,2-6 1,0 1 138,-4 0 1,-1-5 377,2-3-247,2-2 1,-5-6-60,3 1 493,-3-5-144,-1 2 758,0-5-1253,0-5-529,0 3 477,0-3 1,1 5-61,3 0 1,3 0 110,4 0 1,4 0-58,1 0 1,4-1 20,-1-3 0,2 2 59,2-6 1,1 5-59,3 0 1,1-2 128,2 1 1,2-1-122,-5 1 1,-4 3 7,-4-3 0,-2-1-504,2 1 153,-2 0-595,-6 4 317,1 0-95,-6 0 765,-1 0 0,0 0 0,2 0 0</inkml:trace>
  <inkml:trace contextRef="#ctx0" brushRef="#br0" timeOffset="1">5756 11935 8020,'-6'-12'0,"1"5"116,5-1 0,0 4 15,0-3 1,5 3 179,2-4 1,0 6 163,0-2 0,2-1-92,6 1 0,2 0-379,2 4 1,3-4 48,-3 1 1,2-1-179,2 4 1,0 0 108,0 0 1,1 0-225,2 0 1,-1 0 88,1 0 0,-5 0-34,-2 0 1,-4 0-274,4 0 0,-5 0 165,1 0 1,-2-4 292,-2 0 0,1-5 0,-1 3 0</inkml:trace>
  <inkml:trace contextRef="#ctx0" brushRef="#br0" timeOffset="2">5699 11558 8119,'-8'-12'122,"1"1"0,4 3-41,-1 1 423,3-1 1,2 1-77,3-1 0,3 4 21,4-3 1,7 3-87,5-4 0,5 4-135,6-3 1,1 0-438,3 0 1,-1 0 209,5 4 0,-5 1-200,1-1 1,-4 0 122,-3-1 1,-3 3-548,-6-3 0,1 3 54,0 1 569,0 0 0,-5 5 0,-2 1 0</inkml:trace>
  <inkml:trace contextRef="#ctx0" brushRef="#br0" timeOffset="3">6578 11375 8310,'0'-6'1284,"0"1"-636,0 0-46,0 3-216,0-3-567,0 5 1,0 5 203,0 3 0,0 3-42,0 5-16,0 7 0,0 6 75,0 5 0,0 2 88,0 2 0,0 1-252,0 3 1,4 2 71,0-2 1,4 2-115,-5 2 1,5-1-25,-4-4 1,3 1-18,-3-7 1,1 0 155,-1-8 1,-3-1 1,3-3 1,-2-5 99,-2-3 1,0-2-128,0-2 0,0 1 520,0-1-150,0 1 227,0-1 26,0 0-220,0-4-247,0-2 0,1-1-277,3 0 62,-3-1 0,5 1 119,-2 0 1,-1 0-68,4-4 1,1 4 73,3-1 0,1 1-145,-1-4 0,0 0 65,1 0 0,3 0 58,0 0 0,6 0-90,-2 0 0,-2-4 3,2 1 1,-3-5-322,3 4 0,-5-3 114,1 3 0,-2-5 325,-2 1 0,0-2 0,1-1 0</inkml:trace>
  <inkml:trace contextRef="#ctx0" brushRef="#br0" timeOffset="4">6636 11432 8119,'-12'-17'-710,"6"5"629,1 2 0,6 9 192,3-3 0,-2 3-109,6 1 0,-3-4 225,6 0 0,0 0-68,8 4 0,-4-4-286,4 1 0,0-1-133,4 4 1,0 0-657,-1 0 916,1 0 0,-5-5 0,-1-2 0</inkml:trace>
  <inkml:trace contextRef="#ctx0" brushRef="#br0" timeOffset="5">7081 11501 9898,'5'11'296,"1"2"58,6 2 1,0 4-73,4 8 1,0-2-172,3 6 1,7-1 31,-4 4 1,4 1-392,-3-1 1,-2-1-135,-2-3 0,2 2 213,-6-5 0,4-2 145,-4-6 1,0 1-34,-3-4 0,-2-1 10,-3-4 0,4 1-41,-4-1 0,0 1-175,0-1 0,-4-3-441,1-1-350,2 1 1054,-5 3 0,4 1 0,-5-1 0</inkml:trace>
  <inkml:trace contextRef="#ctx0" brushRef="#br0" timeOffset="6">7492 11512 8190,'-1'-7'288,"-3"-1"-143,3 5 736,-4-2-216,5 5-342,-5 0 0,2 2-95,-5 1 1,5 5-248,-5 7 1,0 4 28,-3 8 0,-4 3 129,0 9 0,-6 1-216,2 6 1,-2 1-173,-2 2 0,-1-2 114,-3 3 1,7-8 8,-3-4 1,3-4-246,-3-4 1,5-2 147,3-5 1,2-4-660,2 0 0,-1-5 882,1 1 0,-1-2 0,1-2 0</inkml:trace>
  <inkml:trace contextRef="#ctx0" brushRef="#br0" timeOffset="7">7561 11352 8127,'-2'-10'365,"-1"3"455,1-4-1284,-3 10 71,5-4 655,5 5 1,2-1-102,4-3 0,6 3 111,2-3 1,1 3-81,-1 1 1,6 0-220,-2 0 1,-1-4 25,-3 0 0,-5 0 9,1 4 0,1 0 203,0 0 1,-5 0-83,-3 0 112,-1 0-177,5 0 56,-1 5 0,-3-2-32,-1 4 1,-3 1-93,4 3 1,-4 2 28,3 2 1,-3 3-135,4 5 1,-2 5 236,2 2 0,0 3-98,-4 2 0,4 3-143,-4 0 1,3 0 85,-3-4 1,4 4-379,-4 0 1,3-3 171,-3-5 0,5-1-58,-2 2 0,2 0 29,-1-4 0,1 0-6,-5-5 1,3 0 318,-3-3 0,1 1-115,-1-4 1,-3-1 292,3-4 0,-3 1-119,-1-1 0,0 1 439,0-1 1,0-3-266,0-1 1,-5 1 178,-2 3 1,-4-3 23,0-1 0,-2 1 136,-2 3 1,2-3 78,-2 0 1,3-6-251,0 2 1,1-1-96,-1 0 0,0-1-126,-4 1 0,4-1-620,-4-2 1,4-4 295,0 0 0,1 0-1009,-1 4 1,1-1 249,0-3 0,-1 3-937,1-3 1789,4 3 0,-3 1 0,4 0 0</inkml:trace>
  <inkml:trace contextRef="#ctx0" brushRef="#br0" timeOffset="8">8543 11786 8657,'5'-6'935,"1"1"-859,6 5 1,-1 0 84,0 0 0,1 0-202,-1 0 0,6-1 59,2-3 1,1 3-72,-1-3 0,3 1-28,-3-1 1,2 2-26,2-6 0,4 4 97,0-3 0,-5 0 23,-3 0 1,-1-2-170,1 5 1,-1-1 91,-3 1 1,-6 3-633,2-3 478,-2 3 0,-1 1-644,0 0 861,-6 0 0,3 5 0,-5 1 0</inkml:trace>
  <inkml:trace contextRef="#ctx0" brushRef="#br0" timeOffset="9">8657 11969 7997,'-6'0'1332,"1"0"-54,5 0-991,5 0 0,2 0-35,9 0 1,0 0 1,3 0 1,3 0-161,-3 0 1,6 0 87,2 0 0,3-4 32,-3 0 1,5-3-102,-2 3 1,-2-4-200,-1 5 1,-3-2-308,-2 1 1,-2 2 260,-1-1 0,-9 1-1908,1 2 2040,-2 0 0,-3 0 0,-1 0 0</inkml:trace>
  <inkml:trace contextRef="#ctx0" brushRef="#br0" timeOffset="10">9673 11467 8012,'-3'-8'-1531,"-1"0"2023,0 6-30,4-3 224,-5 0-4,4 3-241,-4-3-96,5 5 231,0 0-430,0 5 0,0 2-166,0 4 1,0 6 99,0 2 0,0 2-155,0 2 1,3 5-42,1 2 0,4 5-30,-4 3 1,3-3-239,-3 3 0,4 2 188,-4-2 0,3-4-35,-3-3 0,0-2 92,-4 1 1,4 2-56,-1-5 0,1-5 44,-4-3 0,0-5 275,0 2 0,0-8 302,0 0 290,0-5 211,0 2-122,0-5-648,5 0 0,-2 0-110,4 0 1,-3-2 278,4-1-409,-1 1 1,5-7 13,-1 6 0,1-2-9,-1 1 0,4 3 28,1-3 1,3 2 70,-4 2 0,4-3-143,-4-1 0,5 0 136,-1 4 1,2 0-137,-2 0 1,-1-1 72,-3-3 0,-1 3-56,5-3 0,-5 3-36,1 1 1,-6-4-536,-2 0-785,1 0 784,3 4 676,-4-5 0,3 4 0,-4-4 0</inkml:trace>
  <inkml:trace contextRef="#ctx0" brushRef="#br0" timeOffset="11">9685 11786 7977,'-6'-5'-1005,"2"4"1303,8-3 1,2-1 86,5 1 1,2-3 117,2 3 1,3-5-323,5 1 1,0 2 46,0-2 1,1 5-309,2-5 0,-2 5 105,3 0 0,-3 1-123,-1 2 0,0 0 78,0 0 0,-6-3-144,-1-1 1,-4 0-119,0 4 1,-5 0-240,1 0 1,-4 0-303,3 0 823,-4 0 0,2 0 0,-5 0 0</inkml:trace>
  <inkml:trace contextRef="#ctx0" brushRef="#br0" timeOffset="12">9673 11432 8067,'0'-6'799,"0"-4"-657,0 9 1,2-8 138,2 5 0,3-1 96,8 1 0,1 1-94,6-4 1,-1 0-51,5 0 1,2-2-303,-1 5 0,3 0 150,-3 4 1,4-1-406,-5-3 0,-3 3 206,-4-3 0,-5 3-226,1 1 1,-2 1 343,-2 3 0,1 2 0,-1 6 0</inkml:trace>
  <inkml:trace contextRef="#ctx0" brushRef="#br0" timeOffset="13">10382 11227 8273,'-2'-7'305,"-2"4"144,3-4-200,-4 6 0,1-5 449,1 2-190,-1 3-444,4-5 56,0 6-166,0 6 0,0 5 50,0 8 1,0 4 42,0 3 0,4 7-202,-1 6 1,5 7-140,-4 0 196,5 7 1,-7-4 0,6 3-318,1-2 1,0 0 26,-2-4 1,3-4 109,-2-1 0,-3-5 61,-1-2 0,-2-3 127,2-5 1,-3-5 51,3 1 0,-2-5 180,-2 2 0,0-5 524,0 1-514,0-2 1,0-2 610,0 1-7,0-6-87,0-1-392,0-5 0,5 0-471,2 0 1,3 0 103,2 0 0,3 0-18,0 0 0,2 0-10,-2 0 0,-2 0-9,2 0 1,1 0 55,0 0 0,-1-4-129,-4 1 1,1-1 122,-1 4 0,-3-4-1092,-1 0 1169,1 0 0,3-1 0,1-1 0</inkml:trace>
  <inkml:trace contextRef="#ctx0" brushRef="#br0" timeOffset="14">10359 11261 8299,'0'-11'121,"0"-1"844,0 6-599,0-4 0,5 8-164,2-1 1,5-4 31,3 0 0,3 0-256,5 0 1,0 4 138,-1-1 1,1-1-352,0 1 1,-1 1 178,-3 3 1,2 0-234,-2 0 0,-1 0-666,1 0 0,-4 0 954,4 0 0,-5 5 0,3 1 0</inkml:trace>
  <inkml:trace contextRef="#ctx0" brushRef="#br0" timeOffset="15">10884 11421 9703,'0'-6'1899,"0"0"-1310,0 6-537,5 0 1,2 6-43,4 1 1,4 7-19,0 1 1,9 6-96,-1-2 0,3 6-85,-3 2 0,3 1-26,1-2 1,0 2 113,-5 3 1,1-3-285,0-6 1,-1 1 113,-3 0 1,1-4 197,-5 0 1,-1-5 49,-6 1 0,2-2 142,-2-2 1,0 1-246,0-1 1,-2-3 44,-2 0-859,-3-6 374,10 8-163,-10-9 728,4 5 0,-10-1 0,-2 1 0</inkml:trace>
  <inkml:trace contextRef="#ctx0" brushRef="#br0" timeOffset="16">11272 11387 8079,'-1'-12'317,"-3"1"0,3 3 152,-3 1-35,3 4-144,1-2 1,0 4 514,0-3-593,0 3 0,-1-5-56,-3 6-234,3 6 0,-8 5 149,5 8 1,-6 4-219,-2 4 0,1 2 82,-4 5 1,-2 4-148,2 0 0,-4 5 79,4-1 0,-4-3-16,3 0 1,-3-5 95,4-4 0,0 2 23,4-5 0,-1-5 41,1-2 1,1-7-70,2 3-183,-2-4 0,9 0 67,-3-1 1,1-4-841,-1-4 41,3-1 973,-4-2 0,5 5 0,0 1 0</inkml:trace>
  <inkml:trace contextRef="#ctx0" brushRef="#br0" timeOffset="17">11569 11124 8085,'-3'-8'647,"-1"1"-564,0 4-334,4-2 445,0 0 324,0 4 1,0-3-308,0 8 1,1 2-142,3 6 1,2 4 103,6 3 1,-1 11-84,1 5 1,-1 10 138,0 1 1,-3 7-126,0 1 1,-2 0-147,2 0 1,1-1-96,-6-7 0,6 2-187,-1-6 1,-3 1 18,-1-1 0,1-3 129,-1-5 1,-1-1 151,-3-2 1,2-3-76,1-6 0,-1-4 141,2-3 1,-3-2-135,-1-1 0,0-1 114,0 0 1,0-3-225,0 0 0,-1-2-208,-3 2 1,2 2 408,-1-3 0,-4 4 0,1 0 0</inkml:trace>
  <inkml:trace contextRef="#ctx0" brushRef="#br0" timeOffset="18">12026 11364 8057,'-5'-7'0,"0"1"0,-3 2 110,-2 3 0,8-5 175,-6 2 1,4 3 285,-3-3 83,4 2-160,-2 2-381,5 0 0,1 6 75,3 1 0,2 5-160,6 3 1,4 3 56,3 4 0,7 6-80,0 3 1,1 2-28,-4 1 1,0 0-170,0 1 0,3-1-274,1 0 0,0-1 210,-5-2 1,-3-4 31,0-4 0,-1 0 92,1 0 0,-1-5 134,-3-3 1,-6-2-74,3-2 0,-5-3 15,1-1 1,1-3-223,-5 4 73,4-6 0,-6 5-599,1-4 803,-1-1 0,3 3 0,1-5 0</inkml:trace>
  <inkml:trace contextRef="#ctx0" brushRef="#br0" timeOffset="19">12426 11352 8131,'-5'-6'0,"4"0"1125,-3 2-407,2 3-773,2-5 74,0 6 218,-5 0 0,3 6-213,-6 1 0,1 11-154,-5 9 0,1 2-26,-1 9 0,-4 2 144,-3 2 1,-1 3-79,1 0 1,-3-4 88,3-3 0,-1-6-50,1-2 0,-2-6 3,6-1 1,0-1-183,3-7 0,2 0-519,3-3-322,-4-1 1071,10 1 0,-9-1 0,4 0 0</inkml:trace>
  <inkml:trace contextRef="#ctx0" brushRef="#br0" timeOffset="20">12631 11398 8380,'0'-6'333,"2"-1"-811,2 4 1,-2 1 582,6-2 1,-1 3-134,5 1 1,-1 4 354,1 0 0,4 5-200,3-2 1,3 3-104,1 2 1,-1-1-101,1 1 1,4-1 17,0 1 0,-1-1-24,-3 0 0,-1-3 89,-3 0 1,-2-2 43,-1 2 0,-4 0-102,4-4 1,-4 4 253,0-4-184,-1-1 1,0-3 204,1 0-58,-6 0 312,4 0 124,-8 0-264,3 0 469,-5 0 0,-5 2-626,-3 2 1,-3-3-196,-5 3 0,-1 2 47,-6 2 0,0 2-95,0 1 0,-4 1-473,1-1 1,-5 2 254,5 2 0,-1-2-550,4 2 1,5-2 22,3-2 807,3 0 0,-5 1 0,-1-1 0</inkml:trace>
  <inkml:trace contextRef="#ctx0" brushRef="#br0" timeOffset="21">13145 11775 7882,'0'-6'1281,"0"0"-372,0 6-750,-5 0 1,3 0 13,-6 0 0,1 0-14,-5 0 0,-1 2-265,-2 2 0,1-2 124,-5 6 1,-4 1-113,-3 6 1,-5-1 36,5 5 0,-5-5-475,5 1 0,-4 2 130,8-2-210,-4 0 1,15-7 611,-1-1 0,-4 1 0,3 3 0</inkml:trace>
  <inkml:trace contextRef="#ctx0" brushRef="#br0" timeOffset="22">13602 11592 8030,'0'-7'-1683,"0"-1"2871,0 5-681,0-7 1,-1 8-216,-3-6 1,2 6 47,-6-2 0,4 1-111,-3-1 1,-1 3-29,-3-3 1,-2 3 56,-2 1 1,1 1-161,-5 3 0,0 2 131,-4 6 1,5-1-226,3 1 1,2-1-173,2 1 1,-1-1-131,1 0 1,3 5 97,1-1 0,4 0 97,-1-3 1,3 3-358,1 0 0,5 0 158,3-3 1,2 2-105,1-3 0,2 3 89,2-6 0,-1-3 197,5-2 1,-4-1 39,4-2 1,-5 0 204,2 0 0,-4 0 3,0 0 1,-5-4-148,1 0 1,-4-3 680,3 3-267,-4 0 472,2-1-277,-5 4-292,0-5-265,0 6 0,0 6-177,0 1 1,0 0 17,0 0 1,0 2 122,0 6 1,4-2-81,0 2 1,3-2 57,-3-2 1,5 1-211,-1-1 1,2 1-106,1-1 0,1 0-117,-1 1 0,4-5-553,0 1 1010,6-5 0,-4 2 0,6-5 0</inkml:trace>
  <inkml:trace contextRef="#ctx0" brushRef="#br0" timeOffset="23">13705 11238 8114,'-6'-11'-258,"1"-1"132,5 1 285,0-1 1,5 1-57,2 0 0,3 3 156,2 0 1,3 2-209,0-2 0,2-2-47,-2 3 1,-1 2 231,5 1-261,-5 3 1,6-3 174,-4 0 0,-1 0-44,-4 4 0,1 0-10,-1 0 0,0-4-73,1 0 0,-1 1 158,1 3 1,-5 0 87,1 0-180,0 0 1,-1-4-20,1 0 24,-6 0 1,5 4-175,-4 0 1,-1 5 90,2 3 0,1 3-58,-2 5 0,6 3 75,-1 7 1,-2 5 23,2 7 0,0 2-39,3 6 0,0 1-91,1 3 0,-2 0-326,-2 4 0,2 1 350,-3-1 0,2-4-101,-1 0 0,-2-4 75,-2-4 1,-2-1-84,6-6 1,-5 0 80,0-8 0,-1-1-4,-2-3 1,1-1-4,3-3 1,-3-3 143,3-4 0,-3-1 568,-1 1 1,0-5-451,0 1 0,0-4 201,0 3 0,-1-4 37,-3 1 391,3-3 0,-9-1-303,2 0 1,-6 0-9,-1 0 1,-5 0-367,0 0 1,-1-5-509,-2-3 0,0 2-190,0-2 1,-3 5-672,-1-5 0,6 4 1244,5-4 0,-1 1 0,-1-5 0</inkml:trace>
  <inkml:trace contextRef="#ctx0" brushRef="#br0" timeOffset="24">14642 11307 8064,'-6'-7'-843,"5"1"422,-3 2 1613,-2 3-239,5-9-192,-4 8-450,5-3-283,0 5-3,0 5 1,0 8 182,0 10 0,4 1-204,-1 7 1,6-1 52,-1 4 0,1 6-360,-2 2 0,3-2 55,-2 2 1,-2 0-60,2 4 0,-4-2 77,3-2 1,-4-7 171,1-4 0,1-6-34,-1 2 0,-1-8-27,-3-4 1,0-2-83,0-2 0,4-3 34,0-1-550,0-4 717,-4 2 0,-5 0 0,-2 1 0</inkml:trace>
  <inkml:trace contextRef="#ctx0" brushRef="#br0" timeOffset="25">14482 11341 7937,'0'-12'-174,"0"5"759,0-1 1,1 4-335,3-3 0,2 3-405,5-4 1,2 5 195,2-5 1,1 4 61,6-3 0,-1 3-243,5-4 1,0 6 147,0-2 0,-1 3-226,1 1 0,-2 1 93,-1 3 1,0-2-1,0 6 1,-2-1 7,-2 5 0,2-1-74,-6 1 1,-4-1 122,-3 0 0,-5 5-24,0-1 0,-1 1 231,-2 0 1,-7-2-132,-4 5 0,-3 0 23,-9 4 0,3-4-47,-7 0 1,2 0-331,-2 3 0,3-2-88,-3-1 433,3-5 0,1 2 0,1-5 0</inkml:trace>
  <inkml:trace contextRef="#ctx0" brushRef="#br0" timeOffset="26">15258 11021 10685,'-1'17'36,"-3"2"1,2 2 110,-6 2 0,0 5-153,-3 2 1,0 7 102,-1 1 0,1 9-108,-1-1 0,1 6-157,-1-3 0,6 1-40,2-4 1,3-2 84,1-2 1,0-3-102,0-4 1,1-2 73,3-3 1,2 2 137,6-6 0,-1 1 73,1-4 1,-3 0 61,2 0 0,-6-2-13,7-2 1,-4 1 109,4-4 0,-1 0-183,1-1 1,-5-6 43,1 3 0,0-3-380,3 2 0,4-3-172,0-1 0,1 0-646,-5 0 1117,0-2 0,6 0 0,1 2 0</inkml:trace>
  <inkml:trace contextRef="#ctx0" brushRef="#br0" timeOffset="27">15589 11398 8060,'0'-6'102,"0"-4"713,0 8-308,0-3 534,0 5-253,-5 0-747,4 0 149,-4 0 1,10 7-339,3 4 1,3 4 9,4 4 0,-1 7 16,5-4 1,0 9 50,4-1 0,0 0-138,0 0 1,-1-2-52,-3-1 1,2 2 60,-2-10 1,-1 4-51,1-8 0,-5 4 28,1-4 1,-3-3 4,-5-5 0,3-1-461,-2 2-165,-3 2 842,5-8 0,-3 8 0,4-4 0</inkml:trace>
  <inkml:trace contextRef="#ctx0" brushRef="#br0" timeOffset="28">15978 11272 8022,'-7'-11'1477,"-3"5"-1431,9 1 1,-5 5-87,2 0 0,-2 6 99,-6 5 0,-4 7-37,-3 9 0,-4 6 84,-4 5 0,3 4-110,-3-4 0,3 4-26,1-4 1,6-2-274,1-5 1,4 1-202,0-6 0,2-3 266,3-4 0,-2-5-252,5 1 0,0-2 490,4-2 0,0 1 0,0-1 0</inkml:trace>
  <inkml:trace contextRef="#ctx0" brushRef="#br0" timeOffset="29">16115 11398 7975,'5'-6'0,"-3"1"-234,6 5 0,3-4 76,5 0 0,3 0 291,-4 4 1,4 0-77,-4 0 0,4 0 170,-3 0 1,4 0-77,-1 0 1,2 1-112,2 3 0,0 1-42,0 3 0,-1 1 72,-3-5 0,2 3 207,-2-3 1,-1 4 45,1-5-206,-5 6 0,2-7 78,-4 1-280,-1 4 193,-4-6 56,-2 4-7,-5 0 0,-2-4-64,-1 3 1,-8 1-38,-4-1 1,-5 5-3,1-1 1,-3-2 155,-1 2 0,-1-1-60,-2 5 0,2-2-240,-3-3 1,2 4-112,-2-4 0,7 3-305,-3 2 0,2-1-358,-1 1 1,4-5 370,3 1 1,2-2 492,2 2 0,-1 2 0,1-4 0</inkml:trace>
  <inkml:trace contextRef="#ctx0" brushRef="#br0" timeOffset="30">16572 11684 9316,'-8'0'-111,"0"0"0,1 0 358,-5 0 1,1 1-94,0 3 1,-6-2-128,-2 6 0,-4-1 19,-3 5 0,0-1-138,-4 1 0,1 3-122,-2 0 1,4 0 113,8-3 1,3-5-285,4 1 0,1-2-88,0 2-974,-1 2 1446,6-4 0,1 1 0,5-2 0</inkml:trace>
  <inkml:trace contextRef="#ctx0" brushRef="#br0" timeOffset="31">16812 11615 7962,'6'-5'766,"-1"-1"-292,0-6-289,-4 1 205,4-1-248,-10 1 1,-1 5-136,-5 2 1,-1 2 83,1 2 1,-2 2-119,-2 2 1,0 7 82,-8 8 1,2 3-87,-5 0 0,2-3 62,1 1 1,5-1-114,3 3 1,3-3 45,5 0 0,2-3 57,5 3 1,0-5-192,0 1 0,0-2 45,0-2 0,5-1 118,2-2 0,4 1-44,0-6 1,0 5-308,1-4 1,3 0 143,0-4 0,2-2 321,-2-1 0,-2-4 160,2-4 0,1-1-98,0 1 0,-1 1 9,-4 2 0,1-2-46,-1 2 0,-3 0 148,-1 0 0,-3 3-91,4 5 1,-4 0-113,3 0-27,-4 0 1,6 5-72,-6 3 0,5 2 0,-4 1 0,3 2 84,-3 2 0,4-2-408,-4 2 0,5-1 164,-2 1 1,-1-2-196,2 2 0,-4-3 103,4-5 0,-1 3-1013,5-2 1285,-1-3 0,0 5 0,1-4 0</inkml:trace>
  <inkml:trace contextRef="#ctx0" brushRef="#br0" timeOffset="32">17063 11021 8048,'-12'-11'552,"6"-1"-965,1 6 172,5 1 981,0 5 1,5 6-256,3 6 0,6 4 223,1 7 0,5 5-260,-1 2 1,3 8-233,1 4 1,-4 0-49,0 4 1,-2 1-354,2 6 0,-2 2 18,-6-6 0,-3 2 172,0-2 0,-6 2-286,2 2 1,1-3 127,-1-8 1,0-2-317,-4-1 0,1-5 138,3 0 1,-3-1-1,3-6 1,-3-1-53,-1-3 1,-5 0-173,-3 0 1,-2-4 554,-1 0 0,-6 0 0,0 4 0</inkml:trace>
  <inkml:trace contextRef="#ctx0" brushRef="#br0" timeOffset="33">17874 11421 7397,'-12'0'493,"5"0"-20,-1 0 0,5 1-30,0 3 0,1-2-89,2 6 1,0-3-58,0 7 0,0-2-111,0 9 1,0 1-49,0 7 0,4-2-240,0 6 1,5-1 130,-1 4 0,-2-3-393,1-1 1,0-4 175,0 0 1,2-2-297,-5-1 0,4-5 149,-4-3 1,1-3-942,-2-5 1276,-1 3 0,8-3 0,-4 4 0</inkml:trace>
  <inkml:trace contextRef="#ctx0" brushRef="#br0" timeOffset="34">17668 11695 8075,'4'-8'188,"0"1"1,6 4 384,1-1 1,7-1-298,9 2 0,-2-5-154,6 4 0,-5-4-946,5 5 616,-1-6 1,1 8-306,-1-3 1,-5 1 512,2-1 0,2-2 0,0-5 0</inkml:trace>
  <inkml:trace contextRef="#ctx0" brushRef="#br0" timeOffset="35">18376 11364 8002,'-11'-12'3027,"4"6"-3650,2 1 0,5 6 471,0 3 0,0 4 400,0 7 0,2 4 852,1 8-756,-1 2 0,4 6 0,-2 3 0,-3-2-165,3 2 0,1 3-327,-1 0 1,0 0 122,-4 1 1,0-5-221,0 1 0,1-3 114,3 0 1,-3-8-28,3-4 1,1-1-17,-1-7 0,1-1 97,-1-6 1,-2 1 27,6-6 1,-5 1 110,5-4 1,0 0-3,3 0 1,4-1-48,1-3 1,4 2 52,-1-6 1,2 2-56,2-2 1,0-2-95,0 2 0,-4 2 33,0-2 0,-1 4-118,1-3 0,-3 4-95,-4-1 1,-1 2-971,1-2 1233,-1 3 0,0-9 0,1 3 0</inkml:trace>
  <inkml:trace contextRef="#ctx0" brushRef="#br0" timeOffset="36">18399 11763 7923,'-5'-6'0,"4"0"537,-3 2-254,3 3 0,6-6-47,2 4 0,7 1-112,1-2 0,6 2 141,-2-2 0,2 2-33,2-6 1,1 5-276,3 0 1,-3 0 93,3-1 1,-7 3-540,-1-3 1,-5 3 1,1 1 0,-2-4-953,-2 0 1439,-4 1 0,3-8 0,-4-1 0</inkml:trace>
  <inkml:trace contextRef="#ctx0" brushRef="#br0" timeOffset="37">18365 11341 7975,'-7'-5'0,"4"-3"0,6 2 338,5-2 1,7 2-21,4-2 1,4-1-3,4 6 1,-2-5-191,6 4 0,-1-3-137,4 3 0,-3 0-771,-1 4 0,-4 1 782,0 3 0,-7 2 0,-2 6 0</inkml:trace>
  <inkml:trace contextRef="#ctx0" brushRef="#br0" timeOffset="38">18947 11158 8131,'-6'0'-34,"1"0"0,5-1 279,0-3 725,-5 3-568,3-4 1,-3 11-155,5 6 0,0 5-35,0 10 0,0 3 14,0 8 1,-3 3-299,-1 5 0,0 1 93,4 2 1,0-1-21,0 6 0,0-6 38,0 1 1,0 2-700,0-1 1,0-1 381,0-3 1,4-9-115,0-3 0,3-4 220,-3 1 1,0-8 182,-4-8 1,4 1 308,-1 0 1,1-5-166,-4-3 1,0-5 204,0 5-24,0-5 0,1 2 187,3-5-349,-2 0 0,4 0-150,-2 0 1,2 0-19,5 0 1,5 0-118,-1 0 1,5-4 8,-1 0 0,3-4 77,1 5 0,0-6-671,-1 1 1,0-1 334,-3 2 0,3-3-877,-3 2 1237,-3-2 0,6-2 0,-5 1 0</inkml:trace>
  <inkml:trace contextRef="#ctx0" brushRef="#br0" timeOffset="39">18924 11101 8146,'7'-18'0,"-1"2"335,-2 4 0,2 0 505,6-4 0,3 5-843,0 0-2,0-1 1,-3 10-399,-1-6 0,-3 6 298,-1-2 1,-3 2 104,4 2 0,-6 6 0,3 0 0</inkml:trace>
  <inkml:trace contextRef="#ctx0" brushRef="#br0" timeOffset="40">19233 11215 8224,'-7'0'1028,"5"5"-1470,9 3 0,2 6 65,10 1 0,-3 7 1238,3 1 0,0 1-255,4 6 0,-1 1-38,1 3 0,0 0-608,0 0 1,0 1 43,0-1 0,-6 0-75,-1 0 1,0-1 59,-1-2 0,1-3 192,-5-5 1,0-2-46,1-2 0,-5-1-355,1-3 0,0-2-55,3 2 0,0-2-18,1-2 1,-2-3 42,-2 0 0,2-5-587,-3 5-665,4-6 805,0 4 696,-5-6 0,4 0 0,-3 0 0</inkml:trace>
  <inkml:trace contextRef="#ctx0" brushRef="#br0" timeOffset="41">19758 11295 7931,'-6'-18'828,"-3"2"-617,5 5 1,0 3 620,4 0-519,0 6 0,-1-3 9,-3 5-213,3 0 0,-9 1-110,2 3 0,-3 3-187,-5 9 1,-1 8 97,-6 10 0,-5 5 20,-2 7 0,0 4-158,0-1 0,4-1-107,0-6 0,3 1 108,4-5 0,1 0-229,3-3 1,2-6 119,-2-3 1,6-6 101,2-5 0,0-3-143,0 0 1,-2-1 376,5 1 0,-10-1 0,1 1 0</inkml:trace>
  <inkml:trace contextRef="#ctx0" brushRef="#br0" timeOffset="42">19929 11055 8077,'0'-22'0,"0"3"586,0-1-420,0 7 820,0-4 79,0 11-267,0 1 1,0 6-467,0 3 0,0 8-69,0 11 1,0 8 27,0 11 1,0 1-58,0 10 1,0 0-401,0 4 0,0 6 289,0 1 1,2-2-322,1-1 0,-1-4-131,2-3 1,1-3-365,-2-6 1,6-3 235,-1 0 0,1-9 134,-2 1 1,4-7 533,-4 0 1,0-3-142,0-2 0,-3 0-90,4-3 1,-6-2-25,2-6 0,1 0-268,-1 1-456,0-1 0,-3-1 774,3-2 1,-3-3 0,4-5 0</inkml:trace>
  <inkml:trace contextRef="#ctx0" brushRef="#br0" timeOffset="43">20306 11352 8076,'0'-11'0,"0"-1"-232,0 1 0,0 3-341,0 1 1,-4 3 621,1-4 145,-6 6 573,2-8-197,-4 3 9,0 1-196,-1 1 387,6 0-468,1 4 1,5-3 53,0 8 0,1 2-55,3 5 1,3 7 66,9 5 1,-2 5-282,5 6 0,-4 0 108,4 1 0,-1-1-278,1 0 1,2 4 116,-2 0 0,3-3-116,1-5 1,0 1 44,-1 3 0,1-9-372,0-2 0,-4-4 66,0 0 0,-5-1-467,1-3 389,-2-2 1,-3 3-210,-2-4-678,2-6 819,-9 4 1,3-9-180,-8 3 668,3-2 0,-14-2 0,2 0 0</inkml:trace>
  <inkml:trace contextRef="#ctx0" brushRef="#br0" timeOffset="44">20626 11307 8076,'6'-23'0,"0"5"165,-6 3 1,0 2 835,0 2-346,5-1-105,-4 1-31,4 5-168,-5 0-297,0 6 0,-1 11 110,-3 4 0,-6 6-138,-6 6 1,-4 7 112,1 8 0,-2 0-358,-2 4 1,-1-3-204,-3 6 1,3-5 63,-3-3 1,3 0 160,1 1 1,0-4-99,1-8 0,3-2 61,-1-5 1,7-1 122,-3-3 0,7-4-213,2-7 1,3 2-297,-4-3-675,6-2 1684,-8 1-389,8-6 0,-8 0 0,4 0 0</inkml:trace>
  <inkml:trace contextRef="#ctx0" brushRef="#br0" timeOffset="45">21426 11295 8031,'0'-11'396,"0"4"148,0-3-95,0 9-248,0-4 0,-2 5-13,-2 0 0,-2 4-83,-5 0 1,-6 6-174,-2 1 1,-4 2 90,-3 6 0,-4-4-153,-4 4 0,-4 0 78,0 4 0,-1-1-112,1-3 1,2 2 134,-2-2 0,3 2 278,0-2 1,7-3-147,6-5 1,0 0-6,7-4 1,-4 3 19,3-2 0,1-3 77,4-1 55,4 2 0,2-3 144,5 4-404,0-4 0,5 6 117,3-5 1,6 5-7,1-2 1,6-1-89,-2 2 1,2 0 10,2 3 1,4-3-19,-1-1 1,6 1 69,-1 3 0,-2 0-128,1-4 1,-3 2 49,3-5 1,-3 3-140,3-3 0,-6 1-13,-1-1 0,-1-3-153,-7 3 1,-3-3-394,-5-1-608,1 6-1039,-2-5 1500,-1 4 847,-10 0 0,-1-4 0,-6 4 0</inkml:trace>
  <inkml:trace contextRef="#ctx0" brushRef="#br0" timeOffset="46">21745 11638 8031,'0'-12'-460,"0"1"728,0 0 1,0 3 451,0 0 0,0 5-299,0-5 0,-5 4-191,-2-3 0,0 4-349,0-1 1,-2 3 118,-6 1 0,-2 0-245,-2 0 0,-3 5 102,3 3 1,-2 6-29,-2 1 0,5 1 82,3 0 1,2-4 11,2 3 1,1 2-133,2-2 0,-1 4 81,5-4 0,1 1-144,3-5 1,5 0 117,2 1 0,5-4 19,3-1 0,-1-4 97,5 0 0,-4-1 155,4-2 0,-4 0-55,5 0 1,-5 0 245,4 0 0,-5-4-51,1 0 0,-6-3 137,-2 3-3,-4 0-206,2 4 1,-6 4-219,-3 0 0,-2 8 67,-6 0 1,2 7-133,2 0 1,0 1 130,4-1 0,0 1-9,4-4 1,1 3-188,3-4 1,2 4 90,6-4 0,-1 0-272,1-3 0,3-5 134,0 1 1,0-5-233,-3 0 1,3-1-30,0-2 471,6 0 0,-4 0 0,6 0 0</inkml:trace>
  <inkml:trace contextRef="#ctx0" brushRef="#br0" timeOffset="47">21882 11192 8031,'-6'-5'-610,"1"-1"808,5-5 0,1 0-52,3 4 1,2-2 283,6 5 0,-1-3-100,1 3 0,4-4-187,3 4 1,1 1 36,0 3 1,1 0-26,-2 0 0,-1 0-33,1 0 0,-5 0-138,1 0 0,-2 0 161,-2 0 0,1 1 7,-1 3 0,-3-3 57,-1 3 0,-3-2-83,4 2 1,-4-3-84,3 3 33,-4 2 0,2 2-148,-5 7 0,4 3 173,-1 5 0,1 0-20,-4 0 1,0 8-153,0 4 1,0 3 67,0 0 0,4-2-170,0 6 0,3 4 44,-3 4 1,4-1 10,-4-3 1,3-2 106,-3-2 0,1 1-1,-1-5 0,-3-4 194,3-3 0,-3-6-78,-1 2 0,4-4-42,0-4 1,0 1-38,-4-5 0,-2 1 132,-1-5 1,-2 0-88,-3 1 1,-1-5 103,5 1 1,-5-4-34,2 4 1,-3-6 96,-2 2 1,-3-3-204,0-1 1,-6 0 64,2 0 1,-1 0-303,1 0 0,-1 0 120,4 0 0,3-1-1699,5-3 1269,-2-2 1,9-6-2062,-3 1 2573,8-1 0,7 1 0,7 0 0</inkml:trace>
  <inkml:trace contextRef="#ctx0" brushRef="#br0" timeOffset="48">22522 11307 8466,'-6'5'819,"1"-3"-337,5 6 0,0 5-118,0 6 0,0 6-235,0 2 0,0 6 129,0 1 1,1 1-214,3 7 1,-2-4 73,6 4 0,-4-4-277,3 4 1,-4-5-96,1 1 0,1-4-162,-2-3 1,1-3 246,-4-5 0,4-2-59,0-2 0,0-2-158,-4-6 1,0 0-172,0 1-257,0-6 0,-5-1 63,-3-5 750,3 0 0,-5 0 0,3 0 0</inkml:trace>
  <inkml:trace contextRef="#ctx0" brushRef="#br0" timeOffset="49">22396 11250 8031,'0'-18'0,"4"1"90,0 6 0,5-1 221,-2 1 1,7 0-30,2-1 1,0 1 139,-1-1 1,-1 1-237,5 0 1,0 4 0,5-2-214,3 5 1,1 1 69,2 3 0,0 5-55,-4 2 0,-2 7 119,3 2 0,-3 5-403,-1 2 1,-1 0 160,-3 3 0,-4 2-241,-8-1 1,-1 3 96,-6-3 0,0 1-15,0-1 1,-7-3 93,-4 2 1,-9-3-67,-7-4 1,-4 3-4,5-3 0,-5-3 118,5 0 0,-5-1-99,5-4 1,-1 2 249,4-9 0,5 0 0,3-4 0,2 0 0,2 0 0</inkml:trace>
  <inkml:trace contextRef="#ctx0" brushRef="#br0" timeOffset="50">23264 11124 8031,'5'-17'0,"-2"9"-255,5-4 0,-5 3 82,5-2 267,-6-1 0,4 5 396,-6-1 73,0 6 1,-2-3-121,-2 5 0,2 0-163,-6 0 1,-1 5 45,-6 2 0,1 5-40,-5 3 0,4 4-65,-4 8 0,0-2-81,-4 5 0,0 5-110,0 3 1,4 5-69,0-1 1,7 2-27,0 2 0,2 3-180,6 1 1,-3-1 123,3-3 1,0 0-288,4-1 0,5-3 162,3 0 0,-1-5 278,5 1 1,-3-4-37,6-3 1,-2 0 163,-2-4 1,4-2-210,0-5 1,4 0 37,-3-5 0,0 4-468,-1-4 0,-2 1 403,2-5 0,2-3-820,-2-1 0,0-3 895,-3 4 0,-1-6 0,1 3 0</inkml:trace>
  <inkml:trace contextRef="#ctx0" brushRef="#br0" timeOffset="51">23413 11398 8031,'0'-18'-278,"0"2"-415,0 4 813,0 1 1,0-1 917,0 1 228,5 5-440,-4 1-95,4 5-487,-5 0 0,0 6 41,0 5 0,1 3-100,3 9 0,-1 1 0,4 7 0,-3 6-164,4-3 0,-1 3 98,5-3 0,4 4-300,3 0 1,-1-1 109,1-7 1,0 2-389,4-5 0,-4-1 218,0-3 1,-1 0-154,1 0 1,-3-5 113,-4-3 0,-1-2-303,1-2-204,-1 0 223,1 1 1,-6-5-537,-2 1 1100,-3-5 0,-1 2 0,0-5 0</inkml:trace>
  <inkml:trace contextRef="#ctx0" brushRef="#br0" timeOffset="52">23790 11341 8031,'-7'-12'179,"2"-3"44,5 0 1,0 4-153,0 3 0,-1 5-33,-3 0 1,-2 1 181,-6 2 0,0 7 317,-4 4 0,-1 6 97,-6 5-507,0 6 1,-4 2-103,1 4 1,-1 4-2,4 0 1,0 5-88,1-1 0,-1-3 76,0-1 0,1-2-491,3-2 0,0-5 222,8-2 0,-3-3-408,6-1 1,3-5-580,1-3 1243,3-7 0,6 2 0,2-4 0</inkml:trace>
  <inkml:trace contextRef="#ctx0" brushRef="#br0" timeOffset="53">24292 11341 8031,'0'-12'0,"0"5"552,0-1-221,0 1-50,0 0 1,-5 2-19,-3 5 1,-2 0-2,-1 0 1,-2 2-164,-2 1 0,-3 4-104,-5 4 1,-1 4 21,-2 1 0,4 3 105,-5-4 0,6 5-166,-6-1 0,3-1 145,1 1 1,2-5-86,2 1 0,-2 2 26,6-2 0,-4 0 50,4-4 0,3 1 22,5-1-73,4 1 0,-2-1-59,5 1 1,1-5 83,3 1 1,3-2 128,4 2 0,2 2-132,2-2 1,3-2-3,5 2 1,-4-5-59,0 5 0,-2-6-4,2 2 1,3 1-55,-3-1 1,-2 0-212,-2-4 0,-3 4-34,0 0-272,4-1-986,2 2 615,0-3-558,-2 8 1501,-9-9 0,3 9 0,-4-3 0</inkml:trace>
  <inkml:trace contextRef="#ctx0" brushRef="#br0" timeOffset="54">24680 11649 8031,'0'-17'275,"0"-1"166,0 3 1,0 2-199,0-2 1,-5-2 0,-2 2 0,0 0 95,0 3 0,-5 1-146,-3-1 1,-4 6-60,4 2 0,-5 3 35,1 1 0,-3 5-128,-1 3 0,0 7-85,0 4 0,4 4 58,0 3 0,5-1-375,-1 1 1,3-2 208,0-1 1,6 0-287,2 0 0,4-5 186,4-3 0,2 0-84,6-4 1,3 2 19,0-9 0,5 4-46,-1-5 0,-1 1 379,1-4 0,-1-5-87,1-3 1,-1 2 351,-3-1 0,-2-1-165,2-4 1,-2 1 246,-2 0 0,-3-1-106,-1 1 1,-4 3-14,1 1 1,-3 3 200,-1-4-141,5 6-340,-4-3 0,4 6 96,-5 3 0,0 3 9,0 8 0,0-1 16,0 5 1,0-1-159,0 1 0,0 2 73,0-6 1,0 4-350,0-4 1,4 4 61,0-4 0,5 1-84,-2-5 1,0 0-1269,0 1 1159,1-6 1,3-1 478,1-5 0,-1 0 0,1 0 0</inkml:trace>
  <inkml:trace contextRef="#ctx0" brushRef="#br0" timeOffset="55">24715 11010 8031,'0'-12'757,"0"1"0,2 1-416,6 2 0,0 3-334,7 5 0,-6 5 230,-2 3 0,-3-2 432,4 2 1,3 4-201,4 7 0,6 4 80,-2 4 0,6 6-386,2 5 1,-1 3 13,-3 0 0,-1 0-294,-3 5 0,-3-1 251,-4-3 0,-5 3-842,1 0 1,-6 1 201,2 0 0,-2-1-72,-2 1 1,-3 0 179,-5-1 0,1 1-121,-8 0 1,-4 0-617,-4-1 0,-1-3 129,-7 0 1006,1-5 0,-6 5 0,1-6 0,-2-1 0,0-2 0,-1-3 0</inkml:trace>
  <inkml:trace contextRef="#ctx0" brushRef="#br1" timeOffset="56">18445 12483 7997,'-7'0'-459,"2"-1"357,5-3 0,-1 3 310,-3-3 147,3 3-80,-4 1 633,5 0-755,5 0 0,1 0 50,6 0 0,4 0-19,3 0 1,4-4 21,4 0 0,-3 0-12,2 4 1,2-1 7,-1-3 1,0 3-49,-4-3 1,3 3 21,1 1 0,-1 0-143,-3 0 1,4-4 94,0 0 1,-1 0-208,-3 4 0,4 0 33,-1 0 1,6 0 19,-1 0 1,2 0-121,1 0 1,0 0 39,0 0 1,3 0-60,-3 0 1,6 0 72,-10 0 1,6 0 78,-6 0 0,-1-3-32,2-1 1,-1 0 126,5 4 0,-1 0-100,0 0 0,-3-1 9,-1-3 1,0 3-126,5-3 0,-1 2 122,0 2 1,4-3-122,0-1 1,4 0 100,-4 4 0,4 0-45,-4 0 0,0-4 17,-3 0 0,0 1 86,3 3 1,-2 0-28,2 0 0,-3 0 122,0 0 0,4 0-1,3 0 1,-2 0-118,2 0 0,-5 0 148,1 0 1,2 0-110,-2 0 1,0 0-132,-4 0 1,0 0 83,0 0 1,2 0-18,2 0 1,-2 0 13,2 0 1,-3 0-13,-1 0 1,-3 3 31,-1 1 1,0 0-28,0-4 1,2 4 84,-6 0 1,6-1-69,-1-3 1,2 0 212,1 0 0,0 0-104,0 0 0,4 0-105,0 0 0,4 0 2,-4 0 1,0 0-11,-3 0 0,-1 0 133,0 0 0,4 0-88,0 0 0,0 0 81,-3 0 0,3 4-95,0 0 0,0 4 21,-4-4 0,0 1 11,1-2 1,-5-1 2,1 1 0,-5-1 43,5-2 1,-5 0 3,5 0 0,-2 0-139,2 0 0,-4 0 88,-4 0 0,0 0 45,0 0 0,-4 0-48,0 0 1,-5 0 126,1 0 5,-2 0 2,-2 0 39,1 0 169,-6 0-610,-1 0-1982,-5 0-80,-5 0 2273,-1 0 0,-11 0 0,-1 0 0</inkml:trace>
  <inkml:trace contextRef="#ctx0" brushRef="#br1" timeOffset="57">19952 12757 8068,'0'-6'-292,"0"-4"723,0 8-173,0-3 214,0 5-362,5 0 0,2 0 63,4 0 1,1 2-67,-1 1 0,0-1 126,1 1 1,3 0-103,0 1 1,2-2 20,-2 6 1,1-4-59,3 3 1,3-3-73,-3 4 0,1-4 49,-1 3 0,3-4-21,-3 1 1,-2 1-83,-2-2 0,1 5 62,-1-4 1,1 0 162,-5-4 1,-3 1-136,-1 3 0,-3-3 184,4 3-89,-6-3-193,3-1 110,-5 0 1,-5 4-2,-2 0 1,-5 3-126,-3-3 0,-3 4 59,-5-4 1,-4 4-103,-4 0 1,2 1 111,-2-1 1,6 2-68,-2-3 0,-1 0-31,2 0 1,3 0-143,4 0 0,1 2 21,-1-5 1,1 3-551,3-3 377,2 5 1,-3-6 104,5 4 1,3-4-489,0 1 0,6-2-402,-2 2 1164,3-3 0,1 4 0,5-5 0,1 0 0</inkml:trace>
  <inkml:trace contextRef="#ctx0" brushRef="#br1" timeOffset="58">20341 13031 7962,'6'0'89,"0"0"450,-2 0-325,-3 0 0,4-1 195,-5-3 0,-5 3-100,-2-3 0,-3 3 104,-2 1 1,-4 4-421,-3-1 35,-3 6 1,-5-2-123,1 4 0,-1-3 106,4-1 1,0 1-116,1 3 1,-1 1 64,0-1 0,4 1-47,0-1 0,4-3-17,-4-1 0,5 0-225,-2 0 1,7 2-419,2-5-74,-1 5-335,2-8 373,-4 4 781,8-5 0,2 0 0,7 0 0,4 0 0</inkml:trace>
  <inkml:trace contextRef="#ctx0" brushRef="#br1" timeOffset="59">20569 12997 8018,'0'-8'194,"0"1"1,4 3 1008,0-4-712,-1 6-345,-3-3 283,0 5-258,-5 5 1,3 1-1,-6 6 0,1 3 14,-5 0 0,1 5-199,-1-1 0,2 2 77,3-2 1,1 2-235,6-2 1,0-1 108,0 1 1,0-5-183,0 1 0,6-2 38,1-2 1,5 1-65,3-1 1,3-4 175,4-4 1,5-1 59,0-2 0,4-2 20,0-1 0,6-4-56,1-4 1,-4-4 204,-4-1 1,-8 0-55,1 1 0,-8-2 128,0-2 1,-3-3 1,-5 3 1,-2-2-136,-5-2 0,-5 0-53,-2 0 1,-8 1-138,-5-1 1,-6 5-137,-5 3 0,-5 2 89,-2 2 0,-4 4-46,4 3 0,5 4-3,6 4 0,4-1 210,4 4 0,3 1 0,4 3 0</inkml:trace>
  <inkml:trace contextRef="#ctx0" brushRef="#br1" timeOffset="60">22579 12506 8076,'6'0'-236,"5"0"361,-4 0 109,3 0 1,6-1 2,-1-3 0,1 3-119,-1-3 0,-1 2 93,5 2 0,-1 0-137,1 0 0,3 0 112,-3 0 1,6 0-67,2 0 0,5 0-7,-2 0 0,3-3-21,1-1 0,4 0-70,0 4 1,4 0 69,-4 0 0,6 0-119,-3 0 1,3-4 85,-3 0 1,8 1-32,-4 3 0,7 0-147,-2 0 0,3 0 67,-3 0 0,3 0 80,-4 0 0,5 0 26,-5 0 0,1 0 106,-5 0 0,2 0-103,3 0 1,-6 0-55,6 0 0,-10 0 63,6 0 0,-3 0-226,3 0 1,-2 0 210,-2 0 1,1 0-216,-5 0 0,0 0 44,-3 0 0,2-4 46,-3 0 1,1 0 94,-8 4 1,3 0 0,-3 0 0,0 0 502,-4 0 1,-1 0-304,1 0 0,0 0 117,0 0 1,0 0-171,0 0 0,-4 0-214,0 0 1,-5 0 22,1 0 0,-2 4-151,-2 0 0,0 0-55,1-4 158,-6 0-307,-1 0-14,-5 0-232,-5 0 0,-2 0-10,-9 0 634,-1 0 0,-6 0 0,0 0 0</inkml:trace>
  <inkml:trace contextRef="#ctx0" brushRef="#br1" timeOffset="61">23299 12757 8065,'0'-11'-319,"0"4"1,3 1 585,1 2 1,1 3 224,-1-3 1,-1 3 267,4 1-429,-4 0 0,7 0-70,-2 0 0,-2 4-135,1-1 1,2 6 25,7-1 0,-2-2 30,5 2 0,-2-2 1,2 2 1,3 2-222,-3-2 0,3-2-58,0 2 0,0-2 74,-3 2 1,1 2-65,-4-3 1,0 0 82,-1 0-136,-2-4 88,3 7 24,-4-9 1,-6 6-55,-2-4 94,-3-1-47,-1 3 1,-6-1 30,-5-1 1,-6 2-39,-6-1 0,-5 3 31,-2 4 1,-8-3-42,-4-1 1,-3 1-16,0 3 1,3-3-7,0-1 1,5-3-80,-1 4 0,9-6 71,6 2 0,2 1-802,5-1 585,1 0 0,9-3-888,2 3 762,3-3 1,2 4 422,3-5 0,7-5 0,7-1 0</inkml:trace>
  <inkml:trace contextRef="#ctx0" brushRef="#br1" timeOffset="62">23790 13008 7585,'-12'0'1383,"-3"0"-1078,0 0 0,-6 2-87,2 1 1,-2 3-132,-2 1 0,-4 3 49,1-2 0,-1 1-72,4-2 1,0 4 119,1-4 1,3 0-237,-1 0 1,1-1-36,-3 2 1,0 2-59,3-2 0,1-3-187,3-1-427,2 2 23,-3 0 1,8 1-66,1-3 394,4-3 1,3-1 406,8 0 0,2 0 0,6 0 0,2 0 0</inkml:trace>
  <inkml:trace contextRef="#ctx0" brushRef="#br1" timeOffset="63">24052 12963 9475,'-6'5'166,"-4"-3"-61,2 6 1,-1 1-21,2 6 0,-3-1-3,2 5 0,-2-4-41,-2 4 1,6-5-99,2 1 0,3 2 83,1-2 0,0 0-12,0-3 0,1-1-74,3 1 1,4-1 50,7 1 0,-1-6 143,5-2 1,4-3-73,3-1 0,6-1 78,-1-3 0,0-2-46,0-6 1,0 1 98,-4-1 1,0 1 62,-4-1 1,-2-3-78,-2 0 1,-2-4-78,-6 4 1,-5-6 28,-2 2 0,-4-2-198,-4-2 0,-3 0-3,-8 0 0,-7 0-158,-5 1 1,-8 0 10,1 3 1,-8 6-254,0 6 1,-3 5 75,0 2 0,4 11-108,3 8 1,4 3 501,3 5 0,-2-3 0,4 4 0</inkml:trace>
  <inkml:trace contextRef="#ctx0" brushRef="#br1" timeOffset="64">9708 12540 8330,'-12'0'-1337,"6"0"1204,1 0 1826,5 0-1339,5-5 27,1 4-44,6-4 30,-1 5-315,1 0 0,-1 0-66,0 0 1,-3 0-64,0 0 0,-1 0 100,5 0 1,-5 0-20,1 0 0,0 0 24,3 0 0,0 0-13,1 0-14,-1 0 0,1 0 17,-1 0 0,0-4 18,1 0 0,-1 0 69,1 4-98,4 0 18,2 0 1,0 0-53,-3 0 1,-2 0 55,-2 0 0,1 0-52,-1 0 1,4 0 38,0 0 1,6 0 0,-2 0 0,-1 0-19,1 0 1,-2 0-2,2 0 1,2 0 64,-6 0 0,4-1-50,-4-3 0,0 3 57,-3-3 0,-1 3-47,1 1 1,-1 0-31,0 0 0,2 0 32,2 0 1,2 0-27,2 0 0,2 0-22,-1 0 1,5 0-7,2 0 0,0 0-29,0 0 1,-2 0 55,6 0 1,-6-4-8,2 0 1,1 0-7,-1 4 1,-2 0 22,-6 0 1,3-1-20,-3-3 1,2 3 167,2-3 1,0 3-75,0 1 1,0 0-44,-1 0 1,1-1-85,0-3 1,4 3 31,-1-3 1,1 3-126,-4 1 0,2-2 147,-2-1 0,5 1-46,-9-2 0,5 3 18,-5 1 1,-2-1 188,-2-3 0,1 3-110,0-3 1,0 3-34,-1 1 1,-1 0-136,5 0 0,-3 0 99,3 0 1,0 0-191,3 0 0,1 0 124,0 0 0,4 0-105,-1 0 1,2 0 54,-1 0 1,-2 0 180,6 0 0,-5-4 8,5 0 1,-4 0 276,3 4 0,-5-3-73,2-1 0,1-1-156,-1 1 0,4 3-70,0-3 1,2 1 70,1-1 0,0 2-186,1-6 1,-1 6 181,0-2 0,0-1-156,1 1 0,-2-4 151,-3 5 1,2-1-12,-6 4 0,5-4 127,-4 0 0,4 0-109,0 4 1,-3 0 67,-2 0 1,2 0-58,-1 0 1,3-3-127,-3-1 1,3 0 142,-3 4 0,1 0-186,-1 0 1,-3 0 55,2 0 1,-1 0 39,-3 0 0,2 0 57,3 0 0,-4 0-53,0 0 1,0 0-25,-4 0 1,-2 0 30,2 0 0,-3 0 51,3 0 1,-5 0-26,1 0 1,1 0 64,0 0 1,3 0-99,-4 0 1,1 0 1,0 0 0,-4 0-102,4 0 1,0 0 107,-1 0 1,1 0-153,-5 0 0,2 0 133,2 0 0,-2 0-131,2 0 0,-3 0 105,0 0 1,3 0-44,0 0 1,2 0-12,-2 0 1,2 0-7,2 0 1,1 0-111,-5 0 1,4 0 131,-4 0 1,4 0-29,-3 0 1,3 0 16,-4 0 0,4 0-78,-4 0 1,4 0 54,-4 0 1,4 1-11,-3 3 0,0-3 76,-1 3 1,-2-3 0,2-1 1,3 4 153,1 0 0,-1 0-62,1-4 0,-5 0 11,1 0 0,2 0-82,-2 0 1,4 0-8,-4 0 1,4 0 33,-4 0 0,2 0 18,-2 0 0,-2 0-8,2 0 0,2 0 1,-2 0 1,4 0 87,-4 0 1,0 0-110,-3 0 1,3 1-7,0 3 1,2-3 22,-2 3 0,-2-3 26,2-1 1,-1 0-12,1 0 0,-2 1 93,2 3 0,-2-2-59,-2 1 1,0-1 324,1-2-340,-6 5 124,4-4-529,-3 9 180,-1-9-497,-1 4 270,-5-5-619,0 0 0,-5 0 971,-3 0 0,-12 0 0,-4 0 0</inkml:trace>
  <inkml:trace contextRef="#ctx0" brushRef="#br1" timeOffset="65">11181 12860 7989,'0'-8'-438,"0"1"474,0 4 0,1-6 100,3 5 31,-3 1 1,6 3 203,-3 0-196,-3 0-34,9 0-91,-4 0 51,6 0 1,-5 0 41,1 0-37,0 5 0,3-3-55,0 6 1,1-6 41,-1 2 0,2 1-46,2-1 0,-2 1 106,2-1-224,3-3 52,-5 9 0,7-8 55,-5 1 1,5 3-95,-1-3 1,-1 1 15,1-4 0,-4 0 71,4 0 0,-5 4 9,2 0 1,-4 0-1,0-4 93,-1 0-95,1 0 1,-5 0 45,1 0-62,-6 5 1,5-4 26,-3 3-79,-3-3 93,4-1-44,-5 0 34,0 5 1,-5-2-55,-3 4 1,-2-3 0,-1 4 0,-2-2 11,-2 2 1,-3 2-1,-5-3 0,0 4-103,0 0 0,1-3 100,-1-1 1,0 1-180,0 3 1,1-1 90,3-2 1,-1 2-151,5-2 0,-3-2-6,7 2 0,-3-4-96,6 3 0,3-3-201,1 4-36,-2-6 571,5 3 0,-4 0 0,5 2 0</inkml:trace>
  <inkml:trace contextRef="#ctx0" brushRef="#br1" timeOffset="66">11695 13077 8185,'-11'4'441,"-1"0"0,5-1-310,-1-3 1,0 4 102,-3 0 1,-1 1-102,1-1 0,0-2 68,-1 6 1,-3-4-148,0 3 1,-4-3-88,3 4 0,-4-2-67,1 2 0,-2 2 222,-2-2-536,5 2 307,1 1 1,2-3-233,0-1 0,0 0-112,3 0-378,1 3 260,-1-3-305,6 4 309,-4 1 565,9-1 0,-9-5 0,3-1 0</inkml:trace>
  <inkml:trace contextRef="#ctx0" brushRef="#br1" timeOffset="67">12197 12997 7990,'0'-6'659,"0"-5"-248,0 10-72,-5-9 187,4 9-287,-4-9 1,4 8-196,-3-1 1,1 1 134,-4 2 1,3 0-206,-4 0 0,1 0 76,-5 0 0,0 5 12,-4 3 0,4-2-36,-3 2 0,-3 0-170,-1 3 1,1 0-377,-1 1 390,5-1 0,-1 2-35,7 2 0,-1-6-57,5 2 0,-1-2 92,2 3 0,1-1-92,-2 1 0,4-5-208,4 1 336,3-1 1,0 0 49,1-3 1,3 1 8,5-2 0,-1 1 104,-4-4 1,4 0-95,1 0 1,0-4 76,-1 1 0,-2-5-51,2 4 0,-2-5 238,-2 2 1,0 0-13,-4 0 1,2 3 160,-5-4-245,0 6 164,1-8-175,-4 8-174,4-3 0,-6 5 86,-3 0 1,1 0-71,-4 0 1,3 5 83,-4 3 1,5 2-130,-5 2 1,5 3 163,0 0 1,1 2 5,2-2 1,0-3-25,0 4 0,5 0 92,3-1 1,2 1 24,2-5 1,3 0-61,0 1 0,2-2 168,-2-2 1,1 1-14,3-6 1,2 1 9,-6-4-176,5 0 0,-7-1 45,2-3 1,-2-1 43,-2-3 0,-4 2-210,-4 2 0,-1 3 0,-2-4 0</inkml:trace>
  <inkml:trace contextRef="#ctx0" brushRef="#br0" timeOffset="68">8783 14322 7605,'0'-7'-349,"0"1"558,0 2 41,0 3 101,5-4-164,-4 5 1,5-1 101,-2-3 19,-3 3-206,10-4 1,-9 5 9,6 0 1,-4 0-121,3 0 118,1 0-28,-2 0 1,4 3-17,-2 1 66,2 0-89,7 1 0,-4-4 11,7 3 0,-1 1-32,3-1 1,2 4-6,3-5 0,-1 2 25,4-1 0,-5-1-1,2 4 1,-3-4-113,-1 1 127,0-3-25,-5 4 0,2-4-47,-5 3 69,0-3-7,-3 5 0,-1-5 16,1 3 1,-5-3 32,1-1 0,-4 0 120,3 0-137,-4 0-23,2 0 52,0 0-136,-4 5 100,4-4-22,-5 4 0,0-3-106,0 1-36,0-1 87,-5 3 1,3-1-6,-6-1 1,4 2 50,-3-1 0,0-1-5,0 4 0,-5-3-15,1 4 0,-1-4 9,-3 3 0,-1-3-24,0 4 1,-4-2 25,1 2 0,-4 2-149,-3-3 55,2-2 0,-4 6-289,5-4 203,-5-2 1,5 4 5,0-5 1,5 4-114,7-5 1,0 2-317,-1-1 69,6-2-302,1 3 338,5 0-47,0-4-238,0 4 360,0 0 392,5-4 0,-4 4 0,9 1 0,-3 0 0</inkml:trace>
  <inkml:trace contextRef="#ctx0" brushRef="#br0" timeOffset="69">9422 14664 7953,'7'-5'-1160,"-2"4"1594,-5-4 273,0 5-136,0-5-111,-5 4-48,3-4-142,-8 5 1,4 0-39,-6 0 0,5 0-24,-1 0 1,1 0-40,-5 0 1,1 0 22,-1 0 1,1 3-103,-1 1 0,0 4-12,-3-4 1,-2 4-83,-2 0 1,-3 2 12,3 2 1,-2-1-115,-2 0 1,0 0 62,0-4 1,0 6-114,1-5 0,0 4 90,3-4 0,-1 2-53,4 1 1,-3-3-74,4 0 184,0-6-77,9 3 209,-5 0-107,5-3 0,0 4 126,2-2-122,3-3 17,1 4-2805,0-5 2267,5 0 499,1 0 0,6-5 0,-1-1 0</inkml:trace>
  <inkml:trace contextRef="#ctx0" brushRef="#br0" timeOffset="70">10313 14584 7953,'0'-11'163,"0"0"-41,-5-1 0,4 5 323,-3-1-188,3 5 1,-3-7-28,0 3 1,-1 0 14,1 0 0,2 3-131,-6-4 0,0 4 97,-3-3 0,2 4-298,-2 0 92,2 1 0,-8 2-112,6 0 1,-6 0 10,-2 0 118,3 0 1,-6 5-132,3 3 0,-2 2 70,-2 1 1,1 5-53,3-1 0,-1 1 82,5 0 1,-1-4-6,5 4 0,5-2 6,2 1 1,3-3-39,1 4 0,0-4-6,0 0 1,5-1-6,2 1 1,3-2-13,2-3 0,-1 2 59,1-5 0,0 4-6,4-4 0,-4-1 37,4-3-50,1 0 8,-4 0 1,3 0 80,-4 0-80,4 0 72,-3-5 1,7 0 71,-4-2-100,-1-4-18,-4 5 1,4-2 11,1 1 0,-2 3-45,-7-4 0,2 5-34,-5-5-174,5 5 229,-8-2-13,4 5-18,-5 5 12,-5 2 15,4 4 1,-9 1-12,2-1 1,-1 0 18,2 1 0,-2 3 6,5 0 1,-4 1-31,4-5 1,1 0 6,3 1 1,1-2-32,3-2 0,2 2 36,6-3 1,-1 0 13,0 0-26,1-4 54,-1 2 1,4-5 98,1 0 1,3 0-101,-4 0 1,5 0 14,-1 0 1,2-1-113,-2-3 1,-2 3-362,-1-3-713,-4-3 580,5 6 213,-6-9 351,-4 9 0,-2-9 0,-5 3 0</inkml:trace>
  <inkml:trace contextRef="#ctx0" brushRef="#br0" timeOffset="71">10816 14562 7079,'-6'-7'2506,"5"2"-1745,-9 5-155,9 0 56,-4 0-671,5 0-120,0 5 1,1-3-860,3 1 942,-3-1 46,4-2 0,-5 0 0,0 0 0</inkml:trace>
  <inkml:trace contextRef="#ctx0" brushRef="#br0" timeOffset="72">11387 14219 7953,'0'-11'0,"0"-1"-83,0 1 114,0 4 0,0-3 250,0 3 80,-5 2 149,3-6-27,-3 5-30,0 0 0,4 1-303,-4 5-110,5 10 135,0-3 1,1 15-32,3-3-93,2 3 1,2 4-138,-1 1 64,1 5 0,3-5 67,1 4 1,-1 2-68,1-3 0,-2 0 132,-3 0-214,9-5 53,-14 3 0,13-5-9,-7 0 0,-2-4 88,2 0 0,-4-5-295,3 1 123,-4-2-361,2-2-367,-5 1-26,5-1-430,-4-4 439,4-2 889,-10-5 0,-1 5 0,-5 1 0</inkml:trace>
  <inkml:trace contextRef="#ctx0" brushRef="#br0" timeOffset="73">11364 14196 7953,'5'-11'0,"-4"3"-96,3 0 255,2 1-44,1-5 1,4 1 47,0 0 1,1-1 108,-1 1 0,6 1 172,2 2 0,-1-2-234,1 2 0,3 2-49,5-2 0,1 6-140,-1-2-108,2 3 253,5 1 0,-3-4-280,-1 0 88,-5 0-20,3 4 1,-2 4 11,-3 0 1,1 5-4,-9-2 1,-1 4-102,-7 0 0,2 0 20,-5 1 1,-1 0-75,-7 4 0,-4 1-167,-7 6 326,-8 0 0,-6 0-42,-5 0-84,-11 0 0,3 3-251,-7 1 1,1-4 115,-2-4 1,10-5 115,2 1 1,5-2-119,10-2 0,2-5 10,10-2 0,5-4-287,2-4 573,3-2 0,6-5 0,1-1 0</inkml:trace>
  <inkml:trace contextRef="#ctx0" brushRef="#br0" timeOffset="74">12232 13933 8150,'0'-6'1585,"0"1"-824,0 5-643,-5 5-55,3 1 102,-8 6 1,4-1-94,-6 1 32,1-1 1,3 6 0,1 0-129,-2 1 0,0 4 114,1-3 1,-2 2-118,3 2 0,0 4 65,0-1 0,3 2-153,-4-1 0,6-2-6,-2 6-37,3-6 187,1 8 1,0-7-275,0 4 112,0 1 15,0-2 0,4 0 34,-1-2 0,6-3 23,-1 2 0,6-3 3,1-4 1,4 3 8,-4-3 0,4-1 11,-3 1 1,4-5 122,-1 1 14,-3-3-119,6 0 1,-9-1 184,2 1 16,3-6-159,-6 4 0,5-8 7,-6 1 0,-3 2-57,-1-1-15,-4 0-307,2-4-345,-5 0 1,-5 0-1,-1 0 1</inkml:trace>
  <inkml:trace contextRef="#ctx0" brushRef="#br0" timeOffset="75">12460 14230 7953,'-11'-6'0,"3"-3"629,1 5-220,4 1 20,-2-3-448,5 5 485,0-4 401,-5 5-361,4 0-303,1 5 1,6 3-87,5 7 1,1-1 82,-1 5 0,1 0-117,-1 4 1,4 0 3,0 0 1,2-1-162,-2 1 0,-1 0 43,5 0 1,-1-4-122,1 0 0,3-4 4,-3 4 0,-2-5-85,2 1 0,-5-2-153,2-1 186,1-6 72,-4 4 1,4-5 40,-6 3 12,0-3 0,-3-4-260,0 3 270,-1-3 0,1 4-425,-1-5-451,-4 0 425,2 0 0,-6 0 516,-3 0 0,-2 0 0,-6 0 0</inkml:trace>
  <inkml:trace contextRef="#ctx0" brushRef="#br0" timeOffset="76">12814 14185 7953,'0'-12'0,"0"1"406,0 5 54,0-5-244,-5 10 0,3-4 155,-6 5 0,4 1-127,-3 3 0,-2 4 0,-7 7 0,2 0-75,-5 8 0,0-3 14,-3 7 0,-5 1-182,0-1 0,1 4 80,3 0 0,0 0-344,0 0 221,0 2 0,6-9-554,1 3 417,4-3 1,0-3-3,1-2 0,3 2-100,1-6 1,4 0 121,-1-3 0,-1-5 15,1 1 1,0-4-652,4 3 211,0-4 584,-5 2 0,4 0 0,-4 1 0</inkml:trace>
  <inkml:trace contextRef="#ctx0" brushRef="#br0" timeOffset="77">13043 14208 7953,'0'-12'92,"0"5"184,0-1-124,0 0 0,1-2 300,3 3 1,-2 1 61,6 6-307,-6 0 0,9 0 56,-4 0-238,-2 0 1,5 0 93,-2 0 1,2 2-93,2 2 0,-1 2 33,0 5 1,2-3-193,2 0 1,3-1 69,5 5 1,0-5-88,0 1 1,-1-6-62,1 2 64,5 2 122,-4-4 1,4 3 163,-5-5-1,0 0-41,0 0 0,-5 0 188,-3 0 0,-3 1 46,0 3 176,-1-3-103,1 4-79,-6-5 1,-6 2-244,-8 1 68,-2-1-110,-6 8 0,-3-4-136,-8 6 1,2-1 16,-6 0 1,2 1-162,-1-1 1,-2 1 45,5-1 1,4-3-80,4-1 1,4 1 61,-4 3 1,9-3-379,-1 0-356,2-6 466,2 3-240,2-5-493,0 5 694,4-4 225,-4 5 1,6-6 291,3 0 0,-3 0 0,9-6 0,-3 0 0</inkml:trace>
  <inkml:trace contextRef="#ctx0" brushRef="#br0" timeOffset="78">13545 14459 7840,'10'-1'291,"-2"-3"297,2 2-49,-9-3-97,9 5-280,-8-5 1,2 4-88,-8-3 85,-8 3-64,0 6 0,-15 1-203,0 6 71,1-1 51,-12 1 0,7-1 87,-7 0 1,3 5-76,0-1 1,2 0-16,3-3 1,2-1-66,5 0 0,5 1-175,3-1 0,2-3-301,2 0-298,5-6-633,1 8 675,5-9 785,0 5 0,10-6 0,2 0 0</inkml:trace>
  <inkml:trace contextRef="#ctx0" brushRef="#br0" timeOffset="79">14219 14322 7866,'-8'-2'303,"1"-1"1,3 1 214,-4-1-167,6-4 0,-8 2-41,2-2 1,2 0-98,-2 3 0,0 3 84,-3-3 0,2 3-57,-2 1 0,1 0-61,-9 0-90,5 0 1,-8 5-27,3 3-6,-3 2 0,0 1 33,-1 1 0,1-1-186,3 1 0,-1 3-100,5 0 1,3 0 81,5-3 0,0 0-29,0 4-83,2-4 145,5 5 0,0-10-345,0 1 135,5 0 191,1 3 1,7-5-170,2-2 0,3-3 103,4-1 1,1 0 21,0 0 0,4-1 164,-1-3 0,1 2-80,-4-6 1,-5 1 132,-3-5 71,3 6-151,-6-4 0,4 3 17,-9-4 1,2 3 29,-5 1 1,0 3 317,-4-4-191,0 6-29,0-3 0,-2 5-120,-1 0 0,0 1-4,-5 3 0,1 3-7,-5 9 33,6-4-9,-4 5 1,9-2-136,-3 0 0,3 4 87,1-3 1,0-1-105,0-4 1,1 1 4,3-1 0,2 0-153,5 1 0,1-2-257,-1-2 284,1-3 67,-1-5 1,4 0-123,1 0 0,0 0-112,-1 0 1,-2 0-258,2 0 666,-2-5 0,-7-2 0,-1-4 0</inkml:trace>
  <inkml:trace contextRef="#ctx0" brushRef="#br0" timeOffset="80">14504 13899 7882,'-5'-12'331,"3"-8"114,-6 9 1,6 1-136,-2 2 1,3 4 675,1-3-376,-5 4-240,3-2-47,-3 5 220,5 0 0,4 5-163,0 3-165,5 2-84,-3 7 0,9-1-34,1 3 1,3 3 35,-4-3 0,5 6-134,-1 2 1,1 3-37,-1-3 51,3 5 5,-4-3 0,0 5-338,-3 0 177,3 1-53,-11-6 1,11 4-64,-10-3 1,3 3 10,-7 1 1,0-3-74,-4-1 1,0 0 53,0 0 1,-5 2-69,-3-6 1,-2 1 5,-2-4 0,0 0 107,-4 0 1,2-2-144,-5-2 218,5 3 0,-3-13 0,3 2-87,-1-1 0,3-3-411,4 0-263,6-4 907,-3 2 0,10-5 0,1 0 0</inkml:trace>
  <inkml:trace contextRef="#ctx0" brushRef="#br0" timeOffset="81">15304 14756 7793,'-11'0'0,"-1"0"1483,1 0-742,4 0-539,2-5-765,5 3 292,-5-3 0,3 5 271,-6 0 0,0 0 0,-3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4:33:25.29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1747 4785 7845,'0'12'922,"0"-1"1,4 7-745,0 5 0,1 1 47,-1 6 1,-3 1-188,3 3 0,-3 0 114,-1 1 0,4-1-241,0 0 0,0-3 48,-4-1 1,0-3 19,0 3 0,3-4-105,1 0 1,1-3 19,-1-4 0,-3 3 90,3-3 0,-1-3 16,1-1 1,-3 2 87,3-2 0,-3 0-75,-1-3 0,0 3 1,0 0 0,0 0-16,0-3 1,0-1-6,0 1 1,0-1 32,0 1 0,0-5 21,0 1 318,0-6-209,0 3 1174,0-5-1041,5 0-115,-4 0 82,4 0-361,0 0 137,2 0 1,4 0-117,1 0 1,-1-1 81,0-3 1,5 3-99,-1-3 1,5-1 9,-1 1 1,-1 1-69,1 3 1,0-4 142,4 0 0,4 0-15,-1 4 1,2-1 26,-1-3 1,-2 3-28,6-3 1,-5-1 111,5 1 0,-6-1-98,2 1 1,-3 2 32,-1-6 0,-4 6-229,0-2 0,-5 1 72,1-1 0,-6 3-928,-2-3 369,-4 3 486,2 1 0,-15-5 0,-3-1 1</inkml:trace>
  <inkml:trace contextRef="#ctx0" brushRef="#br0" timeOffset="1">1873 5299 7997,'-8'-10'1422,"1"3"-881,4-4 554,-2 10-693,5-4 0,0 4-309,0-3 1,1 3 116,3-3 1,-1 3-178,4 1 152,1 0 0,7 0-73,0 0 0,6 0-11,-2 0 1,2 0 21,2 0 0,5-4-189,3 0 1,-2-4 17,1 5 0,1-6-43,3 1 0,-4 2 121,1-2 1,-6 0-291,2-3 0,-7 3 120,-1 1 1,-5 3-1140,1-4 491,-7 6-1219,-3-3 2007,-5 5 0,-10 0 0,-3 0 0</inkml:trace>
  <inkml:trace contextRef="#ctx0" brushRef="#br0" timeOffset="2">1793 4900 8073,'0'-12'989,"5"5"-549,3-1 0,3 2 181,4-2 1,8-2-202,8 2 1,7-2 19,4-1 1,-2 0-141,2 4 1,0-2-248,4 5 1,-6-3 7,-2 3 1,-3-1 144,-5 1 0,2 3-388,-6-3 0,1 3 136,-4 1 0,-5-4-2102,-3 0 2148,-2 0 0,-2 14 0,0 3 0</inkml:trace>
  <inkml:trace contextRef="#ctx0" brushRef="#br0" timeOffset="3">2924 4648 8066,'-5'-6'416,"3"-4"505,-8 9-24,9-5-578,-4 6 0,1 2-277,0 2 0,0 7 76,4 8 1,-3 5 102,-1 7 0,0-4-52,4 12 0,0-1-135,0 7 0,0 2-120,0 3 1,1-6 60,3 6 1,-1-10-347,4 6 1,-3-4 209,4 0 0,-6-7-138,2-4 1,1-6 121,-1 2 0,0-3 91,-4-1 0,4-4 44,-1 0 1,1-5 8,-4 1 0,0-2 180,0-2 1,0 0-50,0 1 0,0-5 123,0 1 1,0-4 174,0 4-74,0-6-134,0 3 930,0-5-1168,5 0 1,-2 0 117,4 0 1,0-1-138,0-3 1,4 3 13,-4-3 1,3 3-90,2 1 0,0-4 33,4 0 1,0-4 101,3 5 0,1-2-196,-4 1 0,3 1 33,-4-4 1,0 4-262,-3-1 0,-1 3-259,0 1-752,1-5 1444,-6 4 0,4-4 0,-3 5 0</inkml:trace>
  <inkml:trace contextRef="#ctx0" brushRef="#br0" timeOffset="4">2935 4683 8057,'5'-12'883,"-3"6"-651,8-4 1,-4 8-47,5-1 1,1-3 45,-1 3 1,4-1-136,1 4 0,0-4 36,-1 0 0,-1 0-250,5 4 1,-3-3-66,3-1 0,-5 0-186,1 4 1,-1 0-1210,1 0 1577,-2 0 0,8 0 0,-3 0 0</inkml:trace>
  <inkml:trace contextRef="#ctx0" brushRef="#br0" timeOffset="5">3495 4774 8211,'-7'-5'768,"2"4"-230,5-4 0,0 10-107,0 2 0,0 5-222,0 3 1,2 4 31,1 8 1,3-2-226,1 5 1,-1 5-11,-2 3 0,-1 5-203,4-1 1,-3-2-32,4 2 0,-6-6 161,2-2 0,1-4-269,-1-3 0,0-7 114,-4 3 0,1-8-84,3 1 1,-3-4 56,3 0 0,-1-2-608,0-2-104,-1 2 91,3-9 870,-5 4 0,5-5 0,1 0 0</inkml:trace>
  <inkml:trace contextRef="#ctx0" brushRef="#br0" timeOffset="6">3563 4900 8074,'-5'-12'1583,"4"1"-1358,-4 4 0,6-2 75,3 6 1,2 0-53,6 7 1,4 2-59,3 6 0,7 4 44,0 3 0,5 8-243,-5 3 1,5 0 86,-5 0 1,5 3-376,-4 1 0,1 3-94,-2-7 1,-2-2 224,3-1 0,-7-7 96,-1-1 0,-4-5 17,5 2 0,-7-4 115,3 0 1,-4-1-104,0 1 1,-1-5 50,1 1 1,-5-2-72,1 2 0,-4-2-250,3-2 129,-4-3 1,3 4-700,-2-5-780,-3 0 1661,4 0 0,-5 0 0</inkml:trace>
  <inkml:trace contextRef="#ctx0" brushRef="#br0" timeOffset="7">4100 4785 8076,'-1'-11'474,"-3"0"1,3-1-61,-3 1 0,3 3-249,1 0 330,0 6 341,0-3-351,0 5-425,0 5 1,1 6-37,3 8 0,-2 4 169,6 4 1,-2 2-252,2 5 1,2 4 0,-2 0 0,-2 4-224,2-4 1,-5 4 142,5-4 0,-4-1-72,3-6 0,-3-1 150,4-7 0,-6 2 208,2-6 0,-1-2-131,1-2 0,-3-2-43,3-2 1,-3 1-367,-1-1 1,0-3-32,0-1 423,0 1 0,0 3 0,0 1 0</inkml:trace>
  <inkml:trace contextRef="#ctx0" brushRef="#br0" timeOffset="8">4351 4603 8097,'0'-12'555,"2"5"-305,1-1 0,0 5 110,5 0 0,-1 0-68,5-1 1,0 3-53,4-3 0,-4-1-43,3 1 0,-1-1 14,2 1 1,-2 3-194,5-3 1,-4-1 69,4 1 0,-1-1-187,1 2 1,2 1 63,-2-1 1,2-3-86,-2 3 0,1-2-49,-5 1 61,5 2 1,-7-3-38,2 5 99,-7 0-101,2 0 131,-9 0 1,5 2 20,-6 1 1,0 4-19,0 4 1,0 6 133,0 2 0,0 4-119,0 3 1,0 3 8,0 6 0,1 4-54,3 3 1,-3 2-1,3 2 0,-3 0-285,-1-1 1,0 1 101,0 0 0,4-6-68,0-2 0,1-2 101,-2-2 1,4-5 281,4-2 1,-3-3-132,-1-1 1,-3-1 280,4-3 1,-2 1-94,2-5 1,1 2 161,-6-2 1,5-2-40,-4 2 1,0-3 203,-4 0-246,0-1 1,0 1-38,0-1 0,1-3-205,3-1 1,-3-3 297,3 4-427,-3-6 160,-1 3 2643,0-5-1892,0-5-563,-5-1 1,-1 0-38,-6 2 0,0-1-96,-4 1 0,2 0-10,-5 4 1,4 0-204,-4 0 0,0 0-47,-4 0 0,2-1 59,2-3 0,-2 3-549,6-3 0,0 3 295,3 1 0,5 0-2163,-1 0 2547,6 0 0,-3 0 0,5 0 0</inkml:trace>
  <inkml:trace contextRef="#ctx0" brushRef="#br0" timeOffset="9">5562 4968 8360,'8'-1'374,"-1"-3"0,-2 3-208,7-3 0,-3 3-30,6 1 1,-3-2 29,0-1 0,3 1-54,0-1 1,6-3-5,-2 3 0,1-2-93,-1 1 0,3 2 81,-3-1 0,-2 0-208,2-1 1,-5 3 120,2-3 0,-4 3-297,0 1 0,-5 0-37,1 0-440,0 0 183,3 0-98,0 0-217,-4 0 897,-2 0 0,-5 5 0,0 1 0</inkml:trace>
  <inkml:trace contextRef="#ctx0" brushRef="#br0" timeOffset="10">5585 5185 8066,'7'0'701,"1"0"0,-4 0-251,3 0 0,1 0-121,3 0 0,1 0-63,-1 0 0,5 0-9,-1 0 1,5-1-25,-1-3 0,3 3-149,1-3 0,1-1 128,2 1 1,-2-4-272,3 5 1,1-6 38,-1 1 0,-1 3-377,-3 1 1,-5-1-810,-3 1 1,-2 1 233,-2 3 972,1 0 0,-6 0 0,-1 0 0</inkml:trace>
  <inkml:trace contextRef="#ctx0" brushRef="#br0" timeOffset="11">6693 4751 7992,'-7'-11'0,"-2"3"254,6 0 0,-1 5 359,4-5 269,0 5 611,0-2-616,0 5-794,0 5 0,1 7 140,3 7 1,-2 4 2,6 3 0,-4 4-131,3 4 0,-4 5-249,1 3 1,1-1 123,-1 1 0,-1-2-293,-3 2 1,2-3 150,2-4 0,-3-6 50,3-3 1,-2-1 103,2-3 0,-3-4 311,3-3-264,-3-2 35,-1-1-209,0-1 1,0-3-612,0-1-1346,0-4 2102,0 2 0,0 0 0,0 1 0</inkml:trace>
  <inkml:trace contextRef="#ctx0" brushRef="#br0" timeOffset="12">1953 6533 8081,'-8'0'93,"1"0"90,4-5 1,-3 3 344,2-1 320,3 1-57,-4 2-527,0 0 0,3 5-35,-1 3 1,1 9 5,2 5 0,0 6 25,0 7 0,4 3-26,0 0 1,1 5-113,-1-1 0,-3 1 104,3-1 1,1 1-532,-1-5 0,1 3 50,-1-7 1,-3 1-80,3-8 0,1 0 51,-1-5 0,3 1 102,-3 0 0,4-5-34,-5-3 0,5-2 73,-4-2 1,0 1-23,-4-1 0,0 1 68,0-1 0,0-3-134,0-1 1,0-3-472,0 4-540,0-6 18,0 3 1223,0-5 0,-5-5 0,-2-1 0</inkml:trace>
  <inkml:trace contextRef="#ctx0" brushRef="#br0" timeOffset="13">1816 6613 8078,'0'-12'0,"0"1"361,0-1 0,1 1-65,3 0 0,2-5 153,6 1 1,4 0-129,3 3 1,3 5-82,1-1 0,1 2-43,2-2 0,2-1 0,3 6 0,6-1-189,-3 4 0,4 0 105,0 0 0,-4 5-255,1 2 0,-2 4 90,-7 0 0,0 2-276,-7 2 0,0-1 170,-8 5 1,-2-4-18,-9 4 0,0-1 91,0 1 1,-10 3 45,-5-3 1,-7 2 36,-5 2 1,-3 0-34,-8 0 1,-2 2 61,-1-2 1,-3 2-35,6-6 1,0-2 88,4-2 1,1-2-186,3-2 1,3-3-444,8-1-132,2-4 23,11 2 0,4-10 654,9-3 0,6-7 0,10-3 0</inkml:trace>
  <inkml:trace contextRef="#ctx0" brushRef="#br0" timeOffset="14">2981 6373 8046,'1'-8'-669,"3"1"0,-3 3 738,3-4 934,-3 6-299,-1-8-385,0 8 1,0-4-267,0 2 259,0 3-75,0-4 256,0 5 1,-1 5-346,-3 2 0,2 4-150,-6 0 1,0 5 153,-3 4 1,-4 5 14,0 2 1,-1 8 39,5-1 0,-4 12-85,-1 0 1,1 3-60,4 1 1,3-3 77,1 2 0,4-2-197,-1-1 1,3-1 139,1 1 0,1-5-83,3-3 1,2 0-46,6-4 1,-1 2-151,1-10 0,0 1 25,4-4 0,-4 0 114,3 0 0,2-2 14,-2-2 0,6-2 8,-2-6 0,-3 0 6,-1 1 1,-1-2 100,1-2 0,-2 1-108,2-6 0,-2 5 16,-2-4 0,-3 1 3,0-1 1,-4-3-526,3 3 160,-4-3-1133,2-1 558,-5 0 955,-5 0 0,-2 0 0,-4 0 0</inkml:trace>
  <inkml:trace contextRef="#ctx0" brushRef="#br0" timeOffset="15">3369 6647 8048,'-6'-18'0,"2"3"0,3 6 185,1 1 1,0 5 277,0-5 255,0 5-150,0-2-481,0 5 0,0 7 62,0 4 1,1 6-50,3 6 1,2 4-23,6 4 0,-1 6 103,0 1 1,1 5-301,-1-1 0,-1 2-38,-2 2 1,1-4-213,-5 0 0,1-9 148,-1 1 0,-3-7-286,3-1 0,-3-3 134,-1-4 0,1-2-23,3-6 1,-3-3-493,3-1 888,-3-4 0,-1 7 0,0-4 0</inkml:trace>
  <inkml:trace contextRef="#ctx0" brushRef="#br0" timeOffset="16">3369 6704 8055,'-4'-18'-8,"1"3"370,-1 2-241,4 2 315,0 0 1,1 4-2,3 3 0,-2 3 0,6 1 0,3 5-271,5 3 0,3 3 74,-4 4 0,5-1-187,-1 5 0,3 4 97,1 4 0,-1 1-117,1-2 1,4-1-48,0 1 1,-1 2-207,-3-1 0,0-1-1,0-3 0,-2-1-127,-2-3 1,3 1 84,-3-5 1,-1 1 54,1-5 0,-5 1 243,1-1 1,1-3-146,0-1 0,-1 0 93,-4 0 0,1 2-63,-1-5 1,-3 3-33,-1-3 1,-3 0-171,4-4-428,-6 5 712,3-4 0,-5 10 0,0-5 0</inkml:trace>
  <inkml:trace contextRef="#ctx0" brushRef="#br0" timeOffset="17">3929 6578 8044,'0'-17'0,"-4"0"146,0 6 1,0 3 284,4 1 0,0 3 269,0-4 203,0 6-564,0-4 7,0 6-268,0 6 1,0 9 130,0 8 0,2 11-140,1 0 1,0 9 107,5 3 1,-5 0-306,5 3 1,-5-2 108,0-1 0,2-4-374,-1 0 0,1-9 11,-1 1 0,-3-8 196,3 1 1,-3-7 113,-1-1 0,0-5-8,0 2 0,0-8-49,0 0-78,0 0-522,0 3 275,0 1 454,0-6 0,-5 4 0,-1-4 0</inkml:trace>
  <inkml:trace contextRef="#ctx0" brushRef="#br0" timeOffset="18">4408 6636 7946,'0'-12'98,"0"1"534,0-1-133,0 6 0,0 0 340,0 2-707,6 2 0,0-3 63,5 5 0,-3 0 5,0 0 1,3 4-44,4 0 0,5 5-158,0-1 1,5 2-63,2 1 1,0-3 68,0-1 1,-2 1-109,6 3 1,-6 0 44,2-4 1,-3 3-32,-1-2 1,0-2 58,0 2 1,-2-6 6,-2 2 0,2-3 62,-6-1 1,0 0 19,-4 0 0,1 2 154,-1 2-149,-4-3 17,3 4-31,-9-5 1,4 1 164,-5 3-163,-5-3 0,-1 8-40,-6-5 0,1 4 36,-1-5 1,0 5-4,-4-4 0,4 3-8,-3-3 1,-3 4 6,-1-4 0,1 3-41,-1-3 1,0 4 44,-4-5 0,0 5-110,0-4 0,1 5 86,-1-2 1,0-2-154,0-1 1,0 1 21,0-1 0,2 4-88,2-4 0,1 1-383,3-2 1,6-1 209,-3 2 1,7 1-1392,-2-2 1758,4 6 0,-2-2 0,5 4 0</inkml:trace>
  <inkml:trace contextRef="#ctx0" brushRef="#br0" timeOffset="19">4557 7127 8027,'-6'0'1227,"1"0"339,5 0-1267,5 0 1,1 0-57,5 0 1,1 0 19,-1 0 0,4 0-68,1 0 0,4 0-98,-1 0 1,3-4 37,0 0 1,3-4-149,1 5 1,-2-5-185,3 4 0,-4-3 107,-4 3 1,1-4-367,-5 4 1,4-1 240,-3 1 0,-1 3-850,-4-3 1065,1 3 0,-1-4 0,0-1 0</inkml:trace>
  <inkml:trace contextRef="#ctx0" brushRef="#br0" timeOffset="20">5448 6578 8109,'-2'-10'-623,"-1"3"0,1 0 1381,-1 4-80,1 1 524,2-3-644,0 5 1,0 5-299,0 3 1,0 7 13,0 4 0,0 8-100,0 3 0,0 3 64,0 1 1,0-2-131,0 2 1,2-3 111,1 3 1,2-1-295,3-6 1,2 3 47,-2-3 0,-2 0-247,2-5 1,-6 0 58,2-3 1,1-2-77,-1-6 1,0 4-898,-4 0 847,0 1 1,0-5-444,0 0 0,0-3-189,0 0 124,0-6 848,0 3 0,-5-5 0,-2 0 0</inkml:trace>
  <inkml:trace contextRef="#ctx0" brushRef="#br0" timeOffset="21">5847 6715 8026,'-7'-5'898,"-1"-2"-107,6 2-773,-3 0 0,3 5 342,-1 0-14,1 0 1,-7 9-190,6 2 0,-2 8 60,1 0 0,2 3-144,-1 0 1,1 5 87,2 0 0,0 3-255,0-3 0,2 3 78,1-3 0,4 0-65,4-5 1,1 0-100,-1-3 1,6 1-134,2-4 1,-2-2 91,2-7 0,0 2 52,4-5 1,0 0 173,0-4 0,1-2-94,3-1 0,-3-4 136,2-4 0,-1-4-49,-3-1 0,1-3 152,0 4 0,-1-5-21,-3 1 1,-3-3 75,-4-1 0,-2-1 126,-3-2 1,-2-2-94,-5-3 0,-1-2-290,-3 3 1,-7-3 174,-8-2 1,-4 1-334,-4 0 0,-7 6 102,-8 5 1,-2 7-409,-2 8 1,2 3 110,2 5 0,0 1-37,8 3 0,3 2-822,12 6 1264,3-1 0,9 6 0,2 1 0</inkml:trace>
  <inkml:trace contextRef="#ctx0" brushRef="#br0" timeOffset="22">6350 6259 8047,'-11'-12'-159,"4"1"1309,2-1-345,5 6 587,0 1 350,0 5-1442,5 0 1,3 1-41,7 3 0,-1 4-15,5 7 0,0-1-14,4 5 1,1 0 58,3 4 0,-2 0-120,6-1 1,-5 3-121,5 1 0,-2 0-208,1 4 0,-2 0 126,-5 5 1,-1 3-69,-3 0 0,-3 1 59,-4-1 0,-2-1-272,-3 5 0,-2-5 107,-5 1 1,0 1-231,0-1 0,0 0 105,0-3 0,-5 3-9,-2 0 1,-7-4 109,-1-4 1,-2-4 63,2 0 1,2-1 131,-2-3 1,-2 0-93,2-3 1,0-2-230,4-6 105,-1 0-923,1 1 589,-1-6 584,6-1 0,1-10 0,5-1 0</inkml:trace>
  <inkml:trace contextRef="#ctx0" brushRef="#br0" timeOffset="23">7606 6784 7906,'-7'0'47,"-1"0"267,6 0 152,-4 0 836,6 0-627,6 0-380,0-5 0,5 4 60,1-3 0,-1 3-198,1 1 1,-1 0 61,0 0 0,6 0-79,2 0 0,4-4 43,3 0 0,0-4-232,4 5 1,-3-6 58,3 1 1,-3-1-330,3 2 1,-5-2-33,-3 5 0,0-4-786,-7 4-594,0 1 812,-3 3-144,-6 0 1063,-6 5 0,-11 1 0,-7 5 0</inkml:trace>
  <inkml:trace contextRef="#ctx0" brushRef="#br0" timeOffset="24">7629 6978 8383,'12'0'1793,"-1"0"-1386,0 0 1,-3 0-50,0 0 1,-1 0-93,5 0 1,-1 0 106,1 0 0,-1-1-111,0-3 0,5 3-12,-1-3 1,5 1-3,-1 0 1,-1 1-69,1-1 1,0-3-52,4 3 1,-2-5-110,-2 4 1,3-1-203,-3 1 1,-1 2 116,1-6 1,-5 6-252,1-2 0,-2 1 170,-2 0 1,-3 1-1178,-1-2 580,-4 3-374,7 1 1117,-9 0 0,4 5 0,-5 2 0</inkml:trace>
  <inkml:trace contextRef="#ctx0" brushRef="#br0" timeOffset="25">7995 6350 8038,'7'-6'-189,"1"2"1,-4-1 169,3 1 0,-4-1 359,1 1 250,-3 3-218,-1-4 940,0 5-1180,-5 0 0,-2 1-36,-4 3 1,0 2 51,-1 6 0,-4 4-42,-3 3 0,-3 4-222,-1 4 1,-1-2 88,-3 5 0,2 0-79,-5 0 0,4 2 52,0-6 1,3 1-650,4-4 1,1-4 702,3 0 0,2-5 0,-3 2 0</inkml:trace>
  <inkml:trace contextRef="#ctx0" brushRef="#br0" timeOffset="26">8817 6339 8156,'0'-7'814,"0"2"-76,0 5 0,0 5-501,0 3 0,0 5 33,0 6 0,0 2 99,0 13-188,0-2 1,4 11 110,0-5 0,1 4-33,-2-4 0,-1 4-193,1-4 0,-1 4 120,-2-4 0,4-4 55,-1-3 0,1-6-177,-4 2 1,0-3-526,0-1 0,0-4 309,0 0 0,0-9-156,0 2 297,0-4 0,0 4 146,0-6-74,0-1 805,0-5-782,5-5-132,-3 4 0,6-5-107,-4 2 0,5 2 125,-1-1 1,2 0-34,1-1 1,5 3 45,-1-3 0,5 2-66,-1-2 1,6 3 41,2-3 1,5-1-8,-2 1 1,-1-1-33,2 1 1,-2-1-5,2-3 0,-4-1 3,-4 6 1,-1-2 33,-3 1 0,-3 1-333,-4-4 1,-1 4-198,1-1-131,-6 3 146,-1 1 0,-6 0-852,-3 0 1414,-2 0 0,-6 0 0,1 0 0</inkml:trace>
  <inkml:trace contextRef="#ctx0" brushRef="#br0" timeOffset="27">8863 6773 8145,'-7'-8'1142,"3"0"-664,3 6 1,1-5 114,0 4-153,0 1 1,5-3-144,3 5 1,-1 0-134,5 0 0,-2-3 107,9-1 1,0 0-239,4 4 0,5 0 75,2 0 1,3-4-61,2 0 0,-5-1-98,0 1 0,-3 2-361,4-6 1,-6 6-365,2-2 1,-7-1-40,-1 1-1160,-5 0 896,2-1 1078,-9 4 0,-7-4 0,-7 5 0</inkml:trace>
  <inkml:trace contextRef="#ctx0" brushRef="#br0" timeOffset="28">8851 6373 8227,'8'-12'0,"-1"1"0,1 1 315,3 2 1,5-2 229,-1 2 0,1 0-128,0 0 0,-4-1-271,4 5 1,0-3 102,-1 3 1,6-1-333,-2 1 1,-2 1 106,2-4 1,0 4-628,4-1 0,0 3 160,0 1 443,5 0 0,-4-5 0,4-1 0</inkml:trace>
  <inkml:trace contextRef="#ctx0" brushRef="#br0" timeOffset="29">9536 6202 8115,'0'-12'-236,"0"4"157,0 1 691,0 4 0,0-3 974,0 2-578,0 3-918,0-4 1,0 6 82,0 3 0,4 4 2,0 7 1,5-1 62,-1 5 0,0 5-114,0 6 0,2 3 25,-2 2 0,-3 0-168,-1 3 1,1 3-16,-1 4 0,1 1-283,-2 0 0,-1-4-172,2 0 1,-3-6 238,-1 2 0,0-3 4,0-5 0,0-2 137,0-5 1,0 0 164,0 0 0,0-6-142,0-1 0,-4-4 126,0 0 1,0-1 113,4 1 1,0-5 96,0 1-101,0-6 0,0 5 49,0-4-105,0-1 13,0 3 86,0-5-193,5 0 37,2 0 1,4 0-89,1 0 0,-1 0 76,0 0 0,1 0-23,-1 0 1,1-1 15,-1-3 1,2 2-58,2-1 1,-2-2-32,2 1 1,-2 0-125,-2 4 0,1-4-108,-1 0 1,-3-1-101,-1 1-960,1 3 649,-2-4 713,-1 0 0,-5 4 0,0-4 0</inkml:trace>
  <inkml:trace contextRef="#ctx0" brushRef="#br0" timeOffset="30">9456 6190 8223,'7'-11'-464,"-3"-1"0,1 5 232,-1-1 0,4 2 849,0-2 1,2 2-142,2 2 0,-1 1-208,0-4 0,5 4-74,-1-1 0,5 2-123,-1-2 1,2 3-100,-2-3 1,1-1 138,-5 1 1,4 0-465,-4 4 1,4 0 214,-3 0 0,3 0 138,-4 0 0,0 0 0,-3 0 0</inkml:trace>
  <inkml:trace contextRef="#ctx0" brushRef="#br0" timeOffset="31">10130 6179 8090,'-6'-5'105,"1"3"0,5 2 237,0 8 0,0 2 47,0 2 0,4 4 80,0 3 1,3 5-26,-3 7 1,4-3-165,-5 10 1,5 0-404,-4 7 0,3-3 148,-3 0 1,4-9-293,-4 1 1,3-3 192,-3-1 1,1-6-83,-1-5 1,-2-5 41,6 2 1,-5-4-52,0 0-24,4-1 1,-5-1-387,6-2-887,-6 2 1462,4-9 0,-6 9 0,0-3 0</inkml:trace>
  <inkml:trace contextRef="#ctx0" brushRef="#br0" timeOffset="32">10130 6327 7956,'-5'-11'0,"4"-1"0,1 2-13,8 3 1,2 1-123,1 6 1,1 0 616,-1 0 0,2 2-95,2 2 1,3 3 55,5 8 1,3 3-305,1 5 0,1 1-25,-2 3 1,2 1-128,3 2 1,-3 3 157,-5-2 1,3 0-135,1 0 0,-1 0 52,-3-4 0,-1 0-192,-3-4 0,1-6-29,-5-1 0,4 0 101,-3-1 1,-1 1 121,-4-5 1,1-3-59,-1-1 1,-1-3-8,-2 4 2,2-6 0,-7 7-122,4-5 145,-4 0-982,2-4 523,-5 0 434,-5 0 0,-2-5 0,-4-2 0</inkml:trace>
  <inkml:trace contextRef="#ctx0" brushRef="#br0" timeOffset="33">10656 6316 7929,'0'-18'126,"-4"1"62,0 6 0,0-4 289,4 0 1,0-1 312,0 5 113,0 0-167,0-1-26,0 1-232,0 4-368,0 2 0,0 7-27,0 1 0,2 5-161,1 7 1,0 4 84,4 8 0,-3 2-119,4 5 0,0 4 7,3 0 0,-3 4 8,-1-4 0,1 0-177,3-3 1,-3-1 113,-1 0 0,-3-5-273,4-2 1,-6-4 120,2-4 0,-1 1-73,1-4 1,-3-1-1083,3-4 1467,-3 1 0,4-1 0,1 0 0</inkml:trace>
  <inkml:trace contextRef="#ctx0" brushRef="#br0" timeOffset="34">10827 6099 7947,'-5'-12'-572,"2"2"1344,-4 3-32,4-4 126,-2 5-572,0-5 0,4 3 446,-3 0-450,8 6 0,2-4-369,6 2 0,4 2 42,3-1 1,3 1 33,1 2 0,-1-3-86,1-1 0,4 0 143,-1 4 1,2 0-133,-1 0 0,-3 0 13,3 0 1,-3 0 22,-1 0 1,-4-1 82,0-3 0,-1 3-57,1-3 1,-3 3 177,-4 1 3,-1 0-37,0 0 199,-4 0-317,-2 0 119,-5 0-120,5 0 15,-4 0 1,6 1-129,-4 3 1,-1 2 97,1 5 0,2 2-117,-1 2 1,1 3 158,-1 5 1,-3 1-52,3 3 1,1 1 148,-1 2 0,1 7-130,-1-3 0,-3 3 1,3-3 1,1 0 20,-1 1 0,0 3-147,-4 0 0,4 0-211,-1-4 1,5 0 121,-4 1 1,3-2 201,-3-3 0,4 2-98,-4-5 0,1-1 186,-1-3 0,-3-1-115,3-3 0,1-3 401,-2-4 1,1-1-98,-4 0 0,4 1 62,0-1 1,0-3 289,-4-1-176,5-4-529,-4 7 0,5-9 272,-2 3-337,-3-3 195,5-1 2284,-6 0-2158,-6 0 0,0 0 71,-5 0 1,-1 0 14,1 0 1,-6 0-319,-2 0 0,-2 0 103,-2 0 0,-1 0-213,-3 0 0,3 0-97,-3 0 0,5 0-197,3 0 0,2 0-41,6 0 1,-1 0-423,1 0 1,-1 0-63,1 0 0,3 0 33,1 0 956,4-5 0,-7 4 0,4-4 0</inkml:trace>
  <inkml:trace contextRef="#ctx0" brushRef="#br0" timeOffset="35">12197 5950 7655,'0'-6'247,"0"0"606,0 2-103,0 3-194,0-5 853,0 6-1268,-5 0 1,3 7-164,-6 4 1,-3 7 92,-4 9 0,-2 3 99,2 8 1,2 1 23,-2 3 0,-2 7-46,2-4 0,0 3-176,4-2 1,-1 5-262,1 2 1,-1-1 108,1 2 0,-1-6 145,1 1 0,0-2-115,-1-1 1,1 0-117,-1-1 1,1-4 92,0-3 0,-1-4 98,1-3 1,-1 0-32,1-4 0,3-2 207,1-6 1,3-2 0,-4-6 11,6 6 0,-3-4 406,5 2-435,0-8-293,0 4 181,0-10 1,1 4-752,3-5 535,-3 0 0,5-1-1046,-2-3 1290,-3 3 0,4-10 0,-5 5 0</inkml:trace>
  <inkml:trace contextRef="#ctx0" brushRef="#br0" timeOffset="36">12277 6476 8088,'0'-18'424,"0"1"151,0 6 0,0 3-161,0 1-669,6 4 1599,-5-7-894,4 9 0,-1-3-351,-1 8 1,5 7 90,-4 8 1,3 8-157,-3 3 1,4 3 2,-4 2 0,3 3-92,-3 0 0,0 0 31,-4-4 0,1 0-165,3 1 1,-3-2-175,3-3 1,-1 2 135,0-6 0,-1 0-20,2-7 0,-2 1 161,2-5 1,-3 1-64,3-5 0,-3 0-49,-1 1 0,0-5-158,0 1 1,1-4-1122,3 3 1477,-2-4 0,3 7 0,-5-3 0</inkml:trace>
  <inkml:trace contextRef="#ctx0" brushRef="#br0" timeOffset="37">12597 6773 7923,'0'-12'0,"0"5"506,0-1 798,0 5-1123,0-2-75,0 5 1,0 5 325,0 3 1,0 6-84,0 1 1,0 9-269,0-1 0,0 4 66,0-1 0,0 0-90,0 4 0,0-4-137,0 0 0,5-2 82,3-1 0,3-1-2,5-3 0,-2 0 20,5-8 1,0 2-82,3-9 1,5 3 103,0-3 0,3-1-119,-3-7 1,5-2 81,-2-6 1,-1-3 2,2 0 1,-6-4 91,2 3 1,-3-4-71,-1 1 0,-2-2 200,-2-2 0,-2-1-75,-6-3 1,-5-2-9,-2-5 0,-2 3-50,-2 1 0,-6-1-1,-1-3 1,-10 0-6,-5-1 0,-3 6-10,-5 3 0,-6 3-40,-5 4 0,0 7-16,-1 8 1,5 3-413,-1 1 1,8 9 169,3 2 0,3 12-809,1 0 1,5 6 68,3-2 956,8 5 0,1-3 0,6 5 0</inkml:trace>
  <inkml:trace contextRef="#ctx0" brushRef="#br0" timeOffset="38">13774 6498 8054,'-2'-7'-31,"-2"-1"37,3 6 0,-4-5 674,5 4-169,0 1-369,0-3 0,0 4 303,0-3-364,0 3 0,5-4 29,3 5 0,2 0-76,1 0 1,1-4-7,-1 0 0,6 0 77,2 4 0,2-3-152,2-1 1,1-4 70,3 4 1,-2-3-46,6 3 0,-1-4 92,5 4 1,-5-3-135,0 3 1,-4-4 12,0 5 0,-3-1-78,-4 4 1,-2-1-281,-6-3 1,1 2-97,-1-1-164,-5 1 0,0 4 668,-6 1 0,-6 4 0,0 4 0</inkml:trace>
  <inkml:trace contextRef="#ctx0" brushRef="#br0" timeOffset="39">13785 6670 7994,'-6'0'408,"1"0"-349,5 0 170,5 0 0,1 0 192,5 0 1,1 0-265,-1 0 0,6 0 97,2 0 0,2-1-49,2-3 0,4 2 19,-1-1 0,6-2-98,-1 1 1,-2-1 45,1 1 0,-1 1-333,2-4 0,-3 3-169,-5-4 0,-2 6-403,-2-2 1,2-1-932,-6 1 1664,0 0 0,2-1 0,0-1 0</inkml:trace>
  <inkml:trace contextRef="#ctx0" brushRef="#br0" timeOffset="40">14813 6213 8018,'0'-11'207,"0"3"143,0 0 1,0 1-124,0-5 0,0 5 76,0-1 1,0 4 323,0-3 442,0 4-334,0-2-392,0 0-94,0 4-302,5 6 0,-3 7 33,6 11 1,-2 1 185,2 3 0,2 1-162,-2 2 1,-2 7 14,2-3 0,-4 3-47,3-2 1,-4-1-197,1 0 1,1 4-79,-2 0 0,1-1 28,-4-7 0,1 2 39,3-5 0,-2-2 255,1-6 1,0 2-132,1-6 0,-3 0 244,3-4 0,-3 1-131,-1-1-324,0 1 68,5-1-54,-4 1 1,4-5 181,-5 1 126,0-6 0,6 3 0,0-5 0</inkml:trace>
  <inkml:trace contextRef="#ctx0" brushRef="#br0" timeOffset="41">15235 6327 7915,'0'-11'363,"0"-1"1,0 1-275,0-1-111,0 1 500,0 0 731,0 4-643,0 2-404,0 5 1,-5 7-93,-2 4-51,-3 0 0,-2 12 140,1 0 0,-1 1-9,1 7 1,3-1-185,1 4 1,0 4 41,0 1 0,-2-1-199,5-4 0,0 0 59,4 0 0,0-3-28,0-1 0,5-8 2,3 1 0,2-4-45,1 0 1,1-3 163,-1-4 0,5-5-28,-1 1 1,4-6 43,-4 2 1,5-2-47,-1-2 0,4 0 131,4 0 0,-3-6 30,3-1 1,-2-7 117,2-1 0,-3-4 28,2 3 1,-1-5 228,-3-2 0,-4-1 29,-3-7 1,-2 5-131,-2-5 1,-3-3-234,0-4 0,-6-4 116,2 4 1,-9-4-186,-6 4 0,-6 1-177,-6 7 1,-5 3-330,-2 8 0,-8 3-142,-4 4 0,1 6-662,-1 2 0,11 9 1246,0 7 0,6 4 0,2 7 0</inkml:trace>
  <inkml:trace contextRef="#ctx0" brushRef="#br0" timeOffset="42">16263 6304 8065,'7'-5'209,"-4"-2"0,0 0 38,1 0 1,-3 3 173,3-4 1,1 4 379,-1-3 242,0 4-453,-4-2-124,0 5-459,-6 10 1,0 3 96,-5 10 0,-2 5-58,-2 2 0,-3 7 127,-5 1 1,0 7-330,1 0 0,-1 1-263,0 3 0,-3-2 44,4-1 0,-4-4 79,7 0 1,1-5 104,-1 1 0,5-8 98,-1-3 0,4-3-27,3-1 1,-2-4 305,2 0 1,0-5-99,0 1 1,-1-2 0,5-2 1,-1-3-407,1-1-135,3-4-673,-4 2 384,5-5 172,0 0 0,0-5 569,0-3 0,5-7 0,1-3 0</inkml:trace>
  <inkml:trace contextRef="#ctx0" brushRef="#br0" timeOffset="43">15989 6224 7930,'0'-11'88,"0"0"87,0-1 1,0 1-156,0-1 82,0 6 0,1 1 1213,3 5-624,-2 0-623,3 0 1,-5 1-520,0 3 411,5 2 0,-4 6-610,3-1 0,-2 1 116,2-1 534,-3 0 0,4 1 0,-5-1 0</inkml:trace>
  <inkml:trace contextRef="#ctx0" brushRef="#br0" timeOffset="44">16183 6967 8071,'0'-7'1866,"0"2"-626,0 0-316,5 4-55,-3-4-470,3 5 176,-5 0-807,5 0 1,-3 0 131,6 0 1,-5 1-755,0 3 1,-1-2 423,-2 6 1,1-4 429,3 4 0,-3-1 0,4 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4:33:25.336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5251 6494 8228,'0'-8'-139,"0"1"342,0 4 143,0-7 238,0 9-327,0-4 1,0 4-71,0-3 300,0 2-285,0-3 15,0 5 1,0 5-279,0 3 1,0 3 62,0 5 1,0 1-50,0 6 1,0 0-121,0 0 0,5 4 89,3-1 0,-2 5-113,2-5 1,-5 6 130,5-1 1,-4-2-109,3 1 1,-3-1 83,4 2 1,-6-3-156,2-5 0,1-4 79,-1 0 1,0-4 198,-4 4 1,4-5 85,0 1-150,-1-2 1,-3-2 166,0 1 0,0-5-56,0 1 4,0-6 1,0 5-41,0-3-366,0-3 221,0 4 95,0-5 0,-5 5 0,-1 1 0</inkml:trace>
  <inkml:trace contextRef="#ctx0" brushRef="#br0" timeOffset="1">7261 6643 8199,'1'-11'-1,"3"4"134,-3-3 0,6 5 113,-3-3 1,-2-1-161,6 5 0,-5-3-25,5 3 1,-4-5 77,4 1 1,-2 2-42,1-2 0,7 1 85,-2-5 1,2 5-134,-3-1 1,4 2 97,1-2 0,4-1-67,-1 5 1,1-1-6,-1 2 0,3 1-127,-3-2 0,-3 3-68,0 1 0,0 1 122,-1 3 1,-3 3-187,-5 4 0,0 4 57,0 1 1,2 8-138,-5-2 1,0 5 58,-4 0 1,-4 2-346,0 5 261,-10 0 99,7 1 1,-10-6-65,6-2 1,-4 0 246,-1 0 1,-3-1-103,4-7 1,-4 1 166,4-5 1,0 4-59,3-4 0,1 1 139,-1-5 0,5 0-107,-1 1 0,6-5 132,-2 1 1,-1-4-76,1 3 1,0-3 142,4 4-210,0-6 253,0 4-234,5-1 0,2-4 146,4 3 0,2 1-68,2-1 0,1-1 69,3-3 1,4 4-97,0 0 0,1 0 399,7-4-218,-1-5-44,4 3 1,-3-4 51,-1 2 0,-1 2-252,2-6 0,-3 4 133,-5-3 1,-2 3-183,-2-4 0,-2 4 100,-6-3-1565,-4 4 1484,-2-2 0,-5 5 0,0 0 0</inkml:trace>
  <inkml:trace contextRef="#ctx0" brushRef="#br0" timeOffset="2">10265 6528 7968,'-12'-11'0,"6"3"-128,2 1 248,-2 4 0,3-6 503,-4 5 41,4-4-224,-7 1-10,4-4-260,-1-1 0,2 5-21,5-1 213,0 6-411,0-9 0,1 9-3,3-6 0,3 5-48,4-5 0,2 2-114,2-2 1,3-2 101,5 2 1,-4 2 2,0-2 1,-4 6 74,4-2 1,-5 3-112,1 1 0,-2 0 90,-2 0 0,-3 0-124,-1 0 78,-4 0 0,2 5-1,-5 2 1,0 0 26,0 0 1,0 1 7,0 3 1,-1 1 59,-3-1 0,3 1-55,-3-1 0,-1 0 60,1 1 1,0 3-61,4 0 1,-1 0 155,-3-3 0,3-4-65,-3-1 1,3 1 58,1 3 83,0 1-167,5-1 0,-3-1 45,6-2 1,-4 2-34,3-2 0,1-2-2,3 2 0,2-5 4,2 5 1,-1-2 21,5 2 0,-1 2-61,1-2 0,1 2-8,-4 1 0,4-2-111,-1 3 1,-2-4 83,-2 8 0,-3-4-88,0 0 0,-1-1 110,1 1 0,-6 0 30,-2 4 0,-3-4-44,-1 3 0,0-2 157,0-1 0,-9-1 121,-2 0 0,-7 2 272,3 2 0,-9-2 173,1 2 1,-6-2-264,2-2 1,-1 1 107,1-1 0,3-3-117,-2-1 1,3-4-1295,4 1 644,2 2-2098,6-5 2345,5 4 0,1-5 0,5 0 0</inkml:trace>
  <inkml:trace contextRef="#ctx0" brushRef="#br0" timeOffset="3">12675 6277 7640,'6'0'1710,"-1"0"-818,-5-5-302,0 4-422,0-4-171,0 5 0,-1 9 4,-3 2 1,1 4-226,-4 0 0,0 3 106,0 5 1,-2 1-10,5 3 1,-5-3-82,2 3 0,1-3-48,3-2 0,1 0-1,2-3 1,0-1-40,0-3 217,0-2 1,0 3-20,0-4 0,5-5-204,3 1 1,0-4 66,3 3 1,-2-3-111,6 4 0,-2-6 143,-2 2 1,1-3 201,-1-1 0,1 0 0,-1 0 0</inkml:trace>
  <inkml:trace contextRef="#ctx0" brushRef="#br0" timeOffset="4">12789 6608 7964,'0'-11'1069,"0"-1"-74,0 6-421,0-4-444,0 9 0,0-3 121,0 8 0,0 2-227,0 5 0,0 6 133,0 2 0,0-1-160,0 1 18,0 0-145,0 4 1,0-4-155,0 0 1,0-2-471,0 3 0,0 0 382,0-5 0,0 4-433,0-4 805,0 6 0,0-4 0,0 6 0</inkml:trace>
  <inkml:trace contextRef="#ctx0" brushRef="#br0" timeOffset="5">2156 7545 8603,'1'-8'209,"3"1"-305,-3 4 215,4-2 269,-5 5 181,0 0-663,5 0 1,-2 0-161,5 0 133,-1 0 1,6 0 13,2 0 1,-2 4 131,2 0 1,-1-1-17,1-3 0,-1 0-19,5 0 0,-4 0 126,4 0 1,-3 0-59,3 0 1,-2 0 141,3 0 1,1 0-21,-2 0 0,3 0-63,1 0 0,-1 0-149,1 0 1,5-1 71,3-3 0,2 3-90,1-3 0,5-1 102,3 1 1,-1-3-50,1 3 0,3-5-90,5 1 0,0 2 219,0-2 0,1 2 52,2-2 1,-1 0-87,-2 4 0,-6-4-145,5 4 0,0-3 116,4 3 0,-1-1-138,-3 1 1,1 2 74,7-6 1,-5 4-415,9-3 0,-5 3 357,5-4 1,-5 4 21,1-3 0,-7 3 65,8-4 0,-4 4 114,3-3 1,2 4 12,2-1 1,-7-1-84,3 2 0,-2-2-145,2 1 1,0 2 114,0-1 1,0 0-243,0-1 1,0 3 79,0-3 0,-2-1 47,2 1 0,-2-1 78,6 1 1,-7 3-26,0-3 1,3-1 60,4 1 1,-1 1-86,-2 3 0,2-2 95,1-1 0,-28 2 1,0 0-42,0-1 1,-1 1 0,2 0 0,-1 0 26,2 1 0,-1 0 0,0 0 0,0 0-23,1 0 0,-1 0 0,1 0 0,0 0-35,1 0 1,0 0 0,-1 0-1,0 0 17,1 0 1,0 0 0,1 0-1,0 0-2,-1 0 0,0 0 0,1-1 1,1-2-53,0 2 0,0-1 0,-2 0 0,0 0-161,4 2 1,0 0 0,-1-1-1,0 1 152,1-2 1,0 0 0,-2 1 0,0 0 29,0 0 0,0-1 1,0 0-1,0 1 3,2-1 1,0 0-1,0 2 1,0-1 3,0-1 1,0 0 0,0 0 0,1-1 34,1 1 0,0 0 1,0 0-1,1-1-27,1 1 1,0 1-1,0 0 1,-1 0 1,-3 0 1,0-2 0,3 1 0,0-1 14,-3 2 1,0-1 0,3-2 0,1 0-13,-2 2 1,-1 0-1,1 0 1,-1-1 99,-3 1 0,0 0 0,3 1 0,0 0-26,0-3 1,-2 0-1,1 3 1,-1 0 47,-1-1 1,0 0 0,-1-1 0,0 1-56,-1 0 1,0 0 0,3-1 0,0 1-31,-3 0 1,0 0-1,-1 1 1,0 1-11,1-2 1,0 0 0,-3 1 0,0-1-58,1 0 0,0 1 1,4 0-1,1 0-53,-3 0 0,0-2 0,2 1 1,0-1 36,-2 1 1,0 1 0,-1-2-1,0 2-153,1 1 0,1 0 0,-1-2 0,0 0 165,-2 0 0,0 0 0,2-2 0,-1 1 7,-2 0 0,-1 2 0,32-3-42,0 4 0,-4-4 261,1 0 1,1 1-17,-1 3 1,-1-2 27,-7-2 1,7 3-160,-3-3 0,2 3 31,-2 1 1,1 0-118,-1 0 1,0 0 71,0 0 1,-4-1-168,0-3 0,-4 3 24,0-3 1,3 3 59,1 1 1,3 0 84,1 0 1,2 0-61,2 0 0,2 0-55,-29 0 1,1 0-1,1-2 1,1 0 70,1 0 0,0 0 0,1 0 0,0 0-33,-1 2 1,0 0 0,3-1 0,0-2 30,-1 2 1,0-1-1,3-1 1,1 1 17,-2 0 1,-1 0 0,1 1 0,0-1-30,-2-2 0,0 1 0,0 1 0,0 1 67,0-1 0,0 0 0,0 0 0,-1-1 12,-1 1 0,0 0 1,-3 0-1,0 1 229,29 1 0,0-2-187,-32 0 0,1 1 0,25-1 157,-5-2 0,-5 3-3,2 1 1,-8-4-10,-4 1 0,-4-1-207,-3 4 0,-1 0 233,-7 0 0,1 0-277,-9 0 0,0 0 503,-3 0-1754,-1 0-285,1 0 1554,-6 0 0,-1 5 0,-5 1 0</inkml:trace>
  <inkml:trace contextRef="#ctx0" brushRef="#br0" timeOffset="6">2110 8287 8023,'0'-11'249,"0"4"-37,0-3 245,-5 9 100,4-4-507,-4 5 134,5 0-172,0 5 0,0 6 124,0 8 0,0 4-182,0 4 1,0 2 5,0 5 0,0-3-47,0-1 0,1 5-92,3 3 0,-2 0-50,6-4 1,0 0-124,3 0 1,-3-1 130,-1-2 0,-3-3 189,4-5 1,-6-4-54,2 0 0,-3-5 62,-1 1-265,5-2 397,-3-2-269,3-5-68,-5-1 211,0-5 0,-5 6 0,-2 0 1</inkml:trace>
  <inkml:trace contextRef="#ctx0" brushRef="#br0" timeOffset="7">2019 8333 8086,'0'-12'0,"0"5"183,0-1 287,0 1-328,0-5 0,5 2 123,3 2 0,-2-2-226,2 3 1,-1-2 53,5 1 0,0-2-64,3 2 1,3-1-138,5 2 0,1-2 94,3 5 0,-2-3-192,6 3 0,-5 0 34,5 4 0,-6 0-49,2 0 0,-3 5 20,-1 3 1,-2 2 6,-2 1 1,-3 1 72,-9-1 0,-2 4 12,-5 0 0,0 5 110,0-5 1,-6 5-100,-5-1 1,-6 1 284,-6-1 0,-5 3-62,-2-3 1,1-1 215,-2 1 1,6-5-125,-2 1 0,8-6-268,4-1 0,2-5-107,2 5 0,3-6-890,1 2 1048,4-2 0,-2-8 0,5 0 0</inkml:trace>
  <inkml:trace contextRef="#ctx0" brushRef="#br0" timeOffset="8">2818 8002 7749,'-5'-7'364,"4"2"150,-4 0 170,0 4-183,4-4-187,-10 5 1,6 1-174,-2 3 0,-3 2-141,2 6 1,-2 4 52,-2 3 1,1 4 123,0 4 1,-5 2-224,1 5 1,4 7 106,3 4 1,0 2-209,-3 7 1,1-2 182,2 1 1,3 2-300,5-6 1,0-1-40,0-6 1,1 0-44,3-8 1,-1 2 202,4-10 0,1 5 28,3-4 0,2-1 221,2-3 1,-2 0-69,2 0 1,-2-6 113,-2-1 0,-3-4 94,0 0 1,-1-1-116,5 1 1,-1-5-57,0 1 0,-3-6 19,0 2 1,-4-3-289,3-1 0,-4 2 88,0 2 0,0-3-1072,1 3 1177,-3-3 0,4-1 0,-5 0 0</inkml:trace>
  <inkml:trace contextRef="#ctx0" brushRef="#br0" timeOffset="9">2887 8379 8037,'-7'-2'578,"4"-2"-99,1 3 245,2-4-103,0 5 0,5 6-516,3 6 1,2 1-127,2 6 1,-1 1 86,1 7 1,3-3-114,0 2 1,4 2-31,-4-1 1,4 3-156,-3-3 1,3 3-70,-4-3 0,4 0 131,-4-4 1,0-2-19,-3-2 0,-1-1 44,1-3 1,-5-6 23,1 2 0,-4-3-114,3 0-73,-4 2 0,3-5-423,-2 3 730,-3-3 0,4 0 0,-5 1 0</inkml:trace>
  <inkml:trace contextRef="#ctx0" brushRef="#br0" timeOffset="10">3229 8321 7683,'0'-6'852,"0"1"1,-1 5-712,-3 0-29,3 0 1,-9 5-221,2 3 1,-2 6 2,-1 1 0,-1 9 2,1-1 1,-2 7 90,-2 1 0,1 2 72,-5 1 0,5 4-229,-1 0 0,-2-1 31,2-7 0,0-2 64,3-5 0,1 0 40,0 0 1,0-5-115,4-3 0,-3-2-77,2-2 1,2-1-193,-2-2 0,6 2 417,-2-3 0,-3-1 0,1-1 0</inkml:trace>
  <inkml:trace contextRef="#ctx0" brushRef="#br0" timeOffset="11">3504 8356 11025,'-7'0'926,"2"0"-1044,5 0-76,0 5 0,5 0 114,3 2 1,-1 2-125,5-5 1,-3 5 80,6-1 0,-1-2-37,1 2 0,-1-5 76,5 5 1,-4-5 40,4 0 1,-5 2 80,2-1 1,-4 1-74,0-1 0,-1-3 148,1 3 1,-2-1-84,-3 1 1,3-3 100,-2 3 1,-3-2 14,-1 2 5,2-3-132,-4 4 1,3-3 11,-5 1 105,5-1-55,-4 3 174,4-5 95,-5 0-237,0 5-27,-5-4-64,4 4-244,-9-5 62,3 5 0,-4-4 53,-1 3-294,1 3 0,0-2 135,-1 2 0,1 0-155,-1-4 1,2 0 108,3 5 0,-4-6-38,4 2 1,0 1 121,0-1 1,0 1-136,0-1 391,-3-3 1,7 5-62,-4-2 0,3-3 26,-4 3-58,6-2 0,-7-1 280,5 3-179,-5-3 0,3 5 73,-6-2 1,5-3-70,-1 3 1,4-3 298,-3-1 73,4 5-227,-7-3 141,9 3-114,-10-5-18,10 0 1,-4 1 48,5 3 255,0-3-295,-5 4-90,4-5 0,-6 0-87,4 0 86,1 0 1,-4 0-309,2 0 219,3 5-726,-4-3 322,5 3-194,0-5 1,5 5-1,1 1 1</inkml:trace>
  <inkml:trace contextRef="#ctx0" brushRef="#br0" timeOffset="12">3835 8653 11014,'-8'0'334,"1"0"0,-1 3-158,-3 1 0,-2 5-203,-2-1 0,1 2 78,-5 1 0,-4 5-111,-4-1 0,-1 1 43,2-1 1,1-2-22,-1 2 1,2-2-7,1-1 1,5-1 68,3 0 1,2-3-48,2 0 143,-1-6-532,6 3 158,1 0-1141,5-3 709,0 3 685,0-5 0,5 0 0,1 0 0</inkml:trace>
  <inkml:trace contextRef="#ctx0" brushRef="#br0" timeOffset="13">3035 6837 8229,'7'-12'-763,"-1"1"864,-2-1 0,-3 5 132,3-1 318,-3 6-357,-1-8 0,-5 4-30,-3-1 0,2 0 7,-1 4 0,-1 1-133,-4-1 1,0 1 73,-3 2 1,1 0-94,-5 0 1,1 0-25,-1 0 0,-3 4 118,3 0 0,-1 5-35,1-2 1,-1 7 5,4 2 1,1-1-136,4-4 0,3 4 82,0 1 1,6 0-60,-2-1 0,3-2 21,1 2 1,0-2-297,0-2 126,0 1 0,5-2 99,2-2 0,4 1 42,0-6 1,6 1-14,2-4 0,2-5 81,2-3 1,-1-2-74,-3-1 0,1-1 52,-5 1 0,4 0-35,-4-1 1,-3 1 81,-5-1 1,-4 5-43,1-1-14,-3 1 112,-1 0-115,0-3 117,-5 9 1,0 1-104,-3 7 1,2 4 108,2 0 0,2 5-99,-6 3 1,5 2 6,0-2 0,-2 2-66,1-2 1,0-1 76,4 1 0,1-4-111,3 4 1,2-5 83,6 2 1,-1-5 188,1-3 0,0 1-125,4-6 1,-4 1-25,3-4 1,2 0-466,-2 0 1,4 0 410,-4 0 0,6-5 0,-3-1 0</inkml:trace>
  <inkml:trace contextRef="#ctx0" brushRef="#br0" timeOffset="14">4303 8573 8234,'-10'-5'-754,"2"-3"1,-1 2 1124,6-2 1,-5 4-16,4-3 0,-1 0 20,1 0 1,3-4-107,-3 4 0,-1 1-54,1-2 1,-3 4-11,3-4 0,-4 5-19,4-5 1,-4 6-110,0-2 1,-2 2 87,-2 2 1,1 6-193,0 1 1,-5 3 61,1 2 0,-4-1-100,4 1 0,-4 3 82,4 0 1,3 4-126,5-4 1,0 4-3,0-3 1,2-1-92,5-4 1,0 2 24,0 2 1,5-6 99,2 2 1,3-3-63,2 0 0,0-3 64,4-5 1,0 0 114,3 0 1,3-2-114,-3-1 1,-3-4 224,0-4 1,0-1-60,-1 1 0,1 0 70,-5-1 1,0 1 60,1-1-182,-1 1 0,-1 0 71,-2-1-50,-3 6 1,-5-1 60,0 4-72,0 1 1,0-1-134,0 6 0,0 0 67,0 4 0,4 1 34,0 4 0,-1 3-106,-3 0 1,4 0 97,0-3 0,4 3-168,-5 0 1,5 0 87,-4-3 1,5-5-944,-2 1 683,4 0 0,0 2-637,0-3 963,1-2 0,-1-5 0,1 0 0</inkml:trace>
  <inkml:trace contextRef="#ctx0" brushRef="#br0" timeOffset="15">4486 7933 8126,'-7'-11'0,"-3"1"678,3 2 0,2-2 269,1 2 64,2 3-611,2 0 1,0 4 357,0-3-187,0 3-608,0-4 83,6 15 0,4 2 172,5 11 1,7 1-138,0 3 0,1 1-14,4 2 0,-3 3-347,-1-2 0,0 2 142,-1 1 1,-4 0-280,-3 1 1,2-1 149,-2 0 1,0 0-81,-3 1 0,-5-1 169,1 0 1,-5-1 15,0-2 0,-1 0 169,-2-4 1,-2 3-96,-1-3 0,-4 0 61,-4-4 0,-1-2-68,1-2 0,-2 2-298,-2-6 0,1 1-95,-5-1 488,5-2 0,-7 4 0,3-6 0</inkml:trace>
  <inkml:trace contextRef="#ctx0" brushRef="#br0" timeOffset="16">2156 9977 8259,'0'-6'-770,"-1"1"1882,-3 5-208,3-5-590,-5 4 1,6-3-251,0 8 0,0 2 96,0 5 1,0 2-73,0 2 1,0 4 81,0 8 0,0-2-275,0 6 0,0-4 28,0 3 0,0-3-6,0 3 1,0-3-203,0 3 1,4-4 120,0 0 1,1-2-84,-1-1 0,-3-1 96,3-3 1,-3 1 320,-1-5-257,0 1 1,0-5 496,0 0 132,0-4 169,0-2 194,0-5-518,0-5-211,5 3 1,2-6-219,4 4 0,1-1 76,-1 1 1,0 3-120,1-3 1,4-1-6,3 1 0,3-1-20,1 1 0,1 1 41,3-4 0,-2 4 60,5 0 0,-4-3-118,0 3 1,-1-5 58,-3 4 0,0-1-95,-3 1 1,-3 3 77,-4-3-372,-1 3-57,1 1-248,-6 0 109,-1 0 0,-6 0-20,-3 0 673,-2 0 0,-11 0 0,-1 0 0</inkml:trace>
  <inkml:trace contextRef="#ctx0" brushRef="#br0" timeOffset="17">2144 10274 8034,'0'-7'629,"0"-1"0,6 4-234,1-3 1,1 4-111,3-1 1,-2 2-49,6-2 1,3 3-8,1-3 0,1 3-110,-1 1 1,6 0-10,-6 0 0,5 0-168,-5 0 0,1 0-170,-1 0 0,1 0 100,-4 0-376,-1 0 1,-4 0 2,1 0-287,-6 0 1,0 0 61,-2 0 725,-3 0 0,5-5 0,-6-2 0</inkml:trace>
  <inkml:trace contextRef="#ctx0" brushRef="#br0" timeOffset="18">2110 10012 8168,'0'-12'-275,"0"1"1,5-1 985,3 1 0,2 0-203,1-1 0,5 1-26,-1-1 1,5 2-401,-1 3 1,3-4 20,1 4 1,5-2-149,2 1 1,-1 2 99,2 2 1,-2 3-604,1-3 0,-3 3 316,-8 1 1,1 0-608,-4 0 1,-1 0 838,-4 0 0,1 5 0,-1 1 0</inkml:trace>
  <inkml:trace contextRef="#ctx0" brushRef="#br0" timeOffset="19">2864 9658 8266,'-11'0'0,"4"-5"0,1 3 602,2-2-52,3 3-31,-4 1-335,0 0 1,3 5 84,-1 3 0,1 7-53,2 4 1,0 3 52,0 1 0,0 5-236,0 2 0,4 3-68,0 1 1,4 0-206,-5 1 1,6-2 30,-1-3 1,1 3-215,-2-2 1,3 0 155,-2 0 0,-2 2 68,2-3 0,-2-1 210,2 2 0,1-6-127,-5 2 0,0-3 280,-4-1 0,3-2-68,1-1 1,0 0 42,-4-5 0,0 4-4,0-4 1,0 4 131,0-3 0,-4-1-92,0-4 1,1-3 17,3-1-144,0 1 173,0 3-63,0 1 7,0-6 61,0-1 38,0-5 0,5 0-232,2 0 0,3 0-168,2 0 0,3 0-17,0 0 1,2-1-41,-2-3 1,-1 2 44,5-6 0,-5 4 17,1-3 1,-2 4-190,-2-1 0,1-1-192,-1 1-1067,-5 1 1578,0 3 0,-6-5 0,0-2 0</inkml:trace>
  <inkml:trace contextRef="#ctx0" brushRef="#br0" timeOffset="20">2887 9760 8032,'0'-17'52,"0"0"1,5 6 191,3-1 0,-1 5 112,5-1 0,-6 4-89,9-3 0,-5 4 12,6-1 0,-4 3-35,0 1 1,3-4-252,0 0 111,0 1 1,-3 4-105,-1 3 0,1 2 0,-1 5 0</inkml:trace>
  <inkml:trace contextRef="#ctx0" brushRef="#br0" timeOffset="21">3229 9829 8150,'-7'-6'840,"-1"2"148,6-3-110,-3 6-603,5-4 0,1 6-4,3 3 1,2 3-141,5 4 0,5 4 110,-1 0 1,5 7-195,-1 1 1,-1 0 119,1 3 0,0 4-344,4 0 0,-4-1 62,0 2 0,-1-5-377,1 5 0,-1-6 127,-3 2 0,-3-3 141,4-1 1,-2-6 137,1-1 1,-2 0-44,2-1 1,-6-3 141,-2-5 0,1 0-164,3 0 238,-4 4-428,3-10-490,-9 4-621,4-5 1452,-5 0 0,0 5 0,0 1 0</inkml:trace>
  <inkml:trace contextRef="#ctx0" brushRef="#br0" timeOffset="22">3618 9875 8165,'0'-18'540,"0"3"-495,-5 2-60,3 2 595,-3 4 0,4 2 181,-3 5-675,3 0 0,-9 5-23,2 3 0,-2 7-101,-1 4 0,-6 8-46,-2 3 0,-2 4 71,-2 5 0,0-4-154,0 3 0,0 1 59,0 0 1,4-3-60,0-5 1,5-3 10,-1-5 0,2-2-11,2-2 0,0 1 63,-1-4 1,5-2-86,-1-7 1,4 2 73,-4-5 115,6 5 0,-3-8 0,5 4 0</inkml:trace>
  <inkml:trace contextRef="#ctx0" brushRef="#br0" timeOffset="23">3698 9658 8188,'0'-12'1068,"0"5"-704,0-1 0,0 4-614,0-3 42,0 4 823,5-2-387,1 5 1,9 0 14,1 0 0,3 0-161,-4 0 0,5 0-102,-1 0 0,3 0 66,1 0 1,-4 0 57,0 0 0,-5 0-82,1 0 0,-6 0 77,-2 0 1,-3 0-42,4 0 43,-6 0 39,3 5 0,-5 1-64,0 6 0,0 4-103,0 3 0,-1 3-26,-3 1 1,3 5 67,-3 2 0,-1 3-195,1 1 0,1 2 120,3 2 0,1-2-236,3 2 107,-3 2 62,9-4 0,-5 4-307,3-2 0,1-2 203,-6 2 1,5-2 321,-4-2 1,1-4 213,-1 1 0,-2-7-194,6-1 1,-6-2 72,2-6 1,-1-1-55,1-6 1,-3 2 97,3-2 0,-3-2-13,-1 2 0,-1-6-43,-3 2 1,1 1-43,-4-1 1,3 0-22,-4-4 0,2 1-159,-2 3 0,-2-3 92,3 3 1,-4-3-126,0-1 1,0 0 107,-1 0 1,-3 0-308,0 0 0,-2 0 88,2 0 1,2 0-473,-2 0 0,-1 0 120,0 0 1,0 0-489,1 0 1034,7 0 0,-12 0 0,7 0 0</inkml:trace>
  <inkml:trace contextRef="#ctx0" brushRef="#br0" timeOffset="24">4451 9578 7919,'-6'-5'608,"1"3"176,5-3-553,0 5 1,0 5 59,0 3 0,0 7-47,0 4 1,0 4 55,0 4 0,-4 3-114,0 8 0,-8 3-85,0 5 1,-2-1-148,3 1 1,-4 3-121,0 1 1,-5-1-66,5-3 0,4 0 144,3-1 1,2 0-224,-2-3 1,-1 1 110,6-5 1,-5-1 14,4-7 1,-1 2 14,1-5 0,3-1-107,-3-3 0,2-4 27,-2 0 0,3-5 78,-3 1 0,3-6-25,1-1 0,0-4-334,0 3 530,0-4 0,0 2 0,0-5 0</inkml:trace>
  <inkml:trace contextRef="#ctx0" brushRef="#br0" timeOffset="25">4771 10263 7950,'0'-11'264,"0"-1"-221,0 1 1,0-1 245,0 1-164,0-1 0,-4 1 164,1 0 0,-5 3-44,4 0 0,-5 6-127,2-2 0,-3 3-123,-2 1 1,1 1 70,-1 3 0,-3 6-87,0 5 0,-4 6 86,4-2 0,-4 1-107,3-1 0,1 2 49,4-2 0,1-1-138,2 1 0,-1-5-49,5 1 0,0-2 42,4-1 22,0-1 1,2-1 84,2-2 0,3-3-29,8-5 1,-2 0-9,2 0 1,2-5 234,-2-3 0,0-2-16,-3-1 0,2-1 39,-3 1 0,3-1-40,-6 1 0,-3 3 32,-2 1 158,4 4-138,-6-2-232,4 5 0,-5 1 124,0 3 0,0 2-181,0 6 1,0 1 19,0 2 0,0 1 38,0 3 0,0 2-25,0-6 0,0 4 60,0-4 0,1 4-16,3-4 1,-1 2-9,4-2 1,1-3 142,3-1 1,-3-1-113,0-6 0,-1 0 207,5-4 1,-1 0-83,1 0 0,3-2-44,0-1 0,0 0-2233,-3-4 2139,-1-1 0,0-9 0,1 0 0</inkml:trace>
  <inkml:trace contextRef="#ctx0" brushRef="#br0" timeOffset="26">5468 7933 7471,'-5'-6'366,"4"1"0,-4 3-212,5-1 203,0 1-356,0-3 1,-4 4 175,0-3-129,0 3 44,4-4 1,0 4-137,0-3 78,0 2 0,4-4 38,0 2 1,5 3-121,-2-3 1,3 3 166,2 1-166,-1-5 0,1 4 86,-1-3 1,-3 3 60,-1 1 0,1 0-118,3 0 0,-3 0-312,0 0 249,-6 5 0,7 1 77,-5 5 0,0-3-168,-4 0 1,0-5 7,0 5 53,0 0 1,0 3 28,0 1 0,0-5 132,0 1 1,-4-1-65,0 5 1,-4-5 13,5 1 1,-5-4 245,4 3-156,-5-4 195,8 2-234,-4 0 126,5-4-135,0 4 1,1-5 76,3 0 1,2 0-89,6 0 1,-1 0-4,1 0 0,3 0-6,0 0 0,2 0-11,-2 0 0,-3 0-95,4 0 1,-1 2 111,-4 2 0,3-3-139,-6 3 1,2 1 105,1-2-59,-4 6 1,2-2 50,-5 4 0,-1 1 4,-3-1 1,-5 0 114,-2 1 1,-4-1-72,0 1 0,-2-1 100,-2 1 0,-1-1-70,-3 0 1,-2 0 171,6-4 1,-4 3-100,4-2 1,-4-2-216,4 2 1,-1-6-241,5 2-416,-1-3-707,1-1 661,5 0 779,1 0 0,10-5 0,1-1 0</inkml:trace>
  <inkml:trace contextRef="#ctx0" brushRef="#br0" timeOffset="27">6039 7865 8007,'-4'-8'258,"0"0"1,1 5-103,3-5 227,0 5 52,0-2-58,0 5 0,-2 5-344,-1 3 0,1 6 53,-2 1 0,-1 5-105,2 0 0,-6 2 28,1 5 1,2-2-152,-2 6 0,0-5 96,-3 5 0,0-4-253,-1 3 0,2-1 87,2 2 1,-2-3-33,3-6 1,-2 1-10,1 0 0,-2-1 137,2-3 1,2-3 117,-2-4 0,6-1-134,-2 1 1,-1-1 175,1 0 1,-3-3-129,3 0 0,-4-5-162,4 5 1,-1-5-139,2 0 384,1-1 0,-8 3 0,4 1 0</inkml:trace>
  <inkml:trace contextRef="#ctx0" brushRef="#br0" timeOffset="28">6096 8127 8860,'0'-6'1049,"0"1"-950,0 5 0,0 5-12,0 3 1,0 3-219,0 4 1,-5-1-8,-3 5 1,0 0 135,0 4 0,-2-1-63,2-3 1,-2 2-7,-1-2 1,3-1 12,0 1 0,6-5 63,-2 1 0,-1-2-124,1-2 0,0-3 172,4 0-16,0-1 0,0 1 38,0-1 1,0-3-64,0 4 120,5-6 1,0 5-108,3-3 1,2-3 57,-2 3 0,-2-3 28,2-1-148,-1 5 1,5-4-27,-1 3 0,1-3-169,-1-1 0,-3 0-214,-1 0 0,1 0 194,3 0 0,1-4-1033,-1 1 1285,1-6 0,-1 2 0,0-4 0</inkml:trace>
  <inkml:trace contextRef="#ctx0" brushRef="#br0" timeOffset="29">6210 8310 8079,'4'-8'1129,"0"1"-272,0 4-22,-4-2-458,0 5 1,0 6-114,0 6 0,0 1-287,0 6 1,0-2 23,0 2 0,0 3 29,0-3 1,0 3-189,0 0 0,0 1 86,0 0 0,0-1-225,0-3 1,0 1 122,0-5 0,0 1 121,0-5 0,0 0 3,0 1 0,0-5 112,0 1 0,0-4-377,0 3-13,0-4 0,0 3-402,0-2 273,0-3-629,0 4 1086,-5-5 0,-2 0 0,-4 0 0</inkml:trace>
  <inkml:trace contextRef="#ctx0" brushRef="#br0" timeOffset="30">7467 7785 7685,'0'-8'-994,"0"0"1684,0 6-706,0-3 87,0 0 309,0 3-176,0-3 279,0 5-202,0 5 13,0-3 26,0 3 1433,0-5-1813,0 5 91,0 1 1,1 6-4,3-1 1,-3 0 13,3 1 1,1 3-143,-1 0 0,1 6 113,-1-2 1,-3 2-74,3 2 1,-2-4-132,2 0 1,-3 0 122,3 4 0,-3-4-85,-1 0 1,4-5 65,0 1 1,0-2 62,-4-2 1,4 1-46,-1-1 0,1-3-23,-4-1-31,0 1 0,0 0-371,0-1 184,0-4 1,0 3-774,0-2 1083,0-3 0,5 4 0,2-5 0</inkml:trace>
  <inkml:trace contextRef="#ctx0" brushRef="#br0" timeOffset="31">7809 7933 8155,'0'-8'986,"0"1"-175,0 4-125,0-2-586,0 5 0,0 5-208,0 3 1,0 3 164,0 5 1,-4 3-39,1 7 0,-6 3-78,1 6 0,-2-1 106,-1 0 0,-1 1-260,1-1 0,1 0 53,2 0 1,-2-1-107,2-2 0,-1-3 38,2-5 0,-2-4-202,5 0 1,-1-5-426,1 1 307,3 3 0,-8-6 548,5 3 0,-5-2 0,3-1 0</inkml:trace>
  <inkml:trace contextRef="#ctx0" brushRef="#br0" timeOffset="32">7752 8333 8062,'12'-12'-411,"-5"1"648,1 0 1,-4 3 416,3 0 1,1 2-247,3-2 1,2-2-168,2 3 0,2-2-101,2 1 0,2-1 107,-2 5 1,2-3-378,-2 3 0,1 0 63,-5 4 0,0 0-60,-3 0 0,-2 1 83,-2 3 0,0 3-120,-4 4 0,1 0 126,-1 1 1,-3 1-6,3 2 0,-4-1-182,-4 5 1,-2-1 61,-5 1 1,-1 2-27,1-2 1,-1-1 160,1 1 1,0-5 4,-1 1 0,2-2-11,2-2 0,-1 1-17,6-1 287,-6 1-172,8-1 319,-5 0-224,6-4 10,0 3 0,2-9-28,2 3 1,2-1 164,5 0 0,2-1 142,2 1 1,2-1-92,2-2 0,1-2-47,-5-1 1,4 1-62,-3-1 1,-1 0-239,-4-1 1,1 3 61,-1-3 0,0 2-1481,1-2 858,-6 2 550,4-3 0,-8 5 0,3 0 0</inkml:trace>
  <inkml:trace contextRef="#ctx0" brushRef="#br0" timeOffset="33">10265 7579 9276,'0'17'364,"4"-3"-401,-1 5 0,6 0-12,-1 3 0,-3 1-23,-1 0 0,1 0 62,-1 0 0,3-2 66,-3-2 1,1 2-20,-1-6 1,-3 4-36,3-4 0,-3 0-91,-1-3 1,4-1-27,0 1-221,0-1-159,-4 1-393,0-1-329,0 0 1217,0 1 0,0-1 0,0 1 0</inkml:trace>
  <inkml:trace contextRef="#ctx0" brushRef="#br0" timeOffset="34">10722 7613 8231,'0'-7'-176,"0"-1"621,0 6-178,0-9 800,0 10-396,0-4-693,0 5 0,0 5-157,0 3 0,0 3 107,0 4 0,-4 4-30,0 8 1,-5 2 101,1 6 0,-2-1-154,-1 0 0,-1 4 21,1 0 0,-2 0-77,-2-3 0,2-1 26,-2 0 0,3-4-90,0 1 1,4-7 328,1-1 0,1-2-147,-2-5 0,-1-1 150,5-4 1,-3 1-84,3-1 0,-1-3-37,1-1 0,3-3-36,-3 4-443,3-6 168,-5 9-136,5-10 509,-4 4 0,0-5 0,-1 0 0</inkml:trace>
  <inkml:trace contextRef="#ctx0" brushRef="#br0" timeOffset="35">10801 7933 8081,'0'-11'759,"0"4"1,0 1-215,0 2-326,0 3-117,0-4-42,0 5 0,0 5-238,0 3 1,0 2 165,0 1 1,-1 2-19,-3 2 1,3-1 109,-3 5 1,-1-4-322,1 4 0,-4-1 90,0 1 0,2 3-37,-2-3 0,2-2 44,-2 2 1,-1-5 66,5 2 0,-1-5 173,1-3-184,3 2 65,-4-4-8,5 6 1,1-5 13,3 1-4,3-6 1,4 7 37,0-5 1,2 0-12,2-4 0,-2 0 1,2 0 0,-5 0-236,2 0 1,-7 0 26,6 0-296,-2 0 0,3-4 27,-1 0 471,-5-5 0,5 3 0,-5-5 0</inkml:trace>
  <inkml:trace contextRef="#ctx0" brushRef="#br0" timeOffset="36">10904 8059 8075,'-6'0'1642,"1"0"-1227,5 0 0,0 5-187,0 2 1,0 4-102,0 0 1,0 5-149,0 4 0,4-3 60,-1 2-4,1 0 0,-2 3-243,1-3 1,-1 1 131,1-5 1,-1 5-233,-2-5 0,0 0-30,0-4 162,0 1 25,0-1-180,0 1-102,0-6-205,0 4 638,0-9 0,0 10 0,0-5 0</inkml:trace>
  <inkml:trace contextRef="#ctx0" brushRef="#br0" timeOffset="37">12709 7682 8661,'-7'0'599,"-3"0"-377,4 0-119,-5 0 84,-1 0-308,1 5 273,4-4-249,-3 4 134,4 0 1,-6 2-147,1 4 1,1 1 99,2-1 0,-2 2-143,2 2 0,-2-1 43,-1 5 0,3 0 47,1 4 0,-1-4-40,-3 0 1,3-1-15,0 1 0,6 1 1,-2-5 1,3 4-12,1-4 0,0 4 16,0-3 0,0-1 31,0-4 0,1 5-13,3-1 0,-2 0 12,6-4 1,0 0 108,3-4 0,0 2-61,1-5 0,3 1 18,0-1 1,6-3 152,-2 3 0,2-3-11,2-1 1,0-5 112,0-3 0,3 2-49,1-2 0,0 0 238,-4-8 0,-4 4-129,0-4 0,-5 0 223,1 1 0,-4-6-117,-3 2 0,1-2 8,-5-2 1,-1-1-209,-3-3 1,-5 2-82,-2-6 1,-5 6-183,-3-2 0,-3 1 113,-5 3 0,1-1-627,-1 8 0,-5 5 305,-3 3 1,2 6-1952,-1-2 2216,-1 8 0,-3 2 0,0 6 0</inkml:trace>
  <inkml:trace contextRef="#ctx0" brushRef="#br0" timeOffset="38">17874 3164 8034,'-4'-8'0,"0"0"-20,0 6 211,-1-3 1,4 3 124,-3-1-434,3 1 150,1-3 61,0 15 1,1-1-176,3 10 1,1 2 155,3 5 0,0 0-160,-4 4 1,5-3 102,-1 3 0,-3-1-180,-1 2 0,1 1 2,-1-6 1,-1 5 60,-3-5-5,5 1 101,-3-4-8,3 0 1,-5-4-3,0 0 0,0-5-27,0 1 0,0-2 27,0-2 1,0 1-16,0-1 1,0-3 150,0-1 0,0-3 34,0 4 282,0-6 161,0 3 328,0-5 0,5 0-1031,2 0 1,4 0 62,0 0 0,0 0-30,1 0 1,4 0 18,3 0 0,2 0 71,-2 0 0,2 0-11,-2 0 0,3-4 1,1 1 1,0-1-14,-1 4 0,-3 0 20,1 0 1,-7-4-181,3 0 1,-4 0-195,0 4 34,-1 0 1,-3 0-809,-1 0 623,-4 0 509,2 0 0,0 0 0,1 0 0</inkml:trace>
  <inkml:trace contextRef="#ctx0" brushRef="#br0" timeOffset="39">17919 3483 8001,'0'-6'198,"0"1"1,2 1 361,1 0 1,0 1-288,5 3 1,-1-4-103,5 0 0,0 0-88,4 4 1,1 0 5,6 0 0,4-4-213,-1 0 0,5 1 107,-4 3 1,3 0-197,-3 0 0,2 0-14,-6 0 0,1-2-24,-9-1 0,0 1-425,-3-1 177,-1 1-245,-5 2 381,-1 0 363,-5-5 0,-5-1 0,-1-6 0</inkml:trace>
  <inkml:trace contextRef="#ctx0" brushRef="#br0" timeOffset="40">17839 3186 8077,'-5'-6'180,"4"-4"728,-4 9-536,5-9 1,1 4-192,3-1 1,0 2 27,7 5 1,-1-4-135,9 0 0,2-3 110,5 3 0,2-1-313,3 1 0,2 3-77,-3-3 0,-2 2-62,-1 2 0,-3 0-238,-1 0 0,-2 0 210,-2 0 0,-1 4-491,-3 0 0,-2 5 786,2-1 0,-2 2 0,-2 1 0</inkml:trace>
  <inkml:trace contextRef="#ctx0" brushRef="#br0" timeOffset="41">18525 3049 8231,'0'-11'964,"0"5"-512,0-5 18,0 10-793,0-4 282,0 15 0,3 3-116,1 10 1,4 1 116,-4 3 1,3 2 27,-3 5 0,4 4 71,-4 0-128,4 5 1,-6-2 17,1 5-1052,-1-6 960,-2 5 1,1-6-99,3 3 222,-3-3 1,4-5 29,-5 1 0,0-6-2,0-2-78,0-8 216,0-3 81,0 1 0,0-5-98,0 3 0,0-6 1287,0-1-925,0-6-114,0 4 159,0-1-133,0-4 112,0 4-195,0-5-86,0-5-364,0 4 0,4-6 72,0 3 0,5 3-243,-2-3 1,0 3-186,0 1 0,1-4 231,3 1 0,1-1-11,-1 4 1,1-2 75,-1-1 1,0 1-205,1-1 0,-5 1-360,1 2 753,-5 0 0,7-5 0,-4-1 0</inkml:trace>
  <inkml:trace contextRef="#ctx0" brushRef="#br0" timeOffset="42">18570 3038 8105,'0'-11'1408,"0"-1"-879,0 1-270,0 4 148,0 2 194,0 5-315,5 0 0,2 0-568,4 0 290,1 0 0,-1 0-415,0 0 1,5 0 294,-1 0 0,4 0-446,-4 0 1,0 2 242,-3 1 0,0 0-1006,4 4 1321,-4-4 0,5 12 0,-6-2 0</inkml:trace>
  <inkml:trace contextRef="#ctx0" brushRef="#br0" timeOffset="43">18924 3175 8454,'12'5'121,"-1"3"1,2 2 176,2 1 0,-1 6 3,5 2 0,-5 2-244,1 2 0,2 4 0,-2 0 0,0 0-194,-3 0 1,-1 1 115,1 2 1,-1 2-112,0-5 0,-3-1 138,0-3 1,-2-1-134,2-3 1,0 1 106,-4-5 0,4 1 18,-4-5 1,3 1-28,-3-1 1,4-3 2,-4-1 1,1-4-153,-2 1 1,-1-2 40,1 2-784,-1-3 921,-2 4 0,0-5 0,0 0 0</inkml:trace>
  <inkml:trace contextRef="#ctx0" brushRef="#br0" timeOffset="44">19256 3221 8105,'0'-13'270,"0"-2"0,0 2 1116,0-2-864,5 2-635,-4 2 619,4 4-150,-5 2-781,0 5 1,-1 5 322,-3 3 1,-7 7-22,-9 4 1,3 8 122,-2 3 0,0 3-92,-4 2 1,1-1-46,3 0 0,-2 0 86,2 1 0,1 3-50,-1 0 0,5-5-162,-1-7 1,-1-1 202,5-3 0,-3-4 23,6-3 0,2-2-741,-2-1 169,6-1 609,-3-5 0,5 4 0,0-3 0</inkml:trace>
  <inkml:trace contextRef="#ctx0" brushRef="#br0" timeOffset="45">19324 3129 8105,'5'-11'332,"-2"-1"126,4 1 0,-3 3-510,4 1-428,-1-1 1,5-2 608,-1 2 2,1-2 0,3 8-198,0-6 0,2 6 75,-2-2 1,-3 3-122,4 1 1,-4 0 105,0 0 45,-1 0 1,1 0-56,-1 0 279,-5 0 0,1 0 261,-3 0 44,-3 0-487,4 0 0,-5 1 152,0 3-259,0-3 0,4 9 164,0-2 0,-1 6-216,-3 1 0,0 6 91,0 2 0,0 1-45,0 7 1,0-2 31,0 1 0,0 7-15,0-2 0,0 1-18,0-1 0,0-1-78,0 0 0,0-1-114,0-2 0,2 0 65,1-4 0,0 0 74,5-5 0,-2 0 5,2-3 0,2 1 69,-3-4 1,0-1-17,0-4 1,-4 1 9,1-1 264,2 0 0,-5-3 79,3 0 1018,-3-6-581,-1 3 583,0-5-892,-5 0 1,-2-4 64,-9 1 1,-1-1-250,-6 4 0,-5 0-317,-3 0 1,0 0-390,0 0 0,3 1 359,5 3 1,1-2-2068,-1 6 1599,5 0 0,3-1-2227,7 1 2774,3-6 0,10 9 0,2-5 0</inkml:trace>
  <inkml:trace contextRef="#ctx0" brushRef="#br0" timeOffset="46">20044 3346 8983,'0'-6'1335,"0"1"-992,0 5 0,5 0-343,2 0 40,9 0 1,-3 0-73,7 0 1,2 0 89,5 0 1,1 0-140,-1 0 0,1-1 35,2-3 0,2 3-48,-6-3 0,1 2-7,-4 2 1,-2 0-452,-2 0 0,-2-3 25,-6-1 1,-3 0-645,0 4 1171,-6 0 0,3 5 0,-5 1 0</inkml:trace>
  <inkml:trace contextRef="#ctx0" brushRef="#br0" timeOffset="47">20101 3518 7912,'11'0'392,"1"0"1,0 0-282,3 0 1,-1-4-70,5 0 22,1-5-189,7 8 1,3-5-233,4 2 1,1 1 356,3-4 0,3-1 0,5-3 0</inkml:trace>
  <inkml:trace contextRef="#ctx0" brushRef="#br0" timeOffset="48">20706 3266 8039,'0'-11'169,"0"0"1,4-2-101,0-2 1,5 2 29,-2-2 1,3 2 135,2 2 1,-1-1 281,1 1 0,-1 1 126,0 2-336,6-2 1,-3 9-212,5-3 0,-4 2 105,4 2 1,-4 0-224,4 0 1,-3 0 132,3 0 0,-4 6-327,4 1 1,-5 3 175,1 2 1,-2 4-291,-2 3 0,-4 4-17,-4 4 1,2 2 128,-1 5 1,-4-3-100,-4-1 1,-8 4 64,0 4 1,-7 1 3,0-5 1,-2-4 63,-2 1 0,0-6 125,0 2 0,2-3-117,2-1 1,-2-2 221,6-2 1,1-2-12,6-6 0,0 1 273,4-1 903,0-5-929,4 5 1,1-10 426,3 3 1,6-3-290,5-1 1,7 0-7,1 0 1,5 0-10,6 0 1,2-1-29,2-3 0,-3 3-212,3-3 1,-2-1-183,-2 1 0,-5 0-701,-2 4 0,-7 0 469,-1 0 0,-5 0-2707,1 0 2956,-7 0 0,2 10 0,-4 3 0</inkml:trace>
  <inkml:trace contextRef="#ctx0" brushRef="#br0" timeOffset="49">5753 9840 8097,'0'-6'-7,"0"-4"0,0 7 79,0-4 388,0 4-211,6-7 1,-1 4-68,2-6 0,3 3-3,-2-2 0,6 6 218,1-7-243,5 4 1,-2-4 36,5 1 1,-4 1-14,0 2 1,-4 3-133,4 5 0,-5 0 90,2 0 1,-2 1-237,1 3 1,-4 6 68,1 5 1,-1 4-167,-3-3 1,-3 4-15,-1-1 0,-3 6-115,-1 2 1,0 1 45,0-1 0,-5-3-47,-3 2 0,-2 2 140,-1-1 0,-5 3 23,1-3 0,-5 0-98,1-5 0,1 1 57,-1 0 1,5-1-87,-1-3 1,0-3 86,3-4 1,-2-2 203,7-3 0,1 0 1780,3-3-786,-4-3-480,6 4-112,-4-5-189,5 0 1,5 4-71,3 0 0,2-1 26,1-3 1,2 0-4,2 0 1,3 0-5,5 0 0,1 0 1,3 0 0,0 0 20,4 0 0,-2-3-14,-2-1 1,1-4-29,2 4 1,-2-3 125,-5 3 1,0-1-114,0 1 1,-4 3 178,0-3-210,-5-2 0,2 4 73,-4-1-196,-6 1-389,-1 2-414,-5 0 0,-5 4 424,-3 0 1,-7 5 378,-4-2 0,-8 4 0,-2 0 0</inkml:trace>
  <inkml:trace contextRef="#ctx0" brushRef="#br0" timeOffset="50">7729 9566 8087,'0'-6'129,"0"1"342,0 0-154,0 4 0,0-6 183,0 3-42,0 3 42,0-4 208,0 5-712,5 0 1,-3 5 3,1 3 0,-1 7 107,-2 4 0,4 3-126,-1 0 0,1 5 12,-4 0 1,0 8-45,0-1 0,0 3-36,0-2 0,0-1-156,0 0 0,1 0 146,3 1 0,-3-6-80,3-3 1,1-3 51,-1-4 0,1 2 42,-1-6 1,-3 0 366,3-4-300,2 1 610,-4-1-60,3-4 220,-5-2-1251,0-5 1,0-5 0,0-2 0</inkml:trace>
  <inkml:trace contextRef="#ctx0" brushRef="#br0" timeOffset="51">10288 9486 8050,'-7'-1'-591,"3"-3"0,2 2 679,-2-6 964,3 6-758,-4-9 1,5 9 326,0-6-313,0 6-132,0-8 0,0 7-14,0-5 0,5 5-6,2-5 0,4 2-11,0-2 0,2-2 40,2 2 0,1 2-80,3-2 0,3 2 84,-3-2 1,-1 2-229,1 2 1,-1 3 30,1-3 0,-3 3-75,-4 1 1,-1 0-4,0 0 0,0 5-167,-4 3 1,0 3-85,-4 4 1,-1-1 103,1 5 0,-1 0 30,-2 4 0,-5 1 48,-3 3 1,-2-4 47,-2 0 0,1-1-4,0-3 0,-2 3-10,-2 1 1,2-5 182,-2-3 0,3-3-90,5 0 0,-2-1 325,5 1-109,-5-6 108,8 4-179,-4-8 99,5 3 0,5-5-13,2 0 1,4 0 10,0 0 0,0 0-79,1 0 0,-1 0 14,1 0 0,-1 0-244,1 0 1,-5 0 152,1 0-659,-1 0 294,5 0-975,-1 0 320,-4 0 962,3 0 0,-4 0 0,6 0 0</inkml:trace>
  <inkml:trace contextRef="#ctx0" brushRef="#br0" timeOffset="52">10881 9441 7965,'-6'-12'1231,"1"1"-750,5-1-387,0 1 485,0 5-129,0 1 0,-1 5-317,-3 0 0,3 2-135,-3 6 0,1 4 95,0 11-30,-4 5 1,0 3 7,-1 7 1,0 1 1,-3 3 1,-1 1-55,1-5 0,0 4 70,-1-4 0,2-4-359,2-3 1,0-6 126,4 2 0,-4-3-136,4-1 0,-3-4 40,3 0 0,-4-1 65,5 1 0,-5-3-45,4-4 0,0-1-83,4 0-782,0 1 377,-5-1-27,4-4 734,-4-2 0,0-5 0,-2 0 0</inkml:trace>
  <inkml:trace contextRef="#ctx0" brushRef="#br0" timeOffset="53">10916 9772 7982,'0'-18'729,"0"2"-499,0 4 1,0 1 267,0-1 0,1 5-173,3-1 1,-2 2 122,6-2 0,-4-1-214,3 5-65,1-4 0,5 5-329,2-5 0,-2 6 145,2-2 0,-5 3-113,1 1 1,-6 0 92,7 0 0,-5 1-147,1 3 0,1-2 40,-5 6 1,3 0-35,-3 3 1,0 0-193,-4 1 299,0-1 1,-5 5 103,-3-1 1,2-4-97,-2-3 1,1-1 133,-5 5 0,2-1-105,3 1 0,-4-2 293,4-3-156,-3 4 223,-2-5-219,1 5 0,4-3 5,4 0-18,1-6-32,2 8 1,2-8-154,1 1 136,4 4 1,4-2-115,1 2 1,-1 0 86,0-3 0,0-2-124,-4 6 1,3-4 59,-2 3 0,2-3-166,2 4-28,-1-1 206,0 5 0,-3-1-152,0 0 138,-6 1 1,2-1 45,-8 1 1,-2-1-52,-6 1 1,-3-1 253,0 0 1,-9 2 10,1 2 1,-7-2 0,-1 2 0,3-2 62,2-2 1,1-1-105,3-2 1,4 1-309,3-5 259,7 0-1712,-2-4 1588,9-5 0,6-2 0,7-4 0</inkml:trace>
  <inkml:trace contextRef="#ctx0" brushRef="#br0" timeOffset="54">12686 9212 7617,'0'-6'254,"0"-4"0,0 7 301,0-4-47,0 4-81,0-2-246,0 5 1,0 5-65,0 3 0,1 3 22,3 4 0,-3 3-89,3 5 1,-1 0-121,0 0 0,-1 1 61,2 2 1,-2-2-136,2 3 1,-3 1 69,3-1 1,-3-1-66,-1-3 0,0-1 92,0-3 1,0 1 38,0-5 0,0 1-65,0-5 0,1-1 2,3-2 1,-2 2 18,1-3-824,-1-1-493,-2 4 1369,0-9 0,0 4 0,0-5 0</inkml:trace>
  <inkml:trace contextRef="#ctx0" brushRef="#br0" timeOffset="55">12983 9304 7987,'6'-12'203,"-1"5"521,-5-1-349,0 5-322,0-7 148,0 9-18,0-4 0,0 6 50,0 3 1,0 6-9,0 5 0,0 9-304,0-1 1,-4 10 107,1-2 1,-6 8-112,1-5 1,-3 3-66,-4-3 1,2 1-81,-2-1 1,3 0 97,5 0 0,-4-4-139,4-4 1,0-2 57,0-1 0,3-4 100,-4 0 1,5-5-86,-5 2 1,5-4-28,0 0-271,-4-1 1,5-1-37,-6-2 529,6 2 0,-3-9 0,5 4 0</inkml:trace>
  <inkml:trace contextRef="#ctx0" brushRef="#br0" timeOffset="56">13006 9692 7911,'5'-12'-233,"-4"5"-351,3-1 869,2 1 0,1-4 582,4 4 0,0-2-145,1 5-406,-6-5 0,4 8-174,-2-3 0,2 3 76,2 1 0,-1 0-266,0 0 1,0 5 85,-4 3 0,2 2-230,-5 1 0,3 2 175,-3 2 0,0 3-209,-4 5 0,0-4-208,0 0 0,-5 1 208,-3 7 0,-6-3-14,-1 3 1,-1-3 79,0-2 0,4-4 210,-3-3 1,2 2-45,1-2 358,1 0-109,0-3 198,4-1-88,2-4-169,5 3 187,0-9-196,0 4 355,5-5-216,2 0-390,-1 0 0,3-1 68,-5-3-162,-1 3 98,-3-4 1,2 5 125,1 0 1,-1-2-246,2-1 79,2 1 86,0-3 0,2 4-20,-1-3 438,-4 3-230,2-4-55,-5 5-246,0-5-356,0 4-106,0-5-834,0 6 1,0 0 0</inkml:trace>
  <inkml:trace contextRef="#ctx0" brushRef="#br0" timeOffset="57">13017 10000 7821,'-6'0'1502,"1"0"576,5 0-1766,5 0-66,1 0 0,6 0-220,-1 0 0,0 0 83,1 0 0,-1-1-51,1-3 0,3 3-19,0-3 1,0 3-54,-3 1 1,3-4 83,0 0 0,0 0-133,-3 4 0,-2-1-142,-2-3 202,2 3-176,-4-4 218,0 5-518,0 0-499,-6 0 0,0 5 0,0 1 0</inkml:trace>
  <inkml:trace contextRef="#ctx0" brushRef="#br1" timeOffset="58">5662 10651 8336,'0'-6'-222,"-5"1"1,4 4 309,-3-3 244,-2 2 0,1-4 197,-3 2-99,3 3 158,5-4-278,0 5-140,0 5 1,5 1 5,3 6 3,2 4 0,-3-2-115,1 5 1,0 0 81,3 4 1,-3 0-249,-1 0 1,-3-4 50,4 0 1,-6-1-166,2 1 0,1 1-90,-1-5 102,0 1 87,-4-5 1,1-3 43,3-1 15,-3-4 0,5 2 443,-2-5-170,-3 0-33,10 0 87,-10 0 0,5-1-120,-2-3 0,-1 2 85,4-1 1,-3-2-281,4 1 170,-6 0-39,8-1 0,-3 2-108,4-4 108,0 4 1,1-3 32,-1 2-61,1 3 0,4-4-36,3 5 1,3-4-10,1 0 0,-1 0-14,1 4 0,5 0-121,3 0 1,2-1-202,1-3 200,5 3 0,-3-4-74,2 5 1,-3 0 30,0 0 128,-1-5 0,4 3-24,0-1 0,4 1 41,-4 2 0,0 0 77,-4 0 0,4-3-14,0-1 1,1 0 178,-5 4 0,0-1 135,0-3-202,1 3 1,-1-6-99,0 3 1,0 3 19,1-3 1,-1 3-240,0 1 209,0-5 0,1 4-30,-1-3 0,0 1-10,1 0 1,-1 1-43,0-1 0,2 0-113,2-1 1,-3 2 33,3-6 112,-2 6-18,-2-9 0,0 9 342,1-6-202,-6 6 0,4-7 49,-3 5-145,-2-5 0,4 8-35,-6-3 0,2-1-10,-1 1 0,-3-1 3,3 1 1,-3 3-4,-1-3 0,0-1-155,-1 1 197,1 1-30,0 3 1,-4-2-241,0-2 229,-5 3 1,6-4-173,-4 5 166,4 0 0,-7-4 14,2 0 1,-2 1 11,-2 3 0,4-2 8,0-1 0,1 1 6,-5-1 11,1 1-38,-1 2 0,0-4 279,1 1-264,-6-1 0,0 4 22,-2 0 9,-2 0-306,3 0-484,-5 0 1,-5 0 0,-2 0 0</inkml:trace>
  <inkml:trace contextRef="#ctx0" brushRef="#br1" timeOffset="59">8266 10343 8068,'-6'-5'-242,"1"4"238,5-5 1,-4 5 366,0-3-35,0 3 109,4-4 1750,0 5-1844,0 5-84,0-4-81,0 10 0,0-5-33,0 5 77,0 6 4,0-4-119,0 8 1,0-3-44,0 5 1,0-4 104,0 0 0,0 0-23,0 4 1,0-1-28,0 1 1,0-1-21,0-3 1,0 1-99,0-5 1,4 1 63,0-5-140,0 6 0,-1-5 24,1 4 0,0-8-468,-4 0-266,0-5-699,0 2 1362,0-5 0,-10 0 0,-3 0 0</inkml:trace>
  <inkml:trace contextRef="#ctx0" brushRef="#br1" timeOffset="60">5536 11691 8202,'-1'-11'-282,"-3"4"287,3-3 0,-5 8 313,2-1 114,3 1 259,-4-3-444,0 4 0,3-3-16,-2 8 1,2-2-40,-2 6 0,3 1-112,-3 6 1,3 3-7,1 5 1,0 0 64,0 0 0,0 3-214,0 1 0,0 5 96,0-2 0,5-1-323,2 2 0,-1-1 155,-3 4 0,2-3-275,-1-1 0,1-7 153,-1 4 1,-3-9-41,3 4 1,-3-6 163,-1-1 1,0-3 59,0 0 0,0-4-244,0-1 0,0-3-157,0 4 486,0-6 0,-5 3 0,-1-5 0</inkml:trace>
  <inkml:trace contextRef="#ctx0" brushRef="#br1" timeOffset="61">5514 11873 8096,'-7'-5'335,"2"-1"1,5-6 198,0 1 1,0 5 153,0 1-256,0 5 1,5 1-61,3 3-180,2 7 0,5 3-164,1 5 1,4-4 74,-1 4 0,-1 0-15,1 4 1,3 0 73,5 0 0,0-4-455,-4 0 0,-1-4 156,1 4 1,0-5-158,0 1 0,-5-2 101,-3-1 1,-2-5 146,-2 1 1,-1-4 66,-2 3 26,2-4-298,-4 2 226,1 0-682,3-4 196,-9 4-48,4-5 1,-6 0-2,-3 0 1,2 0 559,-6 0 0,0-5 0,-3-1 0</inkml:trace>
  <inkml:trace contextRef="#ctx0" brushRef="#br1" timeOffset="62">5879 11736 7998,'-4'-18'0,"0"3"0,-3 3-43,3 0 0,0 5-44,4-1 907,0 5 1187,0-2-1305,0 5-507,0 5 1,0 3-13,0 7 0,0 4-132,0 8 0,2 2 12,1 5-12,-1 1 1,3-1-46,-5 0 0,1 0-241,3 1 0,-3-2-302,3-3 1,-2-2 228,2-5 1,-3-4 22,3 0 1,-2-5-87,-2 1-104,0-2-158,0-2-300,0 1 933,0-6 0,0 4 0,0-4 0</inkml:trace>
  <inkml:trace contextRef="#ctx0" brushRef="#br1" timeOffset="63">6050 11908 8044,'-5'-12'1195,"4"1"-1099,-4 4 284,5 2 22,0 15 0,-1 2-275,-3 7 1,3 2-188,-3-1 1,3 5-533,1 2 431,0-6 1,1 4-97,3-2 0,-2-1-166,6-3 1,-1-5 146,5 1 0,-1-6-1,1-1 0,-1-6 189,1 2 1,-1-3-75,0-1 1,1 0 414,-1 0 1,4-5 35,1-2 0,3-7 188,-4-2 1,4-3 62,-4 4 0,0-4-215,-3 4 0,-2-5 19,-2 0 1,-3-1-140,-5-2 1,0 4-194,0 0 0,-9 0 67,-3-4 1,-10 4-93,-1 0 0,-4 6-173,0 2 0,2 5-224,-5 6 1,4 1-412,0 3 1,3 7 108,4 8 712,2 3 0,6-5 0,-1 0 0</inkml:trace>
  <inkml:trace contextRef="#ctx0" brushRef="#br1" timeOffset="64">6850 11622 8022,'-12'-11'1121,"6"4"-654,1 2 0,5 6-144,0 3 1,0 4 40,0 7 1,1 3-136,3 5 1,-1 2-68,4 6 1,-3-5 66,4 8 0,-2-6-319,2 3 1,2-6-50,-3 2 1,-2-3-144,-1-1 0,1-2-68,-1-2 0,4 2 195,-4-6 0,-1 0-206,-3-3 1,0-1 82,0 0 1,0-3-96,0 0 0,0-5-135,0 5 508,0-5 0,0 2 0,0-5 0</inkml:trace>
  <inkml:trace contextRef="#ctx0" brushRef="#br1" timeOffset="65">7044 11691 8039,'-5'-12'0,"4"1"284,-3-1 528,3 1-161,1 5-98,0-5 291,0 10-536,5 11 0,-4 5-269,3 16 0,-3-1 81,-1 5 1,4 1-326,0-1 0,1 4-34,-1-8 1,-2 4-190,6-4 0,-5-5 239,5-3 0,-2-1-113,2-7 1,1 0-93,-5-4 0,3-3 80,-3 0 0,1-6-718,-1 2 1032,-3-3 0,4 4 0,-5 2 0</inkml:trace>
  <inkml:trace contextRef="#ctx0" brushRef="#br1" timeOffset="66">7033 11771 8019,'-2'-12'0,"-1"1"0,1 3 361,-2 0 175,3 1 0,2 0-152,3 4 0,-1 1 39,4 2 0,-3 0-148,4 0 1,-1 2-19,5 1 1,3 5-224,0 7 21,6-2 1,-6 9-262,8-3 1,-7 2 226,7 2 0,-3 0-268,3 0 0,-1-2 163,-3-2 1,-1-2-400,-3-6 1,-3 1 179,4-1 0,-4-1-301,0-2 179,-1 2-280,1-9-608,-1 9 1313,-5-8 0,5 3 0,-5-5 0</inkml:trace>
  <inkml:trace contextRef="#ctx0" brushRef="#br1" timeOffset="67">7352 11679 7967,'-11'-21'216,"0"2"0,4-2 378,3 6 1,3 0 193,1 3-116,0 6 38,0-4-429,0 9 1,0-3-157,0 8-65,0 2 1,1 7 61,3 2 1,-1 8 57,4 7 1,0 3-385,0 1 1,2 1 176,-5-1 0,4 0-590,-5 0 1,3-1 310,-3-2 1,-1-3-469,1-5 1,0-4-268,1 0 570,-3-5 1,4 2 470,-5-4 0,5-1 0,2 0 0</inkml:trace>
  <inkml:trace contextRef="#ctx0" brushRef="#br1" timeOffset="68">7569 11576 8147,'-5'-6'552,"4"-4"-263,-4 9 117,5-4 0,0 10 92,0 2 1,0 8-267,0 4 1,1 4-189,3 4 0,-1 2 85,4 5 0,-4 1-107,1-1 0,1 0-69,-2 0 0,5-4-297,-4-4 0,1-5 150,-1-2 1,-3-5-331,3 1-51,2-2 193,-5-2-382,4-5-160,1 4 924,-5-8 0,4 3 0,-5-5 0</inkml:trace>
  <inkml:trace contextRef="#ctx0" brushRef="#br1" timeOffset="69">7547 11862 8183,'7'-4'631,"1"0"-571,-1 0 1,5 1 154,-1-1 0,1 0 235,-1 4 0,6-1-575,2-3 1,2 3 57,2-3 1,-1-1-489,-3 1 1,1 0-225,-5 4 116,5-5 663,-7 4 0,4-9 0,-6 3 0</inkml:trace>
  <inkml:trace contextRef="#ctx0" brushRef="#br1" timeOffset="70">7478 11645 8047,'0'-12'196,"0"1"0,5 0-27,3-1 1,7 5 202,4-1 0,3 2-267,0-2 2,6-2 0,1 5-70,6-3 1,-5-1-143,1 5 0,-2 1-624,1 3 1,-3 0 728,-8 0 0,3 0 0,-5 0 0</inkml:trace>
  <inkml:trace contextRef="#ctx0" brushRef="#br1" timeOffset="71">7923 11645 8006,'-17'0'837,"0"0"0,11 1-476,2 3 0,3-2-128,1 6 1,0 1-59,0 6 1,0-1-89,0 5 1,-4 0-94,0 4 36,0 5 0,4-4-90,0 3 0,2-3-270,1-1 1,0 0-245,5-1 1,-1-4 256,5-3 0,0-2 129,4-1 1,-3-6 67,7-2 1,-5-3 85,4-1 0,0-4 44,4 0 0,-4-8 201,0 0 1,0-3 160,4 0 1,-4 1-169,0-5 0,-5 4 249,1-5 0,-2 1-144,-2-3 0,-5-1-132,-2 0 1,-3 0-3,-1 0 0,-5 0-251,-2 1 0,-5 0-4,-3 3 0,-4-1-17,-8 4 0,2 2-112,-5 7 1,4 2-361,-1 5 0,5 1-54,3 3 1,2 2 243,6 6 0,1 3 379,2 0 0,-2 5 0,3-2 0</inkml:trace>
  <inkml:trace contextRef="#ctx0" brushRef="#br1" timeOffset="72">8346 12010 13036,'6'0'2047,"-1"0"-3301,-5 0-306,0 5 0,-1-3 813,-3 1 747,3-1 0,-14-2 0,2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4:33:25.409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FF8000"/>
    </inkml:brush>
    <inkml:brush xml:id="br3">
      <inkml:brushProperty name="width" value="0.12095" units="cm"/>
      <inkml:brushProperty name="height" value="0.12095" units="cm"/>
      <inkml:brushProperty name="color" value="#3165BB"/>
    </inkml:brush>
    <inkml:brush xml:id="br4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15749 6704 8411,'7'0'-1485,"-2"0"4080,-5 0-2372,5 0-126,1 0 1,6-1-1,-1-3 1,-3 3-9,-1-3 1,1 3-3,3 1 1,1 0 41,-1 0 0,1-4-28,-1 0 1,0 0-3,1 4 1,3-4-111,0 1 1,2-1 103,-2 4 0,-2-1-171,2-3 0,-2 2 103,-2-1 0,0 1-5,1 2 0,-1 0-105,1 0 1,-1 0 105,1 0 1,-1 0-50,0 0 1,5-3 33,-1-1 1,0 0 15,-3 4 1,3-4-13,0 0 0,4 1 2,-4 3 0,4-2-6,-3-2 0,-1 3 3,-4-3 0,1 3-24,-1 1 0,0 0 26,1 0 1,-1 0-45,1 0 36,-1 0 0,1 0-15,-1 0 0,0 0 29,1 0 0,-1 0 3,1 0 1,3 0-20,0 0 0,0 0 2,-3 0 0,-1-4-2,1 0 0,-1 1 5,0 3 1,1 0-13,-1 0 0,1 0 12,-1 0 0,-3 0-88,-1 0 1,1 0 77,3 0 0,-3 0-49,0 0 1,-1 0 52,5 0 0,0 0 0,4 0 1,-4 0 6,3 0 1,-2 0-23,-1 0 0,-1 0 108,0 0 1,1 0-89,-1 0 0,4 0 74,1 0 1,-1-2-49,-4-1 0,1 1 33,-1-1 1,1 1 30,-1 2 0,0 0-57,1 0 1,-5 0 177,1 0-128,0 0 5,3 0 9,1 0-116,-1 0 1,-3 0 73,-1 0-36,-4 0 3,2 0 1,-1-1-72,-1-3 88,1 3-1030,-4-4 432,0 5 554,-5 0 0,-6 10 0,-7 3 0</inkml:trace>
  <inkml:trace contextRef="#ctx0" brushRef="#br0" timeOffset="1">17074 6647 7678,'0'-6'1207,"0"1"-348,0 5-353,0-6-62,0 5-130,0-4-25,0 5-253,5 5 1,-2-4-51,4 3 1,-3 1 14,4-1 1,-4 1 41,3-1 1,0-1 69,0 4-76,3-4 0,-3 6 4,4-6 1,-3 5 2,-1-4 1,-3 3-11,4-3 1,-4 4 28,3-4-18,1 5-7,-2-3 1,4 2 99,-2-1-106,2-4 1,2 7 3,-1-3 4,0-2 0,1 4-1,-1-5 0,1 4 1,-1-4 0,0 3-18,1-3 1,-1 4-11,1-5 1,-1 6-138,1-1 152,-1-3-3,-5 5 0,4-5-61,-2 3 48,2 2-23,-3-4 1,3 2-6,-3 0 1,4-1 53,0 5 0,-3-5 2,-1 1 0,1-2-27,3 2 0,1 2 8,-1-2 0,0-2-15,1 2 17,-1-6-7,1 8 1,-1-5-67,1 3 67,-1 2-14,0-9 1,2 8-2,2-5 0,-6 5-12,3-1 0,-4-2-4,4 1 9,-1 1 1,1 2 1,-1-2 0,-1 2-82,-2-2 82,2-3-1,-4 5 1,6-8 11,-1 6-12,1-5 1,3 5 6,0-4-8,0 5 1,-3-6 9,-1 4 1,1-3 2,-1 4 1,0-5 43,1 5 1,-4-4 9,-1 4 1,1-2-30,3 1 0,-1 4 0,-2-4 0,3 2-70,1-1 55,-1 2 56,6-4 1,-2 4 6,0-2 0,5 2-46,-1-2 1,2 2 2,-2 1 1,2-3-6,-2 0 1,2-1 4,-2 5 1,2-1 28,-2 0-23,-2 1-10,-1-1 0,0 1 28,-1-1-22,5 1-35,-7-1 1,7 0 3,-5 1 0,4 3 0,-3 0 0,4 1 3,-1-5 0,3 0-19,0 1 1,2-1-23,3 1 0,-3-1 14,3 0 29,-3 1-15,-1-1 1,0 1 201,0-1-186,-6 1 24,5-1 0,-6 0 13,3 1 1,2-1-38,-6 1 0,5-1 1,-1 1 0,-1 0 4,1 3 1,0-2-6,4 2 0,0-2-113,0-2 106,-1 1-1,1-1 1,0 2-72,0 2 76,0-2 16,-5 3 1,3-4 8,-2-1 1,-1 4-22,1 1 1,0-1 6,4-4 1,-2 1-14,-1-1 1,1 4 1,-2 1 1,3-1 24,1-4-17,-1 1-7,1-1 1,0 4 42,0 1 1,4-1-56,-1-4 1,2 2-8,-1 2 1,-2-2 1,6 2 1,-5 2 3,5-2 0,-5 1-2,5 0 1,-2-4-5,1 3 0,3 2 57,-2-2-53,-3 0 26,10 2 1,-11-3 0,7 5 1,-2-5-11,2 1 0,0 2 5,0-2 0,2 1-2,2 0 1,-1-4-7,5 3 0,-4-1 2,4 2 1,-2-4 3,2 4 1,2-4-14,-2 0 0,-1-1 11,1 0 0,-2 1-37,2-1-790,3 1 805,-10-1 1,6 1-1,-3-1 1,-6 0 2,2 1 0,-4 3-6,1 0 1,1 1 3,-6-5 1,5 0-2,-5 1 0,2-1-18,-1 1 1,-2 3 21,6 0 0,-5 0 1,5-3-1,-1-1 411,-1 1 1,3-1-413,-5 0 1,3 1 0,-3-1 0,3 1 0,-3-1 0,3 1-18,-3-1 0,4 0-2,-5 1 1,1-1 27,-4 1 0,0-1-12,-1 0 0,2 1-14,3-1 0,-3 1-10,3-1 1,-3 1-2,-1-1 0,3 0-17,1 1 0,0-1-8,-4 1 1,-1-1 25,1 1 0,0-1-8,0 0 0,-4 0 104,0-4-91,-5 3 3,3-3 0,-5 4 91,3 0 0,-6 0-70,3-4 0,-3 3 9,2-2 1,0 2 6,1 2 0,-2-5-1,-2 1 0,2-1-7,-3 5 1,4-5-1,0 1 14,0 0 0,1 3-15,-1 1 0,1-5 6,-1 1 1,-3-4-2,-1 3 1,0-3 15,0 4-3,3-6 0,-4 4 29,1-2-12,3-2 1,-5 4 52,3-2-91,2-3 0,-7 5 19,4-2 1,-3-3-81,4 3 81,-6-3 14,3-1 1,0 0-11,-3 6-6,8-5 37,-9 4 22,9-5 76,-8 0-100,3 0-200,-5 0-2,0 5 1,1-4-633,3 3 155,-3-3 1,4 1-502,-5 1 1,0 0 397,0 5 0,0-5 727,0 5 0,0 0 0,0 3 0</inkml:trace>
  <inkml:trace contextRef="#ctx0" brushRef="#br0" timeOffset="2">22533 9571 7093,'-7'0'198,"-1"0"1,4 0 203,-3 0-93,4 0 24,-2 0 422,5 0-589,5 0 0,2 0-18,4 0 1,4 0-9,0 0 0,2 0 16,-2 0 1,2 0-28,2 0 0,2 0 9,-2 0 0,4 0-35,4 0 0,-2 0-9,6 0 1,-1-4 33,4 0 1,-1 0-7,-2 4 0,2 0-131,-3 0 0,-1 0 71,2 0 1,-5-4-109,5 1 0,-6-1 67,2 4 1,1 0-13,-1 0 1,-1 0 5,-3 0 1,4 0-15,-1 0 0,1 0 10,-4 0 0,0 0-9,0 0 1,-1 0-55,1 0 1,4 0 71,-1 0 1,1 0 38,-4 0 1,4 0 27,-1 0 0,1 0 11,-4 0 0,2 0-31,-2 0 0,5 0 11,-9 0 1,4-1-28,-8-3 0,4 2 11,-4-1 1,2 1-46,-2 2 1,-2-1 50,2-3 0,1 3-159,0-3 0,-1 3 59,-4 1 6,6 0 0,-5 0 65,4 0 0,-7 0 35,-2 0 112,-4 0 21,7 0 165,-9 0-130,4 0-2252,-5 0 1208,-5 0 1,-5 1 801,-5 3 0,-11 2 0,2 6 0</inkml:trace>
  <inkml:trace contextRef="#ctx0" brushRef="#br1" timeOffset="3">16926 10427 7756,'-12'0'-84,"5"0"499,-1 0 0,2 2-106,-2 1 0,-2 0 32,2 4-200,-2-4 0,0 7-34,2-2 0,-3 3 68,0 4 0,-1-2 3,-3 2 1,4 2 73,3-2-59,-2 5-103,3-2 1,1 1-129,2 0 222,3 0-140,1-1 0,0 0-139,0-3 1,0-2 169,0 2 0,5 1-133,3 0 1,3-1 59,4-4 0,-1-1-149,5-2 0,0 1-11,4-5 0,0 3 87,0-3 0,0 0 43,0-4-7,-6 0 58,5-5 0,-6-1-11,3-6 0,-1 1 53,-3-1 0,-3 0 147,-1-4 0,1 2 51,-5-5 0,-2 4-148,-1-4 1,-3 1-100,-1-1 57,-5-2-124,-1 3 0,-10-5-144,-3 0 0,-4 0 156,-4 1 0,2 0-65,-6 3 1,5-1-36,-5 4 0,6 6-274,-2 7 1,8 1-473,4 2 1,2 2 884,2 1 0,4 4 0,2 4 0</inkml:trace>
  <inkml:trace contextRef="#ctx0" brushRef="#br1" timeOffset="4">22373 10073 8241,'0'-6'-1709,"0"-4"3692,0 8-881,0-8 29,0 9-480,0-4-5,0 5-488,0 5 0,0 1-124,0 6 0,0 3 26,0 0 1,0 6-215,0-2 0,-3 2-102,-1 2 1,-4 0 101,4 0 1,-3 0-270,3-1 252,-5 1 70,3 0 0,-2-4-19,1 0 1,4-5 75,-1 1 0,3-2 14,1-2 0,0-3-1,0 0 259,0-6-141,0 3 348,0-5-129,5 0-145,1 0-131,6 0 1,-1 0 11,1 0 0,-1 0-2,0 0 1,1 0-47,-1 0 0,1 0-159,-1 0 1,1 0-222,-1 0 105,0 0 0,1 0-419,-1 0 1,-3 0-579,-1 0-287,-4 0 1565,7 0 0,-9 0 0,5 0 0</inkml:trace>
  <inkml:trace contextRef="#ctx0" brushRef="#br1" timeOffset="5">22488 10336 8241,'0'-12'0,"0"1"365,0 0 737,0 4-79,0-3-509,0 9 101,0-4-408,0 15 1,1-2 0,3 7 0,-3 3-53,3 1 0,-2 2 22,2 2 0,-3 0-147,3 0 0,1 3 30,-1 1 1,0 3-49,-4-3 0,1 1-601,3-1 0,-3-5 303,3 1 0,-3-1 231,-1-7 1,0 0 95,0-3 1,0-5 30,0 1-216,0-5 0,0 3-419,0-2 19,0-3 55,0 4 1,-5-5 488,-2 0 0,-3-5 0,-2-1 0</inkml:trace>
  <inkml:trace contextRef="#ctx0" brushRef="#br2" timeOffset="6">19735 6476 6425,'-6'0'423,"1"0"-214,5-5 15,0 3-24,0-3-16,0 5 23,5 0 6,-4 0 2,4 0-293,0 0 172,-3 0 41,3 0-80,-5 0-43,5 5 0,-4-2 57,3 4-1,-3-4 12,-1 7 14,0-9-21,0 10 8,5-10 97,-4 9-143,5-9 26,-6 4 16,0 0-43,0-3 1,1 7-109,3-6 132,-3 1-44,4 1 1,-4-2-3,3 4 0,-3-3-13,3 4 1,-1-6-21,0 2 4,-1 2 33,3-4-15,-5 8 1,1-8 127,3 6-116,-3-5 27,4 2 0,-5-4 8,0 3 0,1-3 9,3 3 1,-2-2 79,1 2-102,-1-3 0,1 6 51,1-3 0,0-3-40,1 4 17,-4 0-16,4-4-6,1 9-50,-5-8-2,4 8-29,0-4-18,-4 6-1,9-1-22,-8 0 49,8 1 16,-9-1-17,9-4 6,-9 3 1,6-5 20,-3 2 4,-3 4 5,9-5 2,-9 5 1,6 0 2,-4-4-2,-1 3 1,7-3-1,-6 4-5,6-5 0,-7 5 0,6-9 242,-4 6-228,5-6 65,-2 8 0,0-7 114,1 5-104,-1-6 1,5 7 14,-1-5 0,-3 1-44,-1-1 0,-4-2 10,1 6 0,1-4-164,-1 3 152,-1-4-18,3 2 1,-4 0-94,6 3 99,-1-3-70,0 5 1,3-8-32,-3 6 40,4 0 1,0 3-11,0 0 0,-3-3 12,0 0 1,-1-2-5,5 2 0,-2 2 41,-3-3-26,4-2 2,-5 6 0,2-6 42,-1 2-39,1 3 15,-2-8 0,3 8 23,-5-3-12,5 4-10,-3 0 0,5 0-18,1 1 0,-5-5-4,1 1 1,-4-4-16,4 4 26,-1-1-5,-1-1 1,5 3 202,-4-5-192,3 5 14,-3-8 0,3 8 44,-2-5-16,2 5 13,1-3-32,1 6 1,-5-1-2,1 1 1,-4-5-16,3 1 9,-4-6-9,7 8 1,-5-7-78,3 5 80,2-6-25,-9 8 1,9-7 3,-2 4 0,-2-3 1,2 4 1,-5-4-7,5 3 19,0 1 0,2-1 29,-3 1-22,4 0 1,-5 2-13,5-3 1,-3 2 89,0-5-87,-1 5 12,0-8 0,3 8 5,-3-5 0,2 5-15,-1-1 0,2-2 10,-2 1-32,2 1 0,1 4-3,1-1 0,-5-3-60,1-1 82,-1 1-23,5-2 0,-5 4-9,1-2 24,0 2 2,3-4 1,1 5 4,-1-4 0,0-1 7,1 2 1,-1 0 5,1 3 1,-1-3 117,0-1-132,1 1 4,-1-2 1,1 4-41,-1-2 41,1 2 0,-1-3 1,-1 3-42,-2-3 0,2 0 20,-2 0 0,2 0-6,1 0 0,-1 3 3,-2-2 0,5-2-5,-6 2 1,6 0 8,-5 3 0,2-3-2,1-1 1,0 0 29,1 0 0,-1 2-18,1-5 0,-1 5 2,1-2 0,-5 0-10,1 0 1,-2-3 0,2 4 0,2-2-45,-2 2 1,-2 2-8,2-2 1,-5-2 28,5 1 0,-4-3-41,3 4 6,1 0 29,3 3 10,1-5 1,-1 3 34,1-5 1,-1 5 5,0-2 0,1 0 7,-1 0 1,1-4-10,-1 1 0,1 1 40,-1-1-51,0 5 0,1-3 0,-2 1-13,-2 1 18,2-5-29,-9 7 0,8-8-18,-5 6 34,5-6-27,-3 9 1,2-9-7,-1 6 1,1-4 25,3 3 0,1-3-2,-1 4 0,0-5 14,1 5 0,-1-5 3,1 0 0,-1 2-3,1-1 1,-1 4-11,0-4 0,0 1-13,-4-1 21,3-3-36,-3 9 0,0-7-3,1 4 0,-2-3 12,2 4 1,2-5-7,-2 5 0,2-4 24,1 3 1,1 0-2,-1 0 0,0 2 24,1-5 1,3 4-31,0-5 0,2 5 26,-2-4 0,-1 4-2,5-5 1,-5 6-6,1-1 1,2-2 9,-2 2 1,0-4-3,-3 3 0,-1 0-19,0 0 0,1 3 9,-1-2 0,1-2-12,-1 2 0,2-2 10,2 2 1,-1 2-12,5-2 1,-1-2 13,1 2 1,2-2 0,-2 2 0,3 0-4,1-4 0,-2 5 4,-1-1 1,0-2-2,-5 2 0,4-1 1,-4 5 0,1-5 47,-5 1 1,4 0-47,0 3 0,1-3 1,-5-1 0,0 1-3,1 3 0,3 1 0,0-1 0,4-3-7,-3-1 1,3 1-6,-4 3 0,5-3 27,-1 0 1,-1-2-3,1 2 0,-4 2 21,4-3 0,-3 0-30,3 0 0,-4 0-21,4 0 1,-4 2 10,4-5 0,-5 5-1,1-2 0,2 0 3,-2 0 0,0 0-4,-3 0 1,3 3-40,0-2 1,2-2-13,-2 2 1,-3-4 43,4 3 1,0-3-4,-1 4 0,4-4 19,-3 3 1,3-3-1,-4 4 1,4-4 3,-4 3 0,2-4-2,-2 0 1,-2 3 6,2-3 0,1 2 31,0-1 1,3-2-37,-4 1 0,4 2 14,-4-1 1,4 1-8,-4-1 1,4-1-113,-3 4 1,3-3 87,-4 4 1,1-6-8,0 2 0,-2 1 14,5-1 0,-2 1-3,2-1 1,3-3 38,-3 3 0,-1-3 4,1-1 1,0 0 35,4 0 1,-4 0-7,0 0 1,0 0 14,4 0 1,0 0-62,-1 0 1,1 1 6,0 3 0,0-3-39,0 3 0,-4-2-8,0-2 0,-1 0 11,1 0 1,1 0 20,-5 0 1,2 0 92,-2 0 0,-1 0-96,5 0 1,-5 0 57,1 0 0,2 0-72,-2 0 0,0-2 8,-4-2 1,1 3-4,-1-3 0,-1 2-4,-2-2 148,2 3-108,-9-4-46,4 5-1131,-5 0 330,6 0-141,-5 0 206,4 5 0,-10 1 740,-3 6 0,-12 4 0,-4 2 0</inkml:trace>
  <inkml:trace contextRef="#ctx0" brushRef="#br2" timeOffset="7">18844 6498 7384,'0'-6'358,"0"1"-153,0 5-154,6 0-29,-5 0 21,4 0 0,0 0 1,-3 0-7,6 0 1,-4-4 7,3 0-26,1 1 0,4 3 20,-1 0-21,0 0 1,1 0 76,-1 0-73,1-5 1,-5 3-17,1-2 19,-1 3 0,1 1-32,0 0-14,-1 0-8,5 0 5,-1 0 1,-3 0 10,-1 0 0,-3 0-8,4 0 0,-4 0-3,3 0 16,1 0 19,-2 0 0,4 0-2,-2 0 0,-2 0 20,2 0-9,0 0 0,3 0-14,0 0 0,-3 0-3,0 0 1,-5 0-20,5 0 0,-4 0-23,3 0-132,1 0 168,3 0-14,1 0 3,-1 0 0,1 0-8,-1 0 11,1 0 0,-1 0 67,0 0 1,1 0 16,-1 0 1,-3 0-26,-1 0 0,1 0 17,4 0 0,-1 0-38,0 0-7,1 0-7,-1 0 0,1 0 6,-1 0 0,0 0-21,1 0 0,-1-4-13,1 1 1,-1-1 40,1 4 0,-1 0-1,0 0 1,1 0 224,-1 0-231,1 0 1,-1 0 1,1 0 25,-1 0-18,0 0-26,1 0 1,-1 0 1,1 0 27,-1 0 37,0 0-29,1 0 0,-1 0-10,1 0 1,-5 0-10,1 0 0,-4 0-33,3 0 7,-4 0-269,2 0-10,0 0 280,-4 0 5,4 0 0,-5 0 0</inkml:trace>
  <inkml:trace contextRef="#ctx0" brushRef="#br2" timeOffset="8">19918 10085 8368,'0'-7'-633,"0"-3"737,0 9 1,0-5 426,0 2-116,0 2-132,0-3 902,0 5-1128,-5 5 0,2 2-180,-4 4 0,3 1-168,-4-1 53,6 0 191,-8 6 1,5-4-1,-3 2 0,-2-2-16,2-2 1,2 0-59,-2 1 101,6-1 1,-5-1 13,4-2 5,1 2 11,-3-9 75,5 5 553,0-6-283,5 0-311,-3 0 3,8 0 0,-4 0 92,5 0-83,1 0-18,4 0 1,-2 0-4,5 0 37,0 0-40,4 0 0,0 0 14,0 0 0,0 0 1,0 0 1,-1-4-7,1 0 0,-1 0-42,-3 4 1,1-4 10,-5 0-280,1 1 296,-5 3 0,-5 0-366,0 0-741,-6 0 722,-6 0 1,0 0-129,-5 0-255,-1 0-45,1 0 787,-1 0 0,1 0 0,0 0 0</inkml:trace>
  <inkml:trace contextRef="#ctx0" brushRef="#br2" timeOffset="9">19907 10062 8169,'-4'-8'-598,"0"1"299,0 4 320,-1-7 1,4 7 1009,-3-4-341,3 4 237,1-7-306,0 9-148,0-4 63,0 5 1,5 0-551,2 0 0,4 3 92,0 1 1,2 5-158,2-1 1,-1 2 102,5 1 0,0 1-101,4-1 1,-2 2 69,-2 2 0,3-2-8,-3 2 0,-1-2 169,1-2-105,-5 1 4,2-6 1,-4 3 63,-1-5-89,-5 4 69,5-6 0,-10 4 145,3-2-91,2-3 4,-5 4-81,4-5-566,-5 0 358,-5 0 1,3 0-81,-6 0 0,4-4 147,-3 1 0,3-1-168,-4 4 1,4-4 44,-3 0 0,4-1-133,0 1 205,-4 3 1,6-5-120,-3 2-84,-2 3 207,4-4-122,-3 5-692,5 0 206,-5 0 419,4 0 205,-4 0 99,5 0 78,0-6-30,0 5-170,0-4 1,-1 5-175,-3 0 0,1 0 169,-4 0 0,3 0-189,-4 0 225,1 0 0,-5 0-12,1 0 0,1 1 141,2 3 0,-2-3 62,2 3 0,-2-2 387,-1-2-244,4 0-40,-3 0 1,4 0 158,-5 0 0,-1 0-115,1 0 0,3 0 67,0 0 1,5 0-110,-5 0 0,5-2 6,0-2 0,0 3 197,-1-3-32,3 3-317,-4 1 12,5 0-231,-5 0 236,4 0-313,-4 0-301,5 0 521,5 0 9,1 0 15,5 0 4,1 0 0,-1 0-7,1 0 18,-1 0-11,1 0 9,-1 0-63,-5 0-14,-1 0-20,-5 0 43,-5 5 1,-1-2-9,-5 4 0,-5-3-15,1 4 1,0-2-10,3 2 1,-3 1 36,0-6 1,4 5-2,3-4 0,2 1-152,-2-1 106,3-3-29,5 4 57,0 0 72,0-4 0,5 5-1,3-6 0,3 0 1,4 0 1,-2 0 7,2 0 0,-1-4 5,1 0 1,-2-4 120,2 4 0,-2-4 279,-2 0-101,1 3-146,-1-5-87,-4 3-65,-2 1 2,-5 1 1,-5 5-27,-3 0 0,-3 0-140,-5 0 1,4 0-304,-4 0-624,4 5 1052,5 1 0,-3 6 0,4-1 0</inkml:trace>
  <inkml:trace contextRef="#ctx0" brushRef="#br2" timeOffset="10">19381 10793 8232,'-6'0'-1488,"1"0"2128,0-5 79,3 3-25,-3-3-230,0 5-170,4 0 1,-4 2 325,5 1-349,0 4 1,0 8-16,0 0 0,0 2-55,0-2 1,5 3-129,3 5 1,-2-1 42,2 1 0,-2-4-217,2 0 1,0 0-314,-4 4 251,0 0 85,1 0 0,-4-2-43,3-2 0,-1 2-39,1-6 1,-3 1-64,3 0 0,-3-4 182,-1 4 1,0-8 66,0 0-8,0 0 89,-5 3 1,4-3 196,-3-1 13,2-4-269,2 2 378,0-5-55,-5 0-193,4 0 51,-4 0-81,5 0-99,0-5 0,1 0 20,3-3 1,-1 2-120,4 2 0,-3 3-5,4-3 0,-1-1 52,5 1 0,-1 0 45,1 4 1,0-1 10,3-3 1,2 3 7,2-3 0,3-1 52,-3 1 1,2-1 14,2 1 0,-4 3-74,0-3 1,-5-1 9,1 1 0,-2 1-320,-2 3 244,1 0-634,-1 0 310,1 0-490,-6 0-704,-1 0 463,-5 0 372,-5 5 1,2-4 694,-4 3 0,-6 2 0,-5 0 0</inkml:trace>
  <inkml:trace contextRef="#ctx0" brushRef="#br2" timeOffset="11">19347 11044 7641,'5'-10'261,"3"2"0,2 3 548,1 5-320,1 0-180,4-5 1,2 4-90,5-3 0,0 3 79,-1 1 1,5-4 168,0 0 1,-2 0-271,-6 4 1,3-4-242,-3 1 125,-3-1 1,1 4-236,-6 0-815,-5 0 477,0 0-2005,-6 0 2041,-6 0 455,5 0 0,-14 0 0,2 0 0</inkml:trace>
  <inkml:trace contextRef="#ctx0" brushRef="#br2" timeOffset="12">19370 10758 8362,'0'-11'157,"0"0"0,0-1 335,0 1 0,0 3-116,0 1 1,5 3 112,2-4 0,0 6-139,0-2 0,1 1 0,3-1 0,2 3-296,2-3 39,-2 3 35,9 1 1,-8 0-86,5 0 19,0 0-386,-2 0 1,0 0-433,-6 0 1,1 4 473,-1 0 282,1 5 0,-1-3 0,0 5 0</inkml:trace>
  <inkml:trace contextRef="#ctx0" brushRef="#br2" timeOffset="13">19804 10713 8313,'0'-12'0,"0"5"0,0-1 0,0 1-5,0 0 94,0-3 452,-5 9 738,3-4-651,-3 0-200,5 3-210,0 7 1,4 4-24,0 10 0,1 0-127,-1 4-66,-3 5 68,9-4 1,-3 13-108,4-3 1,-1 3 55,-2-3 1,2-1-155,-2-2 1,0 2 53,0-3 1,1-2-136,-5-1 1,3-4 175,-3-4 35,0 2 1,0-8-37,0 2 214,-1-7-23,-3 2-166,0-9 248,0 9 35,0-8-124,0 3 79,0 0 20,0-4 204,0 4 212,0-5-619,0-5 1,2 4 2,1-3 0,0 1-135,5 0 0,-1 1 102,5-1 0,-2 0-125,-3-1 1,4 3 70,-4-3 1,3 2-118,2-2 1,-1 3-269,1-3 184,-1 2-177,-5-3-68,5 4 373,-5-4-154,0 5 1,-1-1-967,-5-3 95,0 3 1143,0-4 0,0 0 0,0-2 0</inkml:trace>
  <inkml:trace contextRef="#ctx0" brushRef="#br2" timeOffset="14">19804 10690 8115,'-1'-8'340,"-3"1"-102,2-1 69,-3 2-94,5-4 0,0 7 414,0-5-343,5 6 0,2-4-57,4 2 0,1 2 29,-1-1 1,4 1-129,0 2 1,6 0-166,-2 0 0,1 0-513,-1 0 1,1 0 296,-4 0 1,3 0-1013,-4 0 649,0 0 158,-3 0 458,-1 0 0,-5 0 0,-1 0 0</inkml:trace>
  <inkml:trace contextRef="#ctx0" brushRef="#br2" timeOffset="15">20146 10690 8312,'0'-11'2014,"0"-1"-1137,5 6-630,-3 1 0,4 5 381,-2 0-185,-3 5-297,9 1 0,-7 6-17,4-1 1,2 4 64,7 0 0,-4 6-160,4-2 1,0 6 67,-1 2 0,4 3-118,-4-3 0,5 0 30,-5-5 1,4 1-129,-4 0 0,0-1-5,-3-3 131,4-3 46,-3-4 1,3 2 10,-4-3 1,-5 3-19,1-6 1,0-2-5,3 1 0,-3 0-138,-1 0-341,-4-1-647,7-1 548,-9-4 332,4 4 0,-5-4-738,0 3 379,0-3 1,0 4 1,-1-5-1102,-3 0 1658,3 0 0,-9 0 0,3 0 0</inkml:trace>
  <inkml:trace contextRef="#ctx0" brushRef="#br2" timeOffset="16">20432 10701 8072,'0'-16'-253,"0"3"324,0-2 1,0 2 169,0 2 1,0 3 341,0 1 617,0 4-330,0-2-557,-5 5 0,-1 9-356,-6 2 1,1 8 119,-1 0 0,0 4-315,-4 4 132,4 2 8,-10 5 1,8 1 22,-5-1 1,5 0 28,-1 0 0,-2-3-7,2-1 0,0-4-58,4 0 0,-1-7 27,1-3 0,3-2-308,0 1 185,6-8 85,-3 9 1,1-14-763,0 6 407,0-6-387,4 3 563,0-5 1,5-5 0,2-1 0</inkml:trace>
  <inkml:trace contextRef="#ctx0" brushRef="#br2" timeOffset="17">20512 10599 8153,'0'-13'-93,"0"-2"321,5 2 431,1-4-408,6 6 1,-5 3 107,1 1 0,-4 4-150,3-1 0,1 3-76,3 1 1,-3 0-177,0 0 1,1 0 134,6 0 1,-3 0-130,4 0 1,-4 0 118,0 0 1,-1 0-123,1 0 0,3 0 109,0 0 0,-4 0 7,-3 0 157,0 0-187,-2-5 72,-1 4 394,0-4-259,-4 5-69,5 0-239,-6 0 102,0 5 1,0 1-40,0 6 0,0 3 43,0 0-15,0 0-3,0 2 0,0 1 144,0 4-161,5 1 78,-4 5 0,5-2 34,-2 4 1,-1-3-92,4 3 1,-3-3 3,4 3 1,-5-4-7,5 0 1,-2-2-22,2-1 1,1 0 121,-5 0-69,5-5-21,-8 3 1,8-8 6,-5 2 1,3 2 31,-3-2 1,0 0 9,-4-3 0,4-1-70,-1 0-4,1 1 1,-4-1 49,0 1 1,0-5 43,0 1-124,0-6 74,0 3 1165,0-5-663,-5 0-341,-1 0 129,-6 0-98,1 0 1,-1-1 3,1-3 1,-4 3 81,0-3 0,-6 3-373,2 1 115,3-5-4,-6 4 0,4-4-1324,-4 5 622,-1 0 282,0 0-702,5 0 647,2 0 0,4 0-119,1 0-1753,4 0 1001,2 0 1265,5 0 0,0 5 0,0 1 0</inkml:trace>
  <inkml:trace contextRef="#ctx0" brushRef="#br0" timeOffset="18">15589 5950 8131,'0'-11'-74,"0"-1"80,0 6 1,-1-3 710,-3 5-283,3 1-200,-4 3 395,5 0-559,0 5 0,0 6-198,0 8 1,0 0 123,0 4 1,0-1-73,0 8 1,4 0-130,0 5 111,-1-6 1,1 3-93,0-6 1,4 6 120,-4-2 1,4-2-74,0-1 0,-3-3 73,-1-1 0,1-1 43,-1-3 1,1-2-23,-1-1 0,-3-8-47,3 4-213,-3-8-337,-1 6 641,0-9 0,-5 4 0,-1-5 0</inkml:trace>
  <inkml:trace contextRef="#ctx0" brushRef="#br0" timeOffset="19">15452 5973 8077,'-3'-11'-257,"-1"-1"128,0 1 0,4-1 129,0 1 349,0 5-1,5-4-8,-4 8 22,10-8 1,-5 5-242,5-3 1,4 2-169,1 2 1,4 3 137,-1-3 1,3 3-101,0 1 0,1 0-118,0 0-35,0 0 131,-5 5 1,6 1-146,-5 6 1,4-1 56,-8 1 1,4 0-156,-4 4 0,0-4 110,-3 3 0,-2 2 30,-2-2 0,1 0 104,-6-3 1,1-1 91,-4 1 0,-1-5 159,-3 1-104,-2-1 42,-16 0 0,2 3 114,-11-2 0,2-2-244,-1 2 1,-2-5-31,5 5 0,-2-5 117,6 0-116,3-1 0,4 3 0,-2 1 0</inkml:trace>
  <inkml:trace contextRef="#ctx0" brushRef="#br0" timeOffset="20">16126 5745 8129,'0'-7'-289,"0"2"1,0 4 735,0-3-50,0 3-280,0-4 104,0 5 1,-1 5-93,-3 3 1,2 2 28,-6 1 0,2 2 10,-2 2 1,-2 3 24,2 5-96,-2-1 0,-5 3-109,0 1 0,1 0 79,6 4 1,-2 1-123,2 3 0,2-1 91,-2-3 0,6 3-127,-2-2 0,3-2 36,1 1 1,0 0 52,0 0 1,5-2-39,2-5 1,4 0 11,0-1 1,0 0 9,1-3 0,3 1 14,0-4 1,1-1 1,-5-4 0,4 1 1,0-1 0,1-3-116,-5-1 1,1-4 101,-1 1-123,0-3 1,1-1-341,-1 0-258,-4 0 736,-2 0 0,-5 0 0,0 0 0</inkml:trace>
  <inkml:trace contextRef="#ctx0" brushRef="#br0" timeOffset="21">16240 5870 8425,'-5'-6'-185,"4"1"0,-3 6 537,8 3-166,-3 2 1,10 7 39,-4 2 0,3-1-145,2 5 1,4 0 91,3 4 1,3-4-80,1 0 0,-4 0-116,0 4 0,-1 0 147,1 0-346,-3 0 291,-5-6 0,1 4-54,-1-6 0,1 1-185,-1 0 1,-3-4 17,-1 4 1,-3-5 89,4-3 1,-6 2-316,2-3 0,1 0 83,-1 0 1,0-3 292,-4 4 0,5-6 0,1 3 0</inkml:trace>
  <inkml:trace contextRef="#ctx0" brushRef="#br0" timeOffset="22">16549 5905 8042,'-7'-12'-265,"4"1"-7,1 4 354,2-3 0,0 8 448,0-6-31,0 6-178,0-4-386,-5 22 1,3-6 112,-6 13 1,1 2 27,-5 6 0,-1 2-30,-2 1 1,1-4-75,-5 1 1,4-1 16,-4 4 1,1-6-18,-1-5 1,3 0-26,4-4 0,1-2 82,-1-2-112,1-3 0,0 0-412,-1-1-115,6 1 610,1-1 0,5 1 0,0-1 0</inkml:trace>
  <inkml:trace contextRef="#ctx0" brushRef="#br0" timeOffset="23">17029 5790 8394,'0'-6'980,"0"1"-751,0 5-120,-6 0 1,4 1-84,-6 3 0,1 2 70,-5 6 0,1-1-93,-1 1 1,0-1-23,-4 0 90,-1 6 0,-2-4-83,0 2 0,1 1 134,-1 0-65,-3-1 1,8-2-6,-5 2 0,5-3-48,-1 4 9,2-4-47,2 0-15,5-1-90,1 1 171,5-6-72,0 4 1,1-9 45,3 3 0,3 1-19,8-1 1,-2 0 9,2-4 8,3 0 1,-1 0 0,2 0 1,1 0-45,-5 0 0,4 0-3,-4 0 0,5 0-282,-5 0 153,0 0 1,-4 0 35,1 0 1,-1 0-334,1 0-187,-6 0-317,4 0 537,-3 0 434,-1 0 0,-1 5 0,-5 1 0</inkml:trace>
  <inkml:trace contextRef="#ctx0" brushRef="#br3" timeOffset="24">16732 6213 9047,'11'0'243,"-5"0"1,6 0-296,-1 0 707,1 0-310,9 0 0,-4 0 54,2 0-713,2 0 237,-3 0 0,0 4-962,-3 0 731,3-1 1,-6-3-360,4 0 1,-2 0 34,1 0 632,-2 5 0,8-3 0,-3 3 0</inkml:trace>
  <inkml:trace contextRef="#ctx0" brushRef="#br0" timeOffset="25">17303 6156 8078,'0'-12'0,"3"5"86,1-1 72,0 1 0,0-1 134,0 0 0,-1 5 721,-3-5-522,0 5-355,0-7 1,-5 9-232,-2-3 71,2 3-1,-5 1 1,3 0-48,-4 0 283,-1 0-193,1 5 1,0 0-160,-1 3 0,-1 3 137,-2 1 1,2-1-72,-2 4 0,4-2 14,3-2 0,-2 4 10,2 1 1,3-1-226,2-4 134,1 1 1,2-5 128,0 1-149,0 0-35,0-2 84,5 4 0,-2-9-148,5 3 1,-1-3 119,5-1 0,-1 0-36,0 0 1,1 0 100,-1 0 0,1-5 141,-1-2 1,1 0 127,-1 0-101,0-1 70,1-3 0,-1 3 85,1 1 0,-5 3 17,1-4 155,-6 6-226,3-3-100,-5 5 0,0 5-26,0 2 0,0 3-123,0 2 0,0-1-69,0 1 46,6-1 0,-5 0 138,3 1-309,2-1 109,-5 1 1,8-1-53,-5 1 153,5-1 1,-7-3-69,6-1 0,-4-4-324,3 1-26,1-3 0,3-1-42,1 0 500,-1 0 0,1 0 0,-1 0 0</inkml:trace>
  <inkml:trace contextRef="#ctx0" brushRef="#br0" timeOffset="26">17428 5630 8737,'2'11'1430,"1"-4"-1008,4 3-189,4-3 0,1 8-32,-1 0 1,2 2-48,2-2 1,1-1-103,3 5 0,-1-4 107,-3 4 0,-2-4-211,2 4 0,2 0 76,-2 4 0,0-4 33,-3 0 0,-1 0-72,0 4 87,-4 0-1,3 0 1,-7-1-226,4-3-81,-4 2 216,2-3 1,-4 5-132,3 0 0,-3-1 116,3 1 1,-4 0-22,-4 0 0,2-4 25,-6 0 1,4 0-12,-3 4 0,0-4-77,0 0 85,-4-5-35,5 7 1,-4-8-110,2 2 1,-1-2 35,6-1 0,-5-1-187,4 0 0,-3 1 22,3-1 0,0-3-191,4-1 1,-1 0 496,-3 0 0,3 4 0,-4-5 0</inkml:trace>
  <inkml:trace contextRef="#ctx0" brushRef="#br2" timeOffset="27">19358 5676 8260,'0'-11'1461,"2"4"-352,1 4-1253,-1 1 1,3 4 48,-5 1 0,0 5 209,0 7 1,0 2 4,0 2 1,0 6 0,0-2 1,0 2-138,0-2 1,4 4 78,-1 0 0,2 3-152,-1-3 1,-1 3 90,4-3 1,-4 1-98,1-2 0,1-3 85,-1 0 0,1-1-21,-1-7 1,-3 0 7,3-4 1,-2 1 18,2-1 85,-3-4-79,4-2 0,-3-2 60,1 1-36,-1 0 108,3-4 147,-5 0 0,4-1-206,-1-3-27,6 3 1,-2-4-46,4 5 46,0 0 1,5-4-53,-1 0 0,1 0-9,0 4 1,-2-1-4,5-3 0,0 3 38,3-3 1,1-1-5,0 1 0,-4 0-36,0 4 1,-4-3 28,4-1 0,-5 0-360,2 4 1,-4 0 102,0 0 0,-5-4-988,1 0 584,-5 1 1,0 3 649,-6 0 0,-9 0 0,-6 0 0</inkml:trace>
  <inkml:trace contextRef="#ctx0" brushRef="#br2" timeOffset="28">19438 5996 8203,'-5'-11'348,"4"-1"0,-4 1-16,5-1 0,1 2-147,3 3 0,-1-2 203,4 5 0,1-4-110,3 4 0,4-1-336,1 2 1,0 1 121,-1-2 1,-1 3 3,5 1 0,-1 0 47,1 0 0,-2 0-618,-6 0 0,0 0-687,1 0-324,-1 0 1514,1 0 0,-6 0 0,-1 0 0</inkml:trace>
  <inkml:trace contextRef="#ctx0" brushRef="#br2" timeOffset="29">19381 5665 8259,'1'-10'81,"3"2"0,3-1 108,4 5 0,2-3 60,2 3 1,-1-4-99,5 4 0,0-3-130,4 3 1,0 0 65,0 4 1,-1-4-513,1 1 0,1-1 113,3 4 312,-8 0 0,8 0 0,-10 0 0</inkml:trace>
  <inkml:trace contextRef="#ctx0" brushRef="#br2" timeOffset="30">19929 5539 8296,'-6'-11'0,"2"-1"227,3 6-76,1-4 623,0 9-150,0-5-370,0 6 0,0 6-109,0 1 1,4 5-30,0 3 1,3 3-99,-3 4 0,5 6 99,-1 3 1,-2 2-101,1 1 0,-3 2 113,4 2 1,-6-4-238,2 0 0,-2 0 29,-2-3 0,0-2-96,0 1 0,0-4 96,0 1 0,0-5-58,0-3 0,0 2 74,0-6 37,0 5 0,0-7 17,0 2 0,0-6-46,0-1 152,0-6 37,0 8 29,0-8 15,0 3 1213,0-5-1273,5 0 1,-3-4-119,6 0 0,-1 0 111,5 4 1,-1 0-268,1 0 1,-1-1-28,0-3 1,1 3-39,-1-3 1,1 3-32,-1 1 1,4-1 131,1-3 0,-1 3-803,-4-3 570,1 2 1,-2 1-642,-3-3 993,-1 3 0,-6-4 0,0 5 0</inkml:trace>
  <inkml:trace contextRef="#ctx0" brushRef="#br2" timeOffset="31">19907 5619 8158,'0'-16'0,"-4"3"604,0-2-287,0 2 1,8 5-204,0 1 1,5 0 59,-2 0 1,0-2 92,0 5 1,1-4 5,3 5 0,4-1-463,1 4 0,0 0 200,-1 0 1,-1 0-596,5 0 0,-3 0 217,3 0 1,-4 1-502,4 3 869,-5-3 0,7 9 0,-3-3 0</inkml:trace>
  <inkml:trace contextRef="#ctx0" brushRef="#br2" timeOffset="32">20238 5539 8304,'0'-6'-15,"0"-4"0,1 8 179,3-1 0,2 6-71,6 5 0,-4 2 447,4 2 1,-3 5-128,6 6 1,2 1-117,-2 7 1,5-2-87,-1 1 0,-1 2 11,1-5 0,0 2 27,4-6 1,0 2 122,-1-6 1,0 1-77,-3 0 1,1-3-58,-4-1 1,-1-4-130,-4 3 1,1-2 89,-1-1 0,-1-5-337,-2 1 1,2-4-146,-2 3 0,-3-3-175,-2 4 1,0-6-568,1 2-702,-3 2-32,4-4 685,-5 3 547,-5-5 0,-1-2 526,-6-1 0,1-4 0,0-4 0</inkml:trace>
  <inkml:trace contextRef="#ctx0" brushRef="#br2" timeOffset="33">20569 5653 8301,'0'-16'0,"0"3"118,0-2 0,1 2 286,3 2 1,-3 3-121,3 1 1,-3 3 697,-1-4-596,0 6-326,0-3 0,0 7-489,0 6 313,0-1 0,-3 15 24,-1-3 0,-5 8-34,1 3 1,-2-1-165,-1 2 1,-5-2 125,1 1 0,-4-2-51,4-5 0,0 0 132,3 0 1,1-5 7,0-3 0,0-3-40,4 0-28,-3-1 1,5 1-54,-3-1 0,3-3-593,5-1-38,0-4 827,0 2 0,-5 0 0,-2 1 0</inkml:trace>
  <inkml:trace contextRef="#ctx0" brushRef="#br2" timeOffset="34">20660 5528 8142,'5'-7'0,"-2"-3"-185,5 3 1,-1 0-314,5 0 1,-1 4 542,0-1 0,1 2 465,-1-2 0,1 3-211,-1-3 1,1 3 35,-1 1 1,4 0-391,0 0 160,1 0 0,-5 0-22,0 0 0,1 0 32,-1 0 0,1 0 118,-1 0-114,1 0 0,-2-2-198,-3-1 1,0 1-52,-3-2 104,-3 3 4,4 1 40,-5 0-9,0 5 0,0 2 110,0 4 0,0 4-91,0 0 0,0 6 118,0-2 1,1 2-53,3 2 0,-3 5 86,3 3 0,-3 2-132,-1 1 0,0 0 16,0 0 0,2-1-113,1-2 0,-1 2 75,1-3 0,0-2-45,1-1 1,-2-4 57,6-4 0,-4 1-100,3-5 1,-4 4 80,1-3-22,2-1 1,-5-4 28,3 1 0,-3-5 47,-1 1 286,0-6-271,0 9 0,-1-10 88,-3 3 1,2-3-68,-6-1 1,1 0 167,-5 0 0,1 0-44,-1 0 1,-3 0-99,0 0 1,-4 0-170,4 0 1,-4 0-243,3 0 1,1-4-638,4 0 1,-1 0-2,1 4-119,4 0 1,4 0 1031,6 0 0,4-5 0,4-1 0</inkml:trace>
  <inkml:trace contextRef="#ctx0" brushRef="#br2" timeOffset="35">21483 5436 8106,'-8'-6'-362,"0"2"147,6-2 86,-3 5 411,5-5 1,0 12-77,0 1 0,0 5-91,0 3 1,-1 8-42,-3 7 0,-3 3 34,-4 1 1,-6 7-58,-2 5 0,2-1-230,-2 5 1,0 1 233,-4-2 1,4 2-23,0-2 1,1-3-9,-1 0 1,2-6 20,6-5 0,1-6 146,2-3 0,-1-5-128,6-2 0,-3-5-220,3 1-134,1-2-403,-3-2-383,5 0 428,0-4 648,0-2 0,0-5 0,0 0 0</inkml:trace>
  <inkml:trace contextRef="#ctx0" brushRef="#br2" timeOffset="36">21745 5927 8105,'0'-11'62,"0"0"1,0 3 610,0 0-421,0 1 0,-3-5 12,-1 1 0,-5 5-12,1 2 0,-6 2-201,-1 2 1,-1 2-28,0 2 1,2 2-20,-5 5 0,4 5 65,-4-1 0,5 5-141,-1-1 1,2 3-90,2 1 0,-1-1 77,1 1 0,5-1-77,2-3 1,2-3 118,2-4 1,0-1-93,0 1 0,6-6 40,1-2 1,3 1-118,2-1 0,-1-1 15,1-3 1,0-3 67,4-1 0,-4-5 131,3 1 0,2-2-103,-2-1 0,0-1 231,-3 1 0,-1-1-123,1 1 0,-1 0 102,0-1 1,-3 2 50,0 2 257,-6-2-101,3 4 131,-5 0-437,0 1 1,-3 10 76,-1 2 0,-4 7 22,4 1 0,0 4-25,4-3 1,0 3 15,0-4 1,0 5-27,0-1 0,0-2 2,0-2 1,6 1-58,1 0 0,0-2-2,0-7 1,1 2 149,3-5 0,1 4-92,-1-5 1,0 1 129,1-4 1,3 0-209,0 0 0,2-4-260,-2 1 1,-2-6 104,2 1 0,1-1-446,0 2 602,-6-4 0,0 5 0,-4-5 0</inkml:trace>
  <inkml:trace contextRef="#ctx0" brushRef="#br1" timeOffset="37">24543 10370 8064,'0'-7'69,"0"-1"323,0 0 3,0-3 0,2-1-93,2 1 0,-3 3 64,3 1 1,-3 3 99,-1-4 14,0 1-44,0-5-233,0 1 0,-4 3-171,0 1 0,-5 4 86,2-1 0,-7 3-272,-1 1 0,-7 0 116,-1 0 1,-4 5-113,-3 3 0,-2 2 59,6 1 1,-5 6-68,5 2 0,-1-1 14,4 1 0,5 0-36,3 4 0,4-1-213,3 1 0,3-4 114,5 0 1,3-5-5,4 2 1,2-4 56,10 0 1,0-5 132,4 1 1,0-6-93,0 2 1,3-3 226,1-1 0,0 0-69,-5 0 1,1-1 80,0-3 0,-5 2 281,-3-6 0,-2 1 55,-2-5-15,1 1 1,-6-1 106,-2 1-196,-3 0-148,-1-1 0,-1 6-242,-3 2 66,-2 3 0,-6 1-100,1 0 1,-1 6 20,1 5 1,3 1 96,1 3 1,0 2-43,0-2 1,2 5 15,5-1 0,0-1 74,0 1 1,1-5-44,3 1 0,6 2 207,5-2 0,5-4 44,-1-3 0,-1-6 67,1 2 1,0-2-214,4-2 0,0 0 21,0 0 0,-4 0-833,0 0 0,-5 0 383,1 0 0,-4-2 339,-3-2 0,2-2 0,-3-5 0</inkml:trace>
  <inkml:trace contextRef="#ctx0" brushRef="#br1" timeOffset="38">15498 10359 7946,'12'0'235,"-1"0"1,0 0 0,1 0-63,-1 0 1,-3 0-65,-1 0 1,-3 0 342,4 0-331,-1 0 0,5 0-14,-1 0 1,-3 0 26,0 0 1,-1 0-212,5 0 0,0 0 53,4 0 1,-3-4-101,6 0 1,-3 0 66,3 4 0,-1 0 76,1 0 0,2 0-109,-2 0 1,3-4 74,1 1 1,-4-1-10,0 4 0,-5 0 14,1 0 0,-2 0 16,-2 0 1,0 4-18,1-1 1,-1 1 1,1-4 0,0 0 9,4 0 0,-2 0-3,5 0 0,0 0 4,3 0 0,1 0-5,0 0 0,-4 0 34,0 0 1,-1 0-33,1 0 1,3-1 54,-3-3 0,-2 3-49,2-3 0,-1 3 3,1 1 1,3-1-17,-3-3 0,-1 3 19,1-3 0,-4 2-3,4 2 1,0 0-2,4 0 0,-2 0 16,-2 0 1,3 0-20,-3 0 1,-1-3-11,1-1 0,-1 0 7,1 4 0,-3-4-1,-5 0 63,1 1 0,-1 3-54,1 0 0,-1-2 134,1-1 1,-1 1-123,0-2 0,2 3-8,2 1 1,3-1 4,5-3 1,6 3 0,5-3 0,1-1-38,3 1 0,1-3-114,-1 3 0,1-4 94,0 4 1,-3-1 31,6 1 0,-5 3 131,1-3 0,1-1-134,-1 1 0,1-1 153,-5 2 0,-1 1-76,-3-1 0,2 0 0,-5-1 0,3 3-25,-3-3 1,1 3-3,-2 1 1,0 0-99,4 0 0,-1-4 102,2 0 1,2 0-156,-3 4 0,-2 0 117,-1 0 0,-3-3-39,-1-1 0,0 0 25,-1 4 0,-3 0 0,1 0 0,-7 0-3,3 0 0,-4 0 42,0 0 1,3 0-23,0 0 0,0 0-7,-3 0 1,3 0 6,0 0 0,2-4-4,-2 0 0,-2 1 63,2 3 1,2 0-61,-2 0 1,1-4 72,-1 0 0,-2 0-68,2 4 0,2-1 4,-2-3 0,0 3 11,-3-3 0,-1 3 0,1 1 1,-1 0-53,0 0 0,1 0 45,-1 0 1,5 0-105,-1 0 1,4 1 69,-4 3 0,4-3-4,-4 3 0,4-3-13,-3-1 0,4 0 0,-1 0 0,2 0 45,2 0 0,-4 0-34,0 0 0,-1 0 162,1 0 1,-1-1-145,-3-3 1,-2 3 127,2-3 1,2 3-101,-2 1 0,0 0-28,-4 0 1,5-4-1,-1 0 1,5 0-14,-1 4 0,-1 0-88,1 0 0,0 0 109,4 0 0,0 0-122,0 0 1,-1 0 98,1 0 0,1-3 3,3-1 0,-3 0-21,3 4 1,-3-1 136,-1-3 1,0 3-1,-1-3 0,1-1-19,0 1 0,0 0-62,0 4 0,0-4 20,-1 0 0,5-1-119,0 2 0,3 1 108,-3-2 0,3-1-141,-3 2 1,5-1 99,-2 4 1,-1-1-14,2-3 0,-2 2 76,1-1 1,2 1 6,-5 2 1,3 0 63,-3 0 1,0 0-106,-5 0 1,1 0 168,0 0 0,0 0-122,0 0 0,-4 0-134,0 0 0,-4 0 47,4 0 1,-1 0-159,1 0 1,2 0 128,-1 0 0,-3 0-33,2 0 1,0 0 71,4 0 0,-4 0-29,0 0 1,0 0 34,4 0 1,0-1-33,0-3 1,3 3 103,1-3 1,1 2-67,-1-2 0,-2 3 37,6-3 0,-5 3-30,5 1 0,-5-4-2,5 0 1,-2 0 4,1 4 1,3 0-10,-2 0 0,1 0-2,-2 0 1,2-4 1,-6 0 0,5 1-16,-5 3 0,6-4 1,-1 0 0,2-1-3,1 1 0,-1 2-11,-3-6 0,7 4-4,-3-3 1,7 4-89,-3-1 1,0-1 92,-4 1 0,5-1 1,-1 1 1,3 3-6,-2-3 0,0 2 72,-1-2 1,-1 3-70,5-3 0,-4 3 74,4 1 0,-4 0-13,4 0 0,-4 0 15,3 0 1,-4 0 7,1 0 1,-2 0-38,-2 0 0,4-4-9,0 0 1,0 0 10,-3 4 0,1 0-42,-1 0 1,1-1 11,-5-3 1,1 3-5,-2-3 0,2 2-55,-6-2 1,6 3-11,-1-3 0,0 1 72,0-1 1,3 3-17,0-3 0,1 3-31,3 1 1,1-4 24,-1 0 1,0 1 33,-4 3 1,2 0 28,2 0 1,-2 0 6,2 0 0,-3-4 5,-1 0 0,4 0 5,1 4 1,-1 0 87,-4 0 0,1 0-112,3 0 1,-2 0-49,2 0 0,-2 0 69,-2 0 1,-2 0-140,2 0 1,-6 0 83,6 0 0,-2 0-9,2 0 0,-2 0 4,2 0 1,-6 0-8,6 0 0,-3 0 86,-1 0 0,2 0-72,-6 0 0,2 4 128,-1 0 1,-3 0-102,3-4 0,-3 0 127,-1 0 0,-4 0-112,0 0 0,-1 0 12,1 0 0,1 0-51,-5 0 1,2 0-5,-2 0 0,-2-4 21,2 0 0,-1 0-17,1 4 1,-2-1-144,2-3 1,1 3 73,0-3 1,-1 3-17,-4 1 1,1 0 95,-1 0 0,1 0-3,-1 0 1,0 0 49,1 0 0,-5 0 408,1 0-314,0 5 1,3-4-54,0 3 70,1-3 0,-1-1-69,1 0 1,-5 0 2,1 0 1,-4 0-29,3 0 1,-3 0-26,4 0 0,-4 0-21,3 0 1,-3 0-199,4 0-271,-6 0 154,8 0-114,-8 0 175,3 0-1433,-5 0 1659,0 5 0,-16 2 0,-3 4 0</inkml:trace>
  <inkml:trace contextRef="#ctx0" brushRef="#br4" timeOffset="39">2376 14230 8096,'0'-11'-542,"0"5"0,-2-3 492,-2 5 298,3-5 66,-4 8 62,5-9 84,0 8-264,0-8-36,0 9 0,0-5 133,0 2-452,0 3 298,0-5 19,0 6 0,0 6-62,0 1 0,4 5-3,0 3 0,1 3-32,-1 4 1,-3 8-1,3 4 1,-3 1-114,-1 7 1,-1 0 137,-3 4 0,1-1-307,-4 1 0,4 0 227,-1 0 1,-1-6-167,2-2 0,-3-2 91,3-2 0,1-5-62,-1-2 1,1-4 15,2-4 0,0-3-50,0-4-89,0-1 0,0-3-46,0-1 13,0-4 1,4 1-342,0-8 628,5-3 0,-3-9 0,6-2 0</inkml:trace>
  <inkml:trace contextRef="#ctx0" brushRef="#br4" timeOffset="40">2410 14288 8110,'-12'-12'-267,"5"1"-68,-1-1 1,6 1 593,-2-1 376,3 6-92,1-4 159,0 9-576,0-10 1,0 10 1,5 0-97,2 5 1,5 6 140,3 1 0,-2 1-236,2 3 0,1 3 59,0 1 0,-1 2-81,-4 2 1,4 0 101,1 0 1,-5-4-129,-3 0 1,-1-4 10,5 4 0,-2-5 116,-3 1 1,0-2-66,-3-2 1,-2-3 34,6 0-62,-6-1 1,5 0 6,-4-4-16,-1-1 79,3-2 4,0 0 1,1-5 2,6-3 0,-5-3 8,1-5 1,-1 2 5,5-5 1,-1-3-22,1-5 1,-1 0 37,1 4 0,3-1 1,0-2 1,0 3 3,-3 0 0,-1 1 6,1 7 1,-1-4 6,0 4 0,-3 0 83,0 3 0,-5 2-73,5 3 132,-5-4 0,3 10-81,-2-3-46,-3-2 1,4 6 45,-5 0 1,0 5 5,0 6 1,4 7-39,0 5 0,-1 5 9,-3 6 0,-1 6-134,-3 1 0,3 9 70,-3 3 0,2-1-258,-2 2 0,3-6 211,-3 1 1,3-3-137,1-4 0,0 0 91,0-8 0,0 2 15,0-10 0,0 1 60,0-4 0,0-6 22,0-1 0,0-4 94,0 0 0,0-5-34,0 1-23,0-5 220,0 2-610,0-5 0,1-5-86,3-3 1,-2-6-9,6-1 419,-1-6 0,5 4 0,-1-6 0</inkml:trace>
  <inkml:trace contextRef="#ctx0" brushRef="#br4" timeOffset="41">3323 14173 8110,'-5'-6'-331,"4"1"865,-4 5-47,5 0-268,0 5 0,0 1-15,0 6 0,0 2-79,0 5 1,0 1 14,0 10 1,0 2-121,0 6 1,0 3 110,0 5 0,-1-1-234,-3 1 1,3 0-50,-3-1 1,-1-4-95,1-3 0,-1-4 101,1-3 1,3-3 73,-3-6 0,3-4 8,1-3 1,-4-2-103,0-1-280,0-1 309,4 0-705,0-4 697,0-2 0,5-20 0,2-4 0</inkml:trace>
  <inkml:trace contextRef="#ctx0" brushRef="#br4" timeOffset="42">3323 14185 8110,'-6'-17'0,"-3"5"0,5-4 0,1 4 400,3 0 0,-4 5 372,0-1-341,0 5-170,4-2 0,5 10-17,3 3 0,2 7-13,1 4 0,5 8-9,-1 3 0,5 3-178,-1 2 1,3 5 41,1 6 0,0-2-238,-1 2 1,0-2 34,-3-5 0,3 2-251,-3-3 0,2-1 97,2-6 0,-4 0-139,0-4 0,-5-4 120,1-4 1,-2-5-130,-2 1 260,1-2-115,-1-2-181,-4 1 440,-2-6 1,-5 0-230,0-2 1,-5-3 243,-3 3 0,-2-2 0,-2-2 0</inkml:trace>
  <inkml:trace contextRef="#ctx0" brushRef="#br4" timeOffset="43">3358 14676 8064,'-17'-7'1480,"5"2"-1274,0 5-120,7 0 146,5 0 0,1 4 0,3 0 0,8 1 11,7-1 0,2-3 4,2 3 1,4-3-412,-1-1 0,6 0 165,-2 0 0,3-1-901,2-3 1,-5-1 899,1-3 0,-6-7 0,3 3 0</inkml:trace>
  <inkml:trace contextRef="#ctx0" brushRef="#br4" timeOffset="44">3917 14208 8109,'-5'-12'0,"3"5"-419,-6-1 120,6 0 584,-9-3 0,10-1 1,-3 1 0,2 5 474,-2 2-131,3 3-481,-4 1 1,5 5-15,0 2 0,0 10-123,0 6 0,0 5 115,0 6 0,0 1-163,0 3 0,3 4-52,1 8 0,4-5 48,-4 1 0,3 0-153,-3-4 1,1 1 51,-1-1 0,-3-7 7,3-4 1,-3-7-67,-1-1 0,2-2-137,1-6 1,-1 1 29,2-5 1,-3-3-352,-1-1 659,0-4 0,0 2 0,0-5 0</inkml:trace>
  <inkml:trace contextRef="#ctx0" brushRef="#br4" timeOffset="45">3860 14219 8176,'0'-18'0,"0"2"123,0 4 1,4 1 213,0-1 1,9 2-169,-2 3 1,3-2 0,-3 5 0,5-4 32,-1 5 1,5-1-181,-1 4 1,3 0-9,1 0-5,-1 0 0,1 1 128,0 3 1,0 1-138,0 3 1,-5 2-146,-3-3 0,1 3 79,-1 2 1,-1-1 102,-6 1 1,1 0-10,-5 4 0,0 1-57,-4 6 1,-2 0-19,-2 0 1,-6 4-154,-5-1 0,-5 5 178,1-5 0,-7 5-14,0-5 1,-6 6-56,2-1 0,2-3 44,1-2 0,3-3 139,1-4 1,4-2-84,0-6 0,9-1 563,-2-2-113,9-3-370,-2-5 0,11 0 59,5 0 0,6 0 8,6 0 1,-1 1-47,1 3 1,1-2-1,3 6 0,1 0-161,2 3 1,2 0 127,-5 1 1,-1-1-162,-3 1 1,0-1 21,0 1 1,-5 2-98,-3-3 0,1 3 24,0-6 0,-1 2-238,-4 1 1,-3-3-1154,0-1 1099,-1-4 1,1 6 426,-1-5 0,-4-1 0,2-3 0</inkml:trace>
  <inkml:trace contextRef="#ctx0" brushRef="#br4" timeOffset="46">4443 14196 8113,'0'-11'-538,"0"-1"621,0 6 1,0 0 880,0 2-338,0 3 256,0-5-644,0 6 0,0 6-14,0 1 0,0 3-85,0 2-47,5 4 1,1 7-92,6 8 1,-5 2 71,1 1 0,-1 1 128,5 3 1,-5-1-76,1 5 0,-5-5-74,0 1 1,2-3-21,-1 0 1,0-6-29,-4-2 1,0-5-78,0-3 0,1 2-107,3-6-109,-3 0-1211,5-3 0,-5-6-364,3-2 1864,-3-3 0,9-11 0,-4-3 0</inkml:trace>
  <inkml:trace contextRef="#ctx0" brushRef="#br4" timeOffset="47">4820 14116 8039,'0'-6'1129,"0"1"-696,0 5 1,0 5-93,0 2 0,-2 4-96,-1 0 0,-4 7-75,-4 5 1,-1 1 59,1 6 1,-4 1-284,-1 3 0,-4 4 105,1 0 1,1 1-212,-1-1 0,2-6 26,-2 2 0,2-7 23,6 0 0,4-7 47,3-1 0,3-5 84,1 1 1,0-2-41,0-2 0,5-3 42,3 0 1,3-5 80,5 5 1,0-4-62,3 3 0,3-4 31,-3 1 1,-2 1-71,2-1 0,-3 3-10,3-3 1,-2 4-257,3-4 1,0 3 97,-5-3 1,4 4-480,-4-5 1,1 2 277,-5-1 0,0-1 365,1 4 0,-1 1 0,1 3 0</inkml:trace>
  <inkml:trace contextRef="#ctx0" brushRef="#br4" timeOffset="48">5322 14139 7992,'-7'-4'-456,"-1"0"0,4-1 450,-4 2 130,1 1 1,-3-4 140,2 2 1,-2 3-59,2-3 1,-2 3 44,-1 1 0,-1 1-85,1 3 0,-2 2 176,-2 6 1,2 0-158,-2 4 1,-1-3 48,0 7 1,-3 2-63,4 5 0,0 5-169,3-2 1,1 7 48,0 1 0,0 4 87,4-4 0,-2 5-208,5-1 0,0-3 21,4-1 0,2-2-57,1-2 1,1-5 26,8-2 0,-3-4-88,6-4 0,3-3 95,1-4 1,3-6-57,5-2 0,1-3 105,2-1 0,3-5-19,-2-2 0,2-9 67,1-3 1,-5-2-72,-2-2 0,-3 0-32,-1 0 0,-2-3 59,-1-1 0,-3-4 5,-1 5 0,-8-5 41,4 5 0,-8-2 0,-1 1 0,-1 3-47,-2-3 1,-7 3-2,-4 1 0,-6-3-198,-5-1 1,-3 4 122,-1 4 0,-3 5-284,-6-1 1,-3 2-49,0 2 0,4 3-50,4 1 1,8 3 475,-1-4 0,8 1 0,-2-5 0</inkml:trace>
  <inkml:trace contextRef="#ctx0" brushRef="#br4" timeOffset="49">5619 14036 8213,'-6'-5'-844,"-4"4"1113,8-9 748,-8 8-659,9-3 0,-5 7 1,2 1 0,2 8-50,-1 4 0,1 5 149,2-1 1,5 8 215,3 3-488,-3 3 0,5 5 62,-2 0 0,2 4 0,1-4 0,5 4-258,-1-4 1,4 0 117,-4-3 1,4-6-287,-4-3 1,6-1 74,-2-3 0,-1-3-37,1 1 0,-5-10-24,1 1 0,-3-3-346,0-1-73,-1 3 1,-1-7-98,-2 5-1092,-3-6 657,-5 3 1115,0-5 0,0 0 0</inkml:trace>
  <inkml:trace contextRef="#ctx0" brushRef="#br4" timeOffset="50">5985 14048 8093,'0'-12'-357,"0"1"-98,0-1 702,5 1 830,-4 5-585,4 1 1,-4 5-166,3 0 0,-3 1-59,3 3 1,-3 6-56,-1 5 0,0 5-65,0-1 1,0 7-51,0 0 0,0 6-113,0-1 1,-3 3 31,-1 4 1,-4 1-166,4 3 0,-3 1 34,3-5 1,-1 2 24,1-2 1,1-3-173,-4 3 1,4-7-46,0-5 0,0-1-22,-1-3 0,3-4 107,-3-3 1,3-2-700,1-2 294,0-4 626,0 3 0,0-9 0,0 4 0</inkml:trace>
  <inkml:trace contextRef="#ctx0" brushRef="#br4" timeOffset="51">6373 13876 8016,'0'-6'-773,"-5"-4"1213,3 4-268,-3-6 0,5 4 421,0 1-351,0 4 0,0-3 112,0 2-336,0 3 181,0-4-275,0 15 0,-1 1 3,-3 8 0,3 7-53,-3-3 1,-2 6 8,-2-3 1,2 6-157,-2-1 0,2-3-32,-2-2 1,2-2-88,2-1 392,3-5 0,-4 4 0,5-5 0</inkml:trace>
  <inkml:trace contextRef="#ctx0" brushRef="#br4" timeOffset="52">6795 14036 8063,'-6'-6'1263,"0"0"-812,2 2 1,1 2-180,-4-1 0,3 1-47,-4 2 1,1 0-156,-5 0 1,2 2-1,3 1 1,-5 4-130,1 4 1,-1 1 89,-3-1 0,2 1-119,2-1 1,0 4-73,-1 0 1,1 1 150,-1-5 0,2 4-24,2 0 1,-2 1 50,3-5 1,2 1 4,1-1 1,3 0-28,1 1 16,0-1 0,0 1-39,0-1 1,5-3 49,2-1 0,7-3-53,1 4 0,6-6 41,-2 2 1,1 1-132,-1-1 0,3 4 112,-3-5 0,2 6-67,2-1 0,0-2-4,0 2 1,-4-1-8,0 5 0,-5-1 32,1 1 1,-2 3-4,-2 0 1,-3 4 100,-1-4 0,-4 4-90,1-3 1,-3 4 107,-1-1 0,-1-1 26,-3 1 1,-6-4 175,-5 4 1,-6-5-123,2 1 1,-2 2 92,-2-2 1,-5 4-120,-3-4 1,0 3 13,0-7 0,-2 3-407,3-6 192,7-3 0,-2 0-114,9-5 1,1-1-316,4-3 1,4-4 120,4-7 393,1 3 0,2-10 0,0 4 0</inkml:trace>
  <inkml:trace contextRef="#ctx0" brushRef="#br4" timeOffset="53">7743 14013 8095,'-6'-5'-406,"-4"-1"707,9-5 133,-4-1 128,5 6 432,0 1-707,0 5-55,0 10 0,0 3-123,0 9 0,0 8 111,0 4 0,1 1-138,3 7 0,1 3-61,2 0 0,3 4-188,-2-8 0,-2 3-124,2-3 0,-5-1 163,0-6 1,0-5-85,1-2 0,-3-4 120,3-4 1,-2-3-261,2-4 1,-3-1 101,3 1 1,-3-5-907,-1 1 575,0-6 581,6 3 0,-5-5 0,4 0 0</inkml:trace>
  <inkml:trace contextRef="#ctx0" brushRef="#br4" timeOffset="54">7926 14071 8107,'0'-12'-200,"0"1"0,1 4 205,3 4-8,-3 1 0,8 4 1,-5 1 0,1 9 463,-1 7 1,-3 4-97,3 3 1,1 5 16,-1 7 1,0-1-314,-4 4 1,0 0-218,0 1 1,0-4-2,0-8 0,1 1 85,3-8 0,-3 1-287,3-9 1,1 0 132,-1-3 0,3-5-816,-3 1 480,5-5 554,-3 2 0,1-5 0,-2 0 0</inkml:trace>
  <inkml:trace contextRef="#ctx0" brushRef="#br4" timeOffset="55">7938 14116 8107,'0'-11'899,"0"-1"-684,0 1 319,0 5-401,0 1 1,1 5 49,3 0 1,2 6 29,5 5 1,6 6-121,2 6 0,2 3 138,2 1 0,0 5-274,0-2 1,4 3 22,-1 1 0,1-3-86,-4-1 0,0-8-40,-1 1 1,1-4-135,0 0 1,-1-3 107,-3-4 1,1-1 49,-5 0 1,0-3 81,-3 0 0,-1-4-90,1 3-191,-1-4 1,-3 2-97,-1-5-583,-4 0 455,2 0 545,-5 0 0,-5 0 0,-1 0 0</inkml:trace>
  <inkml:trace contextRef="#ctx0" brushRef="#br4" timeOffset="56">8360 14002 8133,'0'-11'-132,"-4"-1"-61,0 1 0,1 3 303,3 0-69,0 6 1012,0-3 522,0 5-1310,0 5 0,0 1-79,0 6 0,1 5 34,3 6 1,-2 5-265,6 7 1,-4-1 63,3 0 0,-4 5-10,1 3 0,-3-1-158,-1 1 1,0-7 77,0 0 0,4-2-241,0-7 0,-1 0 139,-3-7 0,0 1-512,0-5 327,0 0 1,0-3-34,0-1 1,2-4-21,1-4 1,0-1 409,5-2 0,-1-5 0,5-2 0</inkml:trace>
  <inkml:trace contextRef="#ctx0" brushRef="#br4" timeOffset="57">8520 13968 8127,'-5'-7'736,"4"1"15,-3 2-758,3 3 107,1-4 1,0 6 70,0 3 0,0 4-18,0 7 1,0 3 162,0 4 0,3 6-169,1 3 1,0 2-23,-4 1 1,4 2-286,0 2 1,-1-2 125,-3 6 0,4-9-226,0 2 1,0-5 96,-4 0 1,0 1 32,0-8 1,4 1 22,-1-9 0,1 0-70,-4-3 152,5-1 1,-2-3 241,4-1-14,-4-4-158,7 2 0,-4-5 51,6 0 0,-1 0-58,1 0 0,-1 0 28,1 0 0,3-4-62,0 0 1,4-4-12,-4 0 1,4 3-46,-3 1 1,3-1-7,-4 1 1,4-1-151,-4 1 0,0 3 114,-3-3 0,-1-1-208,1 1 0,-1-1 64,0 1 0,-3 2-548,0-6 206,-1 6 580,0-3 0,-2 0 0,-5-2 0</inkml:trace>
  <inkml:trace contextRef="#ctx0" brushRef="#br4" timeOffset="58">8577 14299 7975,'-10'-11'316,"2"-1"1,3 4 203,5 1-413,5 4 1,2-2-7,4 5 1,-2 0 7,2 0 0,0 0 172,8 0 0,-4 0-104,4 0 0,0 0-341,4 0 1,3 0 103,1 0 0,-4 0-388,-4 0 1,-1-1 68,1-3 1,-3 2-115,-4-6 1,-1 4-11,0-3 503,1-1 0,-1-3 0,1-1 0</inkml:trace>
  <inkml:trace contextRef="#ctx0" brushRef="#br4" timeOffset="59">8520 13911 8230,'0'-18'511,"0"6"1,6 2-199,6 3 0,4-3 264,7-2 1,0 6-419,0 2 1,0 3 19,-1 1 1,1 0-409,0 0 1,0 0 119,0 0 0,0 3-1385,-1 1 1494,-4 5 0,4-8 0,-4 5 0</inkml:trace>
  <inkml:trace contextRef="#ctx0" brushRef="#br4" timeOffset="60">9331 13911 8307,'0'-8'-108,"0"0"231,0 1 86,0-5 0,-1 5 365,-3-1-317,3 1 1,-6-4 270,3 4-255,-2 2 0,-5 1-96,-1 0 1,1 2 8,-1 5 1,-3 4-138,0 4 1,-4 2 48,4 2 1,-6 4-34,2 8 1,-1-2-148,1 6 0,-3 3 32,3 4 0,3 5-47,1-1 1,2 2 49,1 2 0,6-4-112,2 0 0,3-5-47,1 1 1,5-8-18,3-3 1,3-4 141,4-4 0,3-3-21,5-5 1,5-4 79,2-3 0,3-3-43,2-1 0,-5-5 25,1-3 0,-1-7-43,4-4 1,-3-3 132,-1 0 1,-1-3-49,2-1 1,-3-2 17,-5-3 1,-2-2 35,-2 3 1,-4 1 150,-7-2 1,-3 2-67,-5-1 0,-1-2-60,-3 5 1,-4-3-61,-7 3 0,-3-2 53,-4 6 0,-3-6-318,-1 6 0,2 2-121,-3 2 0,-1 6-140,1 1 1,1 2 95,3 6 1,1 1-126,3 3 0,3 5-191,4 2 725,1 4 0,0 0 0,-1 0 0</inkml:trace>
  <inkml:trace contextRef="#ctx0" brushRef="#br4" timeOffset="61">9182 14550 8044,'-6'5'0,"-3"-2"335,5 4-133,1-4 1,4 3-221,3-2 0,1-1 99,2 4 1,3-3 162,-2 4 1,2-2-14,2 2 0,0 2 26,4-3 1,-4 0-52,3 0 1,2-3-139,-2 4 0,6-4 23,-2 3 1,2-3-243,2 4 1,0-6-122,0 2 1,1-3 196,2-1 1,-1 0-325,1 0 0,-2 0 161,-1 0 1,-1-4-386,-3 1 0,-2-6 623,-1 1 0,-4-2 0,5-1 0</inkml:trace>
  <inkml:trace contextRef="#ctx0" brushRef="#br4" timeOffset="62">9788 14105 8074,'0'-12'513,"0"1"0,0 0-189,0-1 58,0 6-329,0 1 302,0 5 0,0 10-121,0 5 0,0 5-203,0 3 0,0 5 34,0 3 1,0-1-143,0 4 0,0-6 18,0 6 0,1-3 35,3-1 0,2 2-315,6-5 1,-2 2 159,-3-6 1,7 1-198,-2-9 1,2 0 67,-3-3 0,0-5 312,1 1 0,3-5-39,0 0 0,2-3 152,-2-3 0,-1-4-92,5-4 0,-4-1 127,4 1 1,-3-6 5,3-2 1,-5-2-108,1-2 1,-3-1 182,0-3 1,-1 2-57,1-6 0,-2 5 166,-3-5 1,2 2-50,-5-1 0,0-3-130,-4 2 0,0 3-138,0 2 0,0 2-207,0 1 1,-4 5-355,0 3 267,1 2-1091,-3 7 939,5 1 0,-4 6 419,5 3 0,0 2 0,0 5 0</inkml:trace>
  <inkml:trace contextRef="#ctx0" brushRef="#br4" timeOffset="63">10416 13865 8157,'0'-6'345,"0"1"1,0 6-27,0 3 1,0 3 8,0 8 0,-4 3-204,0 5 0,0 5 133,4 2 1,-3 3-353,-1 2 1,-1 3 100,1 0 1,3 1 14,-3-1 0,-1-2-114,1 2 0,0-6-169,4-2 0,0-5 44,0 2 0,0-4-177,0-4 1,0-3-484,0-4 278,0-1 227,0-4 1,1-2-45,3-5 417,-3 0 0,10-5 0,-5-2 0</inkml:trace>
  <inkml:trace contextRef="#ctx0" brushRef="#br4" timeOffset="64">10382 13922 8102,'0'-18'128,"0"2"-64,0 4 0,0 1 1131,0 0-255,0-1-749,0 6-47,0 1 1,3 7 182,1 6 0,9 5-161,-2 9 0,7 6-1,-3 3 1,6 2 2,-2 1 1,2 2-129,2 2 0,-4-2-245,0 6 0,-4-5 161,4 1 1,-5-2-297,2-2 1,-4-4 169,0 1 0,3-7-222,0-1 1,-3-2 30,-5-5 0,1-1-110,3-4 1,-3-1 123,-1-2 1,-3 1-380,4-5-13,-6-1 739,3-3 0,1 0 0,0 0 0</inkml:trace>
  <inkml:trace contextRef="#ctx0" brushRef="#br4" timeOffset="65">10359 14413 11937,'16'-5'342,"6"0"-139,4-3 0,-4 2-390,-7 2 0,2 3 223,-2-3 1,4-1-704,-4 1 0,6 0 667,-2 4 0,2-5 0,2-1 0</inkml:trace>
  <inkml:trace contextRef="#ctx0" brushRef="#br4" timeOffset="66">10953 13899 8176,'-11'-11'112,"9"4"1,-13-1 95,7 4 0,2-4 269,-2 4 500,6 1-195,-3 3-539,5 0 1,0 5 0,0 2 0,0 14-163,0 5 1,1 6 138,3 2 1,2 5-254,5 3 1,-3-1-83,0 1 0,-1-5-158,5 1 1,-2-1 14,-3 1 1,4-4 108,-4 0 1,-1-5-105,2-6 1,-4-1-158,4-3 470,-6-3 0,4-6-31,-2-2 265,-3-3-213,5-5 0,-5 0 134,3 0 1,-2 0-12,6 0 0,-1-1-141,5-3 1,-1 1 13,1-4 0,3 4 12,0 0 0,4-3-157,-4 3 1,6-1 46,-2 4 0,-2 0 29,3 0 1,-1 0-27,3 0 0,1 0-129,0 0 0,-4 0-190,0 0 1,-4 0 102,4 0 1,-5 0-50,2 0 0,-4 0 41,0 0 1,-1 0-944,1 0 1185,-6-5 0,9-2 0,-2-4 0</inkml:trace>
  <inkml:trace contextRef="#ctx0" brushRef="#br4" timeOffset="67">11535 13854 8160,'0'-12'229,"0"1"-229,0-1 0,0 1 206,0-1-164,0 6 1122,0 1-344,0 0-389,0 4 0,0 6-145,0 10 1,1 7-64,3 4 1,-1 3-50,4 6 0,-3 3-21,4 0 1,-4 5-69,3-1 0,-1-2-242,2 2 0,1-5-227,-5 1 0,3-4 231,-3-3 1,1-1-239,-1-7 1,-3 1 171,3-9 0,1 1-452,-1-5 0,1-3 115,-1-1 1,-2-4 555,6 1 0,-5-3 0,2-1 0</inkml:trace>
  <inkml:trace contextRef="#ctx0" brushRef="#br4" timeOffset="68">11992 13876 8254,'0'-11'-209,"0"5"496,0-5 1,1 10 158,3-3-290,-3 3 1,6 2 134,-4 3 0,0 8-87,5 7 1,-6 3 5,2 5 1,-2 2-77,2 6 1,-2-1-34,1 0 1,-1 0-148,-2 1 1,3-2 85,1-3 1,0 2-103,-4-6 1,4-3 31,0-4 0,-1-5-382,-3 1 0,4-2-496,0-1-412,0-6 338,-4 4 982,5-9 0,-4-1 0,4-6 0</inkml:trace>
  <inkml:trace contextRef="#ctx0" brushRef="#br4" timeOffset="69">11786 13876 8316,'0'-11'-24,"-1"0"525,-3-1-170,3 1 1,-4 3 130,5 0-243,5 1 0,1-3-57,6 2 1,-1-1 107,1 5 0,0 1-157,4 3 0,1 0 156,6 0 1,4 0-335,-1 0 0,6 0-22,-1 0 1,-2 0-104,1 0 0,-1 0 53,2 0 0,-3 0-148,-5 0 0,-2 0 81,-2 0 1,2 0 85,-6 0 1,0 0 129,-4 0 1,1 0-146,-1 0 188,1 0 0,-5-4-232,1 0 87,-6 0 1,5 4 78,-3 0 1,-3 1-32,3 3 138,-3-3 0,-1 10-86,0-4 1,1 3 196,3 2 0,-3-1-69,3 1 1,-1-1 106,0 1 1,0-1 34,5 0 0,-1 0 27,5-4 1,-1 3-146,0-2 1,1 1 4,-1-2 0,1 2-198,-1-5 0,1 4 193,-1-5-290,0 1 1,1-4 108,-1 0 1,1 0-158,-1 0 1,-3 0-32,-1 0 1,-3 0-235,4 0 314,-1 0 0,1-1-281,0-3 68,-6 3 239,8-9 1,-7 5-268,4-3 246,-4-2 0,6 4-97,-5-6 1,1 5 161,-1-1 1,-2 4 165,6-3-148,-6-1 0,5 0 248,-4 1-110,-1 4 1,7-3-42,-6 2 221,1 3 0,0-6 184,0 4-172,0 1 1,-1-4 257,1 2 8,0 3-236,1-9 20,-4 8-317,4-3 148,-5 5-180,0 0 1,-6 7 81,-5 4 0,-1 6-234,-3 6 1,-3 4 22,-1 4 0,-1 3 31,1 4 1,-1-1 75,4 5 0,-3-2-10,4 2 1,4-1-188,3-3 1,4-6 74,-3 2 0,4-7 49,-1-1 0,3-3 39,1-4 0,0 2 79,0-6 1,0-4-139,0-3 1,4-4-110,0 3 1,1-4-273,-1 1 1,-2-3 172,6-1 0,-5 0 331,5 0 0,5-5 0,5-2 0</inkml:trace>
  <inkml:trace contextRef="#ctx0" brushRef="#br4" timeOffset="70">13602 13796 8024,'-5'-11'-13,"4"3"204,-3 1 153,3 4 143,1-2 29,0 0-109,0 4 1,0-3-125,0 8 1,-4 6 100,0 5 0,0 9-141,4-1 1,0 11 14,0 1 1,0 1-119,0-1 0,0-1-155,0 0 0,2 2-139,1 2 1,0-3 137,5 3 0,-2-3-45,2-5 0,0 2-18,-4-5 1,4-2-714,-4-6 567,5 3 0,-4-10-395,2 3 0,0-6-59,-4-1 0,0-6-922,5 2 1601,-6-2 0,8-8 0,-3 0 0</inkml:trace>
  <inkml:trace contextRef="#ctx0" brushRef="#br4" timeOffset="71">13979 13739 8045,'12'-17'0,"-5"0"481,1 6-310,-1-1 1,4 1-76,-4-1-131,3 1 709,-3 5-204,-1 1-298,-1 5-103,-15 5 0,1 5-141,-10 5 1,4 4 42,-4-4 1,0 6 36,-4-2 1,1 6 48,3 2 1,-1-5-18,5-3 0,0 1 36,3 2 0,6-3-54,2 0 1,3-5 86,1 2 0,0 0-52,0-1 0,1 1 94,3-5 1,6 0-105,5 1 1,5-5-16,-1 1 0,2-4-4,-2 3 1,2-3-87,-2 4 1,3-4-27,1 3 1,-4-3 110,0 4 0,-5-1-72,1 5 1,-2-1 43,-2 1 1,-3 0 1,-1 4 1,-4-4 40,1 3 1,1 2 16,-1-2 0,-2 4-7,-6-4 0,2 2 9,-6-2 1,-1-2 91,-6 2 1,2-2-127,-2-2 0,1 1-15,-1-1 1,-3-3 38,-5-1 1,2-4-782,2 1 0,-2-3 168,6-1 0,-4-1-507,4-3 1069,5-3 0,5-9 0,5-2 0</inkml:trace>
  <inkml:trace contextRef="#ctx0" brushRef="#br4" timeOffset="72">14961 13785 7956,'-5'-11'-137,"4"-1"-282,-3 1 382,3-1 567,1 1-69,0 5 712,0-5-368,0 10-92,0-4-491,0 5 1,-1 6-91,-3 6 1,3 6-7,-3 8 1,-1 7-58,1 5 1,0 5-129,4-1 1,0-1 43,0 1 0,0-5-143,0 1 1,5-7 70,3 0 0,2-6-25,1 2 1,2-3-34,2-1 0,-1-5-55,5-3 0,-2-2 28,6-2 1,-7-3 61,7-1 1,-3-4 7,3 0 0,0-3 23,0-3 0,0-4 125,-1-4 0,1-4-72,0-1 0,-1-4 113,-3 1 1,1-2-120,-5-2 0,2-4 92,-2 0 1,-6-1-5,2 2 0,-7 0 9,0-4 0,-3 3-86,-1-3 0,-4 3-12,1-3 1,-6 3-182,1-3 1,-2 4 122,-2 0 0,6 7-258,2 3 0,2 4-122,-2 0 123,3 1 0,-4 3-62,5 1 0,1 4 410,3-1 0,2-2 0,5 0 0</inkml:trace>
  <inkml:trace contextRef="#ctx0" brushRef="#br4" timeOffset="73">15612 13659 7967,'5'-6'56,"0"-4"-28,3 2 1,2-2 239,-2-1 116,7-1 1,-3 5 99,-1-1-110,0 5 62,-9-2 34,3 5-218,-5 0-249,-5 5 0,-3 2-86,-7 4 0,1 4 84,-5 1 0,4 3-95,-4-4 1,5 5 72,-2-1 1,5-1-72,3 1 1,-2-1 54,3 1 1,1 1-26,3-5 1,1 6 60,2-2 0,2-3 1,1 0 1,4-1-15,4-4 0,1 3 15,-1-6 0,4 2-13,1 1 1,4-3 3,-1 0 1,-1-6 10,1 2 1,0 1-3,4-1 1,-4 3 0,0-3 0,-4 5-2,4-1 0,-5-2 0,1 2 0,-6-2 0,-1 2 0,-2 2 0,2-3 0,-3 4 38,-5 0 0,0 0-34,0 1 1,-5 3 39,-3 0 1,-4 2 7,-3-2 1,-3-2 6,-4 2 1,-2 1-97,-3 0 1,-1-1-2,-2-4 1,-2-1-309,5-2 1,2 1 143,6-5 1,6 0-961,5-4 1162,6-6 0,2 0 0,6-5 0</inkml:trace>
  <inkml:trace contextRef="#ctx0" brushRef="#br4" timeOffset="74">16092 13682 7945,'-5'-6'0,"2"-3"0,-4 5 591,4-5 73,-2 3 160,5 0-285,0 1 225,0 5-499,0 10 1,0 2-68,0 11 0,0 5-32,0 3 0,-1 3-152,-3 4 1,3 1 117,-3 3 1,3-1-47,1-3 0,0-3-237,0 3 0,0-3 89,0-5 1,1 2-228,3-6 1,-2 0 133,6-7 0,0 1-67,3-5 1,2-3 127,2-5 0,-1-4 73,5 1 1,0-3-20,4-1 0,0-1-4,-1-3 0,1-2-172,0-6 1,-4 2 108,0 2 0,-5-4-275,1 4 0,-2-5 106,-1 6 1,-6-3-1090,-2-2 1365,-3 1 0,-1-1 0,0 1 0</inkml:trace>
  <inkml:trace contextRef="#ctx0" brushRef="#br4" timeOffset="75">16069 13968 7944,'-6'0'1489,"2"-4"-1270,8 0 1,2-4-350,6 5 0,0-2 108,3 1 1,-1 3-99,5-3 1,-1 1 148,1-1 1,3 3-4,-3-3 1,2 2-701,2-2 452,0 3 0,-1-8-470,-3 5 0,-3-1 91,-4 1 601,-6-2 0,4-6 0,-3 1 0</inkml:trace>
  <inkml:trace contextRef="#ctx0" brushRef="#br4" timeOffset="76">16069 13637 7944,'0'-17'245,"1"4"62,3-2 0,8 1 328,7-1 0,7 3-196,5 1 0,1 0-461,-2 3 1,3 3 29,-3 1 1,-2 3-42,-1 1 0,-3 0-236,-1 0 1,-1 0-979,-3 0 1247,2 0 0,-8 0 0,3 0 0</inkml:trace>
  <inkml:trace contextRef="#ctx0" brushRef="#br4" timeOffset="77">16697 13648 7930,'0'-11'1,"0"-1"1,2 2 331,1 2 241,-1-2 105,3 4-462,-5-1 0,0 4 30,0 6 1,0 5-21,0 7 0,0 4-7,0 8 0,0 3-140,0 9 1,0 1-49,0 6 1,0-2-124,0-2 1,0 1 53,0-5 1,0 0-91,0-3 0,0-6-47,0-3 0,4-3 66,-1-4 1,6-2-8,-1-6 0,-2-1 81,2-2 0,-4 1-867,3-5 401,-4 0 0,3-4-743,-2 0 1243,-3 0 0,4-6 0,-5 0 0</inkml:trace>
  <inkml:trace contextRef="#ctx0" brushRef="#br4" timeOffset="78">16674 13933 7930,'8'0'329,"0"0"1,-1 0-22,5 0 1,0-1-348,4-3 0,1 3 51,6-3 1,1 3 54,3 1 1,-3-1-24,3-3 0,-3 3-138,-1-3 0,-4-1-231,0 1 1,-4-1 163,4 1 1,-5 2-873,1-6 1033,-7 0 0,2-3 0,-4 0 0</inkml:trace>
  <inkml:trace contextRef="#ctx0" brushRef="#br4" timeOffset="79">16686 13557 7983,'18'-12'357,"4"-3"187,1 0 0,3-4-318,8 3 0,-2 5-186,6 3 1,-8 5 44,-3-5 22,-3 5 1,-5-3-20,0 2 0,-4 3-218,4-3 1,-5 3-510,2 1 1,-8 1 104,0 3-854,0-3 1388,3 4 0,0 0 0,1 2 0</inkml:trace>
  <inkml:trace contextRef="#ctx0" brushRef="#br4" timeOffset="80">17234 13545 8277,'6'5'935,"3"3"-956,-5 7 1,0-1 93,-4 5 1,4 5 143,0 7 0,-1-2-147,-3 1 1,0 5-38,0 3 0,0 0-19,0-4 0,0-4-15,0 1 1,5-6-130,3 2 1,2-8 101,2-4 1,-1 0 63,0-3 1,5 0-43,-1-8 0,0 0-8,-3-4 1,3 0-11,0 0 0,4-1 10,-4-3 0,4-2 6,-3-6 0,3 1 20,-4-1 0,1-3 115,0 0 0,-4-5-121,3 1 1,-3 1 189,-5-1 1,2-1 28,-5-7 1,4 3 141,-4-3 1,-1-1-101,-3 2 0,-3-5-60,-1 4 0,-5 0-630,1 0 1,-2 4 263,-1 0 1,1 5-657,2 7 1,-2 1 2,2 2-286,3 3 1098,0 5 0,0 0 0,-1 0 0</inkml:trace>
  <inkml:trace contextRef="#ctx0" brushRef="#br4" timeOffset="81">17885 13477 7914,'-10'-5'-191,"2"-3"1,3 2 82,5-2 0,0 4 1055,0-3-292,0 4 657,-5-2-477,4 5-575,-4 0 1,5 6-82,0 6 1,0 5-28,0 10 1,0 4-101,0 7 0,0-3 138,0 3 0,0 2-308,0-2 1,4 4 109,-1-4 1,1 3-223,-4-2 0,4-3 25,0-5 0,0 1-60,-4-6 0,3 1 210,1-4 0,0-6 60,-4-1 96,5-4 0,-2-4-64,4 0 203,-4-6 1,7 3-55,-2-5 0,2 0 188,1 0 1,2-4-124,2 1 1,-1-6-155,5 1 0,0 2-53,4-2 0,0 2-225,0-2 1,2-1 20,-2 5 0,1-3 86,-9 3 0,2 0-477,-2 4 0,-6-4 217,2 1 0,-2-1-2235,3 4 2569,-6 0 0,-1-10 0,-5-3 0</inkml:trace>
  <inkml:trace contextRef="#ctx0" brushRef="#br4" timeOffset="82">19130 13591 7917,'0'-12'-1365,"-1"1"1092,-3 0 1,3 3 897,-3 0 1,-1 1-114,1-5 1,0 1 440,4-1-267,0 6 39,0-4-160,0 9-183,0-4 1,0 15-294,0 5 1,0 10 99,0 6 1,4 6-152,0 1 1,8 4 63,0-4 1,2 1-200,-3-1 0,1-6 47,-1 2 0,0-7-54,1-1 0,-1-2-61,1-1 1,-5-5 69,1-3 0,0-6 151,3-1-1,-1-4-69,-2 3 0,-2-4 123,-2 1-91,-3-3 1,8-2-28,-5-3 0,0-3-25,-4-4 1,3 0-129,1-1 1,0 1 152,-4-1 0,1-3-22,3 0 1,-3-5 9,3 1 1,-2-3-23,-2-1 0,1 5 82,3 3 0,-2-1-42,6 0 1,-4 5 32,3 3 0,-3 6-73,4-2 1,-1 4 4,5 4 0,-5 7 35,1 8 0,-1-1-9,5 1 1,-1 0 179,1 4 1,-1 0-106,1 0 0,-1-4-48,0 0 1,1-5 7,-1 1 0,1-4-16,-1-3 0,1 1 145,-1-5 1,0-1 205,1-3 1,-5-1-174,1-3 0,-2-2 51,2-5 1,1-1-164,-5 1 0,1-1 86,-1 1 0,-3-4-45,3-1 0,-3-4-13,-1 1 0,0-2-80,0-2 0,-4 0 30,0 0 0,0-4-148,4 1 1,-3-6-144,-1 2 0,0 0-27,4 0 1,0 4-31,0 0 0,1 3 58,3 4 1,-3 2-832,3 6 333,-3 5-130,-1-4 0,0 10 132,0 0 1,-5 5 734,-2 6 0,-3 0 0,-2 1 0</inkml:trace>
  <inkml:trace contextRef="#ctx0" brushRef="#br4" timeOffset="83">19804 13408 7928,'1'-8'49,"3"1"1250,-3 4-362,4-2-163,-5 5-442,0 0 0,0 5-40,0 3 0,0 8-96,0 7 0,0 4 13,0 3 1,1 7-59,3-3 0,-2 7 68,1-3 1,-1 4-160,-2-4 0,0 3 40,0-7 1,0 7-422,0-7 1,1-1 27,3-3 1,-3-6-119,3-1 0,-3-1 201,-1-7 0,4 0-98,0-3 1,1-2-999,-1-3 859,-3 4 0,5-10-1244,-2 3 1691,-3-3 0,9-1 0,-3 0 0</inkml:trace>
  <inkml:trace contextRef="#ctx0" brushRef="#br4" timeOffset="84">20055 13511 7898,'0'-17'0,"0"3"0,0-5 0,5 5 2728,3-1-1198,2 8-1191,1 2-109,1 5 0,-5 5 18,1 2 1,-4 8-79,3 4 1,-4 8-78,1 4 0,-2 5-28,2 2 0,-3 4 37,3-4 0,-3 6-366,-1-3 1,0-1 173,0-2 1,0-6-83,0-2 1,0-5 10,0 2 1,0-7-65,0-1 1,2-5-4,1 2 0,-1-8-164,2 0 0,-2-5-1441,2 0 784,-3 4-153,4-6 795,-5 4 1,-1-6-68,-3-3 474,-2 3 0,-16-14 0,-2 2 0</inkml:trace>
  <inkml:trace contextRef="#ctx0" brushRef="#br4" timeOffset="85">19781 13876 9791,'18'0'1276,"-1"4"-1103,-1 0 0,1 0 16,6-4 1,5 0-289,3 0 0,2 0 71,1 0 0,1-1-229,4-3 1,-9 2-248,0-1 0,-4-2-1256,-3 1 1760,0 0 0,-6-1 0,0-1 0</inkml:trace>
  <inkml:trace contextRef="#ctx0" brushRef="#br4" timeOffset="86">20489 13488 7900,'0'-11'263,"0"-1"127,5 1 0,-4 3 465,3 1-285,-3 4 29,-1-2-166,0 5-500,0 5 0,-3 6 18,-1 8 0,-4 7-6,4 0 1,-3 10 129,3-2 0,0 3-101,4-3 1,0-1 84,0-2 0,0 2-21,0-3 1,1-2 171,3-1 0,-1-4-58,4-4 0,1 1-86,3-5 1,1 0 18,-1-3 0,1-1-19,-1 1 1,1-5-109,-1 1 1,2-6 79,2 2 0,-2 1-171,2-1 1,1 0 110,0-4 0,3 0-101,-4 0 0,1-4 72,0 0 1,-8-1-275,4 1 1,-3 3-99,2-3 0,-3-1-626,-1 2-89,-4-6 385,2 2 0,-6-3 67,-3 3 686,-2-4 0,-6 5 0,1-5 0</inkml:trace>
  <inkml:trace contextRef="#ctx0" brushRef="#br4" timeOffset="87">20466 13819 7900,'-11'-5'292,"-1"3"602,1-6-401,5 5-293,1-7 0,10 9-139,2-3-31,8 3 0,-1-3 148,5 0 1,4 1-28,4 3 1,1 0-308,-2 0 0,-1-2 143,1-2 1,-2 3-598,-1-3 0,-4-1 254,0 2 1,-9-1-662,2 4 488,-8-5 529,1 3 0,-10-8 0,-2 4 0</inkml:trace>
  <inkml:trace contextRef="#ctx0" brushRef="#br4" timeOffset="88">20363 13499 7931,'5'-12'312,"3"-3"1,7 1-84,4-5 0,8 5-164,3-2 0,7 7 75,1 2 1,4-1 176,-4-3 1,2 4-96,-2 4 0,-7 0 81,4-1 1,-9 3-275,1-3 0,-4 3 121,-4 1 1,-3 1-321,-4 3 1,-5-3-33,1 3 129,-5-3 1,3 3 117,-2 0 1,-3 5-7,3-1 1,-3 2-33,-1 1 1,1 6-19,3 2 1,-3 2 141,3 2 1,-3 5-87,-1 2 1,4 3 31,0 2 0,0 3 0,-4 0 1,0 2-198,0-5 0,-1 4 13,-3-9 1,3 3-1,-3-10 0,1 1 144,-1-8 1,3-1 74,-3-4 1,3-3 10,1 0-132,0-6-39,0 3 182,0-5 0,0-5-140,0-3 1,0-2-103,0-1 0,0-1 166,0 1 1,0-4-11,0 0 1,0-4 49,0 3 1,4-4-83,0 1 0,-1-1 190,-3 1 1,0-2-97,0 6 0,4 0-97,0 3 0,1 6-41,-1 2 0,-2 3-158,6 1 1,0 1 116,3 3 0,4 6-112,1 5 0,3 6 154,-4-2 0,1 2-24,0 2 0,-2-4 36,5 0 1,-4-1-48,4 1 0,-5-2 87,1-6 1,2 0 23,-2 1 1,0-6 139,-4-2 0,1-3-3,-1-1 1,-3 0 159,-1 0 0,-3 0-40,4 0 0,-4-5-69,3-2 0,-4-4-80,1 0 1,-3-4 33,-1 0 0,0-6-98,0 2 0,-4-1-9,0 1 0,-3-6-139,3 2 1,-4-3-266,4 3 0,-3-1-512,3-2 1,-4 0-271,5-4 0,-5 4 529,4 0 1,0 3-385,4 4 0,0 2 31,0 6 926,-5 0 0,-1-6 0,-5-1 0</inkml:trace>
  <inkml:trace contextRef="#ctx0" brushRef="#br4" timeOffset="89">22042 13305 7930,'-6'-5'0,"-3"3"-72,5-6 610,-5 6 64,8-4 1,-4 5 45,5-3-434,0 3 1,0 5-100,0 7 0,1 12 57,3 0 0,-1 9 23,4 2 1,-3 0 22,4 4 0,-6 2-227,2-2 0,-1 4-83,0-4 0,-1 4-122,1-4 0,-1 0-2,-2-4 1,0-1 44,0-3 1,0-2 29,0-5 0,1-1 77,3-3 0,-3-3 11,3-4-95,-3-1 280,4 1 0,-2-5-48,4 1 1,-3-6 67,4 2 0,-4-3 15,3-1 0,1 0-73,3 0 0,1 0-45,-1 0 0,2 0 10,2 0 1,-1-1 16,5-3 0,-4 3-11,4-3 1,-1 2-125,1-2 0,1 3-116,-4-3 0,0 1-224,-1-1 0,-2 3 21,2-3 1,-6 2-191,-1-2 0,-2 2-204,2-6 0,-3 4 301,-5-4 1,4 5 470,-1-5 0,-4-5 0,-5-4 0</inkml:trace>
  <inkml:trace contextRef="#ctx0" brushRef="#br4" timeOffset="90">21997 13762 7930,'2'-10'390,"6"2"0,4-2-171,11 3 0,1 2-89,3 1 0,-2-1 202,6 1 0,-4-4-133,3 4 0,-1-3 91,2 3 1,-3-1-158,-6 1 1,-4 3-289,-3-3-362,-2 3-877,-2 1 468,-4 0 0,-3 0 54,-8 0 872,3 0 0,-15-5 0,4-2 0</inkml:trace>
  <inkml:trace contextRef="#ctx0" brushRef="#br4" timeOffset="91">21951 13351 7930,'5'-18'206,"1"0"206,6 3-309,4 3 1,6-4 421,4 9 1,10-2-142,-2 5 1,3 0-288,-3 4 1,1-4 24,-1 1 1,-1-1-426,-3 4 0,-2 4-161,-5-1 0,-1 5-405,-3-4 0,1 5 869,-5-2 0,-5 3 0,-5 2 0</inkml:trace>
  <inkml:trace contextRef="#ctx0" brushRef="#br4" timeOffset="92">22590 13282 7930,'7'-5'0,"-2"3"369,-5-6 1,0 1 343,0-5 85,0 6-281,0-4-82,0 8-116,0-3-284,0 21 1,4 3 107,0 15 1,3 1 21,-3 3 1,4 1-142,-5 6 1,5-2 73,-4 7 0,0-3-164,-4-1 0,1-2 31,3-2 0,-3 2 32,3-2 0,-3-3-18,-1 0 0,0-8-100,0 0 1,0-6 42,0 2 1,0-4 75,0-4 0,0-3 38,0-4 1,1-1-28,3 0 73,-3-4-40,4 3 29,-5-9 0,2 4 6,1-5-40,-1 0 0,4 0 63,-2 0 1,-2 0-69,6 0 0,-4 0 121,3 0 1,2-1-93,7-3 1,-4 3-94,4-3 1,-3-1 39,3 1 1,0-3-97,3 3 1,3-1 45,-3 1 1,-3 3-133,0-3 0,0-1-113,-1 1 1,1-4-873,-5 4-559,0-4 1160,-4 1 1,-2 0-635,-5-1 1192,0 0 0,-5-3 0,-2 0 0</inkml:trace>
  <inkml:trace contextRef="#ctx0" brushRef="#br4" timeOffset="93">22590 13271 7930,'6'-11'0,"-4"-1"82,6 1 1,-1-1 100,5 1 0,0 1 53,4 2 1,-4-1 10,4 5 1,-8 1-132,0 3 1,0 0-20,3 0 1,1 0-127,-1 0 0,0 0 174,1 0 0,4 0 58,3 0 0,-1 0-83,1 0 0,-5 3-193,1 1 73,3 0 0,-5 1 0,3 2 0</inkml:trace>
  <inkml:trace contextRef="#ctx0" brushRef="#br4" timeOffset="94">22979 13328 7930,'12'0'545,"4"0"0,-2 1 55,5 3 0,-5-1-208,1 4 1,-2 5 0,-2 3 0,2 7-118,2 0 0,-2 6-132,2 7 1,1-1 33,0 0 1,-1 4-112,-4 0 0,1 4 18,-1-4 0,0-1-219,1-7 1,-5 2 8,1-5 1,0 0 71,3-5 1,1-4-92,-1-3 1,0 2-120,1-2-13,-1 0 0,1-5-28,-1-2 0,-3 1-298,-1-5-177,-4 0 96,2-4 1,-5-2-195,0-2 1,0 1 877,0-9 0,-5 3 0,-1-7 0</inkml:trace>
  <inkml:trace contextRef="#ctx0" brushRef="#br4" timeOffset="95">23321 13431 7930,'0'-18'0,"0"0"0,0 3 0,0 2 686,0-2 1,4 6 59,0 2 112,0 4-586,-4-2 0,-1 11-247,-3 6 0,-4 9 7,-7 10 1,-4 3-197,-8 4 0,3-1 56,-3 5 1,0-5-156,0 1 1,0 1 41,4-1 0,4-1 23,0-7 0,5-2-150,-1-5 1,6-5 46,2-3 1,4-2-93,-1-2 1,3-3-81,1 0 0,1-6-272,3 2 745,-3-3 0,4-6 0,-5-1 0</inkml:trace>
  <inkml:trace contextRef="#ctx0" brushRef="#br4" timeOffset="96">23447 13282 7930,'11'-16'390,"2"3"144,2-2 0,-1 4-264,5 3 1,-1-1-187,1 5 1,-2 1-86,-6 3 1,4-4 87,1 0 1,0 0-92,-1 4 1,-2-1 56,2-3 0,2 3-42,-2-3 0,0 3 46,-3 1 0,-1 0-255,0 0 359,-4 0 368,-2 0-456,0 0 1,-4 1 31,3 3 1,-3 2 156,-1 6 1,0 4-82,0 3 1,0 12 85,0 3 1,0 3-65,0-3 0,0 4-20,0 0 0,0 5-92,0-1 0,0-1-138,0 0 1,0-2-69,0 2 0,0-4 80,0 1 0,2-2-98,1-2 0,0-1 18,4-2 0,-3-4 21,4-4 1,-4-1 27,3-3 0,0 1 31,0-5 0,2 1 34,-5-5 0,1-3 189,-1-1 246,-3-4-106,4 7 41,-5-9 1,-1 6-117,-3-4 0,-2-1 80,-6 1 1,-4-1-103,-3-2 0,-4 4-51,-4-1 1,-2 1-116,-5-4 1,1 0-256,2 0 0,-4 0-1173,4 0 1,-3 0 677,8 0 0,0-1 685,7-3 0,-2-2 0,3-6 0</inkml:trace>
  <inkml:trace contextRef="#ctx0" brushRef="#br4" timeOffset="97">2513 15578 8070,'-12'0'1266,"6"-5"-947,1 4-137,0-4 0,3 6-22,-1 3 1,1 3-180,2 9 0,-3 1 50,-1 6 0,0 5 79,4 3 1,0 3-168,0 4 0,0-1 122,0 5 1,0-6-144,0 2 1,4 2-56,0-2 0,1 0-24,-2-4 0,0-5 110,5-2 0,-6-3 17,2-1 1,1-4 7,-1 0 0,3-5-4,-3 1 1,1-6-580,-1-1-360,-3-1 965,4 5 0,-5-1 0,0 1 0</inkml:trace>
  <inkml:trace contextRef="#ctx0" brushRef="#br4" timeOffset="98">3038 15555 7998,'0'-11'325,"1"3"659,3 1-531,-3-1-1,4 2-177,-5 1 0,-5 6-21,-2 3 1,-5 2-217,-3 5 1,1 5 47,-5-1 1,0 5-27,-4-1 0,4 1 127,0 0 1,4 1-57,-4-2 0,5-1-438,-1 1 1,3-5 196,5 1 0,-4 2 6,4-2 0,2 1 111,1 0 1,3-4-21,1 3 1,0-2-1,0-1 1,5-1-3,2 0 0,5-3-34,3 0 1,3-2-6,5 2 1,-1 0-60,1-4 0,1 4 59,3-4 0,-3 3-110,3-3 1,-2 5 120,2-1 0,-6-2 5,6 2 1,-9 0 5,5 8 1,-8-4 1,0 4 0,-3 0 40,-5-1 0,-2 2 20,-5-2 0,-1 2 140,-3 2 0,-3 1-96,-9-5 1,1 4 188,-8-4 0,3 2-10,-7-2 1,-1-2-46,2 2 1,-6-2-140,2-2 1,0-1-79,0-2 1,6 1-39,1-5 1,5-1-598,7-3-394,-1-5 0,6-1 1038,2-5 0,13-6 0,4-1 0</inkml:trace>
  <inkml:trace contextRef="#ctx0" brushRef="#br4" timeOffset="99">4294 15589 7879,'-11'-11'38,"-1"0"0,6 3 81,2 0 152,-2 1 0,0-3 392,-6 2 0,1 2 20,-1 2-518,1 3 1,-2-4-167,-2 5 1,2 1 100,-2 3 1,-1 2-207,0 5 1,-3 1 95,4-1 0,-4 2 19,4 2 0,-2-1-1,2 5 1,2-4-118,-2 4 0,4-5 111,3 2 1,-1 0-6,5-1 0,1 2-10,3-2 1,0-2 13,0 2 0,6-2-95,5-2 1,6-3 111,6-1 0,1-4-72,2 1 1,4 1-8,4-1 0,-4 3-8,1-3 0,-2 5 52,1-2 0,2 4 7,-5 0 0,0 0 10,-5 1 1,0 1 6,-3 2 0,-1-1 101,-3 5 0,-6-4-109,2 4 1,-7-1 110,0 1 0,-3 2 7,-1-2 0,-9 3-23,-2 1 0,-9 0-11,-3 0 1,-1-1 3,-7 1 1,1 0 45,-5 0 1,4-4-49,-4 0 1,7-5-369,-6 1 0,8-3 148,-1-5 1,8-2-449,4-5 1,3-1 57,5-3 525,2-7 0,10-7 0,1-5 0</inkml:trace>
  <inkml:trace contextRef="#ctx0" brushRef="#br4" timeOffset="100">4740 15532 7965,'-8'-10'0,"0"3"0,6-4 494,-2 4 98,3 2 415,1 0-720,0 5 0,0 10-82,0 5 1,0 12-77,0 7 0,4 2 71,-1 5 1,6 1-216,-1 4 1,-2 0 124,2-1 0,-4-5-173,3-6 1,0-1-28,0-6 0,2-1-38,-5-3 1,4-5 95,-5-3 0,5-2-74,-4-2 0,1-1-163,-1-2 0,-3-2 85,3-2 1,-2-3-59,2 3 1,-3-4-109,3-4 1,-3 2-137,-1-6 1,0-1 121,0-6 0,0 1-37,0-5 1,-3 1 185,-1-1 0,-1-2 273,1 2 1,3-4 271,-3-4 0,-1 2-239,1-6 0,-4 1 141,5-4 1,-3-1 26,3 1 1,1 1 165,-1 3 0,1-2-125,2 5 1,0 6 402,0 5-380,0 4 1,0 4-73,0 1 0,2 4-280,1-1 0,4 9 144,4 7 0,1-1-116,-1 4 1,4 3 35,0 1 0,2 3 47,-2 1 1,-2-1-43,2 1 1,2-4-83,-2 0 1,0-5 21,-4 2 1,2-4-105,2 0 1,-6-2-80,3-3 1,-3-2 88,2-5 1,0-1-35,1-3 1,-1-2 101,1-5 1,2-1-120,-3 1 0,3-4 66,-6-1 1,2-4 52,1 1 0,-1 1 237,-2-1 1,1 0-77,-5-4 0,1 2 130,-1 2 1,-3-3-57,3 3 0,-3 3 313,-1 0-235,0 4-299,5 0 1,-2 8 89,4 8 0,-4 5-23,0 14 1,3 2 4,-3 10 0,5 0-127,-4 3 1,0 7 45,-4 4 0,0 1 48,0-5 0,0 1-202,0 0 0,0-10-36,0-1 1,0-10-25,0-2 1,0-1 28,0-7 0,1-4-598,3-3 455,2-6 0,5 3-318,1-5 687,-1-5 0,1-1 0,-1-5 0</inkml:trace>
  <inkml:trace contextRef="#ctx0" brushRef="#br4" timeOffset="101">5619 15418 8030,'-4'-7'342,"0"-1"669,1 5-254,3-7-155,0 9-204,0-4 1,0 6-131,0 3 1,-4 4 44,0 7 0,0 4-69,4 8 0,-4 3 17,1 8 0,-2-1-113,1 5 1,1 0-144,-4 3 1,3 3-141,-4-2 0,4 5-74,-3-9 1,4 3-138,-1-6 1,3-3 44,1-5 1,0-3-225,0-5 1,0-6-86,0-1-327,0-4-200,0 0-426,0-6 1455,0-1 0,0-20 1,0-4-1</inkml:trace>
  <inkml:trace contextRef="#ctx0" brushRef="#br4" timeOffset="102">5573 15510 8005,'0'-12'0,"0"-3"1286,0 0-275,0-1-601,5 5 0,-2 5-141,5 2 1,-3 4 27,6 4 1,-2 7-58,6 8 1,3 8-14,1 3 0,-1 4-114,1 5 0,0-3 66,4 6 1,-2 0-394,-2 4 1,3-4 141,-3 0 1,-1-6-33,1 2 1,-2-2-155,3-2 1,0-6-289,-5-5 1,4 0-282,-4-4 1,4-3 346,-3 0 1,-1-9-920,-4-3 718,1-3 681,-1-1 0,-5 0 0,-1 0 0</inkml:trace>
  <inkml:trace contextRef="#ctx0" brushRef="#br4" timeOffset="103">5562 16012 7954,'9'-10'515,"2"2"1,7 3-218,-3 5 0,4-1-65,-3-3 1,4 3-157,-1-3 0,2 3-31,2 1 0,4-4-561,0 0 1,3-3 514,-3 3 0,4-10 0,-1 1 0</inkml:trace>
  <inkml:trace contextRef="#ctx0" brushRef="#br4" timeOffset="104">6247 15384 7934,'-5'-12'0,"4"1"76,-3 0 0,3-1 37,1 1 46,0 4 46,0 2 1,0 7 254,0 1 0,-1 5-51,-3 7 1,2 8-92,-1 8 1,1 2-237,2 1 0,0 5 105,0 3 0,0 1-95,0-1 1,0 3 28,0-4 0,4 0-238,0 1 0,4-5-5,-5 1 1,1-4-194,-4-4 1,4-2 81,0-5 1,3-1 67,-3-3 1,5-3 362,-1-4 1,-2-5 168,2 1 31,-1-5-270,5 2 69,-1-5-75,1 0 1,-1 0-31,0 0 1,1 0-151,-1 0 1,1-2 89,-1-1 1,4 1-158,1-2 0,4-1 82,-1 2 0,1-3-124,-1 3 1,3 1-15,-3-1 1,-1-2 96,1 1 0,-5-4-52,1 4 1,1-1-102,0 1 1,-1 2-457,-4-6 1,-3 4 692,-1-3 0,-4-1 0,2-3 0</inkml:trace>
  <inkml:trace contextRef="#ctx0" brushRef="#br4" timeOffset="105">6647 15487 7911,'0'-18'0,"0"1"483,0 6 1,0 0 104,0-1-765,0 6 264,0 1 1,0 6 268,0 3 0,0 3-123,0 9 1,4 5 102,0 6 1,3 5-308,-3-2 0,4 3 124,-5 1 0,2-3-216,-1-1 1,-2-1 98,1 2 1,-1 1-114,-2-6 0,0 5-57,0-5 1,0 1-31,0-4 1,0 0 88,0 0 1,0-6 22,0-1 0,0-4 267,0 0-221,0-1 0,0-3 264,0-1-137,0-4 368,5 2-241,1-5 0,5 0 26,1 0 0,3 0-196,0 0 1,6-4-78,-2 0 1,2-3-386,2 3 1,1-4 196,3 4 1,-3-3-140,3 3 0,1-1 74,-2 1 0,1 2 252,-4-6 0,0 5 0,-1-2 0</inkml:trace>
  <inkml:trace contextRef="#ctx0" brushRef="#br4" timeOffset="106">8154 15350 7930,'-6'0'57,"-4"0"1152,9 0-606,-4 0-421,5 0 1,0 9-62,0 2 1,0 13 77,0 3 0,3 10-50,1 4 1,4 4 66,-4 0 1,-1 1-220,-3 0 1,0 2 12,0-2 0,0 1-107,0-9 0,0-1 115,0-7 0,0-2-70,0-5 1,0-5-224,0-3 0,0-6-80,0-2-1109,0-4 624,0 2 840,0-15 0,6 2 0,0-8 0</inkml:trace>
  <inkml:trace contextRef="#ctx0" brushRef="#br4" timeOffset="107">8154 15487 7930,'0'-18'64,"0"-4"0,0 8 1076,0-5-731,0 5 0,6-1 355,1 8-438,3 1 0,3 8-2,2 2 1,-1 7-47,5 8 0,-4 4 145,5 4 0,-1 2-187,3 5 0,1 1 13,0 4 1,-4-4-207,0 3 0,0 1 62,4 0 1,-5 0-40,-3-1 0,2-4-84,-2 0 1,5-1-253,-1-6 1,-2 0-18,-2-4 1,1-4-231,0 0 0,-1-7 73,-4 0 0,-3-2-216,-1-6 0,-3 0-1602,4-4 1254,-6 0 1008,3 0 0,-5-5 0,0-2 0</inkml:trace>
  <inkml:trace contextRef="#ctx0" brushRef="#br4" timeOffset="108">8234 15818 7891,'-11'0'1115,"5"0"-659,1-5 1,6 4-420,3-3 0,6 2 30,5 2 0,0 0-117,-3 0 0,4 0-97,3 0 0,8 4-156,3 0 1,0 0 125,0-4 1,0-4-77,5 0 0,-5-5-16,1 2 0,-6-3 269,2-2 0,2-4 0,0-2 0</inkml:trace>
  <inkml:trace contextRef="#ctx0" brushRef="#br4" timeOffset="109">8771 15395 7915,'-5'-11'337,"4"-1"0,-4 0-166,5-3 1,4 6 544,-1-3-413,6 8 1,-6-1-128,4 5 0,-4 7 100,1 4 1,2 6-65,2 5 0,-2 8-58,2 4 0,-6 1-52,2 7 1,1 0-128,-1 4 1,0-2 50,-4-2 1,0 1-186,0-5 1,0-1 118,0-6 1,0-5-191,0-7-63,0 3 0,0-9-188,0 2-7,0-8 319,5-1 0,-3-6 38,6 0 0,-5-6 51,0-1 0,0 0 19,1 0 0,-3-1 32,3-3 1,-3-1 134,-1 1 1,-4 0-3,0-1 0,-1-4-78,2-3 1,1 1 316,-2-1 0,2-4-38,-2-4 0,3-1 79,-3 2 0,3 2-113,1-3 0,0 8-93,0 4 0,1 2-230,3 2 157,-3 4 0,9 2-202,-2 5 1,2 9 51,1 3 0,6 7-28,2 0 0,-1 3-14,1 5 1,-1-2-123,1 6 0,2-6 3,-2 2 1,3-3-3,1-1 1,-4-5 139,0-3 1,-5-2-22,1-2 0,1-1 481,0-2-287,-1-3 1,-4-5 72,1 0 0,-5-5 104,1-3 0,-6-2 49,2-1 0,1-1-5,-1 1 1,0-4 123,-4-1 0,0-3-118,0 4 0,-1-5-51,-3 1 0,-1-3-186,-3-1 1,-1-1 84,5-2 1,-4 1-560,0-1 0,-1-2 71,1 1 0,-2-3-99,3 3 1,0 0-116,0 5 1,4 0-1547,-1 3 592,3 2 127,1 6 1349,0 0 0,5 4 0,2 2 0</inkml:trace>
  <inkml:trace contextRef="#ctx0" brushRef="#br4" timeOffset="110">9514 15304 7903,'-7'0'1254,"2"1"-644,5 3-368,0-3 1,0 9 296,0-2 0,0 3-123,0 5 0,0 1-217,0 6 1,0 5 30,0 3 1,0 2-173,0 1 1,4 1 15,0 4 1,3-4-58,-3 3 1,5-4-47,-1-3 0,-2 1-302,2-6 0,-2 0-90,2-7 200,2 2 1,-5-8-464,2 2 121,4-7-607,-10-3 543,4-5 0,-5-5-827,0-3 1454,0-2 0,-10-1 0,-3-1 0</inkml:trace>
  <inkml:trace contextRef="#ctx0" brushRef="#br4" timeOffset="111">9331 15384 7898,'0'-18'156,"5"2"39,3 4 0,2 1-3,1-1 0,6 2 240,2 3 1,-2 2 168,2 5-325,0 0 0,8 0-90,0 0 1,3 3 2,-3 1 1,3 6-285,-3 2 0,0-1 80,-5 4 1,4 3-110,-3 1 0,2 3 85,-6 1 1,-2-1-28,-2 1 0,-2 0 65,-2 0 1,0-4-115,1 0 1,-6-4 106,-2 4 0,-3 0-1,-1 4 0,-1-1 161,-3-3 0,-7 4-77,-8-1 1,-3 1-84,-1 4 0,-5-3 51,-2-1 0,1 0-41,-2 0 1,2-4-1,-1 0 1,-3-5-9,2 1 1,3-4-140,2-3 0,3 1-240,4-5 0,2-1-593,6-3 978,4 0 0,-3-10 0,4-2 0</inkml:trace>
  <inkml:trace contextRef="#ctx0" brushRef="#br4" timeOffset="112">10896 15064 7989,'0'-16'0,"-4"3"0,0-2 245,0 2 42,4 2 353,5 4 0,-4 1 275,3 2-456,-2 3 0,-1-3-85,3 8 1,2 6 42,5 5 0,5 11-105,-1 0 0,6 6 80,2 2 0,0 6-131,4 1 1,2 8-335,1 0 1,2 4 320,-1-3 1,0 3-10,-4-3 1,3 3-184,-3-3 0,0 2 4,-5-7 1,3-2-227,1-8 0,-2-2-21,3-3 1,-3-2-161,-1-5 0,-4-4 15,0 0 0,-5-6-123,1-2 247,-2 0 1,-5-5 374,-1 1-1524,-4-2 734,2-5 0,-10 0-253,-3 0 1,-1-1 271,2-3 1,-4 2 603,4-6 0,-3-5 0,-2-4 0</inkml:trace>
  <inkml:trace contextRef="#ctx0" brushRef="#br4" timeOffset="113">11512 15144 7888,'0'-23'120,"2"4"60,1 0 0,0 4 538,4-4-426,1 5 1,0 1 945,-1 6-412,-4 4-606,2-2 1,-6 10-33,-3 3 1,-6 12-136,-6 7 1,-4 11 108,1 7 0,-4 2-206,-3 7 1,-2-1 0,-3 4 0,13-27 0,1 1-109,1-1 1,1 1 0,-2-1-1,-1 1 3,-13 26 0,2-1 73,-1-3 1,8-7-86,-1-8 0,8-8 92,0-3 0,6-4-88,1-4 0,6-3-289,-2-4-52,3-6-1155,1 4 1492,0-9 1,0 3 160,0-8 0,5-7 0,1-7 0</inkml:trace>
  <inkml:trace contextRef="#ctx0" brushRef="#br4" timeOffset="114">12414 15224 7928,'0'-8'90,"0"1"1,0 3 452,0-4-86,0 6 200,0-3-72,0 5-156,0 10 1,4-1 272,0 10-425,0 5 0,0 5-44,0 5 1,3 1-66,-3-1 1,5 4-188,-2 0 0,0 4 123,0-4 0,-3-4-62,4-3 1,-4-2 58,3 1 1,-4-6-326,1-5 1,-2-5-242,2 2 121,-3-4 0,4-4-501,-5 0-471,0-6-735,0 3 2051,5-5 0,2-5 0,4-1 0</inkml:trace>
  <inkml:trace contextRef="#ctx0" brushRef="#br4" timeOffset="115">12826 15190 7887,'11'-7'0,"4"-3"3,1 3 1,-1-2 138,-4 1 0,2-1 813,2 5-183,-7 1-48,7 3-245,-9 0-280,1 0 0,-4 5 7,-6 2 0,-1 3-100,-8 2 1,2 3-153,-9 0 0,0 6 109,-4-2 0,0-2-164,1 3 0,-4-1 63,3 3 0,-1-3-21,9 0 1,0-1 95,3 1 0,6 2 14,2-6 1,3 0-32,1-4 1,0 1-2,0-1 0,5 1-101,3-1 0,2-3 133,1-1 0,6 1-130,2 3 1,-1 1 99,1-1 1,0-3 3,3-1 1,1 1 11,0 3 0,-1 1 13,-3-1 0,-1 1-12,-3-1 0,-3 2 12,4 2 1,-5-1 85,-3 5 0,1-5-82,-6 1 0,1 3-72,-4 1 0,-1-2 14,-3-2 0,-6 1-15,-5 0 1,-4-1 48,3-4 1,-4-1-14,1-2 1,-2 1-8,-2-5 1,1-1-29,3-3 1,-2 0-35,2 0 0,2-1-9,2-3 0,0-2 27,3-5 1,-1-1 13,10 1 20,-1-6 0,4-1 0,0-4 0</inkml:trace>
  <inkml:trace contextRef="#ctx0" brushRef="#br4" timeOffset="116">14173 14984 7919,'0'-11'160,"0"-1"1,0 1-154,0-1 603,0 1-90,0 5 145,0 1 469,0 0-971,0 3-6,0-3-110,0 15 0,4-2 6,0 7 1,1 2-105,-1-2 1,-3 5 4,3-1 0,-3-2-245,-1-2 1,4 2-897,0-2 894,0 0 0,-1-4-1353,1 1 1646,5-6 0,-3 4 0,6-3 0</inkml:trace>
  <inkml:trace contextRef="#ctx0" brushRef="#br4" timeOffset="117">14288 14973 8141,'0'-8'420,"0"1"433,0 4-587,0-2 0,0 6-121,0 3 1,0 2 27,0 6 0,3 4-69,1 3 1,5 3-6,-1 1 0,-2 0-91,2-1 0,-6 1-226,2 0 0,1-1-475,-1-3 1,3 1 94,-3-5 598,5 0 0,-3 2 0,6 1 0</inkml:trace>
  <inkml:trace contextRef="#ctx0" brushRef="#br4" timeOffset="118">14916 15384 7953,'0'-12'0,"0"1"-781,0 0 707,-5-1 0,-2 1 370,-4-1 0,-1 5 12,1-1 0,-4 1-130,0-5 0,-5 5 212,5-1 0,-1 5-80,1 0 0,-2 1 13,-2 2 0,-3 2-104,3 1 1,-2 4 27,-2 4 0,0 6-24,0 2 1,4 2-126,0 2 1,5 5 42,-1 2 0,2 0-130,2 0 1,5 1-126,2 3 0,2 0 57,2 0 1,4-1-63,0-2 0,9 0-101,-2-4 0,8 0-92,0-4 1,3-4 87,1 0 1,0-7-29,-1 0 1,-3-2 290,0-6 1,-1 0-82,1-4 0,3 0 62,-3 0 1,2-5-71,2-3 1,0-2 163,0-2 1,-4 1 111,0-1 1,-5-3 112,1 0 0,-2 0-16,-2 3 0,-1-3 94,-2 0 1,1 0-1,-5 3 1,3 1-83,-3-1 1,0 5-305,-4-1 1,1 6 310,3-2-459,-3 3 123,4 1 1,-5 5-395,0 2 0,2 3 113,2 2 0,-2 1 74,6 2 0,-1-3 127,5 4 0,-1 0-13,1-1 0,0 1-80,3-5 1,-1-3 69,5-1 0,0-4-34,4 1 0,0-3 53,0-1 0,0-1-57,0-3 0,0-3 84,-1-4 1,0 0 141,-3-1 1,3 0-8,-3-4 1,-3 2 261,-1-5 0,-2 4 187,-2-4 0,-4 4-192,-3-4 1,1 1 2,-2-1 1,0-3-142,-7 3 0,-2-2-34,-6-2 0,0 1-39,-3 3 0,-3 2-241,-5 1 0,-1 7-273,-3-2 0,2 7 213,-6 0 1,5 4-603,-5 4 0,2 6 344,-1 6 0,2 4-618,5-1 0,0 4 305,0 3 0,7-1 742,4 1 0,6-2 0,6-1 0</inkml:trace>
  <inkml:trace contextRef="#ctx0" brushRef="#br4" timeOffset="119">15669 15304 7946,'-11'-5'0,"3"0"387,1-3-266,4-2 0,-2 4 313,5-6 0,0 5 142,0-1 116,0 0-111,0 2 92,0 1-479,0 15 0,4 7-11,0 9 1,1 7-15,-1 2 0,-3-1-105,3 4 1,-2 1-33,2-1 0,-3 0 8,3-3 1,-1-1-45,1 0 0,-3-5 65,3-2 0,1-3-170,-2-1 0,5-5 29,-4-3 1,3-6 9,-3-2 1,1-4-11,-1 1-260,-3 2 219,5-5 107,-6-1 0,0-6-266,0-5 1,0-5 77,0 1 1,0-5 172,0 1 0,-4-3-7,0-1 0,-1-1 78,1-2 0,3 0-45,-3-4 0,1 3 149,0-3 0,1 4 35,-1 0 1,1 3-94,2 4 1,0 2 45,0 6-1,2 5-58,1 2 0,4 2-96,4 2 1,1 6 9,-1 1 1,5 8-133,3 4-1,3 3 138,1 1 1,0 1-14,0 3 1,-1-3 3,1 2 0,0 1-5,0-4 1,1 1 154,3-9 0,-3 0-80,2-3 0,-1-6 188,-3-2 1,0-3-3,-3-1 0,1 0-116,-4 0 0,-1-1 43,-4-3 1,-4 2 115,-4-6 0,2 0 9,-1-3 1,0 0-84,-4-1 0,-1-4-192,-3-3 1,-2-3 95,-6-1 0,5 0-86,-1 1 0,0-3 2,-3-1 1,3 0-78,1-4 0,0-1-196,0-3 0,2 4-350,5-1 1,0 6-509,0-2 1,0 4-144,0 4-693,0 3 1937,0 4 0,5 1 0,1 0 0</inkml:trace>
  <inkml:trace contextRef="#ctx0" brushRef="#br4" timeOffset="120">16720 15121 7899,'5'-11'0,"3"-1"0,2 2-859,1 3 139,1-4 849,-6 5 0,-6-4 172,-7 2 1,-4 3 307,0 5 1,-2 0-349,-2 0 1,-3 2 110,-5 1 0,1 8-111,-1 4 0,-4 5-89,0-1 0,0 4 220,0 4 0,4 3-40,0 8 1,2-1-340,5 5 1,1-2 64,4 2 1,4 1-103,4-5 1,1 3 60,2-7 0,7 2-161,4-9 0,2-1-64,6-3 0,-4-5 93,4-3 1,4-4 43,4-3 1,3-3 32,-3-5 0,4 0-25,0 0 1,-2-4-37,2 0 1,-6-4-3,2 0 0,-3-2-42,-1-2 0,-4 5-156,0-1 0,-7 1-808,0-5 595,-1 1 492,-10-1 0,4-4 0,-5-2 0</inkml:trace>
  <inkml:trace contextRef="#ctx0" brushRef="#br4" timeOffset="121">16937 15247 7818,'0'-12'-180,"0"1"-178,0 0 529,0-1 730,0 6-84,0 1 854,0 5-1515,0 5 1,0 2 106,0 9 0,0 1 0,0 6 0,0 1-181,0 3 0,0 2 139,0 5 1,4-1-180,0-2 0,1 6 28,-1-3 0,2 3-184,5-3 1,5-3-16,-1-1 1,9-5-30,-1 2 1,6-4 98,-2-4 0,4-4 15,0-7 0,2-3-96,1-5 1,-1 0 123,-2 0 1,-1-1-345,-7-3 1,1-1-36,-9-3 1,0-1-190,-3 5 0,-6-5 5,-2 2 0,-8-3 579,-3-2 0,-9 1 0,-1-1 0</inkml:trace>
  <inkml:trace contextRef="#ctx0" brushRef="#br4" timeOffset="122">16914 15441 8869,'12'0'-1276,"0"0"1312,4 0 0,0 0 490,3 0 0,3 0-241,-3 0 0,2-4 25,2 0 1,-1 1-419,-3 3 0,1 0-29,-5 0-167,1-5 0,-6 2 69,-3-5 235,-2 6 0,-5-8 0,0 3 0</inkml:trace>
  <inkml:trace contextRef="#ctx0" brushRef="#br4" timeOffset="123">16834 15235 7870,'0'-11'438,"2"-2"-307,1-2 1,10 2 18,10-2 1,1 2-10,7 2 0,3 3 86,4 1 0,5 0-44,-1 0 0,-3-2 166,-1 5 0,2-3-163,-2 3 1,-4 0-54,-4 4 1,-4 0-173,0 0 0,-3 0 67,-4 0 0,2 0 120,-6 0 0,-4 0 3,-3 0-93,-6 0 0,5 4 15,-3 0 1,-3 4 0,3 0 0,1 2-46,-1 2 1,3 4-1,-3 3 0,1 4-45,-1 4 1,-3 2 89,3 5 0,1 0-133,-1 1 0,0-1 92,-4 0 1,0 0-101,0 1 0,0-5 31,0 1 1,0-10 22,0 2 1,0-8 131,0 0 20,0-2-231,0-1 118,0-6-4,5-1 0,-4-6-17,3-3 0,-3-2-2,-1-6 0,0-3 57,0 0 0,0-4-5,0 3 1,0-4 9,0 1 0,0-2 6,0-2 1,0 0 203,0 0 0,0 0-51,0 0 1,0 0-176,0 1 1,0 0-29,0 3 0,0 6-119,0 6 0,1 4-12,3-1 1,-1 4-193,4 4 0,1 4 122,3 7 1,5 3-66,-1 5 0,1-1-15,-1 1 1,-1 4 62,5 0 1,-3-1 130,3-3 1,-2 0-85,3 0 1,0-5 153,-5-3 0,4-4 116,-4-3 0,1 1 209,-5-5 1,0-1 211,1-3 1,-1-3-263,1-1 0,-5-5 89,1 1 0,-6-2-22,2-1 0,-3-5 108,-1 1 0,0-5-90,0 1 1,-1-3-195,-3-1 0,-2-1 19,-5-2 0,3 0 27,0-4 1,1 1-310,-5-2 0,5-1-425,-1 6 1,6-5-932,-2 5 0,3 0 719,1 7 1,-4 3-1328,0 4 1036,0 1 1022,4 5 0,0-5 0,0 5 0</inkml:trace>
  <inkml:trace contextRef="#ctx0" brushRef="#br4" timeOffset="124">18353 15098 7848,'-11'-6'0,"3"-4"-146,1 2 146,4 3 956,-2 0-609,5 5 0,0 1 79,0 3 0,0 6-25,0 6 1,0 9-13,0 2 0,0 4-93,0 4 0,4-1 35,0 0 0,5 0-218,-2 1 1,3-5 110,2 1 1,-1-6-274,1 2 0,-2-5 96,-3-3 1,2 2-591,-5-6 1,4 0-768,-5-3 262,1-1 1,-9-1 377,-2-2 670,-4-3 0,0 0 0,0 1 0</inkml:trace>
  <inkml:trace contextRef="#ctx0" brushRef="#br4" timeOffset="125">18034 15133 7841,'0'-12'159,"1"5"40,3-1 1,3 2 80,8-2-260,8 3 1,1 4 234,3-3 0,-2 3 27,2-3 0,1 1 12,2-1 0,3 3-107,-2-3 0,1 2 99,-2-2 1,2 3-161,-6-3 1,1 3-146,-4 1 0,-1 0 56,-3 0 1,1-4-192,-5 0-82,0 0 149,-3 4-15,-6 0 0,3 2 63,-5 1 1,0 0-7,-4 5 1,3 4 81,1 7 0,4 4 16,-4 4 1,3 2 9,-3 5 0,0 2 12,-4 2 1,4-1-95,-1 4 0,3-5 52,-3-2 1,-1-3-64,1-5 1,3-5 56,-3 1 0,2-6-206,-1-1 0,-3-6-237,3-2-68,-2-4-376,-2 2 860,0-5 0,-11-5 0,-1-1 0</inkml:trace>
  <inkml:trace contextRef="#ctx0" brushRef="#br4" timeOffset="126">18536 15018 7817,'18'-17'0,"0"0"738,-3 6-416,3-1 0,10 6 37,2 2 1,3 3-122,1 1 0,-3 5-24,-1 3 1,-4 2 21,0 1 0,-3 4-194,-4 1 0,1 3 66,-4-4 1,-1 4-208,-4-4 0,-4 4 90,-4-4 0,-1 4-377,-2-3 0,-5 3 174,-3-4 1,-3 4 12,-5-4 0,2 4-57,-5-4 1,0 5 94,-4-5 1,1 4 149,-1-4 0,1 0-96,3-3 1,-1-1 192,5 0 0,3 0 45,5-4 32,4 3 1,-1-3-130,8 4 0,7-4 100,8-4 0,3 2-146,1-1 1,4 4 52,-1-4 0,1 1-255,-4-1 1,0-2 71,-1 6 0,0-5-301,-3 5 0,1-4-1,-4 3 0,0-4-141,-1 1 0,-2 1 585,2-1 0,-2 0 0,-2 1 0,1 1 0</inkml:trace>
  <inkml:trace contextRef="#ctx0" brushRef="#br4" timeOffset="127">19244 15532 7824,'7'0'-799,"1"-1"1348,-4-3 1128,0 3-795,-4-9-462,-5 4 0,2-6 332,-4 1-530,4-1 0,-2 0-78,5-4 0,0 4 25,0-4 0,0 0-68,0 1 0,0-6 58,0 2 1,0-3-162,0-5 0,4 2-45,0-6 0,3 2 44,-3-2 0,4-2-30,-4 3 0,3-2 99,-3 2 0,4-1-179,-5 8 0,5-4 61,-4 8 1,3-4-138,-3 7 203,0 1-20,-4 4-207,0 4 1,1 4 72,3 6 0,-1 5 86,4 7 1,1 8 9,3 8 1,5 3 24,-1 4 1,0 6-74,-4 6 0,2-4-6,2-5 1,-2 0-38,2 1 0,2-3-121,-2-5 1,0-3-47,-3-1 0,0-4 87,4 0 1,-8-7-111,4-3 0,-3-4 1,2 0 1,-3-5-433,-1 1 756,-4-5 0,2 2 0,-5-5 0</inkml:trace>
  <inkml:trace contextRef="#ctx0" brushRef="#br4" timeOffset="128">19141 15418 9054,'5'-6'584,"7"-3"-900,7 5 1,2-3 62,2 3 0,0 0 248,0 4 1,-4-4-140,0 0 0,0 0-6,4 4 1,0 0-298,0 0 0,-4 0 447,0 0 0,0 0 0,4 0 0</inkml:trace>
  <inkml:trace contextRef="#ctx0" brushRef="#br4" timeOffset="129">19781 15007 7869,'0'-11'0,"4"-1"-58,0 1 0,4-1 21,0 1 1,-2 3 977,2 1-218,-5 4 203,2-2-368,0 5 1,-4 3-332,3 4 1,-4 6-14,-4 10 0,3 5-93,-3 2 1,3 2 70,1-2 0,0 7-255,0-3 0,0-1-20,0-2 1,0-5-57,0 5 1,1-6-42,3 2 0,-3-4-124,3-4 0,1-3-514,-1-4 327,5-1-327,-8 1 353,4-6 465,-5-1 0,5-10 0,1-1 0</inkml:trace>
  <inkml:trace contextRef="#ctx0" brushRef="#br4" timeOffset="130">19473 15007 7865,'6'-5'0,"9"-5"196,0-5 1,7 1 365,5 6 0,6-1-276,5 5 0,1-3-177,-1 3 0,-1-4-29,5 4-31,-5-4 1,3 5 53,-2-5 0,-2 6-100,2-2 0,-6 3 44,-2 1 0,-5 0 65,2 0 1,-7 0-97,-1 0 258,-5 0-134,3 0-75,-11 0 1,-1 1-27,-5 3 1,0-2 6,0 6 0,0 0-88,0 3 0,0 2 88,0 2 1,0 3 5,0 5 0,-1 1 29,-3 2 1,3 4-39,-3 4 0,-1 0-83,1 0 1,0-1 46,4-2 0,0 1-124,0-6 0,2 1 120,1-4 0,4-2-19,4-2 1,2-2 9,2-6 1,-1-3-9,5-1 0,0-4 38,4 1 0,-4-3-145,0-1 0,-1 0-171,1 0 0,1-4 36,-5 0 0,1-3-175,-5 3 1,-1-5-226,-2 1 239,-3-2 1,-5-1-901,0-1 1317,-5-4 0,-1 3 0,-6-3 0</inkml:trace>
  <inkml:trace contextRef="#ctx0" brushRef="#br4" timeOffset="131">19998 15201 7802,'16'-4'475,"3"1"1,7-1-394,0 4 1,5-4-177,-4 0 1,4-1 2,0 1 1,2 2 110,1-6 0,4 6-208,0-2 1,-4-1-139,-3 1 0,-7-4-520,-1 4 846,0-4 0,-11 1 0,5-4 0</inkml:trace>
  <inkml:trace contextRef="#ctx0" brushRef="#br4" timeOffset="132">20021 14893 7898,'11'-7'0,"2"-3"0,2 3 0,7-2-135,4 1 0,6 3-266,-1 5 0,3-4 714,4 1-146,-3-1 1,1 4 68,-6 0 1,0 0 231,0 0 0,2 4-144,-6-1 0,1 2-154,-4-1 1,-4 1-1,0 3 1,-9 2 39,2-2 1,-5 2 22,1 1 1,-2 4-21,-2 1 1,-3 5-21,3 2 0,-3 1-100,-1 7 1,0-1-109,0 4 0,0 1-53,0-1 0,-4 0 70,1 0 1,-1-3-294,4-1 1,0 0 130,0 0 0,0-6-9,0-5 0,4-5-253,-1 1 154,1-2 0,-2-5-483,1-1 166,-1-4 1,3 1 584,-5-8 0,-5-3 0,-2-4 0</inkml:trace>
  <inkml:trace contextRef="#ctx0" brushRef="#br4" timeOffset="133">20386 14984 7848,'5'-23'112,"7"2"-51,7 2 1,4 2-265,3 6 0,2 1-29,3 2 1,-3-1 573,-6 5 1,1 1-228,0 3 1,0 1 517,0 3 1,0 6-279,-1 5 0,5 5-76,0-1 1,-3 4-216,-1 4 1,-7-2-145,7 6 0,-8-5 243,0 5 1,-2-5-164,-1 5 0,-1-1-151,0 5 1,-3-5 20,0 1 1,-6-6-59,2 2 0,-3 0-9,-1 0 1,-4-4 81,1-4 1,-10-1 98,2 1 1,-8 1 3,-1-5 0,-6 4-11,-5-3 1,2-1 83,-1-4 1,3-4-207,-3-4 0,6-1 75,1-2 1,1 0-872,7 0 941,0 0 0,-2-11 0,-1-1 0</inkml:trace>
  <inkml:trace contextRef="#ctx0" brushRef="#br4" timeOffset="134">21106 14550 7891,'6'-5'0,"4"-1"0,-2-6 0,-2 6 67,2 2 37,-1-2 619,5 5-438,-6-5 1,1 8-252,-4 2 0,-1 3 47,1 8 1,-1 3-143,-2 5 1,0 0 122,0 0 0,0 0-124,0-1 0,0 1-84,0 0 0,0-4-350,0 0 0,0-9-225,0 2 1,1-5 720,3 1 0,-3-3 0,4-5 0</inkml:trace>
  <inkml:trace contextRef="#ctx0" brushRef="#br4" timeOffset="135">21254 14562 7878,'5'-7'0,"-2"-2"992,4 6-575,1-6 1,3 7-265,1-1 1,-1 3 19,1 3 1,-5 5-333,1 7 0,-5 3-48,0 5 1,-1 5-265,-2 2 1,-4 3 470,0 1 0,-10 1 0,1-1 0</inkml:trace>
  <inkml:trace contextRef="#ctx0" brushRef="#br4" timeOffset="136">2615 17029 7931,'-3'-12'57,"-1"1"0,-4 3 189,4 0 154,1 6 1,1-3 285,-2 5 94,3 0-500,-4 0 1,5 11-180,0 8 0,0 5 68,0 11 1,-4-2-98,1 9 1,-3-1 43,3 5 1,0-4-211,-5 0 1,5-4-132,-5 4 1,4-7 127,-3 0 1,3-5-43,-4-3 1,4-7-115,-3 3 1,4-8-134,-1 0 1,-1-2-439,2-2-346,-1-4 534,4-2 636,0-5 0,5 0 0,1 0 0</inkml:trace>
  <inkml:trace contextRef="#ctx0" brushRef="#br4" timeOffset="137">2558 17097 7931,'0'-29'0,"4"2"0,0 8 0,0-2 225,-4 2-103,0 2 1,4 1 513,-1 4 407,1 1-657,1 4 1,-2 2-104,4 5 0,1 2 56,3 1 0,6 10-141,2 10 1,2 1 27,2 6 1,1 6-89,3 6 1,-4 2-343,0 2 1,0 1 245,-4 2 0,2-5-253,2 1 0,-4-7-226,0 0 1,0-3 245,4-5 1,-1-3-4,-3-8 0,1 1-171,-5-5 241,5 1 1,-7-6-182,2-3 212,-7 3-723,-3-8 109,-5 3 1,-5-5 706,-3 0 0,-7 0 0,-3 0 0</inkml:trace>
  <inkml:trace contextRef="#ctx0" brushRef="#br4" timeOffset="138">2593 17417 7949,'11'5'0,"2"-4"0,2 3 0,3-3 0,4-1 0,1-1 0,0-3 0,4 3 259,-1-3 1,1-1 356,-4 1 0,1-3-1613,3 3 618,-3-5 1,0 6 378,-5-4 0,0-1 0,4-3 0</inkml:trace>
  <inkml:trace contextRef="#ctx0" brushRef="#br4" timeOffset="139">3255 16937 7837,'-5'-13'427,"4"-7"1,-4 13 316,5-9 116,0 9-310,0 2-367,0 5 1,0 10 51,0 5 1,3 8-27,1 7 0,1 2-88,-1 10 0,-1 0-107,4 3 0,-4 1-167,1 0 1,1 0 117,-2-1 1,2-5-153,-1-6 0,-1-1 65,4-7 0,-3-4 4,4-7 0,-4-2-24,3-2 0,-3-4-562,4-4-290,-6-1-441,8-2 1435,-8 0 0,8-5 0,-4-2 0</inkml:trace>
  <inkml:trace contextRef="#ctx0" brushRef="#br4" timeOffset="140">3141 17006 7866,'5'-18'400,"-4"-2"-119,3 4 1,2 0 194,2 1 1,6 2-169,1-2 0,5 6 91,-1 1 0,7 6-239,0-2 1,6 3 0,-1 1 0,-2 5-172,1 2 1,-3 9 59,3 3 1,-4 2-303,0 2 0,-5 0 42,-2 0 1,-7 1-155,0 2 0,-2-1 189,-6 1 1,0 2-93,-4-1 0,-6-1 5,-1-3 0,-8 0-29,-4 0 1,1-2 207,-1-1 1,1 0-37,-1-5 0,-3 2 179,3-2 1,3-3-23,1 4 1,-2-4 114,2 0 0,5-5-43,6 1-42,-2 0 40,4 3 0,2-1-39,8-2 0,6 1-35,1-5 0,9 1-5,-1-2 0,6-1-196,-2 1 1,3-1 7,-3-2 1,4 0 86,-5 0 1,1 4 51,-4-1 0,-4 1 13,0-4 1,-5 0-16,1 0 155,-2 5 595,-2-3-290,-5 3 868,5-5-216,-10 0 94,4 0-1006,-5 0 0,5 5-86,3 2 0,0 3-54,0 2 0,2-1-176,-2 1 1,6-1 85,1 1 0,5-2-331,-1-3 1,3 2 158,1-5 0,1 0-59,3-4 0,-2 0 2,5 0 1,0-5 14,0-3 0,2-2 142,-6-1 1,5-2 7,-5-2 0,0 1 109,-7-5 0,1 3-66,-5-3 0,1 4 512,-5-4 0,-1 4-63,-2-4 0,-3 0 113,-5-4 1,-1 1-185,-3 3 1,-8-2-29,-7 2 0,-7-2-341,-5 2 1,-7 0 96,-4 8 1,-6-2-122,-1 9 0,-3 2-99,6 6 1,-1 6 77,9 5 1,1 5-186,7-1 1,-1 3-204,8 1 1,3 0-235,9 0 1,4-4 731,3 0 0,3-4 0,1 4 0,0 0 0</inkml:trace>
  <inkml:trace contextRef="#ctx0" brushRef="#br4" timeOffset="141">4488 17017 8637,'0'12'784,"0"-1"1,0 0-387,0 1 1,0 4-128,0 3 1,0 4-74,0 4 1,2-3-28,1 3 1,4 0-236,4 0 1,-2 4 138,3-5 1,-4 5-268,8-5 1,-2 1 114,1-4 1,-1-4-368,5 0 0,0-6 137,4-2 0,0-1-14,-1-6 1,-3 0 140,0-4 1,-1 0 92,1 0 0,3-5 20,-3-3 1,-1-2 1,1-1 1,-2-5 143,2 1 0,-2-4-21,-6 4 0,0-2 226,-4 2 0,2-3 27,-5-5 0,0 3 26,-4-3 1,0 3-209,0-7 0,0-2-31,0-1 1,0-3-179,0-2 1,-4 1 134,0 0 0,0 5-515,4 2 1,0 8 223,0 4 1,0 6-1226,0 1 1461,0 6 0,5-3 0,2 5 0</inkml:trace>
  <inkml:trace contextRef="#ctx0" brushRef="#br4" timeOffset="142">5162 16960 7832,'0'-11'158,"0"-1"0,0 1 608,0-1-442,0 6-59,0-4 98,0 9-5,0 6 0,0 9-158,0 12 1,4 3-35,0 6 1,0 0-199,-4 3 0,0-1 72,0 5 1,0-5-26,0 1 1,3 1-32,1-1 0,1-4-117,-1-3 1,-1-7-154,4-1 0,-4-2-166,1-5 1,1-5-775,-1-3 808,4-6 0,-5 3-231,5-5 1,-5-5 648,5-2 0,-5-3 0,2-2 0</inkml:trace>
  <inkml:trace contextRef="#ctx0" brushRef="#br4" timeOffset="143">5196 17074 7832,'-11'-16'0,"5"3"547,2-2-376,-2 2 0,4 5 1085,-2 1-866,3 4 1,2-2-132,3 5 0,4 3-55,7 4 0,-1 2-135,5 10 1,0 2-7,4 5 0,-4 0-68,0 4 1,0-3 51,4 3 1,0-4-79,0 0 1,1-3-268,2-4 0,0 3 36,4-3 0,-3-2-51,3 3 0,-4-7 92,0 3 0,-2-4-68,-1 0 1,-1-6 37,-3-2 0,1 1-69,-5-1 1,1 0 96,-5-4 0,-3 0-271,-1 0 494,-4 0 0,2-5 0,-5-2 0</inkml:trace>
  <inkml:trace contextRef="#ctx0" brushRef="#br4" timeOffset="144">5710 16823 7819,'-6'-11'649,"1"-1"20,0 1 71,4 4 0,-4 4-255,5 6-329,0 9 1,0 12-5,0 10 1,0 2 12,0 6 0,0-1-62,0 5 1,0 0-334,0-1 0,0 1 237,0 0 0,0-6 83,0-2 0,5-2-316,2-2 0,0-6-27,0-5 1,-3-5-532,4-7 24,-1 1-327,5-6 1087,-1-1 0,6-5 0,0 0 0</inkml:trace>
  <inkml:trace contextRef="#ctx0" brushRef="#br4" timeOffset="145">6042 16891 7826,'-12'0'0,"1"0"665,4 0-398,-3 0 1,9 2 89,-3 2 0,3 3-148,1 8 1,0 4 53,0 8 1,1-2-63,3 6 1,2-1-93,6 5 0,-2-1 40,-2 0 1,2 0 26,-3 1 0,2-6-315,-1-2 0,1-3 117,-5-2 0,3 0-211,-3-3 0,1-4-342,-1-7 86,-3 2 0,4-7-96,-5 4 1,-1-4 584,-3 1 0,-2-3 0,-6-1 0</inkml:trace>
  <inkml:trace contextRef="#ctx0" brushRef="#br4" timeOffset="146">5893 16914 7817,'0'-17'0,"0"-4"688,0 6-366,5 0 1,3 3-40,7 1 1,3 0-82,5-1 1,1 6-33,2 2 1,4 3 22,4 1 1,1 1-109,4 3 1,-3 3 99,6 9 1,-5 3-161,1 7 0,-4 3-39,-3 6 1,-5-1-121,-7 0 0,0 4 12,-7 0 0,1 0-130,-10-3 0,1-5 51,-4 1 1,-1-1-45,-3 4 1,-7-3 13,-8-1 0,-4-4 82,-4 0 0,-1-7 135,-2-3 0,-3 0 24,2-1 0,0 1 181,0-5 0,-1-5-150,6-2 0,0-3 180,7-1-459,-2 0 0,9-1 238,1-3 0,0-2 0,4-5 0</inkml:trace>
  <inkml:trace contextRef="#ctx0" brushRef="#br4" timeOffset="147">7195 16869 7954,'5'-7'0,"0"1"0,3 2-449,2 3 480,-9-4 699,4 5-35,-5 0-383,-5 0 1,3 5-36,-6 2 0,6 4 109,-2 0 1,-1 2-94,1 2 0,0 7-28,4 4 1,0 6-54,0-2 1,1 3 37,3 2 0,-1-1-268,4 0 1,-4-1-133,1-2 0,1 0-166,-1-4 1,3 0 111,-3-5 1,0-3-287,-4 1 123,5-7 0,-3 3-857,6-9 1224,0 3 0,3-8 0,1 3 0</inkml:trace>
  <inkml:trace contextRef="#ctx0" brushRef="#br4" timeOffset="148">7698 16846 7830,'0'-12'386,"0"1"0,1 5 1,3 2-213,2 3 0,2 2 2,-1 3 1,-4 7 264,1 8 1,1 8-201,-1 3 1,-1 6 21,-3 6 0,0-1-60,0 9 1,0-1-28,0-3 1,0 1-146,0-9 0,2-4 32,1-3 0,-1-10-67,1 2 0,3-8-181,-3 1 0,1-7-866,-4-2-1128,0-4 1924,0 2 1,0-15-1,0-3 1</inkml:trace>
  <inkml:trace contextRef="#ctx0" brushRef="#br4" timeOffset="149">7458 16869 7888,'6'-5'355,"4"-2"45,-2-4 0,8-1-65,7 1 1,5 5 199,6 2 0,1-3-291,-1 0 1,0 2-66,1 1 0,3-1-235,0 1 1,0 0 74,-4 4 1,-4 0-706,1 0 1,-1-4 28,5 1 0,-2-2-896,-3 1 1553,3 2 0,-4-8 0,5 4 0</inkml:trace>
  <inkml:trace contextRef="#ctx0" brushRef="#br4" timeOffset="150">8486 16743 9176,'5'-6'964,"-4"-1"-660,3 3 0,-4 3-95,-4-3 1,-4 3-170,-7 1 1,-3 5 49,-4 3 0,-3 2-233,-1 1 0,2 5 67,-3-1 0,3 4 15,1-4 0,5 4 101,3-4 0,2 1-101,2-5 0,1 4 52,2 0 1,3 1-66,5-5 1,0 2 33,0 2 0,7-2 67,4 2 0,5-2-142,7-2 1,0-3 109,0-1 1,4 1-33,-1 3 0,1 2 57,-4 2 1,0-1 84,-1 5 1,1-4 82,0 5 0,-5-5-102,-3 4 1,-6-1 110,-1 1 1,-6 2-81,2-2 0,-4-2-47,-4-2 0,-3 1-16,-9 0 1,-1-1-99,-6-4 1,-4 1 57,0-1 0,-1-1-19,2-2 0,0-2-312,-4-2 1,0-3 143,-5 3 0,5-3-779,-1-1 0,11-1 105,1-3 847,5-2 0,3-5 0,-1-1 0</inkml:trace>
  <inkml:trace contextRef="#ctx0" brushRef="#br4" timeOffset="151">9297 16720 7833,'-7'0'873,"2"0"0,5 1-604,0 3 0,0 4 230,0 7-342,5 3 1,-2 10 14,4 2 0,-3 3-26,4 1 0,-2 5-56,2-1 1,1 0 106,-6-4 0,3-1-383,-3-3 0,-1 1 112,1-8 1,0 1-327,1-9 0,-3 0 210,3-3 0,1-5-907,-1 1-126,0-6 1223,-4 4 0,0-12 0,0 0 0</inkml:trace>
  <inkml:trace contextRef="#ctx0" brushRef="#br4" timeOffset="152">9262 16800 7822,'0'-16'28,"2"3"-14,1-2 0,0 3 619,5 5-338,-1-4 0,5 10 20,-1-3 0,0 3 64,1 1 1,-1 5-191,1 3 0,3 2-123,0 1 1,2 2-273,-2 2 1,1-1 165,3 5 0,-1-5-152,-3 2 0,-2-5 93,2-3 1,-2 0-337,-2-4 1,2 0 90,2-4 1,-2 0 86,2 0 0,2-5 144,-2-3 1,4-2 181,-4-1 0,2-1 17,-2 1 0,-1-4-25,5-1 1,-5 0 287,1 1 1,-2 2-83,-2-2 1,-3 2 22,-1 2 1,-3-1 274,4 1-171,-6-1 0,4 5 219,-6-1-47,0 6-605,0 12 1,0 9 106,0 15 0,0 2-81,0 2 0,0 5 49,0 3 1,0 2 44,0-6 1,5 2-84,2 2 1,0-2-98,0-2 0,0-6-66,0-6 0,2-8-160,-5 0 1,5-8-1318,-2-2 871,3-1 771,2-9 0,-1 3 0,1-5 0</inkml:trace>
  <inkml:trace contextRef="#ctx0" brushRef="#br4" timeOffset="153">10107 16743 8255,'0'-11'1364,"0"4"1,4 7-621,0 8-434,0 2 1,-4 8-31,0 5 1,0 5-62,0 6 1,0 1-57,0 3 1,0 2-112,0 2 1,0 1-34,0-5 1,0-1 60,0-7 1,1-2-123,3-5 0,4-4-24,7 0 1,1-6-48,3-2 1,3-1 123,-3-6 1,6 0-92,2-4 1,3 0-151,-3 0 1,4-2 82,-5-1 0,5 0-121,-5-4 0,-3 0 40,-4 0 1,-6-4-483,-2 4 1,-1 0 255,-6 0 1,0-1 453,-4-3 0,-5-1 0,-1 1 0</inkml:trace>
  <inkml:trace contextRef="#ctx0" brushRef="#br4" timeOffset="154">10085 17040 7770,'2'-11'41,"6"-1"1,4 4-41,11 1 1,3 3 75,-3-4 0,2 5 306,-6-5 0,3 4-180,0-3 1,2 3 86,3-4 0,-3 4-573,3-3 0,-4 3 103,-4-4 0,1 5-562,-5-5 742,1 5 0,-5-7 0,0 4 0</inkml:trace>
  <inkml:trace contextRef="#ctx0" brushRef="#br4" timeOffset="155">10039 16674 7782,'5'-11'787,"3"0"1,7-1-550,4 1 0,6 1-282,2 2 0,5-1 199,-2 5 24,3-5 0,3 8-44,2-3 1,-3 3-105,3 1 1,2 0-208,-2 0 0,0 0 162,-4 0 0,-4 0-155,1 0 1,-7 4 17,-1 0 0,0 0 239,-4-4 1,-3 0 129,0 0 69,-4 0 0,0 1-131,-1 3 0,-3-3 72,-1 3 1,-3-2-18,4 2 0,-6 4-73,2 7 0,-3 3-102,-1 4 0,0 8 128,0 4 1,-1 3-212,-3 8 0,-2 2-32,-6 7 1,1 0 183,0-4 1,3-2-14,0-6 1,2-4-1,-2-8 0,3-3-106,5-8 0,0-2 99,0-6 0,0-3-198,0-1 168,5-4-744,2 2 0,3-7 1,-2-1 1,-3-4-125,-5-4 1,0 3 189,0 1 1,0-1 621,0-3 0,-11-1 0,-1 1 0</inkml:trace>
  <inkml:trace contextRef="#ctx0" brushRef="#br4" timeOffset="156">10747 16663 7782,'0'-11'0,"0"-2"322,0-2 1,1 2 491,3-2 1,-1 3 86,4 5-594,1-3 0,-1 8-18,1-1 1,0 3 29,3 3 0,1 5-263,-1 7 0,2 8 95,2 7 0,-2 3-56,2 2 0,-2-1 82,-2 0 0,2 6-295,2 1 0,-2 0 0,2 1 1,1-5-108,-1 1 0,5-3 84,-5 0 0,5-6-10,-1-3 1,-1-1-44,1-3 0,-1-4 56,1-3 1,1-3-305,-5-5 1,0 0 161,-3-3 0,-5-3-527,1 3-321,-5-3 1128,2-1 0,-10-5 0,-2-1 0</inkml:trace>
  <inkml:trace contextRef="#ctx0" brushRef="#br4" timeOffset="157">10679 17074 7729,'0'-11'485,"0"-1"1,10 5-559,5-1 0,4 6-286,0-2 1,3-1 233,-3 1 75,2-5 0,3 6-94,3-4 1,2 3 99,5-4 0,-3 6-346,-1-2 0,-1-2 79,2-2 1,-2 2 310,-2-2 0,-6 4 0,6-3 0,-9-1 0,5-3 0,-2-1 0,6 1 0,-3-6 0,3-2 0,-7 2 13,-1-2 1,-9 1-36,1-1 0,-7 1 685,0 3 0,-3 2-270,-1-2 0,0 2 445,0 2 1,-1-1-322,-3 1 0,2 1 20,-6 2 1,6 2 303,-2 2-623,2 3 1,2-3-66,0 8 0,0 3-79,0 9 1,0 1-46,0 6 1,2 5 113,2 3 1,-2 2-258,6 1 0,-6 4-18,2 0 1,1 4-81,-1-4 0,5-1 38,-2-7 1,-1 3-91,-3-2 0,2-7 154,-1-1 1,4-8 36,-4 0 1,-1-6-191,-3-2 62,0-4 121,6 2-71,-5-5 252,4-5 0,-5-1-84,0-6 0,0-3-36,0 0 1,-1-2 60,-3 2 1,3 1 110,-3-5 0,2 4 55,2-4 1,-3 1-67,-1-1 0,0-3 181,4 3 1,0 3 196,0 1-540,-5-3-66,4 5-315,-4 2 246,10 6 0,2 10-229,9 2 1,-3 7 89,7 2 0,-5 4 52,4-1 0,-1 1 191,1-1 1,2 2 10,-2-6 1,8 4 167,3-4 1,-1-1-128,2-6 1,-6 1 113,2-6 1,-7 1 85,-1-4 1,-3 0 309,3 0 0,-9-1 136,1-3 1,-3-2-263,-1-6 1,-2 1-25,-5-1 1,4-3-46,0 0 1,0-1-197,-4 0 0,-1 0 44,-3-3 1,1-3 19,-4 3 1,3-4-71,-4-3 0,4 2-141,-3-3 0,0-2-542,0-2 0,-2-2 334,5-1 0,-3 1-420,3 3 1,-4-2 298,4 5 1,0 2-110,4 6 1,0 6-532,0 5-221,0 6-56,0-3 1273,0 20 0,0-1 0,0 14 0</inkml:trace>
  <inkml:trace contextRef="#ctx0" brushRef="#br4" timeOffset="158">12129 17063 8785,'6'0'1654,"-1"5"0,-5-3-844,0 6-1326,0-5 248,0 7 1,-1-9 267,-3 3 0,-2 2 0,-5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4:33:25.56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1553 9456 7327,'0'-7'-281,"0"-1"1,0 4 581,0-3 0,0 3 86,0-4 0,0 5 11,0-5 2,0 5-34,0-2 391,0 0-479,-5 4 0,4-3-126,-3 8 1,3 2-15,1 6 1,0 4-117,0 3 0,0 4 17,0 4 1,0 2 68,0 5 0,0 4-192,0 0 0,4 6 45,-1-3 1,5 4-331,-4 1 0,3-6 28,-3-2 0,1-2-66,-1-2 0,-1-5 137,4-2 0,-4-3 100,1-1 0,-3-4-28,-1 0 1,0-5-149,0 1-224,0-2 570,0-2 0,0 1 0,0-1 0</inkml:trace>
  <inkml:trace contextRef="#ctx0" brushRef="#br0" timeOffset="1">1565 9548 8207,'-5'-12'1247,"3"6"-1059,-3 1-53,5 5 0,0 1 37,0 3 0,3 2 91,4 6 0,2 4-195,10 3 1,2 4 89,5 4 1,1-2-312,7 6 0,-6-1-21,6 4 0,-2 1-192,2-1 1,-1-4 168,-2 1 1,1-6-239,-6 2 0,2-3 156,-1-1 0,-4-5 23,-1-3 167,1-2 1,-6-2 129,2 0 1,-1 1-97,-3-1 0,-3-3 173,4-1 0,-4-4-261,0 1 394,-6 2-352,4-5 0,-7 4-326,4-5 375,-4 6 52,2-5 0,0 4 0,1-5 0</inkml:trace>
  <inkml:trace contextRef="#ctx0" brushRef="#br0" timeOffset="2">2113 9388 8196,'-6'0'302,"0"5"-105,6 3 0,2 3-83,2 4 1,1 7 139,2 5 0,5 8-22,-1-1 1,0 8-95,5 0 0,-4 2-174,0 2 1,-2 5-1458,-2 2 1392,-3-7 1,-2 3-236,1-7 0,4-6 174,-4-2 1,-1-9 73,-3-2 1,0-1 42,0-7 0,0-3 108,0-5-116,0 1 1,0-1-447,0 1 776,0-6 0,6 4 1,0-6-1</inkml:trace>
  <inkml:trace contextRef="#ctx0" brushRef="#br0" timeOffset="3">2844 9765 7976,'-12'0'699,"6"0"-338,-4 0 3,9-5 378,-4 3-205,-1-3 159,5 5-147,-4 0-506,5 0 0,6 0 134,6 0 1,1 0-130,6 0 1,1 0-21,7 0 0,-2-3-148,5-1 1,-3 0-151,3 4 1,0-4 163,0 0 0,2-1-86,-5 2 1,-1 1 109,-3-2 1,-4 2-313,0-2 0,-5 3-172,1-3-1113,-2 3 1679,-2 1 0,-4 0 0,-2 0 0</inkml:trace>
  <inkml:trace contextRef="#ctx0" brushRef="#br0" timeOffset="4">2935 9959 7922,'4'-8'0,"0"1"0,8 4 306,0-1 1,7-1 478,0 2 1,3-3-185,0 3-410,1 1 1,4-3 137,0 5-1216,4 0 700,-7 0 1,6 0 186,-4 0 0,-2-5 0,4-1 0</inkml:trace>
  <inkml:trace contextRef="#ctx0" brushRef="#br0" timeOffset="5">3929 9548 8042,'0'-8'-693,"0"1"1590,0 4-109,0-2 20,0 5-563,-5 0 1,3 5-129,-1 3 0,1 7 113,2 4 1,0 4-294,0 3 0,0 2 97,0 3 1,2 2-253,1-3 0,3 2-45,1-2 1,2 2-229,-5-5 0,3-2-78,-3-6 0,0 2 243,-4-6 1,4 0-300,0-4 625,-1 1 0,3-6 0,0-1 0</inkml:trace>
  <inkml:trace contextRef="#ctx0" brushRef="#br0" timeOffset="6">3940 9559 9576,'5'12'230,"2"3"138,4 0 1,6 9-54,2-1-203,2 8 0,3-2-237,3 5 105,-3 0 0,4-1-143,-5-2 1,3 0-316,1-4 1,-2-4 256,-6-4 1,3-5-68,-3 1 1,-1-3 57,1-5 130,-5 3 1,2-8 10,-4 1 1,-5-1 589,1-2 498,0 0-717,-2 0 0,-1-5 351,-5-3 0,0-2-214,0-2 1,0 0 50,0-4 1,-1-1-135,-3-6 0,-1-1-307,-3-3 1,-1-2 125,6-5 1,-5 2-99,4-2 0,-3 2-265,3-6 0,0 4 155,4 3 0,-4 3-362,0 5 0,1 6 179,3 1 1,0 4-934,0 0 441,0 6-1336,0 1 1282,0 5 0,3 1 782,1 3 0,5 2 0,-3 6 0</inkml:trace>
  <inkml:trace contextRef="#ctx0" brushRef="#br0" timeOffset="7">4511 9582 8116,'-5'-11'1816,"4"-1"-1653,-4 6-126,5 1 0,0 6 175,0 3 0,4 6 41,-1 5 0,1 7-152,-4 1 0,4 5 143,0 6 1,3-4-286,-3 1 1,5-1-198,-1 5 0,2-5-239,1 0 0,1-5 197,-1-3 0,4 0-94,1-7 0,-1 0 205,-4-3 1,2-2 32,2-2 0,-1-3 209,5-5 0,-4-2-130,4-1 1,-5-4 90,2-4 1,0-2 50,-1-2 0,2 1 134,-2-5 1,-2 0-3,2-4 1,-6 0 76,-1 0 1,-2 1 10,1-1 0,2-4-134,-5 0 1,0-1-313,-4 2 0,0 0 105,0-4 1,0 6-294,0 1 0,-4 5 79,0 7 250,-5 4 0,3 2 0,-5 5 0</inkml:trace>
  <inkml:trace contextRef="#ctx0" brushRef="#br0" timeOffset="8">5219 9422 7993,'-6'-5'371,"-4"4"1,9-3-230,-3 8 1,2 7 106,2 8 0,0 8-38,0 3 0,2 1-245,2 3 1,1-1-47,2 9 0,3-5-151,-2 1 38,2-3 0,2-4-103,-1-1 0,-1-6 87,-2-1 1,2-5-32,-2-7 0,-2 1-118,2-1 186,-6-4 0,4 2-255,-2-6 144,-3 1 1,5-5 282,-6-3 0,-4 2 0,0-6 0,-10 0 0,1-3 0</inkml:trace>
  <inkml:trace contextRef="#ctx0" brushRef="#br0" timeOffset="9">5288 9879 7445,'-12'-16'-1248,"2"-2"1141,3-5 1,-3 0 412,2 0 0,-2-5-138,-2-2 1,5-2-45,-1 2 1,6-3 271,-2 2-173,2 3 0,2 4 224,0 5 240,0 5-354,0-2-109,0 9 0,2 2-67,2 5 0,2 9-58,5 3 1,1 7 71,-1 0 1,2 2-158,2 2 1,3 0-649,5 0 460,0 0 1,-1-4-208,1 0 0,1-5-260,3 1 0,-4-7 34,0-5 367,0-1 0,-10-2 84,7 0 1,-7-5 203,3-3 1,-4-2 4,0-2 1,-1 1 248,1-1 0,-5-3 182,1 0-298,-6-5 1,7 2 378,-5-5 1,0 0-204,-4 0 0,0 1 78,0-1 0,0 1 195,0 3-528,0 3 1,0 8 105,0 0 32,0 6-308,0 12 1,-4 5 25,0 16 26,0-1 0,4 4 33,0 1 1,0 3-17,0 0 0,2-1-313,2-7 0,-2 6 136,6-6 1,-1 4-1060,5-7 816,-6-5 1,4-2-118,-2-5 0,1 0 531,-2-3 0,9-1 0,-4 1 0</inkml:trace>
  <inkml:trace contextRef="#ctx0" brushRef="#br0" timeOffset="10">5870 9445 8083,'-11'-6'762,"5"1"1,2 11-708,8 5 0,-3 7 310,3 9-168,-3-3 1,3 5-75,0-2 1,4 2-21,0 5 1,2-1-419,2-2 1,-5-3 173,1-6 0,-2 0-744,2-3 339,2-2-396,-9-6 477,4 0 465,-5-4 0,0 3 0,0-4 0</inkml:trace>
  <inkml:trace contextRef="#ctx0" brushRef="#br0" timeOffset="11">5745 9445 8199,'-7'-11'113,"2"-1"386,5 1 179,0-1 1,5 1-44,3 0-459,2 4 0,7-2-33,2 5 1,2-1-124,2 2 0,4 1-419,-1-1 292,1 1 0,-4 4-17,0 1 0,-4 4-199,0 4 0,-1 4 120,1 1 1,-3-1-147,-5-4 0,0 4-11,-4 1 273,3-1 0,-8-4 178,1 1 1,-1-1-154,-2 1 1,-2-1 271,-1 0 0,-4 1-88,-4-1 1,-4-1 143,-1-2 1,1 2-46,4-2 0,1-2 331,2 2-53,-2-6-257,4 8-122,-1-8-208,2 8 0,10-5-141,3 3 1,2-2 111,1-2 0,2-3 1,2 3 0,3-3 38,5-1 0,0 1-189,0 3 105,-1-3 1,0 4-100,-3-5 206,3 0 0,-10 4-32,4 0 1,-4 4-2,0-4 1,-2 4 101,-3 0 1,0-2-100,-3 2 0,-3 0 295,3 3 0,-8 0 66,-4 1-136,-7-1 0,-3 2 246,-5 2 0,-1-1 0,-2 5-201,-4 0 0,-5 3-667,-3-3 0,4 0 289,-1-8 1,7 2-646,9-9 838,3 5 0,4-8 0,1 4 0</inkml:trace>
  <inkml:trace contextRef="#ctx0" brushRef="#br0" timeOffset="12">6384 9525 8117,'0'-11'-195,"-1"4"-330,-3 3 629,3-2 645,-4 5-226,5-4 283,0 5-236,5 10-323,-4-2 1,8 13 83,-5-2 1,5 8-118,-2 3 0,0-1-365,0 2 1,0-1 181,0 5 1,3-2-363,-2-3 0,2-2 77,2-5 61,-1 0 0,4-6-114,1-1 1,4-5 88,-1-3 0,1-3-66,-1-5 1,3 0-152,-3 0 216,-3 0 1,2-2-196,-3-1 0,-1 0 414,5-4 0,-5-6 0,3-5 0</inkml:trace>
  <inkml:trace contextRef="#ctx0" brushRef="#br0" timeOffset="13">6384 9799 8068,'3'-11'270,"4"-1"1,7 1 454,13-1 0,2 1-463,5 0 0,-3 0-392,-1 4 0,1-3-79,3 2 1,-3-1-470,-1 2 1,-5-2 677,2 5 0,-3-5 0,-1 3 0</inkml:trace>
  <inkml:trace contextRef="#ctx0" brushRef="#br0" timeOffset="14">6384 9525 8080,'0'-13'244,"0"-2"1,2 2 408,1-2 1,6-1-332,10 0-132,0-4 1,10 7-251,-2-2 1,-1 3 108,4 0 1,-1 4-241,2 1 1,2 4 173,-3 0 0,-2 1-95,-1 2 1,-3 0-16,-1 0 0,-2 2-398,-2 1 0,1 2 97,-4 3 0,-2 2 25,-7-2 1,2-2 228,-5 2 0,4-1 78,-5 5 0,2 3 277,-1 0 0,-2 6-109,1-2 1,0 2 222,1 2 0,-3 0-120,3 0 0,-3 3 49,-1 1 1,4 1-112,0-1 1,-1-3-15,-3 2 0,0-2-314,0-1 0,0-4 91,0 0 1,2-5-682,2 2 440,-3-4 365,4-5 0,0 3 0,1-4 0</inkml:trace>
  <inkml:trace contextRef="#ctx0" brushRef="#br0" timeOffset="15">6818 9456 8091,'4'-7'968,"0"-1"0,10 2-612,1-2 1,5-2-135,3 3 1,0 0-87,0 0 0,4 4-188,-1-1 1,5 3-278,-5 1 310,1 0 1,-4 0-101,0 0 1,-2 0 146,-2 0 0,-2 5-300,-6 3 0,-1 3 2,-2 4 0,-3-1-36,-5 5 0,-1 4 62,-3 4 1,-8 4 299,-7 0 1,-3 2-76,-5 1 0,2 0 158,-6 1 0,2-2 106,-2-3 0,5 2-79,7-5 0,4-6 17,7-6 1,3-1-57,5 2 0,0-8-149,0 4 1,6-5 153,6 1 0,0-3-261,7-5 0,2 0-191,5 0 1,0 0-689,4 0 1008,1-5 0,3-1 0,0-6 0</inkml:trace>
  <inkml:trace contextRef="#ctx0" brushRef="#br0" timeOffset="16">8440 9365 8098,'-23'-6'-20,"5"-4"1,3 7-217,8-5-111,1 6 170,1-3 0,-1 5 246,-5 0 0,2 0 447,-3 0 1,3 1 341,-6 3-608,3 2 1,-1 3-4,-2 3 1,1-2 52,-5 9 0,3 1-143,-3 7 0,4 2 223,-4 5 1,1 0-132,-1 1-97,-2-1 0,8 4-214,-2 0 0,7-1-17,4-7 0,3 3 0,2-9-277,3 3 1,8-4 218,7-4 0,2 0 117,2-8 0,4 2-42,-1-9 1,6 0-146,-1-4 1,2-5-128,1-3 0,-4-3-50,1-5 0,-6 2-159,2-5 1,-3 0-387,-1-3 2674,-6 4-1190,0-4 1,-11 8-223,-2-5 1,-3 1-45,-1-1 0,-1-2-349,-3 2 23,-2-3 1,-11-1-65,-2 1 1,-2 0-238,-2 3 0,-4 2 52,1 6 0,0 1 40,7 2 1,-1 3-170,5 5 0,0 0-52,3 0 467,6 0 0,-4 0 0,3 0 0</inkml:trace>
  <inkml:trace contextRef="#ctx0" brushRef="#br0" timeOffset="17">8680 9456 7961,'-5'-10'2321,"-3"3"-1678,3-3-709,0 8 1,5 0 187,0 9 1,0 2-56,0 10 0,0 5 61,0 7 1,0 3 108,0 4 0,0-1-310,0 5 68,0-5 0,0 6-572,0-5 1,1-5 332,3-6 1,-1-3-570,4-2 0,-4-4 137,1-3 370,2-2 1,-5-5-482,3-1 787,2-4 0,1 2 0,4-5 0</inkml:trace>
  <inkml:trace contextRef="#ctx0" brushRef="#br0" timeOffset="18">8634 9685 8424,'12'0'163,"3"0"92,0 0 1,5 0-279,-1 0 0,3 0-183,1 0 1,0 0-265,-1 0 309,1 0 1,0 0-732,0 0 892,-5 0 0,3-5 0,-3-2 0</inkml:trace>
  <inkml:trace contextRef="#ctx0" brushRef="#br0" timeOffset="19">8623 9479 8032,'0'-11'0,"6"3"816,6 1-573,9-6 0,8 4-22,6-2-163,-1 2 1,-2-1-261,2 2 0,-2-1-610,6 5 812,-3 1 0,4 3 0,2 0 0</inkml:trace>
  <inkml:trace contextRef="#ctx0" brushRef="#br0" timeOffset="20">10416 9217 8197,'-12'0'141,"1"0"114,0 0 0,3 3-25,0 1 1,5 5 15,-5-1 1,5 7-58,0 4 0,1 4-162,2 4 1,5 2-163,3 5 134,2 0 0,2-3 65,-1-1 1,-1-1-92,-2 2 0,2 0-451,-2-4 1,0 0 193,0-4 1,1-4-299,-5 0 0,3-5 5,-3 1 577,0-2 0,-4 3 0,0 2 0</inkml:trace>
  <inkml:trace contextRef="#ctx0" brushRef="#br0" timeOffset="21">10610 9297 7982,'0'-18'169,"0"1"254,0 6 150,0-1-76,0 6 1,0 1-137,5 5 0,-2 6-234,4 6 1,1 6 48,3 8 1,1 5-196,-1 7 152,-5 2 0,3 5-172,-5-3 1,4 2-303,-4-2 1,-1-3-824,-3-1 610,0-7 336,0-3 1,2-5-658,1-1 214,-1-4 132,3 4 0,-5-10 529,0 4 0,5-4 0,1 0 0</inkml:trace>
  <inkml:trace contextRef="#ctx0" brushRef="#br0" timeOffset="22">10404 9548 8770,'0'-7'1269,"5"-1"-1037,3 4 1,2 0 18,2 4 1,-1 0-20,1 0 1,-1 0-79,0 0 0,6 0 107,2 0 1,2 0-375,2 0 0,0 4-856,0 0 0,0-1 633,0-3 0,0 4 336,-1 0 0,1 0 0,0-4 0</inkml:trace>
  <inkml:trace contextRef="#ctx0" brushRef="#br0" timeOffset="23">10941 9319 8060,'-1'-19'614,"-3"0"-560,3 5 1,-4-2-23,5 4 345,0 6 580,0 1-374,0 5-299,5 5 1,-4 3-90,3 7 1,-3 8-27,-1 7 1,4 3-238,0 2 0,0 3 81,-4 0 1,0 4-71,0-4 0,0 3-189,0-2 1,0-3-284,0-5 1,3-1-184,1-7 1,0 1 265,-4-9 1,1 1-99,3-5 0,-3 1 544,3-1 0,3-5 0,-1-1 0</inkml:trace>
  <inkml:trace contextRef="#ctx0" brushRef="#br0" timeOffset="24">11181 9239 8017,'-5'-11'1398,"4"0"0,-4 6-1462,5 5 1,0 8 288,0 8 1,0 5 86,0 2 1,0 5-166,0 6-73,0 6 0,0 0 110,0 6 1,1-4-117,3 0 1,-3 0-684,3 3 1,-3-4 246,-1-3 1,1-8-464,3-3 1,-3-3 73,3-1 59,-3-5 698,5-2 0,-5-4 0,4-1 0</inkml:trace>
  <inkml:trace contextRef="#ctx0" brushRef="#br0" timeOffset="25">10896 9696 8066,'8'-3'1135,"4"-1"1,2-5-893,9 1 0,3 2-397,1-2 0,0 2-749,-5-2 659,6-2 0,0 5-200,3-3 0,-2-2 444,-2 3 0,-3-3 0,4-2 0</inkml:trace>
  <inkml:trace contextRef="#ctx0" brushRef="#br0" timeOffset="26">11409 9274 8207,'-1'-13'687,"-3"-2"1,3 2-477,-3-2-568,3 7 424,1-2 0,0 10 224,0 0 1,0 5-76,0 7 1,0 5 193,0 6 1,0 6 138,0 10-472,5-4 1,-4 6-290,3-3 0,-1 1 106,1 3 1,-3-3-631,3-4 508,-3-1 1,-1-1-27,0-3-433,0-2 0,4-6 244,-1-3 1,3-3 442,-3-4 0,4-1 0,4 1 0</inkml:trace>
  <inkml:trace contextRef="#ctx0" brushRef="#br0" timeOffset="27">11638 9297 7981,'0'-12'30,"0"1"1,0 3-208,0 1 91,0 4 113,5-2 125,-4 5 0,4 6 512,-5 6 0,0 5-463,0 10 1,0 2-40,0 6 0,0 3-70,0 0 1,0 4 21,0-4 1,0 1-198,0-1 1,0-6-239,0 2 0,0-7-866,0-1 793,0-2 1,0-2 393,0-3 0,-5 3 0,-1-5 0</inkml:trace>
  <inkml:trace contextRef="#ctx0" brushRef="#br0" timeOffset="28">11364 9708 7997,'11'-12'1573,"11"1"0,2-4-1580,10-1 0,-3 1-660,-1 4 1,-5-1 183,2 1 0,-5 1 125,0 2 1,-1 3 357,5 5 0,-1-5 0,-3-1 0</inkml:trace>
  <inkml:trace contextRef="#ctx0" brushRef="#br0" timeOffset="29">12734 9262 9828,'0'13'604,"0"2"0,0 4-631,0 8 0,0 2 103,0 5 0,2 1-14,1-1 1,-1-1 49,1-3 1,0 2-722,1-5 1,-3-2 278,3-6 0,-3 1-1246,-1-4 1576,0-1 0,0-4 0,0 1 0</inkml:trace>
  <inkml:trace contextRef="#ctx0" brushRef="#br0" timeOffset="30">12552 9297 7999,'5'-22'233,"2"3"0,5-1 419,3 4 1,6 0-232,6 1 1,4 6-133,-5-3 1,2 5-52,-1-1-148,2-2 1,1 9-156,1-3 0,-4 8 130,3 3 1,-5 7-460,2 2 0,-4 4 262,-4-1 1,-4 6-462,-7 2 1,-3 0 178,-5-5 0,0 5 55,0 0 0,-5-1 13,-3-3 0,-3 0-57,-5 0 0,0 0 241,-3 0 87,-3-1 0,10-3 96,-4 0 1,4-5 12,0 2 1,5-5-10,-1-3 85,6 2 0,-2-9-44,8 3 0,-2-3-18,6-1 0,1 0 276,6 0-173,-2 0 1,7-5 223,-5-2-223,5-4 1,-7 4-7,2-1 0,2 2 0,-2-2 1,0 2 96,-3 2-85,-1 3 0,0-4 122,1 5-141,-1 5 0,1 1 22,-1 6-77,1-1 1,-1 0-140,0 1 0,1 3 103,-1 0 0,1 0-164,-1-3 0,1-1 105,-1 1 1,4-5-137,0 1 0,1-5 7,-5 0 1,0-1 104,1-2 0,-1 0 82,1 0 1,0-2 145,4-1 0,-4-4 73,4-4 0,-4-4-101,0-1 0,-2-3 421,-3 4 0,4-5-180,-4 1 1,-2-4 151,-1-4 0,-3 3-277,-1-3 0,0 0-285,0 0 1,-3 1-8,-1 7 0,-5 3-1716,1 5 809,-2-1 0,-1 6 918,-1 2 0,1 13 0,-1 4 0</inkml:trace>
  <inkml:trace contextRef="#ctx0" brushRef="#br0" timeOffset="31">13488 9422 8041,'11'-11'-1335,"1"-1"976,-1 1 1,-1 0 721,-2-1-145,-3 6 1,-5-1 793,0 4-641,0 1 0,0-4 490,0 2-154,0 3-304,0-4 1,0 6 40,0 3-290,0-3 19,0 9 0,0 2 10,0 7 1,1 1-144,3-1 1,-3 5-185,3-5 1,1 5 146,-1-5 1,4 2-396,-4-2 0,1 1 222,-2-5 0,-1 1-729,2-5 351,-3 0 364,4 1-73,-4-6 212,4-1 15,-5-5 0,0-1 238,0-3 1,0 2-90,0-6 1,-4-1 121,1-6 0,-2-2-69,1-2 0,2-4 102,-1 1 1,1-2-140,2-7 1,-3 1-146,-1-5 1,0 2 180,4 3-301,0 2 195,0 5 1,4 5-144,0 3 0,1 8 69,-2 3 0,0 2-217,5 2 1,3 11 53,4 4 0,6 5 92,-2 3 1,2 5 58,2 2 1,4 0 6,-1 0 0,2 0-106,-1 5 1,-2-5-133,6 1 1,-10-10 172,2 2 1,-4-9 4,0-3 1,2 0 629,-6-8-223,0 1 246,-4-4 1,-3-6-236,0-6 1,-6 0 273,2-7 1,-3 3-198,-1-3 1,-5 0-130,-2-3 0,-4-5-219,0 0 0,-2 1 115,-2 3 0,2 0-770,-2 0 1,4 0 326,3 0 1,-1 1-994,5-1 1,-3 5-851,3 3 188,0 7 1910,4 3 0,0 5 0,0 0 0</inkml:trace>
  <inkml:trace contextRef="#ctx0" brushRef="#br0" timeOffset="32">14402 9148 8037,'-5'-11'381,"3"-1"48,-1 1 0,0 3-200,-1 1 1,2 4 39,-6-1 0,-1 3-934,-6 1 414,2 0 0,-8 5 213,2 3 1,1 2-25,-1 1 0,4 1 205,-4-1 0,5 4-68,-2 1 0,4 4 38,0-1 1,5-1-131,-1 1 1,2-4 48,-2 4 1,3-5-27,5 1 0,0 2-1,0-2 1,1 0-57,3-3 1,4-1 57,7 0 1,-1 1 13,5-1 0,-1-3-27,1-1 1,2-3 34,-2 4 0,3-6-6,1 2 0,0 1 36,-1-1-55,1 0 1,-4-3 228,0 3-215,-5-3 0,2 9 242,-9-2 0,0-2-132,-4 2 0,-1 0 259,1 3-169,-1 0 1,-4-3-57,-1 0 1,-8 3 131,-4 4 1,-10 2 112,-2-2-174,1-2 1,-7 7-92,2-5 0,-1 4-96,2-3 0,-2-1-952,6-4 0,4-4 160,7-4 746,2-1 0,7 3 0,1 1 0</inkml:trace>
  <inkml:trace contextRef="#ctx0" brushRef="#br0" timeOffset="33">16138 4763 8082,'0'-12'-1452,"0"4"1602,0 1 0,0 3 148,0-4 365,0 6-455,0-8 0,0 7 387,0-4-198,0 4 82,0-2-67,0 5 1,3 5-171,1 3 0,1 7-30,-1 4 0,-3 8-209,3 3 0,1 0 38,-1 5 1,0-4-152,-4 8 0,4-4 71,0-1 1,3 2-245,-3 2 0,4-3 94,-5 4 1,5-4-13,-4-1 0,1-4-14,-1-4 0,-3-2 122,3-1 0,-3-5 174,-1-3-157,0 3 1,0-5-519,0 2-285,0-3-286,0 0 1165,0-6 0,-5-1 0,-1-5 0</inkml:trace>
  <inkml:trace contextRef="#ctx0" brushRef="#br0" timeOffset="34">16058 4831 8289,'0'-11'-563,"0"-1"685,0 1 0,0-1 241,0 1 0,5 0-86,2-1 0,4 1-44,0-1 0,5 1-76,4-1 0,1 1 26,2 0 0,5 3-171,2 0-13,-2 6 0,5-7 2,-2 5 1,-2 0-48,1 4 0,-3 5-144,3 3 0,-4 0 75,0 3 0,-5-2-22,-2 6 0,-5 2 49,1-2 1,-4 5-117,-3-1 1,1 1 119,-5 0 0,-2 1 35,-6-2 0,-3 3 164,-8 1 1,-4-2-107,-8-2 0,2 3 176,-6-3 0,-3-3-109,-4-1 0,1 2-39,6-2 0,0-1 5,4-6 0,6 1-350,5-6 232,4 1 76,0-4 0,6 0 0,1 0 0</inkml:trace>
  <inkml:trace contextRef="#ctx0" brushRef="#br0" timeOffset="35">17086 4534 8067,'0'-8'436,"0"1"-37,0 4-63,0-2 305,0 0 230,0 4-663,0-4-55,0 5 0,-2 5 54,-1 3 0,-4 2-27,-4 1 0,-4 7-108,-1 5 0,-3 5 38,4 6 0,-5 3-195,1 5 1,1-1 44,-1 9 0,5-3-147,-1-1 0,6-1-20,1 1 0,6-2-392,-2-2 280,3 3 1,1-12 74,0 5 1,5-9 196,2 5 1,7-6-104,1 3 0,2-6 253,-2 2 0,-2-5-87,2-3 0,2 2 102,-2-6 0,0 0-17,-3-3 0,-1-1 2,0 0-237,1 1 1,-1-2 94,1-2 0,-5-2-546,1-2 0,-4-3 32,3 3 553,-4-3 0,2 4 0,-5 2 0</inkml:trace>
  <inkml:trace contextRef="#ctx0" brushRef="#br0" timeOffset="36">17440 4831 7153,'0'-6'1697,"0"-1"-1051,0 4-72,0 1 314,0-3-281,0 5-609,0 5 1,0 7 103,0 7 0,3 6-168,1 2 1,0 8 119,-4 0 0,4 0-289,0-4 1,0 4-1,-4-4 0,0 3-84,0-8 0,3 5 82,1-4 0,0-5 45,-4-3 1,1-5-51,3 2 1,-3-4-125,3 0-157,-3-1 1,1-1 522,1-2 0,-1 2 0,3-4 0</inkml:trace>
  <inkml:trace contextRef="#ctx0" brushRef="#br0" timeOffset="37">17520 4911 8059,'-2'-8'709,"-1"1"1041,1-1-1339,-3 2-907,5-4 509,0 8 25,5 2 0,3 8 159,7 7 1,2 3-142,2 5 1,2 1-48,-2 3 0,3-2 48,1 5 1,-1 1-425,1 3 1,-1-5 172,-3-2 1,1-3-233,-5-1 0,1-4 160,-5 0 1,1-5 80,-1 1 0,0-3 253,1-5 0,-5 2-84,1-5 1,-2 1-655,2-1 508,2-3 1,-7 4-708,4-5 869,-4 0 0,7 5 0,-4 2 0</inkml:trace>
  <inkml:trace contextRef="#ctx0" brushRef="#br0" timeOffset="38">17885 4831 8239,'0'-11'348,"0"-1"1,0 1-101,0-1 0,0 5 901,0-1-418,0 6-64,0-9 294,0 10-307,0-4-802,0 20 1,0 1 175,0 14 1,4 0-161,0 5 1,3-1 158,-3 0 0,1 0-300,-1 1 1,-3-1-27,3 0 0,-3-1-131,-1-2 0,4 0 102,0-4 0,0-4 82,-4-4 1,0-5-114,0 1 0,0-2 48,0-2 1,0 1-937,0-1 1247,0-5 0,0 5 0,0-5 0</inkml:trace>
  <inkml:trace contextRef="#ctx0" brushRef="#br0" timeOffset="39">18410 5014 8041,'-6'-5'94,"1"3"0,4-3 240,-3 5 0,3-1 201,-3-3 180,3 3-371,1-4-254,0 5 1,5 4-141,2 0 0,5 1 169,3-2 1,-1 2-123,5 3 1,0 2 101,4-2 0,0-2-193,-1 2 0,5-4-3,0 3 1,-1-3-83,-3 4 1,-1-6 29,-3 2 0,1 1 111,-5-1 1,1 0 225,-5-4-250,0 0 222,1 5-179,-6-4 339,-1 4-225,-5-5 1,-1 1 199,-3 3 0,-2-3-45,-6 3 1,-3 1-146,0-1 0,-7 4-344,0-4 1,0 4 118,-1 0 1,0-2-519,4 2 1,2-4 307,-2 3 1,5-4-287,-2 1 0,5 2 616,3 2 0,-2 2 0,4 1 0</inkml:trace>
  <inkml:trace contextRef="#ctx0" brushRef="#br0" timeOffset="40">18844 5265 11856,'-11'0'782,"-2"1"-919,-2 3 129,2 2 1,-8 6-224,2-1 1,-3-3 186,-1 0 0,1-1-467,-1 5 0,4-2 296,0-3 1,5 3-890,-2-2 1,5-2 1103,3 2 0,-2 0 0,4 3 0</inkml:trace>
  <inkml:trace contextRef="#ctx0" brushRef="#br0" timeOffset="41">19267 4877 8456,'-6'-7'1962,"1"2"-1679,5 0 0,1 4-15,3-3 1,2 3-139,5 1 1,6 0-180,2 0 1,8 0-94,3 0 166,3-5 0,1 4-158,1-3 1,-1 2 31,0 2 1,-5 0 118,-2 0 0,-4 0 36,-4 0 1,1 0 225,-5 0-155,1 0-25,-5 0-47,-5 0 0,-1 2 0,-5 2 1,-1 3-153,-3 8 1,-2 3 101,-5 5 0,-1 1-116,1 3 1,-3-2 62,2 6 1,-2-1-154,7 4 1,-2 1-7,1-1 1,-1-1-53,6-3 1,-5 1 240,4-8 0,0 2-87,4-6 1,-3-3 328,-1 0-135,0-4-434,4 0 0,-1-2-133,-3-2-821,3 2 1302,-4-9 0,-1 9 0,0-4 0</inkml:trace>
  <inkml:trace contextRef="#ctx0" brushRef="#br0" timeOffset="42">19861 5128 8001,'0'-6'1329,"0"1"1,0 6-1139,0 3 1,0-2-483,0 6 1,0 1 300,0 6 0,0-1 67,0 5 0,1-4-244,3 4 1,2-1 165,6 1 1,0-3-76,4-4 1,-4-1 77,4 1 1,-2-6-166,1-2 0,-1-3 291,5-1 0,-4 0 139,4 0 1,0-4-39,4 1 1,-5-6-112,-3 1 1,1-3 139,0-5 1,-1 2-77,-4-5 0,-3 4 22,-1-4 0,-4 0-76,1-4 1,-3 0-10,-1 1 0,-1-5-36,-3 0 0,-6 1-141,-5 3 0,-6 4-202,2 0 198,-7 5 1,0 1-348,-4 5 0,3 6 198,-3-2 1,6 3-669,1 1 0,1 5 403,7 3 1,1 5-308,6 3 0,-1 4 783,6-1 0,4 3 0,5 0 0</inkml:trace>
  <inkml:trace contextRef="#ctx0" brushRef="#br0" timeOffset="43">20409 5071 7996,'-1'-10'1622,"-3"2"0,3 2-962,-3 2-703,3 3 197,1-4 0,-2 6-124,-1 3 1,0 3-239,-5 9 1,5 3 187,-5 7 1,5 0-90,0 4 0,1-1 101,2 2 1,0 0-192,0-4 1,2 0 83,1-4 1,4-6-149,4-1 0,1-4 87,-1 0 115,6-1 0,-3-5 46,5-2 1,0-3 132,3-1 0,-3-5 85,1-2 1,-3-3 41,2-2 1,-2 1 284,-6-1 0,1-3-198,-1 0 1,-1-4 157,-2 4 0,-3-4-109,-5 3 1,-1-4-398,-3 1 0,-2-3-647,-6 0 0,-4 3 444,-3 0 1,-3 1-394,-1-1 0,-4 2 296,1 6 0,4 1-741,7 2 0,2-1 1057,2 5 0,0 1 0,-1 3 0</inkml:trace>
  <inkml:trace contextRef="#ctx0" brushRef="#br0" timeOffset="44">20775 4774 8660,'0'-8'2359,"0"1"-1754,0 4 1,1-2-713,3 5 0,2 5-867,5 3 1,2 2 1480,2 1-268,3 6 0,5 4 218,0 6 0,0 6-163,-1 1 0,-3 1-449,1 3 0,-7-2 99,3 3 0,-7-4 28,-2 3 1,-4-2 123,1-2 0,-4-2 11,-4 2 1,-3-7-88,-4 3 0,-4 0-175,0 1 0,-7-3-633,-1-2 0,-1 2 376,-6-1 0,-1 4 412,-3-5 0,-11 6 0,-2-3 0</inkml:trace>
  <inkml:trace contextRef="#ctx0" brushRef="#br0" timeOffset="45">16240 6727 8202,'0'-6'-805,"-5"-5"1014,-1 10 0,-2-4 171,1 5 15,4 0-150,-7 5 1,9 3-55,-3 7 0,3-1 21,1 5 1,4 0-68,-1 4 1,6 5-126,-1 2 0,-2 3 96,2 1 1,-1 1-261,5-1 1,-4 4 85,-1 0 0,-3-4-310,4-3 1,-5-6 90,5 2 0,-6-3 97,2-1 0,-2-4 136,-2 0 0,0-5-64,0 1 1,0-2-568,0-2 418,0 1 0,-2-2-429,-2-3 686,-2-2 0,-5 1 0,-1 0 0</inkml:trace>
  <inkml:trace contextRef="#ctx0" brushRef="#br0" timeOffset="46">16149 6807 8117,'0'-12'0,"1"5"560,3-1-261,-3 1 0,10-5-7,-4 1 0,5-1-40,3 1 1,1-3 10,3 3 1,4-3-11,0 6 0,4-1-237,3 1 0,3 0 123,-2 4 1,0 0-237,0 4 1,2 0-50,-3 0 0,-2 5-66,-1 3 1,-4 2-144,-4 1 1,-3 4 156,-4 1 1,-2 3-72,-3-4 0,-2 4 72,-5-4 0,0 5 86,0 0 0,-8 0-19,-4-1 0,-11 2 176,0-2 0,-6 2 209,3-2 0,-6-3-128,1-4 1,0-1-150,0 1 1,3-2 30,6-3 1,0 2-993,3-5 983,2 0 0,6 1 0,0 1 0</inkml:trace>
  <inkml:trace contextRef="#ctx0" brushRef="#br0" timeOffset="47">17314 6533 8172,'6'-12'489,"-1"1"1,-5 3 35,0 1-192,0 4 0,0-3 569,0 2-596,0 3 59,0-4 58,0 5-353,-5 5 0,-2 6 110,-8 8 1,-3 4-234,-5 4 1,0 2 7,0 5 0,-2 0-24,2 1 0,-1 3-50,9 0 0,-1 5 119,5-1 1,1 1-248,2-1 0,3 2 90,5-2 0,0-3-169,0 0 0,5-1 78,3-4 1,2 6-21,1-5 0,1-2 36,-1-3 0,1-4 1,-1 0 0,2 1 284,2-4 0,-1 2-147,5-6 0,-5-2 280,1-2 1,2-2-73,-2-2 0,4 0-4,-4 1 1,0-5-68,-3 1 0,-1-5-492,1 0 0,-5-1-39,1-2 488,0 0 0,3 0 0,0 0 0</inkml:trace>
  <inkml:trace contextRef="#ctx0" brushRef="#br0" timeOffset="48">17622 6921 8032,'0'-18'1068,"0"3"-1086,0 2-779,0 2 963,0 5 379,0 1 1,0 6-261,0 3 0,0 3-139,0 8 1,0 3-265,0 5 61,0 5 0,0-3-88,0 6 0,4-2 129,0 1 1,1 2-382,-1-5 1,-2-1 163,6-3 1,-4-4-388,3 0 1,-3-5-84,4 2 703,-1-9 0,0 3 0,-2-3 0</inkml:trace>
  <inkml:trace contextRef="#ctx0" brushRef="#br0" timeOffset="49">17600 6967 8012,'0'-14'303,"0"2"654,0 3-529,0-2 0,0 3-178,0 1 1,1 4 68,3-1-120,-3 3 1,13 2-174,-3 3 0,10 4 134,1 7 1,3-1-369,5 5 0,-5-4 194,2 4 0,-2 0-195,2 4 0,-5 0-81,4 0 0,-8-4-176,5 0 1,-3-4 133,3 4 0,-4-9 55,0 2 1,-5-5 524,1 1 0,-2 1-179,-2-5 0,-3 0 567,0-4-281,-6 0-339,8 5-225,-8-4-483,3 4 692,-5-5 0,-5-5 0,-2-1 0</inkml:trace>
  <inkml:trace contextRef="#ctx0" brushRef="#br0" timeOffset="50">18079 6727 8095,'-4'-8'302,"1"1"-76,-1 4 1293,4-7-473,0 9-436,0-4-374,0 20 1,0-4-375,0 16 1,1-2 55,3 6 0,-2 2 51,6-3 0,-4 3 134,3 1 1,-4 1-99,1-1 0,1-4-323,-1 1 0,3-7 141,-3-1 1,0 0-153,-4-4 1,0-3 87,0-1 0,0-2-885,0-1 1126,0-1 0,0 5 0,0 2 0</inkml:trace>
  <inkml:trace contextRef="#ctx0" brushRef="#br0" timeOffset="51">19004 6761 8865,'0'-6'1730,"0"1"-1036,0 5-522,-5 0 1,3 5-106,-6 2 0,-1 1 36,-6 3 0,1-2 31,-5 7 0,0-2-132,-4 1 0,0-1 52,0 5 1,1-4-59,-1 4 1,0-5 67,0 1 1,4-2 33,0-2 0,6 1-6,2-1 1,1-3-152,6-1 1,-4-3-32,5 4-35,-1-1 0,5 4 137,3-4 1,2 3-22,6-2 0,0 2-20,3 2 0,3-5 24,5 1 1,4-2-74,-1 2 0,1 1 61,-4-6 1,-4 5 14,0-4 0,-4 0 13,4-4 1,-5 0 3,1 0 1,-6 0-936,-1 0 400,-1 0-373,0 0 311,-2 0 582,-5 0 0,-5 0 0,-2 0 0</inkml:trace>
  <inkml:trace contextRef="#ctx0" brushRef="#br0" timeOffset="52">18582 7229 8855,'7'4'602,"1"0"1,0 4-282,3-5 1,0 5 175,1-4 0,4 3-344,3-3-77,8 5 1,-3-4-433,3 3 0,1 1 263,-2-5 0,5 1-496,-5-2 0,0-1 338,-7 2 1,1-3 250,-5-1 0,6 5 0,-4 1 0</inkml:trace>
  <inkml:trace contextRef="#ctx0" brushRef="#br0" timeOffset="53">19461 6921 7994,'-6'-6'240,"-4"-4"0,8 7 323,-1-5 242,1 6-388,-3-3-69,4 5-231,-4 0 1,5 5 63,0 2 0,0 7-89,0 2 1,0 0 163,0-1 1,0 2-420,0 2 0,0 1 25,0-5 1,0 4-89,0-3 0,0-1 49,0-4 1,0 1-25,0-1 184,5 1-23,-4-1 143,4-5-133,-5-1 239,0-5 0,5 0 7,3 0 1,3-1 37,5-3 1,1 2-169,6-6 1,0 2 16,0-2 0,0-1-130,0 6 1,2-1 73,-2 4 0,2 0-151,-6 0 0,-2 4 47,-2-1 0,-2 6-91,-2-1 1,-1 3-14,-2 5 0,1-4-141,-5 3 1,-1 2-18,-3-2 0,-1 4 88,-3-4 0,-2 4 152,-5-3 0,-5 0-62,1-1 0,-5-2 30,1 2 1,-3-3-32,-1-5 1,-3 4-137,-1-4 0,-1-1-33,1 2 1,3-5-403,-2 0 713,2-1 0,1-2 0,0 0 0</inkml:trace>
  <inkml:trace contextRef="#ctx0" brushRef="#br0" timeOffset="54">19541 6853 8166,'1'-11'1018,"3"4"-613,-3-3 1,10 5-267,-4-3 1,3 2 76,2 2 0,-5 2 221,1-1 0,0 1-131,3 2 0,2-3-399,2-1 0,-1 0 111,5 4 0,-1 0-485,1 0 1,2 0-148,-2 0 1,3 0-1217,1 0 1830,0 0 0,5 0 0,1 0 0</inkml:trace>
  <inkml:trace contextRef="#ctx0" brushRef="#br0" timeOffset="55">20135 6921 10055,'-10'13'505,"2"2"1,-2 3-461,2 5 0,0-1 83,0 1 0,-1 0-212,5 0 0,-3 4 23,3-1 1,0 2-55,4-1 1,0-4-287,0-1 1,4 0 176,0-7 1,8 3-11,0-7 1,3 2 159,0-9 0,2 0 34,2-4 1,6 0-73,-2 0 0,4-5 223,-1-3 0,-2-6-5,3-1 0,-3-2 43,-1 2 0,-5 2 106,-3-2 1,-4-1-48,-3 1 1,1-5-38,-5 5 0,-2-5-87,-6 1 0,-6 1-92,-5-1 1,-7 1 32,0-1 1,-6-1-121,-7 5 0,1 0-43,0 3 0,1 2-319,2 2 0,4 3-943,4 5 1400,5 0 0,1 5 0,6 2 0</inkml:trace>
  <inkml:trace contextRef="#ctx0" brushRef="#br0" timeOffset="56">20592 6681 8112,'-5'-11'90,"-3"-1"1,3 1 109,1 0 1,3-1-103,1 1 1,0 3 432,0 0 224,0 6 880,0-3-1172,0 5 0,5 1-122,3 3 1,6 2-90,1 6 1,5 3 39,-1 0 0,3 9-39,1-1 0,-1 2-192,1-2 0,0 5 61,0 3 1,2 2-216,-2 1 0,1 0-59,-8 0 1,3 5-177,-4-1 0,0 1 80,-4-1 0,-3-2-61,0 2 1,-6 1 72,2-1 0,-4 0 62,-4-4 0,-2 1 11,-6-1 0,0 0 25,-3 0 0,1-4-165,-5-4 0,-4 1-92,-4-4 1,0 2-166,5-6 1,0-2-66,3-2 1,0-6-288,7-2 912,-1-4 0,6 2 0,-4-5 0</inkml:trace>
  <inkml:trace contextRef="#ctx0" brushRef="#br0" timeOffset="57">21186 7424 9375,'0'-7'5576,"0"2"-5370,0 5-293,-5 0 1,-2 5 86,-4 3 0,-6 2 0,0 1 0</inkml:trace>
  <inkml:trace contextRef="#ctx0" brushRef="#br0" timeOffset="58">1667 11124 7924,'0'-6'1079,"0"1"-823,0 5 0,-3 5-125,-1 2 0,0 3 60,4 2 0,0 6-82,0 4 1,0 2 53,0 7 1,1-2-167,3 2 0,-1 2 82,4-3 1,-4 3-116,1 1 1,1-1-162,-2-2 1,5 0 80,-4-4 0,1 4-73,-1-5 1,-3 1 40,3-4 1,-3-2 30,-1-2 1,0 2 49,0-6 0,0 4 95,0-4 0,0 0-60,0-3 1,-4-1 5,1 1 0,-1-5 20,4 1 236,0-6-29,0 9-164,0-10 251,0 4-145,0-5 1,5 0-101,2 0 0,0 0 3,0 0 0,5 0-47,3 0 1,4-1 46,-4-3 1,6 1-113,-2-4 1,3 4 96,5-1 1,-3-1-105,3 1 1,-3-3 78,-1 3 1,-2-4-60,-2 5 0,2-6 45,-6 1 0,4 2-5,-4-2 0,2 4-15,-2-3 0,-6 4 21,2-1 1,-2 2-363,3-2 204,-6 3-432,4-4 133,-9 5-598,4 0 1062,-5 0 0,-5 5 0,-1 1 0</inkml:trace>
  <inkml:trace contextRef="#ctx0" brushRef="#br0" timeOffset="59">1770 11535 8086,'-6'0'611,"1"-5"-106,5 4-275,0-4 0,1 3 28,3-1 0,-2 1-116,6-1 0,3 1-21,5 2 0,3 0 1,-4 0 0,5 0-134,-1 0 0,3 0-44,1 0 52,0 0 1,-2 0-57,-2 0 0,1 0 23,-4 0 1,3 0-116,-4 0 0,0-1 99,-3-3-261,-1 3 69,0-4-960,1 0 1205,-6 3 0,-6-8 0,-6 4 0</inkml:trace>
  <inkml:trace contextRef="#ctx0" brushRef="#br0" timeOffset="60">1725 11204 8252,'0'-8'2,"0"1"696,0 4-434,0-7 0,1 9 152,3-3 0,2-1-88,5 1 1,6-1 143,2 1 1,2 2-327,2-6 1,1 5-161,3 0 0,-2-2 23,6 1 1,-6 0-437,2 4 1,-3 0-169,-1 0 515,0 0 0,0 0-48,-1 0 128,1 0 0,0 0 0,0 0 0</inkml:trace>
  <inkml:trace contextRef="#ctx0" brushRef="#br0" timeOffset="61">2604 11078 7527,'0'-6'2243,"-5"1"-1801,4 5 0,-6 0-185,3 0-54,3 0 1,-4 1-199,5 3 0,0 4-111,0 7 0,0 8 127,0 7 1,0 4-122,0 4 0,0-1 40,0 5 1,4 0-181,0 4 0,0-2 41,-4-2 1,3 1-11,1-5 0,1-1 23,-1-7 1,-3 2 125,3-5 1,-3-1 83,-1-3 0,0-1 154,0-3 0,-1 1 43,-3-5 1,3 2 85,-3-2-25,-2-2 0,3 2 222,-4-7-92,4 2-170,-2-9-236,5 4 18,0-5 1,5 0 93,3 0 1,2 0-234,1 0 1,2 0 41,2 0 0,-1 0-6,5 0 1,0-1 42,4-3 1,-1 2-27,-3-6 1,1 4 41,-5-4 1,4 5 3,-3-5 0,-1 4-420,-4-3 1,1 4 179,-1-1 0,-3 3-220,-1 1 1,-3-4 475,4 0 0,-6 1 0,3 3 0</inkml:trace>
  <inkml:trace contextRef="#ctx0" brushRef="#br0" timeOffset="62">2661 11113 8098,'0'-18'143,"-5"1"-260,-1 6-50,-1-1 931,2 1-480,5 5 1,5-1-145,3 3 0,6 3-37,1-3 1,5 3-59,-1 1 1,-1 0-69,1 0 0,-4 0-214,4 0 1,-3 0-31,3 0 0,-5 1-769,1 3 1036,3-3 0,-1 5 0,6-6 0</inkml:trace>
  <inkml:trace contextRef="#ctx0" brushRef="#br0" timeOffset="63">3141 11181 8613,'-7'0'893,"2"0"1,5 1-628,0 3 1,0 2 123,0 6 1,0 4-326,0 3-33,5 8 0,-2 2 185,5 5 0,-5 2-160,5 2 0,0-1-495,3 5 1,-3-5 199,-1 1 1,-3-7-319,4 0 1,-6-6 229,2 2 0,1-8-28,-1-4 0,0-2-380,-4-2 263,0 1 1,0-5-263,0 1 733,0-6 0,5-2 0,1-6 0</inkml:trace>
  <inkml:trace contextRef="#ctx0" brushRef="#br0" timeOffset="64">3209 11250 8032,'-5'-7'1503,"4"-3"-981,-9 9-357,8-4 1,1 6 169,5 3 0,5 6-76,-1 5 0,5 5-140,3 0 0,3 1 74,-4 2 0,7 0-326,0 0 0,-1-1-141,5 1 1,-4-1-378,5-3 1,-7-3 337,-1-4 1,0-1-2,4 1 0,-4-2 249,0-3 1,-5 0-96,1-3 1,-1-3 258,1 3-154,-2 2 0,3-5 585,-4 3-289,-6-3 1,1-1 354,-4 0 386,-1 0-671,3 0 0,-5-1 636,0-3-579,0-2 0,0-7-142,0-2 0,0 1 28,0-5 0,-4 0-135,0-4 1,0-1-79,4-3 0,-4-2-153,1-5 1,-5 1-209,4 2 1,-3-2 203,3 3 1,-5 2-180,1 1 1,2 3-151,-2 2-247,6 4 144,-8 1-761,8 11 825,-3 1 0,7 5-21,1 0 0,4 0 505,4 0 0,6 5 0,0 1 0</inkml:trace>
  <inkml:trace contextRef="#ctx0" brushRef="#br0" timeOffset="65">3849 11010 8007,'-12'0'580,"1"-5"979,0-2-755,4 1-349,2 1 57,5 5-285,0 0 0,5 0 0,3 0 1,2 0 28,1 0 0,1 0 85,-1 0-1073,6 0 568,-5 0 0,10 0 56,-3 0 1,1 0-34,-1 0 1,3 0 153,-3 0 0,-1-1-65,1-3 1,-5 1 112,1-4-46,3 4 0,-6-6 76,4 5 392,-9 1-172,-2-2-173,-5 3-222,0-3 246,0 5-126,0 5 1,0 2 42,0 4 0,0 4-161,0 0 0,-3 6 114,-1-2 1,0 6-164,4 2 1,0 5 70,0-2 0,0 2-148,0-2 0,0 3-53,0-2 1,0 2 65,0 1 1,0 0 47,0 0 1,4 1 43,0-1 1,3-4-96,-3 1 0,5-6 45,-2 2 0,0-3 145,0-1 1,-3 0 0,4 0 1,-4-4 100,3 0 1,0-5-11,0 1 1,0-3-79,-4 0 1,-1-1 281,1 1 1,-1-5-96,-2 1 0,0-4 884,0 3-360,0-4 100,0 2-30,0-5-340,-5 0 0,-2 0-358,-4 0 0,-1-1 89,1-3 0,-2 3-368,-2-3 0,-3 3 162,-4 1 0,-3-4-456,-1 0 0,2 0 290,-3 4 0,3 1 16,1 3 0,0-1 14,0 4 0,6-4 41,1 1 0,4 1-31,0-1 0,5-1-23,-1-3-850,5 0 428,-2 0-1258,5 0 906,0-5 951,5-1 0,7-10 0,6-2 0</inkml:trace>
  <inkml:trace contextRef="#ctx0" brushRef="#br0" timeOffset="66">4763 11341 7946,'0'-6'-1,"0"0"687,0 6-171,0-5-143,0 4 1,1-4 97,3 5-195,2 0 1,7 0-93,2 0 0,-1 0 0,5 0 1,-1 4-195,1 0 1,2-1 118,-2-3 0,3 0-277,1 0 0,-1 0 114,1 0 0,-4 0-153,0 0 1,-1 0 78,1 0 1,2 0-14,-6 0 0,4-1-44,-4-3 1,0 3-139,-3-3 0,-5 2-254,1-2 0,-4 3-3,3-3 581,-4 3 0,2 1 0,-5 0 0</inkml:trace>
  <inkml:trace contextRef="#ctx0" brushRef="#br0" timeOffset="67">4808 11569 7972,'0'-6'333,"5"-3"166,3 5 1,3-1-61,5 1 0,-3 3 127,7-3 0,-1-1-139,3 1 0,1-3 40,0 3 1,0 0-19,0 4-281,0-5 0,1 4-89,2-3 0,-5 3 124,2 1 1,-7 1-363,3 3 1,-5-3 191,1 3 0,-6 1-1478,-1-1 526,-1 0 0,3-3 919,-2 3 0,2-3 0,-3 4 0</inkml:trace>
  <inkml:trace contextRef="#ctx0" brushRef="#br0" timeOffset="68">6179 11124 8022,'0'-6'730,"0"-5"-452,0 5 1,-4-2-87,0 1 0,-1 3-62,1-4 1,2 5 48,-6-5 1,4 4-109,-3-3 1,-1 4 108,-3-1 0,-1-1-165,1 1 0,-1 1-40,1 3 157,-1 0 0,-3-4-73,0 0 0,-1 0-148,0 4 0,0 5-38,-3 3 0,1-2 77,3 2 0,2 3-45,-2 4 1,0 1 56,3-5 1,0 2-105,8 2 1,-4-2 26,4 2 0,0-1-96,4 1 1,6-2 64,1 2 0,3-2-138,2-2 0,0-1-15,4-2 0,0-3 162,3-5 0,1 0 151,-4 0 1,4-1-131,-1-3 1,-1 1 252,1-4 0,-5-1 50,1-3 0,-2 3 39,-2 0 1,3 1-113,-2-5 0,2 1 63,-7 0 1,-1 3 377,2 0-196,-5 1-192,2 0 107,0 2-389,-4 5 1,4 5 129,-5 3 0,0 7-25,0 4 0,0 3 69,0 1 1,0 3-1,0 1 1,0 5-71,0-2 1,0 2 34,0-2 1,0 3-140,0-2 0,1-2 155,3 1 0,-3-4-203,3 0 0,-2-5 43,-2-2 0,3-5-38,1 1-183,0-2-377,-4-2-128,0-5 846,0 0 0,5-6 0,1 0 0</inkml:trace>
  <inkml:trace contextRef="#ctx0" brushRef="#br0" timeOffset="69">6704 11124 7434,'0'-8'-468,"0"1"0,0 3 2273,0-4-1058,0 6-206,0-8-10,0 8 190,-5-8-610,-1 9 1,-6-8 113,1 5 0,-1 0-254,1 4 0,-4 2 107,-1 1 1,-3 4-105,4 4 1,-4 4-9,4 1 0,-3 3-107,7-4 0,-3 1-56,6 0 1,3-2-18,1 5 0,3-5-188,1 1 1,0-2 141,0-2 0,1-1-55,3-2 0,4 1 57,7-6 0,-2 1 149,2-4 1,1 0-22,0 0 0,3-1-19,-4-3 0,1 2 85,0-6 1,-6 0 190,5-3 0,-9 0 689,6-1-611,-3 1 0,1-1 251,-3 1 1,-2 3 165,-5 1-40,6 4-401,-5-2-259,4 5 0,-5 5 143,0 3 0,0 3-70,0 4 1,4 4-84,0 8 0,-1 1 4,-3 2 1,0 3 48,0-2 1,0-2 19,0 2 1,0-5-128,0 5 1,0-6 36,0 2 1,-1-5-52,-3-2 0,3 0 148,-3-5 0,3 0-38,1-3 0,-4-5-635,0 1 193,0 0 488,4-2 0,-5 4 0,-1-4 0</inkml:trace>
  <inkml:trace contextRef="#ctx0" brushRef="#br0" timeOffset="70">7172 11055 8047,'-6'0'-210,"-4"0"626,3 0-214,-4 0 1,0-1 200,-1-3-239,1 3 0,-1-4 118,1 5-127,0 0 0,-1 4-14,1 0 1,3 3-64,0-3 0,5 5-90,-5-1 128,5 7 1,-2-1-102,5 5 1,-3 0 67,-1 4 0,0-2-170,4-2 0,0 2 37,0-6 0,1 0-180,3-4 0,2 1 29,6-1 0,4-4-73,3-4 0,-1-1 163,1-2 0,0 0 37,4 0 0,-1-5 61,-3-3 1,1-2-84,-5-2 0,0-3 206,-3 0 0,-2-2-49,-2 2 0,0 3 152,-4-4 1,0 2-12,-4-1 0,0 2-132,0-2 1,-1 3-182,-3 0 0,-2 1-10,-6-1 1,1 1-316,-1-1 0,1 2 173,0 3 0,-2 2-65,-2 5 1,2 0 38,-2 0 0,3 1-14,5 3 0,-2-2 303,5 6 0,-5-1 0,3 5 0,-6-1 0</inkml:trace>
  <inkml:trace contextRef="#ctx0" brushRef="#br0" timeOffset="71">7047 11295 8161,'-7'0'1014,"1"2"-767,2 1 0,2 4-51,-6 4 0,4 0-100,-3 1 0,4 3 7,-1 0-52,-2 6 1,5-4 51,-3 6 0,3 0-288,1 0 1,-4-1-86,0-3 0,0 2 125,4-2-5,5-2 1,-2-1-24,4-4 1,1-2 34,3-3 1,5 0 55,-1-3 1,1-3-40,0 3 77,-4-3 1,10-2 53,-3-3 1,-1 0-59,1-7 0,-4 2 221,4-7 1,-4 2-124,4-1 1,-5 1 276,1-5 0,-3 4-123,-5-4 1,-1 4 111,-6-4 0,0 4-96,0-5 1,-3 3-118,-5-2 0,-1-2-97,-10 6 1,0-4 93,-3 4 0,-1 3-587,0 5 0,0 4 240,0 0 1,0 3 246,1 3 0,-1 9 0,0 5 0</inkml:trace>
  <inkml:trace contextRef="#ctx0" brushRef="#br0" timeOffset="72">7686 11352 7883,'0'-6'857,"0"1"0,-1 1-298,-3 0 199,3 0-199,-4 4-1172,5 0-93,0 6 706,0-5 0,5 9 0,1-4 0</inkml:trace>
  <inkml:trace contextRef="#ctx0" brushRef="#br0" timeOffset="73">8303 10747 8191,'0'-6'-647,"0"1"689,0 5 402,0-5-65,0 3 46,0-3 1910,0 5-2202,0 5 0,0 2-196,0 4 1,0 4 32,0 0 1,4 5-79,0-5 1,-1 5 118,-3-1 0,2 3-17,1 1 1,-1-4-100,2 0 1,1-4 59,-2 4 0,1-1-99,-4 1 1,0-3 67,0-4 1,0 3-78,0 0 1,0-4-119,0-3-93,0 0 106,0 3 11,0-5 1,0 1-267,0-3 159,0-3-652,0 4 1006,0-5 0,-5 5 0,-1 1 0</inkml:trace>
  <inkml:trace contextRef="#ctx0" brushRef="#br0" timeOffset="74">8154 11341 7927,'-7'0'-30,"-1"0"72,6 0 201,-3 0 1477,5 0-1518,5 0 0,1 0-19,5 0 0,5-4-65,-1 0 0,1 0 71,0 4 1,-2 0-26,5 0 0,-4 0-56,4 0 1,0 0 22,4 0 0,0 0-155,-1 0 2,1 0 0,0-3 79,0-1 0,2 0-145,-2 4 0,6 0 92,-6 0 0,-1-1-58,-3-3 0,-5 3 81,1-3-5,-2-2 1,-2 4-18,1-1 7,-1-4-419,0 6 156,-4-4-1074,-2 5 923,-5 0 1,-5 0 401,-3 0 0,-7 5 0,-3 1 0</inkml:trace>
  <inkml:trace contextRef="#ctx0" brushRef="#br0" timeOffset="75">8394 11604 8045,'0'-12'46,"0"1"0,-1 3 749,-3 1-87,3 4-498,-9-7 1,7 9 132,-4-3-181,4-3-134,-7 6-6,4-4 25,-6 5 0,1 5 41,-1 3 0,1 2-179,0 1 1,3 5-83,0-1 97,1 0 0,-1 2 27,0 2 0,6-3-117,-2-1 1,3 2 19,1-2 0,4 0-139,-1-3 1,10-5-175,-1 1 395,2-6 1,2 3-51,3-5 1,-1 0-8,1 0 1,-1-3 210,1-1 1,1-5-121,-5 1 77,0-2 1,-3-2 178,-1-4 1,-1 4-80,-2-4 1,1 4-58,-5 0 0,0 1-310,-4-1 268,0 1-18,0 0 1,-6 3-234,-1 0 87,-3 1 0,-2-1-418,1 1 1,-1 4-2,1-1 227,0 3 1,-1 1 307,1 0 0,-6 5 0,-1 1 0</inkml:trace>
  <inkml:trace contextRef="#ctx0" brushRef="#br0" timeOffset="76">8314 11718 8045,'0'6'-338,"0"-1"0,-1-4 552,-3 3 0,2-1-54,-6 4 1,4 1 24,-3 3 1,3 2-63,-4 2 1,5-1-141,-5 5 1,5-3 60,0 3 1,1-5-139,2 1 0,0-1 129,0 1 1,0-2-144,0 2 0,2-4 68,1-3 0,4 2 47,4-2 0,1-2-121,-1 2 1,0-6 95,1 2 0,-1 1-164,1-1 0,3 0 169,0-4 1,2 0 47,-2 0 1,-1-5 31,5-3 0,-1-2 177,1-2 1,-3 1 137,-4 0 0,-1-2-124,0-2 0,-3 2 32,0-2 0,-6 2-80,2 2 1,-4-2 13,-4-2 0,-3 2-90,-9-2 0,-1 2-106,-6 2 1,0 4-188,0 4 1,-4-2 77,1 1 1,-1 1-915,4 7 1,0 2 994,1 6 0,4 4 0,1 2 0</inkml:trace>
  <inkml:trace contextRef="#ctx0" brushRef="#br0" timeOffset="77">9274 11215 7785,'-7'-5'333,"2"4"230,5-4-324,5 0 1,-2 4-35,5-3 1,-1 2-26,5 2 1,-1 0-163,0 0 0,6-3 123,2-1 1,0 0-164,4 4 0,-5-1 106,8-3 0,-4 3-154,4-3 1,-5 1-47,-2 0 1,-1 1-1,1-2 1,1 2-123,-5-2-13,0 3 1,-3-4-115,-1 5 0,-3 0-72,-1 0 437,-4 0 0,2-5 0,-5-2 0</inkml:trace>
  <inkml:trace contextRef="#ctx0" brushRef="#br0" timeOffset="78">9319 11341 8199,'12'0'434,"-1"0"0,1 0-80,-1 0 1,4 0 112,1 0 1,4 0-123,-1 0 0,2 0-19,2 0 1,-1 0-363,-3 0 65,2 0 1,-4-4-633,2 0 0,1 0 433,-4 4 1,0 0 169,-1 0 0,-2-5 0,3-1 0</inkml:trace>
  <inkml:trace contextRef="#ctx0" brushRef="#br0" timeOffset="79">10427 10930 8119,'0'-7'112,"-1"-1"137,-3 4 1,3-1 271,-3 1-29,3 3 161,1-4 124,0 5-716,0 5 0,0 5-28,0 5 0,0 7 55,0 0 1,0 2-48,0 7 0,0 1 19,0 6 1,0-5-224,0 5 0,0-5-46,0 5 0,0-6-37,0-2 0,0-5 178,0 2 0,0-4 39,0-4 1,0 1 103,0-5 1,0 1-95,0-5 0,0-3-256,0-1 151,0-4-1402,0 7 1526,0-9 0,0 4 0,0-5 0</inkml:trace>
  <inkml:trace contextRef="#ctx0" brushRef="#br0" timeOffset="80">10633 11090 7997,'-7'-12'128,"4"1"1,1-1 160,2 1-134,0 0 1,0-1 69,0 1 1,2-1 260,1 1 1,3-1-20,1 1 1,3 0-181,-2-1 0,6 1-196,1-1 1,4 5 98,-4-1 1,1 6-217,-5-2 0,0 3 34,1 1 1,-1 1 2,1 3 0,-1 3-2,1 8 1,-2 3-138,-3 5 0,0 0-333,-4 0 1,-1 3 206,2 1 1,-4 5-195,-4-2 0,-3 2 159,-4-2 1,-2 0 12,-2-4 0,1-2 174,-5 3 1,4-3 148,-4-1 0,1-2-91,-1-1 1,3-3 105,4-1 0,1-5 317,-1 0 0,5 0 46,-1-8 157,5 6-338,-2-8 0,5 6-64,0-3 0,2-3-72,1 3 1,5-3-15,7-1 0,3 0-26,5 0 1,0 0-113,0 0 0,-1 0 43,1 0 1,4-4 62,0 0 1,-1-1-161,-3 1 1,0 3 80,0-3 0,-4-1-154,0 2 1,-5-1-161,1 4 0,-2 0-283,-2 0 0,-3 0 217,-1 0 397,-4 0 0,7-5 0,-4-2 0</inkml:trace>
  <inkml:trace contextRef="#ctx0" brushRef="#br0" timeOffset="81">11215 10907 7944,'-1'-17'225,"-3"6"0,3 0 100,-3 3-205,3 3 404,1 0 92,0 5 1,0 5-396,0 3 0,4 2-14,-1 1 0,1 6-12,-4 2 0,0-2-80,0 2 1,0 0 53,0 4 1,0 0-78,0 0 0,-4-1-281,1-3 146,-1 2 1,3-4-168,-3 2 0,3 1 107,-3-5 1,2 0-94,2-3 163,0-1 0,2-1 2,2-2 1,-2 1 11,6-5-108,-1 5 0,5-8 14,-1 3-41,1 2 1,-1-5-138,0 3 1,1-3 54,-1-1 1,-3 0-373,-1 0 1,1 0 183,3 0 1,1 0-729,-1 0 1152,-4 0 0,3 0 0,-4 0 0</inkml:trace>
  <inkml:trace contextRef="#ctx0" brushRef="#br0" timeOffset="82">11364 11147 9446,'0'-7'1177,"0"4"-810,0 6 0,0 4-84,0 4 1,0 1-136,0-1 0,0 6 73,0 2 0,0 2-178,0 2 0,0 0-89,0 0 1,0-1-107,0 1 1,0-1-459,0-3 0,0 1 339,0-5 1,0 1-514,0-5 201,0 1-874,0-1 1457,0-5 0,-5 4 0,-2-3 0</inkml:trace>
  <inkml:trace contextRef="#ctx0" brushRef="#br0" timeOffset="83">11615 11467 14536,'0'6'-520,"0"-1"0,0-4 117,0 3-1073,0-3 1476,0 4 0,5-5 0,1 0 0</inkml:trace>
  <inkml:trace contextRef="#ctx0" brushRef="#br0" timeOffset="84">11866 10987 8047,'7'-5'-481,"-4"-3"-613,-1 3 1276,3-5 448,-4 9 12,9-9-127,-3 8 168,4-3-531,0 5 0,1 0 45,-1 0 0,4 0 16,1 0 0,3-4-69,-4 1 0,5-1-118,-1 4 1,3-2 52,1-1 1,-4 1-175,0-1 1,-1-2-107,1 1 168,2 0 1,-8 4-9,2 0 164,-2-5 160,-2 4-199,1-4 181,-6 5 0,-1 1-67,-5 3 0,0-2-86,0 6 1,0-1-54,0 5 1,-4-1-128,0 1 1,-4 3 8,0 0 1,2 5 73,-2-1 0,4 7-83,-3 0 0,0 6 51,0-1 1,-4 2-86,4 1 1,2-4 85,1 1 0,-1-5-140,1 5 0,-1-6 104,1 2 1,3-4-16,-3-4 0,3 1-33,1-5 51,0 1 0,0-5-863,0 0 346,0-4-270,0-2 1,1-5 48,3 0 787,-3 0 0,9 0 0,-3 0 0</inkml:trace>
  <inkml:trace contextRef="#ctx0" brushRef="#br0" timeOffset="85">12380 10930 8003,'0'-14'316,"0"2"0,0 4-213,0-4 0,1 6 64,3 2 151,-2-2-144,3 4 1,-4 2 334,3 8 1,-3 3-121,3 5 1,1 1-177,-1 6 1,3 4-5,-3-1 0,0 5-231,-4-4 1,1 1 87,3-2 1,-3-3-269,3 0 0,-3-2 65,-1-5 0,0 3-75,0-4 1,-1-4 86,-3-3 1,3-4 49,-3 3 446,3-4-195,-4 2 53,4-5 1,-6 0 246,3 0-265,3-5 1,-4-1-142,5-6 0,0 5 61,0-1 1,0 4-107,0-4 1,5 5 89,3-5 1,-2 4-189,2-3 0,1 3 71,6-4 1,-1 6-85,5-2 0,-4 3 68,4 1 0,-4 0-92,4 0 1,-5 1-95,2 3 0,-4 1 124,0 2 0,-1 7-190,0-2 1,-3 2 68,0-3 1,-6 4-28,2 1 0,-3 0 59,-1-1 0,0-1 77,0 5 0,-1-5-77,-3 1 1,-2 2 267,-6-2 0,-3 2 18,0-2 0,-4-2 28,4 2 1,-6-6-255,2-2 0,-6 1-200,-2 3 0,-1-3-544,2 0 0,6-6 403,-3 2 1,7-3 449,1-1 0,3-5 0,0-1 0</inkml:trace>
  <inkml:trace contextRef="#ctx0" brushRef="#br0" timeOffset="86">12392 10873 7974,'0'-8'693,"0"0"1,0 5-175,0-5-302,5 5 1,1-2 56,5 5 0,1 0 56,-1 0 1,5 0 228,-1 0-308,5 0 0,2 0-247,4 0 0,1 0 102,-4 0 0,-2 0-226,-2 0 1,3 0 147,-3 0 1,-2-1-523,-2-3 0,-3 3-138,0-3 1,-5 3-1140,1 1 1771,-5 0 0,2-5 0,-5-1 0</inkml:trace>
  <inkml:trace contextRef="#ctx0" brushRef="#br0" timeOffset="87">2261 13214 7998,'0'-6'-60,"-5"-5"0,3 9 533,-6-6-216,6 6 1,-9-7 215,4 5-289,-3 0 0,-2 4 35,1 0 0,-1 0-14,1 0 0,-4 0-131,0 0 1,-5 2 104,5 1 0,-4 0-119,4 4 0,-5 1 89,1 4 0,1 3-232,-1 0 0,4 4 4,-4-4 0,5 4 45,-2-3 1,5 3 31,3-4 1,-1 4-147,6-4 1,-1 0-136,4-3 0,5-1 120,3 1 0,6-5-56,1 1 1,5-6 41,-1 2 0,6-3 13,2-1 1,0-1 14,-4-3 1,-4-1-26,0-2 0,-2-4 79,2 4 0,-2-2 110,-6 1 0,1-2 144,-1 3-195,1-4 408,-6 0-142,4 0-27,-9-1 62,4 6 1,-5-1 89,0 4-39,0 1-44,-5-3-43,4 10-166,-4 2 0,5 5-61,0 4 1,1-2 51,3 5 0,-1-4-144,4 4 0,-3-4 84,4 4 1,-4-5-139,3 1 0,1-2 53,3-2 0,1-3-76,-1 0 1,0-6-352,1 2 297,-1-3 1,1-1-1022,-1 0 1242,1 0 0,4-5 0,2-1 0</inkml:trace>
  <inkml:trace contextRef="#ctx0" brushRef="#br0" timeOffset="88">2455 12917 8051,'-7'-8'66,"-1"1"1,6-1 326,-2-3-292,3-1 11,1 6 140,0 1 0,1 1 1082,3 0-728,-3 0-384,9 4 0,-5 2 50,3 2 1,2-2-76,-2 6 1,-2-1 99,2 5 1,-1-1 5,5 1 0,-1 0-285,0 3 1,1 3-33,-1 5 1,1 0-91,-1 0 1,1 1-294,-1 3 1,3 0 217,-3 4 0,3 2-146,-6-3 1,-2 0 100,2 0 1,-6 0 16,2 5 0,-3-5 56,-1 1 1,-1-6-242,-3 2 1,-3-3-147,-8-1 0,2-4-695,-2 0 1233,-3-5 0,0 7 0,-5-3 0</inkml:trace>
  <inkml:trace contextRef="#ctx0" brushRef="#br0" timeOffset="89">1850 12940 7970,'-1'-7'217,"-3"4"208,3 1 0,-4 2-192,0 0 0,2 0-27,-4 0 1,0 2-25,0 1 4,-4 4 1,4 6-98,-8 2 0,1 0 90,-5 8 0,3-2-59,-3 10 0,2-1 30,-2 5 1,2 4 12,6 3 1,4-2-86,3 2 1,3-1-113,1 1 0,3-3 10,4-5 0,2-1 111,10-2 1,0-3-201,4-5 1,0-2 39,0-2 0,0 1-136,-1-4 1,-2-1 31,-1-4 0,-4 0-243,4-4 1,-5 3-32,1-2 451,-2-3 0,3 5 0,2-4 0</inkml:trace>
  <inkml:trace contextRef="#ctx0" brushRef="#br0" timeOffset="90">3792 12848 8159,'0'-6'-219,"0"-4"593,0 9 91,0-9 21,0 8-245,0-3 0,-2 5-236,-1 0 98,1 0 0,-3 5-29,5 3 1,0 3 62,0 5 1,4 1-124,0 6 1,1 1 70,-1 3 1,-2-2-181,6 6 0,-6-1 107,2 4 1,-1 1-141,1-1 0,-3 4 35,3 0-502,-3-5 560,-1 0 1,0-9-92,0 3 0,0-3 104,0-1 1,0-2-9,0-2 0,0-1 18,0-3 14,0-2 0,0 4-96,0-6 1,0-3 376,0-1-904,-5-4 103,4 2-283,-4 0 801,5-4 0,-6 4 0,0-5 0</inkml:trace>
  <inkml:trace contextRef="#ctx0" brushRef="#br0" timeOffset="91">3700 12974 8091,'-1'-10'-14,"-3"2"1,3-2 32,-3 3 0,3 0 156,1 0 1,0 3-172,0-4 1,1 4 138,3-3 55,-3 4-82,9-7 1,-7 5-96,5-3 1,-1-2 94,5 3 0,-5 0 8,1 0 0,-1 3-2,5-4 1,-1 4-51,1-3 0,3 4 25,0-1 1,5-1-49,0 2 1,0-1-123,-1 4 28,2 0 1,-3 0-19,5 0 0,0 0 76,0 0 0,-2 4-148,-2-1 0,2 6-35,-6-1 96,0-3 1,-3 5-13,-1-2 0,-5 2 16,-2 1 1,1 2-3,-1 2 1,-1-2 306,-7 2-267,-3 3 82,-4-5 0,-6 4 146,-2-1 0,2 0-68,-2 3 1,0 1 94,-4-4 0,0 0-133,0-1 0,-2-2-36,2 2 0,-1-6 32,8-1-291,-4-1-697,7 0 261,2-2 641,6-5 0,10-5 0,1-2 0</inkml:trace>
  <inkml:trace contextRef="#ctx0" brushRef="#br0" timeOffset="92">4603 12689 7795,'0'-7'278,"0"-3"171,0 9-158,0-4 2126,0 5-2367,-5 0 1,2 1 101,-5 3 1,5 2-21,-5 6 1,4 4-51,-3 3 1,-1 4 85,-3 4 1,-1-1-149,1 9 1,3-2 73,0 8 1,5-3-160,-5 4 1,5-4 74,0 4 0,1-4-91,2 4 1,2-5 13,1 1 1,0-2-89,5-2 0,-1-1-5,5-3 0,-1 2 138,1-5 0,3-4-10,0-4 0,1-2-9,0 2 0,-4-2-16,4-6 0,-4 1-17,0-1 0,-1 1-14,1-1 1,-5-1 9,1-2 1,-2 2 57,2-2 222,2-3 53,-4 5-481,6-9 1,-5 4-125,1-5-864,-6 0 1214,4 0 0,-1-5 0,1-1 0</inkml:trace>
  <inkml:trace contextRef="#ctx0" brushRef="#br0" timeOffset="93">5002 12928 7989,'0'-6'957,"0"1"-463,0 5-260,0 5 0,0-1-136,0 7 1,0-1 139,0 9 0,2 1-244,1 2 1,2 2 87,3 3 0,-2 1-188,-2 2 1,-2 3-64,1-2 0,0-2-40,1 2 1,-3-7 119,3-1 0,-3-2-67,-1-6 1,1 4-146,3-3 0,-3-1 81,3-4 0,-3-3-561,-1-1 781,0-4 0,0 7 0,0-3 0</inkml:trace>
  <inkml:trace contextRef="#ctx0" brushRef="#br0" timeOffset="94">5014 13008 8139,'0'-7'0,"0"-1"0,0 4 248,0-3 183,0 4 0,0-3 111,0 2-332,0 3 1,5-4-21,2 5 1,4 5-1,0 2 0,6 7-96,2 2 1,2 4 86,2-1 1,0 2-164,0 2 0,-4 0 86,0 0 0,0 0-501,4 0 0,-4 0 97,0-1 1,-4-3-138,4 0 1,-5-5 120,1 2 0,-2-4 75,-2 0 0,1-1 211,-1 1 1,-3-5-64,-1 1 0,0-4 41,0 3 1,0-3-155,-4 4-2,-1-6 1,4 3-313,-2-5 520,-3 5 0,4-3 0,-5 3 0</inkml:trace>
  <inkml:trace contextRef="#ctx0" brushRef="#br0" timeOffset="95">5413 12928 8055,'0'-14'49,"0"3"1,0 2 287,0-2 84,0 4 253,0-3-422,0 9 1,0-3 9,0 8 1,0 2-107,0 6-57,0 4 1,2 3 38,2 8 1,1 2 3,2 5 0,0 4-299,-4 1 0,-1 2 131,1-3 0,-1 2-379,-2-2 1,0-4 184,0 0 1,0-1-192,0-6 1,0-4 115,0-4 0,0-5-8,0 1 1,0-2-63,0-2 365,0-4 0,0 3 0,0-4 0</inkml:trace>
  <inkml:trace contextRef="#ctx0" brushRef="#br0" timeOffset="96">5768 12928 7936,'-7'0'-208,"2"0"331,5 0-31,0-5 0,5 4 366,3-3 1,2 3-113,1 1 1,1 0-225,-1 0 0,6 1 34,2 3 1,-1 2-120,1 6 0,1-5 31,7 1 0,-3 0-145,2 3 0,0-3 19,0-1 0,-2-3 84,3 4 0,-4-6-150,-4 2 0,1-3 73,-5-1 1,4 0 107,-3 0 0,-1 0-4,-4 0 1,-3 0 224,0 0 59,-6 0-127,8 0 110,-8 0-114,3 0-33,-16 0 1,4 4-58,-8 0 0,-2 4-139,2-5 0,-5 6 182,1-1-360,-3 2 138,-1 1-70,0 1 0,0-1-84,1 1 0,-1-1 19,0 1 0,1-1-146,3 0 0,3-3-87,4 0 1,1-2-821,0 2 737,4-3 514,2-5 0,0 5 0,-1 1 0</inkml:trace>
  <inkml:trace contextRef="#ctx0" brushRef="#br0" timeOffset="97">5847 13328 7999,'-7'0'757,"-1"0"-367,6 0-168,-3 0 0,6 0 255,3 0-307,-3 0 0,9 0 9,-2 0 0,3 0 62,4 0 0,2 0-190,2 0 1,3-4 121,-3 1 1,2-6-327,2 1 1,4-2 123,-1-2 1,1 1-487,-4 0 1,-2 3 4,-2 0 1,2 2-222,-6-2 1,0 0 730,-3 4 0,-1 0 0,0 4 0</inkml:trace>
  <inkml:trace contextRef="#ctx0" brushRef="#br0" timeOffset="98">6544 12837 8084,'0'-6'1648,"0"1"-1201,0 5 1,1-4-286,3 0 0,3 0-11,4 4-58,0 0 54,1 0 0,4-1-166,3-3 2,3 3 0,-3-5-44,0 2 1,-1 2 30,1-1 1,1 1 19,-5 2 1,1 0 59,-5 0 1,0 0 137,1 0-83,-1 0-150,1 0 46,-1 5 0,-5-2-27,-2 5-5,-2-1 1,-2 1-8,0-1 0,0 2 19,0 7 0,0-4-19,0 3 0,-4 3 19,0 1 0,-5 3-4,1 1 1,-2 0 19,-1-1 1,1 2 9,2 3 0,-2-3-3,2 3 1,-2-3 0,3-1-133,-1 0 1,5-2 115,0-2 1,-2 2 2,1-6 1,0 0-38,4-4-39,0 1 1,0-1 24,0 1-514,0-6-301,0 4-173,0-9 676,0 5 372,5-6 0,-4 5 0,4 1 0</inkml:trace>
  <inkml:trace contextRef="#ctx0" brushRef="#br0" timeOffset="99">7012 13134 8341,'-3'-11'478,"-1"-1"1,0 5-918,4-1 420,0 5 293,0-2-128,-5 5 0,0 5 273,-3 3 0,-1 6-179,6 1 0,-5 9-103,4-1 1,0 3-203,4-4 41,0 1 1,0 0-32,0 0 1,5-5 92,3-3 0,2 1-196,2 0 0,3-5 32,0-3 0,5-6-40,-1 2 0,-1-3 18,1-1 0,0-1-88,4-3 0,-1-6 114,-3-5 1,2-2-115,-2 2 1,-2-3 331,-2-5 1,-2 4-132,-2 0 0,-1 0 452,-2-3 1,-3-1-190,-5 0 0,0 4 152,0 0 1,-1 0-91,-3-4 1,-8 5-133,-7 3 1,-2-2-104,-2 2 1,-5 1-118,-2 7 0,-3 2-818,-2 5 1,2 8 478,3 4 1,3 2 400,8-3 0,3 1 0,4-1 0</inkml:trace>
  <inkml:trace contextRef="#ctx0" brushRef="#br0" timeOffset="100">7698 12940 7907,'-5'-7'-552,"2"1"1368,-5 2-442,6 3 1,-3-5 482,5 2-468,-5 3 0,2-6-104,-4 3 1,3 3 128,-4-3 1,4 4-237,-3 4 0,-1 3 39,-3 4 0,-5 4-167,1 0-11,0 6 0,0 0-97,0 6 1,-4 3 95,3-3 0,2 4-199,7-5 1,2 1 46,5-4 0,0-2-10,0-2 1,1 2-71,3-6 0,2-1-86,6-7 1,3 4 122,0-4 1,4-2-82,-4-1 0,4 1 121,-4-1 1,6 0-4,-2-4 0,-1-5 167,1-3 1,-2-2-87,2-2 1,2 0 94,-6-3 0,1 1-53,0-5 1,-5 3 165,1-3 0,-2 4-120,-7-4 0,1 4 22,-4-4 0,0 4-175,0-4 0,-1 3 121,-3-3 1,-6 5-547,-5-1 1,-5 2 215,0 2 0,3 1-974,-2 2 1287,5 3 0,-8 0 0,4-1 0</inkml:trace>
  <inkml:trace contextRef="#ctx0" brushRef="#br0" timeOffset="101">7835 12574 8037,'-7'-6'648,"2"-4"0,1 7-129,1-4 258,-1 4-211,4-2 668,0 5-1070,5 5 9,1-4 0,10 11 70,-1-1 1,5 2-29,-1 6 0,4-4-128,4 4-30,-3 0 1,4 4 57,-6 0 0,1 4-252,0-1 0,-4 6 149,0-2 0,-5 0-66,1 0 1,-2-1-319,-2 2 275,1 2 0,-1-5-46,1 2 0,-5 3-89,1-2 1,-5 0 125,0 0 1,-1 0 31,-2-4 1,-2 4-113,-1-5 1,-4 5 115,-4-5 0,-4 1-14,-1-4 0,-4 0-10,1 0 0,1-1-9,-1 1 0,1-5-218,-1-3 1,-1-2-798,5-2 1118,0-4 0,-2 3 0,-1-4 0</inkml:trace>
  <inkml:trace contextRef="#ctx0" brushRef="#br0" timeOffset="102">8805 12997 8295,'12'0'279,"-1"0"1,1 0-150,-1 0 1,1 0-60,-1 0 0,2 0-4,2 0 1,-1 0 4,5 0 1,-3 0 31,7 0 0,-2 0-3,5 0 0,-2 0 4,-1 0 0,4-4-123,-1 0 1,1-1 107,-4 1 1,0 3-108,0-3 0,-2-1 45,-2 1 0,-1-1-100,-3 2 0,-2 1-60,2-1 0,-6 1 60,-1 2-707,-1 0 278,5 0-720,-6 0 672,-1 0 549,-5 0 0,-5 5 0,-1 2 0</inkml:trace>
  <inkml:trace contextRef="#ctx0" brushRef="#br0" timeOffset="103">8931 13225 7028,'-6'0'665,"-1"0"95,4 0-353,1 0-52,-3 0 73,0 0-231,4 0 235,-4 0-252,5 0-69,5 0 1,1 0 76,6 0 0,-1 0-56,1 0 0,4 0 21,3 0 0,-1 0-55,1 0 1,4 0 49,3 0 0,5-1-120,-5-3 0,1 3 86,-4-3 1,1 2-185,3-2 0,-7 3 70,3-3 0,-7 3-23,3 1 1,-5-2 1,2-2 1,-4 3 65,0-3 1,-5 3-159,1 1 178,-6 0-283,9 0 268,-10 0-498,4 0 0,-6 0-171,-3 0 1,-2 1 618,-6 3 0,1-3 0,-1 5 0</inkml:trace>
  <inkml:trace contextRef="#ctx0" brushRef="#br0" timeOffset="104">10267 12197 8015,'-6'-5'147,"1"4"1,4-4 363,-3 5-330,3 0 1,-4 1-142,5 3 1,0 2 152,0 6 1,3 4-202,1 3 1,4 3 101,-4 1 0,1 1-139,-2 3 1,0-2 14,5 5 1,-6-3-85,2 4 1,-2-5 51,2 5 0,-2-6 36,1 2 0,-1-3-127,-2-1 0,0-2 83,0-2 1,0-1 62,0-3 0,1-6-62,3 3 373,-3-4-72,4 4 202,-5-6 32,0-1-279,5-5 0,-2 0-20,4 0 0,-3-4-32,4 1 0,-1-1-86,5 4 0,-1-4 81,1 0 1,0 0-186,3 4 0,-1-3 31,5-1 1,-3 0-90,3 4 1,-4 0-32,4 0 0,-5 0 89,1 0 1,2 0-54,-2 0 0,0 0 47,-3 0-129,-1-5 1,0 4-23,1-3-306,-6 3 1,1 1 8,-4 0 509,-1 0 0,3 0 0,-5 0 0</inkml:trace>
  <inkml:trace contextRef="#ctx0" brushRef="#br0" timeOffset="105">10324 12540 8015,'-11'-10'-680,"0"2"1433,4 3-50,2 0 179,5 4-569,0-4 0,1 4-135,3-3 1,3 3 63,4-3 1,2 2-168,2 2 1,3 0 24,5 0 1,1 0-72,2 0 0,-2 0-144,3 0 1,-3 0 84,-1 0 1,-1-3-373,-3-1 0,1 0-63,-5 4-1029,0-5 785,-3 4 709,-1-4 0,-4 0 0,-2-2 0</inkml:trace>
  <inkml:trace contextRef="#ctx0" brushRef="#br0" timeOffset="106">10245 12266 7991,'6'-18'956,"4"2"-517,-2 4 0,7 1-70,4-1 0,4 5-44,3-1 1,0 4-20,4-3 0,-3 3-518,3-4 1,-4 6 218,0-2 1,-2 3-279,-1 1 1,-4 5 209,0 2 61,-10 4 0,12 0 0,-9 0 0</inkml:trace>
  <inkml:trace contextRef="#ctx0" brushRef="#br0" timeOffset="107">8851 12997 8010,'-6'0'1081,"1"0"-475,5 0-166,0-5 0,1 2-127,3-4 0,6 3 110,5-4 0,6-1-135,-2-6 0,2 2-43,2-2 0,4-1-3,-1 1 0,6-6-210,-2 2 1,2-2-64,-1-2 0,-3 0-106,-6 0 0,1 4-220,0 0 1,0 1 195,0-1 0,-5 3-981,-3 4 1,-4 1 1141,-3-1 0,2 1 0,-4 0 0</inkml:trace>
  <inkml:trace contextRef="#ctx0" brushRef="#br0" timeOffset="108">10998 12163 8087,'-11'-11'-371,"-1"-1"309,1 1 1,3 3 660,1 1-420,4-1 1,-3 1 892,2-1-253,3 5-632,-4-2-60,5 5 0,0 5 3,0 3 1,0 7-50,0 4 0,0 8 126,0 3 0,4 1-247,-1 3 1,2 2 47,-1 5 0,-2 4-140,1-3 0,-1-2-98,-2 2 0,3-5-55,1 1 1,0-2 174,-4-2 1,0-5-60,0-2 0,0-4 118,0-4 1,0-3-151,0-4 501,0-1-162,0 0 235,0-4 50,0-2-212,5-5 1,1-1-109,6-3 0,-2 1-10,-2-4 0,6 3 14,-3-4 1,3 2-9,-3-2 0,5-1-62,-1 5 1,0-1 42,-3 2 0,0 1-150,3-1 1,-2-3-144,2 3 0,-6-1-755,-1 4 430,-1 0 1,5-1-980,-1-3 1517,-4 2 0,3-8 0,-4 4 0</inkml:trace>
  <inkml:trace contextRef="#ctx0" brushRef="#br0" timeOffset="109">11010 12140 8162,'-5'-11'-34,"2"1"26,-5 2 1,6-2 12,-2 2-8,3 3 0,2-4 1060,3 6-639,-3-1 1,9 3-1,-2-3 0,2 3-148,2-3 0,4 2-231,3 2 1,-1-3 114,1-1 0,0-1-519,4 1 1,-2 3 257,-2-3 0,2 1-855,-6 0 0,0 1 962,-3-2 0,-1 3 0,0 1 0</inkml:trace>
  <inkml:trace contextRef="#ctx0" brushRef="#br0" timeOffset="110">11489 12300 7992,'-3'-7'-9,"-1"-1"0,-4 4 127,4-3 171,1 4 0,3-3-49,0 2 0,-2 3 208,-2-3 4,3 3-352,-4 1 1,5 1 139,0 3 0,0 2-230,0 5 1,1 6 23,3 2 0,-3 4-134,3 3 0,-1 4-108,1 4 0,-3-4 117,3 1 0,1-2-117,-1 1 1,1-2 57,-2-5 1,-1-1-116,2-3 1,1 1 58,-2-5 1,3-1-314,-3-6-275,-1 2 794,3-4 0,0 1 0,1-2 0</inkml:trace>
  <inkml:trace contextRef="#ctx0" brushRef="#br0" timeOffset="111">11432 12335 8073,'-4'-8'177,"1"0"1,-5 4 840,4-3-820,0 4 1,6-2 49,2 5 1,-2 2-21,6 1 1,3 4 5,4 4 0,7 2-115,1 2 1,0 3 85,3 5 1,3 3-252,2 1 0,1 0-93,-2-5 1,2 1-195,-6 0-1,2-1 94,-1-3 0,-3 1 97,3-5 0,-7 0-249,-1-3 0,-5-4 107,1-1 1,-2-1-138,-2 2 0,1-3-41,-1-5 463,1 5 0,-6-3 0,-1 3 0</inkml:trace>
  <inkml:trace contextRef="#ctx0" brushRef="#br0" timeOffset="112">11889 12289 8053,'-5'-12'191,"0"1"20,-3 0 0,3 3 166,5 0-303,0 6 556,0-3-401,0 5 1,2 5-157,1 2 1,2 7 5,3 2 0,1 8-24,-5-1 1,5 6-57,-2-3 0,0 6-147,0-1 0,-3-2-160,4 1 1,-6-4 123,2 0 0,-3-5-174,-1-2 0,4-5 70,0 1 1,0-3-223,-4 0 1,0-4 509,0-1 0,0 1 0,0 3 0</inkml:trace>
  <inkml:trace contextRef="#ctx0" brushRef="#br0" timeOffset="113">11923 12152 8152,'0'-12'-90,"0"1"-82,5 0 1,2 3 657,4 0 0,2 6-207,2-2 1,-1-1-70,5 1 1,0 0-136,4 4 1,-1 0-120,-3 0 1,2 0 108,-2 0 0,-2 0-22,-2 0 0,1 0 96,0 0 0,-5 0 315,-3 0-180,-1 0-205,5 5 0,-5-3 90,1 1-45,-5 4 1,2-1-21,-5 6 16,0-1 0,0 4-134,0 0 1,0 6 3,0-2 0,0 4-102,0 3 1,3 3-64,1 6 1,0-2 52,-4-3 0,4 6-26,0-6 0,1 4 57,-1-7 1,1 2-185,2-6 0,2 5 38,-5-9 0,3 4 250,-3-8 0,5 0 59,-1-3 121,-3 4 1,4-3 86,-5 2 29,-1-2 0,-3-6-17,0 1 0,-1-5 3,-3 0 0,-2-1 188,-5-2 0,-2 0-78,-2 0 0,-3 3-541,-5 1 1,0 0-357,0-4 1,-3 0-486,-1 0 1,0 0-1069,5 0 2055,4-5 0,1-6 0,6-7 0</inkml:trace>
  <inkml:trace contextRef="#ctx0" brushRef="#br0" timeOffset="114">10313 13054 8309,'-10'-1'-876,"2"-3"1559,3 3 0,1-6 373,1 4-100,-1 1-661,4-3 1,1 5-39,3 0 1,2 0-72,6 0 1,0 0 102,4 0 1,1 0-166,6 0 1,5 0 132,3 0 1,2 0-218,1 0 0,1 0-17,3 0 0,2 0-64,2 0 1,2-4 78,-2 1 0,4-2 31,3 1 0,-1 1-176,6-4 0,-10 4 32,2-1 0,-4 3-70,-1 1 1,3-4 94,-6 0 0,4 1-60,-4 3 0,3 0 30,-2 0 1,4 0-13,-1 0 1,-2 0-61,2 0 0,-4 0 112,4 0 1,-4 0-33,4 0 0,-5 0 28,1 0 1,1 0-6,-1 0 1,0 0-16,-3 0 0,-1 0 197,0 0 1,-1 0 10,-2 0 1,0 0-84,-4 0 1,3 0-196,-3 0 1,0 0 91,-5 0 1,0 0-27,-3 0 1,1 0 67,-4 0 0,3-4-70,-4 0 0,1-1 31,0 1 0,-4 1-67,4-4 1,-4 3 64,0-4 1,-5 5-34,1-5 164,-1 5-139,5-7-495,-6 4 162,-1 0-517,-5 1 899,-5 5 0,-6 0 0,-7 0 0</inkml:trace>
  <inkml:trace contextRef="#ctx0" brushRef="#br0" timeOffset="115">10610 13305 7986,'-11'0'-40,"3"-1"108,0-3 24,6 3 105,-3-4 0,5 4 337,0-3-1,0 3-131,0-5 1,1 5-128,3-3 0,3 3 83,9-3 1,-4-1-106,4 1 1,1 1-121,2 3 0,3 0 48,1 0 0,0 0-61,-1 0 1,3 0-24,1 0 0,-2 0 61,3 0 0,1 0-245,-1 0 0,-1 1 66,-3 3 0,-4-3-78,0 3 1,-5-3 108,1-1 1,-2 0-53,-2 0 37,1 0 0,-2 1-157,-2 3 191,-3-3 0,-5 10 4,0-4 1,-5 3 8,-3 2 1,-3 4-7,-5 3 0,0 3-29,-3 1 1,-2 1-136,6 2 0,-4-1-286,4 1 1,0-2 118,3-1 0,5 0 201,-1 0 1,6-2-85,-2-2 1,1 2 74,-1-6 1,3 4 51,-3-4 0,3-3-19,1-5 1,0 1-158,0 3 0,-1-3-117,-3 0 1,3-5-207,-3 5 1,1-6-554,0 2 1103,1-2 0,-8 3 0,4 1 0</inkml:trace>
  <inkml:trace contextRef="#ctx0" brushRef="#br0" timeOffset="116">11192 13488 7928,'-11'0'623,"5"0"0,1 1 308,5 3-575,0 2 0,0 6-124,0-1 1,1 1-167,3-1 0,-2 4 104,6 1 1,-1-1-207,5-4 1,-1 1 69,1-1 0,-1 1-107,1-1 0,-1-1-66,0-2 1,1-3-112,-1-5 1,2 0 156,2 0 1,-2-1 71,2-3 0,-2-3 202,-2-4 1,1 0-63,-1-1 0,-3-1 26,-1-2 1,0 1-20,0-5 0,2 4-34,-5-4 1,0 5-30,-4-1 0,-5-2-14,-3 2 1,-3-1-301,-5 0 1,-1 7 122,-6-2 0,0 3-518,0 1 0,-4 2 260,1 5 1,0 1-340,7 3 1,3 3-52,4 9 776,6-4 0,-4 5 0,4-6 0</inkml:trace>
  <inkml:trace contextRef="#ctx0" brushRef="#br0" timeOffset="117">11535 13488 7972,'-6'0'1781,"1"0"0,5 1-1743,0 3 0,0-1 11,0 4 0,3 1 47,1 3 0,4 5 156,-4-1 0,5 1-177,-2-1 0,0-2 99,0 2 1,1 2-487,3-2 0,1 0-64,-1-3 0,0-1 18,1 1 1,-1-6 151,1-2 0,0-3 90,4-1 1,-4 0 237,4 0 1,-3-5-137,3-3 1,-4-2 160,4-1 0,-4-4-100,0-1 0,-1-3 138,1 4 1,-5-4 107,1 4 1,-6-4 76,2 4 1,-3-5-176,-1 5 1,-6 0-94,-5 4 1,-2-1-463,-6 1 0,-1-1 224,-7 1 1,2 5-868,-6 2 0,2 4 496,-1 4 0,-2 3 507,5 8 0,0-2 0,5 4 0</inkml:trace>
  <inkml:trace contextRef="#ctx0" brushRef="#br0" timeOffset="118">13088 12711 7980,'-11'0'558,"5"0"-134,-5 0 414,10 0-198,-4 0 0,15 0-419,5 0 0,2 0-52,2 0 0,-1-3-205,1-1 1,2 0 103,-2 4 1,-1 0-38,1 0 0,-4-1 13,4-3 1,-3 3-360,3-3 1,-5 3-112,1 1 0,1-2-295,0-1 1,-5 1-153,-3-2 0,-5 3 65,5 1 808,-5 5 0,-3 2 0,-7 4 0</inkml:trace>
  <inkml:trace contextRef="#ctx0" brushRef="#br0" timeOffset="119">13100 12940 6759,'11'0'757,"1"0"1,-1 0-75,0 0 0,6-1-207,2-3 1,3 1-370,0-4 1,2 0-5,3 0 1,-3-2-580,3 5 1,-2-4 246,2 5 229,-8-1 0,8-1 0,-10-2 0</inkml:trace>
  <inkml:trace contextRef="#ctx0" brushRef="#br0" timeOffset="120">14173 12060 7984,'-1'-10'570,"-3"3"-35,3 2 33,-4 0 265,5 3-441,0-3-167,0 15 0,0 3-21,0 10 1,0 5 34,0 2 0,4 3-232,-1 1 1,5 5-92,-4-1 0,4 0-149,-5-4 1,5-1-161,-4-3 0,3 2 192,-3-5 1,1-2-97,-1-6 0,-3 1 87,3-4 1,-3-1-88,-1-4 0,0-3-268,0 0 565,0-6 0,0 8 0,0-3 0</inkml:trace>
  <inkml:trace contextRef="#ctx0" brushRef="#br0" timeOffset="121">14436 12220 7951,'-10'-5'0,"2"-2"0,3-4 294,5 0 0,-4 0-43,1-1 0,-1 5-28,4-1 0,0-1-9,0-6 0,4 2 28,-1-2 0,6 2-135,-1 2 1,2-1 76,1 1 0,2 1-82,2 2 1,-2-1 61,2 6 1,-2-1-238,-2 4 0,1 0 22,-1 0 0,1 5-26,-1 2 0,0 5-53,1 3 1,-5 3 84,1 5 0,-5 1-67,0 2 1,3 0 70,-3 4 1,0 1-320,-7 3 0,-2-1 111,-6-3 0,2 2-81,3-5 0,-4 3 150,4-3 0,-3-4 156,-2-4 1,5-1 187,-1 1 0,4-3-104,-3-4 0,4-5 218,-1 1 0,3-4 123,1 3-243,0-4 1,5 2-57,3-5 1,-2 0 15,2 0 1,0 0-66,8 0 1,-4-1-137,4-3 1,0 2-66,-1-1 0,2-2-39,-2 1 0,-2-1-280,2 1 1,-2 3 192,-2-3 1,-3 1 273,-1-1 0,1 3 0,3-4 0</inkml:trace>
  <inkml:trace contextRef="#ctx0" brushRef="#br0" timeOffset="122">14836 12072 8127,'0'-12'350,"0"1"-365,0 0 1,4-1-466,-1 1 1507,6 4-358,-8-3 550,10 9-758,-10-4 0,8 10-342,-5 3 0,3 2 65,-3 1 0,1 2-112,-1 2 1,-3-1 20,3 5 1,-3-1 34,-1 1 1,0 2-62,0-2 1,0 3 68,0 1 0,0-2-230,0-1 0,0 1 55,0-2 0,0-1-96,0 1 0,0-5 104,0 1 0,1-2-163,3-2 0,-1 1-14,4-1 0,-4-3 3,1-1 0,1-3-235,-1 4 148,5-6-116,-3 3 0,2-5 106,-1 0 0,-3 0-182,4 0 1,-5 0 132,5 0 0,-4 0-201,3 0 0,-3-3 197,4-1 1,-4-5 354,3 1 0,-3-2 0,4-1 0,-5-1 0,5 1 0,-5-1 0,0 1 0,-1 3 0,-2 1-76,0-1 0,0 0 76,0 1 1228,0 4 102,0-2 386,0 5 1,-2 5-1238,-1 3 0,1 6-268,-1 1 0,1 5 45,2-1 0,0-1-153,0 1 1,0 0 124,0 4 0,0 0-204,0 0 1,4-4-227,0 0 1,0-4-279,-4 4 0,1-5-283,3 1-677,-3-2-918,4-2 2358,-5 1 0,0-6 0,0-1 0</inkml:trace>
  <inkml:trace contextRef="#ctx0" brushRef="#br0" timeOffset="123">15430 12597 7954,'-11'-1'-83,"4"-3"1,2 2 855,5-6-141,0 5 448,0-2-204,0 0-363,0 4-408,0-9-259,0 9 0,0-3-1172,0 8 851,0-3 8,0 9 0,1-9 165,3 3 1,2-3 301,6-1 0,-1 0 0,0 0 0</inkml:trace>
  <inkml:trace contextRef="#ctx0" brushRef="#br0" timeOffset="124">15498 12049 8002,'-6'-5'-338,"2"0"282,8-3 0,2-1 298,6 6 0,4-5 53,3 4 1,3-3 90,0 3 1,-2-1-314,-1 1 0,0 3 30,3-3 0,5 2-100,0 2 1,-3 0 117,-1 0 1,-4-1-82,4-3 1,-4 3 78,-4-3 1,-2 3 9,2 1 1,-6 0-17,-2 0 0,-3 0 122,4 0-91,-6 5 0,3-2-35,-5 4 1,0 1-113,0 3 0,-4 2 110,1 2 1,-6 3-177,1 5 1,2 1 104,-2 3 0,4 2-116,-3 5 1,0 0-28,0 1 0,-2-1-224,5 0 1,0-1-101,4-2 1,0-4 153,0-4 1,0-1 3,0-3 1,0-3 110,0-4 0,0-1-632,0 1 153,0-1 641,-5-5 0,4 5 0,-4-5 0</inkml:trace>
  <inkml:trace contextRef="#ctx0" brushRef="#br0" timeOffset="125">16046 12015 7940,'-6'-12'520,"2"1"0,3-1-229,1 1 0,0 3-84,0 1 327,0 4-114,0-2 532,0 5-974,0 5 0,0 2 73,0 4 1,0 4-56,0 1 1,0 0 62,0-1 0,0-1-153,0 5 1,0-4 5,0 5 1,0-7 18,0 3 48,0-4 0,0 0 44,0-1 1,1-1-68,3-2 1,-1 2 35,4-2 1,1-2-96,3 2 1,-3-4 75,-1 3 0,1-3-5,3 4 0,1-5-59,-1 5 1,1-4 64,-1 3 1,1-3 10,-1 4 0,0-2-18,1 2 1,-5 2 31,1-2 0,-5 2-31,0 1 0,-1 2 107,-2 2 0,0-2-142,0 2 0,-5 1-2,-3 0 1,-3 3-117,-5-4 1,4 0 95,-4-3 1,0-1-217,1 0 0,-6 0 70,2-4 1,2 2-197,-2-5 1,8 0-181,0-4 611,2 0 0,-2-5 0,-1-2 0</inkml:trace>
  <inkml:trace contextRef="#ctx0" brushRef="#br0" timeOffset="126">16035 11912 7930,'-4'-8'956,"0"1"241,0 4-754,10-7 1,0 9-9,5-3 0,2 3-117,2 1 1,3 0-59,5 0 1,1 0-259,3 0 0,-3 0 115,2 0 0,2 0-481,-1 0 1,0 0 256,-5 0 1,-3 0-672,0 0 0,-5 0-894,2 0 1672,-4 5 0,0 1 0,-1 6 0</inkml:trace>
  <inkml:trace contextRef="#ctx0" brushRef="#br0" timeOffset="127">14162 12928 8229,'0'-6'972,"0"1"1,1 5-572,3 0 1,2-1-38,6-3 0,4 3-60,3-3 0,9 3-198,6 1 1,6-4 82,5 0 1,6-5-257,3 1 1,3-2 207,4-1 1,2-1-315,-29 7 0,0-1 0,2 0 1,0 1 155,-2-1 1,0 0-1,5 0 1,1 1-37,-4-1 1,0 0-1,2 2 1,-1 1 4,-2-1 1,-2 0 0,0 2 0,-1 0 55,1-2 0,-1 1 1,0 1-1,1 1 12,1-1 1,0 0 0,-1 1-1,-1 0 13,0-1 0,1 0 0,25 1-193,-1-3 0,-4 3 25,-3 1 0,-7 0 102,3 0 0,-8 0 60,0 0 1,1 0-18,-1 0 1,0 0 235,-3 0 0,-5 0-91,0 0 1,-3-5 99,4-3 1,-6 2 153,2-2 0,-5 2-352,-3-2 1,2-1 746,-6 5-724,5-4 119,-7 6-240,4-8-403,-11 9-613,-1-4 1,-6 5 486,-3 0 0,-4 1 570,-7 3 0,-13 7 0,-7 7 0</inkml:trace>
  <inkml:trace contextRef="#ctx0" brushRef="#br0" timeOffset="128">14493 13077 7964,'-11'0'0,"-1"0"0,1 0 111,4 0 245,2 0 676,5 0-659,5 0 1,3-4-71,7 0 1,-1 0-81,5 4 0,2-1-115,5-3 1,-2 3 142,3-3 0,-3 3-243,-1 1 1,0 0 23,0 0 0,-1 0-49,1 0 0,0 0-48,0 0 1,-4 0 100,0 0 1,-5 0-90,1 0 0,-6 0 184,-1 0-233,-1 0 127,0 0 0,-2 1-71,-5 3 1,0 2 26,0 6 1,-4 3-119,0 0 1,-5 6 99,2-2 1,-3 6-11,-2 2 0,2-1-103,2-3 0,-1 1 117,6 3 1,-5-7-98,4 3 0,0-4 76,4 0 0,-3 1 50,-1-4 0,0-1-9,4-4 0,0 1-14,0-1-258,0 1 1,-1-1 75,-3 0 1,1-3-1339,-4 0 661,4-1 886,-7 5 0,4-6 0,-6-1 0</inkml:trace>
  <inkml:trace contextRef="#ctx0" brushRef="#br0" timeOffset="129">15133 13168 7801,'-12'0'0,"5"0"1487,-1 0-986,5 0 0,-3 0-199,2 0 1,2 7-80,-6 4 1,2 2-9,-2 6 1,-1 0-80,6 4 0,-5-2-136,4-2 0,-4 3 95,5-3 0,-1-3-71,4 0 1,1 0-201,3-1 0,1-3 85,3-5 1,2 0-271,-3 0 1,4 2 155,0-5 0,2 0 173,2-4 1,-2-5 35,2-3 0,1-3 151,0-5 1,-1 2-28,-4-5 1,1 2-132,-1-2 0,-1 1 30,-2 3 0,1 1 26,-6-5 0,1 5-125,-4-2 0,-5 0 88,-2 1 0,-5 0-368,-3 3 0,-3 2-68,-5 2 1,-2-1-177,2 6 0,-2 0 181,6 7 0,2 2-509,2 6 924,7-1 0,-2 1 0,4-1 0</inkml:trace>
  <inkml:trace contextRef="#ctx0" brushRef="#br0" timeOffset="130">15521 13180 7809,'-5'-7'2151,"-1"2"-1513,-6 0-192,6 4 1,-1-4-489,4 5 1,0 1-10,-5 3 1,5 2 280,-5 6 1,0 3-105,-3 0 0,3 5-23,1-1 1,0 3-51,0 1 1,0-4-96,4 0 1,1-1-63,-1 1 1,1 1 58,2-5 1,5 1-168,3-5 1,2-1 69,2-2 0,0 1-67,4-6 1,-3 1 22,6-4 0,1-1 286,2-3 0,-3-3-55,0-9 1,0 2 85,4-5 0,-4 2-20,0-3 1,-5-1 272,2 2 1,-4 1 67,0-1 0,-5 4-185,1-4 0,-6 1-85,2-1 0,-4-1 5,-4 4 0,-2-3-525,-5 4 0,-6-4-84,-2 4 0,-4 0-342,-3 3 1,0 6 269,-4 2 1,4 3-836,0 1 1329,2 5 0,1 1 0,0 6 0</inkml:trace>
  <inkml:trace contextRef="#ctx0" brushRef="#br0" timeOffset="131">16983 12643 7899,'-12'0'431,"1"-5"-142,5-2 1,1-4-45,5 0 1,3 3-12,1 0 1,5 1-121,-1-5 0,2 1 103,1 0 0,2-1-149,2 1 1,-2-1 71,2 1 1,2-1-153,-2 1 0,0 3 22,-4 1 0,1 4-87,-1-1 1,1 3 87,-1 1 1,-3 5-146,-1 3 1,0 3-13,0 5 0,0 0 110,-4 3 0,0 1-104,5-4 0,-1 0 52,5-1 1,0-2-26,4 2 1,-2-6 55,5-1 0,-4-6-23,4 2 1,-5-3 74,1-1 0,-2 0 146,-2 0 0,1 0-34,-1 0 1,0-5-56,1-2 1,-1-4 141,1 0 0,-2 0-97,-3-1 1,2 0-132,-5-4 1,4 4-72,-4-4 0,-1 7-569,-3 2-280,0-1 1,0 1 953,0-1 0,-10 6 0,-2-4 0</inkml:trace>
  <inkml:trace contextRef="#ctx0" brushRef="#br0" timeOffset="132">17017 12917 7897,'-11'0'430,"4"-5"0,2 2 32,5-4 1,0 3-103,0-4 0,0 5 32,0-5 1,2 0-58,1-3 1,0-1-159,4 1 1,1 0-5,4-1 0,-1 2 13,0 2 0,1 0 108,-1 4-286,1 0 0,-1 4-329,0 0 274,1 5 0,-1 1-212,1 6 0,-5-1 126,1 1 1,0-1-166,3 0 0,0 1 52,1-1 1,-1-1 34,1-2 0,3 1 30,0-5 1,4 0 0,-4-4 0,2 0 184,-2 0 1,-2 0-92,2 0 0,-2-2 180,-2-2 1,1 2-62,-1-6 0,-3 2 70,-1-2 1,1-2-124,3 3 1,-4 0-196,-4 0 1,-1 3-25,-2-4-243,0 6 483,0-3 0,0 5 0,0 0 0</inkml:trace>
  <inkml:trace contextRef="#ctx0" brushRef="#br0" timeOffset="133">18045 12323 7918,'-5'-6'92,"4"-4"236,-4 3 331,5 1-217,0 1 245,0 5-439,0 5 1,0 5 85,0 5 0,0 11-174,0 0 1,0 6 27,0 2 0,3 2 31,1 2 0,0-3 0,-4 4 1,0-4 26,0-1 1,1-1-28,3-2 1,-3 0-1,3-4 1,-3 0-33,-1-4 0,4-4-1671,0 0 1,0-5 703,-4 1 1,0-6 16,0-2 337,0 1 1,0 0-609,0-1 1034,0-4 0,0 2 0,0-5 0</inkml:trace>
  <inkml:trace contextRef="#ctx0" brushRef="#br0" timeOffset="134">18330 12426 8012,'0'-12'-65,"0"1"0,0 3-79,0 1 392,0 4-153,0-2 821,0 0-314,0 4-230,0-4-155,0 15 0,-5 1 162,-2 8 1,-3 3-118,-2-3 1,1 3-35,-1 0 0,5 0-167,-1-3 0,6 3 85,-2-3 1,4-3-293,4-1 0,2-2 102,5-2 0,1 1-296,-1-1 0,6-4 69,2-4 0,1-1-82,-1-2 0,3-5 190,-3-3 0,1-2 56,-1-2 0,1-4 77,-4-3 0,3 1-85,-4-1 1,0 1 324,-4-1 1,0-1-79,-4 5 1,-2-4 46,-5 4 0,0-6-125,0 2 0,-3 1-194,-1-1 1,-10 5-81,-1-1 1,-2 6-393,-2 2 1,4 4 55,-4-1 1,1 4 200,-1 4 0,2 3-187,6 4 542,0 0 0,-6 6 0,-1 1 0</inkml:trace>
  <inkml:trace contextRef="#ctx0" brushRef="#br0" timeOffset="135">18330 12654 8029,'-5'12'614,"3"-6"967,-6-2-1090,6-3 0,-7 4-114,5 3 1,-4 2-162,5 1 0,-6 5 13,1-1 1,2 5-247,-2-1 0,4 3 81,-3 1 1,3-1-30,-4 1 0,6 0-186,-2 0 1,4-4-357,4 0 1,-2-5 241,6 1 1,0-6-129,3-1 0,4-6 263,0 2 0,6-3-5,-2-1 1,-1-5 344,1-2 1,-4-3-90,4-2 1,-1-3 169,1 0 1,1-4-25,-5 3 0,0 0-16,-3 1 0,-2 2-41,-2-2 0,-2-2-36,-2 2 1,-3-1-251,3 0 1,-8 4 81,-4-4 1,-6 5-485,-1 3 1,-5-1 215,1 6 0,-1 0-616,1 7 1,-2 1 228,6 3 0,0 2 649,3-3 0,6 9 0,1 1 0</inkml:trace>
  <inkml:trace contextRef="#ctx0" brushRef="#br0" timeOffset="136">19073 12449 7943,'0'-12'-382,"0"1"152,0-1 1582,0 1-400,0 5-387,-5 1 1,-2 5-102,-4 0 1,3 5-58,1 2 1,3 3-241,-4 2 1,5 3-134,-5 0 1,2 7 17,-2 1 1,-2 1 126,2 6 0,-2-3-274,-1 3 0,-2 5 80,-2 3 1,2 1-384,-2-1 1,-2-2 68,2 2 0,0-4-76,3-3 1,2-4 74,3-4 0,-2-5 86,5-3 1,0-2 108,4-2-189,0-4-98,0-2 143,0-5-769,0-5 1048,0-2 0,0-9 0,0-2 0</inkml:trace>
  <inkml:trace contextRef="#ctx0" brushRef="#br0" timeOffset="137">18844 12369 8001,'-5'-7'637,"3"-3"178,-6 3 1,6 0-301,-2 0 1,3 3 66,1-4-301,0 6 1,0-5 338,0 4-1153,0 1 416,5-3 0,-3 5-450,6 0 1,-1 4 566,5 0 0,-1 10 0,1-1 0</inkml:trace>
  <inkml:trace contextRef="#ctx0" brushRef="#br0" timeOffset="138">19061 12837 7835,'-6'5'2501,"1"-4"-1533,5 4-342,0 1 716,0 0-409,0 5-460,0-4 1,0-1 207,0-2 107,0-3-701,0 4 1,1-5-457,3 0-75,-3-5 0,8 3 228,-5-6-2884,0 5 3100,-4-2 0,0 0 0,0-1 0</inkml:trace>
  <inkml:trace contextRef="#ctx0" brushRef="#br0" timeOffset="139">2021 14527 8149,'-6'0'-145,"1"0"577,5 0 1,0 5-323,0 3 0,0 6 9,0 1 0,0 9-12,0-1 1,0 4 47,0-1 0,0 4-217,0 4 1,0 0 115,0 0 0,1 1-177,3-1 0,-3-1-28,3-3 1,-1 2-11,1-5 1,-3 3 102,3-3 1,-3-2 13,-1-6 1,0 2 16,0-6 0,0 4-13,0-4 1,0 0 143,0-3 1,-4-5-77,0 1 0,0-4 117,4 3 1,-1-4-89,-3 1 76,3-3-92,-4-1-3,5 0 5,0-5 0,0 2-7,0-4 0,1-1 91,3-3 0,-1-1-96,4 1 0,-3-1 45,4 1 0,-1 1-11,5 2 1,-1-2-2,1 3 0,-1-4-58,0 0 0,6 3 2,2 1 0,-1 3-17,1-4 1,0 5 46,4-5 0,-4 5-190,0 0 0,-4-3 94,4 3 0,-5-1-145,1 4 0,-2 0-244,-2 0 206,1 0 154,-1 5 124,-5 1 1,0 6 177,-6-1 1,-6 1-90,-1-1 1,-3 0 35,-2 1 1,0-1-4,-4 1 0,2-1 256,-5 0 1,0 1-60,-4-1 1,1 1-174,-1-1 1,0-1-149,0-2 0,2 1-238,2-5 1,2 1-514,6-1 1,3-3 86,0 3-435,6-3 1,-3-2 63,5-3 1000,5 3 0,1-10 0,6 5 0</inkml:trace>
  <inkml:trace contextRef="#ctx0" brushRef="#br0" timeOffset="140">2398 14619 8149,'-6'-5'-179,"1"2"-44,5-5 1,-4 5 1362,0-5-194,1 6 52,3-9-276,0 10-339,0-9 68,0 9-240,0-4 0,1 5 31,3 0 1,-2 5-1,6 2 1,1 0-116,6 0 0,-2 2 113,2 6 0,1-1-269,0 5 1,0-3 45,-1 3 0,-2 0-353,2 3 0,-2 1 40,-2 0 1,1 1-122,-1 3 1,-5-3 205,-2 3 1,1-2-84,-1 2 0,-1-3-61,-7 2 1,-2 0 81,-6 1 0,1-3-191,-1 2 1,-3-2 69,0-1 0,-5 0 394,0 0 0,-1 0 0,-2 0 0</inkml:trace>
  <inkml:trace contextRef="#ctx0" brushRef="#br0" timeOffset="141">1873 14596 8149,'-6'-6'-297,"-4"-5"0,7 10 518,-5-3 1,5 2 532,-5-2-491,5 3 1,-7-3-136,3 8 1,0-2 48,0 6 0,-1-1-5,-3 5 1,-1 3-19,1 0 0,-1 7 28,1 1 1,0 1-115,-1 6 1,1 2 121,-1 6 1,6 3-176,2 4 0,3 1 88,1 0 1,0-2-168,0-2 1,9 1 54,2-5 0,7 0-25,-3-3 0,5-6-163,0-3 0,1-5 60,2-2 1,0-5 77,0 1 1,-2-2 19,-2-2 1,2-3 171,-6-1 0,4-4-79,-4 1 62,0 2 0,-5-3-254,-2 4-69,2-4 1,-9 3 206,3-2 0,-3 2 0,-1 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4:33:25.714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5185 14927 6845,'-6'0'1677,"1"0"-954,5 0-664,5 0 78,-4 0 1,9 0 12,-2 0 1,2 0 37,1 0 0,2 0-129,2 0 1,-1-4 118,5 0 0,-1-1-146,1 2 0,3 0 14,-3-5 0,-2 6 37,2-2 0,-3-1-36,3 1 1,-5-3-128,1 3 1,-2-4-130,-2 4 1,0-3 92,1 3 1,-5 0-377,1 4 1,-4-1-121,4-3-958,-6 3 1570,3-4 0,-10 10 0,-1 1 0</inkml:trace>
  <inkml:trace contextRef="#ctx0" brushRef="#br0" timeOffset="1">5219 15098 8163,'8'-1'639,"0"-3"0,-1 3-123,5-3 0,0 3-72,4 1 1,-3-4-166,7 0 1,-1-1 46,3 1 1,1 2-58,0-6 0,-4 5-257,0-5 0,-1 4 94,1-4 1,-1 6-150,-3-2 1,-2 2-259,2-2 1,-2 3-354,-2-3 0,-3 2-756,-1 2 1410,-4 0 0,7-5 0,-4-1 0</inkml:trace>
  <inkml:trace contextRef="#ctx0" brushRef="#br0" timeOffset="2">6350 14710 8012,'0'-11'-92,"0"3"23,0 0 114,0 6 0,0-8 192,0 2-66,0 3 0,0-5 204,0 2-204,0 3 0,0-5 3,0 2 14,-5-2 1,2-1-196,-4-1 0,3 2 115,-4 3-130,1-3 1,-5 4-69,1-1 0,-1 2 111,1 5 1,0-4-42,-1 0 1,0 0-112,-4 4 0,-1 5-155,-6 3 0,0 6 105,0 1 0,0 6 28,0-2 0,0 2 41,1 2 0,0 0 142,3 0 1,3-4-74,4 0 1,6-4 18,2 4 0,3-5-25,1 1 0,1-2 17,3-2 1,2-1 107,6-2 0,4-3-91,3-5 0,4 0 207,4 0 0,-2-5-121,5-3 1,-4-2 62,0-1 1,-1 1-15,-3 2 0,-4-2-30,-3 2 0,-2-2 31,-2-1 1,0 3-10,-4 1 1,2 3 128,-5-4-73,5 6 241,-8-9-323,4 10 1,-5-5 375,0 2-189,0 3-79,0-4-146,0 5 0,0 5-140,0 2 1,0 3 16,0 2 0,0 4 139,0 3 0,4 3-201,0 1 1,0 4 76,-4-1 1,0 8-186,0-3 1,0 1 11,0-6 0,0-2 0,0 3 0,0-7 120,0-1 0,0-1-14,0 1 0,0-2-95,0-6 1,0 0 91,0 1 1,0-4-72,0-1 1,3-3-45,1 4-412,0-6 223,-4 3 434,0-5 0,5 0 0,1 0 0</inkml:trace>
  <inkml:trace contextRef="#ctx0" brushRef="#br0" timeOffset="3">6875 14664 7994,'4'-11'2,"0"0"0,0-1 329,-4 1-107,0-1 0,-1 1 21,-3-1 0,1 2 155,-4 3 1,3-2-215,-4 5 0,1-4-160,-5 5 0,1-1-45,-1 4 1,-3 0 88,0 0 1,-6 5-143,2 2 1,-2 5 49,-2 3 1,0-1-90,0 5 1,2-4 31,2 4 1,-2-1 56,6 1 1,1-2-72,7-6-51,2 6 1,5-5-92,0 3 1,8-3 52,4-4 0,3-2 68,0-2 1,3-3 89,5 3 1,0-7-2,0-1 0,-1-4-15,1 0 1,-4-1 4,0 1 0,-5-2 25,2 3 0,-4-2 272,0 1 70,-1-2-199,1 4 0,-5-5 182,1 4-115,-6 2-145,3 0 1,-3 3 4,1-1 0,-1 6-4,2 5 0,-3 2-24,-1 2 1,0 4-16,0 3 0,0 4-88,0 4 0,0-2 54,0 6 1,0-6-225,0 2 0,0 0 70,0 0 1,0 0-256,0-4 0,0-2 111,0-2 1,0 2 107,0-6 1,0-4-69,0-3 141,0-1 1,0 1-310,0 0 185,0-6 258,0 3 0,0-5 0,0 0 0</inkml:trace>
  <inkml:trace contextRef="#ctx0" brushRef="#br0" timeOffset="4">7195 14607 7836,'0'-11'8,"-4"3"-217,1 1 22,-1-1 568,4-3 538,-5-1-334,-2 6-202,1 1-309,-4 5 1,7 2 118,-4 6 0,4 1-229,-1 10 1,3-4 35,1 4 0,0 0-64,0 4 1,0 0 39,0 0 1,5-1-147,3 1 0,2-5-160,1-3 0,-3 1 128,0-5 1,3 2 13,4-10 0,0 1 99,-3-4 1,1 0-53,2 0 1,-3-1 40,4-3 0,-2-2-20,1-6 0,-2 0 61,2-3 0,-3 2 75,0-2 1,-1-2 219,1 2 0,-5-2-110,1 2 0,-6-1 243,2-3 0,1 1-152,-1 3 1,0 1 16,-4-5 1,-4 3-42,0-3 0,-6 7-29,-1 0 0,-1 2-562,-3 6 1,-3 0 234,-1 4 1,-1 7-550,1 4 1,-1 2 329,4 6 0,-3-1 382,4 1 0,0 2 0,4-3 0</inkml:trace>
  <inkml:trace contextRef="#ctx0" brushRef="#br0" timeOffset="5">7172 14824 7856,'-1'7'495,"-3"-4"56,3-1-261,-4-2 1,5 1 111,0 3 1,-1-2-283,-3 6 0,3 0 52,-3 3 1,2 4-186,2 0 1,0 4 91,0-3 0,0 3-169,0-4 0,2 4-51,2-4 1,-2 4-59,6-4 1,-5 5 24,5-5 0,0 1 7,3-1 0,-1-6 14,-2 3 0,6-5 88,-3 1 1,3 1 9,-2-5 0,3-1-14,0-3 0,2-1 58,-2-3 1,-1-2 17,5-5 1,-5 2 20,1-3 0,-2 3 69,-2-6 0,1 3-70,-1 0 0,0-3 311,1 0 1,-2-1-120,-2 5 0,-2-4 290,-2 0 0,-3-6-190,3 2 0,-3-1 66,-1 1 1,-5-1-127,-3 4 1,-2-3-235,-1 4 1,-6 1 61,-2 7 1,-4 1-122,-3 6 0,-3 7-1025,-6 4 0,2 6 171,3 6 888,2-1 0,10 1 0,2 0 0</inkml:trace>
  <inkml:trace contextRef="#ctx0" brushRef="#br0" timeOffset="6">7812 14859 10334,'11'0'322,"1"0"0,0 0-302,4 0 1,-4 0 46,4 0 1,0 0-130,-1 0 1,4 0-1,-3 0 0,3 0 89,-4 0 1,4-2-66,-4-2 1,0 3 50,-3-3 1,-1 2-90,1-2 0,-1 3 60,0-3 0,-3 3-456,0 1 0,-5 0-74,5 0-916,-5 0 1462,2 0 0,0 0 0,1 0 0</inkml:trace>
  <inkml:trace contextRef="#ctx0" brushRef="#br0" timeOffset="7">8554 14550 7916,'0'-11'2,"-4"3"-104,1 1 1,-1 3 495,4-4 837,-5 6-176,3-4-289,-3 1-714,5 4 116,0 11 1,0 4-29,0 13 0,0-2-27,0 2 1,4 2-156,0 5 0,4 4-7,-5 1 0,2 2-200,-1-3 1,-1-1-89,4-6 0,-4 0 124,1-4 1,1 0-46,-1-4 1,-1-4 115,-3 0 1,4-5 16,0 1 1,0-6-154,-4-2-20,5 1 3,-4-2-172,4 4-139,-5-8 606,0 3 0,-5-5 0,-1 0 0</inkml:trace>
  <inkml:trace contextRef="#ctx0" brushRef="#br0" timeOffset="8">8531 14676 7920,'0'-12'791,"-5"1"-106,4 0-248,-4-1 0,5 6-40,0-4 0,1 8-92,3-1 0,4 6-30,7 5 0,-1 3-100,5 5 1,1 3 26,7 7 1,-3 0-35,3 4 0,1-4-102,-2 0 1,2 2-217,-1-1 1,-6-4 109,6-4 0,-5-2-480,4 2 1,-3-2 278,-4-6 1,3 1-79,-3-1 0,-2-3 62,2-1 1,-5 0 51,2 0 0,0 2 141,-1-5 0,-1 1 239,-6-1-108,2-3-145,-4 9-25,6-8 83,-6 3-956,-1-5 694,-5 0 0,5 0 0,2 0 0</inkml:trace>
  <inkml:trace contextRef="#ctx0" brushRef="#br0" timeOffset="9">9114 14539 7904,'-6'-12'0,"-3"1"127,5-1 1,-4 1 700,4 0 65,1-1-339,3 6 141,0 1-425,-5 5 0,3 2-69,-2 6 1,3 2-7,1 13 1,0 1-71,0 7 0,0 5 4,0-1 0,4 6-122,0 1 0,1-2-12,-1-2 0,-3 0-250,3-4 0,1 2 154,-1-10 1,-1 3 94,-3-6 1,4 1-591,0-8 1,4 3 281,-5-4 0,1-4 65,-4-3 187,5 0 272,-3 3 96,3-5-116,-5 4-711,0-8 259,0 3 57,0-5 0,0-5 1,0-2-1</inkml:trace>
  <inkml:trace contextRef="#ctx0" brushRef="#br0" timeOffset="10">9451 15902 7858,'0'-11'-64,"0"-1"0,0 5 253,0-1 1,0 4 278,0-3-178,0 4 1,0-3 533,0 2-340,0 3-153,0-4 91,0 5-314,0 5 0,0 1-15,0 5 1,0 6 152,0 2 1,0 6-237,0 2 1,0 5 86,0-2 1,0 7-177,0 1 0,0 1-89,0 0 1,0-4-17,0 3 0,0-6 130,0-2 0,0-4-66,0 0 0,0-2-79,0-1 1,0-1 70,0-3 1,0-3-27,0-4 0,0-1 28,0 1 1,0-5-54,0 1 1,0-4-140,0 3-290,0-4-29,0 2 393,0-5 1,5-5 0,1-2 0</inkml:trace>
  <inkml:trace contextRef="#ctx0" brushRef="#br0" timeOffset="11">9302 15959 7895,'0'-11'8,"0"3"-4,0 1 0,0-1 259,0-3 0,1-1-23,3 1 1,-1-1 109,4 1 0,1 3-99,3 1 0,2 0-26,2 0 1,-2-3-40,2 2 0,3 2-111,1-2 0,3 2-39,0-2 1,1-1 91,0 5 1,4 1-183,-1 3 1,2-4 76,-1 0 1,-3 0-51,3 4 1,-3 4 1,-1 0 0,-4 5-99,0-2 0,-5 3 126,1 2 1,-4 1-105,-3 2 0,-3 1 79,-5 3 0,-5 3 25,-3-3 0,-7 6 113,-4 2 1,-6 3-107,-2-3 0,-5 3 143,2-3 0,-2 0-65,2-4 1,-2-6 24,5-1 0,1-4-114,3 0 1,5-2-116,3-3 1,2-1-1070,2-6 846,4 0 1,4-6-1346,6-1 1685,9-3 0,6-2 0,4 1 0</inkml:trace>
  <inkml:trace contextRef="#ctx0" brushRef="#br0" timeOffset="12">10170 15640 8059,'0'-7'-91,"1"-2"62,3 5 0,-3-1 139,3 2 156,-3 1 197,-1-3 27,0 0-102,0 4 26,0-4-218,0 5 49,0 5-123,0 1 0,-1 9-5,-3 1 1,2-1 22,-6-4 1,1 6-33,-5 2 1,1 1 31,-1-1 1,1 7-118,-1-4 1,1 5 100,0 0 1,-1-2-28,1 6 0,-1-1-48,1 4 1,3 1-102,1-1 0,3-2-38,-4 2 0,6-4 88,-2 5 0,3-2-61,1-7 1,0 5 42,0-5 1,1 1-88,3-4 0,-2-2 63,6-2 1,1-1-6,6-3 0,-2-2 18,2 2 0,-1-2-4,1-2 0,-2 0 40,2-4 1,-1 3-29,1-2 1,-2-3 118,2-1 0,-2 1-71,-2-1 0,1 1 193,-1-1-11,1-3-55,-1 4 0,-3-5-20,-1 0 38,-4 5-312,2-4 183,-5 4-516,0-5 1,-5-5-1,-2-1 1</inkml:trace>
  <inkml:trace contextRef="#ctx0" brushRef="#br0" timeOffset="17">11712 15925 7992,'5'-6'468,"1"1"1,6 10-396,-1 2 0,1 0 33,-1 0 0,0-3 48,1 4 0,-1-2 33,1 2 1,3 2-13,0-3 0,4-2 24,-4-1 1,4 1-39,-3-1 0,3 4-19,-4-4 1,4 1 41,-4-2 0,4 0-226,-4 5 0,1-6 56,-5 2 1,0 1-100,1-1 1,-1 0 116,1-4 1,-5 3-150,1 1 0,0 0 86,3-4 80,-5 0 57,4 5-60,-8-4 15,8 4-28,-9-5-1,4 0 382,-5 0 0,-5 0-429,-2 0 1,-4 2 5,0 2 0,0-2-180,-1 6 0,-4-4 69,-3 3 1,-3 1-135,-1 3 0,0 1 58,1-1 1,-1 0-4,0 1 1,4-5 25,0 1 1,5-2-99,-1 2 1,2 1 51,1-5 1,5 3-178,-1-3 22,6 0 224,-8-4 1,8 1-896,-2 3 1045,3-3 0,-4 4 0,-1-5 0</inkml:trace>
  <inkml:trace contextRef="#ctx0" brushRef="#br0" timeOffset="18">12260 16256 7844,'-11'0'-28,"-1"0"25,1 0 0,3 0 1,1 0 0,-1 0 0,-3 0 0,-1 4 1,1 0 0,-1 3 0,1-3 1,-2 4-1,-2-4 1,2 5-1,-2-2 1,-2 0 311,2 0 1,-4 1 691,4 3-830,-5-4 0,7 3-222,-2-3 1,2 0 95,2 0 81,-1-4-123,1 7 1,1-8 81,2 6 1,2-5 83,2 0-73,3-1 0,-6-1-65,3 3 24,3-3-67,-4 4 104,0 0-241,4-4 189,-4 5-238,5-6-278,0 0 15,0 5-444,0-4 903,0 4 0,0-5 0,0 0 0</inkml:trace>
  <inkml:trace contextRef="#ctx0" brushRef="#br0" timeOffset="19">13002 15902 7787,'0'-6'286,"0"-4"-65,0 3 1,0 0 164,0-1 1,-1 6-300,-3-2 1,2-1 207,-6 1-162,6-5 1,-7 6 115,5-4-228,-5 4 1,3-6 91,-6 6 1,5-1-143,-1 4 0,4-1 83,-3-3 0,-1 2-8,-3-1 1,-1 1-104,1 2 1,-1 0 118,1 0 1,-2 0-102,-2 0-85,2 5 104,-8 2 0,3 4-4,-5 1 0,-1 3 37,-3 0 0,7 5-6,-3-1 0,8-2 35,0-2 0,3-2 2,5-2 1,-2 1-23,5-1 0,0 1 1,4-1 0,2-3-152,1-1 1,0 1 51,4 3 1,1-3-38,4-1 0,-1 0 50,0 0 0,2 2-119,2-5 0,2 0 139,2-4 1,1 0-16,-5 0 1,4-1 16,-3-3 1,3-3-16,-4-4 0,0 1 125,-4 2 1,1-2-20,-1 3 0,-1-4 161,-2 0 0,1 0-72,-5-1 1,1 1 132,-1-1 0,-3 5-107,3-1 1,-2 2 104,2-2 0,-3 2 164,3 2-117,-3 3-32,-1-4-307,0 5 1,0 5 4,0 2 1,4 9-127,0 3 0,0 2-98,-4 2 1,0 5 98,0 2 0,0 3-203,0 2 1,0-1 74,0 0 0,0-5 28,0-2 1,0-3 42,0-1 0,1-2 7,3-1 0,-3-4 74,3-5 1,-3 1-92,-1-1-57,0 1 43,5-1-248,-3-5 213,3 5-154,-5-10 413,5 4 0,-4-5 0,4 0 0</inkml:trace>
  <inkml:trace contextRef="#ctx0" brushRef="#br0" timeOffset="20">13276 15765 7995,'0'-7'686,"0"-1"-192,0 5 43,0-2 14,0 5 1,0 5-536,0 3 0,0 2 89,0 2 0,-1 4-254,-3 3 0,-2 4 2,-5 4 1,-1-2-90,1 5 0,-1-4 78,1 0 1,0 0 20,-1 0 0,6-3-71,2 0 0,-1-4 154,1-4 1,0-2 78,4 2 0,0-2-176,0-2 258,0-4 1,2 2-30,1-6 0,0 1 96,5-4 1,-1 0-138,5 0 0,-5 0 10,1 0 1,1 0-21,6 0 1,-2 0-3,2 0 1,-1 0-79,1 0 1,-2 0 75,2 0 1,1 0-180,0 0 1,-5 0 4,-3 0 1,-1 0-108,5 0 1,-2-1-206,-3-3-317,4 3 173,-5-4 271,0 5 1,-1 0 335,0-5 0,-3 4 0,3-5 0</inkml:trace>
  <inkml:trace contextRef="#ctx0" brushRef="#br0" timeOffset="21">13414 16051 7914,'0'-12'953,"0"1"-621,0 4 1,0 1 674,0 2-716,0 3 0,0-3-84,0 8 0,0 2-107,0 6 0,0-1 21,0 1 0,0 4-180,0 3 0,1 3 27,3 1 1,-3-1-252,3 1 0,-3 0-41,-1 0 1,0 0-220,0 0 1,0-4 250,0 0 1,4-5-28,0 1 1,-1-2 204,-3-2 1,0 0-81,0 1 0,0-5 27,0 1 1,0-4-331,0 4 497,0-6 0,5 8 0,2-3 0</inkml:trace>
  <inkml:trace contextRef="#ctx0" brushRef="#br0" timeOffset="22">13756 15845 7836,'0'-6'464,"-1"-1"35,-3 4-159,3 1 1,-6-3 483,4 5-177,1 0-539,-8 0 0,8 5 115,-6 3 0,4 6-245,-3 1 1,4 5-14,-1-1 0,3 2-60,1-2 1,0 2 18,0-2 1,1 2-67,3-2 0,2-1-212,6-3 0,-1-4 47,1 1 0,-1-2-48,1-6 0,0-1 41,4-3 1,-4 0 157,3 0 1,-1 0 25,2 0 0,-4-5 130,4-2 0,-3-4-29,3 0 0,-4 0 172,4-1 1,-7 1 66,-2-1 1,1 0-88,3-4 0,-4 4 379,-4-3 1,2 1-202,-1-2 1,0 2 197,-4-5 0,0 4-208,0-4 0,-1 5-129,-3-1 1,-2 2-186,-6 2 0,-1 3-329,-2 1 0,1 4-131,-5-1 0,1 4 250,-1 4 1,3 2-665,5 6 0,-1 1 244,1 2 0,-1-3 653,1 4 0,-1 1 0,1 1 0</inkml:trace>
  <inkml:trace contextRef="#ctx0" brushRef="#br0" timeOffset="23">13768 16119 8778,'-7'0'1836,"1"0"-1578,2 0 0,3 5-163,-3 3 0,1 2 37,0 1 0,1 5-183,-1-1 1,-2 5 70,1-1 1,0 2-157,4-2 1,0 1-203,0-5 0,0 4 197,0-4 0,1 4-228,3-3 0,1-1 162,3-4 0,2-3 110,-3 0 0,4-2 31,0 1 1,0-1 175,1-6 1,3 0-159,0 0 0,2-2 105,-2-2 1,-2 2-164,2-6 0,1-1 94,0-6 1,3 3 107,-4-4 1,0 4-8,-3 0 1,-1-3 90,0 0 0,-3-4-10,0 3 0,-5-3 286,5 4 0,-5-5-75,0 1 0,-1-1 202,-2 1 1,-2-3-237,-1 3 1,-4 2-91,-4 2 0,-6 4-657,-2 3-1,-4 3 282,-3 5 0,-2 3-1189,-3 4 0,4 1 447,4 7 0,5-4 861,3-3 0,7 2 0,3-3 0</inkml:trace>
  <inkml:trace contextRef="#ctx0" brushRef="#br0" timeOffset="24">14224 15537 7809,'-7'-7'-254,"-1"4"2302,6-4-1428,-3 6 1,3-5 623,-1 2-565,1 3-589,-3-5-187,5 6 358,0 0-76,5 0 0,-2 4-31,4 0 0,1 5 51,3-1 1,1 3-62,-1 4 1,1-1-8,-1 5 1,4 2-182,1 5 58,4-2 45,-7 9 0,4-4-211,-1 6 0,-4-1 14,3 0 1,-2 0-9,-1 1 1,-1 3-80,0 0 1,0 0-183,-4-4 0,2 0 138,-5 1 1,0-6-100,-4-2 0,0 1 319,0-2 0,0 1-115,0-4 0,-2-1 247,-1 1 0,0-1-17,-5-3 0,1 3 25,-5-3 0,1-2-21,0 2 1,-2 0 111,-2 4 0,2-4-142,-2 0 1,-2-3-71,2 3 1,0-5-248,3 1 1,5-6-98,-1-2-454,6-4 379,-3 2-161,5-5 1,1 0 609,3 0 0,2 0 0,5 0 0</inkml:trace>
  <inkml:trace contextRef="#ctx0" brushRef="#br0" timeOffset="25">15298 15925 7905,'0'-6'713,"0"-4"-291,0 8 278,0-3 85,0 5 1,-5 0-509,-3 0 1,-2 5-88,-1 3 1,-2 2-1,-2 1 1,1 1 16,-5-1 1,4 5 9,-4-1 0,3 0-91,-3-4 0,4 5 16,-4-1 0,5 0-214,-1-4 0,2 1 76,2-1 0,-1 1-105,1-1 0,1 1 92,2-1 1,-1-3-103,5-1 0,1-3 5,3 4-10,0-6 54,0 3 46,0 0 0,0-2 11,0 5 1,1-6 3,3 2 0,2 1-5,5-1 0,5 1-5,-1-1 0,5-3-18,-1 3 1,3 1 1,1-1 1,-2 1-128,-2-2 1,3-1 85,-3 2 0,-3-2-845,0 2 511,1-3 1,-4 5-60,2-2 1,-6-2-688,-1 1 1148,-6 4 0,3-1 0,-5 5 0</inkml:trace>
  <inkml:trace contextRef="#ctx0" brushRef="#br0" timeOffset="26">14933 16462 7787,'5'-7'279,"1"2"128,5 5 1,1 0-104,-1 0 0,1 0-25,-1 0 0,4 0-244,0 0 1,5 0 108,-5 0 1,4 0-282,-4 0 0,4 4-232,-4 0 1,4 0-824,-3-4 1192,-1 0 0,1 0 0,2 0 0</inkml:trace>
  <inkml:trace contextRef="#ctx0" brushRef="#br0" timeOffset="27">15801 15331 7952,'0'-6'686,"-6"-4"-347,5 8 1,-5-7 513,2 6-219,3-1 214,-4 4-667,0 0 1,3 5 27,-1 3 0,0 3-138,-1 4 0,3 3 100,-3 5 1,3 1-213,1 3 1,0 2 18,0 5 0,0 0-76,0 1 0,0-2-40,0-3 0,0 2-128,0-6 0,0 1 18,0-4 1,4-2 34,-1-2 0,1-2 154,-4-6 1,0 1-104,0-1 412,5-4-90,-3 3-74,3-9-18,-5 4 0,1-5 130,3 0 0,-2 0-105,6 0 1,0 0-1,3 0 0,0 0-178,1 0 1,0-4 53,4 0 0,-2 1-137,5 3 0,-4-2 55,4-1 1,0 1-92,4-1 1,-4 0 73,0-1 0,-4 3 18,4-3 1,-5 2-20,1-2 1,2 2-108,-2-1-157,0-4 184,-3 6-697,-1-9 440,-5 9 468,0-4 0,-6-1 0,0 0 0</inkml:trace>
  <inkml:trace contextRef="#ctx0" brushRef="#br0" timeOffset="28">15812 15605 7977,'0'-7'-409,"0"-1"558,0 5 1,0-3 410,0 2 1,5 3-185,3-3 1,-2 2 69,2-2 1,3 3-197,4-3 0,4 3-106,-4 1 1,6 0-250,-2 0 0,1-4 147,-1 0 1,3-1-238,-3 1 1,-3 3-13,-1-3 1,2-1-535,-2 1 280,0-5 1,-4 7 460,-4-6 0,3 0 0,-3-3 0</inkml:trace>
  <inkml:trace contextRef="#ctx0" brushRef="#br0" timeOffset="29">15812 15320 7968,'5'-7'0,"-2"-3"187,4 3 1,1-4 364,3 0 1,4 1-65,1 2 0,0-2-201,-1 3 0,-1 0-318,5 0 0,-3 4 129,3-1 1,-4 2-213,4-2 1,0 3 24,4-3 89,-5 3 0,8 1 0,-2 0 0</inkml:trace>
  <inkml:trace contextRef="#ctx0" brushRef="#br0" timeOffset="30">16360 15171 8102,'-6'-5'-613,"-3"3"1575,5-6-254,0 5 2,4-2 1434,0 5-1945,0 5 0,0 6-80,0 4 1,0 9 5,0-1 1,2 3-138,1 1 1,-1 1-30,1 2 0,-1 7 87,-2-2 1,4 1-236,-1-1 0,1-1 32,-4 0 0,0 0-128,0 1 1,0-5 39,0 1 0,0-6 20,0 2 0,0-7 223,0-1 1,0-5-6,0 1 60,0 3 1,0-5-71,0 2 1,0-6 350,0-2-145,0-4 195,0 2 375,0-5-804,5 0 0,2 0-57,4 0 111,0 0 0,2 0-43,2 0 0,-2 0-37,2 0 1,-2 0-109,-2 0 0,1-4-55,-1 0 1,1-1 55,-1 1 1,0 3-49,1-3 1,-2 2-163,-2-2 0,-2 3-295,-2-3 0,-3 1 81,3 0 1,-4 1 601,-4-1 0,-2-4 0,-6 1 0</inkml:trace>
  <inkml:trace contextRef="#ctx0" brushRef="#br0" timeOffset="31">16349 15183 7894,'0'-12'453,"1"2"-237,3 2 0,-2 0 173,6 4 1,-4-4-34,3 4 1,1 1-132,3 3 1,1-4-103,-1 0 0,2 0-113,2 4 0,-2-4-477,2 1 0,-2-1 311,-2 4 0,4 0-789,1 0 0,-1-4 945,-4 0 0,1 0 0,-1 4 0</inkml:trace>
  <inkml:trace contextRef="#ctx0" brushRef="#br0" timeOffset="36">17479 15148 7924,'0'-11'-263,"0"0"57,0-1 0,0 5 229,0-1 1,0 4 143,0-4 0,2 6 32,1-2 0,0 2 2,5-2 1,-5 3-75,5-3 1,0 2 51,3 2 0,0-1-180,1-3 0,-1 3 44,1-3 1,-1 3-107,1 1 1,-1-4 90,0 0 0,-3 1-68,0 3 1,-1-4 57,5 0 0,-5 0-26,1 4 16,0-5 0,-1 4 132,1-3 10,-6 3 1,5-3 42,-4 0 16,-1 0-71,3 4 0,-5 2 156,0 1 0,1 0-173,3 5 1,-3 0 23,3 8 0,-2 1-64,2 6 1,-2 4 45,1 0 0,2 4-199,-1 0 1,0 2-60,-4 1 1,4 0-73,0 1 0,1 0 98,-1 3 1,-3-4-31,3 1 0,1-1 108,-1-4 1,1-2-4,-2-1 0,-1-3-138,1-1 126,4-5 16,-6 3 0,5-8-102,-2 2 1,-3-2 5,3-2-2,-2 1 70,3-1 183,-4 1-31,4-6 99,-5-1 123,-5-5 0,2 4 197,-4 0 0,3-1-224,-4-3 1,1 0 357,-5 0-350,1 0 0,-1 0-89,1 0 0,-4-1 131,0-3-616,-1 3 218,5-4 1,0 1 130,-1 0-1281,1 1 473,-1-3-1031,1 5 911,-1-4 148,6 5 1,-3-1 703,5-3 0,-10 3 0,2-4 0</inkml:trace>
  <inkml:trace contextRef="#ctx0" brushRef="#br0" timeOffset="37">15880 16142 7823,'-11'0'-774,"0"0"913,4 0 160,-3 0-65,9 0 1,-4 1-76,5 3 0,-2-3 365,-1 3-147,1-3-87,-3-1 962,5 0-1125,5 0 1,-2 0-11,5 0 1,-1 0 8,5 0 0,0 0-47,4 0 40,1 0-57,1 0 0,4 0-65,-3 0 0,2 0 75,2 0 0,5-1-78,2-3 0,2 2 68,-1-6 0,5 4-22,-1-3 1,0 4-2,-4-1 1,2-1-5,-3 2 1,2-5-53,-2 4 1,-1-1 72,-2 1 1,1 2-5,3-6 0,2 4-56,-3-3 1,-1 0-7,2 0 0,-2-2 9,1 5 1,-1-1-1,-2 1 1,-3 2 19,3-6 1,-2 5-4,2 0 0,-2-2 26,6 1 1,-5-4-23,5 4 1,-2-1 72,1 1 0,3 2-54,-2-6 0,2 6 4,1-2 1,-3-1 9,-1 1 1,1-1-4,3 1 1,-4 3 59,1-3 0,-2 3 8,1 1 1,2-1-164,-5-3 97,4 3-73,-6-5 0,2 6 4,-4 0 1,0 0 8,0 0 0,-4 0-121,0 0 0,-4 0 68,4 0 1,-1 4-18,1 0 1,1 0-14,-4-4 1,3 0 0,-4 0 1,4 0-17,-4 0 0,4 0 78,-4 0 1,1-4 3,-5 0 1,1 0 0,-1 4 0,0 0-5,1 0 0,-2-1-64,-2-3 55,2 3 1,-8-4-340,6 5 181,-6 0-848,3 0 475,-5 0 1,-6 1-1433,-5 3 2000,-1-3 0,-14 10 0,2-5 0</inkml:trace>
  <inkml:trace contextRef="#ctx0" brushRef="#br0" timeOffset="38">16337 16496 7883,'7'-5'4,"-2"4"0,-5-6 327,0 4-5,0 1 0,0-4 20,0 2 0,0 2 36,0-6 1,0 4-103,0-3 0,0 3-7,0-4 0,0 4-74,0-3 0,0 3 0,0-4 0,0 5-129,0-5 0,-5 4 41,-3-4 1,-1 5-187,2-5 1,-4 6 11,4-2 1,-7 2-6,-1 2 0,-2 0 36,2 0 0,1 4-232,-5 0 0,4 5 148,-4-1 1,3 6-114,-3 1 1,5 0 11,-1-4 0,4 2 146,3 2 1,-1-1-205,5 5 0,1-5-17,3 1 1,0-2 113,0-1 0,1-5 6,3 1 87,2-6 1,5 7 36,1-5 1,-1 0 172,1-4 0,-1 0 317,1 0-266,-1-5-103,0 4 1,1-8 304,-1 5 1,1-5-100,-1 1 0,0-1 337,1 2-81,-1-3-235,1 3 0,-5 1 11,1 2-166,-5 3 0,3 2-81,-2 3 0,-3 4 56,3 7 1,-3-1-179,-1 5 0,4 0-117,0 4 1,1 0-100,-1-1 0,1 1 56,2 0 0,3-1-72,-2-3 0,1 1 10,-2-5 1,0 2-649,-3-2 941,-3-2 1,5 3-83,-2-4 1,-3-1 292,3 0-119,-3 1 1,-2-1-4,-3 1 1,3-5-105,-3 1-287,-2-6 54,5 3-396,-4-5 631,5 0 0,0 0 0</inkml:trace>
  <inkml:trace contextRef="#ctx0" brushRef="#br0" timeOffset="39">16680 16405 7915,'-5'-7'11,"4"-3"45,-3 3 71,2-4 1,2 0 392,0 0 0,0 3-73,0 0 0,0 5-159,0-5 1,0 4 278,0-3-28,0 4-151,0-2-294,0 5 1,0 6-96,0 6 0,0 0 83,0 7 1,-1 4-209,-3 4 0,-2 1 28,-5-2 1,-1 0-50,1 4 1,-1-4 31,1 0 1,3-2-38,1-1 0,4-5 20,-1-3 1,3-2-42,1-2 2,0 1 1,1-6 64,3-2 0,3-3 195,4-1 1,5 0-86,3 0 0,-1-4 109,1 1 0,-1-6-128,1 1 1,1 2 12,-4-2 0,0 6-41,-1-2 0,-3 1-90,-1-1 0,1 3-689,-5-3 573,3 3 1,-2 1-972,0 0 597,-6 0 157,3 0 466,-5 0 0,0 5 0,0 2 0</inkml:trace>
  <inkml:trace contextRef="#ctx0" brushRef="#br0" timeOffset="40">16840 16553 7931,'-5'-11'1041,"3"-1"44,-3 6 119,5 1-437,0 5-544,0 5 1,0 5-78,0 5 1,0 6-154,0-2 1,0 2 19,0 2 1,4-4-195,0 0 1,1 0-58,-1 4 0,-3-5 163,3-3 0,1 2-377,-1-2 0,0 0-359,-4-4-240,0 1 72,0-1-222,0 1 497,0-6 704,0-1 0,0 0 0,0 2 0</inkml:trace>
  <inkml:trace contextRef="#ctx0" brushRef="#br0" timeOffset="41">17102 16405 7879,'0'-12'0,"0"5"658,0-1-3,0 6-421,0-4 0,0 5 236,0-3-108,0 3 0,-3-3-223,-1 8 0,-4-1-190,4 4 1,-3 5-58,3 3 0,-4 1 145,5 0 0,-1-2-238,4 5 0,0-5 88,0 1 1,1-3-14,3 0 0,2-1-28,6 1 0,-1-2-43,0-2 0,2-3 105,2-5 1,2 0 5,2 0 0,3-2 103,-3-1 0,-2-5-81,2-7 1,-1 1 143,1-5 0,1 1-29,-4-1 0,-1-1-27,-4 4 1,1-3 18,-1 4 0,-4-4 6,-4 4 1,-1-5 33,-2 0 0,-2 3 1,-1-2 0,-5 5-196,-7-2 0,1 8 89,-5 0 1,0 5-298,-4 0 0,0 3 13,0 3 1,0 4-90,0 4 1,2 1 112,2-1 1,2 0 60,6 1 1,-1 3-21,1 0 0,5 1 242,2-5 0,3 0 0,-4 6 0,-2 1 0</inkml:trace>
  <inkml:trace contextRef="#ctx0" brushRef="#br0" timeOffset="42">17114 16542 7879,'-8'6'257,"1"-2"322,4 2-28,-2 1-141,0 4 0,4 0-189,-3 1 0,3-1-13,1 1 1,0-1-88,0 1 0,0-1 71,0 0 1,0 1-294,0-1 18,5 6 0,0-5-60,2 4 0,4-4 6,-4 0 0,3-5-99,2 1 0,-1-4 85,1 3 0,-1-4-40,0 1 0,2-3 96,2-1 0,-2-1 16,2-3 1,-2 1 231,-2-4 0,5-1 25,-1-3 1,0-1 39,-4 1 1,1-2-75,-1-2 0,1 2 116,-1-2 1,-4 2-81,-4 2 1,-1 0 76,-2-1 1,0 1-78,0-1 0,-9 1-41,-3-1 1,-7 1-183,0 0 1,-4 4-83,-3 3 1,0 3-131,-4 1 0,5 5-52,-2 3 1,7 2-248,1 1 0,5 2 554,-2 2 0,4-2 0,0 4 0</inkml:trace>
  <inkml:trace contextRef="#ctx0" brushRef="#br0" timeOffset="43">18347 15982 7888,'-7'0'0,"-1"0"43,1-5 1,-1 4 132,0-3 0,6 1 296,-2 0-184,3 1 1,1-4 261,0 2-325,0 3 0,5-5 0,2 2 0,1 3-17,3-3 1,-2-1 12,7 1 1,-4 0-123,0 4 0,3-4 73,0 0 1,2 1-332,-2 3 161,-3 0-93,10 0 1,-8-4-110,5 0 1,-5 0 24,1 4 1,2-4-79,-2 1 0,0-1 36,-3 4 0,-5 0-323,1 0-539,-6 0 543,9 0-73,-10 0-36,4 0 0,-6 0 645,-3 0 0,-3 5 0,-4 1 0</inkml:trace>
  <inkml:trace contextRef="#ctx0" brushRef="#br0" timeOffset="44">18347 16131 7190,'0'6'748,"0"-1"35,5-5-261,2 0 0,4 0-142,1 0 0,0 0 26,4 0 1,-4 0-161,3 0 1,2 0-12,-2 0 1,2-4-131,-2 0 0,-2-1 73,2 2 1,-2 1-421,-2-2 148,0 3-347,-4 1 0,3 0-1697,-3 0 2138,-1 0 0,4 0 0,-4 0 0</inkml:trace>
  <inkml:trace contextRef="#ctx0" brushRef="#br0" timeOffset="45">19010 15365 7888,'0'-7'-37,"0"-1"172,0 6 1,0-5 376,0 3 15,0 3-27,0-4-125,0 5-187,-5 0 0,0 5-106,-3 3-108,-2 2 198,4 1 0,-6 5-349,1-1 105,-1 5-75,1-2 1,4 3-61,4-1 1,1 0 119,2-5-133,0 5 105,0-7 1,9 4-103,3-6 0,7-5-136,0-2 0,4-3-113,3-1 156,3 0 159,6-5 1,-2-1 125,-3-5 1,3-6 32,-2-2 0,-3-3 155,-2 0 1,-2 3-25,-1 0 1,-5 0 219,-3-4 0,-3 0-120,-5 0 1,-2 1 19,-5 3 1,-1 2-55,-3 1-118,-2 4 77,-11-5 1,0 10-700,-6-1 245,-5 5 14,-1-2 1,-2 7-251,1 1 0,4 3 215,0 1 1,5 3-102,2-2 1,4 1 411,-4-2 0,5 2 0,-1-5 0,-3 5 0,0-3 0</inkml:trace>
  <inkml:trace contextRef="#ctx0" brushRef="#br0" timeOffset="46">18930 15605 7888,'-12'12'0,"1"-5"210,0 1 83,-1 0 0,6 3-34,2 0 1,-1 1 259,1-1-329,0 1 0,4-1 25,0 0 1,0 2-81,0 2 1,4-2 106,0 2 0,5-2-305,-2-2 0,4 1-57,0-1 1,0 1-71,1-1 1,1-3 64,2-1 1,1-4-58,3 1 1,3-3 50,-3-1 1,2-1 64,2-3 0,1-4 298,3-7 24,-8 2-223,8-3 1,-11 1 86,3-1 0,-2-3-32,-6 4 1,-1-1 137,-2 0 1,-3 4-84,-5-4 1,-5 2-4,-3-1 1,-6 3-108,-1-4 0,-10 4-226,-2 0 0,-1 6-1068,-2 2 630,-1 3 199,-3 1 1,5 6-649,2 6 1080,3-1 0,-4 6 0,-1-6 0</inkml:trace>
  <inkml:trace contextRef="#ctx0" brushRef="#br0" timeOffset="47">19535 15388 7608,'-11'0'-646,"3"0"1196,0 0-205,6-5 1,-3 3 73,5-6 310,0 5-163,0-2-215,0 0-212,0 4 0,1-4-108,3 5 0,-2 0 112,6 0 0,1 0-123,6 0 1,-2 0-2,2 0 0,2 0 58,-2 0 0,5 0-12,-1 0 0,1-4 6,0 0 0,0 1 0,-5 3 0,4 0-7,-4 0 1,4-4 3,-3 0 0,-1 0-18,-4 4 0,-3 0-121,-1 0-172,-4 0 220,2 0 1,-5 5-46,0 3 1,-4 2 13,0 1 0,-4 2-11,0 2 0,-2-1-23,-2 5 1,1 0-7,0 4 1,3 0-188,0 0 13,6 5 222,-8-4 0,7 5-233,-5-2 42,6-8 172,-3 12 0,5-15-70,0 7 1,0-7 9,0 3 0,0-5 4,0 1 0,0-6-214,0-1-194,0-1-58,0 0-324,0-2 911,0-5 0,5-5 0,1-2 0</inkml:trace>
  <inkml:trace contextRef="#ctx0" brushRef="#br0" timeOffset="48">19992 15343 7888,'0'-12'340,"1"1"42,3-1 1,2 1-638,6-1 0,-1 2-221,1 3 996,-1-3 0,-3 8 237,-1-2 18,-4-2-659,7 5 0,-7-4-38,4 5 0,-3 0-32,4 0 0,-5 0 36,5 0-136,-5 0 0,5 5 72,-4 2 0,0 4-182,-4 0 1,0 0-36,0 1 0,0 1 0,0 2 0,-1-3 113,-3 4 0,1 0 25,-4-1 1,0 1 28,0-5 0,-3 1-7,2-1 1,2 0 147,-2 1 0,4-5-60,-3 1 269,4-5-126,-2 7 34,5-9-122,0 4-28,0-5 0,4 1-73,0 3 1,5-3-10,-2 3 0,5-3 34,3-1-25,-2 0 4,8 6 1,-7-5-133,5 3 0,-4 1 43,4-2 0,-5 5-52,2-4 0,-5 5 56,-3-2 0,0 4-18,-4 0 0,4 0 26,-4 1 1,-1 1-13,-3 2 1,-5-3 14,-2 4 1,-5 0 1,-3-1 0,1 2 136,-5-2 1,0-2-7,-4 2 0,0-2 107,1-2 1,-1-1-116,0-2 1,5 1 103,3-5-453,-3-1-459,5-3-710,-3 0 1062,10 0 1,2 0 53,8 0 1,-2-5 344,6-2 0,4-3 0,6-2 0</inkml:trace>
  <inkml:trace contextRef="#ctx0" brushRef="#br0" timeOffset="49">20392 15777 7888,'0'6'578,"1"-1"139,3-5 1,-3 1 591,3 3-492,-3-3-716,-1 9 1,0-7-82,0 5 1,0-5-161,0 5 0,-1-5-221,-3 0 1,3 0-1652,-3 1 2012,3-3 0,-4-1 0,-2-6 0</inkml:trace>
  <inkml:trace contextRef="#ctx0" brushRef="#br0" timeOffset="50">20460 15365 7888,'7'-5'-116,"-2"-1"166,-5-5 107,0-1 122,5 1-91,1-1 0,2 1 212,-1-1 1,1 1-124,3 0 0,-3 0 115,0 4 0,-1-3-98,5 2 1,-1 2-50,0-2 0,1 6-71,-1-2 0,1 3-129,-1 1 0,1 0 106,-1 0 1,0 5-56,1 2 0,-5 3-192,1 2 0,-2 3-67,2 0 1,-3 6-19,-5-2 1,0 6-39,0 2 1,-1 4-136,-3 0 1,-2-2 64,-6 1 1,1 0-67,-1 0 0,-3-2 147,0-5 1,0-2 69,3-2 1,5 2 92,-1-6 1,5-4-228,0-3 590,1 0-124,2-2 22,0 4-34,0-9 1,5 4-16,3-5 1,4 0 69,3 0 0,-3 0-164,4 0 1,0-3-42,-1-1 0,6-1-149,-2 1 0,-3 3 99,-1-3 1,-2-1-347,-1 1 0,-1 0-518,0 4-494,-4 0 1376,3 0 0,-9-5 0,4-1 0</inkml:trace>
  <inkml:trace contextRef="#ctx0" brushRef="#br0" timeOffset="51">20917 15206 7888,'0'-12'164,"0"1"-33,0-6 0,0 4 537,0-2-421,0 8 280,0 2 1,0 6-213,0 3 1,0 2-43,0 5 0,0 2-169,0 2 1,0 3 17,0 5 0,0-4-71,0 0 1,0-1-95,0 1 1,0 1 53,0-5 0,0 1-76,0-5 0,4 0-97,0 1 1,1-2-145,-1-2 174,-3 2 1,5-5 81,-2 2-13,-3-1 131,9-6 304,-8 0-260,8 0 0,-4 0 179,6 0-264,-1 0 0,2 0 16,2 0 0,-2 0-59,2 0 1,-2 3 13,-2 1 0,4 0-15,0-4 0,1 5 12,-5 3 0,-3-2-13,-1 2 0,1-1-5,3 5 0,-4-1 9,-4 0 0,3 1-4,-3-1 0,1 1-33,-4-1 1,-1 1-7,-3-1 1,-6 0-50,-5 1 1,-4-1-162,3 1 0,-4-5 24,1 1 0,-2-2-164,-2 2 0,4-3-79,0-5 0,1 0 124,-1 0 1,2 0-716,6 0 541,-1-5 536,1-1 0,0-6 0,-1-4 0,1-2 0</inkml:trace>
  <inkml:trace contextRef="#ctx0" brushRef="#br0" timeOffset="52">20860 15160 7888,'0'-12'271,"0"1"1,5 3 446,3 1 1,2 4-302,1-1 1,6-1-178,2 2 1,2-1-17,2 4 0,1 0-7,3 0 1,-2 0 83,6 0-86,-6 0-142,3 0 0,-5 0-100,0 0 1,-2 0-95,-2 0 1,-1 0-358,-3 0 1,-2 0-519,2 0 0,-6 1-22,-1 3-169,-6-3 1187,3 9 0,-5-3 0,0 4 0</inkml:trace>
  <inkml:trace contextRef="#ctx0" brushRef="#br0" timeOffset="53">18941 16096 9096,'8'0'557,"-1"0"0,1 0-8,4 0-388,-1 5 1,5-3 160,3 1-134,3-1 1,1-2-5,0 0 0,1 0 0,2 0 0,4-4-62,4 0 1,-2-1 24,2 1 1,-4-1-122,5-2 0,-1-2 69,-4 5 0,5-5-107,3 1 0,2 2 90,6-2 1,-4 1-7,0-5 1,0 5-104,3-1 0,1 4-41,0-3 0,-4 3 29,-1-4 0,0 6 37,1-2 1,1-1 28,-5 1 1,-1 0-10,-7 4 1,3 0-14,-2 0 1,1 0-12,-2 0 0,3 0-1,-3 0 0,0 0 12,0 0 1,1 0 14,3 0 1,-1 0 53,-3 0 0,2-1-77,-5-3 1,4 3-7,0-3 1,-3 3 8,-2 1 1,2 0-2,-1 0 1,3-1 19,-3-3 0,1 3 1,-1-3 1,-3-1 22,2 1 0,-2-1-33,-1 1 1,4 3-6,0-3 1,-1 1-43,-3 0 0,-1 0-5,-3-5 0,1 6 35,-5-2 0,4 1-7,-3 0 1,-1 1 14,-4-1 0,1 1-16,-1 2-202,0 0 184,1 0-308,-1 0-294,-4 0-588,-2 0 500,-5 0 1,-2 5-391,-1 3 0,-5-2 1117,-7 2 0,-3 0 0,-5 3 0</inkml:trace>
  <inkml:trace contextRef="#ctx0" brushRef="#br0" timeOffset="54">19558 16450 7888,'0'-11'1076,"0"0"0,0-1-691,0 1 0,0 3 350,0 0-517,-5 1 0,2-5 0,-4 1 0,-1 5-37,-3 2 0,-1-1-27,1 1 1,-2 0-244,-2 4 0,-2 1 103,-2 3 0,-3 3-343,-1 4 1,0 0 99,-4 1 0,7 3-17,1 0 0,5 1 47,-1-5 0,6 4-37,1 0 0,6 1-220,-2-5 331,3 0 52,1 1 0,5-4-151,2-1 0,3-1 94,2 2 0,4-3 142,3-5 0,2 0-28,-2 0 1,2-5 147,-2-3 1,-1-2 3,1-1 1,-4-1 214,4 1 0,-5 1 244,2 2 200,-4-2-209,0 4 22,-6-1-300,-1 2 1,-6 10-170,-3 3 0,-1 3-84,-3 5 0,2 1-28,2 6 1,3 1-234,-3 3 1,3-3 42,1 3 1,0-7-156,0-1 0,1 0 67,3 4 0,-3-1 26,3-3 1,1-2-134,-1-1 0,4-4 144,-5 4 0,2-4 265,-1 0 0,-3-5-149,3 1 1,-2 0 33,-2 3 0,0-3-728,0-1-767,0-4 1559,-6 7 0,-5-9 0,-7 4 0</inkml:trace>
  <inkml:trace contextRef="#ctx0" brushRef="#br0" timeOffset="55">19946 16405 8002,'0'-12'0,"0"5"-40,0-1 1,2 0 123,1-3 0,-1 0-36,1-1 0,-1 5 443,-2-1-103,0 0 0,0 1 197,0-1 321,0 6-366,0-4 1,0 6 171,-5 0-485,3 6 0,-4 0-143,2 5 0,3 2 14,-3 2 1,-1-1-158,1 5 1,-3 0 29,3 4 1,-4 0-195,4 0 1,-4 0 37,0-1 1,2 1-72,-2 0 0,5-1 42,0-3 0,-2 1-45,1-5 180,0 1 0,4-5-103,0 0 23,0-4 15,0 3 69,0-9 1,1 4-32,3-5 2,-3 0 1,9 0 1,-3 0 31,4 0 0,-3 0-509,-1 0 254,1 0 1,3 0-36,1 0 1,-5 0-26,1 0 1,0 0-692,3 0 1077,-5-5 0,5-1 0,-5-6 0</inkml:trace>
  <inkml:trace contextRef="#ctx0" brushRef="#br0" timeOffset="56">19969 16599 8002,'0'-12'1138,"0"1"95,0 0-331,0 4-454,0-3 0,0 10-160,0 0 0,1 5-47,3 7 0,-3 0-201,3 4 0,-2 1 120,-2 6 0,3 0-92,1 0 1,0-2-79,-4-2 0,0 7-275,0-3 0,0-2 64,0-2 0,4-5-190,0 1 1,-1-2-299,-3-1 164,0-1 1,2-1-492,1-2 1,-1-2-180,2-2 452,2-3 763,-5 4 0,9-10 0,-3-1 0</inkml:trace>
  <inkml:trace contextRef="#ctx0" brushRef="#br0" timeOffset="57">20289 16450 7792,'0'-11'464,"0"0"-283,0-1 1,-1 1-76,-3-1 1,3 5 397,-3-1-239,-3 6 0,2-5 414,-2 3-267,-3 3-47,3-4-222,-4 10 1,1 1-127,2 6 0,2 1 54,2 2 1,3-1-176,-3 5 0,1-4 124,-1 4 1,3-4-108,-3 4 0,3-3-259,1 3 0,5-5 39,3 1 0,2-6-97,1-2 0,5-4 147,-1 1 1,5-3 10,-1-1 1,-1-5 142,1-3 1,-1-6 125,1-1 0,1-4-36,-5 4 0,1-4-69,-5 3 1,-1-3 343,-2 4 0,1-4-136,-6 4 1,1-2 65,-4 2 0,-1 3-146,-3-4 1,-3 5-257,-9 3 1,4-1-5,-4 6 1,-1-1-240,-2 4 0,-2 1-33,2 3 0,-1 1 232,5 3 0,-1 2 254,5-3 0,0 3 0,-1 2 0,2-1 0,2 1 0,-2-1 0,4 1 0</inkml:trace>
  <inkml:trace contextRef="#ctx0" brushRef="#br0" timeOffset="58">20232 16599 7792,'-8'10'0,"1"-2"795,4 2-118,-2-4-149,5 6 0,-1-1-125,-3 0 0,3 5-208,-3-1 1,3 0 9,1-4 1,0 2-72,0 2 1,0-2-80,0 2 1,0-2-144,0-2 0,1 1-22,3-1 1,2 1-253,5-1 1,1-3 112,-1-1 0,1-4-177,-1 1 1,4-4 193,1-4 0,4-2 150,-1-6 0,-3 1 6,0-1 1,0-3 50,-1 0 0,1-4 176,-5 4 0,-5-4-49,-2 3 1,-3 0 88,-1 1 0,-1 2-384,-3-2 0,-6 2 68,-5 2 1,-5 0-637,1 4 1,-7-2 208,0 5 1,0 2-192,7 5 743,3-1 0,-1 8 0,-1-4 0</inkml:trace>
  <inkml:trace contextRef="#ctx0" brushRef="#br0" timeOffset="59">21717 15948 7792,'-6'-12'0,"5"5"-54,-3-1 0,-1 1-107,1-5 0,1 5 750,3-1-309,-5 0 1,3-3 346,-1-1-137,-4 1 0,5 0-109,-6-1 0,5 5-176,0-1 1,0 2 49,-1-2 0,3 2 112,-3 2-52,3 3-198,1-10 0,1 9-111,3-6 0,-1 5 20,4-5 0,1 5-151,3 0 0,1 1 48,-1 2 1,1 0-76,-1 0 1,0 2 1,1 1 0,-1 2 26,1 3 0,-1 2-115,0-2 0,1-2 7,-1 2 1,-3-6-289,0 2 362,-1 2-23,5-4 113,-1 3 0,-3-5 187,-1 0 31,-4 0-167,7 0 13,-9 0 0,8-5-79,-5-3 0,0 2-89,-4-2 75,0 1 1,0-5-365,0 1 165,0-1 1,0 1-131,0-1-91,-5 6 0,2 1 202,-5 5 1,5 0 314,-5 0 0,0 5 0,-3 1 0</inkml:trace>
  <inkml:trace contextRef="#ctx0" brushRef="#br0" timeOffset="60">21694 16165 7792,'-7'-1'-693,"4"-3"1256,-4 3 1,5-6 270,-6 3-310,5 3 0,-5-9-104,4 2 1,0 2-100,4-2 1,-4 1 116,0-5-207,1 1 1,3-1-183,0 1 40,0 0 0,5 0-192,2 4 52,3-3 0,2 8-117,-1-1 1,1 1 26,-1 2 0,1 2-5,-1 1 0,0 4 35,1 4 1,-1-3 28,1-1 1,3 1-109,0 3 0,0-3 43,-3 0 0,-1-6-86,1 2 1,-1 1 22,0-1 1,1 0 97,-1-4 0,1 0 54,-1 0 1,1-2 124,-1-1 0,-1 0-63,-2-4 0,2-1 225,-3-4 81,-1 1 1,-1 0 33,-5-1-606,0 1-167,-5 4 0,-2 2-1226,-4 5 1655,-6 0 0,0 5 0,-6 2 0</inkml:trace>
  <inkml:trace contextRef="#ctx0" brushRef="#br0" timeOffset="61">22573 15754 7792,'11'-5'0,"-4"-2"0,-3-4 0,1 3-3,-1 1 1,1-1 181,-2-3 1,-1 3 89,1 0-115,-1 1 1,-2-1 108,0 1 0,0-1 0,0-3 1,0-1-13,0 1 0,-2 3-33,-1 0 1,-2 1 28,-3-5 0,-2 1-92,2 0 0,-2 0-76,-1 4 0,-2-2 39,-2 5 0,1 0-162,-5 4 0,0 0-63,-4 0 1,0 5 66,0 3 0,0 2-20,0 2 0,6 0 56,2 3 1,2-1-157,1 5 0,5 1-8,-1 2 1,6 0-4,-2-3 0,3 1 32,1-5 1,1 5-171,3-5 0,2 0 80,5-4 0,1 1-31,-1-1 1,1-3 175,-1-1 0,2-4-94,2 1 1,-2-3 236,2-1 0,1-1-12,0-3 1,3 1-28,-4-4 0,1-1 12,0-3 0,-4 1 117,4 2 0,-4-2 147,0 2 1,-5-2 34,1-1 342,-6-1-149,3 1 37,-5-1-358,0 6 1,-1 2-90,-3 8 0,2 2 25,-6 6 1,6 4-83,-2 3 1,-1 3-174,1 1 0,0-3 46,4 3 0,0-3-209,0 7 1,2-3 117,1-1 1,0 0-329,4 0 1,-3-1 97,4 1 0,-4-4-63,3 0 0,-3-9 99,4 2 0,-6-3-138,2 2-396,-3-4 318,-1-2 571,0-5 0,-10 0 0,-3 0 0</inkml:trace>
  <inkml:trace contextRef="#ctx0" brushRef="#br0" timeOffset="62">22722 15742 7792,'6'-17'0,"3"0"190,-5 6-95,4-1 0,-1 2 1179,4 2-367,1-2-178,-1 4-508,0 0 1,1 1 146,-1 5-219,1 0 0,-1 0-101,1 0 1,-1 0-38,0 0 1,1 3 40,-1 1 1,1 5-40,-1-1 0,-3 2-17,-1 1 1,-4 6-179,1 2 1,-3-2-66,-1 3 1,-1-1-78,-3 3 0,-8 3 39,-7 1 0,2-2-89,-2 3 1,0-3 26,-4-1 1,4 0 17,0 0 0,5-4 118,-2 0 0,4-5 98,0 1 1,2-3 175,3 0 0,2-4-41,5-1 0,0-3 411,0 4-144,0-6-51,0 8 1,5-8 7,2 1 0,0 0-58,0 1 1,5-3-14,3 3 1,1-3-81,0-1 1,-2 0-88,5 0 1,-4 0 41,4 0 0,-4 0-89,4 0 1,-5 0-14,1 0 0,-2 0-164,-2 0 1,1 0-518,-1 0 0,-3 0-58,-1 0-303,-4 0 1094,2 0 0,-5 0 0,0 0 0</inkml:trace>
  <inkml:trace contextRef="#ctx0" brushRef="#br0" timeOffset="63">23293 15754 7792,'6'-5'193,"3"2"160,-5-5 1,-1 5-94,-3-5 48,6 6 200,-5-4 50,4 6 158,-5 0-460,0 6 1,-1 1-16,-3 8 1,-3-1-89,-4 5 1,0 0-70,-1 4 1,1 5 75,-1 3 0,0-2-238,-4 1 0,2 1 94,-5 3 0,5 4-82,-1 0 1,3 0-314,0-4 0,1-3 171,-1-1 1,5-4-202,-1 0 1,4-3 145,-3-4 0,3 2 25,-4-6 0,6 0-189,-2-4 45,3-4-207,1 3-457,0-9 0,0 4 1046,0-15 0,0-3 0,0-9 0,0-1 0</inkml:trace>
  <inkml:trace contextRef="#ctx0" brushRef="#br0" timeOffset="64">23133 15674 7792,'-5'-12'2012,"3"1"-1809,-3 0 1,5 3 233,0 0-138,0 6-172,0-3-329,0 5-199,0 5 0,0 1-1643,0 6 2044,0-1 0,5 5 0,2 2 0</inkml:trace>
  <inkml:trace contextRef="#ctx0" brushRef="#br0" timeOffset="65">23293 16336 7792,'1'8'227,"3"-1"1,-2-4 373,6 1 1,-4-3 531,3-1 192,-4 0-476,2 0 75,-5 0-1693,-5 0 0,2 0 769,-4 0 0,-1 0 0,-3 0 0</inkml:trace>
  <inkml:trace contextRef="#ctx0" brushRef="#br1" timeOffset="66">3858 16049 6382,'0'-6'871,"0"-4"-710,0 9 0,-1-4 518,-3 5-95,3-5 165,-4 4-51,5-4 4,-5 5-233,3 0 2,-3 0-421,5 0 0,0 5 109,0 2 0,0 5-251,0 2 1,4 3 110,0 5 1,1 1-213,-1 2 1,-3 4 17,3 4 0,-3 0-80,-1-1 0,0 5 88,0-1 1,0 4-56,0-7 0,1 2-69,3-5 0,-3-4 82,3 0 1,-2-7 99,-2-1 1,0-4-34,0 1 0,0-3 156,0-1-88,5-5-44,-4 4-285,4-8-223,-5 2 626,0-4 0,0 0 0</inkml:trace>
  <inkml:trace contextRef="#ctx0" brushRef="#br1" timeOffset="67">3801 16049 7988,'0'-11'372,"0"0"-170,0 0 0,5 0-4,3 0 1,-2 4 27,2 0 1,-1 0 72,5 0 0,-1-1-74,1 4 1,0-4-140,3 4 0,-1 0 28,5 1 1,-3 1-141,3-1 0,-4 1 96,4 2 0,0 0-130,4 0 0,-2 2 100,-2 1 0,3 0-156,-3 3 0,-1-2-60,1 4 1,-1 1 89,1 5 1,-3-1-66,-4 1 0,-5 3 83,1 2 0,-6 1 34,2 2 1,-9 0 9,-6 0 0,-6 1 22,-6 3 0,-5-3 4,-2 2 1,1-3 12,-2-3 0,1-3-211,-4-5 1,3 0 119,1 0 1,4-6-491,0-1 1,3-3 17,4-1 548,7 0 0,-3-9 0,2-3 0</inkml:trace>
  <inkml:trace contextRef="#ctx0" brushRef="#br1" timeOffset="68">4589 15796 9627,'-8'5'485,"1"3"0,3 2-335,-4 6 17,1-5 1,-5 10 21,1-2 0,0 1-124,-1 2 0,1 5 24,-1 3 1,1 1 95,-1 2 1,5 0-203,-1 0 0,4 0 25,-3 0 1,4 1-97,-1 3 1,3-3 119,1 2 0,1-1-138,3-2 1,-1-5-53,4 2 1,1-2 125,3 1 0,0-2-36,-4-5 0,3-4 62,-2 1 0,2-2-94,2 1 1,-5-2 32,1-5 0,-1 0 4,5 0 0,-1-4-57,1 1 60,-1-1 0,-1 0-71,-2 1 21,2-6-152,-4 3 0,2-5-25,0 0-419,-6 0 185,3 0 521,-5 0 0,5-5 0,2-1 0</inkml:trace>
  <inkml:trace contextRef="#ctx0" brushRef="#br1" timeOffset="69">4875 16082 7981,'0'-6'1534,"0"-4"-804,0 9-376,0-4 0,0 7-154,0 1 0,0 4 52,0 8 1,0 2-224,0 5 0,0 5-54,0 2 1,0 6-75,0 2 0,0 0 19,0 0 0,0-3-215,0-2 0,0 0 141,0-6 0,3-2-109,1-6 1,1-1-43,-1-7 1,-3 1 37,3 0 1,-1-5-309,1-2-75,-3 2-336,4-4 986,-5 3 0,5-10 0,1-2 0</inkml:trace>
  <inkml:trace contextRef="#ctx0" brushRef="#br1" timeOffset="70">4863 16104 7938,'0'-11'1481,"0"0"-1028,0 0-97,0 0 61,0 5 0,5 1-149,3 5 1,2 1 39,1 3 0,6 2-74,2 5 1,3 5-129,0 2 0,1 3 1,0 1 1,0 0-99,0-1 1,0 2-16,-1-1 1,1-1-209,0-3 0,0 1-329,0-4 0,-2-1 284,-2-2 0,2-3-38,-6-1 0,4 2 50,-4-4 0,0 1 150,-3 0 0,3 0-68,0-1 211,1 4 1,-5-7-365,0 5 33,-4-7-210,3 4-427,-9 0-406,4-3 1328,-10 3 0,-1-5 0,-6 0 0</inkml:trace>
  <inkml:trace contextRef="#ctx0" brushRef="#br1" timeOffset="71">5411 15972 7878,'0'-10'0,"0"2"944,0 0-167,0 6 442,0-2-620,0 4 0,0 5-449,0 6 0,0 1-163,0 7 1,0 4 146,0 7 0,0 2 1,0 5 1,0-2-72,0 6 0,0-6-222,0 2 1,0-3-317,0-2 0,0-2 204,0-1 0,-1-8-158,-3 1 1,3-7 144,-3-1 0,3-2-54,1-1-80,0 1 171,0-2 0,1 0-423,3-3 0,-1-2 669,4-5 0,-4 5 0,2 1 0</inkml:trace>
  <inkml:trace contextRef="#ctx0" brushRef="#br1" timeOffset="72">6588 15972 7821,'-8'-1'805,"1"-3"-571,4 3 0,-3-3 190,2 4 79,3 0-239,-5 4 0,3-2-3,-1 6 1,0-1 52,4 4 0,-4 1-267,0 3 0,1-1 117,3 4 1,0 0-243,0 4 1,0-3 122,0-1 1,1-2-249,3 3 0,-3 1 72,3-6 0,-3 1-41,-1-4 1,0 0-144,0-1-33,0 2 259,0-6-23,0 3 163,0-7 0,-1 3-128,-3-5 169,3 0 0,-6 0 65,4 0-49,1 0 82,-3 0-95,5-5 1,1 3-43,3-1 0,3-1-8,4 0 0,4 0-35,1 4 1,4 0 17,-1 0 0,-1 0-12,1 0 0,0 0-36,4 0 1,-2 5-105,-2 2 1,3 3 76,-3 1 0,-3 0-123,-1 0 0,-2-1-130,-1 2 0,-1 0 55,0 3 0,-4-4 18,-3 5 1,-3-5 119,-1 1 0,-1-2 111,-3 2 0,-4-2-59,-7 1 0,-3-3 152,-5-1 0,0-1-140,1 2 0,-2 0 104,-3-5 0,3 2-195,-3-1 0,2-3 77,-2 3 1,7-2-495,-3-2 0,8-2 551,-1-2 0,4-2 0,0-4 0</inkml:trace>
  <inkml:trace contextRef="#ctx0" brushRef="#br1" timeOffset="73">6496 15983 7818,'0'-11'75,"2"2"250,1 1-142,4-2 0,5 7-57,4-3 0,1 3 106,6 0 0,0-3-41,0 3 1,4-1-97,-1 4 1,5-1-164,-5-2 0,1 1 104,-4-1 0,0 1-83,0 2 1,-2 0-161,-2 0 1,3-1-695,-3-3 901,-3 3 0,6-4 0,-4 5 0</inkml:trace>
  <inkml:trace contextRef="#ctx0" brushRef="#br1" timeOffset="74">7159 16038 10256,'-8'2'585,"1"6"1,-1 1-471,-3 9 1,-1-3 93,1 3 0,-2 4-202,-2 3 0,6 1 31,-3-4 0,5 0-30,-1-1 1,-1 5-70,6 0 0,-1-4-215,4-3 0,1-5 65,3 4 1,2-4-137,6 0 1,3-2 66,0-6 1,5 3 113,-1-5 0,4 0 201,4-4 0,-3 0-179,3 0 1,1-5 14,-2-3 1,6-1 31,-2-3 0,-2 1 10,-1-5 1,-3 5 58,-1-4 1,0-1-14,0 1 1,-6-3 324,-1 4 0,-4-6-154,0 1 1,-5 2 424,1-1 0,-6-1-228,2-2 1,-5-1 106,-7 0 1,-1-1-115,-10-3 1,-1 7-70,-7-3 0,-7 7-246,-8 0 0,-6 8-484,-1 3 1,-2 4-981,1 4 1,10 3 1458,2 8 0,3-5 0,9 7 0,0 7 0,2 8 0</inkml:trace>
  <inkml:trace contextRef="#ctx0" brushRef="#br1" timeOffset="75">7570 15741 7930,'-6'-5'1964,"1"-5"-1094,5 8-25,0-3-376,0 5 1,1 5-209,3 3 1,2 2-14,5 6 0,1-3 44,-1 6 1,4-5-60,1 4 0,4 0 34,-1 5 0,3-1-34,0-1 0,1 1-92,0 0 1,1 5 21,3 2 1,-3 2-102,3-2 1,-7 3-56,-1-3 1,-5 3-290,1 0 1,-2 2-51,-2-1 1,-3-4-383,-1 0 1,-4-4 81,1 5 0,-3-6 198,-1 2 0,-1-4 131,-3-3 0,-2 0 143,-6-5 0,0 3 203,-4-3 1,2-1-162,-5 1 1,0-1 117,-4-3 0,1 2-195,-1-2 1,5-2-298,3-1 0,2-4-214,2 5 0,3-6 706,0 2 0,6-3 0,-3-1 0</inkml:trace>
  <inkml:trace contextRef="#ctx0" brushRef="#br1" timeOffset="76">8461 16170 7839,'-7'0'297,"2"0"1219,5 0-1455,5 0 0,2 0 100,4 0 1,1 0-172,-1 0 1,4 0 32,0 0 1,5 0-87,-5 0 0,4 0 80,-4 0 1,5-2-15,-1-1 1,-1 2-100,1-3 0,-1-1-59,1 1 0,-1-1-189,-3 2 1,-2 1 95,2 0 1,-6-1-556,-2-1 28,-4 3 16,2-4 759,-5 5 0,-5 5 0,-1 1 0</inkml:trace>
  <inkml:trace contextRef="#ctx0" brushRef="#br1" timeOffset="77">8449 16390 7350,'8'0'804,"0"0"1,-5 0-423,5 0 1,0 0-10,3 0 0,0 0-105,1 0 1,3-4-62,0 0 0,6 1-128,-2 3 1,2-4 88,2 0 0,0 0-124,0 4 1,0-3-25,-1-1 1,-3 1-178,1 3 0,-5 0-334,4 0 1,-5 0-480,1 0 970,-2 0 0,-2-5 0,0-2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4:33:25.792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4077 17828 7705,'-6'-5'-299,"1"2"872,5-4 947,0 4-342,0-2-376,0 0-596,0 4 9,0-4-177,0 15 0,0-1 58,0 10 0,0 0-205,0 4 0,0 1-44,0 2 0,4 0-269,-1 4 1,1-4-102,-4 0 0,2 2 190,1-1 0,-1-6-331,1-5 408,-1 1 1,-1-4-326,3 2 76,-3-7 119,4-3 386,-5-5 0,0 5 0,0 1 0</inkml:trace>
  <inkml:trace contextRef="#ctx0" brushRef="#br0" timeOffset="1">4032 17805 8072,'0'-11'2058,"0"4"-1787,0 2 1,5 10-1,2 3 0,7 3-183,1 5 1,6 0 131,-2 3 0,6 3-219,2-3 1,1 2-117,-2 2 1,0-1-149,4-3 1,-1 1 77,2-5 1,1 1-32,-6-5 0,5 0 8,-5 1 1,1-2 47,-4-2 1,-4 0 19,0-4 1,-5 1 39,1-1 1,-6-3-115,-1 3 0,-5-3-383,5-1 87,-5 0 1,2 2 509,-5 2 0,-5-3 0,-2 4 0</inkml:trace>
  <inkml:trace contextRef="#ctx0" brushRef="#br0" timeOffset="2">4500 17737 7804,'1'-11'356,"3"4"-156,-3-3 1,4 7 553,-5-4-104,0 4-168,0-2-311,5 15 1,-2-1 25,4 10 1,-3 0-121,4 4 0,-4 1-202,3 3 0,-3-2-287,4 5 1,-6-3 234,2 4 0,1-7-397,-1-1 1,0-2 249,-4-6 0,1 1-92,3-5 1,-3 0-406,3 1 821,-3-6 0,-1-1 0,5 0 0,2 2 0</inkml:trace>
  <inkml:trace contextRef="#ctx0" brushRef="#br0" timeOffset="3">4865 17885 7804,'-5'-6'0,"4"-1"120,-3 4 0,2 1 556,-2-1-36,3 1-102,-10 2 0,6 2-253,-2 1-219,-3 4 1,3 8 29,-4 0 1,3 5-158,1-1 1,4 4 109,-1 4 0,3-3-98,1 3 0,0-4-197,0-4 0,1 2 106,3-2 0,6-2-102,5-2 1,2-2 12,-2-2 1,2 0-84,2 1 1,2-6 169,-2-2 1,3-3 28,1-1 1,-1-1 64,1-3 1,0-2 2,0-6 1,-1 1 55,-3 0 1,2-6-91,-2-2 0,-2 1 166,-2-1 1,-4 1 104,-3-1 1,-3-2 126,-5 2 1,0-1-110,0 1 1,-6-2 41,-6 6 0,-5-4-225,-10 4 0,-1-4-114,-2 3 1,-3 5 7,2 3 1,-2 6 95,-1-2 0,5 3-483,2 1 1,4 0 194,4 0 1,3 5-652,4 3 922,6 2 0,-4 1 0,3 0 0</inkml:trace>
  <inkml:trace contextRef="#ctx0" brushRef="#br0" timeOffset="4">5402 17805 8643,'0'12'822,"0"-1"1,1 0-621,3 1 1,-1-1 0,3 2-98,-1 2 0,3-1-173,-4 5 0,3-1 33,-3 1 1,4 1-187,-5-5 0,5 2 84,-4-2 0,3-6-74,-3 3 1,0-4-243,-4 4 0,0-5-108,0 1-574,0-5 549,0 2 586,0 0 0,-5-4 0,-1 4 0</inkml:trace>
  <inkml:trace contextRef="#ctx0" brushRef="#br0" timeOffset="5">5196 17828 7887,'12'-6'486,"-1"1"150,1 5 1,4 0-233,3 0 0,4-4-62,4 0 0,-3-1-320,3 1 1,2 2 135,1-6 0,-1 5-399,2 0 1,-6-3 183,2 3 1,-3-1-244,-1 4 0,-5 0 56,-3 0 244,3 0 0,-6 0 0,5 0 0</inkml:trace>
  <inkml:trace contextRef="#ctx0" brushRef="#br0" timeOffset="6">6441 17737 7804,'-7'0'347,"-1"0"200,6 0 375,-9 0-198,10-5 81,-4 3-584,5-3 0,0 6 12,0 3 0,1 3-148,3 4 0,3 2 122,4 2 0,0 3-213,1 5 0,-1-3-117,1 3 1,0-7-139,4 7 0,-4-4-20,3 0 1,-1-1-199,2-3 0,-4-2 202,4 2 1,-8-6-458,0-1 121,0-6 1,-1 7-44,1-5 656,-6 0 0,9-4 0,-5 0 0</inkml:trace>
  <inkml:trace contextRef="#ctx0" brushRef="#br0" timeOffset="7">6818 17725 7804,'0'-7'424,"0"-1"129,0 5-293,0-2 0,0 4 394,0-3-286,0 3 0,0-4-387,0 15 1,-1-1 90,-3 10 1,2 0-47,-6 4 0,4 4-39,-3-1 1,4 6-148,-1-2 0,-1-2-23,1-1 0,-3-3-214,3-1 1,0-4-26,4 0 0,-4-5 61,1 1 1,-1-2-114,4-2 0,-4-3-245,0-1 719,0-4 0,4 7 0,0-4 0</inkml:trace>
  <inkml:trace contextRef="#ctx0" brushRef="#br0" timeOffset="8">6990 17748 7804,'0'-6'819,"0"-4"-378,0 8 1,-2-3-3,-2 5 1,3 1-145,-3 3 0,3 3-75,1 4 1,-1 6-69,-3 2 1,3 2-84,-3 2 1,3 4 82,1-1 0,0 5-109,0-5 1,0 2-220,0-1 0,0-3 99,0 3 1,0-4-279,0-4 1,0 1 179,0-5 1,5 0-2,2-3 0,0-5 167,0 1 1,1-5 89,3 0 0,1-1-73,-1-2 0,1 0 20,-1 0 0,2 0 70,2 0 1,-2 0-62,2 0 0,-1-4-51,1 0 0,-2-1 46,2 1 1,-2 3-589,-2-3 129,1-2 0,-1 4-182,0-1 0,-3-2 193,0 1 416,-6 0 0,8-1 0,-3-2 0</inkml:trace>
  <inkml:trace contextRef="#ctx0" brushRef="#br0" timeOffset="9">6955 17965 7804,'-6'-1'532,"2"-3"-220,3 3-172,1-9 0,1 8 11,3-2 0,2 3 160,6 1 1,4 0-265,3 0 1,7 0 20,0 0 0,5 0-133,-5 0 1,4 0 101,-8 0 1,4 0-508,-7 0 1,-3-4 69,0 1 0,-8-3-540,0 3 940,-5 1 0,7-8 0,-4 4 0</inkml:trace>
  <inkml:trace contextRef="#ctx0" brushRef="#br0" timeOffset="10">6978 17679 7804,'1'-7'267,"3"-1"1,3 4 393,4-3 0,4 1-384,0-2 1,6 3-286,-2 5 1,1 0-96,-1 0 0,5-4 63,-5 0 1,5 0-753,-5 4 1,-1 0 791,1 0 0,0 0 0,4 0 0</inkml:trace>
  <inkml:trace contextRef="#ctx0" brushRef="#br0" timeOffset="11">7412 17794 7913,'0'-12'717,"0"1"-500,0 5 1,0-1 516,0 3-278,0 3-119,0-4-195,0 5 0,0 5-136,0 3 0,4 3-177,0 4 0,5 3 121,-2 5 1,0-1-182,0-3 0,-3 6 96,4-2 0,-5 1-70,5-5 0,-4 1 12,3-5 0,-3 5-39,4-5 1,-6-4 8,2-3 1,-1-2-103,1 2 1,-3-2-577,3-2 901,-3-3 0,-6 4 0,-1-5 0</inkml:trace>
  <inkml:trace contextRef="#ctx0" brushRef="#br0" timeOffset="12">7366 17759 7913,'0'-11'135,"0"0"0,2 3 297,2 0 0,-2 2-151,6-2 1,-1 0-51,5 4 1,0-4-106,4 4 92,1 0-128,6 4 0,4-1-89,0-3 1,-1 3 138,-3-3 1,0 4-134,0 4 0,-4-1 44,0 4 1,-5 0-236,1 0 0,-4 3-238,-3-2 1,1 3 197,-5 5 1,0-4-92,-4 4 0,-6 1 106,-1 2 0,-7-1 84,-1 1 0,-4-1 66,3 1 0,-3 3 132,4-3 0,0-3-128,3-1 1,1-2 146,0-2 1,3 1 64,0-1 0,6-3 133,-2 0-180,3-1 1,2 1-57,3-1 0,2-3-12,6 4 0,-1-4-50,0 3 1,2-4-8,2 1 1,-1 1 23,5-2 0,-1 1-17,1-4 0,3 0-184,-3 0 1,1 0 57,-1 0 0,1 0-372,-4 0 1,0 0 505,-1 0 0,-2-5 0,4-1 0</inkml:trace>
  <inkml:trace contextRef="#ctx0" brushRef="#br0" timeOffset="13">7938 17679 7913,'0'-11'1037,"0"0"-642,0-1 1,0 5 212,0-1-288,0 5-160,5-2 0,-3 10-184,6 3 0,-4 6 80,3 1 0,-3 2-329,4-2 0,-2-1 229,2 5 1,2-5-203,-3 1 1,3-2 63,2-2 0,-1-1-396,1-2 1,-1-2 143,1-2 1,-1-3 32,0 3 0,1-2-158,-1-2 601,6-6 0,-5 0 231,4-5 0,-4 3-199,0 0 0,-5 5 95,1-5 0,-4 4 287,3-3-47,-4 4 0,2-3 259,-5 2 240,0 3-203,0-4-477,-5 15 0,2 2 94,-4 11 0,-1 1-47,-3 3 0,-1 2-177,1 5 1,-1-3 84,1-1 0,3 0-171,1 0 0,1 2-94,-2-6 1,3 0-168,5-7 1,0 1-136,0-5 1,1 1-349,3-5 1,2-5-107,6-2 1,-1-3-27,0-1 864,6 0 0,1-5 0,5-1 0</inkml:trace>
  <inkml:trace contextRef="#ctx0" brushRef="#br0" timeOffset="14">9011 17725 8906,'0'12'423,"0"-1"-193,0 0 0,0 6 0,0 2 106,0 3 1,0 0-400,0 1 0,0 0-44,0 0 0,0 0-109,0 0 1,5-2 75,3-2 1,2 2-111,1-6 0,2 0 83,2-4 0,-1-3-33,5 0 0,-5-6 151,1 2 1,2-3-42,-2-1 1,4 0 268,-4 0 1,4-5 20,-3-2 1,4-4 41,-1 0 1,-1-4-120,1 0 1,-5-2 71,1 2 0,-4 2-84,-3-2 0,1-2 3,-5 2 1,0-5-106,-4 1 1,-2 1 77,-2-1 0,-1 1-417,-2-1 0,-3-2 18,2 2 0,-2 1-125,-2-1 0,5 6 42,-1 2 1,6-1-496,-2 5 890,3 2 0,1-6 0,0 5 0</inkml:trace>
  <inkml:trace contextRef="#ctx0" brushRef="#br0" timeOffset="15">9753 17645 7793,'0'-11'275,"0"-1"1,0 5-3,0-1 0,-1 6 405,-3-2 1,2 3-599,-6 1 0,1-4 44,-5 0 0,1 0-342,-1 4 0,1 4 128,-1 0 1,0 5-5,-3-2 1,6 2 134,-3-1 1,5 2-142,-1-2 1,2 2 75,2 1 0,3-3-22,-3-1 1,3 1 67,1 3 0,3 1-11,1-1 1,5 1-65,-1-1 1,3-3 60,4-1 1,-1 0-12,5 0 0,0 2 37,4-5 0,0 4 67,0-5 1,3 2 192,1-1 1,-4-1-79,-4 4 0,-5 0 31,1 0 0,-2 3 104,-2-2-344,1 2 1,-6 2 76,-2-1 1,-3 2-149,-1 2 1,-10-2 108,-5 2 0,-6 1-122,-1 0 1,-5 4-146,0-1 0,-4-1 68,0 1 1,-2-5-239,-1 1 1,5-2 128,2-2 0,4-3-501,4-1-266,3-4 1030,4 2 0,1-5 0,-1 0 0</inkml:trace>
  <inkml:trace contextRef="#ctx0" brushRef="#br0" timeOffset="16">10096 17702 7772,'-6'-5'1219,"1"-1"-553,5 0 339,0 0 419,0 6-1288,0 6 1,0 0-102,0 5 1,1 6 56,3 2 1,-3-1-170,3 1 0,-2 0-525,2 4 331,-3-6 213,10 5 0,-9-8-446,6 5 1,-1-5 234,5 1 0,0-2-62,4-2 1,-2-4 30,5-4 1,0 2 92,4-1 0,-2 0-9,-2-4 1,3-1 231,-3-3 0,2 1-361,2-4 1,-5 3 120,-3-4 0,-2 5-404,-2-5 628,-4 5 0,3-7 0,-4 4 0</inkml:trace>
  <inkml:trace contextRef="#ctx0" brushRef="#br0" timeOffset="17">9993 17851 7772,'5'-10'-583,"3"2"0,7 3 565,4 5 1,3-4 794,1 0-645,-1 1 1,6-1-5,3 0 0,1-1-167,-2 1 1,2 3-72,-6-3 0,-3-1-598,-4 1 257,-5 0 451,3-1 0,-11-1 0,-1-6 0</inkml:trace>
  <inkml:trace contextRef="#ctx0" brushRef="#br0" timeOffset="18">10016 17600 7890,'13'-8'795,"2"0"0,3 6-417,5-2 0,5 3-112,2 1 1,3-4-93,1 0 0,-3-1-168,-1 1 1,1 3-1051,3-3 718,-5 3 1,2 1 325,-9 0 0,9-5 0,-7-2 0</inkml:trace>
  <inkml:trace contextRef="#ctx0" brushRef="#br0" timeOffset="19">10644 17554 7993,'-11'0'674,"4"0"70,2 0-76,5 0 1,0 6-405,0 6 0,0 0-41,0 7 0,5 0-210,3 4 1,-2 0 109,2 0 0,-4 0-102,3 0 0,0-1-206,0 1 1,2-1-165,-5-3 1,4-3 52,-4-4 1,-1-1-217,-3 1 0,2-2-570,1-3 350,-1-2-82,3-5 603,-5 0 0,0 0 1</inkml:trace>
  <inkml:trace contextRef="#ctx0" brushRef="#br0" timeOffset="20">10633 17794 7886,'-5'-7'1367,"3"2"-1051,-3 5 0,7 0-33,1 0 1,5 0-199,7 0 1,-1 0 129,5 0 1,0-1-257,4-3 46,0 3 0,4-5 49,-1 2 1,1 3-109,-4-3 0,-4-1-805,0 1 0,-4-4 88,4 4 771,-5-4 0,3 1 0,-6-4 0</inkml:trace>
  <inkml:trace contextRef="#ctx0" brushRef="#br0" timeOffset="21">10576 17565 7986,'0'-11'-15,"5"1"585,2 2 0,7 3-109,2 5 0,4-4-65,-1 0 0,4 1-216,3 3 0,2 0-173,3 0 1,4-4-644,-4 0 0,4 0 452,-4 4 1,-3 0-1200,-2 0 689,-2 0 415,-1-5 1,-4 4 278,0-3 0,-5-2 0,3-1 0</inkml:trace>
  <inkml:trace contextRef="#ctx0" brushRef="#br0" timeOffset="22">11181 17497 7915,'-1'6'679,"-3"-2"-376,3 2 0,-9 2 89,2 7 0,-1-1 23,1 5 0,-2 0-52,3 4 1,2 0-345,1 0 0,-1-1 126,1 1 0,0 0-292,4 0 1,1 0 65,3 0 0,3-2-61,4-2 1,0 2-99,1-6 0,3 0-246,0-4 0,6 0 219,-2-4 1,2 2-16,2-5 0,0 0 394,0-4 1,-1 0-86,1 0 0,0-5 133,0-3 0,0-2-9,0-2 0,-2 1-99,-2 0 1,-2-1 11,-6 1 0,-1-4-27,-2-1 0,1 0 18,-5 1 1,-1 1-14,-3-5 0,0 0-123,0-4 1,-3 4 91,-1 0 0,-4 0-289,4-4 0,-3 4-460,3 0-172,-5 5 150,8-3 760,-4 6 0,5-1 0,0 1 0</inkml:trace>
  <inkml:trace contextRef="#ctx0" brushRef="#br0" timeOffset="23">11718 17565 7901,'0'-6'2338,"0"-4"-1925,0 9 279,0-5-467,0 6 0,0 6-5,0 1 0,0 8 4,0 4 1,0 3-205,0 1 1,0 0 3,0-1 1,4 5-100,-1 0 1,2-2-82,-1-6 1,-2 3-131,1-3 1,2-3 19,-1 0 0,4-4-161,-4 0 120,-1-1 92,3 0 257,-5-4-29,9 3 105,-9-9-72,4 4 141,-5-5 0,2 0-26,1 0 0,0 0-75,5 0 0,-5 0 76,5 0 1,-4 0-53,3 0 0,1 0-123,3 0 1,2 0 105,2 0 0,-1 0 6,5 0 0,-1 0-64,1 0 1,3 0-110,-3 0 0,2 0-39,2 0 1,-4 2 85,0 1 1,-4-1-128,5 1 0,-7-1 92,3-2 1,-4 0-216,0 0 1,-5 0-432,1 0 288,-5 0 0,-1 0 420,-10 0 0,-4 0 0,-11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4:33:25.81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6327 16355 9535,'-11'0'465,"-1"5"0,1-3-299,-1 6 1,2-4-195,3 3 1,-3 1 104,2 3-73,-7 1 0,2-2-84,-2-2 0,-2 2-53,2-3 0,-1 3 118,0 2 0,0-1-79,-3 1 1,2-5 98,6 1 0,-4-2-39,-1 2 0,1 1 19,4-5 0,-1 4 6,1 0 0,0-2 74,-1 2 1,1-4 10,-1 3 0,2-3-67,3 4 0,-4-4 11,4 3 0,0-4 210,0 1-198,4 2 0,-3-5 277,2 3-236,3-3-3,-4-1 36,5 5 13,0-3-30,0 3 0,0-4 103,0 3-83,0-3-95,0 9 1,1-7-295,3 4 108,2-4 0,6 6-5,-1-5 0,0 3 257,1-3 1,3 1-10,0-1 0,2-2 17,-2 6 0,-1-4 15,5 4 1,-5-2-85,1 1 0,2 2 33,-2-5 0,1 4-138,0-4 0,-4 3 63,4-3 1,-4 1-15,0-1 1,-1-3 33,1 3 0,-5-1-20,1 0-21,-1-1 16,5 3-37,-1-5 1,-3 0 40,-1 0-654,-4-5-276,2 3-328,-5-3 1162,0 5 0,-5 0 0,-1 0 1</inkml:trace>
  <inkml:trace contextRef="#ctx0" brushRef="#br0" timeOffset="1">5859 16880 8834,'-6'0'790,"0"0"0,8 0-656,2 0 1,-2 0 41,6 0 0,-4 0-144,3 0 1,-1 1 135,2 3 0,2-3-209,-2 3 0,2 1-4,1-1 0,1 4 119,-1-5 0,1 3-36,-1-3 0,4-1 42,1 1 0,3 3 10,-4-3 0,1 1-45,0-4 0,-4 4-78,3 0 0,2 0 39,-2-4 0,4 3-26,-4 1 1,1 0-153,-5-4 200,1 0-9,-1 0 0,0 1-171,1 3 149,-1-3-20,1 4 0,-2-3-31,-3 1-3,-2-1 68,-5 3 8,6-5 236,-5 0-250,4 0-897,-5 0 530,0-5 362,0 3 0,0-3 0,0 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4:33:25.818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10804 14744 8049,'0'-11'-1697,"-1"3"2835,-3 1-214,3-1-144,-9-3-534,8-1 0,-4 5 589,2-1-167,3 5-475,-4-2 1,5 7-34,0 1 0,0 5-113,0 7 1,0 4-93,0 8 0,1-3 59,3 3 0,-3 1-19,3-2 0,1 1-49,-1-4 0,4-2-273,-5-2 1,5 2 97,-4-6 1,1 0-325,-1-3 196,-3-1-213,4 0 123,-5-4-206,0-2 165,0-5 0,-1-5 386,-3-3 1,1-2-24,-4-1 1,4-2 209,-1-2 1,-2-2-23,-2-2 1,2-2 156,-2 2 1,5-3 130,-5-1 0,2 0-147,-2 0 1,-2 1 146,2-1 0,3 1-84,1 3 1,3 3 197,1 4 104,0 1-225,0 4 1,1 2-213,3 5 0,-1 5 7,4 3 1,2 4-102,7 3 1,0-1 81,3 5 1,3 0-157,-3 4 1,2-1 26,2 1 0,0 0-292,0 0 0,0-5 130,-1-3 0,-3-2 13,1-2 1,-7-3 47,3-1 1,-4-4-67,0 1 298,-1-3 0,-3-1-124,-1 0 353,-4 0-274,2 0 1,-5-1 147,0-3 0,0 1 37,0-4 0,0-1-113,0-3 1,-4-5 7,0 1 1,-3-5 11,3 1 1,-1-4-180,1-4 1,-1 2 88,-3-5 0,0 4-205,4-1 0,-4 5 56,4 3 1,-1-2-898,1 6-151,3 0-551,-4 3 1135,5 1 0,1 5-98,3 2 1,4 3-202,7 1 833,-2 5 0,3 1 0,-4 5 0</inkml:trace>
  <inkml:trace contextRef="#ctx0" brushRef="#br0" timeOffset="1">11272 14664 8049,'0'-11'257,"0"0"394,0-1 418,0 6-405,0 1-98,0 15 1,-1 1-148,-3 8 0,2 4-377,-6 0 1,4 1-63,-3 7 0,3-5-122,-4 5 1,6-6 80,-2 2 0,3-3-203,1-1 0,1-2 18,3-2 1,-2 2 11,6-6 0,0 0-54,3-4 0,2-4 41,2-3 1,-1-3 253,5-1 1,-4 0 5,4 0 1,0-1 125,4-3 1,-4-4-153,0-7 0,0 2 130,4-2 0,-5-1 27,-3 0 0,-2-4-74,-2 1 0,0 1 112,1-1 1,-6 0-79,-2-4 1,-3 0 135,-1 1 0,-5-5-223,-2 0 0,-9-3-123,-3 3 0,-3 2-36,-5 6 0,2 2-323,-6 6 0,4 5-363,-3 2 1,6 4 356,1 4 0,1-2-68,7 6 0,1-1 539,7 5 0,-4 4 0,5 2 0</inkml:trace>
  <inkml:trace contextRef="#ctx0" brushRef="#br0" timeOffset="2">11741 14687 8049,'0'-11'561,"-2"1"105,-1 2-203,1-2 1,-3 7 152,5-4-86,0 4 110,0-2-194,0 5 0,0 5-303,0 3 0,1 2-93,3 1 1,-1 6-70,4 2 1,-3 2-89,4 2 0,-4 0-69,3 0 1,-3 0-155,4 0 1,-6-2-23,2-2 1,1 2 97,-1-6 0,1 0-586,-1-4 104,-3 1-98,9-1 36,-8-4-251,3 3 402,-5-9 647,0 4 0,-5-15 0,-2-3 0</inkml:trace>
  <inkml:trace contextRef="#ctx0" brushRef="#br0" timeOffset="3">11706 14699 8049,'0'-12'0,"0"1"116,0-1 0,0 1 463,0 0-268,0-1 0,0 5 580,0-1-163,0 5-497,5-2 1,2 10-78,4 3 0,2 6 92,2 1 0,-2 4-15,2-4 1,3 6 14,1-2 0,2 2 0,2 2 0,-4-1-15,0-3 1,0-3-26,4-4 0,-1-1-1480,-3 1 1,2-2 655,-2-3 1,-2 2 408,-2-5 0,-2 0 137,-2-4 1,1 0 59,-1 0-206,-5 5-129,5-4-194,-10 4-635,4-5-456,-5 0 1632,-5 0 0,-1 0 0,-6-5 0,1-1 0</inkml:trace>
  <inkml:trace contextRef="#ctx0" brushRef="#br0" timeOffset="4">12060 14607 7917,'0'-11'-7,"0"-1"704,0 1-327,0-5 0,0 3 190,0-2-340,0 2 0,2 5 910,2 1-311,-3 4-695,4-2 0,-5 11 120,0 6 1,1 2-110,3 9 0,-3-2-19,3 10 1,-3-1-125,-1 4 0,0-3-36,0-1 1,4-1-305,0 2 1,4-3-466,-5-5 1,5-2 375,-4-2 1,3-2-480,-3-6 0,1-1 183,-1-2 0,-1-3 733,4-5 0,1 0 0,3 0 0</inkml:trace>
  <inkml:trace contextRef="#ctx0" brushRef="#br0" timeOffset="5">12277 14573 7825,'0'-6'1086,"0"-4"-581,0 8 57,0-3-329,0 5 0,0 7-24,0 4 0,0 5-109,0 7 0,2 5-37,2 3 0,-2 2-160,6 1 0,-6-1 2,2-3 0,1 1-280,-1-8 1,3 1-66,-3-9 1,1 3-19,-1-7-511,-3 3 359,5-8-228,-6 1 838,5-2 0,-4-6 0,3-3 0,-8-3 0,-2-4 0</inkml:trace>
  <inkml:trace contextRef="#ctx0" brushRef="#br0" timeOffset="6">12243 14664 7825,'0'-17'0,"0"4"181,0 5 466,0 1-408,5-5 0,2 6 0,4 2 1,0 8 109,1 4-192,-1 2 0,4 2 35,1 4 0,4 3-112,-1 7 1,4-2-183,4 3 1,-7-3 135,3-1 0,-3 0-324,3 0 1,-2-6 159,-2-1 1,-1-4 1,-3 0 1,-1-2 96,5-2 0,-5-2 61,2-2 1,-4-3-33,0 3 0,-1-3 20,1-1 0,-1 0 105,0 0 0,-3-1-87,0-3 1,-6 1 130,2-4 0,-3-1-63,-1-3 0,0-1 151,0 1 0,0-6-35,0-2 0,-1 2 72,-3-2 1,-1-4-66,-3-4 0,-2-1-31,3 2 0,-3-2-164,-2-3 0,2-1 120,2 6 1,0 3-664,4 4 323,-5 5-733,8-3-258,-5 11 214,6 1 0,2 6 965,2 3 0,2 2 0,5 6 0</inkml:trace>
  <inkml:trace contextRef="#ctx0" brushRef="#br0" timeOffset="7">12894 14539 7886,'-11'0'271,"-1"0"-255,6 0 1006,-4 0-655,3 0 1,1-2 389,2-1-483,3 1 1,0-3-96,-3 5 0,3 5-5,-3 3 1,3 2-72,1 2 1,0 3 35,0 0 1,3 9-139,1-1 0,5 2-130,-1-2 1,-1 4 86,5 0 1,-3-1-130,6-3 1,1-1 70,0-3-1,3-3 4,-4-4 1,5-2 43,-1-3 1,3 2 11,1-5 0,-1 0 28,1-4 0,0-1 48,0-3 1,-1 1-601,-3-4 1,1 3 241,-5-4 1,0 4-263,-3-3 0,-2 3 184,-2-4 1,-3 5-623,-5-5 1023,0 5 0,0-7 0,0 4 0</inkml:trace>
  <inkml:trace contextRef="#ctx0" brushRef="#br0" timeOffset="8">12837 14790 7886,'8'-1'740,"-1"-3"1,2-1-179,6-3-1014,-2-2 349,4 9 0,-2-8-118,0 5 142,5-5 0,-2 7 81,5-6 1,0 2-10,0-2 0,-2-2-523,-2 2 0,2 2 530,-6-2 0,0 1 0,-4-5 0</inkml:trace>
  <inkml:trace contextRef="#ctx0" brushRef="#br0" timeOffset="9">12814 14539 7886,'5'-12'0,"-1"1"0,8-1 0,-2 1 417,9 0 1,4 3-107,3 0 0,5 2-403,-5-2 1,6 0 62,-2 4 1,0 0-315,0 4 1,-3-4-53,3 0 1,-4 1 394,0 3 0,-2 0 0,-1 0 0</inkml:trace>
  <inkml:trace contextRef="#ctx0" brushRef="#br0" timeOffset="10">13625 14482 7898,'0'-12'425,"0"5"130,0-1 1,0 4 156,0-3-190,0 4-426,-5-2 0,-1 5 76,-6 0 0,1 0-114,-1 0 1,-3 5 114,0 3 0,-4 2-295,4 1 1,-6 4-29,2 1 1,3 4-52,1-1 1,2 3 117,2 0 1,-1 1-21,1 0 0,4 0 20,4 0 1,1 1 76,2 3 0,0-5-158,0 1 0,5-1 69,3-7 1,2 4 40,2-4 0,0 1 41,3-5 1,3-5-10,5-2 1,0 1-5,0-1 0,1-1 0,2-7 0,-1 1-57,1-4 0,-2-1 47,-1-3 0,-1 0 151,-3 4 1,1-3 94,-5 2-44,1-2 1,-6-2 40,-3 1 1,-2 3 227,-5 1 0,-1 3-241,-3-4 1,-2 2-32,-5-2 1,-6 3-683,-2 5 1,-6 2 298,-2 1 1,0 0-1396,5 5 827,4-1 788,1 5 0,6-1 0,-1 0 0</inkml:trace>
  <inkml:trace contextRef="#ctx0" brushRef="#br0" timeOffset="11">14002 14539 7894,'0'-12'461,"0"6"206,0-4-103,0 3 285,0 1-239,0-4-101,0 9-241,0-4-296,0 20 0,-5-5 82,-3 13 0,-2 1-148,-1 3 1,3 3 14,0-3 0,2 4 46,-1 0 0,-2-3-294,5-2 0,0 1 142,4-4 1,0 1-752,0-9 45,0 1-278,0-5 1169,0-5 0,5 4 0,1-3 0</inkml:trace>
  <inkml:trace contextRef="#ctx0" brushRef="#br0" timeOffset="12">13968 14482 7894,'0'-17'0,"0"4"394,0-2 157,0 3 1,1 1-147,3 4 1,-2 2-19,6 5 0,-2 1-106,2 3 1,6 7-35,-3 8 1,3 3-154,-2 1 1,0 1 94,4 2 0,-2 0-308,5 4 0,-4 1 128,4 3 1,-5-5-118,1-2 0,2 1-73,-2-2 0,4 0-141,-4-7 0,0-3 83,-3-4 1,0-1-457,4 1 125,-4-1 0,5-3-201,-6-1-682,-4-4 1453,-2 2 0,-16-5 0,-1 0 0</inkml:trace>
  <inkml:trace contextRef="#ctx0" brushRef="#br0" timeOffset="13">13933 14813 7811,'19'0'-184,"1"0"1,-5-4 93,4 0 1,0-1-115,4 1 1,3 2 80,1-6 0,1 6-424,-1-2 547,-3-2 0,4-1 0,-6-4 0</inkml:trace>
  <inkml:trace contextRef="#ctx0" brushRef="#br0" timeOffset="14">14516 14550 7894,'-12'0'1549,"6"0"-845,1-5-862,5 4 239,0-9 0,0 10-5,0 0 0,4 9 53,0 6 0,3 5 108,-3-1 0,4 4-151,-4 4 0,3 1 27,-3 2 0,4 2-504,-5-6 1,2 0 39,-1-7 1,-2 1-604,1-5 74,-1 1-144,3-5 1024,-4-5 0,4-1 0,-5-5 0</inkml:trace>
  <inkml:trace contextRef="#ctx0" brushRef="#br0" timeOffset="15">14242 14550 7914,'6'-11'566,"4"-1"149,-2 1 0,11-1-433,4 1 0,11 1-292,0 2 0,3-2 106,-3 3 0,1-2 122,-1 1 0,0 2-313,0 2 0,-3 3 130,-1-3 1,-3 3-311,3 1 0,-5 0 152,-3 0 123,1 0 0,-5-6 0,5 0 0</inkml:trace>
  <inkml:trace contextRef="#ctx0" brushRef="#br0" timeOffset="16">14984 14413 8064,'-6'0'847,"1"0"0,5-1-171,0-3-68,0 3-433,0-4 0,0 6 39,0 3 0,0 6-19,0 5 1,0 5 18,0 0 0,0 2-149,0 5 1,0-2 32,0 6 0,4-5-145,-1 5 0,5-6 66,-4 2 1,3-3-46,-3-1 0,4-2-3,-4-1 0,3 0-159,-3-5 1,1 0-966,-1-3 563,-3-1-440,4 1 0,-3-5 1030,1 1 0,-1-6 0,3 3 0</inkml:trace>
  <inkml:trace contextRef="#ctx0" brushRef="#br0" timeOffset="17">15098 14516 7831,'0'-18'0,"0"3"0,2-2 683,1 2 1,4 0-186,4 4 1,-3 4 25,-1 3-248,-4-2 1,3 5 126,-2-3 0,-1 8-196,4 3 0,0 5-106,0 3 1,3 4-23,-2 8 1,-2-2 55,2 6 0,-4-2-261,3 1 0,-3 2 82,4-5 1,-1 3-101,5-3 1,-1-4 21,1-4 0,-1-5-38,1 1 0,-5-3 102,1 0 1,-4-5 42,3 1-50,-4-5 57,7 2 8,-9-5-7,4 0 103,-5 0 1,4-2 161,0-1 1,1-8-130,-1-4 1,-2-5 73,6 1 0,-4-4-40,3-4 1,-3-2-61,4-5 1,-2 1-246,2 3 1,2-7 85,-3 2 1,-1 2-77,-3 3 1,2 5-97,-1-2 0,1 8-451,-1 4 301,-3 2 1,6 3-767,-3 2 632,-3 3 1,9 10-150,-2 3 0,-2 6 661,1 1 0,1 5 0,4-2 0</inkml:trace>
  <inkml:trace contextRef="#ctx0" brushRef="#br0" timeOffset="18">15601 14482 7864,'0'-12'2099,"0"6"-1422,0-4-641,0 8 557,5-8-372,-4 9 0,4 1-111,-5 8 0,0 3 90,0 4 1,0 3-165,0 5 0,4 0 51,0 0 0,0 5-106,-4 2 1,0-1 65,0 2 0,1-6-251,3 2 1,-2-1-47,6-3 0,0 1 18,3-9 0,2 1 57,2-5 1,-2-1 101,2-2 1,1 1-115,0-5 0,3-1-65,-4-3 0,4 0-141,-4 0 1,0-1 102,-3-3 0,-1 3-350,1-3 404,-1-2 0,-1 0-128,-2-6 1,-3 5-242,-5-1 605,5 0 0,-4-8 0,4-2 0</inkml:trace>
  <inkml:trace contextRef="#ctx0" brushRef="#br0" timeOffset="19">15567 14699 8990,'10'-12'608,"-1"1"-1299,10-1 322,0 1 0,4 3 762,-1 1 0,0 0-160,-3 0 1,3-2 188,-3 5 0,3-4-276,5 5 0,-7-5-371,3 4 0,0-1-29,0 1 0,-5 3-868,-7-3 394,-2-2 0,6 3 728,-7-4 0,-3-1 0,-5-3 0</inkml:trace>
  <inkml:trace contextRef="#ctx0" brushRef="#br0" timeOffset="20">15612 14402 7877,'-12'-5'0,"-2"2"224,10-5 0,1-3 373,7-4 0,-1 3-445,4 5 0,-3 4 36,4-1 0,-4-1 198,3 2 0,-3-1-102,4 4 1,-1 0-172,5 0 1,-1 0-62,0 0 1,1 0-137,-1 0 1,2 0-124,2 0 0,-1 0-479,5 0 1,0 0-235,4 0 1,0 0 919,0 0 0,5 0 0,1 0 0</inkml:trace>
  <inkml:trace contextRef="#ctx0" brushRef="#br0" timeOffset="21">16069 14082 8199,'-6'-11'987,"1"4"0,5 1-456,0 2-159,0 3-125,0-4 1,5 5-2,2 0 1,4 5 110,0 2 1,4 1-107,0 3 0,6-2-20,-2 6 1,2 2 5,2-2 0,0 7-21,0 1 0,-2-1-105,-2 5 0,-1 2-126,-3 2 0,-2-2 58,2 1 1,-3 1-125,-5 3 0,2 0-285,-5 1 1,4 0 188,-4 3 0,-2-2-180,-6 2 1,-2-1 128,-5 1 0,-2-3-197,-2 3 0,-3-3-93,-5-5 1,-1-2-276,-3-5 0,3 0 793,-3-1 0,-2-4 0,0-1 0</inkml:trace>
  <inkml:trace contextRef="#ctx0" brushRef="#br0" timeOffset="22">10644 14459 7148,'0'-8'552,"0"1"222,0 4 26,0-2 628,0 5-1243,0-5 1,-1 4 223,-3-3-37,3 3-122,-4 1-242,0 0 1,2 1 131,-4 3 0,3-2-79,-4 6 42,1-1 1,-5 5-8,1-1 1,3 4-192,0 1 1,2-1 103,-1-4 1,-4 2-41,4 2 0,2-2 84,1 2 1,-1 2 87,1-2 0,-4 1-93,5 0 1,-1-4-7,4 4 1,0 0-48,0-1 0,0 6 67,0-2 0,0-2-163,0 2 1,0 0 143,0 4 1,0-4-174,0 0 1,1-3 27,3 3 0,-3-2-57,3 2 0,-3 3 75,-1-3 0,0-2 1,0-2 0,4 1 214,0-1 0,1 2-114,-1-2 1,-2-2 91,6 2 1,-4-3-73,3-5 1,-3 3 240,4-2 0,-5 1-7,5-2 1,-4 4 38,4-4-237,-1 3 1,5 2-6,-1-1 0,-1-3-79,-2-1 0,2-3 61,-2 4 1,0-4-59,0 3 1,2-4 54,-2 1 1,-2 1 151,2-2-64,-6 1-2,8 1 0,-8-2-110,2 5-1,2-6-133,-5 3 0,5-5 96,-2 0-179,-2 5 1,4-4-77,-2 3-253,-3-2-43,4-2 0,-4 0-1334,3 0 1900,-3 0 0,10 0 0,-5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4157 14630 8007,'0'-6'-24,"0"-4"37,0 8 157,0-3 1,-1 5 227,-3 0 99,3 0-156,-4 0 186,5-5 203,0 4-256,0-4-255,-5 10 0,3 1 28,-1 6 0,1 3 94,2 0-330,0 11 159,0-7 1,0 14 33,0-3 0,0-1-35,0 2 0,0 2 80,0 1-376,0 3 0,0-8-296,0 5 278,0-5-158,0 4 305,0-9 0,0 1-262,0-6 75,0 0-53,0-2-38,0 0 281,0-11-223,5 4 227,-3-3 1,3 0-67,-5 1-5,0-5-249,0 2-2975,0-5 3286,0-5 0,0-2 0,0-4 0</inkml:trace>
  <inkml:trace contextRef="#ctx0" brushRef="#br0">3872 14550 8031,'-12'0'219,"1"0"229,4-5-218,2 4 115,5-4 185,-5 5-57,4 5-301,-4-4 1,4 4 380,-3-5-208,3 5-120,-4-3 1,6 4 3,3-2 1,-2-3-19,6 3-24,-1 2 0,9-5 186,-1 3-26,5-3-175,3-1 1,1 0 57,3 0 58,7 0-122,-4 0 0,11 0 6,-3 0-723,-2 0 622,3 0 1,-6 2-152,-3 2 1,2-3 141,-5 3 1,0 1-59,-5-2 1,-3 1 91,0-4-192,-5 0 137,8 0 1,-9 0 731,2 0-726,3 0 0,-6 0-43,4 0 1,-4-1-181,0-3 0,-5 3-781,1-3 533,-6 3 1,4 2-708,-6 3 1131,-6 2 0,-10 11 0,-8 1 0</inkml:trace>
  <inkml:trace contextRef="#ctx0" brushRef="#br0">10884 15921 7962,'6'0'243,"0"-2"-137,-6-1 0,-2 0 79,-2-5-121,3 6 1103,-4-3-243,5 5-236,-5 0-280,4 0-121,-4 0 1,1 1 259,0 3-380,0 2 0,0 7 58,1 2 0,-1 3-1,4 5 1,0 0-118,0-1 0,1 6 130,3 3 0,-3-2-151,3 1 0,2-3 74,2 4 0,1-6-392,-2 2 0,4-3 6,-4-1 1,3-4-99,2 0 0,-2-5 135,-2 1 1,2-6-9,-3-2 0,-2-3-1324,-1 4 555,-3-6-1047,-1 3 2013,-5-5 0,-6 0 0,-7 0 0</inkml:trace>
  <inkml:trace contextRef="#ctx0" brushRef="#br0">10599 15875 7887,'-12'0'180,"6"0"67,1 0 1,5-1 910,0-3-309,0 3-536,0-4 0,5 5-98,2 0 1,4 0 216,0 0 1,5 0-113,4 0 1,5 0-115,2 0 1,4 0 32,0 0 1,2 0-28,1 0 1,0 0-158,1 0 1,-3 0 132,-1 0 1,-3 0-109,-5 0 0,0 0 35,-1 0 0,-4 0-123,-3 0 1,-2 3 65,-1 1 0,-1 0-23,0-4-28,1 0 0,-5 0-347,1 0-1407,-5 0 1309,2 0 0,-10-4 438,-3 0 0,-7 1 0,-3 3 0</inkml:trace>
  <inkml:trace contextRef="#ctx0" brushRef="#br0">16994 15304 7831,'-11'-5'948,"-1"-1"-786,6-1 1,1 1 440,5 2 302,-5 3-572,4-4 1,-4 6-124,5 3 0,-4 2-114,0 6 0,0-1 126,4 0 1,0 6-135,0 2 0,4 4 36,0 3 0,3 0-92,-3 4 1,4-3 57,-4 3 0,3 0-114,-3 0 1,4-2-52,-5-5 1,5 0 97,-4-1 1,3 0-165,-3-3 0,4-1-470,-4-3-380,0-2-18,-4 3 270,0-9 0,-2-2 254,-2-5 1,2 0 484,-6 0 0,6-11 0,-3-1 0</inkml:trace>
  <inkml:trace contextRef="#ctx0" brushRef="#br0">16697 15315 7934,'-6'0'1556,"1"-5"-1355,5 4 1,-1-5 334,-3 2 248,3 3-207,-5-4-357,6-1 0,2 5-34,2-3 1,2 2 2,5-2 0,-3 3-17,0-3 1,3 3 21,4 1 1,5-4-37,0 0 0,1 0-5,2 4 0,1 0-2,3 0 0,-2 0-23,6 0 0,-2 0 46,1 0 0,-1 0-61,-2 0 1,-4 0 9,0 0 0,0 2 101,-4 1-40,-3-1-245,1 3 1,-7-4-442,-3 3-789,-2-3-52,-5 4 1,-5-5 85,-2 0 1257,-3 0 0,-7 5 0,-1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790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3165BB"/>
    </inkml:brush>
    <inkml:brush xml:id="br2">
      <inkml:brushProperty name="width" value="0.09071" units="cm"/>
      <inkml:brushProperty name="height" value="0.09071" units="cm"/>
      <inkml:brushProperty name="color" value="#FF8000"/>
    </inkml:brush>
  </inkml:definitions>
  <inkml:trace contextRef="#ctx0" brushRef="#br0">10073 2570 8179,'0'-7'-1612,"-1"1"2050,-3 2 1,3 2 566,-3-6-358,3 6-452,1-9 1,-1 10 14,-3-3 1,2 2 471,-1-2-196,1 3-73,2-4 266,0 5 0,0 5-701,0 2 1,0 3-24,0 2 1,0 6 33,0 4 1,0 6-99,0 7 0,0 0 70,0 3 1,2-2-101,1 2 0,-1-1 60,2 1 1,-3-7-61,-1 4 1,1-9 48,3 1 0,-2-3 35,6-1 0,-4-4-12,3 0 1,-4-5 19,1 1 1,1-2-102,-1-2 68,-1 1-189,-3-1 0,0-3 5,0-1-639,0-4 52,0 2-129,0-5 980,0-5 0,-5-1 0,-1-6 0</inkml:trace>
  <inkml:trace contextRef="#ctx0" brushRef="#br0" timeOffset="1">10062 2718 8179,'-10'-21'0,"2"2"0,-2 1 232,2 3 0,3 2 318,1-2-84,-2 2 1,5 5 257,-3 1 88,3 4-664,1-2 0,5 10 96,2 3 1,7 3-106,2 4 0,5 1 105,2 7 1,0-3-171,3 6 1,4 2-56,0-1 0,-1 1-267,2-1 0,-2-2 76,1 5 1,-6-8-184,-4 1 1,-3-4 183,2 0 1,2 1 72,-6-5 0,0 1 189,-3-5 0,1 1-171,-1-1 1,2-1 321,-7-2-228,4 2 1,0-5 134,0 3-218,-4-3-156,3 0 0,-8-4-306,6 3 79,-5-3-1408,2-1 1860,-5 0 0,-10 0 0,-3 0 0</inkml:trace>
  <inkml:trace contextRef="#ctx0" brushRef="#br0" timeOffset="2">10496 2535 8318,'-7'-17'0,"1"0"0,2 6 0,3 3 1097,-3 1-579,3-1 0,1 0 167,0 1-199,0 4-212,0-2 1,0 6-134,0 3 1,1 6 72,3 6 0,-1 5-90,4 2 1,-3 1 64,4 7 1,-2-1-285,2 4 0,-2 0-64,-2 1 0,-2-1-97,6 0 1,-6-3-227,2-1 1,-1-1 217,1 2 1,-3-5 106,3-6 1,-3 0 61,-1-5 0,0 0 93,0-3 1,0-1-30,0 1 1,1-5 31,3 1 0,-3-4-300,3 3-249,-3-4-944,-1 7 756,0-9 736,0 4 0,5 0 0,2 2 0</inkml:trace>
  <inkml:trace contextRef="#ctx0" brushRef="#br0" timeOffset="3">10861 2764 8090,'0'-6'323,"0"-5"442,0 10-324,0-4-118,0 0 119,0 4-257,0-4 616,0 5-689,5 0 1,-2 3-101,4 1 1,1 0 166,4-4 1,-1 0-214,0 0 1,1 0 91,-1 0 1,4 0-41,1 0 1,3-4-21,-4 0 1,1-1-52,0 2 1,-4 1 15,4-2 1,-4 3 88,0 1-1315,-1-5 935,1 4 0,-5-4-1431,1 5 1759,-6 5 0,3 1 0,-5 6 0</inkml:trace>
  <inkml:trace contextRef="#ctx0" brushRef="#br0" timeOffset="4">10838 2969 8289,'8'0'783,"0"0"1,-1 0-475,5 0 0,4 0 476,3 0 0,3-3-260,1-1 1,-4-4 107,0 4 1,0-3-338,4 3 0,-2-4-387,-2 5 0,3-5-1024,-3 4 1,-1-1 745,1 1 0,-4 3 369,4-3 0,0-2 0,4-1 0</inkml:trace>
  <inkml:trace contextRef="#ctx0" brushRef="#br0" timeOffset="5">11706 2490 8036,'0'-12'-69,"0"1"0,0-1-73,0 1 1,0 0 300,0-1 0,0 5 244,0-1 0,0 4 328,0-3 325,0 4-758,-5-2-86,4 10 1,-4 3-111,5 7 0,0 4 87,0 8 0,0 3-164,0 8 1,0 0 56,0 8 1,4-3-329,0 6 1,3-2 159,-3-1 0,4-5-365,-5-3 1,2-4 188,-1-3 0,-2-4 41,1-4 0,0-5 300,1-3 0,-3-2-124,3-2 0,-3-3 185,-1 0-242,0-6-1057,0 8 490,0-8-513,0 3 1182,0-5 0,-5-5 0,-1-2 0</inkml:trace>
  <inkml:trace contextRef="#ctx0" brushRef="#br0" timeOffset="6">11706 2604 8083,'-3'-22'-180,"-1"3"0,0-2 120,4 2 0,0 2 1368,0 2-160,0 2-566,0 2 1,5 5-323,3 2 0,-1 8-69,5 3 0,-3 12-151,6 4 1,1 8 92,0-1 0,4 3-63,-1 1 1,2 4 88,2 0 1,4 0-458,0-3 0,0-6 172,0-2 1,-3-3-264,3-2 0,-7-2 150,-1-1 0,-5-5 128,1 1 0,-2-3 244,-1 0 0,1-5-117,-1 1 1,2-2 236,-7 2-138,4 2 446,0-3-64,0 4-354,-4-5 0,-1-1-554,-2-5 210,-3 0-1300,4 0 719,-5 0-390,-5 0 1172,4 0 0,-9 5 0,3 2 0</inkml:trace>
  <inkml:trace contextRef="#ctx0" brushRef="#br0" timeOffset="7">12129 2478 8092,'-5'-24'0,"4"3"742,-4 4-453,5 4 1,0 1 99,0 4 312,0 6-170,0-3-515,0 15 0,0 2 147,0 11 0,3 5-156,1 3 0,4-1 20,-4 4 1,3-2-52,-3 6 1,1 1 15,-1 0 0,-3-1-137,3-4 1,1-1-96,-1-3 0,1 2 111,-1-5 0,-3-1-62,3-3 0,-2-5 28,2-3 1,-3-2-166,3-2 1,-3 1 71,-1-1 0,0 1-142,0-1 0,0-3-809,0-1 1207,0 1 0,0 3 0,0 1 0</inkml:trace>
  <inkml:trace contextRef="#ctx0" brushRef="#br0" timeOffset="8">12335 2821 8052,'0'-11'128,"0"-1"0,0 1 476,0-1-482,0 1 1,0 3 326,0 1 472,0 4-553,0-2 1,-2 14-285,-2 2 0,2 5 88,-6-1 1,4 6-28,-3 6-59,4 0-226,-2-5 1,5 1 153,0 0 1,0 0-131,0 0 0,5-4 66,3 0 0,2-5-216,2 1 0,0-6 82,3-1 1,3-6 297,5 2 0,0-4-103,0-4 0,-4 2-11,0-6 0,-1-1 82,1-6 0,1 2-76,-5-2 1,2-2 184,-2 2 0,-6-4-15,2 4 0,-3-5 151,-1 1 0,-2-3-68,-5-1 1,-8-3-277,-4-1 0,-8 2 97,-3 6 0,-1 2-455,-7 6 1,-2 4-215,-1 3 1,-5 4-484,8 4 0,1 4 1072,7 7 0,0 3 0,0 5 0</inkml:trace>
  <inkml:trace contextRef="#ctx0" brushRef="#br0" timeOffset="9">12734 2787 8018,'0'-12'195,"0"6"0,-4 0 731,1 2 106,-1 3-658,4-5 1,1 8-305,3 2 0,-2 3 46,6 8 0,-4-1-195,3 5 1,-3 0 127,4 4 0,-4 0-153,3 0 1,-4-4 65,1 0 0,1-1-97,-1 1 1,-1-3-51,-3-4 0,0-1 57,0 1 1,4-5 394,0 1-201,0-6 369,-4 3 460,0-5-572,0-5 1,0-1-139,0-5 1,0-5-33,0 1 0,0-5 4,0 1 1,0-3-146,0-1 1,0 0 79,0 1 0,5-1-434,2 0 1,4 0 184,0 0 1,2 6-618,2 1 1,3 4 359,5 0 0,1 6 414,2 2 0,4 3 0,4 1 0</inkml:trace>
  <inkml:trace contextRef="#ctx0" brushRef="#br0" timeOffset="10">13225 2752 8043,'-5'-6'-1137,"4"1"2044,-9 0-519,9 4 1,-6-6 265,3 4 6,3 1 207,-4-3-856,5 5 0,0 5 92,0 3 0,0 6-81,0 1 0,4 5 65,0-1 0,0 3-157,-4 1 0,1 0 30,3-1 0,-3-2-51,3-1 1,-2-5-52,2 1 0,-3-3-346,3 0 507,2-1 1,-3-1-63,5-2 429,-6-3-254,3-5 488,-5 0-135,0-5-256,0-1 0,1-7-79,3-2 1,-2 2-8,1-2 0,-1 1-202,-2-1 1,3 1 128,1-5 0,4 3-159,-4-3 1,3 5 40,-3-1 1,1 6-263,-1 2 175,-3-1 0,8 0-65,-5 1 1,1 4 25,-1 0-29,-3 1 32,9 2 0,-7 0 84,4 0 1,-3 5 0,4 3 1,-4-2-3,3 2 1,-4 0 14,1 3 1,1-3-11,-2-1 1,5-3 110,-4 4 1,3-5-43,-3 5 25,5-5 0,-6 5 28,4-4-79,-4 0 1,7-4 138,-2 0 0,-2 0-66,2 0 0,-5-1 98,5-3 1,0 1-65,3-4 0,0 3 67,1-4 0,-2 1-3,-2-5 1,2 1-37,-3 0 0,2-1 18,-1 1 1,1 3-42,-5 0 0,1 5-59,-2-5 133,-1 6-257,3-4 0,-5 13 101,0 4 0,1 2-187,3 6 1,-3-4 46,3 4 1,-3 0-132,-1 4 0,2 0-40,1 0 1,0-4-13,4 0 0,-4-4-320,1 4 1,1-5 209,-1 1 0,5-6 443,-2-1 0,3-1 0,2 5 0</inkml:trace>
  <inkml:trace contextRef="#ctx0" brushRef="#br0" timeOffset="11">13979 2844 7991,'0'-13'0,"0"-2"0,0 2 366,0-2 1,0 2-77,0 2 1,-1-1 19,-3 1 1,3 3-19,-3 1 1,-1 3 479,1-4-771,-5 6 0,3-3 74,-6 5 1,1 0-159,0 0 1,-1 5 95,1 2 0,-1 5-4,1 3 0,-4-1 39,-1 5 1,1 0-177,4 4 0,3 0-2,1 0 1,4-1-83,-1 1 0,3-4-121,1 0 0,0-5 114,0 2 0,5-5 258,3-3 0,-2 0-129,2-4 1,3 0 193,4-4 1,2 0-122,-2 0 1,-1-1 159,5-3 0,-5-1-19,1-3 1,-2-2 66,-2 3 1,1-2-33,-1 1 1,-3-2 93,-1 2-81,-4-2-98,7-1 1,-9 3-551,3 1 175,-3 4 164,-6-2 0,0 10 61,-2 3 0,-2 2 46,5 1 1,-1 4-98,1 1 0,3 3 72,-3-4 1,3 4-322,1-4 0,1 4 83,3-4 1,2-1-88,6-6 1,0 1 66,3-5 1,-2-1-200,2-3 512,3 0 0,0 0 0,5 0 0</inkml:trace>
  <inkml:trace contextRef="#ctx0" brushRef="#br0" timeOffset="12">14242 2376 8055,'0'-12'0,"0"1"303,0-1 0,0 5 81,0-1 586,0 6-142,0-4-268,0 6-504,0 6 0,0 5 109,0 8 1,1 8-74,3 3 1,1 7 119,3 1 0,0 1-217,-4-1 1,5-1 61,-1 5 1,-2-5-224,2 1 0,-4-3-48,3 0 0,-3-2-121,4-3 0,-6-2 116,2-5 0,-3 0 119,-1 0 1,4-6 74,0-1 0,0-4-80,-4 0 0,0-1-101,0 1 1,0-1 114,0 0 1,0 1-1248,0-1 1338,0 1 0,-11-1 0,-1 0 0</inkml:trace>
  <inkml:trace contextRef="#ctx0" brushRef="#br0" timeOffset="13">14847 2216 8211,'0'-8'-447,"0"0"399,0 6 1,0-4 896,0 2-162,0 2-494,0-8 1,1 9 302,3-3 59,-3 3-92,5 1 119,-6 0-491,-6 5 1,0 5-102,-5 5 0,-2 7 116,-2 1 1,2 1-89,-2 6 1,-2 1 18,2 3 1,0 0-3,3 1 0,1-1-58,0 0 0,4 0 56,3 1 0,-1-1-91,2 0 1,-1-3 65,4-1 0,0-1-105,0 2 1,1 0 76,3-4 1,-3 1-177,3-1 0,1-3 31,-1 2 0,3-3 47,-3-4 0,4 2-83,-4-6 1,5 4 64,-2-4 0,0 2 145,0-2 1,-1-6-114,2 2 1,1-2 137,-5 2 1,3-3-78,-3 0 1,1-4 158,-1 3-191,-3-4 0,6 2-68,-3-5-839,-3 5 679,4-4 0,-4 4-967,3-5 1270,-3 0 0,9 0 0,-3 0 0</inkml:trace>
  <inkml:trace contextRef="#ctx0" brushRef="#br0" timeOffset="14">15087 2650 8034,'-8'-12'125,"1"1"1,4-1 47,-1 1 110,3 0 0,0 0 148,-3 4 387,3 2-691,-4 5-7,0 0 0,0 5-122,-3 2 1,-2 9 87,2 3 0,-1 2-149,2 2 1,-2 4 49,5-1 0,-4 2-101,5-1 0,-1-3 68,4 3-1,1-3-53,3-1 0,-2-2 51,6-2 1,-4 2 45,3-6 1,1 0-90,3-4 0,5-3 81,-1 0 0,5-6 33,-1 2 1,0-3-42,4-1 1,-3-5 103,7-2 0,-3-4-34,-1 0 1,4-4 123,-1 0 1,-3-6 158,-4 2 0,-5-2-82,1-2 1,-6-1 2,-1-3 0,-6 2-69,2-6 0,-8 2-7,-3-1 0,-5-3 4,-3 2 1,-3 2-221,-4-2 0,-1 10-189,0-2 1,0 9-286,0 3 1,4 1-362,0 6 0,5 0 400,-1 4 0,3 6-1362,5 6 1834,-3 9 0,3 8 0,-4 6 0</inkml:trace>
  <inkml:trace contextRef="#ctx0" brushRef="#br0" timeOffset="15">15510 2981 8252,'0'7'367,"0"1"0,0 0-38,0 3 0,0 1-70,0-1 0,1 4-159,3 0 1,-3 6 45,3-2 1,-3-1-141,-1 1 1,-4-2-151,0 2 1,-5 2-317,2-6 1,-1 1 459,-3 0 0,2-4 0,-8 5 0</inkml:trace>
  <inkml:trace contextRef="#ctx0" brushRef="#br0" timeOffset="16">15898 2787 7997,'-4'-8'-197,"0"0"0,-3 5 131,3-5 0,-4 4 559,4-3 0,1 3 218,3-4-125,-5 6 1,2-5 222,-5 4-686,6 1 1,-8-3-78,2 5 0,-2 0 136,-2 0 0,1 1-107,0 3 1,-2 3 90,-2 4 1,2 0-262,-2 1 1,2 4-16,2 3 1,-1 2-34,1-2 0,1 1-20,2-5 0,3 6-46,5-2 1,0-3-18,0-1 0,0-1 133,0 2 0,5-8 21,3 4 1,-2-5-14,2 1 0,1-3 142,6-5 1,-1 0-125,5 0 1,-4-1 177,4-3 71,-5 3-26,8-9 0,-8 2-94,5-7 0,-9 2 61,1-2 1,-3 1-88,-1-1 1,-2 2-49,-5-2 0,0-3 56,0-1 0,-1 1-50,-3-1 0,2 5 39,-6-1 0,4 4-241,-3 3 204,4-2-26,-7 3-376,9 1 240,-4 1 87,5 5 37,5 0 1,2 0 140,9 0 0,-2 0-87,5 0 0,-4 0 282,4 0 0,-4-4-86,4 0 0,-4 1-158,4 3 0,-5-4-99,2 0 0,-4 0 91,0 4 1,-1 0-347,1 0 257,-1 0 1,0 0-336,1 0-64,-6 0 111,4 0 1,-8 1-1320,1 3 1654,-1-2 0,-2 8 0,0-4 0</inkml:trace>
  <inkml:trace contextRef="#ctx0" brushRef="#br0" timeOffset="17">16126 2238 8114,'-6'-11'0,"-3"3"1273,5 1-806,0-1 1,4 1-152,0-1-116,0 5 1,0-3 1014,0 2-776,0 3 1,0-5-5,0 2-406,5 3 1,2-4 153,4 5 1,-2 5-6,3 2 0,-4 3 60,8 2 0,-2 3-135,1 0 1,3 9 110,4-1 0,5 6-239,0-2 0,-1 5 67,-3-2 0,3 2-176,-4-2 1,4 3-323,-7-2 0,-3 2 249,0 1 0,-5-1-23,-3-2 1,1 2 35,-6-3 0,1-1-148,-4 2 0,0-6 24,0 2 1,-1-3 15,-3-1 0,2-1 154,-6 1 1,-1 0 112,-6 0 1,2-4-17,-2 0 1,-2-5 209,2 1 0,-1-2-193,0-2 1,4 1-107,-3-1-549,2 1 239,1-1 450,1 0 0,0 6 0,-1 1 0</inkml:trace>
  <inkml:trace contextRef="#ctx0" brushRef="#br1" timeOffset="18">10382 5882 8526,'-7'0'802,"2"-5"-613,5 3 13,5-3 0,-2 5-41,4 0 0,-3 0 230,4 0-372,-1 0 65,5 0 0,-1 0-94,1 0 0,-1 0 106,1 0 0,-1 0-12,0 0 0,5 0-10,-1 0 1,4 0 26,-4 0 1,5 0-137,-1 0 1,-1 0 126,1 0 0,-1 0-93,1 0 0,3 0 93,-3 0 0,-2 0-172,2 0 1,0 0 105,4 0 1,-4-1-9,0-3 1,-3 2 9,3-6 0,0 4 3,4-3 0,-1 3-42,1-4 0,-4 4 44,0-3 1,0 3-41,4-4 0,-4 6 40,0-2 0,-4 2-218,4-2 1,1 2 64,2-1 0,1 0-53,0-1 1,0 2 164,0-6 0,3 2-45,1-2 0,0-2 68,-5 2 1,5-2-55,0-1 0,1-4 57,-2-1 0,-2 0-36,3 1 0,-3 1 32,-1-5 1,0 5-12,0-2 0,-5 0 9,-3 1 1,1-4 4,-1 4 1,1-5-26,-5 5 0,4-5 104,1 1 0,4 1-92,-1-1 0,2-4 67,2-3 1,-1 3-50,-3 4 0,6 0-13,-2-4 0,1 0-21,-5 0 0,2 2-8,-6 2 0,1-2-9,0 6 0,-8 0 37,4 3 0,-5-3 75,1 0 0,2 0-79,-2 3 0,2-3 164,1 0 0,1-4-144,-1 4 1,5-6-34,-1 2 1,4 1-2,-4-1 0,4 4 52,-4-4 1,0 5-48,-3-1 1,-4 1 63,-1-1 105,1 2 1,-1-3-96,1 4 1,-5 1 13,0-1 1,-1 5-38,-2-1 0,3 1 5,1-5 0,4 4-14,-4 1 0,3-1-2,-3-3 0,5-1-141,-1 1 0,3 0 82,4-1 1,-2 1-3,2-1 1,2 1 22,-2-1 0,0 1 153,-4 0 1,1 3-38,-1 0 134,1 1 1,-1-1-107,1 1 1,-5 3-60,1-4 0,-1 6-32,5-2 1,-1 3 60,1 1 1,-1-2-187,1-2 0,4 3 86,3-3 0,3 3-142,0 1 1,-2 0 73,-1 0 1,-4 0-84,4 0 1,-4 0 150,4 0 1,-4 0 8,4 0 1,-5 0 114,2 0 0,-4 0-140,0 0 1,-1 0 187,0 0 1,1 1-84,-1 3 1,2-3 23,2 3 1,-2-1-98,2 1 1,-2-3 3,-2 3 0,1 1-29,-1-1 1,1 3-58,-1-3-20,0 5 0,1-3 87,-1 6 1,-1-5-73,-2 1 0,2-1 52,-2 5 0,1-5-18,-2 1 1,3-2-2,-2 2 0,2 2 168,2-2 0,-1 1-97,0-2 0,1 3 12,-1-2 1,1-2-90,-1 2 0,-3-2 54,-1 2 1,0 2-37,0-2 0,3-2 40,-2 2 0,-2-1-134,2 5 1,-2-5-101,2 1 127,2 0 1,-5 3 95,3 0 1,2 1 0,-2-1 0,-2-3 104,2 0 0,-6-1-128,2 5 1,1-5 179,-1 1-154,5-1 0,-4 5 37,2-1-11,3 1 1,-4-1 62,1 0 0,3-3-74,-2 0 1,-2-1-11,2 5 0,-2-5-90,2 1 1,2 0 83,-2 3 1,-2-3-224,2-1 1,-2 1 44,2 3 17,2 1 1,-8-1 96,6 1 1,-4-1 117,3 0 1,-4-3-60,1 0 0,1-1 19,-2 5 1,3-5 81,-3 1 0,0-1-107,5 5 0,-5-4 105,5-1 0,-4 1-80,3 3 0,0 1 37,0-1 1,3 0-41,-2 1 0,1-1-30,-1 1 0,2 3 2,-3 0 0,4 0-4,0-3 0,0 0 118,1 4 0,-1-4-83,1 4 0,-1-4-6,0 0 0,2-1 9,2 1 0,-2 3-71,2 0 0,2 0 70,-2-3 0,5-1 44,-1 1 0,2-1 164,-2 0 1,2 1-126,-2-1 0,3-3 2,1-1 1,0 0-47,-1 0 1,1 2-111,0-5 1,1 5 121,3-1 0,-3-2-188,3 2 0,-3-1 98,-1 5 1,-1-5 32,1 1 1,1-1-48,3 5 1,-3-2-39,3-2 1,1 2-10,-2-3 1,5 4-25,-5 0 1,6-3-11,-1-1 1,0 1 16,0 3 0,2-3 84,-3-1 0,3-4 168,1 1 1,1 1-285,-1-1 1,0-1 59,1-3 0,-1 0 47,0 0 0,0 0-176,1 0 1,-1 0 94,0 0 0,-1 0-58,-2 0 0,-4 0 76,-4 0 1,3 0-64,-3 0 0,2 0 109,-6 0 0,3 0 123,0 0 0,-3 0-108,0 0 0,-3 0 122,3 0 1,-2 0 10,3 0 1,0 0-51,-5 0 1,4-3-42,-4-1 0,4 0 28,-3 4 1,-1 0-96,-4 0 1,1 0 104,-1 0 108,0 0-249,1 0-200,-6 0-141,-1 0-961,-5 0 0,-5 0 1375,-2 0 0,-9 0 0,-1 0 0</inkml:trace>
  <inkml:trace contextRef="#ctx0" brushRef="#br2" timeOffset="19">13041 6016 11613,'26'-2'-29,"17"-1"-44,-1-4 1,2 3-80,-2-4 0,-3 6 17,-1-2 1,-2-1 64,-2 1 0,-3-1 9,-1 1 1,-6 3 26,-1-3 0,-4 3 143,-4 1 0,-6 0-92,3 0 0,-7 0 289,2 0-10,-4 0 146,2 0-391,-5 0-62,5-5-508,-4 3 123,4-3-47,-5 5 144,0 0 0,-5-4 238,-2 1 0,-3-1-50,-2 4 1,-1-4 164,-2 0 0,-3 0-69,-4 4 0,3-1 84,0-3 0,5 3-41,-2-3 0,4-1 143,0 1 1,1 1-39,-1 3 0,6-2-100,2-1 410,-2 1-194,5-3 236,-4 5-161,5 0-209,5 0 0,1 0 19,5 0 0,6 0-111,2 0 1,3 4-13,0 0 1,4 1-148,-3-1 0,1-2 10,-9 6 0,4-6 109,-4 2 1,0 1-91,-3-1 1,-2 1-38,-2-1 201,2-3 0,-9 6 40,3-4 124,-3-1 0,-2 8-145,-3-3 0,-6 0-1,-5 0 1,-6 1-268,2 3 0,2-3 102,-3 0 0,7-2-802,-3 2 1,7 0 891,2-4 0,-1 5 0,-3-3 0</inkml:trace>
  <inkml:trace contextRef="#ctx0" brushRef="#br2" timeOffset="20">12711 5836 7419,'0'-6'761,"0"1"-492,0 5 0,-1 3-118,-3 1 0,2 0 128,-6-4-290,6 5 270,-3-4-267,0 10 1,3-9 73,-2 6 0,-1-4-3,2 3 0,-1-3 85,4 4-69,-5-1 0,3 5-34,-1-1 0,-2-3 22,1-1 1,-4 1-10,4 3 0,0-3 22,4-1 1,-3 1-113,-1 4 1,-1-2 107,1-3 0,3 3-130,-3-2 0,3 2 24,1 2 1,0-5 33,0 1 0,0-1-203,0 5 203,0-1 1,0 1-122,0-1 0,3-3 100,1-1 0,4 1-110,-4 3 0,3-3 93,-3 0 0,4-5-61,-4 5 1,1-4 48,-2 3 1,0-4-40,5 1 0,-6-2-39,2 2 20,2-3 126,1 5-120,4-6 167,0 0 1,1-2-107,-1-2 1,-3 3 149,-1-3 0,-3-1-82,4 1 0,-4-3 44,3 3-6,-4-5-51,7 3 0,-7-6 8,4 1 1,-4 0 13,1-1 61,2 1 0,-5-2-71,3-2 1,-3 2 4,-1-2 1,0 1-30,0-1 1,0 1 4,0-5 0,0 3 12,0-3 0,-4 2 5,1-2 0,-1-2 29,4 6 0,-4-1-34,0 0 1,0 8-142,4-4 148,0 3-248,-5 3 1,3 1-60,-6 5 277,1 5 0,-10 6 0,-1 7 0</inkml:trace>
  <inkml:trace contextRef="#ctx0" brushRef="#br2" timeOffset="21">13899 5973 7928,'0'-8'-714,"0"1"467,0 4 318,0-2 453,0 0-177,-5 4-316,4-4 203,-9 5 87,3 0-186,-4 0-58,0 5 0,0-3-17,4 6 1,0-5 131,4 0-230,-4 4 0,0-1 123,-1 6 0,4-2-146,-3-3 1,3 3 135,-4-2 1,4 2-127,-3 2 1,4 3 29,-1 0 0,3 0 3,1-3 1,0-1-82,0 1 0,0 3 54,0 0 0,0 0-3,0-3 0,0-5 32,0 1 0,1-4 15,3 3 1,-1-4-42,4 1 45,1 2-38,3-5 20,1 4 1,-1-5 10,1 0 0,-5-3-1,1-1 0,0-1-23,3 1 0,-3 1 15,-1-4 0,1 0-21,3 0 0,-3-3 16,-1 2 0,-3 2-13,4-2 1,-2 0 25,2-3 1,-2 1-2,-2 2 1,-3-2 26,3 2 0,-1 2-33,0-1 0,-1-1 71,1-4 1,-1 5-65,-2-1 0,-4 4 201,0-3-181,-5-1 0,3-2 82,-6 2 1,6 2-45,2 2-19,-2 3 0,3-8-47,-4 5 1,4-1 44,-1 1 1,3 2 51,1-6-36,0 6 216,0-3-194,0 5 1,-5 0-28,4 0 18,-4 0 98,5 0-115,5 0 1,1 0-14,6 0 1,-1 0 45,0 0 1,2 0-40,2 0 1,-2 0-17,2 0 1,2 0 52,-2 0 1,-4-4 4,-3 0 0,0 0 168,3 4-199,1 0 1,-5 0 267,1 0-247,-6 0 1,5 0 0,-4 0 102,-1 0-580,3 0-89,-5 0 1,-4 2-1079,0 1 1574,-5-1 0,8 8 0,-4-4 0</inkml:trace>
  <inkml:trace contextRef="#ctx0" brushRef="#br2" timeOffset="22">11912 6076 8158,'0'-6'-176,"1"0"194,3 6-157,-3 0 224,4 0 0,-3 0 3,1 0 1,0 0 79,5 0 0,-5 0-34,5 0 1,0 0 50,3 0 0,0 0-65,1 0 1,4 0 95,3 0 0,-1-1-77,1-3 1,0 3-16,4-3 1,1-1-110,3 1 1,-3-3 142,3 3 1,-3-1-160,-1 1 0,2 3 76,-2-3 0,1-1-152,-9 1 1,0 0 92,-3 4 0,-1 0-95,1 0 27,-6-5-36,4 4-131,-9-4 178,4 5 1,-3-4-397,2 0 118,-3 1-522,4 3 235,-5 0 61,5 0 545,-4 0 0,4 0 0,-5 0 0</inkml:trace>
  <inkml:trace contextRef="#ctx0" brushRef="#br2" timeOffset="23">11958 5996 8195,'6'0'-587,"0"-4"576,-2 0 0,-1 1-30,4 3 193,-4 0 1,3 0 525,-2 0-429,-3 0 0,6 0 135,-4 0-108,-1 0 103,3 0-281,-5-6 59,0 5 0,-4-3-220,0 8 0,-5-3 154,2 3-117,-4 3 0,0-2-36,0 2 1,-1 3 132,1-2 0,-1 1-102,1-1 1,0 2 82,-1-3 1,1 2-78,-1-1 131,1 2-26,-1-4-21,1 6-167,5-6 283,-4-1-133,8-5 15,-3 0-43,5 0 21,0 5 0,1-3 206,3 1-216,-2-1 0,6-1 182,-4 3 0,5-3-40,-1 3 0,2-3 87,1-1 1,1 0-120,-1 0 1,1 0 90,-1 0-23,0 0 79,1 0-486,-6 0 230,-1 0-2410,-5 0 1502,-5 5 882,-1-4 0,-11 10 0,0-5 0</inkml:trace>
  <inkml:trace contextRef="#ctx0" brushRef="#br2" timeOffset="24">11044 6156 7594,'5'-6'320,"1"0"0,6 6 152,-1 0-238,1-5 0,-1 4-96,1-3 0,-1 2 330,0-2-259,1 3 0,-1-4-154,1 5 0,-5-4 217,1 0-442,-6 0 87,3 4-237,-5 0 0,-5 0 0,-1 0 0</inkml:trace>
  <inkml:trace contextRef="#ctx0" brushRef="#br2" timeOffset="25">11375 6007 8112,'0'-6'-1221,"0"0"1656,0 2 0,-1 3 397,-3-3-699,3 3 1,-6 1 309,4 0-410,1 0 197,-8 0-173,4 5 1,-4 1-142,2 5 0,2 1 149,2-1 0,3 1-120,-3-1 0,-1 2 64,1 2 0,0-2-75,4 2 1,0-1 53,0 1-87,0-2 0,2 3 113,1-4 1,0-2-75,4-3 98,1-1 1,3-3-39,1 1 1,-1 0 27,1-4 0,-1-1-21,1-3 0,-1 1 62,0-4 0,-3 3-30,0-4 0,-6 1 0,7-5-12,-5 1 1,0-1 33,-4 1 0,-2 0-48,-1-1 0,0-3-3,-5 0 1,5-1-47,-5 5 0,0 3 58,-3 1 1,3 0-176,1 0 1,-1-2 92,-3 5 1,3 0-33,1 4 0,3-1 26,-4-3 247,6 3 253,-4-4-309,6 5 9,0 0 1,2-4-52,2 0 0,2-1 155,5 1 0,5 3-60,-1-3 0,0 2-59,-4-2 1,5 3-1,-1-3 1,0 3-102,-3 1 1,-1 0 163,0 0-98,1 0 0,-1 0 46,1 0 19,-6 0-293,4 0 281,-9 0-1207,4 0 610,-5 0 460,-5 0 0,-1 5 0,-5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816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9342 9091 7223,'0'-8'334,"0"1"351,0 4-233,0-2-171,0 5 102,-5 0-142,4 0-61,-4 0-3,0 0-100,4 5 1,-5-2-140,6 4 1,0 1 123,0 3 0,0 2-15,0 2 1,2 3-17,2 5 1,-2 1-179,6 3 1,-5 4 130,5 4 1,-5 5 0,0-5 0,-1 5-86,-2-2 0,0 3 60,0-7 1,0 5-105,0-8 1,0 3 101,0-7 0,-2 2-15,-1-6 1,1 2 34,-1-6 0,1-2 2,2-2-21,0-2 185,0-2-78,0-5 1,2 3 196,1-5-127,-1 5-49,3-8-65,-5 9 247,0-8-198,0 3 653,0-5-651,5 0 1,-3 0-51,6 0 0,-4-4 1,3 0 0,1-3 0,3 3 0,1-4 26,-1 4 0,2 1-101,2 3 0,-1-2 41,5-2 1,0 3-122,4-3 0,0 3-38,0 1 1,-2-4 79,-2 0 1,3 1-102,-3 3 0,1 0 130,-1 0 0,2 0 46,-6 0 0,1-4-56,-1 0 0,-2 0 80,2 4 1,-3-1-66,-5-3 153,4 3-577,-5-4 270,0 5-1009,-1 0 1070,-5 0 1,-10 0-1,-2 0 1</inkml:trace>
  <inkml:trace contextRef="#ctx0" brushRef="#br0" timeOffset="1">9342 9491 8121,'-6'-7'0,"-3"1"383,5 2-75,0 3 117,4-9-88,0 9 0,2-5-16,2 6 0,2 0-155,5 0 1,6 0-149,2 0 0,4 0 109,3 0 0,3 0-221,6 0 0,-1 0 71,0 0 0,-1 0-142,-2 0 1,-3 0-194,-6 0 231,1 0 0,-1 0-13,-3 0 0,-3-1 56,-4-3 1,-1 3-546,1-3 378,-1-2 0,-3 5-784,-1-3 1035,-4 3 0,2-4 0,-5-2 0</inkml:trace>
  <inkml:trace contextRef="#ctx0" brushRef="#br0" timeOffset="2">9319 9091 8336,'-6'-11'-22,"1"4"557,5-3 423,0 4-651,5-1 1,3-1 16,7 4 0,3-4-94,5 4 0,2-1 68,5 1-216,1 3 0,8-9 0,-3 4 235,2-1 0,-3-3-189,3 3 0,-2-4 114,-2 0 0,-5 3-420,-2 1 142,-3 4 1,-6-6-415,-3 6 0,-2-1 270,-2 4 0,-1-2-643,-2-1 513,2 1 310,-9-3 0,4 10 0,-5 2 0</inkml:trace>
  <inkml:trace contextRef="#ctx0" brushRef="#br0" timeOffset="3">10347 8794 8083,'0'-6'-95,"-4"-4"62,1 2 1,-2 3 393,1 1-56,3-2 1,-8 3 413,5-4-341,0 4 9,4-2-2,0 5-372,-5 0 51,4 0 1,-4 1 185,5 3 1,0 2-197,0 6 0,0 4-103,0 3 0,0 4 106,0 4 1,3 3 34,1 8 0,1 0-92,-1 8 1,-3-1-1,3 7-53,-3-2 1,3 1-399,0-1 0,0 0 144,-4 4-13,0-4 0,0-5 94,0-3 1,4 1-69,-1-5 1,1-4 34,-4-3 1,0-6 101,0 2 0,4-3 58,0-1 0,0-2 199,-4-2-154,0 3 0,0-10 537,0 4 1,0-4-352,0 0 0,0-1 463,0 1-416,0-6 0,0 4 43,0-2 0,-2-2 89,-1 2 0,1-4-329,-1 3 255,1-4 31,2 2-30,0-5 193,5 0-328,2-5 1,4 2-77,1-4 0,-1 0 30,0 0 1,-3 0-74,0 3 1,-1 3-53,5-3 0,3-1 89,0 1 0,0 1-52,-3 3 0,3 0 47,0 0 1,2-4-137,-2 0 1,-2 0 72,2 4 1,-2 0 37,-2 0 0,0 0 49,1 0-14,-1-5 0,1 4-125,-1-3 0,-3-1 95,-1 1-549,-4 0 179,2 4-1140,-5-5 1514,0 4 0,-5-4 0,-1 5 0</inkml:trace>
  <inkml:trace contextRef="#ctx0" brushRef="#br0" timeOffset="4">10382 8737 8119,'0'-6'-1,"0"-5"204,0 10 0,1-5 169,3 2-161,-3 3 0,9-6-124,-2 4 1,-2 1 26,2-1 0,-1-3 73,5 3 0,0-5-98,4 4 0,-4-1 75,4 1 0,0 2-164,-1-6 0,0 4 77,-3-3 0,3 4-327,0-1 1,1 2 148,-5-2 0,0 3-741,1-3 1,3 3 841,0 1 0,1 5 0,-5 1 0</inkml:trace>
  <inkml:trace contextRef="#ctx0" brushRef="#br0" timeOffset="5">10941 8920 8274,'-7'-10'0,"-1"2"26,5 3 0,-3 1 486,2 0 237,3 0-340,-4 4-3,5 0 0,1 6-189,3 1 1,-1 8-8,4 4 44,6 3 0,0 1-138,8 0 0,-7 5-80,5 2 1,4 2 253,4-2-238,-1 3 0,-3-4-188,0 6 1,0-5-167,0 1 166,-1-1-100,-4-1 0,3 0-79,-6-2 271,0-3 1,-4 0 0,1-5-185,-1 2 190,1-5 0,-5 4-42,1-4 1,-2-1-16,2-4 1,2-1-142,-2-2 117,-3 2 0,5-5 8,-3 3-147,-1-3 1,0-5-149,-2 0-606,-3 0 307,4 0 705,-5 0 0,-5 0 0,-1 0 0</inkml:trace>
  <inkml:trace contextRef="#ctx0" brushRef="#br0" timeOffset="6">11341 9000 8207,'0'-17'68,"0"4"27,0-3 0,0 8 314,0 1 59,0-1 10,0 2-107,0 1 154,0 0-456,0 3-15,0-3 734,0 5-616,0 5 1,-4-2-110,0 5 0,-5-1 92,2 5 0,-3 0-149,-2 3 0,0 1 142,-4 7 0,2-2-156,-5 10 0,-1-1 78,-7 4 1,3 6-125,-2 1 1,-2 3-1,1-2 0,-3 2-43,3-2 0,0-3-10,4-1 1,2-4 79,2-3 0,2-1-184,6-7 0,3 1 120,1-8 0,4-1-78,-1-4 0,2-1 66,-2-2-199,3-3 72,-4 0-203,5-4-1049,0 4 1482,5-10 0,1 4 0,6-4 0</inkml:trace>
  <inkml:trace contextRef="#ctx0" brushRef="#br0" timeOffset="7">11672 8931 8089,'-4'-7'-46,"1"-1"0,-3 4-51,3-4 167,1 6 357,-3-3 36,5 5-62,0 0-256,0 5 0,0-3-122,0 6 1,5 0 37,3 3 1,2 1-138,2-1 0,3 2-48,0 2 73,0-8 1,-2 11 46,2-10 1,-2 5 68,2-6 1,-2 2-151,-2-1 0,4 1 114,1-6 0,-1 5-105,-4-4 0,-1 1 54,-2-1 1,2-3-247,-2 3 0,-2-2-993,2 2 580,-6-3 681,8 10 0,-3-5 0,4 5 0</inkml:trace>
  <inkml:trace contextRef="#ctx0" brushRef="#br0" timeOffset="8">12175 8840 8058,'0'-8'-421,"0"1"0,0 3 729,0-4 1,0 4 361,0-3-16,0 4-159,0-2-102,0 5 1,-2 5-530,-1 3 0,-3 2 129,-1 1 1,-7 1-121,2-1 1,-1 4 56,1 1 0,1 3-238,-1-4 0,-3 4 74,0-4 0,-2 4-9,2-4 1,2 2-9,-2-2 1,2-2-157,2 2 0,3-4 40,1-3 1,4 2 366,-1-2 0,3-3 0,1 5 0,0-4 0</inkml:trace>
  <inkml:trace contextRef="#ctx0" brushRef="#br0" timeOffset="9">11980 9102 6465,'-6'0'2961,"1"0"-2585,5 6 0,0 0-181,0 5 0,0 1 37,0-1 1,0 6-112,0 2 1,0 2-44,0 2 1,1 4-168,3-1 1,-3 5-350,3-5 0,1 5 213,-1-4 0,4-1-46,-4-3 0,3-1 99,-3-3 1,4 1 225,-5-5 0,1 0-218,-4-3 315,5-1-7,-3 1 209,3-1-157,-5 1-56,0-6-1110,0-1 537,0-5 1,5 0-1,1 0 1</inkml:trace>
  <inkml:trace contextRef="#ctx0" brushRef="#br0" timeOffset="10">12403 8668 8224,'-1'-10'-240,"-3"3"370,3-3 111,-4 8 1,5-4 356,0 2 202,0 3-546,0-4 1,1 5-32,3 0 1,-2 0-100,6 0 0,-1 0 156,5 0 1,1 4-259,2-1 1,-1 1 43,5-4 1,-1 0-105,1 0 0,2 0-44,-2 0 1,-1 0 1,1 0 1,-1 0 197,1 0 1,1-1-48,-5-3 0,3 2 74,-6-6 1,1 5-61,-5 0 1,-2 1 467,2 2-185,-5 0-60,2 0-60,-5 0-195,0 5 0,0 2 53,0 4 1,0 1 6,0-1 1,3 0-34,1 1 1,1 3 59,-1 0 1,1 6-52,3-2 0,1 2-50,-5 2 1,1 4 61,-2-1 1,3 5-11,1-5 1,2 6-41,-5-1 1,3-1 17,-3 4 0,4-6-141,-4 7 0,3-8 85,-3 4 0,1-2-267,-1 2 1,-3-2 82,3-3 0,-1-1-107,0 1 0,-1-2 0,1-1 1,-1 0-17,-2 0 1,0-4 261,0 0 1,0-5-94,0 1 1,-2 2 182,-1-2 1,1 0-103,-1-4 1,-2 1-28,1-1 1,0-3 22,4-1 0,-1 0 12,-3 0 88,3 4 52,-5-5 46,6 5 1,-1-3-56,-3 0-98,3-6-2,-4 3 254,5-5 0,-1 0 85,-3 0 141,3 0-296,-9 0 0,4 1-36,-1 3 1,-3-2 19,2 1 0,-2-1-53,-1-2 0,-1 0-119,1 0 0,-5 3 72,1 1 1,-4 0 165,4-4 1,-4 0-137,4 0 0,-6 0 78,2 0 0,-2 0-111,-2 0 0,0 1 13,0 3 0,4-3-426,0 3 1,5-3 189,-1-1 0,2 0-595,2 0 0,3-1 350,1-3 1,4 2 138,-1-6 1,8 2 268,4-2 0,7-7 0,3 2 0</inkml:trace>
  <inkml:trace contextRef="#ctx0" brushRef="#br0" timeOffset="11">13431 9148 7926,'-6'0'-412,"1"0"2724,5 0-1796,5 0-337,-4 0 1,9 0 19,-2 0 0,-2 0-99,2 0 1,-1 0-77,5 0 0,3 0 44,0 0 0,5 0-150,-1 0 1,2-5 119,-2-3 1,2 2-75,-2-2 1,-2 5-65,-2-5-265,3 0-476,-5 2 841,3 1 0,-10 5 0,-1 0 0</inkml:trace>
  <inkml:trace contextRef="#ctx0" brushRef="#br0" timeOffset="12">14128 8874 7983,'-7'-16'0,"-2"3"212,6-2 1,-5 6 237,4 1 250,0 0-424,-1-3 1,3 5 542,-6 2-512,6 3 0,-7 2-61,5 3 0,0 7-192,4 8 0,1 3 129,3 1 0,3 6-206,4 5 1,0 0 58,1 4 1,-1 3-225,1 1 0,-1 2-43,0 2 0,-3-4-139,0 0 0,-5-5 116,5 1 1,-5-4 118,0-4 1,-1 2 223,-2-5 0,0-4-140,0-4 1,-2-5 619,-1 1-220,1-3 104,-3 0-34,5-6-209,0-1 26,0-5 1,4-1-290,0-3 1,5 2 82,-2-6 1,0 5-184,0 0 0,1-2 44,3 1 0,1 0-83,-1 4 0,1 0 98,-1 0 1,2 0-58,2 0 0,-1-4 80,5 0 1,0 1-3,4 3 0,0-2-76,0-1 1,-1 0 65,1-5 0,0 5 150,0-5 0,-5 2-77,-3-2 0,1-1 165,0 5 1,-1-1 171,-4 1-210,1 3-874,-1-9 371,-5 9-367,0-4 495,-6 5 1,-2 0-1194,-2 0 1451,-2 0 0,-5 0 0,-1 0 0</inkml:trace>
  <inkml:trace contextRef="#ctx0" brushRef="#br0" timeOffset="13">14185 9228 8009,'0'-8'673,"0"1"-488,0 4 0,1-6-129,3 6 0,2-1 152,6 4 1,0 0-1,3 0 1,-1 0-80,5 0 56,1 0 0,2 0-203,1 0 0,4-4 74,-1 0 1,1 0-60,-4 4 0,-4-3 15,0-1 1,-5-4-73,1 4 0,-3-1 106,-5 1 1,2 2-1126,-5-6 594,5 6 485,-8-3 0,4 0 0,-5-2 0</inkml:trace>
  <inkml:trace contextRef="#ctx0" brushRef="#br0" timeOffset="14">14116 8794 8148,'-6'-6'0,"1"-4"0,5 2 0,5 3 400,2 1-101,4 3 0,4-3 512,0 0-479,0 0 1,-1 4-34,5 0 1,0 0-44,8 0 1,2 0-142,2 0 0,2-3 99,1-1 0,-1 0-470,-3 4 0,-2-4 71,-5 0 0,0 1-62,0 3 1,-5 0-1622,-3 0 1868,-8 0 0,9-6 0,-4 0 0</inkml:trace>
  <inkml:trace contextRef="#ctx0" brushRef="#br0" timeOffset="15">14927 8577 8214,'0'-8'-117,"0"1"9,0 4 269,0-7 132,0 9 1,-4-5 109,0 2 0,1 2-180,3-3 0,0 7-148,0 1 0,0 4 82,0 4 1,0 1-126,0-1 0,0 6-65,0 2-9,5 2 0,-3 2 0,6 0 1,-4 5 87,3 2 1,0 8-142,0 4 1,2 3 34,-5 0 0,4 5-110,-5-1 1,1 1 182,-4-5 0,0-4-272,0-3 1,0-2 202,0-2 0,0-5-2,0-2 1,0-3 233,0-1 1,0-2-140,0-2 1,0 2 99,0-6 1,0 4-108,0-4 289,0 0-199,0-3 170,0-6-206,0 4 1,0-7 42,0 4 87,0-4 34,0 2 621,0-5-788,0-5 0,5 4-7,2-4-292,4 5-9,0-5 4,1 3 214,-1-3 1,1 5-66,-1 0 1,4 0-1,1 0 66,-2 0-26,-2 0 8,5-5 16,-5 4 0,6-6-41,-3 4 0,-2 1-3,2-1 1,-3 0-299,-5-1-511,4 3-21,-5-9-705,0 9 1589,-1-5 0,-10 6 0,-1 0 0</inkml:trace>
  <inkml:trace contextRef="#ctx0" brushRef="#br0" timeOffset="16">15007 8623 8211,'-5'-12'0,"2"2"-12,-4 3 1,3-2 332,-4 5 169,6 0-114,-3-1 47,0 4-384,3-4 0,-1 3 107,6-1 0,0 1-4,5-2 0,-1 3 51,5 1 0,0-4-178,4 1 1,-3-1 92,7 4 0,-7 0-98,3 0 0,0-1 44,-1-3 0,2 2-95,-2-1 1,-2 0-288,2-1 1,2 3 168,-2-3 0,0-1-398,-4 1 91,1 1 466,-1 3 0,-4 0 0,-2 0 0</inkml:trace>
  <inkml:trace contextRef="#ctx0" brushRef="#br0" timeOffset="17">15441 8680 8079,'0'-6'-301,"0"-1"-146,0 3 913,0 3-332,0-4 1345,0 5-1179,5 0 1,1 5-19,6 3 1,-1 2-90,1 1 0,-1 6-96,1 2 1,0 2-85,3 2 1,-1 1 151,5 3 0,0-3-193,4 3 0,-1 1 68,-3-2 0,3 1-214,-3-4 95,2 0 0,1-1-166,-3 1 1,1 0 3,-5 0 96,0-5 61,-3 3 0,-1-4 5,1 2 1,-1-1-23,1-3 1,-5-6 143,1 2 1,-4-2 0,2 2-168,-1 1 290,4-6-215,-8 4-340,4-8-388,0 3 297,-3-5-32,3 0-217,-5 0 729,5 0 0,-4-5 0,4-2 0</inkml:trace>
  <inkml:trace contextRef="#ctx0" brushRef="#br0" timeOffset="18">15898 8691 8062,'-5'-11'-374,"2"-1"630,-4 1 0,4 0-19,-1-1 1,2 6 453,-2 2-187,3-2 74,-9 4-356,3-3 0,0 7-203,-1 1 0,4 4 139,-3 4 0,-1 4-172,-4 1 0,1 5-31,0 2 1,-2 5 203,-2 6 0,-3 2-249,-5 2 1,0-1 82,0 5 0,1-2-83,-1 2 1,0-3 73,0-4 1,0-2-20,0-3 0,6-2 55,1-5 1,4-2 14,0-2 1,5 2-38,-1-6 1,6 0 43,-2-3-201,2-6 3,2 4-475,0-9 189,0 4-440,0-5 1,0 0 0</inkml:trace>
  <inkml:trace contextRef="#ctx0" brushRef="#br0" timeOffset="19">16081 8600 8048,'0'-12'-5,"0"1"63,0 0 1,1 4-46,3 3 0,-2-1 172,6 2 0,-4-1-145,3 4 0,-3-4 94,4 0 0,-1 0 59,5 4 0,-1 0-41,1 0 1,-1-3-19,0-1 0,1 0-85,-1 4 1,1-4 105,-1 0 1,0-1-147,1 1 0,1 2 303,2-6-241,-3 6 0,5-7 137,-6 5-208,1 0 0,-2 3 97,-2-3 1,-2 3-197,-2-3 209,-3 3-37,4 1 1,-1 1 107,0 3 1,0-2-63,-4 6 0,0-4 86,0 4 0,1 0-33,3 8 0,-3-2 0,3 5-6,-3 1 1,3 1 92,0 2-154,-1 5 0,1-2 4,0 4 1,1 1 39,-1 3 1,-3 0-226,3 0 1,-2 1 115,2-1 50,-2 0 1,6-1-247,-4-2 91,0 2-49,1-4 0,-2 0 49,4-2 114,-4 2-400,2-5 207,0 4 1,-2-9-18,4 0 1,-4-1 0,2 1 80,0-4 1,-4-2 194,3-2-5,-3 0-38,4 1 0,-4-1-116,3 1 0,-2-5 39,-2 1 1,0-4 60,0 3-31,0-4 146,0 7-111,0-9 1,-2 4-1,0-3-23,-2 1 168,-5-1 0,3 3 21,-6-5 1,5 0 144,-1 0 0,0 4-27,-3-1 0,0 1-138,-1-4 1,-3 0 201,0 0 0,-6 0 212,2 0-674,-2 0 0,-6 0 133,1 0 134,-1 0 1,4 0-762,0 0 0,2 0-1172,2 0 904,2 0-340,6 0 472,4 0-1736,7 0 1038,7-5 1382,4 4 0,1-9 0,-1 3 0</inkml:trace>
  <inkml:trace contextRef="#ctx0" brushRef="#br0" timeOffset="20">16800 8680 8136,'-6'-5'99,"-4"-2"1,8 0 259,-1-1 1,1 6 379,2-3 235,-5 5-572,4-5-207,-4 3 0,5-2-150,0 8 1,4 3 124,-1 4 0,6 6-130,-1 2 0,1 6 54,-2 2 1,4 6-83,-4 1 0,-2 1 70,-1 7 0,1-1-120,-1 1 1,1 2 103,-1-2 1,-3-3-159,3-1 0,-3-3 114,-1-5 1,1-1 32,3-2 0,-2-7-7,1 3 1,-1-8-11,-2 1 1,1 0-195,3-1 1,-3-3 88,3-5-38,-3 1 148,-1-2-16,0 4 527,0-8-198,0 3-245,0-5 21,0-5-176,0 3 1,0-4 107,0 2 0,1 3-133,3-3 0,2-1-18,6 1 0,-1-1-163,1 1 1,4 2 4,3-6 0,3 4 128,1-3 1,-3 3 71,3-4 1,-3 5-40,7-5 0,-3 4 123,-1-3 1,-4 4-113,0-1 1,-4-1 89,4 1 1,-5 1-53,1 3 1,-6 0 74,-1 0-283,-1 0 188,5 0-572,-1 0 176,1 0-692,-6 0 317,-1 0 473,-5 0 1,-5 0-1,-1 0 1</inkml:trace>
  <inkml:trace contextRef="#ctx0" brushRef="#br0" timeOffset="21">16891 9125 7952,'-10'-11'44,"3"-1"1,2 5 136,5-1 202,0 6 396,0-8-464,0 8 0,1-3 15,3 5 0,-2-4-137,6 1 1,-1-1-148,5 4 1,3 0 97,0 0 0,4 0-162,-3 0 1,4 0 3,-1 0 0,1 0-50,-1 0 1,3 0-145,-3 0 0,1-4 97,-1 0 0,-1-1-62,-3 1 0,-2-1 28,2-2 0,-2-2-1148,-2 5 489,1-5-422,-1 3 1226,-5-1 0,-6-3 0,-6 4 0</inkml:trace>
  <inkml:trace contextRef="#ctx0" brushRef="#br0" timeOffset="22">16857 8634 8010,'-6'-11'0,"1"3"288,5 1 599,0-1-228,0-4-401,5 1 1,1 5 28,6 2 0,0 1-45,4 0 0,1 1-140,6-2 0,0 3 125,0 1 1,5 0-104,2 0 1,2 0 13,-2 0 0,0 0-193,-4 0 1,-3 0-602,0 0 1,0 0 393,-4 0 1,-1 0-1840,1 0 2101,-5-5 0,7 4 0,-3-4 0</inkml:trace>
  <inkml:trace contextRef="#ctx0" brushRef="#br0" timeOffset="23">17714 8577 8106,'0'-11'-460,"-4"3"-58,0 0 1,-3 1 535,3-5 1,-1 1 520,1 0 0,3-1 1,-3 1-350,2 4 183,-3-3 159,4 4-48,-4-6 12,5 6-267,0-4 0,-1 9-22,-3-3 0,3 4-73,-3 4 1,3-2-176,1 6 1,0 1 16,0 6 1,0 3 81,0 5 1,0 1-54,0 2 1,1 0 73,3 4 0,-2 1-15,6 3 1,-4 4-30,3 0 0,-4 4 6,1-4 0,-2 4-192,2-4 1,-3 0-34,3-4 0,-3 4-168,-1 0 0,0-3 111,0-5 1,2-5-23,1 2 1,-1-3 145,1-1 1,-1-1 141,-2-3 1,0-3-131,0-4 1,0-1 123,0 0 0,0 1-28,0-1 0,0-3 211,0-1 1,0-3 437,0 4-254,0-6 162,0 4-246,0-1-347,0-4 265,0 4-157,0-5 19,5 0-10,-4 0 0,8-1 61,-5-3 1,5 1-83,-2-4 0,3 3 69,2-4 1,-1 4-40,1-3 1,-1 4-100,1 0 0,3-3 27,0 3 1,0-2-3,-3 1 1,-1 3-214,0-3 1,1-1 66,-1 1 1,1 0-210,-1 4 0,-3 0-138,-1 0-968,-4 0 399,2 0 674,-5 0 1,-5 0 0,-1 0 0</inkml:trace>
  <inkml:trace contextRef="#ctx0" brushRef="#br0" timeOffset="24">17645 8451 8127,'7'-11'-1295,"-2"3"971,-5 1 1,0 3 1072,0-4 0,0 5 332,0-5-769,5 5 1,-3-2-276,6 5 1,-1-1 121,5-3 0,-1 3-157,1-3 1,4 3 66,3 1 1,-1 0-80,1 0 0,-4 0 114,4 0 0,-5-1-168,2-3 1,-4 3-1162,0-3 927,-1 2 1,0 2-550,1 0 847,-6 0 0,4-5 0,-3-1 0</inkml:trace>
  <inkml:trace contextRef="#ctx0" brushRef="#br0" timeOffset="25">18068 8486 8063,'0'-7'-798,"0"2"1223,5 5 1,-3 0-55,6 0 1,-4 0-125,3 0 1,-3 2 75,4 1 0,-1 0-75,5 5 0,-1-1-134,1 5 0,-1-1-226,1 0 1,0 1 160,4-1 0,-3 1-169,7-1 0,-7 0 56,3 1 0,0-2 18,-1-2 1,1 2-43,-5-3 1,0 0-198,1 0 0,-1-4 67,1 1 1,-5 1-247,1-1 1,-4-1-863,3-3 1326,-4 6 0,7-5 0,-4 4 0</inkml:trace>
  <inkml:trace contextRef="#ctx0" brushRef="#br0" timeOffset="26">18593 8520 8050,'0'-6'-200,"0"-5"647,0 5-3,0 0 515,0 1-286,0 5-633,-5 0 1,3 5-52,-6 2 0,0 4 119,-3 0 0,-1 4-215,1 0 1,0 4-46,-1-3 1,-3 0 72,0-1 0,0-2-123,3 2 0,1 2 34,-1-2 0,5-4-166,-1-3 0,4-2 90,-3 2 1,4 2-494,-1-2 79,3-3 337,1 0 0,0-4 321,0 3 0,0-3 0,5 9 0,1-3 0</inkml:trace>
  <inkml:trace contextRef="#ctx0" brushRef="#br0" timeOffset="27">18410 8760 10150,'0'11'341,"0"2"-95,0 2 1,0-1-192,0 5 1,0 0 112,0 4 0,0-4-216,0 0 0,4 0-22,0 4 1,1 0-145,-1 0 0,-3-1 142,3 1 1,-3-4 88,-1 0 1,2-5 164,1 2 0,-1-4-148,1 0 1,-1-1-63,-2 1 123,0-1-420,0 0 287,0 1-592,0-6 0,0 0-327,0-2-62,5-2 1019,-4 3 0,9-10 0,-3-2 0</inkml:trace>
  <inkml:trace contextRef="#ctx0" brushRef="#br0" timeOffset="28">18685 8383 8099,'6'-8'-221,"-2"1"1,-3 3 311,-1-4 1,1 6 888,3-2-432,-3-2-287,4 4 0,-3-3 66,1 5-317,4-5 1,5 4 92,4-3 0,-4 3-156,4 1 0,1 0 59,2 0 1,3-4-154,1 0 1,-4 0 10,0 4 1,-1-1 136,1-3 0,-3 3 43,-4-3 1,-1 3 9,0 1 1,1 0 89,-1 0 63,1 0 55,-1 0-296,1 0 83,-1 0 1,-3 0-15,-1 0 91,-4 0 2,7 0 1,-8 0-73,6 0 0,-4 0 121,3 0 0,-3 1-80,4 3 1,-6-1 231,2 4 1,1 1-54,-1 3 0,4 2-126,-4 2 1,1 3-9,-2 5 1,-1 0 13,2-1 1,1 3-98,-2 1 0,1 0 95,-4 4 1,0 0-35,0 5 1,1-5-7,3 1 1,-2-5-15,1 5 1,0-5-56,1 5 1,-3-6-5,3 2 1,-3-3-99,-1-1 0,0 0 86,0 0 0,4-1-161,0 1 0,-1-4 81,-3 0 1,2-5-69,2 1 0,-3 2 106,3-2 0,1 0-74,-1-3 1,-1-1-7,-3 1 0,4-5-104,0 1 41,0 0 78,-4 3 67,0 0-73,0-4 166,0 3-142,0-9 282,0 9-184,0-8-17,0 3 0,0-4-150,0 3 152,0-3 9,0 4 11,0-5-44,0 5-84,0-4-224,0 4-74,0-5-317,0 6 1489,0-5-715,0 4 661,0-5-652,0 5 253,-5-4-95,-2 4 28,-4-5 0,-1 2-37,1 1 1,0-1-88,-1 1 1,1-1 387,-1-2 0,1 0-143,0 0 0,-1 0-440,1 0 0,-1 0 119,1 0 0,-6 0-621,-2 0 1,2 0-152,-2 0 0,5 0-474,-2 0 1,7 0-1041,2 0 1180,-1 5 1037,2-4 0,1 4 0,5-5 0</inkml:trace>
  <inkml:trace contextRef="#ctx0" brushRef="#br0" timeOffset="29">6396 7389 9089,'3'12'246,"1"-1"-172,0 1-40,1 4 1,-4-3 22,3 2 0,1-2-77,-1-2 0,4 1 90,-4-1 1,1 2-158,-2 2 1,-1-2 89,2 2 1,-2-3-111,2 0 1,-3-5 53,3 1-408,-3 0-996,-1 3 827,0 1 630,0-1 0,0 0 0,0 1 0</inkml:trace>
  <inkml:trace contextRef="#ctx0" brushRef="#br0" timeOffset="30">6727 7412 8198,'0'-6'117,"0"-4"106,0 8 119,0-3-237,0 5 35,0 5 1,-1 2-120,-3 4 0,1 6-73,-4 2 0,-1 2 73,-3 2 1,-1 0-27,1 0 0,-1 0 29,1-1 1,0 0-185,-1-3 0,1 1-188,-1-4 1,1 3 127,-1-4 0,2 0-248,3-3 0,-3 0 468,2 3 0,-2-2 0,-2 4 0</inkml:trace>
  <inkml:trace contextRef="#ctx0" brushRef="#br0" timeOffset="31">6670 7606 8198,'6'-11'0,"4"1"-77,-2 2 0,2-2 141,1 2 0,1 2 202,-1-2 0,2 5-48,2-5 0,-2 5-120,2 0 1,-2-2 96,-2 1 1,1 0-124,-1 4 1,-3 0-98,-1 0 1,-3 1 111,4 3 0,-6 2-131,2 6 1,-3-1 88,-1 1 0,-1 3-135,-3 0 1,-2 4 77,-5-4 0,-1 4-56,1-3 1,-1 3 51,1-4 0,1 0 203,2-3 0,-2-1 1,2 0 1,3-3-102,1 0 337,3-1-249,1 5-47,0-1 1,5-1-9,3-2 0,2-3 58,1-5 0,1 0-55,-1 0 0,4 0-14,1 0 0,0 0-78,-1 0 0,-2 0 60,2 0 1,-2 0-670,-2 0 458,1 0 0,-1 0-1741,1 0 1861,-6 0 0,4 0 0,-3 0 0</inkml:trace>
  <inkml:trace contextRef="#ctx0" brushRef="#br0" timeOffset="32">8314 7298 8132,'-6'-5'-14,"0"0"282,2-3 241,3 3 122,-4 0 0,5 4-484,0-4 52,0 5 0,0 5-189,0 2 0,3 0 67,1 0 0,4 5-182,-4 3 1,1 1 88,-2 0 0,-1-4-129,2 4 0,1 0 9,-2-1 0,1 1 97,-4-5 1,0 0-115,0 1 0,0-1 32,0 1-745,0-1 324,0 1-590,0-1 1132,0 0 0,5 1 0,2-1 0</inkml:trace>
  <inkml:trace contextRef="#ctx0" brushRef="#br0" timeOffset="33">8657 7321 7966,'0'-7'545,"0"2"-137,0 5-335,-5 0 1,4 5 73,-3 3 1,-1 3-196,1 5 0,-5-1 59,1 8 0,2-3-87,-1 7 1,-1 1-32,-4-2 1,0 2-121,-3-1 1,6-3 71,-3 3 1,3-3 107,-2-1 1,0-4 33,-1 0 0,1-5-28,-1 1 0,5-2-151,-1-2 0,4-1 0,-3-2-549,4 2 741,-2-4 0,5 1 0,0-2 0</inkml:trace>
  <inkml:trace contextRef="#ctx0" brushRef="#br0" timeOffset="34">8588 7652 7966,'7'-11'0,"-1"-1"305,-2 1 1,-1 1-37,4 2 0,-3-2-119,4 2 0,-5 2 73,5-2 0,-4 6 206,3-2-84,1-2-325,9 4 0,-1-3 59,3 5 0,-6 0-88,-6 0 0,1 0-78,3 0 293,1 5-145,-1 2 0,-4 4 11,-4 0 1,2 1 122,-1-1 0,0 1-146,-4-1 1,-5 1-6,-3-1 0,-2 4-95,-1 0 0,-1 2 93,1-2 0,-2-1-96,-2 5 0,2-1 67,-2 1 1,-1-1-94,0-3 1,1-2 93,4 2 1,3-4-26,1-3 0,4 2 81,-1-2 15,3-3 177,1 5-208,0-9 87,5 9 1,1-8-95,6 1 0,0-1 144,4-2 0,0 0-78,3 0 1,3 0 107,-3 0 0,1 0-168,-1 0 0,-1 0-87,-3 0 1,-2 0-34,2 0 1,-6 0 117,-1 0-434,-1 0 0,1 0-40,-1 0-1833,-4 0 2256,2 0 0,-10 5 0,-1 1 0</inkml:trace>
  <inkml:trace contextRef="#ctx0" brushRef="#br1" timeOffset="35">14425 9845 8240,'-4'7'-872,"0"1"640,-5-5 0,7 5 216,-6-4 1,5 1 665,0-1-259,-4-3 143,6 4-203,-4-5 55,5 0 0,1-5-126,3-2 1,2-5 8,6-3 0,3-3 200,0-4 0,4-1-254,-4 0 0,10-5-11,-3-3 1,9-7 12,-1-3 1,5-5-434,3-4 0,-16 24 0,1 0 201,4-2 1,0-1-226,0 1 0,1-1 0,2-2 0,-1 0 255,1-1 1,1-1 0,-2 1 0,1 1 28,3-1 1,-1-1 0,-1 0 0,-1-1-105,2-4 1,1 0-1,2-3 1,1-1-301,4-5 0,0-1 1,-2 0-1,0 0 196,2-2 1,0 1-1,-2 0 1,1 2 69,1 3 1,0 1 0,-5 3 0,0 1-33,-2 4 1,-1 2-1,-5 1 1,0 1 46,-2 4 0,0 1 0,-3 1 1,0 2 50,16-15 1,-1 1 460,-10 10 0,-6 5-425,-6 3 1,-3 8 1215,-4 0-894,2 7 1576,-9-1-1684,4 5-2310,-5 0-53,-5 0 2141,4 5 0,-9 2 0,3 4 0</inkml:trace>
  <inkml:trace contextRef="#ctx0" brushRef="#br1" timeOffset="36">16606 7629 8153,'-5'-6'0,"4"1"0,-10 0 0,10 3 0,-9-3 0,2 5 0,2 0 0,-2 0 0,1 2 0,-5 1 0,1 0 348,0 5 1,-5-5 472,1 5 1,0 0-610,3 3 0,-3-3-86,0-1 1,0 5-42,3 3 0,1 1-22,0 0 0,0-4-146,4 3 1,-3 3 24,2 1 1,3-1 88,1 1 0,-1 0-89,1 4 1,0-4 70,4 0 0,0 0-18,0 4 1,4-4-39,0 0 1,5-4-103,-1 4 0,2-4 56,1 5 1,1-7-85,-1 3 0,4-4 67,0 0 1,4-2 47,-3-2 1,3 2-18,-4-3 1,5-2 63,-1-1 1,-1-3 14,1-1 0,-1 0-20,1 0 0,1-1 101,-5-3 0,6-2 262,-2-5-203,2-1 1,-2 0 34,0-4 0,0 2 165,4-5 0,-5 0 4,-3-4 0,-2 1-97,-2-1 0,-3 0 52,0 0 1,-6-1-85,2-3 1,-4 3-86,-4-2 0,-6-2 73,-5 1 0,-6-3-377,2 3 0,-3-1-417,-5 1 0,3 4 359,-3 1 0,3 5-664,1 10 1,0-2 98,1 5 793,4 0 0,-4 9 0,4 1 0</inkml:trace>
  <inkml:trace contextRef="#ctx0" brushRef="#br2" timeOffset="37">19804 8783 8105,'-12'0'-30,"1"-5"1,3 3 471,1-2-69,4 3-19,-2-4-99,5 4 96,0-4 544,0 5-598,5 0-239,-4 0 0,10 0-74,-4 0 1,3 0 111,2 0 0,3 0-105,0 0 0,4 0-37,-4 0 0,6 0 80,-2 0 0,-1-1-85,1-3 9,-5 2 1,2-6-33,-4 4 0,-1-1 132,0 1-450,1 3-545,-6-4-129,-1 5 1066,-5 0 0,-10 5 0,-3 1 0</inkml:trace>
  <inkml:trace contextRef="#ctx0" brushRef="#br2" timeOffset="38">19735 8988 9937,'12'0'645,"-1"0"-442,1 0 0,-1 0-37,0 0 1,2 0-149,2 0 1,2 0 174,2 0 1,1 0-221,-5 0 1,6 0-761,-2 0 457,2 0 219,-3-5 1,4 4 110,-3-3 0,2-2 0,2-1 0</inkml:trace>
  <inkml:trace contextRef="#ctx0" brushRef="#br2" timeOffset="39">20386 8531 8094,'-4'-7'-14,"1"-1"1,-2 6 102,1-2 271,2-3 148,-3 6 85,5-4 152,-5 5-476,4 0 27,-4 5-119,5 2 0,0 5-29,0 3 88,0-2-121,0 9 1,4-5-67,0 6 1,3 4 4,-3 0 1,4 4-136,-5 0 1,5 2-62,-4 1 1,1 4-189,-1 0 1,-3 0-525,3-3 419,-3-1 272,4-5 1,-4-1-274,3-5 320,-2-5 0,-2 2 173,0-5-41,0 0 1,0-7-8,0-1 0,0-3 443,0 4-52,0-6 321,0 4 462,0-6 1,1-4-1069,3 0 0,-2 0-208,6 4 0,-1-1 82,5-3 1,-1 3-188,1-3 1,0 3 19,4 1 1,-3 0-89,7 0 0,-5 0-75,4 0 284,0 0 25,4 0 1,-2-4-1,-2 0 1,3 0-39,-3 4 1,-1 0 147,1 0 0,-4 0-128,4 0 0,-5-4 136,1 1 1,-2-1-117,-2 4 21,1-5 0,-1 4-111,0-3 0,-4 1-364,-3-1-1,-3 3-128,4-4 170,-4 5 1,3 0 442,-8 0 0,3 0 0,-4 0 0</inkml:trace>
  <inkml:trace contextRef="#ctx0" brushRef="#br2" timeOffset="40">20466 8863 7970,'-1'-14'0,"-3"2"586,3 3-28,-4-2-234,10-1 0,1 6-48,6 2 0,-1-1 118,0 1 1,2 1-234,2 3 0,3 0 62,5 0 1,-4 0-168,0 0 1,0 0 71,4 0 1,0 0-39,0 0 0,-1 0-20,1 0 1,-4 0-204,0 0 1,-1 0 70,1 0-692,3 0 529,-15 0 0,9-2-1348,-9-1 1157,-2 1 0,0-4 416,-5 2 0,0 3 0,0-4 0</inkml:trace>
  <inkml:trace contextRef="#ctx0" brushRef="#br2" timeOffset="41">20318 8531 7970,'-4'-11'0,"0"0"0,0 3 87,4 0 1,5 5 100,3-5 0,7 4 276,4-4 1,4 5-1,4-5 0,-1 0-173,9-3 1,-4 3-115,7 1 0,-2 0 28,-2 0 1,-1 0-358,-2 4 0,0 1 187,-4-1 1,-2 1-1578,-6 2 1542,3 5 0,-4 2 0,5 4 0</inkml:trace>
  <inkml:trace contextRef="#ctx0" brushRef="#br2" timeOffset="42">21220 8269 8081,'0'-12'0,"0"1"0,-5-1 0,2 2 0,-4 3 0,4 2 0,-3 5 0,2 0 0,3 0 0,-6 5 0,4 2 0,1 9 551,-1 3 1,1 3 772,2 5 1,0 2-818,0 5 1,0 5-460,0-1 0,5 6 3,3 2 0,-3-1-81,-1 5 1,1-3-60,-1-1 1,3-5-343,-3 1 1,1-5 132,-1 1 1,-3-2-25,3-2 1,-3-4 188,-1 1 0,0-6 15,0 2 1,-3-4 219,-1-4 0,-4 1-62,4-5 0,-1 4 139,1-3 0,3-1-128,-3-4 0,3-3 155,1-1 0,0-3 178,0 4-209,0-6 1,0 5-48,0-3 33,0-3-17,0 4 130,0-5-287,5 0 1,2 0-48,4 0 1,0 0 77,1 0 0,3 0-62,0 0 0,4 0 46,-3 0 1,0-1-150,-1-3 1,-2 3 135,2-3 0,2-1-38,-2 1 0,0-1 27,-3 1 1,-1 3 0,0-3 1,-3 1-1077,0 0 439,-6 1-1335,3-3 1993,-5 0 0,0 4 0,0-4 0</inkml:trace>
  <inkml:trace contextRef="#ctx0" brushRef="#br2" timeOffset="43">21300 8177 6629,'-5'-6'249,"4"-4"569,-5 9-80,6-5-371,0 6-146,6 0 1,0 0-204,5 0 0,2-3 122,2-1 1,2 0-78,2 4 1,2-4 73,-2 0 0,3 1-231,1 3 1,-4-4-159,0 0 1,-5 0-188,1 4 1,-2 0-344,-2 0 782,-4 0 0,3 0 0,-4 0 0</inkml:trace>
  <inkml:trace contextRef="#ctx0" brushRef="#br2" timeOffset="44">21700 8451 8081,'0'-11'0,"0"0"28,0-1 1,-2 5 291,-1-1 0,1 4 457,-2-3 17,3 4 101,1-2 167,0 5-863,5 0 0,2 5 0,4 3 0,0 6 21,1 1 1,-1 1-31,1 0 1,3 1-74,0 6-69,6 0 1,-5 0-150,3 0 0,5 5 62,-5 2 1,5 2-314,-5-2 0,-1 2 184,1-5 0,-5-1-134,1-3 0,-1 4 75,2-1 0,-4-3-292,3-4 0,-3-4 51,-5 5 473,4-7-182,-5 4 0,5-6 297,1 1-92,-6-1-50,4 1 1,-5-5-35,3 1 0,-2-4-25,-2 3-125,-3-4 19,4 2 0,-3-4-61,2 3-281,-3-3-509,4 4 378,-5-5 660,-5 0 0,-2-5 0,-4-1 0</inkml:trace>
  <inkml:trace contextRef="#ctx0" brushRef="#br2" timeOffset="45">22134 8326 8081,'-5'-12'-1097,"3"5"549,-2-1 1619,3 6-141,1-3-233,-5 5-526,4 0 1,-8 5 19,5 2 0,-1 5-206,1 3 1,2 4 130,-6 8 1,-1-2-82,-6 5 0,-3 2 76,-5 6 1,-1 2-98,-2 1 1,0 1 78,-4-7 1,4 5-95,0-6 1,-2-1 10,1-2 1,4-6 57,4 2 0,2-3-71,-2-1 1,1-4 73,3 0 1,6-5 63,-3 1 0,5-2-70,-1-2 1,3 1-281,5-1-210,0 0-496,0 1 380,0-1 1,1-4-924,3-4 1464,-3-1 0,9 3 0,-3 1 0</inkml:trace>
  <inkml:trace contextRef="#ctx0" brushRef="#br2" timeOffset="46">22545 8200 8081,'7'0'-571,"1"0"455,-5 0 1,3-1 228,-2-3 91,-3 3 0,5-6 479,-2 4-56,-3 1 78,4-3-150,-5 5-290,0 0-1,-5 0 0,3 4-151,-6 0 0,1 5 81,-5-2 0,5 5-110,-1 3 0,0-1 20,-3 5 0,0-4 43,-1 4 0,1 0 2,-1 4 1,1 0-13,-1 0 0,1 1 31,0 3 1,-1-2 5,1 6 0,3-5-155,1 5 0,0-5 85,0 5 1,-2-2-170,5 1 1,0 3 43,4-2 1,0 1-66,0-2 1,0 3-38,0-3 0,1 0-140,3 0 1,-1-5-12,4 2 0,1-4 75,3-4 0,2 1 8,2-4 0,-2 3 88,2-4 0,-1 0 128,1-4 1,-2 1-80,2-1 0,2-3 130,-2-1 1,0-3-48,-3 4 0,-1-6-23,0 2 0,-3 1-240,0-1 198,-1 0-413,0-4-571,3 5-206,-9-4-423,4 4 1649,-5-5 0,-5 5 0,-1 2 0</inkml:trace>
  <inkml:trace contextRef="#ctx0" brushRef="#br2" timeOffset="47">22773 8474 8081,'0'-21'0,"0"2"0,0 2 114,0 6 352,0-1 218,0 1 175,-5 5-240,4 0-291,-4 6 1,6 2-30,3 2 1,2 6-62,6 5 1,0 5 28,4-1 1,-2 3-43,5 1 0,0 3-1,3 1 1,0 0-14,-3-5 1,3 3-135,-3 1 1,-2-2-417,2 3 202,-5-3 156,8-1 1,-9-1-614,2-3 433,-2 2 0,-2-4-501,0 2 453,1-3 0,-1-3-42,1 2 1,-2-6-6,-3 2 1,4-2 11,-4 3 1,0-5-55,0 1 1,-3-4-115,4 3 31,-6-4 99,3 2-581,-5 0 369,0-4 117,0 4 377,0-5 0,0 5 0,0 2 0</inkml:trace>
  <inkml:trace contextRef="#ctx0" brushRef="#br2" timeOffset="48">23196 8394 7926,'0'-23'-810,"0"6"405,0 1 1311,0 4 9,0 0-624,0 1 1,0 3 263,0 1-1,-5 4-376,3-2 1,-6 10 40,4 3 1,-5 3-114,1 4 1,-6 7 102,-1 5 1,-4 6-154,4 1 0,-6 5 145,2 7-1485,-7 0 1320,2-1 0,-4-3-104,5 0 1,1-5-152,3 1 0,-1-8-70,5-3 185,0-3 0,7-6-53,0-3 94,1 3 0,-3-5-144,2 2 1,3-6-239,5-2 0,0-3 712,0 4-267,0-6 0,0 8 0,0-3 0</inkml:trace>
  <inkml:trace contextRef="#ctx0" brushRef="#br2" timeOffset="49">23561 8371 8341,'0'8'615,"0"0"0,0 3-305,0 4 1,0 6-160,0-2 1,2 4-136,1 3 1,-1-2 45,1 3-9,-1 2 25,-2-5 1,3 4-199,1-5 118,0 0-88,1-5 1,-4 2 5,3-5 1,1 2 92,-1-2 1,1-2-88,-1 2 1,-1-3-184,4 0-436,-4-1-501,2 1 1198,-5-1 0,0 1 0,0-1 0</inkml:trace>
  <inkml:trace contextRef="#ctx0" brushRef="#br2" timeOffset="50">23390 8680 7999,'0'-12'91,"0"6"362,0 1-44,5 5-126,1-5-115,6 4 0,-1-4 57,1 5 0,4 0-100,3 0 0,-1 0-175,1 0 0,1 0 105,7 0 0,-3-2-106,3-1 1,-3 1-648,-1-2 388,-1-2 163,-4 5 1,4-8-1061,-3 5 505,-3 0 320,6-1 382,-9 4 0,8-9 0,-3 3 0</inkml:trace>
  <inkml:trace contextRef="#ctx0" brushRef="#br2" timeOffset="51">23995 8314 8074,'0'-11'1184,"0"0"-833,0 4 323,0 2 128,0 5-591,0 5 0,0 7-11,0 7 1,4 3-31,0 5 1,0 2-47,-4 6 1,0 3-124,0 0 0,1 1-814,3-1 414,-3-2 306,4 3 0,-5-6-361,0-3 280,5 3 1,-4-8-438,3 1 392,3-7 1,-6 2 27,3-6 0,1 0 16,-1-4-74,-1 1 28,2-1-328,-3 1 251,3-6 126,-5-1 1,-2-5-464,-1 0 279,1 0 356,-8 0 0,9 0 0,-9 0 0,3 0 0</inkml:trace>
  <inkml:trace contextRef="#ctx0" brushRef="#br2" timeOffset="52">23984 8634 8029,'0'-19'134,"0"0"0,1 1 288,3-1 0,-3-1-118,3 5 1,1 0-10,-1 3 0,1 2 168,-1 2-233,-3-2-44,9 9 1,-7-5-48,4 2 90,-4 3-105,7-5 0,-4 12-25,6 1 1,-1 7 19,1 1 0,0 6-271,4-2 0,-3 2 44,7 2 1,-3 0-45,2 0 0,3 0-184,-3-1 223,2 1 28,-3-5 0,4 0 19,-3-3 73,2-2 1,-3 3 0,3-6 13,-6-2 1,0 2 72,-4-2 1,1-3 175,-1-1 0,-3 1 90,-1-1 169,-4-1-213,7-3-219,-9 0 18,4 0 1,-3-1 307,2-3-69,-3-2-169,4-6 1,-5 1 44,0 0 1,0-2 3,0-2 1,4-3 3,0-5 1,-1-5-65,-3-2 1,0-2 13,0 2 1,0-7-185,0 3-6,-5-3 1,3 2-190,-6 1 1,6 4 91,-2-1-118,-3 6 0,6-3-187,-3 5 1,-1 5 170,1 3-193,1 2 184,3 2 1,0 0-616,0-1-321,0 6-173,0-4 654,0 8 34,0-3 1,0 7-1147,0 1 1809,0 4 0,5 4 0,1 1 0</inkml:trace>
  <inkml:trace contextRef="#ctx0" brushRef="#br2" timeOffset="53">24646 8109 8076,'0'-8'-17,"0"1"264,5 4-303,2-7-212,-1 9 0,0-4 589,-2 5 719,-3 0-222,4-6-95,-5 5-128,0-4 561,0 5-929,0 5 1,0 2 0,0 4 0,2 2-34,2 2 0,2-1-168,5 5 0,1 0 48,-1 4-118,1 0 111,-1 5 0,0-3 0,1 5 1,-1-3-40,1 3 0,-5-3-132,1 4 1,-2-1-64,2 4 0,1-3-180,-5-1 1,-1-3-154,-3 3 1,0-4 193,0 0 0,-3-2-185,-1-1 351,-5 0-7,8-5 1,-8 2 173,5-5-174,0 1 80,-1 0 0,4-3 161,-3 2 0,-1-2-150,1-2 0,-1-1-42,1-2 0,2 2-55,-6-2 0,4-3-231,-3-1 1,3 1-722,-4-2 513,1 1 225,0 1 1,-3-3 366,2 1 0,3-1 0,-5-2 0,4 0 0,-6 0 0</inkml:trace>
  <inkml:trace contextRef="#ctx0" brushRef="#br2" timeOffset="54">24829 7915 8118,'-6'-5'-45,"2"-3"0,1 2 64,-1-2 1,3 4 355,-3-3-125,3 4 1,5-3 9,0 2 0,5 3-13,-2-3 1,3 1-37,2-1 0,-1 3-42,1-3 0,3 2 0,0-2 0,0 3 32,-3-3 0,3 1-149,0 0 1,-3 1 62,-5-1 0,1 1-138,3 2 1,-3 0 83,-1 0 163,-4 0-308,7 0 164,-3 0 6,4 0 0,-5 2 16,-2 1 1,2 4-7,2 4 0,-2 2-31,2 2 1,-4 3-43,3 5 0,-3 1 3,4 2 0,-6 0 169,2 4-132,3 1-15,-6 3 1,5 0 116,-2 0-102,-3 1-54,4 4 0,-5-3-74,0 2 1,0-3-23,0-1 0,4-3-211,0-1 1,0 1 40,-4 3 1,0-3-134,0-1 0,0-3 211,0 3 1,1 1 72,3 3 0,-3-4 261,3 1-98,2-6 108,-4 8 0,3-7 126,-5 4 1,0-5-109,0 2 0,0-3 51,0-1 0,0 0-40,0 0 0,0-4-50,0 0 1,0-5-86,0 1 0,0 1-35,0 0 0,1-2-98,3-7 85,-3 3 52,4-3 51,-5-1 39,5 4 0,-4-9-7,4 5 28,-5-6 1847,0 0-1915,-5 0 8,4 0-1,-9 0 0,7 0-185,-4 0 0,-1 0 53,-3 0 0,-1 0 50,1 0 1,-6 0-38,-2 0 0,2 0-128,-2 0 0,1 0-10,-1 0 0,-2 0-84,6 0 1,0 0-745,4 0 498,-1 0-14,1 0-877,-1 0 672,6 0-367,1 0 664,5 0 1,0 0 0</inkml:trace>
  <inkml:trace contextRef="#ctx0" brushRef="#br2" timeOffset="55">7960 11238 8303,'0'6'538,"0"0"1,2-5-475,1 3 144,4-3-83,-1 4 0,4-5 33,-2 0-18,2 0 0,3 0 100,2 0 1,-1 0-81,5 0 1,0 0 83,4 0 0,0-4-66,-1 0 0,1-1 6,0 1 0,1 2-68,3-6 0,-3 6-5,3-2 1,-3-1-176,-1 1 0,-2 0 142,-2 4 1,2 0-172,-6 0 1,0 0 107,-4 0-107,6 0 1,-4 0 46,2 0-48,-2 0-18,-2 0 1,-3 0-446,-1 0-443,-4-5 466,2 4 0,-6-4 533,-3 5 0,-3-5 0,-4-2 0</inkml:trace>
  <inkml:trace contextRef="#ctx0" brushRef="#br2" timeOffset="56">8109 11444 7523,'-7'0'-808,"1"0"2243,2 0-885,3 0-204,-4 0 122,5 0 46,5 0-308,1 5 0,6-4 20,-1 3 1,1-3-54,-1-1 0,4 0 46,1 0 0,4 0 52,-1 0 0,2 0-99,2 0 0,0 0-162,0 0 0,4-4 44,-1 1 0,2-5 96,-1 4 0,-3-4-230,3 5 0,-7-2 53,-1 1 1,-4 3-160,4-3 1,-5 2 78,1 2 1,-6 0-765,-1 0 0,-4 0 871,3 0 0,1 6 0,3 0 0</inkml:trace>
  <inkml:trace contextRef="#ctx0" brushRef="#br2" timeOffset="57">9422 10873 8081,'-6'0'851,"1"0"603,5 0-1298,0 5 0,0-3 57,0 6 1,0 3-13,0 5 0,0 5-30,0 2 1,4 4-6,-1 3 0,1 7-15,-4-3 1,0 4-375,0 0 153,0-2 1,0 7-147,0-5 0,0 4 129,0-4 1,0-1-32,0-7 0,0 2 66,0-5 0,0-5-22,0-3 1,0-1 49,0 1 0,0-6 284,0-5-23,0-1-142,5 0 0,-3-1 269,1-2-124,-1-3 123,-2 4 197,0-5-331,-5 0-101,3 0-89,-3 0 0,6 0-9,3 0 1,-1-1-102,4-3 0,1 3 75,3-3 1,2 3-122,2 1 0,-1-4 84,5 0 1,-3 0-100,3 4 0,0-4 111,4 1 1,1-3-291,2 3 1,-2 0 13,3-4 1,1 0 21,-1 0 0,-1-4 147,-3 4 1,0 0-8,0 0 1,-2 3 18,-2-4 0,2 6-51,-6-2 0,0 3 166,-3 1 0,-1-4-31,0 0 107,1 0 0,-5 4-279,1 0 7,-5 0 0,3 0-411,-2 0 449,-3 0 1,3 0 158,-8 0 0,-2 5 0,-6 2 0</inkml:trace>
  <inkml:trace contextRef="#ctx0" brushRef="#br2" timeOffset="58">9445 11307 8070,'-11'-12'-434,"-1"2"-543,1 2 861,4 3 688,2 0 91,5 4-114,0-4-154,5 5 1,2-1-150,4-3 1,4 3 101,1-3 1,4-1-119,-1 1 0,3-1-65,0 1 1,0 3 22,-3-3 1,3-1-79,-3 1 0,2-4 8,2 5 0,1-6-179,3 1 1,-7 2-150,3-2 0,-4 4 116,0-3 0,1 4-175,-4-1 1,-1-1 99,-4 2 1,1-1-41,-1 4 0,0-4-176,1 0 8,-6 0 1,1 4-338,-4 0 237,-1 0 1,1 0 476,-6 0 0,-9 0 0,-6 0 0</inkml:trace>
  <inkml:trace contextRef="#ctx0" brushRef="#br2" timeOffset="59">9456 10930 7618,'0'-12'169,"0"6"0,0 0 675,0 2-373,0 3-203,0-4-77,6 5 1,0 0 116,5 0 1,1-2-74,-1-2 1,4 2 137,1-6 1,5 4-83,2-3 0,0-1-55,4-3 0,2 1-29,1 2 0,2-2-146,-2 2 0,3 2 130,-2-2 0,-3 5-75,-2-5 0,-2 5-116,-1 0 1,0 1 22,0 2 1,-5-4-5,-3 1 1,-2-1 73,-2 4 1,-3 0-124,-1 0-147,-4 0-410,2 0 299,-5 0-249,0-5-696,0 4 1,-5-3 1232,-3 8 0,-2 2 0,-1 5 0</inkml:trace>
  <inkml:trace contextRef="#ctx0" brushRef="#br2" timeOffset="60">10427 10587 8252,'0'-6'-1493,"2"-1"1955,1 4 80,-1 1 64,3-3 172,-5 5-448,0 0-301,0 5 0,1 3-5,3 7 0,-3-1 65,3 5 0,-3 0 6,-1 4 0,1 1 34,3 3 0,-1 2-26,4 5 1,-4 1-10,1-1 1,-2 0-1,2 0 0,-3 2 1,3 2-6,-3-3 0,-1 5-25,0-6 1,0 4-119,0 0 1,0-1-75,0-7 1,0 3 121,0-2 0,0-3-194,0-2 0,0-1 56,0-3 0,2-3 48,1 1 0,-1-7 92,2 3 0,-3-4-8,-1 0 1,0-1 143,0 1 0,0-1-94,0 0 1,0-3 331,0 0-159,-5-1 202,3 5-283,-3-6 1,5 0 149,0-2-151,0-2 26,0 3 572,0-5-564,5 0 1,-2 0-51,5 0 59,-6 0-96,8-5 0,-3 3-25,4-2 12,0-2 1,1 5-133,-1-3 1,1 1 133,-1 0 0,4 1-131,1-1 0,0 0 60,-1-1 1,-2 3-95,2-3 0,-1 3 77,1 1 0,-2 0-4,2 0 0,-6-4-6,-1 0 1,-1 0 21,5 4 1,-5 0-295,1 0 271,-5 0-1001,2 0 389,0 0-413,-4 0 1,3 0 1058,-8 0 0,-2-5 0,-6-1 0</inkml:trace>
  <inkml:trace contextRef="#ctx0" brushRef="#br2" timeOffset="61">10519 10553 7857,'0'-8'-64,"0"1"557,0 4-79,0-2-29,0 0-205,0 4 1,1-4 225,3 5-205,-3 0 0,9 0 67,-2 0 1,2 0 8,1 0 1,1 0 54,-1 0 1,1 0-59,-1 0 0,4-4-97,0 0 0,6-1 63,-2 1 1,-1 2-232,1-6 0,-5 4 75,1-3 0,1 3-265,-1-4 0,-3 4-389,-4-3-213,-1 4-1324,-1-2 1186,0 5 921,-6 0 0,-6 0 0,0 0 0</inkml:trace>
  <inkml:trace contextRef="#ctx0" brushRef="#br2" timeOffset="62">11124 10736 8199,'-8'-7'-19,"1"3"0,3-1 101,-4 2 222,6-1 1,-3 3 338,5-3-431,0 2 0,0-1 31,0 6 0,0 4 60,0 4-118,5 1 0,0 4 106,2 3 0,4 3-29,-4 1 0,7-1-58,1 1 0,2 4 44,-2 0 1,2 3-213,2-3 0,2 4-107,-2 0 1,3-2-99,1 1 0,-1-4 70,1 0 1,-4-1-105,0-3 1,-1 0-92,1-3 188,3-2 0,-10-5 31,4 3 1,-7-6 29,-2 3 1,-3-5-39,4 1 164,-6 2 1,3-7-399,-5 4-466,0-4-751,0 2 1282,0-5 0,0-5 1,0-2-1</inkml:trace>
  <inkml:trace contextRef="#ctx0" brushRef="#br2" timeOffset="63">11489 10758 8060,'0'-11'-27,"0"0"116,0-1 372,0 1-64,0-1-124,0 1 1,0 3 509,0 1-412,0 4-22,0-2-244,-5 5 1,0 5 75,-2 3 0,-4 2-207,4 1 0,-3 5 91,-2-1 1,-3 6-85,0 2 0,-4 5-29,4 6 0,-6 2 93,2 2 0,-2-1-105,-2 5 1,0-6 4,0 3 1,0 0-6,0-1 0,4-4 103,0-3 1,4-6-236,-4 2 1,5-4 70,-1-4 0,6 1-277,1-5 1,5-1-322,-5-6-186,5 2 959,-2-9 1,5 9 0,0-3 0</inkml:trace>
  <inkml:trace contextRef="#ctx0" brushRef="#br2" timeOffset="64">11706 10610 8083,'0'-8'-907,"0"1"0,0 3 1475,0-4 1,0 5 373,0-5-339,0 5-312,0-7 0,0 8 14,0-6 1,2 4-92,1-3 0,0 4 21,5-1 0,-6 2-83,2-2 254,2 3-364,1-4 24,4 5 1,-3 1-98,-1 3 1,-3 2-89,4 5 1,-6 1 79,2-1 0,-3 2-20,-1 2 0,0 3 116,0 5 1,0 0-205,0 0 0,-5-1 27,-2 1 0,-4 0-40,0 0 0,0-2 149,-1-2 0,5 2 8,-1-6 1,4 0 17,-3-3 0,4-5 106,-1 1 0,3-4 71,1 3-175,0-4 1,1 2 431,3-5-263,2 0 0,6 0-25,-1 0 1,1 0-93,-1 0 0,2 0 0,2 0 0,-2-1-62,2-3 1,-2 3-134,-2-3 1,0 3-515,1 1 0,-1-4 21,1 0-593,-1 0 600,1 4 612,-1 0 0,-5 0 0,-1 0 0</inkml:trace>
  <inkml:trace contextRef="#ctx0" brushRef="#br2" timeOffset="65">12015 10576 8139,'-7'-12'735,"4"1"1,1-1-605,2 1 0,0 5 16,0-4 94,0 8-83,0-3 1,5 1 151,3 1-106,2-1 0,2 4-147,-1 0 0,0-4 99,1 0 1,1 0-161,2 4 1,-1 0 19,5 0 1,-4 0-54,4 0 146,-5 0 0,8 0-317,-3 0 125,-3 0 15,6 0 1,-10 0-135,4 0 108,-4-5 1,0 4 242,-1-3-134,1 3 0,-5 1 127,1 0 333,-6 0-394,8 5 1,-8 1 131,2 6 1,-3-1 11,-1 1-132,0 4 1,0-2 134,0 5 74,5 0-184,-4 4 0,4 4-127,-5-1 1,0 2 90,0-1-123,5-3 0,-2 8-204,4-6 1,-4 6 93,1-1 1,1-2-156,-1 1 1,1-3-17,-1 3 252,-3-4 1,9 2-47,-2-6 0,-2 1 9,2 0 0,-5-4 268,5 0 1,-4-1-86,3 1 1,-3 1 122,4-5 1,-6 2-38,2-2 0,1-2-141,-1 2 0,0-1 88,-4 1-43,0-2-15,0 3 1,0-4-6,0-1-40,0 1 134,0-1-107,5 1 373,-4-1-187,4-5 344,-5-1 2199,0-5-2641,-5 0 0,-1 0 115,-6 0 0,1 2-84,0 2-103,-6-3 1,-1 9 39,-5-2 0,1 0-163,-1 0 0,-1 2-90,-3-2 118,8-3 0,-8 4 33,8-5 1,2-1 32,-2-3 1,5 0-335,-2 0 1,4 0-79,0 0-370,1 0 0,1-1 69,2-3 19,3 3 0,5-9-1699,0 2 2373,0 3 0,10-5 0,3 4 0</inkml:trace>
  <inkml:trace contextRef="#ctx0" brushRef="#br2" timeOffset="66">13031 10884 7978,'0'-11'-220,"0"-1"374,0 1 103,0-1 160,-5 6 303,4 1-224,-4 5-28,5 0-207,-5 0 0,3 5-1,-1 3 1,1 2 340,2 1-433,0 6 0,2-3 4,1 5 0,0 0-55,5 4 0,-5-2-166,5-2 0,-4 2 88,3-6 1,-4 5-179,1-1 1,1-2 98,-1-2 1,1-2-71,-1-2 1,-3 0-266,3 1-218,-3-1-652,4 1 525,-4-1-910,4-5 553,-5-1 1077,0-5 0,-5 0 0,-1 0 0</inkml:trace>
  <inkml:trace contextRef="#ctx0" brushRef="#br2" timeOffset="67">12837 11044 7978,'-6'0'321,"-4"0"1,10 0 276,0 0-205,5 0-146,6 0 1,6 0 174,2 0 1,3-4-92,5 0 1,-3-3-40,3 3 0,1-4 84,-2 5-194,6-6 1,-6 6 81,4-5 0,-5 5-40,2-5 0,-4 4-170,-4-3 1,1 3 121,-5-4 1,1 4-737,-5-3 1,0 4 345,1-1 0,-1 3-1939,1 1 2153,-6 0 0,4-5 0,-3-1 0</inkml:trace>
  <inkml:trace contextRef="#ctx0" brushRef="#br2" timeOffset="68">13705 10587 8108,'-8'-10'-695,"1"2"1522,4-2-455,-2 9 0,4-4 165,-3 5 163,3 0-349,-4-5 0,4 4 151,-3-3-265,2 2 1,-3 8-78,5 1 1,0 5 106,0 3 0,0 4-164,0 7 0,0 4 35,0 4 1,2 4-73,1 0 1,3 4-188,1-4 0,2 4 58,-5-4 0,1 0-114,-1-4 0,-3-3 64,3-1 0,-2-4-23,2 0 1,-3-5 71,3-2 1,-3-5-32,-1 1 0,0 1 1,0-1 47,0 1 276,0-5 21,0 1-254,0-6 463,0-1 607,0-5-836,6 0-99,0 0-78,5 0-13,1 0 1,-1 0 14,1 0 0,4-1-27,3-3 1,-1 1-77,1-4 1,-1 3 42,1-4 0,2 5-153,-2-5 0,2 4 88,-2-4 62,2 6 1,-8-4 8,2 2 1,-2 3 16,-2-3 0,1-1 68,-1 1-95,1 0 1,-5 0-318,1 0 1,-4 1-80,3 3-162,-4 0-766,2 0 147,-5 0 0,0 0 0</inkml:trace>
  <inkml:trace contextRef="#ctx0" brushRef="#br2" timeOffset="69">13774 10907 7985,'0'-6'112,"-6"-5"1,5 9 449,-3-6 40,3 6 283,1-3-78,0 5-335,5 0-303,2 0 0,4 0 43,0 0 1,6-4 26,2 0 0,3-1-118,0 1 0,1-1 44,0-3 0,0 0-206,0 4 0,0-5-20,-1 1 1,0 2-88,-3-2 139,3 6 0,-10-7-284,3 5 196,-2-5 0,-5 8-483,-1-3 151,-4 3-830,2 1-986,-5 0 2245,-5 0 0,-1 0 0,-6 0 0</inkml:trace>
  <inkml:trace contextRef="#ctx0" brushRef="#br2" timeOffset="70">13762 10519 8113,'-1'-11'-786,"-3"4"899,3-3 467,-4 8 1,6-6-147,3 4 0,-2 0-23,6 4 0,0 0-63,3 0 0,2-4-80,2 0 0,3-5 106,5 2 1,1 0-137,2 0 0,-2 1 17,3-2 1,-3 2-18,-1 2 0,-1 2-57,-3-1 1,1 1 32,-5 2 0,4 0-176,-4 0 28,1 0 1,-5 0-143,0 0 1,1 0-157,-1 0-596,-4 0-409,3 0 89,-9 0 0,-1 4 1148,-8 0 0,-2 10 0,-1-1 0</inkml:trace>
  <inkml:trace contextRef="#ctx0" brushRef="#br2" timeOffset="71">14470 10347 8014,'0'-11'0,"0"3"-177,0 1 1,-1 0 158,-3 0 140,3-3 1,-4 7 41,5-5 1,-1 6 341,-3-2-219,2 3 1,-4 1 222,2 0 10,3 0-284,-4 0 0,5 5-1,0 2 0,0 5-118,0 3 0,4 0 110,0 8 1,4 3-150,0 8 0,2 1-8,2 3 0,-5-1-239,1 5 1,-6-4-353,2 4 0,-1 0 319,1 4 0,-3-5-301,3 1 0,-3-5 180,-1 1 0,0-2 132,0-2 0,0-4-9,0 1 1,0-6 300,0 2 0,0-4-20,0-4 1,0 1 0,0-5 0,0 1 309,0-5 0,0 0-160,0 1 1,0-1 149,0 1 1,-4-5 142,0 1-79,0 0-93,-1 3-395,4-5 202,-4 4 71,5-8-127,0 3 85,0-5 144,0 5-156,0-4 108,0 4-42,0-5-253,5 0 0,-2 0 27,4 0 0,1 0-91,3 0 0,1 0 49,-1 0 1,4-1 76,1-3 1,4 2-207,-1-6 0,-1 5 90,1 0 1,-4-2-134,4 1 1,-5-4 93,1 4 0,-2-1 113,-2 1-188,1 3 93,-1-4 0,-3 5-198,-1 0-295,-4 0-1240,2 0 1605,-5 0 1,-5-5 0,-1-1 0</inkml:trace>
  <inkml:trace contextRef="#ctx0" brushRef="#br2" timeOffset="72">14459 10279 7986,'-8'-8'21,"1"1"-161,4 4 418,-2-2 138,5 0-170,0 4 0,5-4 253,3 5-290,-3-6 0,5 5 176,-2-3-150,2 3 1,1 1-102,0 0 0,2 0 100,2 0 0,-1 0-218,5 0 0,0 0 3,4 0 0,-2-1-68,1-3 0,-5 1-144,6-4 1,-7 1 122,3-2 0,-5-2-518,1 2 1,-2 3 5,-1 1-343,-6-2 925,4 5 0,-9 1 0,4 6 0</inkml:trace>
  <inkml:trace contextRef="#ctx0" brushRef="#br2" timeOffset="73">14870 10416 8035,'-5'-7'0,"4"-3"-215,-3 3 0,1 0-43,-1 0 1354,3 4-210,-4-2-154,5 5 0,0-1 233,0-3-365,0 3-356,0 6 1,5 2-126,3 9 1,2 0 110,1-1 1,2 6-184,2-2 0,-2 6 24,2 2 1,3 3-48,1-3 0,-1 3-335,1-3 1,-1 3 138,1-3 1,2 0-321,-2-4 1,2-2 217,-2-2 1,-3 2 28,-5-6 0,5 0 117,-1-4 0,-1 1-3,-6-1 0,2 1-127,-3-1 38,-2 1 250,6-1-208,-10 0-282,4 1 279,0-6-714,-4-1 280,4-5 615,-5 0 0,-5 5 0,-1 2 0</inkml:trace>
  <inkml:trace contextRef="#ctx0" brushRef="#br2" timeOffset="74">15281 10404 8004,'-1'-17'128,"-3"1"1,2 4 738,-6 0-406,5 1-266,-2-1 0,5 5 527,0-1 259,0 6-463,0-3-312,0 5 1,-1 5-13,-3 2-98,3 3 0,-9 7-2,2 2 0,-2 4 78,-1 3 0,-2 4-118,-2 4 0,-3 0 10,-5 0 0,0 2-230,0 2 1,1-1-49,-1 5 1,-4-5 87,0 1 0,5-3-21,3-1 0,3-4 89,-3-4 1,5-2-65,-1-1 1,6-5 64,2-3 0,0-2-169,0-2 0,2-3 113,5 0 1,0-5-1525,0 5 913,0-6 724,0 4 0,5-6 0,1 0 0</inkml:trace>
  <inkml:trace contextRef="#ctx0" brushRef="#br2" timeOffset="75">15578 10393 8069,'-1'-11'0,"-3"-1"0,3 5 0,-3-1 237,3 5 113,1-7 71,0 9-173,0-4 0,0 6-152,0 3 1,0 4 105,0 7 0,0 3-101,0 4 1,0 10 70,0 2 1,3 3-73,1-3 0,0 3-172,-4-2 1,0 4 50,0-9 1,0 5 11,0-9 0,0 3 98,0-6 1,0 3-125,0-7 1,0-2 109,0 2 0,0-5-224,0 2 1,0-7 46,0-2 0,4-3-217,0 4-930,-1-6 479,-3 3 770,0-5 0,6 0 0,0 0 0</inkml:trace>
  <inkml:trace contextRef="#ctx0" brushRef="#br2" timeOffset="76">15567 10530 8042,'-5'-11'246,"-1"-1"663,-1 1-835,-3-1 254,8 1 264,-3 0-287,5 4 0,5 3-125,3 8 1,3 3 10,5 4 0,1 5 33,6 3 0,0 3-17,0 1 0,0 4-356,0-1 139,0 1 1,1-3-351,2 3 0,-2-3 259,3 2 0,1-3-75,-1-4 0,-1 2 24,-3-6 0,2 0-181,-2-4 1,3 1 41,-7-1 0,-3 1 3,-1-1 253,3 1 0,-5-2 160,2-3 0,-6 2 213,-1-5-242,-6 5 1,7-7 468,-5 6-84,0-5-856,-4 2-1260,0-5 1635,-5 0 0,-2 0 0,-4 0 0</inkml:trace>
  <inkml:trace contextRef="#ctx0" brushRef="#br2" timeOffset="77">16103 10347 7953,'-3'-14'257,"-1"3"38,0 2 1,3-1 172,-3 2-201,3 3 1,-4 4 419,5-3-179,0 3 1,0-3-225,0 8-114,0 2 0,0 11-106,0 2 0,0 4 121,0 3 1,3 2-151,1 3 0,4 5 41,-4-1 1,3 0-219,-3-4 1,0 0 68,-4-4 1,4 3-88,-1-3 1,1 0 33,-4-4 0,0-1-179,0 1 0,4-1 116,0-3 0,0-1 122,-4-3 0,0-2-287,0 2 101,0-2-524,0-2-85,0 0-85,0-4 947,0-2 0,0-5 0,0 0 0</inkml:trace>
  <inkml:trace contextRef="#ctx0" brushRef="#br2" timeOffset="78">16286 10119 8183,'-5'-12'217,"-1"0"75,-6-3 0,6 6 137,2-3-432,3 3 63,-4-2 0,4 3 807,-3 1-190,2 4-78,2-2-288,0 5 1,6 0-137,1 0 1,3 4-51,2 0 1,3 0 210,0-4-471,5 0 155,-2 0 0,4 0-66,-3 0 0,2 0 77,-2 0 1,2 0-140,-2 0 1,1 0 76,-5 0 1,2 0-41,-2 0 1,-2 0 60,2 0 1,-6 0 31,-2 0 1,0 1 25,0 3 22,4-3-62,-5 9 34,0-4 1,1 5-84,-4-4 0,-1 3 70,2-2 0,-3 0-3,-1 3 1,0-2 52,0 6 0,4-1 127,-1 1 0,2 3-105,-1 5 0,-2 1 150,1 3 0,2 2-37,-1 5 0,4 0-92,-4 1 0,3 0 166,-3 3 1,1-2-48,-1 2 1,-3-3-263,3 0 1,1 0 8,-1 3 1,1-6-193,-1 2 1,-3-3 23,3-1 0,1 2-98,-1-6 1,1 2 75,-1-1 0,-2-4 142,6 0 1,-6-2-8,2-6 1,-1 1-20,0-5 0,-1 1 128,2-1 1,-2 0-59,2 1 1,-3-5 34,3 1 0,-3-4-12,-1 3 7,0-4 0,0 3 87,0-2-97,0-3 28,0 5 652,0-6-571,-5 0-49,-1 0 1,-6 0 138,1 0 0,3 3-81,1 1 0,-2 0 12,-6-4 1,1 0-39,-5 0 1,1 0-107,-1 0 98,-3 0-25,5 0 1,-6 1-124,0 3 0,4-3 83,0 3-853,5-3 569,-3-1 1,6 0-2157,-1 0 1010,6 0-901,1 0 2308,5 0 0,5-5 0,1-1 0</inkml:trace>
  <inkml:trace contextRef="#ctx0" brushRef="#br2" timeOffset="79">17257 10587 8375,'-6'0'1216,"1"0"-937,5 0-70,5 0-40,-4 5 1,9-4-95,-2 3 1,2-2 65,1-2 0,1 0-170,-1 0 0,4 0 113,0 0 1,5 0-20,-5 0 0,4-2 122,-4-2-93,5 3-5,-2-4 0,0 1 171,-3 1-154,3-1-63,-5-1 0,3 3 32,-5-1 0,1 0 81,-1-1-177,1 3-56,-1-4-161,1 5 0,-5 0-901,1 0 545,-6 0 147,3 0 318,-5 0 0,-5 0 0,-1 0 0</inkml:trace>
  <inkml:trace contextRef="#ctx0" brushRef="#br2" timeOffset="80">17257 10781 8694,'6'0'814,"-1"0"-486,-5 0 43,5 5-164,2-3 0,4 3 25,1-5 1,-1 0 19,0 0 1,2 0 122,2 0 0,-1 0-98,5 0 0,-3-2-32,3-1 1,0 1-55,4-1-110,-1 1 44,1-3 0,-4 4-113,0-3 1,-1 3 84,1 1 1,-2 0-149,-6 0 0,0 0 104,1 0-112,-1 0-42,1 0 88,-6 0-257,-1 0 137,-5 5-585,0-4 63,0 4 1,-1-5 247,-3 0 407,-2 0 0,-6 5 0,1 2 0</inkml:trace>
  <inkml:trace contextRef="#ctx0" brushRef="#br2" timeOffset="81">18251 10347 8092,'0'-7'-554,"0"-1"339,0 6 422,0-9 165,0 10 289,0-9-244,0 9-12,0-4 521,0 5-665,5 0-119,-4 0 0,4 1 43,-5 3-118,0 2 1,0 3 24,0 2 0,1-2-21,3 6 1,-3 4-168,3 4 1,-3 1 143,-1 7 1,0-4-149,0 3 0,0 0 6,0 5 23,5-6 0,-3 6-107,2-4 1,-3 1 108,-1-6 1,0-2-37,0 3 0,0-3 72,0-1 1,0-1 28,0-3 1,0 1-44,0-5 0,1 0 124,3-3 1,-3-1 3,3 1 0,-3-5-19,-1 1 1,0-4-49,0 3 31,0-4-278,0 2-1384,0-5 1617,5 0 0,-3 0 0,3 0 0</inkml:trace>
  <inkml:trace contextRef="#ctx0" brushRef="#br2" timeOffset="82">19004 10382 7929,'0'-8'-211,"0"0"1,0 5 631,0-5-140,0 5 479,0-2-62,0 5 1,0 5-602,0 3 0,0 2 115,0 2 1,2 3-178,1 0 0,-1 5 91,1-1 1,0 2-74,1-2 1,-3 2-13,3-2 1,-2 3 7,2 1 0,-2 0-77,1-1 1,-1 1 63,-2 0 1,1-4-111,3 0 0,-3-4 79,3 4 1,-3-5 69,-1 2-48,5-4 1,-4 0-199,3-1-84,-3-5-134,-1 5-55,0-10-339,0 4-790,0-5 778,-5 0 795,4 0 0,-9 0 0,4 0 0</inkml:trace>
  <inkml:trace contextRef="#ctx0" brushRef="#br2" timeOffset="83">18764 10656 8049,'6'-7'847,"-4"-2"-645,6 6 0,-1-1 0,5 4 0,-1 0 161,1 0 1,4 0 125,3 0 1,3-4 238,1 0-401,-1 0 0,1 3-44,0-3 0,-1 3-52,-3-3 1,1 3-36,-5 1 0,4-1 50,-4-3 0,1 3-449,-5-3 1,1 3 219,-1 1 0,2 0-1442,2 0 0,-2 0 1425,2 0 0,-3 0 0,0 0 0</inkml:trace>
  <inkml:trace contextRef="#ctx0" brushRef="#br2" timeOffset="84">19724 10290 8093,'0'-7'-1759,"0"-1"2086,0 5 29,0-2-189,0 0 566,0 4-292,0-9 226,0 9-300,0-4 1,-1 5 188,-3 0 29,2 0-75,-3 0-30,5 0-179,0 5-95,0 1 1,0 5 6,0 1 23,0 4-59,0 2 0,0 5-241,0 0 43,0 5 0,0-3 16,0 5 1,0-3-128,0 4 1,2-2 43,1 1 1,-1 2-52,2-5 1,-2 1-446,2-2 245,-3-7 172,4 8 0,-5-11-106,0 3 0,4-2 209,0-6 1,0 1 101,-4-1 0,0-3 22,0-1 407,0-4-206,0 7 295,0-9-201,0 4 534,0-5-919,0-5 9,5 4 1,-3-4-15,6 5 0,0-1 19,3-3 11,0 3 0,2-6-92,2 3 104,3 3-10,0-4 0,2 1-120,-5 1 0,6-3 123,-2 3 0,2 0-161,2-5 0,-1 5 78,-3-5 1,1 6-52,-5-2 1,4-1 106,-4 1 1,1-4 8,-5 4 0,1 1 48,-1 3-108,0-5 68,-4 3 0,-1-3 42,-2 5-400,-3 0-453,4 0 442,-5 0 287,-5 0 0,-1 4 92,-6 0 0,1 0 0,0-4 0</inkml:trace>
  <inkml:trace contextRef="#ctx0" brushRef="#br2" timeOffset="85">19747 10564 7935,'-7'-5'-624,"2"4"684,5-9 0,0 7 935,0-4-675,0 4 1,0-3 40,0 2 1,5 3-107,3-3 0,2 3 0,2 1 0,4 0-36,3 0 1,3 0 14,0 0 0,0 0-21,-3 0-121,8-5 1,-8 3 25,7-2-55,-1-2 0,-4 4 85,-2-6 1,1 4-123,-4-3 1,3 4 17,-4-1 0,0-1-225,-3 1-245,-1-5-551,0 8-590,-4-4 520,-2 5-630,-5-5 1677,-5 4 0,-7-4 0,-5 5 0</inkml:trace>
  <inkml:trace contextRef="#ctx0" brushRef="#br2" timeOffset="86">19690 10187 8114,'0'-7'-139,"0"-1"139,0 1 488,0-5 1,5 5 270,2-1-496,8 5 1,-1-5 228,5 4 0,4-1-193,4 1 0,5 1-51,-2-4 0,-1 4-48,2-1 1,-2 3-46,1 1 0,-2-4-501,-5 0 293,0 1 0,-1 3-538,-3 0-620,2 0 795,-3 0 0,1 0 416,0 0 0,-5 5 0,3 1 0</inkml:trace>
  <inkml:trace contextRef="#ctx0" brushRef="#br2" timeOffset="87">20352 9993 8078,'-5'-11'0,"4"3"110,-3 1 0,3 3 727,1-4-186,0 6-75,0-9 15,0 10-240,0-4 212,0 5-373,5 5 1,-3 7-15,6 7 1,-4 2-26,3 2-66,1 5 1,-1-1 204,1 7-578,-5-2 220,7 12 1,-9-7-23,3 5 65,-3 0 1,-1-1 23,0 1 1,0-5-139,0 1 0,0-2 34,0-2 0,0-4-57,0 1 0,-1-6 96,-3 2 0,3-7 56,-3-1 0,3-3 290,1 3-170,0-5 1,0 2 311,0-5-275,0 1 1,0-1 8,0 1 1,0-5 139,0 1-89,0 0-37,0 3-290,0 0 196,0-4-163,0 3 168,0-9-35,0 4 584,0-5-542,5 0 0,-3 0-29,6 0 0,-4-1 8,3-3-177,1 3 2,3-4 0,1 5 87,-1 0 1,1 0-225,-1 0 0,0 0 64,1 0 1,-1 0 19,1 0 1,-1 0 89,1 0 1,-1-4-19,0 0 1,1 0 46,-1 4 1,1-3 1,-1-1 0,-3 0 95,-1 4 1,-3-1-73,4-3-773,-6 3 244,3-4 112,-5 5 0,-1 0 70,-3 0 1,2 3-1382,-6 1 1745,6 0 0,-14 1 0,4 1 0</inkml:trace>
  <inkml:trace contextRef="#ctx0" brushRef="#br2" timeOffset="88">20363 10073 8108,'0'-18'0,"0"2"-23,0 5 152,0-1 1,0 1 210,0-1 1,0 5 15,0-1-100,0 5 0,0-3 509,0 2-238,0 3-248,5-4 0,-2 5 92,5 0 1,-5 0-16,5 0-225,0 0 0,3 0-6,1 0 1,0-1-21,3-3 1,-1 3-176,5-3 0,-3 1-1072,3-1 781,0 3 0,0-4-19,0 5 1,-1-4-672,1 1 1051,2-1 0,-3 4 0,5 0 0</inkml:trace>
  <inkml:trace contextRef="#ctx0" brushRef="#br2" timeOffset="89">20854 10187 8108,'-7'-1'-470,"-1"-3"1,6 2 93,-2-6 620,3 6 1,-3-5 1489,0 3-630,0 3-308,4-4 61,0 0-569,0 4 1,0-3-126,0 8 0,2 2 74,1 6 1,4 4-64,4 3 1,2 3 44,2 1 0,-1 1-125,5 2 0,0 0 27,4 4 1,0-3-200,0 3 0,-1-3-228,1 3 1,0-4 193,0 0 1,-2-3-115,-1-4 1,1 3 82,-2-3 1,-2-3 70,-2 0 0,-2-4-9,-2 0 0,0-1-32,1 1 1,-5-2-235,1-3 51,0 3 1,-1-4-526,1 1 249,-6-2-1017,3-5 744,-5 5 845,0-3 0,-5 3 0,-1-5 0</inkml:trace>
  <inkml:trace contextRef="#ctx0" brushRef="#br2" timeOffset="90">21231 10142 7929,'0'-23'0,"0"5"216,0 3-52,0 2 1,0 2-185,0-1 195,0 6 733,0-4-159,0 9-610,0-4 0,0 6 81,0 3 0,0 2-59,0 5 1,-1 2 25,-3 2 1,2 3-123,-6 5 1,2 0 176,-2 0 1,-3 3-137,-1 1 1,0 5-169,-7-2 1,3 3 75,-3 1 0,4 1-74,-4-1 1,0-4 42,-4 1 0,4-6-53,0 2 0,1-3 30,-1-1 0,3-4 48,4 0 1,1-5 3,0 1 0,-1-2-10,1-2 1,3 1-121,1-1 1,3 0 81,-4 1 0,6-5-153,-2 1 1,2-4 54,2 3 0,0-3-733,0 4-120,0-6 270,0 3 1,2-5 82,2 0 634,2 0 0,5 6 0,1 0 0</inkml:trace>
  <inkml:trace contextRef="#ctx0" brushRef="#br2" timeOffset="91">21471 9959 7929,'-6'-11'-442,"2"-1"0,3 5 1204,1-1-462,0 5 0,0-3-84,0 2-9,0 3 125,0-4-83,0 5 0,1-4 69,3 0-168,2 0 0,9 3 22,1-3 0,-1 3-140,-4-3 1,5-1 94,-1 1-72,5 1 1,-6-1 16,5 0-66,-5-5 0,6 8 54,-4-3 1,-1-1-17,-4 1 1,2 0-3,2 4 1,-6 0 34,2 0-33,-2 0 0,-1 0-125,0 0 11,-6 0 160,3 0-156,-5 0 1,4 2 37,0 1 62,0 4 0,-3 8-25,3 0 0,-2 6-32,6-2 1,-4 3 36,3 5 0,-4 0 7,1 7 0,1-5-1,-2 9 0,1-5 5,-4 5 0,0-2-25,0-2 0,0 4 16,0 0 0,0-1-106,0-7 0,2 2 93,1-5 1,-1 3-196,1-3 1,4 0-32,0-5 0,0-3-23,0 1 0,-4-5 134,1 4 0,1-5 11,-1 1 1,3-2 108,-3-2 65,0-5-197,-4 5 255,0-5 363,0 0-20,0 4 134,0-8-55,0 3 1469,0-5-1835,-5 0 1,2 0-81,-4 0-85,4 0 0,-7 0 49,2 0 1,-2 0-143,-1 0 0,-2 4 83,-2-1 1,-2 1-70,-2-4 1,-2 0-96,2 0 195,-3 0 0,-1 4-325,0 0 176,6 0 1,-4-4-49,6 0 0,0 0-162,3 0 1,1 0-607,0 0-906,4 0-1463,2 0 3291,15 0 0,3-5 0,10-2 0</inkml:trace>
  <inkml:trace contextRef="#ctx0" brushRef="#br2" timeOffset="92">22065 10005 7988,'0'-12'-298,"0"5"-296,0-1 371,-5 5 1364,4-2-157,-4 0-442,5 4 0,-4 1-173,0 8 1,0 2-142,4 1 0,0 6 11,0 2 1,2 6-93,1 2 0,0 3 7,4-3 0,0 5-128,0-2 1,2 2-252,-5-2 0,4 3 183,-4-2 0,1 0-378,-2 0 1,-1-3 179,2-5 0,-3 0-122,-1-1 204,0-4 1,0 0 171,0-3-77,0-2 1,0 3-110,0-4 319,0-1-238,0-5 37,0 5 1,0-9 352,0 6-126,5-6 144,-4 3 136,4-5 237,-5 0-432,5 0-110,2 0 0,4 0-21,0 0-43,1-5 0,-1 4-102,1-3 0,-1 3 102,1 1-73,-1 0 1,2 0-104,2 0 1,-2-4 89,2 0 1,1 1-145,0 3 0,0 0 82,-1 0 0,-2-4-336,2 0 92,-2 0 72,-2 4 75,1-5-265,-1 4 232,1-4 1,-5 5-562,1 0-20,-6-5-428,3 3 284,-5-3 919,-5 5 0,4-5 0,-4 4 0,0-9 0,-1 3 0</inkml:trace>
  <inkml:trace contextRef="#ctx0" brushRef="#br2" timeOffset="93">22065 10382 7988,'0'-14'-55,"0"2"0,-4 7 497,0-3 1,2 5-82,6-5 1,-2 6-558,6-2 393,0 2 0,3 1 216,0-3 0,5 3-164,-1-3 1,9-1-33,-1 1 1,2 1-35,-2 3 1,0-4-138,0 0 0,0 0 88,-1 4 1,-3 0-122,0 0 0,-5-1-170,2-3 98,-4 3 1,0-4-485,-1 5 1,1 0 89,-1 0-694,-5 0 454,4 0-893,-8 0 1586,3 0 0,-5-5 0,0-2 0</inkml:trace>
  <inkml:trace contextRef="#ctx0" brushRef="#br2" timeOffset="94">22042 10016 7930,'0'-18'459,"0"3"1,4 2 255,0 2-579,10 0 1,-7-1-85,9 1 1,-2 3 528,1 1-403,-2-1 0,8 0 38,-2 1 1,3 3-15,1-4 1,-1 6-177,1-2 53,0 3 0,0-3-218,0 0 0,0 0-397,-1 4 0,-2 0-18,-1 0 0,0 0-1314,3 0 1868,-4 0 0,-1 0 0,-6 0 0</inkml:trace>
  <inkml:trace contextRef="#ctx0" brushRef="#br2" timeOffset="95">22670 9845 8023,'0'-7'-1860,"0"-3"2087,0 4 1,0-2 1266,0 1-471,0 4-292,0-2-188,0 0-114,0 4-77,0-4 58,0 5 0,0 5-176,0 2 1,0 9-57,0 3 0,0 2-102,0 2 0,4 5-70,0 2 14,0-2-13,-4 10 0,4-7-212,-1 7 122,6-3-97,-7 0 0,3 0-99,-5 3 0,3-2 156,1 2 1,0-6-53,-4-2 1,0-3-14,0 3 1,0-3 30,0 3 0,0-4 306,0 0-221,0-2-11,0-1 1,0 0 294,0 0-116,0 5 27,0-4 1,1 0 54,3-5 1,-3-4-68,3 4 1,-1-5-35,1 2 1,-3-4 1,3 0 1,-3-5 89,-1 1-3,0-6-103,0 4 774,0-6 0,4-2-995,0-2 17,4 3 1,-1-4 32,4 5 1,-3 0-124,-1 0-25,1 0 161,9 0 1,-5 0 27,3 0 0,-2-1-81,-1-3 76,4 3 0,-3-6-134,2 4-229,-2 1-620,-2-3 456,-5 5 81,0 0 20,-6 0 0,-6 5 1,0 2-1</inkml:trace>
  <inkml:trace contextRef="#ctx0" brushRef="#br2" timeOffset="96">22602 9845 7816,'0'-18'292,"0"2"30,0 4-53,5 6-163,1 1 1,2 1 209,0 0-105,-1 0 0,6 4-1,2 0 1,-2-1-114,2-3 0,-1 3-163,1-3 1,-1 3-654,5 1 419,-5 0 132,3 0 0,-2-1-316,0-3 377,5 2 1,-3-3-941,2 5 673,-3 0 1,-4 0 373,-1 0 0,1 0 0,-1 5 0,1 2 0</inkml:trace>
  <inkml:trace contextRef="#ctx0" brushRef="#br2" timeOffset="97">23024 10005 9818,'0'11'878,"0"1"-555,0-1-97,0 0-57,0 6 0,0 1-40,0 4-170,0 1 35,0 5 0,0 1-179,0 6 0,0-5 87,0 1 0,0-2-114,0 1 0,4 2-9,0-5 0,0-1-118,-4-3 1,4-4 151,-1 0 125,1-5 19,1 3 1,-3-6 133,1 0 0,0 0-285,1-4 43,-3 3 7,4-8-180,-5 3 234,0-5 0,-4-2-171,1-1 0,-3-4 125,3-4 47,1-1-17,-3 1 0,4-2 324,-3-2-143,3 2 1,-4-8 559,5 2-453,-5-3 1,4-1 54,-3 1 1,-1 3 32,1-1 1,0 7 406,4-3 267,0 4-623,0 0 1,1 5-82,3-1 0,2 5-207,6 0 5,4 6-87,-3 4 0,7 4-73,-4 1 0,4 0 109,-1 4 0,3 0-100,0 3 0,1 1 33,0-4 1,-4 4 59,0-1 1,0-3-9,4 0 43,-5 1-27,3-9 0,-4 7 664,2-7-279,-3 2-261,1 1 1,-6-3-22,1 0 0,-1-6-5,-3 2-175,-3 2 0,1-4 251,-2 1-50,-3-1 604,4-2-471,-5-5 1,0-2 27,0-4 302,0-6-192,0 5-76,-5-10 1,4 4-11,-3-4 0,-1-1-178,1 0 1,-3-5-216,3-3 0,-4-2 32,4-1 1,-3 1-286,3 3 1,-4-3-170,5 2 236,-6 3 174,7-5 1,-6 9-677,4-2 305,-5 2 243,8 6 0,-4-3-460,5 6 181,-6 0-223,5 4-82,-4-1-484,5 6 418,0 1 546,5 5 1,-2 1-329,4 3 1,-3-2 667,4 6 0,-1 0 0,5 3 0</inkml:trace>
  <inkml:trace contextRef="#ctx0" brushRef="#br2" timeOffset="98">23436 9833 7919,'0'-11'0,"0"0"-20,0-1 239,5 1 0,-4-1-203,9 6 0,-7-3 304,4 5-75,-4-5 1,6 7 175,-6-6-129,6 6 1,-6-3 19,5 5-171,-1 0 1,1 0 25,-1 0 0,1 0-132,3 0 110,1 0 48,-1 0 0,4 0-38,1 0 44,4 0-115,-7 0 0,7 0-36,-5 0 1,0 0 91,-3 0 1,-1-4 4,1 0 0,-1 0 198,1 4-7,-1 0-263,0 0 71,1 0 24,-6 0-39,-1 0 11,0 5-99,-3-3 1,3 8 29,-5-3 1,0 5 61,0 3 0,3 3 1,1 5 1,0 1 19,-4 2 1,1 0 105,3 4 0,-3 1 25,3 3-152,3 0-78,-6 0 1,4-3-165,-5-1 133,0 6 1,0-1-160,0 3 102,0-2 1,4-1-97,0 4 1,-1-4-187,-3 3 1,0-6 77,0-2 1,4-4-144,0 0 1,0-2 291,-4-1-6,0-5-32,5 4 1,-4-10 432,3 4-168,2-4-19,-4 0 1,3-1-3,-5 1 0,1-2-128,3-3 0,-3 3 16,3-2 0,-3-2 38,-1 2-239,0-5 107,0 7 49,0-4 65,0 0 0,-1-1 38,-3-5 1,1 0 174,-4 0 1,3 0 22,-4 0-37,1 0 1,-6 0 63,-2 0 1,1 0-87,-5 0 1,0 0-373,-4 0 152,-5-5 0,1 4-671,-7-3-567,7 3 349,-11 1 294,14 0 0,1 0-1528,8 0 1287,3 0 1,5 1 852,3 3 0,3 2 0</inkml:trace>
  <inkml:trace contextRef="#ctx0" brushRef="#br2" timeOffset="99">24144 10233 7829,'-7'0'-65,"2"-5"224,5 4-158,0-4 0,0 3 617,0-1-245,0 1 95,0-3 6,0 5-269,5 0-53,-3 0 1,8 0 53,-3 0 1,4 0-45,0 0 1,0 0-158,1 0 0,-1 0 94,1 0 1,3 0-215,0 0 1,5 0-264,-1 0 307,3 0 1,0-4-11,-3 1-278,2-1 193,-8 4 15,8-5 0,-12 3-375,3-1-145,-8 1-242,1 2 913,-10 5 0,-2 2 0,-4 4 0</inkml:trace>
  <inkml:trace contextRef="#ctx0" brushRef="#br2" timeOffset="100">24132 10393 8173,'8'0'572,"0"0"1,-5 0-294,5 0 0,0 0-105,3 0 1,0 0 12,1 0 1,3 0-40,0 0 65,6 0-134,-9 0 0,9 0-85,-6 0 0,1 0-51,0 0 0,-4 0-265,3 0 0,-2 0 108,-1 0 0,-1 0-180,0 0 0,1 0-74,-1 0 1,-3 0-826,-1 0 1293,-4 0 0,7-5 0,-4-1 0</inkml:trace>
  <inkml:trace contextRef="#ctx0" brushRef="#br2" timeOffset="101">24818 9879 8054,'0'-11'260,"0"-1"220,0 1 1,1 1 8,3 2-134,-3 3 244,4 5-162,-5 0 0,0 5-53,0 3-160,0 2-42,0 1 1,0 6 41,0 2 1,0 2-112,0 7 0,0-2-40,0 4 0,0-1 79,0 2 0,0 2-179,0-3 1,0 3 24,0 1 0,0 1-181,0-1 1,0-1 19,0-3 1,0 3 78,0-2 0,4-2 494,0 1-198,-1-4 20,-3 2 1,4-7 131,0-2 0,0 2-253,-4-6 0,0 4-98,0-4 0,1 0 134,3-3 0,-3-1-245,3 1 370,-3-1-156,-1 1-53,0-1 0,0-3 220,0-1-88,0-4-191,0 2 0,0-4 85,0 3-224,0-3-435,0 4-3936,0-5 3229,-5 0 1277,4 0 0,-9 5 0,3 2 0</inkml:trace>
  <inkml:trace contextRef="#ctx0" brushRef="#br1" timeOffset="102">19712 11375 7931,'-6'0'378,"1"0"1010,5 0-1236,5-5 1,0-1 187,3-6-328,2 1 1,-4-1 126,6 1 1,-1 0-237,1-1 92,4 1 0,-2-6-101,5-2 1,0-2 86,4-2 1,5-3 35,2-4 1,5 2 18,3-10 1,-2 4-310,6-8 1,-19 19-1,1 0 285,3-1 0,0-1 0,-1-1 0,1 0 53,1-1 1,1 0-56,-2 1 1,0-1 0,5-4 0,-1 0-905,-3 2 0,1 1 914,-1-3 0,1 0 0,0 0 1,2 1-65,1-4 1,0-1 0,1-2 0,0-2 69,5-4 0,0-1 0,0-1 0,0 1-161,3 0 0,-2 0 1,-3 4-1,0 0 44,-2 3 0,0 2 1,-3 2-1,-1 1-77,1 1 0,-1 1 0,-3 4 0,-1 0 125,-1 3 1,0 1 0,20-19-23,-3 7 0,-4 4 83,-7 4 1,-3 3 322,-6 4 0,-8 2-607,-2 6 2060,-8 5-1741,6 1 727,-9 5-1117,4 0 323,-5 0 0,-4 5-605,1 2 619,-6 3 0,-3 2 0,-6-1 0</inkml:trace>
  <inkml:trace contextRef="#ctx0" brushRef="#br1" timeOffset="103">19233 11798 8106,'-7'-5'39,"-3"3"227,9-8-120,-9 4 184,9 0 298,-5-5-243,6 5 254,0 0-30,0 1-425,0 5 1,-5 0 0,-2 0 0,0 3-58,0 1-119,-6 10 170,0-6 0,-3 8-117,5-4-66,-1 4 0,1 2 83,-1 5-68,1 0 1,1 0 14,2-1 0,3 5-105,5 0 1,0-6 33,0-6 0,5 2-104,3-2 1,7-1-4,4-6 54,3 2 0,5-9 265,4 3-7,-3-3-158,10-1 1,-10-5 263,10-2 0,-6-7-73,2-2 0,0-4-7,-3 1 0,0-3-10,0 0 1,-3-5 9,-5 0 1,-6 1-93,-1 3 1,-9-4-3,-3 1 1,-9-5-353,-7 4 0,-9 0 147,-10 0 1,-5 3-428,-2-3 0,-9 4 153,1 4 0,-4 8-36,1 7 0,7 8-177,0 3 1,10 5-1069,6 3 1669,12-2 0,4 8 0,10-2 0,0 3 0</inkml:trace>
  <inkml:trace contextRef="#ctx0" brushRef="#br1" timeOffset="104">22271 11192 7814,'-8'11'0,"0"-4"0,5 2-657,-5-5 492,5 5 1,-5-7 60,4 6 221,-5-6 110,8 4 62,-9-1 109,8-4 281,-3 4-220,0-5 163,4 0-113,-4 0 131,5-5-441,0-1 0,1-6 23,3 1 1,2-1-211,6 1 42,4-6-28,2 0 0,5-6 1,0 0 1,4-4-16,4 1 0,2-10-255,1 2 0,4-8 274,0 0 0,5-4-205,-22 22 0,0-1 0,3-1 1,1 0 247,-1-3 0,1 1-45,2-1 0,1 1 0,-5-1 0,1-1-34,0 0 0,1-1 1,0 2-1,1-1 41,-1-2 1,-1-1 0,1 1 0,0-1-32,-2-1 1,-1 0-1,2-1 1,-1 1 52,2 0 0,0 0-63,-2 2 0,1 0 0,2 1 0,0 0-57,-1 2 0,-1 1 0,0 0 1,-1 0-5,2 1 0,0 1 0,-2 0 1,0 1-390,18-21 0,0 6-135,-3 2 309,-2 2 74,3 2 0,-6 3-114,-3 1 0,-2 8 192,-5 0 0,-5 5 183,-3-2 0,-6 5 59,-1-1 0,-6 6 85,2 1 674,2 6-655,-4-8-831,3 8 40,-5 2 574,-5 12 0,3 6 0,-3 4 0</inkml:trace>
  <inkml:trace contextRef="#ctx0" brushRef="#br1" timeOffset="105">21837 11546 6391,'0'-11'817,"0"5"-353,0 1 254,0 5 1,-5 0-415,-3 0 0,2 0-11,-2 0 1,2 5-89,-2 2 1,-1 5 13,5 3 1,-3-1-222,3 5 33,-5 0 1,7 4-26,-6 0 1,4 1 183,-3 2-170,4-1 1,-3 4-144,2-3 1,3-5 89,-3 2 0,6-4-15,2 0 1,6-3 37,2-4 1,4-2 0,7-3 1,-1 2 171,-3-5-134,7 0 0,-5-4 46,9 0 1,-5-1 8,2-3 11,-3-3 1,-1-4 145,0 0 0,0-5-76,0 1 0,-4-5 155,0 1 0,-5 1-101,1-1 1,-6 0 136,-2-4 0,-4-4-279,1 1-59,-8-6 0,-4 4 262,-7-2-728,-3 2 371,-5 0 0,1 5-231,-1 0 198,-5 5 1,-1 12-278,-6 2 0,6 4-391,2 4 1,0 4 191,0 7 586,0 3 0,10 10 0,0 1 0</inkml:trace>
  <inkml:trace contextRef="#ctx0" brushRef="#br2" timeOffset="106">9251 13865 7786,'-6'0'591,"0"0"-229,6 0-275,0-5 0,6 4 75,1-3 0,5-1 1,3 1 1,-2-4-69,2 4 15,-3 1-9,0 3 1,3 0-18,0 0 1,2-2 35,-2-1 0,3 1-105,5-1 1,-1 0 55,1-1 1,4 2-14,0-6 1,3 4-11,-3-3 0,3 3-27,-3-4 1,5 6 38,-2-2 0,-1-1 6,2 1 0,-5 0-258,5 4 243,-6 0-12,8 0 0,-7 1-51,4 3 1,0-3 4,5 3 1,3 1-106,0-1 1,6 0 75,2-4 0,1 4-129,6 0 0,-3-1-128,3-3 0,0-1 230,4-3 1,0 3-123,1-3 138,-1-2 13,0 5 0,0-8 24,0 5 1,-4 0 23,1 4 0,-6-4 130,1 1 1,-2-1-120,-1 4 0,0 0 120,-1 0 0,6 0-149,2 0 0,7 0 14,1 0 0,-28 0 1,1 0-128,0 0 1,1 0 0,-1 0 0,1 0-106,4 0 1,-1 0 0,-3-1 0,1 0 68,0 0 0,0-1 1,-1 1-1,0-1-6,-1-2 0,0 0 1,30 1-197,-3-5 1,-5 4 263,-7-3 0,1 3 147,-9-4 1,3 4 279,-3-3 1,3 3-171,-6-4 0,5 5 9,-1-5 0,2 2-59,2-2 0,-2-2-99,-2 2-313,2-2 411,-3 4 1,1-4 4,0 2 0,-4 2 346,4-2 1,-5 5-235,1 0 1,1-2-188,-1 1 0,-4 0 274,-3 4 1,-6 0-367,2 0 0,-3 0 198,-1 0 0,-4 0-342,0 0 0,-9 0 857,1 0-632,-2 0-26,3 0 1,-5 0 8,1 0-164,-6 0-164,4 0-1245,-6 0 1556,-11 0 0,-1 5 0,-11 1 0</inkml:trace>
  <inkml:trace contextRef="#ctx0" brushRef="#br2" timeOffset="107">9331 14642 8389,'0'-12'-660,"0"6"1641,0 1-267,0 5-194,0 5 1,4 5-202,-1 5 1,6 5-65,-1-1 1,2 3 15,2 1 1,0 0-7,3 0 1,-2-1-93,2 1 0,-1 1 55,2 3 0,-4-3-175,3 3 0,-2-2 81,-1 2 0,-1-3-155,0 3 0,1 1 38,-1-2 0,-3 1-148,-1-4 1,-3-2 12,4-2 0,-6 2 166,2-6 1,1 0-235,-1-4-59,5 1 189,-8-6 3,4 4 1,-3-8 261,1 1 74,-1-1 0,3-4-202,-5-1 1,0-4-27,0-4 0,-1-2-141,-3-2 0,1 1 107,-4-5 0,4 0-254,-1-4 0,3-4 18,1 1 1,0-1-8,0 4 0,0-3 116,0-1 0,0-3-45,0 3 0,0-5 93,0 2 1,4-3 23,0-2 1,3-3 18,-3 0 0,4 0-35,-5 4 0,2-4 0,-1 0 1,-2 4 16,1 3 0,-1 2 8,-2-2 0,0 7 51,0 5 0,0 4 5,0-4 0,0 5 3,0-1 1,-4 6 142,0 1 0,0 1 8,4-5 23,0 1-185,0 5 1,0-5 118,0 4 0,0-3-67,0-2 1,0 1 1,0-1 1,0 1-17,0 0 1,0 3 68,0 0-102,0 1 0,0-1 8,0 0-162,0 6 198,0-3-189,0 5-223,5 0 383,-3 0 1,4 0-24,-2 0 1,-2 0 1,6 0 0,-1 0-32,5 0 1,-1 0 59,1 0 0,4-1-44,3-3 0,-1 3 14,1-3-11,0 2 12,4-3 1,-3 4-7,3-3 0,-6-1-10,5 1 0,-1 1 3,2 3 0,-1 0 8,1 0 0,0 0 2,0 0 0,0 0-6,0 0 1,3 0 0,1 0 1,1 0-70,-2 0 1,0 0 21,4 0 0,-3 0-10,3 0 1,-4 0-15,0 0 0,-1 0-112,-3 0 1,1 1 56,0 3 0,0-3-16,0 3 1,-4-3 71,0-1 0,0 1-18,4 3 0,0-3 83,-1 3 0,6-3-74,3-1 1,1 0 11,-2 0 0,3 0-46,-3 0 0,3 0-1,2 0 0,3 0 8,0 0 0,0-1-117,-4-3 1,-1 3-10,-2-3 1,2-1 108,-3 1 1,-2 1 130,-1 3 0,1-2-81,-2-1 0,1 1 145,-4-2 0,-1 3-109,1 1 1,0 0 24,0 0 0,1-1 41,3-3 1,2 3 132,5-3 0,0 1-146,1 0 1,0 0-8,3-4 1,-2 0-57,2 0 1,-6 0 62,-2 3 0,-3 3-3,3-3 1,-4 3 16,0 1 0,-5 0 1,-2 0 1,-2 0 20,2 0 0,4 0 37,0 0 1,1 0-131,7 0 0,-1 0 71,4 0 1,-1 0-184,-2 0 0,2 0 73,-3 0 1,-1 0 44,2 0 0,-4 0 1,3 0 0,-3 0 2,3 0 1,-3-4 24,3 0-22,-4 1-5,2 3 0,-2-4-26,1 0 0,1-4 41,-2 5 1,-1-1 37,1 4 0,0-4 12,0 0 1,-2 0 107,3 4 0,2 0-87,2 0 1,-2 0 15,1 0 0,-1 0-43,2 0 0,2 0 22,-3 0 0,3 0-82,2 0 1,-5 0 119,0 0 1,-4 2 3,1 1 0,-3-1 7,-2 2 1,1 1 135,0-2 0,-4 5-101,0-4 1,-4 0 16,4-4 1,-5 3-115,2 1 0,-4 0 21,0-4 1,-1 0-121,1 0-59,-1 0 245,0 0-593,-4 0 189,-2 0-425,0 0-341,-4 0 536,-11 0 500,-4 0 0,-19 5 0,4 2 0</inkml:trace>
  <inkml:trace contextRef="#ctx0" brushRef="#br2" timeOffset="108">9833 14562 8251,'-5'-7'-89,"-1"-3"0,-2 9-63,1-3 1,0 1 253,0 0 1,-3 1 239,2-1 352,-2 1 573,3-3-1025,2 4 10,5 1-32,0 6 1,2 7-170,1 2 186,4-2-138,4 9 0,1-3 81,-1 7 0,1 0-2,-1 4 1,4-1-130,0 2 1,2 2-66,-2-3 0,-2-2 36,8 5 1,-7-9-97,5 3 192,-5-8-56,8-3 1,-9-4-115,2-1 0,-2 1 84,-2-1 0,-3-5-13,-1-2 0,-4-1-348,1 1-594,-3-3-862,-1 4 948,0-5 0,-5 1 839,-3 3 0,-2-3 0,-1 4 0</inkml:trace>
  <inkml:trace contextRef="#ctx0" brushRef="#br2" timeOffset="109">10245 14447 8373,'-6'-11'371,"0"0"-42,0 4 43,1 2-121,5 5 1,0 5 68,0 3 1,0 3-1,0 4 0,-4 3-165,0 5 1,-4 5-147,5 2 0,-6 9-284,1 2 212,-2 4-60,-1 0 0,-1 1-195,1 0 193,-1-6-37,1 0 0,1-7-12,2-3 1,-1-2 141,5-5 0,1-4-44,3 0 0,0-5 1,0 3-65,0-6-910,0-5 777,0-1-260,0-5 533,5 0 0,6 0 0,7 0 0</inkml:trace>
  <inkml:trace contextRef="#ctx0" brushRef="#br2" timeOffset="110">10450 14801 8410,'0'-11'-5,"-4"0"134,0-1 103,-4 6-129,1 1 27,-4 5 455,-1 0-298,-4 0 0,2 5 85,-5 2-199,5 4 0,-6 5 138,4 3-450,1-2 320,4 9-119,-1-7 0,1 9-88,0-5 1,3 1 95,0 3 0,6-3-183,-2 3 1,3-7 116,1-1 0,1-5-221,3 1 0,2-6 110,6-1 0,0-6-7,3 2 1,-1-4-284,5-4 165,-5-2 41,8-6 1,-4 0-76,5-4 1,-4 3 169,0-7 0,-2 5-10,2-4 1,-2 5 35,-6-1 0,-3-1 157,0 0 0,-6 1-75,2 4 1,-3-1 180,-1 1 0,-4 3 159,1 1-319,-1 4-8,-1-7 231,3 9-131,-3-4 5,5 5 90,0 0-13,0 5 0,0 1-79,0 5 1,0 5 126,0-1-173,0 0 16,0 2 6,0 0-26,0 1 0,2 2-155,1-4 1,-1 0-3,2-1 1,2-3-115,1-1 1,0-1-13,0-6-34,1 5 1,3-8 149,1 3 0,-5-3-35,1-1 13,0-5 1,3-1 37,1-5 1,-5-1 94,1 1-89,-6-1 85,3 1 1,-1-4 0,0-1 1,4 1-80,-5 4 253,1-1-97,-4 1 1,2 1-114,1 2 430,-1-2-70,3 9 43,-5-4-47,0 5 1,0 5 137,0 2-301,0 3-146,0 2 0,0 1 61,0 2 1,3 1-4,1 3 0,0 2-172,-4-6 1,4 1 45,0 0 1,0-2-225,-4 5 1,0-5-218,0 1 235,0-8-58,0 4 520,0-10 59,0 4-220,0-5-38,0-5 0,0-3 1,0-7 1,3-3 43,1-5 0,5 1-10,-1-1 1,2-4 153,1 0 0,-1-3-733,-2 3 0,2-1-94,-2 2 0,2 3-357,1 0 0,-3 7 976,0 8 0,-1-2 0,5 3 0</inkml:trace>
  <inkml:trace contextRef="#ctx0" brushRef="#br2" timeOffset="111">11078 14470 8184,'-11'-5'-33,"1"3"-67,2-6 432,3 5 147,5-2-273,-5 5 0,4 2 12,-3 1 0,3 4 12,1 4 0,0 6-27,0 2 1,3 7-139,1 5 0,4 2 108,-4 1 1,4 2-110,0 2 109,-3-3-123,5 10 0,-8-10-89,1 3 1,2-2 145,-1-2-350,0 0 179,-4-4 1,0 1 121,0-4-221,0-6 82,5 1 1,-4-8 41,3 5 0,-2-5 62,-2 1 1,0-6 11,0-1-56,0-1 28,0 0 166,0-2-146,0-5 1,0 5 266,0-4-234,0 4 104,0-5-161,5-5 1,0 3 45,2-6 1,3 4-139,-2-3 1,-2 4 84,2-1 0,0-1-31,3 1 32,0-5 20,1 8-291,-1-9 269,1 9 1,-2-6-11,-3 4-547,4 1 93,-5-3-252,0 5 347,-1-5-83,0 4 457,-3-4 0,-2 5 0,-7 0 0</inkml:trace>
  <inkml:trace contextRef="#ctx0" brushRef="#br2" timeOffset="112">11067 14447 8202,'0'-16'-356,"0"3"-44,0-2 0,0 2 575,0 2 427,0-1 1,1 6 1,3 2-389,-3-2-53,4 5 0,0-4-283,3 5 130,2 0-55,2 0 1,-1 3-9,0 1 1,2 0-14,2-4 1,-2 4-288,2 0 1,2-1 172,-2-3 181,0 0 0,-3 0 0,-1 0 0</inkml:trace>
  <inkml:trace contextRef="#ctx0" brushRef="#br2" timeOffset="113">11284 14447 8202,'6'5'389,"1"-3"-143,-4 2 1,0 1-245,4-2 1,1 6 134,3-1 1,1 7 115,-1 4 0,1 3-7,-1 1 1,4 1 30,1 2 0,0 0-244,-1 4 33,-2-4 22,4 7 1,-6-8-244,0 5 90,1-9 31,-1 5 1,1-9-94,-1 2 0,0 1 46,1-5 0,-1 1-12,1-5 0,-5-3 50,1-1 1,-4-3-12,3 4 0,-3-4-265,4 3-60,-6-4 1,5 2-637,-3-5 551,-3 0 130,4 0 334,-5 0 0,0 5 0,0 1 0</inkml:trace>
  <inkml:trace contextRef="#ctx0" brushRef="#br2" timeOffset="114">11638 14550 8077,'-18'-21'0,"3"2"0,3 2-439,5 6 204,2 4-114,5-3 254,0 9 226,-5-4 1,0 11 345,-3 6 0,-2 4-228,2 7 1,-2 9 46,-1 2 0,-2 12-154,-2-1 1,2 3-39,-2-2 1,1-1 12,-1-4-619,2-1 504,-4-6 1,7-5-112,3-2 0,-2-7-11,5-1-434,-5-5-120,8 3 125,-4-11 1,6-1 38,3-5 696,2 0 0,6-10 0,-1-3 0</inkml:trace>
  <inkml:trace contextRef="#ctx0" brushRef="#br2" timeOffset="115">11649 14436 8204,'-6'-18'-122,"2"3"1,4 2-670,4 2 601,2-1 347,6 1 1,-5 5 542,1 2 1,0-1-334,3 1 0,0 0-109,1 4 0,-1 0-159,1 0 0,-1 0 34,0 0-68,1 5 1,-1 0 38,1 3 0,-5-2 144,1-2-420,-5-3 33,7 4-114,-4-5 166,5 0 68,1 0 0,-6 2 74,-2 2 1,1-2 136,-1 6 1,0 1-35,-4 6 1,0 3 242,0 4 0,0 6-52,0 3 0,0 2-144,0 1 0,-4 0-255,0 1-120,0 4 299,4-4 0,0 5-181,0-6 1,2-4-52,1 1 1,0-6-192,5 2 0,-5-3 95,5-1 0,-4 0-39,3 0 0,-4-6 144,1-1 0,1-4 67,-1 0 1,-1-1 404,-3 1 125,0-1-164,0 0 1,0-3-164,0 0 1,-5-6 59,-2 2 1,0-3-15,0-1 1,-1 0-7,-3 0 1,-1 0-13,1 0 0,-1 0 213,1 0-1094,0 0 0,0-1 109,4-3-2294,-3 3 2862,8-9 0,-3 3 0,5-4 0</inkml:trace>
  <inkml:trace contextRef="#ctx0" brushRef="#br2" timeOffset="116">12049 14425 8114,'-6'5'155,"2"2"1,3 3 322,1 2 1,0 4-154,0 3 1,5 7-48,2 0 1,3 10-94,2-2 0,1 3 28,2-3 1,-3 4-80,4 0 0,-2 4-26,1-4 1,-2 0-185,2-3 0,-3-2 1,0-3 0,-1-2-98,1-5 1,-2-5 184,-2-3 1,0-2 198,-4-2-168,5-5-61,-8 4 16,10-8 54,-10 3 0,4-10 70,-5-3 1,0-3 42,0-5 0,0-1 210,0-6 1,0-5 194,0-3 0,0-3-571,0-4 1,4-2-180,-1-6 0,6-4 381,-1 1 0,-2-3-708,2 6 0,-2-1 46,2 9 0,1 1-146,-5 7 1,3 7 149,-3 8 1,0 2-468,-4 2-460,5 4 930,-4 2 0,9 10-248,-2 3 702,-3 7 0,5-2 0,-4 3 0</inkml:trace>
  <inkml:trace contextRef="#ctx0" brushRef="#br2" timeOffset="117">12597 14824 8039,'0'-17'220,"0"1"0,0 4 376,0 0 1,0 1-46,0-1-321,5 1 1,-3-1 197,1 1 0,-3 1 212,-3 2-314,1-2 19,-8 9-260,4-9 1,-6 10-45,1 0 0,-4 5 45,-1 6 1,0 7-158,1 5 1,-2 1 114,-2 6 0,3-4-143,4 0 0,1 2-63,-1-1 0,6 3 130,2-3 1,3-4-148,1-4 1,0-5-59,0 1 96,0-2 0,5-6 0,3 0-24,2-2 0,1-1-106,1-4 0,4-4-96,3 0 0,-1-5 88,1 2 1,-5-7 103,1-2 1,0 1 59,-3 4 0,2-4 170,-7-1 1,0 1-92,0 4 0,-4-2 74,1-2 1,-3 2 51,-1-2 1,0 6 595,0 1 145,0 1-295,0-5-348,0 6-25,0 1-301,0 5 171,5 0 1,-2 5-143,4 3 1,-3 0 74,4 0 1,-4 2-106,3-2 1,-3 2-64,4 1 1,-5 1 117,5-1 1,-2 1-122,2-1 1,1-3-176,-5-1 103,4 1 197,-1 3 32,4 1 0,-3-2-22,-1-2 9,-4 2 146,2-4-90,-5 5-131,0 1 146,0-1 1,0-3 22,0 0 9,0-6 1,0 3 184,0-5 1,0-5 137,0-3 0,0-2-71,0-1 0,4-2 188,0-2 1,0 1-66,-4-5 1,3-4 36,1-4 1,0-4-146,-4 0 1,4-2-103,0-1 0,4 0-219,0-1 0,-2 10-314,2 2 1,-4 8-268,3 0 483,1 7 0,3 3-802,1 5 0,-1 1 17,1 3 1,-1 6-1078,1 6 1972,-1 4 0,0-2 0,1 4 0</inkml:trace>
  <inkml:trace contextRef="#ctx0" brushRef="#br2" timeOffset="118">13077 14333 8082,'-5'-6'-475,"4"-4"0,-5 7 1827,6-4-394,0 4-556,0-2 1,0 6-178,0 3 1,0 7-108,0 8 1,0 8 76,0 4 0,0 5 29,0 2 0,2 6-220,2-3 0,-3 4-44,3 1 0,-3-1-70,-1 1 0,0-4 12,0 0 1,0-7-36,0-1 0,0-1 102,0-6-267,0 0 167,0-4 1,0-2 5,0-2 1,0 2 53,0-6 1,0 0 81,0-4 1,0-3-87,0 0 473,0-6-228,0 8-57,0-8 65,0 3 1,1-5-114,3 0-51,2-5 1,6 3 50,-1-2 10,1-2-170,-1 0 1,4-2 0,0 1-391,-1-2 258,4 4 94,-5-6 1,3 9-466,-4-6 0,-1 6 11,1-2 0,-5-1 587,1 1 0,-6 0 0,3 4 0</inkml:trace>
  <inkml:trace contextRef="#ctx0" brushRef="#br2" timeOffset="119">13054 14322 8086,'-11'-23'0,"4"4"-21,3 0 187,3 5 0,2-3 205,3 6-181,-2 5 1,4 1-68,-2 5 1,-2 0 118,6 0 1,-1 3-259,5 1 0,-1 5-172,1-1 1,0-2-186,4 2 0,-4-6 18,4 2 0,1 1-781,2-1 1136,-2 0 0,4 1 0,-3 1 0</inkml:trace>
  <inkml:trace contextRef="#ctx0" brushRef="#br2" timeOffset="120">13282 14379 8110,'7'0'-157,"-2"0"193,0 0 1,0 5 128,3 3 0,2 2 262,-3 1 0,4 4-275,0 1 1,0-1-60,1-4 1,1 4-174,2 1 0,-4-1 122,1-4 1,-1 1-129,-3-1 172,2 1-152,1-6 0,-3 3-201,-1-5 0,1-1-253,3-3-8,1 0 1,-1 0 23,1 0 504,-1 0 0,1-5 0,-1-1 0</inkml:trace>
  <inkml:trace contextRef="#ctx0" brushRef="#br2" timeOffset="121">13637 14390 8110,'0'-7'0,"0"-1"0,-4 4 441,0-3 1,0 3 408,4-4-94,0 6-541,0-3 0,-1 5-17,-3 0 0,3 6-52,-3 5 0,-1 2-140,1 6 1,-4 0 99,5 4 1,-5 1-163,4 3 0,-5-2-124,2 6 156,-3-1 5,-2 4 1,1-3-28,-1-1 1,2-1-66,3 2 1,-2 1-103,5-6 1,0-3 110,4-4 1,0-5-73,0 1 0,0-2 103,0-2 0,4-3-64,0 0 193,5-1-175,-8 5-619,9-1 397,-9 0 0,4-3-305,-5 0 339,0-6 305,0 3 0,5-5 0,2 0 0</inkml:trace>
  <inkml:trace contextRef="#ctx0" brushRef="#br2" timeOffset="122">13682 14310 8145,'-11'-22'-68,"4"4"129,4 3 1,1 2-190,2 1-707,0 1 931,5 0 713,-3 4 95,8-3-326,-4 9-372,6-4 1,-1 5-116,0 0 1,0 1-114,-4 3 0,3-2 92,-2 6 1,2-6-244,2 2 94,-1 3 1,0-6 121,1 3-187,-1-3 137,1-1 384,-1 0-244,-5 5 0,3 1-37,-5 6 0,0-1 20,-4 1 0,0 4 132,0 3 0,0 3-118,0 1 1,0 1-16,0 2 0,-4 2 66,0 3 0,1 0-45,3-4-1,0 4-1,0-5 1,3 5-55,1-5 0,5 1-2,-1-4 1,2 0-27,1-1 1,-1 1-142,-2 0 0,2-4 178,-2 0 0,-3-5-22,-1 1 1,1-2 182,-2-1 0,1-1-112,-4 0 0,0-3 110,0 0 1,0-5 22,0 5-70,0-5-81,0 7-300,0-9-57,0 9 79,0-9 102,0 4 0,-1-5 42,-3 0 1,2 0 546,-6 0-208,6 0 1,-9-1 59,4-3 0,0 3-178,0-3 1,-1 3-53,-3 1 0,-1 0-87,1 0 0,0 4-154,-1 0 1,1 5-270,-1-2 1,2 0 77,2 0-1005,-2-4 1,5 3-1190,-2-2 2471,-4-3 0,5 4 0,-5-5 0</inkml:trace>
  <inkml:trace contextRef="#ctx0" brushRef="#br1" timeOffset="123">10005 15510 8043,'0'-7'375,"0"-3"1,1 7-232,3-4 0,-2 1-61,6-2 1,1-2 125,6 2 1,-1-3-22,5-4 0,0 1-24,4-5 0,4 3-12,-1-3 0,11-4 9,1-3 0,3-6-17,4 2 1,4-7-253,-21 18 1,1 0-1,0-1 1,0 0 102,1 1 0,1 0 0,-2 1 0,0 0-37,2-3 0,-1 0 0,0 2 0,0 0-5,0-2 1,1 0-1,-1-1 1,-1 1-10,4-4 0,-1 0 1,1-1-1,0 0-239,3-3 1,0 1 0,-3 2 0,-1 0 172,1 1 1,-1 0 0,-4 4-1,0 1 40,-1 0 1,-1 1 0,17-15-75,-1 4 0,-10 6 138,-6 5 1,-3 5 43,-4-2 0,2 8 166,-6 0 423,0 0-238,-4-3 166,-4 5 1,-3 0-566,-8 6 1,-3 0 15,-4 0 0,3 6-307,1 1 1,1 3 312,-2 2 0,-2-1 0,3 1 0</inkml:trace>
  <inkml:trace contextRef="#ctx0" brushRef="#br1" timeOffset="124">9742 15624 8182,'-1'-12'-562,"-3"1"281,3-1 0,-9 1 1151,8 5-141,-3 1 133,0 5-565,4 0 1,-4 6-89,5 5 1,0 6-20,0 6 0,0 5-8,0 2 1,0 3-20,0 1 0,0 1-114,0-1 1,0-1 72,0-3 1,4 2-167,-1-5 1,5-2 34,-4-6 1,1 1 20,-1-4 0,-2 0 44,6-1 0,-6-2 20,2 2-164,-3-2 1,-1-2 78,0 1-229,0-6-141,0-1-2576,0-5 2955,0-5 0,0-1 0,0-6 0</inkml:trace>
  <inkml:trace contextRef="#ctx0" brushRef="#br2" timeOffset="125">14082 13431 7338,'-6'0'44,"1"0"0,6 0 267,3 0 1,-2 0-100,6 0 0,-1 0-78,5 0 0,-1 0 33,1 0 1,-4 0 6,4 0 0,-3 0 110,6 0 0,-2 0-127,-2 0 0,1 0 71,-1 0 1,4-1-50,0-3 1,1 1-23,-5-4 0,4 3 12,1-4-1,3 4-8,-4-3 0,4 4-56,-4 0 0,0-3-137,-3 3 0,-1-1-527,1 4 366,-1-5-1032,0 3 874,-4-3 0,-3 7-578,-8 1-1,1 0 931,-4 5 0,-6-1 0,-5 5 0</inkml:trace>
  <inkml:trace contextRef="#ctx0" brushRef="#br2" timeOffset="126">14150 13557 8210,'6'6'-17,"-4"-1"154,6-5 0,-1 0 305,5 0 0,0 0 39,4 0 1,-2 0 35,5 0 1,-4 0-74,4 0 1,-1 0-182,1 0 0,2-4 0,-2 0 0,2-3-15,-2 3 0,1-1-455,-5 1-301,5 3 0,-7-6-1386,2 4 1894,-7 1 0,2-3 0,-4 5 0</inkml:trace>
  <inkml:trace contextRef="#ctx0" brushRef="#br2" timeOffset="127">15886 12552 8363,'0'-8'-22,"0"0"0,-1 6 234,-3-2 0,3 1 769,-3 0-319,3 1-5,1-3-402,0 5 192,5 0-337,-4 0 0,4 5 157,-5 3 0,0 2-144,0 2 1,0 4 51,0 3 0,0 3-87,0 0 0,0-2 10,0-1 1,0 0-7,0 3 1,0-3 1,0 0 1,0-3 54,0 3 0,0-5-157,0 1 0,2-2 87,1-2 1,-1 0-174,2 1 0,1-1-120,-2 1 1,5-5-270,-4 1 1,0-4-1709,-4 3 1018,0-4-443,0 7 1616,0-9 0,-5 9 0,-2-3 0</inkml:trace>
  <inkml:trace contextRef="#ctx0" brushRef="#br2" timeOffset="128">14847 13431 8428,'-6'0'395,"1"0"69,5 0-195,5 0 1,1-4-104,6 0 1,-1-1 113,0 1 0,1 3-226,-1-3 0,2-1 92,2 1 0,-6 1 55,2 3 1,-2 0-122,3 0 0,-5 0 28,1 0-234,-5 0 211,7 0-91,-4 0 0,2 0 59,-1 0 0,1 0 107,3 0 1,2 0-57,2 0 0,2-4 1,2 0 1,2-4 16,-2 5 1,2-2-13,-2 1 0,1 2-132,-5-1 0,0 1 129,-3 2 1,-1-3-164,1-1 0,-1 0 81,1 4 1,-1 0-107,0 0 0,1 0 38,-1 0 0,2 0 44,2 0 1,2 0 54,2 0 1,2-4-47,-2 0 1,3-1 94,1 1 1,0 3-79,-1-3 1,0-1 128,-3 2 1,1-1-102,-4 4 0,3-2 0,-4-1 0,0 1-45,-4-1 0,1 1-19,-1 2 0,1 0-44,-1 0 1,1 0 85,-1 0 0,5 0-140,3 0 0,3 0 117,1 0 0,4 0-70,-1 0 0,5-1 106,-5-3 0,1 2 7,-4-6 1,0 6 17,-1-2 0,0 2 165,-3 2 0,-2 0-104,-6 0 1,0 0-60,1 0 0,-1 0 4,1 0 0,-1 0 15,1 0 0,3 0-119,0 0 1,5 0 103,-1 0 1,3 0-170,1 0 0,1 0 14,2 0 0,-1 0 19,1 0 1,2 0 21,-1 0 1,-2 0 34,-6 0 0,2 0 34,-6 0 0,4 0-41,-4 0 1,2 0 201,-2 0 1,-3 0-107,4 0 1,0 0 46,-1 0 1,6 0-162,-2 0 0,-2 2-8,3 2 1,0-3 14,6 3 1,-1-3-14,1-1 0,-2 0 194,-1 0 0,0 0-101,0 0 0,-2 0 107,-2 0 1,2 0-8,-6 0 0,5 0 155,-1 0 0,-1 1-168,1 3 0,0-3 23,4 3 0,0-3-172,0-1 0,1 0 103,2 0 1,-1 0-128,1 0 1,2 0 117,-1 0 0,3 0-73,-3 0 0,3 0 30,-3 0 0,1 0-110,-1 0 1,-3 0 131,2 0 0,-2 0-3,-1 0 1,0 0-84,0 0 1,-1 0 67,-3 0 1,2 0-156,-2 0 0,3 0 86,1 0 1,-1-1-123,1-3 1,0 3 139,0-3 1,0 3-235,0 1 0,-2-4-11,-2 0 1,2 0 99,-6 4 0,4 0-15,-4 0 0,0 0-52,-3 0-374,-1 0 402,1 0 0,-5 0-1670,1 0 1038,-6 0 0,2 0 814,-8 0 0,-2 6 0,-5 0 0</inkml:trace>
  <inkml:trace contextRef="#ctx0" brushRef="#br2" timeOffset="129">14927 14208 8167,'-8'-7'-1490,"1"3"2030,4-2-319,-7 0 1,9-6 40,-3 1 1,3 3 142,1 1 468,0-1-146,0-3 188,0-1-386,0 6-126,0 1-270,0 15 1,0-1 62,0 10 1,1 0-67,3 4 0,2 0 102,6-1 1,0 3-85,4 1 1,1-2 20,6 3 1,-4 1-13,0-2 0,-4 5-61,5-4 1,-7 1 20,3-2 0,-4-2-166,0 3 1,-2-2 56,-2 2 0,2-3-105,-3 3 0,0-4 49,0-4 1,-3 1-44,4-5 0,-4 4 39,3-4 1,-3-3-62,4-5 0,-6-3 71,2 4-11,2-6 436,-4 3-239,3-5 25,0 0 1,-4-5-61,3-2 1,-3-3-212,-1-2 0,0-3 116,0 0 0,-1-4-75,-3 3 1,1-4 3,-4 1 1,4-1-184,-1 1 1,2-4-67,-2 0 0,3 0 139,-3-3 1,3-4-66,1 0 0,0-3 56,0-1 1,0-2-5,0-2 1,1 1 28,3-5 0,-3 1-2,3-5 1,-3 4 9,-1 0 0,0 2-9,0-2 1,0 6 198,0 6 1,0 6-103,0 1 0,-1 1 187,-3 7 0,2 1-62,-6 6 1,0-2 88,-3 3 1,-1 1 21,1 3 1,0-2-2,-1 1 0,5-1-38,-1 1 26,5 3-265,-2-4 0,7 1 151,1 0 1,5-4-129,7 5 1,-2-5 97,2 4 1,2-4 45,-2 5 1,-4-2 53,-3 1 16,0 3-118,-2-5 27,4 6 1,-9 0 42,4 0-90,1 0 1,0 0 31,5 0 1,2 4-20,2 0 1,4 0-22,8-4 1,-2 0-6,6 0 1,-2 0 28,1 0 0,2-4 4,-5 0 1,3 0-7,-3 4 1,1 0-4,-2 0 0,-1 0 39,1 0 1,2 0-4,-1 0 1,4 0-38,0 0 1,6 0-16,1 0 1,5 0-104,-1 0 0,2 0 70,2 0 1,0 4-14,-1 0 0,-2 0 28,3-4 0,-1 0-202,8 0 1,-4 0 191,5 0 1,-5 0-8,4 0 0,1 0-86,3 0 1,0 0 34,0 0 0,-4 0 1,1 0 0,-2 0 19,1 0 1,-6-4-26,-5 0 1,-2 0 46,2 4 1,1-3-24,-5-1 1,4-4 160,-4 4 1,6-1-76,-3 2 1,0 0 52,1-5 1,-2 5-95,2-5 1,-2 5 9,-6 0 1,-1 0 59,-3-1 1,-2 3-3,-5-3 0,-5 3 197,-3 1 1,-2 0 339,-2 0-120,1 0-86,-6 0 199,-1 0 212,-5 0-1084,-5 0 0,1 0-631,-7 0 1,1 0 929,-9 0 0,-5 5 0,-6 1 0</inkml:trace>
  <inkml:trace contextRef="#ctx0" brushRef="#br2" timeOffset="130">15407 14150 8251,'0'-11'-897,"0"0"0,0-1 1050,0 1 0,0-1 72,0 1 296,0 0 1,0-1-35,0 1 1,0 3 389,0 0-169,-5 6 206,3-3-719,-3 5 1,7 5 87,1 3 0,0 7-147,5 4 1,-1 7 114,5 5 1,-1-2-234,0 2 1,1-2-93,-1 1 0,1 2-32,-1-5 0,1 3 124,-1-3 0,-3-5-74,-1-2 1,1-5 59,3 4 0,-3-5 39,-1 1 0,0-2-50,0-2 1,2-3 87,-5-1-183,5-4 1,-8 3-99,3-2-456,-3-3 301,-1 4-192,0-5-504,0-5 1,-1 4 398,-3-3 1,3 2-61,-3-2 0,3-3 712,1-4 0,-5 0 0,-2-1 0</inkml:trace>
  <inkml:trace contextRef="#ctx0" brushRef="#br2" timeOffset="131">15772 14105 8251,'0'-19'0,"0"0"0,0 5 0,0-1 0,0 2 0,0 1 0,0 1 0,0 0 0,0 4 0,5-3 968,-3 9 0,3 1-538,-5 7 1,0 5-264,0 3 1,-2 4-47,-1 8 0,-3 2-36,-1 5 1,-3 0 91,2 1 1,-2-5-228,-1 1 1,0-2 87,4 1 0,-3-2-156,2-5 0,2 0 46,-2 0 1,4-4-88,-3 0 1,4-5-28,-1 1 0,3-2-643,1-2-619,-5 0 615,4 1-144,-4-1 32,5-4 945,0-2 0,5-5 0,-4 0 0,9-5 0,-4-2 0</inkml:trace>
  <inkml:trace contextRef="#ctx0" brushRef="#br2" timeOffset="132">15944 14390 8251,'0'-11'0,"0"-1"0,0 5 120,0-1 1,3 1 146,1-5 1,0 5 76,-4-1 1,0 4 276,0-3-177,-5 4 1,-1-2-236,-6 5 1,1 0-132,-1 0 0,-3 5-23,0 3 0,0 2 84,3 1 0,1 4-254,-1 1 1,1 0 89,-1-1 0,6-2-24,2 2 1,3 2 5,1-2 0,0 0-125,0-3 1,0-1-107,0 0-91,0 1 138,5-1 1,1-1 101,6-2 1,-1-3-23,1-5 1,-1 0 61,1 0 1,3-4 154,0 1 1,2-6-22,-2 1 1,-3-2-37,4-2 1,-7 1 53,-2 0 0,-3-2 187,4-2 1,-6 2 48,2-2 1,-3 5-149,-1-2 1,0 7-54,0-6 0,0 6 13,0-3 0,0 4-274,0-3 56,0 4 79,0-2-10,0 5 0,0 5-137,0 3 1,0 2 124,0 1 0,0 2 13,0 2 0,0-2-27,0 2 0,4 2 31,0-2 0,0 0-55,-4-4 0,1 1 91,3-1 1,-2-3-2,6 0 0,-4-5 49,3 5-3,1-5 179,3 2 0,1-7-136,-1-1 0,-3 0 162,-1-5 1,-3 1-95,4-5 1,-6 5-41,2-1 0,-1 0-67,0-3 1,-1 0 50,2-1 19,-3 6-36,-1-4-263,0 8 1,1-3 63,3 5 0,-3 2 43,3 1 0,1 0 43,-1 5 1,1-1 59,-1 5 0,-3-1-71,3 0 1,1 1 0,-1-1 1,1-1-44,-1-2 1,-3 2-80,3-2-189,-3-3 160,-1 5 468,0-9-278,0 4 126,0-15 0,0 5-43,0-10 1,0 5 68,0-5 1,0 1-73,0-2 1,0 2 135,0-5 1,1 4-410,3-4 1,-1 4 77,4-4 1,1 1-518,3-1 0,1 4 266,-1 7 1,0-1-403,1 6 0,-4-1 35,-1 4 1,-1 1-603,2 3 1329,-3-3 0,0 9 0,2-3 0</inkml:trace>
  <inkml:trace contextRef="#ctx0" brushRef="#br2" timeOffset="133">16378 14105 8253,'0'-17'0,"-4"5"-5,0-4 1,-4 4 68,4 0 1,-3 1 785,3-1-242,0 6-184,4-4 0,0 10-157,0 0 1,2 6 25,1 9 1,-1 3-69,1 5 0,2 5-85,-1 2 1,4 3-145,-4 2 1,0-1 108,-4 0 1,0 3-311,0-3 0,0 7 120,0-7 0,0-1-344,0-2 0,0-2 190,0 1 1,0-2 38,0-5 0,0-4-19,0 0 0,0-5-136,0 1 326,0-2 0,3-5 193,1-1 130,0-4-71,-4 2 806,0-5-972,5 0 1,1-1-144,6-3 1,-1 2 104,1-1 0,-1 0-72,0-1 0,1 3 50,-1-3 0,1 3-102,-1 1-1,1 0 0,-1-4-148,0 0 1,-3 1-85,0 3 0,-5 0-318,5 0 1,-5-2-254,0-2 0,-1 2 909,-2-6 0,0 1 0,0-5 0</inkml:trace>
  <inkml:trace contextRef="#ctx0" brushRef="#br2" timeOffset="134">16378 14025 8189,'0'-22'83,"0"3"0,0-1 162,0 5 1,0-1-55,0 5 0,0 0 54,0-1 1,3 5 408,1-1-238,5 0-374,-3 2 0,6-3 136,-1 5 0,1 1-105,-1 3 0,0 1-394,1 3 1,-1-2 140,1 6 1,-1-6-502,1 2 1,-1 1 312,0-1 0,1 4 368,-1-5 0,1 6 0,-1-2 0</inkml:trace>
  <inkml:trace contextRef="#ctx0" brushRef="#br2" timeOffset="135">16640 14036 8347,'0'-6'857,"5"1"0,-3 6-596,1 3 1,4 4 122,0 7 1,0-1-175,0 5 0,1 0-17,3 4 0,1 3-183,-1 1 1,1 3 106,-1-3 0,0 3-55,1-3 1,-1-2-6,1-5 1,-5 0-52,1-5 0,0 4 27,3-4 1,0-1-118,1-6 1,-5 2 45,1-2 1,0 1-93,3-2 0,-3 0-231,-1-4 0,-3-1-107,4 1-281,-6-1 93,3-2-1415,-5 0 1014,-5 0 1057,-1-5 0,-6-2 0,1-4 0</inkml:trace>
  <inkml:trace contextRef="#ctx0" brushRef="#br2" timeOffset="136">16880 14128 8204,'0'-23'0,"0"5"355,0 3-130,0 2 278,0 2 24,0-1 740,0 6-909,0 1 1,-1 14-315,-3 2 1,-2 9-5,-6 3 0,1 5 46,-1 6 0,0 1-172,-4-1 0,2 2 98,-5 2 1,5-7-379,-1 4 0,-1-9 150,1 1 1,-1-4-61,5-4 1,3 1-96,1-5 1,4-3-67,-1-5 1,-1-3-253,1 4 1,2-6 217,6 2 0,-2-3 471,6-1 0,-1 0 0,5-10 0,-1-3 0</inkml:trace>
  <inkml:trace contextRef="#ctx0" brushRef="#br2" timeOffset="137">17029 14139 8261,'0'-11'-792,"0"-1"396,0 1 627,0-1 0,1 5 109,3-1 206,-3 6 0,4-2-65,-5 8 1,4 2-75,0 5 1,-1 2-221,-3 2 1,0 3-5,0 5 1,0 0-181,0 0 0,0-1 65,0 1 0,4-4-177,0 0 1,0-1 83,-4 1-237,0-2 0,4-6-535,-1 0 121,1-4 0,0-1-155,0-2-294,0-3 1125,-4 4 0,-5-10 0,-2-1 0</inkml:trace>
  <inkml:trace contextRef="#ctx0" brushRef="#br2" timeOffset="138">16926 14299 8261,'-7'-11'-303,"7"0"532,8 4 0,-2-2-20,2 5 0,1-1 96,6 1 0,-1 2-236,5-6 1,-1 5-91,1 0 1,1 0-130,-5-1 0,4 3 79,-3-3 1,-1 3-421,-4 1 0,1-4-13,-1 0-444,1 1 948,-1 3 0,-5 0 0,-1 0 0</inkml:trace>
  <inkml:trace contextRef="#ctx0" brushRef="#br2" timeOffset="139">17280 14105 8261,'0'-12'58,"0"1"176,0 0 0,0-1 698,0 1-189,0-1-354,0 1 1,1 4-82,3 4 1,-3 3-177,3 3 1,-3 5 56,-1 7 0,1 3-39,3 5 0,-2 0-84,1 0 0,-1 5 123,-2 2 0,0 2-333,0-2 0,-2 3 62,-1-2 1,1-3-229,-2-2 0,3-2 160,1-1 0,0-5-67,0-3 1,0-2 60,0-2 1,0-3-385,0-1-135,5-4 275,-3 2 70,8-5 188,-9 0 0,4-5 69,-5-3 0,0-2-59,0-1 0,-4-1 9,0 1 0,-3-2 67,3-2 0,-1 1 165,1-5 0,3 4 134,-3-4 1,1 1-114,0-1 1,1-1 133,-1 4 1,1-3-58,2 4 1,0 0 91,0 4 0,2 0-40,1 4 1,-1 0-23,1 4 1,0 1-108,1-1 1,-2 3-34,6 3 1,0 0 1,3 5 0,-1 0-7,-2 8 0,2-4-96,-2 4 1,2 0 106,1-1 0,1 4-138,-1-3 0,2-1-19,2-4 1,-6 1-109,2-1 1,-2 0 169,3 1 1,-1-5-39,0 1-27,1-5 1,-1 2-7,1-5 0,-5 0-1,1 0 0,-6-2 34,2-1 0,1 0 61,-1-5 1,0 1-50,-4-5 1,0 0 163,0-3 0,-1 2-50,-3-2 0,1-3-42,-4-1 0,3 1 93,-4-1 1,6 0 199,-2-4 1,3 0-298,1 0 0,0 1 57,0-1 1,0 1-546,0 3 1,0-1 223,0 5 0,0-1-1155,0 5 524,0 0-147,0 4 1,0 3 991,0 8 0,5 3 0,1 4 0</inkml:trace>
  <inkml:trace contextRef="#ctx0" brushRef="#br2" timeOffset="140">17634 13922 8230,'-12'0'0,"5"-4"0,-1 0 206,6-4 1,-3 5 292,5-5-279,0 6-44,0-8 1,0 7 227,0-4-205,5 4 0,0-3-9,2 2-105,3 3 1,-3-4 96,4 5 0,1 0-135,-1 0 1,0 0 123,1 0 1,-1 0-236,1 0 1,0 0-23,4 0 1,-4-2-33,4-2 0,-4 3 84,0-3 0,-1 3-110,1 1 1,-1-4-80,0 0 206,-4 1-21,3 3-3,-9 0 163,4 0-137,-5 0 132,0 5-116,0 1 0,4 2 66,0-1 1,0 2 138,-4 6 1,1-2 137,3 2-155,-3 3 0,4 0-46,-5 5 0,0 1 17,0 2 1,0-1 17,0 1 1,0-2 138,0-1-292,0 5 0,0-4 38,0 3 0,0-3 10,0-1 0,1 0-183,3 0 0,1-2 36,3-2 1,1 1 133,-5-4 1,3 3 211,-3-4 1,4 4-87,-5-4 1,2 2-7,-1-2 0,-2-2-57,1 2 0,0-3 34,1 0 1,-3-1-47,3 1 0,-3-1-203,-1 1 1,1-5-104,3 1 226,-3-6-78,10 9 0,-9-10 104,6 3-151,-6-3 188,3-1 278,0 0-91,-3 0 7,3-5 1,-5 2 0,0-4 1,-2 4-103,-1-1 1,0-1-222,-5 1 0,1 1 122,-5 3 1,1 0-308,0 0 1,-5 0 3,1 0 1,-1 0 29,0 0 1,4 0-274,-3 0 1,2 0 163,1 0 0,5 0-881,-1 0 0,4 0-273,-3 0-1028,4 0 2476,-7 0 0,9 0 0,-4 0 0</inkml:trace>
  <inkml:trace contextRef="#ctx0" brushRef="#br2" timeOffset="141">18388 13237 8146,'-8'0'-1206,"0"0"603,6-5 712,-8 3 1,8-4 1334,-1 2-1016,-4 3 0,5-8 127,-6 5 173,6 1-223,-4 3-234,6 0-30,6 0 1,4 0-209,5 0 0,5-4-16,-1 0 1,4 0-26,4 4 0,-2-4-21,6 0 0,-5-1 97,5 2 1,-6-2-158,2-3 0,-8-1 43,-4 5 0,-2-3-262,-2 3 146,-5 0-19,0 4 1,-8 0-147,-2 0 0,-2 1-341,-5 3 0,3 1-212,0 3 1,1 2 99,-5-2 780,1 2 0,0 6 0,-1 2 0</inkml:trace>
  <inkml:trace contextRef="#ctx0" brushRef="#br2" timeOffset="142">18422 13408 8181,'-6'0'0,"0"-1"281,6-3 1,2 3 6,2-3 0,2 3 30,5 1 1,2 0 189,2 0 0,3 0-106,5 0 1,0-4 41,-1 0 0,1-4-144,0 5 1,0-5-272,0 4 0,-4-3 117,0 3 0,-4-4-873,4 4 0,-5-1 130,1 1 1,-2 3 596,-2-3 0,1-2 0,-1 0 0</inkml:trace>
  <inkml:trace contextRef="#ctx0" brushRef="#br2" timeOffset="143">19153 13945 7707,'0'-8'-217,"0"1"713,0 4 1,0-3 664,0 2-720,0 3 1,0-3-243,0 8 1,1 3 55,3 9 0,-2 0-167,6 3 1,-2 3 42,2-3 0,2 6 32,-2 2 1,2-1 1,1-3 0,5 4-151,-1-1 0,5 1-112,-1-4 1,-1 0 88,1 0 0,-1-4-95,1 0 1,-3-5 93,-4 1 0,-2-2 121,-3-2 0,2 0 64,-5 1-90,5-6 1,-8 1-64,3-4 24,-3-1 4,-1 3 0,0-7 27,0-1 0,-3 0-216,-1-5 1,-5 1 108,1-5 0,2 0-37,-2-3 0,4 1 86,-3-5 0,3-4 7,-4-4 1,6-3-60,-2 3 1,3-5-3,1 2 1,-1-3-225,-3-1 0,2 3 84,-1 1 0,1 0-44,2 0 1,0 2 78,0 5 0,-3 0-52,-1 1 1,-1-1 65,1 0 0,3 0-3,-3 0 0,-1 2 18,1 2 1,0-2 24,4 6 0,0-4 152,0 4 0,0-4-86,0 3 0,4-3 310,0 4-273,0 0 1,-3 4 231,3-1 1,-3 5 196,3-1-273,-3 5 0,-1-3-39,0 2-58,0 3 1,0-5 125,0 2-110,0 3 1,0-6-23,0 3 70,0 3-266,0-4 15,0 0 73,0 4 54,0-4-38,5 5 145,-4-5-117,4 3 175,-5-3-153,0 5 0,5 0-63,3 0 1,2 0 33,2 0 0,4 0-4,3 0 0,3 0-23,1 0 0,-3-4 37,3 1 1,-7-1 10,7 4 0,-3-4-25,3 0 0,-4 0 71,0 4 0,0 0-12,4 0 0,-1 0 10,-3 0 0,4 0 32,-1 0 0,6 0 13,7 0 0,-1 0-99,0 0 1,5 0-3,3 0 1,7-1-185,0-3 0,2 3 6,-2-3 1,0 2 75,4-2 0,0 3-213,4-3 1,4-1 195,0 1 1,0-4-18,-4 4 0,-5 1-150,-2 3 1,-3 0 157,-2 0 1,1 0 105,0 0 1,3-2-1,1-1 1,4 1-63,-1-1 1,-1 0 86,2-1 0,-6 2-72,1-6 1,1 4 8,-4-3 0,2 4 84,-6-1 0,2-1 22,2 1 1,-4-1-5,0 1 0,-6 3 113,2-3 0,-2-1-30,-2 2 0,-1-1 57,-2 4 1,0 0 78,-4 0 1,0 0 241,-4 0 1,-2 0-342,-2 0 1,3 0-22,-3 0 1,-1 0-30,1 0 0,-2 0-30,2 0 0,2 0-143,-6 0 0,4 0-23,-4 0 0,0 0 84,-3 0-590,-1 0 163,-4 0 17,-2 0 0,-8 0-36,-4 0 438,-11 0 0,-16 0 0,-7 0 0</inkml:trace>
  <inkml:trace contextRef="#ctx0" brushRef="#br2" timeOffset="144">19632 13808 8401,'-1'-8'-541,"-3"1"0,3-1 270,-3-3 1,3 3 955,1 0 0,0 5 453,0-5-179,0 5-397,0-2-165,0 5 0,0 5-131,0 3 1,4 3-176,0 5 1,5 1 79,-2 6 0,0-4-179,0 0 0,1 0 27,3 4 0,1 0-36,-1 0 1,4 0 84,0 0 0,1-2-91,-5-2 1,1 1-76,-1-4 1,-3 0 107,-1-1 0,0-2-82,0 2 0,3-2 62,-2-2 1,-2-3-186,2 0 1,-6-5 13,2 5-395,3-5-352,-6 7-455,4-9-760,-5 4 1701,0-5 0,-5 1 442,-3 3 0,-2-3 0,-1 5 0</inkml:trace>
  <inkml:trace contextRef="#ctx0" brushRef="#br2" timeOffset="145">20021 13808 8384,'0'-23'-418,"1"1"348,3 3 1,-2 3 1070,6 4-178,0 1 257,-2 0-188,-1 4-750,-5 2 0,0 6 47,0 3 1,0 8-146,0 7 1,0 4 46,0 3 0,-5 3-120,-3 6 1,-2-2-140,-1-3 1,-1 2 87,1-6 0,3 5-136,1-4 0,-1-1 50,-3-3 0,3-1 50,0-3 0,5-2 41,-5-1 1,4-4-299,-3 4 180,4-4 1,-6 0-178,5-1 0,1-3-411,3-1 1,0-3-192,0 4 184,0-6 788,0 8 0,0-8 0,0 3 0,0-5 0</inkml:trace>
  <inkml:trace contextRef="#ctx0" brushRef="#br2" timeOffset="146">20306 14116 8384,'5'-16'0,"-3"3"70,1-2 1,0 2 431,1 2-33,-3-1-115,4-4 0,-6 3 0,-3-2 0,2 3-203,-6 5 0,0-2 147,-3 5 0,-1 0-262,1 4 0,0 0 91,-1 0 0,1 0-235,-1 0 0,1 5 75,0 3 1,-1 2-143,1 2 1,3 0 16,0 3 1,2-1 51,-2 5 1,0-3 82,4 3 0,-4-4 19,4 4 0,1-4-402,3 4 327,0-5 0,0 3-120,0-6 1,5-5 109,2-2 0,3-2 94,2-2 1,3 0-15,0 0 1,4-2 13,-3-2 1,3 2 91,-4-6 1,1 1-121,0-5 1,-5 0 284,0-4 1,1 4-55,-5-4 1,-2 0 13,-1 1 0,-2 0-37,-2 3 22,0 1-134,0-1-315,0 6-63,0 1 87,0 5 124,0 5 0,3 3 53,1 7 0,0-1 22,-4 5 1,0-4-19,0 4 1,0-4 7,0 4 0,4-5 12,0 1 1,1-2 21,-2-1 0,0-1 120,5 0 0,-5-3-45,5 0 205,0-6-259,3 3 2,1-5 0,-2-5 25,-3-2 0,2 0 46,-5 0 1,1-1 69,-1-3 1,-3-5 18,3 1 1,1-1 129,-1 0 1,3 4 28,-3-4 0,1 4-858,-1 0-833,-3 1 1268,4 5 1,-3 1 28,2 5 22,-3 0 1,5 3 23,-2 1 0,-3 9 10,3-2 1,-3 3 40,-1-2 1,4 3 13,0 0 1,0 2-107,-4-2 0,4-3 50,-1 4 1,1-4-100,-4 0 0,1-5 124,3 1-13,-3-5 198,5 2 99,-6-5 1,0-5-140,0-3 0,-2-2-106,-2-2 0,3 0-85,-3-4 0,2 3 99,-2-7 1,3 3 45,-3-2 0,7-3-249,0 3 1,7-1-299,2 1 0,1 2-32,6 6 1,0 1-188,4 2 0,-1 3-199,1 5 0,0 0 251,0 0 0,0 1-456,0 3 1038,-6 2 0,0 6 0,-6-1 0</inkml:trace>
  <inkml:trace contextRef="#ctx0" brushRef="#br2" timeOffset="147">20775 13694 8384,'0'-12'-100,"0"1"269,0 4 248,0 2 43,-6 16 1,5 1-97,-3 11 0,3 0-114,1 0 1,0 1-53,0 2 1,4 4-100,0 4 0,1-2 99,-1 2 0,-2-6-170,6 6 0,-4-6-119,3 2 0,-3-4 68,4 0 1,-6-1-56,2-3 1,-1 0-28,0-3 1,-1 1-3,1-4 0,-1-1 70,-2-4 0,3 1-7,1-1 1,0 1-6,-4-1 0,0-3-10,0-1 0,0-3-80,0 4 119,0-6 1,0 4 93,0-2-103,0-2 1,1 3 418,3-5-259,-3 0 0,10 0 70,-4 0 0,0 0-117,0 0 1,1 0 18,3 0 1,1 0-84,-1 0 1,2-2 68,2-1 0,-2 1-459,2-2 0,-2-1-43,-2 2-1107,0-6 761,1 2 0,-6-4-1019,-2 0 1778,-3 4 0,-6-8 0,-1 2 0</inkml:trace>
  <inkml:trace contextRef="#ctx0" brushRef="#br2" timeOffset="148">20672 13694 8384,'11'-23'9,"1"0"0,-5 4 101,1 0 0,3 5 211,4-1 1,1 2-57,-5 2 0,1-1 67,-1 1-51,0-1 1,1 6-155,-1 2-218,1 3 0,-1 1-350,0 0 0,-3 1 49,0 3 0,-1 1-335,5 3 0,-1 2-349,1-3 1076,-1 4 0,0 0 0,1 0 0</inkml:trace>
  <inkml:trace contextRef="#ctx0" brushRef="#br2" timeOffset="149">21003 13682 8384,'5'8'129,"3"-1"0,2 1-60,1 3 0,1 1 189,-1-1 1,0 6 64,1 2 1,-4 2-15,-1 2 0,1 0 28,3 0 0,1 4-286,-1-1 1,0 6 64,1-2 0,-1-2-182,1-1 0,-1-3 73,1-1 1,-1 0 23,0 0 1,2-6 72,2-1 1,-5-4-27,6 0 1,-10-2-22,5-3 80,-2 4-413,3-5 158,-6 0-995,4-1 794,-8-5 0,-2 0-972,-8 0 0,-2 0 1291,-2 0 0,1-5 0,-1-1 0</inkml:trace>
  <inkml:trace contextRef="#ctx0" brushRef="#br2" timeOffset="150">21254 13831 8352,'0'-23'0,"0"4"420,0 0 0,1 9 191,3-2 274,-2 3 45,3 3-284,-5 1-418,0 15 0,-4 7 26,0 9 0,-9 7-294,2 1 1,-7 2 96,3 6 0,-5-4-426,1 4 0,-2-5 234,2 1 1,-1-4-695,5-4 0,-1-3 234,5-8 0,3 1-527,1-4 83,4-1 527,-2-4 1,10-4 511,3-4 0,2-1 0,1-2 0,1-5 0,-1-2 0</inkml:trace>
  <inkml:trace contextRef="#ctx0" brushRef="#br2" timeOffset="151">21300 13796 8352,'-5'-22'0,"4"-1"-6,-3 0 0,4 0 196,4 0 0,-2 2 29,6 2 0,-4-2-1,3 6 1,1 0 288,3 3-229,1 1 0,-1 5-222,0 2 1,1 3 39,-1 1 1,-3 0-69,0 0 0,-1 0 101,5 0 0,-4 3-211,4 1 1,-7 4 175,6-4 1,-2 3-147,3-3 1,-1 1 83,0-1 1,1-2 51,-1 6 1,-3-3 59,0 7 0,-2-4-73,2 8 1,-2 3 209,-2 4 1,-3 1-51,3 6 0,-3 2 69,-1 6 0,0-3-205,0 4 1,0 0 78,0-1 0,0 4-217,0-4 1,0-4 122,0-3 1,0-4 68,0 0 0,1 4-42,3-9 1,-1 0 96,4-3 0,-3-4-132,4 4 0,-5-5 102,5 1-66,-5-2-221,7-1-2,-9-6 199,4-1 33,-5-5 709,0 0-814,-5 0 1,-3-1 44,-7-3 1,1 3 6,-5-3 0,1 1-260,-1 0 0,-2 1-457,2-2 1,2 3-1053,2 1 1,6 0 111,2 0 1593,4 0 0,-2-5 0,5-1 0</inkml:trace>
  <inkml:trace contextRef="#ctx0" brushRef="#br2" timeOffset="152">21951 13819 8166,'0'-6'410,"0"-4"-50,0 8-164,0-3 0,0 7 125,0 1 1,0 4-79,0 4 0,4 2-186,0 2 1,-1-1 28,-3 5 1,2-1-115,1 1 0,-1 3 70,1-3 1,3-3-169,-3-1 1,5 2-45,-4-2 1,0 0 103,-4-3 0,3-5-209,1 1 215,0 0 0,-4-1-878,0 1-124,0-6 305,0 8 0,-1-8 757,-3 1 0,-2-1 0,-6-2 0</inkml:trace>
  <inkml:trace contextRef="#ctx0" brushRef="#br2" timeOffset="153">21882 13979 8166,'-11'0'924,"5"0"-699,1-5 38,5 4 0,1-4 196,3 5 1,3 0-261,8 0 0,-1 0-121,5 0 1,0 0-256,4 0 0,0-2 144,0-1 1,-1 1-603,-3-1 1,1 0 359,-5-1 0,4 3-335,-4-3 0,1 3-76,-5 1 686,-5-5 0,5 4 0,-5-5 0</inkml:trace>
  <inkml:trace contextRef="#ctx0" brushRef="#br2" timeOffset="154">22316 13762 8166,'-7'-18'0,"-1"3"0,6 6 399,-2 2 0,3-1 231,1-3 515,0 4-380,0 2-561,0 5 0,5 9 13,2 2 0,5 12-31,3 0 1,-2 8-207,2-1 0,-3 3 135,0 1 1,-1 1-442,1-1 1,3 0 178,0 0 1,0-1-363,-3-2 0,-1-3 197,1-5 0,-1-6 71,1-1 1,-5-4-14,1 0 120,-1-1 558,0-5-220,3 0 234,-9-6 1,4-6-151,-5-1 0,0-3 70,0-2 1,-4 0-70,1-4 0,-2-1-113,1-6 1,2-4-19,-1 0 1,1-4-128,2 0 1,0-2-305,0-1 1,0-5 171,0-3 1,0 1-321,0-1 1,4 9 173,0-1 0,4 7-182,-5 1 0,5 7-442,-4 4-91,0 2 54,1 6 366,-4 7 1,5 11 207,-2 4 0,2 4 334,6-4 0,-6 5 0,9-7 0,-2 4 0</inkml:trace>
  <inkml:trace contextRef="#ctx0" brushRef="#br2" timeOffset="155">22865 13911 8166,'-18'-2'120,"3"-1"1,7 0 301,4-5 0,2 5 31,-2-5-195,3 0 1,-10-2 267,4 3 1,0 2-99,0 5 0,-1 0-306,-3 0 1,-4 5-41,-1 2 0,-3 5-113,4 3 0,-4 3 89,4 4 1,3 1-174,5 0 0,4-4-259,-1 0 0,3-4 218,1 4 1,0-5-65,0 2 0,4-4 21,0 0 0,1-2-257,-1-2 352,2-3 1,5-5 28,1 0 1,-5 0 21,1 0 0,0-2 119,3-1 1,1-3 129,-1-1 1,-3-3-63,-1 2 0,0-3 6,0-5 0,2 4-51,-5-3 1,1 2 163,-1 1 1,-3 1 1,3 0 0,-3 3 308,-1 0-436,5 1-8,-4-5-330,4 6 254,-5 1-261,6 5 1,-5 1 62,3 3 0,1 6 12,-1 5 1,1 2 32,-2-2 1,-1-1-168,1 5 0,3-4 74,-3 4 0,5-5-50,-4 1 0,3-6 267,-3-1 0,5-4-130,-1 3 0,-2-4 204,2 1 1,-5-3-124,5-1 0,-2-1 94,2-3 1,2 1 78,-2-4 1,-2 0 155,2 0 0,-4-3-67,3 2 0,-4-2 88,1-1 1,1-2-28,-2-2 1,5 2-109,-4-2 0,3 6-264,-3 1 0,1 4 164,-1-3 0,-1 4-229,4-1 1,-4 4 3,1 4 1,1 4 7,-2 7 0,5-1 12,-4 5 1,1-4-135,-1 4 0,-3-1 52,3 1 0,1 1 111,-1-4 1,1-1-83,-1-4 1,-3 1-42,3-1 638,-3-5 95,4 0 96,-4-6-268,4 0 0,-6-6 152,-3-1 0,2-7-87,-6-1 0,6-2-52,-2 2 0,3 1-401,1-5 1,0 1 167,0-1 1,1-2-985,3 2 1,2-3 245,5-1 1,1 5-691,-1 3 649,6 8 0,-1 1-306,3 6 1,-2 4 962,-6 0 0,-4 10 0,-2-1 0</inkml:trace>
  <inkml:trace contextRef="#ctx0" brushRef="#br2" timeOffset="156">23344 13545 8166,'-6'-16'0,"-3"3"409,5-2 208,-5 2 1,8 2-156,-3-1 0,3 5 112,1-1-171,0 5 1,0 1-97,0 10 0,5 4-214,3 11 0,1 5 47,-2 2 1,3 8-85,-2 4 0,-2-1 18,2 1 0,-2 0-239,2 3 0,-2 0-97,-2-3 1,-3 1 144,3-5 1,-3-1-473,-1-7 0,4 1 259,0-9 0,0 4-2,-4-7 1,0-1 95,0 1 1,0-5 211,0 1 0,-1-2-129,-3-2 236,2 0 0,-4 0 182,2-4 68,3 3 96,-4-8-237,5 3 264,0-5-160,0-5-186,0 3-24,5-8 0,0 8-2,3-6 1,2 5-286,-3 0 195,4 1 1,0 2-117,0 0 1,1 0 75,-1 0 1,1 0-237,-1 0 1,-3-1-48,-1-3 1,1 3 18,3-3 0,1 3-297,-1 1 1,-3-1 164,-1-3 0,1 3-759,4-3 1201,-6-3 0,-1 1 0,-5-5 0</inkml:trace>
  <inkml:trace contextRef="#ctx0" brushRef="#br2" timeOffset="157">23321 13488 8120,'-7'-28'0,"-1"5"0,6 6 179,-2 5 1,3-1 357,1-2 1,1 6-196,3-2 1,-2 3-31,6 1 1,-1-2-208,5 5 1,-1-1 88,1 1 0,4 3-392,3-3 1,-1 3 179,1 1 0,0 4-723,4-1 0,0 5 180,0-4 1,-4 5-413,0-2 973,-5-2 0,2 5 0,-4-3 0</inkml:trace>
  <inkml:trace contextRef="#ctx0" brushRef="#br2" timeOffset="158">23733 13648 8187,'-8'-11'89,"0"-1"0,6 1 81,-2-1 0,3 1 178,1-1 42,0 1 1190,0 0-1034,0 4 1,0 3-361,0 8 1,0 4 58,0 7 1,0 4-132,0 8 1,1 2-9,3 5 0,-3 0-129,3 1 0,-2 3 74,2 0 0,-3 0-160,3-4 0,1-3-579,-1-1 1,0-5 332,-4 2 0,4-8 5,0-4 1,-1-2 47,-3-1 0,4-5 326,0 1-124,0-6-59,-4 3-22,0-5 0,-1-3 38,-3-1 0,1-4-139,-4 4 0,4-5 37,-1 2 1,-1-3 107,1-2 0,1-3-52,3 0 0,-4-4 236,0 4 0,0-6 92,4 2 0,0-6 118,0-2 0,0 2-91,0 6 0,0 1 47,0 3 1,0 6 832,0-3-710,0 4 1,5 1-24,3 3 1,-2 4-116,2 4 0,-1 6-206,5 6 0,-1 0 8,1-1 1,3 2-128,0 2 0,4 2 2,-4-2 1,2-1-217,-2 1 0,-2-5 91,2 1 0,2-2 45,-2-1 0,0-5 254,-4 1 14,1-6 0,-2 5 526,-2-4-266,2-1-22,-4 3 0,0-6 19,-2-3 1,-3 1 130,-1-4 0,0-1 44,0-3 1,0-2-75,0-2 0,0 1-145,0-5 1,-3 0-14,-1-4 1,-4-5-145,4-3 0,-1 1-91,2-4 0,0 2-166,-5-6 0,6 4-496,-2 3 0,-1-1 376,1 6 1,0-1-519,4 4 0,0 6 285,0 1 0,-3 7-573,-1 2 599,0 4 1,4-1-290,0 8 1,0 4 195,0 7 0,0-1-304,0 5 862,0-5 0,0 8 0,0-5 0</inkml:trace>
  <inkml:trace contextRef="#ctx0" brushRef="#br2" timeOffset="159">24075 13511 8094,'-4'-15'0,"1"-1"0,-1 0 684,4 1 1,4 2-402,-1-2 1,5 2-408,-4 2 0,0 3 258,-4 0 0,5 5 102,2-5 0,0 5-288,0 0 0,1-2 111,3 1 0,2 0 8,2 4 0,-2 0 95,2 0 1,-1 4-86,1 0 0,-2-1 51,2-3 1,-2 0-31,-2 0 0,1 0-162,-1 0 0,1 0 94,-1 0 1,0 0-85,1 0 0,-5 0 85,1 0 0,-4 0-1,4 0 179,-6 0 52,3 0 1,-1 5-170,0 3 0,1 6 29,-1 1 1,-3 6 137,3-2 0,-2 6-73,2 2 1,-3 4 30,3 0 0,-3 2-47,-1 1 0,0 4-191,0 0 0,2 0 111,1-3 1,-1-1-166,2 0 0,1-3-29,-2-1 0,5-5 109,-4 2 1,3-3-154,-3-1 1,5-4 81,-1 0 0,-2-5-15,2 1 0,-4-2 60,3-2 0,-3 1 26,4-1 1,-6-3 54,2-1 185,2-4 2,-4 7 88,3-9 0,-7 4-12,-1-5 1,-4 0-91,-4 0 1,-1-1 100,1-3 1,-6 3-72,-2-3 1,-3 2-641,-5-2 1,-2 3-337,-6-3 0,1-1-680,0 1 1,5-1 423,2 1 1,8 3-1515,4-3 2483,7-2 0,-7-1 0,2-4 0</inkml:trace>
  <inkml:trace contextRef="#ctx0" brushRef="#br2" timeOffset="160">22202 13328 8094,'0'-6'-923,"0"1"1,-1 5 1614,-3 0-470,3 0 41,-4 0 185,0 0-311,3 0 0,-3-2 319,5-1-256,0 1 0,2-3 196,1 5-227,-1 0 1,4-1 154,-2-3-248,-3 3 262,4-4-500,0 5 131,2 0 0,4 0-47,0 0 0,-3 0-7,0 0 0,-1 0-23,5 0 1,-1 0 100,1 0 0,0 0-9,3 0 0,-2 0 42,2 0 1,-2 0-20,-2 0 1,1-1 89,-1-3 0,2 3-77,2-3 1,-2 2-3,2 2 0,-2 0-10,-2 0 1,2 0-3,2 0 0,2 0 2,2 0 0,2 0-10,-2 0 1,3 0 17,1 0 1,0-1-10,-1-3 1,1 3 14,0-3 1,-1 3-12,-3 1 0,1 0 28,-5 0 0,4 0-3,-3 0 0,0 0 4,-1 0 1,-2 0-37,2 0 1,3 0-5,1 0 1,-1 0-84,1 0 0,-1 0 96,1 0 1,2 0-39,-2 0 0,-1 0 21,1 0 1,0 0-8,4 0 0,-4 0 56,0 0 0,-4-1 4,4-3 0,-1 3-4,1-3 0,3 3 106,-3 1 0,1 0-72,-1 0 0,2 0-32,-1 0 1,1 0-28,2 0 0,0 0 35,0 0 1,-1 0-112,1 0 0,0 0 92,0 0 1,0 0-116,0 0 0,0 0 67,-1 0 1,-3 0-13,0 0 1,-3-4 31,3 0 1,-2 0-9,2 4 1,2 0-58,-6 0 0,4-1 46,-4-3 0,6 3-2,-2-3 0,-2 3 8,2 1 0,-3 0-3,3 0 0,-2-4 24,2 0 1,2 0 1,-6 4 0,4-1 110,-4-3 0,4 3-121,-3-3 1,3 3 11,-4 1 0,1-4 4,0 0 0,-3 1-11,7 3 1,-7-4-17,3 0 1,-4 0-2,0 4 0,1-1 4,2-3 1,-3 3-8,4-3 0,-2 1 63,1 0 1,-1 1-53,5-1 1,-5-3-7,1 3 1,2-1 15,-2 4 0,0-4 4,-4 0 1,1 0-11,-1 4 1,1 0 0,-1 0 1,-3 0 115,-1 0 200,1 0 3,3 0-276,1 0 0,-5 0-9,1 0 27,-5 0 1,3 0-196,-2 0 152,-3 0-179,4 0-471,-5 0-144,-5 0 0,-3 2 768,-7 1 0,-3 4 0,-5 4 0</inkml:trace>
  <inkml:trace contextRef="#ctx0" brushRef="#br2" timeOffset="161">19004 13271 8235,'-5'-6'-452,"4"1"1,-5 5 547,2 0 111,3 0 28,-10 0-32,10 0-9,-4 0 241,5 0-203,0-5-3,0 3-49,0-3 42,0 5-162,5 0 0,-2 0 31,4 0-152,-4 0 0,6-1 194,-5-3-89,4 3 1,-1-4 31,4 5 0,1 0-19,-1 0 1,0 0-21,1 0 0,-5 0 10,1 0 0,0 0-7,3 0 0,1-1-24,-1-3 0,0 2 0,1-1 1,-1 1 31,1 2 1,0 0-14,4 0 0,-2-3 18,5-1 0,0 0-18,3 4 1,0-4-57,-3 0 1,1 1 54,-4 3 1,4-2 50,-1-2 1,-1 3-47,1-3 0,-5 3 7,1 1 1,1 0-22,0 0 1,3 0-10,-4 0 1,5 0 39,-1 0 1,4 0-11,4 0 0,2-1-72,5-3 0,-1 3 54,-2-3 0,0-1 42,-4 1 0,3-1-20,-3 1 1,-2 3 7,-6-3 0,2 3-12,-6 1 0,2-1 4,-2-3 0,-3 2-70,4-1 0,-2 1 62,1 2 0,-1-1-168,5-3 1,0 3 145,4-3 0,0 3-186,-1 1 1,5-4 81,0 0 1,4 1 39,0 3 0,-2-2 16,2-2 1,-6 3 0,2-3 0,-3 3 29,-1 1 1,-6 0-36,-2 0 1,2 0 90,-2 0 0,0 0-63,-3 0 1,3 0 14,0 0 0,7 0-6,1 0 1,1 0-1,6 0 1,2 0-101,6 0 0,-1 0 86,5 0 0,-4-4-87,4 1 1,-5-1 72,1 4 1,0-4-33,-4 0 1,1-1 15,-8 1 0,4 3 49,-5-3 1,3-1-20,-6 1 0,3 0 2,-7 4 0,3-3 21,5-1 0,-3 0 10,3 4 1,2-4 43,2 0 0,3-3-67,4 3 1,-1-1-2,5 1 1,-4-1 9,4-3 1,-6 2-139,2 2 1,-3 2 81,-5-6 0,2 6 32,-6-2 0,0 1 133,-7-1 1,2 3-86,-2-3 1,-1 3 62,1 1 0,0 0-82,4 0 1,1 0-54,3 0 0,-2 0 77,6 0 1,-3 0-102,6 0 0,-1 0 27,9 0 1,-5 0-20,1 0 0,-3 0-3,-1 0 1,-1 0 29,-2 0 0,-2 0 81,-2 0 1,-7 0-74,3 0 0,-3 0 138,3 0 1,0 1-114,0 3 1,0-3 16,-1 3 1,5-2-41,0-2 1,4 0-94,0 0 1,2 0 57,1 0 1,0-4-152,1 0 0,3-1 174,0 1 0,0 3-25,-4-3 0,0 1 103,1 0 1,-5 1-106,1-1 1,-5 1 186,5 2 1,-6-4-49,2 1 1,1-1-34,-2 4 1,1-4 0,-4 0 0,3 0-16,1 4 1,4-3-56,-5-1 0,7 0 46,1 4 1,1-4-60,3 0 1,-3 1 47,0 3 0,0-4-45,3 0 1,-2-1 26,2 1 0,0 2-2,-4-6 1,5 5 2,-8 0 0,3-2 3,-7 1 0,3-1 30,-3 1 0,3 3-28,-3-3 1,3 2 10,-3 2 1,0-3 19,-4-1 1,3 0 1,1 4 1,3-1 18,-3-3 1,3 3 7,-3-3 0,5 3-71,-2 1 0,-1 0 36,2 0 1,-6-4-37,2 0 1,-3 0 32,-1 4 1,-4 0 59,0 0 0,-4-1-57,4-3 0,-5 3 76,1-3 1,-2 3-41,-1 1-28,-1 0 0,0 0-27,1 0 97,-6 0-444,-1 0 245,-5 0-1353,-5 0 1447,-1 0 0,-11 0 0,0 0 0</inkml:trace>
  <inkml:trace contextRef="#ctx0" brushRef="#br2" timeOffset="162">21391 12380 6404,'0'-11'0,"0"-1"0</inkml:trace>
  <inkml:trace contextRef="#ctx0" brushRef="#br2" timeOffset="163">21403 12346 8349,'0'-6'1250,"0"-5"-1176,0 10 1,-2-4 157,-1 5 107,1 0 29,-3 0-201,0 0 1,4 1-21,-3 3 1,3-1 41,1 4 0,1 1-14,3 3 0,-3-3-6,3 0 1,-1-2 53,0 2 1,-1 2-121,1-3 0,-1 0 105,-2 0-109,0 1 1,0 3-180,0 1 0,0-1 83,0 1 1,0-1 53,0 0 0,0 1-149,0-1 0,4 4 134,-1 1 0,2 0-91,-1-1 1,-1-2 69,4 2 0,-3-2 178,4-2-187,-6 1 1,3-1 1,-5 1 1,4-5 12,0 1 12,0 0 1,-4-1-124,0 1 0,0-4 122,0 3-326,0-4 249,0 2-349,0-5 1,0 5-1,0 1 1</inkml:trace>
  <inkml:trace contextRef="#ctx0" brushRef="#br2" timeOffset="164">10062 12803 8272,'0'-12'-694,"0"5"637,0-1 0,0 4 48,0-3 239,0 4 155,-5-7 1,2 5-152,-4-3 0,-1 3-70,-3 5 1,-1 0-128,1 0 1,-2 0 95,-2 0 1,2 0-86,-2 0 0,-2 4 100,2 0 1,0 1-117,3-1 1,0-2 90,-3 6 1,1 1-73,-5 6 1,3-1 9,-3 5 0,2 0-2,-3 4 0,-1 4-78,2-1 0,1 5 108,-1-5 1,5 6-158,-1-2 1,6 2 129,1-1 1,6 0-146,-2-4 0,3 3 116,1-3 1,1 0-55,3-4 0,2-2 66,6-2 0,4 2 1,3-6 0,3 0 84,1-4 1,3-3-96,1 0 0,0-6 40,-5 2 0,1-3-25,0-1 1,0 0-56,0 0 1,-4 0 57,0 0 1,-5 0-160,1 0 0,-2 0-111,-2 0 0,-3-4-239,-1 1 1,-4-2-1289,1 1 684,-3-3 150,-1-4 910,0 0 0,0-1 0,0 1 0</inkml:trace>
  <inkml:trace contextRef="#ctx0" brushRef="#br2" timeOffset="165">10199 13168 8212,'-7'-11'-37,"1"1"396,2 2-250,3-2 0,-4 7 188,5-4-63,-5 4 47,4-2-379,-10 10 1,6 5 67,-2 6 0,-2 0 206,5-1 0,-3 3-218,3 5 1,0-4 23,4 0 0,0-1-65,0 1 0,1 1 62,3-5 0,2 4-135,6-3 1,0-1-22,4-4 1,-2-3 96,5-1 0,-2-4 48,2 1 1,2-3-15,-6-1 0,5 0 79,-1 0 1,-1-4-73,1 0 1,-5-4 230,1 0 1,-3-3-113,-5-5 1,2 2 111,-5-5 1,-1 2-123,-7-2 1,-3-3-45,-4 3 0,-6-1-60,-2 1 1,-3-2 93,-5 6 1,2 1-365,-6 6 1,6 3 84,-2 5 1,8 0-190,4 0 0,2 4-164,2 0 572,4 5 0,2 2 0,5 7 0</inkml:trace>
  <inkml:trace contextRef="#ctx0" brushRef="#br2" timeOffset="166">10484 13134 8191,'-5'-6'-444,"4"-1"177,-3 3 850,-2 3-340,5-4 0,-4 10 83,5 3 0,1 2-109,3 1 1,-2 6-61,6 2 0,-1-1-127,5 1 0,-5 0 85,1 4 1,-2-1-168,2 1 0,2 0 134,-2 0 0,-3-4-90,-1 0 1,1-5 47,-2 1 0,5-2-132,-4-2 1,4-3 55,-5 0 0,2-6 17,-1 2 9,-3 2 30,10-4 0,-9 1 204,6-6 0,-6-1-109,2-8 1,-3 3 115,-1-6 0,4-3-91,0-1 0,0-2 78,-4-2 0,4-5-102,-1-2 0,5 0 5,-4 0 1,3 5-183,-3-2 0,5 3 109,-1 1 1,-2 5-255,2 3 1,-4 4-49,3 3-1011,1-2 128,3 9 1137,1-5 0,-1 6 0,0 0 0</inkml:trace>
  <inkml:trace contextRef="#ctx0" brushRef="#br2" timeOffset="167">10907 12723 8439,'6'-5'-378,"-1"-2"-397,-5-4 1260,-5 5 112,4-4-335,-9 8 1,5-2 31,-3 8 0,2-1-4,2 4 0,3 6-60,-3 6 1,3 3-76,1 1 1,3 3 85,1 1 0,5 5-148,-1-2 0,-2 4 57,2 4 1,-4-2-192,3 2 0,-4-3 134,0 0 1,-1-5-180,-2 1 0,0-2 6,0 1 1,0 2 80,0-5 1,0-2-86,0-6 1,0 1 105,0-4 0,0 0-324,0-1 276,0-2-8,0 4 188,0-6 331,0-5 24,0 4-112,0-8-201,0 3-1,0-5 0,4-1-120,-1-3 0,6 2-149,-1-1 1,2-2 103,1 1 0,1-4-148,-1 4 0,-3 1 22,0 3 1,-1-4 105,5 0 0,-1 0-50,0 4 1,1 0 39,-1 0 0,1 0-45,-1 0 1,1 0 33,-1 0 0,0 0-154,1 0 1,-1 0-104,1 0-406,-1 0-1031,0 0 957,-4-5 748,-2 4 0,-10-9 0,-2 3 0</inkml:trace>
  <inkml:trace contextRef="#ctx0" brushRef="#br2" timeOffset="168">10873 12723 8326,'-4'-18'0,"0"3"0,-4 6 70,5 1 343,-1 1-293,9-5 1,-3 5 66,6-1 0,0 6-201,3-2 0,2 2-18,2 2 1,-2-3-86,2-1 0,3 0 165,1 4 0,-2 0-48,3 0 0,-3-1-258,2-3 1,2 3 94,-6-3 1,1 3 162,0 1 0,-4-5 0,5-2 0</inkml:trace>
  <inkml:trace contextRef="#ctx0" brushRef="#br2" timeOffset="169">11341 12757 8310,'0'-6'345,"1"1"-123,3 5 0,-1 0-104,4 0 1,-3 0 210,4 0 0,-5 3-55,5 1 0,-4 5 80,3-1 1,-3 6-98,4 1 1,-1 5 33,5-1 0,-1 3-59,1 1 0,-1 0-99,1-1 1,-1 1-106,0 0 0,2 0 139,2 0 1,-1 0-203,5-1 1,-1-2 67,1-1 1,1-6-56,-4 3 1,-1-2 110,-4 1 1,1-6-176,-1 2 1,-3-3 35,-1-1 1,-3 2 15,4-5-159,-6 5-465,3-8-823,-5 4 1101,0-5 1,-5 0-375,-2 0 1,-3-3-19,-2-1 772,1 0 0,-1-1 0,1-1 0</inkml:trace>
  <inkml:trace contextRef="#ctx0" brushRef="#br2" timeOffset="170">11626 12780 8116,'0'-15'0,"0"-1"0,0 1-96,0 4 352,0-1 19,0 1 0,0 3 174,0 1-57,0 4 0,0-1-361,0 8 1,-1 8 85,-3 7 1,2 2-91,-6 2 0,4 5 74,-3 2 0,-5 3-33,-3 2 0,-5-1-14,1 0 0,0 4-159,-4 0 1,6-1-136,-5-6 0,3-3 76,0-6 1,2 0-198,6-3 0,-1-1 126,1-3 0,-1-4-1050,1 1 435,5-1 850,0-4 0,6 4 0,0 0 0</inkml:trace>
  <inkml:trace contextRef="#ctx0" brushRef="#br2" timeOffset="171">11821 13214 8148,'6'-6'83,"0"1"189,-2 5 0,-3 1-111,3 3 20,-3 2 0,-1 10 211,0 3 0,0 3-91,0 1 1,-5 0-280,-2 0 1,-2-1 160,1 1 1,-2-4-622,2 0 1,2-5 23,-1 2 1,0-4-255,0 0 0,1-5 668,6 1 0,-5-1 0,-1 5 0</inkml:trace>
  <inkml:trace contextRef="#ctx0" brushRef="#br2" timeOffset="172">11923 12757 8180,'-3'-8'0,"-1"1"-43,0-1 0,4 1 207,0-1 1,0 4-89,0-3 0,1 4 341,3-1 81,-3 3-337,9 1 0,-7 5 3,5 3 0,-5 2 16,5 1 1,-2 4-19,2 1 0,2 4-92,-2-1 1,2-1 116,1 1 0,1-5-271,-1 1 1,-1-2-33,-2-2 1,2 1-18,-2-1 0,2-3-95,1-1 0,1-4-48,-1 1 1,1 1-300,-1-2 0,-3 1 232,-1-4 1,-3 0 342,4 0 0,-1 0 0,5 0 0</inkml:trace>
  <inkml:trace contextRef="#ctx0" brushRef="#br2" timeOffset="173">12335 12677 8161,'0'-7'-177,"0"-1"-267,0 5 890,0-2-305,-6 5 1,4 0 64,-6 0 1,4 5-105,-3 3 0,3 2-92,-4 2 0,5 0 93,-5 3 1,0-1-5,-3 5 0,3 1-54,1 2 0,-1 0 16,-3-3 0,1 1-120,2-4 1,-2 0-245,2-1 0,2-3-193,-2-1 1,6 0 230,-2-3 0,-1-2-579,1 2 844,0 0 0,4-2 0,0-1 0</inkml:trace>
  <inkml:trace contextRef="#ctx0" brushRef="#br2" timeOffset="174">12186 12974 8127,'-6'0'455,"1"0"0,5 1-213,0 3 1,0-1 15,0 4 0,0 2 0,0 6 0,0-2-16,0 2 1,0 2 15,0-2 0,1 5 0,3-1 0,-3-2-16,3-2 1,-3 2-470,-1-2 1,0 0-1171,0-3 1,0-5 849,0 1 547,0-1 317,0 0 0,0-1-2,0-2-654,0-3 1,1 4 338,3-5 0,-3 0 0,4 0 0</inkml:trace>
  <inkml:trace contextRef="#ctx0" brushRef="#br2" timeOffset="175">12483 12552 8094,'-6'-6'4,"1"4"-1,5-6 710,0 6-231,0-3-155,0 0 1,1 3-151,3-1 0,-2 1-179,6 2 0,-1 0-176,5 0 231,-1 0 0,1 0-21,-1 0-1,1 0 35,-1 0 1,0 0-175,1 0 1,-5 0 48,1 0 0,0 0-108,3 0 0,-3 2 121,-1 1-18,-4-1 62,7 3 1,-9-4-1,3 3 122,-3-3 1,1 5-74,1-2 0,-1-1 59,1 4 0,-1-3-70,-2 4 0,0-1 105,0 5 1,0 4-19,0 3 1,0-1 138,0 1 1,0 0 12,0 4 1,1 4-90,3-1 1,-3 5 91,3-5 0,-3 5-132,-1-4 1,0 0 2,0 0 0,0-3 30,0 3 0,0-2-306,0 2 1,0-3-114,0 3 0,0-3-117,0-1 1,0-2 76,0-2 1,4 1 48,0-4 0,0 0 343,-4-1 1,0-2-176,0 2 142,5-2 1,-4-2-4,3 1 1,-3-4-34,-1-1 1,0-3 124,0 4-75,0-6-74,0 8 1,0-7 14,0 4 0,0-3-100,0 4 89,0-6-118,0 8 1,0-7 2,0 5-22,0-6 30,0 3 2538,0-5-2105,-5 0 1,2 0 181,-4 0-341,-1 0 0,-3 0-14,-1 0 1,1 0-88,-1 0 1,1 0 97,0 0 1,-2-4-515,-2 1 0,1-1 203,-5 4 0,1 0-675,-1 0 0,1 1-922,3 3 445,2-3 0,-3 6 342,4-4 934,6-1 0,-4 8 0,3-4 0</inkml:trace>
  <inkml:trace contextRef="#ctx0" brushRef="#br2" timeOffset="176">8326 17166 7568,'-7'0'988,"1"0"-345,2 0-1,3 0-424,-4 0 227,5 0 0,5 0-323,3 0 0,2 0 75,1 0 0,1 0-151,-1 0 1,4 0 17,1 0 0,4 0 37,-1 0 0,4-2 3,3-2 0,-2 3 3,3-3 1,1-1-131,-1 2 0,-1-5 123,-3 4 0,4-4-166,-1 5 0,0-2 93,-7 1 1,1 3-293,-5-3 1,1-1-504,-5 1-249,0 0 29,-4 4 273,-2 0 1,-8 0-297,-4 0 1011,-1 5 0,-13 1 0,3 6 0</inkml:trace>
  <inkml:trace contextRef="#ctx0" brushRef="#br2" timeOffset="177">8383 17371 8219,'8'-1'281,"-1"-3"1,-3 2 131,4-6 1,-1 5-150,5 0 0,-4 0 187,4-1 0,-3 3-103,6-3 1,-1 2-68,1-2 0,-1 3-87,5-3 1,-4 2 15,4 2 1,0 0-267,4 0 0,0-1 102,0-3 1,1 3-298,3-3 0,-3 3 168,3 1 0,-5 0 83,-3 0 0,3-5 0,-4-1 0</inkml:trace>
  <inkml:trace contextRef="#ctx0" brushRef="#br2" timeOffset="178">10758 16457 8266,'-5'-11'-64,"4"0"1,-4 3 151,5 0 0,0 5 273,0-5 462,0 5-258,0-7-563,0 9 0,0-3 83,0 8 0,4 2 43,0 6 1,1 0 13,-1 4 1,-3 0-15,3 3 0,1 3 11,-2-3 0,1 2-5,-4 2 0,0 0-132,0 0 0,4 0 121,0 0 1,0-4-164,-4 0 1,4-2-9,-1 2 0,5-2-357,-4-6-176,5 1-68,-3-1 0,0 1 649,-2-1 0,-3 1 0,-1-1 0</inkml:trace>
  <inkml:trace contextRef="#ctx0" brushRef="#br2" timeOffset="179">9719 17188 8162,'-7'-7'-471,"-1"-1"1,5 4 1163,0-3 21,1 4-131,2-7-367,5 9 0,2-8-116,4 5 0,1 0 51,-1 4 0,0 0-5,1 0 1,1-4-116,2 1 0,-3-1 72,4 4 0,-4 0-103,0 0 1,0-1 96,4-3 1,1 3-67,6-3 0,-2 1 47,1-1 0,-1 3-99,5-3 1,4 3 73,0 1 0,3-4-5,1 0 0,2 1-30,2 3 0,3-2-18,4-1 0,2 1-139,3-2 1,2-1 180,5 2 0,4-5-311,0 4 1,-29 0 0,0-1 233,29-2 0,-28 3 1,0 1-4,0-1 0,-1 1 0,31 0 19,-30 1 0,-1 0 0,28-3-25,1 1 1,-3 1 43,-1 3 0,0 0-16,0 0 1,0 0 1,1 0 0,-5 0-205,0 0 0,-3 0 46,3 0 0,-9 0 90,2 0 0,-3 0-82,3 0 1,-2-4 163,-2 0 1,1-1-12,-5 1 1,-3 3 112,-5-3 0,-6-1-118,-1 1 0,-1 0 984,-7 4-837,0 0-11,-4 0 0,-5 0-473,-6 0 0,-11 0 398,-8 0 1,-7 0 0,-3 0 0</inkml:trace>
  <inkml:trace contextRef="#ctx0" brushRef="#br2" timeOffset="180">9788 17702 8372,'-2'-7'-557,"-1"-1"1,1 4 690,-1-3 1,-3 3 598,3-4 0,-1 4 524,4-3-349,0 4-487,0-7 1,1 9-117,3-3 1,-2 3-57,6 1 1,-4 1 29,3 3 0,-3 2-34,4 6 1,-2 3-16,2 0 0,2 5 32,-2-1 1,-2 7-147,2 0 1,-1 2 106,5-1 1,-1 2-189,0 5 0,1-3 85,-1-1 1,5-3-163,-1 4 0,4-6-3,-4 2 0,2-3 88,-2-2 0,-3 0-5,4-3 0,-4-2-93,0-6 0,-5 0-90,1 1 226,-5-6-443,7 4 119,-9-8 85,4 3 1,-9-7 43,0-1 1,-4-4-145,0-4 0,2 2 104,-2-2 1,2 2 8,-2-7 1,-1 4 4,5 0 1,-3-3 7,3 0 1,-4 0-17,4 3 1,-3-3 26,3 0 1,0 0-100,4 3 0,0-3 97,0 0 1,0-4-113,0 3 1,0-4 72,0 1 0,0-3-10,0 0 1,0-1 59,0 0 0,0 0-1,0 0 0,0 2 183,0 2 1,0-3-120,0 3 1,0-1 200,0 1 0,0-2 39,0 6 1,-4-4 5,1 4 1,-5-4-69,4 4 0,-3-2 79,3 2 0,-4 2-108,4-2 1,1 2 30,3 2 0,0 0 21,0-1 1,0 1-64,0-1 1,0 5-59,0-1 0,1 2 59,3-2 1,-3-2 16,3 2-95,2 3 1,-5-1-4,3 2 38,-3 3-19,-1-4-551,0 5 579,5 0 0,-3-2 268,2-1-293,2 1 0,-1-4 238,3 2-259,2 3 0,-4-8-2,6 5 1,-5 0-11,1 4 1,-1 0-15,5 0 1,0-1 0,4-3 0,1 3-13,6-3 1,0 3-66,0 1 1,5 0 80,2 0 1,7 0-80,1 0 1,5 0 82,-1 0 0,3 0-2,0 0 1,6 0-215,2 0 0,1 0 168,3 0 0,-10-4-25,6 0 0,-7 1-118,3 3 1,-2 0 144,-1 0 1,1 0-3,2 0 0,0 0-126,4 0 1,0 0 161,4 0 1,2 0 0,2 0 0,-3-5-26,3-3 1,1 2 25,-1-2 1,-3 4 2,-8-3 0,2 0-31,-10 0 0,0 2 70,-8 5 0,-1-4-57,-3 0 1,-2 0 94,-5 4 0,-5 0-23,-3 0 191,-2 0-101,-2 0 686,1 0-853,-1 0 0,0 0 101,1 0 1,-5 0-1121,1 0 495,-5 0-464,2 5 1027,-5 2 0,0 4 0,0 0 0</inkml:trace>
  <inkml:trace contextRef="#ctx0" brushRef="#br2" timeOffset="181">10347 17611 8395,'0'-11'-532,"0"-1"1325,0 6-242,0 1-182,0 5 0,4 5 60,0 2 1,0 7-105,-4 2 0,4 4-209,-1-1 0,1 6 5,-4 2 0,-1 1 47,-3-1 1,3-2 14,-3 5 1,3-4-116,1 0 0,0-5 72,0-2 1,0-4 17,0 4 1,1-5-109,3 1 1,-2-2 105,6-2 1,-4 3-287,3-2 1,-3 2-195,4-7 0,-6 0-225,2 0 1,-3-3-603,-1 4-690,0-6 630,0 8 1211,-5-8 0,-1 3 0,-5-5 0</inkml:trace>
  <inkml:trace contextRef="#ctx0" brushRef="#br2" timeOffset="182">10724 17725 8234,'0'-11'198,"0"-1"-29,5 1 0,0 3 217,3 1 1,-2 4 106,-2-1-152,-3 3 1,6 1-259,-3 0 0,-3 5 98,3 3 0,-3 2 86,-1 1 1,0 2-63,0 2 0,0-1 25,0 5 1,0 0-61,0 4 1,0-4-9,0 0 1,4-1-36,-1 1 1,3-1 7,-3-3 1,0-2-210,5 2 0,-5-2 58,5-2 0,-4-3-451,3-1 1,-4-3-350,1 4-210,-3-6-199,-1 3 1225,0-5 0,-10 5 0,-3 2 0</inkml:trace>
  <inkml:trace contextRef="#ctx0" brushRef="#br2" timeOffset="183">10633 17908 8234,'0'-12'320,"0"1"1,5 1-29,3 2 1,2-1-1,1 6 1,4-2 2,1 1 0,3 2 107,-4-1 0,5-2-243,-1 1 1,1 0-38,-1 4 0,3-4-251,-3 0 0,1-1 148,-1 1 1,3 3-776,-3-3 1,-2 3 198,-2 1 0,1-1 557,-1-3 0,6 3 0,-3-4 0</inkml:trace>
  <inkml:trace contextRef="#ctx0" brushRef="#br2" timeOffset="184">11318 17771 8234,'0'-12'1270,"0"1"-733,0 5-37,-5-4 102,4 8-71,-4-3-506,5 5 1,-4 1 12,0 3 1,-5 3-16,2 4 1,-4 0 77,0 1 1,0 3-120,-1 0 1,1 2-27,-1-2 1,2 2-4,3 2 0,-2 2-28,5-2 0,0-1 89,4 1 1,0-4-120,0 4 1,0-5 95,0 1 1,5-2-21,3-1 0,3-5 17,4 1 0,-2-4-5,2 3 1,3-4 1,1 1 0,1-3 12,-1-1 0,3-5-109,-3-3 0,-1 1 102,1-5 0,-5 3-23,1-6 1,-4 1-29,-3-1 0,-3 1-89,-5-5 0,0 4 38,0-4 1,-9 3-22,-2-3 0,-4 5 129,-1-1 1,2 4-61,-5 3 0,5-1-19,-1 5 0,2 1 8,2 3 1,1-2 179,2-2 2,-2 3-15,9-4-35,-4 5 204,5 0-50,5 0 0,1-4-115,6 1 1,-1-3 275,0 3-243,1 1 0,3-7 147,0 6 1,2-1-110,-2 4 0,-1-4 6,5 0 0,-4 0-21,4 4 0,-1-1 21,1-3 0,1 3-182,-4-3 0,-1 2 134,-4-2 1,1 3-98,-1-3 0,1 3 71,-1 1 1,-3 0-434,-1 0-435,-4 0-449,2 0-2184,-5 0 3402,-5 0 0,-2 5 0,-4 1 0</inkml:trace>
  <inkml:trace contextRef="#ctx0" brushRef="#br2" timeOffset="185">11706 17577 8234,'0'-12'-742,"0"1"0,0 3 1208,0 1 0,0 3 8,0-4 0,0 4-110,0-3 0,4 3-48,0-4 0,5 6-57,-2-2 1,0-1 9,0 1-19,1 0 1,3 4 32,1 0-128,-1 0 1,1 0-118,-1 0 0,1 4 106,-1 0 0,-3 5-47,-1-2 1,-3 2-10,4-1 0,-6 6-125,2-3 0,-3 5-73,-1-1 0,0 3 96,0 4 0,-1-3-154,-3 0 0,-2 0 125,-6 4 1,2-5-126,3-3 1,-3-2 65,2-2 0,3-3 97,1 0 39,-2-6 32,4 8 137,-3-8 1,7 3-101,1-5 0,0 0 217,5 0 0,-1 0-48,5 0 0,3-4-76,0 0 0,5 0-2,-1 4 0,-1-4 2,1 1 1,-1-1-58,1 4 1,1-1 1,-4-3 0,0 3-205,-1-3 1,-6 2 167,3 2-2045,-4 0 1106,-1 0 835,-2 0 0,-15 6 0,-3 0 0</inkml:trace>
  <inkml:trace contextRef="#ctx0" brushRef="#br1" timeOffset="186">13503 16249 7547,'0'-6'-1249,"0"0"1776,0 2-295,0 2 0,0-4-44,0 2-83,0 3 0,0-5 359,0 2-211,0 3 383,0-10-297,0 5 332,0-5-414,0-1 0,-1 2 14,-3 2 3,-2 3-297,-6 0 1,1 4 46,-1-3 1,5 3-155,-1 1 1,4 0 16,-3 0 1,3 4 190,-4 0-285,6 4 167,-8-1 1,4 4 118,-1 1 0,-2-1 9,5 1 0,-1-1 17,1 0 1,-1 5-50,-2-1 1,-2 4 18,5-4 1,-4 5-129,4-1 1,1-1 105,3 1 0,0-1-61,0 1 1,1 3 43,3-3 1,2 1-115,6-1 1,-1 3 64,0-3 1,2-2-15,2 2 0,-2-3-19,2 3 0,-2-4-92,-2 4 0,-3-5 67,0 1 0,-5 2-14,5-2 1,-6 5 50,2-1 0,-2-1-16,-2 1 1,-2-1-8,-2 1 0,3 1 48,-3-5 0,2 2 11,-2-2 1,2-4 7,-6 1 1,4-1 35,-4-3 35,1 2-91,-5 1 0,1-3 60,0 0 1,3-5-53,0 5 1,1-5 90,-5 0 1,5 3-30,-1-3 1,1 5 5,-5-4 1,4 1-65,1-1 1,3-2 14,-4 6 57,1-6-17,0 8 136,2-8-133,5 8 87,0-9 4,0 9 13,5-8-92,2 3 0,4-5 20,1 0 1,-5 0-25,1 0-12,-6 0 1,7 1 69,-5 3 1,1-3-4,-1 3 15,-3 2 0,4-3-44,-5 4 0,4-3 0,0 4 1,0-1 19,-4 5 1,4-1 14,-1 1 0,1 4 11,-4 3 0,0 4-3,0 4 1,1 2 399,3 5 0,-2 5-190,1 3 0,0 1 99,1-1 1,-2 3-171,6-3 0,-1 1-150,5-1 1,-1-3 72,1-5 0,-1 1-190,1-1 1,-1 0 46,0 0 0,1-1-211,-1-2 0,1-2-31,-1-2 1,-1-3 102,-2 2 1,2-5-10,-2-2 1,2-5 108,1 1 0,-3-2 56,-1-2-65,1 0 0,0 0 3,-1-4 0,-3 2-112,4-5 0,-6 1 52,2-1-254,2-3 1,-3 4 86,5-5 1,-5 0-640,5 0-52,-6 0-251,9 0 172,-10 0-9,9 0 995,-9 0 0,9-5 0,-3-1 0</inkml:trace>
  <inkml:trace contextRef="#ctx0" brushRef="#br1" timeOffset="187">15353 16318 8154,'6'-12'0,"-2"1"0,-2 3-75,-2 1 0,0 3 264,0-4 132,5 6 296,-4-8 227,4 8-552,-5-3 222,0 5-346,5 5 1,-2 5 73,4 6 0,1 4-142,3-1 1,1 3-6,-1 0 1,1 5-135,-1 0 0,4-1 96,0-3 1,1 0-84,-5 0 1,-1-4-90,-2 0 1,2-5 56,-2 1 0,-2-2-54,2-2 0,-6-3 58,2-1 1,1-3-19,-1 4 1,1-6 42,-1 2 9,-3-2 43,4-2 123,-5 0 33,0-6 1,0 0 260,0-5-320,0-1 1,0 1 120,0-1 0,0 1-116,0 0 1,0-1-47,0 1 1,0-1-17,0 1 0,4-1-114,0 1 0,1 3 21,-2 1 1,0 3 91,5-4 1,-5 6-238,5-2 0,0-1 40,3 1 1,-3 0-75,-1 4 0,1 4-20,3 0 0,1 5 89,-1-2 0,2 7 2,2 2 0,-2-1-13,2-4 0,-1-1 45,1-2 1,-2 2-10,2-2 1,-2-3 344,-2-1-229,1 2 398,-1-5-137,1 4 0,-5-5 424,1 0-428,-6-5 0,3-1 150,-5-5 0,2-2-73,1-2 1,-1 1-10,2-5 0,-3 0 100,-1-4 1,0-1-43,0-3 0,0 3-344,0-3 1,-1 2-120,-3-2 0,2 7-258,-1-3 0,1 8-374,2 0-706,0 2-898,-5 7 1638,4 1 1,-4 6-99,5 3 0,0 2 45,0 5 730,0 6 0,0 1 0,0 4 0</inkml:trace>
  <inkml:trace contextRef="#ctx0" brushRef="#br1" timeOffset="188">16187 16283 8045,'-4'-11'309,"0"0"0,0-1-33,4 1 1,2 4-5,2 4 181,-3-4 233,9 6-246,-9-4-249,9 5 0,-7 5-60,5 3 1,-6 6 75,2 1 1,-3 5-193,-1-1 1,4 3 26,0 1 0,0-1-117,-4 1 0,0 0-9,0 0 0,0-1 45,0-3 0,3 2 27,1-2 0,0-2-139,-4-2 0,0-2 55,0-2 0,0 0-2,0 1 70,0-1 0,4-3-4,0-1-290,-1-4 63,-3 2-1377,0-5 0,-3-1 1636,-1-3 0,-5-2 0,3-6 0</inkml:trace>
  <inkml:trace contextRef="#ctx0" brushRef="#br1" timeOffset="189">14314 16089 8483,'0'-7'-65,"0"-1"1,-4 4 231,0-3 2,0 4 426,4-7 70,0 4-215,0-6-200,0 6 498,0 1-72,0 5 0,4 6-384,0 6 0,0 4-147,-4 7 1,0 1 81,0 3 1,0 2-230,0 5 0,4 0 84,-1 1 0,1 3-101,-4 0 1,0-4-161,0-4 0,0-4-221,0 1 1,4-5 365,0-3 0,0-2 198,-4-6 1077,0-4-519,0-2 1530,0-5-2103,0 5-622,0-4-91,0 9-140,0-9 0,0 6-1431,0-3 925,0-3-59,0 4 1,-2-5 563,-1 0 0,-4 1 705,-4 3 0,-1-3 0,1 4 0</inkml:trace>
  <inkml:trace contextRef="#ctx0" brushRef="#br1" timeOffset="190">16587 16215 7954,'-11'-11'0,"4"-1"0,-2 4 106,5 1 0,0 3 440,4-4-41,0 6-172,0-3 37,0 0 102,0 3-269,0 8 0,4 2 19,0 11 0,5 1-103,-2 2 0,0 5 12,0 0 1,-3 1-195,4-2 0,-6-2 97,2 3 0,-1-4-127,1-4 1,-3 2 40,3-2 0,-3-1-140,-1 1 1,0-5-55,0 1 1,0-2 95,0-1 0,0-1-168,0 0 34,0 1-18,0-1 0,0-3-268,0-1 135,-5-4 1,-2 3-175,-4-2 0,3-3 609,1 3 0,-1-2 0,-3-2 0,-1 0 0,1 0 0,0 0 0</inkml:trace>
  <inkml:trace contextRef="#ctx0" brushRef="#br1" timeOffset="191">16210 16580 7954,'-12'-11'-225,"1"3"-337,-1 1 1061,6-1 1072,1-3-1156,5-1 1,5 6-167,3 2 1,7 3-87,4 1 1,4-4 58,3 0 0,4 0-270,4 4 0,-4 0 12,1 0 1,-6-1 28,2-3 1,-3 3-96,-1-3 1,-2 3-239,-2 1 0,-1-1-602,-3-3 1,-2 3 42,2-3 899,-2 3 0,-2 1 0,1 0 0</inkml:trace>
  <inkml:trace contextRef="#ctx0" brushRef="#br1" timeOffset="192">16758 16352 8094,'0'-18'59,"0"3"1,0 6 59,0 2 162,5 4 1,-4-3-120,3 2 0,-1 3 365,0-3 1,-1 8-186,1 3 1,0 5-199,1 3 1,-3 1 31,3 3 0,-3 3-121,-1-3 1,0 5-170,0-1 0,0 2 110,0-6 1,0-1-313,0 1 1,0-5 153,0 1 0,0-2-81,0-2 1,1-3 117,3 0 1,-1-5 231,4 5 0,-3-5-1,4 0 1,-4-1 71,3-2 0,1 3-32,3 1 1,-3 0-77,0-4 0,-1 0 182,5 0 0,0-4-131,3 0 0,-1 1 70,5 3 0,-3-4-179,3 0 1,-5 0-156,1 4 1,-2-1 3,-2-3 1,0 3-566,1-3-198,-1 3 381,-4 1-577,-2 0 1,-7 4-7,-1-1 1104,-4 1 0,-4-4 0,-1 0 0</inkml:trace>
  <inkml:trace contextRef="#ctx0" brushRef="#br1" timeOffset="193">16758 16523 8172,'0'-11'797,"0"-1"-38,0 6-782,5-4 0,1 7 152,6-4 0,0 4 351,4-1 1,-2 2-66,5-2 1,-4 3-128,4-3 0,-4 2-125,4-2 1,-1 2-163,1-1 1,1 0-419,-4-1 1,0 3 292,-1-3 0,-6-1-1615,3 1 918,-4 1-553,4-3 833,-6 5 1,-6-4 540,-7 5 0,-4 0 0,0 0 0</inkml:trace>
  <inkml:trace contextRef="#ctx0" brushRef="#br1" timeOffset="194">16746 16341 8172,'6'-17'-284,"-4"4"237,6-2 0,-1 2 210,5 2 0,3 1-58,0 2 0,6-2 223,-2 3 1,2 0-61,2 0 1,4 4-108,-1-1 0,1 2-67,-4-2 0,3 3-84,1-3 0,-2 3-35,-6 1 0,2 0 80,-6 0 1,0-2 70,-3-2-29,4 3 0,-3-4-6,2 5 56,-2 0 33,-2 0-110,1 0 0,-6 5 10,-2 3 1,1 3-133,-1 4 0,-1-1 71,-3 5 1,0 2-106,0 5 1,0 0 75,0 4 0,0-3-187,0 3 1,0-4-13,0 0 1,0-5-24,0-2 1,0-5 194,0 1 0,0-6-42,0-2 776,0-4-357,6 2 468,-5-5-556,4 0 0,-5-1-120,0-3 1,-1 1-14,-3-4 0,3 3-13,-3-4 1,1 1 75,-1-5 1,3 1-32,-3-1 1,3 1 85,1 0 1,0-6-138,0-2 0,0 1-32,0-1 1,0 5 75,0-1 0,0 6-269,0 2 53,0 4 0,1-2-172,3 5 1,-1 5 155,4 3 0,1 3-116,3 4 1,1-2-74,-1 2 1,1 2 46,-1-2 0,0 1-64,1 0 0,0-4 103,4 4 0,-7-4-236,2 0 0,-2-2 14,2-3 0,-1 0 156,-2-3 1,2-3 473,-2 3 0,-2-3-200,2-1 0,-4 0 130,3 0 0,-3-4-90,4 0 1,-6-5 322,2 2 0,1 1-148,-1-2 1,0 0 311,-4-3 1,0-2-92,0-2 1,0 1 44,0-5 0,-4 0-155,0-4 1,0 0-37,4 0 1,-1-3-174,-3-1 1,3-1 74,-3 2 1,3 3-636,1 0 0,0 4 291,0 4 1,0 2-699,0-2 0,1 7-940,3 4-402,-3 3 2175,9 6 0,2 1 0,6 6 0</inkml:trace>
  <inkml:trace contextRef="#ctx0" brushRef="#br1" timeOffset="195">18265 16306 8066,'8'0'-1317,"0"0"1362,-6 0 1,5-3 34,-4-1 0,-1-1 299,1 1 184,-1 3 696,-2-5-442,0 6 1,-5 0-595,-3 0 1,-2 6 9,-2 1 1,1 7-174,0 1 0,-1 6 100,1-2 0,4 6-78,4 2 1,-2 1-57,1-2 1,0-3-168,4 0 1,4-1-81,0-7 0,4 4 104,0-4 0,2 0 21,2-3 0,3-2-24,0-3 1,4-1 46,-4-6 1,1 0 48,-5 0 0,4 0 1,0 0 0,-3-6 34,-5-1 1,0-3 8,0-2 0,-1-3 9,-6 0 1,0-6-37,0 2 0,0 0-114,0-3 1,-6 4 17,-1-9 1,-5 6-155,-3-6 0,1 7 161,-5 1 1,5 5 34,-1-2 0,2 5 9,2 3 0,3 2-63,1 2 209,4 3-162,-2-4 157,5 5 0,1 0-60,3 0 1,4-4 141,7 0 0,-1 0-25,5 4 1,0-3-105,4-1 0,1-4 33,3 4 0,-5-1-1,1 2 0,4 1 84,-4-2 0,-2 3-45,-2 1 1,-3-1-32,3-3 0,-5 3-115,1-3-282,-2 3-273,-2 1-778,-5 0 929,-1 5 1,-5-3 436,0 6 0,-5 0 0,-1 3 0</inkml:trace>
  <inkml:trace contextRef="#ctx0" brushRef="#br1" timeOffset="196">18825 16329 8087,'0'-11'-1029,"0"-1"2532,0 1-1029,5 5 1,-2-3-69,4 5 1,-3 0-195,4 4 1,-4 0-76,3 0 0,1 0-135,3 0 0,2 0 102,2 0 0,-2 0-80,2 0 0,3-1 47,1-3 1,1 3-320,-1-3 0,1 3-83,-4 1 1,3 0-115,-4 0 1,0-4-371,-3 0-255,-1 0 34,-5 4 1036,-1 0 0,-10 10 0,-1 3 0</inkml:trace>
  <inkml:trace contextRef="#ctx0" brushRef="#br1" timeOffset="197">18859 16466 8087,'-6'0'-579,"1"0"1243,5 0 1,5 0-201,3 0 1,3 0-174,4 0 1,-1-4-271,5 1 1,-4-2 106,5 1 0,-7 2-389,3-1 1,0 0 196,-1-1 0,4 3-145,-3-3 0,-1 3 15,-4 1 194,1 0 0,4 0 0,2 0 0</inkml:trace>
  <inkml:trace contextRef="#ctx0" brushRef="#br1" timeOffset="198">19453 16318 7988,'-4'-22'299,"1"3"164,-1 3 0,4 4-616,0 1 1,0-1 196,0 1 722,0 5-36,0-5-212,0 10-250,-5 1 1,0 8 13,-3 7 0,-2-1-50,2 5 0,2-1-16,-2 1 1,2 2-125,-2-2 1,-1 3 100,6 1 1,-1 0-332,4 0 1,0-1 45,0 1 1,1-1-246,3-3 1,4-3 144,7-4 0,-1-2-89,5-3 0,0 2 70,4-5 0,0 0 72,-1-4 1,5-1-103,0-3 1,-1-2 121,-3-6 1,4 1 164,-1-1 1,1-3 21,-4 0 1,-4-5 142,0 1 1,-4-3-104,4-1 0,-6-5 110,-2-2 0,0-2-140,-8 2 1,1-3-7,-4 2 0,-6-1-223,-6 2 1,-7 3 128,-11 8 0,-3 4-236,-13 7 1,2 3-67,-10 5 0,11 7-48,1 4 0,7 4 372,4 4 0,9 8 0,5-3 0</inkml:trace>
  <inkml:trace contextRef="#ctx0" brushRef="#br1" timeOffset="199">20858 16021 8098,'-11'-10'0,"0"6"0,4-8 0,-3 4 0,8 1 0,-3 2 0,10 5 0,3 0 0,2 1 0,2 3 0,0 4 0,4 7 0,-4 3 0,3 5 0,-2 1 529,-1 2 1,0 0 702,3 4 0,-2-1-785,2 2 1,3-2-375,1-2 1,-2-3-239,-2 2 1,3-3-9,1-4 1,-3 2-124,-1-6 1,-2 0-51,-1-3 0,-2-1 131,-3 0 0,3-4-732,-2-3 636,-3 2 0,0-4-618,-5 6 1,0-4 67,0 3 861,-5-4 0,-6 7 0,-7-4 0</inkml:trace>
  <inkml:trace contextRef="#ctx0" brushRef="#br1" timeOffset="200">21281 15998 8208,'-2'-22'356,"-1"3"170,1 3-52,-3 4-211,0 6 0,-1 1-4,-6 5 0,1 6-95,-1 6 0,1 0-110,0 7 0,-1 6 123,1 5 1,-6 4-66,-2 4 1,1-2-141,-1 2 1,0-2 5,-3-2 0,-5 0-89,0 0 0,1-4 106,3-4 0,0-2-128,0-1 1,0-4 37,0 0 0,1-5-81,-1 1 0,5-3 143,3-5 1,2 2-128,2-5 0,4 1-1033,3-1 458,-2-3-80,5 9 0,-3-8 815,8 1 0,2 4 0,6-1 0</inkml:trace>
  <inkml:trace contextRef="#ctx0" brushRef="#br1" timeOffset="201">21509 16181 8136,'-6'0'-446,"1"0"1034,5-5 1,5 3-158,2-1 1,3-3-195,2 3 1,1-2-255,2 1 0,1 2 164,3-1 1,3-2-88,-3 1 0,4-4 20,3 4 1,-3 1-145,0 3 0,-1-4-45,-7 0 0,0 0-191,-3 4 1,-5 0-1067,1 0 588,-6 0 116,3 0 1,-6 1 661,-3 3 0,-2-2 0,-11 3 0,0-5 0</inkml:trace>
  <inkml:trace contextRef="#ctx0" brushRef="#br1" timeOffset="202">21555 16352 8136,'-8'0'746,"0"0"-467,6 0 1,-2 0 2,8 0 1,-2-4-47,6 0 1,0 1-26,3 3 0,2-4-17,2 0 1,-1 0-8,5 4 0,0-4-101,4 1 0,0-3-207,0 3 0,2 1-535,-2-1 0,2 1 384,-6 2 1,2-3-744,-2-1 0,-2 0 1015,-1 4 0,-4 0 0,5 0 0</inkml:trace>
  <inkml:trace contextRef="#ctx0" brushRef="#br1" timeOffset="203">22160 15918 8121,'0'-6'1159,"1"-1"-1158,3 4 35,-3 1 0,9-3 241,-2 5 0,1 5-77,-1 3 0,2 2 83,-3 1 0,4 5-59,0-1 1,4 4-105,0-4 1,1 2 35,-5-2 1,0-2-136,1 2 0,-1-3 55,1 0 1,3-1-153,0 1 0,0-5-83,-3 1 0,-5-4 80,1 3 0,0-4-578,3 1 0,-3-3-73,-1-1-1482,-4 5 2212,2-4 0,0-1 0,1-6 0</inkml:trace>
  <inkml:trace contextRef="#ctx0" brushRef="#br1" timeOffset="204">22674 15872 8116,'0'-11'22,"0"-1"194,0 1-4,-5 5 1,2 1 206,-4 5 1,-2 1-303,-6 3 0,2 6 74,-2 5 1,-2 2-230,2-2 1,-4 1 58,4 3 0,-2 2-20,2-6 0,2 5-41,-2-1 0,2-2-231,2-2 1,1-1 50,2 1 1,-1-2-148,5 2 1,-1-6 9,2-1 0,1-1 77,-1 5 1,1-5-129,2 1 1,0-4 407,0 3 0,5-4 0,-3 3 0,1-2 0,4-3 0,-1 4 0</inkml:trace>
  <inkml:trace contextRef="#ctx0" brushRef="#br1" timeOffset="205">22468 16169 8116,'-6'0'-144,"-4"0"565,9 0 107,-4 0 280,5 0 0,0 5-570,0 3 0,0 2-179,0 2 1,3-1 63,1 0 1,0 2 3,-4 2 1,4-1-56,0 5 1,-1-5-197,-3 1 0,2 2-50,1-2 0,-1 0 100,2-3 0,-3-1-19,-1 1 1,0-1 37,0 1 1,0-5 48,0 1-18,0-1 10,0 5 0,0-5 8,0 1 9,0-5-288,0 2-666,0-5 0,-5-5 0,-2-2 1</inkml:trace>
  <inkml:trace contextRef="#ctx0" brushRef="#br1" timeOffset="206">14348 17471 8393,'0'-7'-182,"0"-1"255,0 5 299,0-7-81,0 4 0,0-2 36,0 1 0,-1 4-63,-3-1 1,3 2-39,-3-2 0,1 3 158,0-3-342,1 3 0,-8 2 88,3 3 0,-2 3-275,1 9 0,-6-2-36,3 5 1,-2 0 132,5 4 0,-2 3 54,3 1 1,-4 1 36,0-2 1,1 2 38,2 3 0,3-2-66,5-2 0,0-3 30,0 2 1,1-2-44,3-1 1,3-1-16,4-3 0,2-1-111,2-3 1,1-2 94,4 2 0,1-4-184,-2-3 1,3 1 35,1-5 0,-1-1 48,1-3 1,0 0 42,0 0 1,0-1 4,0-3 1,-1-3 55,1-9 1,-1 4 22,-3-3 1,1-3 203,-5-1 1,-1-3-67,-6-1 0,-3 0 129,-5 1 1,-1-6-49,-3-3 0,-2 2 2,-6-1 0,-4-1-155,-3-3 0,-3 1 13,-1 2 0,-3 4-161,-1 4 0,-3 2-358,3 6 1,-4 1-524,5 10 1,-1 1 963,4 3 0,-5 10 0,-1 2 0</inkml:trace>
  <inkml:trace contextRef="#ctx0" brushRef="#br1" timeOffset="207">15559 17551 8404,'-7'-7'-759,"4"-1"285,-4 5 1442,6-7-486,-9 4 0,9-2 3,-3 1 1,2 3 463,2-4-425,-5 6 10,4-3-479,-4 5 1,6 1 174,3 3 0,-1 3-223,4 9 0,1 1 92,3 6 1,-1 0-123,-2 0 0,2 4 62,-2-1 0,2 1-82,1-4 1,1-4-51,-1 0 0,-1-4 110,-2 4 0,2-5-94,-2 1 0,1-6 140,-2-1 1,3-5 21,-2 5 4,2-5-27,2 2 1,-5-9-162,1 0 0,-6-5 140,2 2 0,-3-4-249,-1 0 1,0 0 137,0-1 1,-1-3-99,-3 0 0,3-6 119,-3 2 0,-1-1-24,1 1 0,1-1 14,3 5 1,0-1 23,0 5 1,0 3 77,0 1 50,0 4-99,0-2 1,5 10-8,2 3 1,3 3 46,2 4 1,-1-1-6,1 5 0,0 0 4,4 4 0,-2 0-30,5 0 0,-4-4-2,4 0 1,-1-5-7,1 1 1,1-6 5,-5-1 1,4-6 156,-4 2 0,1-3-18,-5-1 62,1 0 0,-2-1-91,-3-3 1,-2-2 74,-5-6 0,0 1-44,0 0 0,0-5-25,0 1 1,-1-5-49,-3 1 1,2-3-18,-6-1 1,2-1-116,-2-2 0,-2 2 84,2-3 1,3 3-341,2 1 0,0 5-92,-1 3 0,3 2-533,-3 2-239,3 4 299,1 2 0,1 7 197,3 1 687,-3 4 0,9 9 0,-3 2 0</inkml:trace>
  <inkml:trace contextRef="#ctx0" brushRef="#br1" timeOffset="208">16313 17426 8309,'-7'-8'1221,"3"0"-1106,3 6 0,1-2-412,0 8 1,0 2 514,0 6 1,4 4-29,0 3 1,3 3-41,-3 1 1,4-1-31,-4 1 0,1 1 18,-2 3 1,0-7-8,5 3 0,-6-4 0,2 0 1,-2 1 2,2-4 0,-2-1-23,1-4 0,0 1-413,1-1 249,-3 1 0,4-1-74,-5 0 0,4 1 40,0-1 1,3-3-349,-3 0-1,5-2-545,-1 1 256,2 4 1,1-9 724,1 6 0,-1-6 0,0 3 0</inkml:trace>
  <inkml:trace contextRef="#ctx0" brushRef="#br1" timeOffset="209">16552 17528 8356,'0'-22'49,"0"0"-25,0 3 0,0 2 286,0 6 0,0 0 501,0-1 0,2 5 346,1-1-587,-1 5 1,4-2-413,-2 5 0,-2 5 120,6 3 1,-4 7-166,3 4 1,-3 8 38,4 3 1,-6 2 71,2-1 1,-1 2-66,1-3 1,-3 2-235,3-2 0,-2 2-18,2-5 0,-3-1-107,3-3 1,1-5-59,-1-3 1,4-2-28,-5-2-849,1 1 76,1-1-288,-4-5 657,5 4 0,-12-8 689,-1 2 0,-3-3 0,-2-1 0</inkml:trace>
  <inkml:trace contextRef="#ctx0" brushRef="#br1" timeOffset="210">16313 17825 8215,'0'-17'357,"0"0"-237,0 6 71,5-1 1,-3 1 52,6-1 41,-1 6 0,6-3-184,2 5 1,-1 1-4,5 3 1,0 0-142,4 0 0,0-4 86,0 0 0,0 0-177,0 4 0,3 0 64,1 0 1,-4-1-284,-4-3 0,-2 3-139,2-3 1,-2 3 491,-6 1 0,1 0 0,-1 0 0</inkml:trace>
  <inkml:trace contextRef="#ctx0" brushRef="#br1" timeOffset="211">16804 17574 8354,'6'-11'0,"-1"-5"541,-5 1 0,0 0 461,0 4-766,5-1 0,-2 1 452,4-1 392,-4 6-658,2 1-314,0 5 0,-4 5 137,3 3 1,1 7-34,-1 4 1,0-1-142,-4 1 1,0 1 73,0 7 0,0-3-312,0 2 0,0-2 26,0-1 1,1 0-42,3 0 1,-2-5 80,6-3 0,0 1-15,3 0 0,2-5 65,2-3 0,-2-2-35,2 2 0,3-3-80,1-5 1,1 0 127,-1 0 1,3 0-331,-3 0 0,-2 0-66,2 0 1,-3-4-73,3 0 1,-7-1-16,0 1 1,-2 2-934,-6-6 1454,-1 6 0,-8-9 0,-1 5 0</inkml:trace>
  <inkml:trace contextRef="#ctx0" brushRef="#br1" timeOffset="212">16804 17757 8212,'1'-21'108,"3"6"1,-1 0 168,9 7 0,-3 0-118,6 0 1,-2-1 141,-2 5 0,4-3-159,1 3 0,4-1 110,-1 1 1,1 1-249,-1-4 1,3 4 121,-3-1 1,-1-1-222,1 2 0,-5-5-98,1 4 1,-2 0-718,-2 4 142,0-5 67,1 4 1,-6-5 95,-2 2 605,-3 3 0,-6-5 0,-1 6 0</inkml:trace>
  <inkml:trace contextRef="#ctx0" brushRef="#br1" timeOffset="213">16895 17528 8212,'0'-11'652,"0"0"-347,0-1 0,1 1-84,3-1 1,-1 5 63,4-1 0,1 2 0,3-2 0,2 2-112,2 2 1,-1 1-134,5-4 1,0 3 94,4-4 1,1 6-216,3-2 0,-3-1-110,3 1 1,-5-4 82,-3 5 1,6-1-46,-6 4 1,3-4 47,-6 0 0,3 0 65,-4 4 1,0 0 80,-3 0 0,-5 0 4,1 0 0,-4 6 34,3 1 1,-3 5-49,4 3 0,-6-1 26,2 5 1,-3 1-21,-1 7 0,1-2 63,3 6 0,-2-5-65,1 5 0,-1-5-2,-2 5 0,0-6 0,0 2 0,0-3-5,0-1 0,3-4-104,1 0 0,0-5 106,-4 1 1,4-6-98,0-1 0,-1-5 84,-3 5-162,0-6 0,2 4 120,2-6 8,-3 0 1,4-6 11,-5-1 0,0-5-7,0-3 0,0 1 208,0-5 1,0 4-69,0-4 1,0 0 118,0-4 1,0 0-37,0 0 1,0 4-104,0 0 1,0 5-48,0-1 1,0 2-161,0 2 99,0 5-159,0 1 1,5 6 109,3 3 1,0 2-75,0 5 0,6 6-22,-3 2 0,3 3 91,-2 0 1,-1 1 71,1 0 0,3-4-69,0 0 1,5-5 103,-1 1 0,-2-2-21,-2-2 0,2-3 136,-2 0 1,0-6-14,-3 2 0,-1-3-75,0-1 0,-3 0 190,0 0 0,-5-1-117,5-3 1,-5-2 329,0-6 1,-1-3-58,-2 0 1,0-5 60,0 1 0,0-7-216,0 0 1,-5-2-14,-3 1 0,2-1-364,-2-2 1,4-3 121,-3 2 0,4 2-277,-1-1 1,3 4 166,1 0 1,0 7-2167,0 3 61,0 4 793,0 0 1,1 11 1404,3 5 0,-3 10 0,4 3 0</inkml:trace>
  <inkml:trace contextRef="#ctx0" brushRef="#br1" timeOffset="214">18665 17437 8293,'-4'-8'-183,"1"1"1,-5 3 116,4-4 1,-3 5 1305,3-5-724,-5 5 1,3-6-140,-6 6 1,4-1 82,1 4-263,-1 0 1,-3 0-117,-1 0 0,1 5-52,0 3 0,-1 3 24,1 4 1,-1-2 88,1 2 0,-1 3-101,1 1 1,3-1-14,1 1 0,4-2-103,-1 3 0,3 1 76,1-2 1,1-2 17,3-2 0,4 1-109,7 0 1,-1-2 71,5-7 1,0 2-78,4-5 1,-1 3 107,-3-3 0,2 0-96,-2-4 1,-2-1 10,-2-3 1,1-2-140,0-6 1,-5 3 133,-3-2 1,-4 2-126,3-6 0,-4 1-195,0-1 0,-1 1 57,-2-5 0,-5 3 16,-3-3 1,2 4 117,-2-4 1,0 5 187,-3-1 0,3-2 16,1 2 1,3 4 130,-4 3 0,5 4-156,-5-3 298,5 4-84,-2-2 359,5 5 200,0 0-616,5 0 1,2 0 3,4 0 1,6 0-23,2 0 1,2 0-5,2 0 1,4-1 15,-1-3 1,6 3-24,-1-3 1,-2 3-18,1 1 0,-4-4 3,0 0 1,-5 0 5,-2 4 0,-9 0-100,1 0-322,-7 0-285,1 0-115,-15 5 0,2-2-459,-7 5 1,-1-2 1187,0 1 0,6 4 0,5-5 0</inkml:trace>
  <inkml:trace contextRef="#ctx0" brushRef="#br1" timeOffset="215">19271 17574 8439,'-6'-6'414,"5"-4"1,-4 7-57,5-5 0,1 6-137,3-2 0,-1 3-24,4 1 0,2-2 17,6-1 1,2 1-41,2-1 1,6 1-201,-2 2 1,3-1-123,-4-3 1,3 3 157,1-3 0,0 3-94,4 1 0,-3 0 100,3 0 1,-3 0 11,3 0 0,-4-4-72,0 0 1,-2 1-149,-1 3 0,-1 0 99,-3 0 1,2-2-167,-2-2 0,-1 3-36,1-3 1,-9 3-18,2 1 118,-3 0-56,-3 0 379,-1 0-223,-5 0 63,-5 0 1,2 0 62,-4 0 0,3 0 59,-4 0 19,6 0 1,-7-1-117,5-3 1,-1 3 301,1-3-169,3-2 150,-9-1 0,5 0-52,-3-1 1,-1 4 126,6-3-164,-6 4 0,6-3 483,-5 2-540,6 3 192,-3-4-433,5 5 0,1 0 161,3 0 0,6 3-168,5 1 0,2 4-15,-2-4 1,-1 3-121,5-3 0,-4 4 123,4-5 1,-3 5 49,3-4 1,-5 3-82,1-3 1,-3 0 86,0-4 0,-5 4 194,1 0-136,-5 0 172,2-4 1,-5 1-69,0 3 0,-2-3 208,-1 3 1,-5-2-182,-7 2 1,-3-3-24,-5 3 1,0 1-322,0-1 1,4 4-21,0-5-1278,5 6 1526,3-2 0,1 4 0,4 0 0</inkml:trace>
  <inkml:trace contextRef="#ctx0" brushRef="#br1" timeOffset="216">20413 17506 8395,'-12'-18'0,"2"-3"124,2 6 0,0 0 652,4 4-461,0-1 1,4 1 337,0-1 0,1 6-445,3 2 1,2 3 4,6 1 0,-3 0-213,2 0 0,-2 0 1,6 0 1,2 5 115,-2 3 0,5 2 17,-1 1 0,-1 1-174,1-1 1,0-1 68,4-2 0,1 2-90,3-2 1,2 0-76,5 0 1,0 1 58,1-5 1,0 0-129,3-4 1,-6 0-10,2 0 1,-3 0 112,-1 0 0,1 0-11,-9 0 0,3 0-4,-10 0 1,0-2 75,-4-2 0,0 2 23,-4-6 0,-2 1 106,-5-5 1,0 1-72,0-1 0,0 1 137,0 0 0,0-1 34,0 1-110,0-1-33,0 1-20,0-1 0,-1 6 22,-3 2 0,2 3-7,-6 1 1,4 0-27,-3 0 1,-5 5 7,-3 3 0,-5-1-58,1 5 1,-4-3-2,-4 6 0,2-2-3,-6-2 0,1 0 0,-4 1 1,-1-1-15,1 1 0,0-1-5,0 1 0,3-5 23,1 1 1,4-1 219,0 5 0,0-2-127,0-2 0,1 2 77,-1-3 0,6 0-65,0 0 1,7 0-20,-3 0 1,4-2 50,0-5 1,5 0 39,-1 0 1,4 0 15,-3 0 0,3 0-69,-4 0 1,2-5-65,-2-2 1,-2 0 6,2 0 1,2 3-37,-2-4 0,5 6-968,-5-2 972,5 3 0,-2 1 0,5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9.033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21654 15521 8076,'0'-11'-1053,"1"-1"919,3 1 33,-3 4 0,6-3 96,-4 3 68,-1 2-33,3-6 0,-1 9 57,-1-6 269,1 6-214,-4-3 384,0 5-292,0-5 366,0 3-332,0-3-33,0 5-38,-5 0-47,4 0-218,-4 0 222,5 0-99,0 5 0,-4-2 0,0 4 1,-1-3 55,1 4 0,2 1 5,-6 6 0,2-1-22,-2 5 0,-6 0-3,3 4 0,-3 0-172,2-1 153,1 6-51,0-3 1,-1 8 0,1-3 1,-1-1 17,1 2 0,3-1-4,1 4 1,4-3 9,-1-1 1,2 1-4,-2 3 1,3-2-31,-3 2 1,3-5-1,1 9 1,0-5-146,0 5 165,0-7-5,5 2 0,-3-8-318,6 6 141,-1-6 47,5-2 0,-1-5 68,1-3 0,-1-3 51,1 4 1,3-7-2,0-2 1,0-3 9,-3 4 1,-1-6 327,1 2 70,-1-3-234,0-1 93,1 0 20,-6 0-230,-1 0-2730,-5 0 410,-5 0 2247,-1 0 0,-11 0 0,0 0 0</inkml:trace>
  <inkml:trace contextRef="#ctx0" brushRef="#br0" timeOffset="1">23630 15418 8196,'0'-11'-397,"0"3"461,0 1 0,4 3 124,-1-4 0,1 4 356,-4-3-360,0 4 1,0-3 292,0 2 31,0 3-225,0-4 198,0 5-184,0-5 152,0 3-508,0-3 23,0 5 129,0 5 1,1-3-17,3 1 0,-1 4-81,4 0 0,-3 2 102,4-1 1,-4 3-6,3 1 1,1-1-49,3 4 1,1 3 35,-1 1 1,1 0-35,-1 4 1,0-3 41,1 7 1,-1-2-23,1 2 0,-1 1-35,1 2 0,-2 3-98,-3-2 1,2-2-11,-5 1 0,4-4 72,-5 0 1,5 2-135,-4-1 1,3 0 80,-3-4 1,0 3-66,-4 1 1,-1-1 5,-3-3 1,0-4-49,-7 0 1,2-3 129,-6 3 0,2-5-12,2 1 0,-1-2 135,1-2 0,-2 0-91,-2 1 0,2-5 76,-2 1 1,2-2-91,2 2 1,3 2 15,0-2 1,1-2-42,-5 2 0,5-4-258,-1 3 193,6-4-48,-8 7-67,8-9 81,-3 4-217,5-5-231,0 0 281,5 0-207,-3 0-68,3 0 150,-5 0 1,-5 5 0,-2 2 0</inkml:trace>
  <inkml:trace contextRef="#ctx0" brushRef="#br0" timeOffset="2">22545 16652 8126,'1'-7'0,"3"3"-259,-3-2 0,4 4 244,-5-6 31,0 5 234,0-7 365,0 9-136,0-4 13,0 5-85,5 0 38,-3 0-125,3 0-24,-5 0-124,0 5 1,0 1-108,0 6 0,-4-1-27,0 1 1,-4 0 114,5 4 1,-6 0-163,1 3 0,-2 4 34,-1 0 1,-1 0-44,1 3 1,-1 2 52,1-1 0,3 1-12,1-2 0,0 4 7,0 4 1,-2-2 11,5 2 0,-1-2-36,1 6 1,3-2 50,-3 2 0,3-2-77,1 2 0,0 1 61,0-1 0,0 1 3,0-5 0,5-1 1,2-3 1,2 2-1,-1-5 1,2 3-25,-2-3 0,3-4-4,4-4 1,-2-5-22,2 1 0,-2-4-2,-2-3 1,1 1 19,-1-5 0,1 3 45,-1-3-9,0 0-95,1-4 1,-4 4-323,-1-1-314,-4 1-912,2-4 1593,-5 0 0,0-5 0,0-1 0</inkml:trace>
  <inkml:trace contextRef="#ctx0" brushRef="#br0" timeOffset="3">22762 16971 8117,'-7'-11'52,"2"0"0,5 3 455,0 0-273,0 6-19,0-3 1,4 10-5,0 2 1,1 7-55,-1 2 0,-3 8-160,3-1 0,-3 7 148,-1 0 0,0 3-155,0 2 0,0 3-16,0 0 1,0-4 96,0-3 1,1-2-186,3 1 1,-2-3 55,1-8 0,2 1-43,-1-5 0,4 1 94,-4-5 1,1-5-35,-1-2-499,-3 3 334,4-6 1,-5 3 16,0-8 0,-5 1 109,-3-4 0,2-1-75,-2-3 0,1-2 115,-5-2 1,5 1 15,-1-5 1,4 0-31,-3-4 1,3-4 25,-4 1 1,6-5 11,-2 4 1,3 1 119,1 3 1,0 4 125,0 0 1,0 5-58,0-1 0,0 6 651,0 1-490,5 6 0,-3-3 52,6 5 1,-4 0-189,3 0 0,5 5-15,3 2 1,4 5-23,-4 3 0,4 3-111,-4 5 0,6-1-228,-2 1 1,-3 0 65,-1 0 1,2-4-192,-2 0 0,0-5 106,-3 1 0,-1-2 102,1-2 0,-2-3 122,-3 0 1,4-6 153,-4 2 0,-1-3-113,2-1 318,-5 0 5,7 0 1,-9-1-54,3-3 1,-3-2 75,-1-6 0,0 1-16,0-1 1,0 0-63,0-3 1,-1-3-171,-3-5 0,2 0-98,-6 0 1,2-5 30,-2-2 0,-2-3-205,2-1 1,2 1-65,-2 2 0,6-1 74,-2 6 1,3-1-540,1 4 0,0 6-611,0 1-435,0 9 964,0-3 0,1 10-1060,3 0 1777,-3 10 0,9 2 0,-4 5 0</inkml:trace>
  <inkml:trace contextRef="#ctx0" brushRef="#br0" timeOffset="4">23184 17120 8126,'0'-12'170,"0"6"84,0-4 1,0 7-25,0-4 36,0 4-121,5-2 1,-2 4 123,5-3 0,-5 3-163,5-3 1,0 3 38,3 1 1,2 0-23,2 0 0,-2 0 7,2 0 1,1 0-163,0 0 1,4-4 129,-1 0 1,-1-1-102,1 1 1,-4 2-104,4-6 1,-5 6 111,1-2 0,2-1-221,-2 1 0,0-1-29,-3 1 0,-5 3-363,1-3 218,-6 3-204,3 1 360,-5-5 1,-1 3 16,-3-1 1,2 1 64,-6 2 0,4 0-226,-3 0 446,4 0-61,-7-5 1,5 3 70,-3-6 1,2 4-12,2-3 1,2 4 406,-6-1-280,6-2 15,-9 5 0,10-6 312,-3 3-63,3 3-137,1-4-182,0 5 0,5 0-112,3 0 1,6 0 42,1 0 0,5 0-94,-1 0 1,-1 5 36,1 3 0,-5-2-168,1 2 0,-2-2-29,-2 2 151,-4 2 1,-2-4-141,-5 6 0,-2-5 89,-1 1 1,-1-2-6,-8 2 0,4 2-58,-8-2 1,0-2-156,1 2 1,-1-5-68,5 5 1,3-5 367,1 0 0,-1 4 0,-3-1 0</inkml:trace>
  <inkml:trace contextRef="#ctx0" brushRef="#br0" timeOffset="5">23927 16812 8290,'0'-7'-1232,"0"-3"2409,0 9-597,0-4-422,0 15 1,0-3-233,0 9 0,0-2 96,0 1 0,4-1 47,-1 5 0,2-4-9,-1 4 1,-3-4-142,3 4 1,1-5 78,-1 2 1,4-4-109,-4 0 1,-1-5-81,-3 1 1,4-4-91,0 3-312,0-4 0,-4 3 592,0-2 0,-5-3 0,-2 4 0</inkml:trace>
  <inkml:trace contextRef="#ctx0" brushRef="#br0" timeOffset="6">23835 17006 8233,'0'-12'-34,"0"1"0,5 1 620,3 2 1,-2 3-159,2 5 0,1 0-222,6 0 1,-2 0-56,2 0 0,2 0-65,-2 0 0,1 0-267,-1 0 1,-2 0-319,2 0 1,-2 0 325,-2 0 0,-3 0-1262,0 0 1435,-6 0 0,3 0 0,-5 0 0</inkml:trace>
  <inkml:trace contextRef="#ctx0" brushRef="#br0" timeOffset="7">23881 17257 10000,'8'-4'495,"-1"0"-330,1 1 0,3 3-148,1 0 1,-1 0-285,1 0 1,-1 0 190,0 0 0,1 0-631,-1 0 1,1 0 97,-1 0 0,0 0 609,1 0 0,-1 0 0,1 0 0</inkml:trace>
  <inkml:trace contextRef="#ctx0" brushRef="#br0" timeOffset="8">24167 17143 8129,'0'-12'0,"0"5"-30,0-1 1,0 4 83,0-3 1,0 3 504,0-4 629,0 6-984,0-8 1,1 8 34,3-2 0,-2 3-147,6 1 1,-4 1-35,3 3 1,1 1-172,3 3 0,1 2 84,-1-2 1,2 2-178,2 1 0,-1-3 51,5 0 0,-5-6 17,1 2 0,3 1-19,1-1 1,-1 0 127,1-4 0,-4 0-105,4 0 0,-4 0 30,4 0 1,-1 0 0,1 0 0,-2 0 2,-6 0 1,4 0-15,0 0 0,1 0 119,-5 0 0,1 0-83,-1 0 0,0 0 152,1 0 1,-5-2-123,1-2 0,-4 3 370,3-3-47,-4 3-101,7-4-45,-9 4 0,4-9-51,-5 8 1,-1-4 89,-3 2-140,3 3 24,-9-4 0,4 5-93,-6 0 1,1 0 47,-1 0 1,1 1-6,0 3 0,-5-2-30,1 6 1,-5-4-16,1 4 1,-3-5 2,-1 5 1,-1-2-7,-2 2 0,0 2 129,-4-2 1,4 2-93,0 1 1,-2-3 136,1-1 1,0 0-1,5 0 0,3 4-27,0-4 0,5-2-27,-2-1-29,4 2 0,4-4-280,0 1 223,6-1-320,-3-2 1,5-2-642,0-1-472,0 1 1446,0-3 0,5 0 0,1-1 0</inkml:trace>
  <inkml:trace contextRef="#ctx0" brushRef="#br0" timeOffset="9">24635 16640 8389,'0'-11'0,"0"-1"155,0 1 74,0 0 0,0-1 97,0 1 1,0 3 71,0 0 1,1 6 585,3-2-632,-3-2 0,5 4-117,-2-1 0,-1 1 47,4 2 0,1 5-172,3 3 1,5 4 30,-1 3 1,5 1 72,-1 3 1,3 7 0,1-3 0,3 3-186,1 1 1,3 2 104,-3 5 0,1 1-13,-1-1 0,-7 1-151,3 3 0,-8-1 134,0 5 0,-2 0-94,-2 4 1,-4-1-80,-3 1 0,-3 0-35,-1-1 0,-1 0 76,-3-3 1,1 1-173,-4-5 1,0-4-100,0-3 1,-4-6 59,4 2 0,-2-3 69,1-1 1,-2-6 64,3-1 0,0-4 60,0 0 0,-1-2-116,-3-3 1,-1 4 133,1-4 1,1 0-31,2 0 0,-2-1 15,2 2 1,2-2-275,-2-2 0,4-1 151,-3 4 1,3-4-213,-4 1 0,5-3-293,-5-1-984,5 0 1654,-2 0 0,0 5 0,-1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9.04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1759 7629 8092,'0'-6'476,"0"1"81,0 5-340,0 5 1,4 5-21,-1 5 0,3 5-17,-3 0 1,-1 1-13,1 2 0,0 1-41,1 3 0,-3-2-162,3 6 1,1-6-170,-1 2 179,-1 2 0,1-5-128,0 2 0,4-3 166,-4-4 1,1 2-88,-2-6 1,-1 0 98,1-3 0,3-1-342,-3 0 156,1 1-188,-4-1 0,0-3-182,0-1-823,0-4 1354,0 2 0,-5-5 0,-1 0 0</inkml:trace>
  <inkml:trace contextRef="#ctx0" brushRef="#br0" timeOffset="1">2021 7675 8236,'0'-8'0,"0"1"184,0 4 253,0-2-15,0 5 0,2 6-71,2 6-164,-3-1 1,8 11-141,-5-3 0,3 7 134,-3 5 0,1 1-196,-1-2 0,-3 2 39,3-6 0,-3 5-27,-1-4 0,0-1 85,0-3 1,0 0-211,0 0 1,0-4-34,0 0 1,0-5-23,0 1 1,4-2-192,0-2 0,0-3-115,-4-1-449,5-4 295,-4 2-147,4-5 790,-5 0 0,-10-5 0,-3-2 0</inkml:trace>
  <inkml:trace contextRef="#ctx0" brushRef="#br0" timeOffset="2">1987 7778 8213,'0'-12'0,"0"1"0,0 3 346,0 1 1,1 4-35,3-1 0,-1-1 133,4 1 0,5 2-151,3 6 0,5 2-146,-1 5 1,3 2-7,1 2 1,0 3-174,0 5 0,3-4-118,1 0 1,-1 3 152,-3 0 0,0 2-84,0-8 0,-1 3 21,-3-4 0,2 4-159,-2-4 0,-1 0 38,1-3 1,-5-2 26,1-2 1,-2 2 41,-2-3 1,1 0 48,-1 0 1,-3-4-19,-1 1 0,-3-2 242,4 2-3,-6-3-214,3 4-469,-5-5 207,0 0-372,-5 0 0,3 0 689,-6 0 0,1-5 0,-5-1 0</inkml:trace>
  <inkml:trace contextRef="#ctx0" brushRef="#br0" timeOffset="3">2467 7686 8146,'0'-18'1198,"0"2"-998,0 5 220,0-1 321,0 6-258,0 1-276,5 20 1,-2-5 33,4 13 0,1 1-134,3 3 0,-3 4 52,-1 0 0,-3 1-207,4-2 0,-6 2-23,2-6 0,-3 4 163,-1-8 1,0 3-163,0-10 0,0 4 45,0-4 0,0-4-157,0-3-357,0 0-603,0 3-1235,0-5 2377,0 0 0,-10-1 0,-2 1 0</inkml:trace>
  <inkml:trace contextRef="#ctx0" brushRef="#br0" timeOffset="4">3837 7652 8041,'8'-6'-1872,"0"2"1440,-6-3 432,3 1 0,-1-1 292,0-1 0,0 4-88,-4-4 1,0 5 353,0-5-102,0 6-163,0-9 1,0 9-162,0-6 0,-2 6 172,-1-2 1,1 1 403,-1 0-151,-4 1-145,1-8-199,-6 9 1,1-4-115,0 5 0,-1 1 128,1 3 0,-6 2-80,-2 6 1,-2 0 40,-2 4 0,0 1-96,0 6 0,0 1-34,0 3 0,2 1 94,2 2 1,2 2-208,6-5 1,1 3 105,2-3 0,3 3-190,5-3 0,5 0 76,3-5 0,2-3-241,1 0 0,2-1 116,2 1 1,3-4-77,5-7 0,0 1 132,0-5 1,3 3 50,1-3 1,1 0 49,-2-4 0,-2-4-64,3 0 0,-3-5 118,-1 2 0,-4 1-92,0-2 1,-5 0 117,1-3 1,-2-1-87,-2 1 0,0 0 10,-4-1 0,0 5 119,-4-1-154,-1 0 375,3-3-247,-5 0 1,0 3 337,0 0-284,0 6 0,0-5-49,0 4 0,-2 1 37,-1-1-42,-4 1 0,-5 2-9,-4 0 1,4 0-123,-4 0 1,0 0-34,1 0 0,-4 0 126,3 0 0,0 0-623,1 0 367,2 0 0,-3 0-549,4 0 1,6 2 776,2 1 0,8-1 0,2 3 0</inkml:trace>
  <inkml:trace contextRef="#ctx0" brushRef="#br0" timeOffset="5">4123 7641 8092,'-6'-18'-176,"2"3"0,-1 2 117,1 1 1,0 5 576,4-1 884,0 6-488,0-3-417,0 5 1,0 5-374,0 2 1,0 7 66,0 1 0,4 6-199,0-2 1,0 2 85,-4 2 1,3 1-20,1 3 1,4-3-33,-4 3 1,1-3-171,-2-1 0,-1 0-98,2-1 0,1 0 125,-2-3 0,2-2 28,-1-6 0,-2 0 68,1 1-118,4-1 112,-1 1 0,2-2-22,-1-3 0,-3 2-37,4-5 1,-5 0 51,5-4 1,0 0 69,3 0 1,1 0-63,-1 0 1,0 0-30,1 0 0,-1 0 26,1 0 0,3-1-146,0-3 0,2 1 137,-2-4 0,-2 3-286,2-4 1,-3 6-363,0-2 304,-1-2 0,-1 3-1022,-2-5 1403,-3 6 0,-10-8 0,-1 3 0</inkml:trace>
  <inkml:trace contextRef="#ctx0" brushRef="#br0" timeOffset="6">4100 7869 8092,'1'-10'631,"3"2"1,-1-1-308,4 6 0,1-5-59,3 4 1,1 0 136,-1 4 1,6-1-112,2-3 1,2 3-141,2-3 1,0-1 46,0 1 0,0-1-442,0 1 0,-1 2-45,1-6 0,-5 4-361,-3-3 1,-2 4-609,-2-1 652,1-2 606,-6 5 0,-1-9 0,-5 3 0</inkml:trace>
  <inkml:trace contextRef="#ctx0" brushRef="#br0" timeOffset="7">4089 7606 8179,'5'-17'962,"1"0"0,9 6-589,1-1 1,8 5-51,-2-1-34,9 5-76,-7-7 1,13 8 67,-3-6 1,2 2-148,-6-2 0,-1-1-199,-2 5 0,-4 1-277,0 3 0,-2-4-1383,-6 0 1725,6 0 0,-9 9 0,5 2 0</inkml:trace>
  <inkml:trace contextRef="#ctx0" brushRef="#br0" timeOffset="8">4705 7629 8143,'0'-11'-1269,"0"-1"635,0 1 2179,-5 5-458,4-5-291,-4 10 6,5-4-320,0 5-339,0 5 1,0 5 127,0 5 0,1 6-237,3-2 1,-3 7 82,3 5 0,-3 1-229,-1-2 0,4 3-42,0-2 0,1-2 107,-1 1 0,-2-6-192,6-1 0,-4 0 92,3-4 0,-4-2-116,1-2 1,1-3 66,-1 0 0,0-5-563,-4 1 216,0-5-771,0 2 443,0-5 871,0-5 0,-4 2 0,0-5 0,-5 1 0,3-5 0</inkml:trace>
  <inkml:trace contextRef="#ctx0" brushRef="#br0" timeOffset="9">4728 7743 7619,'0'-11'-1177,"0"0"2358,0-1-255,0 6-251,0-4-404,0 8 0,5-1 60,3 6 1,2 1-91,2 8 0,0-2-160,3 9 1,-1-2-12,5 3 0,4 5-106,4-2 1,0 2-295,-5-2 1,1-4 204,0 0 1,0-1-53,0 1 0,-2-3 51,-2-4 1,2-1 66,-6 1 1,4-5-35,-4 1 0,0-4 210,-3 3 1,-1-4-105,1 1 1,-5-3 498,1-1 525,-6 0-721,3 0 1,-5-5 16,0-3 1,0-2-98,0-1 0,-3-2 149,-1-2 0,-4-2-17,4-2 1,-1-2-247,2 2 1,1-7-27,-2 0 1,3-1-232,1 4 0,0 0-301,0 0 0,0 2 251,0 2 1,0 2-59,0 6 0,0-1-161,0 1-668,0 0 334,-5-1-989,4 6 300,-4 1 1427,5 5 0,5 5 0,1 1 0</inkml:trace>
  <inkml:trace contextRef="#ctx0" brushRef="#br0" timeOffset="10">5334 7595 8060,'-8'-18'-1365,"0"3"3309,6 2-823,-3 2-235,5 4-596,5 2 1,-4 7-12,3 1 0,1 9-32,-1 7 1,1 2-42,-1 2 1,-3 0-43,3 0 0,-3 4-122,-1-1 0,4 5-175,0-5 1,-1 2 95,-3-1 0,0-4-285,0 0 1,0-2 174,0-6 1,0 2-210,0-2 254,0-2 0,0 3 99,0-4 1,2-2-56,1-2 0,0-2-53,5-2 0,-5-3 375,5 3 0,0-3-73,3-1 0,4 0-98,1 0 1,0 0-41,-1 0 1,-1 0-225,5 0 1,-4 0 131,5 0 0,-5-4-227,4 0 1,-5-1 70,1 2 1,-2 0-259,-2-5-726,0 6 410,1-8-61,-1 3 0,-4 0 830,-4-1 0,-6 1 0,-4-5 0</inkml:trace>
  <inkml:trace contextRef="#ctx0" brushRef="#br0" timeOffset="11">5345 7812 8098,'-6'-12'1225,"2"1"-920,8 0 0,3 3-69,8 0 0,-1 6-58,5-2 1,-3 1 57,3 0 0,0 1-117,4-1 0,1-2 107,2 1 1,-2-4-370,3 4 1,-7-1-611,-1 1 1,-5 2 172,2-6 22,-4 6 1,-2-5 88,-2 4 469,-3 1 0,-5-3 0,0 5 0</inkml:trace>
  <inkml:trace contextRef="#ctx0" brushRef="#br0" timeOffset="12">5345 7561 8052,'1'-18'257,"3"3"0,2 2 171,6 2 0,6-1 191,4 1 1,1-1-472,4 1 1,1 3 17,-2 1 1,5 0-177,-4 0 1,3-2 101,-3 5 1,-1 0-748,-3 4 0,0 0 655,0 0 0,0 10 0,0 3 0</inkml:trace>
  <inkml:trace contextRef="#ctx0" brushRef="#br0" timeOffset="13">5973 7515 8111,'0'-6'-391,"-5"-5"589,4 10 504,-4-9 389,5 9-243,0-4-675,0 5 0,1 6 64,3 5 1,-3 3-85,3 9 1,-2-2 84,2 5 0,-3 3-204,3 2 1,-2 1 20,-2-2 0,0 2-56,0-6 1,0 5-291,0-5 1,1-3 183,3-4 0,-2-3-75,6 3 1,-4-5 55,3 1 1,-3-6-147,4-2 0,-6-3-180,2 4-479,2-6 80,-4 3-145,3-5 996,-10 0 0,-7-5 0,-6-1 0</inkml:trace>
  <inkml:trace contextRef="#ctx0" brushRef="#br0" timeOffset="14">5905 7561 8102,'11'-23'-932,"0"6"699,1 6 1,-1-1 1076,1 5 1,4-2-187,3 1 1,3-1-280,1 6 1,-1-2-227,1 1 0,4 2 98,0-1 1,1 1-226,-2 2 0,-2 0 90,3 0 0,-8 5-237,-4 3 1,0 2 33,-3 2 0,1 0-57,-10 4 1,1 0 107,-4 3 0,0 3-97,0-3 0,-9-2 40,-2 3 0,-4-5 92,-1 4 0,2-4-140,-5 4 1,0-4 118,-3 4 0,4-5-3,3 1 0,-2-2 3,2-1 1,3-1 147,5 0 1,4 1-116,-1-1 0,3-3 13,1 0 0,0-1 179,0 5-181,0-1 1,5 0 19,3 1 1,2-5-8,1 1 0,2-2-138,2 2 1,-2 1 117,2-5 0,3 3-199,1-3 0,-1 0-125,1-4 1,0 4 104,4 0 1,-4-1-88,0-3 1,-4 4 104,4 0 1,-5 0 74,1-4 1,-2 1-55,-2 3 1,1-3 193,-1 3 0,1-3-95,-1-1 0,-3 0 267,-1 0 583,-4 0-389,2 0 67,0 0 1,-4-1-177,3-3 0,-1 2 173,0-6 0,-1 0-97,1-3 1,-1 0-8,-2-1 0,0-1-45,0-2 1,0 1-4,0-5 1,0 0-106,0-4 0,0 0-115,0 1 0,1-5-144,3 0 0,-3-3 61,3 3 0,1-3-61,-1 3 1,1-2 54,-1 6 1,-3-1-56,3 9 0,1-4 126,-1 3-210,-1 1 0,1 8-156,0-1 306,0 5-178,1-2 1,1 10 98,6 3 0,-1 7 66,1 4 1,-1 4-43,0 4 1,5-2-93,-1 6 1,4-2 31,-4 1 0,0 0-150,-3-4 0,-1-2 77,1 3 0,-1-3-176,0-1 1,1-4 122,-1 0 1,-3-5 65,-1 1 1,0-2 111,0-2-138,4 1 1,-9-2-255,6-3 164,-6-1-355,3-6-528,-5 0 779,-5 0 1,3 0 385,-6 0 0,1-6 0,-5 0 0</inkml:trace>
  <inkml:trace contextRef="#ctx0" brushRef="#br0" timeOffset="15">6498 7846 8078,'12'-1'449,"-1"-3"1,1-1-86,-1-3 0,1 2-640,-1 2 1,4 3 131,0-3 1,4-1 169,-3 1 1,4-3-277,-1 3 0,3-1 88,0 1 0,1 1-415,0-4 0,-4 4 577,0-1 0,0-2 0,4 0 0</inkml:trace>
  <inkml:trace contextRef="#ctx0" brushRef="#br0" timeOffset="16">6967 7469 8078,'0'-11'0,"0"-4"766,0-1-224,0 1 559,5 4-663,-4 4 1,9 9-133,-2 9 0,-2 6-117,2 5 0,-1 5-122,5 0 1,-6 4-205,-2 0 0,1 2 128,-1 1 1,1-3-63,-1-1 1,-3-5 25,3 2 0,-3-4-287,-1-4 1,0 1 132,0-5 1,0 1 20,0-5 0,0 1 78,0-1 0,0-3 312,0-1-19,0 1 189,0 3-121,0 1 0,0-5-81,0 1 1,1-6 10,3 2 0,1-1-81,3 1 1,2-3 46,-2 3 1,3-3-57,4-1 1,-1 0-13,5 0 1,-4 0-113,5 0 0,-5-1 79,4-3 1,-4 3-371,4-3 0,-5 3 152,1 1 0,-2 0-200,-2 0 1,1 0 97,-1 0 1,-3 0-1432,-1 0 1695,-4 0 0,7 0 0,-4 0 0</inkml:trace>
  <inkml:trace contextRef="#ctx0" brushRef="#br0" timeOffset="17">7629 7435 7951,'0'-11'759,"0"4"-272,0-3 364,0 9-268,0-4-43,0 5-545,5 5 1,0 1-279,3 6 0,-3-5 209,-5 1 0,1-1-188,3 5 0,-3-5 124,3 1 1,-3 0-1398,-1 3 1535,0 1 0,0 4 0,0 2 0</inkml:trace>
  <inkml:trace contextRef="#ctx0" brushRef="#br0" timeOffset="18">7686 7892 8333,'8'0'1100,"-1"0"0,-3 0-268,4 0-45,-6 0 0,5 0 211,-3 0-1325,-3 0-896,4 0 1223,0 0 0,-4 5 0,4 1 0</inkml:trace>
  <inkml:trace contextRef="#ctx0" brushRef="#br0" timeOffset="19">3175 9171 8287,'0'-11'-120,"-5"-1"0,2 2 558,-4 2-160,4-2 0,-2 8 413,5-6 0,0 6-134,0-4-302,0 6 1,5 2-59,3 2 0,3 6 58,4 5 1,2 9-173,2-1 1,1 7 133,-4 1 0,3-1-228,-4 4 0,4-2-27,-4 6 0,4 2 9,-4-2 0,2 0-304,-2-4 0,2 0 169,2 1 0,1-5-197,-5 0 0,2-4 139,-2 0 1,-2-3-26,2-4 1,-3 2 147,0-6 0,-1 0 110,1-3 0,-5-1-84,1 0 0,-6-3 150,2 0-242,3-6 100,-6 3-731,4-5 353,-5 0 1,-5-5 0,-1-1 0</inkml:trace>
  <inkml:trace contextRef="#ctx0" brushRef="#br0" timeOffset="20">3792 9217 8118,'0'-18'188,"0"1"0,0 6 319,0 0-454,0-1 1,0 4 290,0 1 70,0 4 1,0 0-160,0 6 0,0 5-174,0 7 1,-2 4 19,-1 8 0,0-2 96,-5 6 1,5 3-263,-5 4 0,2 4 75,-2-4 1,-1 4-21,5-4 1,-3 4 32,3-4 1,-1 4-293,1-4 1,3-4 23,-3-3 0,3-6 8,1 2 0,0-7 123,0-1 0,0-5 49,0 1 0,0-2-478,0-2 235,0 1-259,0-1 0,0-3-168,0-1 17,0-4 718,0 2 0,0-5 0,0 0 0</inkml:trace>
  <inkml:trace contextRef="#ctx0" brushRef="#br0" timeOffset="21">4203 9605 8195,'-1'-18'0,"-3"3"0,3 2 52,-3 2 0,-1-2 103,1-2 0,-5 2 518,1-2 0,-2 6-202,-1 2 1,-1 4-286,1-1 0,-6-1 7,-2 1 1,2 2-159,-2 6 1,3 2 11,-3 5 1,4 2 46,-4 2 1,5 2-161,-1 2 0,2 6 108,2-2 0,3 2-253,1-2 0,4 4 100,-1 0 0,4-1-199,4-3 1,0-1 94,7-3 1,-1-3-39,9-4 0,-3-2 66,3-3 1,0-2 61,4-5 1,1 0 60,2 0 1,-3-1-62,0-3 1,0-6 225,-4-5 0,2-2-122,2 2 1,-5 1 232,-3-5 1,-6 4-64,-1-4 1,-6 5 46,2-1 1,-3 2 2,-1 2 0,0-1 327,0 1-159,0-1-71,-5 1-326,4 0 190,-4 4-577,5 2 302,0 5 0,0 5 37,0 3 0,0 2 7,0 1 0,1 1-6,3-1 55,-3 1 1,8-1-17,-5 0 0,5 1-123,-1-1 144,2-4 1,2 2-162,4-6 0,-4 1 140,4-4 1,-4 0-114,0 0 0,-1 0 124,0 0 0,3-1-6,-2-3 1,4 2 182,-8-6 1,5 0-69,-6-3 1,0-1 72,0 1 1,-3 0-80,4-1 1,-6 1 160,2-1 0,-1 1-21,0 0 0,-1-1-190,1 1 0,0 4 47,1 4-44,-3-4 1,8 7-20,-5 0 1,1 5 45,-1 7 1,-2 4-84,6 3 1,-4 3 51,3 1 0,-3-1-41,4 1 1,-6 0 43,2 0 1,1 0-132,-1 0 0,1-4-48,-1 0 4,-3-5 1,5 1 597,-2-7-183,-3-3 35,4-5 0,-5-2-81,0-1 0,0-4 156,0-4 1,0-4-26,0-1 0,6-4 4,1 1 1,3-3-274,2 0 1,3-5-277,0 0 0,5 1-581,0 3 0,0-4 421,-1 0 1,2 6-577,-2 6 1,-1 7 380,1 4 0,-1 3 547,1 1 0,3 10 0,-5 3 0</inkml:trace>
  <inkml:trace contextRef="#ctx0" brushRef="#br0" timeOffset="22">5299 8954 8087,'-6'-11'-1248,"-3"3"936,5 0 0,-1 6 1430,1-2-660,3 3 0,-5-3 367,2 0-549,3 0 1,-4 6-31,5 1 0,0 1 122,0 8 1,0-1-127,0 12 0,0 2-20,0 9 1,5 2 30,2 2 1,0 3-217,0 4 0,0 4-57,0-4 1,2 4-140,-5-8 0,5 4 46,-2 0 1,-2-3 90,-1 0 0,1-6-207,-1-2 0,4-1 66,-4-6 0,-1 3 57,-3-3 0,0-2 46,0-6 1,0 1 233,0-4 0,0 3 25,0-4 310,0 0 123,0-3-423,0-1 1,-1-5 286,-3-2-228,3-3-77,-4-1 584,5 0-865,5 0 0,-2 0-400,4 0 386,1 0 0,3 0-23,1 0 0,3-1 68,0-3 0,5 3-166,-1-3 0,3 2 13,1-2 1,-2 3-94,-2-3 0,3-1-93,-3 1 1,-2-1-98,-2 1 1,-6 3-321,-2-3 1,-4 2-261,1-2 1075,-3 2 0,-1-3 0,0 5 0</inkml:trace>
  <inkml:trace contextRef="#ctx0" brushRef="#br0" timeOffset="23">5299 8965 8106,'0'-17'17,"0"0"68,0 6 0,0-1 99,0 1 0,2 3-78,1 1 1,-1 3 383,1-4-250,4 6 0,-1-3-370,6 5 1,-5 0 104,1 0 1,-1 0-152,5 0 1,4 0 137,3 0 0,3 0 38,1 0 0,0 5 0,-1 1 0</inkml:trace>
  <inkml:trace contextRef="#ctx0" brushRef="#br0" timeOffset="24">5870 9080 8280,'0'-17'172,"-3"8"260,-1-2 365,0 2-216,4-3 181,0 6 1,1 1-256,3 5 0,-1 3-84,4 4 1,2 2-125,6 10 0,-1 1-31,5 7 0,0 2-208,4 6 0,1-1 161,3 0 1,-3 0-436,3 1 0,-3-5 207,-1 0 1,-1-4-624,1 1 0,-4-3 305,0-2 0,-5 1-198,2 0 1,-4-5 129,0-3 0,-1-2 33,0-2 1,-3-1 32,0-2 1,-6-2-230,2-2-377,-3-3 150,-1 5 525,0-6 0,-10 0 0,-3 0 0</inkml:trace>
  <inkml:trace contextRef="#ctx0" brushRef="#br0" timeOffset="25">6304 9125 8105,'-5'-23'0,"4"4"0,-3 0 0,3 5 930,1-1-110,0 2-423,0 2 1,-1 5-196,-3 2 0,1 5-115,-4 7 1,3 2-67,-4 13 0,-1 0 90,-6 11 1,-1 3-95,-3 8 1,-3 1-27,3 0 0,-1-1-226,1 1 1,-3-5 91,3-3 0,-1-3-126,1 0 1,1-8 27,3-4 0,1-1 50,-5-7 1,5 0-501,-1-3 0,2-1 289,1 1 1,1-6-473,0-2 874,4 2 0,-3-5 0,4 4 0</inkml:trace>
  <inkml:trace contextRef="#ctx0" brushRef="#br0" timeOffset="26">6693 9102 8085,'-5'-16'0,"3"3"0,-2-2 76,3 7-99,1 3 0,0 7 717,0 1-446,5 4 1,-3 9 93,1 3 22,-1 3 0,1 6-44,1 2 1,1 3-289,-1 1 1,-3 2 0,3 2 0,-1-6-72,1 2 0,-3-11-43,3 0 0,-2-4-259,2 0 0,-3-3-1192,3-4 674,-3-1 859,-1-4 0,0 3 0,0-4 0</inkml:trace>
  <inkml:trace contextRef="#ctx0" brushRef="#br0" timeOffset="27">6521 9365 7973,'12'-11'8,"0"3"223,4 0 1,5 6-130,6-2 0,0-1 114,-5 1 0,6-5-83,3 2 1,-2 0-280,1 0 1,-3 0 125,3 0 0,-5-2-1162,-3 5 1182,1 0 0,-5-1 0,5-1 0</inkml:trace>
  <inkml:trace contextRef="#ctx0" brushRef="#br0" timeOffset="28">7070 8954 8072,'-6'-6'1508,"5"1"-1371,-4 5 0,9 5 74,0 2 0,5 5 59,-2 3 0,3-1-22,2 5 1,4-1-133,3 1 0,-1 2-71,1-2 0,0-1-166,4 1 0,-4-5-296,0 1 1,-4 2 222,4-2 1,-5-1-50,2-6 0,-4 2-176,0-3-1091,-1 3 1510,0 2 0,-4-1 0,-2 1 0</inkml:trace>
  <inkml:trace contextRef="#ctx0" brushRef="#br0" timeOffset="29">7561 9011 8067,'0'-18'0,"-4"2"0,0 4-231,0 1-162,4 5 0,-1 1 1308,-3 5-593,3 0 0,-9 1-108,2 3 0,-2 3-132,-1 8 0,-6 3-201,-2 5 0,1 1 97,-1 3 1,1 1-90,-1 2 1,-1-2 128,5-5 0,0 2-345,3-2 1,1 3-70,-1-7 0,6-3-97,2-1 1,3-2 492,1-2 0,0-3 0,0 0 0,5-6 0,1 3 0,6-5 0,-1 0 0,-4 0 0,1-1 0,-4-3-3,0 3 422,1-4 186,-4 5 1,6 5-209,-3 3 0,-2 2 36,6 1 1,-5 2-135,5 2 1,-4-1-234,4 5 1,-5-1 161,5 1 0,-6 2-124,2-2 0,-2 3-74,-2 1 0,1-4-168,3 0 1,-3-5-224,3 1 1,-3-2 32,-1-2-893,0 1 504,0-1 717,0 0 0,0-4 0,0-2 0</inkml:trace>
  <inkml:trace contextRef="#ctx0" brushRef="#br0" timeOffset="30">7789 8863 8004,'-6'-19'2069,"2"0"-2255,3 5 147,6 2 137,1 2 143,0 9 1,5-4 0,-4 5 1,3 0-52,2 0 1,3 0 36,0 0 1,5 0-346,0 0 1,0 0-26,-1 0 0,1 3-65,-5 1 1,4 0 26,-3-4 1,-1 4 76,-4 0 9,1-1-46,-1-3 144,1 0 0,-5 4-24,1 0 1,-6 1 146,2-1 1,-3 2-109,-1 6 1,2-1 229,1 1 1,-1 4-2,2 3 1,-3 3 34,-1 1 0,4 4-96,-1 4 1,5-2-57,-4 2 0,1-1-28,-1 4 0,1 1 45,2-1 1,4 0-135,-4 0 1,0-3 18,0-1 0,-3-1-86,4 2 1,-2 1 89,2-6 0,2 5-95,-3-5 0,2 1 28,-1-4 0,2-4 63,-2 0 0,0-4-122,0 4 1,2-5 98,-2 1 1,-2-2 217,2-2 1,-4 1-130,3-1 0,-3-3-59,4 0 0,-6-5 431,2 5-161,-3-5-548,-1 2 139,0-5-24,-5 0 1,-1 0 77,-6 0 0,1 0-323,0 0 0,-6 0 82,-2 0 1,-3 0-47,0 0 0,-1 0 389,0 0 1,0 3-39,0 1 1,0 0 25,1-4 1,0 1-131,3 3 0,-1-3-657,4 3 1,1-3 315,4-1 1,3 0 425,1 0 0,-6-5 0,-5-1 0</inkml:trace>
  <inkml:trace contextRef="#ctx0" brushRef="#br0" timeOffset="31">8863 9239 8266,'-7'-5'0,"2"4"0,4-4 433,-3 5 71,3 0 159,-4 0 1,14 0-378,2 0 0,0 0 55,1 0 1,-3 0-79,6 0 1,3 0-127,1 0 0,2 0 134,2 0 0,0 0-335,0 0 0,0-1 101,0-3 0,-1 1-617,1-4 1,-4 0-609,0 0 0,-5-2 125,2 5-306,-4-5 1369,-5 8 0,-2-4 0,-5 5 0</inkml:trace>
  <inkml:trace contextRef="#ctx0" brushRef="#br0" timeOffset="32">8908 9411 8886,'12'0'479,"-1"0"1,4 0-227,1 0 0,4 0-199,-1 0 0,4 0 164,3 0 1,-1 0-613,1 0 0,2 0 183,-1 0 211,4 0 0,-1-5 0,4-2 0</inkml:trace>
  <inkml:trace contextRef="#ctx0" brushRef="#br0" timeOffset="33">9970 8920 8063,'0'-29'137,"0"2"1,-3 8 671,-1 4-492,0 2-233,4 1 1,-1 6 724,-3 2-57,3 3 0,-4 7-500,5 6 0,1 6-26,3 8 0,-2 5 0,6 7 0,-2 2-96,2 6 1,2 0-148,-2-1 1,2-3 18,1 0 0,-3-1-238,-1 1 1,-3 2-94,4-2 200,-6-3 1,3 1 15,-5-6 0,0-4-65,0 1 0,0-6 98,0 2 0,0-7 12,0-1 1,0-5 186,0 1 1,0-6-98,0-1 0,0-4 420,0 3 62,0-4-213,0 2 619,0-5-1018,0-5 1,0 2 152,0-4 0,0 3-216,0-4 0,2 6 68,1-2 1,4-1-268,4 1 0,6-4 46,2 5 0,2-2-77,2 1 1,0 2 137,0-1 0,0 0 79,0-1 0,3 3 128,1-3 0,-1 3-115,-3 1 0,0-4 128,0 0 1,-4-1-113,0 1 0,-1 2 62,1-6 0,1 4-62,-5-3 1,1 3-365,-5-4 12,0 6 106,-4-3 192,-2 5 1,-20-5-1,-4-2 1</inkml:trace>
  <inkml:trace contextRef="#ctx0" brushRef="#br0" timeOffset="34">10016 9354 7984,'-6'-5'247,"2"-3"-247,3-2 0,1 2 225,0 1 0,1 4-102,3-1 1,-2 3 308,6 1 0,1-1-90,6-3 0,3 3-194,5-3 1,1 3-144,2 1 0,4 0 114,4 0 0,-4 0-236,1 0 1,-5-2 87,5-1 0,-6 1-99,2-2 1,-7-1 5,-1 2 0,-6-3-1274,-2 3 1396,1 1 0,-11-8 0,4 4 0</inkml:trace>
  <inkml:trace contextRef="#ctx0" brushRef="#br0" timeOffset="35">9982 8897 8142,'13'-13'415,"2"-2"0,4 6 624,7-2 1,9 7-698,7 0 1,-2 3-197,2 1 0,-4-4-31,4 0 0,-5-3 72,1 3 0,-6 0-632,-2 4 1,-5-4 254,2 0 0,-7 0 190,-1 4 0,-5 6 0,3 0 0</inkml:trace>
  <inkml:trace contextRef="#ctx0" brushRef="#br0" timeOffset="36">10850 8566 8358,'0'-12'1141,"0"6"-729,0 1 0,0 6-117,0 3 1,0 3 60,0 9 0,0 1-94,0 6 0,1 1 28,3 3 1,-3 4-77,3 7 0,-1 1-97,0 3 0,0 2-106,4-2 1,-3 3 37,4 0 0,-4 1-291,3 0 1,-3-5 195,4 1 1,-2-4-188,2 4 0,1-5 80,-6 1 1,2 1-70,-1 0 1,-2-5 26,1-4 1,-1-3 70,-2 3 0,0-4 218,0 0 1,0-1-101,0-3 1,0-3 217,0 0 0,0-5-70,0 2 1,0-4 198,0 0 1,0-1-188,0 1 0,0-5 235,0 1-118,0-6-25,0 8 229,0-8-230,5 3-163,-4-5 172,4 5-378,-5-4 1,4 6 41,0-4-9,5-1 0,1 3 39,5-5 0,5 0 31,-1 0 1,4 0-54,4 0 1,-3 0 44,2 0 1,-3-4 156,-4 0 1,2-1-134,-6 1 0,0 3-419,-3-3 302,-1 3 0,-3-3-750,-1 0 0,-4-1 162,1 1 1,-4 3-646,-4-3 1355,-3-2 0,-4 5 0,0-4 0</inkml:trace>
  <inkml:trace contextRef="#ctx0" brushRef="#br0" timeOffset="37">10850 8554 8306,'0'-23'0,"0"9"-1592,0 3 797,0 2 1062,5-2 1,1 3-16,6 0 1,-1 6 121,1-2 0,0 3-47,3 1 0,3-4-813,5 0 0,0 0-422,0 4 908,0 0 0,4 6 0,3 0 0</inkml:trace>
  <inkml:trace contextRef="#ctx0" brushRef="#br0" timeOffset="38">11684 8520 8109,'-7'-11'-1943,"2"-1"2426,5 6 230,0 1-148,0 5-392,0 5 0,0 1-20,0 6 1,-1 0 132,-3 3 1,2-1-41,-6 5 0,0 2-56,-3 5 1,1 0 30,2 4 1,-2 1 56,2 3 1,-2 0-223,-1 0 1,4 5 139,4-1 1,-2 5-237,1-1 0,0-2 62,4 2 0,0-5-93,0 1 0,0-2 34,0-2 1,0 4-16,0 0 1,4 0-56,0-4 1,3-3 41,-3-1 0,5-4 88,-2 0 0,4-2-27,0-1 1,0-1 247,1-3 1,3 1-71,0-5 0,2 4 94,-2-3 0,-2-1-98,2-4 1,-2 1 30,-2-1 0,0-1-79,1-2 0,-4 1-64,-1-5-444,1 4 0,-1-6 35,1 1-1893,-5-1 1027,2-2 793,-5 0 1,0-5 0,0-2 0</inkml:trace>
  <inkml:trace contextRef="#ctx0" brushRef="#br0" timeOffset="39">11912 8885 8039,'0'-24'0,"0"7"0,0 9-1441,0 0 1153,0 2 0,1 1 288,3 5 0,-3 1 0,3 3 0,2 4 0,2 7 0,2 4 0,2 8 0,0-2 0,4 5 0,-2 0 0,5 0 0,-2 3 0,2-3 0,3 0 0,-3 0 0,1-1 0,-1 2 0,3-2 989,-3-2 0,-3-3-554,0 2 0,-2-5-458,1-2 0,-2-2 8,2 2 1,-6-2 0,-2-6 0,0 1-359,0-1 199,3-4-270,-3 3 107,-1-9-837,-1 4 1174,-5-5 0,-5-5 0,-1-1 0</inkml:trace>
  <inkml:trace contextRef="#ctx0" brushRef="#br0" timeOffset="40">12312 8908 7992,'6'-24'0,"-1"-2"-655,-5 6 1,0 4 326,0 1 1,0 2 693,0 2 284,0 4 0,-1 2-242,-3 5 1,1 0-367,-4 0 1,-2 10 113,-6 6 1,1 5-190,-5 6 0,-2 3 72,-5 8 0,2 2-13,-3 2 1,3-2 113,1-2 0,0-1-239,0 5 1,1-9-22,-1 1 1,5-7-15,3-1 0,-2-3 274,2-4 0,1-1-111,6-3 0,-2-3 62,3-1 1,0 1-45,0-5 1,3 0-656,-4 0 245,6-4-419,-3 7-203,5-9 985,5 4 0,1 0 0,6 2 0</inkml:trace>
  <inkml:trace contextRef="#ctx0" brushRef="#br0" timeOffset="41">12757 8897 8029,'-11'-12'1505,"4"6"-1507,2 6 0,5 6 200,0 6 0,0 4 86,0 3 1,5 3-20,3 1-93,-3 0 0,1 3-39,-2 1 1,-1 3 73,4-3 0,-4 0-180,1-4 0,-2-2 25,2-2 1,-3 1-204,3-4 0,-3-1-468,-1-4-285,5 1 368,-3-1 0,3-3-355,-5-1 1,-1-4 890,-3 1 0,-8 2 0,-5 0 0</inkml:trace>
  <inkml:trace contextRef="#ctx0" brushRef="#br0" timeOffset="42">12574 9182 8018,'2'-10'740,"1"3"1,5-2-277,7 5-829,-2-5 350,9 8 1,-8-9 94,5 2 1,-3 2 101,7-2 0,-3 4-169,7-3 1,-2 4 151,2-1 0,-3 2-762,3-2 1,1 3 168,-2-3 428,1 3 0,-4 1 0,0 0 0</inkml:trace>
  <inkml:trace contextRef="#ctx0" brushRef="#br0" timeOffset="43">13111 8817 8028,'-6'-12'0,"-3"1"-209,5 0-523,0-1 2055,9 6-827,-3 1 1,4 5-145,-2 0 1,2 0-6,6 0 1,0 6-236,3 6 0,-1-1-7,5 4 0,-5 3-202,2 1 66,1-2 1,-3 3 53,5-5 0,-5 4-86,2-4 1,0 1-113,-1-5 0,1 0 61,-5 1 1,4-2-493,0-2 1,1 0-101,-5-4-1124,1 5 1830,-1-8 0,0 10 0,1-5 0</inkml:trace>
  <inkml:trace contextRef="#ctx0" brushRef="#br0" timeOffset="44">13648 8817 7990,'0'-18'0,"0"-2"-10,0 5 0,4-1 61,0 5 216,-1 0 41,-3-1-4,0 6-93,0 1 1,-1 6-256,-3 3 1,-2 2 68,-5 6 0,-5 4-75,1 3 1,-1 1 122,0-1 0,2 3-188,-5-3 1,4 1 12,-4-1 0,5 3-153,-1-3 0,2-3 77,2 0 1,1 0-83,2-1 1,-1 1-348,5-5 0,-3 0 607,3 1 0,-5 4 0,3 2 0</inkml:trace>
  <inkml:trace contextRef="#ctx0" brushRef="#br0" timeOffset="45">13420 9091 9145,'0'8'621,"0"-1"1,0 1-337,0 3 0,1 4 93,3 1-209,-3 4 1,5-6 59,-2 5 1,-3-4-1,3 4 0,1-3-83,-1 3 1,0-4-106,-4 4 1,0-4-435,0 4 224,0-5-155,0 3 1,0-6 51,0 0-553,0-4 594,0 3 0,-1-8 231,-3 6 0,-3 0 0,-4 3 0</inkml:trace>
  <inkml:trace contextRef="#ctx0" brushRef="#br0" timeOffset="46">14150 9125 7854,'-6'-1'-562,"2"-3"2091,3 3-819,1-4-107,0 5-344,5 0 1,3 1 4,7 3 1,-1-3-235,5 3 0,0-3 158,4-1 0,1 0-279,3 0 1,-7 0 98,3 0 0,-7-4-358,3 1 1,-6-2-577,-2 1-614,1 3 1540,-6-10 0,6 10 0,-1-4 0</inkml:trace>
  <inkml:trace contextRef="#ctx0" brushRef="#br0" timeOffset="47">14836 8748 8105,'0'-17'341,"0"1"0,0 8 34,0 0-195,0 5 1,0-3 552,0 2-9,0 3 387,0-4-898,0 20 0,0-3-218,0 14 1,1 1-78,3 7 125,-3 0 0,5 2-146,-2 2 0,1-3 92,3 4 1,2-3-312,-2 2 1,-2-6 180,2 2 0,-6-7-51,2 0 0,-2-3 44,2-1 0,-2-4 101,1 0 1,-1-5 58,-2 1 1,-2-2 298,-1-2 55,1 0-290,-3 1 0,1-5 213,1 1-150,-1-5-26,4 2 0,1-5-21,3 0 1,-2 0 86,6 0 0,0-4-166,3 0 0,-3-4-9,-1 5 1,1-1-67,3 4 1,5-4 71,-1 0 1,4 0-186,-4 4 0,7 0 54,0 0 1,1-3-91,4-1 1,2 0 27,2 4 1,-2-4 23,1 0 1,-3-1 20,3 2 0,-6 1-10,-1-2 1,-1-1-75,-7 2 1,-3-1-20,-5 4-274,-4-5 0,0 2 161,-6-4 0,-4 4 354,-4-1 0,-6-2 0,0-1 0</inkml:trace>
  <inkml:trace contextRef="#ctx0" brushRef="#br0" timeOffset="48">14859 9091 8229,'0'-8'189,"0"1"1,3 3-137,1-4 0,5 6 119,-1-2 1,1 1 153,-2 0 1,7 1 404,-2-1 1,5 0 17,-1-1-551,4 3 1,-1-8-156,8 5 1,-3 0 115,2 4 0,2-3-518,-1-1 1,-2 0 257,-6 4 1,2-4-783,-6 0 1,0 1 135,-4 3 0,0-2-889,-4-1 1636,-2 1 0,-10-3 0,-1 5 0</inkml:trace>
  <inkml:trace contextRef="#ctx0" brushRef="#br0" timeOffset="49">14801 8680 8171,'0'-18'0,"0"2"168,0 4 1,3 5 326,5-1 1,-1 4-175,8-3-166,3 4 0,-3-3-44,8 2 0,-2 3 66,5-3 0,3 2-361,2 2 0,-2 0 102,2 0 1,-1 0-1375,4 0 1456,-5 0 0,-1 6 0,-5 0 0</inkml:trace>
  <inkml:trace contextRef="#ctx0" brushRef="#br0" timeOffset="50">15578 8474 8185,'-5'-16'1008,"4"8"-216,-4-7-708,5 14 254,0-4 26,0 5 0,5 5-40,2 2 1,0 9-103,0 3 0,1 7-41,3 5 0,-3 3 39,0 4 1,-6 1-124,2 3 0,-2 3 63,2-4 1,-2 0-121,1 1 0,-1-1 62,-2 0 0,0 3-244,0-6 1,0 0-51,0-4 0,0 0-155,0 1 1,0-6 104,0-3 0,0-2 113,0-1 0,0-4 296,0 0 0,0-5-91,0 2 1,0-4 187,0 0 0,0-5 232,0 1-259,0-6-45,0 9-28,0-10-210,0 4 252,0-5-132,5 0-34,1 0 1,5 0-47,1 0 1,-1 0-104,1 0 1,-1 0-87,1 0 0,-1 0 118,0 0 1,5-1-149,-1-3 1,4 3 38,-4-3 0,4 1-264,-4-1 0,1 2-58,-5-6 1,-3 4-178,-1-3 0,-4 3-315,1-4 71,-3 1 929,-6-5 0,-2 1 0,-4 0 0</inkml:trace>
  <inkml:trace contextRef="#ctx0" brushRef="#br0" timeOffset="51">15487 8509 8019,'-7'-23'0,"2"5"6,5 3 1,2 3 271,1 5 0,4-3-6,4 2 1,-3 2 480,-1-2-596,1 5 0,3-5-118,1 4 0,-1 0-19,1 4 0,4 0 98,3 0 0,3 0-476,1 0 1,1 0 123,2 0 234,-2 5 0,9 1 0,-3 6 0</inkml:trace>
  <inkml:trace contextRef="#ctx0" brushRef="#br0" timeOffset="52">16035 8646 8205,'0'-17'290,"0"4"-242,0-2 0,0 6-66,0 2 1,0 3 440,0-4 665,5 6-677,-4-8 1,6 8 113,-4-2-1,-1 4-143,1 4 0,3 4-134,-3 7 0,8-1 13,0 5 1,2 4 1,6 4 1,0 3-213,4-3 0,-1 4 147,1 0 0,3-3-148,-4-2 0,4 4-95,-7 0 1,2-2-121,2-1 1,-4-3-13,0-1 1,-5-2-67,2-2 1,-4 2-29,0-6 0,-5 0 35,1-4-616,-1 1 268,0-1-826,3 1 308,-9-6-98,4-1 1201,0-5 0,-3 0 0,3 0 0</inkml:trace>
  <inkml:trace contextRef="#ctx0" brushRef="#br0" timeOffset="53">16435 8634 8100,'-7'-29'215,"2"6"-211,5 8 1,0 2 0,0 2 206,0 4 355,0 2-376,0 5 0,-5 3 126,-2 5 0,0 0-229,0 11 0,-5 2-12,-3 5 1,-5 4-72,1 4 7,-3 5 0,-2-3 107,-3 2 1,3-3-2,-3 0 0,3-1-171,2 0 1,4-5 48,3-2 0,-2-3-159,2-1 1,0-4-172,3 0 0,5-5-202,-1 1 1,4-6 76,-3-1 1,4-5 459,-1 5 0,-2 0 0,-1 3 0</inkml:trace>
  <inkml:trace contextRef="#ctx0" brushRef="#br0" timeOffset="54">16789 8588 8192,'0'-11'388,"0"0"-62,0 4 0,0 2-156,0 5 321,0 5-232,0 2 1,0 9 340,0 3-293,0 3 1,3 4-179,1 1 1,4 4 44,-4-5 1,3 5-255,-3-5 1,5 1 82,-1-4 1,-2-4-15,2 0 0,-5-4 105,5 4 0,-4-6-539,3-2 0,-4 1-675,1-5 249,-3-2 0,-1 2 871,0-4 0,0-1 0,0 3 0</inkml:trace>
  <inkml:trace contextRef="#ctx0" brushRef="#br0" timeOffset="55">16606 8897 8015,'5'-12'-1676,"1"1"1965,6 0 0,0-1 1598,4 1-1484,1 4 1,9-3-57,-3 3 1,2 0-106,-6 0 1,6-1-289,2-3 0,4 0 101,-5 4 1,1-2-751,-4 5 0,-2-3 245,-2 3 0,2-1-316,-6 1 766,0 3 0,-3-10 0,-1 5 0</inkml:trace>
  <inkml:trace contextRef="#ctx0" brushRef="#br0" timeOffset="56">17120 8486 8091,'0'-18'946,"-5"1"-1733,4 11 610,1 1 426,6 5 1,5 6-22,1 6 0,-1 0 203,1 8 1,-1-5-102,0 4-186,1 0 0,3 0-108,0 0 1,2-5-89,-2 1 0,-2-2-32,2-2 1,-2 1-219,-2-1 0,0-1-377,1-2 464,-1 2 1,1-8-1125,-1 6 1339,1-5 0,-1 7 0,0-4 0</inkml:trace>
  <inkml:trace contextRef="#ctx0" brushRef="#br0" timeOffset="57">17622 8451 8069,'0'-17'0,"0"0"457,0 6 0,-1 4-55,-3 4 1,2 1-319,-6 2 1,1 2 89,-5 1 1,1 8-319,-1 4 1,-4 9-29,-3-1 1,1 3-72,-1 1 0,4-3-54,-4 3 0,5-3 82,-1-1 0,2 0 0,1-1 1,2-4 91,3-3 1,-2 2-281,5-2 1,0-3-126,4-5 528,-5 1 0,4 3 0,-4 1 0</inkml:trace>
  <inkml:trace contextRef="#ctx0" brushRef="#br0" timeOffset="58">17394 8760 8069,'-6'0'-856,"1"0"3770,5 0-2550,0 5 0,0 1-94,0 6 0,0 0-53,0 4 0,1 1-6,3 6 1,-3 0-30,3 0 1,1 0-22,-1 0 0,3-1-117,-3 1 1,5-4-211,-1 0 142,-3-5 0,3 3-145,-4-6 1,1-1-2,-1-2-616,-3 2 354,5-9-1376,-6 10 1808,0-10 0,0 4 0,0-5 0</inkml:trace>
  <inkml:trace contextRef="#ctx0" brushRef="#br0" timeOffset="59">17805 8314 7985,'6'-1'24,"-2"-3"0,-2 2 54,-2-6 1,1 6 304,3-2-199,-3-3 0,5 5 123,-2-6 1,-1 6 137,4-2 0,-3-1-251,4 1 0,-5 0-15,5 4 0,-4 0-1,3 0 0,1 0-120,3 0 1,5 0-171,-1 0 105,5 0 1,-2 0-14,5 0 0,1 0 64,3 0 1,-3 0-194,2 0 0,-3 0 66,-4 0 0,2 0-56,-6 0 0,0 0 46,-4 0 158,-4 0 93,-2-5-149,-5 4 179,0-4-140,0 5 17,-5 0 1,4 5-13,-3 3 1,2 3 55,2 4 0,0 3-61,0 5 1,0 1 156,0 3 1,0 2-92,0 5 0,0 2 14,0 2 0,0-7-186,0 4 0,0-5 138,0 1 0,2 2-226,2-3 1,-2 2 129,6-2 1,-2 2-132,2-5 1,2 3 8,-3-3 1,4 3-118,0-3 0,0-1 171,1-3 0,-5-4 26,1 0 1,-4-3 216,3 3 1,-4-5-73,1 1 0,-3-3 258,-1 0-271,0-1 1,0 1 273,0-1-138,0-5 212,0 5-295,0-10 2,0 4 497,0-5-456,-5 0 1,-1 0-184,-6 0 1,0 0 126,-4 0 1,0-4-242,-3 0 1,-3 1 142,3 3 0,-1-2-236,1-2 1,-5 3-255,5-3 1,-2 3-1177,6 1-1097,2-5 2747,-3 4 0,10-9 0,1 3 0</inkml:trace>
  <inkml:trace contextRef="#ctx0" brushRef="#br0" timeOffset="60">18388 8189 8054,'0'-8'-95,"0"1"0,0 3 242,0-4 357,0 6-141,0-4 235,0 1 256,0 4-338,0-4-31,0 5-199,5 0-76,-4 5 0,8 1-3,-5 6 0,5 1 31,-2 2 0,8 3-83,4 4 0,-1 3 77,1 1 1,1 2-202,7 3 0,-3 2 49,3-3 0,-3 3-89,-1 1 1,-4 1-39,0-1 1,-5 0 112,1 0 0,-2 4-112,-2 0 0,-1 2 138,-2-2 0,1-3-191,-5 3 1,3 2 14,-3-2 1,0 0-22,-4-4 0,0 0 32,0 1 0,-1-5 36,-3 1 1,-3-6 34,-4 2 0,0-4-14,-1-4 1,1 1 16,-1-5 1,2 0-11,3-3 1,-4-1-117,4 1 0,-2-5 25,1 1-665,-2-1-246,4 0-209,0 3 105,-5-9-218,10 4 1333,-9-5 0,4-5 0,-6-1 0</inkml:trace>
  <inkml:trace contextRef="#ctx0" brushRef="#br0" timeOffset="61">18753 8246 7991,'0'-18'-66,"0"3"1,0 2 165,0 2 1,0-1 126,0 1 0,1-1 13,3 1 1,-1 1 62,4 2 1,-3-1 211,4 6-272,-1-6 1,5 6-67,-1-4 0,1 4 75,-1-1 1,-3 3-234,-1 1 1,1 0 113,3 0 0,1 0-212,-1 0 1,1 4 12,-1 0-33,0 4 0,-3-1-9,0 4 1,-6 4 17,2 1 0,-4 4-79,-4-1 0,-2 3 85,-6 0 0,-3 1-135,0 0 1,-4 0 100,4 0 0,-4-4-51,3 0 0,2-5 48,7 1 1,-2-2 351,5-2-166,0 1 0,6-5 72,1 1 0,4-6 194,4 2 0,2-3-141,2-1 0,-1 0-167,5 0 0,-4 0 91,4 0 1,-3-3-639,3-1 1,-5-1 267,1 1 1,-3 3-1552,0-3 1807,-1 3 0,6 1 0,1 0 0</inkml:trace>
  <inkml:trace contextRef="#ctx0" brushRef="#br0" timeOffset="62">19141 8132 8073,'0'-12'-56,"0"1"1,5 4-85,3 4 158,2-4 0,3 5 399,2-6 0,-2 6-96,2-2 0,2-1-299,-2 1 0,5-1 62,-1 1 0,-1 3-111,1-3 1,-5 3 84,1 1 1,-2 0-31,-2 0 1,-3 0 87,-1 0-43,-4 0 1,3 0 22,-2 0 28,-3 0-153,10 0 0,-5 0 20,5 0 1,-3 4-7,0-1 0,-2 6 164,1-1 1,0 3-109,-3 4 0,-3-1 221,3 5 1,-3 2-129,-1 5 0,0 2 73,0 3 1,0 3-98,0 0 0,0 1 147,0 3 0,1 1-173,3-1 0,-3 0-98,3-4 1,-3 3-102,-1-3 1,2 6 54,1-10 0,-1 6-15,2-6 1,-2-1 102,2 2 0,-3-4 209,3 3 0,-3-3-82,-1 3 0,0-5 41,0 2 1,-1 1-95,-3-1 1,3-1-13,-3-3 1,3-1 55,1-3 1,0 1 33,0-5 0,0 2-519,0-2 0,4-2 153,-1 2 1,3-2 192,-3-2 1,-1 0-20,1 1 0,0-1 212,1 1-67,-3-1 366,4 1-475,-5-1 141,0-5-315,5 5 293,-4-10-312,5 4 123,-6-5 1214,0 0 1,-6 0-944,-1 0 0,-5 0-396,-3 0 0,1 0 164,-5 0 1,4 0-1044,-4 0 1,0 0 176,-4 0 1,-4 0 872,1 0 0,-6 0 0,3 0 0</inkml:trace>
  <inkml:trace contextRef="#ctx0" brushRef="#br0" timeOffset="63">8794 11135 8245,'-11'0'291,"-1"0"196,6 0-110,1 0 830,5 0-919,5 0 1,1 0-38,6 0 0,-1 0-135,0 0 0,2 0 101,2 0 0,-1 0-236,5 0 0,0 0 30,4 0 1,1 0-51,3 0 1,-2 0-241,6 0 0,-2-3 151,2-1 1,-4-1-325,-4 1 1,-1 3 187,-3-3 0,-3-1 90,-4 1 0,-5 0 0,1 4 1,-5-1-66,0-3 1,-8 3 238,-6-3 0,-1 3 0,-4 1 0</inkml:trace>
  <inkml:trace contextRef="#ctx0" brushRef="#br0" timeOffset="64">8863 11307 8140,'11'0'0,"-1"-2"327,-2-1 0,6 1 112,-3-1-167,8 1 0,-5 1 456,5-3-190,0 3-239,-1-4 0,7 0-122,-2-3 0,3 2-112,-4-2 1,0 4-270,-3-3 1,1 4 203,-4-1 0,4-2 0,-2 0 0</inkml:trace>
  <inkml:trace contextRef="#ctx0" brushRef="#br0" timeOffset="65">9936 10770 8280,'6'-5'564,"0"4"-335,-6-10 312,0 10 441,0-4-283,0 5-394,0 5 1,0 7-52,0 7 1,0 3 2,0 5 1,1 2-45,3 6 1,-2-1-130,6 0 1,-4-1-117,3-3 1,-4 2 80,1-5 0,1 3-289,-2-3 1,3 1 134,-3-1 0,-1-3-170,1 2 0,2-2 45,-1-1 0,0-4 136,-4 0 1,0-3 179,0 3 0,0-4-108,0 4 0,-4-5 148,0 1 1,1-6 252,3-1-16,-5-1-99,3 5-17,-3-6-33,5-1-4,0-5-213,5 0 0,2 0-173,4 0 1,2-1 97,2-3 0,3 3-144,5-3 1,1-3-13,2 0 1,0 1 97,4-2 1,-1 4-101,2-4 1,1 5 122,-6-5 1,0 4-52,-7-3 1,1 4-126,-5-1-244,0 3 272,-3 1-510,-6-5-76,-1 4 64,-10-4 783,-1 5 0,-11-5 0,0-2 0</inkml:trace>
  <inkml:trace contextRef="#ctx0" brushRef="#br0" timeOffset="66">9970 11135 8155,'-5'-11'0,"4"3"675,-3 1 1,8 4-179,4-1 0,-2 3-173,2 1 1,-1-4-68,5 0 1,4 1-146,3 3 0,3 0-183,1 0 1,3 0 154,1 0 1,3-2-122,-3-1 1,0 1 19,-4-1 0,-6-3-483,-1 3 0,-1-2 272,-4 1 0,2 1-507,-9-4 0,3 3 32,-3-4 703,0 6 0,-9-9 0,-2 5 0</inkml:trace>
  <inkml:trace contextRef="#ctx0" brushRef="#br0" timeOffset="67">9970 10827 8091,'0'-18'0,"2"2"619,1 4 0,4 5-240,4-1 0,6 6-272,2-2 0,2 1 263,2-1 1,5 2-76,3-6 1,2 4-305,1-3 1,0 3 88,0-4 0,-1 5-757,-2-5 1,-1 5 449,-7 0 0,2 1 227,-5 2 0,1-5 0,2-1 0</inkml:trace>
  <inkml:trace contextRef="#ctx0" brushRef="#br0" timeOffset="68">10793 10530 8177,'0'-11'0,"-5"-1"250,-3 1 1,3 3 1051,1 1-312,3 4 130,1-2-888,0 5 1,0 10-22,0 5 0,4 7 64,-1 5 0,5-1-177,-4 8 0,4 3 146,-5 9 1,5 3-360,-4 1 0,1 1 161,-1-2 0,-3-2-182,3 3 0,-3-3-29,-1-2 1,0 1-128,0 0 1,4-5 62,0 1 1,-1-5 60,-3 1 1,2-4-97,1-3 1,-1 1 69,2-6 1,-3 1 166,-1-4 1,0-4-100,0 0 1,0-5 477,0 1 1,0-2-98,0-2 0,0 1 208,0-1 0,0-3-248,0-1 32,0-4-469,0 2-85,0-5 252,0-5-269,0 4 259,5-5 1,1 5 27,6-3 1,-5 3 7,1-3 1,0 3-86,3 1 1,0-1 30,1-3 1,-1 3-4,1-3 0,3 3 8,0 1 0,0-2 0,-3-1 1,3 1-49,0-2 0,0-1 57,-3 2 0,-1-3-164,1 3 59,-1 1-396,1-3 401,-6 0 1,-1 3-857,-5-6 645,0 6 0,-4-5 380,0 3 0,-5-2 0,3-5 0</inkml:trace>
  <inkml:trace contextRef="#ctx0" brushRef="#br0" timeOffset="69">10736 10496 8015,'0'-12'18,"0"1"-14,0 5-65,5-5-7,-4 10 839,9-4 1,-5 4-272,3-3 1,3 3-29,1-3 1,0-1-110,7 1 0,-3-4-213,3 5 0,1-2 83,7 1 1,-2 1-172,5-4 0,-3 4-182,4-1 0,-2-1-385,1 1 0,-2 1-1676,-5 3 2181,-5 0 0,3 0 0,-3 0 0</inkml:trace>
  <inkml:trace contextRef="#ctx0" brushRef="#br0" timeOffset="70">11718 10450 8238,'0'-11'-447,"0"3"-558,0 0 1737,0 6-309,0-8 0,-1 8 64,-3-1 1,2 0 112,-1-1 29,1 3-97,2-4-62,0 5 1,-3 1-316,-1 3 1,-4 2 22,4 6 1,-5 3 5,2 0 0,-3 6-152,-2-2 1,5 6 88,-1 2 0,0 4-92,-3 0 0,0 2 87,-1 1 1,1 0-100,-1 1 1,1 0 70,-1 3 1,5-2-190,-1 2 1,6-3-11,-2 0 1,3-1-13,1 0 1,0-3 52,0-1 1,0-3 80,0 3 1,1-4-35,3 0 0,2 2 23,5-1 1,1-1-99,-1-3 0,2-4 76,2 0 0,3-3-124,5 3 0,0-5 156,0 1 1,-1-3 81,1 0 1,-4-5 225,0 1 0,-5-4-105,1 4 1,-2-6-47,-1 2 0,-5 1-78,1-1 0,-6 1-527,2-1 1,-1-3 91,1 3-516,-3-3-153,4-1-2641,-5 0 2758,-5 0 898,4 0 0,-10-5 0,5-1 0</inkml:trace>
  <inkml:trace contextRef="#ctx0" brushRef="#br0" timeOffset="71">11969 10736 8089,'4'-8'-363,"0"0"0,1 6 199,-1-2 0,-2 3 156,6 1 0,-4 0 270,3 0 296,-4 0-166,7 0 0,-8 5-181,6 2 0,-4 4 124,3 0 0,-3 4-85,4 0 0,-4 2 38,3-2 1,1 2-20,3 2 1,5 1-15,-1-5 1,5 4-238,-1-3 1,3 3 77,0-4 0,0 4-37,-3-4 1,1 0 101,-4-3 0,0 3-195,-1 0 1,-2 0 35,2-3 1,-3-1-50,-5 1 1,3-1 29,-2 1 0,2-1-174,2 0 150,-1 1 0,0-2 75,1-2 1,-4-2-252,-1-2 0,-3-3 55,4 3 1,-6-2-609,2 2 164,-3-3-567,-1 4-135,0-5 1308,-5 0 0,-6-5 0,-7-1 0</inkml:trace>
  <inkml:trace contextRef="#ctx0" brushRef="#br0" timeOffset="72">12380 10770 8044,'0'-22'31,"0"3"0,0 2 123,0 1 1,0 4 201,0-4 0,0 7 197,0 2-156,0-1 0,-4 1-114,1-1 1,-6 5-144,1 0 0,-2 6 105,-1 5 1,-5 4-211,1 3 1,-5 3-114,1 4 1,1 5 113,-1 0 1,0 4-126,-4 0 0,1 2 56,3 1 1,-2 0-157,2 1 1,1-6 76,-1-3 1,5-1-4,-1-3 1,2-3 57,2 0 1,3-5-67,1 2 0,4-4-83,-1 0 0,-1-5-484,1 1-347,0-5 345,4 2 328,0-5 1,0 0-1</inkml:trace>
  <inkml:trace contextRef="#ctx0" brushRef="#br0" timeOffset="73">12711 10930 8086,'-7'-7'-1776,"-1"4"2264,6 1 71,-3-3 66,0 4 338,3-4-469,-3 5 473,5 0-883,0 5 0,5-4 92,3 3 0,3 1-216,4-1 0,3 0 31,5-4 0,0-2-129,0-1 0,-4 0-235,0-4 0,-1 3 192,1-4 0,0 4-334,-8-3 0,2 3-95,-9-4-121,-1 6 731,-3-3 0,-5 5 0,-1 0 0</inkml:trace>
  <inkml:trace contextRef="#ctx0" brushRef="#br0" timeOffset="74">13191 10587 8301,'-5'-16'0,"4"3"16,-3-2 1,-1 6 98,1 1 619,0 6 92,4-3 1,0 6-465,0 3 1,0 7-169,0 8 0,0 7 4,0 0 0,5 10-170,3-2 0,-3 3 35,-1-3 134,-3-5 0,-1 4-74,0-2 0,4-2-243,0 1 1,0-4-216,-4 0 1,0-2 173,0-1 0,0-4-87,0 0 1,0-5-77,0 2 28,0-4 163,5 0-31,-4-1 200,4-5 1,-4 0-148,3-6 459,-3 0-84,9 0-179,-3 0 0,4 0-55,1 0 0,-1 0-36,0 0 1,5 0 45,-1 0 1,5-2-162,-1-2 0,-1 3 70,1-3 0,-1 3-22,1 1 0,1-4-186,-5 0 0,1 1 56,-5 3 0,0-4-743,1 0 261,-1 0-814,1-1 1499,-6 4 0,-1-14 0,-5 2 0</inkml:trace>
  <inkml:trace contextRef="#ctx0" brushRef="#br0" timeOffset="75">13225 10907 8067,'0'-11'137,"2"0"294,1 4-129,4-3 1,4 7 393,1-5 0,0 5-174,4-5-333,-4 5 1,9-5-139,-6 4 0,5-1 108,-1 1 0,-1 3-1090,1-3 579,-5-3-1470,2 6 1822,-4-4 0,-6 0 0,-1-1 0</inkml:trace>
  <inkml:trace contextRef="#ctx0" brushRef="#br0" timeOffset="76">13203 10587 8341,'0'-18'179,"0"2"-210,0 4 1,5 2-13,2 3 0,3-2 327,2 5 0,0-1-74,4 1 1,0 2-388,3-6 0,7 4 76,-4-3 1,4 4-176,-3-1 0,-2 3 99,-2 1 0,3 0-966,-3 0 1143,-3 0 0,1-5 0,-6-1 0</inkml:trace>
  <inkml:trace contextRef="#ctx0" brushRef="#br0" timeOffset="77">13682 10484 8080,'0'-11'128,"0"0"1,0 3 28,0 0 0,0 4 505,0-3 8,0 4 323,0-2-829,0 15 1,0 4 58,0 13 1,1 0-41,3 7 0,-2-2 51,1 6 1,0 1-242,1-1 0,-3 1 54,3 0 0,1-3-361,-1 6 1,3-6 124,-3-2 0,4-1-32,-5-6 0,3-1-24,-3-3 1,-1-5 107,1-3 0,0 2 327,1-2-225,-3 0 0,4-3 200,-5-1 1,0-3-52,0-1 1,0-3 193,0 4-96,0-6-90,0 3-354,0-5 260,5 0-229,2 0 175,4 0 21,0 0 0,1 0-22,-1 0-159,1 0 92,-1 0 0,1 0 31,-1 0 1,0 0-93,1 0 0,-1 0-262,1 0 1,-1-1 139,0-3 0,-3 3-508,0-3 1,-5 3-245,5 1 1029,-5-5 0,2-7 0,-5-5 0</inkml:trace>
  <inkml:trace contextRef="#ctx0" brushRef="#br0" timeOffset="78">13739 10530 8245,'0'-22'-103,"0"3"0,0-1 87,0 5 0,2 0-196,1 3 1,-1 1 337,1-1 1,3 5 270,-3-1 0,6 1-196,-1-5 0,2 5 61,1-1 1,1 5-206,-1 0 1,4 1-111,1 2 0,0 0-781,-1 0 575,-2 0 1,7 0-1055,-4 0 1313,-1 5 0,1 2 0,2 4 0</inkml:trace>
  <inkml:trace contextRef="#ctx0" brushRef="#br0" timeOffset="79">14105 10507 8080,'0'-7'606,"0"-1"1,1 5-895,3 0 279,-3 1 0,9 7 176,-2 3 0,2 3 105,1 5 0,1 1-25,-1 6 0,5 0-1,-1 0 1,1 1-158,-1 3 79,-2-3 0,5 4-198,-3-5 1,-2-1 20,2 1 1,-2-1-99,-2-3 0,3 1 127,-2-5 0,2 2-441,-7-2 0,3-2 119,2 2 1,-5-2-40,1-2 0,-2-3 25,2-1 0,-2-3-549,-2 4 310,-3-6 1,4 5 554,-5-3 0,0-3 0,5 4 0,2-5 0</inkml:trace>
  <inkml:trace contextRef="#ctx0" brushRef="#br0" timeOffset="80">14470 10553 8132,'0'-23'0,"-4"5"72,1 3 391,-6 2-250,7 7 1,-8 1-99,3 5 0,-3 6 25,-2 6 1,-1 4-174,-2 7 1,1 9 21,-5 2 44,0 8 0,-4-3-181,1 3 1,-1 1 88,0-5 1,1 0-188,3-3 0,3-6 112,4-3 0,1-5-59,-1-2 1,5-5 60,-1 1 0,6-6-627,-2-1 378,3-6 0,2 3 381,3-5 0,2-5 0,5-1 0</inkml:trace>
  <inkml:trace contextRef="#ctx0" brushRef="#br0" timeOffset="81">14516 10473 8076,'0'-18'190,"0"-2"95,0 5 0,6-1-296,6 5 0,-1 1-381,4 2 1,-6-1 449,-1 6 0,-1-5 81,5 4 0,-1 0-169,1 4 0,-1-1 163,1-3-167,-1 3 0,0-4 78,1 5 1,-1 0 8,1 0 1,-5 0-24,1 0 1,-4 0 115,3 0-185,1 0 138,3 0-168,1-5 0,-5 4 72,1-3-148,-5 2 206,2 2 1,-5 2 81,0 2 0,0 2 422,0 5-247,0 1-133,0 4 1,0-2 62,0 5 0,0 4-63,0 4 3,0 4-120,0-6 1,1 8 125,3-3 0,-3-1-79,3 2 1,1-2-1,-1 1 1,5 2-22,-2-5 1,-1 1-120,2-2 0,0-2 126,3 3 0,1-3-142,-1-1 0,-1-2 89,-2-1 0,2 0-169,-3-5 0,2 2 114,-1-2 0,1-3-282,-5 4 1,-1-7-156,-3-2 307,0 1 259,0 3-139,0 1 1,-1-6 313,-3-2-88,3-3 175,-9-1 0,4 0-119,-6 0 1,1 0 57,-1 0 0,-3 0-121,0 0 0,-4-1-135,4-3 1,-6 3-853,2-3 1,-1 1 453,1 0 0,-1 1-1203,4-1 0,5 1 1534,3 2 0,1-5 0,-5-1 0</inkml:trace>
  <inkml:trace contextRef="#ctx0" brushRef="#br0" timeOffset="82">11889 10519 8309,'6'0'-1602,"0"-2"2141,-6-1-44,0 1 42,5-3-172,-4 5 74,4 0-32,-5 0-237,0 5 64,-5 2 0,0 4 2,-3 0 0,-1 1 62,6-1 0,-5 2-91,4 2 0,-4 3 41,5 5 1,-5 0-45,4 0 1,0 1-84,4 2 1,-3 0-25,-1 4 1,0-5-194,4 2 1,0 1-36,0-1 1,0 3 87,0-3 0,0-1-65,0-3 1,1 1 78,3 3 1,-1-5 34,4 4 1,-3-8-12,4 5 0,-1-4 19,5 0 0,-5 1 36,1-5 0,0 5 15,3-5 0,4 0 113,0-4 0,4 1-9,-3-1 0,3 1-56,-4-1 0,4 0-33,-4 1 1,0-1-213,-3 1 0,-2-5 129,-2 1 0,1-4-711,-6 3 1,5-3-10,-4 4 26,0-6 0,-4 5 697,0-3 0,5-3 0,1 4 0</inkml:trace>
  <inkml:trace contextRef="#ctx0" brushRef="#br0" timeOffset="83">14996 10336 8048,'0'-12'0,"-2"1"-8,-1 0 0,1 3 210,-2 0 0,2 2 324,-2-2 256,3-2-170,-9 4 111,8 0-124,-8-5 82,9 10-332,-4-4-250,5 5 97,0 5 0,0 3 38,0 7 1,6 3-194,6 5 0,-1 5 90,4 2 1,3 2-96,1-2 1,1 3 65,-1-2 0,2-2-93,-6 1 1,5-3 77,-1 3 0,-2 0-83,-2 0 0,-2-1 34,-2-2 1,-3-2-166,-1 6 0,-4-5-145,1 5 0,-3-6 103,-1 2 0,0 1-23,0-2 1,-1 1 17,-3-4 1,1-2-153,-4-2 0,3 2 4,-4-6 0,6 4-19,-2-4 0,-1 4 94,1-3 61,0-1 1,1-4 130,-1 1 0,-4-5-95,4 1 0,-1-6-331,1 2 1,2-3 96,-6-1 0,4 0-132,-3 0 0,3 0 516,-4 0 0,6 0 0,-3 0 0</inkml:trace>
  <inkml:trace contextRef="#ctx0" brushRef="#br0" timeOffset="85">15978 10530 8058,'-7'-1'252,"4"-3"-155,1 3 0,2-3 178,0 8 1,-3 2 607,-1 5-542,0 1 1,4 4-166,0 3 1,4 3 31,0 1 0,-1 0-276,-3 0 1,4-1 77,0 1 1,0 0 0,-4 0 1,4-2 79,-1-2 0,1 2-55,-4-6 0,0 0 41,0-3-347,0-1-152,0 1-700,0-6-929,0-1 1743,0-5 0,0 0 1</inkml:trace>
  <inkml:trace contextRef="#ctx0" brushRef="#br0" timeOffset="86">15806 10816 8019,'12'-8'580,"-1"0"0,2 5 147,2-5-438,3 5 0,4-3-25,-3 2 0,6 2-76,-2-6 0,3 2-110,1-2 0,-3-2-16,3 2 0,1 3-414,-2 1 352,-4-2 0,0 5 0,-5-4 0</inkml:trace>
  <inkml:trace contextRef="#ctx0" brushRef="#br0" timeOffset="87">16697 10210 8159,'0'-11'-937,"0"-1"1372,0 1-163,0 5 117,5-5 1,-2 6-97,5-2 0,-6 0 377,2 4-157,2 1 221,-5-3-249,5 5-91,-6 0 1,-6 2-348,-1 1 1,-2 5-60,1 7 1,-2 3 60,3 5 0,-4 5-50,0 2 1,0 3 66,-1 1 0,5 1-124,-1-1 0,2 0 112,-2 1 1,-1-1 81,5 0 0,-5 0-106,2 1 1,2-5-4,1 0 0,-1 0-105,1 0 0,0-1 90,4-2 1,2-3-151,1 3 0,5-2 107,7 2 0,4-7-65,8 3 1,-3-3 65,3 3 0,-3-5-180,-1-3 0,-4-2 227,0-2 0,-2-3 242,2-1 0,-2-4 128,-6 1 0,1-2-156,-1 2 0,-3-3-752,-1 3 412,-4-3 1,3-1-619,-2 0 394,-3 0-1764,4 0-284,-10-5 2381,-1 4 0,-5-9 0,-1 4 0</inkml:trace>
  <inkml:trace contextRef="#ctx0" brushRef="#br0" timeOffset="88">16926 10347 7998,'0'-14'733,"0"3"-407,0 2 0,1 3-593,3 2 169,-3 3 451,9 1 0,-3 5-204,4 2 1,0 5-69,1 3 0,1-1-36,2 5 0,-3-4 91,4 4 0,0-1-234,-1 1 1,4-2 68,-3-6 0,-1 0-95,-4 1 1,1-2-59,-1-2-537,1 2 43,-1-9-62,-5 4 738,-1 0 0,-5-4 0,0 4 0</inkml:trace>
  <inkml:trace contextRef="#ctx0" brushRef="#br0" timeOffset="89">17428 10336 8084,'0'-18'0,"0"2"426,0 4 147,0 1-453,0 4 1,0 1 350,0 2-18,0 3 1,-4-3-137,1 8 1,-6 0-358,1 7 1,-2-2-9,-1 6 1,-5 2-44,1-2 1,-4 5 32,4-1 1,-4-1-287,4 1 0,-1-5-24,5 1 0,1 2 161,2-2 0,-2-1-581,2-6 1,3 2 2,2-3 785,-4-1 0,6 4 0,-4-4 0</inkml:trace>
  <inkml:trace contextRef="#ctx0" brushRef="#br0" timeOffset="90">17177 10564 7218,'6'2'812,"-2"1"1,-3 0 537,-1 5-891,0-1 0,0 8-381,0 1 0,0 3 39,0-4 0,0 5-23,0-1 1,2-1 83,1 1 1,4-4-231,4 4 1,-3-1-17,-1 1 1,1 1-109,4-4 0,-2-1-5,-3-4 185,3 1-252,-3-1 211,-1 1-1279,-1-6 642,-5-1-443,-5-5 1117,-1 0 0,-6 5 0,1 1 0</inkml:trace>
  <inkml:trace contextRef="#ctx0" brushRef="#br0" timeOffset="91">17634 10621 7995,'0'-11'488,"0"0"0,1 0 347,3 4-407,-3 2 0,9 5-144,-2 0 0,2-4-61,1 0 0,5 0 31,-1 4 0,5-1-83,-1-3 0,-1 3-38,1-3 0,-4 3-84,4 1 0,-3-4-488,3 0 0,-5-1 138,1 1-1986,-3 3 2287,0-4 0,-6 0 0,-1-1 0</inkml:trace>
  <inkml:trace contextRef="#ctx0" brushRef="#br0" timeOffset="92">18171 10302 8070,'0'-12'5,"0"1"405,0 4 48,0-3 10,0 9 347,0-4-572,0 5 1,0 6 28,0 6 0,0 4-124,0 7 0,0 4 47,0-1 1,1 6-164,3-1 0,-3-2 80,3 1 0,1-1-93,-1 2 1,1 1 65,-1-6 1,-3 1-235,3-4 0,-3 0-35,-1-1 0,0-4-26,0-3 0,0-2 125,0-2 1,0 1-29,0-1 377,0 1-181,0-6 378,-5-1-119,4-5 57,-5 0-239,6 0-62,6-5 0,-3 4-138,9-3 1,-2-1-71,9 1 0,4-4-18,3 5 0,1-2 28,-4 1 1,4 3 14,-1-3 0,1-1 53,-4 1 1,2 0-91,-2 4 0,2-1 29,-6-3 0,-2 3-64,-2-3-37,3 3 0,-5 1-684,2 0-676,-8-5 1047,-2 3 0,-5-4 507,0 2 0,-5 3 0,-1-4 0</inkml:trace>
  <inkml:trace contextRef="#ctx0" brushRef="#br0" timeOffset="93">18251 10599 8069,'3'-8'-256,"1"0"638,5 6 0,1-5-63,5 4 1,2 0 207,-2-5 0,3 5-172,5-5 1,0 2-294,-1-2 0,4-2 101,-3 2 0,1 2-172,-9-2 0,0 5-642,-3-5 0,-2 4 403,-3-3 0,-2 3-1344,-5-4 812,0 6 780,-5-9 0,-1 10 0,-5-4 0</inkml:trace>
  <inkml:trace contextRef="#ctx0" brushRef="#br0" timeOffset="94">18262 10279 8069,'6'-12'0,"1"1"206,-4 0 108,4-1 0,4 2-27,1 2 0,0-1 204,4 6 1,1-5-335,6 4 0,0-3-321,0 3 1,4-5-1011,-1 1 836,6-2 1,-9 4-686,0 2 1023,-1-2 0,-4-1 0,5-4 0</inkml:trace>
  <inkml:trace contextRef="#ctx0" brushRef="#br0" timeOffset="95">18844 10119 8263,'0'-8'753,"0"1"-302,0 4-1,6-7 544,-5 9-614,4-4 0,-1 10-160,-1 2 0,1 5 64,-4 3 1,2 8-113,1 7 1,-1 3-11,1 2 0,2 3-111,-1 0 1,0 5-428,-4-1 0,0-3 252,0-1 1,0 0-321,0-4 0,1 2 219,3-9 0,-3-2 6,3-6 1,-2 1 75,-2-4 0,0-1 281,0-4 0,0 1-184,0-1 594,0-5 240,0 5-518,-6-10 1,5 5-298,-3-2 171,3-3-337,1 4 209,0-5-104,5 0 192,-4 5-77,10-3 0,-9 3 27,6-5 0,-1 0-1,5 0 0,-1 0-247,1 0 0,3 0 90,0 0 1,4 0-317,-4 0 0,4 0 153,-3 0 0,0 0-501,-1 0-305,-2-5-429,4 3 1502,-11-3 0,-1 0 0,-5-1 0</inkml:trace>
  <inkml:trace contextRef="#ctx0" brushRef="#br0" timeOffset="96">18879 10142 8051,'0'-24'-83,"-4"1"85,0 8 0,0 2 157,4-2 1,0 2-66,0 2 1,4 3 345,0 0 1,5 2-169,-2-2 1,4-1-340,0 6 0,4-2 3,0 1 0,1 2 114,-5-1 1,2 1-457,2 2 1,-2 0 211,2 0 0,-6 0-1252,-2 0 1446,1 0 0,3 0 0,1 0 0</inkml:trace>
  <inkml:trace contextRef="#ctx0" brushRef="#br0" timeOffset="97">19198 10142 8316,'2'-8'-70,"2"1"1,-2 4-140,6-1 0,-1 3 1350,5 1-700,-6 0 1,4 0-320,-2 0 1,6 0 49,1 0 0,0 4-95,-3 0 0,3 4 65,0 0 0,2-2-299,-2 2 0,-2-2 98,2 2 0,-1 2-308,1-2 0,-2-2-86,2 2 1,-2-5-825,-2 5 1277,-5-5 0,10 7 0,-4-4 0</inkml:trace>
  <inkml:trace contextRef="#ctx0" brushRef="#br0" timeOffset="98">19678 10096 8132,'6'-5'260,"0"2"359,-6-4-351,0 4-287,0-2 31,0 5 0,-6 0 122,-1 0 0,-3 5-136,-2 3 1,0 2 89,-4 1 1,-1 6-304,-6 2 0,1-1 18,3 1 1,-2 0 4,2 4 0,1-4-387,-1 0 0,5-4 269,-1 4 1,3-5 309,5 1 0,-4-2 0,5-2 0</inkml:trace>
  <inkml:trace contextRef="#ctx0" brushRef="#br0" timeOffset="99">19461 10382 8132,'0'-7'980,"0"2"-305,0 5 1,0 5-217,0 3 1,0 7-303,0 4 1,0 3 50,0 1 0,4-1-209,0 1 1,0 0 110,-4 0 1,0 0-258,0 0 1,1-1 103,3 1 1,-3-5-131,3-3 0,-3-2 75,-1-2 0,1 0-158,3-4-705,-3 3 363,4-8-1187,-5 3 1785,0-5 0,0 0 0</inkml:trace>
  <inkml:trace contextRef="#ctx0" brushRef="#br0" timeOffset="100">19838 10016 5752,'0'-6'920,"0"-1"-309,0 4-240,0 1 85,0-3 56,0 5-241,5 0-165,1 0 1,2-4 56,0 1 1,-1-1-40,5 4 0,-1 0-1,1 0 1,-1-1-35,0-3 0,2 2-135,2-1 1,-2 0-148,2-1 147,-2 3 1,-2-4 3,1 5 0,-2-1 134,-2-3 47,2 3-48,-9-4-64,4 5 25,-5 0-68,5 5 0,-4 1 161,3 5 1,1 1-123,-1-1 1,4 2 154,-5 2 0,5 2-84,-4 2 0,0 2 98,-4-2 1,4 7-55,-1 0 0,1 1 90,-4-4 0,0 3-87,0 1 1,0 1 4,0-1 1,4-3-199,0 2 0,1 2 103,-1-1 0,-2 0-205,6-4 0,-4-4 67,3 0 0,-3-2-40,4 2 0,-6 2 62,2-6 0,1 0 96,-1-3 0,0 3 21,-4 0-12,0 0 1,0-3 127,0-1 0,3-3-83,1-1 0,0-3 229,-4 4-79,0-6 82,0 3-161,0 0 0,-1-3 446,-3 2-454,-2-3 1,-7-1 99,-2 0 0,2 0 228,-2 0-357,-3 0 0,0 0-48,-5 0 1,-1 0-122,-2 0 0,2 0-182,-3 0 1,4-4-1120,4 0-431,-3 0 608,10-1-412,-5 4-605,11-4 2191,1 0 0,5 4 0,0-4 0</inkml:trace>
  <inkml:trace contextRef="#ctx0" brushRef="#br0" timeOffset="101">20181 9856 8028,'0'-11'-170,"0"-1"-1323,0 1 1493,0 5-303,0 1 706,0 5 961,5 0-1008,1 0 1,6 5 23,-1 2 1,2 5-92,2 3 0,-2-1-123,2 5 1,-3 1 179,0 7 1,-1-2-67,1 6 0,0-5-226,4 5 0,-4-1 142,4 4 0,0 2-111,-1 2 1,1-2 16,-5 2 1,0-3-113,1-1 1,-5 1-264,1-1 0,-5-4 176,0 1 0,0-4-20,1 3 0,-3-1 89,3 2 1,-4-2-22,-4-3 0,1-1-7,-4 1 0,-1-2-52,-3-1 68,4 0 0,-3-4-156,3 0 93,-3-5 0,-2 6-135,1-4 0,3-1-109,0-4 34,1 1 0,-3-5-207,2 1-17,3-6 234,0 4 1,4-8-157,-3-2 0,3 2 198,1-6 1,-2 1 260,-2-5 0,3 1 0,-4-1 0</inkml:trace>
  <inkml:trace contextRef="#ctx0" brushRef="#br0" timeOffset="103">20946 9731 8081,'0'-7'23,"0"-3"153,5 9 0,-4-6 441,3 4-380,2 1 190,-4-3-135,8 0 73,-4 4-294,6-4 0,-1 1 123,0 0 0,1 0-299,-1 4 0,4 0 102,1 0-40,4 0 1,-6-3-125,5-1 0,-1 0-101,1 4 276,2 0 0,-7 0-168,5 0 62,-5 0 386,3 0-272,-11 0 382,-1 0-183,-5-5-176,0 4-15,0-4 0,0 6-8,0 3 1,0-2 91,0 6-68,0-1 1,0 9 56,0-1 1,4 0-62,0-3 1,0 5 185,-4 6 0,0 0-103,0 4 1,0 2-82,0 1 0,0 3-15,0 2 0,0-2-9,0-3 0,0 3-22,0-3 1,1 0 69,3 0 1,-2-3-157,6 3 1,-4-3 63,3 3 0,0-3-144,0 3 1,2 0 84,-5 0 0,4-1 208,-5-2 1,5-3-43,-4 3 0,0 1 162,-4-2 0,1 1-32,3-4 1,-3 3-110,3 1 0,-3 0 187,-1-4-104,0-1 0,4 1-124,0 0 1,-1-4 31,-3 0 1,4-5-52,0 1-47,0-2 0,-4-2 143,0 1-300,0-1 251,5-4 29,-4 3-31,4-4-80,-5 0 36,0 5-17,0-10-1,0 4 953,0-5-970,0-5-6,0 4 1,0-6 2,0 3 1,-1 3 63,-3-3 1,2 2-64,-6-2 22,0 3 0,-7-6-78,0 4 1,0 1 114,3-1 0,1 1 9,-1 2 1,-3 0-116,0 0 0,0 0 76,3 0 0,1 0-319,0 0 0,-1 0 96,1 0 0,3 0-240,0 0 168,6 0-1756,-3 0 1689,5 0 1,0 0 0</inkml:trace>
  <inkml:trace contextRef="#ctx0" brushRef="#br0" timeOffset="104">8943 12928 8165,'-12'0'-307,"1"0"556,-1 0-86,6 0-59,1 0 79,5 5 92,0-3-267,0 3 95,0-5 62,5 0-26,1 5-42,1-4 0,7 4 4,-3-5 0,4 0 25,0 0 0,-1 0 14,5 0 1,0 0-22,4 0 0,0 0 12,0 0 0,0-4-69,0 1-116,0-1 134,-1-1 1,-4 2-143,-3-4-68,3 4 89,-10-2 0,7 5-432,-7 0 2,-3-5-507,0 4 516,-5-4 1,-5 6-603,-3 3 1064,-2 2 0,-2 5 0,1 1 0</inkml:trace>
  <inkml:trace contextRef="#ctx0" brushRef="#br0" timeOffset="105">8954 13100 8165,'6'0'845,"4"0"-602,-3 0-61,-1 0 1,4 0 153,-2 0-32,2 0-61,7 0 1,-3 0 60,5 0 1,0 0-2,3 0 0,1 0 0,0 0 1,0 0-127,0 0 1,0 0 14,-1 0 1,0-4-262,-3 0 63,3 0-64,-5-1 0,2 3-34,0-6 0,-5 4-827,2-3 931,-9 4 0,3-7 0,-3 4 0</inkml:trace>
  <inkml:trace contextRef="#ctx0" brushRef="#br0" timeOffset="106">10028 12540 8055,'0'-11'219,"0"4"174,0 2 60,0 5 1,0 5-231,0 3 0,0 3-80,0 5 0,3 6-116,1 9 0,4 2 111,-4 1-11,4-5 1,-5 8 125,5-3-252,-6 3-543,8-3 628,-8 1 1,6-5 11,-4 1 1,4-2-30,-4 1 1,3-1-126,-3-2 1,1-3 67,-1 3 1,-3-7-137,3-1 0,-3-4 48,-1 4 495,0-10-409,0 7 0,0-10 51,0 5-36,0-4 88,0-2 756,0-5-894,5 0 1,2-1-1,4-3 0,1 2 10,-1-1 0,2 0-12,2-1 19,-2 3 1,8-4-46,-2 5 0,-1-4-3,1 0 1,0 1-185,4 3 0,-2-4 47,-2 0 88,3 0 1,-5 3-33,2-3 0,1 3 47,-5-3 1,2 3-12,-2 1 0,-6-2-237,2-1 258,-2 1 0,-1-3-307,-1 5-115,-4 0 140,2 0 1,-5-1-162,0-3 0,-1 3-28,-3-3 551,-3 3 0,-4 1 0,0 0 0</inkml:trace>
  <inkml:trace contextRef="#ctx0" brushRef="#br0" timeOffset="107">10142 12917 8007,'-5'-6'221,"-2"-5"1,1 9 185,2-6-149,3 6 20,1-3 434,-5 0-19,4 3-578,-5-3-68,6 5 1,6 0 91,1 0 1,3 0 23,2 0 0,4 0-53,3 0 1,3 0-147,1 0 1,1 0 3,2 0 15,-1 0 0,2 0 72,-4 0-300,0-5 163,0 4 1,-4-5-253,0 2 1,-1 3 165,1-3 0,-4 1-802,-7-1 356,2 3-751,-9-4 608,4 0 757,-10 4 0,-1-4 0,-6 5 0</inkml:trace>
  <inkml:trace contextRef="#ctx0" brushRef="#br0" timeOffset="108">10073 12597 8052,'-6'-11'24,"-4"-1"0,5 5 373,-3-1-199,3 6 1,5-5-30,0 3 1,1 3 108,3-3 1,2 2 122,6-2 1,4 3 187,3-3-295,8 3 1,1-3-60,2 0 0,3-4 11,-2 5 1,-2-2-160,1 1 1,-4 3 110,0-3 1,2 1-384,-1-1 0,1 3 166,-1-3 0,-3 3-1765,2 1 1784,-2 0 0,-1 0 0,0 0 0</inkml:trace>
  <inkml:trace contextRef="#ctx0" brushRef="#br0" timeOffset="109">10953 12357 8132,'0'-11'-305,"-5"0"1,3 3 263,-2 0 769,3 6-33,1-8-398,0 8 0,-1-3-94,-3 5 0,3 2 0,-3 1 0,1 4-56,0 4 0,1 6 81,-1 2 1,-2 2-135,1 2 1,0 5 97,4 2 0,1 0-173,3 0 0,-3 4 83,3 4 1,2 2-131,2-2 0,-2-3-43,2 3 0,-2 2-36,2-2 1,1-1 50,-5-7 1,3 3 45,-3-2 0,0-4-178,-4 0 0,4-3 40,-1-1 0,1-1 82,-4-3 0,0 1 21,0-5 0,0 4-3,0-4 0,0 1 61,0-5 1,0-3 38,0-1-25,0 1 1,0 0 73,0-1 176,0-4-233,0 2 915,0-5-818,0 5-131,0-4-20,0 4 37,0-5 139,5 0 0,-2 0-97,5 0 0,-5 0-35,5 0-60,-6 0 1,9 0 0,-4 0 1,0-1 29,0-3 1,1 3-86,3-3 1,1 3-6,-1 1 0,1 0-189,-1 0 1,2-1 76,2-3 0,-2 2-55,2-1 0,-3-2-181,0 1 339,-6 0 0,3 3-655,-5-3 163,5 3-151,-8-4 737,4 5 0,-15-6 0,-3 0 0</inkml:trace>
  <inkml:trace contextRef="#ctx0" brushRef="#br0" timeOffset="110">10930 12323 8106,'-7'-8'-155,"4"1"438,1 4-84,2-2 1,2 1 74,1 1 1,8-1 94,4 4 0,1-4-130,0 0 0,0-1-15,3 1 0,1 3 131,-4-3-148,4-2 1,-6 5 29,5-3 1,-5-1-1,1 1 0,-1 0 30,1 4 0,-2-4-30,2 1 0,-2-1 119,-2 4-356,1 0 0,-1 0 0,1 0 0</inkml:trace>
  <inkml:trace contextRef="#ctx0" brushRef="#br0" timeOffset="111">11729 12277 8076,'0'-6'-1839,"0"-4"2145,0 4 1,0-2 44,0 0 1,0 5 184,0-5-236,0 5 144,0-2-59,0 5 8,0-5-48,0 4-50,0-4-248,-5 5 92,-1 0 1,-4 1-3,2 3 1,-2 2-106,2 6 1,-2-1 63,-1 1 18,-1 4 0,5 2 6,-1 5 0,0 0-2,-3-1 0,0 6-19,-1 3 0,1-1-8,-1 4 0,1-2-31,-1 6 0,6-2-155,2-2 0,-1-3-138,1-1 284,1 0 1,4 5-216,3-1 58,2-5 0,2 3 50,-1-5 1,1 3-10,3-3 1,1-2 28,-1-6 1,1 3-5,-1-3 0,-1-2 76,-2 2-63,2-5 4,-4 3 1,2-6 62,0 1-53,-1-1 1,1 1-40,-1-1 0,1-1-42,3-2 71,-4 2 0,3-9-12,-3 3 0,0-1 18,0 0 0,-3-1-26,4 1-151,-6-1 146,3-2-277,1 0-74,-5-5 1,4 2-24,-5-5 0,0 5-991,0-5 1413,0 5 0,-5-7 0,-2 4 0</inkml:trace>
  <inkml:trace contextRef="#ctx0" brushRef="#br0" timeOffset="112">11878 12506 8139,'0'-12'-1376,"0"1"2665,0 0-534,0-1-284,0 6 369,0 1-403,0 5-233,5 0 0,1 6-125,6 6 222,-1-1-121,0 11 0,1-5-62,-1 6 74,6 0 1,-5 0-201,4 0 16,1-1 1,-3 5 4,5 0 0,-3-1-130,3-3 0,-5 0 98,1 0 0,1-4 71,0 0 1,0-4-335,-1 4 149,-2-5 0,3 3-65,-4-6-359,-1 1 336,-4-1 0,3 0-38,-3 1 0,0-6-29,0-2-4,-4 2-57,7-4-29,-9 3 0,4-5-1328,-5 0 1706,-5 0 0,-1 0 0,-5 0 0</inkml:trace>
  <inkml:trace contextRef="#ctx0" brushRef="#br0" timeOffset="113">12243 12517 7955,'0'-11'-72,"0"-1"58,0 1 132,0 0 1,0 3 0,0 0 390,0 6 339,0-3-557,0 5 16,-5 0-272,4 5 39,-4 1 1,0 6-41,-3-1 1,-2 6 116,-2 2-77,1 2 0,-4 3-53,0 3 0,-6-2-11,2 6 1,2-5-99,-3 5 1,3-5-175,-2 5 172,-3-1 33,9 0 1,-7-1-226,5-3 153,0-1 1,7-3-64,0-6 1,5 0 143,-5-1 0,5-3-326,0-5 236,-4 1-199,6-2-170,-4-1-221,5-5 728,0 5 0,-5-3 0,-1 3 0</inkml:trace>
  <inkml:trace contextRef="#ctx0" brushRef="#br0" timeOffset="114">12494 12711 7980,'-6'-11'232,"1"5"1,9-1-343,0 4 1045,5 1-384,-3-3-232,0 5 1,4 0-47,-2 0-82,2 0-26,2 0 1,-1 0-150,0 0 0,1 0 40,-1 0 0,1-1-205,-1-3 0,0 3-319,1-3 333,-1 3 0,1 1-29,-1 0-1639,1 0 1803,-6 0 0,4 0 0,-4 0 0</inkml:trace>
  <inkml:trace contextRef="#ctx0" brushRef="#br0" timeOffset="115">12997 12437 8039,'-11'-11'-485,"-1"-1"0,2 1 97,2 0 1060,-2 4-350,9-3 1,-4 8 463,5-6-410,0 5 60,0-2 168,0 0-164,0 4-235,0 6 0,0 8 8,0 10 0,0-3-3,0 3 1,0-3-113,0 7-112,0-3 87,0-1 1,0 3-130,0 1 0,0 3 16,0-3 1,0 4-125,0-5 1,1 1 47,3-4 1,-3 0-97,3-1 0,-3-3 91,-1 0 0,0-5 42,0 2 0,0-4 140,0 0-87,0-6-2,0 4 220,0-8-226,0 8 283,0-9-236,0 4 151,0-5-100,5 0 141,-3 0-10,3 0-127,0 0 1,-3-1 20,6-3 0,0 3-47,3-3 1,0-1 10,1 1 0,0-1-48,4 1 1,-2 3-10,5-3 0,-2-1-80,2 1 1,3 0 110,-3 4 0,-1-1-192,1-3-39,-5 3 137,2-4 0,-3 4-344,2-3 348,-2 3-64,-2-5 0,0 5-195,-4-3 0,0 3-310,0-3-392,-4 3-111,2-4 1135,-5 4 0,-10-4 0,-3 5 0</inkml:trace>
  <inkml:trace contextRef="#ctx0" brushRef="#br0" timeOffset="116">13020 12677 7925,'-5'-13'101,"3"-2"0,-6 13 260,4-6 1,0 4-216,4-3 86,0 4 306,0-2-240,0 5 1,5-1-116,3-3 0,6 3-68,1-3 0,1 3-19,0 1 0,-2 0-202,5 0 0,-4 0 96,4 0 0,-4-2-277,4-1 0,-5 1-672,1-2 512,-2 3 143,-2-4 0,1 3-431,-1-6 332,-4 5 403,-2-2 0,-5 0 0,0-1 0</inkml:trace>
  <inkml:trace contextRef="#ctx0" brushRef="#br0" timeOffset="117">13008 12369 7985,'0'-12'106,"0"1"1,0 3 701,0 1-641,0-1 1,5-2-100,3 2 0,-2 2 159,2 2 0,3 3-15,5-3 1,0-1-389,-1 1 162,3 0 0,1 1-346,0-1 1,-1-1 262,1 1 0,1 3-559,-4-3 0,3 3 75,-4 1 581,5 0 0,-7 0 0,3 0 0</inkml:trace>
  <inkml:trace contextRef="#ctx0" brushRef="#br0" timeOffset="118">13499 12209 8083,'-6'-12'0,"1"6"0,5 0 345,0 2 51,0 3 554,0-4-731,0 15 0,4-1-28,0 10 0,3 1-66,-3 7 1,1 1-165,-1 2 0,-3 7 104,3-3 1,-3 7-147,-1-3 0,0 0 70,0-4 0,0 0-162,0 1 1,0-2-318,0-3 304,0-2 0,0-5-51,0 0 198,0-6 1,0 4 19,0-6 1,0 0 87,0-3 1,0-1-53,0 0 1,0 1 27,0-1 1,0-3-27,0 0 1,0-5 71,0 5-90,-5-5 23,4 7-60,-4-9-6,5 4 2048,0-5-2226,5 0 0,1-4 146,6 0 0,-1 1-86,1 3 0,0 0 87,3 0 1,-1-2-89,5-2 0,-5 3-230,2-3 333,1 3 0,-4-3-215,2 1 1,-2-5 110,-2 4 0,1-1-169,-1 1 0,-1 2-166,-2-6-115,-3 6-391,-5-4 1003,0 6 0,-5-5 0,-1-1 0</inkml:trace>
  <inkml:trace contextRef="#ctx0" brushRef="#br0" timeOffset="119">13499 12243 7960,'-3'-18'-597,"-1"3"419,-5 2 0,8 2 539,-3 0 1,4 4 60,4 3 0,-2-1 389,6 2-512,5-6 1,-1 6-250,3-4-46,3 4 1,-1-2-190,2 5 143,2-5 1,-4 4 65,2-3 1,-1 3-116,-3 1 1,-2 0-63,2 0 1,-3 0-322,0 0 0,-1 3-1293,1 1 1767,-6 5 0,4-3 0,-3 6 0</inkml:trace>
  <inkml:trace contextRef="#ctx0" brushRef="#br0" timeOffset="120">13968 12266 8111,'-5'-11'-206,"3"4"206,-3-3 434,5 9-233,5-4 1,-2 6 415,5 3 1,-5 2 84,5 6-493,0 4 0,3 1-16,0 2 1,5 2 9,-1-2 0,1 7-85,0 0 0,-4 1-185,3-4 70,3 0 1,-5-1 211,2 1-334,3 0 116,-5 0-120,3 0 0,-4-4-123,-1 0 1,0-5 34,1 1 1,-2-1-94,-2 1 0,2-3 60,-3-1 1,2 0-74,-1-3 1,2-2-91,-2 2-220,-3-5 82,5 2 85,-9 0 12,4-4 97,-5 4 0,-1-5 351,-3 0 0,-2 0 0,-6 0 0,1-5 0,0-1 0</inkml:trace>
  <inkml:trace contextRef="#ctx0" brushRef="#br0" timeOffset="121">14230 12323 7980,'0'-18'72,"0"3"0,0 2 132,0 2 0,0 0 165,0-1-220,0 6 1,-1 1 362,-3 5-56,3 0 0,-9 5-235,2 2-154,-2 9 0,-1 1-175,-1 6 115,1 0 0,-1 1 37,1 3 1,0 2-95,-1 5 0,-3-3 32,0-1 1,-2-3-107,2 3 0,2-3 4,-2 3 1,2-5-50,2-3 1,0 1-87,-1-4 254,1-2-75,4-1 1,-3-4-135,3-1 0,2 1-195,1-1-378,2-5-53,2 4 294,0-8 0,6 3 542,1-5 0,3 0 0,2 0 0</inkml:trace>
  <inkml:trace contextRef="#ctx0" brushRef="#br0" timeOffset="122">14390 12163 8010,'0'-6'-496,"0"-4"644,0 3 155,0 1 51,5-4 1,-2 9 143,5-3-112,-6 3-143,8 1-238,-3 0-8,4 0 1,0-2 34,1-2 0,1 3 80,2-3-85,-3 3 0,5 1-102,-6 0 0,1 0 112,-1 0 0,1 0-75,-1 0-43,0 0 33,1 0 0,-5 0 92,1 0-199,-5 0 174,2 0 112,-5 0-24,5 0 250,-4 5-275,4 2 1,-5 5 15,0 3 1,1-2 177,3 2-103,-3 3 0,5 1 124,-6 8-205,0-3-4,5 4 1,-4-4 154,3 3 1,1-3-121,-1 2 0,-1-2-141,-3-1 1,4 0 224,0 0-191,5 0 1,-8 0 16,3 0 1,1-1-232,-1 1 130,5-5 0,-8 2-10,3-4 1,1 3-162,-1-4 118,-1 5 0,1-7-66,0 2 1,1-2 103,-1-2 0,-3 1-13,3-1 1,-3 0 92,-1 1 1,2-5 7,1 1 26,-1-5-92,3 7 13,-5-9 255,-5 4 18,3 0 199,-8-4-239,4 4 0,-6-5 1,1 0 1,-2 0 117,-2 0 1,1 0-99,-5 0 1,0 0-16,-4 0 0,0 0-222,1 0-77,4 0 216,-4 0 0,10 0-1387,-4 0 394,4 0-2062,5 0 2947,2 6 0,0-5 0,-1 4 0</inkml:trace>
  <inkml:trace contextRef="#ctx0" brushRef="#br0" timeOffset="123">14847 11969 7953,'-5'-6'10,"0"-4"3,-3 2 318,-2 3 0,8-4 102,-6 5-194,6 0 1,-4 3 649,6-3-363,0 3-293,0-4-59,6 5 1,-4 1 4,6 3 109,-1-3-142,5 9 1,3-3 55,0 4 1,0 2 38,-3 2 1,-1 3 0,1 5 0,3 1-39,0 3 1,2-2-32,-2 5 0,-2 0-163,2 0 25,3 8-142,-6-7 0,9 8-341,-6-5 213,0 0 19,1-4 1,-7 1-171,3-4 1,-3 3 168,2-3 0,-3 0-111,-1-4 1,-4-1 148,1 1 0,-3-4 3,-1 0 0,0-3 182,0 3 153,0-5 1,-1 6-156,-3-5 0,1 0-44,-4-3 1,0-1 34,0 1 0,-3 3-39,2 0-101,-2 0 1,2-7-177,1-1 0,0 1 141,0 3 0,2-3-91,5 0 1,-2-6-323,-2 2 236,3-3-283,-4 4-289,5-3 442,0 3 488,0-5 0,0-5 0,5-2 0,2-4 0</inkml:trace>
  <inkml:trace contextRef="#ctx0" brushRef="#br0" timeOffset="124">15235 11992 8082,'0'-12'-1468,"0"1"881,0 0 1282,0-1 1,2 2 468,2 2-590,-3-2-339,9 4 0,-4-2 271,6 1-299,-1 4 1,1-2 177,-1 5-187,0-5 0,1 4 300,-1-3-516,-4 3 66,3 1 5,-9 5 0,4 1-176,-5 6 0,0-1 104,0 0 0,0 2-108,0 2 0,-5-1-146,-3 5 52,-2 0 210,-6 4 1,3-5-121,-2-3 1,6 2 83,1-2 0,2 0 10,-2-3 0,3-5 58,5 1 1,0-4 44,0 3 8,0-4 1,5 6 176,3-6 1,2 1 290,2-4-295,-1 0-53,5 0 1,-2 0-56,5 0 1,0 0 20,4 0 1,0 0-3,0 0 1,-1 0-34,-3 0 1,1 0-127,-5 0 0,4 0-15,-4 0 1,1 0-465,-5 0-1299,0 0 916,1 0-782,-6 0 1645,-1 0 0,-5 0 0</inkml:trace>
  <inkml:trace contextRef="#ctx0" brushRef="#br0" timeOffset="125">15738 11958 8184,'6'-7'0,"-1"-3"44,-5 3 201,0 1 42,0 1 22,0 0 261,0 4-204,0-9 1,2 9-127,1-3 1,4 3-31,4 1 0,1 0-182,-1 0 44,6 0 0,-1-2-14,3-2-47,3 3 0,-8-5 92,5 2 1,-5 3-70,1-3 0,-2 1 114,-2 0-39,0 1-6,-4-3-25,3 5-148,-9 0 148,4 0 1,-5 5-148,0 3 0,4 2 29,0 2 7,5-1 0,-7 2-6,6 2 1,-4-1 62,3 5 1,1 0-10,3 4 0,-3 5 85,0 2 1,-6-1-78,2 2 1,-2 3-132,2 4 140,-2 0-152,3-4 0,-5-3-226,0-1 0,1 0 167,3 0 1,-2 2-117,6-6 0,-4 2 77,3-1 0,-4-3-125,1 3 1,1-4 196,-2-4 0,3 2 46,-3-2 1,-1-1 362,1 1-135,-1-5-30,3 7 1,-4-8-20,3 2 0,1-2-50,-1-1 1,0-1 185,-4 0 0,3 1-86,1-1 0,0-3-30,-4-1 90,5 1-105,-4 3-119,4 1 93,0-6-15,-3 4 0,3-3 125,-5-1 231,0-1-171,0 0 243,0-3-153,0 3 804,0-5-1073,-5 0 0,2 0 16,-4 0 0,3 0 78,-4 0 0,1 0 121,-5 0 1,-3 0-16,0 0 1,-6 1-77,2 3 1,-2-3-46,-2 3 46,0-3-170,-5-1 0,4 0-163,-3 0 1,3 0 97,1 0 1,6 0-182,1 0 0,4 0-594,0 0-884,1 0-1752,5 0 3472,0 0 0,6 5 0,0 1 0</inkml:trace>
  <inkml:trace contextRef="#ctx0" brushRef="#br0" timeOffset="126">16903 12209 9896,'0'13'600,"0"2"1,0 3-339,0 4 0,0 1-381,0 0 115,0 5 58,0-4 1,0 8 71,0-5-73,0-1-131,0-3 1,1-1-118,3-3 1,1 1 84,3-5 1,2 0-71,-3-3 0,0-1 109,0 1 0,-3-6-103,4-2-375,-6 2 250,3-5-37,-5 4-1733,0-5 2069,-5 0 0,-1-5 0,-5-1 0</inkml:trace>
  <inkml:trace contextRef="#ctx0" brushRef="#br0" timeOffset="127">16697 12472 7978,'12'-8'-487,"-1"0"406,1 6 0,-1-5 816,0 4-275,6 1-113,-4-3 0,8 4 73,-2-3 1,3 2-224,1-6 0,-1 6-14,1-2 1,1-1-198,3 1 0,-3-4-345,3 4 1,-4 1-1392,-4 3 1750,2-5 0,-3 3 0,5-3 0</inkml:trace>
  <inkml:trace contextRef="#ctx0" brushRef="#br0" timeOffset="128">17577 12038 8030,'-12'-12'632,"6"6"1,1 2-383,5 8 1,0 2-137,0 6 1,0 2 475,0 5-116,0 0-333,0 14 1,0-7-91,0 9 0,0-4 37,0 7 1,0-2-197,0-2 1,0-1 10,0-2 0,0 0-276,0-4 0,0 0 220,0-5 0,0 0-23,0-3 1,0-1-248,0-3 280,0-2 1,0 3 290,0-4 70,0-6-136,0 4 96,0-9 0,0 6-14,0-3 146,0-3-223,0 4 210,0-5-180,5 0-84,1 0 53,6 0 0,-5 0 23,1 0 0,3 0-91,5 0 1,0 0 5,-1 0 0,2 0-50,2 0 1,2 0-159,-2 0 1,3 0-83,1 0 37,0-5 217,0 4 0,-2-6-406,-2 3 223,3 3 1,-10-4-63,4 5 1,-4 0-102,0 0 48,-1 0 0,-3 0-248,-1 0-289,-4-5 197,2 4 650,-5-4 0,-5 5 0,-1 0 0,-6-5 0,1-2 0</inkml:trace>
  <inkml:trace contextRef="#ctx0" brushRef="#br0" timeOffset="129">17588 12449 7974,'-5'-12'579,"4"1"-122,-4 5 57,5-5 296,0 10-348,0-9-143,0 9 1,1-4-63,3 5 0,2-2-74,6-1 1,0 1-68,3-2 1,-1 3 23,5 1 0,0-4-161,4 1 0,0-2-424,0 1 339,0 2 79,-5-3 1,3 2-934,-2-1 509,-2 0 119,4-1 1,-8 2-136,2-4 1,-6 4-509,-1-1-577,-6-2 1231,3 0 0,-10-2 321,-2 0 0,-4 1 0,0-5 0</inkml:trace>
  <inkml:trace contextRef="#ctx0" brushRef="#br0" timeOffset="130">17508 12072 8032,'0'-12'0,"5"1"0,3 1 0,7 2 0,-1-1 0,5 6 0,1-5 0,7 4 0,-2-3 2140,6 3-954,-1-5-1236,5 8 548,-1-10-326,0 10 0,-1-5-1243,-2 2 693,-4 3-299,-9-4 0,3 6-1835,-6 3 2512,0-3 0,-9 4 0,-1-5 0</inkml:trace>
  <inkml:trace contextRef="#ctx0" brushRef="#br0" timeOffset="131">18228 11866 8032,'0'-17'0,"0"1"0,0 7 236,0 2 137,0-1 117,0-3 331,0 4-187,0-3-245,0 9-217,0-4 1,0 6-91,0 3 148,0 7-29,0 7 0,1 8 59,3 4-30,2 0-91,0 15 1,5-8-38,-4 5 0,-2-1-5,-1 5 1,1 0-193,-1-1 0,0 0-296,-4-3-544,0 2 853,0-8 1,0 7-88,0-5-72,0-5 70,0 0 1,0-4-121,0 5 0,0-4 75,0-4 0,0-2-49,0-1 0,0 0 227,0 0 0,0-4 454,0 0 0,0-5-4,0 1-27,0-2 111,0-7 71,0 4-376,0-3 231,0-1-76,0-1 777,0-5-1193,5 0 129,-4 0-241,9 0 290,-3 0-114,4 0 0,-3 0 12,-1 0 1,2 0-32,6 0 1,-2 0-124,2 0 1,-1-1 90,2-3 0,-3 3-117,7-3 0,-5 3-117,4 1 3,-5-5 232,2 3 0,-3-4-367,2 2 163,-7 3-220,7-4 172,-9 0 0,1 2-436,-4-4-352,-1 4 519,-7-7 1,-2 9-494,-4-3 1070,-1 3 0,1 1 0,0 0 0</inkml:trace>
  <inkml:trace contextRef="#ctx0" brushRef="#br0" timeOffset="132">18205 11912 7943,'-4'-22'-45,"0"3"210,0 3 1,4 1-1,0-1 1,0 1-85,0 4 1,2 3 457,2 1-318,-3 4 11,9-7 1,-4 7 82,6-4 0,0 4-71,4-1 1,-2-1-1,5 1 1,0 1-48,3 3 0,-2 0-130,-1 0 0,0-4-104,3 0 84,1 0 0,-1 4 153,-3 0-1649,-3 0 974,1 5 1,-6-2 474,1 4 0,-1 1 0,-5 3 0</inkml:trace>
  <inkml:trace contextRef="#ctx0" brushRef="#br0" timeOffset="133">18947 11855 7943,'0'-12'-142,"0"5"74,0-1 1,-4 4 361,1-3 132,-1 4 202,4-7-338,0 9 1,-1-4 102,-3 5 1,2 0-229,-3 0-101,0 5 1,3-3 126,-6 6 0,4 0-78,-3 3 0,3 2 46,-4 2 0,1-1-8,-5 5 0,2 1-120,3 7 0,-4-2 65,4 6 0,-3-5-60,-2 5 100,6-6-90,-4 8 1,7-7-115,-4 4 0,3-3 64,-4 3 1,6-1-126,-2 2 0,2 0 131,2-4 1,0 4-113,0-5 0,6 1-45,1-4 148,-2 0 7,10-1 1,-7 0-84,7-3 58,-2 3-50,-2-10 0,1 5-13,-1-6 1,1 1 71,-1-1 1,1-1-7,-1-2 0,0-2-4,1-2 1,-5-3-2,1 3 1,-4-3-395,3-1 217,-4 0-483,2 0-1259,-5 0 1031,0-5 915,0 4 0,0-14 0,0 2 0</inkml:trace>
  <inkml:trace contextRef="#ctx0" brushRef="#br0" timeOffset="134">19050 12003 8032,'0'-17'-873,"0"0"1036,0 11 758,0-4-352,0 8-341,0-3 1,1 6 29,3 3 1,2 3 151,6 4 0,3 4-527,0 1 82,1 4 64,0-2 1,-2 1-70,5 0 89,0-5-91,-1 7 1,2-8-52,-5 2 0,4-2 86,-3-2 0,-1-3-24,-4-1 1,1 0-126,-1 0 0,-3 0-156,-1-3 1,-3-3-1035,4 3 666,-6-3 95,3 4 585,-5-4 0,0 4 0,0-5 0</inkml:trace>
  <inkml:trace contextRef="#ctx0" brushRef="#br0" timeOffset="135">19518 11958 8061,'0'-12'0,"0"1"368,0-1-19,0 1-148,0 5 148,0-5 148,0 10-58,0-4-314,0 5 1,-5 4-149,-2 0 1,-4 6 16,0 1-1,0 1 140,-1 4 0,1 1-284,-1 2 18,1-3-56,-1 6 1,1-9-80,0 2 1,-1 1-20,1-1 1,1 1-144,2-5 1,-1 1 33,5-1 0,-1 0-699,1 1 1095,3-1 0,-4 6 0,5 0 0</inkml:trace>
  <inkml:trace contextRef="#ctx0" brushRef="#br0" timeOffset="136">19336 12255 6851,'0'11'1438,"0"0"0,0 1-1183,0-1 0,0 1-19,0-1 1,1 1-1,3-1 0,-3 2-292,3 2 85,-3-2 59,4 3 0,-4-3-63,3 2 22,2-2-99,-4 3 0,3-8-206,-5-1 124,0 1 0,0 0 119,0-1-106,0-4 1,0 3-561,0-2-509,0-3 596,0 4 81,0-5 1,5 0-1,1 0 1</inkml:trace>
  <inkml:trace contextRef="#ctx0" brushRef="#br0" timeOffset="137">19667 12312 7998,'0'-12'0,"1"5"1024,3-1-161,-3 6-60,9-9-366,-3 10 19,4-4-172,0 5 0,5 0-140,-1 0 1,0 0 45,-3 0 0,3-1-208,0-3 82,0 3 0,0-4 6,1 5 1,-1 0-166,-4 0 1,1-2-496,-1-1-1013,1 1-969,-1-3 2572,0 5 0,-4 5 0,-2 2 0</inkml:trace>
  <inkml:trace contextRef="#ctx0" brushRef="#br0" timeOffset="138">20238 12003 8049,'0'-11'-1447,"0"3"1157,0 1 1,-4 3 1195,0-4 73,0 6-14,4-3 451,0 5-1103,0 5-82,0 1-83,0 11 0,4 0 57,0 6 1,5 0-47,-2 0 1,0 1 0,0 3 1,-4-3 21,1 2 1,-3-2-137,-1-1 0,0 0-144,0 0 122,0 0-53,0-5 1,0 2-14,0-5 1,-1 4 50,-3-4 1,3 1-203,-3-5 1,3 0 73,1 1 1,0-4 12,0-1 138,0-4 398,0 2 1167,0-5-1660,0-5 1,1 3 86,3-1 1,3-2-210,9 1 1,-3-4 86,7 4 0,-1-1-87,3 1 0,5 2-14,0-6 173,-1 6 3,-3-3 0,0 1 28,0 0-39,0-5-34,-6 8 1,4-9-5,-6 2 1,0 2-112,-3-2 1,-2 4-675,-3-3-792,-1-1 1160,-6-3 1,-6 1-961,-1 2 728,-3 3 721,-7 5 0,1 0 0,-3 0 0,-3 0 0,4 0 0</inkml:trace>
  <inkml:trace contextRef="#ctx0" brushRef="#br0" timeOffset="139">20261 12255 8049,'0'-12'0,"0"5"131,0-1 0,1 5 282,3 0 1,3 0-375,9-1-48,-4 3 111,10-4 1,-4 4 269,4-3 0,1 1-221,0-4 0,0 0-156,0 0 1,-4-2 41,0 5 0,-5-4-119,1 5 0,-4-2-1363,-3 1 765,-3 2-646,-5-8 928,0 9 0,-5-5 398,-3 2 0,-7-2 0,-3-6 0</inkml:trace>
  <inkml:trace contextRef="#ctx0" brushRef="#br0" timeOffset="140">20283 11958 8049,'0'-12'-331,"0"1"-42,0-1 1,2 1 1237,2 0-308,2 4-271,10-3 1,-2 4-44,5-6 1,0 5-141,4-1 1,4 0-234,0-3 1,0 3-102,0 1 1,-4 3-396,0-4 0,-2 6-446,-5-2 601,-1 3 471,-4 1 0,1 0 0,-1 0 0</inkml:trace>
  <inkml:trace contextRef="#ctx0" brushRef="#br0" timeOffset="141">20740 11718 8049,'0'-12'0,"0"5"113,0-1 1,2 6 187,1-2 1,-1 1 419,1-1-418,-1 3 0,-1-4 315,3 5-430,-3 0 0,4 6 128,-5 6 0,0 4-15,0 7 0,0 6-98,0 6 1,-1 0-85,-3 7 0,3-4-29,-3 4 0,3-4-198,1 4 1,0-5-484,0 1 363,0-3 96,0 0 0,1-2 7,3-3 0,-3 1-32,3-9 0,1 6-44,-1-9 0,1 2 91,-1-6 0,-3-2 29,3 2 101,-3-3 12,-1 0 0,0-4 161,0-1 26,0-4-141,0 2 950,0-5-1143,5 0 0,-2 0-185,4 0 145,1 0-15,-2-5 1,4 3-39,-2-1 0,2 1 91,1 2 0,1 0 9,-1 0 1,2-1-67,2-3 1,-2 3 22,2-3 1,-2 2-31,-2-2 1,-3 3-135,0-3 0,-5-1-815,5 1 506,-6-5 272,4 8 0,-6-6 352,0 4 0,-6-4 0,0-4 0</inkml:trace>
  <inkml:trace contextRef="#ctx0" brushRef="#br0" timeOffset="142">20752 11741 7979,'-5'-18'0,"3"-4"73,-3 10 0,5-5 196,0 6 1,2 3-400,1 0 75,-1 6 60,3-3 0,0 1 620,2 0-362,4 0 0,0 4-207,0 0-39,1 0 1,1-3 79,2-1 1,-1 0-97,5 4 1,-4 0 91,4 0 1,-4 0-95,4 0 1,-5 0-837,1 0 353,-2 0-402,-1 0 79,-1 0 0,-1 1 807,-2 3 0,-3-3 0,-5 4 0,0-5 0</inkml:trace>
  <inkml:trace contextRef="#ctx0" brushRef="#br0" timeOffset="143">21037 11786 8116,'0'-6'235,"5"1"4,2 5-158,4 0 1,0 0-71,1 0 0,-1 4 185,1 0 0,0 1 30,4-2 1,0 2-252,3 3 100,-2 2-14,-1-8 1,-3 6-28,2-4-97,3 5 34,-5-8 1,3 8-212,-5-5 1,1 4-80,-1-5 0,-3 3-689,0-3 183,-1-1 60,5 8 765,-6-9 0,4 9 0,-4-3 0</inkml:trace>
  <inkml:trace contextRef="#ctx0" brushRef="#br0" timeOffset="144">21483 11775 7989,'0'-12'0,"0"5"0,0-1 47,0 6 338,0-3 174,0 0-277,0 3 56,0-3 239,0 5-465,-5 0 0,-2 5-15,-4 3 0,-1 2-183,1 1 0,0 1-9,-1-1 0,1 1-89,-1-1 1,1 4-404,-1 1 417,1 4 0,3-7-116,1 2-214,4 3 306,-7-6 0,8 5-487,-6-6 396,5 6 0,-2-5 87,5 4 1,0-7 197,0-2 0,0 1 0,0-1 0,0 1 0,0-5 0,0 2 0,0-5 0</inkml:trace>
  <inkml:trace contextRef="#ctx0" brushRef="#br0" timeOffset="145">21311 12038 6016,'0'-7'1313,"0"2"95,0 5-722,0 5-460,0 2-99,0 4 0,0 0-112,0 1 0,0 3 100,0 0 0,0 6-148,0-2 1,4 0 94,0 4 1,0-7-131,-4 7 0,4-7-411,-1 3 341,1-5 1,-3 3-82,3-6 131,-2 1 98,3-1-24,-5 1 0,0-5 19,0 1 1,3-4-91,1 3 1,0-3-73,-4 4-30,0-6-290,0 3-234,0-5 1,0 0 0</inkml:trace>
  <inkml:trace contextRef="#ctx0" brushRef="#br0" timeOffset="146">21528 11718 7975,'0'-24'-287,"0"2"1,0 11 316,0-1 0,0 5 414,0-1 20,0 0 22,5-3 0,0 3-375,3 1 49,2 4-91,-3-2 1,4 4-59,0-3 0,2 3 50,2-3 0,-2 3-157,2 1 0,-2 0 122,-2 0-104,1 0 1,-1 0 75,1 0 0,-5 0-42,1 0 0,-4 0 27,3 0 34,-4 0 14,2 0-52,-5 0 60,5 0-100,-4 0 84,4 0 12,0 5 1,-3 1-5,1 6 1,3-1 27,-3 0 1,1 6 106,-4 2 1,0 4-5,0 3-115,0-1-10,0 8 0,0-4-78,0 5 112,0 0-92,0-5 1,0 3-105,0-5 1,0 3 87,0-3 0,4 3-150,0-3 1,5 0 88,-2-4 1,3-1-75,2 1 0,-5-1 344,1-3 56,0 2-179,3-8 1,-3 5 122,-1-3 0,-4-2-76,1 2 0,1-6 284,-1-2-64,-1 1 22,-3 4-171,0-1-219,0 0 0,0-3-50,0 0-47,0-6 182,-5 3 1,3-1 75,-6 0-63,1 0-4,0-4 0,-4 0 9,-1 0 1,1 0 21,-4 0 0,-3 0 133,-1 0 0,-3-2-228,-1-1 0,4 1-164,0-2 0,5-1-1195,-1 2 708,3-1 158,5 4 515,2 0 0,0-5 0,-1-2 0</inkml:trace>
  <inkml:trace contextRef="#ctx0" brushRef="#br0" timeOffset="147">21882 11524 8050,'-6'-12'-2021,"-4"6"3101,9-4-118,-10 8-19,10-8-204,-4 9-291,5-4 160,0 5-227,5 0-149,2 0-63,4 0 1,0 4 71,1 0 1,-1 4 32,1 0 0,-1 3-15,0 5 1,1 1 5,-1 6 1,1 1-30,-1 3 1,1-2-163,-1 6-116,0-1 128,1 5 1,3-1-164,0 0 1,2 0 128,-2 1 0,-1-1-63,5 0 1,-5-3-37,1-1 1,-2-3-198,-2 3 1,-1-4 31,-2 0 1,-3-2-144,-5-1 0,0 0-29,0 0 325,0 0-75,-5-5 0,-1 3-266,-6-2 305,1-2-24,-1-1 1,1-4-46,0-1 1,-1 0 32,1 1 0,-1-5 13,1 1 1,1-4-50,2 3 1,-1-3-174,5 4-462,-4-6 351,6 3-97,-3-5 52,5 0 0,0-5 1,0-1-1</inkml:trace>
  <inkml:trace contextRef="#ctx0" brushRef="#br0" timeOffset="148">22134 11444 8108,'0'-8'-66,"0"0"102,0 6 0,0-4 80,0 2 240,5 3 63,-4-5 120,9 6-209,-9 0-272,10 0 249,-10 0-353,9 0 75,-9 6 93,9 0-94,-8 0 1,3 4-121,-5-2 0,0 2 94,0 2 0,0-1-88,0 0 1,0 1 96,0-1 1,0 1-87,0-1 1,-4 0 61,0 1 1,-1-1-200,1 1 177,3-1 18,-4 1 9,0-1-7,4-5-1,-5 5 33,6-10-8,-5 9 91,4-9 23,-4 4 179,5 0-275,0-3 0,1 7 180,3-6 1,-3 1-171,10-4 0,-5 4 211,5 0 2,6 0-129,1-4 1,1 0 43,0 0 1,-4 0-104,4 0 0,-4 0-79,4 0 1,-5 0-15,1 0 1,-2-2-516,-2-2-630,-4 3 593,-2-9-301,-5 9 147,0-9 0,-1 8 737,-3-1 0,-3-4 0,-4 1 0</inkml:trace>
  <inkml:trace contextRef="#ctx0" brushRef="#br0" timeOffset="149">22465 11478 8123,'0'-11'0,"0"3"263,0 0 48,0 6 0,1-5-220,3 4-168,-3 1 489,9-3 22,-3 0-215,9 4-74,-3-4 1,3 1-69,-4 0 0,0 0 79,4 4 1,-4-1 17,4-3 1,0 3-170,-1-3-96,1 3 189,-5 1 1,0 0-174,1 0 48,-1 0-76,1 0 0,-1 0 102,1 0 1,-5 0 71,1 0 1,-4 0-9,3 0 1,-3 4 18,4 0 1,-5-1 122,5-3-50,-5 6-65,7 0 0,-5 5 94,2 1-88,-2-1-79,-5 1 0,4 3 26,0 0 0,0 5-9,-4-1 0,1 3-16,3 1 0,-3 1 19,3 3 0,-3-2-11,-1 5 0,0 0-3,0 0 1,0 2-6,0-6 1,2 5-105,1-5 106,-1 6 0,3-8 0,-4 8-201,3-5 87,-3 4 0,8-6-309,-5 1 233,5-2 0,-7 3 53,6 0 0,-4-5 21,3-3 1,-3-1 43,4 1 1,-2 2-14,2-6 1,0 4 113,-4-4 73,0 5-117,-4-7 1,4 5 109,0-3 1,0-2-89,-4 2 0,1-2 23,3-2 1,-3 0-19,3 1-20,-3-1 0,3 1 90,0-1 8,-1-4 54,2 3-140,-3-4 141,3 0 307,-5-1-100,0-5 391,0 6-427,-5-5 1,2 4 98,-4-5 0,3 0-80,-4 0 0,4 0-108,-3 0 1,3 0-31,-4 0-19,1 0 1,-5 0-95,1 0-47,-1 0 1,4 1 70,-4 3 1,3-3-182,-6 3 0,2-3 67,2-1 0,-1 0-138,1 0 0,-2 0-993,-2 0 574,2 0 367,-3-5 0,5 4-1667,-1-3 837,6-2 337,-4 5 0,3-8-307,-4 5 1,3 0 975,1 4 0,-1-5 0,-3-1 0</inkml:trace>
  <inkml:trace contextRef="#ctx0" brushRef="#br0" timeOffset="150">11592 14036 7994,'-1'-7'-372,"-3"-1"129,3 0 1,-6-2 1495,4 3-339,1-4-439,-3 10 0,5-5 374,0 2-341,0 3-358,0 6 0,0 8 29,0 9 0,0 1-2,0 0 0,0 5-39,0 2 0,4 3-143,0 2 1,4-5 131,-5 1 0,5-5-35,-4 5 0,3-6-48,-3 2 0,1-7-71,-1-1 1,-1-4 88,4 4 0,-4-5-77,1 2 1,-2-8-426,2 0 108,-3 0 1,4-1-24,-5 1-1598,0-6-667,0 3 2204,0-5 0,0 0 0</inkml:trace>
  <inkml:trace contextRef="#ctx0" brushRef="#br0" timeOffset="151">11432 14299 8009,'-5'-11'-362,"4"3"-452,-3 0 1818,3 6-371,1-8 12,0 8 153,0-3-547,0 5 0,6 0-163,6 0 1,0 0 75,7 0 0,-1 0 25,1 0 0,7 0-150,-4 0 1,4 0-263,-3 0 0,3 0-893,1 0 582,5-5 337,-8 4 0,5-5 197,-2 2 0,-8 2 0,2-3 0</inkml:trace>
  <inkml:trace contextRef="#ctx0" brushRef="#br0" timeOffset="152">12289 14071 8106,'-5'-12'0,"2"-3"0,-4 0 0,4-1 239,-1 5 57,3 0-71,1-1 0,0 1 153,0-1 0,1 1-151,3-1 1,2 1-1,6 0 1,-1 3-11,1 0 0,-1 5 14,1-5 1,-1 5-51,0 0 1,2 1 43,2 2 1,-2 0-156,2 0 0,2 0 37,-2 0 1,1 2-125,0 1 0,-2 8 103,5 4 0,-5 5-140,1-1 1,-4 7-39,-3 0 0,1 6-210,-5-2 0,-1 3-186,-3 2 229,0-1 95,0 0 0,-5 0-392,-2 1 0,-3-2 154,-2-3 1,-1-1 15,-2-2 1,1-4 251,-5 0 0,4-2 261,-4-6 1,1 1-35,-1-5 1,-1 0 269,5 1 0,-1-2 152,5-2-223,5-3-48,-5 0 952,10-4-423,-4 4-331,5-5-229,0 0 0,5 0-18,3 0 1,3 0-47,4 0 0,3 0-7,5 0 0,-4 0 26,0 0-23,0 0-36,9 0 1,-4-4-69,3 1-50,-3-1-16,-6-1 0,3 2-176,-2-4 0,-1 4-178,1-1 1,-5-1-535,1 1 0,-2 0-970,-2 4 1883,-4 0 0,-2-5 0,-5-1 0</inkml:trace>
  <inkml:trace contextRef="#ctx0" brushRef="#br0" timeOffset="153">13157 13956 7929,'-5'-6'-55,"3"-4"1,-3 7 16,5-4 328,0 4 567,0-2-194,0 0-388,0 4 1,2-4-3,1 5 0,-1 6 0,2 5 0,1 2 71,-2 6 0,5 0-92,-4 4 0,0 1-167,-4 3 0,0-2-32,0 6 1,0-2-126,0 1 0,0 3-55,0-2 1,1-2-218,3 1 0,-3-1 151,3 2 0,-2-3-24,2-5 1,-3-4-37,3 0 1,1-5 254,-1 1 1,0-6 557,-4-2-246,5 1 326,-4-2-230,4-1 68,-5-5 14,0 0-699,5 0 89,2 0 63,4 0 1,1-3-83,-1-1 0,0-4 78,1 4 0,1-3 39,2 3 0,-3-4 0,4 5 1,-4-1 5,0 4 0,3-4-251,0 0-1,1 0 256,0 4 0,1 0-202,2 0 1,1-3 45,-5-1 0,4 0-369,-4 4 0,2 0 2,-2 0 1,-6-4-173,2 0 1,-3-1-352,0 1 1056,-3 3 0,-5-4 0,-10 0 0,-3-1 0</inkml:trace>
  <inkml:trace contextRef="#ctx0" brushRef="#br0" timeOffset="154">13203 14299 8106,'0'-11'0,"0"3"21,0 0 0,0 4 66,0-3 1,3 3 399,1-4 1,4 5-113,-4-5 1,6 4 81,1-3-220,1 4-29,9-7 0,-3 9-49,5-3 0,0-1-64,-1 1 1,1-1-200,0 1 0,-4 3 99,0-3 0,-5 3-166,1 1 0,-2 0-349,-2 0-732,-4 0-513,-2 0 1031,-5 0 1,-5 0 733,-3 0 0,-2 0 0,-1 0 0</inkml:trace>
  <inkml:trace contextRef="#ctx0" brushRef="#br0" timeOffset="155">13168 13945 8106,'-6'-12'-100,"1"1"49,5 0 1,1-1 423,3 1 0,6 1-53,5 2 0,2-2 437,-2 2-299,3-2-279,5 4 1,-1-3-211,1 5 1,4-1 76,0 1 0,3 3-105,-3-3 0,3 3-223,-3 1 1,-4 1-1196,-4 3 1477,0-3 0,4 9 0,-1-3 0</inkml:trace>
  <inkml:trace contextRef="#ctx0" brushRef="#br0" timeOffset="156">13808 13591 8232,'-1'-18'-128,"-3"3"38,2 2 88,-3 2-21,5 4 1338,0-3-499,5 9-516,-3 1 1,4 8-79,-2 7 0,1 3-37,3 4 1,0 8-103,-4 4 0,4 1 74,-4 7 1,0 3-80,-4 0 1,0 5 69,0-4 0,0-5-306,0 5 1,0-3-225,0 3 0,0-5 131,0-3 0,3 0-439,1-4 397,5 3 113,-8-13 0,4 8 71,-5-6 0,4 0 76,0-7 0,0 1 162,-4-5 0,0 0 560,0-3-422,0-1-116,0 1 1,0-1 92,0 0 105,0-4-265,0 3 1,0-7 526,0 4-473,0-4 1,0 3 45,0-2-75,0-3-309,0 4 677,0-5-422,5 0-52,-4 0-247,9 0 111,-3 0 0,4 0 13,0 0 0,1 0-120,-1 0 217,1 0-11,-1 0 0,1-4-59,-1 1 4,0-1-7,1 4 0,3 0 2,0 0 1,1 0-10,-5 0 0,4 0-108,0 0 1,1-2-4,-5-1 1,0 1 70,1-1 1,-1 1-103,1 2 0,-2-1-137,-3-3-19,4 3-224,-10-4 122,4 5 0,-10 0 36,-3 0 467,-2 0 0,-6-5 0,-2-2 0</inkml:trace>
  <inkml:trace contextRef="#ctx0" brushRef="#br0" timeOffset="157">13774 13637 8226,'0'-18'0,"0"1"-9,0 6 196,0-1 0,0 5 272,0-1 62,0 6-95,5-9 1,2 9-91,8-6 0,2 6-46,2-2-41,3-2-129,-5 4 0,10-3-57,0 5 0,-1-4 37,-3 1 1,4-1-279,-1 4 0,2 0 39,-1 0 0,-4 0-125,0 0 0,-2 0-1921,-6 0 2185,-4 0 0,-1 5 0,-4 1 0</inkml:trace>
  <inkml:trace contextRef="#ctx0" brushRef="#br0" timeOffset="158">14664 13499 9551,'-7'0'756,"-1"0"-458,1 6-60,0 0-46,-3 5 0,4 1 59,-6-1 1,1 6 16,-1 2 0,1 2-29,0 2 0,-1 4-40,1-1 1,-1 6 13,1-1 1,-1 3-188,1 4 1,3-3-2,1 4 0,4-4-8,0-1 0,1-1 111,2-2 0,0 2-22,0-3 0,2-1-13,1 2 1,-1-6-9,1 2 1,2 0-161,-1-5 212,5 4-64,-8-8 0,10 4-226,-4 1-53,3-5 159,7-2 0,-4 0-161,2-1 0,1-1 115,-1-7 1,1 4-54,-5-4 0,4 0 20,1 0 53,-1-4 0,-4 6-158,1-6 137,-6 1-2,-1-4-681,0 0-455,-4 0-272,4 0 1276,-5 0 0,0 5 0,0 2 1</inkml:trace>
  <inkml:trace contextRef="#ctx0" brushRef="#br0" timeOffset="159">14870 13819 8055,'-4'-18'-19,"0"3"1,-3 3 133,3 0 0,0 5 520,4-1-246,0 5 0,0-3 1048,0 2-1086,0 3 1,5 1-291,3 8 1,2 7 166,1 4 65,1 2-118,4 2 1,1 4-183,2 0 1,2 0-20,-2 0 0,2-3-69,-2 3 1,2-2 19,-2 2 0,2-4-180,-2 0 0,1-1 51,-5-3 0,4 2-72,-3-2 1,-1-3-119,-4-4 311,1-1 29,-1 1 1,-1-1-60,-2 0-9,2 1-36,-4-6 0,2 3-111,0-5 0,-6 1 20,2-1 1,-2-3-773,2 3 607,-3-3 414,5-1 0,-6 5 0,0 2 0</inkml:trace>
  <inkml:trace contextRef="#ctx0" brushRef="#br0" timeOffset="160">15224 13819 8016,'-1'-31'0,"-3"4"0,3 0 325,-3 8 1,3 3 139,1 0 98,0 4 98,0 0-359,0 6 0,0 2-145,0 8 0,-4 4-94,0 7 1,-6 8 61,-2 7 0,0 3-100,-7 1 0,3 2-183,-3 2-866,0-2 1020,-3 8 0,-1-9-318,0 4 172,0-4 48,0-6 1,4-1-57,0-5 1,5 0 103,-1 0 0,2-4 24,2 0 0,-1-5-131,1 1 1,3-2-484,1-2 346,4 1-300,-7-1 598,9-5 0,-9 4 0,3-3 0</inkml:trace>
  <inkml:trace contextRef="#ctx0" brushRef="#br0" timeOffset="161">15624 14002 8048,'-7'-8'739,"4"1"-280,1 4-254,2-2 0,2 4 350,1-3-6,-1 3 1,8-4 277,-3 5-493,4 0 1,0 0-127,0 0 0,1 0-91,-1 0 1,1-2-45,-1-1 1,2 1-216,2-1 0,-1 1-232,5 2 0,-4-4-571,4 1 1,-5-1-13,1 4 0,2 0 957,-2 0 0,0 0 0,-3 0 0</inkml:trace>
  <inkml:trace contextRef="#ctx0" brushRef="#br0" timeOffset="162">16161 13671 8048,'6'-12'143,"-1"6"353,-5 1 401,0 5-481,0 5-219,0 6 0,0 7 68,0 5 0,0 1-82,0 3 0,1 1-151,3 2 0,-3 3 102,3-2 1,-3-2-107,-1 1 0,0-3-303,0 3 162,0-4 78,0 2 1,0-9-145,0 0 1,0-5-127,0 1 272,0 3 1,0-6 73,0 4 0,0-8 59,0 0-72,0-5 245,0 2-230,0-5 12,5 0 0,-2 0-2,5 0 1,-5 0-23,5 0 1,0 0-6,3 0 1,0-4-24,1 0 1,3 0-15,0 4 0,6-1-59,-2-3 0,1 3-132,-1-3 0,3 3-78,-3 1 0,2-4 65,2 0 1,-4 0-194,0 4 70,-5 0 172,8-5 0,-10 4-50,4-3 0,-4-1 10,0 1 0,-6-1-227,-2 2-253,-3 1-145,-1-3 831,0 5 0,-10-5 0,-3-1 0</inkml:trace>
  <inkml:trace contextRef="#ctx0" brushRef="#br0" timeOffset="163">16206 13991 8048,'0'-7'458,"5"-3"0,2 8-617,4-6 1,-3 5 1056,-1 0-318,1 1-273,8-3 1,-3 4-44,2-3-49,3-2-216,-5 5 1,7-8-160,-5 5 1,6 0-69,-2 4 0,-2-4-312,2 0 0,-5 1 58,2 3 1,-4 0-438,0 0 1,-5 0 918,1 0 0,0-5 0,3-2 0</inkml:trace>
  <inkml:trace contextRef="#ctx0" brushRef="#br0" timeOffset="164">16206 13694 8048,'0'-12'184,"0"1"81,0-1 1,1 1-89,3 0 1,3 0-154,4 4 1,0-3 210,1 2 1,4 3 24,3 1 0,4-1-320,4 1 0,-3-1-51,3 1 0,-3 3-60,-1-3 1,-2 3 9,-2 1 1,2 0-301,-6 0 1,0 0 27,-4 0 1,1 0 432,-1 0 0,1 0 0,-1 0 0</inkml:trace>
  <inkml:trace contextRef="#ctx0" brushRef="#br0" timeOffset="165">16743 13534 8137,'0'-8'-77,"0"0"106,0 6 633,0-3-373,5 5 1,-4 1 61,3 3 1,1 7-104,-1 8 0,0 8 166,-4 4 1,1 2-211,3 1 1,-3 0 2,3 0 1,-3 4-158,-1 0 0,0-2-5,0-2 0,4-6-488,0 6 0,0-3 84,-4-1 0,0-2-486,0-5 632,0 0 55,0 0 0,0-4-318,0 0 326,0-5 0,0 2 342,0-4 109,-5-1 103,3 1-252,-3-6 0,1 0 193,1-2-101,-1-3-140,4 4-28,0 0-27,0-3 1,1 3-13,3-5 97,-3 0-46,9 0 44,-3 0 376,4 0-536,1 0 101,-1 0-125,-5 0 0,4-1-419,-2-3 266,2 2 1,2-3-228,-1 5 0,0 0 108,1 0 1,-5 0-472,1 0-415,0 0 210,-2 0 1000,4 0 0,-9-5 0,5-1 0</inkml:trace>
  <inkml:trace contextRef="#ctx0" brushRef="#br0" timeOffset="166">16766 13545 8137,'0'-18'67,"0"2"147,0 4 0,1 2-60,3 3 0,-2-2-121,6 5 1,1 0-367,6 4 206,-2-5 98,8 4 0,-3-4-62,5 5 0,-4 0-140,0 0 0,-1 1-160,1 3 1,1-3 124,-5 3 0,2 1 266,-2-1 0,-2 0 0,3-4 0</inkml:trace>
  <inkml:trace contextRef="#ctx0" brushRef="#br0" timeOffset="167">17177 13579 8135,'0'-11'0,"4"3"89,0 1 0,4 4 230,0-1 0,-2 3-114,2 1 0,0 1 25,3 3 1,1 6 84,-1 6-130,0 4-46,1-2 0,-1 10-128,1 2-133,-1-2 196,0 5 0,1-5-64,-1 2 1,1 2 15,-1-5 1,2-1-119,2-3 0,-2-4 63,2 0 0,-2-5-158,-2 1 0,1 2 9,-1-2 1,0-1-75,1-6 0,-1 2-490,1-2 411,-1-3 115,-5 5 1,3-8-412,-5 6-82,5-6 709,-8 9 0,4-10 0,-5 4 0,0-5 0</inkml:trace>
  <inkml:trace contextRef="#ctx0" brushRef="#br0" timeOffset="168">17611 13602 7988,'-8'-15'0,"1"0"0,0 3 229,0 5 142,2 4 0,0-2-226,-3 5-113,-2 0 151,-2 5 0,0 5-192,-3 6 22,2 9-60,-9-1 0,8 12-27,-5 2 0,0 2 39,-4 6 1,-3-4-301,-1 0 1,2-5 185,6 1 1,-2-8 135,6-3 1,0-4-73,4-4 0,3-3-7,0-4-223,6 4-54,-8-3-424,8 3 673,-3-9 1,7-2 119,1-5 0,-1 0 0,8 0 0,-4 0 0</inkml:trace>
  <inkml:trace contextRef="#ctx0" brushRef="#br0" timeOffset="169">17577 13579 8035,'0'-29'-80,"0"1"1,1 9 14,3 0 1,2 5-146,6-1 1,-2 2 301,-3 2 0,2 3 640,-5 1-314,5 4-150,-3-2-207,6 5 0,-5 0 178,1 0-149,-1 5-14,5-4 1,-4 8 37,-1-5 1,1 4-57,3-4 1,1 3-66,-1-3 1,0 1 62,1-1 1,-5-3-169,1 3 1,0-2-156,3 2 127,-5-2 69,5 3 1,-9-4-89,6 3 119,-6 2 87,8 0 1,-8 6-22,2-1 1,-3 2 17,-1 6 0,1-1 162,3 1 1,-3 2-133,3-2 1,-3 3 29,-1 1 0,2 0-105,1-1 71,-1 1-14,3 5 0,-2-4-93,1 3 110,5-3-4,-3-1 0,2-4 9,0 0 0,-1-1 14,5 1 1,-1-3 115,1-4 1,-5 3-80,1 0 0,-1 0 426,5-3-418,-1-1 1,-1 1 7,-2-1 0,-2 1-119,-2-1 1,-3-3 169,3-1-428,-2 1 91,-2 3 5,0-4 0,-2 1-33,-2-4 1,2 4 112,-6-4 0,-1 1 76,-6-1 0,-1-3 252,-3 3-123,-3 2-66,4-5 0,-8 4 234,-1-5-4,-5 0-341,3 0 0,-4-1-75,3-3 0,7 3-165,8-3 1,2 3-1361,1 1 1119,6 0 509,1-5 0,5 4 0,0-5 0</inkml:trace>
  <inkml:trace contextRef="#ctx0" brushRef="#br0" timeOffset="170">18102 13317 8115,'-4'-12'-35,"0"1"127,1 5 288,3-5 126,0 10 403,0-4-8,0 5 1,3 1-542,1 3 1,5 2 103,-1 6 1,2 3-178,1 0 1,1 6-58,-1-2 0,1 6-14,-1 2 0,6 4-23,2 0 0,2 3-136,2 4 1,0 2 28,0 1 0,-2 4-292,-2-3 1,-2-2-27,-6 2 1,-1-5-198,-2 1 0,1-2 210,-5-2 0,-1-4 111,-3 1 1,0-5-857,0 5 419,0-6 285,0 3 0,-1-5-8,-3 0 28,-2-5 160,-5 3 0,2-8 144,-3 2 1,6-2-131,-9-2 0,5 1 141,-6-1 1,7 1-217,2-1 1,-1-1-181,-3-2 0,3 1-355,1-6 347,4 6-92,-2-7-1008,5 8 1429,0-9 0,5 4 0,1-5 0</inkml:trace>
  <inkml:trace contextRef="#ctx0" brushRef="#br0" timeOffset="171">18856 13317 8148,'0'-8'-378,"0"1"346,0 4 207,0-7 213,0 9-108,0-5 1,-1 6 23,-3 0 0,1 2 132,-4 2 0,3 3-107,-4 8 0,4-1-45,-3 5 0,0 0-83,0 4 0,-2 4-125,5 0 1,-5 3 137,2-3 0,-2 7-86,1-4 1,-2 6-29,2-6 1,-1 7-259,2 1 0,-2 2-135,5-2 1,0-2 117,4 6 1,0-5-449,0 1 147,0-2 334,5-2 0,6-5-67,4-2 1,4-3 168,-4-1 0,5-4 148,-1 0 1,-1-6-119,1-2 1,-4-1 183,4-6 1,-5 4 140,2-5 0,-2 1 19,1-4 0,-2 0-380,2 0 3,-3 0-491,0 0-830,-1 0 102,1 0-651,-1 0 1913,-4 0 0,3 0 0,-4 0 0</inkml:trace>
  <inkml:trace contextRef="#ctx0" brushRef="#br0" timeOffset="172">19176 13511 8148,'0'-18'0,"0"2"209,0 4 0,1 5 17,3-1 1,-2 4 227,6-3-124,-6 4 0,9-2-31,-4 5 0,3 0-106,2 0 1,-1 5-67,1 3 0,-1 3-3,0 4 1,5 2-13,-1 2 0,4 2-174,-4-2 0,2-1-90,-2 1 0,-2-4-124,2 4 1,-3-5 40,0 2 1,1-4-126,2 0 1,-6-5 17,2 1 1,-3-4-596,-1 3-346,3-4 663,-3 7 620,-1-9 0,4 4 0,-8-5 0,3 0 0</inkml:trace>
  <inkml:trace contextRef="#ctx0" brushRef="#br0" timeOffset="173">19678 13454 8148,'0'-18'151,"0"3"0,1 2 741,3 2-660,-3 4-197,5-3 438,-6 9-177,0-4 1,-6 6-142,-1 3 1,-5 6-115,-3 5 0,1 6-45,-5-2 0,5 6-275,-1 2 0,-1 1 47,0-2 1,1-2-325,4 3 1,-1-3-698,1-1 656,4-5 289,-3 3 0,9-8 36,-3 2 1,3-2 271,1-2 0,0-3 0,0 0 0,0-1 0,0 5 0</inkml:trace>
  <inkml:trace contextRef="#ctx0" brushRef="#br0" timeOffset="174">19507 13774 8148,'-7'0'950,"2"-6"-359,0 5-233,4-4 1,-4 6 50,5 3 0,0 3 191,0 4 1,1 4-440,3 0 1,-3 4-33,3-3 0,-1 3-92,0-4 1,-1 5 19,2-1 0,1-2-168,-2-2 0,3 2 86,-3-2-67,-1 0 0,3-4-17,-5 1 0,3-5-66,1 1-936,0-5 526,-4 7-134,0-9 0,0 5-1550,0-2 2269,0-3 0,-5 10 0,-1-5 0</inkml:trace>
  <inkml:trace contextRef="#ctx0" brushRef="#br0" timeOffset="175">19941 13751 7544,'0'-7'-1033,"0"1"2318,0 2-566,0 3-291,0-4 761,0 5-900,5 0 13,1 0-189,1 0 0,3 0 60,-3 0 1,5 0-60,3 0 1,-1 0-251,5 0 1,0 0 13,4 0 1,-4-1-241,0-3 0,-1 3-592,1-3 502,2-3 210,-8 6 0,4-5-835,-6 2 523,-5 3-71,4-4 625,-8 5 0,-2 0 0,-7 0 0</inkml:trace>
  <inkml:trace contextRef="#ctx0" brushRef="#br0" timeOffset="176">20535 13248 8163,'-7'-11'0,"-3"3"297,3 1 364,2 4-408,-1-2 1,3 6 14,-1 3 1,0 4 298,4 7-323,0 8-62,0 6 0,5 9-80,3 0 202,2 5-188,-4-7 1,4 7-71,-2-5 0,-2 0 115,2-4 0,-2-3-229,2-1 1,1-4 76,-5 0 0,1-2-139,-2-1 1,-1 0-91,2 0 0,-3-5 252,-1 3 1,0-8-338,0 2 123,0-2-93,-5-2 128,3 1 179,-3-1 0,4-5 361,-3-2-216,3-3 424,-4-1 149,5 0-802,5 0 206,-4-5-138,9 4 1,-3-5 17,4 2 1,6 1-6,2-4 0,2 4-179,2-1 1,0 3 113,0 1 1,0-4-177,0 1 1,-1-2 15,1 1 145,0 2 31,0-3 0,-4 2-243,0-1-8,-5 0 142,2-1 0,-4 4-183,-1-3 1,-3-1-396,0 1 134,-6 0 0,-2 4-31,-8 0 1,-2 0-717,-1 0 1320,-1 0 0,-4 0 0,-2 0 0</inkml:trace>
  <inkml:trace contextRef="#ctx0" brushRef="#br0" timeOffset="177">20523 13648 8101,'-5'-6'190,"4"-5"-103,-4 5 53,5 0 691,0 1-231,0 5 0,5-4-308,3 0 1,3 0-140,4 4 1,3 0-170,5 0 1,0 0 56,0 0 1,3 0-188,1 0 1,3-4-271,-3 1 289,5-1 67,-8-1 0,0 3-755,-5-1 381,-5-4-224,2 6-284,-4-4 508,-6 0 1,-1 2 433,-5-4 0,-5-1 0,-1-3 0</inkml:trace>
  <inkml:trace contextRef="#ctx0" brushRef="#br0" timeOffset="178">20478 13374 8159,'0'-17'350,"0"5"0,6-4 166,5 9 0,1-3-386,3 2 1,2 2-319,-2-2 0,5 4 641,-1-3-112,3 4-121,6-7 0,-3 7-452,5-4 128,1 4-245,-2-2 0,3 1-308,-6 1 1,1-1 188,-4 4 1,0 1-923,0 3 1390,-1-3 0,1 9 0,0-3 0</inkml:trace>
  <inkml:trace contextRef="#ctx0" brushRef="#br0" timeOffset="179">21186 13260 8159,'-12'-17'574,"1"6"24,5-1 959,0 11-686,6-9-344,0 9 0,2 6 159,2 10-283,-3 5-183,9 3 0,-4 4 10,6-1 0,-2 6-79,-3-1 1,2 2-138,-5 1 1,0 0 6,-4 0 0,0 1-281,0-1 0,-1 4-313,-3 0-326,3 0 812,-4-4 0,1-3-1062,0-1 609,0-4 272,4 7 0,0-13-126,0 3 0,0-4 262,0 0 1,0-3 209,0-4 1,0-5 92,0 1 1202,0-6-930,0 4 1673,0-6-2091,0-6 0,4 4-220,0-6 0,1 5 88,-1-5 0,-2 5-175,6 0 0,-1 1-320,5 2 290,-6-5 130,4 4 0,-3-4-173,4 5-6,0 0 245,1 0 1,-1 0-89,1 0 1,-1 0 46,1 0 0,3 0-7,0 0 0,2 0-120,-2 0 0,-3-4-153,4 0 0,-4-3-686,0 3 464,-6 0 450,-1-1 0,-1 2 209,0-4 0,0-1 0,-4-3 0</inkml:trace>
  <inkml:trace contextRef="#ctx0" brushRef="#br0" timeOffset="180">21083 13225 7989,'0'-17'-438,"0"1"110,0 4 806,0 0-71,0 1-184,0-1 0,1 5 516,3-1-295,-3 6-188,9-3 1,-3 1-125,4 0 0,4 0 31,1 4 0,0-1-119,-1-3 1,3 3-36,5-3 0,0 3-303,0 1 0,-2 0-984,-2 0 678,3 0 367,-9 0 1,3 0 232,-5 0 0,1 0 0,-1 0 0</inkml:trace>
  <inkml:trace contextRef="#ctx0" brushRef="#br0" timeOffset="181">21471 13282 7989,'0'-11'424,"0"5"0,5 1-199,3 5-255,2 0 1,1 0 253,1 0 0,-1 0 56,1 0 1,4 5-201,3 2 1,-1 3 85,1 2 1,0-4-341,4-1 119,0 1-47,0 3 1,-4-1-90,0-2 0,-2 1 12,3-5 1,-3 3-33,-1-3 0,-4 1 77,3-1 1,-6-3-128,-1 3 1,-6-1-1074,2 0 719,3-1 615,-6 3 0,4-5 0,-5 0 0</inkml:trace>
  <inkml:trace contextRef="#ctx0" brushRef="#br0" timeOffset="182">22042 13237 7989,'5'-13'0,"-3"-2"275,1 7 1,0 2 175,1-2 101,-3 6 122,4-8 191,-5 3-671,0 1 0,-5 1-123,-3 5 1,-3 1-5,-4 3 0,-3 6-132,-5 5 1,0 6-582,0-2 311,1 2 159,-1 2 0,4 0-285,0 0 270,5-6-145,-3 5 1,6-5-263,-1 2 0,5-2 148,-1-1 1,6-4-432,-2 4 881,3-4 0,1 0 0,5-1 0,1 0 0</inkml:trace>
  <inkml:trace contextRef="#ctx0" brushRef="#br0" timeOffset="183">21814 13488 7989,'0'-8'67,"0"1"384,0 4 158,0-7-327,0 9-75,0-4 0,0 6 132,0 3 0,0 2-161,0 6 0,1 0-124,3 4 1,-2 1-93,6 6 75,-5 0 52,7 0 0,-5 0-395,2 0 167,4-1-9,-10 1 0,9-4-75,-2 0 0,-2-5 219,2 1 0,-5-2 106,5-1-23,-5-1 121,7 0 0,-9-3-238,3 0-146,-3-6-662,-1 3 406,0-5 262,-5 0 0,2 0-1415,-4 0 1593,4 0 0,-7 0 0,4 0 0</inkml:trace>
  <inkml:trace contextRef="#ctx0" brushRef="#br0" timeOffset="184">22122 13203 7989,'0'-12'-2,"0"1"0,0-1 2,0 1 0,1 3 0,3 1 279,3 4 1,4-6-70,0 5 0,1 1 154,-1 3-255,1 0-85,4 0 0,-3 0-94,2 0 0,2 0 163,-2 0 0,0 0-18,-3 0 0,-1 0 191,0 0-184,1 0-10,-1 0 1,-3 0-22,-1 0-8,-4 0-17,2 0-114,0 0 144,-4 0-170,10 0 176,-5 0 1,2 1-26,-1 3 0,-4 2 24,0 5 1,-1 2-44,-2 2 0,4 1 253,-1 6-218,1-1-49,-4 7 0,1-4 26,3 2 0,-2-2-17,1 3 0,0 1-92,1-1 0,-3 1 31,3-2 1,1-2-173,-1 3 0,3-3-54,-3-1 79,0 0 153,1 0 1,-4-2-50,3-2-4,2 3 113,-4-9 0,3 7-27,-5-5 1,3 0 31,1-3 1,0-1 155,-4 1 0,1-5 15,3 1 278,-3-1-175,5 5-3,-6-1-167,5-4 161,-4-2-159,4 0 159,-5-4 40,0 4 0,-1-5-111,-3 0 1,-2 0 159,-6 0 0,1 0-69,-1 0 1,-4 0 94,-3 0 0,1-1-503,-1-3 113,0 3 26,-4-4 1,1 3-1281,3-1 592,3 1-169,10-3-468,-5 5-304,10 0-1279,-4 0 2869,5 5 0,5-3 0,2 3 0</inkml:trace>
  <inkml:trace contextRef="#ctx0" brushRef="#br0" timeOffset="185">22545 13065 7989,'0'-11'0,"0"0"-80,0-1 143,0 1 0,0 3 618,0 1-267,0 4 249,0-2 142,0 0-635,0 4 0,5-3-98,2 8 0,0 3 165,0 8 0,5-1-14,3 5 1,0 0-64,-3 4 0,0 0 63,4 0 1,-2 1-185,5 3-109,-5 2 86,2 0 1,-3 4-113,2-2 0,-4 2 57,1 1 1,-2-4-129,-6 1 1,3-5 85,-3 5 1,0-6-82,-4 2 1,0 1-399,0-2 307,0-4 97,0 0 1,-4-6-255,0 3 328,1 3 22,-2-10 1,2 9 138,-5-6 0,1 0-141,-5-3 0,5-1 108,-1 0 0,1 1-141,-5-1 1,4-3-49,1-1 0,3 0-745,-4 0 416,6 4 242,-8-10 0,8 9-980,-1-2 693,1-3 517,2 0 0,0 0 0,0-4 0,0 4 0</inkml:trace>
  <inkml:trace contextRef="#ctx0" brushRef="#br0" timeOffset="186">22830 12974 7980,'-6'-11'-443,"1"-1"585,5 1 83,5 4-57,-4 2 1,9 2 318,-2-1-56,2 0-263,2 4 1,-1-1-49,0-3 104,1 3-115,4-4 0,-3 5-95,2 0 0,-1 0 109,1 0 0,-2 0-148,2 0 0,-2 0-115,-2 0 107,1 0 36,4 0 0,-3 0-103,2 0-76,-2 0 157,-2 0 0,1 0 19,-1 0 0,-3 0-23,-1 0-236,1 0 210,4 0 6,-1 0 253,-5 0-175,-1 0 1,-3 3 196,1 1-96,-1 0 1,4 0 14,-2 0-106,-3 4 0,8-1 32,-5 4 0,3 6-2,-3 2 1,0 2-31,-4 2 0,0 5-97,0 3 0,0 0 148,0 0-46,0 2 21,0-4 1,0 4 297,0-3-306,0 3 59,0-9 1,0 8 155,0-5 1,0 3-101,0-3 0,4 2-13,0-6 0,1 2-71,-1-6 0,-2 3-160,6 1 1,-6 0-265,2 0 170,-3-1 114,-1 1 0,2 0-293,1 0 206,-1-5-36,3 3 1,-5-7-17,0 5 0,0-5 155,0 1 1,4-6-26,-1-1 102,1-6 1,-4 5 219,0-3 0,1-3 402,3 3-375,-3-3-134,5-1 1,-6 1 203,0 3-128,0-3-120,5 4-172,-4-5 0,4 2 205,-5 1-327,0-1 194,0 3-191,0-5 118,0 5 65,0-4-34,0 4 0,0-4-19,0 3-35,0-2-210,0 8 253,0-9-31,0 4 195,0-5-147,0 5 48,0-4 8,0 4 88,0-5-56,0 6 0,-1-5 17,-3 3-39,3 2 0,-8-4 310,5 6-151,-5-5-79,3 2 0,-4-4 143,2 3 1,-2-3-62,2 3 1,2-3-38,-2-1 0,4 0 229,-3 0-91,-1 0 1,-3 0-148,-1 0-182,1 0 1,0 0-401,-1 0 247,1 0 98,-1 0 0,1 0-1715,-1 0 787,1 0-31,0 0 1,-1 0 1033,1 0 0,-6 5 0,-1 2 0</inkml:trace>
  <inkml:trace contextRef="#ctx0" brushRef="#br0" timeOffset="187">8920 16172 8067,'-12'0'793,"1"0"-842,5 0 128,0 0 422,1 0-215,4 0 0,-3 0-40,8 0 1,2 0 1,6 0 0,4 0 119,3 0 0,4 0-63,4 0 1,-2 0-1,6 0 1,-2-4-117,1 0 1,0-3 14,-4 3 0,-2 0-67,3 4 1,1-4-189,-1 0 1,-1-3-287,-3 3 1,0-4 210,0 5 0,-2-1-106,-2 4 0,-2 0-209,-6 0 1,1-4-1025,-1 0 829,-5 0 1,-1 6-267,-5 1 0,-1 3 448,-3 1 0,-3 6 455,-8-6 0,-3 11 0,-5-5 0</inkml:trace>
  <inkml:trace contextRef="#ctx0" brushRef="#br0" timeOffset="188">9057 16366 8067,'-8'0'-1884,"1"0"2083,4 0 1,-1 0 1908,8 0-1568,2 0 1,10 0-125,-1 0 0,1 0 25,0 0 1,1 0-242,6 0 1,1 0-1,3 0 1,1 0-50,2 0 0,3 0-196,-2 0 1,-2-4 58,1 0 0,-3-1-171,3 2 0,-8 1-340,1-1 0,-4 1-1623,0 2 2120,-8 0 0,-1 0 0,-3 0 0</inkml:trace>
  <inkml:trace contextRef="#ctx0" brushRef="#br0" timeOffset="189">10176 15829 8152,'-6'-11'417,"-5"-1"0,10 5 159,-3-1-167,3 6 85,1-3-220,0 5 1,4 5 161,0 2 0,5 9-169,-2 3 0,8 2-16,5 2 0,-3 4-199,2-1 0,0 6 106,4-2 1,0 3-89,0 2 0,-2-2-50,-2-3 1,2 3-194,-6-2 1,0-3 49,-3-2 0,2-2-126,-3-1 0,3-4 93,-6 0 0,-3-5 87,-1 1 1,1-2-435,-2-1 79,1-1-149,1 0 202,-3 1 0,3-5-919,-5 1 741,5-5 0,-3 2-644,6-5 1193,-6 0 0,3 0 0,1-5 0,0-2 0</inkml:trace>
  <inkml:trace contextRef="#ctx0" brushRef="#br0" timeOffset="190">10838 15772 8152,'5'-18'-1266,"-3"-2"633,2 5 1377,-3 0 0,0 3 335,3 1-240,-3 5-217,4-5-342,-5 10 1,0-3-250,0 8 1,0 8 113,0 7 1,-5 7-145,-2 5 1,-4 11 27,0 3 1,-6 3-278,-2-2 1,2 2 206,-2 6 1,1-7-158,-1 2 1,-1-2 104,4-5 0,1-4-53,4-4 0,-1-1-185,1-6 0,3-4 87,1-4 0,3-5-23,-4 1 1,6-6-5,-2-2 0,1 0-197,-1 0 270,3-2-239,-4 1 1,6-5 436,3 3 0,-1-3 0,4-1 0,1 0 0,3 0 0,1 0 0</inkml:trace>
  <inkml:trace contextRef="#ctx0" brushRef="#br0" timeOffset="191">11227 16252 8109,'-12'-23'0,"5"5"362,-1 3 0,4 2-49,-3 2 1,4 3-114,-1 1 0,-2 0 105,-2 0 1,-2-2 151,-1 5 0,-1-4-246,1 5 1,-4-1-97,-1 4 0,-4 1-119,1 3 0,1-2 102,-1 6 1,2 3-56,-2 5 1,-2 4-31,6-1 0,0 3-235,3 0 1,5 5-41,-1 0 0,6-1-157,-2-3 1,3-1 84,1-3 0,3 1-45,1-5 0,9 1 84,-2-5 1,3-5 84,-2-2 0,3 1 129,0-1 1,5 0-35,-1-4 1,-1-4 150,1 0 0,-4-5-90,4 2 0,-3-3 151,3-2 1,-5 1 7,1-1 0,-4 1 178,-3 0 1,1-5 31,-5 1 1,-1 0-99,-3 3 1,4 1-66,0 0 1,0 3-97,-4 0 1,1 2 26,3-2 0,-3 2 37,3 2-304,-3 3 117,4-4 17,-3 5 1,7 1 141,-6 3 1,1 4-82,-4 7 1,0-3-115,0 4 1,0-4 24,0 0 1,1-1 37,3 1 1,-1-1-71,4 1-86,1-1 0,3-3 101,1-1 0,-1-4-13,1 1 1,3-3 95,0-1-68,0 0 1,-3-4 232,-1 0 0,-1-1 25,-2 1 1,1 2 26,-5-6 0,1 1-61,-1-5 0,-2 4-12,6 1 0,-2-2 2,2-6 0,2 2 1,-3-2 1,0 3 26,0 5 0,-3-2 59,4 5-145,-6 0 0,7 6 34,-5 1 0,0 1-139,-4 8 1,1-4 58,3 8 1,-3 0 0,3-1 1,-3 6-12,-1-2 0,4-3-112,0 0 1,1 0-13,-1-1 0,-2 2 63,6-2 1,-6-6-203,2 2 61,-3-2 620,5-3-291,-5 0 0,4-8 166,-5-2 1,0-2-52,0-5 0,0-4 177,0-1 0,0-4-110,0 1 1,1 1-41,3-1 0,2 0-486,6-4 0,0 2-293,4 2 0,-2-2-516,5 6 0,-2 1 304,2 7 1,2 1-431,-6 6 1,1 2 1131,0 2 0,-4 7 0,5 7 0</inkml:trace>
  <inkml:trace contextRef="#ctx0" brushRef="#br0" timeOffset="192">11992 15784 8261,'1'-13'0,"3"-2"-561,-3 2 504,4-3 0,-5 8 271,0 0 141,0 6 381,0-8 277,0 8-166,0-3-537,0 15 1,0 3 83,0 10 1,0 5-210,0 2 0,0 3 16,0 2 0,5-1-107,3 0 1,-2 4 99,2 0 1,-5 4-123,0-4 1,2 0-58,-1-3 1,0 3-178,-4 0 1,0-4 28,0-4 1,0-4-96,0 0 0,0-1-68,0-3 1,0 0 98,0-3 0,0 1-22,0-4 0,0 0 87,0-1 0,4-6 160,0 3-126,-1-4 39,3 4-7,-5-6 238,4-1-82,-5-5 514,0 0-573,5 0 1,-3-4 13,6 1 0,-4-2-20,4 1 0,-1 1-3,5-4 1,-1 4-38,0-1 0,2-1-155,2 1 0,-2 1 109,2 3 0,-2 0-149,-2 0 0,1 0-75,-1 0 1,1 0 53,-1 0 1,-3 0-912,-1 0 123,1 0 18,-2 0 1001,-1 0 0,-5 0 0,0 0 0</inkml:trace>
  <inkml:trace contextRef="#ctx0" brushRef="#br0" timeOffset="193">12083 15658 8115,'-11'-11'-40,"-1"-1"1,1 1 0,1-1 153,2 1 1,3 3 317,5 1 0,0 3 232,0-4-10,0 6-375,0-8 1,3 7-21,4-5 0,1 6-187,7-2-116,3-2 202,0 4 0,6-8-156,2 3 0,0 0-142,4 0 1,-4 4-177,0-1 0,-2-1-185,-1 1 0,-1 1-1382,-3 3 1883,2 5 0,-13 1 0,2 6 0</inkml:trace>
  <inkml:trace contextRef="#ctx0" brushRef="#br0" timeOffset="194">12563 15761 8251,'-8'-5'0,"1"-3"0,0-2 0,0-1 0,2-1 0,5 1 0,-2 3 0,-1 0 0,1 6 1880,-3-3-1235,5 5 0,2 6-181,1 6 0,4 2-200,4 8 1,2 0 18,2 8 0,3-3-104,5 4 0,-1-1 11,1 4 0,4-3 29,0-1 1,-1-3-147,-3 3 1,0-4-134,0 0 0,-5-2 90,-3-1 1,1-1-153,0-3 1,-3-1-37,-5-3 0,2-2 93,-2 2 1,2-3-271,1 0 0,-3-1 32,0 1 0,-1-5-103,5 1 0,-5-6 172,1 2 0,-4-2-372,3-2 264,-4 5 0,3-4-736,-2 3 162,-3-3 0,3 0 330,-8 3 1,2-3 585,-6 3 0,-5-3 0,-4-1 0</inkml:trace>
  <inkml:trace contextRef="#ctx0" brushRef="#br0" timeOffset="195">12986 15715 8122,'-12'-24'117,"1"5"1,3 6 192,0 6 337,6-3-215,-3 8-117,5-3 1,-4 10-160,0 3 1,-5 8-3,2 7 0,-3 5-217,-2 6 1,-3 1 51,0-1 1,-4 4 45,3 0 0,-3 4 42,4-4 0,-5 0-14,1-4 0,1 1-40,-1-1 0,4-5-150,-4-2 1,5-3 53,-1-1 0,-2-4-192,2 0 1,0-5-89,3 1 1,5-2 113,-1-2 1,0-1-1330,-3-2 437,5 2 1131,-5-9 0,10 4 0,-4-10 0,5-1 0</inkml:trace>
  <inkml:trace contextRef="#ctx0" brushRef="#br0" timeOffset="196">13123 15589 8053,'-2'-21'0,"-2"2"0,3-1 5,-3 4 1,8 1-26,4 4 0,-2-1 468,2 1 1,-1 3-161,5 1 0,-1 3-65,1-4 1,-1 6-126,1-2 1,3 1 3,0 0 1,8 1-36,-4-2 1,6-1-95,-2 2 0,0-1-51,4 4 0,-5-4 101,-3 0 1,3-1-22,-3 1 0,-2 3 37,-2-3 145,-3 3-26,0 1 41,-6 0-157,4 0 0,-8 9 6,1 2 0,-1 8 6,-2 0 1,0 4-14,0 4 0,0 3-73,0 8 1,4 3 17,-1 5 1,2-1-6,-1 1 1,-3-2 25,3-2 0,-2 1-3,-2-5 0,3-1-18,1-6 0,1 0-11,-1-4 0,-1 0-187,4-4 0,-3-4 117,4 0 1,-5-4-105,5 4 0,-4-5 85,3 1 1,-4-6 122,1-1 0,1-5-99,-1 5 139,0 0 0,-4-1 119,0 1 143,0-6 0,-2 7 310,-2-5-376,3 5 0,-4-6-455,5 4 205,0-4 1,0 3-222,0-2 196,0-3 0,0 5 28,0-2 76,0-3 229,-5 5-181,-1-6 0,-6 0 257,1 0 0,-2 0 115,-2 0 0,1 0-107,-5 0 0,0 0 19,-4 0 0,0 0-228,0 0 1,-3 0-310,-1 0 1,0 0 90,5 0 0,-1 0-195,0 0 0,5 1-1085,3 3 0,7-2-179,4 6 1499,3-1 0,1 5 0,0-1 0</inkml:trace>
  <inkml:trace contextRef="#ctx0" brushRef="#br0" timeOffset="197">14173 15772 8115,'0'-11'313,"0"-1"193,0 1-370,0 0 0,0 3 262,0 0 4,0 6 1,0-2-61,0 8 1,0 3 14,0 9 1,-1 3-67,-3 7 1,3 0-31,-3 4 0,3-3-135,1 3 1,1-1 141,3 2 0,-2-3-277,6-5 1,-5-1 19,0 1 0,3-1-4,-3-3 1,2 1-129,-1-5 0,-3-3-498,3-5 199,-2 1 1,-2 0-1194,0-1-1030,0-4 1896,0 2 0,-2-5 747,-2 0 0,-2 5 0,-5 1 0</inkml:trace>
  <inkml:trace contextRef="#ctx0" brushRef="#br0" timeOffset="198">13911 16001 8112,'7'-11'278,"1"4"1,5-2 451,6 5 1,6-3-327,2 3 1,8-4-139,-1 4 1,7-5 49,-3 2 0,4-2-268,-4 1 1,1-2-230,-1 3 1,-7 1-26,-1 3 1,-2 0-237,-5-1 1,2 3 441,-5-3 0,-4 3 0,0 1 0</inkml:trace>
  <inkml:trace contextRef="#ctx0" brushRef="#br0" timeOffset="199">14733 15589 8219,'-6'-11'-375,"2"0"0,2-1 228,2 1 0,0-1 258,0 1 1,2 0 134,2-1 0,1 4 319,2 1 1,0 1 348,-4-2 223,-1 3-123,3 0-690,-5 4 0,4-3-69,-1 8 1,1 6 52,-4 5 1,5 9 0,3-1 0,6 7-74,1 1 0,7 3 15,0 4 1,1-2-90,4 2 0,1-3-173,-1-1 0,-1 1-269,-3-1 0,-1-4 188,-3 1 0,1-6-31,-5 2 1,0-7-22,-3-1 1,-1-5-75,1 1 0,-5 1-110,1-5 1,-6 3-784,2-6-29,3 2-700,-6 1 767,4 1 1,-5-5 603,0 1 0,-4-4 470,0 3 0,-5-4 0,3 2 0</inkml:trace>
  <inkml:trace contextRef="#ctx0" brushRef="#br0" timeOffset="200">15384 15452 8216,'0'-22'289,"0"4"165,0 3 1,0 2-12,0 1-233,0 6 1,0 0 104,0 2 1,0 4-1,0 0 0,0 6-267,0 10 0,-9 4 111,-2 10 1,-5 6-264,1 10 0,2 4-166,-2 4 0,1-2 115,-1 1 0,6-9 107,-2 2 1,2-4-77,-3 0 0,5-4 33,-1-8 0,2 2-90,-2-5 0,-1-4-48,6-4 0,-5-5 98,4 1 1,-3-3-456,3 0 0,-1-1-3,1 1 1,3-5-246,-3 1 834,2 0 0,-3 3 0,-1 0 0</inkml:trace>
  <inkml:trace contextRef="#ctx0" brushRef="#br0" timeOffset="201">15749 15898 8216,'-1'-22'295,"-3"3"1,2-1 457,-6 5 1,6-1-469,-2 5 1,1 0-374,-1-1 1,-2 2 328,-5 2 1,-6 2-66,-2 2 0,-2 4-192,-2 0 0,-4 5 45,0 7 1,1 3-98,3 0 1,4 9 106,0-1 0,6 6-168,2-2 1,1 1 28,6-1 0,0-3-159,4 2 0,0-5 36,0-2 0,5-5 113,3 1 0,3-4-107,4-3 0,-1-3 127,5-5 0,0 0 38,4 0 1,0-5 27,0-3 0,-2-2 171,-1-1 0,0-1-89,-5 1 0,-1-4 212,-6-1 0,0 1-57,-4 4 0,1-1-100,-1 1 1,-3 0 352,3-1-229,-2 1-161,-2-1 1,0 5-92,0-1-194,0 5 0,0 0 149,0 6 1,0 1-92,0 8 1,0-3 34,0 6 0,0-1 79,0 1 1,0-2 22,0 2 1,-4 1 24,0 0 1,0-1 49,4-4-15,0 1 1,1-2 56,3-2-32,3 2 0,4-9 12,0 3 1,1-3-26,-1-1 0,1 0-26,-1 0 0,0-4 39,1 0 0,-1-4 12,1 0 1,-1-2 95,1-2 1,-5 1-26,1-1 0,-4 1 131,3 0 1,-3-2-72,4-2 0,-5 2 63,5-2-391,0 2 0,-1 3 203,1 2-280,-6 3 1,5 7 22,-3 1 1,-3 4 129,3 4 1,-3 2-68,-1 2 1,0 3 2,0 5 1,-4-4-7,0 0 0,1-4 10,3 4 0,0-4-74,0 4 1,0-5 64,0 1 114,0-2 0,1-3 48,3-2 309,-3-3-131,4-5 1,-4 0 317,3 0 0,-3-5-183,3-3 0,-3-6 156,-1-1 1,0-1-182,0 0 0,0-1-69,0-6 0,4 1-273,0 3 0,6-2-409,2 2 0,0 1-541,7-1 0,0 6 466,4 2 0,-4 0-218,0 8 0,-1-1-569,1 4 0,3 5 547,-3 3 0,-3 2 723,-1 1 0,-2 1 0,-2-1 0</inkml:trace>
  <inkml:trace contextRef="#ctx0" brushRef="#br0" timeOffset="202">16480 15418 8168,'-16'-16'0,"3"-1"0,-2-2-1465,7 3 977,3 4 741,5 1-111,0 4 1,0 5 287,0 10 1,1 4-77,3 11 1,-1 6 151,4 6 1,-3 0-149,4 7 0,-2 1-164,2 7 0,1-5-23,-5 1 1,1 0-34,-2-5 0,-1-1-307,1-2 0,-1-4-58,-2-3 0,0 0-282,0-4 0,0 0 56,0-5 0,0 0 200,0-3 0,0 1 65,0-4 0,0 3-16,0-4 0,0 0 179,0-3 7,0-1 0,0 0 174,0 1-195,0-6 352,0 4-35,0-8-292,0 3 849,0-5-606,5 0 1,-3 0 203,6 0-397,0 0 1,3 0 2,0 0 0,2 0-70,2 0 1,-1 0-257,5 0 1,-3-2-298,3-1 0,-2 1 295,2-2 0,2 3-153,-6 1 0,0-4 442,-3 1 0,-1-1 0,0 4 0,-4 0 0,-2 0 0,-5-5 0,0-2 0</inkml:trace>
  <inkml:trace contextRef="#ctx0" brushRef="#br0" timeOffset="203">16515 15395 8149,'-11'-21'-755,"4"2"1,2 1 452,5 3 0,0 2 302,0-2 0,0 2-57,0 2 0,1-1 5,3 1 0,-2-1 292,6 1 1,1 5 337,6 2 0,-1-1-316,5 1 0,-4 0-145,4 4 0,-1 1-220,1 3 1,5-1 125,-5 4 1,2-4-350,-6 1 1,-1 1 25,5-1 0,-4 3-109,4-3 1,-1 4 408,1-5 0,-3 5 0,-4-4 0,-1 5 0,1-3 0</inkml:trace>
  <inkml:trace contextRef="#ctx0" brushRef="#br0" timeOffset="204">16937 15510 8110,'-6'-12'-297,"2"1"0,3 3-372,1 0 1,1 6 668,3-2 0,-3 3-78,9 1 0,-3 0 169,4 0 0,0 5 142,1 3 0,-1 2-96,1 1 0,3 1 18,0-1 1,2 0-108,-2 1 1,-2-1 48,2 1 0,-3-1-230,0 0 0,3 0 76,0-4 0,1 2-374,-5-5 1,-3 4 238,-1-5 0,0 2 192,0-1 0,3-2 0,-8 8 0,3-4 0</inkml:trace>
  <inkml:trace contextRef="#ctx0" brushRef="#br0" timeOffset="205">17371 15487 8125,'0'-12'-598,"0"1"-75,0-1 1,0 1 672,0 0 0,0-1 15,0 1 412,5-1-90,-4 6 0,3 2-166,-8 8 1,-2 2-115,-5 6 1,-6 4 52,-2 3 1,-2 4-51,-2 4 0,4-3 2,0 3 1,3-3-162,-3-2 0,5 1-75,-1 0 1,3-1-304,0-3 0,5 1 123,-1-5 1,5 1 353,0-5 0,1 0 0,2 1 0,0-1 0,0-3 0,0-1 0,0-4 0,0 2 0</inkml:trace>
  <inkml:trace contextRef="#ctx0" brushRef="#br0" timeOffset="206">17154 15795 8125,'1'-10'-1046,"3"2"0,-3 2 1046,3 2 133,-2 3 1,-2-3 334,0 8 0,0 2-133,0 6 1,0-1-129,0 0 1,0 5-136,0-1 1,0 5 87,0-1 0,0-1-352,0 1 0,0-4 65,0 4 1,0-5 24,0 2 0,0-4-135,0 0-190,0-1 242,5 0 0,-4-3-281,3 0 32,-3-6 434,-1 3 0,0 0 0,-5 2 0,-1 4 0</inkml:trace>
  <inkml:trace contextRef="#ctx0" brushRef="#br0" timeOffset="207">17554 15384 8207,'-5'-18'0,"4"2"0,-3 4-773,2 1 0,4-1 464,2 1 0,-3 3 309,3 1 0,1 3 89,-2-4 1,3 6 647,-3-2-523,4-2 1,4 3-59,1-5 0,-1 6-126,0-2 1,1 3 105,-1 1 1,1-4-221,-1 0 0,4 0 125,1 4 1,0 0-205,-1 0 0,-2 0-6,2 0 0,-2-1-23,-2-3 1,1 3 163,-1-3 1,-3 3-35,-1 1 129,-4 0-131,2 0 181,0 0 0,-4 1-60,3 3 1,-3 2 138,-1 6 0,0-1-91,0 1 0,-1 4 162,-3 3 1,3 7-114,-3 0 0,3 2 22,1-1 1,0-2-74,0 6 0,0-2 27,0 1 0,0 3-131,0-2 0,0-2-20,0 1 0,0-3-109,0 3 1,0-4-22,0 1 0,0-2-202,0 2 0,0-3 81,0 2 0,0-5-96,0-2 1,1 0 89,3 4 1,-3-2 105,3-2 1,-3 1 89,-1-4 1,0 3 174,0-4 1,4 0 45,0-3 1,1-1-14,-1 0 1,-2 1 232,6-1 0,-5 1-110,0-1 1,0 1 52,1-1 0,-2-3-166,6-1 1,-6-3-17,2 4 1,1-5-56,-1 5 1,0-4 137,-4 3-46,5-4 15,-4 7 6,4-9-140,-5 10-30,0-10 0,0 5-37,0-2 1,-1-3 103,-3 3 0,3-1 79,-3 0-41,-2-1 0,3 3-2,-4-5 0,3 0 279,-4 0 65,1 0 1,-9 0-53,1 0 0,-1 0 154,0 0 1,-1 0 10,-6 0 1,-5 0-116,-3 0 1,2 0-267,-1 0 0,6 0 14,1 0 0,5 0 79,7 0-877,-1 0-1570,6 0-30,1 0-1481,5 0 3678,5 0 0,1 5 0,6 1 0</inkml:trace>
  <inkml:trace contextRef="#ctx0" brushRef="#br0" timeOffset="208">18262 15818 8831,'8'0'578,"-1"0"-273,1 0-168,3 0 1,2 0 44,2 0 0,-1 0 130,5 0 0,-4-4-172,4 0 1,0 0 3,4 4 1,0-1-27,0-3 0,0 2-203,0-6 1,3 6 30,1-2 1,0-1-163,-5 1 0,-3-4-292,0 5 0,-5-1 262,2 4 0,-5-1-563,-3-3-92,-3 2 262,-5-3 1,-1 5 638,-3 0 0,-8 0 0,-5 0 0</inkml:trace>
  <inkml:trace contextRef="#ctx0" brushRef="#br0" timeOffset="209">18490 15589 8147,'-11'-11'1248,"5"0"-956,-5 4 221,10 2-141,-4 5 1,5 1-169,0 3 1,0 8 14,0 7 1,1 4-29,3 3 1,-3 2-16,3 3 1,-2 2-12,-2-3 0,0-2-242,0-1 0,1-3-48,3-1 0,-3-2 110,3-2 0,-2-2-270,2-6 1,-3 1-677,3-1 88,2 0 1,-3 1 306,5-1 1,-6-3 565,2-1 0,2 6 0,1 5 0</inkml:trace>
  <inkml:trace contextRef="#ctx0" brushRef="#br0" timeOffset="210">19256 15407 8147,'0'-12'0,"0"1"93,0-1 135,0 1 0,3 0-73,1-1 299,0 1 445,-4-1-515,5 1 0,0 3-101,3 1 1,2 4-43,-2-1 0,5 2 0,3-2 1,4 3 29,-1-3 1,-1 7-31,1 0 1,-1 10-1,1-2 0,2 8 30,-2 0 1,-2 4-31,-2 4 1,-2 2-1,-2 5 0,-5 1-187,-2-1 1,-2 1-529,-2 4 0,-6 0 57,-1 3 0,-3-2 82,-2-2 0,-3-6-195,0 2 0,0-7 2,3 0 221,1-8 57,-1 2 0,1-8 215,-1 2 0,1-2 55,0-2 1,0-3 163,4 0 1,-3-5-71,2 5 1,-2-4 203,-1 3 0,3-3-63,0 4 1,2-4 331,-2 3-284,-2-4-166,9 7-83,-4-9 0,6 6 95,3-4 1,2-1-1,6 1 0,0-1-54,4-2 1,1 0-7,6 0 1,4-2 14,0-1 0,3 0-1,-3-4 0,3 4-102,-3-1 1,3-1 116,-3 1 1,-4 0-210,-4 4 181,0-5-156,-2 4 0,0-4-207,-6 5 1,1 0-657,-1 0-966,1 0 867,-6 0 0,-2 0 1028,-8 0 0,-2 5 0,-6 1 0</inkml:trace>
  <inkml:trace contextRef="#ctx0" brushRef="#br0" timeOffset="211">20523 15338 8147,'-4'-18'2,"1"3"1,-1 3 180,4 0 1,0 1-250,0-1 1,-5 1 114,-3-1 0,2 5 331,-2-1 1,-1 4-95,-6-3 0,2 4-51,-2-1 1,-3 4-51,-1 4 0,2-1 10,-2 4 1,1 2 14,-1 7 1,-7-1-60,4 8 0,-4-3 28,3 7 1,1 2 43,-1 1 1,4 7-191,0 1 0,1 5 25,-1-1 0,-2 1-83,6-1 0,0 1 76,4-5 0,4 0-150,3-3 1,3-1 62,1 0 0,0-5-116,0-2 1,5-3-165,3-1 0,3-5 97,5-3 0,1-2-37,6-2 0,0-3 38,0-1 1,1-4-93,3 1 0,-3-3 142,2-1 1,2-4-27,-1 0 1,0-5 38,-5 2 1,1 0 0,0 0 0,-4-1 35,0-3 1,-5-1-186,1 1 362,-7 0 1,1-1 114,-5 1 0,-1 3 507,-3 0-368,0 6 1,-1-4 664,-3 2-348,3 2-299,-4-3 1,5 7-55,0 1 0,0 4-38,0 4 0,0-3-140,0-1 0,0 2-35,0 7 0,0-8-199,0 4 0,5-3 33,3 2 1,6-1-181,1-2 0,5 1 29,-1-5 1,3-1-115,1-3 1,1 0 73,2 0 0,-1-1 23,1-3 1,2-1 2,-1-2 0,-2-3 183,-6 2 0,1-2 174,-4-2 0,-1 0 21,-4-4 0,1 2 249,-1-5 1,-4 0-77,-4-3 0,-1-3 93,-2-1 0,-11 2 32,-4-3 1,-6 4-85,-6 4 1,-3 3-218,-9 4 0,4 6-51,-3 2 1,7 4-278,5 4 1,3 4-160,4 7 0,7 4-587,9 7 0,1-1-495,2 1 0,0 1 1462,0-4 0,-5 2 0,-1-7 0</inkml:trace>
  <inkml:trace contextRef="#ctx0" brushRef="#br0" timeOffset="212">21003 15738 8120,'0'-18'0,"0"3"0,1 4 738,3 3-238,2 3-324,6 5 1,-5 0 129,1 0 0,-5 5 105,0 3 0,2 7-303,-1 4 0,4-1 102,-4 1 0,-1 0-168,-3 3 1,4 1 69,0 0 0,4-5-319,-4-3 0,3 2 100,-3-2 1,5 0-68,-2-3 1,0-1-82,0 0 124,1-4 1,3 2 145,1-6 310,-6 1 136,4-4-225,-3 0 0,0-4 27,1 1 1,-6-6-72,2 1 1,-1-2-2,1-1 1,-2-1 16,6 1 0,-6-2 6,2-2 0,1-2 25,-1-2 1,5-2 20,-2 2 0,0 1-507,0-1 0,-3 5-185,4-1 0,-4-1-407,3 5 0,-3-3 63,4 6 0,-4 0-626,3 0 0,-3 3 1402,4 5 0,-1 0 0,5 0 0</inkml:trace>
  <inkml:trace contextRef="#ctx0" brushRef="#br0" timeOffset="213">21711 15144 8098,'0'-11'0,"0"-1"196,-5 6 568,4-4-550,-4 8 1,3-3-1,-1 5 1,1 2 62,-2 1-86,3 4 0,-3 9 21,1 3 0,-1 8 11,4 3 0,0 9 2,0 2 1,1 3-19,3-3 1,-2 4 61,6-3 0,0 2-28,3 2 1,-1-2-310,-2-2 1,1 3 227,-5-4 0,1 3-130,-2-3 1,-1-1-77,1-6 0,-1 0-179,-2 1 0,0-5 10,0 0 0,0-4-113,0 0 0,0-5 214,0-2 1,0-5 59,0 1 0,0-6 681,0-2-33,0-4 300,0 2 655,0-5-1252,0-5 1,0 2 104,0-4-532,0 4 164,0-7 0,1 9-243,3-3 1,-2 2 19,6-2 0,0 2-89,3-1 0,2 1 42,2 2 0,-1-1 87,5-3 0,-1 3-17,1-3 0,2 3 10,-2 1 1,3 0-78,1 0 0,-4 0 63,0 0 1,-5 0-50,1 0 1,-2 0-456,-2 0 55,-5 0 1,3-1-87,-5-3 1,-1 3-318,-7-3 0,-2 3 1022,-6 1 0,-4 0 0,-2 0 0</inkml:trace>
  <inkml:trace contextRef="#ctx0" brushRef="#br0" timeOffset="214">21677 15293 8098,'0'-12'0,"-1"1"124,-3-1 0,2 5 803,-1-1-616,6 0 1,3 1 132,1-1 1,3 4-213,-2-3 0,3 3 22,5-4 0,0 6-218,3-2 0,3-1-52,-3 1 1,2-1-121,2 1 1,0 3-106,0-3 1,3-1-380,1 1 0,-4 0 124,-4 4 0,-5 0-1291,1 0 1088,-2 0 699,-7 0 0,4 6 0,-3 0 0</inkml:trace>
  <inkml:trace contextRef="#ctx0" brushRef="#br0" timeOffset="215">22168 15281 8207,'0'-6'878,"1"1"-751,3 5 1,-1 0 198,4 0 1,-3 2-16,4 6 1,-1 1-58,5 10 0,3 1 0,0 7 0,9 2-62,-1 5 1,2 0-95,-2 1 1,0 3-168,0 0 1,0 0 75,0-4 0,-1 0-240,1 1 0,-1-2 114,-3-3 1,1-2-37,-5-5 0,1 0 11,-5 0 1,0-6-49,1-1 1,-1-4-15,1 0 1,-1-1-81,1 1 1,-5-2-772,1-3 724,-6 3 0,5-8-1016,-4 2 1349,-1 2 0,-2-5 0,-12 4 0,-5-5 0</inkml:trace>
  <inkml:trace contextRef="#ctx0" brushRef="#br0" timeOffset="216">22670 15372 8201,'0'-29'229,"-1"3"176,-3 7 0,3 2-93,-3 6-336,3-1 1,0 2 444,-3 3 10,3 1 1,-10 8-580,4 2 1,-3 8 103,-2 11 0,0 2-57,-4 10 0,-3 1 7,-7 10 1,0 1-271,-4 3 1,-1-3 323,-3 2 0,5-7-123,2-4 0,1-2 74,3-2 0,-3-5 21,7-2 1,2-5-203,-2-2 1,6 0 74,2-5 0,-1 0-543,4-3 0,3-1 6,2 1 872,-4-1 1,6 0-1,-4 1 1</inkml:trace>
  <inkml:trace contextRef="#ctx0" brushRef="#br0" timeOffset="217">22853 16001 8025,'-1'-18'160,"-3"3"242,3 7-257,-4 3 0,5 6 153,0 3 1,0 4 107,0 7 1,-4 3-118,0 4 0,-5 3-380,2 1 1,-4 0-201,0 4 0,0-1-242,-1 2 0,-3-3 12,0-6 0,3 0-1190,5-3 1711,4-2 0,-7-6 0,4 0 0</inkml:trace>
  <inkml:trace contextRef="#ctx0" brushRef="#br0" timeOffset="218">23070 15270 8109,'0'-12'847,"0"6"-338,5-4-316,2 9 0,0-3 10,1 8 1,-2-2-116,2 6 1,6-1 89,-3 5 0,3 3-132,-2 0 0,3 2-70,0-2 0,0-2 138,-3 2 1,3-3-256,0 0 1,0-1-30,-3 1 1,-2-1 2,-3 1 1,4-1-134,-4 0 1,0-3-311,0 0 0,-3-1 166,4 5 444,-6-6 0,8 4 0,-3-3 0</inkml:trace>
  <inkml:trace contextRef="#ctx0" brushRef="#br0" timeOffset="219">23550 15224 8260,'5'-18'0,"-4"6"114,3 4 1,-1 4 453,0-3-217,-1 4 113,3-7-200,-5 9 0,0 2-151,0 10 0,-7 2-223,-4 6 1,-6 0 200,-5 4 1,-1 1-144,0 3 1,0-3-283,0 2 0,0-2 142,1-1 1,0-4-419,3 0 1,-1-3 105,4 3 0,5-5-73,3 1 1,2-2 576,-2-2 0,3 0 0,0 1 0,-1-1 0</inkml:trace>
  <inkml:trace contextRef="#ctx0" brushRef="#br0" timeOffset="220">23287 15601 7798,'0'-6'727,"0"0"0,0 8-295,0 2 0,0 2-136,0 5 0,4 5-11,0-1 1,0 5-33,-4-1 0,0 3-1,0 1 1,1-4-76,3 0 1,-3-5-193,3 1 1,-3-3-617,-1 0 0,0-4 63,0-1 956,0-4-81,0 2-62,0-5-643,0 5-148,-5-4 0,2 5-801,-4-2-800,4-2 2147,-2 3 0,0-5 0,-1 0 0</inkml:trace>
  <inkml:trace contextRef="#ctx0" brushRef="#br0" timeOffset="221">23733 15167 8260,'-7'-24'0,"2"-2"-253,5 11 0,0 0 122,0 4 0,0-1-23,0 1 0,0 3 731,0 0 1101,0 6-1229,5-8 0,-2 9-181,4-3 1,-3 2-149,4 2 0,-1 4-150,5 0 0,-1 5-98,1-1 1,-1-2 40,1 2 1,-1-2-61,0 1 0,5 2 57,-1-5 0,0 0 18,-4-4 1,1 4-3,-1 0 1,1-1 14,-1-3 0,1 0 272,-1 0 0,-3 0-80,-1 0 0,-3 0 168,4 0-103,-6 0-139,3 0 1,-1 7-35,0 4 1,0 1-142,-4 3 0,0 3 138,0 1 0,0 2-20,0 2 1,0-3 0,0 3 0,0-3 8,0 7 1,0-3 83,0-1 0,0-3-84,0 3 1,0-6 48,0 6 1,0-3-81,0 3 1,0 0-108,0-1 0,0 2 89,0 3 1,0-3-162,0 3 1,0-3 58,0-1 1,3 0-188,1 0 1,4-2 182,-4-2 0,1 1 112,-1-4 1,-2 3 176,6-4 0,-6 1-125,2 0 0,1-4 148,-1 4 1,1-4-131,-1 0 1,-3-1 14,3 1 1,-3-1-12,-1 0 1,4 1 5,0-1 0,0-3 344,-4-1-328,5 1 185,-4 3 0,5 0-14,-2-4-126,-3 3-72,4-3 23,-5 4 4,0 1 0,4-5 48,0 1-75,0-6 19,-4 8 257,0-8 1,0 4 28,0-2 0,1-3 386,3 3-426,-3-3-189,4-1 139,-5 5-179,5-3-465,-3 3-32,3-5 234,-5 0 313,-5 0 1,2 0 261,-5 0 0,1 0 291,-5 0 1,5 0-253,-1 0 1,-1 0 100,-6 0 1,2-2-42,-2-1 1,-3 1-9,-1-1 1,2-3-268,-2 3-1,0-1-221,-4 4 1,4 0-115,0 0 1,5 0-409,-2 0 1,4 0-19,0 0 1,5 1-633,-1 3 0,4-2 110,-3 6 1,4-4 409,-1 3 0,3-3-1850,1 4 1362,0 0 1153,0 3 0,0 0 0,0 1 0</inkml:trace>
  <inkml:trace contextRef="#ctx0" brushRef="#br0" timeOffset="222">9000 17634 8295,'-12'0'-621,"6"0"1008,1 0-23,5 0 1,4-1-106,-1-3 1,8 2 8,0-1 0,2 1-28,6 2 0,-4-3 137,4-1 1,0-1-127,4 1 0,-4 3 10,0-3 0,0 1-129,4-1 0,-4 3 123,0-3 1,0 3-326,4 1 0,0 0 102,-1 0 1,-3-4-94,0 1 0,-3-1 84,3 4 1,-5 0 33,1 0 1,-2 0-636,-2 0-727,0-5-41,1 3 1,-7-3 590,-5 5 0,-6 2 755,-10 1 0,-1 9 0,-6 6 0</inkml:trace>
  <inkml:trace contextRef="#ctx0" brushRef="#br0" timeOffset="223">9102 17794 8295,'-11'0'1240,"5"0"-450,1 0-76,5 0 0,5 0-378,2 0 0,9-4 81,3 0 1,2-1-165,2 1 0,5 2-64,2-6 0,2 4-90,-1-3 1,0 3-217,-4-4 0,3 4 14,-3-3 0,0 4-234,-5-1 0,-2 3 337,-1 1 0,-5 0 0,2 0 0</inkml:trace>
  <inkml:trace contextRef="#ctx0" brushRef="#br0" timeOffset="224">10165 17280 8416,'-7'-12'2,"3"1"0,2 3 234,-2 1 1,3 3 177,-3-4 1,3 4-98,1-3 0,0 3 776,0-4-173,-5 6-294,3-3-403,-3 5 1,5 10-191,0 5 0,5 6 206,3 1 0,2 6 33,2 3 1,0-1-214,3 4 0,3-2 68,5 6 1,5-2-123,2-2 0,0 2 110,0 2 1,-1-3-15,2 3 0,0-6 53,-4-2 0,0-4-41,-4 0 0,-4-3-32,0-4 0,-5 2-88,1-6 0,-2 0-148,-2-4 0,-3 1 86,-1-1 0,-3-3-1294,4 0 54,-6-6-956,3 8 936,-5-8-10,0 3 1339,-5-5 0,-1 0 0,-6 0 0</inkml:trace>
  <inkml:trace contextRef="#ctx0" brushRef="#br0" timeOffset="225">10758 17348 8294,'0'-17'-177,"0"1"1,0 7 58,0 2 836,0 4-42,0-2-62,0 0-459,0 4-259,0 6 1,0 4 184,0 10 1,0-4 35,0 4 1,-5 4 139,-2 4 1,-3 3-94,-2-3 0,1 3 287,-1-3 1,1 1-121,0-2 1,-1-2-144,1 3 1,-1-3-81,1-1 1,3 0-191,1 0 0,-1 3-15,-3 1 0,-1-4-305,1-4 1,1-1-99,2 1 1,-2 1 211,2-5 0,3 0-548,1-3 0,3-4 117,1-1 1,1-1 718,3 2 0,2 2 0,6-3 0</inkml:trace>
  <inkml:trace contextRef="#ctx0" brushRef="#br0" timeOffset="226">11078 17737 8220,'0'-18'0,"0"3"0,0 2 170,0 1 0,0 1 327,0 0 0,-4-1-72,1 1 1,-6-1 246,1 1 1,-3 1-290,-5 2 1,3-1-173,-7 6 0,1 0-258,-3 7 0,0 2 141,3 6 0,1 0-87,3 3 1,6-1 30,-2 5 0,7-3-177,0 3 1,3-5-6,1 1 0,0 1-83,0 0 1,1 3-15,3-4 1,-2 0 144,6-3 0,0-5-47,3 1 0,1-6 94,-1 2 1,2-3-104,2-1 0,-1 0 15,5 0 1,-4-3-20,4-1 0,-5-5 75,1 1 1,-1-3-5,1-4 1,-6 2 181,3-2 0,-8 2-106,-1 2 0,-1-1 230,-2 1 0,0-1 56,0 1 124,0-1-173,0 6-71,0 1-122,0 5 1,0 5-187,0 3 1,0 2 221,0 1 0,0 5-27,0-1 1,3 1 22,1 0 1,4-4-50,-4 3 1,5-2 108,-2-1 0,0-1-117,0 0 0,2 1 5,6-1 0,-2-3 18,2-1 1,-1-4-15,1 1 0,-2-3-45,2-1 1,2 0-137,-2 0 1,0 0 115,-3 0 0,-1-5 26,0-3 1,0 2 99,-4-2 0,2 1-19,-5-5 0,0-3 170,-4 0 0,0-2-157,0 2 0,0 3 121,0-4 0,0 4 7,0 0-7,0 1-410,0-1 255,0 6-103,0 6 0,0 10 148,0 5 0,0 2 10,0-2 0,1-2-29,3 2 0,-3 2 29,3-2 1,-3 0-79,-1-4 1,0 1 39,0-1 1,1-1-482,3-2 188,-2 2 504,3-9-119,-5 4 1,3-10 129,1-2 1,4-3-182,-4-2 0,5 1-14,-2-1 0,3-3-62,2 0 0,-1-4 28,1 4 0,0-2-736,3 2 0,-2 2 334,2-2 0,-1 2-965,2 2 0,-2 1 283,5 2 0,-2 3 1034,2 5 0,8 0 0,-3 0 0</inkml:trace>
  <inkml:trace contextRef="#ctx0" brushRef="#br0" timeOffset="227">11809 17154 8301,'0'-18'-120,"-4"2"59,1 4 1,-1 5 226,4-1-44,0 6 0,1-3 281,3 5 1,-3 6-91,3 5 0,1 6 73,-1 6 0,5 5-140,-2 2 1,0 8 85,0 4 0,0 2-101,0 2 1,2 0-16,-5 0 0,1-6 4,-1-2 0,-3-2-85,3-2 1,-2-4-57,2 1 1,-3-6-20,3 2 1,-2-4-112,-2-4 1,0 1 26,0-5 0,3 1 5,1-5 0,0 0 58,-4 1-221,0-1 156,0 1 1,0-5-233,0 1-132,0-6 227,0 3-378,0-5 0,5 0 538,3 0 1,2 0 160,1 0 1,2 0 5,2 0 0,-1 0-98,5 0 0,0-1-241,4-3 0,0 3 139,0-3 0,-2-1-598,-2 1 0,-2-3 81,-6 3 0,-3 0-570,-1 4 1123,-4 0 0,2-5 0,-5-1 0</inkml:trace>
  <inkml:trace contextRef="#ctx0" brushRef="#br0" timeOffset="228">11832 17120 8304,'0'-24'0,"0"5"0,1 5 77,3 2 0,2-2 2,6 3 1,3-3 246,0 6 1,1 0-115,-5 0 0,2 2-57,2 2 0,-1 2-99,5-1 0,-4 1-178,4 2 1,-1 0-123,1 0 0,3 0 156,-3 0 1,1 4-1068,-1 0 1155,2 5 0,-3 2 0,5 7 0</inkml:trace>
  <inkml:trace contextRef="#ctx0" brushRef="#br0" timeOffset="229">12323 17223 8241,'12'7'602,"-1"1"1,0 0-75,1 3 1,-1 0-135,1 1 1,3 4-166,0 3 0,0-1-32,-3 1 1,3 0-219,0 4 0,4 4 155,-4-1 1,4-3-88,-3-4 0,3-1 6,-4 1 0,1-1-176,0-3 0,-4-6 78,4 2 0,-4-3 88,0-1 1,-1 2-99,1-5-234,-1 5-1149,0-8 672,-4 4-505,-2 0 726,-5-3 545,0 3 0,-5 0 0,-2 1 0</inkml:trace>
  <inkml:trace contextRef="#ctx0" brushRef="#br0" timeOffset="230">12711 17246 8299,'-1'-26'328,"-3"3"1,3 8-27,-3 0 0,3 2-116,1 2 71,0 4 1,-1-2 651,-3 6-712,3-1 0,-9 14-169,2 5 0,-4 7-94,-3 4 0,1 4 173,-5 4 1,0 1-121,-4 4 0,1-3-62,-1 6 0,-1 0-4,-3 4 1,3-6 75,-3-2 0,-1-2-135,2-2 0,4-5 115,7-2 0,3-8-293,5-4-400,2-2 483,5-2 0,5-4-1147,2-3 1380,4-3 0,0-6 0,0-2 0</inkml:trace>
  <inkml:trace contextRef="#ctx0" brushRef="#br0" timeOffset="231">12723 17154 8214,'1'-28'0,"3"5"0,2 2-330,6 6 0,0-4 285,4 3 0,-4 1 512,4 4 1,-4 3-223,0 0 0,-1 6 132,0-2 1,1 3-177,-1 1 0,2 0 1,2 0 0,-2 0-71,2 0 1,-2 0 45,-2 0 0,1 0-34,-1 0 0,1 0-19,-1 0 0,2-4-185,2 0 1,-2-1 122,2 1 0,-6 3-220,-2-3 253,1 3-76,3 1 0,-4 6 105,-4 6 0,-1 4-81,-2 7 0,0 5 329,0 2 0,0 3-71,0 2 0,0 2-119,0-3 1,-4 6-108,0-5 0,0 1-139,4-1 1,0-1 167,0 0 0,0-3-128,0-1 1,4-3 169,0 3 0,5-4-99,-2 0 0,4-3 241,0-4 1,-3 1 11,-1-4 0,0-1 20,0-4 1,0 1-209,-4-1 0,-1 1-53,1-1 1,0-3-20,1-1-250,-3 1 0,4-1 46,-5 1 0,-1-4 32,-3 4 0,-2-6-106,-6 2 0,-4 1 22,-3-1 1,0 3-45,-4-3 1,3 1 69,-7-1 1,-2-3 34,-2 3 1,2-3-165,-1-1 0,8 4-284,-1 0 0,8 0-1730,0-4 2333,7 0 0,-2-5 0,4-2 0</inkml:trace>
  <inkml:trace contextRef="#ctx0" brushRef="#br0" timeOffset="232">13579 17257 8457,'-3'-11'-650,"-1"-1"162,-5 6 452,8-4 461,-4 8 89,5-3-53,0 5 0,1 7-267,3 4 0,-2 2 10,6 6 1,-2 0 17,2 4 1,2 3 19,-2 1 1,0 1-53,0-2 1,-2-1-41,-2 1 0,-1-3-75,4-4 1,-3 3-220,4-3 0,-4-3-45,3-1 1,-4-2-343,1-1 0,1-5 142,-2 1 0,2-6-421,-1 2 810,-2 2 0,3-4 0,-5 3 0</inkml:trace>
  <inkml:trace contextRef="#ctx0" brushRef="#br0" timeOffset="233">13431 17440 8504,'-18'-12'516,"2"5"889,4-1-1164,6 5 1,2-2-330,8 5 0,2 0 216,6 0 0,0 2 149,4 1 0,6-1-282,9 2 1,2-3-75,1-1 0,5 0-80,3 0 0,2 0-60,-3 0 0,4 0-500,-3 0 0,-2 0 719,2 0 0,0-5 0,4-2 0</inkml:trace>
  <inkml:trace contextRef="#ctx0" brushRef="#br0" timeOffset="234">14071 17063 8170,'-7'-29'13,"2"4"98,5 6 1,0 5 252,0-1 0,0 6 1042,0 2-912,5 4 0,-2-2-86,4 5 0,1 3-124,3 4 1,1 6-7,-1 10 1,4 5-61,1 2 0,4 8-32,-1 4 1,3 3 48,0 0 1,-3-3-1,0 0 0,1-1-435,2 0 1,0 3 219,-3-6 0,1 0-104,-5-4 1,2-4 49,-2 1 1,-2-6 106,2 2 0,-6-8 10,-1-4 0,-5-2-7,5-2 0,-4-1-192,3-2 147,-4 2 11,2-8 0,-4 3 20,3-5 1,-3-5-51,3-3 0,1-6-34,-1-1 1,1-6-11,-1 2 1,-3-3-37,3-5 1,-3-2-138,-1-6 0,0 0 93,0-3 0,0 1-163,0-5 0,-3 4-45,-1-4 0,0 0 65,4-3 1,-4 4-78,0 3 0,0 0-51,4 4 1,4-2-29,0 9 1,1 2-274,-1 6-190,2 3 479,6 4 1,-1 7-123,1 5 0,-2 10-258,-3 9 775,4 3 0,0 6 0,7 1 0</inkml:trace>
  <inkml:trace contextRef="#ctx0" brushRef="#br0" timeOffset="235">14870 17417 8332,'0'-12'-304,"0"5"484,0-1 0,0 4 823,0-3-253,0-1 1,0-3-244,0-1 0,-1 2-39,-3 3-317,-2-4 1,-10 10-146,1-3 0,-1 4 52,0 4 1,4 6-189,-4 5 0,0 6 230,1-2 0,1 2-151,6 2 1,-2 4-89,2 0 1,3-1 37,1-3 1,3-1-33,1-3 1,0-2 40,0-1 0,1-5-80,3 0 1,-1 0 71,4-8 0,1 5-25,3-4 0,1 0 105,-1-4 0,5-5-38,-1-3 0,1-2 89,0-2 1,-4-3-85,3 0 1,-3-2 242,-5 2 0,2 3 7,-5-4 1,4 0 37,-4 1 0,-1 3-209,-3 5 0,2 0 41,1 0-47,-1-4-39,3 10-101,-5-4 168,5 5-218,1 0 1,4 1 140,-2 3 1,2 1-7,-2 3 0,1 2-116,-2-2-7,3 2 60,-3 1 18,4 1 100,1-6-56,-1-1 6,0-5 43,1 0 1,-1-4 10,1 0 0,-5-3 69,1 3 55,0-5 0,-1 7 463,1-6-169,-6 5-313,3-2 1,-5 7-10,0 1 0,0 4 37,0 4 1,2 4-18,1 1 1,0 4 0,5-1 1,-5-1-51,5 1 1,0-4-21,3 4 0,0-5-20,1 1 0,-4-3-22,-1-5 1,-1 0 581,2-4-436,-3-1 0,-1 1 145,0-6 1,0-1-174,-4-8 1,0 2-50,0-9 0,0 4-32,0-4 1,0 0-215,0-4 0,0 0-67,0 0 0,1 1-41,3-1 1,-2 0-695,6 0 1,-1 2 419,5 1 0,-5 4-410,1 5 0,-2 3 285,2 0 1,2 6 141,-2-2 0,-2 3 48,2 1 0,-1 5 465,5 2 0,-1 4 0,1 0 0</inkml:trace>
  <inkml:trace contextRef="#ctx0" brushRef="#br0" timeOffset="236">15487 16891 8208,'-8'-5'0,"0"-2"941,6 2-463,-3-5 0,10 10-167,3 0 0,-2 10-128,1 9 1,1 7 5,4 5 1,-1 6 134,0 1 1,-3 6-94,0 2 0,-5-4-181,5 3 1,-5-1 117,0 1 1,-1 0-257,-2-4 1,0 3-1,0-6 1,0-4-10,0-4 1,0-4 122,0 0 0,0-1 27,0-3 1,0-4-16,0-3 0,3-2 33,1-2-45,0 1 1,-4-4 93,0-1 37,0-4-94,0 2-478,0-5 244,5 0 1,-2 0 110,4 0 0,1 0-216,3 0 0,1 0 2,-1 0 1,1 0-12,-1 0 0,0 0 65,1 0 1,3 0-163,0 0 1,-3 0-351,-5 0 65,1 0 1,0 0 666,-1 0 0,-4-5 0,2-2 0</inkml:trace>
  <inkml:trace contextRef="#ctx0" brushRef="#br0" timeOffset="237">15487 16937 8147,'-12'-23'19,"6"2"83,2 2 1,3-2-132,1 6 1,1 4-15,3 3 0,1 4 234,3-3 0,2 4 310,-3-1 1,5 3-393,3 1 1,3 0 10,5 0 1,-2 0-294,-2 0 1,3 4 89,-3 0 0,-1 3-41,1-3 1,-5 4-131,1-4 1,-2 3 253,-2-3 0,0 10 0,1-1 0</inkml:trace>
  <inkml:trace contextRef="#ctx0" brushRef="#br0" timeOffset="238">15795 16983 8362,'11'-1'0,"1"-3"0,-1 2 74,1-1 1,-1 1 200,1 2 0,0 0 29,3 0 1,-2 2-8,2 1 0,-1 0 0,2 5 1,-4-1-155,4 5 0,-4-1 136,0 1 1,3 1-358,0-1 0,-1 2 111,-6-7 0,2 4-653,-3 0 1,4-3 177,0-1 1,0-4-74,1 1 1,-1 1 514,1-2 0,-1 1 0,1-4 0</inkml:trace>
  <inkml:trace contextRef="#ctx0" brushRef="#br0" timeOffset="239">16252 16971 8340,'6'-11'0,"-2"0"0,-3-1-125,-1 1 0,4 3 315,0 0 0,0 5 995,-4-5-718,0 6-317,0-4 0,-2 8 22,-1 2 0,-4 3-192,-4 8 1,-2 3-115,-2 5 1,1 0 117,-5 0 1,4 1-196,-4 2 0,5-1 45,-1 1 1,-1-3-115,5-4 0,-3-1-7,6-3 0,3-6-268,1 2 249,3-2-246,1 3 172,0-6 46,0-1 418,0-5-216,5 0 354,-3 0 1,3 1 541,-5 3-213,0-3 1,0 10-47,0-4 1,3 0 202,1 0 0,0 2-263,-4 6 0,0-2 0,0 2 0,0 2-280,0-2 0,4 5-10,0-1 1,-1-1-52,-3 1 1,0-5 31,0 1 0,0 2-194,0-2 0,0 0 26,0-3 0,0-1-300,0 0 72,0 1 1,0-5-338,0 1-419,5-5 434,-3 2 582,3-5 0,0-5 0,1-2 0</inkml:trace>
  <inkml:trace contextRef="#ctx0" brushRef="#br0" timeOffset="240">16400 16789 8364,'0'-18'0,"0"3"0,2 2 193,1 2 0,4 0 404,4 4 0,1-2 27,-1 5-393,0 0 1,1 4-146,-1 0 0,2 0 129,2 0 0,-6 4-297,3 0 1,-4 5 123,4-2 1,-1 2-18,1-1 1,-1 2-163,1-2 0,-5 2 13,1 1 1,-1 1 53,5-1 0,-5 4-101,1 1 0,-5 0 107,0-1 1,2 3 53,-1 5 1,0 0 122,-4 0 1,0 3-61,0 1 0,0 3 8,0-3 0,0 7 48,0-3 1,0 4 151,0-4 1,0 2-75,0 1 1,4-1 64,0-3 1,5 2-132,-2-5 1,3 1 16,2-2 1,-1-2-10,1 3 0,-1-3 16,0-1 1,0-5-1,-4-3 1,2 2-34,-5-2 1,3 0 12,-3-4 0,0-3-18,-4 0 4,0-6 285,0 3-273,0-5 0,-5 0-177,-3 0 0,1 0 42,-5 0 1,2 2-77,-9 1 0,0-1 159,-4 1 1,-1 2-3,-2-1 1,1 5-46,-1-1 1,-2-2-11,1 2 0,1-4-1503,3 3 703,5-4-1658,1 2 2444,11-5 0,11 0 0,8 0 0</inkml:trace>
  <inkml:trace contextRef="#ctx0" brushRef="#br0" timeOffset="241">17177 17131 8375,'-5'-11'0,"-3"-1"0,-2 5 1026,-1-1-153,4 6-511,2-3 0,7 11-200,1 5 0,4 7-27,4 9 63,1 2 0,-1 9-4,0 0 1,1 4-177,-1-4 1,1 3 82,-1-7 0,1 1-220,-1-8 0,-1-2-110,-2-5 0,1 0 39,-6-5-97,6 0-428,-7-3-583,3-6 838,-5-1 460,-5-5 0,-7 0 0,-6 0 0</inkml:trace>
  <inkml:trace contextRef="#ctx0" brushRef="#br0" timeOffset="242">17097 17371 8406,'-8'-5'1286,"1"-3"-797,-1-2 0,2 3-345,2-1 1,4 6-20,4-2 1,2 2-102,6 2 1,4 0 122,3 0 0,7-3-84,0-1 1,11-4-254,1 4 0,1-3-531,3 3 1,-1-4 720,1 5 0,2-6 0,-3 2 0</inkml:trace>
  <inkml:trace contextRef="#ctx0" brushRef="#br0" timeOffset="243">17988 17097 8170,'0'-18'0,"0"1"192,0 1 1,0 4 415,0-4 0,0 4-211,0 0 0,0 1 125,0-1 312,0 1-635,0 0 1,-5 4-126,-3 3 1,-2 3 114,-1 1 0,-2 5-192,-2 3 0,1 3 127,-5 4 1,0 3-88,-4 5 0,4 2-148,0 6 0,5 1 3,-1 10 1,-1-4-10,5 3 1,-2 1 154,9 4 1,1-4-7,3 0 1,0-7 5,0 0 0,1-2-36,3-7 0,2 1-32,5-4 1,5-6 15,-1-1 1,4-5 17,-4-3 0,4 1 18,-4-6 1,4 1-63,-3-4 0,-1 0 40,-4 0 1,5-5 88,-1-2 1,-4 0-68,-3 0 0,-2-1-2,2-3 1,1-1-174,-6 1 0,5-1 119,-4 1 1,1 3-88,-1 1 0,-3 3-12,3-4-88,-3 6 241,4-3 1,-4 6 0,3 3 0,-2 2 5,-2 5 0,0 5 29,0-1 0,1 0-38,3-3 1,-1-1 19,9 0 1,-3 1 44,6-1 1,3-3-49,1-1 0,-1-4 72,1 1 0,0-3-22,3-1 1,5-5 4,0-3 1,-2-2-9,-6-1 0,1-1 97,-4 1 0,-1-4-74,-4 0 1,-3-5 9,0 5 1,-6-5-137,2 1 1,-8 1 104,-4-1 0,-3 1-208,-4-1 1,-4-1-73,-8 5 0,-2 0-214,-5 3 1,-1 2-102,1 2 1,0 5-385,0 6 1,6 5-52,5 7 1,3-1 368,8 5 0,-1 0 578,10 4 0,4 0 0,5 0 0</inkml:trace>
  <inkml:trace contextRef="#ctx0" brushRef="#br0" timeOffset="244">18433 17417 8339,'-5'-12'1138,"4"6"-1104,-4 1 161,10 5 1,1 9 221,6 2 1,-5 5-158,1-1 1,0 1 90,3 3 0,0 3-117,1-3 1,-1 2-103,1 2 1,-5-5-76,1-3 0,-1 2 41,5-2-25,-1 0 1,1-5 183,-1-2 288,1-3-353,-1-5 1,-1-1 143,-2-3 1,1-2-94,-6-6 1,1 0 23,-4-4 1,0 2 49,0-5 0,0 4-30,0-4 1,0 0-199,0-4 0,0 2 127,0 2 0,0-2-856,0 6 1,4-4-91,0 4 0,5 3-433,-2 5 0,4 4 448,0-1 0,0 3-992,1 1 1707,-1 5 0,1 2 0,-1 4 0</inkml:trace>
  <inkml:trace contextRef="#ctx0" brushRef="#br0" timeOffset="245">18947 16926 8228,'-10'-22'-69,"2"3"1,2 3 120,2 4 1,3 1 23,-3-1 0,4 5 915,4-1-626,-3 6 1,6-3-12,-4 5 0,0 2-61,5 6 0,-1 9-50,5 14 0,-2 11 4,-3 3 0,2 7-116,-5-2 0,0 5 24,-4-2 0,0-1-131,0 1 0,0-8-104,0 0 1,0-2 51,0 3 0,0-5 13,0-3 1,1-4 79,3-4 1,-3-2-185,3-5 1,-3-1 120,-1-3 0,4 1 89,0-5-45,0 1 42,-4-5 16,0 0-61,5-4 0,-3-2-69,6-5 0,-4 0 58,3 0 1,1 0-108,3 0 1,-3-1 29,0-3 0,-1 3-108,5-3 0,-1 2-22,1 2 0,-1 0-209,0 0 0,1 0-236,-1 0 1,1-3 224,-1-1 1,0 0-613,1 4 1,-4 0 1006,-1 0 0,-4 0 0,2 0 0</inkml:trace>
  <inkml:trace contextRef="#ctx0" brushRef="#br0" timeOffset="246">18924 16971 8147,'2'-29'175,"1"3"1,9 3 285,7 4 1,6 1-344,2 3 1,3 3-235,-3 1 0,-2-1-69,-6 5 0,-1 2 140,-3 1 0,-2 3-192,2 1 0,-6 0 119,-1 0 1,-4 0-387,3 0 1,-4 5 503,1 2 0,2 4 0,0 0 0</inkml:trace>
  <inkml:trace contextRef="#ctx0" brushRef="#br0" timeOffset="247">19313 17017 8279,'-5'1'-224,"5"3"0,5 4 97,6 7 0,1 3 827,-1 5 1,0 3-196,1 1 1,-1 5-242,1-2 1,-1 3-110,0 1 1,1 1 19,-1-1 0,1-1-236,-1-3 1,1-2 80,-1-5 0,0-4 22,1 0 0,-1-5 2,1 1 1,-1-3-170,1-5 1,-1 2-351,0-5-540,1 0 617,-1-4 0,-3 0 398,-1 0 0,-4 0 0,2 0 0</inkml:trace>
  <inkml:trace contextRef="#ctx0" brushRef="#br0" timeOffset="248">19610 17086 8227,'-4'-23'188,"0"0"1,0 5-210,4 3-191,0 2 421,0 7 162,0 1 1,0 7-145,0 6 0,-5 6-153,-2 13 1,-5 8 117,-3 11 1,-3-2-171,-5 10 1,-3-9-285,-1 8 0,-3-6 137,3-5 1,-4 0-295,5-8 1,3-1 178,4-6 0,6-7-328,2 3 336,-1-8 232,11 2 0,1-6 0,6 1 0</inkml:trace>
  <inkml:trace contextRef="#ctx0" brushRef="#br0" timeOffset="249">19747 17508 8265,'0'-11'390,"5"-1"1,0 7-26,2 5 1,-1 2 117,-6 5 1,0 2 136,0 6 0,0 3-309,0 5 1,0-2-279,0-2 0,-4 3-403,0-3 1,-4 1 262,4-1 0,1 2-814,3-6 0,-4-4 274,0-3 0,0-4 647,4 3 0,-5-4 0,-1 2 0</inkml:trace>
  <inkml:trace contextRef="#ctx0" brushRef="#br0" timeOffset="250">19815 17029 8151,'0'-35'166,"0"7"53,0 5 0,5 2-173,3 6 83,2 5 111,1-1 0,-3 6 11,0-2 0,-5 2-216,5 5 0,-4 5 160,4 2 1,-1 5-279,5 3 1,-1-2 5,0 2 1,1 1 32,-1 0 1,2-1-27,2-4 0,-2-1 98,2-2 1,-2 2-261,-2-2-117,1-3 1,-1 0-362,0-5 0,1 0 30,-1 0 680,1 0 0,-1 5 0,1 1 0</inkml:trace>
  <inkml:trace contextRef="#ctx0" brushRef="#br0" timeOffset="251">20192 17017 8187,'0'-11'0,"0"3"-25,0 0 1,0 5 325,0-5 212,0 5 79,0-2-266,0 5 0,-4 5-136,0 3 0,-4 4-112,0 3 0,-2 3 120,-2 4 1,1 5-37,0 0 1,-1 3-309,1-3 1,-5 3 90,1-3 0,-1 1-233,1-2 0,2-1 127,-2 1 1,3-2 5,5-1 1,-2 0 197,5 0 0,0 0-1,4 0 0,0-4-6,0 0 1,0-5 22,0 1 1,4-3-42,0 0 0,3-5 36,-3 1 0,5-5-230,-1 0 0,-2-1-391,2-2-536,-1 0 1103,5 0 0,-1 0 0,0 0 0</inkml:trace>
  <inkml:trace contextRef="#ctx0" brushRef="#br0" timeOffset="252">20295 16812 8397,'0'-28'160,"5"5"80,3 0 1,3 5-348,4 7 0,2 1-238,2 2 0,-7-2 946,-4 2 0,0 2-216,3-2 0,1 6-164,-1-2 0,0 3-150,1 1 1,-1 0-127,1 0 1,-5 0 235,1 0-92,-1 0 0,4 5-69,-4 2 1,-2 3 30,-5 2 0,0 4-89,0 3 0,0 4 84,0 4 0,-1 2-93,-3 5 0,2 6 57,-6 2 1,6-2-16,-2 2 0,2-1 63,2 1 0,0 1 103,0-5 0,0 0-66,0-4 0,4-1 9,0-2 1,5 0 49,-1-4 1,2 0-66,1-5 1,1 1 12,-1 0 1,0 0-78,1 0 0,-1-4-7,1 0 0,-1-4-29,1 4 1,-5-5-117,1 1 1,-6-2 114,2-2 0,-3-3-17,-1 0 1,-1-2 277,-3 2 1,-3-2-143,-9-2 0,-1-3 184,-6 3 0,-5-3-1,-3-1 1,-2 0 2,-1 0 0,0 0-451,0 0 1,2 1-502,5 3 1,2-3 658,10 3 0,-1-3 0,5-1 0</inkml:trace>
  <inkml:trace contextRef="#ctx0" brushRef="#br0" timeOffset="253">21037 17063 8219,'0'-18'309,"0"3"648,0 2-575,0 2-9,0 4 15,5 2 0,-2 12-124,4 4 0,-3 4-94,4 4 0,-6 7 79,2-4 0,1 4-191,-1-3 1,5 3 3,-1 1 0,-2 0-125,2-4 0,-2-4 129,2 0 1,0-5-87,-4 1 0,4 1-349,-4-1-243,5 1 1,-8-5-796,3 1 1,-3-5 1406,-1 1 0,-5-1 0,-2 5 0</inkml:trace>
  <inkml:trace contextRef="#ctx0" brushRef="#br0" timeOffset="254">20889 17280 8357,'-7'-5'0,"4"-3"0,1 2 411,2-2 0,3 6-4,4-2 0,6-1-263,10 1 1,1 0 73,3 4 0,3-4-176,8 0 0,-1-1-234,5 2 1,0 1-498,4-1 1,-5 1 489,1 2 40,0-5 1,9 4-1,1-4 1</inkml:trace>
  <inkml:trace contextRef="#ctx0" brushRef="#br0" timeOffset="255">21837 16983 8145,'-5'-23'75,"-3"0"0,3 4 348,1 0 978,3 5-862,-4-2 0,-2 5-202,-4 4 0,-2 2-137,-2 5 1,1 10-263,-5 5 0,0 11 44,-4 4 0,0 8-12,1 4 1,4 6 46,3 2 0,2-1 76,1-3 0,6-4-202,2 0 0,3-7-24,1-1 1,0-1-76,0-6 0,1 0 93,3-4 0,2-6-2,6-2 1,3-2 113,0-1 0,6-6-5,-2-2 0,2-3-34,2-1 1,-3-1 130,3-3 0,-6-1-5,6-3 0,-7-2-75,3 2 0,-5-2 171,1-1 1,-3-4-94,-5-1 1,2 1 339,-5 4-291,0-1 0,-4 1 39,0 0-131,0 4-39,0 2 41,0 5-142,0 5 0,0-2 35,0 4 0,0 1 57,0 3 0,0 2 121,0 2 0,1-2-123,3 2 1,2-6 6,6-1 1,3-2 1,0 2 1,5-3 3,-1-5 1,3 0-4,1 0 1,0-2 18,0-1 0,-1-4-37,1-4 1,-1 0 8,-3-1 0,-3 1 76,-4-1 1,-6 0-36,-2-4 1,-3 0 10,-1-3 1,-5-3-102,-3 3 0,-11-1-163,-3 1 1,-10-1-22,-2 4 0,-4 6-335,-4 6 1,-1 4-54,4 4 0,6 4 221,7 7 1,7 3-295,4 5 1,7 3-19,4 1 717,3 0 0,1 0 0,0 3 0</inkml:trace>
  <inkml:trace contextRef="#ctx0" brushRef="#br0" timeOffset="256">22168 17348 8411,'0'-11'0,"4"-1"-259,0 1 1,4 5 276,0 2 940,-3 3-552,5 1 1,-5 1 236,3 3 0,1 3-130,-5 9 1,3-3-178,-3 7 0,1-1-307,-1 3 1,-2 1 175,6 0 0,-2-1-108,2-3 1,2 1 3,-2-5 1,2 2-121,1-2 0,1-6-18,-1 2 1,1-3 66,-1-1 0,0 0 271,1-3-206,-1-3 1,-3 4 317,0-5 1,-6-1-65,2-3 0,-3-2-6,-1-6 0,0-1-174,0-2 1,-1 1 16,-3-5 0,3 4-84,-3-4 1,3 0-263,1-4 1,0 0-730,0 0 1,5 4 488,2 0 0,2 4-831,-1-4 0,2 9-296,-2-2 324,2 9 0,1-2 1203,1 5 0,-1 0 0,1 0 0</inkml:trace>
  <inkml:trace contextRef="#ctx0" brushRef="#br0" timeOffset="257">22705 16869 8403,'-2'-19'197,"-1"0"0,-2 1-125,-3-1 0,3 6 173,5 5 1,0 5 73,0-5 13,0 5 0,0 1-345,0 10 1,4 6 130,-1 12 1,5 10 133,-4 9 1,1 6-40,-1 6 1,-3-2-305,3 2 1,-3-4 323,-1 4 1,0-8 188,0-8 0,0-3-232,0 4 0,1-9-21,3 2 1,3-9-110,4 1 1,0-4 62,1-4 0,-1-3-265,1-4 0,-1-1 77,0 1 1,0-5 160,-4 1-457,3-6 64,-3 3 252,4-5 15,1 0-27,-1 0 1,0 0 40,1 0 0,-1 0-230,1 0 0,-5 0 133,1 0 0,0 0-349,3 0 1,-3 0-782,-1 0-405,1 0 1648,3 0 0,-4 5 0,-2 2 0</inkml:trace>
  <inkml:trace contextRef="#ctx0" brushRef="#br0" timeOffset="258">22705 16891 8277,'-7'-34'0,"-2"5"-140,6 2 1,-1 5 139,4 2 0,1 4 163,3 5 0,-3-1 18,3 1 409,2-1 0,1 2-223,4 3 0,2 1-178,2 6 1,-1 0-158,5 0 1,0 2-230,4 2 1,4-2-284,-1 6 0,2-2 273,-1 2 0,-3 2-560,3-3 1,-7 2 766,-1-1 0,-10 7 0,1-2 0</inkml:trace>
  <inkml:trace contextRef="#ctx0" brushRef="#br0" timeOffset="259">23059 16880 8459,'1'-6'339,"3"2"-247,2 3 0,6 1 109,-1 0 1,0 0-18,1 0 1,1 0 58,2 0 1,-3 0-45,4 0 0,-4 1-45,0 3 1,3-3-130,0 3 0,-2 1-204,-2-1 1,-6-1 130,7-3 1,-3 4-980,2 0 532,1 0 0,-1-3-196,0 3 0,1-3 174,-1 3 517,1-3 0,-1 4 0,1 2 0</inkml:trace>
  <inkml:trace contextRef="#ctx0" brushRef="#br0" timeOffset="260">23447 16903 8459,'5'-6'0,"-4"-5"2,3 4 0,-1-3 239,1-2 0,-2 1 775,6-1-313,-6 1 368,3 0-389,-5 4-806,0 2 0,-5 11 77,-2 6 0,-4 1-78,0 6 0,0 1 183,-1 7 1,5-2-134,-1 5 1,2-4-154,-2 0 1,-2-1-4,2-3 1,2 0 299,-2-3 0,4-1 32,-3-3 0,3-2 119,-4 2 1,6-2-139,-2-2 0,3 4 9,1 0 0,0 1-83,0-5 0,0 4-6,0 1 1,0 0 21,0-1 0,0-2 22,0 2 1,0-2 94,0-2 0,0 1-84,0-1 1,0 1 9,0-1 1,0-3-88,0-1 1,0-3-19,0 4-511,0-6-888,0 8 604,0-3 1,0 0 832,0 1 0,5 0 0,1 3 0</inkml:trace>
  <inkml:trace contextRef="#ctx0" brushRef="#br0" timeOffset="261">23504 17428 8187,'0'-11'1151,"1"4"-863,3 4 0,-1 1-748,4 2 1,-4 2 411,1 1 1,-3 4 824,-1 4 0,0 2-269,0 2 0,0 3 55,0 5 0,-4 1-404,0 3 1,-5-3-355,2 2 0,-3-2-485,-2-1 0,5 0 385,-1 0 1,0-2-286,-3-1 1,0 0-16,-1-5 595,6 0 0,-4-3 0,3-1 0</inkml:trace>
  <inkml:trace contextRef="#ctx0" brushRef="#br0" timeOffset="262">23733 17017 8164,'0'-25'0,"0"2"0,3-3 54,1 7 390,5 3 469,-3-1-178,1 11-403,3 1 1,-8 14-91,6 2 0,0 10-5,3 1 0,-1 5-13,-2 4 0,2 0-134,-2-4 1,2 5-98,1-2 0,1-1 110,-1 2 0,0-6-384,1 2 1,-1-3-3,1-1 0,-1-4-101,1 0 1,-5-5 189,1 1 0,-2-2-83,2-2 0,1 1-420,-6-1 215,6 0 1,-4-3-781,3 0 1262,-3-6 0,0 8 0,1-3 0</inkml:trace>
  <inkml:trace contextRef="#ctx0" brushRef="#br0" timeOffset="263">24041 17029 8205,'0'-30'0,"1"4"0,3 7 0,2-2-642,6 6 0,-5 4 159,1 3 0,-5 4 1751,0-3-826,-1 4 1,-4 1 61,-1 9 1,-9 7-240,-7 13 0,-3 7 13,0 8 1,-5 2-143,0 2 0,-3 0-144,3-1 0,-3 0 55,3-3 0,-2-4 46,6-8 0,-5 2-573,9-5 0,-2-1-6,9-3 1,-2-5-896,7-3 934,2-7 447,-1 2 0,12-9 0,0 4 0</inkml:trace>
  <inkml:trace contextRef="#ctx0" brushRef="#br0" timeOffset="264">24144 16960 8193,'1'-33'172,"3"3"1,0 2 366,7 5 1,-1 5-336,9 3 1,-5 2-240,1 2 0,-6 3 128,-1 0 1,-1 6 168,5-2 1,-1 3-230,1 1 0,-1 0-6,1 0 1,-1 5-168,0 3 1,1-2 167,-1 1 1,1-3-137,-1 4 0,1-6 100,-1 2 0,0 1-5,1-1 0,-2 1 104,-2-1-51,2-3 0,-8 9 3,6-2 1,-6 3 32,2 5 1,-3 1-9,-1 6 1,-3 5 26,-1 3 1,-5 2 12,1 1 0,2-2 173,-2 2 0,2-6-122,-2 6 0,0-2 88,4 2 1,-4-3-75,4-1 1,1-1-19,3 2 0,0-3 21,0-6 0,1 1-8,3 0 0,-2 0-26,6 0 0,-1-2-2,5-2 0,-5 2 58,1-6 0,0 0 13,3-3 1,0-1-71,1 0 1,-4 3 16,-1-2 1,-1 2-229,2-7 0,1 0 66,-5 0 1,1-3-99,-1 4 0,-3-4-147,3 3-387,-3-4 141,4 7 182,-4-9 540,4 4 4,-5 0 1,-5-3 303,-2 1 0,-3-3-58,-2-3 1,-1 0 174,-2-5 1,-8 5-350,-7-5 1,-3 4-14,-1-3 1,-6 3-536,-2-4 0,7 6-788,1-2 1,12 2-2076,3 2 3108,5 6 0,3 5 0,-1 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6T04:13:02.53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20535 9913 6341,'0'-7'747,"0"-1"1,-2 6-425,-1-2 73,1 2-256,-3 2 472,5 0-518,0 6-27,0-5 1,0 5-1,0-2 1,2-1 21,1 4 31,-1-4-148,3 7 0,-5-8 124,0 6-122,0-6 82,5 9 1,-4-9 52,3 6 43,2-6-72,1 8 1,0-8 36,1 2-59,-6 2 1,7-4 158,-5 6-150,0-5 0,0 3-60,-1-2 0,1-2-15,-4 6 0,0-4-11,0 3 0,0-3 6,0 4 0,0-4-22,0 3 1,4-3-75,0 4 122,0-1-45,1 5 22,1-1 0,2 0-1,-1 1 1,-4-4 1,1-1 5,2-4-11,-5 7 0,6-5-15,-4 2 1,-1 4 1,3-5-5,-5 5 1,1-3-19,3 0 33,-3-1 1,8 5 44,-5-1 1,1 1-44,-1-1 1,-2-3 266,6-1-152,-6 1-36,9 3 0,-9 1-53,6-1 0,-6-3 19,2-1-60,-3 1 1,-1 3 53,0 1 1,0-1-33,0 1 0,0-5 15,0 1 0,0-1-36,0 5 1,0-1 24,0 1 1,0-1-1,0 1 0,0-5 17,0 1 1,0-1 3,0 5 0,0-1-3,0 1 0,0-1-7,0 0 0,0 1-47,0-1 1,-1 1 44,-3-1 0,3 1-47,-3-1 1,3 0 5,1 1 1,0-1-10,0 1 1,0-1 43,0 1 1,-4-1-11,0 0 0,-1 1 111,1-1 0,2-3-108,-6-1 0,6 1 79,-2 3-60,-2 1 0,3-1 2,-5 1 1,6-5-23,-2 1-6,3-6 1,1 5-169,0-3 172,0-3-32,0 4 6,0-5 62,-5 0-56,3 0-233,-3 0 143,5 5-167,0-4-66,-5 4-464,4-5 819,-4 0 0,0 0 0,-1 0 0</inkml:trace>
  <inkml:trace contextRef="#ctx0" brushRef="#br0" timeOffset="1">20775 9925 7461,'0'-7'-116,"0"-3"1,0 8 719,0-6-227,0 6-50,0-9-18,0 5-154,0 0 1,0-1-107,0 4 0,1 1 80,3-2 220,-3 3-290,9-4 1,-7 4 8,4-3 0,-3 3 29,4 1-40,-1 0 0,5 0 31,-1 0-57,0 5 1,1-3-8,-1 6 0,1-4 3,-1 3 1,-3 0 96,-1 0-180,-4 4 0,2-5 158,-5 5-67,0 1 1,0-1-41,0 1 0,-5-1-4,-3 0 1,2 1 0,-2-1 1,1 1-24,-5-1-43,1 1 87,-1-1-55,6 0 0,1-3 45,5 0-24,0-6 149,0 8-54,0-8 1,1 3 68,3-5 1,-1 0-69,4 0 0,-3 0 79,4 0 1,-1 0-51,5 0 0,0 0 150,4 0 0,-2 0-39,5 0 0,-4 0 41,4 0 0,-5-4-89,1 0 1,0-1 20,-3 1 0,2 3 162,-7-3-8,-2 3-413,6 1 140,-10 0-1013,-6 0 698,-3 0 1,-8 0-1600,4 0 977,6 0 868,-4 0 0,8 5 0,-3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9.308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2296 9057 8027,'0'-8'-163,"0"1"1,0 3-200,0-4 1,0 4 456,0-3 5,0-1 389,0-3 0,-2 0 301,-1 4-645,1-3 1,-4 5 4,2-3 0,-1 2 18,-3 2 0,-2 3-59,3-3 0,-7 3 0,-2 1 0,-4 0-38,1 0 1,1 0 64,-1 0 1,2 0-84,-2 0 0,-3 3 79,3 1 0,-1 6-101,1 2 1,-4 0 7,0 7 0,0 0-1,-4 4 1,3 5-20,1 3 0,4 2-12,0 1 0,5 0-61,-1 0 1,6 1 60,2-1 0,4 0-53,-1 1 1,3-1 69,1 0 1,5-3-172,3-1 0,2-5 30,1 2 1,2-3-99,2-1 1,-1-5 145,5-3 0,0-2-16,4-2 1,1-1 85,3-2 0,-3 1-63,3-5 0,1-1 129,-2-3 0,1-3-71,-4-1 1,3-5 115,1 1 0,-4-2-69,-4-1 0,-5-1 191,1 1 0,-6-1 16,-1 1 1,-6 0 45,2-1 0,-4 1-178,-4-1 0,-2 1-3,-6-1 0,0 1-168,-4 0 0,2 3 102,-5 0 1,5 5-85,-1-5 1,-1 5 97,1 0 1,-1 0-236,5-1 1,3 3-23,1-3 1,3 3-139,-4 1 72,6 0 172,-3 0 81,0 0-108,3-5 153,-8 4 1,8-6-177,-6 3 25,5 3-64,-7-4-307,9 0-639,-9 4 561,9-4 562,-5 5 0,12 0 0,0 0 0</inkml:trace>
  <inkml:trace contextRef="#ctx0" brushRef="#br0" timeOffset="1">2444 9091 8026,'-6'-1'335,"2"-3"18,3 3-270,1-4 198,5 5 1,-4 2 14,3 6 1,-2 1-37,2 10-88,-3 5 0,4 4-44,-5 2 0,0 7 130,0-3 0,4 3-190,0-3 0,0 1 37,-4-1 0,0-1-196,0-3 1,0-2 34,0-5 1,0-1-89,0-3 1,4-3-36,0-4 121,-1-1 204,-3 0 236,0-4-56,0-2-101,0-5 223,5 0-321,-3 0 0,8-4-162,-3 0 0,1-3 19,3 3 0,-2 0-110,7 4 1,1-4-33,2 0 0,-1 1 121,1 3 1,0-2-147,4-2 0,0 3 95,0-3 1,0 2-87,-1-2 1,1 3 111,0-3 0,-5-1-71,-3 1 0,2-1-218,-2 1-301,0 3-41,-4-9 99,-4 8 0,-3-3 594,-8 5 0,-3-5 0,-4-1 0</inkml:trace>
  <inkml:trace contextRef="#ctx0" brushRef="#br0" timeOffset="2">2478 9399 7998,'0'-7'493,"0"-1"0,2 6-59,1-2 1,4-1-466,4 1 1,1-1 93,-1 1 1,0 3 200,1-3 0,4 3 104,3 1-381,3-5 178,1 3 1,0-4-281,-1 2 0,0 3 111,-3-3 1,3 2-421,-3-2 1,-3 1 76,-1-4-363,3 4 1,-5-3 47,2 2 662,-7 3 0,2-9 0,-4 3 0</inkml:trace>
  <inkml:trace contextRef="#ctx0" brushRef="#br0" timeOffset="3">2513 9125 8114,'0'-11'-95,"1"1"67,3 2 1,-2-1 198,6 5 0,-1-3 318,5 3 0,4-4-301,3 5 1,4-6-58,4 1 1,2 2-230,5-2 0,-3 4 90,-1-3 0,-2 4-369,6-1 1,-6-1 204,7 1 0,-9 1 172,1 3 0,2 0 0,0 0 0</inkml:trace>
  <inkml:trace contextRef="#ctx0" brushRef="#br0" timeOffset="4">3106 9011 8017,'-5'-11'0,"4"3"0,-3 0 559,3 6 111,1-8-260,0 8 1,1-3-26,3 5 0,-3 9-143,3 3 0,-3 7-140,-1 0 0,0 9 62,0 6 0,4 0-63,0 4 1,0 2 122,-4-2 1,0 1-369,0-1 0,1 0-152,3 0 0,-1-1-200,4-10 0,-3-1 57,4-3 0,-5-1 168,5-3 1,-5-3 181,0-4 0,2-5-198,-1 1-158,0-6 115,-4 4-294,0-6 624,-5-6 0,-1 0 0,-6-5 0</inkml:trace>
  <inkml:trace contextRef="#ctx0" brushRef="#br0" timeOffset="5">3072 9182 8017,'0'-7'284,"0"-1"1,1 6-528,3-2 0,-1-1 91,4 1 0,1 0 521,3 4 1,1 5-126,-1 3 0,6 3-14,2 4 1,2 2-128,2 2 1,0 4 22,0 0 0,2 0-177,-2 3 1,6-2 80,-6-1 0,-1 0 155,-3 0 0,-1-4-82,1 0 0,1-5 114,-5 1 1,2-2-86,-2-2 1,-2-3 120,2-1-158,-3-4 0,0 6 9,-1-5 0,-3-1 266,0-3-219,-6 0 1,7-1 102,-5-3 1,0-2-82,-4-5 0,0-1-8,0 1 0,0-6-11,0-2 1,-4-2-15,0-2 0,-1-4-38,1 0 1,2-4 1,-6 0 0,4-2-165,-3-1 1,4-4 41,-1 0 1,2 4-160,-2 3 1,3 6 59,-3-2 1,2 4-430,2 4 0,0 3-138,0 4-1039,0 1 866,0 5 858,0 1 0,6 15 0,0 2 0</inkml:trace>
  <inkml:trace contextRef="#ctx0" brushRef="#br0" timeOffset="6">3872 9068 8046,'-8'-5'-515,"0"-3"1,2 2 367,-2-1 1,3 3 543,5-4 238,0 6-118,0-9-135,0 10 0,0-5 157,0 2-374,0 3 23,0 6 0,0 2 34,0 9 1,0 1-70,0 2 1,0 8-101,0 4 0,0 2-105,0 1 1,4 0 53,0 0 1,0 2-183,-4 2 0,0-6 81,0 2 1,0-7-12,0-1 1,0-3 66,0-4 1,0-2 127,0-6 0,0 0-49,0 1 1,0-5 268,0 1-170,0-5 265,0 2 771,0-5-1190,5 0 0,-3-2 71,6-1 1,-4 1-65,3-1 0,1 0 43,4-1 0,3 3-132,0-3 1,5-1 5,-1 1 1,3-3 112,1 3 0,3-1-216,1 1 0,0 3 117,-4-3 0,-1-1-58,1 1 1,-1 0 51,-3 4 0,1-4-94,-5 1 0,1-3-651,-5 3 541,0 1 1,-4-4-1081,-3 2 893,-3 3 0,-6-8 478,-3 5 0,-7 0 0,-3 4 0</inkml:trace>
  <inkml:trace contextRef="#ctx0" brushRef="#br0" timeOffset="7">3803 9297 7987,'0'-12'0,"0"5"255,0-1 1,5 4-34,3-3 0,2 4-202,1-1 0,6-1 78,2 1 0,3-1 94,0 1 0,5 2-41,0-6 0,4 4-131,0-3 1,-2 4 5,1-1 1,-4-1-236,1 2 1,-7-1-31,-1 4 1,-5-4 20,1 0-1119,-2 0 1337,-2 4 0,-5 0 0,0 0 0</inkml:trace>
  <inkml:trace contextRef="#ctx0" brushRef="#br0" timeOffset="8">3872 9022 8020,'0'-11'0,"0"0"0,5 0 87,2 4 0,4-2 141,0 5 1,0-3-107,1 3 0,3-4 64,0 4 0,6-5-43,-2 2 0,2 1-217,2-2 0,0 5 112,0 0 0,0-3-99,-1 3 1,1-1 20,0 4 1,0 0-1054,0 0 1093,-6 0 0,10 5 0,-3 1 0</inkml:trace>
  <inkml:trace contextRef="#ctx0" brushRef="#br0" timeOffset="9">4523 8920 8041,'0'-7'-123,"0"-3"123,0 4 763,0 0-459,0 0 0,0 8 31,0 2 1,0 6-89,0 5 1,3 10-30,1 2 1,4 5-87,-4 2 1,3 5-20,-3 3 1,4 3-189,-4 0 1,-1-4 97,-3-3 1,2 1-283,1-1 1,-1-3 129,1-5 1,0-6-83,1-1 1,-3-1 112,3-7 1,1 0-115,-1-4 68,0 1 1,-3-5-123,3 1-310,-3-5 411,4 2 1,-5-7-337,0-1 0,-5-2-32,-3-3 533,3-2 0,-10-2 0,2-5 0</inkml:trace>
  <inkml:trace contextRef="#ctx0" brushRef="#br0" timeOffset="10">4420 9045 8078,'4'-12'298,"-1"-4"0,6 4-64,-1-4 1,6 4-199,1 0 0,2 1 161,-2 0 1,3 0 118,5 4 1,-4-2-141,0 5 1,0 0-87,3 4 0,1 0 90,0 0 1,0 0-113,0 0 0,-2 5-160,-2 3 1,-1 3 39,-3 5 0,-2-2-135,2 5 0,-6 0 75,-1 3 1,-6-1-107,2 2 1,-4-3 77,-4 7 1,-3-3 77,-8-1 0,1-1 79,-5 1 1,0-4-51,-4 0 1,0-3 106,0 3 1,0-5-92,0 1 1,6-6 302,1-2 1,4 0 151,0 0-261,6 3 1,1-3-78,5 4 0,0-3-188,0-1 1,1 0 51,3 0 0,3 3 98,9-2 0,-2 1-81,5-1 0,0 2 34,4-3 1,-4 2-198,0-1 0,0 1 49,4-5 0,-1 4-92,1 0 1,0-3-42,0-1 0,-4 2-195,0 2 1,-5-3-207,1-1 0,2 1-238,-2-1 905,0 4 0,2-1 0,0 4 0</inkml:trace>
  <inkml:trace contextRef="#ctx0" brushRef="#br0" timeOffset="11">5139 9571 7968,'-6'-12'-154,"2"1"0,3 3 524,1 1 0,0-1-64,0-3 1,0-2 149,0-2 1,0 2-78,0-2 1,0-3-84,0-1 1,0 1-111,0-1 1,0-4-102,0-3 0,0-1 42,0 4 1,0-1-140,0-3 1,4 3-97,0-2 0,-1-2 98,-3 1 0,4 0-48,0 5 0,0-5-7,-4 0 1,0 2 11,0 6 0,1-1 25,3 4 1,-3 1-14,3 4 219,-3-1-126,-1 1-389,0 5 285,5 0 0,0 12 21,3 1 1,2 8 16,-2 4 1,2 3 125,1 1 1,-2 5-119,3 2 1,-3-1-1,6 2 0,-3-1-41,0 5 0,-1-1 44,1 0 0,-1-3-167,1-1 0,-1-3 116,0 3 0,1-5-82,-1 2 0,1-3 41,-1-1 0,-3-1-78,-1-3 0,0-3 89,0-4 1,0-1-90,-4 0 32,-1 1 0,7-5-36,-6 1-525,1-5 171,-4 2-4,0-5 1,-1-4 534,-3 0 0,-7-5 0,-7 3 0</inkml:trace>
  <inkml:trace contextRef="#ctx0" brushRef="#br0" timeOffset="12">5025 9456 7912,'4'-7'0,"0"-1"0,5 4 401,-2-3 1,3 3-71,2-4 0,4 2-390,3-2 1,3-2 40,1 3 1,0-2-22,-1 1 1,1-2-130,0 2 1,0 2-266,0-2 1,0 5-8,0-5 0,-6 6 61,-1-2 379,1 2 0,-4-3 0,3-1 0</inkml:trace>
  <inkml:trace contextRef="#ctx0" brushRef="#br0" timeOffset="13">5539 9068 7988,'0'-18'128,"0"-2"90,0 5 1,0-2-162,0 2 1,4 2 38,0-2 1,0 6 648,-4 2-157,5-1 487,-4 2-668,4 1 0,-1 7-381,0 6 0,3 2 63,-3 13 0,4-2 91,-5 10 1,5-1-25,-4 5 0,1-1-152,-1 0 0,-3 0-222,3 1 0,-3 3 124,-1 0 1,0-1 10,0-7 1,0 2 31,0-6 1,0 4-94,0-8 1,0 3 38,0-10 1,0 4 82,0-4 0,0-4 337,0-3-215,0 0 314,0-2-301,0-1 0,1-5 91,3 0 0,-1 0-101,4 0 0,1 0 150,3 0 1,2-1-119,2-3 0,2-1-46,2-3 1,2-1-21,-2 6 0,3-2-129,1 1 1,0 2-285,-1-1 0,-2-2 171,-1 1 1,-4 0-660,4 4 1,-5 0 386,1 0 0,-2 0-794,-2 0 1239,1 0 0,-6 0 0,-1 0 0</inkml:trace>
  <inkml:trace contextRef="#ctx0" brushRef="#br0" timeOffset="14">6853 8943 8002,'0'-12'-172,"-4"5"-259,0-1 664,0 5 679,4-2-570,-5 5 1,4 2 140,-3 1 1,3 8-153,1 4-161,0 5 0,3 2-63,1 4 1,5 6 60,-1-2 1,-2 3-278,2 2 1,-2-1 117,2 0 0,1-1-156,-6-2 1,5 0 35,-4-4 1,5-2-17,-2-6 0,0 2-14,0-6 0,-3 0 87,4-3 0,-5-1-167,5 0-315,-5-4-87,7 3 400,-9-9 0,3 3-342,-8-8 1,2 3 564,-6-3 0,-5-2 0,-5-1 0</inkml:trace>
  <inkml:trace contextRef="#ctx0" brushRef="#br0" timeOffset="15">6841 9239 8002,'6'-6'552,"5"-3"-325,-4 5 0,3 1-22,2 3 1,0-2 35,4-1 0,-2 1-71,5-2 0,4 3 71,3 1 0,2-4-187,-1 1 1,-3-1-74,3 4 0,0-4-181,0 0 0,-4 0-369,-4 4 1,-5 0 294,1 0 0,-6-3-1330,-1-1 1604,-6 0 0,3-1 0,-5-1 0</inkml:trace>
  <inkml:trace contextRef="#ctx0" brushRef="#br0" timeOffset="16">6841 8988 7975,'5'-16'0,"3"4"0,2 1 370,1 3 1,6-1-20,2 2 0,6-2-337,2 5 0,5-4 154,-2 5 1,-1-5-79,2 4 1,-5-3-125,5 3 0,-6-4-241,2 4 0,1 1-465,-2 3 0,1 0 175,-4 0 565,0 0 0,0 0 0,-1 0 0</inkml:trace>
  <inkml:trace contextRef="#ctx0" brushRef="#br0" timeOffset="17">7538 8908 8037,'-5'-11'465,"3"-1"1,-4 6 173,2 2-249,3 3-113,-9 1 1,5 6-77,-3 6 0,-2 0-62,2 8 1,-2 0-26,-1 6 0,-1 4-98,1 4 0,0-4-10,-1 1 1,2-1 137,2 5 1,3-2-214,5-3 1,0-2 8,0-5 1,3 0-150,4-1 1,2 0 57,10-3 0,0-2-33,4-6 0,0-1-51,0-2 0,0-3 87,0-5 1,-1 0 66,1 0 1,4-5 0,0-3 0,1-2 112,-2-1 0,-2-5-59,3 1 1,-4-5 106,-4 1 0,1-8-62,-5-3 0,1-1 113,-5-3 0,-5 1-63,-2-9 1,-3 0-32,-1-4 1,-8 6-42,-4 2 1,-11 4 20,0 3 0,-8 8-140,-4 8 0,0 4 80,-7 3 0,4 8 31,-4 8 0,10 3 12,2 4 0,5 8 0,2 6 0</inkml:trace>
  <inkml:trace contextRef="#ctx0" brushRef="#br0" timeOffset="18">7949 8908 8046,'0'-16'-102,"0"7"-52,0-3 1,0 4 234,0-4 0,4 5 422,0-1 683,4 0-324,-1 2-488,-1-4 1,3 11-144,-5 3 0,3 5-155,-3 14 1,0-1 88,-4 13 0,1-2-112,3 9 0,-3-2-180,3 2 1,-3-1 102,-1-3 1,4-3-405,0 3 1,5-7 183,-1-5 0,-2-1-32,2-3 0,-2-4 131,1-3 0,2-2 66,-5-1 1,4-5-102,-4 1 0,1-6-394,-2 2 324,-1-3 1,3-2-404,-5-3 653,-5 3 0,-2-14 0,-4 2 0</inkml:trace>
  <inkml:trace contextRef="#ctx0" brushRef="#br0" timeOffset="19">7915 8943 8012,'11'-18'0,"2"1"257,2 6 0,4-1 23,8 1 0,-2 3-168,6 1 1,-1 0 156,4 0 0,-3 2-107,-1 5 0,-1 0 12,2 0 0,-3 0-18,-5 0 0,-4 5-118,0 2 0,-7 4 2,0 0 1,-2 2-87,-6 2 1,-1-1-29,-3 5 0,-5-1 86,-2 1 0,-10 2-103,-6-2 0,-1 3 122,-6 1 0,3-4-168,-3 0 1,4-4 78,0 4 0,7-5 158,4 1 1,3 2-105,4-2 0,2 0-92,2-3 1,3 3 58,-3 0 1,4 0-1,4-3 0,2-1 43,6 1 0,1-1-14,2 0 1,1 1 80,3-1 0,3-3-92,-3-1 0,5-3 108,-1 4 1,6-6-82,-6 2 0,-2-2 19,-2-2 0,0 0-325,4 0 1,0 0 102,0 0 1,-4 0-328,0 0 1,-4 0 176,4 0 1,-6-2-11,-2-2 0,1 3-133,-5-3 488,-1 3 0,4 1 0,-4 0 0</inkml:trace>
  <inkml:trace contextRef="#ctx0" brushRef="#br0" timeOffset="20">8634 9388 7989,'0'-8'393,"0"1"-167,0-1 0,0-3 310,0-1 1,0 1-119,0-1 0,0 1 73,0 0 0,-4-1-92,1 1 0,-3-4-75,3-1 0,0-4-74,-4 1 1,-1-3 14,-4 0 0,5-1-142,-1 0 0,2-1 102,-2-3 1,-1 2-350,6-6 0,-1 5 164,4-5 1,0 6-446,0-2 0,0 4 210,0 4 0,0-1 22,0 5 1,4 3-230,-1 5 111,1 4 120,1-2 0,-3 6 26,1 3 0,2 2 176,-1 6 1,1 4-101,-1 3 0,2 3-18,6 1 1,-1-2 21,1-2 0,-1 2-218,1-6 1,0 4 123,4-4 1,-4-3-40,3-5 1,2 0 51,-2 0 1,4-2-21,-4-5 0,1 0 125,-5 0 1,0 0-102,1 0 0,-1-3 216,1-1 1,-1-5-67,1 1 1,-5-3 214,1-4 0,-4 2-43,3-2 0,-3-3 58,4-1 1,-6 1-62,2-1 1,1 4 56,-1-4 1,0 9 82,-4-2-82,5 3-300,1 3 1,2 6 118,-1 8 0,-4 8-64,1 7 1,-3 5-4,-1 6 0,4 2-1,0 2 1,1 1-7,-2 3 0,-1 1-108,2-5 0,1-4-120,-2-3 1,5-6 62,-4 2 1,3-3-282,-3-1 0,1-5 140,-1-3 1,-3 1 325,3 0 0,3 4 0,-1-2 0</inkml:trace>
  <inkml:trace contextRef="#ctx0" brushRef="#br0" timeOffset="21">9239 8885 7993,'-1'-10'-332,"-3"3"1,3 0 949,-3 4-360,3 1 1,1-4 452,0 2-375,-5 3 1,0-3 113,-3 8 0,-1 2-157,6 6 1,-5 4-49,4 3 1,-3 4-95,3 4 0,0 1 77,4 2 1,0 3-203,0-3 1,5 2 77,3-1 0,6 0-69,1-4 0,4 0-35,-4-5 0,5 1-125,-1 0 1,2-5 13,-2-3 1,1-2 90,-5-2 1,4-4 175,-3-4 0,3 2-116,-4-1 1,4 0 166,-4-4 1,5-4-89,-1 0 0,-1-4-66,1 0 0,-5-6 18,1-1 0,2-5-9,-2 0 0,0-2-108,-3-5 1,-5-2 81,1-5 0,-5-5-303,0 1 0,-1-5 114,-2 1 1,0-2-211,0-2 1,-5 9 138,-3 3 1,-2 9 11,-2 2 0,2 5-207,3 7-214,-4-1-757,10 6 892,-4 1 0,6 10-503,3 3 1001,3 7 0,9 3 0,2 4 0</inkml:trace>
  <inkml:trace contextRef="#ctx0" brushRef="#br0" timeOffset="22">9822 8851 8054,'-1'-11'0,"-3"-1"0,3 1 464,-3-1-301,3 1 0,4 3 1027,1 1-785,0 4 0,-3-1-13,3 8 1,-3 4-72,3 7 1,1 8-72,-1 7 1,4 7-235,-5 1 0,1 5 113,-4-1 0,0 3-111,0 0 0,0-5 66,0-6 0,0-1-477,0-6 1,0-1 200,0-3 0,0-5-13,0-3 0,4-2 77,0-2 0,1-1 97,-1-2 1,-3-2 449,3-2-280,-3-3 0,0 5 67,3-6 1,-1-4-4,4 0 1,1-4 65,3 4 1,6-3-26,2 3 1,-1-4-302,1 5 0,0-5-23,4 4 0,-1 0-150,1 4 0,0-3-86,0-1 0,0 0 102,0 4 0,-4 0-53,0 0 0,-4 0 33,4 0 0,-5 0-441,1 0 87,-2 0-414,-2 0 1,-3-4 1001,-1 0 0,-4 1 0,2 3 0</inkml:trace>
  <inkml:trace contextRef="#ctx0" brushRef="#br0" timeOffset="23">10370 9377 7969,'6'-12'0,"0"4"343,-6 1 1,1-1 220,3-3-289,-3-1 1,8 1 29,-5 0 0,-1-5 121,-3 1 0,4 0-100,0 3 1,0-3-90,-4 0 1,0-5-94,0 1 0,0-2 93,0 2 1,0-6-158,0 2 0,0-4 91,0 1 0,-1-2-63,-3-3 1,2-2-40,-1 3 1,1 2-147,2 1 1,0 3-119,0 1 0,2 6 104,1 1 1,-1 8-177,2 0 169,-3 5 1,0-2-89,3 5 1,-2 5 84,6 3 1,-4 7 45,3 4 0,1 3-2,4 1 1,3 3 0,0 1 0,1 4 128,0-5 1,-2 6-62,5-2 0,-2-2 89,2-1 0,2-3-63,-6-1 1,0 0-72,-3 0 0,-1-4 44,1 0 0,-1-5-206,0 1 1,0-1 0,-4 1 0,2-6-220,-5 2-515,5-2 622,-8 3 0,8-5-1082,-5 1 590,-1-6 800,-3 3 0,-5 1 0,-1 0 0</inkml:trace>
  <inkml:trace contextRef="#ctx0" brushRef="#br0" timeOffset="24">10302 9239 7912,'11'-10'0,"0"3"0,6-2 713,2 5 1,6-4-221,2 5 0,3-2-484,-3 1 0,4-1-196,-5-3 1,5-1 128,-5 5 0,1-3-146,-4 3 0,-4 0-46,0 4 250,-5 0 0,2 0 0,-4 0 0</inkml:trace>
  <inkml:trace contextRef="#ctx0" brushRef="#br0" timeOffset="25">10987 8794 8072,'6'0'605,"-1"1"-253,-5 3 1,0-1-92,0 4 0,0-3-7,0 4 0,4-4-18,0 3 1,0-3-305,-4 4 232,0-6-382,5 8 0,-3-7 139,6 4 79,-6-4 0,9 7 0,-5-4 0</inkml:trace>
  <inkml:trace contextRef="#ctx0" brushRef="#br0" timeOffset="26">11055 9182 7950,'0'8'868,"0"0"0,0-5-565,0 5 0,0-4 753,0 3-244,5-4-813,-3 7 1,4-9 144,-2 3-1771,-3-3 1627,4-1 0,-5 6 0,0 0 0</inkml:trace>
  <inkml:trace contextRef="#ctx0" brushRef="#br0" timeOffset="27">3483 11329 8106,'0'-7'0,"0"-1"299,-5 1 83,4 0-202,-4-3 588,0 9-210,4-4-476,-4 5 1,10 5 119,2 3 0,0 5-98,0 3 0,2 4 55,6-1 0,-2 6 5,2 2 1,-1 5-136,1-2 1,-2 3 67,2 1 1,-1 1-158,1-1 0,-2 0 38,2 1 0,-2-1-195,-1 0 1,-1 0 113,0 1 0,1-5-139,-1 1 0,1-6 42,-1 2 1,0-5 105,1-3 1,-1 2-13,1-6 1,-2 0-64,-3-3-83,4-1 92,-5 0-387,0 1 230,-1-6-920,-5-1 592,0-5 645,-5 0 0,-1 0 0,-5 0 0</inkml:trace>
  <inkml:trace contextRef="#ctx0" brushRef="#br0" timeOffset="28">4020 11398 8229,'0'-22'0,"0"3"0,0-1-223,0 5 1,0 0 73,0 3 623,0 1 114,0-1 443,0 6-729,0 1-123,0 5 0,0 5 18,0 3 1,0 3-29,0 4 1,-4 8-57,1 8 0,-5 2 95,4 1 1,-4 4-241,5 0 0,-2 5 0,1-1 0,1 1-125,-4-1 1,3 1-151,-4-5 0,4 4 144,-3-4 0,3-4 22,-4-3 1,2-6 74,-2 2 0,0-4-87,4-4 0,-1 1 47,1-5 0,3 1 132,-3-5 0,3-3 38,1-1-27,0 1-421,0 3 297,0-4 0,1 2-851,3-6 343,-3 1-66,4-4 661,0 0 0,-4-5 0,4-1 0</inkml:trace>
  <inkml:trace contextRef="#ctx0" brushRef="#br0" timeOffset="29">4466 11752 8013,'-6'-11'0,"-1"-1"0,1 1 291,-2-1 1,4 2-36,-4 3 1,0-2 86,-8 5 1,2 0-78,-5 4 0,0 0-85,-3 0 0,2 1 47,1 3 0,2 3-118,-2 4 0,-2 5 56,6 3 1,-1 3-167,0 1 1,7 4-95,-2-1 0,2 5 125,-2-5-1,4 1-266,4-4 1,1-2 114,2-2 0,2-2-178,1-6 1,4 1 130,4-1 0,4-4-100,1-4 1,3-1 104,-4-2 1,5 0 51,-1 0 0,2-5 27,-2-3 1,2-2-40,-2-2 1,3-3 159,1 0 1,-6-2-112,-1 2 0,-4 2 177,0-2 0,-2-1-89,-3 1 0,0-1 372,-3 5-196,-3-1 0,4 1-113,-5 0 1,0 3-31,0 0 80,0 6-265,5-3 152,-4 5-9,4 0 0,-5 5 4,0 2 0,0 5 100,0 3 0,-3 2-83,-1 2 0,0 1 12,4-5 1,0 4-31,0-4 0,5 1 34,3-5 1,-2 0-146,2 1 0,-1-2 133,5-2 1,3-3-227,0-5 0,0 0 105,-3 0 1,-1 0-83,1 0 0,-1-2 125,0-1 0,1 0-7,-1-4 1,-1-1 18,-2-4 0,2 0-31,-2-3 0,1 2 164,-2-2 0,2 1-69,-5-2 0,0 4 174,-4-3 0,4 2-51,-1 1 1,1 5 210,-4-1-248,0 6-95,0-3 0,4 6 114,0 3 0,0 6-57,-4 5 1,3 5 11,1-1 1,0 3-34,-4 1 1,0 0 23,0-1 0,4 0-22,0-3 0,1 1-132,-1-4 0,-2-1 11,6-4 59,-6 1 0,5-5 587,-4 1-387,-1-6 0,7-2-10,-6-7 1,1-3-62,-4-2 0,4-3 4,0 0 1,1-9-21,-1 1 0,-1-4 17,9 1 1,-3-2-55,6-3 0,-1-2-169,1 3 1,-2 2-441,2 1 0,-2 4 273,-2 4 0,4 0 49,1 8 0,-1-2 9,-4 9 1,2 2-641,2 6 1,-6 7 846,3 8 0,-9 3 0,2 0 0</inkml:trace>
  <inkml:trace contextRef="#ctx0" brushRef="#br0" timeOffset="30">5356 11227 8091,'0'-8'0,"0"0"-44,0 6 242,0-8-163,0 9 120,0-5 0,0 8 102,0 2 0,0 2-62,0 5 1,4 5 6,0-1 0,0 6-46,-4 2 0,1 1 9,3 7 0,-2-1-17,6 4 1,-4 2 43,3 2 0,-3-2-175,4 2 0,-4 0 91,3-4 0,-3 7-238,4-7 1,-6 3-55,2-3 1,-3-4-47,-1 1 1,0-2 123,0 1 0,0-2-88,0-5 1,0-1 91,0-3 1,0 1 29,0-5 1,0 1 88,0-5 1,0 0-83,0 1 0,0-5 330,0 1-180,0 0 426,0-2 150,0-1 1143,0-5-1659,0-5 53,0-1 0,2-2-215,1 0 0,2 5 108,3-5 1,4 4-193,-1-3 1,0 3-125,5-4 1,0 6 104,-1-2 1,2 3-38,-2 1 0,-2-4 94,2 0 1,-2 0-109,-2 4 1,4 0 114,1 0 0,-1 0-245,-4 0 0,1-4-65,-1 1 1,-3-1-58,-1 4 0,-3-4-566,4 0-229,-6 0 1218,3-1 0,-10 4 0,-1-4 0</inkml:trace>
  <inkml:trace contextRef="#ctx0" brushRef="#br0" timeOffset="31">5402 11124 8213,'-6'-6'-498,"1"-5"0,3 10 778,-1-3 315,1 3-435,-3 1-23,15 0 0,-2 0 56,7 0 0,-1-1-69,1-3 0,-1 3-3,5-3 1,0 1 5,4 0 0,-4 0-208,0-5 0,-5 6 74,2-2 0,-4-1-121,0 1 1,-5 0-1225,1 4 1352,-6 0 0,9 0 0,-5 0 0</inkml:trace>
  <inkml:trace contextRef="#ctx0" brushRef="#br0" timeOffset="32">5905 11375 8124,'-4'-14'16,"0"3"1,-5 3 93,1 1 1,2-2 137,-1 5 21,-1-5 0,-4 4 652,1-3-609,5 3 1,1 7-151,5 1 0,0 4 16,0 4 1,5 6-1,2 2 1,7 7 11,2 5 1,4-2 42,-1 1 0,-1 1-113,1 3 0,0-1 47,4-2 0,-1 2-263,1-3 0,-1-1 70,-3 2 0,2-6-169,-2 2 0,-1-7 19,1-1 0,-4-1-102,4 1 0,-5-3 105,2-4 0,-7-1 72,-2 1 1,-3-5-229,4 1 54,-6-6-454,3 3 118,-5-5-944,-5 0 755,-1 0 800,-6 0 0,1-5 0,0-1 0</inkml:trace>
  <inkml:trace contextRef="#ctx0" brushRef="#br0" timeOffset="33">6224 11364 8011,'-7'-12'-304,"-1"1"366,6-1 0,-5 5 607,3-1-40,3 6-116,-9-3 0,4 10-395,-6 2 1,0 10 36,-4 6 1,1 6-74,-8 9 0,2-1 112,-10 5 1,5-1-434,-5 5 1,4 0 203,-3 0 0,5-6-34,-2-2 1,4-4 4,4-3 1,-1 1 80,5-6 0,3-3-131,5-4 1,0-5 77,0 1-378,2-2 265,5-2 1,0-3-719,0 0 227,0-6 640,5 3 0,6-10 0,7-1 0</inkml:trace>
  <inkml:trace contextRef="#ctx0" brushRef="#br0" timeOffset="34">6441 11763 8020,'-6'-6'1682,"1"2"-1902,5 8 0,0 2 76,0 6 1,0 1 632,0 2 0,-1 3-142,-3 4 0,3 5-57,-3 0 1,3-1-171,1-3 0,0 4-67,0 0 0,0-5-130,0-3 0,1-1 89,3 1 1,-3-1-92,3-3 1,1-6 70,-1 2 0,1-3-311,-2 0 57,-1 2-471,3-9 105,-5 4 427,0-5 1,0-5 0,0-1-1</inkml:trace>
  <inkml:trace contextRef="#ctx0" brushRef="#br0" timeOffset="35">6761 11455 8044,'-5'-11'443,"4"-1"-900,-4 6 188,5 1 722,0 15 1,0 3-114,0 10 0,1 1 16,3 2 1,-3 0-252,3 4 1,1-4 18,-1 0 1,3-2-204,-3-1 1,1-1 116,-1-3 0,-3 1 324,3-5-208,2 0 1,-4-3-506,2-1-781,-3-4-918,-1 3 2050,0-9 0,0 9 0,0-3 0</inkml:trace>
  <inkml:trace contextRef="#ctx0" brushRef="#br0" timeOffset="36">6578 11684 8086,'0'-7'0,"5"1"658,3 2 0,6 3-161,1-3 1,2 3-84,-2 1 1,3 0-309,5 0 1,-1-4 100,1 0 0,0-4-505,0 5 0,0-5 212,0 4 1,-2-1-261,-2 1 0,-2 2 240,-6-6 1,1 6-1089,-1-2 1,-5 1 1193,-2 0 0,3-4 0,-1-4 0</inkml:trace>
  <inkml:trace contextRef="#ctx0" brushRef="#br0" timeOffset="37">7092 11775 8094,'0'-6'-169,"0"0"-373,0 6 572,5 0-456,2 0 1,0 0 182,1 0 0,-4 0 243,3 0 0,-4 0 0,7 0 0,-4 0 0</inkml:trace>
  <inkml:trace contextRef="#ctx0" brushRef="#br0" timeOffset="38">7275 11798 8025,'0'-7'-64,"0"2"241,0 0 179,0 4-642,0-4 234,0 5-190,5 0 0,-2 0-3,4 0-104,-4 0 141,7 0-285,-4 0 83,1 0 410,3 0 0,-9 0 0,4 0 0</inkml:trace>
  <inkml:trace contextRef="#ctx0" brushRef="#br0" timeOffset="39">7424 11775 8025,'6'0'-204,"4"0"840,-9 0 0,8-1 815,-5-3-554,0 3-1005,-4-5-725,0 1-3,0 4 1,-1-4 835,-3 5 0,-3 0 0,-4 0 0</inkml:trace>
  <inkml:trace contextRef="#ctx0" brushRef="#br0" timeOffset="40">7812 11398 8007,'-5'-6'-1684,"4"-4"2824,-5 8-173,6-3-219,0 5 1,0 5-569,0 3 0,2 2-4,2 1 1,-3 6-118,3 2 1,-3 0 84,-1 4 1,0-3-154,0 7 1,0-4 73,0-4 1,4 1-100,-1-5 0,3 4 13,-3-4 1,2 1 49,3-5 1,1 1-129,-5-1 1,1-3-494,-1-1-144,-3-4 0,4 3-47,-5-2-483,0-3 1266,0 4 0,-5-5 0,-1 0 0</inkml:trace>
  <inkml:trace contextRef="#ctx0" brushRef="#br0" timeOffset="41">7663 11615 8007,'0'-8'929,"0"1"-526,0 4 1,2-2-465,1 5 96,4 0 0,8-1 120,0-3 1,6 3 8,-2-3 1,2 1-487,2 0 0,4 1-73,-1-1 0,1-2-257,-4 1 0,0-4 652,0 4 0,4-5 0,3 3 0</inkml:trace>
  <inkml:trace contextRef="#ctx0" brushRef="#br0" timeOffset="42">8189 11170 8059,'-5'-18'73,"2"1"0,-4 6 391,4 0 760,-2-1-124,5 6-272,0 1-579,0 5-67,5 5 0,1 2-17,6 9 1,-1 3 66,1 7 1,3 0-264,0 4 0,4 1-12,-4 3 0,2 0-86,-2 0 1,-1 2 12,5 2 1,-4-4-87,4 0 0,-3 1-79,3-5 0,-4-1 104,4 2 1,-1-6 1,1 2 1,2-4 65,-2-4 1,-1 1 41,1-5 1,-5 0 48,1-3 1,-2-4 15,-2-1 0,-3-1-446,0 2 201,-6-3-1026,3-5 870,-5 0 0,-5 0 403,-3 0 0,-2-5 0,-1-1 0</inkml:trace>
  <inkml:trace contextRef="#ctx0" brushRef="#br0" timeOffset="43">8554 11192 7963,'-5'-17'433,"3"1"-170,-6 9-483,5-3 1,-3 8 92,2-1 296,3 1 0,-9 4 58,2 1 0,-2 5-64,-1 7 0,-1 8 45,1 8 1,-2 4-93,-2 7 1,-2 0-139,-2 7 0,-2-2 97,2-1 1,-3-2-173,-1-2 0,6 0 61,1-8 0,0-1 14,1-6 1,-1-7-148,5 3 1,3-8 91,1 1 1,4-4-229,-1 0 1,3-5-118,1 1-253,0-5 0,0 3 227,0-2 448,5-3 0,2 4 0,4-5 0</inkml:trace>
  <inkml:trace contextRef="#ctx0" brushRef="#br0" timeOffset="44">8680 11615 7974,'0'-11'983,"0"4"-873,0 2 167,5 15 0,-4-2-131,3 7 0,-1-1 17,0 1 1,-1-2-13,1 2 0,3 2-175,-3-2 0,2 0 173,-1-3-453,-3 4 182,5-3 1,-3 0-94,1-6 224,0-4-3,-4 2-25,0-5 0,1-4 9,3 0 0,-1-5 60,4 2 0,1-4-26,3 0 0,1-4 5,-1 0 0,0-2-44,1 2 0,-1 2-9,1-2 0,-1 2 39,1 2 0,-2 3-10,-3 1 0,4 4 95,-4-1 1,-1 4-87,2 4 0,-4 2-11,4 6 1,-6 3 12,2 0 1,-2 6-48,2-2 1,-3 2-64,3 2 0,-2-4-183,-2 0 0,3-1-39,1 1 1,0-1-301,-4-3 0,0-2 616,0 2 0,5-2 0,1-2 0</inkml:trace>
  <inkml:trace contextRef="#ctx0" brushRef="#br0" timeOffset="45">9000 11010 7984,'0'-8'-402,"0"0"-454,0 6 842,5-8 0,0 7 169,2-4 444,-2 4-411,1-2 1,-5 4 67,3-3 0,-2 3 153,2-3-42,-3 3-222,4 1 0,0 0 210,3 0-329,2 0 0,5 0 89,1 0 1,0 0-183,-1 0 0,-1 0 51,5 0 1,-3 0-2,3 0 1,-5 0 62,1 0 0,1 0-3,0 0 1,-5 0 160,-3 0-109,-1 0 168,5 0-179,-6 0 1,0 0 87,-2 0 12,-3 0-219,4 0-218,-5 0 275,6 5 0,-5 1 0,3 5 1,-2 2-21,2 2 1,-3-1 146,3 5 1,1 0-81,-1 4 1,0 0 88,-4 0 0,3 4-68,1-1 1,4 2-20,-4-1 1,1-2-188,-1 6 0,-3-2 56,3 1 1,1 2-57,-1-5 0,-1 3 69,-3-3 1,2 3-158,1-3 1,-1-1 77,2-3 0,-2 0 132,2 0 1,-3 1 26,3 3 1,-2-7 164,2 3 0,-2-3 39,1 3 1,2 0-142,-1 0 0,4-2-152,-4-2 0,1-1 117,-1-3 1,-2-2-118,6 2 1,-4-2 119,3-2 0,-4 1-217,0-1 1,3 1-11,-3-1 0,2-3-32,-1-1 1,-2-3 159,1 4-25,-1-6 0,-1 3 120,3-5 0,-3 2-59,3 1 204,-3-1 1,-2 3-58,-3-5 0,1-4 267,-4 0 0,3 0-77,-4 4 0,1-3 40,-5-1 1,-3-4-106,0 4 0,-4-1-76,4 1 1,-6 3-329,2-3 1,-2 3 90,-2 1 0,4 0-624,0 0 1,5 0-26,-1 0-486,2 0-309,1 0 1484,6 0 0,1 0 0,5 0 0</inkml:trace>
  <inkml:trace contextRef="#ctx0" brushRef="#br0" timeOffset="46">10096 11409 8045,'-8'-1'-369,"1"-3"148,-1 3 715,-3-4 0,4 4 553,4-3-292,1 3-606,2-4 0,5 5 92,3 0 1,6-4-107,1 0 1,6 0 80,-2 4 1,2-4-196,2 1 0,4-3 118,-1 3 0,1 1-190,-4-1 0,0-2-106,-1 1 0,-3-1-113,1 1 1,-7 3-92,3-3 1,-7 2 8,-2 2-1304,-4-5 854,2 4 802,-10-4 0,-7 10 0,-5 1 0</inkml:trace>
  <inkml:trace contextRef="#ctx0" brushRef="#br0" timeOffset="47">10096 11615 8028,'15'-8'-416,"1"1"1,8 3 1108,-2-4 1,13 1-204,-1-5 1,3 2 11,-3 3 0,-4-4-209,1 4 1,-6 2-203,2 1 0,-8 1-397,-4 0 1,-2 1 305,-2-1 0,6 1 0,1 2 0</inkml:trace>
  <inkml:trace contextRef="#ctx0" brushRef="#br0" timeOffset="48">11078 11067 6598,'0'-7'1035,"0"-3"0,2 9-247,1-3-558,-1 3 0,8-3 34,-3 0 1,4 1-88,0 3 0,5-2-15,3-2 1,9 3-45,7-3 1,0 2 84,7-2 0,0 2-287,4-6 1,-1 4 103,1-4 0,0 6-182,-1-2 0,0-1 6,-3 1 0,1-3-83,-5 3 1,-4 0 115,-3 4 1,-6-4-95,2 0 0,-5 1 0,-3 3 0,2 0 88,-6 0 0,-4 0-562,-3 0 86,0 0-105,-2 0 0,-2 0 710,-8 0 0,-7 5 0,-7 1 0</inkml:trace>
  <inkml:trace contextRef="#ctx0" brushRef="#br0" timeOffset="49">11170 11135 8051,'-7'-5'-134,"1"3"213,2-6 514,3 6-254,-4-3 471,5 5 460,0 0-1016,0 5 1,4-3 35,-1 6 0,6-1-146,-1 5 1,3-1 89,5 1 0,1 0-263,6 4 1,1-4 48,3 3 0,2 2-120,5-2 0,-1 0 84,-2-3 0,1-1-47,-6 1 0,5-5-43,-5 1 0,0-2-55,-7 2 0,1 1 151,-5-5 0,0 1 32,-3-2 1,-1 0 55,1 5 1,-6-5-75,-2 5 1,-2-4-52,2 3 1,-3-3 66,3 4 1,-2-1-13,-2 5 1,-6-1-7,-1 1 1,-3 3-13,-2 0 1,1 2-17,-1-2 1,-3 1 18,0 3 0,-5 2 213,1-6 0,-2 4-66,2-4 0,-2 4 99,2-4 0,-7 5-86,0-5 0,-1 1-29,4-1 0,-1-2-72,-3 2 1,7 2 26,-3-2 1,4 0-22,0-3 1,1-1-159,3 1 0,6-5-116,-2 1 175,2-1 1,1 4 59,1-4-19,4 3 199,-2-8-93,5 3 91,0-5 1,5 0-96,3 0 1,6 0-41,1 0 0,7 0-112,0 0 0,3-2 99,5-1 1,0 0-93,5-5 1,-1 5 34,0-5 1,1 2-7,-1-2 0,5-1-18,3 5 0,-3-3 35,-1 3 0,-2-1-22,-2 1 0,-3 3 20,-1-3 0,-4 3-3,0 1 0,-2-4-1,-1 0 0,-1 0 134,-3 4 0,1 0-140,-5 0 1,2-1 1,-2-3 0,-2 3-40,2-3 1,-6 3-5,-2 1 0,-4-1-599,1-3 191,2 3-541,-5-5 1,-1 6 403,-7 0 0,-8 2 596,-5 2 0,-6-3 0,-3 4 0</inkml:trace>
  <inkml:trace contextRef="#ctx0" brushRef="#br0" timeOffset="50">12209 11752 7977,'-5'-11'517,"4"4"-268,-5 2 39,6 5 1,0 5 86,0 3 0,0 6-170,0 1 1,0 2 32,0-2 1,0 1-194,0 3 1,0 3 133,0-3 0,0-1-161,0 1 1,0-4 16,0 4 1,0-5-176,0 1 0,0-2-59,0-2 1,0 1 98,0-1 1,4-3 15,0-1 1,5-4 90,-1 1 1,-2-3-410,2-1 243,-1 0 0,5-1-1091,-1-3 1250,-5 3 0,-1-9 0,-5 3 0</inkml:trace>
  <inkml:trace contextRef="#ctx0" brushRef="#br0" timeOffset="51">12255 11592 8098,'0'-14'0,"0"3"0,0 6 872,0-3-213,0 6-1637,0-4 978,-5 6 0,-2 0 0,-4 0 0</inkml:trace>
  <inkml:trace contextRef="#ctx0" brushRef="#br0" timeOffset="52">12780 11044 8076,'-8'-8'-19,"1"1"188,4 4 0,-2-3 322,5 2 7,-5 3-30,4-4 551,-4 5-614,5 0 0,3 6-48,1 5 0,4 2-67,-4 6 0,3 4-68,-3 4 0,5 1-73,-1-2 0,1 2-114,-2 3 0,5 0 45,-1-4 0,2 3 100,6-3 0,-4 1-232,4-1 0,-1-3 43,1 2 1,1-5-164,-5-2 0,1-1 85,-5 1 1,0-3-40,1-5 1,-6 1-92,-2-1 1,-2-1-16,2-2-1,-2 2 1,3-7-160,-5 4-171,0-4 1,-2 2-174,-1-5-82,1 0 0,-4-1-336,2-3 1154,3 3 0,-4-15 0,5 4 0</inkml:trace>
  <inkml:trace contextRef="#ctx0" brushRef="#br0" timeOffset="53">13180 11044 8064,'-5'-24'0,"3"2"131,-1 11 0,1 3 348,2 1 0,0 3-11,0-4-2,0 6 185,0-3-418,0 5 0,0 5-189,0 2 0,0 9 75,0 3 1,0 3-89,0 5 0,-5 2 26,-2 6 1,-4-1-174,0 0 0,-2 0-118,-2 1 0,2 0 120,-2 3 0,2-4-155,2 1 0,1-2 82,2-7 1,-1 1 0,6-4 0,-1-5 52,4-3 1,0-3-129,0 0 0,0-1 13,0 1 0,0-5-657,0 1 906,0-5 0,0 7 0,0-4 0</inkml:trace>
  <inkml:trace contextRef="#ctx0" brushRef="#br0" timeOffset="54">13534 11398 7941,'-5'-18'0,"3"2"356,-1 4 1,-3 1-68,3-1 0,-6 1-92,1 0 0,-2-1-46,-1 1 0,-5 4 129,1 4 0,-5 1-193,1 2 0,-7 0 43,0 0 0,0 9-105,7 3 1,-2 7 84,2 0 0,2 2-180,2 2 0,6 0 51,2 0 1,3 0-166,-4 0 1,6-1 76,-2 1 1,4-4-234,4 0 0,2-9 115,5 2 0,1-5-8,-1 1 1,6-3 123,2-5 1,-2-1-26,3-3 1,-3-2 181,2-6 0,3 1-97,-3-1 0,-3 1 188,0 0 0,-5-2 18,-3-2 1,1 2 26,-6-2 0,5 1-105,-4-1 0,0 2 16,-4-2 0,0 6 291,0 1-141,0 1-367,0 0 184,5 2-297,-4 5 209,4 5 0,-1 2-9,0 4 0,-1 2 25,-3 2 1,2-2-5,2 2 0,-3-1-110,3 1 0,-2-2 98,2 2 1,-2-2-96,6-2 1,-4-3 104,4-1 0,-1-3-22,5 4 0,-5-6-2,1 2 0,-1-3 57,5-1 1,-1-1 135,1-3 0,-1 2-106,1-6 0,-5 0 83,1-3 1,-1 0-38,5-1 1,-6 1 178,-2-1 0,1-3-49,-1 0 0,1-4 30,-1 4 0,-3-4-71,3 3 1,1 1-160,-1 4 0,1 3-354,-1 1 271,-3 4 0,5-2 87,-2 5 0,-3 5-132,3 3 0,1 3 128,-1 4 1,0 3-41,-4 5 0,1-2 71,3-2 0,-3 3-61,3-3 1,-3-1-98,-1 1 1,1-5-34,3 1-105,-3-2 586,5-2-159,-6-4 119,0-2 0,0-16-92,0-4 0,0-1-79,0-3 1,0 3-75,0-3 0,0 0-120,0-3 0,1-1 95,3 0 0,2 1-786,5 3 0,2-1 363,2 5 0,-1-1-139,5 5 1,-3 5 160,3 2 0,-4-1-833,4 1 1200,-5 5 0,12 6 0,-1 4 0</inkml:trace>
  <inkml:trace contextRef="#ctx0" brushRef="#br0" timeOffset="55">14093 10816 7965,'-5'-12'-552,"3"2"-692,-6 2 1602,6 3-9,-3 5 67,5 0 0,0 9-78,0 3 0,1 7-160,3 0 1,1 7 36,2 5 0,2 0-40,-5 0 0,5 6 1,-2-3 1,0 3 10,0-3 0,-4 0-59,1 1 1,-2 3-162,2 0 0,-3 0-4,3-4 1,-3-1 93,-1-2 0,0 2-105,0-3 0,0-2 86,0-1 0,-1-1-168,-3-3 0,3 2 44,-3-6 0,3-1-25,1 1 0,0-9 71,0 2 36,0-3 129,0 2-162,0-5 252,0 0 400,0-6-573,0-6 1,1 1 5,3-2 1,-1 0-8,4 4 1,1 1-141,3-1 0,1-3 85,-1 3 1,1-1-79,-1 4 0,0 0 44,1 0 1,1-4-92,2 0 1,-3 0-2,4 4 1,0 0-107,-1 0 1,1-3-86,-5-1-302,0 0 257,1 4 1,-2-1-201,-2-3-454,-3 3 1030,-10-4 0,-2 0 0,-9-2 0,-2-4 0</inkml:trace>
  <inkml:trace contextRef="#ctx0" brushRef="#br0" timeOffset="56">14071 10884 7972,'-12'-23'-1399,"6"5"1119,2 3 0,3 3 280,1 0 0,0 1 186,0-1-13,5 6 0,1-3 326,6 5 0,-1 0-260,0 4 1,6 0-132,2 0 0,-1 0-596,1 0 0,-4 2 281,4 2 0,-5-2 207,1 6 0,-2-1 0,-2 5 0</inkml:trace>
  <inkml:trace contextRef="#ctx0" brushRef="#br0" timeOffset="57">14470 11021 8039,'-10'-7'-1953,"2"-1"3340,-2 5-278,9-7-287,-4 9-621,5-4 1,0 10 57,0 3 1,5 3-145,3 4 0,2 3 115,1 5 1,4 3-41,1 1 1,0 1 39,-1-1 1,-2-2-255,2 6 0,2-6-2,-2 2 0,2-3-11,-2-2 1,-1 1 59,5 0 0,-5-1-78,1-3 0,-2-3 12,-2-4 1,3-1 86,-3 1 1,3-2-375,-6-3 1,-2 0-48,2-4-919,-5-1 92,2 3 434,-5-5 1,-2-1 769,-1-3 0,-9-3 0,-6-4 0</inkml:trace>
  <inkml:trace contextRef="#ctx0" brushRef="#br0" timeOffset="58">14744 10987 8128,'0'-18'116,"0"3"1,0 2 179,0 2 0,2 4 127,1 4 116,-1-4-283,3 6 0,-7-3-17,-1 8 1,-1 4-144,-8 7 0,4 4 85,-8 8 1,-1 3-294,-2 8 1,-4-1 40,-4 5 0,3-5-22,-3 1 1,3 1-69,1-1 0,2 0 153,2-4 0,2-4-206,6-4 1,1-2 76,2-1 0,-1-1-350,5-3 1,1-3-111,3-4-259,0-1 856,0 0 0,5 1 0,1-1 0</inkml:trace>
  <inkml:trace contextRef="#ctx0" brushRef="#br0" timeOffset="59">14950 11398 8044,'-5'-6'619,"-2"-4"-867,1 8 1,0-2 7,2 8 0,3 3 951,-3 4 1,-1 6-284,1 2 1,0-2 0,4 2 0,0 0-137,0 4 1,0 0-254,0 0 0,0-5 46,0-3 1,5 1-54,3 0 1,-2-2-78,2-7 0,-4 2 128,3-5-470,-4 5 137,7-8-958,-9 4-51,4-5 348,-5-5 1,0-1 910,0-6 0,0 1 0,0-1 0</inkml:trace>
  <inkml:trace contextRef="#ctx0" brushRef="#br0" timeOffset="60">14916 11250 7983,'-11'-12'0,"4"1"55,2 4-288,5 2-364,0 5-304,5 0 901,1 0 0,6 0 0,-1 0 0</inkml:trace>
  <inkml:trace contextRef="#ctx0" brushRef="#br0" timeOffset="61">15007 10838 8043,'-5'-17'-27,"4"0"0,-4 6 191,5-1 0,0 5 100,0-1 334,0 6 0,0-4-420,0 1 1,5 4 52,2-3 0,3 3-151,2 1 0,1 0 129,2 0 0,-1-1-124,5-3 0,0 3 57,4-3 1,-2 3-185,-2 1 0,3 0-61,-3 0 0,-1 0-40,1 0 1,-5 0 25,1 0 1,-2 0 102,-2 0 78,0 0 0,-3 0-11,0 0-41,-6 0 111,3 0 25,-5 0 25,0 5 1,1 1-115,3 5 1,-2 1-53,1-1 1,-1 1 52,-2-1 0,3 6 51,1 2 1,0 2-49,-4 2 0,0 5 161,0 2 1,4 3-68,0 2 0,-1-1-40,-3 0 0,2 1-23,2-1 1,-3 0 15,3 0 1,1-1-188,-1-2 0,3 0 64,-3-4 0,4 4-241,-5-5 0,5 3 116,-4-6 1,3 5-13,-3-9 0,4 4 67,-4-8 1,-1 4 24,-3-3 1,0 3 151,0-4-155,0 0 0,0-4 301,0 1-149,0-6 60,0-1 356,0-5-143,-5 0-231,-1 0 1,-5-4 133,-1 1 0,-3-2-33,0 1 0,-4 3-502,3-3 0,-4-1 144,1 1 1,1 0-667,-1 4 0,9 0-26,-1 0 816,7 0 0,-6 0 0,3 0 0</inkml:trace>
  <inkml:trace contextRef="#ctx0" brushRef="#br0" timeOffset="62">16149 10998 8102,'-6'-5'634,"-4"4"-359,8-4 184,-3 5-252,5 5 0,0-3 52,0 6 1,2 5 6,1 6 1,0 0-176,4 4 1,0-3 145,0 7 0,4-3-188,-4-1 1,0-1 22,0 1 0,-4-4-5,1 0 1,-3-5-17,-1 2 1,0 0-256,0-1-536,0 0 401,0-3-900,5-1 591,-4 1-831,4-6 545,-5-1 934,0-5 0,-5 0 0,-1 0 0</inkml:trace>
  <inkml:trace contextRef="#ctx0" brushRef="#br0" timeOffset="63">15944 11272 8005,'-7'-11'0,"2"3"296,5 1 1,1 4-31,3-1 0,3 2-50,4-2 1,5 3 295,3-3 1,3-1-109,1 1 0,5-5-247,2 2 0,2-4 86,-2 0 0,2 3-325,-5 1 0,3 0 115,-3 0 1,0-2-786,-5 5 0,0-1 140,-3 1 612,3 3 0,-10-4 0,5 5 0</inkml:trace>
  <inkml:trace contextRef="#ctx0" brushRef="#br0" timeOffset="64">17108 10770 8124,'-11'-6'-286,"0"-1"-72,-1 3 0,5 3 634,-1-3 797,5 3-468,-2-4-65,5 4-211,0-4-127,0 5 1,7-2-96,4-1 0,2 1 108,6-2 0,-3-1-46,7 2 0,-3-5 10,7 4 1,2-1-56,2 1 0,-1 2-6,4-6 0,-2 6-127,6-2 0,-2 3-90,-2 1 0,0-4 66,1 0 1,-2 0-164,-3 4 0,2 0 71,-6 0 0,1 0-301,-4 0 1,-5-1 154,-3-3 0,-2 3-544,-2-3-71,-5 3-136,-1 1 1022,-15-5 0,-7 3 0,-13-3 0</inkml:trace>
  <inkml:trace contextRef="#ctx0" brushRef="#br0" timeOffset="65">17086 10838 8140,'-18'-6'-99,"1"-3"-49,6 5 0,3 1 1297,1 3-282,4-6 247,-2 5-266,5-4-578,0 5 0,5 0-24,3 0 1,6 5 14,1 3 1,1-2-127,0 2 0,-2-1 65,5 5 1,-2 3-212,2 0 0,3 2 58,-3-2 1,3-1-174,1 5 1,3-5 96,1 1 0,1 2-109,-2-2 1,-2 0 59,3-3 0,-7-1-9,-1 0 1,-5 1 60,2-1 1,-4 1 29,0-1 1,-5-3 68,1-1 0,-5-3-60,0 4 0,-1-4 27,-2 3 1,-2-1-23,-1 2 0,-4 1 56,-4-5 1,-2 5-90,-2-2 0,1 3-96,-5 2 0,4-1 89,-4 1 1,1 0-15,-1 4 1,-2-2-131,6 5 1,-4-2 78,4 2 1,0 3-57,3-3 1,-3 1 49,0-1 0,-2 2 157,2-6 1,2 4-36,-2-4 0,3 0 156,0-3 1,-1-1-31,-2 1 1,1-1-142,-5 0 1,4 1 189,-4-1 1,5 1-72,-1-1 1,2-1-64,2-2 1,-1 1 143,1-5-234,4 5 85,-3-3 1,9 1-116,-3 1 129,3-5 0,2 2-35,3-5 0,4 0 34,7 0 0,3 0-33,5 0 1,4 0-69,4 0 0,2-5 79,1-3 1,7 2-185,4-2 1,0 2-87,1-2 1,-1-1 153,-3 5 0,-1-3-71,1 3 0,-7 0 93,-1 4 0,-1 0 8,-6 0 1,0-4-24,-5 1 1,0-1 231,-3 4 0,-1 0-119,-3 0 0,-6 0-32,2 0-255,-2 0-907,3 0-1636,-6 0 2457,-1 0 0,-20 0 1,-4 0-1</inkml:trace>
  <inkml:trace contextRef="#ctx0" brushRef="#br0" timeOffset="66">18102 11409 6555,'-5'-6'2168,"4"1"-1354,-4 5-123,5 0 1,-4 5-449,0 3 0,0 7-72,4 4 0,-1-1 26,-3 1 0,3-1-83,-3 1 0,3 2-75,1-2 1,0-1 61,0 1 0,0-4-237,0 4 1,0-5 74,0 1 1,1-6-156,3-1 0,-2-4-163,6 3-167,0-4-53,3 2-451,0-5 435,-4-5 0,-2-1 176,-5-6 1,4 1 438,0-1 0,-1 1 0,-3-1 0</inkml:trace>
  <inkml:trace contextRef="#ctx0" brushRef="#br0" timeOffset="67">18056 11204 8018,'0'-18'0,"0"5"2,0 6 1,0 3 148,0-4-729,0 6 163,0-3 415,0 5 0,5 5 0,2 1 0</inkml:trace>
  <inkml:trace contextRef="#ctx0" brushRef="#br0" timeOffset="68">18273 11501 8069,'-11'-8'170,"0"1"403,4 4-409,2-2 1,4 5 131,-3 0 6,3 0 1,-3 0-122,8 0 1,2 0-114,6 0 0,-1 0 103,0 0 1,6 0-86,2 0 0,2 0-16,2 0 1,0 0-131,0 0 1,1-1-68,3-3 1,-3 1 129,3-4 0,-3 3-152,-2-4 1,0 6 113,-3-2 0,1 1-314,-4 0 0,-5 1-151,-3-1-69,-6 1 130,3 2 0,-6 0-580,-3 0 1019,-2 5 0,-11 2 0,0 4 0</inkml:trace>
  <inkml:trace contextRef="#ctx0" brushRef="#br0" timeOffset="69">18353 11626 8069,'-6'0'363,"1"0"481,5 0 1,5 0-525,3 0 0,2 0-14,1 0 0,1 0-247,-1 0 1,4 0 75,0 0 0,5-3-271,-5-1 0,4-1 135,-4 1 1,0 3-513,-3-3 0,-1 3-61,0 1 0,-3-4-1147,0 0 595,-6 0 1126,3 4 0,-5-5 0,0-1 0</inkml:trace>
  <inkml:trace contextRef="#ctx0" brushRef="#br0" timeOffset="70">18536 11329 8010,'-1'-16'744,"-3"5"-48,3-1-460,-4 11-55,5-4 1,-4 10 157,0 3 1,-1 5-47,1 3 1,3 8-263,-3-1 1,-1 3-58,1 1 1,-1-2-71,1 6 1,2-2 9,-6 1 0,4 2-321,-3-5 1,4-1 103,-1-3 0,-1-4 59,2 0 0,-3-5 37,3 2 0,1-8-6,-1 0 1,1-4-942,2 3 1154,-5-4 0,4 7 0,-4-4 0</inkml:trace>
  <inkml:trace contextRef="#ctx0" brushRef="#br0" timeOffset="71">18833 11398 7996,'0'-11'167,"0"4"1,1 2 86,3 5-218,-3 0 0,8 1 672,-5 3 1,0 8-220,-4 7 0,4 2-113,-1 2 0,3 5-136,-3 3 1,0 1-31,4 3 1,-3 0-53,4 3 0,-2-2-124,2 2 0,2-3-185,-2 0 1,-2-1 152,2 0 1,-5-5-156,5-2 1,-4-7 28,3-1 1,-4-5 282,1 2 0,-3-4-93,-1 0 1,0-5 221,0 1-288,0-5 0,-5 3-72,-3-2 0,-2-3-89,-1 3 0,-1-4-300,1-4 1,-2 1-517,-2-4 0,-1-1 447,-3-3 0,-2-4-428,6-1 1,-5-4 176,1 1 781,-3-8 0,-1-2 0,0-5 0</inkml:trace>
  <inkml:trace contextRef="#ctx0" brushRef="#br0" timeOffset="72">18810 11135 7996,'-6'-11'1323,"1"0"-378,5 4-1861,0 2 624,0 5 292,5 5 0,1-4 0,6 5 0</inkml:trace>
  <inkml:trace contextRef="#ctx0" brushRef="#br0" timeOffset="73">19724 10724 6352,'6'-7'16,"-2"-1"1,1 4 254,-1-3 46,5 4 1,-7-6 111,6 5 21,-6 1-45,4-3 1,-6 4 261,0-6-311,0 6 0,-6-3-120,-1 5 0,-7 0-122,-1 0 0,-6 1 84,2 3 1,-6 2-71,-2 6 0,-3 3-18,3 0 1,-3 7-138,3 0 0,-5 2-56,2 7 1,2 1 136,1 6 0,4-1-137,4 4 1,3-4 102,5 1 1,4 0-171,3-3 1,3 1 58,1-5 1,5-3-44,3-2 1,7-1 76,4-3 1,3 0-146,0-3 0,3-3 57,1-4 0,-2-1 71,3 1 0,1-2 136,-1-2 1,-1-3-133,-3-5 1,1 0 216,3 0 1,-3-5-50,3-3 1,0 2-28,0-2 1,-1 0 24,-7-3 1,1-1-4,-5 1 0,0-2-22,-3-2 0,-5 4-11,1-1 0,-6 1 116,2 3 1,-2 2 36,-2-2-74,0 1 1,0-1 15,0 0-191,0 6 1,-4-4 16,0 2 41,0 3-177,4-5 0,0 8 47,0 2 0,0-2 51,0 6 0,0-1 25,0 5 0,0-1 62,0 1 1,0-5-60,0 1 1,4-1 44,0 5 1,1-1-34,-1 1 0,3-5 10,8 1 0,3-6 6,5 2 0,-3-3-3,3-1 0,-2 0 47,5 0 0,-2-1-50,-1-3 0,0 2 180,0-6 0,-2 1-103,-2-5 1,2 1 178,-6-1 0,0 1-35,-3 0 1,-6-1-114,-2 1 1,1-6-84,-1-2 0,-2 1 92,-6-1 0,-3 0-180,-8-3 1,1 2 104,-5 1 0,0 9-138,-4-1 0,0 7 68,0 0 0,0 3-562,0 1 0,0 6 16,1 6 0,4 0-171,3 7 0,2 1-122,2 2 0,4 2 56,3 3 818,3-3 0,1 4 0,0-5 0</inkml:trace>
  <inkml:trace contextRef="#ctx0" brushRef="#br0" timeOffset="74">20375 11124 7995,'0'-11'869,"0"-1"-99,0 1-163,0 4-132,0 2-249,5 15 0,-3-1-135,6 10 0,0-3 79,3 3 0,1 0-135,-1 3 0,0 1 113,1 0 1,-1-1-99,1-3 0,-1 2 66,0-2 1,1-2-138,-1-2 1,-3-2 36,0-2 0,-5-3 236,5-1-277,-6-4 202,9 2 310,-10-5-332,4 0 0,-1-1 25,0-3 1,-1-2-3,-3-6 1,2-3 9,1 0 0,-1-6-54,2 2 0,1-3 19,-2-5 1,5 2-208,-4-6 0,3 2 120,-3-2 0,4 0-511,-4 4 1,3 4 249,-3 4 0,4 5-498,-4-1 1,1 4-75,-2 3-636,-1 3 571,8 5 0,-5 1 832,3 3 0,-3 2 0,-5 6 0</inkml:trace>
  <inkml:trace contextRef="#ctx0" brushRef="#br0" timeOffset="75">20957 10656 8049,'-1'-10'-98,"-3"2"1,3-2 244,-3 2 268,3-2 186,1-1 333,0-1-308,0 6-395,0-4 1,0 10-81,0 0 0,4 6 80,-1 9 1,5 3-138,-4 5 1,4 5 116,-5 2 1,1 4-137,-4 5 0,0-4 4,0 3 0,0 1-174,0 0 1,0-1-27,0-4 1,-1 0 83,-3 0 1,3-1-277,-3-2 1,3-2 124,1-2 1,1-7 7,3 3 0,-3-4 21,3 0 1,-3-3 207,-1-4 0,0-1 144,0 1 1,0-5-165,0 1 0,0-4 279,0 3-162,0-4 1,0 2 0,1-5-2,3 0 361,-3 0-335,10 0 1,-9 0 67,6 0 0,-2-1-79,2-3 1,2 3-18,-2-3 0,2-1-173,1 1 0,0-4 100,1 4 1,3-3-90,0 3 1,4-1 106,-3 1 0,-1 3-404,-4-3 1,1-1-64,-1 1-752,1 0-21,-1 4-481,-5 0-604,-1-5 1759,-10 4 1,-1-8 477,-5 5 0,-6-5 0,-1 3 0</inkml:trace>
  <inkml:trace contextRef="#ctx0" brushRef="#br0" timeOffset="76">20969 10587 8206,'0'-18'-2163,"0"3"3218,0 2 0,0 2-402,0 0 0,1 3-410,3 0 0,-2 2 221,6-2 0,0-2-129,3 3 0,0-2-315,1 1 1,1-1 81,2 5 0,1-3-404,3 3 0,-1-4 259,-3 5 0,-2-1-380,2 4 1,-2 0-789,-2 0-881,-4 0 2092,-2 0 0,-5 0 0</inkml:trace>
  <inkml:trace contextRef="#ctx0" brushRef="#br0" timeOffset="77">21368 10610 8100,'-6'-11'1215,"1"4"1,5 3-983,0 8 1,5 0 2,3 7 1,2 0 35,1 8 0,2 1-89,2 7 0,-1 2-106,5 5 0,0-4 114,4 1 1,-4-1-142,0 5 0,-1-2-366,1-3 1,3-2 227,-3-5 1,-3-2-97,-1-2 0,2 2 44,-2-6 0,0 0-41,-3-3 1,-5-1-166,1 1 69,-1-1 0,1-1-488,0-2-132,-6 2 126,3-9 251,-5 4 1,-1-5 519,-3 0 0,-7-5 0,-7-1 0</inkml:trace>
  <inkml:trace contextRef="#ctx0" brushRef="#br0" timeOffset="78">21688 10633 8151,'0'-12'0,"0"1"0,0 0 0,0 3 811,0 0-420,0 6 1,-4-2-35,1 8 1,-6 3-125,1 9 0,-2 1 15,-1 6 0,-1 5-94,1 3 0,-2 7-171,-2 4 1,1 2-249,-5 2 0,0-4 238,-4-1 0,4-4-193,0 1 1,1-3 89,-1-5 0,4-2-265,7-5 1,-1-2-23,6-2 1,-1 2-706,4-6 636,0 0 1,0-3 91,0-1 0,1-5 394,3-2 0,2 2 0,6 1 0</inkml:trace>
  <inkml:trace contextRef="#ctx0" brushRef="#br0" timeOffset="79">21882 11033 7998,'0'-12'939,"0"6"0,0 2-900,0 8 0,0 2 345,0 6 0,-3 0-91,-1 3 0,0 2-157,4 2 1,0 3 33,0-3 1,1 1-98,3-1 1,-3 1-198,3-5 0,1 5 31,-1-5 1,1-4-128,-1-3 0,-3-4 34,3 3-272,2-4 1,-3 2 211,4-5 1,-3-4-636,4 0 1,-4-5 264,3 2 0,-4-3 616,1-2 0,-3 1 0,4-11 0,1-2 0</inkml:trace>
  <inkml:trace contextRef="#ctx0" brushRef="#br0" timeOffset="80">21825 10816 7998,'-11'-7'286,"5"-3"-239,0 9 1,8-3-799,2 8 1,2-2-112,5 6 862,-4 0 0,8 8 0,-2 2 0</inkml:trace>
  <inkml:trace contextRef="#ctx0" brushRef="#br0" timeOffset="81">22134 11124 8004,'6'-5'256,"-1"4"1,-1 1 419,0 7 0,-1 5-209,-3 3 1,0-1-320,0 5 1,0 1-100,0 7 1,0-3-153,0 3 0,0-3-405,0-2 1,-1 1 347,-3 0 1,-2 0 98,-5 0 1,3-4 22,0 0 0,1-5-279,-5 1 317,1-7 0,-6 2 0,0-4 0</inkml:trace>
  <inkml:trace contextRef="#ctx0" brushRef="#br0" timeOffset="82">22316 10690 8063,'0'-17'0,"0"5"25,0-3 1,0 2 154,0 1 0,0 5 502,0-1-187,0 6 303,0-3-474,5 5 0,1 1-55,1 3 0,3 7-134,-2 8 1,3 3 126,5 1 0,-4 4-232,3 4 1,2-2 80,-2 2 1,5-1-261,0 4 0,1-3 92,2-1 1,-1-1-394,-3 2 1,2-1 191,-2-7 1,1 2-2,-1-5 1,2-3 16,-6 2 0,-1-5 66,-6 1 1,2-3-160,-3-4 1,0 0-250,0-4-720,-4 5 423,2-8 881,-5 4 0,0-5 0,-5-10 0,-1-2 0</inkml:trace>
  <inkml:trace contextRef="#ctx0" brushRef="#br0" timeOffset="83">22659 10610 8063,'-4'-18'966,"0"3"-734,1 7-328,-3 3 0,0 7 359,-5 1 0,-1 9-1,1 7 0,-4 4-178,-1 3 0,-3 7 139,4 5 0,-5 2-275,1-2 0,2-3 73,2 3 1,-1-2-277,0-2 0,1-5-36,4-2 0,3-3-103,1-1 0,0-4-146,0 0 1,-2-5-130,5 1 239,0-2 1,4-2 429,0 1 0,0-6 0,5 4 0,1-3 0</inkml:trace>
  <inkml:trace contextRef="#ctx0" brushRef="#br0" timeOffset="84">22830 11078 7986,'0'-15'161,"0"0"0,2 3-54,1 5 1052,4 4-589,-1-2 0,0 6 72,-2 3 0,-3 6-150,3 6 1,-2 4-185,-2-1 1,3 6-196,1 2 1,4 3 125,-4-3 1,3 4-179,-3-5 0,4 2 105,-5-1 0,5-7-416,-4 3 1,1-3-13,-1 3 0,-3-4-203,3 0 1,-3-5 200,-1 1 0,0-6-444,0-1 140,0-1 373,0 0 1,-1-2-119,-3-5 0,-2 0 118,-6 0 0,1-5-319,-1-3 1,1 2-132,0-2 0,-5-1 645,1-6 0,-5-3 0,2-5 0</inkml:trace>
  <inkml:trace contextRef="#ctx0" brushRef="#br0" timeOffset="85">22865 10873 7933,'-4'-12'1107,"0"1"-278,0 4-844,4 2-2120,0 5 2135,5 0 0,2 5 0,4 2 0</inkml:trace>
  <inkml:trace contextRef="#ctx0" brushRef="#br0" timeOffset="86">23013 10484 8012,'0'-17'79,"0"1"1,0 4 3,0 0 1,4 5-118,0-1 0,-1 4 524,-3-3-140,0 4 0,4-3-41,0 2 1,5 3-54,-1-3 0,2 3-252,1 1 1,4-2-21,1-2 1,4 3-18,-1-3 0,3 3 14,0 1 0,-3 0-40,0 0 1,-3 0-13,3 0 0,-5 0 121,1 0 1,-2 0-130,-2 0 1,-3 0 50,-1 0 1,-3 0-54,4 0 107,-6 0-61,8 0 1,-7 4 113,4 0-38,-4 5 1,6-3 103,-5 5 0,3 1-77,-3-1 1,4 6 52,-4 2 1,1 2-68,-2 2 1,-1 1 71,2 3 1,-3-2-46,-1 6 1,0-2-40,0 1 0,0 3-29,0-2 1,0 2-131,0 1 0,0-1-48,0-2 0,0 2 50,0-3 0,1-1 42,3 2 0,-2-5 33,6 5 0,-4-6 26,3 2 1,-3-3 12,4-1 0,-4-4 8,3 0 1,-4-4 70,1 4 0,1-5 200,-2 1 1,3-3 82,-3-5 265,-1 3 149,3-8-212,-5 8 93,0-9 5,0 4-143,0-5 1,-2-4-65,-1 1 0,0-2-147,-5 1 1,0 2-35,-8-1 1,1 1-47,-8 2 1,3 0-373,-7 0 1,2 2 192,-2 1 1,3 3-395,-2 1 1,7 0 235,3-4 0,4-1-3082,0 1 176,1 4 3016,-1-6 0,1 9 0,0-4 0</inkml:trace>
  <inkml:trace contextRef="#ctx0" brushRef="#br1" timeOffset="87">11501 12791 8013,'0'-11'351,"0"0"100,0 4 22,0-3-1,0 9-351,0 6 1,4 4 47,-1 10 1,3-4-198,-3 4 0,-1-1 14,1 1 1,0 2-33,1-2 1,-3-1 48,3 1 1,1-5 32,-1 1 1,1 2-120,-1-2 1,-3 0 67,3-3 0,-2-5-79,2 1 1,-3-4 120,3 3 2,-3-4 3,-1 2 202,0-5-213,0-5-22,0-1 0,0-6 33,0 1 1,0-4-110,0-1 0,2-3 95,1 4 1,4-5-156,4 1 1,1-3 71,-1-1 0,0 0 33,1 1 0,-1 4 40,1 3 0,2 2 215,-3 2-101,8 4 0,-11 2-68,7 5 0,-4 1 159,-3 3 0,2 3-107,-2 4 0,2 2-29,1 2 1,-3 1-60,0 3 0,-1 3-14,5-3 0,-2 3-19,-3 0 1,2 1-154,-5 0 0,4 0-51,-5 0 1,1-4 80,-4 0 0,0-5-36,0 1 0,0-2 95,0-2 1,0-3-238,0-1 0,-1-4-508,-3 1-201,3 2 169,-4-5 856,5 4 0,0-5 0,0 0 0</inkml:trace>
  <inkml:trace contextRef="#ctx0" brushRef="#br1" timeOffset="88">12392 12689 8071,'0'-8'0,"0"0"92,0 6 315,0-8 259,0 8 1,0 7-510,0 11 1,0 0 0,0 3 0,3 0-159,1 4 1,0 0-28,-4 0 1,1 0 61,3-1 0,-1 0-157,4-3 1,-4 1 64,1-4 0,-3 3-103,-1-4 1,4 0 29,0-3 0,-1-5 32,-3 1 0,2-4-130,1 3-176,-1-4-577,3 2 494,-10-5 488,-2 0 0,-4 0 0,-1 0 0</inkml:trace>
  <inkml:trace contextRef="#ctx0" brushRef="#br1" timeOffset="89">12209 12734 8007,'-1'-10'201,"-3"2"514,3-2-411,-5 4 0,6-2-49,0 1 1,2 4 57,2-1 1,2 2-73,5-2 1,2 3-145,2-3 1,3-1 81,5 1 1,1-1-288,3 1 1,-2 3-61,5-3 0,-3 2 111,4-2 1,-6 3-327,2-3 1,-7-1 164,-1 1 1,-5 0-545,1 4 1,-2 0 33,-2 0 728,-4-5 0,8 4 0,-3-4 0</inkml:trace>
  <inkml:trace contextRef="#ctx0" brushRef="#br1" timeOffset="90">12700 12666 8024,'0'-7'1117,"0"-3"-910,0 9 92,0-4 1,0 6 23,0 3 0,1 2-120,3 6 0,-1 3-96,4 0 1,-4 5-70,1 0 1,1 0 79,-2-1 1,1 6-93,-4-2 1,2-1 10,1-3 1,-1-2-165,1 2 0,2 2 6,-1-6 0,1 4-36,-1-4 1,-3 1 70,3-5 0,1-3-11,-1-1 543,0 1-267,-4-2 230,0-1 524,0-5-712,0-5 0,0 3-86,0-6 1,1 5-236,3 0 115,-3 1 0,9 1-144,-2-3 1,2 3 36,2-3 0,-1 3-97,0 1 0,5 0 43,-1 0 0,4 0 54,-4 0 1,2 0 43,-2 0 0,-2 0-9,2 0 0,-1 0-83,1 0 0,-5 0 82,5 0 0,-8-1-419,4-3 225,-2 3-186,2-4 0,-4 3-256,-3-2 198,-3 3 0,-2-4-69,-3 5 565,-3 0 0,-4-5 0,0-1 0</inkml:trace>
  <inkml:trace contextRef="#ctx0" brushRef="#br1" timeOffset="91">12734 12883 8077,'-5'-12'638,"4"6"76,-4-4-263,10 9 0,1-5-116,6 6 0,0 0-65,4 0 0,0-3-138,3-1 0,3 0 58,-3 4 0,1-4-281,-1 0 1,1-1 131,-4 2 0,3 1-762,-4-2 124,0-2-203,-3 5-1042,-6-9 929,-1 3 913,-5 1 0,-10-4 0,-3 4 0</inkml:trace>
  <inkml:trace contextRef="#ctx0" brushRef="#br1" timeOffset="92">12677 12711 8077,'0'-11'0,"0"3"166,0 1 1,5-1 316,3-3 0,7 3-150,4 1 1,3 3-85,1-4 0,3 4-10,1-3 1,3 3-6,-3-4 1,3 4-485,-3-3 0,0 4 232,-4-1 0,-2-1 18,-2 2 0,3-1 0,-5 4 0</inkml:trace>
  <inkml:trace contextRef="#ctx0" brushRef="#br1" timeOffset="93">13225 12654 8179,'0'-6'-82,"0"-4"84,0 3 1,-3 0 669,-1-1-89,0 6 145,-1-3-484,4 5 1,-4 5-124,5 2 1,0 7 36,0 2 1,0 4 4,0-1 1,1 6-205,3 2 1,-2 1 99,6-2 0,-4 0-218,3 4 1,0-4 93,0 0 1,2-3-267,-5-4 0,3-2 153,-3-6 1,4 1 4,-4-1 1,1-3-6,-1-1-16,-3-4-451,4 2 107,-5-5-661,-5 0 1199,-2-5 0,-9-2 0,-2-4 0</inkml:trace>
  <inkml:trace contextRef="#ctx0" brushRef="#br1" timeOffset="94">13180 12689 8179,'0'-12'-47,"0"1"0,1 1 184,3 2 1,-2-2 382,6 2-142,0 3 0,3-4-119,0 5 1,1-1-33,-1 2 1,2 1-57,2-2 0,-2 3-132,2 1 1,-2 1 219,-2 3 1,1 3-354,-1 4 1,-1 0 59,-2 1 0,-2-1-11,-2 1 1,-3-1-106,3 1 0,-4-1 81,-4 0 0,2 2-59,-6 2 0,0-2 150,-3 2 1,1-2-110,2-2 1,-1 1 24,6-1 28,-6 1 0,6-1 12,-4 0 1,4-3-6,-1 0 1,3-4 17,1 3-8,0 1 1,0 3 84,0 1 1,5-2-73,3-3 0,-2 3-41,2-2 1,-2-2-34,1 2 0,4-4-9,-4 3 0,3-3-14,2 4 0,-1-6 67,1 2 0,3-1-76,0 1 0,5-3 47,-1 3 1,2-3-197,-2-1 1,1 0-94,-5 0 0,4 0-119,-3 0 0,-1 0 108,-4 0 0,1 0 363,-1 0 0,-3 0 0,-1 0 0,-4 0 0,2 5 0,-5-4 0,0 4-421,0-5 921,0-5 193,0 4 462,0-9-782,0 4 0,0-2 223,0 0 1,0 1-98,0-5 0,0 5-79,0-1 1,-1 0-124,-3-3 1,1-2 30,-4-2 0,3 1-202,-4-5 0,6 1 79,-2-1 0,-1-2-166,1 2 1,0-3 63,4-1 0,-4 0-234,1 1 0,-1 3 78,4 0 1,0 3-179,0-3 0,0 5 73,0-1 1,0 6-49,0 2 164,0 4-64,0-2-151,0 5 146,5 5 1,-4 1-24,3 6 0,-1-1 78,0 1 1,2-1-137,3 0 1,2 1 127,-2-1 0,2-1-119,1-2 0,2 2 13,2-2 1,-2-2-4,2 2 0,-2-6 144,-2 2 1,1-3-87,-1-1 1,-3 0 158,-1 0 0,1-1-100,3-3 1,1 2 190,-1-6 0,-1 1-9,-2-5 1,2 2-22,-2 2 1,1-2-10,-2 3 1,2-5 137,-5-3 0,4 2 6,-5-2 0,5 6 62,-4 2-394,0-1 302,1 2-304,-4 1 1,4 15 53,-5 5 0,0 5-48,0 3 1,0 4 79,0-1 0,4 6-22,0-1 1,-1-2-303,-3 1 1,2-3 89,2 3 1,-3-8-209,3 1 0,-2-8 135,2 0 1,-3-2-74,3-2 1,-1-4-597,0-4-229,-1 4 1213,3-6 0,0 4 0,1-5 0</inkml:trace>
  <inkml:trace contextRef="#ctx0" brushRef="#br1" timeOffset="95">14265 12631 8036,'0'-11'0,"0"0"0,0-1 0,0 1 0,0-1 0,0 1 0,0 3 593,0 1 0,-2 3 214,-1-4-554,1 6 0,-8-7-50,3 5 0,-4 0-147,0 4 0,0 2 133,-1 1 0,-3 0-166,0 4 1,-1 1 41,5 4 1,0-1-45,-1 0 1,1 1 3,-1-1 0,2 1 72,3-1 1,2 0-72,5 1 0,0-1 62,0 1 1,1-1-177,3 1 1,2-1 97,5 0 0,2 1-97,2-1 1,-1-3 85,5-1 1,0 0-14,4 0 0,0 4-156,0-4 0,-2 2 105,-2-1 1,2 2-79,-6-3 0,4 4 71,-4 0 0,0-3-217,-3-1 1,-5 1 15,1 3 1,-5 1-32,0-1 343,-1 1 0,-2-1-117,0 0 0,-5 0 289,-3-4 1,-6 2-87,-1-5 0,-5 3 22,0-3 0,-1 4-20,-2-4 1,-4 0-186,1-4 1,-1 3-369,4 1 1,6 0 425,1-4 0,4 5 0,0 1 0</inkml:trace>
  <inkml:trace contextRef="#ctx0" brushRef="#br1" timeOffset="96">17851 12734 8155,'-5'-11'-432,"0"-1"-2,-3 1 0,-2 1 300,2 2 0,-1-2 176,2 2 0,-3 3 182,2 2 0,2-2-73,-2 1 0,6-1 349,-2 1-325,2 3 0,-1-6 386,-1 3-156,0 3 0,4-5 231,0 2-216,0 3 0,-1-4 269,-3 5-486,3 0 1,-4 5 38,5 2 0,0 3-120,0 2 0,0-1 120,0 1 0,3 3-302,1 0 1,4 4-24,-4-4 1,3 2-67,-3-2 1,4-2-32,-5 2 0,5-2 84,-4-2 0,1-3-242,-1-1 210,-3 1-13,4 3 107,-5-4 12,0-2 321,0-5-265,0-5 0,0-2-19,0-4 0,1 0-101,3-1 1,-1-3 99,4 0 0,1-6-138,3 2 0,1 2 20,-1-2 0,1 3 24,-1-3 1,0 5 27,1-1 0,-1 6-6,1 2 1,-1 4 191,1-1-182,-1-2 1,0 6 184,1 0 1,-1 1-97,1 7 1,-1 3 14,1 5 1,-2 4-62,-3-1 0,3 2-6,-2 2 0,-3 0-113,-1 0 0,1 0 130,-1 0 1,0-4-135,-4 0 0,3-5 55,1 1 1,0-2-142,-4-2 1,0-3 80,0-1 0,1-4-950,3 1-104,-3 2 353,4-5 1,-3 4 833,2-5 0,-3-5 0,4-1 0,-5-6 0</inkml:trace>
  <inkml:trace contextRef="#ctx0" brushRef="#br1" timeOffset="97">18410 12357 8097,'0'-11'-468,"0"0"0,4 3 0,0 0 983,5 1 232,-8-5-266,4 6 0,-5 0-136,0 2 1,-1 3-126,-3-3 1,2 4 92,-6 4 1,2 2-86,-2 5 0,-2 1-118,2-1 1,-2 6 117,-1 2 0,1 2-220,2 2 1,-2 0 47,2 0 0,-1 1-85,2 3 0,-3-2-54,2 5 0,-1 0 117,1 0 1,0 2-131,4-6 0,0 1 39,4-4 0,0 0-17,0 0 1,4-2 94,0-2 0,4 1-174,0-4 1,2-1 48,2-4 0,-1 1-58,0-1 0,0 1-93,-4-1 0,3-5 120,-2-2 1,2 1-745,2-1 227,-6 0-23,4-4 132,-9 0 543,4 0 0,1 5 0,0 1 0</inkml:trace>
  <inkml:trace contextRef="#ctx0" brushRef="#br1" timeOffset="98">18536 12711 8058,'0'-19'0,"0"0"0,0 5 128,0-1 0,0 6-84,0 2-1,0 3 562,0-4 682,0 6-1042,0-3-78,0 15 0,0 1-173,0 8 1,1 3 113,3-3 1,-1-1-170,4 1 0,-4-4 83,1 4 0,2-5-94,2 1 0,-3-2-100,-2-2 70,4 1 26,-1-1 1,2-5 117,-1-2-95,-4-3 54,7-1 1,-7-1 7,4-3 1,-3-2-7,4-5 0,-5-1 31,5 1 0,-4-1-28,4 1 1,-1-4 0,5-1 0,-2 0-39,-3 1 0,3 2 40,-2-2 1,1 6 40,-1 1 0,-2 5-40,-2-5-92,-3 5 87,9 3 1,-9 8-16,3 7 1,-3-2 10,-1 2 0,4 2 0,0-2 1,0 4-133,-4-4 0,0 4 78,0-4 0,4 4-813,0-3 315,-1-1 128,2-4 0,-2-1-249,5-2-128,-6-3 801,8-5 0,-8 5 0,3 2 0</inkml:trace>
  <inkml:trace contextRef="#ctx0" brushRef="#br1" timeOffset="99">18947 12757 8058,'0'-11'0,"0"3"0,0 0 0,0 5-6,0-5 0,1 5 434,3 0-47,-2 1-351,8 2 0,-4 0 216,5 0-195,1 0 1,-1 0 92,1 0 1,-1 0-189,1 0 1,-1 0-10,0 0 1,1 0-318,-1 0-120,1 0-653,-1 0 1143,1 0 0,-1-5 0,0-1 0</inkml:trace>
  <inkml:trace contextRef="#ctx0" brushRef="#br1" timeOffset="100">19324 12403 8075,'0'-11'0,"0"-1"311,-5 1 0,4-1 170,-3 1-149,3 5 568,1-5-114,0 10-759,0-4 0,0 6 138,0 3 0,0 3 25,0 4 0,1 2 44,3 2 0,-2 3-129,6 4 1,-4 5 64,3 0 0,-3-1-148,4-3 1,-2 4-90,2 0 0,2-1 73,-3-3 1,0 0-86,0 0 1,1-4 56,3 0 1,-3-1-152,0 1 0,-4 1-26,3-5 1,-3 4 130,4-4 0,-6 1-61,2-5 1,-3 0-110,-1 1 1,0-4-10,0-1 0,0-3 85,0 4 0,-1-5-384,-3 5 1,2-5 159,-6 0 0,4 0 386,-3 1 0,4-3 0,-2 4 0</inkml:trace>
  <inkml:trace contextRef="#ctx0" brushRef="#br1" timeOffset="101">19575 12392 8011,'-6'-12'-219,"1"1"-158,5-1 442,-5 1 0,4 3 777,-3 1-198,3-1-16,1-3-330,0-1 1,0 5 453,0-1-131,0 6 59,0-4 111,0 6-723,5 0 0,1 7 48,5 4 0,5 4-48,-1 4 1,5 3 98,-1-3 0,-1 4-251,1 4 1,-1-2 15,1 5 0,1-4-49,-5 0 1,1 0-4,-5 0 0,-5-1 7,-2 1 1,1 2-41,-1-1 0,0-1 95,-4-3 0,0 0-228,0 0 0,-1-1 71,-3-3 0,1 1 6,-4-5 1,3 0 56,-4-3 0,1-5 69,-5 1 0,1-5-76,-1 0 1,1 0-153,-1 1-1560,-4-3 1871,3 4 0,-3 0 0,4 1 0</inkml:trace>
  <inkml:trace contextRef="#ctx0" brushRef="#br1" timeOffset="102">20512 12494 8074,'0'-11'56,"0"5"442,0-4-131,-5 8 0,4 2-114,-3 8 1,2 3-46,2 5 0,2 3-67,2 7 1,-3 0-132,3 4 0,2-3 24,2 3 0,-2-4 87,2 0 0,-5-3-228,5-4 1,-6 1 54,2-4 0,1-1-41,-1-4 0,0-3-183,-4-1 0,0-3-555,0 4-204,0-6-667,0 3 1702,-5-5 0,-7 0 0,-5 0 0</inkml:trace>
  <inkml:trace contextRef="#ctx0" brushRef="#br1" timeOffset="103">20272 12506 8169,'0'-12'0,"1"2"108,3 3 1,2-2 306,6 5 1,3-1 35,0 1 1,6 3-139,-2-3 0,2 3-146,2 1 1,5-4 75,2 0 1,7-1-251,1 1 1,0 2 130,-3-6 1,-2 6-461,-3-2 1,2 2 68,-6 2 0,-4-3-147,-7-1 1,-2 0-214,-2 4 138,-4 0 387,3 0-104,-9 0 357,4 0 49,-5 0 58,0 5 0,-4 1 4,1 6 0,-1 3-68,4 0 0,0 6-9,0-2 1,0 2-81,0 2 0,-1 0-125,-3 0 0,2 3 120,-1 1 0,1 0-132,2-4 0,0-1 62,0 1 1,0-5-134,0-3 0,2-2 166,1-2 0,4 1-36,4-1 0,1-4 106,-1-4 1,0-1-102,1-2 1,-1 0 1,1 0 1,-1 0 12,1 0 1,3-4-64,0 0 1,4-4 5,-4 5 0,1-5-18,-5 4 1,0-3-412,1 3 1,-5 0 175,1 4 1,-5-1-1182,0-3 975,-1 3 0,-4-4-838,-1 5 1307,-4 0 0,-4 0 0,-1 0 0</inkml:trace>
  <inkml:trace contextRef="#ctx0" brushRef="#br1" timeOffset="104">20763 12677 8029,'0'-7'-943,"0"-1"0,4 4 1770,0-3 1,5 4-261,-2-1 0,7 3-249,1 1 1,2 0-82,-2 0 0,3-1-317,5-3 0,-2 1-111,-2-4 0,5 4-143,-4-1 0,0 2-41,-5-2 1,-6 3 236,2-3 0,-3 1-971,0 0 1109,-3 1 0,-10-8 0,-2 4 0</inkml:trace>
  <inkml:trace contextRef="#ctx0" brushRef="#br1" timeOffset="105">20809 12494 8383,'1'-10'-259,"3"3"0,-2-3 373,6 2 1,0 2-76,3-2 0,2 4 418,2-3 0,-1 0-82,5 0 1,-4-4-318,4 4 1,0 2 110,4 1 0,0-1-239,0 1 1,-4 0-19,0 4 1,-5-1-38,1-3 1,-2 3 213,-2-3 1,1 3-46,-1 1 0,-3 0 197,-1 0-217,1 0 0,-1 1 218,1 3 1,-5 2-92,0 6 0,-1 4-124,-2 3 0,0 3 87,0 1 1,4 1-209,-1 2 1,1 4-241,-4 4 0,0-4 145,0 1 1,1-5-110,3 5 0,-3-7 54,3-1 0,3-2 177,0-5 0,-2-1-69,-1-4 0,1-3 256,-1-1 0,1-4-259,-1 1-375,-3 2-520,4-5 411,-5-1 623,-5-6 0,-1-10 0,-6-2 0</inkml:trace>
  <inkml:trace contextRef="#ctx0" brushRef="#br1" timeOffset="106">21140 12460 8200,'6'-11'0,"5"-1"-150,-4 1 1,3-1 261,2 1 0,-1 3 351,1 1 1,-1 0 131,0 0 1,2 1-182,2 2 0,-2 2-394,2-1 0,-2 1 143,-2 2 1,2 2-246,2 1 0,-2 4 108,2 4 0,-3 2-32,-5 2 1,2-1 59,-5 5 0,0-4-249,-4 4 0,0-1-179,0 1 1,-9 3 172,-3-3 1,-2 1-13,3-1 1,-4 1 91,0-4 0,1 3 108,6-4 1,-2 4-69,2-4 0,2 0 153,-2-3 0,6-1-117,-2 1 23,3-1 11,1 1 0,5-2 8,2-3 1,3-2-153,2-5 1,-1 0 80,1 0 1,3 0-201,0 0 1,0 0 120,-3 0 0,3 0-215,0 0 0,1 0-11,-5 0 1,0 0 378,1 0 0,-1 0 0,1 0 0,-1 5 0,0 2 0</inkml:trace>
  <inkml:trace contextRef="#ctx0" brushRef="#br1" timeOffset="107">21574 12814 8176,'6'0'-1,"-1"0"245,-5-5 1,0 3 131,0-6 1,0 4-118,0-3 1,0 3 125,0-4 0,0 1-52,0-5 1,0 1-1,0-1 1,-3 3-39,-1-2 1,0 2 15,4-6 0,0 1-101,0-1 1,0 1 33,0-5 0,-4 0-192,0-4 0,1 4 83,3 0 1,-2-4-271,-1-4 1,1 4 129,-2 4 1,2 0-628,-2-4 205,3 6-34,-4 0-381,5 11 595,0 1 1,0 6-16,0 3 1,1 1 146,3 3 0,-2 2-92,6-3 0,-2 3 16,2 2 1,2-4 74,-2-1 0,2-3-47,1 4 1,-3-6-22,0 2 1,-1-3 177,5-1 1,-1 0-156,0 0 155,1 0 0,-1 0-104,1 0 0,-5 0 213,1 0 1,-4 0-125,3 0 120,1-5 1,3 0-37,1-3 0,-2-2 2,-2 3-25,2 2 0,-8-4 226,6 5 48,-6 0-162,3 4 65,-5 0 0,0 5-80,0 3 1,0 6-3,0 1 1,4 5-140,0-1 0,0 3 110,-4 1 1,4 0-221,-1-1 1,5 1 110,-4 0 0,1-5-172,-1-3 0,-2-2 113,6-2 1,-6 1-77,2-1 62,3-5-583,-6 4-266,9-8-336,-9 3 1261,4-5 0,0 5 0,2 1 0</inkml:trace>
  <inkml:trace contextRef="#ctx0" brushRef="#br1" timeOffset="108">22236 12426 8218,'2'-12'-50,"1"1"1,-1 0 19,2-1 83,2 1 0,-5-1 444,3 1 35,-3 0-268,-1-1 0,-1 6-68,-3 2 1,-2 3-18,-6 1 0,1 0-168,0 0 0,-2 1-81,-2 3 1,2 2 64,-2 6 0,2-1-37,2 0 0,-1 1 59,1-1 0,3 1-31,1-1 1,3 0 70,-4 1 1,6-1 10,-2 1 1,3-5-33,1 1 1,0 0 9,0 3 1,1-1-119,3-2 0,2 2 129,5-2 1,1 2-148,-1 1 0,4 1 69,1-1 1,3 0-142,-4 1 1,5-1 85,-1 1 0,-1-1 26,1 0 1,-5-3 0,1 0 1,-2-1 1,-2 5 0,0-1 7,-4 1 27,3-1 0,-8 0 125,1 1 0,2-5-124,-1 1 0,0-4 178,-4 3 0,-4-3-93,0 4 0,-6-4 354,-1 3 0,-2-4-122,-6 1 0,0 1 11,-4-1 0,-5 1-424,-2-2 0,1-1 133,-2 2 0,6-3-2239,-2-1 2214,8 5 0,-2-4 0,3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23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Andrej Bogdanov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18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57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42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  <p:sldLayoutId id="2147483659" r:id="rId5"/>
    <p:sldLayoutId id="2147483660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14.png"/><Relationship Id="rId18" Type="http://schemas.openxmlformats.org/officeDocument/2006/relationships/customXml" Target="../ink/ink25.xml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customXml" Target="../ink/ink22.xml"/><Relationship Id="rId17" Type="http://schemas.openxmlformats.org/officeDocument/2006/relationships/image" Target="../media/image16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9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customXml" Target="../ink/ink21.xml"/><Relationship Id="rId19" Type="http://schemas.openxmlformats.org/officeDocument/2006/relationships/image" Target="../media/image17.png"/><Relationship Id="rId4" Type="http://schemas.openxmlformats.org/officeDocument/2006/relationships/customXml" Target="../ink/ink18.xml"/><Relationship Id="rId9" Type="http://schemas.openxmlformats.org/officeDocument/2006/relationships/image" Target="../media/image12.png"/><Relationship Id="rId14" Type="http://schemas.openxmlformats.org/officeDocument/2006/relationships/customXml" Target="../ink/ink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9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9.xml"/><Relationship Id="rId5" Type="http://schemas.openxmlformats.org/officeDocument/2006/relationships/image" Target="../media/image140.png"/><Relationship Id="rId4" Type="http://schemas.openxmlformats.org/officeDocument/2006/relationships/customXml" Target="../ink/ink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0.png"/><Relationship Id="rId4" Type="http://schemas.openxmlformats.org/officeDocument/2006/relationships/customXml" Target="../ink/ink3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21.png"/><Relationship Id="rId3" Type="http://schemas.openxmlformats.org/officeDocument/2006/relationships/image" Target="../media/image90.png"/><Relationship Id="rId7" Type="http://schemas.openxmlformats.org/officeDocument/2006/relationships/image" Target="../media/image110.png"/><Relationship Id="rId12" Type="http://schemas.openxmlformats.org/officeDocument/2006/relationships/customXml" Target="../ink/ink39.xml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6.xml"/><Relationship Id="rId11" Type="http://schemas.openxmlformats.org/officeDocument/2006/relationships/image" Target="../media/image130.png"/><Relationship Id="rId5" Type="http://schemas.openxmlformats.org/officeDocument/2006/relationships/image" Target="../media/image20.png"/><Relationship Id="rId10" Type="http://schemas.openxmlformats.org/officeDocument/2006/relationships/customXml" Target="../ink/ink38.xml"/><Relationship Id="rId4" Type="http://schemas.openxmlformats.org/officeDocument/2006/relationships/customXml" Target="../ink/ink35.xml"/><Relationship Id="rId9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svg"/><Relationship Id="rId7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.xml"/><Relationship Id="rId11" Type="http://schemas.openxmlformats.org/officeDocument/2006/relationships/image" Target="../media/image49.png"/><Relationship Id="rId5" Type="http://schemas.openxmlformats.org/officeDocument/2006/relationships/image" Target="../media/image6.svg"/><Relationship Id="rId10" Type="http://schemas.openxmlformats.org/officeDocument/2006/relationships/customXml" Target="../ink/ink6.xml"/><Relationship Id="rId4" Type="http://schemas.openxmlformats.org/officeDocument/2006/relationships/image" Target="../media/image5.png"/><Relationship Id="rId9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2.xml"/><Relationship Id="rId5" Type="http://schemas.openxmlformats.org/officeDocument/2006/relationships/image" Target="../media/image53.png"/><Relationship Id="rId4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56.png"/><Relationship Id="rId7" Type="http://schemas.openxmlformats.org/officeDocument/2006/relationships/image" Target="../media/image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5.xml"/><Relationship Id="rId5" Type="http://schemas.openxmlformats.org/officeDocument/2006/relationships/image" Target="../media/image6.png"/><Relationship Id="rId4" Type="http://schemas.openxmlformats.org/officeDocument/2006/relationships/customXml" Target="../ink/ink14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00240"/>
            <a:ext cx="7772400" cy="1457520"/>
          </a:xfrm>
        </p:spPr>
        <p:txBody>
          <a:bodyPr/>
          <a:lstStyle/>
          <a:p>
            <a:r>
              <a:rPr lang="en-US" dirty="0"/>
              <a:t>10. Correlation and </a:t>
            </a:r>
            <a:br>
              <a:rPr lang="en-US" dirty="0"/>
            </a:br>
            <a:r>
              <a:rPr lang="en-US" dirty="0"/>
              <a:t>Large Deviations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22E57-2E8E-B548-9D04-0F14E3D37339}"/>
              </a:ext>
            </a:extLst>
          </p:cNvPr>
          <p:cNvSpPr txBox="1"/>
          <p:nvPr/>
        </p:nvSpPr>
        <p:spPr>
          <a:xfrm>
            <a:off x="3244132" y="93825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D5F30-8D8D-7444-B7F8-ACDD5B3C0525}"/>
              </a:ext>
            </a:extLst>
          </p:cNvPr>
          <p:cNvSpPr txBox="1"/>
          <p:nvPr/>
        </p:nvSpPr>
        <p:spPr>
          <a:xfrm>
            <a:off x="685800" y="682560"/>
            <a:ext cx="6542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ENGG</a:t>
            </a:r>
            <a:r>
              <a:rPr lang="en-US" sz="2400" b="1" baseline="0" dirty="0"/>
              <a:t> 2760A </a:t>
            </a:r>
            <a:r>
              <a:rPr lang="en-US" sz="2400" b="0" baseline="0" dirty="0"/>
              <a:t>/</a:t>
            </a:r>
            <a:r>
              <a:rPr lang="en-US" sz="2400" b="1" baseline="0" dirty="0"/>
              <a:t> ESTR 2018: </a:t>
            </a:r>
            <a:r>
              <a:rPr lang="en-US" sz="2400" baseline="0" dirty="0"/>
              <a:t>Probability for Engineers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A09AF-3849-3B4B-BE49-24951C5FE268}"/>
              </a:ext>
            </a:extLst>
          </p:cNvPr>
          <p:cNvSpPr txBox="1"/>
          <p:nvPr/>
        </p:nvSpPr>
        <p:spPr>
          <a:xfrm>
            <a:off x="685800" y="1094160"/>
            <a:ext cx="1296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/>
              <a:t>Fall 2020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7331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8452" y="393336"/>
            <a:ext cx="8375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I toss a coin 1000 times. The probability that I get a streak of </a:t>
            </a:r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3 consecutive heads</a:t>
            </a:r>
            <a:r>
              <a:rPr lang="en-US" sz="3200" dirty="0">
                <a:latin typeface="Franklin Gothic Medium"/>
                <a:cs typeface="Franklin Gothic Medium"/>
              </a:rPr>
              <a:t> is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472393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/>
                <a:cs typeface="Garamond"/>
              </a:rPr>
              <a:t>&lt; 10%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1650" y="2484300"/>
            <a:ext cx="235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/>
                <a:cs typeface="Garamond"/>
              </a:rPr>
              <a:t>≈ 50%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2472393"/>
            <a:ext cx="235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/>
                <a:cs typeface="Garamond"/>
              </a:rPr>
              <a:t>&gt; 90%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3411" y="1687165"/>
            <a:ext cx="582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Franklin Gothic Medium"/>
                <a:cs typeface="Franklin Gothic Medium"/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7711" y="1687165"/>
            <a:ext cx="558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Franklin Gothic Medium"/>
                <a:cs typeface="Franklin Gothic Medium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5511" y="1653303"/>
            <a:ext cx="558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Franklin Gothic Medium"/>
                <a:cs typeface="Franklin Gothic Medium"/>
              </a:rPr>
              <a:t>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40D84B-9357-0444-9B62-ED7700126149}"/>
                  </a:ext>
                </a:extLst>
              </p14:cNvPr>
              <p14:cNvContentPartPr/>
              <p14:nvPr/>
            </p14:nvContentPartPr>
            <p14:xfrm>
              <a:off x="1937949" y="1729129"/>
              <a:ext cx="5912640" cy="538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40D84B-9357-0444-9B62-ED77001261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1749" y="1712929"/>
                <a:ext cx="594504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EE684B0-FFF7-4440-86BD-CEADCCCFF897}"/>
                  </a:ext>
                </a:extLst>
              </p14:cNvPr>
              <p14:cNvContentPartPr/>
              <p14:nvPr/>
            </p14:nvContentPartPr>
            <p14:xfrm>
              <a:off x="2351880" y="1874880"/>
              <a:ext cx="5234040" cy="2014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EE684B0-FFF7-4440-86BD-CEADCCCFF8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35680" y="1858680"/>
                <a:ext cx="5266440" cy="20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CB42677-1A7D-EC45-8F4F-7BC4C28D8E32}"/>
                  </a:ext>
                </a:extLst>
              </p14:cNvPr>
              <p14:cNvContentPartPr/>
              <p14:nvPr/>
            </p14:nvContentPartPr>
            <p14:xfrm>
              <a:off x="464760" y="3137040"/>
              <a:ext cx="6377040" cy="2784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CB42677-1A7D-EC45-8F4F-7BC4C28D8E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8560" y="3120840"/>
                <a:ext cx="6409440" cy="28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AA2B906-C9C3-6648-B68C-14A38FAFE750}"/>
                  </a:ext>
                </a:extLst>
              </p14:cNvPr>
              <p14:cNvContentPartPr/>
              <p14:nvPr/>
            </p14:nvContentPartPr>
            <p14:xfrm>
              <a:off x="1764000" y="6197400"/>
              <a:ext cx="5871600" cy="409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AA2B906-C9C3-6648-B68C-14A38FAFE7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7800" y="6181560"/>
                <a:ext cx="590400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CC9B23D-D870-4042-86D7-A1D9ABCE6AF5}"/>
                  </a:ext>
                </a:extLst>
              </p14:cNvPr>
              <p14:cNvContentPartPr/>
              <p14:nvPr/>
            </p14:nvContentPartPr>
            <p14:xfrm>
              <a:off x="2927520" y="3729240"/>
              <a:ext cx="3544200" cy="2192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CC9B23D-D870-4042-86D7-A1D9ABCE6AF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11320" y="3713040"/>
                <a:ext cx="3576600" cy="22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3644406-7C89-4046-B144-FE6880987F3D}"/>
                  </a:ext>
                </a:extLst>
              </p14:cNvPr>
              <p14:cNvContentPartPr/>
              <p14:nvPr/>
            </p14:nvContentPartPr>
            <p14:xfrm>
              <a:off x="2889857" y="4481348"/>
              <a:ext cx="333360" cy="193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3644406-7C89-4046-B144-FE6880987F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73657" y="4465148"/>
                <a:ext cx="36576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EEF0AA6-95E3-AE4E-833C-5C8A42B6A744}"/>
                  </a:ext>
                </a:extLst>
              </p14:cNvPr>
              <p14:cNvContentPartPr/>
              <p14:nvPr/>
            </p14:nvContentPartPr>
            <p14:xfrm>
              <a:off x="1204560" y="4518720"/>
              <a:ext cx="95040" cy="164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EEF0AA6-95E3-AE4E-833C-5C8A42B6A74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88360" y="4502520"/>
                <a:ext cx="1274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3097D0D-4B0B-C14C-87BA-492B1FF5AD14}"/>
                  </a:ext>
                </a:extLst>
              </p14:cNvPr>
              <p14:cNvContentPartPr/>
              <p14:nvPr/>
            </p14:nvContentPartPr>
            <p14:xfrm>
              <a:off x="1586880" y="4349880"/>
              <a:ext cx="2072880" cy="867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3097D0D-4B0B-C14C-87BA-492B1FF5AD1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70680" y="4333680"/>
                <a:ext cx="2105280" cy="9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2CA96E-D431-1F42-A783-072FB9094652}"/>
                  </a:ext>
                </a:extLst>
              </p14:cNvPr>
              <p14:cNvContentPartPr/>
              <p14:nvPr/>
            </p14:nvContentPartPr>
            <p14:xfrm>
              <a:off x="3749760" y="4913280"/>
              <a:ext cx="177120" cy="197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2CA96E-D431-1F42-A783-072FB909465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33560" y="4897080"/>
                <a:ext cx="2095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103E468-808B-6249-A237-C0C8B1A39DA6}"/>
                  </a:ext>
                </a:extLst>
              </p14:cNvPr>
              <p14:cNvContentPartPr/>
              <p14:nvPr/>
            </p14:nvContentPartPr>
            <p14:xfrm>
              <a:off x="4896720" y="5200920"/>
              <a:ext cx="3795480" cy="714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103E468-808B-6249-A237-C0C8B1A39DA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80520" y="5184720"/>
                <a:ext cx="3827880" cy="74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492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8452" y="393336"/>
            <a:ext cx="8375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I toss a coin 1000 times. The probability that I get a streak of </a:t>
            </a:r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14 consecutive heads</a:t>
            </a:r>
            <a:r>
              <a:rPr lang="en-US" sz="3200" dirty="0">
                <a:latin typeface="Franklin Gothic Medium"/>
                <a:cs typeface="Franklin Gothic Medium"/>
              </a:rPr>
              <a:t> is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472393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/>
                <a:cs typeface="Garamond"/>
              </a:rPr>
              <a:t>&lt; 10%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1650" y="2484300"/>
            <a:ext cx="235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/>
                <a:cs typeface="Garamond"/>
              </a:rPr>
              <a:t>≈ 50%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2472393"/>
            <a:ext cx="235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/>
                <a:cs typeface="Garamond"/>
              </a:rPr>
              <a:t>&gt; 90%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3411" y="1687165"/>
            <a:ext cx="582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Franklin Gothic Medium"/>
                <a:cs typeface="Franklin Gothic Medium"/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7711" y="1687165"/>
            <a:ext cx="558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Franklin Gothic Medium"/>
                <a:cs typeface="Franklin Gothic Medium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5511" y="1653303"/>
            <a:ext cx="558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Franklin Gothic Medium"/>
                <a:cs typeface="Franklin Gothic Medium"/>
              </a:rPr>
              <a:t>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F1AC1A-185F-8445-9833-92FAEB74B9F2}"/>
                  </a:ext>
                </a:extLst>
              </p14:cNvPr>
              <p14:cNvContentPartPr/>
              <p14:nvPr/>
            </p14:nvContentPartPr>
            <p14:xfrm>
              <a:off x="1904040" y="1751400"/>
              <a:ext cx="6068520" cy="387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F1AC1A-185F-8445-9833-92FAEB74B9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7840" y="1735200"/>
                <a:ext cx="610092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9EAC31A-672D-674A-9A47-2B64364A8B5C}"/>
                  </a:ext>
                </a:extLst>
              </p14:cNvPr>
              <p14:cNvContentPartPr/>
              <p14:nvPr/>
            </p14:nvContentPartPr>
            <p14:xfrm>
              <a:off x="534600" y="1858320"/>
              <a:ext cx="7524360" cy="4284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9EAC31A-672D-674A-9A47-2B64364A8B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400" y="1842120"/>
                <a:ext cx="7556760" cy="43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32A752-4643-D34C-985D-0E7412C9A7DB}"/>
                  </a:ext>
                </a:extLst>
              </p14:cNvPr>
              <p14:cNvContentPartPr/>
              <p14:nvPr/>
            </p14:nvContentPartPr>
            <p14:xfrm>
              <a:off x="4600800" y="3811320"/>
              <a:ext cx="156600" cy="185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32A752-4643-D34C-985D-0E7412C9A7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84600" y="3795120"/>
                <a:ext cx="189000" cy="21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047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Markov’s inequality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0450" y="1617402"/>
            <a:ext cx="7023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For every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non-negative </a:t>
            </a:r>
            <a:r>
              <a:rPr lang="en-US" sz="2800" dirty="0">
                <a:latin typeface="Franklin Gothic Medium"/>
                <a:cs typeface="Franklin Gothic Medium"/>
              </a:rPr>
              <a:t>random variable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 and every value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:</a:t>
            </a:r>
            <a:endParaRPr lang="en-US" sz="2800" dirty="0">
              <a:latin typeface="Garamond"/>
              <a:cs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1650" y="2702180"/>
            <a:ext cx="3163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≥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Garamond"/>
                <a:cs typeface="Garamond"/>
              </a:rPr>
              <a:t>) ≤ </a:t>
            </a:r>
            <a:r>
              <a:rPr lang="en-US" sz="2800" b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 /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Garamond"/>
                <a:cs typeface="Garamond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1507397"/>
            <a:ext cx="7302500" cy="2038123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31A1B2-EA4A-0F42-80CE-22841BD3D73B}"/>
              </a:ext>
            </a:extLst>
          </p:cNvPr>
          <p:cNvSpPr txBox="1"/>
          <p:nvPr/>
        </p:nvSpPr>
        <p:spPr>
          <a:xfrm>
            <a:off x="457200" y="3936066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Proof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C99EED-C247-5F45-976A-8B66EE6D7E2C}"/>
                  </a:ext>
                </a:extLst>
              </p14:cNvPr>
              <p14:cNvContentPartPr/>
              <p14:nvPr/>
            </p14:nvContentPartPr>
            <p14:xfrm>
              <a:off x="2043360" y="3943080"/>
              <a:ext cx="6969600" cy="1410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C99EED-C247-5F45-976A-8B66EE6D7E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7160" y="3926880"/>
                <a:ext cx="7002000" cy="144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202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9726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100 </a:t>
            </a:r>
            <a:r>
              <a:rPr lang="en-US" sz="2800" dirty="0" err="1">
                <a:latin typeface="Franklin Gothic Medium"/>
                <a:cs typeface="Franklin Gothic Medium"/>
              </a:rPr>
              <a:t>peopl</a:t>
            </a:r>
            <a:r>
              <a:rPr lang="en-GB" sz="2800" dirty="0">
                <a:latin typeface="Franklin Gothic Medium"/>
                <a:cs typeface="Franklin Gothic Medium"/>
              </a:rPr>
              <a:t>e randomly redistribute their hats</a:t>
            </a:r>
            <a:r>
              <a:rPr lang="en-US" sz="2800" dirty="0">
                <a:latin typeface="Franklin Gothic Medium"/>
                <a:cs typeface="Franklin Gothic Medium"/>
              </a:rPr>
              <a:t>. What is the probability at least 10 people get their hat back?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007787-4186-634B-A1C2-71FB398ABC0F}"/>
                  </a:ext>
                </a:extLst>
              </p14:cNvPr>
              <p14:cNvContentPartPr/>
              <p14:nvPr/>
            </p14:nvContentPartPr>
            <p14:xfrm>
              <a:off x="628920" y="1615680"/>
              <a:ext cx="5238720" cy="1061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007787-4186-634B-A1C2-71FB398ABC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720" y="1599480"/>
                <a:ext cx="5271120" cy="109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073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AC9C2F-BC18-8141-9DE7-E4950B200F9B}"/>
              </a:ext>
            </a:extLst>
          </p:cNvPr>
          <p:cNvSpPr txBox="1"/>
          <p:nvPr/>
        </p:nvSpPr>
        <p:spPr>
          <a:xfrm>
            <a:off x="457200" y="39726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= Uniform(0, 4)</a:t>
            </a:r>
            <a:r>
              <a:rPr lang="en-US" sz="2800" dirty="0">
                <a:latin typeface="Franklin Gothic Medium" panose="020B0603020102020204" pitchFamily="34" charset="0"/>
                <a:cs typeface="Franklin Gothic Medium"/>
              </a:rPr>
              <a:t>. How does </a:t>
            </a:r>
            <a:r>
              <a:rPr lang="en-US" sz="2800" b="1" dirty="0"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2800" dirty="0">
                <a:latin typeface="Garamond"/>
                <a:cs typeface="Garamond"/>
              </a:rPr>
              <a:t>≥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) </a:t>
            </a:r>
            <a:r>
              <a:rPr lang="en-US" sz="2800" dirty="0">
                <a:latin typeface="Franklin Gothic Medium" panose="020B0603020102020204" pitchFamily="34" charset="0"/>
                <a:cs typeface="Franklin Gothic Medium"/>
              </a:rPr>
              <a:t>compare with Markov’s inequality?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43CC51-D855-354B-BB31-59E90B014B49}"/>
                  </a:ext>
                </a:extLst>
              </p14:cNvPr>
              <p14:cNvContentPartPr/>
              <p14:nvPr/>
            </p14:nvContentPartPr>
            <p14:xfrm>
              <a:off x="726840" y="1077120"/>
              <a:ext cx="6937200" cy="3333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43CC51-D855-354B-BB31-59E90B014B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640" y="1060920"/>
                <a:ext cx="6969240" cy="33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C819DF-84BF-A14B-9069-B81DB31527BF}"/>
                  </a:ext>
                </a:extLst>
              </p14:cNvPr>
              <p14:cNvContentPartPr/>
              <p14:nvPr/>
            </p14:nvContentPartPr>
            <p14:xfrm>
              <a:off x="842760" y="1948680"/>
              <a:ext cx="8063280" cy="4399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C819DF-84BF-A14B-9069-B81DB31527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6560" y="1932480"/>
                <a:ext cx="8095680" cy="443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338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2381578"/>
            <a:ext cx="706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(b) at most </a:t>
            </a:r>
            <a:r>
              <a:rPr lang="en-GB" sz="3200" dirty="0">
                <a:latin typeface="Franklin Gothic Medium"/>
                <a:cs typeface="Franklin Gothic Medium"/>
              </a:rPr>
              <a:t>50</a:t>
            </a:r>
            <a:r>
              <a:rPr lang="en-US" sz="3200" dirty="0">
                <a:latin typeface="Franklin Gothic Medium"/>
                <a:cs typeface="Franklin Gothic Medium"/>
              </a:rPr>
              <a:t> times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603283"/>
            <a:ext cx="706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(a) at least 700 times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618C9-1269-1C4B-8595-9E2DF13C8144}"/>
              </a:ext>
            </a:extLst>
          </p:cNvPr>
          <p:cNvSpPr txBox="1"/>
          <p:nvPr/>
        </p:nvSpPr>
        <p:spPr>
          <a:xfrm>
            <a:off x="318452" y="393336"/>
            <a:ext cx="8375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I toss a coin 1000 times. What is the probability I get </a:t>
            </a:r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3 consecutive heads</a:t>
            </a:r>
            <a:r>
              <a:rPr lang="en-US" sz="3200" dirty="0">
                <a:latin typeface="Franklin Gothic Medium"/>
                <a:cs typeface="Franklin Gothic Medium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A896EA-1223-514E-B577-CBAE2EAC43B3}"/>
                  </a:ext>
                </a:extLst>
              </p14:cNvPr>
              <p14:cNvContentPartPr/>
              <p14:nvPr/>
            </p14:nvContentPartPr>
            <p14:xfrm>
              <a:off x="555120" y="1620000"/>
              <a:ext cx="7072200" cy="3935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A896EA-1223-514E-B577-CBAE2EAC43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920" y="1603800"/>
                <a:ext cx="7104600" cy="39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95E4E87-4496-F541-AC9A-BA02D4978B85}"/>
                  </a:ext>
                </a:extLst>
              </p14:cNvPr>
              <p14:cNvContentPartPr/>
              <p14:nvPr/>
            </p14:nvContentPartPr>
            <p14:xfrm>
              <a:off x="1368000" y="5205240"/>
              <a:ext cx="7029720" cy="893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95E4E87-4496-F541-AC9A-BA02D4978B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1800" y="5189040"/>
                <a:ext cx="7062120" cy="9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179AAA-F2C2-A241-BD27-4C92974EF67B}"/>
                  </a:ext>
                </a:extLst>
              </p14:cNvPr>
              <p14:cNvContentPartPr/>
              <p14:nvPr/>
            </p14:nvContentPartPr>
            <p14:xfrm>
              <a:off x="1399041" y="6143423"/>
              <a:ext cx="2930760" cy="263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179AAA-F2C2-A241-BD27-4C92974EF6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2841" y="6127223"/>
                <a:ext cx="296316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335BA94-9700-FB4A-BF7E-24EC56798AF8}"/>
                  </a:ext>
                </a:extLst>
              </p14:cNvPr>
              <p14:cNvContentPartPr/>
              <p14:nvPr/>
            </p14:nvContentPartPr>
            <p14:xfrm>
              <a:off x="2052441" y="5736623"/>
              <a:ext cx="173160" cy="226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335BA94-9700-FB4A-BF7E-24EC56798AF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36241" y="5720423"/>
                <a:ext cx="2055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97449C3-96E4-C24A-A9A7-7CFA85C3F8CD}"/>
                  </a:ext>
                </a:extLst>
              </p14:cNvPr>
              <p14:cNvContentPartPr/>
              <p14:nvPr/>
            </p14:nvContentPartPr>
            <p14:xfrm>
              <a:off x="3778560" y="5057280"/>
              <a:ext cx="2125440" cy="448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97449C3-96E4-C24A-A9A7-7CFA85C3F8C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62360" y="5041080"/>
                <a:ext cx="215784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81E99BD-1C6D-9E4F-A448-2D060B511E0B}"/>
                  </a:ext>
                </a:extLst>
              </p14:cNvPr>
              <p14:cNvContentPartPr/>
              <p14:nvPr/>
            </p14:nvContentPartPr>
            <p14:xfrm>
              <a:off x="1373400" y="5234040"/>
              <a:ext cx="4814640" cy="670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81E99BD-1C6D-9E4F-A448-2D060B511E0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57200" y="5217840"/>
                <a:ext cx="4847040" cy="70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676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A71E-9FD8-7B44-B2B4-A5E86178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dependence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D855D-C088-D24A-AE4C-F455B19803C9}"/>
              </a:ext>
            </a:extLst>
          </p:cNvPr>
          <p:cNvSpPr txBox="1"/>
          <p:nvPr/>
        </p:nvSpPr>
        <p:spPr>
          <a:xfrm>
            <a:off x="1005799" y="1527071"/>
            <a:ext cx="7132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Garamond" panose="02020404030301010803" pitchFamily="18" charset="0"/>
                <a:cs typeface="Franklin Gothic Medium"/>
              </a:rPr>
              <a:t>Cov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,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 Y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] =  </a:t>
            </a:r>
            <a:r>
              <a:rPr lang="en-US" sz="36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[(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 – </a:t>
            </a:r>
            <a:r>
              <a:rPr lang="en-US" sz="36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])(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 – </a:t>
            </a:r>
            <a:r>
              <a:rPr lang="en-US" sz="36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])]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054D7-7C31-5F4D-9ACE-970AACA442B6}"/>
              </a:ext>
            </a:extLst>
          </p:cNvPr>
          <p:cNvGrpSpPr/>
          <p:nvPr/>
        </p:nvGrpSpPr>
        <p:grpSpPr>
          <a:xfrm>
            <a:off x="1006171" y="4204260"/>
            <a:ext cx="5591070" cy="1350932"/>
            <a:chOff x="1044271" y="3807508"/>
            <a:chExt cx="5591070" cy="13509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F5F523-4268-354D-8A10-9C842951634A}"/>
                </a:ext>
              </a:extLst>
            </p:cNvPr>
            <p:cNvSpPr txBox="1"/>
            <p:nvPr/>
          </p:nvSpPr>
          <p:spPr>
            <a:xfrm>
              <a:off x="1044271" y="4130674"/>
              <a:ext cx="2599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err="1">
                  <a:latin typeface="Garamond" panose="02020404030301010803" pitchFamily="18" charset="0"/>
                  <a:cs typeface="Franklin Gothic Medium"/>
                </a:rPr>
                <a:t>Corr</a:t>
              </a:r>
              <a:r>
                <a:rPr lang="en-US" sz="3600" dirty="0">
                  <a:latin typeface="Garamond" panose="02020404030301010803" pitchFamily="18" charset="0"/>
                  <a:cs typeface="Franklin Gothic Medium"/>
                </a:rPr>
                <a:t>[</a:t>
              </a:r>
              <a:r>
                <a:rPr lang="en-US" sz="3600" i="1" dirty="0">
                  <a:latin typeface="Garamond" panose="02020404030301010803" pitchFamily="18" charset="0"/>
                  <a:cs typeface="Franklin Gothic Medium"/>
                </a:rPr>
                <a:t>X</a:t>
              </a:r>
              <a:r>
                <a:rPr lang="en-US" sz="3600" dirty="0">
                  <a:latin typeface="Garamond" panose="02020404030301010803" pitchFamily="18" charset="0"/>
                  <a:cs typeface="Franklin Gothic Medium"/>
                </a:rPr>
                <a:t>,</a:t>
              </a:r>
              <a:r>
                <a:rPr lang="en-US" sz="3600" i="1" dirty="0">
                  <a:latin typeface="Garamond" panose="02020404030301010803" pitchFamily="18" charset="0"/>
                  <a:cs typeface="Franklin Gothic Medium"/>
                </a:rPr>
                <a:t> Y</a:t>
              </a:r>
              <a:r>
                <a:rPr lang="en-US" sz="3600" dirty="0">
                  <a:latin typeface="Garamond" panose="02020404030301010803" pitchFamily="18" charset="0"/>
                  <a:cs typeface="Franklin Gothic Medium"/>
                </a:rPr>
                <a:t>] =</a:t>
              </a:r>
              <a:endParaRPr lang="en-US" sz="36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836CEA-7CF7-0949-ACC5-875E55AD4729}"/>
                </a:ext>
              </a:extLst>
            </p:cNvPr>
            <p:cNvSpPr/>
            <p:nvPr/>
          </p:nvSpPr>
          <p:spPr>
            <a:xfrm>
              <a:off x="3996622" y="3807508"/>
              <a:ext cx="21629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err="1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Cov</a:t>
              </a:r>
              <a:r>
                <a:rPr lang="en-US" sz="36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[</a:t>
              </a:r>
              <a:r>
                <a:rPr lang="en-US" sz="36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X</a:t>
              </a:r>
              <a:r>
                <a:rPr lang="en-US" sz="36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,</a:t>
              </a:r>
              <a:r>
                <a:rPr lang="en-US" sz="36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 Y</a:t>
              </a:r>
              <a:r>
                <a:rPr lang="en-US" sz="36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] </a:t>
              </a:r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4EB898E-29E1-8B4E-84FB-B3B886A53B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957" y="4453840"/>
              <a:ext cx="2731443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93C1FC-6154-6147-BC72-A95064D73CB6}"/>
                </a:ext>
              </a:extLst>
            </p:cNvPr>
            <p:cNvGrpSpPr/>
            <p:nvPr/>
          </p:nvGrpSpPr>
          <p:grpSpPr>
            <a:xfrm>
              <a:off x="3534620" y="4512109"/>
              <a:ext cx="3100721" cy="646331"/>
              <a:chOff x="3547320" y="4512109"/>
              <a:chExt cx="3100721" cy="64633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A7BA8C-5DA4-F944-AC8C-C454D1CED385}"/>
                  </a:ext>
                </a:extLst>
              </p:cNvPr>
              <p:cNvSpPr/>
              <p:nvPr/>
            </p:nvSpPr>
            <p:spPr>
              <a:xfrm>
                <a:off x="3547320" y="4512109"/>
                <a:ext cx="310072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b="1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√Var</a:t>
                </a:r>
                <a:r>
                  <a:rPr lang="en-US" sz="3600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[</a:t>
                </a:r>
                <a:r>
                  <a:rPr lang="en-US" sz="3600" i="1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X</a:t>
                </a:r>
                <a:r>
                  <a:rPr lang="en-US" sz="3600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] </a:t>
                </a:r>
                <a:r>
                  <a:rPr lang="en-US" sz="3600" b="1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Var</a:t>
                </a:r>
                <a:r>
                  <a:rPr lang="en-US" sz="3600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[</a:t>
                </a:r>
                <a:r>
                  <a:rPr lang="en-US" sz="3600" i="1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Y</a:t>
                </a:r>
                <a:r>
                  <a:rPr lang="en-US" sz="3600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] </a:t>
                </a:r>
                <a:endParaRPr lang="en-US" dirty="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8361249-8A8A-0C48-BC1C-AA2C936321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9857" y="4550209"/>
                <a:ext cx="2528243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A6AC6BC-E9E5-F145-A709-529E39EE3312}"/>
                  </a:ext>
                </a:extLst>
              </p14:cNvPr>
              <p14:cNvContentPartPr/>
              <p14:nvPr/>
            </p14:nvContentPartPr>
            <p14:xfrm>
              <a:off x="3122640" y="2491560"/>
              <a:ext cx="5121360" cy="2553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A6AC6BC-E9E5-F145-A709-529E39EE33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440" y="2475360"/>
                <a:ext cx="5153760" cy="258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056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47A4-EEB0-974F-A1FC-2F64224D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dependence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94842-6C1A-6A4C-B01A-1A15A2EBE473}"/>
              </a:ext>
            </a:extLst>
          </p:cNvPr>
          <p:cNvSpPr txBox="1"/>
          <p:nvPr/>
        </p:nvSpPr>
        <p:spPr>
          <a:xfrm>
            <a:off x="457200" y="2314574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,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 Y</a:t>
            </a:r>
            <a:r>
              <a:rPr lang="en-US" sz="3600" dirty="0">
                <a:latin typeface="Franklin Gothic Medium" panose="020B0603020102020204" pitchFamily="34" charset="0"/>
                <a:cs typeface="Franklin Gothic Medium"/>
              </a:rPr>
              <a:t> </a:t>
            </a:r>
            <a:r>
              <a:rPr lang="en-US" sz="3600" dirty="0" err="1">
                <a:latin typeface="Franklin Gothic Medium" panose="020B0603020102020204" pitchFamily="34" charset="0"/>
                <a:cs typeface="Franklin Gothic Medium"/>
              </a:rPr>
              <a:t>ind.</a:t>
            </a:r>
            <a:endParaRPr lang="en-US" sz="3600" dirty="0"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6859F-6929-AF49-AB16-1385AED6EE25}"/>
              </a:ext>
            </a:extLst>
          </p:cNvPr>
          <p:cNvSpPr txBox="1"/>
          <p:nvPr/>
        </p:nvSpPr>
        <p:spPr>
          <a:xfrm>
            <a:off x="457200" y="3621088"/>
            <a:ext cx="1362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Y = X</a:t>
            </a:r>
            <a:endParaRPr lang="en-US" sz="3600" dirty="0"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5B7A3-BE4C-1346-9DCD-CA938226331C}"/>
              </a:ext>
            </a:extLst>
          </p:cNvPr>
          <p:cNvSpPr txBox="1"/>
          <p:nvPr/>
        </p:nvSpPr>
        <p:spPr>
          <a:xfrm>
            <a:off x="457200" y="4813302"/>
            <a:ext cx="1593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Y = 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–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endParaRPr lang="en-US" sz="3600" dirty="0"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D7C0E-6187-9A4F-8946-EE5ACA2B3BC5}"/>
              </a:ext>
            </a:extLst>
          </p:cNvPr>
          <p:cNvSpPr/>
          <p:nvPr/>
        </p:nvSpPr>
        <p:spPr>
          <a:xfrm>
            <a:off x="3424250" y="1198561"/>
            <a:ext cx="949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Cov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744B7-6BAE-1E40-824D-D034A6914674}"/>
              </a:ext>
            </a:extLst>
          </p:cNvPr>
          <p:cNvSpPr/>
          <p:nvPr/>
        </p:nvSpPr>
        <p:spPr>
          <a:xfrm>
            <a:off x="5608650" y="1198561"/>
            <a:ext cx="10704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Corr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91669F-F9D0-2B44-9D9F-BC2B1D34A74F}"/>
              </a:ext>
            </a:extLst>
          </p:cNvPr>
          <p:cNvCxnSpPr>
            <a:cxnSpLocks/>
          </p:cNvCxnSpPr>
          <p:nvPr/>
        </p:nvCxnSpPr>
        <p:spPr>
          <a:xfrm>
            <a:off x="596900" y="1981200"/>
            <a:ext cx="79121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D512D5A-BB6F-EC4A-AB64-F8D3DB97A086}"/>
              </a:ext>
            </a:extLst>
          </p:cNvPr>
          <p:cNvSpPr/>
          <p:nvPr/>
        </p:nvSpPr>
        <p:spPr>
          <a:xfrm>
            <a:off x="457200" y="5932347"/>
            <a:ext cx="8409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Franklin Gothic Medium" panose="020B0603020102020204" pitchFamily="34" charset="0"/>
                <a:cs typeface="Garamond"/>
              </a:rPr>
              <a:t>Warning: Zero-covariance is not independence!</a:t>
            </a:r>
            <a:endParaRPr lang="en-US" sz="32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9619B29-9FEC-E648-B750-78B489CEA8AA}"/>
                  </a:ext>
                </a:extLst>
              </p14:cNvPr>
              <p14:cNvContentPartPr/>
              <p14:nvPr/>
            </p14:nvContentPartPr>
            <p14:xfrm>
              <a:off x="2475000" y="2360520"/>
              <a:ext cx="3865320" cy="2882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9619B29-9FEC-E648-B750-78B489CEA8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8800" y="2344320"/>
                <a:ext cx="3897720" cy="29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32B859F-14E0-304D-A513-A28347C5A755}"/>
                  </a:ext>
                </a:extLst>
              </p14:cNvPr>
              <p14:cNvContentPartPr/>
              <p14:nvPr/>
            </p14:nvContentPartPr>
            <p14:xfrm>
              <a:off x="2565720" y="2356200"/>
              <a:ext cx="1032120" cy="189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32B859F-14E0-304D-A513-A28347C5A7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9520" y="2340000"/>
                <a:ext cx="1064520" cy="2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146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ell Tower">
            <a:extLst>
              <a:ext uri="{FF2B5EF4-FFF2-40B4-BE49-F238E27FC236}">
                <a16:creationId xmlns:a16="http://schemas.microsoft.com/office/drawing/2014/main" id="{C2908803-5929-C542-B9D0-EFFFD8439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9233" y="548640"/>
            <a:ext cx="1438978" cy="1438978"/>
          </a:xfrm>
          <a:prstGeom prst="rect">
            <a:avLst/>
          </a:prstGeom>
        </p:spPr>
      </p:pic>
      <p:pic>
        <p:nvPicPr>
          <p:cNvPr id="5" name="Graphic 4" descr="Smart Phone">
            <a:extLst>
              <a:ext uri="{FF2B5EF4-FFF2-40B4-BE49-F238E27FC236}">
                <a16:creationId xmlns:a16="http://schemas.microsoft.com/office/drawing/2014/main" id="{DA707D38-CFF9-F54B-874E-FA454FABC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2040" y="514952"/>
            <a:ext cx="1506354" cy="150635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282A51-4440-314D-8C78-E4071D3D4050}"/>
              </a:ext>
            </a:extLst>
          </p:cNvPr>
          <p:cNvCxnSpPr>
            <a:cxnSpLocks/>
          </p:cNvCxnSpPr>
          <p:nvPr/>
        </p:nvCxnSpPr>
        <p:spPr>
          <a:xfrm>
            <a:off x="3484344" y="1277755"/>
            <a:ext cx="24736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EE1868-D22E-CE49-8DED-E604B633E605}"/>
              </a:ext>
            </a:extLst>
          </p:cNvPr>
          <p:cNvSpPr txBox="1"/>
          <p:nvPr/>
        </p:nvSpPr>
        <p:spPr>
          <a:xfrm>
            <a:off x="1506071" y="2173856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= 1</a:t>
            </a:r>
            <a:r>
              <a:rPr lang="en-US" sz="2800" dirty="0">
                <a:latin typeface="Franklin Gothic Medium" panose="020B0603020102020204" pitchFamily="34" charset="0"/>
                <a:cs typeface="Franklin Gothic Medium"/>
              </a:rPr>
              <a:t> or 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245D9-8196-7B4F-BA76-8F5DEEE2D7CA}"/>
              </a:ext>
            </a:extLst>
          </p:cNvPr>
          <p:cNvSpPr txBox="1"/>
          <p:nvPr/>
        </p:nvSpPr>
        <p:spPr>
          <a:xfrm>
            <a:off x="5993587" y="2158695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+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3989A7-81F7-044F-82F0-63452A8AD2F1}"/>
              </a:ext>
            </a:extLst>
          </p:cNvPr>
          <p:cNvSpPr/>
          <p:nvPr/>
        </p:nvSpPr>
        <p:spPr>
          <a:xfrm>
            <a:off x="717393" y="3105834"/>
            <a:ext cx="2593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Cov</a:t>
            </a:r>
            <a:r>
              <a:rPr lang="en-US" sz="36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6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,</a:t>
            </a:r>
            <a:r>
              <a:rPr lang="en-US" sz="36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Y</a:t>
            </a:r>
            <a:r>
              <a:rPr lang="en-US" sz="36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] =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457DC9-CA8D-C74E-B035-BE271E35DA05}"/>
              </a:ext>
            </a:extLst>
          </p:cNvPr>
          <p:cNvSpPr txBox="1"/>
          <p:nvPr/>
        </p:nvSpPr>
        <p:spPr>
          <a:xfrm>
            <a:off x="711687" y="4649800"/>
            <a:ext cx="2599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Garamond" panose="02020404030301010803" pitchFamily="18" charset="0"/>
                <a:cs typeface="Franklin Gothic Medium"/>
              </a:rPr>
              <a:t>Corr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,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 Y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] =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EFBE3E-4F85-0143-AF55-5FA8130D22E8}"/>
                  </a:ext>
                </a:extLst>
              </p14:cNvPr>
              <p14:cNvContentPartPr/>
              <p14:nvPr/>
            </p14:nvContentPartPr>
            <p14:xfrm>
              <a:off x="3601800" y="777240"/>
              <a:ext cx="2339640" cy="1463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EFBE3E-4F85-0143-AF55-5FA8130D22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85600" y="761040"/>
                <a:ext cx="2372040" cy="14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3A682F7-FE65-F44B-88C2-C57B8F686C0D}"/>
                  </a:ext>
                </a:extLst>
              </p14:cNvPr>
              <p14:cNvContentPartPr/>
              <p14:nvPr/>
            </p14:nvContentPartPr>
            <p14:xfrm>
              <a:off x="2302560" y="2615040"/>
              <a:ext cx="6767640" cy="3947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3A682F7-FE65-F44B-88C2-C57B8F686C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86360" y="2598840"/>
                <a:ext cx="6800040" cy="39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8A4798B-5A0D-9043-99C3-E7DD3E1294B1}"/>
                  </a:ext>
                </a:extLst>
              </p14:cNvPr>
              <p14:cNvContentPartPr/>
              <p14:nvPr/>
            </p14:nvContentPartPr>
            <p14:xfrm>
              <a:off x="7398012" y="5615385"/>
              <a:ext cx="1291320" cy="871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8A4798B-5A0D-9043-99C3-E7DD3E1294B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81812" y="5599185"/>
                <a:ext cx="1323720" cy="90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714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EDA5-AF68-9B41-9A18-73380A5A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of a sum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22B0C-C795-9843-ABC4-BCA93BAD10EB}"/>
              </a:ext>
            </a:extLst>
          </p:cNvPr>
          <p:cNvSpPr txBox="1"/>
          <p:nvPr/>
        </p:nvSpPr>
        <p:spPr>
          <a:xfrm>
            <a:off x="1003300" y="1657421"/>
            <a:ext cx="713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Var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+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Y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] =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Var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] +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Var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Y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]   </a:t>
            </a:r>
            <a:r>
              <a:rPr lang="en-US" sz="2800" dirty="0">
                <a:solidFill>
                  <a:schemeClr val="accent2"/>
                </a:solidFill>
                <a:latin typeface="Franklin Gothic Medium" panose="020B0603020102020204" pitchFamily="34" charset="0"/>
                <a:cs typeface="Garamond"/>
              </a:rPr>
              <a:t>if independent </a:t>
            </a:r>
            <a:endParaRPr lang="en-US" sz="2800" baseline="30000" dirty="0">
              <a:solidFill>
                <a:schemeClr val="accent2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D89907-B8DE-614E-88F0-6BE8B3F209C0}"/>
                  </a:ext>
                </a:extLst>
              </p14:cNvPr>
              <p14:cNvContentPartPr/>
              <p14:nvPr/>
            </p14:nvContentPartPr>
            <p14:xfrm>
              <a:off x="633240" y="2661840"/>
              <a:ext cx="8202600" cy="3801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D89907-B8DE-614E-88F0-6BE8B3F209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040" y="2645640"/>
                <a:ext cx="8235000" cy="38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1480D4-D918-A54F-A6F9-409B0BC8311C}"/>
                  </a:ext>
                </a:extLst>
              </p14:cNvPr>
              <p14:cNvContentPartPr/>
              <p14:nvPr/>
            </p14:nvContentPartPr>
            <p14:xfrm>
              <a:off x="7388280" y="3544200"/>
              <a:ext cx="200160" cy="357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1480D4-D918-A54F-A6F9-409B0BC831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72080" y="3528000"/>
                <a:ext cx="232560" cy="39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536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5914-4A79-AA47-94E5-A6D739DA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of a sum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33D363-FDFB-B746-A833-FB19BFFB8FEE}"/>
              </a:ext>
            </a:extLst>
          </p:cNvPr>
          <p:cNvSpPr/>
          <p:nvPr/>
        </p:nvSpPr>
        <p:spPr>
          <a:xfrm>
            <a:off x="778989" y="1398794"/>
            <a:ext cx="7124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Var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 + … +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] =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Var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]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 + … +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Var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D1ED0E-CFCE-D84E-9742-E92DA0C21705}"/>
              </a:ext>
            </a:extLst>
          </p:cNvPr>
          <p:cNvSpPr txBox="1"/>
          <p:nvPr/>
        </p:nvSpPr>
        <p:spPr>
          <a:xfrm>
            <a:off x="1102839" y="1992508"/>
            <a:ext cx="5454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if </a:t>
            </a:r>
            <a:r>
              <a:rPr lang="en-US" sz="2800" dirty="0">
                <a:solidFill>
                  <a:schemeClr val="accent2"/>
                </a:solidFill>
                <a:latin typeface="Franklin Gothic Medium"/>
                <a:cs typeface="Franklin Gothic Medium"/>
              </a:rPr>
              <a:t>every pair </a:t>
            </a:r>
            <a:r>
              <a:rPr lang="en-US" sz="2800" i="1" dirty="0">
                <a:solidFill>
                  <a:schemeClr val="accent2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>
                <a:solidFill>
                  <a:schemeClr val="accent2"/>
                </a:solidFill>
                <a:latin typeface="Garamond"/>
                <a:cs typeface="Garamond"/>
              </a:rPr>
              <a:t>i</a:t>
            </a:r>
            <a:r>
              <a:rPr lang="en-US" sz="2800" dirty="0">
                <a:solidFill>
                  <a:schemeClr val="accent2"/>
                </a:solidFill>
                <a:latin typeface="Garamond"/>
                <a:cs typeface="Garamond"/>
              </a:rPr>
              <a:t>, </a:t>
            </a:r>
            <a:r>
              <a:rPr lang="en-US" sz="2800" i="1" dirty="0" err="1">
                <a:solidFill>
                  <a:schemeClr val="accent2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solidFill>
                  <a:schemeClr val="accent2"/>
                </a:solidFill>
                <a:latin typeface="Garamond"/>
                <a:cs typeface="Garamond"/>
              </a:rPr>
              <a:t>j</a:t>
            </a:r>
            <a:r>
              <a:rPr lang="en-US" sz="2800" dirty="0">
                <a:solidFill>
                  <a:schemeClr val="accent2"/>
                </a:solidFill>
                <a:latin typeface="Franklin Gothic Medium"/>
                <a:cs typeface="Franklin Gothic Medium"/>
              </a:rPr>
              <a:t> is independent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A51679-0099-BB43-BDFB-F13B26406073}"/>
                  </a:ext>
                </a:extLst>
              </p14:cNvPr>
              <p14:cNvContentPartPr/>
              <p14:nvPr/>
            </p14:nvContentPartPr>
            <p14:xfrm>
              <a:off x="645480" y="3145320"/>
              <a:ext cx="7812360" cy="1587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A51679-0099-BB43-BDFB-F13B264060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280" y="3129120"/>
                <a:ext cx="7844760" cy="161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413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B6C060-C813-1443-939C-4B2049F714F1}"/>
                  </a:ext>
                </a:extLst>
              </p14:cNvPr>
              <p14:cNvContentPartPr/>
              <p14:nvPr/>
            </p14:nvContentPartPr>
            <p14:xfrm>
              <a:off x="810000" y="1990080"/>
              <a:ext cx="8178120" cy="4393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B6C060-C813-1443-939C-4B2049F714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3800" y="1973880"/>
                <a:ext cx="8210520" cy="442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C54DEA-74C0-EE45-8F3F-76229B8AB632}"/>
                  </a:ext>
                </a:extLst>
              </p14:cNvPr>
              <p14:cNvContentPartPr/>
              <p14:nvPr/>
            </p14:nvContentPartPr>
            <p14:xfrm>
              <a:off x="731880" y="4214160"/>
              <a:ext cx="5748120" cy="2294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C54DEA-74C0-EE45-8F3F-76229B8AB6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5680" y="4197960"/>
                <a:ext cx="5785920" cy="23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CC0DF5A-D954-7146-A8F4-DBC0BBA299AC}"/>
                  </a:ext>
                </a:extLst>
              </p14:cNvPr>
              <p14:cNvContentPartPr/>
              <p14:nvPr/>
            </p14:nvContentPartPr>
            <p14:xfrm>
              <a:off x="6656400" y="2997720"/>
              <a:ext cx="2245320" cy="40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CC0DF5A-D954-7146-A8F4-DBC0BBA299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40200" y="2981520"/>
                <a:ext cx="2277720" cy="4352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B9903B0-7AEA-DE49-BF83-CDEC54B7BB80}"/>
              </a:ext>
            </a:extLst>
          </p:cNvPr>
          <p:cNvSpPr txBox="1"/>
          <p:nvPr/>
        </p:nvSpPr>
        <p:spPr>
          <a:xfrm>
            <a:off x="274570" y="124493"/>
            <a:ext cx="8627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aramond"/>
                <a:cs typeface="Garamond"/>
              </a:rPr>
              <a:t>n</a:t>
            </a:r>
            <a:r>
              <a:rPr lang="en-US" sz="3200" dirty="0">
                <a:latin typeface="Franklin Gothic Medium"/>
                <a:cs typeface="Franklin Gothic Medium"/>
              </a:rPr>
              <a:t> people throw their hats in a box and pick one out at random. 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What is the </a:t>
            </a:r>
            <a:r>
              <a:rPr lang="en-US" sz="3200" dirty="0">
                <a:solidFill>
                  <a:schemeClr val="accent1"/>
                </a:solidFill>
                <a:latin typeface="Franklin Gothic Medium" panose="020B0603020102020204" pitchFamily="34" charset="0"/>
                <a:cs typeface="Franklin Gothic Medium"/>
              </a:rPr>
              <a:t>variance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 of the number of people who get their own?</a:t>
            </a:r>
            <a:r>
              <a:rPr lang="en-US" sz="3200" dirty="0">
                <a:latin typeface="Franklin Gothic Medium"/>
                <a:cs typeface="Franklin Gothic Mediu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671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A1D78-BE6C-554E-9CAE-0A79AC4CC67D}"/>
              </a:ext>
            </a:extLst>
          </p:cNvPr>
          <p:cNvSpPr txBox="1"/>
          <p:nvPr/>
        </p:nvSpPr>
        <p:spPr>
          <a:xfrm>
            <a:off x="225380" y="233717"/>
            <a:ext cx="86932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In 1000 fair coin tosses, what is the variance of the </a:t>
            </a:r>
            <a:r>
              <a:rPr lang="en-US" sz="3200" dirty="0">
                <a:solidFill>
                  <a:schemeClr val="accent1"/>
                </a:solidFill>
                <a:latin typeface="Franklin Gothic Medium" panose="020B0603020102020204" pitchFamily="34" charset="0"/>
                <a:cs typeface="Franklin Gothic Medium"/>
              </a:rPr>
              <a:t>number of </a:t>
            </a:r>
            <a:r>
              <a:rPr lang="en-US" sz="3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HHH</a:t>
            </a:r>
            <a:r>
              <a:rPr lang="en-US" sz="3200" dirty="0">
                <a:solidFill>
                  <a:schemeClr val="accent1"/>
                </a:solidFill>
                <a:latin typeface="Franklin Gothic Medium" panose="020B0603020102020204" pitchFamily="34" charset="0"/>
                <a:cs typeface="Franklin Gothic Medium"/>
              </a:rPr>
              <a:t> streaks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EFF396-CBD3-0546-9F46-968B45E4F5BD}"/>
                  </a:ext>
                </a:extLst>
              </p14:cNvPr>
              <p14:cNvContentPartPr/>
              <p14:nvPr/>
            </p14:nvContentPartPr>
            <p14:xfrm>
              <a:off x="422378" y="4019755"/>
              <a:ext cx="8256240" cy="1549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EFF396-CBD3-0546-9F46-968B45E4F5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178" y="4003559"/>
                <a:ext cx="8288640" cy="1581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61C4D4A-2200-184E-8205-B02C75B945F1}"/>
                  </a:ext>
                </a:extLst>
              </p14:cNvPr>
              <p14:cNvContentPartPr/>
              <p14:nvPr/>
            </p14:nvContentPartPr>
            <p14:xfrm>
              <a:off x="465578" y="1482475"/>
              <a:ext cx="8309520" cy="2948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61C4D4A-2200-184E-8205-B02C75B945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9378" y="1460875"/>
                <a:ext cx="8341920" cy="29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561361-93C1-3342-9648-895ADEE9C02A}"/>
                  </a:ext>
                </a:extLst>
              </p14:cNvPr>
              <p14:cNvContentPartPr/>
              <p14:nvPr/>
            </p14:nvContentPartPr>
            <p14:xfrm>
              <a:off x="502298" y="2165035"/>
              <a:ext cx="8461440" cy="4276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561361-93C1-3342-9648-895ADEE9C0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6098" y="2148835"/>
                <a:ext cx="8493840" cy="430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0660C7-6709-204E-9B40-EA64732B1479}"/>
                  </a:ext>
                </a:extLst>
              </p14:cNvPr>
              <p14:cNvContentPartPr/>
              <p14:nvPr/>
            </p14:nvContentPartPr>
            <p14:xfrm>
              <a:off x="3823560" y="5805360"/>
              <a:ext cx="4967280" cy="436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0660C7-6709-204E-9B40-EA64732B14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07360" y="5789160"/>
                <a:ext cx="4999680" cy="4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169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87400"/>
            <a:ext cx="8375650" cy="196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787400"/>
            <a:ext cx="8375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Many times we do not need to calculate probabilities </a:t>
            </a:r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exactly </a:t>
            </a:r>
            <a:endParaRPr lang="en-US" sz="3200" dirty="0">
              <a:latin typeface="Franklin Gothic Medium"/>
              <a:cs typeface="Franklin Gothic 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485132"/>
            <a:ext cx="8375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An 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approximate</a:t>
            </a:r>
            <a:r>
              <a:rPr lang="en-US" sz="3200" dirty="0">
                <a:latin typeface="Franklin Gothic Medium"/>
                <a:cs typeface="Franklin Gothic Medium"/>
              </a:rPr>
              <a:t> or </a:t>
            </a:r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qualitative</a:t>
            </a:r>
            <a:r>
              <a:rPr lang="en-US" sz="3200" dirty="0">
                <a:latin typeface="Franklin Gothic Medium"/>
                <a:cs typeface="Franklin Gothic Medium"/>
              </a:rPr>
              <a:t> estimate often suffices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9760" y="4182864"/>
            <a:ext cx="7662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dirty="0">
                <a:latin typeface="Franklin Gothic Medium"/>
                <a:cs typeface="Franklin Gothic Medium"/>
              </a:rPr>
              <a:t>magnitude 7+ earthquake within 10 years</a:t>
            </a:r>
            <a:r>
              <a:rPr lang="en-US" sz="2800" dirty="0">
                <a:latin typeface="Garamond"/>
                <a:cs typeface="Garamond"/>
              </a:rPr>
              <a:t>) = ?</a:t>
            </a:r>
          </a:p>
        </p:txBody>
      </p:sp>
    </p:spTree>
    <p:extLst>
      <p:ext uri="{BB962C8B-B14F-4D97-AF65-F5344CB8AC3E}">
        <p14:creationId xmlns:p14="http://schemas.microsoft.com/office/powerpoint/2010/main" val="60365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404</Words>
  <Application>Microsoft Office PowerPoint</Application>
  <PresentationFormat>On-screen Show (4:3)</PresentationFormat>
  <Paragraphs>53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10. Correlation and  Large Deviations</vt:lpstr>
      <vt:lpstr>Measuring dependence</vt:lpstr>
      <vt:lpstr>Measuring dependence</vt:lpstr>
      <vt:lpstr>PowerPoint Presentation</vt:lpstr>
      <vt:lpstr>Variance of a sum</vt:lpstr>
      <vt:lpstr>Variance of a sum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Markov’s inequality</vt:lpstr>
      <vt:lpstr>PowerPoint Presentation</vt:lpstr>
      <vt:lpstr>PowerPoint Presentation</vt:lpstr>
      <vt:lpstr>PowerPoint Presentation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Bogdanov</dc:creator>
  <cp:lastModifiedBy>Andrej Bogdanov (CSD)</cp:lastModifiedBy>
  <cp:revision>244</cp:revision>
  <cp:lastPrinted>2020-02-20T23:44:08Z</cp:lastPrinted>
  <dcterms:created xsi:type="dcterms:W3CDTF">2013-01-07T07:20:47Z</dcterms:created>
  <dcterms:modified xsi:type="dcterms:W3CDTF">2020-11-16T08:41:29Z</dcterms:modified>
</cp:coreProperties>
</file>