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310" r:id="rId4"/>
    <p:sldId id="288" r:id="rId5"/>
    <p:sldId id="301" r:id="rId6"/>
    <p:sldId id="302" r:id="rId7"/>
    <p:sldId id="270" r:id="rId8"/>
    <p:sldId id="272" r:id="rId9"/>
    <p:sldId id="273" r:id="rId10"/>
    <p:sldId id="269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12" r:id="rId28"/>
    <p:sldId id="307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76" y="16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26:33.65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3084 12118 7025,'-5'-7'938,"3"-3"1,-4 9-455,2-3 223,3-2-223,-4 4 75,5-3-103,0 5-294,0 5 1,0 2 54,0 4 1,0 6-15,0 2 0,0 2-63,0 2 0,0 1 72,0 3 1,0 2-212,0 5 0,0 1 40,0-1 1,0 0-93,0 0 0,0 6 47,0 2 1,0-3-89,0-1 1,0 0-6,0-4 1,0 6 19,0-10 1,0 4 32,0-7 1,0 0 52,0-5 0,4-4-27,-1-3 1,2-2 18,-1-1-11,-2-1 1,3-3 22,-5-1-424,0-4-471,0 2-843,0-5 1320,-5 0 0,-1-5-137,-1-3 1,-3-1-197,2 2 738,3-9 0,-10 9 0,2-10 0</inkml:trace>
  <inkml:trace contextRef="#ctx0" brushRef="#br0" timeOffset="1">2958 12186 7998,'4'-11'0,"0"-1"0,3 5 405,-3-1 0,6 0-68,2-3 1,0 0 16,7-1 0,0 1-234,4-1 0,4 2 61,0 3 1,3 1-163,-3 6 0,3 0 140,-3 0 0,3 0-194,-3 0 1,-1 2 131,-3 2 1,-1-2-70,-3 6 1,-3-1-155,-4 5 1,-1 0 124,1 4 0,-6-2 0,-2 5 0,-3 1 54,-1 7 0,-10-2-143,-5 5 1,-6 0 121,-1 0 0,-6 2-130,-3-6 0,-2 1 114,-1-4 1,3-2 77,1-1 0,5-4-41,-2-5 0,4-3-35,4 0 0,-1-6-504,5 2 173,-1-3-200,5-1 1,5-1 183,2-3 1,4-1-1142,4-2 1470,-3-4 0,14 5 0,-2-5 0</inkml:trace>
  <inkml:trace contextRef="#ctx0" brushRef="#br0" timeOffset="2">4009 11786 8121,'0'-6'-609,"0"1"1503,0 5-108,0-5-233,0 4-102,0-5 41,0 6 0,-5 6-433,-3 1 0,2 7 101,-2 1 0,0 6-61,-3-2 1,-4 7-1,0 5 1,-1 3 17,5 4 1,-4-1-37,-1 5 1,1 0-90,4 3 1,-1 1-57,1 0 0,1-4 124,2-1 0,2 1-194,2 4 1,3-5 58,-3-3 1,3-1-55,1 1 0,0-3 44,0 3 1,0-4 43,0-3 1,4 1 76,-1-6 0,5 2-52,-4-1 1,5-3 153,-2 3 1,3-7 15,2-1 1,-1-4-6,1 4 1,-1-5-88,1 1 1,-2-2 116,-3-1 1,3-5-90,-2 1 1,-2-4-8,2 3 0,-4-4-126,3 1 0,-4-2 168,1 2-317,2-3 168,-5 4-905,4-5-2792,-5 0 2155,-5 0 1566,4-5 0,-14 4 0,2-4 0</inkml:trace>
  <inkml:trace contextRef="#ctx0" brushRef="#br0" timeOffset="3">4329 12038 8009,'0'-7'-254,"0"2"242,0 0 1,-2 4 158,-2-3 358,3 3 114,-4 1 58,5 0-595,0 5 0,0 2 148,0 9 0,0 3 80,0 7 0,4 4-93,0 4 1,0 1-113,-4 3 0,0 2 117,0 2 1,0 2-274,0-2 0,0-1 23,0 0 1,0 0 26,0 1 1,3 1-73,1-5 1,0-1 87,-4-7 0,4 2 158,0-5 0,1-1-127,-2-3 0,-1-5 20,2-3 1,1-2 4,-2-2 0,1-3-157,-4 0-48,0-6-453,5 3-232,-3-5 577,3 0 0,-7 0-852,-1 0 1,1-1 1093,-2-3 0,-2-2 0,0-6 0</inkml:trace>
  <inkml:trace contextRef="#ctx0" brushRef="#br0" timeOffset="4">4660 12197 8052,'0'-6'0,"0"0"368,0 2-20,0 3-18,0-4 0,1 5 683,3 0-640,-3 0 1,9 5-142,-2 2 0,-2 5 87,2 3 1,-1 3-88,5 5 0,-1 5-96,1 2 1,0-1 111,4 2 1,-2-5-30,5 5 1,-2-1-108,2 4 0,3-3 91,-3-1 1,-1-3-251,1 3 0,-5-4 72,1 0 1,1-1-11,0-3 0,-1-3 104,-4 0 1,1-5-203,-1 2 10,1-4-71,-1 0-278,0-1 132,-4-4-1011,-2-2 502,-5-5-1246,0 0 1441,-5 0 0,2-2-369,-4-1 973,-1-4 0,-3-4 0,-1-1 0</inkml:trace>
  <inkml:trace contextRef="#ctx0" brushRef="#br0" timeOffset="5">5059 12232 7999,'0'-12'-468,"0"6"0,0 0 1005,0 2 107,0 3 318,6-5-354,-5 6-351,4 0 0,-9 6-17,0 1 1,-5 3 92,2 2 1,-3 6-108,-2 4 1,-3 2-57,0 7 1,-4-1 10,3 5 1,-4 0-15,1 3 1,-6-2-38,-2 2 1,0 1 75,5-1 0,0-3-195,3-5 1,1-5 55,3 2 0,6-4-116,-2-4 1,3-3-104,0-4 1,0-1-72,4 1 0,-1-5-353,1 1-626,3-6-25,-4 3 604,5-5 623,0 0 0,5 0 0,1 0 0</inkml:trace>
  <inkml:trace contextRef="#ctx0" brushRef="#br0" timeOffset="6">5345 12460 7947,'-6'0'65,"1"0"297,5 0-28,0-5-2,0 4 165,0-4-221,5 5 0,1 0 118,5 0-228,1 0 0,-1 0 193,1 0 1,0 0-139,4 0 0,-4 0-114,3 0 0,-1 0 142,2 0 0,-4 0-265,4 0 1,-4 0 78,0 0 1,-1 0-1087,1 0 607,-1 0 1,0 0-588,1 0-821,-1 0 1824,-4-5 0,3 3 0,-4-3 0</inkml:trace>
  <inkml:trace contextRef="#ctx0" brushRef="#br0" timeOffset="7">5630 13203 7968,'0'6'342,"0"-1"46,0-5-248,6 0 1097,-5 0-748,4 0 0,-4 0 254,3 0-561,-3-5 0,8 2-74,-5-4 1,1-1 72,-1-3 0,-2-2-92,6-2 0,-4 1 99,3-5 1,0 0-365,0-4 0,2-1-37,-5-3 1,4-2-188,-5-5 0,5-1 124,-4 1 0,1-4-5,-1 0 1,-3 0 63,3 4 0,-2-3 109,2 3 0,-3-2 168,3 9 0,-2 1-101,-2 3 0,1 1 105,3 3 0,-3 3 17,3 4 0,-3 5 129,-1-1 1,1 6-6,3-2 157,-3 3-321,4 1 1,-3 1 21,1 3 1,-1 2 9,2 5 0,1 1 0,-2-1 0,5 1-139,-4-1 0,5 1-8,-2-1 0,3-1-103,2-2 0,-4 1 73,-1-6 0,1 1 78,3-4 0,1 0 78,-1 0 0,0 0-72,1 0 0,-1-5 150,1-2 1,-1 0-82,1 0 1,-1-1 104,0-3 0,1-1-47,-1 1 1,-3-1-43,-1 1 1,-3-1 7,4 1 1,-6 3 69,2 1 137,3 4-144,-6-7-75,4 9 2,-5 1 0,0 10 66,0 5 0,0 4-41,0-4 0,0 6-2,0-2 0,0 2-37,0 2 0,0 0 0,0 0 0,0-2-255,0-1 1,0 1 86,0-2 0,0-2-413,0-2 0,0-2 204,0-2 0,0 0-355,0 1 0,0-5-5,0 1 1,0-4-118,0 3 0,0-3 805,0 4 0,0-6 0,0 3 0</inkml:trace>
  <inkml:trace contextRef="#ctx0" brushRef="#br0" timeOffset="8">6476 11992 8105,'0'-6'468,"0"-5"125,0 5-1,0 0 106,0 1 52,0 5 1,0 5-499,0 2 0,0 5 65,0 3 1,0 4-81,0 8 0,0-2 19,0 6 1,3-1-18,1 4 1,0 4-16,-4 0 1,4 6-16,0-3 0,3 4 0,-3 0 0,4 0-253,-4-3 0,1 1 92,-2-5 1,0 0-6,5-4 1,-6-3 33,2-1 1,1-6 1,-1-1 1,0-1 4,-4-7 1,3 1-150,1 0 0,0-7-15,-4 2 1,0-6 217,0 3-942,0-6 404,0 3-1977,0-5 1152,-5 0 1225,4 0 0,-9-5 0,3-1 0</inkml:trace>
  <inkml:trace contextRef="#ctx0" brushRef="#br0" timeOffset="9">7070 12186 7961,'0'-6'-45,"0"1"379,0 0 141,0 3-177,5-3 302,1 5-292,5 0 1,1 0 38,-1 0 1,2 4-48,2 0 1,2 5-21,2-2-58,2 3 1,-3 2-86,5-6 30,0 4 0,3-3 16,1 4 1,0-3-66,-5-1 0,1 0 1,0 0 0,-1 2-235,-3-5 1,2 1 115,-2-1 0,-2-3-50,-2 3 1,-2-3 35,-2-1 1,-3 4 40,-1 0-220,-4 0 262,2-4 11,-5 0-31,-5 0 0,-1 3-25,-6 1 0,0 5-10,-4-1 1,-1-2 45,-6 2-199,0-1 151,-5 5 0,3 0-158,-6 4 156,6-4 1,-4 5-151,2-6 1,4-3 85,0 0 0,2-2-346,5 2 1,0 0 149,1-4 0,6 4-1309,-3-4 628,3-1-331,3-3 220,1 6 1042,5-5 0,10 4 0,3-5 0</inkml:trace>
  <inkml:trace contextRef="#ctx0" brushRef="#br0" timeOffset="10">7572 12540 7489,'5'-6'1719,"-4"1"-1287,4 5 0,-6 0 4,-3 0 1,2 0-92,-6 0 1,-4 5-117,-7 2 0,-3 4-129,-1 0 1,-1 0 94,-3 1 0,-1 3-215,-2 0 0,-3 4 114,3-3 0,2-1-241,1-4 1,3 1 7,1-1 0,1-1-78,3-2 0,3 1-240,4-6 0,5 1-51,-1-4-854,6 0 483,-3 0-333,15 0 1212,2 0 0,11-5 0,0-1 0</inkml:trace>
  <inkml:trace contextRef="#ctx0" brushRef="#br0" timeOffset="11">9000 12335 7927,'0'-12'193,"-5"6"62,-2-4 0,-4 8 386,-1-1-364,1 1 0,0 2 58,-1 0 1,-1 5-90,-2 3 1,1 6-41,-5 1 0,4 5 13,-4-1 0,5 7-81,-1 1 1,2 0 80,2 0 0,4-3-42,3 3-87,3-3 0,1-1-296,0 0 148,0-6 0,4 4-137,0-6 0,6 0 103,1-3 39,1-1-153,4-5 97,-4 4 1,3-8 125,0 2 135,6-3-154,-9-1 0,9-5 55,-6-3 1,4 2 138,-4-2 1,4-3-104,-4-4-26,0-1-54,-3 5 0,-4-4 29,-1-1 1,-4-3 54,0 4-449,-1-5 232,-2 2 1,-2-3-14,-1 2 0,0-3-141,-4 3 0,-2 2 4,-7 2 57,4 2 59,-5 2 1,6 5 181,-1 2-125,1-2 1,3 4 337,1-2-159,4 3 211,-2 1-222,5 0 1,6 0 204,6 0 1,1 0-81,6 0 0,3 0 97,5 0 0,1 0-11,-1 0 1,1-4 3,2 1 0,-1-2-12,-2 1 1,-3 2-109,3-1 0,-5-2 103,-2 1 0,0 0-53,-5 4 1,0 0-116,-3 0 153,-1 0-860,1 0-196,-6 0 87,-1 0 0,-10 4-780,-3 0 1037,-2 4 1,-1-2-1525,-1 1 1986,6-2 0,-9 0 0,2 2 0</inkml:trace>
  <inkml:trace contextRef="#ctx0" brushRef="#br0" timeOffset="12">9491 11672 7963,'-5'-6'0,"3"-4"0,-4 8 144,2-1 77,3-4 1,-5 5 535,2-6-97,3 6 244,-5-4-360,6 6 1141,0 0-1397,6 6 0,-4-4 135,6 6-189,-1-1 0,5 5 503,-1-1-570,1 1 0,4 3 201,3 0 0,0 7-106,4 0 0,-3 3 84,7 5 0,-3-3-54,-1 3 0,0 2-104,0 6-112,-6-3 42,5 5 0,-9-2-22,2 0-774,-2 5 708,-2-2 0,-1 4-316,-2 1 312,2 0-469,-9-1 261,4 1 96,-5 0 0,0-4-181,0-1 57,0-4-120,-5 3 338,-1-6 192,-6 0-202,1-5-33,-6 4 26,5-9 43,-5 4-35,1-5 17,3 0-177,-8 0 183,8-5-18,-4-2-270,11 1 1,-4-10 241,9 8 319,-10-8-611,10 4 253,-4-4-1483,5-2 354,0-5 1,0-5-1,0-2 1</inkml:trace>
  <inkml:trace contextRef="#ctx0" brushRef="#br1" timeOffset="13">8029 12118 8050,'-5'-7'-395,"4"-3"1,-5 8 1291,6-6-62,0 5 68,0-7-598,0 4 0,0-2 43,0 1-402,0 4 256,6-2 1,0 1 109,5 0-138,-4 1 0,7-1 147,-3 0 0,7-5-75,-3 1 0,5 3-139,-1 2 1,3-2 109,1 1 1,-2 0-129,-2 4 1,3 1 73,-3 3 0,-3 6-144,0 5 0,-4 6 1,0-2 1,-2 2-106,-2 2 0,-3 5-45,-5 2 1,0 3 129,0 2 1,-5 0-305,-3 3 1,-3-1 123,-5 5 0,2-5 23,-5 1 0,0-3 84,-4 0 1,6-2 44,1-3 1,0 2-5,1-5 0,-4-2 25,3-6 1,1 1 35,4-5-53,-1 1 1,5-6 361,-1-3-192,6-1 162,-3-6 101,5 0-253,5 0 0,1 0 51,5 0 0,2-2 47,2-2 0,2 3-87,2-3 0,2-1-75,-2 1 1,3 1 57,1 3 0,0 0-95,0 0 1,-6 0 24,-1 0 1,0 0-9,-1 0 1,0 0-29,-3 0 1,-4 0-21,-1 0 1,-3 0-178,4 0 179,-6 5-107,3-4 165,-5 4-626,0-5-1220,0 5 704,-5-4 0,-1 5 1058,-6-6 0,1 5 0,-1 1 0</inkml:trace>
  <inkml:trace contextRef="#ctx0" brushRef="#br0" timeOffset="14">10884 12038 7950,'6'0'-832,"0"0"2277,-1-5-578,-4 3-432,4-3 138,-5 5 294,0 0 0,-5 5-663,-3 3 1,-3 2-14,-4 1 0,1 1 141,-5-1-282,0 1 3,-9-1 0,2 4-92,-4 1 44,4 4 1,-1-7-208,4 2 181,0 3 0,0-6 52,0 3-89,5-2 103,-3-1 1,12-5 46,-3 1-211,9-6 205,-2 3-21,5 1-42,0-5 0,5 4 160,2-5-140,3 5 1,6-4 190,-1 3-117,5-3 0,-1-1 136,8 0-202,-3 0 0,5 0 1,-3 0-1,0 0 135,0 0-103,-2 0-27,-1 0 0,-1 0 44,1 0-32,0 5 0,-5-3-117,-3 1 16,3-1 1,-5-2-548,2 0 281,-8 0 35,4 0-1122,-10 0 670,4 0-663,-5 5-546,0-4 1510,-5 4 0,-2-1 415,-4 0 0,-5 5 0,-2-3 0</inkml:trace>
  <inkml:trace contextRef="#ctx0" brushRef="#br0" timeOffset="15">10519 12494 7748,'1'7'1038,"3"-3"-251,-3-3-275,9-1 0,-2 0 201,7 0 0,1 0-53,3 0 173,3 5-333,-4-4-139,5 4-110,0-5 0,-1 4-67,1 0 1,0 0 74,0-4-93,0 0 0,0 1-225,-1 3 140,1-3-55,-5 4-309,-1-5 1,-2 0 0,0 0-1426,-1 0 834,-6 0 554,-3 0 0,-5 1-2204,0 3 1246,-5-3 1278,-2 5 0,-4-6 0,-1 0 0</inkml:trace>
  <inkml:trace contextRef="#ctx0" brushRef="#br1" timeOffset="16">11786 11763 7953,'0'-6'-303,"0"1"1396,0 0-111,0 4-486,0-4-30,0 5-1,0 5-276,0 1 1,2 7 68,1 2 1,-1 4 82,1 8 0,0-2-8,1 6-214,-3-6 1,4 8-15,-5-3-2,0 3 1,4-2 0,0-1-126,-2 2-84,0-4 0,-1 0 0,1-5-3,2-1 241,0-4 4,-4-1-345,0-1 71,0-3 9,0 3-581,0-9 331,0-2-2468,0-5 614,0-5 2233,0-2 0,-5-4 0,-1 0 0</inkml:trace>
  <inkml:trace contextRef="#ctx0" brushRef="#br1" timeOffset="17">12357 11695 8215,'7'-5'991,"-1"4"-308,-2-3-340,-3 3 0,4 6-86,-5 2 0,0 8 46,0 4-137,-5 3 0,-2 6 23,-9 2-108,4 3 0,-10 7 1,3 2 130,-3 2-32,0 7 0,-1 1-68,0 5 1,-4 0-1,1 1 1,0 1-26,2-2 1,5 1-1,1-9 1,1-4 101,-1-2-46,4-6-34,-3 2 0,6-6-95,-1-2-88,1-3 162,0-10 1,4 2-220,3-5 89,3 0 1,-3-3-593,1-1 142,-1-4-641,4-2-342,0-5 145,5-5 860,-4-2 0,5-4 0,-2-1-746,4 1 1216,-3 0 0,10-1 0,-2 1 0</inkml:trace>
  <inkml:trace contextRef="#ctx0" brushRef="#br1" timeOffset="18">12494 12175 7902,'0'-7'0,"0"-3"604,0 9 291,0-4 75,0 5-583,0 5-1,0 1-42,0 6 0,-1 0 0,-3 4 495,-3 3-676,2 2 0,-5 3 162,2 3-262,-7-3 1,1 8 0,-5-4 332,-2 1-523,5 1-416,-6 5 588,5-6-1,-1-1 0,1-5 0,6-2-245,-1-2 164,6 3 0,0-13 0,3 2-91,-1-1-71,1 0 218,3-3 1,1-2-263,3-5 695,-3 0-588,9 0-95,-4 0 221,6 0-17,-1 0 1,2-2-105,2-1 70,-2 1 1,7-4-1,-3 4-356,0-2 288,-3 0 1,4 0-689,-3 0 346,-2 0 8,-1-1 1,-2 4-956,-3-3 785,3 3 0,-2-3-403,0 0 1036,-6-4 0,8 1 0,-8-4 0,3-1 0</inkml:trace>
  <inkml:trace contextRef="#ctx0" brushRef="#br1" timeOffset="19">12552 12506 7902,'0'-8'865,"0"1"119,0 4-576,0-2 0,1 5 636,3 0-585,-3 0 0,4 5 190,-5 3-399,0 2 1,0 5-1,0 2 683,0 0-732,0 2 0,0 0 0,0 0 104,0 2-149,0 0 1,0 1-1,0-2-73,0-1 1,0 0 5,0 4 182,5 0-475,-4-5 187,4 3 0,-5-8 160,0 2-195,0-2 1,0-2 62,0 1-794,0-6 172,0 4-2031,0-8-1059,0 3 3701,0-5 0,-5 0 0,-1 0 0</inkml:trace>
  <inkml:trace contextRef="#ctx0" brushRef="#br0" timeOffset="20">3106 13842 10525,'0'6'988,"0"5"-687,0-5 0,0 5 30,0 1 87,0 4-227,0 2 0,-1 6-12,-3 3 0,3-2 0,-3 6 0,3 0-31,1 7 16,0-2 0,0 5-3,0-3 0,0-2-129,0 6 1,0-5-29,0 1 1,0-2 56,0-2 0,0-1-84,0-3 0,0-2 75,0-5 0,0-4-135,0 0 1,0-5 19,0 1 91,0-2-287,0-1 1,4-5-19,0 1-1084,-1-6 600,-3 3-906,0-5 1149,0-5 0,0 3-194,0-6 0,-3 1-35,-1-5 747,0 6 0,-1-9 0,-1 2 0</inkml:trace>
  <inkml:trace contextRef="#ctx0" brushRef="#br0" timeOffset="21">2935 13979 7945,'0'-11'-37,"0"-1"0,4 1 258,0-1 1,6 1 373,1 0 0,2-5-142,6 1 1,0-4-91,4 4 1,0-2-267,0 2 0,1 6 124,2-2 0,-1 3-146,1 1 0,2 2 88,-1 5 0,3 0-245,-3 0 0,-1 1 3,-3 3 0,-1 3-51,-3 8 1,1-2 39,-5 2 0,-3 3-51,-5 1 0,-4-1 101,1 1 0,-4 0 38,-4 4 0,-4 0-42,-7 0 1,-4-1 101,-7 1 0,-4 0 5,-4 0 1,0-4-22,0 0 1,2-5 13,-2 1 0,2-2-431,-6-2 0,6 1 173,2-1 0,8-1-383,-1-2 0,9-2-128,3-2-162,-1-3 875,11 4 0,1-5 0,6 0 0</inkml:trace>
  <inkml:trace contextRef="#ctx0" brushRef="#br0" timeOffset="22">3917 13648 7976,'0'-6'293,"0"-5"1,0 9 416,0-6-472,0 6 0,-1-3-90,-3 5 0,3 1 90,-3 3 0,-2 2-36,-2 6 0,-2 4 22,-1 3 1,-1 3-48,1 0 1,-4 3 29,-1 1 1,0 5-46,1 7 1,2-1 210,-2 4 1,-2 1-129,2 4 1,0 5-81,3 2 0,2-1 183,3 1 0,2-4-356,5 0 0,0-6 81,0-1 0,0-9-160,0 1 0,5-3 28,2-1 1,3-2 39,2-5 1,0-1-48,4-3 1,-4 1-102,4-5 1,-2 0 409,1-3 0,-3-1-248,4 1 1,-4-1 222,0 0 1,-5-3-53,1 0 1,-2-4 20,2 3 1,-2-1-141,-2 2 1,-3-2-304,3-2-84,3-2 177,-6 8-741,4-9 0,-5 5-198,0-2-1789,0-3 2891,0 4 0,0-5 0,0 0 0</inkml:trace>
  <inkml:trace contextRef="#ctx0" brushRef="#br0" timeOffset="23">4420 13865 7896,'0'-8'-90,"0"1"0,0 3 167,0-4 831,0 6-138,-5-8-438,4 8 1,-5-4 162,6 2 29,0 3-94,0-4 263,0 5-497,0 5 1,0 1-101,0 6 1,0 4 78,0 3 0,2 4 46,2 4 0,-3 3-37,3 8 1,-3-2 12,-1 2 1,0 2-35,0 2 0,4-1 25,-1 1 0,3-5-193,-3 1 1,-1-4 64,1-4 0,0 2-33,1-5 1,-3-1 102,3-3 1,-3-1 37,-1-3 0,1 1-68,3-5 0,-3 1 113,3-5-286,-2 0 1,-2-3 156,0 0-827,0-6 389,0 3-3054,0-5 2332,0-5 1,3-1 359,1-6 1,1 1 715,-1 0 0,-3-6 0,4-1 0</inkml:trace>
  <inkml:trace contextRef="#ctx0" brushRef="#br0" timeOffset="24">4625 13888 7949,'0'-18'0,"0"2"206,0 4 1,0 4 945,0 1-249,0 4-575,6-2 1,-4 5-19,6 0 0,-1 2-88,5 1 0,-1 7 146,1 6 0,-1 4-99,0-1 0,2 3-76,2 0 0,2 5-24,2 0 0,2 3-78,-2-3 1,3 1-137,1-2 0,0 4 63,0 4 1,-4-4 18,0 1 0,-4-8 20,4 3 1,-5-5 118,1 1 1,-2 0-91,-2-7 1,-1 0-27,-2-3 0,1-1 4,-5 1 1,-1-5 160,-3 1-2390,0-6 1080,0 9-1432,0-10 1816,0 4 1,-3-6-375,-1-3 1075,-5 3 0,3-15 0,-6 4 0</inkml:trace>
  <inkml:trace contextRef="#ctx0" brushRef="#br0" timeOffset="25">5025 13945 7949,'0'-12'959,"0"1"-44,0 0-569,0 4 0,-1 2 554,-3 5-564,3 0 0,-8 5-165,5 3 0,-5 7 14,2 4 0,-7 7-46,-2 0 1,0 6-114,1-2 1,-3 7 77,-5 1 0,0 0-198,0-3 1,1-1 41,-1 0 1,4-5-85,0-2 0,3-3-23,-3-1 1,9-5-41,-1-3 1,3-2-173,1-2-275,2-5-441,5-1 1,1-5 447,3 0 1,2-1 638,5-3 0,1-2 0,-1-5 0</inkml:trace>
  <inkml:trace contextRef="#ctx0" brushRef="#br0" timeOffset="26">5276 14128 7903,'-6'0'-178,"1"0"1,5-2 1466,0-1-725,0 1 0,1-3-153,3 5 1,2 0-81,6 0 1,3 0-115,0 0 0,6 0 141,-2 0 1,2 0-125,2 0 1,0 0-135,0 0 1,0-1 46,-1-3 0,1 3-125,0-3 0,-1-1-409,-3 1 0,1-1 283,-5 1 0,0 3-998,-3-3 0,-1 2-48,1-2-538,-1 3 1688,-4-4 0,3-1 0,-4 0 0</inkml:trace>
  <inkml:trace contextRef="#ctx0" brushRef="#br0" timeOffset="27">5756 14630 7821,'-1'8'1268,"-3"-1"-532,3-4-362,-4 2 345,5-5 321,0 0-592,5 0 1,-3-1-155,6-3 0,-6-2-197,2-6 1,3-1 74,0-2 0,0 3-291,0-4 1,-4-1 68,1-3 1,1 3-279,-2-2 0,1 0 166,-4-4 0,0-4-82,0 1 0,0-6-131,0 1 1,1-3 116,3-4 0,-2 2-78,1-2 0,2 3 67,-1 1 1,4 1 128,-4 2 1,3 3 71,-3 5 0,4 6 210,-4 1-183,4 4 148,-1 5 1,0 2 50,1 5 0,-5 5-21,0 3 1,0 3-33,1 5 0,-3 1-59,3 6 1,-3 0-37,-1 0 1,4 1-13,0 3 1,3-7-15,-3 3 0,5-7 7,-1 3-3,2-5 1,1 2 49,1-9 0,-1-2-35,0-5 0,1 0 44,-1 0 0,1-5-33,-1-2 1,0-1 80,1-3 1,-1 4-16,1-8 0,-1 5 11,1-5 1,-2 2-20,-3 1 0,4 0 6,-4-3 0,-1 2 40,2-2 1,-4 6 12,3 1 261,-4 6-127,2-3-188,0 5 0,-4 2-7,3 6 0,-2 1 2,-2 10 0,0-2 73,0 2 0,3 4-3,1 0 0,0 0-26,-4 4 1,4-3-17,0-1 1,-1-4-115,-3 0 0,4-4-11,0 4 0,4-9-413,-5 1 235,1-2 0,0-1-676,0 0-252,0-6 180,-4 3 0,0-6-239,0-3 0,0 2 1190,0-6 0,5-5 0,1-5 0</inkml:trace>
  <inkml:trace contextRef="#ctx0" brushRef="#br0" timeOffset="28">6510 13694 7899,'0'-8'1041,"0"0"100,5 6-254,-4-3-430,4 0 1,-3 3-160,1-1 1,-1 3-44,1 3 1,3 1 94,-3 8 0,5-2-99,-4 9 1,3 0 132,-3 4 1,4 1-85,-4 2 0,3 0 28,-3 4 0,1 1-116,-1 3 0,-3-4-11,3 1 1,-3-1-26,-1 5 1,0-5-80,0 1 0,2-5-103,1 5 0,-1-6 39,1 2 0,-1-3-57,-2-1 1,0 0-20,0-1 0,1-3-24,3 0 0,-3-5 42,3 2 0,-3 0 30,-1-1 1,0 1 6,0-5 1,0-3-4,0-1 0,0-3-678,0 4 274,0-6-1608,0 3 1419,5-5 0,-4-1-902,3-3 1,-2-2 1485,-2-6 0,0 1 0,0 0 0</inkml:trace>
  <inkml:trace contextRef="#ctx0" brushRef="#br0" timeOffset="29">7344 13671 7885,'-8'0'420,"0"0"-205,6 0 0,-4-1 558,2-3-211,2 2 115,-3-3-343,5 5 1,5 2-42,3 1 1,3 0 114,5 5 0,-2-5-116,5 5 1,4-4 4,3 3 0,6-3-82,-2 4 0,0-4-101,0 3 1,0 0 75,5 0 1,-5 0-167,1-4 0,-6-1 31,2 1 1,-3 3-25,-1-3 0,-6 2-156,-1-1 0,-4-3 67,0 3 1,-6-1-127,-2 1 102,-3-3 1,-1 5-1,0-2 1,-5-1 44,-3 4 1,-6 1 76,-1 3 0,-9 1-44,1-1 1,-5 1 2,-2-1 1,-1 0-84,-7 1 1,2-1 82,-2 1 1,5 0-232,-6 4 1,12-8 72,-4 4 0,7-5-264,5 1 1,4-2-582,7-2-477,-2-3 832,9 5 1,1-6-779,7 0 1427,3 0 0,7 5 0,1 1 0</inkml:trace>
  <inkml:trace contextRef="#ctx0" brushRef="#br0" timeOffset="30">7823 14002 7885,'7'5'1231,"-2"-4"-803,-5 4 1,-2-5 79,-1 0 1,-4 0 1,-4 0 1,-6 4-1,-2 0 0,0 5-235,-4-1 1,2 2-33,-10 1 0,5 2-405,-5 2 1,6-2 187,-2 2 1,4-2-373,4-2-681,-2 0-1417,8 1 1681,2-1 763,6-4 0,15-2 0,3-5 0</inkml:trace>
  <inkml:trace contextRef="#ctx0" brushRef="#br0" timeOffset="31">9057 13854 7344,'-8'6'352,"1"-2"0,3 1-83,-4-1 0,0 1 241,-3-2 1,0 4-26,-1 4 1,-3 2-53,0 2 0,-6-1-22,2 5 0,3-1-138,1 1 1,2 2 138,2-1 0,0 0-119,4-1 0,0 1-112,4-5 0,1 4-36,-1-3 1,1-1-90,2-4 1,5-3 42,3 0 1,2-2-149,2 1 1,-1 0 10,0-3 0,5-3 26,-1 3 1,5-4-132,-1-4 1,3 1 45,1-4 1,3-1-64,1-3 1,0-2 93,-5-2 0,-3 2-112,0-2 1,-5-2 9,2 2 1,-4-4-104,0 4 1,-5-5 25,1 1 1,-5 1 102,0-1 1,-1 0-47,-2-4 0,-5 1 30,-3 3 1,-2 2 20,-2 1 0,1 4-13,0-4 1,-2 7 83,-2 2 96,2 4 0,-4-2 335,6 5-21,5 0-171,1 0-28,5 0 1,5 2-71,2 1 0,9 0 149,3 4 0,2-4 72,2 1 0,4-3 79,-1-1 1,6 0-56,-2 0 0,-2 0 82,-1 0 1,1-1-28,-1-3 1,-2 3-151,-6-3 0,1 3-273,-4 1 1,-1-4 129,-4 0 0,-3 0-586,-1 4-602,-4 0-1239,2 0 1331,-5-5 0,-1 4-1533,-3-3 2547,3-2 0,-9-1 0,3-4 0</inkml:trace>
  <inkml:trace contextRef="#ctx0" brushRef="#br0" timeOffset="32">9639 13442 7895,'-6'-5'1005,"1"-1"-754,5-5 1,0 3 639,0 0-277,0 6 1341,0-3-807,0 5-678,5 0 1,1 5-73,6 2 0,-1 5-52,0 3 1,1 3-102,-1 5 0,6 1-16,2 2 1,1 2 106,-1 3 1,3 3-86,-3 0 1,2 4 158,2 4 1,0 3-121,0-3 0,-4-2-381,0 2 1,-5-1 15,1 0 1,-3 1-116,-5-7 0,0 1 13,-4-5 0,-1-3 69,1-2 1,-1 1 161,-2-4 1,-5 2-41,-3-6 0,-2-1-306,-2 1 0,-3-5 163,0 1 0,0-2-1278,3-2-80,1-4-503,-1 3 1168,6-9 0,2 4-386,8-5 0,2-1-479,6-3 1687,-1 3 0,6-14 0,1 2 0</inkml:trace>
  <inkml:trace contextRef="#ctx0" brushRef="#br0" timeOffset="33">11021 13557 9679,'-11'3'958,"-1"1"0,0 5-313,-4-1 1,2 2-238,-5 1 0,0 1 12,-3-1 0,-1 1-164,0-1 1,-1 4-144,-3 0 1,3 1 61,-3-5 0,4 4-26,4 0 0,-2-3-6,2-4 1,2-1-102,2 5 1,2-5-86,2 1 0,3-4 39,1 3 0,4-3-341,-1 4 203,3-6-9,1 8 1,5-8 83,3 1 1,3 0 93,4 1 1,1-3 111,7 3-143,-3-3 0,8-1 162,-5 0 13,-1 0-155,1 0 0,0 1 141,0 3-93,0-3-26,0 5-366,0-6 1,-4 0 181,0 0 0,-4 3-1188,4 1 671,-5 0 259,2-4-1438,-9 0-437,3 5 1699,-9 1 0,3 1 580,-8-3 0,-2 2 0,-6 0 0</inkml:trace>
  <inkml:trace contextRef="#ctx0" brushRef="#br0" timeOffset="34">10610 14025 8678,'-6'6'624,"6"-1"1,7-5 271,3 0 0,2 0 722,-1 0-1067,6 0 0,2 0-10,7 0 1,0 0-54,4 0 1,-3 4 0,3 0-46,2-2 1,-3 1-233,2 1 0,-6-2-52,2 6 0,-8-6-249,-4 2-305,3 3 1,-7-5-1621,1 6 1,-2-4-31,-6 3 2045,-1-4 0,-13 2 0,-2-5 0</inkml:trace>
  <inkml:trace contextRef="#ctx0" brushRef="#br1" timeOffset="35">8189 13728 7844,'-7'-12'8,"2"6"1,5-4 58,0 2 159,0-2 0,0-1 651,0-1-330,0 1 1,5 0-149,3-1 1,2 4-67,2 1 1,3 1-96,0-2 0,5-2 0,-1 2 0,3 2-17,1-2 1,0 6-166,-1-2 0,0 3 81,-3 1 1,1 0-27,-4 0 0,1 5-239,-5 2 1,2 5 46,-7 3 1,-2 3-108,-1 5 0,-4 1 72,-4 2 0,-3-2-254,-8 3 1,-2 1 150,-2-1 1,-1-1-54,5-3 1,-4-5 178,3-3 1,1-1 42,4 1 1,-1-6 63,1 3 1,3-9-130,1 1 800,4-3-322,-2-1 269,5 0 1,5 0-362,3 0 1,2 0-118,1 0 0,1 0-5,-1 0 1,2 0-35,2 0 0,-1 4 22,5 0 0,-4 5-31,4-1 0,-4 6 9,5 1 1,-3 0-95,2-4 1,-2 5 24,-6-1 1,3 4-143,-2-4 1,0 5 86,-8-1 0,4 3-174,-4 1 0,-6-4 29,-5 0 1,-10 0 101,-6 4 0,-1-2 80,-6-2 1,4-1-76,0-3 0,-2-3 264,1-1 1,-3-1-18,3-6 0,-3 0-111,3-4 1,2 0-164,6 0 0,-2-1-182,6-3 0,4 1-706,3-4 0,5 3 476,0-4 1,3 5-1102,3-5 1,9 4 1586,7-3 0,8-1 0,2-3 0</inkml:trace>
  <inkml:trace contextRef="#ctx0" brushRef="#br1" timeOffset="36">11809 13340 8004,'-1'-7'538,"-3"3"43,3-2 283,-4 5-192,5-4-218,0 5-174,0 5 0,0 2-39,0 9 0,0 1 176,0 6 1,1 1-27,3 3 1,-3-2-114,3 6 0,1-5-18,-1 5-90,0-6 1,-1 3 226,1-5-460,0 0 1,0-1 123,0-3-337,-1 2 235,3-8-8,-5 3 226,4-4-396,-5-6 35,5 4-287,-4-3-678,4-1 766,-5-1-879,0-5 1,0 0 0</inkml:trace>
  <inkml:trace contextRef="#ctx0" brushRef="#br1" timeOffset="37">12232 13488 7901,'6'-11'-89,"-1"3"89,-5 0 0,1 1 1241,3-5-377,-2 6 375,3 1-451,-5 5-565,0 0 0,-2 10-16,-1 5 0,-8 7 26,-4 5 1,-4 3-133,4 8 1,-5-1 115,1 5 0,-3 0-347,-1 3 0,-1 2 183,-3 3 1,-1 1-315,-2 2 0,1 1 336,2-4 0,3-2-107,-3-6 1,8-3 64,4-4 0,2-6-7,2-3 0,3-3-508,1-4 368,4-2 0,-2-10-1160,5 1 446,0-5 224,0 2 1,4-10-216,0-3 0,5-2 819,-2-2 0,9 1 0,1 0 0</inkml:trace>
  <inkml:trace contextRef="#ctx0" brushRef="#br1" timeOffset="38">12403 14002 7857,'8'-22'0,"-1"3"0,-4 3 682,1 4 1,1-3-105,-1 0 0,1 0-32,-2 3 0,-1-3-252,1 0 1,-3 3-198,-3 5 1,-4 4-156,-4 0 1,-6 1 121,-2 2 0,-2 2-15,-2 1 0,-4 9-19,1 7 0,-1-1-277,4 1 1,0-2 103,0 2 0,6 3-27,1-3 1,8-1 14,0 1 0,5-5-25,0 1 1,6 1 30,5 0 0,3-5 64,5-3 0,1-4 52,6 3 0,0-4-29,0 0 1,0-3 104,0-3 1,0-4 54,-1-4 1,-3 1 170,0 2 1,-6-2-117,-1 2 0,-2 2 447,-6-2-42,4 6-113,-6-3-294,3 5 0,-5 5-17,0 3 0,-4 3 160,0 4 0,-1 3-84,1 5 1,3 0-48,-3-1 0,2 1-30,-2 0 1,3 0-209,-3 0 65,2 0 0,4-2-371,2-2 392,-3 3 82,4-9 1,-4 3-1097,3-5 875,-3-4 149,4 3 0,-3-9-1049,1 3 428,-1-3-1887,3-1 2487,-5 0 0,-5 0 0,-2 0 0</inkml:trace>
  <inkml:trace contextRef="#ctx0" brushRef="#br1" timeOffset="39">7309 14984 7810,'0'-6'548,"0"1"1,0 3 273,0-1-140,0 1 108,0-3-38,0 5-953,0 5 257,0-3-922,0 3 683,0 0 1,0-3-338,0 6 0,2-4-178,1 3 0,-1-3-1006,2 4 1704,-3-1 0,-1 5 0,0-1 0</inkml:trace>
  <inkml:trace contextRef="#ctx0" brushRef="#br1" timeOffset="40">7298 15338 8128,'0'7'3051,"0"-2"-828,0-5-1749,5 0-511,-4 0 231,4 0-785,-5 0-298,0 5-60,0-4 1,0 5 110,0-2 1,2-3-211,1 3 276,-1 3 1,4-2 771,-2 2 0,-3 3 0,9-3 0,-3 4 0</inkml:trace>
  <inkml:trace contextRef="#ctx0" brushRef="#br1" timeOffset="41">7344 15635 7781,'0'7'899,"0"3"-110,0-9 477,0 4-267,0 0-323,0-4 83,0 4-89,0-5-487,0 6-94,0-5-349,0 4-3038,0-5 3298,-5 0 0,-2 5 0,-4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42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11501 6990 8003,'0'-7'-1071,"0"2"2325,0 0-299,0 4-406,0-4-256,0 5-247,5 0 1,-3 0 89,6 0 1,0 0-87,3 0 0,0-2 55,1-1 1,-1 1-13,1-1 0,0 1 15,4 2 0,-2-1-89,5-3 1,0 3 71,4-3 0,-1-1 2,1 1 0,0-3-75,0 3 1,0-5 78,0 1 0,-1 3-119,1 1 0,0-1 59,0 2 0,-4-5-88,0 4 1,-5 0 64,1 4 0,-2 0-42,-2 0 0,-3-3-135,0-1-392,-6 0-362,3 4-234,-5 0 1,-5 1 1150,-3 3 0,-7 2 0,-3 6 0</inkml:trace>
  <inkml:trace contextRef="#ctx0" brushRef="#br0" timeOffset="1">11535 7127 8108,'-11'0'245,"4"1"46,4 3 165,1-3 97,2 4-209,0-5-79,5 5 0,-2-4 2,4 3 0,1-3-3,3-1 1,2 0-28,2 0 0,-1 0 148,5 0 0,2 0-148,5 0 1,0-1-5,4-3 1,-1-1-25,2-2 0,2-3-30,-3 2 1,2-1-59,-2 1 0,2 0 144,-5 4 1,-2-4-344,-6 4 1,2 1 63,-6 3-1428,0 0 739,-4 0-1831,-4 0 2534,-2 0 0,-5 5 0,0 1 0</inkml:trace>
  <inkml:trace contextRef="#ctx0" brushRef="#br0" timeOffset="2">12563 8006 7908,'0'-8'-457,"0"1"1486,0-1-613,0-3 1,0-1 133,0 1 0,0-2-158,0-2 0,0-3-94,0-5 1,1 1 27,3-1-179,-3-5 1,9 2 26,-2-4 1,-2 1-12,2-2 1,-5-3-71,0 0 1,2-2-143,-1-6 1,0 4 48,-4-4 0,4 4-121,0-4 0,-1 2 19,-3-2 1,4-2-100,0 2 1,4 1 84,-4-1 1,1 9-136,-2-1 1,2 4-162,3-1 358,2 3 0,-7 5 10,4 0 1,-3 6-4,4 1 0,-6 4 198,2 0 0,-1 6-73,0 2 1,-1 2 138,2-2-107,-3 3-212,-1-4 0,0 13 113,0 4 0,4 6-11,-1-3 1,1 4-17,-4-4 1,0 5 5,0-1-1,2 2-17,1-2 1,0 1-150,4-5 0,-3 2 98,4-2 0,-2-6-156,2 2 1,3-3 113,1 0 1,-1-3 95,4-5 0,-2 0 6,-2 0 0,5-2 162,-1-1 1,1-4-75,0-4 0,-4-2-62,4-2 0,-2 1 186,1-5 0,-3 0-80,4-4 0,-4 4 52,0 0 0,-5 1 4,1-1 1,-5 3 266,0 4-325,-1 6 0,-2 0 3,0 2 0,0 4-167,0 0 1,-4 6 93,0 9 1,-5 3-165,2 5 0,1 5 50,3 2 1,1-1-73,2 2 0,0-2 97,0 2 1,0-2-191,0-3 1,2-5-43,1 2 0,0-8-4,5 0 1,-5-2-767,5-2 391,-5 1-256,7-1 915,-9-5 0,9 4 0,-4-3 0</inkml:trace>
  <inkml:trace contextRef="#ctx0" brushRef="#br0" timeOffset="3">13648 6476 7988,'0'-8'-771,"0"0"578,0 1 0,1-3 776,3 2 51,-3-2 305,4 4-262,-5-6-180,0 6-18,0-4-154,0 8 28,0-3-179,0 5 1,-5 0-152,-2 0 0,-3 5 120,-2 3 0,1 2-115,-1 2 0,0 4 55,-4 3 1,2 3-54,-5 0 1,5 5 42,-1 0 1,-1 8-129,0 0 0,2 1 37,7-1 0,-3-1 41,2 0 1,3 0-14,1 1 1,-1 3-105,1 0 1,1-1 1,3-7 1,0 3 97,0-2 0,3-4-57,1 0 0,4 0 42,-4-4 1,4 2 68,0-6 1,1-1-17,-1 1 0,2-5 93,-3 1 1,3-2-100,2-2 1,-5 1 13,1-1 0,-2-3-54,2-1 1,1-3 45,-5 4 1,1-5-260,-1 5 0,-2-5-48,6 0-261,-6-1 1,5-2-528,-4 0 375,-1 0 1,4 0 216,-2 0 1,-3-2-400,3-1 858,2-4 0,1-4 0,4-1 0</inkml:trace>
  <inkml:trace contextRef="#ctx0" brushRef="#br0" timeOffset="4">13785 6681 8131,'0'-18'159,"0"6"121,0 4 1,0 1-66,0-5-52,0 6 508,0 1-15,0 0 1,0 5-609,0 0-39,5 5 48,-4 11 1,6 3 192,-4 8-80,-1 2 0,7 5-242,-6 1 72,1 4 0,0-2 66,0 5 0,1-6-96,-1 2 1,-3-2-61,3-2 1,-2-3-183,2-1 0,-3-6 100,3-1 182,-2 0-40,-2-10 1,3 7 93,1-5-75,0-5-81,-4 0 0,1-4-115,3 1 1,-3 0-285,3-4-632,-3-1 729,-1 3 0,2-5 394,1 0 0,-1-5 0,3-2 0</inkml:trace>
  <inkml:trace contextRef="#ctx0" brushRef="#br0" timeOffset="5">14150 7012 8053,'-6'-5'-677,"0"4"270,2-3 1436,3 3-183,-4 1 1023,5 0-1636,5 0 1,1-4-5,5 0 0,1 1-59,-1 3 0,6-4 69,2 0 0,2-1-179,2 1 0,0-1 68,0-3 0,4-1-219,-1 6 1,-3-5-121,-4 4 1,-1 0-409,1 4-385,2-5 1,-8 4 483,2-3 0,-6 3 520,-1 1 0,-6 5 0,3 1 0</inkml:trace>
  <inkml:trace contextRef="#ctx0" brushRef="#br0" timeOffset="6">14436 7641 7934,'0'6'1705,"0"-1"-729,0-5-680,0-5 0,4 2-192,0-4 1,3-1 104,-3-3 0,4-2-145,-5-2 0,6 1 118,-1-5 0,-2-1-81,2-7 1,-4 1-126,3-4 0,0-2-55,0-6 1,2 1 24,-5-4 1,5 2-38,-2-2 1,0 3 11,0-4 1,-3 1 62,4-1 0,-6 3-43,2 5 1,1 4 74,-1 4 0,1 2-28,-1 1 1,-3 5 10,3 3 1,-3 2-6,-1 2 1,2 4-8,1 4 1,-1 0 15,1-1-399,-1 3 258,3 1 0,0 8-3,2 7 0,2-1 80,-5 5 1,4-1-12,-4 1 1,4-2-8,0-1 1,-2-4 35,2 3 1,-4-3-58,3-5 156,1 4 0,3-10 62,1 3-102,-1-3 0,1-1 35,-1 0 1,1 0-58,-1 0 1,-2-5 30,2-3 1,-4-2-26,8-1 0,-7-2 138,7-2 1,-9 1-102,6-5 1,-4 1 4,4-1 1,-5-1 37,1 4 0,-4 1-7,3 4 88,-4-1 0,2 5 40,-5-1-227,0 6 1,0-2 37,0 8 0,0 3-78,0 8 1,0-1 58,0 5 1,0 4-14,0 4 0,1 5-114,3-2 53,-3 3 0,4 0-30,-5-2 1,4-1-176,0-7 1,1 1 159,-1-9 1,-3 0-38,3-3-213,2-1-50,-4 1-312,3-6-505,-5-1 1243,0 0 0,5-4 0,1 5 0</inkml:trace>
  <inkml:trace contextRef="#ctx0" brushRef="#br0" timeOffset="7">15087 6430 7998,'-1'-10'464,"-3"2"170,3-2 146,-4 4-219,5-6 448,0 1-633,0 4 0,0 1 139,0 2-6,0 3-461,0-4 0,0 6 46,0 3 0,1-1-21,3 4 1,3 2 11,8 6 1,-1 3 74,5 5 0,-3 0-48,3 0 1,0 1 12,4 2 1,-1 0-247,1 4 0,0-3 110,0 3 0,-4-3-54,0 3 0,-1 1 107,1 3 0,-3-3-327,-4-1 1,-2-3 55,-2 3 1,0-1-21,-4 2 1,0 1 62,-4-6 1,0 5 99,0-5 0,-4 5 135,0-5 1,-8 1-76,0-4 0,-2 4 62,3-1 1,-4 1-36,-1-4 1,-3-4 142,4 0 0,0-1-131,4 1 0,-1-3 14,1-5 0,1 1 17,2-1 0,2-1 38,2-2-5,3 2-77,-5-9 0,6 5 0,0-6 0</inkml:trace>
  <inkml:trace contextRef="#ctx0" brushRef="#br0" timeOffset="8">4957 9868 8056,'0'-7'827,"0"2"-66,0 5 0,0 5-538,0 3 0,0 2-60,0 1 0,1 2-13,3 2 0,-3 2-36,3 2-98,-3 2 118,4 2 0,-4 3-127,3 4 171,-3 1-155,-1-2 0,4 4-97,0-3 0,0 3 75,-4 2 1,4-6-132,0-3 1,1-2 103,-2-1 1,-1-1-86,1-3 0,3-3 122,-3-4 0,2-1 70,-1 1 1,-2-5 270,1 1-246,-1-6 1,-1 4 146,3-6-76,-3 0 0,4-2 159,-5-2 1,0 2-172,0-6 1,0 1-46,0-5 0,0 1-11,0-1 0,0-3-172,0 0 1,0-7-154,0 0 144,0-1 1,5-6-216,3 2 192,2 3 0,1-5-74,1 2 1,-1 3-99,1-3 1,0 3 116,3 1 0,-1 0 43,5 1 1,-1-1 212,1 0-168,3 0 0,-6 1 117,3 3 1,3-1-114,-3 5 1,-1 3 147,1 5 1,-5 0-111,1 0 0,1 2 41,0 5 1,-1 1-25,-4 3 0,1 0 12,-1 7 0,-3-1-6,-1 9 1,-3 2 3,4 5 0,-6 3 11,2 6 0,-3-2-19,-1-3 0,0 6-127,0-6 0,0 6 31,0-6 84,0-2 0,0 0-7,0-5 0,0 0 124,0-1-131,6-4 1,-5 3-25,3-6 335,2 0-146,-5-4 10,4-4 193,0 3-23,-3-9-114,8 9-14,-9-8-1003,4 3 419,-5-5-692,0 0 1086,0-5 0,-5-2 0,-1-4 0</inkml:trace>
  <inkml:trace contextRef="#ctx0" brushRef="#br0" timeOffset="9">5950 10941 7744,'-10'-7'498,"3"-1"1074,-4 5-1040,5-7 0,-4 4-18,2-5 0,3-1 33,5 1-386,0-1 0,0-4 215,0-3-331,0-3 173,0-1-86,0-5 1,5-1 5,3-5 0,-2 0 34,2-1 1,-1-4-138,5-3 0,-5-2-51,1-2 1,-2 0-98,2 1 1,-3-1-1010,-5 0 1062,0 6 0,4-3 97,0 5-836,0 5 656,-4 0 1,0 7-218,0-4 332,0 9 1,-2-5-3,-2 7 0,3-2 4,-3 2 1,3 7 899,1 4-956,0 6 535,0-9-358,0 10 1,0-3-69,0 8 1,0 2-29,0 6 0,1 1 20,3 2 0,-1 1-24,4 3 1,0 3-51,0-3 0,3-3 47,-2 0 0,2-4-136,2 0 1,-1-1 32,0 1 0,1-5-221,-1 1 172,1-6 1,-1 3 87,1-5 1,-1 0 129,0 0 0,-3 0-138,0 0 1,-1-5 97,5-2 1,-2-3-78,-3-2 0,4-3 195,-4 0 0,3-6 1,2 2 1,-5-2 13,1-2 1,-4 0-18,3 0 0,-3 2-94,4 2 0,-6 2 258,2 6-174,-3-1-149,-1 6 65,0 1 0,0 15-3,0 5 0,0 7-11,0 5 0,0 6 89,0 5-76,0 5 1,4-4-170,0 3 0,5 2 101,-1-2 0,2 1-286,1-1 0,1-4 122,-1-7 0,0-3 327,1-5-177,-6-6 0,3 0 262,-5-6-121,0 1-50,1-6 273,-4-1-29,4 0-539,-5-4 38,0 5-32,0-6 0,-5-6 0,-1 0 0</inkml:trace>
  <inkml:trace contextRef="#ctx0" brushRef="#br0" timeOffset="10">5962 12894 8061,'-5'-6'-139,"3"-4"515,-3 8 120,5-3 540,0 5 1,0 5-638,0 3-166,0 2-116,0 2 1,0 4 86,0 3 0,4 3-54,0 1 0,3 4-144,-3 4 0,4-2 58,-4 2 1,3-1-173,-3 4 1,4-3-165,-4-1 0,3-1 151,-3 2 0,0-3 12,-4-5-57,0-1 156,0-4 0,0 2-62,0-4 100,0-1 0,4-7 236,-1-1-49,1-4 443,-4 2-503,0-10 0,0-2-47,0-4 0,0 0-172,0-1-23,0-4 116,0 3 1,0-7 28,0 4 1,0-4-52,0 1 0,0-4-122,0-3 0,0 1 65,0-1 1,0 2-80,0 1 1,4 0 40,0 0 79,5 0-5,2 0 0,3 1 59,5-1-58,-5 5 29,8-4 0,-8 10 0,5-3 0,0 2 13,4 1 1,-2 1 9,-2 0 0,3 4-22,-3 3 1,-1 3 2,1 1 0,-4 5 251,4 3-252,-5 7 5,2-2 0,-4 12 305,-1-2-291,-5 2-45,5-2 1,-10 4-79,3 0 0,1 3 84,-1-3 1,-1-1-99,-3-3 0,4 0 54,0 0 0,0-2-154,-4-2 1,4-2 341,-1-6 86,1 1-325,-4-6 295,0 4 14,5-9-272,-3 5 22,3-6-395,-5 5-736,0-4 263,0 4 905,0-5 0,0 0 0</inkml:trace>
  <inkml:trace contextRef="#ctx0" brushRef="#br0" timeOffset="11">7081 12963 8129,'0'-7'-465,"0"1"982,0 2-238,0 3 105,0-4-190,0 0 0,0 2-107,0-4 183,0 4 12,0-2-20,0 0-106,-5 4-123,4-4 58,-10-1 1,5 5-166,-5-3 1,-1 4 122,1 4 0,-1-1-139,1 4 1,-2-3 51,-2 4 76,2-1 0,-3 5-7,4-1 0,1 1 9,0-1 1,-1 1 10,1-1-19,-1 0 0,1 5 3,0-1 0,0 5 2,4-1 0,-2 3-17,5 1 1,0-1-5,4 1 1,0 0-120,0 0 135,0-5-44,0 3 1,0-7-24,0 5 56,5-5-26,-3 3 0,8-6 3,-3 1 0,4-2-9,0-3 1,0 2 2,1-5 0,3 0 0,0-4 0,2 0 4,-2 0 0,-1 0-81,5 0 83,-5-5-4,7-2 1,-7-4-75,5 0 72,-5-1 8,3 1 0,-2-4-2,0-1 0,1-4-4,-5 1 0,-3 1 1,-1-1 1,-4 1 53,1-1 1,-3-2 14,-1 2 0,-1-2 11,-3 2-66,-3-2 2,1 8 1,-4-7-8,2 5 10,-2-6-16,-1 9 0,1-5 0,2 6 1,-2-1 20,2 1 1,3 3 11,1 1 67,-2-1 23,5 2 150,-4-5-7,5 10-264,0-4 11,0 5 0,5 1 104,2 3 1,4-2-4,0 1 0,4-1 35,0-2 1,6 0-105,-2 0 1,2-2 213,2-2 0,0 2-72,0-6 1,0 5 34,0-5-123,-1 5-36,-4-2 1,2 4 28,-4-3 0,-1 3-19,-4-3 0,1 3 40,-1 1-22,1 0-74,-1 0 0,-3 0-192,-1 0-14,-4 0 221,2 0-4069,-5 0 2161,-5 0 1878,3 5 0,-8-4 0,4 4 0</inkml:trace>
  <inkml:trace contextRef="#ctx0" brushRef="#br0" timeOffset="12">7606 12586 6749,'0'-7'1299,"0"1"-579,0 2 60,0 3-483,0-4-114,0 0 1,0 2 115,0-4-113,5 4 1,-2-3-74,5 2 0,-1 1 197,5-4-207,-6 4 1,4-2 31,-2 5 0,2 0-29,1 0 1,1 0-138,-1 0 0,-3 0 42,-1 0 1,1 5-118,3 3 1,-3 2-172,0 2 184,-6 4-67,3-3 0,-5 8-22,0-2 1,0-1 84,0 1 1,-1-4 23,-3 4 1,-2-3 44,-6 3 1,5-5 6,-1 1 1,2-2 6,-2-2 31,-2 0 1,7 0 99,-4-4 14,4 3-29,-2-8 192,5 3-89,0 0 46,0-4 0,5 4-146,3-5 1,-2 4 27,2 0 1,0-1 147,3-3 0,0 0-85,1 0 0,0 0 176,4 0-90,-4-5-108,5 4 0,-2-5 37,0 2 0,6 1-62,-2-4 1,-3 0-29,-1 0 1,2-3-5,-2 2 0,0 3 13,-3 1 1,-1-1 16,1 1-207,-1 1 0,-1 1-122,-2-2-7,-3 3-45,-5-4-1401,0 5 730,0 5 1,-5-2 301,-3 4 603,3-4 0,-5 7 0,4-4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03:06:39.31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11935 5379 8944,'11'-6'834,"1"2"-598,-1 3 0,0 0 210,1-3 1,4 2-174,3-1 1,3-2-17,1 1 0,0-4 153,0 4-231,-1 1 0,5-1-53,0 0 1,1-1 130,-2 1 1,-2 3-246,3-3 1,-3 1 121,-1 0 0,0 1-224,0-1 0,-1 1 9,1 2 0,-4-4 54,0 1 0,-5-1-139,2 4 0,-8 0-788,0 0-1077,-5 0 1461,2 0 1,-7 4 569,-1-1 0,-9 6 0,-6-2 0</inkml:trace>
  <inkml:trace contextRef="#ctx0" brushRef="#br0" timeOffset="1">12026 5608 7819,'10'-2'173,"-2"-1"1,6 1 804,-3-2 0,3 3-254,-2 1 1,4 0-234,3 0 0,4-4-38,4 1 0,-3-5-202,2 4 0,2-3-29,-1 3 0,0-1-71,-4 1 0,3 3-143,1-3 0,-1-1-111,-3 1 0,0 0-418,0 4 1,-1 0-2205,-3 0 2725,2 0 0,-3 0 0,5 0 0</inkml:trace>
  <inkml:trace contextRef="#ctx0" brushRef="#br0" timeOffset="2">13625 4968 8032,'0'-6'33,"0"-1"75,0 4 0,-1 1 213,-3-1 52,3 1 508,-4 2-534,5-5 1,-2 4 84,-1-3-188,1 3 0,-4 6-135,2 3 1,3 2 134,-3 1 0,2 4-39,-2 1 1,2 8-7,-1-2 0,1 6-2,2 3 0,0-1-86,0 8 0,2 2-126,1-2 1,0 5-240,5-1 1,-5-3 170,5-1 1,-2 2-285,2-2 1,2 0 175,-2-4 0,1-1-83,-2-3 1,3 2 165,-2-5 1,-2-2 217,2-6 0,-5 2-170,0-6 0,2 4 128,-1-4 1,0 0 22,-4-3 0,1-5 37,3 1-327,-3-1 0,4 1 1,-5 0-1186,0-6-58,0 3 1442,0-5 0,-5-5 0,-1-1 0</inkml:trace>
  <inkml:trace contextRef="#ctx0" brushRef="#br0" timeOffset="3">13442 5082 8003,'0'-11'93,"0"5"1,4-5 347,0 4 0,5 0-183,-2 0 0,5 0 1,3 0 1,-1-3-53,5 2 1,4-2-26,4-2 0,3 5-70,-3-1 1,4 4-201,0-3 1,2 4 101,1 0 0,0 3-118,1 3 0,-2 0 33,-3 4 1,2 1-8,-6 3 0,1 5-1,-4-1 1,-5 5-176,-3-1 1,-2-1 21,-2 1 1,-5-4 13,-2 4 1,-2-1 407,-2 1 1,-11 3-94,-4-3 1,-6-1 311,-6 1 0,-9 0-166,-9 3 1,-2 1-93,-7 0 1,5 0 187,-4 0 0,6-5-104,1-3 1,5-3-96,7 0 0,9-6-62,2-2-1271,8-3 946,3-1 0,10-1 247,9-3 0,11-2 0,11-6 0</inkml:trace>
  <inkml:trace contextRef="#ctx0" brushRef="#br0" timeOffset="4">14721 4648 8067,'0'-11'256,"0"5"350,0-5-16,0 10-57,0-4-71,0 5 0,-5 5-229,-2 3 1,0 2-56,0 1 1,-2 2 19,-6 2 0,2-1-21,-2 5 1,1 0 14,-1 4 0,1 0-27,-5 0 0,5 5-124,-2 2 0,4 3 118,0 1 1,1 4-119,-1 1 1,1 4 64,0-1 1,3 5-265,0-2 0,6 3 50,-2-6 0,3 1-134,1-1 0,0 1 27,0-4 1,0 0 135,0-1 0,5-6 170,3 2 0,3-4-80,4 1 0,-2 1 69,2-6 0,3 1-81,1-4 1,-1 0 50,1-1 0,0 0-17,4-3 1,-4 1-4,0-4 1,-5 3 2,1-4 1,-3 0-12,0-4 0,-1 1 105,1-1 1,-1 1-101,1-1 0,-5-1 469,1-2-370,-6 2 0,7-7 221,-5 4-164,0-4-281,1 2-245,-4-5-658,4 0 349,-5 0 1,-5-5 0,-1-2-1</inkml:trace>
  <inkml:trace contextRef="#ctx0" brushRef="#br0" timeOffset="5">15110 5162 7952,'-5'-11'0,"3"4"401,-3-3 118,0 9 170,4-9 211,-4 9-260,5-4-195,0 5 0,1 5-208,3 2 1,2 5-13,6 3 0,3 4-40,0 8 1,6-2 37,-2 5 0,-2 1-321,2 3 0,0-1-91,4-2 0,-1 2-59,-3-3 0,2-2 106,-2-1 1,-1-3-48,1-1 1,-3-1 97,3 1 1,-4-4 41,4 0 1,-5-5 169,1 1 1,-2-2-100,-2-1 0,-3-1 116,-1 0-89,1 1 93,3-1-256,1 1 0,-6-5-560,-2 1-1359,-3-6 941,-1 4 717,0-6 1,-5 0-1,-1 0 1</inkml:trace>
  <inkml:trace contextRef="#ctx0" brushRef="#br0" timeOffset="6">15589 5037 7944,'0'-8'262,"0"0"1,-1 6 898,-3-2-817,3 3 0,-5 1 77,2 0 0,1 0-292,-4 0 1,-1 5-137,-3 2 1,-6 14 52,-2 5 1,-2 7-195,-2 5 1,-4 3 56,1 5 0,-6-1 1,1 1 1,2 0 61,-1-1-984,4-4 1075,4-2 1,1-8-13,6-1 0,0-4-17,3 0 0,5-3 27,-1-4 1,6-2 46,-2-6 0,-1 1 393,1-1-529,0 0 597,4 1 1,0-5-620,0 1 135,0-5-364,0 2 100,-5 0-516,4-4 260,-4 4-1050,5-5 1300,0 0 0,5-5 1,1-1-1</inkml:trace>
  <inkml:trace contextRef="#ctx0" brushRef="#br0" timeOffset="7">15944 5413 8500,'0'-6'1442,"0"1"-890,0 5-423,5 0-70,-4 0 1,9 0 105,-2 0 1,2 0-41,1 0 0,2-4 30,2 0 0,3-1 32,5 2 1,0 0-17,-1-5-59,6 6 0,-4-4-23,3 2 1,-3 1-144,-1-4 1,-1 4-6,-3-1 1,-2-1 110,-1 1 1,-4 1-179,4 3 0,-8 0 48,0 0 0,-4 0-194,3 0-262,-4 0-255,2 0-203,-5 0 992,-5 0 0,-1 5 0,-6 1 0</inkml:trace>
  <inkml:trace contextRef="#ctx0" brushRef="#br0" timeOffset="8">16971 5276 8279,'0'-6'-1,"0"0"1,0 2 195,0 3 187,0-4 760,0 5-1166,0 5 0,0 2 165,0 9 0,0-3-65,0 7 0,0-1 25,0 3 0,4 1 74,0 0 1,0 5-71,-4 2 1,1 3-154,3 2 1,-3-5 115,3 1 1,-3-6-172,-1 2 1,4-3 47,0-1 0,0-4-43,-4 0 0,3-5 71,1 1 1,0-2 20,-4-2 1,1-3 239,3-1-234,-3-4 288,5 2-92,-6-5 612,0 0-470,0-5 0,0-2-144,0-4 1,0 0-33,0-1 0,0-1-3,0-2 1,-4-3-214,0-4 0,0-1 137,4 0 0,0-4-362,0 1 1,0-2 119,0 1 0,4 3 90,0-3 0,5 3-5,-2 1 1,3 2-375,2 2 0,3-2 112,0 6 0,4 0 165,-4 4 0,2-5 182,-2 1 0,-1 4-114,5 3 0,-4 2 274,4-2 0,-5-1-43,2 5 0,-4 1 62,0 3 1,-1 0-52,1 0 0,-1 5-97,0 2 0,1 9-79,-1 3 0,-3 3 75,0 5 0,-6 3-176,2 9 0,1-4 51,-1 3 24,0 3 1,-4-7-20,0 0 0,0-5 13,0-6 1,0 3-10,0-3 1,0 1 140,0-9-110,0 5 1,3-7 223,1 2-212,0-2 0,-4-2 66,0 1 0,1-6-45,3-2-97,-3 2 126,4-5-1314,-5 4 1299,0 1 0,0-5 0,0 4 0</inkml:trace>
  <inkml:trace contextRef="#ctx0" brushRef="#br0" timeOffset="9">17314 6419 12948,'5'-7'567,"-2"-4"-291,4-1 0,-3 0-60,4-7 0,-1 0-113,5-4 1,-1-5-12,1-3 0,0-2-114,3-1 0,-2-9 213,2-3-911,3-2 711,-5 2 0,3-3-513,-4-1 382,-1-4 0,1 7-35,-1-3 0,0 3-162,1 2 0,-5 3 219,1 0 0,-4 5-43,4-1 0,-6 8 244,2 3-126,-3 3 1,-1 2 203,0 3-203,0-2 0,4 8 110,0-2-78,0 7 441,-4 3-898,0 5 0,5 6 346,2 6 1,3 3 25,2 4 1,-5 3-2,1-3 0,0 2 120,3 2 1,0 0-5,1 0 0,-4-4-120,-1 0 1,1-5 140,3 1 0,-1-2-46,-2-2 1,2-3 62,-2-1 1,-2-4-12,2 1 57,-1-3 1,5-1 143,-1 0 0,-3 0-75,-1 0 0,1-5 98,3-3 1,1-2-47,-1-1 1,-3-4 14,-1-1 1,1-5-44,3-2 0,-3 0-19,0-4 0,-2 3 19,2 1 0,1 6-245,-6 1 1,1 8 0,-4 0-190,0 5 162,0-2 0,1 5-680,3 0 531,-2 5 1,4 7 61,-2 7 0,-2 4 109,6 3 0,-2 7-1,2 5 0,1 2 170,-6-2 1,5-3-116,-4 3-37,5-2 0,-7-7 112,6-2 0,-6-7-119,2-1 80,3-5 1,-6 3 0,3-6 0,-2-1-297,2-2 0,-3 2-376,3-2 1,-3-2-385,-1 2 1019,0-1 0,0 5 0,0-1 0</inkml:trace>
  <inkml:trace contextRef="#ctx0" brushRef="#br0" timeOffset="10">18308 4705 8046,'0'-11'0,"0"3"99,0 1 0,0 3 330,0-4-82,0 6 426,0-8-500,0 3 0,0 0 5,0-1 0,-2 6 243,-1-2-345,1 2-80,-3 2 1,5 6-61,0 1 1,0 3 112,0 2 1,0 4 16,0 3 1,1 8 111,3 3 1,-1 1-139,4 3 0,0 2-36,0 5 0,6 8-510,-5-4 422,4 4 1,-5-2-112,4 2 0,1-6-530,-1 3 476,0-3 1,-3 3-66,0-1 0,-2-4 73,2-3 1,1-2-52,-6-2 1,2-4 83,-1 1 0,-3-6 362,3 2 0,1-3 16,-1-1 0,0-4 62,-4 0 1,0-4 223,0 4 0,0-5-276,0 1 0,0-2-454,0-2 0,0 1 107,0-1 0,0-3-116,0-1 0,0-3-16,0 4-1927,0-6 1055,0 3 1071,-5-5 0,4 6 0,-4 0 0</inkml:trace>
  <inkml:trace contextRef="#ctx0" brushRef="#br0" timeOffset="11">14836 4854 8262,'0'-8'-89,"0"1"211,0 4 234,0-2 213,0 0 188,-5 4-252,3-4-195,-3 5-73,5 0 1,0 5 63,0 2 0,4 9-83,0 3 0,4 7 154,-5 5 1,5 3-140,-4 4 1,3-1-225,-3 5 0,1-4 109,-1 4 0,-1-6-457,4 2 1,-3-2 210,4-2 1,-2 2-199,2 2 0,0-3 107,-4 3 0,5-2-41,-1-2 0,-2 1 210,2-1 0,-4-1-81,3-3 0,-3-1 329,4-2 0,-6-3-76,2 3 0,1-7 123,-1-1 1,0 0 15,-4 4 0,0-4 49,0 0 0,0-1-84,0 1 0,0 1-86,0-5 1,0 4-42,0-3 0,-4 0 48,0-1 1,0-2-64,4 2 0,0-2 37,0-2 0,0 1-138,0-1 1,0 1 59,0-1 0,0-3-271,0-1-110,0-4-200,0 7-774,0-9 633,0 4 272,0-5 0,-5 6 1,-1 0-1</inkml:trace>
  <inkml:trace contextRef="#ctx0" brushRef="#br0" timeOffset="12">20638 5254 7976,'1'-8'19,"3"0"0,-3 5 207,3-5 298,-3 5-57,4-7-291,-4 4 0,4-2 41,-5 1 120,5 4-237,-3-2-24,3 0 202,-5 4-277,0-4-15,0 5 0,-4-2 214,0-1-287,-5 1 133,3-3 1,-5 5-83,-1 0 1,-1 1-22,-2 3 98,2-2 1,-4 6-4,1-4 0,4 5 2,-3-1 0,-2-2 11,2 2 0,0-2-7,3 2 1,1 2-85,-1-3 0,5 4 78,-1 0 1,4 0-153,-3 1 144,4-1 1,-2 1-26,5-1 1,0-3 55,0-1-26,0 1 0,5 2-38,3-2 1,2-3 21,1-5 0,-3 4 49,0-1 0,-1 1-40,5-4 1,-1 0 2,0 0 0,-3 4-43,0 0-76,-6 0 0,5-4 48,-4 0-19,-1 0 178,3 0-119,-5 0-3,-5 0 0,2 3-1,-5 1 1,0 5 55,-8-1 0,4 2 20,-4 1 1,2 2-54,-1 2 1,3-1 10,-4 5 1,4 0-204,0 4 187,1-5 0,-1 3-107,1-2 0,3-1 99,1 1-3,4 0 1,-6-1 1,6-3 1,-1 2-18,4-2 1,0 0-4,0-3 1,5-1 0,2 1 1,1-5 6,3 1 1,-2-2 354,7 2-203,1-3 1,1-5 266,5 0 1,4 0-132,-1 0 1,1 0 41,-4 0 0,1-5-42,2-3 1,-3-1-84,0 2 1,-1-4-110,-7 4 1,1 1-171,0-2 1,-7 4-176,2-4-641,-7 6-186,1-3 51,-5 5 1,-5 0 314,-3 0 717,-2 0 0,-6 5 0,-2 1 0</inkml:trace>
  <inkml:trace contextRef="#ctx0" brushRef="#br0" timeOffset="13">20992 5265 7060,'-7'-5'681,"2"2"14,5-4-315,0 4 56,0-2-24,0 5 265,0-5-196,0 4 1,0-4-120,0 5-340,0 5-91,0 1 202,0 11 0,4-2 19,0 8-18,5-3-73,-8 8 1,5 0-96,-2 2 0,-1 3 83,4 2 1,-4-5-124,1 1 0,1-6 143,-2 2 1,5-3 6,-4-2 1,1-2-69,-1-1 39,-3-5 0,5 2 18,-2-5-123,-3-4 115,4 3-48,-5-9 1,2 8 25,2-5-49,-3 0-19,4-4 64,-5 0-26,0-5 1,0 2 20,0-5-15,0 1-2,0-5 0,0 0 124,0-3-110,0-3-16,0 0 0,0-5 9,0 0 0,4-1-36,0-6 1,4 1-98,0-2 1,1-2 45,-1 3 0,5 2-151,-1 1 0,2 7 7,-3 1 172,1 0 1,-1 1-53,1 3 163,4 2-117,-3 2 1,3-1 108,-4 1 0,3 3-56,0 1-1,0 4 0,-3-2 20,-1 5 0,1 0 19,-1 0 0,-1 5-8,-2 3 1,2 7-23,-2 4 0,-2 2-4,2 2 1,-6 5-150,2 3 144,-3 2-46,-1 6 1,0-3-91,0 2 1,0-7 111,0 0 1,0-6-5,0 2 0,1-3 19,3-1 1,-1-4 4,4 0 0,-4-9 98,1 1 304,2-2-157,0 3-202,1-6-1082,-2 4 470,-5-9 570,0 5 0,0-6 0,0 0 0</inkml:trace>
  <inkml:trace contextRef="#ctx0" brushRef="#br0" timeOffset="14">21540 4591 7976,'-7'-5'77,"-3"4"13,9-4 1,-5 3 345,2-1 150,3 1-239,-5-3 0,6 4 14,0-3-137,-5 3 169,4-4-232,-4 5 63,5 0 29,0-5 0,0 4 96,0-4-271,5 5 0,-2 0 234,4 0-179,1 0 0,2 1 335,-2 3-303,2-3-32,-4 9 1,6-7 290,-1 4-81,-5-4-155,10 7 0,-9-4 80,8 6 0,-1 0-48,2 4 1,-4 0-4,4 3 0,1 3 12,2-3 0,-1 1-36,1-1 0,-1 4-117,1 0 88,3 0 1,-6 8 162,3-4-599,-2 5-241,-1-8 331,-3 9 0,2-4-73,-7 5 0,0-1 29,-4-2 0,4 2-90,-4-3 1,3-1 99,-3 2 1,0-6 74,-4 2 0,4-2-40,0 2 85,-1-3 0,-3 8 261,0-6 0,0 5-19,0-5 1,0 5-39,0-5 0,-1 5-75,-3-4 0,-1 0-156,-2 0 0,-4-3 108,4 3 1,-2 0-142,1-5 0,-2 4 64,3-7 1,0-1-20,0 1 52,4-5 0,-6 2 100,5-5-24,-5 1 0,7-1 220,-6 1-150,6-1 0,-7-3 103,5-1 21,-5 1 1,7 2-77,-6-2 0,4 1 97,-3-6 1,3 5-263,-4-4 112,6 0 1,-5-3 95,4 3-665,1-3 260,-3 4 2,5-5 1,-1 4-301,-3 0 31,3 0-186,-4-4-732,5 0 547,-5 0 356,3 0-78,-3 0 314,5 0 0,0 5 0,0 1 0</inkml:trace>
  <inkml:trace contextRef="#ctx0" brushRef="#br0" timeOffset="15">4774 5985 6900,'0'-7'2083,"0"2"-241,0 5-1677,5 0 0,-2 0-138,4 0 0,-3 0 99,4 0 1,-5 0-131,5 0 0,0 0 77,3 0 1,0 0-13,1 0 0,-1-4 40,1 0 1,-1 1-60,1 3 1,3 0 27,0 0 0,2 0-2,-2 0 0,-3 0-66,4 0 0,0-4 80,-1 0 0,2 0-139,-2 4 1,-1 0 113,5 0 1,-5 0-115,1 0 0,2 0 99,-2 0 1,5 0-144,-1 0 1,2 0 47,-2 0 0,2 0-7,-2 0 0,2 0 46,-2 0 0,2 0 1,-2 0 1,-1 0 10,1 0 0,-4 0-18,4 0 1,-3 0 44,3 0 0,-4 0-37,4 0 0,-4-1 82,4-3 1,0 3-66,4-3 0,0 2 97,0-2 0,-1 3-75,1-3 1,0-1 3,0 1 1,-1 0-10,-3 4 0,1 0 7,-5 0 0,4 0-42,-4 0 1,4 0 24,-3 0 1,0 0-35,-1 0 0,-2 0-23,2 0 1,2 0 50,-2 0 1,4 0-36,-4 0 0,2 0 27,-2 0 1,-2 0-4,2 0 0,1 0-2,0 0 1,3 0 66,-4 0 1,1 0-64,0 0 1,-4 0 86,4 0 1,-4 0-70,0 0 1,-1 0 2,1 0 1,-1 0-31,0 0 0,5 0 34,-1 0 1,0 0-26,-4 0 1,2 0 15,2 0 1,-2 0 25,2 0 1,-1 0-35,1 0 1,-2 0 42,2 0 1,-2 0 117,-1 0 0,-1 0-137,0 0 0,1 0 46,-1 0 0,-3 0-24,-1 0 0,1 0-96,3 0 1,-3 0 136,0 0-32,-1 0 21,5 0-89,-1 0 0,-3-4 110,-1 0-17,-4 1 3,2 3-17,0 0-402,-4 0 246,4 0-224,-5 0 1,-5 0-138,-2 0 0,-3 1 446,-2 3 0,-9 2 0,-4 5 0</inkml:trace>
  <inkml:trace contextRef="#ctx0" brushRef="#br0" timeOffset="16">4009 6590 11338,'0'13'379,"0"2"1,0 1-204,0 3 0,0 3-12,0-3 0,1 2-54,3 2 0,-2 0-207,6 0 0,-6 0 132,2 0 1,1 0-70,-1-1 1,0 1-256,-4 0 0,0-1 64,0-3 0,0 1 4,0-5 0,0 0 88,0-3 1,0-5 68,0 1 1,0-4 76,0 3 312,0-4 65,0 2 210,0-5-369,5 0 1,1 0 93,6 0-72,-1-5 0,1 4-104,-1-3 1,2-1 15,2 1 0,-1-4-156,5 5 1,-4-5 117,4 4 1,-4-3-149,5 3 0,-7-4 235,3 4-377,1-5 1,-4 4-129,2-2 1,-6-2-593,-1 5-167,-6 0 199,4 4 1,-8 0-394,-2 0 1,2 0 125,-6 0 1118,1 0 0,-5 0 0,1 0 0</inkml:trace>
  <inkml:trace contextRef="#ctx0" brushRef="#br0" timeOffset="17">4020 6875 8346,'0'-6'1057,"0"-4"-450,0 9 0,4-6-158,0 3 0,5 3-37,-2-3 1,3-1-119,2 1 0,3 1-144,0 3 0,6-4-7,-2 0 0,1-1-145,-1 1 1,1 3-332,-5-3 1,5-1 299,-5 1 0,0 0-778,-4 4 1,1-3 374,-1-1 1,-3 0-1510,-1 4 688,-4 0 1257,2 0 0,-15 0 0,-3 0 0</inkml:trace>
  <inkml:trace contextRef="#ctx0" brushRef="#br0" timeOffset="18">3986 6624 8346,'0'-8'224,"0"1"1,0 3 432,0-4-243,5 6 1,1-4-83,6 2-104,-1 2 1,6-4-77,2 2 1,2 3 108,2-3 0,0-1-366,0 1 1,-3-1 110,3 2 0,-7 1-661,7-2 0,-4-1-28,0 2 1,2-1-1056,-6 4 1738,5 0 0,-7-5 0,3-2 0</inkml:trace>
  <inkml:trace contextRef="#ctx0" brushRef="#br0" timeOffset="19">4614 6578 8274,'0'-6'94,"5"-4"0,-4 7 492,3-4-294,-3 4 1,-1-3-84,0 2 331,0 3-371,-5-4 23,-1 5 0,-5 0-290,-1 0 0,5 0 31,-1 0 0,0 0 169,-3 0-2,0 5 1,-1 0 73,1 3-54,-1 2 1,2-4-10,2 5 0,0-3-44,4 0 0,-1-5 52,1 5 0,3-4-34,-3 3 0,3-3-20,1 4 1,0-4-129,0 3 1,0-3-69,0 4 189,5-1 1,1 4 4,5-4 1,2 2-22,2-5 1,-1 3 9,5-3 1,-3 4-11,3-4 0,-2 3-46,2-3 1,2 5-25,-6-1 1,0-2-14,-3 2 0,-1-1 11,0 5 1,0-1-152,-4 0 1,-2 1 34,-5-1 0,0 1 93,0-1 0,-2 4 29,-6 1 0,0 3-29,-7-4 0,-3 4 139,-1-4 1,2 0-52,-2-3 0,0-1 19,-4 1 0,4-2 79,0-3 1,5 2-61,-1-5 1,2 0-87,1-4 0,5 0 101,-1 0-841,6 0 347,-3 0-1299,5 0 1090,5 0 0,1-4-8,5 0 1,5-5 622,-1 2 0,5-3 0,-2-2 0</inkml:trace>
  <inkml:trace contextRef="#ctx0" brushRef="#br0" timeOffset="20">4911 6658 8190,'0'-7'228,"0"-1"135,0 6-9,0-9 1,0 9 136,0-6 431,0 6-574,0-3 0,0 6-293,0 3 0,0 2 127,0 6 0,4 0-131,0 3 1,-1 3-76,-3 5 1,4 0-82,0 0 0,1 0-113,-1-1 1,-2 1 90,6 0 1,-4-4-14,3 0 1,-3-5 56,4 1 0,-4-2-89,3-2 0,-3-3 51,4 0 307,-6-6-386,3 3-247,-5-5-1918,0 0 2365,-5 0 0,-1-5 0,-6-1 0</inkml:trace>
  <inkml:trace contextRef="#ctx0" brushRef="#br0" timeOffset="21">4751 6658 8174,'0'-11'538,"0"0"-193,0-1 1,5 4 109,3 1 0,7 1-94,4-2 1,3-1 96,0 5 1,1-3-81,0 3 1,0 0-379,0 4 0,-2-4 113,-2 0 0,2 1-105,-6 3 0,4 0-318,-4 0 0,0 0-433,-3 0 0,-1 1 743,1 3 0,-1 2 0,1 5 0</inkml:trace>
  <inkml:trace contextRef="#ctx0" brushRef="#br0" timeOffset="22">5299 6544 8173,'-5'-11'-275,"3"1"-412,-6 2 881,6-2 0,-5 9 1232,3-3-498,3 2-523,-4 2 1,5 7-114,0 4-79,0 6 1,4 7-20,0 2 1,-1 0-99,-3 4 0,4-3 27,0 3 0,1-4 52,-1 0 0,-2-1-331,6-3 1,-5-4 138,0-3 1,3 2-212,-3-2 0,5-3-16,-4-5 1,1 0-315,-1 0 291,-3 3 0,5-5-692,-2 3-30,-3-3 217,4-5 772,-5 0 0,0 0 0</inkml:trace>
  <inkml:trace contextRef="#ctx0" brushRef="#br0" timeOffset="23">5413 6636 8284,'0'-12'143,"0"1"120,0-1 0,2 1 0,2-1 0,-3 5 326,3-1 125,-3 6-204,-1-3 1,1 6-218,3 3-230,-3 2 1,9 10-31,-2 4 1,-2 1 103,2 2 0,0 1-291,3 3 0,-3-3 95,-1 2 0,0-1-186,0-3 0,2 0 64,-5-3 1,1-2 51,-1-6 0,-3 0 79,3 1 0,-3-5-99,-1 1 120,5-5-17,-4 2 21,5-5 0,-8-2 13,-2-1 0,3 0-6,-3-5 1,-1 1 2,2-5 0,-3 1 158,3 0 1,1-1-105,-1 1 1,-3-5 10,3 1 0,-2-5 100,1 1 1,3 1-67,-3-1 1,1-4-48,-1-3 0,3 0 26,-3 7 1,3-1 98,1 5 0,0-1-46,0 5-14,0 0-42,0 4-12,0 2-127,5 5 1,1 5 127,6 3 1,-1 2-234,1 1 1,-1 1 119,1-1 1,-1 1-188,0-1 1,1-1 47,-1-2 1,1-2 207,-1-2 0,-3-3-27,-1 3 1,-3-3 294,4-1-158,-1-5-154,5-1 0,-5-5 190,1-1 0,-5 1-60,0-1 1,2 1 93,-1-1 0,0 1-64,-4 0 1,1 2-38,3-3 1,-3 7-38,3-6 1,-3 6 20,-1-3-78,0 6 75,0-4 0,4 12-154,0 1 1,1 5 120,-1 3 1,-3 4-159,3 7 1,1 4 83,-1 4 1,0 0-211,-4 0 0,4-3-120,-1-1 1,2 0-100,-1 0 0,-1-2 94,4-5 0,-3-2-100,4-2 0,-6-2 63,2-6 0,1-3 122,-1 0 0,4-5-512,-5 5 804,1-6 0,1 9 0,2-5 0</inkml:trace>
  <inkml:trace contextRef="#ctx0" brushRef="#br0" timeOffset="24">5916 7001 8508,'5'-11'158,"-4"-1"123,3 1 1,-1 3 90,1 0 0,-3-3 527,3-4 0,-2-2-163,2 2-549,-3 2 1,6-8 22,-4 2 1,-1-1-110,1 0 0,-1-5-88,-2 2 0,3-2 84,1 2 0,0 0-6,-4 0 0,0 2 59,0 2 0,0-3-114,0 3 0,0 3 41,0 0 1,0 4-164,0 0 164,0 1-19,0-1-319,5 6 255,-4 1 1,8 10-87,-5 3 1,5 3 61,-1 4 1,2 3-56,1 5 1,4 0 5,1 0 1,-1 3-86,-4 1 1,1 0-182,-1-5 0,1 1 72,-1 0 0,0-1-50,1-3 1,-5-3 49,1-4 0,-2-1-513,2 1 443,2-1 1,-7-3-421,4-1 67,-4-4-385,2 7 1080,-5-9 0,0 4 0,0-5 0</inkml:trace>
  <inkml:trace contextRef="#ctx0" brushRef="#br0" timeOffset="25">5973 6898 8216,'0'-11'1599,"0"-1"-1254,0 1 0,0 3-40,0 1 1,5 4-238,3-1 118,2 3 0,1-3-126,1 0 0,3 1-483,0 3 115,6 0 0,-7 0-368,5 0 1,-5 0 251,1 0 1,1-2 423,-1-1 0,6-4 0,-3-4 0</inkml:trace>
  <inkml:trace contextRef="#ctx0" brushRef="#br0" timeOffset="26">6293 6544 8115,'0'-7'0,"0"-1"289,0 0 525,0 2-260,0 1 254,0 5-743,0 5-37,0 6 1,1 3 12,3 5 0,-3 0 59,3 4 1,1 4-70,-1 0-11,5-1 1,-8 1 11,3 0 1,2-1-140,2-3 1,-3-4-18,-1 0 1,1-5-113,-1 1 1,1-2-264,-2-2 149,-1-4-252,3 3 1,-4-5-123,3 3-305,-3-3 1029,4-5 0,-5 0 0,0 0 0</inkml:trace>
  <inkml:trace contextRef="#ctx0" brushRef="#br0" timeOffset="27">6110 6624 8348,'0'-11'148,"5"-1"0,2 1-552,4-1 0,0 2 428,1 3 0,1 0 390,2 4 1,-1 0-283,5-5 1,0 6-130,4-2 0,-1 1-400,1 0 236,-5 1 1,2-3 66,-4 5 1,0 0 38,-1 0 1,-6-3 174,3-1-61,-3 0 0,-2 4 97,1 0 364,-6 0-234,3 0-38,0 0 0,-2 4 256,5 0-273,-6 4 1,4 3-115,-2 4 0,-2 5 45,1-1 1,-1 3-270,-2 1 0,0 1 83,0 2 0,0-2-189,0 3 0,3-4 92,1-4 0,1 1-28,-1-5 0,-3 4 145,3-3 0,1-1-3,-1-4 1,1-3 115,-1 0 1,-1-5-83,4 5 0,-3-4 322,4 3-248,-1-4 1,5 6-76,-1-5-19,0-1 1,1-3-16,-1 0 1,1 0 7,-1 0 1,1 0-14,-1 0 0,-3-1-252,-1-3-111,1 3 0,3-5-135,1 2 1,-5 3-119,1-3-479,-6-2 1108,3 4 0,-5-8 0,0 4 0</inkml:trace>
  <inkml:trace contextRef="#ctx0" brushRef="#br0" timeOffset="28">6464 6807 8186,'-6'-5'688,"1"2"-324,5-4 22,0 4 1,1-2 420,3 5-491,2 0 0,6 0-423,-1 0 1,2-1 86,2-3 0,-2 3-566,2-3 1,1 3 303,0 1 0,3 0-92,-4 0 1,0-2 127,-3-2 1,-5 3-963,1-3 1208,-1-2 0,0 0 0,-2-6 0</inkml:trace>
  <inkml:trace contextRef="#ctx0" brushRef="#br0" timeOffset="29">6419 6613 8163,'8'-12'309,"4"1"0,-2 1 450,9 2 0,0-1-410,4 5 0,0-3-183,0 3 1,-2-4-1033,-2 5 397,3-1 469,-4 4 0,4 0 0,1 0 0</inkml:trace>
  <inkml:trace contextRef="#ctx0" brushRef="#br0" timeOffset="30">7732 6042 8178,'-6'-5'-524,"1"3"1,3-3 1179,-2 5 1,3-1 283,-3-3-17,3 3-286,1-4-271,0 5-12,0-5 0,1 3-110,3-1 1,3 1-63,4 2 1,0 0 92,1 0 0,0 0-138,4 0 1,1 0 106,6 0 1,1 0-294,3 0 1,2-3-78,6-1 0,0-1-11,3 1 0,3 1-18,4-4 0,0 3 59,-3-4 1,1 4-18,-5-3 0,0 3 119,-4-4 0,0 6-22,1-2 0,-6-1 13,-2 1 1,1-1 100,-2 1 1,0 3-15,-7-3 0,1-1 13,-5 1 1,2 1 88,-2 3 1,-6-2 38,2-1 3,-2 1 0,-1-3 79,-1 5 44,-4-5-112,2 4-999,-5-4 1,-5 5 76,-3 0 0,-2 0-878,-1 0 1561,-6 0 0,-1 5 0,-5 1 0</inkml:trace>
  <inkml:trace contextRef="#ctx0" brushRef="#br0" timeOffset="31">7823 6715 8211,'0'-6'79,"0"-4"417,0 4-81,0-6 1,0 5 171,0-1 76,0 5-106,0-7 177,0 9-516,0-4 0,0 6-148,0 3 0,2 4-42,1 7 0,-1-1 67,1 5 1,3 0-157,-3 4 0,1-3 33,-4 3 0,0-7-133,0 7 0,4-8 67,0 1 1,0 0-229,-4-1-160,0 1-450,0-5-1086,0 0 1085,0-4 933,0-2 0,0-5 0,0 0 0</inkml:trace>
  <inkml:trace contextRef="#ctx0" brushRef="#br0" timeOffset="32">7606 6636 8221,'7'-6'220,"3"0"0,0-5 384,5-1 0,2 5-102,-2-1 1,3 4 60,5-3 1,1 4-259,2-1 0,-2 3-44,3 1 0,1-4-60,-1 0 1,-1 1-141,-3 3 0,0-2 12,0-1 144,0 1 1,-2-4-338,-2 2 0,-2 3 114,-6-3 0,1-1-687,-1 1 325,0 0-60,1-1 326,-6 4 1,3-5 42,-5 2 43,0 3 1,-4-6 12,0 3 92,0 3-110,0-4 60,0 5-31,0 5 1,0 1 94,0 6 1,0 4-96,0 3 1,0 3 132,0 1 0,0 1-128,0 3 0,0-2 5,0 5-87,5-4 0,-3 2-134,6-5 0,-4-4 157,3 0 0,-4-5 13,1 1 1,2-2-21,-5-2 1,8-3-742,-5-1 207,0-4-1004,-4 2 474,0-5 310,-5 0 1,2 0 806,-4 0 0,-1-5 0,-4-2 0</inkml:trace>
  <inkml:trace contextRef="#ctx0" brushRef="#br0" timeOffset="33">8040 6636 8221,'8'-23'0,"0"0"0,-1 4 115,5 0 1,-1 5 320,0-1 1,5 2-102,-1 1 1,1 1 144,0 0 0,-2 0 131,5 4-425,-5 2 1,6 5-26,-5 0 0,4 0-115,-4 0 1,1 5-233,-5 2 1,3 4 157,-3 0 0,2 2-81,-9 2 1,0 1 0,-4 4 0,0 5-340,0-2 1,-7 2 153,-4-2 0,-1-1-18,-3-3 0,1 2 255,-1-2 0,2-1 114,-2 1 0,2-5 45,2 1 1,3-1-87,1 1 85,4-2 1,-2 4-100,5-6 36,0 0 1,5-3-31,3 0-17,2-6 1,5 3-145,0-5 0,1 0 138,-5 0 1,2 0-160,2 0 0,-2-1 137,2-3 1,-2-1 9,-2-3 1,0-2-22,1 3 0,-4-3 44,-1-2 18,1 1 1,-1-1 315,1 1 29,-5-1 439,2 1 371,-5 0-395,0 4-688,0 2 1,0 6 77,0 3 0,0-1-237,0 4 1,0 2 22,0 6 1,0-2-56,0 2 0,3-2-30,1-1 1,5 3-176,-1 0 1,2 0 51,1-3 0,1-5 114,-1 1 1,2-6 294,2 2 0,-2-3-85,2-1 0,-2 0 297,-2 0 1,2-5-109,2-2 1,-2-3 28,2-2 0,-2 0 233,-2-4 0,-3 4-132,-1-4 0,-4 0-7,1 1 0,1-4-72,-2 3 1,1-4-284,-4 1 1,-1 1 58,-3-1 0,2 1-630,-6-1 1,6-1 350,-2 5 0,-1 0-686,1 3 1,0 1-912,4-1 735,0 6 35,0 1 0,0 6 51,0 3 973,0-3 0,5 15 0,1-4 0</inkml:trace>
  <inkml:trace contextRef="#ctx0" brushRef="#br0" timeOffset="34">8897 6590 8131,'6'-12'169,"-1"-4"0,-5 3 2,0-2 382,0 7 16,0 3 61,0 5 0,2 5-453,1 3 23,-1 2-50,3 7 0,-5 0 13,0 6-148,0-5 75,5 9 0,-4-8-57,3 7 1,-3-2 49,-1-1 1,0 0-258,0 0 0,4-5-1,0-3 1,0 1-101,-4 0 0,3-5-248,1-3 186,0-6-374,-4 8-166,5-8-101,-4 3-394,4-5 1372,-5 0 0,-5-5 0,-1-2 0</inkml:trace>
  <inkml:trace contextRef="#ctx0" brushRef="#br0" timeOffset="35">8703 6601 8057,'0'-11'0,"5"-1"0,2 1 0,4 1 234,0 2-218,5-2 0,-3 9 679,2-3-378,3-2 1,0 4-158,5-1 1,3 1-191,1 2 1,0 0 121,-4 0 1,-2 0-89,-2 0 1,1 0-14,-4 0-1,-1 0 0,-4-3 248,1-1 1,-1-1-116,1 1 1,-5 3 157,1-3 1,-4 1 63,3-1 121,-4 3-51,2-4-294,0 5 0,-3 5 32,6 3 0,-5 2 43,0 1-133,4 6 1,-6-1-111,3 3 0,1 7 72,-1-3 0,3 2-163,-3-2 0,0 2 49,-4-2 1,4 5-163,0-9 1,-1 4 158,-3-8 1,2 0-67,1-3 0,-1-1 136,2 1-95,2-1-459,-5-5 357,4 4 0,-5-7-1294,0 5 712,0-6-185,0 3 986,0-5 0,5 0 0,2 0 0</inkml:trace>
  <inkml:trace contextRef="#ctx0" brushRef="#br0" timeOffset="36">9285 6556 8052,'0'-16'224,"0"1"1,0 0 785,0 3-443,0 6-246,0 1 0,1 5-50,3 0 1,-1 1 167,4 3 1,0 8 211,0 7-460,4 2-82,-5 7 1,0 0-95,-2 2 1,1 2 101,-1-5 0,0 3 37,-4-3 0,0 0-84,0-5 0,0-3-224,0 0 1,3-5 13,1 2 0,0 0-428,-4-1-72,5 1 338,-4-5 100,5 0 0,-6-3-442,0 0 361,0-6-308,0 3-174,0-5 330,0 5 1,-2-3-126,-2 1 1,-1-3 559,-2-3 0,-8-4 0,2-4 0</inkml:trace>
  <inkml:trace contextRef="#ctx0" brushRef="#br0" timeOffset="37">9125 6807 9345,'5'-7'435,"3"4"1,2 1 3,2 2 0,0 0-85,3 0 1,3 0 327,5 0-379,0 0 1,0 0-892,0 0 271,-6 0-260,5 0 0,-9 2 577,2 1 0,3-1 0,-1 3 0</inkml:trace>
  <inkml:trace contextRef="#ctx0" brushRef="#br0" timeOffset="38">12118 8189 7104,'-7'-5'596,"2"3"355,5-3-229,0 0-289,0 4-187,0-4 0,1 4-128,3-3 0,3 3 109,4-3 1,0 2-91,1 2 1,0 0 79,4 0 0,-2-1-192,5-3 0,0 3 120,4-3 1,-1 3-151,1 1 0,4-4 38,0 0 0,4-3-14,0 3 0,-2-4 4,1 5 0,0-5 62,0 4 1,-2-3-142,-5 3 1,-2-4 66,-2 4 0,2-3-96,-6 3 1,-4 0 76,-3 4 0,-4 0-957,3 0 410,-4 0 0,1 0-290,-8 0 1,0 1 844,-7 3 0,2 3 0,-8 4 0</inkml:trace>
  <inkml:trace contextRef="#ctx0" brushRef="#br0" timeOffset="39">12175 8406 8057,'11'-7'838,"-3"2"-549,-1 5 0,2-3 321,6-1 0,-1-1-182,5 1 0,0 1 90,4-4 0,4 3-79,0-4 1,4 2-64,0-2 0,2-2-299,1 3 1,-1-2 116,-3 1 1,2-2-171,-5 2 0,3 2 74,-3-2 0,-5 6-73,-7-2 1,1 3-724,-1 1-857,1 0 761,-5 0 1,-5 1 793,-2 3 0,-2 2 0,-2 6 0</inkml:trace>
  <inkml:trace contextRef="#ctx0" brushRef="#br0" timeOffset="40">13648 7629 6807,'-5'-6'1168,"4"1"-351,-4 5 368,-1 0 88,5 0-543,-4 5 1,5-3-246,0 6 0,0 0-64,0 3 1,0 5-103,0 4 1,0-3-204,0 2 0,0 5-49,0 7 0,1 2 42,3 1 0,-1 0-163,4 1 1,-3 3-144,4 0 1,-6 1-157,2-1 1,2-2-75,2 2 0,-2-3-12,2 0 0,-4-2 216,3-3 1,-3-2-96,4-5 1,-4 0 113,3-1 0,-3-4 117,4-3 0,-6-2 135,2-1 1,-1-1-116,0 0 0,-1-3 94,1 0-188,-1-6-11,-2 8-885,0-8 418,0 3-217,0-5 0,-2-4 315,-1 0 0,0-5 541,-5 2 0,1-4 0,-5 0 0</inkml:trace>
  <inkml:trace contextRef="#ctx0" brushRef="#br0" timeOffset="41">13477 7800 8048,'5'-11'-127,"-4"0"84,3-1 1,2 1 179,2-1 1,-2 0 52,2-4 1,1 4 101,6-3 0,-3 2-67,4 1 1,-2 0-141,1-4 1,3 4 154,5-3 1,-1 2-253,1 1 1,1 2 52,3 3 1,-2-3-74,6 2 0,-2 3 98,1 1 0,2 3-123,-5 1 1,5 0 48,-2 0 1,-2 1 75,-1 3 1,0 2-148,0 6 1,-2 0 115,-5 4 1,-4-3-49,-5 7 0,0-5 102,-4 4 1,-2 0 6,-5 4 0,-2 0 14,-6-1 1,-5 1 16,-9 0 0,-3-1 65,-1-3 0,-3 1-72,-6-5 1,1 2-32,0-2 1,1-6 30,2 2 1,1-6-206,7 3 0,-2-6-468,6 2-483,2-2-166,1-2 1200,9 0 0,-3-6 0,4 0 0</inkml:trace>
  <inkml:trace contextRef="#ctx0" brushRef="#br0" timeOffset="42">14687 7275 8202,'0'-8'4259,"0"1"-2548,0 4-623,0-2-379,0 0-622,0 4 1,-1-4-495,-3 5 0,-1 5 150,-3 3 1,-5 2 269,1 1 1,-3 6-269,0 2 0,1 3 28,-5 5 0,3 2 113,-3 6 1,4 0-12,-4 3 1,5-1 38,-1 5 0,2 0 265,2 3 0,3 1-108,1 0 1,4-1-56,-1 1 1,3 4-115,1-1 1,4 1 38,0-5 0,4 1-365,0 0 0,4-4 224,3-1 0,-3-8-197,4 2 1,-2-5 65,1 1 0,-2-4 167,2-4 0,1 0 157,-1 0 1,5-4-72,-5 0 1,4-4 74,-4 4 1,2-5 88,-2 2 0,-3-5 5,4-3 0,-5 2 111,-3-3 253,2-2-90,-4 6-193,1-10-444,3 4 147,-9-5-188,4 0-2062,-5 0 2375,-5 0 0,-1 0 0,-6 0 0</inkml:trace>
  <inkml:trace contextRef="#ctx0" brushRef="#br0" timeOffset="43">14870 7641 8214,'0'-18'-860,"0"1"846,0 6 1010,0-6-711,0 0 1,0-1-11,0 3 1,0 6 391,0 1-140,0 6-171,0-9 124,0 10-458,0-4 1,0 6 34,0 3 0,0 0 92,0 7 0,0 1-24,0 11 0,5 1-24,3 6 0,-2 8-41,2 0 0,-5 6 76,5 1 0,-4 3-223,3-2 1,-3 6-46,4-6 0,-4 2-98,3-2 0,-4-7-38,1-5 0,2 1-14,2-5 0,-3-2 69,-2-1 0,3-5 112,-3-3 1,5 2 37,-4-6 0,0 0-56,-4-3 0,0-1 211,0 0 0,3-3-267,1 0 101,0-1-328,-4 0-451,0 3 218,0-9 635,0 4 0,0-5 0</inkml:trace>
  <inkml:trace contextRef="#ctx0" brushRef="#br0" timeOffset="44">15201 7743 8034,'0'-17'0,"-1"0"214,-3 6 0,3-5 559,-3 1 111,3 0-150,1 4 162,0 4-650,0 2-74,5 5 0,1 9-85,6 2 1,0 8 171,4 1 0,-3 2-134,7 5 1,-3-2 84,2 6 0,3-1-281,-3 5 1,2 3-68,2 0 0,-4-4-5,0-4 0,-1 0 79,1 0 0,-2 2-157,-6-6 1,1 1-35,-1-4 0,0-2 97,1-1 0,-1 0-30,1-5 1,-5 0 97,1-3 0,-1-1-27,5 1 0,-4-2 80,-1-3 1,-3 2-8,4-5 0,-5 4-639,5-5 217,-5 1-1082,2-4 1264,-5 0 0,0 0 0</inkml:trace>
  <inkml:trace contextRef="#ctx0" brushRef="#br0" timeOffset="45">15567 7766 7971,'0'-16'0,"-2"2"98,-1-5 0,1 5 252,-2-1 0,3 2-61,1 1 1,0 1 47,0 0 0,0 3 162,0 0 28,0 6-153,0-3-303,0 5 1,-1 6-77,-3 5 0,-2 10 97,-6 5 0,0 11-119,-4 1 1,0 5 44,-3 3 0,-3 0-191,3 0 0,-1 2-149,1-3 0,-1 2 77,4-9 0,-3-1 164,4-6 1,0-3 50,4-6 1,-1 0 53,1-3 0,3 1-64,0-4 1,2-1 10,-1-4 0,0-1-20,3-2-106,3 2 1,-4-7-697,5 4-384,-5-4 289,4 2 946,-4-5 0,5 0 0,0 0 0</inkml:trace>
  <inkml:trace contextRef="#ctx0" brushRef="#br0" timeOffset="46">15784 8017 8024,'5'-11'333,"-3"3"612,6 1-233,-1 4-433,0-2 1,3 5-12,-2 0 1,-1 0 154,5 0 1,-3 0-229,6 0 0,-1-1 34,1-3 0,3 3-154,5-3 1,-4 3 43,0 1 1,2-2-41,2-1 1,2 1 91,-6-1 0,-1-2-372,1 1 0,-5 0-184,1 4 1,-2-1-1078,-1-3-723,-1 3 2185,0-4 0,-4 5 0,-2 0 0</inkml:trace>
  <inkml:trace contextRef="#ctx0" brushRef="#br0" timeOffset="47">16457 7869 7957,'-6'-11'-152,"-4"-1"182,9 1 1,-4 3 1172,5 0-292,0 6-320,0-3-322,0 5-30,0 5 0,1 5-111,3 5 1,-2 6 58,6-2 1,-4 4-169,3 3 1,-3 0 21,4 4 0,-2-3-222,2 3 1,1-5-219,-6 2 1,5-3 223,-4-1 0,3-5 82,-3-3 0,0-2-103,-4-2 146,0 1 1,0-5-105,0 1 244,0-6 21,0 3 354,0-5-285,-5-5 0,4-1 15,-3-5 1,3-1-83,1 1 1,1-4 32,3-1 1,1-4-54,2 1 0,5-8-61,-1-3 1,1-2 65,3 2 0,3-2-167,1 5 0,-2-1 44,2 2 1,-1 5-68,1-1 1,-1 6 131,-3 1 1,-2 4-8,2 3 183,-2-2-194,-2 9 0,-1-3-13,-2 8 1,-2 2 32,-2 5 0,-1 5-69,4-1 0,-4 6 37,1 2 0,-2 1-13,2 7 1,-3-2-177,3 2 1,-3 0 109,-1-4 1,0 0-129,0-5 1,4-3 95,0 0 1,0-5-18,-4 2 1,0-4-41,0 0 0,0-5-531,0 1 115,0 0 0,1-1 574,3 1 0,-3-1 0,4 5 0</inkml:trace>
  <inkml:trace contextRef="#ctx0" brushRef="#br0" timeOffset="48">16869 8851 7832,'-7'0'519,"2"0"1933,5 0-2092,0-5 1,0 3 406,0-6-499,0 0 0,4-3-119,0-1 0,3 0 61,-3-3 0,5-2-203,-1-2 1,-2-6 3,2 2 1,-1-4 126,5 1 0,-1-7-331,1-6 1,-1-2 117,0 3 1,-3-7-208,0-1 1,-1 1 136,5-5 0,-5 3-89,1 2 1,-6-1-99,2 0 0,1 2 186,-1 2 0,0 3 66,-4 4 0,1 6 125,3 3 0,-3 3 96,3 4-195,-3-3 1,3 9 305,0-2-188,0 8 0,-3 1 112,3 6 0,-2 0-208,6 0 0,-5 6-16,0 1 1,4 5-7,0 3 0,0-1-18,0 5 1,0-4 6,0 4 1,3-4 13,-2 4 1,-2-5-101,2 1 1,0-2 87,3-1 1,-3-6 49,-1-2 1,-3 1-94,4-1 128,-1-1 1,5-3-25,-1 0 1,1-1 13,-1-3 0,0-1 81,1-2 1,-1-3-109,1 2 1,-1-6 117,0-1 0,-3-4-94,0 3 0,-2-4 126,2 1 0,-3-1-50,-5 1 0,4 2-24,-1 6 1,1-1 87,-4 1-48,0 5-249,0 1 144,0 15 0,0 2-14,0 11 1,1 5 33,3 3 0,-3 2-27,3 1 0,-2 4-40,-2 0 0,0-1-131,0-7 0,3 2 106,1-5 1,0-1-140,-4-3 0,0-5 9,0-3 138,5-2 1,-4-2-1120,3 1 792,-3-6 1,-1 0 394,0-2 0,0-3 0,0 5 0</inkml:trace>
  <inkml:trace contextRef="#ctx0" brushRef="#br0" timeOffset="49">17702 7366 7938,'0'-11'-665,"0"0"1807,0 4-671,0-3 0,-1 5 193,-3-3 138,3 3-85,-4 5-650,5 0 79,0 5 0,4 3 91,0 7 1,-1 3-20,-3 5 0,4 1 4,0 3 1,4 1-73,-5 2 0,5 4 13,-4 1 1,5 0-143,-2 7 0,2-5 115,-1 1 0,2-3-172,-2 0 1,-2-1 62,2 0 0,-5 0-156,5 1 1,-6-1-51,2 0 1,1 0 14,-1 1 1,0-2-9,-4-3 0,0 2 90,0-5 0,0-1-56,0-3 0,0-1 52,0-3 0,0 1 65,0-5 0,0 2-149,0-2 88,0-2 0,0 3-122,0-5-20,0 1-177,0-1 243,0-4-1069,0-2 1070,0-5 0,0 5 0,0 1 1</inkml:trace>
  <inkml:trace contextRef="#ctx0" brushRef="#br0" timeOffset="50">19621 7241 8149,'6'0'-675,"-1"-1"643,-5-3 171,0 2 0,2-3 428,2 5-258,-3 0-192,4-5 188,-5 4 50,0-4-173,0 0-13,0 4-53,0-4 131,0 5-325,0-6 271,0 5-264,0-4 1,-1 4 26,-3-3 1,-3 3 26,-4-3 1,0 3 75,-1 1 1,1 0-3,-1 0 0,1 1 21,0 3 1,-1-2-36,1 6 1,-1-4 7,1 3 0,-1-3 1,1 4 1,3-1-25,1 5 1,3-5 29,-4 1 0,5 0-101,-5 3 1,5 1 36,0-1 1,1-2-19,2 2 0,0-6-20,0 7 0,0-3 56,0 2 0,2-1-26,1-2 1,2 2 11,3-2 0,2-2 8,-2 2 0,2-6-6,1 2 1,1 1 8,-1-1 1,1 0-17,-1-4 0,1 0-82,-1 0 86,-5 0 99,4 0 0,-8-2-94,2-2 57,-3 3 0,-1-5-41,0 2 97,-5 3-108,-2-4 0,-4 5 2,0 0 0,-1 0 20,1 0 0,-1 1-2,1 3 0,-1-2-2,1 6 0,-4-4-8,0 3 0,-1 1-42,5 3 0,-1 1 41,1-1 0,0 1-20,-1-1 1,1 1-25,-1-1 1,1 2-12,0 2 0,4-2-4,3 2 1,-1-3 29,1 0 1,1-1-21,3 1 0,1-2 18,3-3 1,-2 4 19,6-4 1,0 3-21,3 2 1,5-2 57,3-2 0,-1 0 32,1-4 1,2 0 137,5-4 1,-2 0 158,3 0 0,-2 0-108,2 0 1,-7-1-43,3-3 0,-6 1-32,2-4 0,-7 3-184,0-4 0,-2 5 153,-6-5 0,0 4-348,-4-3 1,0 3-78,0-4 1,-2 6-81,-2-2 0,-2 3-1018,-5 1 1,2 0 1363,-3 0 0,4 5 0,-9 1 0</inkml:trace>
  <inkml:trace contextRef="#ctx0" brushRef="#br0" timeOffset="51">19884 7355 7268,'-7'-6'549,"-3"1"1,9 3 402,-3-1-488,3 1-114,1-3-129,0 5-50,0 5 0,5 3-6,3 7 0,-2-1 74,2 5 0,-2 0-131,1 4 1,4 1 72,-4 3 0,3-3-184,2 3 0,-5-3-140,1-2 0,0-4 127,3-3 0,1 2-87,-1-2 1,-3 0 83,-1-3 0,-3-1-54,4 1 0,-5-5 108,5 1-39,-5-6 22,2 9 15,-5-10 731,0 4-294,0-5-308,0-5 0,-4-1-51,0-6 0,-1-3 142,1 0 1,-1-6-44,-3 2 1,2-2-232,2-2 1,3-1 64,-3-3 0,3 2-56,1-6 1,0 2-225,0-1 1,0 0 107,0 4 1,0 2-85,0-3 0,1 3 57,3 1 0,-3 2-29,3 1 0,-1 0 81,0 5 1,-1-2 69,2 2 1,-3 3-53,-1-4 144,0 4 0,4 0-35,-1 1 1,2 1-60,-1 2 0,3-2-111,4 2 0,2 2 126,2-2 1,-1 4-82,5-3 0,1 3 61,7-4 0,-3 6-14,3-2 1,1 2 19,-2-2 1,5 2 11,-5-1 1,2 0 7,-1-1 1,-3 3 150,3-3 1,-3 3-74,-1 1 0,-4-4-54,0 0 0,-4 1 13,4 3 0,-5-4-18,1 0 0,-2 0-105,-2 4 1,-3 0-86,-1 0-50,-4 0 1,3 0-176,-2 0-321,-3 0 296,5 0 0,-8 5-137,-2 3 572,-2-3 0,-10 10 0,-2-2 0</inkml:trace>
  <inkml:trace contextRef="#ctx0" brushRef="#br0" timeOffset="52">20181 7435 10483,'1'11'345,"3"1"0,-3-1-316,3 1 0,-2-5-63,2 1 1,-3 0 48,3 3 1,1 0-193,-1 1 84,0-1 41,-4 1 1,1-2-12,3-3-161,-3-2 160,4 1 15,-5-5 385,0 4 218,0-5-324,0-5-183,5-2 0,1-4 20,1 0 0,3-2-5,-2-2 0,2 1-13,1-5 0,1 5-105,-1-1 1,2 1-26,2-2 0,-2 4 94,2-4 0,-2 8-23,-2 0 1,1 2 22,-1-2 0,1 2-15,-1 2 1,-3 3 11,-1-3-7,1 2 1,3 4-97,1 2 0,-5 1 97,1 2 0,-4 3-19,3-2 1,-3 7 6,4 4 1,-6-1 5,2 1 1,-1 0-13,0 4 0,-1-4 47,1 0 1,-1-4 0,-2 4 0,0-5 8,0 1 0,0-2-29,0-1 0,0-5 19,0 1-255,5-1 189,-4 5 0,4-5-1440,-5 1 792,0-5 682,0 2 0,-5 0 0,-1 1 0</inkml:trace>
  <inkml:trace contextRef="#ctx0" brushRef="#br0" timeOffset="53">19381 7960 8030,'0'-6'-920,"-5"1"1521,4 5 169,-4 0 1123,5 0-1654,5 0 1,1 0-59,6 0 0,-1 0-13,0 0 1,5 0-61,-1 0 0,5 0-4,-1 0 0,3-4-74,1 0 1,1 1 135,2 3 0,4-2-198,4-2 0,4 3 96,0-3 1,5-1-91,-1 1 1,2 1 55,2 3 1,-1-4-58,-4 0 0,3 0-2,-6 4 0,4-4-8,-4 1 0,0-1 13,-4 4 1,0 0-9,0 0 0,-3-4-6,-1 0 1,0 0 42,0 4 1,-2 0-60,-5 0 0,0 0 48,-1 0 1,-4 0 2,-3 0 1,2-1-19,-2-3 0,0 3-430,-3-4-27,-1 5-854,-4 0 439,-2 0 893,-21 5 0,2 1 0,-13 6 0</inkml:trace>
  <inkml:trace contextRef="#ctx0" brushRef="#br0" timeOffset="54">19849 8200 7984,'0'-6'821,"0"1"-371,0 5-308,-5 0 0,3 0 24,-6 0 0,4 0 167,-3 0-251,-1 5 1,-3 1 111,-1 6 0,2-1-118,3 0 1,-4 1 87,4-1 1,-3 5-219,-2-1 1,5 5 59,-1-1 1,0-1-79,-3 1 0,5-4-70,2 4 0,-1-4-67,1 4 0,0-5 153,4 2 0,0-4 47,0 0 1,5-1 68,3 1 0,1-1-82,-2 0 1,3 0 195,-2-4 1,1 3-100,-1-2 1,2-3 99,-3-1-119,4 2 1,0-5 85,0 3 48,1-3 1,-1-1-128,1 0 0,-1 0 94,0 0 1,1-3-81,-1-1 1,1-5 49,-1 1 0,4-2-33,1-1 0,-1-1-124,-4 1 0,-3 0 8,-1-1 1,-3 5-98,4-1 0,-6 0-27,2-3 0,-2-1 41</inkml:trace>
  <inkml:trace contextRef="#ctx0" brushRef="#br0" timeOffset="55">19987 8440 11753,'-2'-8'-202,"-2"1"0,-1-1 40,-2-3 0,-3-1-14,2 1 1,2-1 24,-2 1 0,0 3-15,-3 1 0,3-1 86,1-3 38,-1-1 0,-2 1 75,2 0 0,-1-1-62,6 1 1,-2 3 277,1 0-180,3 1 554,-5-5-356,6 1 1,-1 3 182,-3 1-198,3 4 1,-4-3 134,5 2-274,0 3 1,0-6 201,0 4-275,0 1 147,0-3-359,0 5 176,5 0 0,-2 0 104,4 0 0,5 0 26,3 0 0,1 0-65,0 0 1,1 0 142,6 0 0,0 0-126,0 0 0,0-3 102,0-1 1,-1-1-67,1 1 0,0 3-31,0-3 1,0-1 50,0 1 0,-6 0-72,-1 4 0,-4-4 135,0 0 18,-1 1-281,-4 3 145,3 0-607,-9 0 262,4 0-1201,-5 0-123,-5 0 444,4 0 1,-8 1 1137,5 3 0,-5 2 0,3 5 0</inkml:trace>
  <inkml:trace contextRef="#ctx0" brushRef="#br0" timeOffset="56">21060 7915 9107,'6'0'220,"-1"0"1,-1-2-133,0-1 3,0 1-119,-4-3 129,0 0-135,0 4 74,0-4 1,-1 5-30,-3 0-25,3 0-6,-5 0-957,6 0 977,0 5 0,0 1 0,0 6 0</inkml:trace>
  <inkml:trace contextRef="#ctx0" brushRef="#br0" timeOffset="57">21585 7766 11196,'4'12'230,"0"-1"1,4 2-214,-5 2 0,6-1 74,-1 5 1,2-4-82,2 4 0,-1-4 103,0 4 0,0-1-205,-4 1 1,3-2 41,-2-6 0,2 4-55,1 1 0,-3 3 57,0-4 0,-4 0 31,3-3 0,-1-1 17,2 0 1,-2-3 0,-2 0 1,-1-5 79,4 5-57,-4-5 45,2 2-19,-5-5 709,0 0-646,0-5 1,-4 2-77,0-5 1,-3 1 41,3-5 0,-4-3-72,5 0-1,-5-2 73,4 2 0,-3-1-88,3-3 0,-4-3 61,4 3 1,-3-2-196,3-2 0,0 1-46,4 3 1,0-6-46,0 2 1,0-1-39,0 5 1,0-3 134,0 3 1,0-1 0,0 1 0,0-2 22,0 6 1,1-4 24,3 4 0,-1-4-31,4 4 0,-3-1 85,4 5-35,-1-5 1,5 3 16,-1-2 0,2 2 52,2 2 1,-1 3-73,5 0 1,-4 2 118,4-2 1,0-1-106,4 6 0,0-5 142,0 4 1,0-3-120,0 3 1,-1-4 98,1 4 1,1-3-44,3 3 0,-3-4 99,3 5 1,1-5-87,-2 4 1,0 0-10,-7 4 0,2-1 46,-2-3 0,-1 3-40,1-3 1,-5 3 38,1 1 1,-2 0-41,-2 0 1,1 0 34,-1 0 0,-3 0-5,0 0-27,-1 0 1,3-1-109,-2-3 146,-3 3-325,-5-5-736,0 6 712,-5 0 1,-1 2 278,-6 2 0,-4 2 0,-2 5 0</inkml:trace>
  <inkml:trace contextRef="#ctx0" brushRef="#br0" timeOffset="58">21951 7800 10760,'0'12'124,"0"-5"78,0 1 1,4 0-319,0 3 0,1 1 110,-2-1 0,-1 0-106,1 1 0,0-5-216,1 1 156,-3 0 0,4 3 13,-5 1 51,5-6 70,-3 4 4,3-9 54,-5 4 779,0-5-753,0-5 0,0 3 148,0-6 0,0 1-77,0-5 0,1-1-3,3-2 1,-2 1-17,6-5 1,-1 1-7,5-1 0,-5-2-33,1 2 1,0-2-97,3 2 0,3 3-9,-3 5 0,3 0 70,-6 4 1,2-2-37,2 5 1,-5 0 41,1 4 1,-4 0-87,3 0 1,1 5 73,3 3 1,-3 3-37,0 5 0,-1-2-34,5 5 1,-1 0-130,0 3 0,-3 5 72,0 0 0,-2 3-181,2-3 0,-2-4 71,-2-4 0,-3-4 119,3 4 0,-2-9 213,2 2 1,-3-4-142,3 4 0,-2-5 237,-2 1-89,0-5 65,5 2-187,-4-5-248,4 0-457,-5 0 1,0 0-1</inkml:trace>
  <inkml:trace contextRef="#ctx0" brushRef="#br0" timeOffset="59">22807 7663 8055,'-5'-11'282,"4"0"527,-9-1-378,9 6 0,-8-1-147,5 4 1,-5 1-71,2-1 1,-4 1 17,0 2 1,-2 5-187,-2 3 1,1 3 41,-5 5 0,1-2-148,-1 5 0,3 0 88,4 4 1,1-2-127,-1-2 1,5 3-6,-1-3 0,6 2 57,-2 2 0,3-4-169,1 0 1,1-5 39,3 1 0,2 1-41,5-5 1,2 3 30,2-6 0,-1-3 99,5-2 1,-3 3 75,3-3 1,-5 1-1,1-4 0,1-4 136,0 1 1,-1-6-104,-4 1 1,1 2 130,-1-2 1,-3 1-79,-1-5 1,-4-3 212,1 0 1,-3-2-48,-1 2 0,-1-3-193,-3-5 0,1 2-15,-4 2 0,-1-2 3,-3 6 1,-1 0-78,1 4 0,3-1 62,1 1 1,3 4-211,-4 4 222,6-4-82,-9 6 52,10-4 0,-4 4 136,5-3 0,1 2-109,3-1 0,4 1 5,7 2 0,3 0 9,5 0 1,-1-1-11,1-3 1,0 3 315,0-3 0,1-1-106,3 1 0,-3-1-15,3 1 0,-7 3-90,-1-3 0,-4 2-12,4-2 0,-5 3 27,1-3 1,-6 3 193,-1 1-752,-6 0 247,3 0-767,0 0 0,-5 0 425,0 0 1,-1 4-1872,-6-1 2369,-1 6 0,-9-2 0,0 4 0</inkml:trace>
  <inkml:trace contextRef="#ctx0" brushRef="#br0" timeOffset="60">23070 6864 8055,'-6'0'291,"1"0"0,5-1 428,0-3-223,0 3-58,0-4 1217,0 5-1543,0 5 0,1 0 37,3 2 1,-2 2-27,6-5 1,-4 4 54,3-5 1,-3 6-36,4-1 0,-2-2 18,2 2 1,2-2-9,-2 2 0,2 1 10,1-6 1,1 6-53,-1-1 0,0 1-9,1-2 0,-1 4-85,1-4 0,-2 3 111,-3 2 0,4-1-169,-4 1 1,3-1 89,2 1 1,-5-1-98,1 0 1,0 1 102,3-1 0,-1 4-6,-2 1 1,2 0-50,-2-1 1,0-1 40,0 5 1,2-3-53,-2 3 0,-2-5 54,2 1 0,-2 1-90,2 0 0,2 3 80,-3-4 0,0 4-129,0-4 1,-3 5 1,4-1 0,-6-1-92,2 1 1,1-1 91,-1 1 1,0 1-16,-4-4 0,0 4 68,0-1 1,4 1-32,-1-1 1,1 3-71,-4-3 0,0 2 59,0 2 0,0 0-79,0 0 1,0 0 146,0 0 0,-1-1 125,-3 1 1,3-1-128,-3-3 0,3 2 110,1-1 1,-1-3 30,-3 2 1,1-1-72,-4 1 0,3-1 12,-4-3 1,4-1-22,-3 5 1,3-5-95,-4 1 1,5-2 18,-5-2 0,2 1-33,-2-1 0,-1 1 69,5-1 1,-3-3-9,3-1 0,-1-3 22,1 4 0,1-4-31,-4 3 0,3-3-48,-4 4 58,6-6 0,-8 7 1,2-5 1,3 1-18,1-1 4,-2-3 1,1 5 64,-3-2-27,3-3 1,4 6-21,-3-3-5,3-3 79,-4 4 0,5-4-64,0 3 1,-2-3 133,-1 3-119,1-3 7,-3-1-154,5 0-855,5 0 414,-3 0 9,3 0 1,-4 0 1,3 0 548,-3 0 0,4-5 0,-5-1 0</inkml:trace>
  <inkml:trace contextRef="#ctx0" brushRef="#br1" timeOffset="61">16366 8828 8132,'-6'-6'247,"-4"1"54,8 0 461,-8 4-261,9-5 184,-9 1-165,8 4-298,-3-4 183,5 5-272,0 0 0,4 5-27,0 3 0,1 2-114,-1 1 0,-3 2 77,3 2 0,1-1-128,-1 5 0,0-1 76,-4 1 0,0 1-99,0-4 0,0-1 44,0-4 0,0 1 46,0-1 1,0 0-156,0 1 163,0-6-83,0 4 74,0-8 187,5 3-67,-4-5 234,4 0-40,-5 0-256,5 0 0,2-2 7,4-1 1,-3 1-125,-1-1 1,1 1 114,3 2 0,1-1-135,-1-3 0,2 3 48,2-3 1,-1 2-102,5-2 1,0 3 79,4-3 0,3-1-105,1 1 1,0-1 41,-4 1 0,3 1 66,1-4 0,1 4-41,-2-1 1,0-1 24,4 2 0,-3-2 6,3 1 0,-4 2-63,0-1 0,2 0 2,-1-1 0,1 3 65,-1-3 1,-2 3-6,5 1 0,-4 0-23,0 0 1,2-4 9,-1 0 1,1 1 14,-1 3 1,-3 0-19,2 0 0,-2 0 157,-1 0 0,0 0-67,0 0 1,0 0 22,0 0 1,-2 0-19,-2 0 1,2 0 113,-6 0 1,1-4-32,0 0 1,-4 0-84,3 4 1,-2 0 47,-1 0-33,-1 0 0,0 0-14,1 0 0,-5 0 105,1 0-11,0-5 87,-2 4 28,4-4 293,-9 5-120,4 0-74,-5 0-94,0-5-53,0 3 126,-5-8-358,4 9 0,-5-4 12,2 5-195,3-5 136,-4 4 0,1-6 135,0 3-25,0 3 0,3-8-1,-3 5 0,3-4 25,-3 0 0,2-1 20,-2 1 1,2-2 15,-1 3 1,0-4-37,-1 0 1,3 3-1,-3 1 1,3-1-255,1-3 194,0-1 1,-4 1-881,0 0 634,1 4 0,3 1-1447,0 2 1011,0 3 1,-2-4 698,-2 5 0,-2 5 0,-5 1 0</inkml:trace>
  <inkml:trace contextRef="#ctx0" brushRef="#br1" timeOffset="62">16423 9434 7916,'-6'-12'-325,"-4"6"1,7-3 854,-4 5 28,4 0 605,-2 4-480,5 0-498,0 5 0,0 6-193,0 4 1,1 5-51,3-1 1,-1 3 165,4 1 1,-3 3-85,4 1 1,-5 0 40,5-5 0,-2 5-175,2 0 1,1-1-119,-5-3 1,-1 4-78,-3-1 1,4-3 94,0-4 1,0-5-1,-4 2 391,0-4-210,0 0 227,0-1-161,0-5 214,0-1 368,0-5-191,-5 0-188,4 0 170,-5 0 711,6 0-1074,6 0 0,0 0-29,5 0 0,1-3-64,-1-1 1,2-4 60,2 4 1,-1-1-107,5 2 0,-1-3 110,1-1 1,1-2-23,-5 5 0,6-3 24,-2 3 0,-3-1-5,-1 1 0,-2 3 1,-1-3 0,-1-1 21,0 1-99,1 0 0,-5 3 88,1-3-690,-5 3 209,2-4-621,-5 5 121,0 0 0,-5 0-521,-3 0 1475,-2 0 0,-2 0 0,1 0 0</inkml:trace>
  <inkml:trace contextRef="#ctx0" brushRef="#br1" timeOffset="63">16435 9696 8177,'0'-6'-1001,"0"-4"1963,0 3 145,0 1-697,0 1 0,3 4-93,1-3 0,1 3 202,-1-3-331,2 3 0,6 1-10,-1 0 0,1 0-119,-1 0 1,2 0 138,2 0 0,-2-4-159,2 0 1,3 0 54,1 4 1,-1-4 50,1 1 1,-4-1-232,4 4 1,-5-4 72,1 0 1,2-1-277,-2 1 0,-4 3-59,-3-3 0,-2 2-220,2-2 0,-2 3-579,-2-3 302,-3 3 0,3 1 845,-8 0 0,-7-6 0,-7 0 0</inkml:trace>
  <inkml:trace contextRef="#ctx0" brushRef="#br1" timeOffset="64">16412 9434 8041,'-10'-12'255,"2"1"289,3 4-26,5-3-122,5 9 0,3-8-106,7 5 0,-1-1-6,5 1 0,-1 3-190,1-3-23,7-2 1,-7 3-15,8-4 1,-2 3-225,2-4 0,-3 6-253,3-2 1,-3-1 234,-1 1 1,-4-1-560,0 1 1,-5 3-105,1-3 848,-2 3 0,-2 1 0,1 0 0</inkml:trace>
  <inkml:trace contextRef="#ctx0" brushRef="#br1" timeOffset="65">17006 9251 8156,'-7'-1'-1621,"4"-3"1547,1 3 70,2-5 0,-1 5 848,-3-3-225,3 3 127,-4-4-275,5 5 773,0 0-976,-5 0 0,3 5-10,-1 3 1,1 6-7,2 1 0,-3 5-234,-1-1 0,0 4 112,4 4 1,0-2-208,0 6 0,0-5 57,0 5 0,1-2-199,3 1 1,-1 0-64,4-4 0,0-2-55,0 3 1,2-4 90,-5-4 0,3 1 90,-3-5 1,1 1 163,-1-5 0,-3 2-117,3 2 1,-2-6 219,-2 2 0,0-2-58,0 3 0,0-1 78,0 0 1,0 1-55,0-1 1,-4-3 17,0-1-253,0-4 183,4 7-49,0-9 14,0 4 1446,0-5-921,0-5 87,0 4-586,0-9 94,0 9 1,0-6-276,0 4 191,5 1 0,2-4-142,4 2 158,0 3 1,1-5-351,-1 2 223,1 2 1,-1-3-57,0 5 0,0-1-142,-4-3 206,3 3-376,-3-4 105,4 5-952,-5-5 491,0 4-116,-6-4 925,0-1 0,0 0 0,0-5 0</inkml:trace>
  <inkml:trace contextRef="#ctx0" brushRef="#br1" timeOffset="66">16960 9308 8012,'-6'-5'0,"-1"2"-459,3-4 321,3-1 0,-4 1 1005,5-1-419,0 5 0,0-3 343,0 2-487,0 3-70,0-4 0,5 5-237,3 0 1,2-1 66,1-3 0,1 3-75,-1-3 0,1 2 49,-1 2 1,1 0-140,-1 0 0,0 0-96,1 0 1,-5 0-59,1 0 0,0 0-75,3 0 1,0-3 121,1-1 1,-5 0-1084,1 4 390,0 0 901,3 0 0,-5 5 0,0 1 0</inkml:trace>
  <inkml:trace contextRef="#ctx0" brushRef="#br1" timeOffset="67">17223 9308 9356,'7'8'588,"1"-1"1,-4 1-357,3 3 0,1 2-67,3 2 0,5-1 36,-1 5 0,4-4-105,-4 4 0,2-1-74,-2 1 0,-3 3 32,4-3 1,-4-1-6,0 1 1,-1-2 91,1 2 0,-1-1-233,1-3 0,-1-2 43,0 2 0,-1-2-67,-2-2 1,2 1 13,-2-1 0,-2-1-112,2-2 1,-4 1 95,3-5 1,-3 3-64,4-3-113,-6 0 184,3-4-315,0 0-186,-3 0-443,3 0 927,-5 0 0,-5-5 1,-2-1-1</inkml:trace>
  <inkml:trace contextRef="#ctx0" brushRef="#br1" timeOffset="68">17497 9411 7989,'-7'-17'0,"2"5"0,5-4 0,0 4-183,0 0 91,0 1 1,0 3 1076,0 1-356,0 4-143,0-7-136,0 9-298,-5-4 0,0 10 96,-2 2 0,-4 3-47,4 2 0,0 3 6,0 0 0,-1 6-184,-3-2 1,-1 3 0,1 5 0,0-1 5,-1 4 1,1-1-86,-1 2 1,1 0 53,-1-4 1,1 0-35,0-5 0,3-2 52,0-1 1,5-5-53,-5 1 1,5-3-67,0 0-8,1-1-407,2 1 148,0-6-501,0 4 970,0-9 0,5-1 0,2-6 0</inkml:trace>
  <inkml:trace contextRef="#ctx0" brushRef="#br1" timeOffset="69">17600 9239 8022,'0'-11'-939,"0"0"966,0 4 666,0-3 258,5 9-221,-4-4-262,9 0-239,-4 3 0,6-3-130,-1 5 1,-3 0 86,-1 0 0,1 0-235,3 0 1,-3-3-5,0-1-6,-1 0 1,5 4 134,-1 0 1,-3 0 34,-1 0-49,-4 0 1,3 0 98,-2 0-47,-3 0 0,6 1-16,-3 3 0,-3 2 93,3 6 1,-2 0-27,2 4 1,-2 0 8,6 3 0,-4 3-47,4-3 1,-5 4 15,5 3 0,-4-3-145,3 0 1,-4 4 76,1-4 1,1 2-157,-1-2 1,3 0 106,-3-1 1,4 0-99,-5-3 0,5 1 38,-4-4 1,3 3-158,-3-4 0,4 4-20,-4-4 6,5 0 1,-7-3 229,6-1 1,-6-3-130,2-1 387,-3-4-120,4 2 90,-3 0-102,3-4 60,-5 4 418,0-5-356,-5 0 0,-2 4-116,-4 0 1,-1 0 144,1-4 1,0 0-47,-1 0 1,-4 0 74,-3 0 1,1 4-142,-1-1 0,0 1-118,-4-4 1,4 0-240,0 0 0,9 0-1270,-2 0-746,3 0 1020,-2 0 1163,5 0 0,1 0 0,5 0 0</inkml:trace>
  <inkml:trace contextRef="#ctx0" brushRef="#br1" timeOffset="70">21608 8349 8190,'0'-8'6,"0"0"0,0 5 179,0-5 0,0 4 602,0-3-175,0 4-121,0-7-230,0 9 0,0-6 21,0 3-17,0 3-331,0-4 270,0 5-219,0 5 0,0 2-116,0 4 0,2 0 42,1 1 0,0 3 23,5 0 1,-5 6 94,5-2 0,-4-2-69,3 2 0,-3-1 35,4 1 0,-6 2 13,2-6 0,1 0 7,-1-4 0,4 1-2,-5-1 0,1 1-37,-4-1 0,1-3 38,3-1 247,-2-4-214,3 7 144,-5-9-55,0 4 722,0-5-783,5 0 1,-4-1-165,3-3 248,-3 3-303,-1-4 160,5 0-108,1 4 0,6-5 66,-1 6 1,-3 0-16,0 0 1,-1-3 8,5-1 0,3 0 24,0 4 0,2-4 51,-2 0 1,3-1-55,4 2 0,1 1 58,0-2 0,0-1-41,0 2 1,3-2 5,1 1 1,0 2-12,-4-1 0,3 1 9,1 2 0,-1-3-20,-3-1 0,4-1 16,0 1 0,-1 3-10,-3-3 1,4-1 2,-1 1 0,5-1 27,-4 1 1,3 3-17,-3-3 1,4-1 1,0 1 1,-2-1-3,1 1 0,-3 3-2,4-3 0,-2-1-14,1 1 1,2 0 12,-5 4 1,-1-3-10,-3-1 0,-1 0 44,-3 4 0,2 0 2,-2 0 1,-2 0-18,-2 0 1,-1 0 4,1 0 0,-2-1 80,2-3 0,-2 3-83,-2-3 1,2 3 93,2 1 0,-2 0-76,2 0 1,-2 0-43,-2 0 0,1 0 44,-1 0 1,-3-2-62,-1-1 3,1 1-11,3-3 1,-3 5-234,-1 0 258,-4 0-758,2 0-1338,-5 0 1576,-5 0 1,-1 0-765,-6 0 1279,1 0 0,-6 5 0,0 2 0</inkml:trace>
  <inkml:trace contextRef="#ctx0" brushRef="#br1" timeOffset="71">23070 8212 8207,'0'-12'-119,"0"1"1,4-1 1624,0 1-569,0 5-63,-4-5-486,0 10-17,0-4 33,0 5-262,0 5 1,3 3 109,1 7 0,1-1-5,-1 5 1,-3-4-157,3 4 1,1-4-99,-1 5 1,1-5-58,-1 4 0,-3-5 58,3 1 0,-1 1-190,0 0 1,-1-1-672,1-4 0,-1 1 462,-2-1 0,0-3-1013,0-1 1418,-5 1 0,-7 3 0,-6 1 0</inkml:trace>
  <inkml:trace contextRef="#ctx0" brushRef="#br1" timeOffset="72">21665 9148 8207,'0'-6'0,"0"-4"0,0 8 0,0-3 0,0 5 0,2 5 0,1 3 1937,4 2-1209,4 7 1,1 0-377,-1 6 1,2 0-153,2 0 1,-1 4-172,5-1 1,-5 5 70,1-5 0,2 1-84,-2-4 1,0 0 95,-3-1 1,-2 1-210,-3 0 0,3-4 39,-2 0 0,1-5-61,-1 1 0,0-2 74,-4-1 0,4-5 40,-4 1 1,1-2-4,-1 2 0,-3-2 28,3-2 36,-3-3-12,-1 4 1494,0-5-1390,0-5 0,0-1-27,0-6 1,-4 1-120,0 0 0,-1-5 125,1 1 0,2-5-295,-6 1 1,6-3 86,-2-1 0,-2-3-38,-2-1 0,2-3-77,-2 3 1,4-4-85,-3 5 1,0-5 129,0 5 1,-2-1-70,5 4 0,-5 0 170,1 1 1,3-1-63,2 0 1,1 1 27,2 3 0,0-1-22,0 5 1,0-4 76,0 3 0,0 1-43,0 4 39,0-1 1,2 1 14,1 0 1,-1 3 150,1 0 241,-1 6-250,-2-8-9,0 8 0,0-4-80,0 2 0,1 3-44,3-3 42,-3 3-19,4-4 0,-4 4-271,3-3 166,-3 2 20,5-3 21,-1 4 260,-4-4-226,9 5 0,-5-1 99,3-3 0,2 3-84,-3-3 0,7 3 9,2 1 0,4-2-49,-1-1 0,0 1-20,4-2 1,-3 2 35,7-2 0,2 3 16,1-3 0,3-1-5,2 1 1,-1-1-12,0 1 0,4 3 54,0-3 0,4 3-18,-4 1 1,9-4 6,-1 0 0,7-3-259,1 3 0,1-4 264,3 4 0,-1-3-25,0 3 1,-1-4 9,-3 5 0,-2-6 77,-6 1 0,-3 2-140,0-2 1,-1 4 223,1-3 1,-3 3-83,-5-4 1,0 5 6,1-5 1,-6 4-49,-2-4 0,0 5 10,0-5 0,-4 4 56,-4-3 0,-1 3 216,1-4 0,1 6-389,-5-2 1,3 1 183,-7 0 1,3 1-332,-6-2 103,2 3-259,2 1 168,-6 0 1,3 1-537,-5 3 311,-1-2 1,-4 6 117,-3-4 1,-2 5-1466,-5-1 1767,-6-3 0,-6 10 0,-6-2 0</inkml:trace>
  <inkml:trace contextRef="#ctx0" brushRef="#br1" timeOffset="73">22054 9171 8207,'0'-11'-612,"0"-1"1333,5 1 0,-4 3 323,3 0-278,-3 6-598,-1-3 93,0 5-284,0 5 1,1 3 66,3 7 1,-1-1 24,4 5 0,1-1-73,3 1 0,-3 2 61,0-2 0,-1-1 26,5 1 1,3 0-9,0 4 0,0-5-53,-3-3 0,-3 1 82,2 0 0,-3-1-151,3-4 1,0 1 30,-3-1 1,1-3-186,-1-1 168,2 1 1,-9 0-295,3-1-976,2-4 517,-5 2-51,5-5 1,-8 0 279,-2 0 0,2 0 557,-6 0 0,1-5 0,-5-2 0</inkml:trace>
  <inkml:trace contextRef="#ctx0" brushRef="#br1" timeOffset="74">22385 9125 8207,'0'-11'-307,"0"-1"-461,0 1 873,0 0 1,0-1 435,0 1 0,1 3 339,3 1-204,-3 4-323,4-7 173,-5 9-502,0-5 1,0 9 147,0 5 1,0-1-239,0 8 1,-5 3 71,-2 1 0,0 7-105,0 0 0,0 1-16,0-4 1,-2 0-28,5-1 0,-4 1 111,5 0 1,-5-4-6,4 0 0,-1-5-38,1 1 1,3 2 81,-3-2 0,3-3-130,1-5 1,-4 1 67,0 3 0,1-3-320,3-1 1,0-3-589,0 4-229,0-6 602,0 9 589,0-10 0,5 9 0,1-4 0</inkml:trace>
  <inkml:trace contextRef="#ctx0" brushRef="#br1" timeOffset="75">22568 9354 8207,'6'-12'-43,"-2"1"1,1 3 525,-1 1 74,-1-1 46,-3-3-302,-5-1 1,0 5-224,-2-1 107,-3 5 1,3-2-250,-4 5 0,-1 0 95,1 0 1,0 0-179,-1 0 0,1 5 105,-1 3 0,1 2-133,-1 2 0,1-1 46,0 0 0,0 2 33,4 2 0,-2-2-11,5 2 1,-3-1 45,3 1 0,0-2-68,4 2 1,0-6 97,0-1 0,4-1-22,0 5 0,4-6 6,0-2 0,2 1 83,2-1 0,-1 0-77,0-4 0,1 0 161,-1 0 1,1 0-107,-1 0 8,1-5 1,-1 0 58,0-3 1,-4-2 6,-3 2 0,1 2 68,-2-2 0,1 1-60,-4-5 0,0 1 0,0-1 0,0 1-35,0 0 0,0 3 105,0 0-58,0 1-56,0-5 1,0 5 16,0-1-24,0 6-211,0-4 207,0 6 0,4 2-207,0 2 0,0 2 87,-4 5 1,0-3-50,0-1 1,3 1 53,1 4 1,1-2-15,-1-3 0,1 3 39,3-2 4,2-3 57,-4 5-78,6-8 204,-1 3 1,-3-5-57,-1 0 216,-4 0-222,7 0 1,-7-4 337,4 0-305,-4-5 1,6 3 10,-6-6 1,3 2-9,-3 3 0,0-4-22,4 4 0,-3-3-127,4-2 125,-6 1 0,4 3-150,-6 1 27,0 4-161,0-2 1,0 6 140,0 3 1,3 4-27,1 7 0,1-2 144,-1 2 0,-3 1-84,3 0 0,2 3 19,2-4 0,-2 0-23,2-4 0,-5 1 108,0-1 0,2-3 5,-1 0 1,1-6 427,-1 2 17,-3-3-384,4-1 65,-5 0 0,-3-5-228,-1-3 0,-4 2 21,4-1 0,-4-1-94,0-4 1,-1 0 77,1-3 1,0 2-156,4-2 1,-4-3 82,4-1 1,1-3-159,3-1 1,0 4-144,0 0 1,1 4 123,3-4 1,2 9-41,5-1 1,5 7 61,-1 0 0,1 3-44,0 1 0,-2 1-79,5 3 1,-6 2-606,3 5 964,1 1 0,-4 4 0,4 2 0</inkml:trace>
  <inkml:trace contextRef="#ctx0" brushRef="#br1" timeOffset="76">22990 9034 8207,'0'-12'0,"0"5"95,0-1 215,0 1 245,0 0-220,0 2 54,0 0-179,0 4 1,0-3-176,0 8 1,1 2 47,3 6 0,-2 4 57,1 3 1,2-1 25,-1 1 1,0 1-18,-4 7 0,0-3-172,0 3 1,4-3 63,0-1 0,-1-1-160,-3 1 0,0-1 83,0-3 1,2 1-192,2-5 1,-3 4-26,3-3 0,-3-1-206,-1-4 385,0 1 0,0-1-48,0 1 1,0-5 162,0 1 1,0-4-192,0 3 303,0-4-124,0 7 223,0-9-114,0 4 750,0-5-698,5 0 1,-3 0-108,6 0 1,-4 0-40,4 0 0,-5 0 184,5 0-282,0 0 0,3 0 17,0 0 0,-3-3-266,0-1 207,-1 0 1,5 3-559,-1-3-435,-5 3 769,0-5 0,-3 5-161,1-3 0,-1 3 480,-7-3 0,-2-2 0,-6 0 0</inkml:trace>
  <inkml:trace contextRef="#ctx0" brushRef="#br1" timeOffset="77">22967 9022 8207,'0'-11'-170,"0"3"-169,0 1 434,0 4 1,2-3 61,1 2 1,0 3 222,5-3-165,-1-2-33,5 4 0,-1-3-7,0 5 1,1 0-260,-1 0 1,-3 0 158,0 0 1,-1 0-406,5 0 1,-5 0 32,1 0-1028,-1 0 1325,5 0 0,-1 5 0,1 2 0</inkml:trace>
  <inkml:trace contextRef="#ctx0" brushRef="#br1" timeOffset="78">23184 9000 9961,'11'5'422,"-4"2"0,3 3-175,-2 2 1,2-1-11,1 1 0,1 4 41,-1 3 1,2-1-222,2 1 1,-6-1 45,3 1 0,-4 1-171,4-5 0,-1 4-66,1-3 0,-5 3-246,1-4 280,0 0 1,2-3-108,-3-1 1,2-3-115,-5-1 83,5-4-438,-8 7 142,4-9-724,0 4 860,-3-5 1,1 0 397,-6 0 0,-4 0 0,-4 0 0</inkml:trace>
  <inkml:trace contextRef="#ctx0" brushRef="#br1" timeOffset="79">23379 9080 8207,'-6'-12'0,"5"1"253,-3-1 0,3 1-113,1-1 0,0 5 815,0-1-90,0 6-585,0-3 1,0 6-498,0 3 1,-1 2 195,-3 5 0,-2 6-177,-6 2 1,1 3 153,-1 0 1,1 5-73,0 0 0,-2 3-184,-2-3 1,3-1-196,1-3 1,-1-1 126,5-3 0,2-3-333,1-4 132,-2-1 172,4 1 397,-3-1 0,5-5 0,0 0 0,0-6 0</inkml:trace>
  <inkml:trace contextRef="#ctx0" brushRef="#br1" timeOffset="80">23424 8943 8207,'0'-12'40,"0"5"204,0-1 195,0 5-22,0-7 106,0 9-338,0-4 1,1 5 68,3 0 240,-2 0-322,8 0 277,-4 0-501,5 0 1,1 0 31,-1 0 0,-3 0-77,0 0 0,-1 0-18,5 0 0,-1 0 85,0 0 1,0-1-75,-4-3 0,3 3 79,-2-3 0,-2 2-121,2 2 141,-6 0 134,4 0-51,-1 0 0,-4 2 18,3 2 1,-3 2-40,-1 5 0,0 1 9,0-1 0,0 6-52,0 2 0,0-2 41,0 2 1,0 0-1,0 4 0,0 4 1,0 0 0,0-3-53,0-1 0,4-4-7,0 3 0,1 1-7,-2-4 0,0-1 37,5 1 0,-5-5-2,5 1 1,-4 2 14,3-2 1,-4 0-18,1-3 0,1-1-36,-1 1 0,-1-1 33,-3 0 1,4 1-145,0-1 1,1-1-48,-1-2 61,-3 2 230,9-4 301,-8 6 48,3-6-253,-5-1 88,0-5-96,0 5 312,0-3-379,-5 3 1,2-5-29,-5 0 0,5 0 173,-5 0-156,0 5 1,-3-4-39,0 3 0,-1-3 15,1-1 1,-4 0-42,-1 0 0,1 0 45,4 0 0,-2 0-1015,-2 0-130,2 0-595,-3 0 127,4 0 1503,6 5 0,-4 2 0,3 4 0</inkml:trace>
  <inkml:trace contextRef="#ctx0" brushRef="#br0" timeOffset="81">12232 11569 10834,'6'0'1739,"-1"-5"-1268,-5 4-222,5-4 1,-2 5-165,4 0 0,-3 0 14,4 0 0,-1 0-149,5 0 1,1 0 120,2 0 1,6 0-60,6 0 0,5-4-107,-2 0 0,3-1 37,1 1 1,-1 2-72,-2-6 0,2 6 80,-3-2 1,-2-1-78,-1 1 1,-3-4 61,-1 5 1,-2-1-70,-2 4 0,2-4 46,-6 0 0,0 0-322,-3 4-39,-1 0 142,0 0-902,1 0 402,-6 0-771,-1 0 751,-10 5 826,-1-3 0,-6 3 0,1-5 0</inkml:trace>
  <inkml:trace contextRef="#ctx0" brushRef="#br0" timeOffset="82">12266 11843 6853,'6'0'1438,"-1"0"1,-3 0-756,2 0-449,-3 0 0,8-1 448,-6-3-448,1 3 0,1-4 68,3 5 0,-2 0-99,2 0 1,3 0-29,5 0 0,0 0-87,-1 0 0,4-4 123,8 0 0,-2-1-205,6 2 0,-5 1 102,5-2 1,-2-1-84,2 2 0,0-5-40,-4 4 0,0-1-82,-5 1 1,1 3 157,0-3 0,-5 2 2,-3-2 0,-2 3 317,-2-3-302,1 2 0,-1 2-15,0 0 1,-3 0 25,0 0 0,-4 0-199,3 0 56,-4 0-199,2 0-157,0 0-722,-4 0-1874,4 0 3006,-5 0 0,-10 0 0,-3 0 0</inkml:trace>
  <inkml:trace contextRef="#ctx0" brushRef="#br0" timeOffset="83">12769 11021 8103,'0'-6'743,"0"1"-54,5 5-128,-4 0-228,4 0 338,-5 0 1,-4 1-661,0 3 0,-3-2 78,3 6 0,-5-4-65,1 3 0,2 0 116,-2 0 1,2 3-153,-2-2 1,-2 2 81,3 2 0,-3-1 10,-2 1 1,1 0-8,-1 3 0,-3-1-5,0 5 0,-2-3-133,2 3 1,2-4 76,-2 4 0,-1-5-86,0 1 1,1-2 68,4-2 1,-4 1-77,-1-1 0,1 0 66,4 1 0,1-1-4,2 1 1,-2-1 8,2 1 0,-1-1 6,2 0 0,-3-3 4,2 0 0,2-2 1,-2 2-1,0 2 0,-3-5 16,0 2 1,3 4 1,0-4 0,2 0 19,-2 0 1,-1-3 4,6 4 1,-5-5 128,4 5-126,0-5 1,-1 2 19,4 0-132,-4-4 125,5 4-4135,0-5 4077,5 0 0,-4-5 0,4-1 0</inkml:trace>
  <inkml:trace contextRef="#ctx0" brushRef="#br0" timeOffset="84">15030 10873 8140,'0'-8'-50,"0"0"1,0 5 223,0-5 0,0 4 337,0-3-260,-5 4 0,4-3 182,-3 2-295,-3 3 1,1-4 27,-5 5 1,-1 0-143,1 0 0,-1 0 52,1 0 0,-4 0 88,-1 0 0,-3 0-103,4 0 0,-1 3 81,0 1 0,3 5-38,-7-1 0,7 2-5,-3 1 0,0 4-83,1 1 1,-1 4 54,5-1 1,1 5-117,2-1 1,-1 2-40,5-6 0,1 3 84,3 1 0,0-4-104,0 0 0,1-5 71,3 1 0,2-2-87,5-2 0,1-1 113,-1-2 1,5 1-89,-1-5 0,4-1 29,-4-3 1,5 0-5,-1 0 1,2-1 56,-2-3 0,2-2-25,-2-5 0,-2-2 121,-2-2 1,0 1-113,-3-5 1,2 3 235,-7-3 1,-2 4-90,-1-4 1,1 4-62,-1-4 1,0 1-29,-4-1 0,-1-1 7,-3 5 0,1-4-80,-4 3 0,3 1 133,-4 4-149,6-1 1,-5 2 86,4 2 5,1 3-32,-3 5-464,5 0 511,5 0 0,-2 0-67,4 0 1,6 0 257,6 0 0,0 0-88,4 0 1,-3-3 15,7-1 1,-2-4-56,2 4 1,-3-3-40,3 3 1,-3-4-47,-1 5 1,-2-5-8,-2 4 1,2 0 39,-6 4 1,-4-1-8,-3-3 1,-4 3-174,3-3 164,-4 3-761,2 1 0,-6 0 22,-3 0 0,-3 4-215,-4-1 1,-2 3 239,-2-3 671,2-1 0,-3 8 0,5-4 0</inkml:trace>
  <inkml:trace contextRef="#ctx0" brushRef="#br0" timeOffset="85">15441 10530 8340,'0'-6'365,"0"-4"0,0 7-98,0-5 0,0 5 386,0-5 65,5 5-582,1-7 0,6 8 141,-1-6 0,1 4-162,-1-3 1,1 4 90,-1-1 1,0 2-122,1-2 0,-1 3-3,1-3 1,0 3-203,4 1 1,-5 1 31,0 3 1,1-2-114,-5 6 0,0 0-16,0 3 0,-4 0 105,1 1 0,-3 3-92,-1 0 1,-5 2 101,-3-2 0,-6-1-33,-1 5 1,-5-4 64,1 4 1,-3-4 20,-1 4 1,6-5 9,1 2 21,-1 1 0,5-4 321,1 2-224,4-7 258,7 2 1,6-9-90,1 3 0,7-3 190,1-1 1,7-1-109,1-3 0,0 3 8,3-3 1,2-1-99,-1 1 0,-1-1-9,-3 2 0,0 1-296,0-2 1,-1 3 111,-3 1 1,1 0-997,-5 0 447,0 0-1619,-3 0 964,-1 0-304,-4 5 1461,-7 2 0,-12 4 0,-6 0 0</inkml:trace>
  <inkml:trace contextRef="#ctx0" brushRef="#br0" timeOffset="86">14093 11512 11316,'12'0'478,"-1"0"0,-3 0-233,-1 0-61,1 0 0,3 0-41,1 0 0,3-4-21,0 1 0,2-1-95,-2 4 1,-1 0 100,5 0 0,0-4-150,4 0 1,0-1 95,0 1 1,-1 3-97,1-3 0,4-1 57,0 1 1,-1 1-21,-3 3 1,0-4 22,0 0 0,1 0-7,3 4 0,-5 0-33,1 0 1,0 0 52,-4 0 0,3 0-108,0 0 0,1-1 103,0-3 1,4 3-115,-1-3 1,5 3 34,-4 1 0,3-2-9,-3-1 1,3 1 22,-3-1 0,1 0-13,-2-1 0,-2 3 1,3-3 0,1 2 5,-1-2 1,-1 3 32,-3-3 0,0 1-88,0-1 1,0 3-1,0-3 1,-1 3 14,1 1 1,0 0-112,0 0 1,4-4 149,-1 0 0,2 1-11,-1 3 1,-2-2 122,6-1 1,-6 1-143,2-2 0,1 3 136,-2 1 0,1-4-118,-4 1 0,-3-3 166,3 3 0,-3 1-106,7-1 1,-2 1 26,2 2 0,-3-3-74,3-1 1,-3 0 15,-1 4 0,-1-4-2,1 0 0,0-1 17,0 1 1,0 3-36,0-3 0,-4 2 26,0-2 1,-2 3-10,2-3 0,-2 3 37,-6 1 1,1 0 3,-1 0 1,1 0 175,-1 0 1,-3 0-117,-1 0 1,1 0-26,3 0 0,1 0-20,-1 0 0,-3 0-123,-1 0 139,1 0 0,3 0-135,1 0 0,-5-4 42,1 0-256,-5 0-191,7 4-695,-9 0-558,4 0 746,-5 0 59,0 5 929,0-3 0,-10 8 0,-3-4 0</inkml:trace>
  <inkml:trace contextRef="#ctx0" brushRef="#br0" timeOffset="87">14584 11935 7869,'6'-7'215,"-5"1"48,3 2 1,-2 2 378,2-6-408,-3 6 1,8-9 318,-5 4-62,0 2-246,1-5 0,-4 7 201,3-5-220,-3 6-161,-1-3 0,-5 5-45,-3 0 0,2 0-178,-2 0 0,0 0 118,-8 0 0,4 0-80,-4 0 1,0 5 87,1 3 0,-2-2 7,2 2 1,2-2 25,-2 1 1,-1 4 15,0-4 0,1 2-39,4-1 1,-1 2 43,1-3 1,3 4-47,1 0 1,4-3 59,-1-1-112,3 1 1,1 3 76,0 1 0,0-5-91,0 1 98,5-5 1,1 5 4,6-4 0,3 0 133,0-4 1,2 0-140,-2 0 1,-2 0 205,2 0-181,-2 0 0,-2 0-187,0 0 99,-4 0-28,-2 0 39,-5 0 1,-5 5 23,-3 3 1,-2 2-91,-1 1 1,-1 1 85,1-1 0,-4 1-116,-1-1 1,2 0 110,7 1 0,-2-1-43,5 1 0,-4-1-14,5 0 0,-5 1-4,4-1 1,0 1 17,4-1 0,0 1-61,0-1 168,0 0 0,0 1-91,0-1 0,6-3 210,1-1 0,3-3-114,2 4 0,3-6 249,0 2 1,5 1 15,0-1 1,1 0 5,2-4 1,0 0-144,0 0 0,-1 0-9,1 0 0,-4 0-218,0 0 0,-5-1 80,2-3 1,-4 3-648,0-3 1,-5-1 300,1 1 0,-6-1 326,2 1 0,3 3 0,-1-4 0</inkml:trace>
  <inkml:trace contextRef="#ctx0" brushRef="#br0" timeOffset="88">14756 11775 8091,'0'-12'-276,"0"1"429,0 0 1,0-1 469,0 1-291,0-1 1,4 1 265,-1 0 0,6 3 63,-1 0-307,2 6-91,1-8 1,1 8-31,-1-1 1,1 1-219,-1 2 0,1 0 176,-1 0 1,0 0-100,1 0 0,-1 4 39,1 0 0,-1 5-211,0-2 1,0 0-44,-4 0 1,2 1 6,-5 3 0,0 5-95,-4-1 0,-2 4 69,-1-4 1,-4 4-47,-4-4 1,-1 4 19,1-3 1,0-1-17,-1-4 0,5 1 99,-1-1 1,2 1-21,-2-1 1,-1-3-24,5-1 230,1-4 45,3 2-132,0 0 0,1-4 197,3 3 1,2-3-62,5-1 1,6-1 142,2-3 1,-1 2 9,1-6 0,-2 4-121,3-3 1,0 3-104,-5-4 0,2 6-203,-2-2-265,-3-3 0,5 6-577,-6-3-1278,-4 3 2243,-2 1 0,0 5 0,1 2 0</inkml:trace>
  <inkml:trace contextRef="#ctx0" brushRef="#br0" timeOffset="89">15304 11958 8050,'0'-12'1039,"0"6"0,0 0 164,0 2-266,-5 2-595,4-3 0,-4 7-109,5 1 0,0 1-151,0 8 1,0-3 17,0 6 1,1 3 82,3 1 1,-2 2-170,6 2 0,-4 0 32,3 0 1,-4 0-272,1-1 1,1 0 132,-2-3 1,2 1-184,-1-4 0,-2-1-21,1-4 322,4 1 87,-6-1 0,4-3-25,-5-1-63,0-4 29,0 2 658,0-5-487,0-5-178,0-2 0,0-4-6,0 0 0,1-1-67,3 1 1,-1-6 87,4-2 0,-3-1-198,4 1 0,-1-3 108,5 3 1,0-2-100,4-2 0,-4 1 75,4 3 0,-4 1-11,0 3 1,-1 6 111,1-2 0,-1 3-6,0 1 0,1-2 71,-1 5 1,1 0-70,-1 4 1,0 0-88,1 0 1,-1 4 65,1 0 0,-5 5-66,1-2 1,-2 7 34,2 2 1,1 4-122,-5-1 1,1 2 51,-1 2 1,-3 4-46,3 0 0,-3-1 11,-1-3 0,0 0 54,0 0 0,4-4 154,-1 0 1,1-5-100,-4 1 0,0 1 249,0 0 1,4-5-82,0-3 1,1-2 120,-1 2-166,-3 2 0,5-9 67,-2 3-531,-3-3 273,5-1 1,-5-1-837,3-3 0,-3 2 423,3-6 0,-3 4 482,-1-3 0,-10-1 0,-3-3 0</inkml:trace>
  <inkml:trace contextRef="#ctx0" brushRef="#br1" timeOffset="90">17748 10758 8303,'6'-7'0,"-2"-1"0,-1 4 1,1-3 329,-3 4 94,4-7 0,-5 8 240,0-6-43,0 5-260,0-2 146,0 5-425,-5 5 1,2 1-79,-4 1 0,0 3 97,0-2 1,-3 2-133,2 1 0,-2 5 72,-2-1 0,1 5 21,-1-1 1,1 3 23,0 1 0,-1 0 0,1-1 1,-1 5 10,1 0 1,0 4-7,-1 0 1,1-2-60,-1 1 0,5 0 66,-1 0 0,6 3-143,-2-2 1,2-2 72,2 1 1,0-1-139,0 2 0,6-2 70,1-2 0,1-4-9,3-1 0,-2 1 24,6-4 1,-2-1-7,-2 1 0,1-5 4,-1 1 0,4-2 21,1-2 1,0 1 125,-1-1 0,-2-3-111,2-1 0,-2-3 132,-2 4 1,-3-6-12,0 2 0,-2-1-17,2 1 1,-2-3-223,-2 3-109,-3-3 0,5-1-648,-2 0 415,-3 0-2037,5 0 2488,-6 0 0,5 0 0,1 0 0</inkml:trace>
  <inkml:trace contextRef="#ctx0" brushRef="#br1" timeOffset="91">18433 10838 8015,'-5'-6'-556,"3"-3"-695,-6 5 1297,6-5 599,-9 8 0,5-8-194,-5 6 1,-1-1-98,1 4 0,-1 0-196,1 0 0,-6 1 75,-2 3 0,-2 2-109,-2 6 1,0-1 80,0 0 0,0 2-192,1 2 0,-3 3 73,-1 5 1,3 4-79,0-1 1,0 6 18,4-2 0,3 2-99,1-1 0,-1 2-66,5-3 1,-2 2 119,9-2 0,1 2-10,3-5 0,0-1 62,0-3 1,5 0-2,2 0 1,5-4 38,3 0 0,1-5 11,3 1 0,3-4 5,-3-3 0,4 2 114,4-2 1,-3-3 39,2-1 1,-2 1-84,-1-1 0,-1-1-44,-3-3 0,1 0 10,-5 0 1,1 0-188,-5 0 1,0 0-120,1 0-363,-1 0 241,1 0-267,-6 0-498,-1 0 1,-4 0 39,3 0 1028,-2 0 0,8 0 0,-4 0 0</inkml:trace>
  <inkml:trace contextRef="#ctx0" brushRef="#br1" timeOffset="92">18685 10884 8197,'0'-11'-354,"-4"3"383,0 0 0,-1 1 163,1-5 1,2 1 53,-6 0 1,5 3 119,0 0 1,0 2 397,-1-2 116,3-2-284,-4 4 62,5 0-604,0 0 119,0 22 1,0-2-31,0 12 0,4 3 56,-1 2 0,6 3-112,-1 4 0,-2-1-23,2 5 0,-4-5-168,3 1 1,0-3 66,0 0 0,0-2-136,-4-3 1,0 2-38,5-6 1,-6-3 105,2-4 1,-3-5-54,-1 1 1,0 2 74,0-2 0,4-3-36,0-5 1,0-3-32,-4 4 18,0-6 100,0 3 452,0-5-387,0-5 0,1 0 64,3-2 1,-2-5-74,6 1 0,-4-2 47,3-6 1,1 5-31,3-1 0,1-3-38,-1-1 0,4 1-38,1-1 1,0 5-18,-1-1 1,-2 2-4,2 2 0,2 1 57,-2 2 1,0 2-11,-3 2-6,-1 3 1,0-3-32,1 8 1,-4 2 14,-1 5 1,-4 1-1,0-1 0,3 6-24,-3 2 0,5 1-4,-4-1 1,1 3-201,-1-3 0,-3 1 60,3-1 1,1 1-21,-1-4 0,1-1 58,-2-4 1,0-3 190,5 0 0,-5-5-178,5 5 1,-4-6-33,3 2 1,-3-2-55,4-2 1,-4 0-180,3 0 1,-3 0 410,4 0 0,-6-6 0,3 0 0</inkml:trace>
  <inkml:trace contextRef="#ctx0" brushRef="#br1" timeOffset="93">19187 11318 7948,'1'-8'52,"3"1"269,-3 4 1,6-2 422,-3 5-217,-3 0-388,9 0 0,-4 2 124,6 1-116,-1-1 1,2 3-17,2-5 0,-2 3 141,2 1 0,-1 0 322,1-4 1,-1-4-71,5 0 1,-4-3-939,4 3 0,-1-5-878,1 2 1,-1-4 1554,-3 0 1,-2 0-128,2-1 1,-2 1-194,-2-1 0,-4 5 89,-4-1 0,-1 0 3,-2-3 1,0 0-31,0-1 1,-5 5 3,-3-1 1,-3 2-91,-5-2 0,2 3 92,-5 5 1,-3 0-89,-5 0 0,-4 5 73,5 3 1,-5 6-57,5 1 0,-1 5-6,4-1 1,2 3-7,2 1 0,2 1-15,6 2 0,4-2-110,3 3 1,3-3 232,1-1 1,7-1-102,4-3 1,5-3 400,7-4 0,1-6-165,3-2 0,-3 1 59,3-1 1,1-1-213,-2-3 0,2-1-14,-1-3 0,-3 3-140,3-3 0,-4 3-499,-4 1 1,2 0 634,-2 0 0,-2-5 0,-1-1 0</inkml:trace>
  <inkml:trace contextRef="#ctx0" brushRef="#br1" timeOffset="94">19678 10850 8025,'0'-12'0,"4"1"-717,0 0 1,3-1 438,-3 1 1,4 3 537,-4 0-100,-1 1 383,-3-5 477,0 1-327,0 5 198,0 1-168,0 5-353,0 5 0,0 1-51,0 5 1,0 6-98,0 2 0,0 3-103,0 0 1,0 5 69,0 0 0,2 4-76,1 0 0,0 2 51,5 1 0,-2-1-334,2-2 0,0 0 91,-4-4 1,1 3-284,-1-3 0,-3-2 90,3-6 0,-2 2-25,-2-6 1,0 0 136,0-3 0,0-1-21,0 0 144,0 1-65,0-1 0,-2-3 355,-2 0-64,3-6 300,-4 3-259,5-5 1,0-1-7,0-3 1,0 2 53,0-6-187,0 0 0,0-3 36,0-1 0,1 1-22,3 0 0,-1 3-54,4 0 0,1 1 48,3-5 1,1 5-163,-1-1 1,4 2 39,1-2 0,4-1-49,-1 6 1,-1-1-22,1 4 0,0-4 112,4 0 0,-4 0-216,0 4 1,-4 2 114,4 1 1,-5 0-79,1 5 0,-2-1 108,-2 5 0,-1-1-208,-2 0 0,1 1 61,-5-1 1,0 4-88,-4 1 0,-2 3 36,-2-4 0,-3 1 102,-8 0 1,2-4 211,-2 4 0,-3-8-60,-1 0 1,-3-2 205,0 2 0,-3 1-98,-1-5 0,0 0 11,-4-4 1,5 3 14,-2 1 0,3 0-36,1-4 0,1 0-507,3 0 1,7-1 16,4-3-1076,5 3 763,-2-4 701,10-1 0,7 0 0,6-5 0</inkml:trace>
  <inkml:trace contextRef="#ctx0" brushRef="#br1" timeOffset="95">20249 11250 7959,'-5'-12'0,"4"1"242,-3-1 0,4 1-85,4-1 1,-3 5 287,3-1 0,-3 4 291,-1-3-240,0 4 0,0-3 214,0 2-481,0 3 1,0 6-64,0 10 0,0 2-162,0 2 1,0-4 122,0 4 1,1-1-240,3 1 0,-1 1-35,4-5 1,1 0-117,3-3 0,2-1 116,2 1 1,-2-5 24,2 1 1,-1-5 91,1 0 0,-2-3-16,2-3 0,-2 0 99,-1-5 1,-1 1-101,0-5 0,-1 1 317,-2-1 1,1 1-81,-5 0 0,3-1 132,-3 1 1,1-2-42,-1-2 0,-1 2 105,4-2-358,-4 2 1,3 3 319,-2 3-439,-3-4 142,4 10 0,-5 1-258,0 8 0,0 3 44,0 4 0,0 7 134,0 5 1,0 4 23,0 0 1,5 6-2,3 1 1,2 4-57,2-4 1,-5 5-110,1-1 0,-2-2-30,2 2 0,1-4 65,-6 4 0,5-9-195,-4 1 1,0-7 117,-4 0 0,0-1 263,0-3 1,0-1-51,0-7 0,-2-2 232,-1 2 0,0-6-187,-5-2 1,1-3 101,-5 4 0,1-6-83,0 2 1,-2-3-16,-2-1 0,-3 0-18,-5 0 0,0 0 12,0 0 1,-3 0-211,-1 0 0,0-3 52,5-1 0,3-5-57,-1 1 1,7-2-322,-3-1 0,9-1 180,3 1 0,-1-6-386,1-2 0,1 2 273,7-3 0,4 1-77,7-3 0,7 3 503,4 0 0,11-1 0,-1-2 0</inkml:trace>
  <inkml:trace contextRef="#ctx0" brushRef="#br1" timeOffset="96">20969 11135 8199,'-2'-10'683,"-1"3"-46,1-4-461,-3 10 1,4-8 137,-3 5 1,3-1-22,-3 2 1,-2 1-171,-2-1 0,-2 1-23,-1 2 0,-1 0-55,1 0 0,-1 2 104,1 1 0,-2 0-168,-2 4 1,2-3-50,-2 4 1,2 0-5,2 3 0,0-3 48,-1-1 0,2 1 9,2 3-132,-2 1 141,4-1 1,0 0 6,2 1 0,4-5 11,4 1 0,-2-4 43,6 4 1,-1-2-46,5 1 0,3 2 22,0-5 1,5 4-37,0-4 1,-3 3-9,2-3 1,0 4-51,4-5 0,-4 6 73,0-1 0,-5-2-127,1 2 0,-2-4-9,-1 3 8,-1 1 0,-3 3 72,-1 1 1,-4-5-4,1 1 1,-8 0 37,-4 3 1,-7-3 8,-4-1 1,-3 1 18,-1 3 1,-3-3-36,-1 0 0,0-2-175,5 1 0,-1-1 110,0-6 1,1 3-1533,3 1 1614,3 0 0,4-4 0,1 0 0</inkml:trace>
  <inkml:trace contextRef="#ctx0" brushRef="#br1" timeOffset="97">21003 10621 8005,'-4'-7'64,"0"-1"0,1 4 756,3-3-259,0 4-141,-6-2 0,5 4 323,-3-3-44,3 3-469,1-4 0,0 6-90,0 3 1,0 2 64,0 6 1,1 3-1,3 0 0,-1 9-67,4-1 1,1 4-23,3-1 0,1 3-207,-1 6 0,1-1 105,-1 0 0,0 1-266,1-1 0,-2-4 56,-2 1 0,-2-2-91,-2 1 1,-3 2 180,3-5 0,-3-1 36,-1-3 1,4-4 176,0 0 0,0-1-119,-4 1 1,0-2 92,0-6 1,3 0-63,1 1 1,0-1 96,-4 1-4,0-6-14,0-1 131,0-5 0,1-5-382,3-3 1,-3-2 119,3-1 1,3-2-72,0-2 0,5 2 4,3-2 0,-1-2-103,5 2 1,-4 0 98,4 4 0,-5-1-9,1 1 1,-2 1 88,-2 2 0,1 3-122,-1 5 201,1 0 1,-1 0-75,0 0 0,-3 0 79,0 0 0,-5 5-83,5 3 1,-4 0-132,4 0 0,-5 4 90,5-1 0,-4 0-16,3 5 1,-4 0-94,1-1 1,2 1 64,2-5 1,-2 4-41,2 0-45,-6 1 272,8-5 0,-7-1-14,4-2 0,-3-2 91,4-2 0,-4-3-53,3 3 0,-3-3 345,4-1-258,-1 0 1,5-3-121,-1-1 0,1-4 7,-1 4 1,-1-5 14,-2 2 1,2-2-13,-2 1 1,2-2-21,1 3 0,-3-4-6,-1 0 1,-4 3-11,1 1-15,2 4-98,-5-2 164,4 5-861,-5 0 680,5 0 41,-3 5 11,8 2 1,-4 3 45,6-3 1,-5-2 3,1-5 1,-1 4 65,5 0 0,-1 0-91,1-4 1,-1 0 105,1 0 0,-1 0-68,0 0 0,5-1 15,-1-3 0,0 1-12,-3-4 1,-1 0 6,0 0 1,5-4 129,-1 4 1,-1-3-84,-7-2 1,2 1 85,-5-1 1,4 1-106,-4 0 1,-1-1-111,-3 1 1,-1-1 119,-3 1 1,-2 0-245,-6-1 0,-4 4 9,-3 1 1,-3 4-30,0 0 1,-6 1 29,-3 2 0,-1 5-196,2 3 1,1 3 212,2 5 1,7-2 7,-3 5 1,8 0-95,0 3 1,3 1 88,5 0 0,1-1 180,6-3 0,0 2-37,0-2 1,6-2-17,1-2 0,8-2 100,4-2 0,3-3 189,1-1 1,-3-4 130,3 1 1,-3-3-166,7-1 1,-3-1-106,-1-3 0,0 1-3,0-4 0,-1 3-545,1-4 1,-4 5-76,0-5 1,-5 4-342,1-3 1,-2 3 376,-1-4 0,-5 4-139,1-3 0,-4-1 53,3-3 1,-3 3 532,4 0 0,-5 1 0,5-5 0,-4 1 0,3 0 0,-4-1-119,1 1 0,-3-1 385,-1 1 1,0 2 350,0-2 0,0 5-85,0-5 1,0 2 1277,0-2-525,0-1-412,0 1-237,0 5-181,0-5-421,0 10 1,0-3 45,0 8 1,4 3 86,0 4 1,5 0-220,-2 1 1,0 3 33,0 0 1,0 4-30,0-4 0,2 5 112,-5-5 1,3 0-179,-3-4 0,4 1 90,-4-1 16,5 1 1,-7-2 76,6-3-50,-6-2 0,3-3 142,-5 2 38,5-3 260,-3 4 0,3-6-164,-5-3 0,1 1 42,3-4 0,-3-1-116,3-3 0,2-5 260,2 1 0,-2-4-48,2 4 1,-2-5-163,2 1 0,2-3-205,-2-1 0,2-3-217,1-1 0,1-4-568,-1 5 1,-3 4 422,-1 7 0,-3 2-200,4 2 1,-6 3-148,2 1-640,-3 4 0,-1-1 159,0 8 0,-5 4 1123,-2 7 0,-4 3 0,0 5 0</inkml:trace>
  <inkml:trace contextRef="#ctx0" brushRef="#br1" timeOffset="98">22488 10450 8019,'-5'-11'-26,"3"-1"0,-4-2 47,2 3 0,3-3 233,-3 6 0,2-2 147,-2-1 1,2 3 267,-1 0-82,1 6 83,-3-8 9,4 9-5,-4-10-160,5 10-372,0-4 210,0 5-246,0 5 1,5-2 117,3 4 1,3 2 19,4 6 1,2-2-34,2 2 1,2 3-27,-2 1 1,3 4 147,1 4 1,4-2-25,-1 5 1,-3-3-96,-4 4 1,0-1 17,4 4 1,-4 1-174,0-1 0,-5-3-105,1 4 0,-1-4-107,1 8 1,-6-4 128,3-1 1,-5 1-107,1-1 0,1 0-215,-5 0 0,-1-3 161,-3-1 0,0-4-76,0 0 1,-1 2 33,-3-1 1,-2 0-10,-5-5 0,-2 1 83,-2 0 0,1-4-4,-5 0 1,1-4-4,-1 4 0,-3-5 12,3 2 1,-1-4 3,1 0 1,2-1-158,6 1 290,-6-1 0,5 0-115,-3 1 1,3-5 141,5 1 1,-2-4-139,5 3 157,-5-4 0,8 3-82,-3-2 60,3-3-395,-4 4 118,3-5-184,-3 0-1122,5 0 106,5-5 1463,-3 4 0,8-9 0,-4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03:07:08.2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3883 14847 7964,'-11'-5'-162,"4"4"373,2-4 370,0 0-36,4 3 197,-4-8-210,10 9-168,1-4-197,6 5 1,-1 0 199,1 0-88,-1 0-136,0 0 1,1 0 55,-1 0 0,2 1-35,2 3 0,2-2-111,2 6 1,6-4-2,-2 4 1,4-5-157,-1 5 0,2-6-73,3 2 0,0-1 79,-4 1 0,3-3 5,-3 3 1,0-3 69,-4-1 1,-4 0 35,0 0-43,-5 0 168,-3 0 48,-1 0 1,-7 0 29,4 0 28,-4 0-265,-8 0 1,-8 5 93,-10 3 0,4-2-239,0 2-16,0-1 214,-4 5 1,-3-2-347,-1-3 151,0 4 4,4-5 0,-3 4-20,-1-2 0,1 2-40,3-3 1,4 0-217,0 0 1,5-3-884,-2 4 889,4-6 0,4 7-810,0-5 553,6 5 686,-3-8 0,5 4 0,0 0 0,0 2 0</inkml:trace>
  <inkml:trace contextRef="#ctx0" brushRef="#br0" timeOffset="1">4408 15087 7799,'0'-8'2142,"0"1"-1456,0 4-176,0-2-322,0 5 1,-5 0 51,-2 0 0,-7 0-91,-1 0 0,-6 5-107,2 3 1,-6 2 30,-2 1 1,-5 5-90,2-1 0,1 0-1027,-2-4 570,6 1 299,-3-1 0,5-3-1164,0 0 673,6-6 82,5 3 0,2-5 583,2 0 0,-2 5 0,-1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03:07:17.22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3883 14847 7964,'-11'-5'-162,"4"4"373,2-4 370,0 0-36,4 3 197,-4-8-210,10 9-168,1-4-197,6 5 1,-1 0 199,1 0-88,-1 0-136,0 0 1,1 0 55,-1 0 0,2 1-35,2 3 0,2-2-111,2 6 1,6-4-2,-2 4 1,4-5-157,-1 5 0,2-6-73,3 2 0,0-1 79,-4 1 0,3-3 5,-3 3 1,0-3 69,-4-1 1,-4 0 35,0 0-43,-5 0 168,-3 0 48,-1 0 1,-7 0 29,4 0 28,-4 0-265,-8 0 1,-8 5 93,-10 3 0,4-2-239,0 2-16,0-1 214,-4 5 1,-3-2-347,-1-3 151,0 4 4,4-5 0,-3 4-20,-1-2 0,1 2-40,3-3 1,4 0-217,0 0 1,5-3-884,-2 4 889,4-6 0,4 7-810,0-5 553,6 5 686,-3-8 0,5 4 0,0 0 0,0 2 0</inkml:trace>
  <inkml:trace contextRef="#ctx0" brushRef="#br0" timeOffset="1">4408 15087 7799,'0'-8'2142,"0"1"-1456,0 4-176,0-2-322,0 5 1,-5 0 51,-2 0 0,-7 0-91,-1 0 0,-6 5-107,2 3 1,-6 2 30,-2 1 1,-5 5-90,2-1 0,1 0-1027,-2-4 570,6 1 299,-3-1 0,5-3-1164,0 0 673,6-6 82,5 3 0,2-5 583,2 0 0,-2 5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5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15327 12917 6963,'-7'-6'938,"1"1"102,2 5-303,3 0-578,-4-6 1,1 4 38,0-6 0,-1 5-4,1-5 1,2 4-85,-6-3 1,5 3 95,-5-4 1,4 6-144,-4-2 1,1-1 133,-5 1 0,1-1-188,0 1 1,-1 3 22,1-3 1,-1 3 30,1 1 0,-4 0 46,-1 0 0,0 0-10,1 0 0,2 0-21,-2 0 1,1 0 24,-1 0 1,2 3-109,-2 1 1,2 1 94,2-1 0,-5-1-49,1 4 0,-4 0-15,4 0 1,-5 7-18,1-2 1,-3 2 21,-1-3 1,0 4-13,0 0 1,1 2 51,-1-2 0,1-1-21,3 5 1,-2-4 54,2 4 1,1-1-60,-1 1 1,1 3 64,-1-3 0,2 1-5,6-1 1,-3 3 8,3-3 1,-3 2-46,6 2 1,-1 0 0,2 0 0,-2 0-127,5 0 0,-4 3 126,4 1 0,1-2-65,3-6 1,0 3 41,0-3 1,0 2-41,0 2 0,0-4 17,0 0 0,3-1-10,1 1 0,4 3-6,-4-3 0,3-1 1,-3 1 0,5-2-50,-1 2 1,-2-1 64,2-3 0,-2-2-94,2 2 0,2 2 77,-3-2 0,3 0-20,2-3 0,-1-1 5,1 1 1,-1-2-3,1-3 0,-1 3 7,0-2 1,2-2 0,2 2 0,-2-2 54,2 2 1,-2 2-50,-2-2 0,5-3 27,-1-1 0,1 1-22,0-2 1,-3 5 3,7-4 1,-5 4-44,4-5 1,-4 5-82,4-4 1,-5 1 80,1-1 1,2-3-13,-2 3 0,1-2 34,0 2 0,-4-3-22,4 3 0,-4-3-110,0-1 1,-1 0 101,1 0 1,0 0 39,3 0 1,-2-1 10,2-3 0,-2 2 10,-2-6 1,1 4 5,-1-3 1,1 3 21,-1-4 1,1 2 117,-1-2 1,-3-1-88,-1 6 0,1-6 101,3 1 1,1-1-67,-1 2 0,1-3-41,-1 2 1,-1-2-5,-2-2 0,2 1-6,-3 0 1,4-2 23,0-2 1,0 1-14,1-5 1,-1 0-39,1-4 0,-1-1 31,1-3 1,-1 2-97,0-6 1,-3 4 79,0-3 0,-5 3-72,5-3 0,-5 3 19,0-3 1,-1 3-11,-2-3 0,0 3-1,0-3 1,0 3 26,0-3 1,-2 3-112,-1-4 0,-4 6 95,-4-2 1,-2 3-113,-2 1 0,-2-2 98,-2 2 1,-2-6-221,2 6 1,-3-2-3,-1 2 1,1 0-129,-1 0 0,0 4-12,0 0 1,0 5-204,0-1 0,0 7-585,1 5 503,-1 1 317,0 2 0,0 7 344,0 4 0,0 1 0,1 4 0</inkml:trace>
  <inkml:trace contextRef="#ctx0" brushRef="#br0" timeOffset="1">17280 12814 8366,'0'-11'0,"0"-1"0,0 5 161,0-1 0,0 1 80,0-5 0,0 4 391,0 1-464,0-1 1,-2-2 13,-1 2 1,0 0-19,-4 4 0,3-1-87,-4 1-18,1 3 1,-5-4 114,1 5 0,-1 0-243,1 0 1,-1 0 40,1 0 0,3 0-45,1 0 1,-1 0 74,-3 0 0,3 0 61,0 0 8,1 0 1,-5 0 4,1 0 1,0 0 5,-1 0 0,1 0-16,-1 0 0,1 0 6,0 0 0,-2 1 10,-2 3 0,2-2-15,-2 6 0,2-2 11,2 2 1,-2 2 36,-2-2 1,2-2-48,-2 1 0,2 1 1,2 4 1,-5 0 98,1 3 1,0-2-88,4 2 1,-5 2 14,1-2 1,-1 4 5,0-4 1,4 6-17,-4-2 1,4-2-51,0 2 1,0-1 4,-4 1 1,4 3-8,-4-3 1,4 4-11,0 3 1,2 0-30,3 4 0,-4-3 54,4 3 1,-3-3-74,-2 3 1,5-4 65,-1 0 1,2 2-60,-2-1 0,3 0 40,5-4 1,-4-1 1,0 1 1,1-4 31,3 0 0,0-1 2,0 1 0,0 1-5,0-4 1,1 3-21,3-4 0,-2 1 35,6 0 1,-2-2-23,2 5 1,2-4-9,-2 4 0,2-5-42,1 1 0,2-1-4,2 1 1,-2-2-5,2 2 1,1-2-11,0-2 0,0 1 106,-1-1 1,-1-3-67,5-1 0,0 0 117,4 0 0,-1 2-108,-3-5 1,2 1 20,-2-1 1,3-3 0,1 3 0,-4-3 24,0-1 1,0 0 37,4 0 1,-4-1 11,0-3 1,0 2-68,4-6 1,-4 0-17,0-3 1,-1 0 4,1-1 0,2-1 21,-2-2 0,-1 1 36,1-5 0,0 0-19,4-4 0,-2 0 13,-1 1 0,1-2-24,-2-3 0,-1 1 14,1-4 1,-5 1-43,1-2 0,-2-2 33,-2 3 0,-3-4-158,-1-4 0,-4 1 146,1-5 1,-3 0-253,-1-4 0,0 1-35,0-1 1,-6 4-26,-6 0 0,0 5 101,-7-1 0,0 3 19,-4 1 0,2 8-175,-1 3 1,1 9 37,-5 3 0,-2 1-696,1 6 0,-3 1 357,3 7 1,-1 3-1529,1 4 2130,3 0 0,-4 6 0,6 1 0</inkml:trace>
  <inkml:trace contextRef="#ctx0" brushRef="#br0" timeOffset="2">10119 14276 7937,'-5'-6'-411,"4"1"1,-8 3 594,5-1 0,-1 1 8,1-1 0,3 0 122,-3-1 0,1 3 63,0-3-149,1-2 1,-4 3 249,2-4-258,3 4 0,-8-3-90,5 2 1,-1 3 23,1-3 1,2 3-33,-6 1 0,4 0-137,-3 0 1,-1 3-47,-3 1 0,-1 5 63,1-1 1,1-2-54,2 2-76,-2-1 137,4 0 1,-6 3-3,1-3 0,3 4 10,1 0 0,4-3-172,-1-1 113,-2 1 0,5 3-2,-3 1 1,2-5-80,2 1 110,0-1-21,0 5 1,2-5 22,2 1 1,-2-4 0,6 4 0,-1-6 10,5 2 0,0-2 3,4 2 1,-4-3 41,4 3 1,0-2 2,-1-2 1,4 0-7,-3 0 0,3 3-27,-4 1 0,4 0-25,-4-4 1,-1 1-18,-6 3 1,2-1-96,-3 4 0,-2-3 56,-1 4 1,-1-1-17,1 5 1,-3-1-2,3 0 0,-7 1-105,-1-1 1,-5 1 143,2-1 1,1 1-33,-2-1 1,0 0 124,-3 1 0,-1-2-48,1-2 0,0 2 22,-1-3 1,-3 0-4,0 0 6,0-4 0,3 6 37,1-5-31,-1-1 1,2-1-171,2 1 136,-2-1 5,9 3-235,-4-5 0,4 0-426,-3 0-199,3 0 422,-4 0 434,5 0 0,5-5 0,1-2 0</inkml:trace>
  <inkml:trace contextRef="#ctx0" brushRef="#br0" timeOffset="3">10324 14333 7946,'0'-11'490,"0"-1"-215,0 1 0,0 3-2,0 1 0,0 3 130,0-4 1,2 6-185,2-2 2,-3 3 111,4 1 114,-5 0-479,5 0 0,-4 5-20,3 2 0,-3 5-23,-1 3 0,0-1 72,0 5 1,-4 0-93,1 4 1,-5-4-49,4 0 0,-1 0 114,1 4 1,2-2-70,-6-2 1,6 3-29,-2-3 1,-1-2-137,1-2 1,0-1 113,4 1 0,0-6-314,0 2 176,0-2-230,0 3-252,0-6 160,5-1-81,-3-5 690,3 0 0,-5 0 0,-5-5 0,-2-1 0</inkml:trace>
  <inkml:trace contextRef="#ctx0" brushRef="#br0" timeOffset="4">10336 14345 7946,'6'-12'328,"-2"1"0,-3-1-25,-1 1 0,0 3 356,0 1-438,0-1 1,0 0 623,0 1-308,0 4-117,0-2-237,5 5 1,-2 5-160,5 3 0,-5 2 113,5 2 0,-2 3-144,2 0 0,2 5-134,-2-1 0,-2-1 114,2 1 0,-1 0-158,5 4 0,3-4-97,0 0 0,0-1-67,-3 1 0,-1-1 120,1-3 0,-1-2-12,0 2 1,1-6 15,-1-2 1,1 0 22,-1 0 1,-3 2-108,-1-5 127,-4 0 0,3 0-179,-2-1 0,-3 2-85,3-1 1,-4-3 38,-4 3 0,2 1 407,-6-1 0,4 0 0,-3-4 0,-1 5 0,-3 1 0</inkml:trace>
  <inkml:trace contextRef="#ctx0" brushRef="#br0" timeOffset="5">10347 14619 7946,'0'-8'0,"0"0"605,0 6-41,0-8 27,0 9-403,0-5 1,2 6-15,1 0 1,4 0-55,4 0 0,1 0-175,-1 0 1,4 0-8,0 0 0,4-3 125,-3-1 1,3 0-488,-4 4 0,4 0 25,-4 0 0,2-1-183,-2-3 1,-2 3 157,2-3 1,-2-1 423,-2 1 0,5-5 0,2 3 0</inkml:trace>
  <inkml:trace contextRef="#ctx0" brushRef="#br0" timeOffset="6">10747 14333 7879,'-11'-5'-447,"4"4"585,-3-9 0,8 5 263,-6-3 0,5 2 495,0 2-142,1 3-28,2-4-66,0 5 1,0 5-602,0 2 1,0 5-47,0 3 1,4-1 107,0 5 0,5 0-222,-2 4 1,0 0 24,0-1 0,0 1-91,0 0 1,2 0-82,-5 0 0,4-4-128,-5 0 0,5-5 152,-4 1 0,4-2-40,-5-2 0,1-3-2,-4-1 1,0-3-137,0 4-333,5-6 16,-4 3 369,5-5 0,-8 0 90,-2 0 1,3-1 259,-3-3 0,-2-2 0,1-5 0,-3-1 0,-1-3-79,6 0 1,-5-4-2,4 3 1,-3-4 421,3 1 0,-4-3-32,4 0 0,-1-1 131,2 0 1,1 1-190,-2 3 0,2-1 54,-2 5 0,3 0 120,-3 3 0,3 5 254,1-1-12,0 5-108,0-2-634,0 5 39,5 0 0,-3 5-37,6 3 1,0 2 102,3 2 1,0-1-73,1 0 1,-1 1-81,1-1 1,-1-3-223,1 0 0,3-2-453,0 1 541,0 4 1,-3-10 222,-1 3 0,1-3-37,-1-1 177,0-5 0,1 0-52,-1-3 1,-1-2 151,-2 2 1,2-2-98,-2-1 1,-2-1 87,2 1 0,-5 0 68,5-1 0,-5 1 221,0-1 70,4 1-100,-6 0-69,4 4-321,-5 2 0,0 8-137,0 4 1,0 2 12,0 10 1,0 0 103,0 4 0,0 1-90,0 3 1,4-2 87,0 6 0,3-6-297,-3 2 0,4 1-64,-4-2 0,3-3-48,-3-4 0,4-5 114,-5 1 0,5-2 68,-4-2 0,1-4-335,-1-3-344,-3 2-393,4-5 579,-5 4 674,0-5 0,5 0 0,2 0 0</inkml:trace>
  <inkml:trace contextRef="#ctx0" brushRef="#br0" timeOffset="7">11272 14333 7948,'-6'-5'-9,"-3"3"121,5-6 407,1 5-187,3-7 233,0 9 297,0-9-199,0 9-220,0-4-239,0 5-73,0 5 0,3 1-85,1 5 1,4 6 94,-4 2 1,3-1-225,-3 1 1,4 0 97,-5 4 0,5-1-57,-4 1 0,3 0-48,-3 0 0,4-4-62,-4 0 1,1-5-42,-1 1 1,-3-2-62,3-2-332,2 1-174,-5-1-103,4 1 279,0-6-179,-3-1-58,3-5 237,-5 0 584,-5 0 0,2-4 0,-4 0 0,-1-5 0,-4 2 0,1-3 0,0-2 0,3 1 0,0-1 0,1-3 0,-5 0 0,1-2 0,0 2 0,3 3 0,0-4 0,2 4 0,-2 0 0,-1 1 49,6-1 0,-5 1 35,4 0 0,0-5 254,4 1 0,0 0 60,0 3 0,0 1 49,0 0 0,0 3-93,0 0 1,4 1 63,0-5 1,5 2-223,-1 3 1,2-2-1,1 5 1,1-4-196,-1 4 0,2-3 59,2 3 1,-1 0-162,5 4 1,-4-1-17,4-3 1,-1 3-21,1-3 1,1 3 69,-5 1 0,5 1-90,-5 3 1,0-2 61,-4 6 1,1-4 24,-1 3 1,-4-3 33,-4 4 1,-1 0 2,-2 3 0,0 0 49,0 1 0,-5-3-77,-3 2 1,-7-2 1,-4 6 0,1-3-21,-1-5 0,0 3-5,-4-2 1,0 1-153,0-2 0,6 2 108,1-5 0,4 1-292,0-1-125,6-3-341,1 4 650,5-5 0,1 0 237,3 0 0,2-5 0,6-1 0</inkml:trace>
  <inkml:trace contextRef="#ctx0" brushRef="#br0" timeOffset="8">11661 14288 7942,'-8'0'-519,"0"0"1178,6-6 1,-3 4 331,5-6 164,0 6-345,0-3-451,0 5 0,0 5-198,0 2 1,0 5 16,0 3 1,0 3-133,0 5 1,0-1-177,0 1 1,0 0 127,0 0 1,0 4-319,0-1 0,1 5 38,3-5 0,-3 1-80,3-4 1,1-2 173,-1-2 0,4-1 110,-5-3 0,2-3-102,-1-1 25,-3 1 281,10-6-208,-10 0 410,9-1 25,-9-5-205,9 0 0,-3 0-131,4 0 0,-3-1 1,-1-3 0,2 2 34,7-6 1,-8 4-12,4-3 0,1 4-54,2-1 0,1 3 37,0 1 0,-4-4-193,3 1 1,-2-1-125,-1 4 1,-1 0-154,0 0 0,-3 0-138,0 0 1,-5 0-1093,5 0 1676,-5 0 0,2 0 0,-5 0 0</inkml:trace>
  <inkml:trace contextRef="#ctx0" brushRef="#br0" timeOffset="9">12038 14288 7920,'-12'0'-146,"5"-4"-21,-1 0 1,5-1 767,0 1-79,1 3 0,2-6 593,0 4-263,0 1-340,0-3-341,0 5 1,2 5-81,1 3 0,0 6 141,5 1 1,-2 5-15,2-1 1,0 3 13,-4 1 1,1 1-1,-1 3 0,-1-3-30,4 2 1,-4-2-273,1-1 1,-3 0-108,-1 0 1,4-4 504,-1 0 0,3-5-2451,-3 1 1214,-1-2 1,4-3-182,-2-2-277,-3 2 509,9-9-291,-9 4 1149,5-5 0,-6 0 0,5-5 0,1-1 0</inkml:trace>
  <inkml:trace contextRef="#ctx0" brushRef="#br0" timeOffset="10">12152 14402 7893,'4'-12'377,"-1"1"-136,6-1 1,-2 2-194,4 3 1,-5 0 330,-2 4 33,3 1 0,-6-2-215,3 8 0,-3 3 2,-1 4 0,0 0-101,0 1 1,0 4 59,0 3 0,1 3-209,3 1 1,-3-4-10,3 0 1,1 0-45,-1 4 1,1-4 21,-1 0 1,-2-5-67,6 1 1,-5-2 74,0-2 0,0 1 13,1-1 1,-3-3-237,3-1 227,-3-4-273,-1 2 52,0-5 288,0-5 1,-4-2 42,0-4 0,1 0 160,3-1 0,-4-3-24,0 0 0,-4-6-94,5 2 1,-3-2 188,3-2 1,1 0 8,-1 0 0,0 4 7,-1 0 0,3 5-181,-3-1 1,3 6 118,1 1-41,0 6-13,0-8-288,0 9 1,5 1 57,3 7 1,2 7 10,1 1 1,2 6 15,2-2 0,-1-2-149,5 2 1,-4 0 37,4 4 0,-1-4-139,1 0 1,1-5 162,-4 2 1,3-5 23,-4-3 1,4 1 223,-4-6 1,0 5-67,-3-4 0,-1 0 19,1-4 0,-1 0-19,1 0 361,-6 0-287,4 0 1,-9-6 198,3-1 1,-3 1-150,-1-2 1,0-4 94,0-3 0,0-1 85,0 1-87,-5-3-169,4-5 1,-5 0 26,2 0 0,1-1-1,-4-3 0,3 3-124,-4-2 1,4 2-38,-3 1 0,4 5-242,0 3 1,0 0 5,-1 3 1,3-2-491,-3 7 39,3 1 0,1 0-139,0 2-163,0 3 0,0-3 339,0 8 0,0 4 673,0 7 0,5 3 0,1 5 0</inkml:trace>
  <inkml:trace contextRef="#ctx0" brushRef="#br0" timeOffset="11">12848 14345 7887,'2'-8'8,"2"0"0,-3 5 372,3-5 0,-3 5-92,-1-7 1,-4 8 807,0-6-789,-5 6 0,7-3-92,-6 5 1,4 0-121,-3 0 1,3 1 86,-4 3-161,1 2 1,-5 9 69,1 0 1,0 2-135,-1-2 0,2-1 54,2 5 0,-2-1-82,3 1 0,0 2-38,0-1 0,3 1 90,-4 2 0,6 1-116,-2 3 1,3-6-44,1 6 1,0-9-40,0 5 1,3-8 69,1 0 1,5-2 18,-1-2 1,2-5 56,1-2 1,1-3-20,-1-1 0,4 0 123,1 0 0,-1 0-65,-4 0 1,1-3 98,-1-1 1,0-5 20,1 1 1,-2-2 313,-2-1-278,2-1 1,-9 1 94,3 0 0,-3-1-240,-1 1 0,-5-1-197,-3 1 1,-5 5-182,-3 2 1,-4 2 201,1 2 0,2 0-1404,2 0 1601,3 6 0,0 0 0,1 5 0</inkml:trace>
  <inkml:trace contextRef="#ctx0" brushRef="#br0" timeOffset="12">13305 14345 7952,'-6'-8'138,"2"0"0,3 5 721,1-5-188,0 5 150,0-7-105,0 9-245,0-4-410,0 5 0,0 5 7,0 3 0,0 2 21,0 1 1,0 4 59,0 1 0,-4 4-115,0-1 0,0 3-17,4 0 0,0 1-151,0 0 0,0 0-117,0 0 0,0-4 114,0 0 1,6-5-48,1 1 1,3 2 77,2-2 1,0-1 63,4-7 0,-4 2-11,4-5 1,1 4 3,2-5 0,-2 1 39,-2-4 0,-1 0-31,1 0 1,-2 0-117,2 0 1,-2 0 5,-2 0 1,-3-4-536,0 1 171,-1-6-272,5 2 358,-6-4 1,-1 3 428,-5 1 0,0-1 0,0-3 0</inkml:trace>
  <inkml:trace contextRef="#ctx0" brushRef="#br0" timeOffset="13">13271 14527 8346,'1'-7'1131,"3"-1"-1022,2 6 1,7-5-53,2 3 0,-2 3-155,2-3 0,3 2 53,1-2 0,1 3-65,-1-3 1,2-1 100,-6 1 1,1-4-346,0 5 0,-4-5-4,4 4 1,-8-1-707,0 1 1064,-5 3 0,7-9 0,-4 4 0</inkml:trace>
  <inkml:trace contextRef="#ctx0" brushRef="#br0" timeOffset="14">13260 14356 7952,'6'-5'0,"5"-1"176,1-6 0,0 1 348,8-1 1,-1 1-736,3 0 141,-4-1 1,2 4 92,-4 1 0,3 3 103,-4-4 0,4 6 1,-4-2 0,0-1-14,-3 1 0,3 0-47,0 4 0,1 0 51,-5 0 0,-1-1-82,-2-3 1,2 3 146,-2-3 1,-2 3-17,1 1 1,-3 0 149,4 0-145,0 0 1,3 1-74,0 3 1,-3-1-3,0 4 0,-5 1-50,5 3 0,-4 1 31,3-1 1,-3 6-123,4 2 0,-4 3 79,3 5 0,-4-3-20,1 3 0,-3 1-63,-1-2 1,4 1-142,-1-4 1,1 0-13,-4 0 1,0-6 3,0-1 1,0-4-95,0 0 1,0-1-165,0 1-319,0-6-61,0 4 60,0-9 318,0 4 458,0-5 0,5-10 0,2-2 0</inkml:trace>
  <inkml:trace contextRef="#ctx0" brushRef="#br0" timeOffset="15">13625 14345 7882,'0'-12'365,"0"1"1,1-1-259,3 1 1,1 0-37,3-1 1,2 4 21,-2 1 0,2 1 154,1-2 0,2-1 24,2 5 0,-2-3-108,2 3 1,2 0-61,-2 4 1,4 0 15,-4 0 0,2 0-149,-2 0 1,-3 0 60,4 0 1,0 1-84,-1 3 1,1-1 43,-5 4 0,0 1-140,1 3 1,-5-3 7,1-1 0,-4 1 131,4 4 1,-6-1-202,2 0 0,-4 2 46,-4 2 0,-2-2-13,-6 2 0,0-2 156,-4-2 0,2 2 9,-5 2 0,0-2-19,-3 2 0,0 2 93,3-2 0,-1 0-44,4-4 0,2 1 147,7-1 1,0-3-132,4 0 1,1-1-9,-1 5 1,5-5 125,2 1 0,6-6-6,1 2 1,2 1 83,6-1 0,0 0-188,4-4 0,0 0-142,0 0 1,-4 4-165,0-1 0,-4 1-3,4-4 1,-5 4-100,1 0 0,-2 0 366,-2-4 0,1 5 0,-1 1 0</inkml:trace>
  <inkml:trace contextRef="#ctx0" brushRef="#br0" timeOffset="16">14139 14265 7840,'-5'-7'687,"2"-3"1044,-4 3-1805,4-4-98,-2 0 209,5 5 0,0 2 41,0 8 0,0 2 97,0 5 0,1 6 146,3 2 0,-1 4-86,4 3 0,-4 0-99,1 4 0,1-1-189,-1 2 0,3 2 59,-3-3 1,1-2-108,-1-1 1,-2-3 26,6-1 0,-4-4-24,4 0 1,-5-6-185,5-2-164,-6 0-542,9-4 358,-10-1-912,4-1 1542,-5-10 0,-5-6 0,-1-7 0</inkml:trace>
  <inkml:trace contextRef="#ctx0" brushRef="#br0" timeOffset="17">14059 14322 7835,'1'-12'0,"3"1"0,4 0 406,7-1-238,-2 1-107,3 4 0,-1 1 204,1 2 1,-1 3 25,-4-3 0,5 3 34,-1 1 1,0 0-224,-4 0 0,1 1-48,-1 3 1,1-2-33,-1 6 0,-3 0 6,-1 3 0,0 1-32,0-1 0,-2 0 84,-5 1 0,4 3-239,0 0 0,0 0-28,-4-3 1,-2 3-11,-1 0 1,-4 2 83,-4-2 0,3-2-75,1 2 1,-1-2 151,-3-2 1,3 2-1,0 2 1,1-5 39,-5 5 0,5-4-79,-1 4 0,6-6 210,-2-2 1,3 1 20,1 3 0,0-3 50,0 0 0,1-2-145,3 1 1,2 0 86,5-3 1,1-3-112,-1 3 1,4 1-5,1-1 0,4-1-434,-1-3 0,-1 0 189,1 0 0,-4 0-165,4 0 1,-5 0 41,1 0 335,3 0 0,-5 0 0,3 0 0</inkml:trace>
  <inkml:trace contextRef="#ctx0" brushRef="#br0" timeOffset="18">14607 14447 7848,'0'-11'0,"0"0"26,0-1 39,0 1 1,-4-1 224,1 1 0,-1 3 445,4 1-274,-5 4 0,2-3-73,-4 2 0,3 3 4,-4-3 1,4 3-127,-3 1 0,0 1-190,0 3 0,-2 2 97,5 5 1,-5 2-77,2 2 0,2 2 82,1 2 0,-1 2-144,1-1 0,0 1-211,4 2 1,0-2 89,0-1 1,5 1-251,3-2 1,2-1 161,1 1 0,1-5-54,-1 1 0,6-3 15,2-5 1,2-2-27,2-5 0,0 0 0,0 0 1,0 0-138,-1 0 0,1-5 139,0-2 0,-4-7 51,0-2 0,-1 0 326,1 1 1,-2 1 96,-6-5 1,0 0 142,1-4 0,-6 0-182,-2 0 1,-3 0 112,-1 0 1,-1 1-116,-3-1 1,-7 0 38,-8 0 0,-7 1-303,0 3 1,-6 4 15,1 8 173,4 2-789,-6 5 0,8 1 90,-1 3 1,6-2-114,0 6 0,7-1 142,-3 5 549,4 4 0,0-3 0,1 3 0</inkml:trace>
  <inkml:trace contextRef="#ctx0" brushRef="#br0" timeOffset="19">14916 14356 9295,'-7'0'707,"2"0"1,9 5-498,0 3 1,3 2-32,-3 1 1,1 1 21,-1-1 0,1 2-91,3 2 0,2-1 12,-2 5 0,-2-4-196,2 4 0,-5-1 57,5 1 0,-4 1-125,3-4 1,-4 3-13,1-4 0,-3 0-621,-1-3-488,5-1 614,-4 0-296,4-4 263,-5-2 682,0-5 0,-5-5 0,-1-2 0</inkml:trace>
  <inkml:trace contextRef="#ctx0" brushRef="#br0" timeOffset="20">14847 14356 7842,'5'-11'0,"-2"-2"347,4-2-217,-4 2 1,7-3 98,-2 4 1,1 4-40,-2 1 211,3 4 0,-3-2-41,4 5 0,2 0-102,2 0 0,-2 0-158,2 0 0,1 0 24,0 0 0,3 2-14,-4 1 0,0 4-69,-3 4 0,0-3-84,3-1 1,-6 1 27,3 3 1,-3 1-182,2-1 0,-5-3 45,-2-1 1,-3 1-35,-1 3 1,0 1 57,0-1 0,-1 5 17,-3-1 0,-2 0-24,-5-4 0,-5 1-5,1-1 1,-1 1 251,0-1 1,4-1-67,-3-2 1,2 2 380,1-2-234,6 2 1,-3 1-50,5 1 1,1-5-23,3 1 1,5-2 30,2 2 0,5 1 66,3-6 1,-1 3 135,5-3 0,0-1-2,4 1 0,0 0-142,-1 1 0,1-3-250,0 3 0,-4-3-306,0-1 0,-5 4-436,1 0 0,-3 1 12,-5-1 0,2-2 768,-5 6 0,0-1 0,-4 5 0</inkml:trace>
  <inkml:trace contextRef="#ctx0" brushRef="#br0" timeOffset="21">17154 14322 7937,'0'-12'-12,"0"1"0,0 0-5,0-1 486,0 1 253,0-1-257,0 1-29,0 4-359,0-3 1,-5 9 86,-3-3 0,2 3-20,-2 1 0,1 0-19,-5 0 0,0 4 10,-3 0 0,2 4-29,-2 0 0,2 2-15,2 2 0,-2-1-9,-2 1 0,6 0 51,-3 3 0,5-1-203,-1 5 1,2 0 125,2 4 1,3-4-69,-3 0 1,-1-3-41,1 3 1,0-2-94,4 2 1,0 2 25,0-6 1,1 0-79,3-3 0,1-1-12,3 0 1,2 1 122,-2-1 0,2-1 35,1-2 0,4 1 38,1-5 1,0 1 18,-1-1 1,-1-3-27,5 3 0,-5-3 8,2-1 0,0-1 40,-1-3 1,1 3 7,-5-3 1,-3-1 41,-1 1-73,1-5 154,3 3-70,-4-6 36,-2 1 0,-5 3 6,0 1 192,0 4-165,0-7 25,0 9-371,0-4 215,0 5-177,0 5 1,1-3-98,3 6 173,-3-1 1,8 5 50,-5-1 0,5-3 0,-2 0 1,3-2-7,2 1 1,0 2 9,4-5 0,-2 1 87,5-1 0,-3-3-35,7 3 1,-6-3 84,5-1 1,2-1-99,3-3 1,0-1-2,-4-2 0,-1-4 69,1 4 1,-1-7 10,-3-1 0,-3-1-14,-4 5 0,-1 0 111,1-1 0,-6-3-37,-2 0 1,-3-6-82,-1 2 1,-1 2 116,-3-2 0,-4 1-75,-7-1 0,1-2-123,-5 6 1,-1 0-34,-7 4 0,-1 4-139,-2 3 0,-3 3 11,2 1 0,0 5-203,0 3 1,5 6 76,7 1 1,2 5 38,6-1 1,0 4-442,4 4 1,2-3 226,5 3 1,1-3-963,3-1 1427,7-6 0,7 5 0,5-4 0</inkml:trace>
  <inkml:trace contextRef="#ctx0" brushRef="#br0" timeOffset="22">17817 14425 7584,'5'-7'235,"-4"-3"882,4 9-310,-5-9-42,0 8-152,0-3 62,0 5-443,0 5 1,0-2 26,0 5 0,0-1-96,0 5 0,-4 3-94,0 0 1,1 2-41,3-2 0,0-1-82,0 5 0,1-4-32,3 4 0,-3-4 102,3 4 0,-2-4-64,2 5 0,-1-7 17,4 3 1,-4-7-106,1-2 0,-2 0-207,2 0 215,-3 3 0,4-7-748,-5 4-32,0-4-323,5 2 832,-3-5 1,1 0-26,-6 0 1,1-1 120,-1-3 1,-3-2 20,3-6 0,-2 1 146,1-1 0,1 0 98,-4-4 1,4 3 207,-1-7 1,2 5 9,-2-4 1,1 1 256,-4-1 0,4-2-103,-1 2 0,-1 1 244,2-1 1,-1 5-228,4-1 1,0 2 109,0 2 0,-2 3 796,-1 0-468,1 6-619,-3-3 0,7 5-54,1 0 1,4 5-84,4 3 0,2 3 137,2 4 0,2-1-178,2 5 1,2-4 26,-2 4 0,-1-1-206,1 1 0,-1 3 7,1-3 0,2-3 56,-2 0 0,-1-4 16,1 0 1,-4-2 124,4-3 1,-5-1 122,2-6 1,0 0-5,-1 0 314,1 0-130,-5 0 280,0 0-316,-4-6 0,-2 0-128,-5-5 0,-1-5 6,-3 1 1,1-4-49,-4 4 1,-1-5-75,-3 1 0,-1-3 20,1-1 1,1 0-157,2 1 0,-2 0-17,2 3 0,2 1-209,-2 3 0,6 6-91,-2-2 1,3 2-992,1-3-232,0 6 776,0-4 0,1 9 859,3-3 0,2 8 0,5 2 0</inkml:trace>
  <inkml:trace contextRef="#ctx0" brushRef="#br0" timeOffset="23">18410 14345 7857,'-11'0'0,"0"-4"86,-1 0 1,6-1 457,2 1-66,-2 3-1,4-9 82,-3 8 215,5-3-322,0 5 1,4 5-269,0 3 0,4 3-7,-5 5 1,5-2-43,-4 5 0,0 0 30,-4 4 0,3-1-132,1 1 0,0 0 13,-4 0 1,4-4-205,0 0 1,3-1-42,-3 1 0,4-1 112,-5-3 1,5-3-136,-4 4 0,4-7-39,-5-2 0,1-3-504,-4 4-71,5-6-404,-4 3 330,5-5-116,-6 0 708,-6 0 0,1-1 318,-2-3 0,-3-2 0,2-6 0,-2 1 0,-2 0 0</inkml:trace>
  <inkml:trace contextRef="#ctx0" brushRef="#br0" timeOffset="24">18330 14527 8626,'6'-6'763,"0"1"-424,5 5 1,1-1-154,-1-3 1,1 3-1,-1-3 1,4 2-27,0 2 1,6 0-149,-2 0 1,-1 0-46,1 0 1,-2-1 173,2-3 0,2 3-377,-6-3 1,0-1-433,-3 1-486,-1 1 700,0-2 0,-4 2-744,-3-5 1198,-3 6 0,-6-8 0,-2 3 0</inkml:trace>
  <inkml:trace contextRef="#ctx0" brushRef="#br0" timeOffset="25">18296 14333 7884,'8'-1'256,"-1"-3"1,2-1-163,7-3 1,0 0 96,3 4 0,3-4 2,-3 4 0,2-3 231,2 3 1,0-4-196,0 4 0,0-3-60,-1 3 0,1-1-213,0 1 0,-1 3 83,-3-3 1,-1-1-30,-3 1 0,-6 0 46,2 4 0,-2 0-150,2 0 0,-4-1 60,-3-3 81,2 3 139,-5-4-110,4 5 305,-5 0-46,5 0-58,-3 0-116,3 0 0,-4 5 117,3 3 1,-3 2-102,3 1 0,-3 2 4,-1 2 1,4 3-158,0 5 1,-1-2 84,-3-2 1,0 7-162,0-3 1,4 2-50,0-2 0,0-2-66,-4-2 1,1 3 89,3-3 0,-3-2 18,3-2 0,1-3-73,-1 0 0,1-2-419,-1-2 41,-3 2 0,5-9-135,-2 3-1210,-2 2 1098,3-5 1,-7 5-445,-1-6 1201,1 0 0,-3-6 0,5 0 0</inkml:trace>
  <inkml:trace contextRef="#ctx0" brushRef="#br0" timeOffset="26">18959 14299 8028,'0'-6'2752,"0"1"-2366,0 5 1,0 5-49,0 2 1,0 7-73,0 1 1,0 6-70,0-2 0,0 2-39,0 2 0,3 0-77,1 0 1,0 0 5,-4-1 1,4 1-177,0 0 0,-1-1-75,-3-3 1,0 1 50,0-5-826,6 1 486,-5-5 1,4-3-785,-5-1 44,5-4-698,-4 2 1891,4-10 0,-10-2 0,-1-4 0</inkml:trace>
  <inkml:trace contextRef="#ctx0" brushRef="#br0" timeOffset="27">18822 14367 7828,'0'-11'265,"1"-4"-221,3 0 0,2-1 240,5 5 0,1 0 111,-1-1 1,1 4 120,-1 1 1,1 4-180,-1 0 1,4 1 45,0 2 0,6 0-205,-2 0 0,2 0 13,2 0 1,4 5-139,-1 3 0,1 2 55,-4 2 1,-1-1-49,-3 0 0,1 5-73,-5-1 0,0 5-143,-3-1 1,-2-1 69,-2 1 1,0 1-23,-4 7 1,-1-3-107,-7 3 0,-4 1 78,-7-2 0,-3 1-144,-5-4 0,-4 3 64,-4 1 0,-1-2 26,2-6 1,1-2 56,2-6 1,4 1 3,0-1 1,6-4-398,5-4 101,6-1 0,1-4 425,5-1 0,10-9 0,3-6 0</inkml:trace>
  <inkml:trace contextRef="#ctx0" brushRef="#br0" timeOffset="28">19381 14333 7809,'0'-7'36,"0"-1"249,0 0 1,1-2 875,3 3-288,-2 2 114,3 5-305,-5 0 0,0 5-510,0 2 0,-2 3 0,-1 2 1,1 4-32,-2 3 1,3-1-182,1 1 1,0 0 12,0 4 0,0-1-187,0-3 0,0 2 8,0-2 1,1-1 65,3 1 0,-1-5-56,4 1 1,1-2-7,3-2 1,5-1 91,-1-2 1,4 1-15,-4-5 1,5 0 7,0-4 1,-3 0-40,2 0 1,-5-4-427,2 0-429,1-5 351,-4 3 129,-2-6 0,-7 5 530,-8-1 0,-2 6 0,-5-4 0</inkml:trace>
  <inkml:trace contextRef="#ctx0" brushRef="#br0" timeOffset="29">19336 14504 9105,'11'0'397,"0"-5"0,5 4-293,-1-3 1,1 3-15,0 1 0,-2-4-146,5 0 1,-2 1 5,2 3 1,2-4-194,-6 0 0,0-1-585,-3 1-84,-1 3-263,0-9 1175,-4 3 0,-7-4 0,-7 0 0</inkml:trace>
  <inkml:trace contextRef="#ctx0" brushRef="#br0" timeOffset="30">19370 14322 8001,'5'-12'408,"1"1"-286,6 0 0,-1 0-22,0 4 1,6-2 116,2 5 0,-1-1 161,1 1 0,0 3-118,4-3 0,-4 2-57,0-2 1,-4 2-141,4-1 1,-5 1-22,1 2 0,-2 2-102,-2 1 1,-1 0 121,-2 5 1,1-5 23,-5 5 0,3-4-6,-3 3 1,4 1 7,-4 4 0,1-1-91,-2 0 1,3 1 37,1-1 0,2 4-2,-5 1 1,3 4 50,-3-1 0,4 3 6,-4 0 1,1 0-26,-1-3 1,-3 3-53,3-3 0,-3 1-44,-1-1 1,0 1 1,0-5 1,-1 1 40,-3-5 0,3 1-44,-3-1-79,3-5 1,-1 1-202,-2-4 80,3-1 62,-4 3 1,5-6 353,0-3 1,0-3-36,0-4 1,0 2-104,0-2 1,0 2 175,0-6 1,-4-2-64,0 2 0,1-4-41,3 4 1,0-4-85,0 3 1,0-3-5,0 4 1,0 0-2,0 3 0,0 5-202,0-1 159,0 6 0,1-3-136,3 5 0,-2 1 74,6 3 1,1 2 22,6 5 1,2 5-13,2-1 1,1 4 42,-5-4 0,5 2-4,-1-2 0,-1-1 2,1 5 0,-1-5 3,1 1 0,1-4 47,-4-3 0,0 1-42,-1-5 1,-2 0 185,2-4 0,-2 0-105,-2 0 1,-3 0 167,0 0-75,-6-6 0,3 0 169,-5-5 0,0-2-102,0-2 0,-1 1 41,-3-5 1,2 1 28,-6-1 0,0-3-90,-3 3 0,-1-2-223,1-2 1,1-4-46,2 1 0,-2-1-123,3 4 1,1 0-121,3 1 1,-2 4-901,1 3 723,0 2 1,4 5-1006,0 1 449,0 4 1,0-1 493,0 8 0,0 2 545,0 6 0,10-1 0,3 1 0</inkml:trace>
  <inkml:trace contextRef="#ctx0" brushRef="#br0" timeOffset="31">20363 14299 7786,'7'-11'325,"3"4"1,-9-3-119,3 2-368,2 3 816,-4-5-341,3 4 1,-7-1-68,-1 4 1,0 1-43,-5 2 0,1 0-1,-5 0 0,1 2-20,0 1 1,-2 4 12,-2 4 0,2 1-156,-2-1 1,-2 6 105,2 2 0,0 2-173,3 2 1,5 0-10,-1 0 0,6 0-6,-2-1 0,3 1 70,1 0 1,1-1-116,3-3 0,2 1 78,5-5 1,2 0-21,2-3 0,-1-5-74,5 1 1,-1-5 108,1 0 0,3-1-216,-3-2 1,-2 0-2,2 0 1,-1-2-29,1-1 0,-1-4 204,-3-4 0,-2 3-9,2 1 1,-2-1 90,-2-3 0,1-1 8,-1 1 0,-3-1 44,-1 1 1,-4-4-66,1-1 1,-3 0 604,-1 1-351,5 2 1,-4-3 410,3 4-493,-3 6 1,-1-1 52,0 4-205,0 1 1,-3 2-157,-1 8 1,-5 2 56,1 2 0,2 0 74,-2 3 1,5-1-116,-5 5 0,5-3 28,0 3 0,1-2-76,2 3 0,0 0 39,0-5 0,5 2-136,3-2 0,2-4 111,2 1 0,-1-1-69,0-3 0,2-2 93,2 2 0,-2-6 4,2 2 0,-2-3-6,-2-1 0,1 0-13,-1 0 0,1 0 8,-1 0 1,0 0-259,1 0-247,-1-5-93,1-1-546,-6-6 198,-1 1 1048,-10 0 0,-6-1 0,-7 1 0</inkml:trace>
  <inkml:trace contextRef="#ctx0" brushRef="#br0" timeOffset="32">20535 14596 7797,'-7'0'-51,"2"-5"145,5 4 1,2-5 86,1 6 0,0-3 70,5-1 0,-1-1-177,5 1 0,3 3-114,0-3 0,2-1-62,-2 1 0,-1-4 93,5 5 1,-5-3-303,1 3 0,0 0 54,-3-4 0,2 3-286,-7-4 543,-2 0 0,5-3 0,-3 0 0</inkml:trace>
  <inkml:trace contextRef="#ctx0" brushRef="#br0" timeOffset="33">20489 14345 9731,'5'-12'1170,"5"5"-774,5-1 0,6 4-196,-2-3 1,-1 0-34,1 0 1,3-2-237,5 5 0,0-4-411,-4 4 0,2 1 224,-2 3 0,2-4 256,-6 0 0,-2 0 0,-1 4 0</inkml:trace>
  <inkml:trace contextRef="#ctx0" brushRef="#br0" timeOffset="34">21231 14265 7707,'0'-12'-155,"0"1"800,0 4 763,0-3-605,0 4 10,0 0-508,0 1-153,0 15 0,-3 2 40,-1 11 0,0-4-119,4 0 0,-4 0-29,0 4 1,1 0 82,3 0 1,0 0-223,0 0 1,0-1 35,0 1 1,1-1-5,3-3 0,-2 1 12,6-5 1,-1 4-81,5-3 1,3-1 101,0-4 0,2-3-2,-2 0 0,-1-6-133,5 2 0,-5-3 85,1-1 0,2 0-275,-2 0 1,0 0-33,-3 0 1,-5-4-731,1 1 375,-1-6 270,0 2 1,-2 0-175,-5-1 645,0 6 0,-10-14 0,-3 4 0</inkml:trace>
  <inkml:trace contextRef="#ctx0" brushRef="#br0" timeOffset="35">21197 14470 7851,'0'7'863,"1"-2"-516,3-5 0,-1 0-163,4 0 0,5 0-25,3 0 0,1 0-91,0 0 0,-2 0 103,5 0 0,-2 0-121,3 0 1,1-4-455,-2 0 0,-2 0 128,-2 4-1117,-2-5 1393,-2 4 0,-5-9 0,-1 3 0</inkml:trace>
  <inkml:trace contextRef="#ctx0" brushRef="#br0" timeOffset="36">21186 14299 7851,'10'-11'126,"-3"-1"1,7 1 268,-2-1 1,6 2-164,-3 2 1,5 0-8,-1 4 0,3-4 105,1 4 0,-4-3-53,0 3 1,-2 0-1,2 4 1,2 0-47,-6 0 0,4 0 13,-4 0 1,-3 0 85,-5 0-119,1 0 1,0 0-136,-1 0 1,-4 5 95,0 3 1,0 2-132,1 1 1,-3 5-20,3-1 0,1 5-146,-1-1 1,1 7 98,-1 0 0,-3 1-100,3-4 1,-2 3 31,2 1 1,-3 0-120,3-5 0,-3-2-40,-1-1 1,0-5 75,0 1 0,4-3 9,0 0 0,0-5-210,-4 1-396,0-5-5,0 2 63,0-5 0,-5-5 1,-2-2-1</inkml:trace>
  <inkml:trace contextRef="#ctx0" brushRef="#br0" timeOffset="37">21460 14310 7851,'0'-11'0,"0"-4"112,0-1 1,6-3 91,6 4 1,-1 0 267,4 4 1,-1 3-202,1 0 1,-1 6 81,5-2 1,-5 3-162,2 1 1,0 0 6,-1 0 0,1 0-193,-5 0 1,4 1 46,0 3 1,1-2-92,-5 6 0,-3-4 6,-1 3 1,-4 1-134,1 3 1,-3 1 91,-1-1 0,0 1-61,0-1 0,-1 4-23,-3 1 1,-3 3-75,-4-4 1,0 5 48,-1-1 0,1-1 93,-1 1 1,1 0 36,0 4 0,4-4-4,3 0 0,3-5 122,1 1 0,0 2-70,0-2 0,1-4 97,3-3 1,3-2-23,4 2 0,0-2 125,1-2 1,0-3-263,4 3 0,0-3 64,3-1 1,2 0-415,-6 0 1,1 0-71,0 0 0,-8 0-763,4 0 1249,-3-5 0,2-1 0,1-6 0</inkml:trace>
  <inkml:trace contextRef="#ctx0" brushRef="#br0" timeOffset="38">21825 14299 7791,'0'-11'423,"0"-1"0,2 2-390,1 2 1,0-1-72,4 6 0,-3-1 1082,4 4-687,-6 0 0,4 1 27,-6 3 0,3 7-152,1 8 1,0 4 46,-4 4 1,4-3-144,0 3 1,-1 1-133,-3-2 0,0 2-42,0-1 1,0-3-236,0 2 1,0-5-6,0-2 0,2-5-773,1 1 130,-1-2 613,3-2 1,-4-5-399,3-2 0,-3-4 706,3-4 0,2-2 0,1-5 0</inkml:trace>
  <inkml:trace contextRef="#ctx0" brushRef="#br0" timeOffset="39">21757 14299 7791,'6'-11'0,"4"-5"206,-2 1 1,6-4 316,1 4 1,5 0-176,-1 3 1,-1 6-4,1 2 0,-1-1-126,1 1 0,3 0 32,-3 4 1,-2 0-249,2 0 29,-5 5 0,4-2 31,-3 5 1,-3-1-164,-1 5 1,-1 0-19,-6 3 1,4-2 10,-4 2 1,-1-1-160,-3 2 0,-5-4 117,-2 3 1,-5-1-43,-3 2 1,2-4 104,-2 4 1,-1-4 43,0 0 0,1 3 12,4 0 1,-1 2 142,1-2 1,3-2-70,1 2 0,4-3 148,-1 0 1,3-1 243,1 1-321,0-1 1,5 1-52,3-1 1,2-5-65,1-2 0,1 1-127,-1-1 0,1 1 70,-1-1 1,4-3-102,0 3 0,2-3-368,-2-1 0,-2 0-130,2 0-54,3 0 0,-5 0-36,2 0 746,-8 0 0,4 0 0,-5 0 0</inkml:trace>
  <inkml:trace contextRef="#ctx0" brushRef="#br0" timeOffset="40">22248 14390 8146,'0'-11'751,"0"-1"-181,0 1 0,0 3 206,0 1-410,0 4-75,0-2-124,0 5 1,-5 5-35,-3 3 0,-2 6-28,-1 1 0,-1 5 76,1-1 1,-1 3-271,1 1 1,1-2 79,2-2 0,-1 3-261,5-3 1,1-1 36,3 1 0,1-5-71,3 1 0,2-4 98,5-3 1,5-2 77,-1-2 0,5-3 12,-1 3 0,3-6-29,1-2 1,0-5 44,-1 1 1,-3-2 12,0-1 0,-5-2 158,2-2 1,-5 1 5,-3-5 0,-3 5 108,-5-1 1,0-3-118,0-1 0,-2 1-21,-1-1 0,-9 1-199,-7-1 1,1-1 114,-1 5 0,0 0-191,-3 3 1,2 2-96,1 2 0,5 3-109,-1 5 0,3 0 4,0 0 428,6 0 0,-4 5 0,3 2 0</inkml:trace>
  <inkml:trace contextRef="#ctx0" brushRef="#br0" timeOffset="41">22453 14345 7786,'5'-12'-629,"-2"2"1061,5 2 948,-6 3-861,3 5 0,-5 2 9,0 1 1,4 4 114,0 4 0,0 4-231,-4 1 1,1 4 161,3-1 1,-3 3-192,3 0 1,-2 5-382,2 0 1,-3-1-31,3-3 0,-1 0 49,1 0 0,-2-5-4,6-3 1,-4 1-211,3 0 1,-3-2-304,4-7 0,-5 2-84,5-5-411,-5 0 90,2-4-58,-5 0 511,-5-5 0,2 2-75,-5-5 0,2 5 84,-2-5 0,-2 0-74,3-3 1,-3-4 512,-2 0 0,-4-6 0,-2 3 0</inkml:trace>
  <inkml:trace contextRef="#ctx0" brushRef="#br0" timeOffset="42">22408 14379 7786,'0'-12'0,"0"0"151,0-3 1,1 2 287,3-2 0,2 2-123,6 2 1,-1 3-62,0 0 0,1 6-9,-1-2 0,1 3-110,-1 1 0,2 0-105,2 0 0,-2 0 82,2 0 0,-2 1-9,-2 3 0,0 1-106,1 2 0,-1 4 14,1-4 1,-1 0-88,1 0 0,-5 1-38,1 3 1,-6-3-75,2-1 1,1 1-24,-1 3 10,0 1 1,-9-1 96,-3 1 1,-3 3-63,-5 0 0,4 0 106,-3-3 1,-2 1-31,2 2 1,-4-3 133,4 4 0,1-4 155,6 0 55,3-1 0,5 1-40,0-1 1,1-3 84,3-1 1,4 0-38,7 0 0,1 2 87,3-5 1,3 1-50,-3-1 0,-1-2-103,1 6 0,-5-6-433,1 2 1,-2 1-247,-2-1 0,-3 0-1239,-1-4 1720,-4 0 0,2 5 0,-5 1 0</inkml:trace>
  <inkml:trace contextRef="#ctx0" brushRef="#br0" timeOffset="43">1907 16378 7884,'-6'-2'89,"2"-2"0,-1 2 372,1-6-214,0 6 0,4-5 519,0 4-225,-5 1-219,4-3 7,-4 5-240,5 0 1,1 5-93,3 3 1,-1 6 73,4 1 0,0 5-54,0-1 1,3 4-43,-2 4 0,2-2-48,2 6 1,-1-1 69,0 5 1,1-5-113,-1 0 1,1-4 86,-1 0 0,0 2-123,1-1 0,-4-2 49,-1-6 1,-1-2 71,2-6 1,1 1-25,-5-1 1,3-3 91,-3-1 226,0-4-204,1 2 49,-4-5 181,4 0-243,-5 0 0,-3-1 3,-1-3 1,0-2-92,4-6 0,0 1 36,0-1 1,-4-4-9,0-3 0,1 1-35,3-1 0,0 0-12,0-4 1,3 2 51,1 2 1,5-2-11,-1 6 1,-2-4 2,2 4 1,-5 3-44,5 5 1,-5 3-289,0-4 225,4 6 50,-1-3 1,6 10 74,-1 2 1,0 4 181,1 0 0,-1 5-258,1 3 1,-1-1 20,0 1 0,1-1-119,-1 1 1,1 1 80,-1-4 1,1-1-101,-1-4 1,0 1 131,1-1 1,-1-3-19,1-1 1,-1-4 100,1 1 1,-5-3 404,1-1-239,-1 0 1,5 0-7,-1 0 0,-4-5 179,-4-3 0,0 2-89,1-2 0,-3 1 57,3-5 0,-3 1-90,-1-1 0,0 0 88,0-4 0,0-1-132,0-6 0,-4-4-31,0 1 1,1-5-233,3 4 0,-2-4 86,-1 0 0,1 2-248,-2-1 1,3 4 129,1 0 0,0 3-326,0 4 0,0 2-190,0 6-109,0-1-150,0 6 256,0 1 1,0 6 614,0 3 0,0 2 0,0 6 0</inkml:trace>
  <inkml:trace contextRef="#ctx0" brushRef="#br0" timeOffset="44">2718 16298 9996,'0'11'274,"1"2"3,3 2 1,1-1-104,3 5 1,1 0-22,-5 4 1,3 5-46,-3 2 0,4 2-85,-5-2 1,3 3 22,-3-2 0,-1-2-161,1 1 0,0-5 59,1-3 0,-3 0 66,3-7 1,-2 4-131,2-4 1,-3 1-68,3-5-126,-2 1-136,3-1-366,-4 0-121,4-4-303,-5-2 1239,0-5 0,0-5 0,0-2 0</inkml:trace>
  <inkml:trace contextRef="#ctx0" brushRef="#br0" timeOffset="45">2981 16378 7853,'0'-12'763,"1"1"-94,3-1 1,-2 5 209,6-1 57,-5 5-645,7-2 0,-8 7-70,6 1 1,-4 8-38,3 4 1,-4 9-82,1-1 0,1 7 4,-1 1 0,-1 6-148,-3 1 1,0 0-337,0-4 0,0 0 216,0 0 1,2-1-264,1-2 0,3-3 141,1-5 0,3-2 27,-2-2 1,-2-2 60,2-6 1,-4-4-422,3-4-289,-4 4-522,2-6 1427,-5 4 0,-5-10 0,-2-1 0</inkml:trace>
  <inkml:trace contextRef="#ctx0" brushRef="#br0" timeOffset="46">2764 16743 7788,'0'-11'1614,"0"-1"0,9 6-1146,2 2 1,3-1-215,-2 1 0,0 0-137,3 4 1,-1 0 87,5 0 1,0 0-756,4 0 0,0 0-151,0 0 0,-4 0-1426,0 0 2127,0 0 0,4 0 0,0 0 0</inkml:trace>
  <inkml:trace contextRef="#ctx0" brushRef="#br0" timeOffset="47">3312 16343 7826,'-10'-5'328,"2"-2"0,-1 0 1331,6 0-832,-1 4-24,4-2-432,0 5-162,0 5 0,0 3-84,0 7 1,0 8-13,0 7 0,4 1-143,-1 3 0,5-2-28,-4 6 1,0-3-344,-4 0 1,3-2 142,1-3 0,1 0-197,-1-7 0,-3 1 190,3-8 1,1-1 47,-1-4 1,4-3 153,-4-1 0,4-3-111,0 4 0,-2-6 230,2 2 0,0-2 9,3-2 0,0 0 23,1 0 0,-1 0-106,1 0 1,-1-4 8,1 0 0,3-4-119,0 4 1,0-3 51,-3 3 1,-1-4-114,0 5 1,1-5 51,-1 4 1,1-3-141,-1 3 1,-1-1 27,-2 1 0,1 1-531,-5-4 780,-1 4 0,2-7 0,2 4 0</inkml:trace>
  <inkml:trace contextRef="#ctx0" brushRef="#br0" timeOffset="48">3209 16709 7766,'2'-13'732,"1"-2"1,4 2-1048,4-2 177,6 2 1,-3 6 182,5-1 1,0 0 269,3-3 1,1 3-173,0 1 1,0 4-40,0-1 0,-2 2-297,-2-2 0,2 3-58,-6-3 1,4 3-48,-4 1 1,-1-2 90,-6-1 0,2 1-27,-2-1 1,-2 1 233,2 2 0,-6-5 0,3-1 0</inkml:trace>
  <inkml:trace contextRef="#ctx0" brushRef="#br0" timeOffset="49">3232 16366 7867,'13'-19'199,"2"0"1,3 5 342,5-1 1,3 2-208,1 2 0,1 1-137,-2 2 1,0-1-130,4 5 0,-3-3 123,3 3 0,0 0-287,0 4 0,-2 0-77,-5 0 0,-4 0-75,0 0 0,-5 0 95,1 0 0,-2 0-129,-2 0 1,1 0 192,-1 0 1,-3 0 20,-1 0 0,-3 0 37,4 0-47,-6 0 0,5 0 301,-4 0-108,-1 0 0,3 1 98,-5 3 1,1-1-72,3 4 0,-3 2 79,3 6 0,-3 3-136,-1 5 1,0 5 4,0 2 1,0 3-92,0 2 0,0 3 100,0 0 0,0 1-384,0-1 0,0-4 111,0 1 1,0-5-27,0-3 1,1-7 206,3 3 1,-1-7-13,4 3 1,0-5 29,0 2 117,3-9 0,-7 2-107,5-5-7,-6 0-271,3-4-147,-5 0-1,0-5 1,-1-2 109,-3-4 1,3 3-55,-3 1 1,-1-2 120,1-6 0,0 2 70,4-2-1,-3 1 188,-1-2 0,-1-1-82,1-6 0,3 4 159,-3 0 1,-1 1 147,1-1 1,0 3 161,4 4 0,0 1 271,0-1 120,0 6-141,0 1-325,5 5 0,2 1-182,4 3 1,2 2 64,2 6 0,-1 4-316,5 3 0,-5-1 20,1 1 0,3-4-10,1 4 1,2 0-4,2 4 1,4-1-79,0-3 0,1 1 4,-2-5 0,-2 1-81,3-5 0,1 0 234,-2 1 0,1-2-63,-4-2 0,-4-3 274,0-5 0,-5 3 210,1 1-230,-2 0 1,-7-9 116,-2-3 0,-3-2 251,-1-1 1,0-4-116,0-1 1,-5-4 89,-2 1 1,0-4-95,0-4 1,-1 2-114,-3-5 1,1-1-365,2-3 0,-2 3-115,2 1 0,2 1-158,-2-2 1,4 0 179,-3 4 0,4 4-144,-1 4 1,3 5-447,1-1 48,0 2 1,0 2-1143,0-1 756,0 6 1049,0 1 0,5 5 0,2 0 0</inkml:trace>
  <inkml:trace contextRef="#ctx0" brushRef="#br0" timeOffset="50">5311 16435 7847,'-7'1'-1391,"4"3"1630,1-3 1,1 5 81,-3-2 1,3-1 338,-3 4-69,3-4-116,1 7 0,0-4-84,0 6 0,0-5-133,0 1 0,1 1-70,3 6 0,-2-2 23,6 2 1,-2-2-130,2-2 1,1 2-8,-5 2 1,1-2-150,-1 2 0,-3-2-46,3-2-211,2 0 183,-5 1 104,4-1 320,0-4-222,-3-2 467,3-5-132,-5 0-310,0-5 0,0-2-23,0-4 1,0-1-142,0 1 0,1-4 71,3 0 1,-2-6-93,6 2 1,-4 1-62,3-1 0,1 2 97,3-2 1,1 2-26,-1 6 0,1-3-22,-1 2 1,1-2 24,-1 7 1,4 2 12,0 1 1,1 3-3,-5 1 0,2 0-11,2 0 1,-2 0-8,2 0 1,1 5-36,0 2 0,0 3 57,-1 2 0,-2 1 118,2 2 1,-3-1-33,-5 5 0,2-4 52,-5 4 1,0 0-75,-4 4 1,4-4 13,-1 0 1,1-4 12,-4 4 1,0-5-16,0 1 0,0-2-377,0-1 217,0-1-672,0 0-255,5 1 1088,-3-6 0,8 4 0,-4-3 0</inkml:trace>
  <inkml:trace contextRef="#ctx0" brushRef="#br0" timeOffset="51">6498 16286 7893,'-5'-11'2164,"4"-1"-1253,-4 1-636,5 5 1,1 2-161,3 8 1,-1 7 37,4 8 0,0 4-1,0 3 1,2 5 29,-5 7 1,5-1-149,-2 5 0,0-6-175,0 3 0,-3-1 81,4-4 0,-4-1-181,3-6 1,-3-7 107,4 3 1,-2-8 35,2 0 1,0-2-124,-4-2-208,5-4-96,-2 3-367,-1-9-118,-1 4-333,-5-5 1342,0 0 0,5-10 0,1-3 0</inkml:trace>
  <inkml:trace contextRef="#ctx0" brushRef="#br0" timeOffset="52">6967 16355 7821,'12'-12'0,"4"1"318,-9-1 1,3 1-23,2 0 1,-1-1-269,1 1 0,-2 3 180,-3 1-62,-1-1 1,-8 0-54,-2 1 1,1 4-89,-9-1 0,0 4-10,-8 4 1,-1-1-231,2 4 1,-7 1 63,0 3 0,-2 5 124,1-1 1,2 1 127,-6-1 0,7-2-111,1 2 1,2 2 209,6-2 0,3 0-71,5-3 0,4 3 43,-1 0 1,3 0-50,1-3 1,5-1 9,3 1 0,3-1 50,4 1 1,-1-1-61,5 0 1,0-3-48,4 0 0,0-5 32,0 5 1,0 0-181,0 3 1,-1-1-14,1-2 1,-4 2-139,0-2 0,-5 2 162,2 1 0,-5 1-74,-3-1 1,0 2-36,-4 2 0,0-2 20,-4 2 1,-5-4 31,-3-3 0,-6 2 11,-1-2 0,-4 2 197,4 1 1,-9-3-30,1-1 0,-2-4 85,2 1 1,-4-2-252,0 2 1,1-3-376,3 3-96,0-2 596,5-8 0,2 0 0,4-5 0</inkml:trace>
  <inkml:trace contextRef="#ctx0" brushRef="#br0" timeOffset="53">7995 16332 7665,'-5'-7'1017,"3"-3"-602,-3 4 0,1-2 460,1 1-284,-1 4 251,4-2-693,0 5 1,0 5 19,0 3 1,0 7-108,0 4 0,0 3 127,0 1 0,4-1-145,-1 1 1,2 4-65,-1 0 1,-2 3-140,1-3 1,-1 1 10,-2-2 1,0-3-130,0 0 1,0-2 71,0-5 1,0-1-112,0-4 464,0 1-167,0-1 1,0-3 269,0-1-140,0-4-60,5 2 3,-4-5 0,5 4 45,-2 0 31,2-1 0,6-3-92,-1 0 0,1 0 67,-1 0 0,4 0-65,1 0 0,4 0-21,-1 0 0,2-3-15,2-1 0,0-1-8,0 1 1,0 1 2,0-4 1,0 3-116,-1-4 0,0 5-208,-3-5 1,1 5 100,-4 0 1,-1-3-1042,-4 3 442,-4-1 822,3 4 0,-14-5 0,3-2 0</inkml:trace>
  <inkml:trace contextRef="#ctx0" brushRef="#br0" timeOffset="54">8680 16252 7778,'0'-12'332,"0"1"416,0 0-393,0-1-3,0 1 31,0 4 506,0 2-280,0 16-486,0 1 0,0 12-21,0 3 0,-4 2-121,0 5 1,-1 4 78,1 1 1,-1 2-163,-2-2 0,-2 2 6,5-3 0,-4 1 41,5-5 1,-3-5-337,3-2 0,1-5 33,-1-3 1,1-2-16,2-6 1,0-3-65,0 0 54,0-6-37,0 3-576,0-5 996,0-5 0,0-1 0,0-6 0</inkml:trace>
  <inkml:trace contextRef="#ctx0" brushRef="#br0" timeOffset="55">8646 16332 7778,'0'-12'0,"0"1"1307,0 0-784,5-1 1,0 1-76,2-1 0,4 5-185,-4-1 0,-1 6 7,2-2 0,0 4-83,3 4 0,1 3 0,-1 8 1,0 7-12,1 5 0,0 6-134,4 1 1,-4 0 38,4 4 0,-4-2-192,0-2 0,-1-4-303,1 1 1,3-6 198,0 2 0,5-3-243,-1-1 0,3 0 181,1 0 0,-4-6 126,0-1 1,-4-4-10,4 0 0,-5-5-151,1 1-127,-2-6-200,-2 4-219,-4-6 238,-2 0-188,-15 0 807,2 0 0,-19-6 0,3 0 0</inkml:trace>
  <inkml:trace contextRef="#ctx0" brushRef="#br0" timeOffset="56">8646 16686 7778,'-12'0'769,"6"0"-244,1 0 15,5 0 0,5 0-407,2 0 1,4 0 45,0 0 1,6 0-149,2 0 1,2 0-224,2 0 1,4-4-370,-1 0 0,5-1 561,-5 1 0,6 3 0,-3-4 0</inkml:trace>
  <inkml:trace contextRef="#ctx0" brushRef="#br0" timeOffset="57">9182 16298 7795,'-6'0'420,"1"-2"705,5-2-394,0 3-267,0-4-396,0 5 0,4 1 75,0 3 1,3 9 61,-3 10 1,5 2-67,-2 9 1,0-2-7,0 6 0,-4 3-42,1 1 0,1-3-219,-1-1 0,3-4-246,-3-3 0,1-3 224,-1-5 1,-1-6-902,4-1 290,-4-4-66,7 0 381,-9-6 446,4-1 0,-5-10 0,0-1 0</inkml:trace>
  <inkml:trace contextRef="#ctx0" brushRef="#br0" timeOffset="58">9114 16320 7820,'6'-16'0,"4"2"560,-2-5-319,7 5 1,4-4-105,8 3 0,-3 4-59,3-1 1,2 2 108,1 6 0,-1-1 183,2 1 0,-6 3-204,2-3 0,1 7-7,-1 1 0,-2 4-240,-6 0 0,1-2-39,-5 2 1,-3 3-60,-5 5 0,-4 0 91,1-1 1,-8-1-135,-4 5 1,-7 2 90,-4 5 0,-4-4-120,-3 5 1,0-6-14,-4 6 1,3-3 89,-3-1 0,4 2 157,0-2 0,3 1 13,4-9 1,2 4 97,6-3 0,5-1-31,2-4 0,2 2 153,2 2 1,0-6-29,0 2 0,6-2-42,1 3 0,5-1 133,3 1 0,1-5-41,3 1 0,3-4-122,-3 3 0,3-4-117,0 1 0,5 1-210,0-2 1,-1 1-65,-3-4 1,0 0-372,0 0 0,-4 0 646,0 0 0,0-5 0,4-1 0</inkml:trace>
  <inkml:trace contextRef="#ctx0" brushRef="#br0" timeOffset="59">10028 16332 7810,'0'-12'-328,"0"1"790,-6 0 161,5-1 0,-8 1-230,5-1 0,-4 6-71,0 2 1,2 3-181,-2 1 1,-1 0 77,-6 0 1,1 1-186,-5 3 1,1 4 80,-1 7 0,-5 3-38,5 4 1,-5 5-11,5 0 1,1 4-146,-1 0 0,5 3 20,-1 4 1,2-2-33,2 2 1,3-6-132,1-2 0,4-5 88,-1 2 0,4-4-112,4-4 0,4-3 24,7-4 1,-1-2 123,5-2 1,0 0 17,4-4 1,0 0-3,-1-4 1,-3-1-31,0-3 1,0 1 18,4-4 1,-4 3-131,0-4 0,-5 5 141,2-5 0,-4 2 124,0-2 1,-1-2-51,1 2 0,-6 2 158,-2-2 1,1 1-114,-1-5 1,-1 1 91,-3-1 0,0 1 58,0 0 52,0-1 0,-3 1 36,-1-1 1,-5 5-111,1-1 1,-6 6-182,-1-2 0,0 3 45,3 1 0,1 0-88,0 0 0,3 0 93,0 0-19,6 0-46,-3 0 1,5 1-110,0 3 1,1-3 44,3 3 0,2-2 39,6 2 1,3-3-112,0 3 1,5-4 31,-1-4 0,3 2-45,1-6 0,0 2 149,-1-2 0,-2-2-3,-1 2 0,-2-2 19,2-1 1,-1-1 12,-3 1 1,-2 0 152,2-1 1,-2 1-42,-2-1 0,0 1 142,-4-1 0,2 1 16,-5 0 1,3-1 82,-3 1 0,0 3-71,-4 1 1,1 3 435,3-4-110,-3 6-172,4-3-425,-5 5 59,0 0 0,0 5-353,0 2 1,-1 8 121,-3 4 0,3 3-26,-3 1 1,-1 0 64,1 0 1,1-1-125,3 1 1,0-1 75,0-3 0,3 1 115,1-5 1,5 1-9,-1-5 1,2-1 15,1-2 0,1 2 19,-1-2 0,2-3 12,2-2 1,-1-1 14,5-2 0,-1 0-92,1 0 0,1 0 10,-5 0 1,4 0-6,-3 0 0,3 0-128,-4 0 1,0-2 47,-3-1 0,-1 0 82,0-5 0,-3 5-191,0-5 0,-5 4-332,5-3-96,-5 4 109,2-7 596,-5 4 0,-5-6 0,-2 1 0</inkml:trace>
  <inkml:trace contextRef="#ctx0" brushRef="#br0" timeOffset="60">10256 16652 7718,'-6'-5'0,"1"2"47,5-5 0,1-3-4,3-4 0,1 3-222,2 5 0,3 0-49,-2 0 1,2-3 395,2 2 1,0 2-153,4-2 1,-3 4-133,7-3 0,-5 3 4,4-4 1,-5 6 96,1-2 1,-2-1-79,-2 1 0,1-4 60,-1 5 1,0-6-14,1 1 46,-1 3 0,1-10 0,-1 2 0</inkml:trace>
  <inkml:trace contextRef="#ctx0" brushRef="#br0" timeOffset="61">10279 16229 7756,'16'-10'0,"7"1"1725,8-10-1097,7 5 0,2-2-179,6 4 1,-5 4-216,-3 1 0,-8 4 37,-3 0 0,-3 1 128,-1 2 1,-2 0-1068,-2 0 502,3 0 166,-9 0 0,3 5 0,-5 2 0</inkml:trace>
  <inkml:trace contextRef="#ctx0" brushRef="#br0" timeOffset="62">10896 16754 7777,'6'0'1634,"0"2"-1119,-2 1 1,2 0-256,6 5 1,-1-1 2,1 5 0,-2 3-26,-3 0 1,0 5-255,-3-1 62,-3 3 0,3 5-86,-8-1 1,1 1-245,-4-4 0,-2 3-1997,-6 1 2282,2 0 0,-9-4 0,5-1 0</inkml:trace>
  <inkml:trace contextRef="#ctx0" brushRef="#br0" timeOffset="63">12175 16366 7711,'0'-8'490,"0"1"77,0-1-6,0 2 171,5-4 138,-4 3-347,4 1-504,-10 1 1,-3 5-9,-7 0 0,1 1-85,-5 3 0,0 2 116,-4 6 0,-1 3-114,-2 0 0,1 4 48,-1-3 1,3 3-107,4-4 1,0 5 2,7-1 1,-2-1 89,7 1 1,2 0-167,1 4 1,3-5 59,1-3 0,5-2-15,2-2 0,5 0 95,3 1 0,-1-5 18,5 1 0,-1-5 21,1 0 1,2-1 12,-2-2 1,-2 0 41,-2 0-59,-2 0 1,-3-2 67,-2-1-55,-3 1 67,-5-3 1,-5 4-71,-3-3 1,0 3 0,-3-3 1,2 3 18,-6 1 1,2 0-1,2 0 0,-2 4 32,-2-1 1,2 6-40,-2-1 1,3 2 32,5 1 1,-3 1-27,2-1 0,3-3 122,1 0 1,-1-1-105,1 5 1,1-1 8,3 0 1,1 1 29,3-1 0,-2-3 5,6-1 1,-1-3-25,5 4 0,-1-6-4,1 2 0,4-2 12,3-2 1,-1 0-12,1 0 0,0 0-32,4 0 1,0 0-235,0 0 0,-4-2-361,0-2 0,-5 2 590,1-6 0,-3 1 0,0-5 0</inkml:trace>
  <inkml:trace contextRef="#ctx0" brushRef="#br0" timeOffset="64">12323 16800 7763,'0'12'2083,"0"-1"-1709,0 0 0,1 1-138,3-1 0,-3 4-233,3 1 1,-2 4 84,-2-1 0,0 3-515,0 0 1,0 1-110,0 0 0,-4-4-1119,0 0 1655,-5-5 0,3 3 0,-6-6 0</inkml:trace>
  <inkml:trace contextRef="#ctx0" brushRef="#br0" timeOffset="65">12791 16572 7734,'0'-12'110,"0"1"55,0-1 1,4 1-311,0 0 1,4-1-254,-5 1 1,1-1 888,-4 1-285,0 5 0,-4-5-7,1 4 1,-6-3 8,1-2 1,-6 6-141,-1 2 0,-4-1-20,4 1 1,-6 2 8,2 5 1,-2 5 38,-2 7 0,1 3 75,3 5 0,-1 5-68,5 2 1,0 3-99,3 2 1,6-5-93,2 0 1,3-4-30,1 0 0,6-3 187,5-4 0,6 0-2,6-7 0,1-3-704,3-9 0,2 0 363,5 0 1,-4-3 199,1-4 1,-6-1 46,2-7 1,-8 1 144,-4-2 1,-3 3-70,-5-7 1,2 5 149,-5-4 1,-2 0-91,-5-4 1,-4 1 104,-4-1 0,-2 0-89,-2 0 0,1-1-56,-5-3 0,0 2-5,-4-6 1,4 5 46,0-5 1,1 2 1,-1-1 1,3-2 21,4 5 1,1-3 3,-1 3 1,6-3 54,2 3 0,3 2-79,1 6 0,1-3 119,3 3 1,2 3-58,6 0 0,1 4-25,2 0 1,3 1-10,4-1 0,1 1-20,0 0 0,1 3-17,3 0 1,1 6-18,2-2 0,3 3-9,-2 1 0,-2 0-128,1 0 0,-4 0-55,0 0 1,-5 3 101,-2 1 0,-5 1-237,1-1 0,-2-3-213,-2 3 146,0 3 0,-4-5-874,-3 6 1177,-3-6 0,-6 8 0,-2-3 0</inkml:trace>
  <inkml:trace contextRef="#ctx0" brushRef="#br0" timeOffset="66">13979 16309 7791,'-5'-6'866,"4"-5"-273,-4 10-31,5-4 579,0 5-946,0 5 1,0 7-101,0 7 0,-2 7 45,-1 5 0,0 2 92,-5 1 1,2 2-232,-1 2 0,-2-4 14,5 0 0,-1-1-94,1-6 1,3-1 25,-3-3 1,3-4 131,1 0-486,0-5-418,0 3-386,0-11 449,0-1 342,0-5 0,-4-5-84,0-2 1,-4-4-7,5 0 0,-5 0 510,4-1 0,-1-3 0,1 0 0,3-6 0,-3 2 0,3-2 0,1-2 0,-4-1-150,0-3 1,1 2 149,3-6 0,0 5 152,0-5 0,0 6 146,0-2 1,1 3 116,3 1 0,1 0-52,2 1 0,3 4 145,-2 3 0,-2 3 328,2 5-338,0 1 1,3 6-156,0 0 1,1 2-124,-1 2 0,5 6-52,-1 5 0,4 5-16,-4-1 1,4 3-102,-4 1 1,6 5 18,-2 2 0,-2 3-158,2 1 0,-3 1-153,3-1 1,-4-5 135,4-2 0,-5-3-135,1-1 0,-2-2 108,-2-2 1,-3-2-369,-1-6 0,-4-3-26,1-1 0,1-3-208,-1 4 1,-2-6 270,-6 2 1,2 1 462,-6-1 0,-4 0 0,-6-4 0</inkml:trace>
  <inkml:trace contextRef="#ctx0" brushRef="#br0" timeOffset="67">13842 16663 7751,'5'-6'-189,"5"-3"-7,6 5 1,4 0 237,-1 4 0,2 0 274,2 0 0,1-1-199,3-3 1,-3 3-100,3-3 1,-3 2-173,-1-2 1,-2 2 96,-2-1 0,2-2-315,-6 1 1,-1-1 371,-7 1 0,4-2 0,-5-6 0</inkml:trace>
  <inkml:trace contextRef="#ctx0" brushRef="#br0" timeOffset="68">14310 16275 7751,'0'-12'356,"4"1"52,0-1 1,4 1 324,-5 0-495,6 4 1,-2 2 299,4 5 0,0 10-129,1 6 0,-1 9-171,1 5 1,-2 5-94,-3 3 0,2-1-88,-5 4 0,0-2-37,-4 2 1,0-4-251,0 1 0,0-3-34,0-5 0,0-3 140,0-8 0,0-3-970,0-4 538,0-1 0,-1-1-200,-3-2 1,1-3 221,-4-5 1,3 0 533,-4 0 0,1-10 0,-5-3 0</inkml:trace>
  <inkml:trace contextRef="#ctx0" brushRef="#br0" timeOffset="69">14219 16332 7752,'11'-5'173,"1"-2"-173,-1-4 0,2 1 496,2 2 1,3-1-93,5 6 1,0-5-82,-1 4 0,6 0-163,3 4 0,-2 0-61,1 0 1,-3 0-252,4 0 1,-6 5 108,2 3 0,-5 1-188,-3-2 0,-2 5 145,-6-1 1,-4 1-86,-3 3 1,-3-2-41,-1-2 0,-7 4-117,-4 1 1,-5 0 108,-7-1 1,-4 2-32,0 2 0,-1 2 247,2-2 0,2-1-84,-3 1 0,7-5 146,1 1 1,6 2-34,2-2 0,0 0 82,8-3 0,-1-1 31,4 1 1,6-1 6,6 0 0,4 0-20,7-4 1,0 0 63,0-4 1,3-1-178,1 1 0,1-1 61,-1-2 0,-3 0-372,2 0 1,-2 0 62,-1 0 235,-5-5 0,4 3 0,-5-3 0</inkml:trace>
  <inkml:trace contextRef="#ctx0" brushRef="#br0" timeOffset="70">14938 16412 7777,'0'-12'0,"0"1"805,0 0 1,2 0 144,2 4-398,-3 2-403,4 5 1,-5 1-15,0 3 0,0 6-45,0 5 0,0 7-118,0 1 1,-4 1 41,0 6 1,-3-1 48,3 2 0,-4 0-160,4-4 0,1 0 79,3-4 1,1-4-206,3 0 0,0-5 37,7 1 1,-2-2 145,6-2 1,3-3 61,1-1 0,1-4 4,-1 1 1,7-3-54,-4-1 0,0 0 10,-3 0 0,0-4-194,4 0 1,-4-3 129,0 3 1,-5-4-186,1 4 0,-3-5-128,-5 2 1,2 1-168,-5-2 1,-2 2-43,-5-2 603,-4-2 0,-9-2 0,-2-5 0</inkml:trace>
  <inkml:trace contextRef="#ctx0" brushRef="#br0" timeOffset="71">14847 16583 8494,'12'0'655,"3"-1"-551,0-3 0,4 1 49,-4-4 1,4 3-103,-3-4 1,4 2 60,-1-2 1,2 0-207,2 4 0,0-5-554,0 1 0,-1 2 413,-3-2 0,-3 2 235,-5-2 0,1-7 0,-1 2 0</inkml:trace>
  <inkml:trace contextRef="#ctx0" brushRef="#br0" timeOffset="72">14836 16263 7777,'16'-1'332,"3"-3"0,4 2 503,4-6 1,-2 2-372,6-2 0,-1-2-121,4 2 1,-2 3-272,2 1 0,-2-1 88,6 2 1,-2-5-854,-2 4 1,-1 0 692,-3 4 0,3-5 0,-4-1 0</inkml:trace>
  <inkml:trace contextRef="#ctx0" brushRef="#br0" timeOffset="73">16263 16275 7830,'0'-12'356,"2"1"-345,1-1 0,0-3 83,5 0 0,-5 1 54,5 6 1,-6-2 63,2 3 0,-2 0 181,-2 0 0,-2 4-175,-2-1 1,-2 3-137,-5 1 1,-6 0 79,-2 0 0,1 5-35,-1 3 0,0 2 33,-3 1 0,2-3 46,1 0 0,5-1-174,-1 5 1,3 3-65,0 0 0,2 0-117,2-3 0,2-1 102,2 1 0,3 3-96,-3 0 0,8 0 90,4-3 1,2-1-103,1 1 1,6-1 187,2 0 0,2 1 0,2-1 0,0 1 62,0-1 1,-4-3-90,0-1 0,-4 1 101,4 3 1,-6 1-130,-2-1 0,-1 1-101,-6-1 0,0 0 41,-4 1 0,-5 3-195,-3 0 0,-7 4-60,-4-3 0,-4 0 119,-3-1 0,1-2-40,-1 2 0,-2-2-24,1-2 1,-3 1 55,3-1 0,4-3 28,4-1 1,9-4-219,-1 1 151,7-3 265,-1-6 0,10-1 0,1-6 0</inkml:trace>
  <inkml:trace contextRef="#ctx0" brushRef="#br0" timeOffset="74">16378 16275 7793,'7'-12'0,"1"1"0,-1 1 1248,5 2-288,-6-2 15,4 9-706,-8-4 1,6 6 85,-4 3 0,0 3-69,-4 9 1,4 1-111,0 6 1,-1 4-8,-3-1 1,0 6 25,0-1 1,0-1-88,0 4 1,0-6-127,0 7 0,2-9-245,2 1 0,-3-4 155,3-4 0,-3 1-186,-1-5 1,4-3-207,0-5-130,-1-4 74,2 2-1,-3-5 226,3 0 0,-7-5 80,-1-3 1,0-2-76,-4-1 1,0-2 81,0-2 0,-4 1 329,4-5 1,0 3 95,0-3 1,4 0 163,-1-3 1,2-1-68,-2 0 0,3 0 142,-3 0 1,3-3-112,1-1 0,1 2 26,3 5 0,-3 4-90,3 5 1,-2 3-36,2 0 1,-1 6-209,4-2 1,-3 3-51,4 1 0,-1 5-81,5 2 0,-1 1 76,1 3 0,-1-2-139,1 7 0,3-2 61,0 1 0,0-3-132,-3 4 1,0-7 19,4-2 0,-4-4 113,4 1 0,-4-3 25,0-1 0,3 0 38,0 0 0,0-5 75,-3-3 0,-2-2 12,-3-1 0,4-1 199,-4 1 1,0-2-53,0-2 1,-3 2 177,4-2 0,-6 2-26,2 2 1,1-1-75,-1 1 0,0-1-148,-4 1 1,1 5-16,3 2 0,-3 1-146,3 0 0,-3 3 189,-1 0 0,0 6-31,0 9 0,0 3-385,0 5 0,0 5 35,0 2 0,0 3-11,0 1 1,0 4 94,0 1 1,0-5-57,0-4 1,1-4-133,3 0 1,3-5-160,4-2 1,0-5-26,1 1 0,-1-6 544,1-2 0,-1-4 0,0 2 0</inkml:trace>
  <inkml:trace contextRef="#ctx0" brushRef="#br0" timeOffset="75">17120 16161 7740,'0'-7'2837,"0"2"-1552,0 5-1042,0 5 0,0 7-19,0 7 0,0 3 25,0 5 0,0 0-252,0 7 0,-4-5 81,0 9 1,-3-5-187,3 5 1,-4-6-107,4-1 1,-3-2-217,3 1 1,-1-2 215,1-5 1,3-5-91,-3-3 1,3-2-21,1-2 1,0-3-663,0-1-460,0-4 748,0 2 698,0-5 0,0-10 0,0-3 0</inkml:trace>
  <inkml:trace contextRef="#ctx0" brushRef="#br0" timeOffset="76">17074 16195 7751,'0'-12'605,"0"1"163,0 0 1,5-1-485,3 1 1,2 4-388,1 4 1,-3-3 273,0 3 0,-1 0-36,5 7 0,-5 7 205,1 8 0,3 8-117,5 3 0,-1 0-164,-4 0 0,1 1-44,-1 3 0,4 0-167,1 0 1,-1-3 77,-4-1 0,2-4-150,2 0 1,-2-3 9,2-4 0,2-2 20,-2-6 1,0 1-74,-4-1 0,1-3-55,-1-1 0,1-4-53,-1 1 1,-5-2-460,-2 2-91,-2-3 925,-2 4 0,-6-5 0,0 0 0</inkml:trace>
  <inkml:trace contextRef="#ctx0" brushRef="#br0" timeOffset="77">17051 16583 7751,'0'-11'-104,"0"-1"1,2 5 175,1-1 1,0 4 165,5-3 1,-1 4-104,5-1 0,0-1 17,4 1 1,-4 1-316,3 3 0,2-4 80,-2 0 1,5-1-225,0 1 0,0 2 144,-1-6 1,2 4-57,-2-3 0,3-1-22,1-4 241,0 1 0,0 0 0,-1-1 0</inkml:trace>
  <inkml:trace contextRef="#ctx0" brushRef="#br0" timeOffset="78">17531 16161 7751,'-10'-2'1803,"2"-2"-1507,3-2 1,5-2-166,0 1 443,0 4-191,5-2 1,0 8-40,3 4-168,2 6 1,-5 10-14,3 0 0,1 3-77,-6 1 1,1 1-35,-4-1 1,0 1 61,0 2 1,0 2-281,0-6 0,0 5 132,0-4 0,-1-1-303,-3-3 1,3-4 132,-3 0 1,3-5 27,1 1 1,0-6 12,0-1 102,0-6 1,4 5 268,-1-4-209,1-1 1,1 3 250,3-5 0,-2 0-59,2 0 0,0-1 11,3-3 1,0 1-142,1-4 0,3 3-37,0-4 1,4 6-71,-3-2 1,0 3-203,-1 1 0,-2-4 12,2 0 1,2 0 66,-2 4 1,0 0-351,-3 0 0,3 0 42,0 0 1,0 0-15,-3 0 1,-1 0-450,0 0 940,1-5 0,-1-1 0,1-6 0</inkml:trace>
  <inkml:trace contextRef="#ctx0" brushRef="#br0" timeOffset="79">18045 16172 7877,'0'-8'862,"0"1"294,0 4-316,0-2 71,0 5-488,0 10-273,0-2 0,0 15-32,0 0 1,0 1-109,0 6 1,0-1 68,0 2 1,-4 2-116,0-3 0,1-1-62,3 2 1,0-6 48,0 2 1,0-7-40,0-1 0,0-5 80,0 1-136,5 3 246,1-5 14,5 3 44,1-9 0,-1-2 73,1-5 0,-1 0-117,0 0 1,1-1-20,-1-3 0,1 1-82,-1-4 0,4 4 34,1-1 1,0-1-77,-1 1 1,-1-3 40,5 3 1,-3 0-117,3 4 0,-4-4-25,4 0 1,-5 1 61,1 3 1,-1 0-459,1 0 334,-2 0 1,3 0-491,-4 0 36,-1 0 1,-3 0 642,0 0 0,-6 5 0,3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62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1610 4865 8408,'0'-11'-219,"0"-1"237,0 6 0,0-4 145,0 2 1,0 2 336,0-2-196,0 6 0,0-5 269,0 4-185,0 1 114,0-3-323,0 5-85,0 5 0,0-2-115,0 5 0,0 3 40,0 4 1,2 6 59,1-2 0,0 6-145,5 2 1,-5 4 87,5 0 0,-4 2-181,3 1 1,-4 0 142,1 1 1,-2-2-118,2-3 0,-3 3-85,3-3 0,-3 0 116,-1 0 1,0-5 70,0 2 0,0-4-31,0-4 0,-3 1 176,-1-4 0,0-1-157,4-4 0,0-3 290,0-1-125,0-4 197,0 2 1190,0-5-1424,5 0 0,1 0 1,6 0 0,-1 0-4,1 0 1,3-1-8,0-3 1,5 3-59,0-3 0,1-1 40,2 1 1,1-4-183,3 5 1,-3-5 158,2 4 0,2-5-229,-1 2 1,-4 0 5,-4 0 1,-5 3-6,1-4 1,-2 6-43,-2-2 0,-3 3-611,-1 1-21,-4 0 547,2 0 0,-6 0-484,-3 0 0,1 3 805,-4 1 0,-6 5 0,-5-3 0</inkml:trace>
  <inkml:trace contextRef="#ctx0" brushRef="#br0" timeOffset="1">1633 5219 8291,'1'-7'1081,"3"-1"-549,-2 6 1,8-7 138,-3 5 1,9-1-199,3 1 0,2 1-287,2-4 0,0 4 55,0-1 1,5-1-247,2 2 1,-1-2-21,2 1 0,-6 2-119,2-1 0,-7 0-330,-1-1 1,-4 3 149,4-3-523,-5 3 0,3 0-65,-6-3-837,-4 3 1749,-2-4 0,-5 5 0,0 0 0</inkml:trace>
  <inkml:trace contextRef="#ctx0" brushRef="#br0" timeOffset="2">1702 4877 8517,'0'-12'184,"0"1"0,0 3 415,0 1 0,5 3 183,2-4-478,4 6 0,0-7 22,0 5 0,6-1 159,2 1 0,4 3-394,3-3 0,2-1 104,3 1 1,2-3-396,-3 3 0,-1-4 190,2 4 0,-6-3-660,2 3 0,-3-4 166,-1 4 1,-2-3-593,-2 3 1096,-2 0 0,-1-1 0,2-1 0</inkml:trace>
  <inkml:trace contextRef="#ctx0" brushRef="#br0" timeOffset="3">2364 4774 8177,'-7'0'0,"-1"0"129,5 0-42,-2 0 1,5 5 198,0 3 1,0 6 397,0 1 0,0 6-303,0 2 1,0 1-166,0 7 1,2 1 17,1 6 1,-1-2-168,1 6 1,-1 0-271,-2 4 1,0-2 98,0-2 0,4-6-137,-1-6 0,1-5-94,-4 2 204,0-8 1,4 1 55,0-4 1,0-1 42,-4-4 1,3-3 6,1 0 0,0-5-33,-4 5-723,0-5 262,0 2-234,0-16 0,4 6 753,0-10 0,-1 0 0,-3-8 0</inkml:trace>
  <inkml:trace contextRef="#ctx0" brushRef="#br0" timeOffset="4">2364 4911 8165,'-6'-11'276,"2"-1"1094,-2 1-759,4-1 1,-1 6-12,6 2 0,0 4-138,5 4 0,-1 4-192,5 7 0,4 3-293,3 4 95,3 6 0,0-2-294,1 4 0,4 1 183,0 3 0,3 0-287,-3 0 1,1-1 53,-2-2 0,-5-7 32,1-5 0,-1-4 226,2 4 0,-4-5 7,0 1 0,-5-2 144,1-1 1,-2-5-126,-2 1 1,-3-2 46,-1 2 0,-3 1 68,4-6-206,-6 6 0,7-6 127,-5 4-653,0-4 0,-4 3-445,0-2 1050,0-3 0,0 4 0,0-5 0</inkml:trace>
  <inkml:trace contextRef="#ctx0" brushRef="#br0" timeOffset="5">2832 4797 8148,'0'-8'-19,"0"1"0,0 3 352,0-4 830,0 6-379,0-9-475,0 10 0,0-3-125,0 8 1,0 8-114,0 7 1,2 7 158,1 5 0,0 3-116,5 4 0,-5-1-181,5 5 80,0 0 1,-2 3-30,-2 1 0,1 0-226,-1-1 0,-1-4 59,-3-3 1,4-6 153,0-2 0,0-4 53,-4 0 1,4-7-46,0-4 0,-1-2-154,-3-1 1,2-2-577,1-3-560,-1 4 1311,3-10 0,0 4 0,1-5 0</inkml:trace>
  <inkml:trace contextRef="#ctx0" brushRef="#br0" timeOffset="6">3141 4957 8208,'0'-8'156,"0"0"122,0 6 1,-2-3 318,-1 5-31,1 0 45,-8 0-275,4 5 1,-2 1-133,1 6 1,0 4 42,0 3 1,-3 3-172,2 1 0,3 5 104,1 2 0,3 3-231,1 1 0,0 4 112,0 0 1,0 2-255,0-2 1,4-3 45,-1 3 0,8-6-50,0-1 0,2-7-149,6-1 1,-4-7 133,4-8 0,0 1-97,4-6 1,3 0 120,1-7 1,4-6-51,-5-5 0,2-6 84,-1 2 0,-3-2 152,3-2 0,-7 0 80,-1 0 0,-1 0 187,1 1 0,-3-3 43,-4-1 1,-5 0-150,1-4 0,-6-1 341,2-3 1,-4 3-163,-4-4 1,-3 4 72,-8-8 1,-4 8-92,-8 0 1,-4 7-90,-7 1 1,2 6-185,-6 5 1,1 6-317,-1 2 1,-1 4 57,5 4 1,6 2-136,9 6 1,7-1 345,8 0 0,-2 6 0,4 1 0</inkml:trace>
  <inkml:trace contextRef="#ctx0" brushRef="#br0" timeOffset="7">3700 4968 8172,'0'-11'472,"0"4"-106,0-3 463,0 9-167,0-4-559,0 5 0,0 6 94,0 6 0,0 2-106,0 8 1,0 0 26,0 8 1,0 1-61,0 3 1,0 4-9,0 0 1,4 2-218,0-2 0,4-3-67,-5 3 0,6-6 117,-1-2 0,6-4-69,1 0 0,4-3 90,-4-4 1,6-2 60,-2-6 0,2-1-6,2-2 1,-4-3 85,0-5 1,0 0 18,4 0 0,0-5 190,0-3 0,0-3 32,-1-4 1,1-2-75,0-2 0,-4-2 34,0 2 0,-5-7-62,1 0 1,-2-5 105,-2 5 0,-4-6-79,-3 1 0,-3-5-101,-1-3 0,-5 0 15,-3 1 0,-6 3-25,-1-4 1,-4 4-195,4 1 1,-4 4 80,3 4 1,1 7-799,4 4 588,-1 2 1,5 7-1395,-1 2 1165,6 2 1,-2 8-1595,8 1 2046,-3 3 0,14 7 0,-2 1 0</inkml:trace>
  <inkml:trace contextRef="#ctx0" brushRef="#br0" timeOffset="8">4705 4900 8150,'0'-12'0,"0"1"215,0-1 0,-1 2 374,-3 3 1,2-4-54,-6 4 0,4-2 76,-3 1 1,-1-1-242,-3 6 0,-1-3-45,1 3 1,-1 1-354,1-1 62,0 6 0,-5 4-11,1 4 0,-4 2 171,4 2 0,-4 7-342,4 4 1,-1 7 98,5 2 0,0 0-191,-1 7 1,1 4 34,-1 3 0,6 1-69,2-5 0,3-4-15,1-3 0,0 0-33,0-4 0,1 2-33,3-9 1,2-5-72,6-3 231,4-5 1,-3 2-40,2-9 0,3-2 26,1-5 1,4 0 14,3 0 0,-1-9-120,1-2 282,-2-3-44,-1 3 43,0-6 0,-4 4 135,0-2 1,-4-1 56,4 0 1,-5 1-106,1 4 1,-2-1 227,-1 1 0,-5 0-87,1-1 0,-6 1 78,2-1 0,1 1 200,-1-1 0,0 1 234,-4 0 1,-5 3-172,-3 0 0,-6 5 149,-1-5 0,-5 5-677,1 0 0,-3 1 67,-1 2 1,-3 5-1222,-1 3 0,2-2 690,6 2 0,6-4 454,5 3 0,6-4 0,-3 2 0</inkml:trace>
  <inkml:trace contextRef="#ctx0" brushRef="#br0" timeOffset="9">5174 4877 8269,'-8'-5'0,"0"-3"308,6-2 682,-3-2-86,0 1 289,3 5-668,-3-4-304,5 8 1,-3-2-46,-1 8 1,0 6 0,4 6 0,0 9-29,0 2 0,0 6 105,0 5 1,4 4-348,0 7 1,1-2 57,-2 3 1,0-4-248,5 0 1,-5-5 67,5-3 1,-4-3-85,3 0 1,-4-6 220,1-3 0,1-5 37,-1-2 0,3-5 8,-3 1 1,0-6-75,-4-1-519,5-6 206,-4 3-810,9-5 1,-3-2 1229,4-6 0,1 0 0,-1-8 0</inkml:trace>
  <inkml:trace contextRef="#ctx0" brushRef="#br0" timeOffset="10">5471 4854 8341,'0'-12'582,"0"1"907,0 0-929,0 4-602,0 2 1,0 8 160,0 4 200,0 1 0,3 19 43,1-1 0,4 11 48,-4 5 0,5 6-414,-2 2 1,-1 3-148,2-4 1,-4 1-133,4-4 1,-6-2 181,2-2 0,1-4-69,-1-8 0,1-2-103,-1-5 0,-3-5-261,3-3 1,-2-3-1091,2-5 624,-3 3 1000,4-8 0,-5 3 0,0-5 0</inkml:trace>
  <inkml:trace contextRef="#ctx0" brushRef="#br0" timeOffset="11">5117 5379 8196,'8'-7'481,"4"-1"1,3 0 733,12-3 1,2 2-327,5-2-544,0 2 1,6-9-392,2 3 1,2 1-77,2-5 0,-2 5-2423,-2-1 2545,-3 7 0,1-2 0,0 3 0</inkml:trace>
  <inkml:trace contextRef="#ctx0" brushRef="#br0" timeOffset="12">6476 5002 8303,'7'0'-727,"1"0"365,-6 0 478,9 0 0,-9 0 975,6 0-162,-6 0-605,8 0 1,-7 2 8,5 1 0,-6 4-76,2 4 0,1 6 162,-1 2 0,0 2-168,-4 2 1,0 5-17,0 2 0,0 3-82,0 2 1,0-1-194,0 0 1,0-3-248,0-1 1,1-1 214,3 2 1,1-3-185,2-5 0,2-2-74,-5-2-12,5-2 192,-3-6-870,6 1-67,-6-6 0,-1-2 1087,-5-8 0,0-2 0,0-6 0</inkml:trace>
  <inkml:trace contextRef="#ctx0" brushRef="#br0" timeOffset="13">6304 5014 8081,'7'-18'0,"3"1"883,-3 6-554,4 0 1,5 3-134,3 0 0,3 5-304,1-5 0,-1 2 406,1-2 1,1 2-116,3 2 0,1 3-175,2-3 1,0 3 96,-4 1 1,2-4-194,3 0 1,0 0 46,-4 4 1,0 0 39,-5 0 0,0 0-133,-3 0-1,-2 0 25,-6 0 64,0 0 1,-3 4 19,0 0 0,-6 1 157,2-1 0,-3-2-139,-1 6 0,-1 3 108,-3 4 0,-2 7-74,-6 1 0,-3 1 2,0 6 1,1 2-2,6 6 1,-1-2 7,6 2 1,-1 1-176,4-1 1,0-1 96,0-7 1,5 2-150,3-5 1,2-1 37,1-3 1,2-5 137,2-3 0,-1-2 7,5-2 0,-4-3 112,4 0 0,2-6-54,5 2 1,-2-7-77,3 0 1,-3-7 258,-1-2 0,0-1-37,0-6 1,-2 4 70,-2-4 1,2 4 84,-6-4 1,0 0 199,-4-4 1,-3 0-146,0 0 0,-6-3 25,2-1 1,-3-5-152,-1 2 1,-5-3-244,-2-1 1,-9-1 11,-3 1 0,-2 1 153,-2 3 0,-9 3-573,-2 8 1,-3 4 221,3 7 0,-4 3-1270,0 5 1,0 6 1418,3 6 0,6 4 0,1 7 0</inkml:trace>
  <inkml:trace contextRef="#ctx0" brushRef="#br0" timeOffset="14">8292 4911 8272,'-11'-1'440,"4"-3"-89,2 3 61,5-4 346,0 5-504,0 5 0,0 6 142,0 8 1,1 8-128,3 3 1,-3 4-115,3 5 1,1 1-22,-1 6 0,1-2-207,-1-2 1,-3 1 254,3-5-886,2 0 670,-5-8 1,9 1-288,-2-4 0,-2-2 149,2-6 0,-4-1-33,3-3 1,-3-6-53,4 3 10,-6-3 0,7-2-494,-5 1 233,0-6 147,-4 3 361,0-5 0,-5-5 0,-2-1 0</inkml:trace>
  <inkml:trace contextRef="#ctx0" brushRef="#br0" timeOffset="15">8063 5048 8227,'0'-22'0,"0"3"0,1-1 698,3 5-372,8 0 0,2-1 3,5 1 0,-2 0 159,2 4 1,4-2-489,0-2 0,5 6 134,6-3 1,2 5-87,2-1 1,-1 2 78,5 2 1,-6 4-330,2 0 1,-2 1-2,-2 7 1,-6 3-31,-5 4 0,-1 5 84,-7-5 0,-1 5-63,-7-1 0,-2 0 207,-5 4 0,-1-3-52,-3 7 0,-3-2 53,-8 2 1,-3-3-44,-5 3 1,-4-3 146,1-1 1,-5-6-66,5-1 1,-1 0-27,4-1 1,0-1-154,0-6 0,6-2-643,1-2-783,4-3 1570,0 4 0,6-10 0,1-1 0</inkml:trace>
  <inkml:trace contextRef="#ctx0" brushRef="#br0" timeOffset="16">8885 5059 8132,'0'-11'1532,"0"0"-728,0-1 40,-5 6-438,-1-4-211,-5 8 1,-1 2-116,1 8-46,-1 2 0,1 8 45,-1 5 1,1 5-203,0 6 0,-1 1-86,1 4 0,4-4 125,4 3 0,1-2-247,2-2 0,0-1 96,0-3 1,5 2-75,3-5 1,6-2 144,1-6 0,4-2 126,-3-6 0,4-5 69,-1-2 0,6-2-150,2-2 1,5-6 224,-2-1 0,-1-7-99,2-1 0,-6-6 217,2 2-78,-3-2 1,-5-2 32,0 0 1,-6 0 242,-2 0 1,-1 1 309,-6-1-443,0 0 0,-5-5-104,-3-3 1,-6 0-46,-6 0 0,-4-2-187,1 3 0,-6 2 116,-2 1 0,-5 3-522,2 1 1,-2 6 223,2 1 0,-1 7-1599,8 2 940,-2 4 888,12-2 0,-3 5 0,4 0 0</inkml:trace>
  <inkml:trace contextRef="#ctx0" brushRef="#br0" timeOffset="17">9251 4945 8086,'-5'-18'0,"4"1"492,-3 1-310,2 9 0,2-8 310,0 7 490,0 3-305,0 0-411,0 5 0,2 6-283,2 6 1,-2 5 122,6 10 1,-4 2-83,3 5 1,-3 2 68,4 2 0,-6-1-187,2 5 1,-2-5-20,2 1 1,-2-3-84,1-1 1,-1-4 179,-2-4 1,0-2 25,0-1 0,0-1 29,0-3 0,0-3-42,0-4 0,0-1 221,0 1 0,1-5 121,3 1-183,-3-6 0,5 7-107,-2-5 35,-3 0 1,10 0 62,-4-1 0,-1 1-57,2-4 0,1 0-52,6 0 1,-2-4 29,2 1 0,2-1-81,-2 4 1,1-1-14,0-3 0,-2 3-133,5-3 0,-5 2-146,1 2 1,-1 0-23,1 0 1,-2 0-338,2 0 0,-2 0 255,-2 0 1,0 0-1241,1 0 1649,-1-5 0,1-1 0,-1-5 0</inkml:trace>
  <inkml:trace contextRef="#ctx0" brushRef="#br0" timeOffset="18">9742 4934 8079,'0'-23'0,"-4"1"259,0 3 1,1 3 427,3 4 0,0 5-199,0-1-253,0 6 441,0-3-109,5 5 0,-3 2-367,6 6 0,-4 4-189,3 11 1,-3 5 89,4 3 0,-5 2-74,5 1 0,-5 4 301,0 0-844,-1 0 415,-2 1 1,0-3-610,0 2-201,0-2 790,0-2 0,0-4-443,0 1 432,0-6 111,0 3 1,-4-9-49,0 0 1,0-5 35,4 1 289,0-2-90,0-2 989,0 1-517,0-6-251,0-1 0,2-5 294,1 0-322,4 0-269,4 0 1,2-1 89,2-3 0,-2 2 101,2-6-213,3 6 100,-1-4-28,6 1-1,-4 4 332,0-3-308,0-2-62,-1 5 1,2-4 102,-4 5-166,4 0 0,-6-4-185,5 0 154,-5 0 1,2 3-98,-4-3 1,-1 3-3,1-3-55,-1 3 0,1 1-231,-1 0 1,-3 0-691,-1 0 92,-4 0 0,2 1 976,-5 3 0,0 2 0,0 6 0</inkml:trace>
  <inkml:trace contextRef="#ctx0" brushRef="#br0" timeOffset="19">11821 5094 8161,'0'-7'-3,"0"-3"805,0 4 135,0 0-619,0 0 1,0 5 503,0-3-529,0 3 1,0-3-194,0 8 0,0 8 105,0 7 0,1 2-134,3 2 1,-2 1 46,6 3 0,-4-2-94,3 6 0,-3-5-38,4 5 1,-5-6 81,5 2 0,-4-3-148,4-1 1,-6-2 26,2-2 0,-3-2 3,-1-6 0,0 1 82,0-1 111,0 0 83,0 1 34,0-6 277,0-1-95,0-5-194,5 0 0,-4-1-104,3-3 0,-1-2-59,1-6 1,-2-3 84,6 0 1,-1-7-274,5 0 1,0-3-91,4-5 1,0 0-109,3-5 1,3 1 8,-3 0 0,2 5 80,2 2 0,-4 3 75,0 1 0,-3 5 13,3 3 1,-5 7 126,1 5 1,-3 1-57,0 2 1,-4 5-21,-1 3 0,-1 7 39,2 4 1,1 7 97,-5 0 1,1 6 20,-1-2 0,-3 2-118,3-1 1,-3 2 80,-1-3 1,0-2-68,0-1 1,0-3 9,0-1 1,0-4-56,0 0 0,0-5 3,0 1 1,0-2-266,0-2-396,0 0-1330,0 1 1459,0-6 0,5-1 593,3-5 0,2-5 0,1-1 0</inkml:trace>
  <inkml:trace contextRef="#ctx0" brushRef="#br0" timeOffset="20">14367 4740 8201,'0'-12'-176,"0"5"354,0-1-44,0 5 1,0-7 281,0 9-96,0-9-264,0 9 111,0-10 1,-1 10-76,-3-3 1,2 3 281,-6 1-304,1 0 0,-5 0 64,1 0 1,-4 1-36,-1 3 1,0-1 53,1 4 0,-2 2-156,-2 6 1,-3 3 92,3 5 1,-2 0 1,-2 0 1,1 0-145,3-1 1,3 1 76,5 0 1,4 0-147,3 0 1,3 0 39,1-1 0,0-2-108,0-1 0,5-5 41,3 1 0,3-3 104,4 0 0,2-2 66,2-2 0,3 1 153,-3-6 0,-2 1-72,2-4 1,0-1-64,4-3 0,0 2 183,0-6 1,-4 0-25,0-3 0,-5-2-137,1-2 0,-3 2 51,-5-2 1,2 2-83,-5 2 0,0-4 7,-4-1 0,0 0-115,0 1 1,-2-3 13,-1-5 1,-4 4 48,-4 0 1,3 1-139,1-1 1,3-1 79,-4 5 0,4 0 18,-3 3 0,4 1 16,-1-1 1,3 5 90,1-1-13,0 5 238,0-2-227,0 0-38,0 4 0,5-4 48,3 5 1,3 0-28,5 0 1,-3 0 153,7 0 0,-1-1-77,3-3 1,5 1 103,0-4 1,-1 3-115,-3-4 0,-4 5-28,0-5 0,-5 5-116,1 0 0,-2-3 124,-1 3 1,-5-1-767,1 4 323,-6 0-497,3 0 219,-5 0 0,0 5 1,0 1-1</inkml:trace>
  <inkml:trace contextRef="#ctx0" brushRef="#br0" timeOffset="21">14733 4477 8248,'0'-11'336,"5"-1"0,-4 5-136,3-1 17,2 0 0,-3-3 241,5-1 0,-5 5-143,5-1 1,-2 4-177,2-3 1,2 4 127,-2-1 1,2-1-56,1 2 1,-3-1 11,0 4 0,-1 0-105,5 0 0,-1 0-157,0 0 0,1 0 96,-1 0 1,1 4-215,-1-1 0,0 6 66,1-1 0,-2 3-38,-2 5 0,-2 0 27,-2 3 0,-3 3-279,3-3 1,-7 2 63,0 2 0,-6 0 67,1 0 1,-6 0 166,-1-1 0,0-4-56,3-3 0,1-2 296,-1-1 0,5-2-35,-1-3 165,6 3 1,-3-7-127,5 5 1,1-6 298,3 2 0,-2-3-95,6-1 0,3 0 45,4 0 0,6 0 117,-2 0 0,2-1-92,2-3 0,4 2-120,-1-6 1,5 5-78,-4 0 0,-2-2-441,-6 1 0,3 0 216,-3 4 1,-3-4-2541,-1 0 1454,-2 1 1072,-7 3 0,5 5 0,-5 1 0</inkml:trace>
  <inkml:trace contextRef="#ctx0" brushRef="#br0" timeOffset="22">13659 5436 8093,'0'-6'2471,"5"1"-2100,2 5-176,4 0 1,-3-4 44,-1 0 0,2 0 37,7 4 0,-3 0-129,7 0 1,-3-1 128,2-3 0,4 3-185,0-3 0,1 2 87,7-2 0,-2 3-149,1-3 1,4 3 34,1 1 1,0-4-51,7 0 0,4-1-134,3 1 1,2 3 162,-1-3 0,2-1-442,5 1 0,-4-3 294,0 3 0,-4-4-26,0 4 0,-2 1 77,-1 3 1,-1-4-47,1 0 1,-5 0 49,-3 4 1,1 0 1,-1 0 0,0 0 29,-4 0 0,1 0-21,-1 0 1,-4 0 61,1 0 1,-2-4 65,2 1 1,0-1-46,-4 4 0,3 0 191,-3 0 1,0-4-251,-5 0 0,1-1 56,0 1 0,-1 3 229,-3-3-204,2-2 0,-7 5 81,5-3-127,-5-3 1,7 6 237,-6-3 1,0 3 48,-4 1-98,1-5 1,-1 4-99,1-3 0,-5 3-21,1 1 93,-5 0-257,7 0 48,-9 0-150,4 0-2221,-5 0 2397,-5 5 0,-1 1 0,-6 5 0</inkml:trace>
  <inkml:trace contextRef="#ctx0" brushRef="#br1" timeOffset="23">12689 5356 8630,'-7'0'589,"2"0"1,6 0-367,3 0 0,-1 0 21,4 0 1,1 0-176,3 0 0,5 0 88,-1 0 0,5 0 17,-1 0 1,3 0-109,1 0 0,-1-1 80,1-3 1,4 3-142,0-3 0,-1-1 78,-3 1 0,0-1-130,0 1 1,-4 2-31,0-6 1,-5 6-111,1-2 1,-4 1-387,-3 0-692,-3 1 623,-5-3 1,-1 5 641,-3 0 0,-2 5 0,-6 2 0</inkml:trace>
  <inkml:trace contextRef="#ctx0" brushRef="#br1" timeOffset="24">12734 5516 8086,'7'0'332,"3"0"1,0 0 194,5 0 0,0 0 359,-3 0 0,3 0-351,0 0 0,6 0 164,-2 0 0,-2 0-312,2 0 1,0 0-151,4 0 1,-1 0-234,-3 0 1,1 0-355,-5 0 1,4 0-1331,-3 0 1,-1 0 1679,-4 0 0,6 5 0,1 2 0</inkml:trace>
  <inkml:trace contextRef="#ctx0" brushRef="#br1" timeOffset="25">14025 5996 7990,'0'-11'28,"0"-1"279,0 1 229,0-1 29,-5 1-354,-2-1 0,0 2-15,-1 3 1,4-2-25,-3 5 1,3-4 52,-4 5 1,1-1-223,-5 4 1,1 0 116,-1 0 1,-3 0-125,0 0 0,-5 1 23,1 3 0,1 2 49,-1 6 0,0-1-74,-4 0 1,4 5 72,0-1 0,5 1-97,-1 0 1,2-2 100,2 5 1,0-5-202,4 1 0,-2 1 51,5 0 0,0-1-140,4-4 0,0 1 9,0-1 0,5 0 104,3 1 1,2-5 147,2 1 1,-1-5-103,0 0 0,5-1 112,-1-2 0,1 0-137,0 0 376,-4 0-48,5 0-219,-6 0-50,-4 0 5,-2 0 0,-5 1 16,0 3 0,-4-2-11,0 6 1,-9 0-2,2 3 1,-3 2 6,3 2 1,-5 1 17,1 3 0,0-1-16,3-3 1,2-1 47,3 5 1,-2-5-33,5 2 46,0-4-43,4 5 119,0-5 0,7 5-73,4-6 0,2 0 182,6-4 0,0-2 72,4-5-193,-1 0 0,1 0 32,0 0 0,-1 0-72,-3 0 1,2-1 3,-2-3 1,-2 2-536,-2-6 337,-2 5 1,-2-2 8,1 5-1480,-6-5 774,-1 4 813,-5-9 0,5 4 0,1-6 0</inkml:trace>
  <inkml:trace contextRef="#ctx0" brushRef="#br1" timeOffset="26">14116 5779 8164,'0'-11'174,"0"-1"1,4 1 95,0-1 1,1 2-1,-1 3 1,-2-4 336,6 4-425,-6-3 0,9 2 22,-4 0 1,-1 2-63,2-2 0,-2 2-98,2 2 0,2 3 71,-2-3 0,-2 3-224,2 1 1,-4 0 57,3 0 1,-4 1-209,1 3 0,1 2 83,-2 6 0,1-1-59,-4 1 0,0 0 120,0 4 0,0-3 47,0 7 0,0-3 0,0 2 0,-5 2 4,-2-6 0,0 1 113,0 0 0,0-4-145,0 3 307,-4-2 1,9-1 29,-6-1 1,6-3 254,-2-1-188,3-4-66,1 7 1,1-9 133,3 3 1,2-3-70,6-1 1,-1 0-41,0 0 1,2 0-57,2 0 0,-1 0-397,5 0 1,-3 0-251,3 0 0,-5-1-319,1-3 0,1 3 400,-1-3 355,6 3 0,-9 1 0,5 0 0</inkml:trace>
  <inkml:trace contextRef="#ctx0" brushRef="#br1" timeOffset="27">14687 6167 7865,'0'-11'-218,"0"3"-227,0 1 222,0 4 1389,0-2-421,-5 0-375,4 4 1,-4-6 511,5 4-261,0 1-355,-5-3 1,2 5-113,-4 0 0,-1 0 14,-3 0 0,-5 5 21,1 3-108,-5 7 0,6-1 246,-5 5-459,5 0 130,-3 4 0,6 0-395,-1 0 317,1-1 1,3-2-83,1-1 1,4 0-109,0 3 1,1-3 105,2 0 0,4-5-46,0 2 0,5-4-60,-2 0 110,3-1 0,6-1 209,-1-2 0,1-3-121,0-5 127,-4 0 0,9-1 182,-6-3 0,4-2-97,-4-6 0,0 1 131,-3-1 0,-2-3-79,-2 0 0,0-2 32,-4 2 1,0-3-52,-4-4-71,0-1 0,0 0-130,0 0 0,-1-1 82,-3-3 0,1-1-141,-4-2 1,-1-7 86,-3 3 0,-1-3-288,1 3 0,0 1 125,-1 2 1,5 0 0,-1 4 0,4 4 133,-4 4 0,6 5-12,-2-1 55,-2 2-76,5 2 1,-3 1 118,8 2 0,-1 3-85,9 5 1,2-1 97,9-3 1,1 3-74,2-3 0,3 3 135,6 1 0,-2 0-13,-3 0 1,7-2 110,-3-2 0,3 3-45,-3-3 0,-1 2-124,-2-2 1,1 3 136,-6-3 1,1 1-66,-4 0 1,-2 1 0,-2-1 0,-2-3-63,-6 3-257,1-1-352,-1 4-151,-5 0 1,-2 0-2239,-8 0 2927,-2 0 0,-10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66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1702 8292 8222,'0'-7'-868,"0"-3"1595,0 4 130,0-1-11,0-3-195,-5 9-6,3-4-147,-3 5-73,5 0 1,-4 6-411,1 6 1,-1 4 80,4 7 0,0 1-104,0 3 0,0-2-1,0 6 0,0-1-131,0 4 1,1 1-172,3-1 0,-2 4 143,6 0 1,-4 0-19,4-4 0,-2-3 92,1-1 1,2-4-153,-5 0 1,4-3 69,-4-4 1,3-2 286,-3-6 1,1 0 40,-1 1 159,-3-1-50,4 1 0,-3-6 92,1-2 341,-1-3-145,3-1 740,-5 0-1392,5 0 0,1 0 57,5 0 0,2 0-58,2 0 0,1 0 63,6 0 0,-1 0-51,5 0 1,4 0 31,0 0 0,3-4 38,1 1 1,1-3-120,-1 3 1,-1 1 114,-3-1 1,2-3-124,-5 3 1,-1-2 111,-3 1 1,0-1-172,0-3 0,0 2 89,0 2 1,-6 1-191,-1-4 1,-4 3-219,0-4-117,-1 6-85,-5-3 1,-2 1-61,-8 0 789,-2 0 0,-10 4 0,-2 0 0</inkml:trace>
  <inkml:trace contextRef="#ctx0" brushRef="#br0" timeOffset="1">1770 8714 8096,'-5'-11'803,"4"-1"-363,-4 6 0,5 0 149,0 2 125,0 3-463,5-5 0,3 5-138,7-3 0,-1 3-3,5-3 1,0 3 140,4 1 0,1 0-310,2 0 1,0-4 79,4 0 1,1-4-200,3 0 0,0-2 79,0-2 0,-1 1-321,-2-1 0,1 1 207,-6 0 0,-3-1-412,-4 1 0,-5-1-1163,1 1 1788,-7 5 0,-3-5 0,-5 5 0</inkml:trace>
  <inkml:trace contextRef="#ctx0" brushRef="#br0" timeOffset="2">1702 8394 8254,'11'-19'230,"1"0"1,4 4 383,3-4 1,8 1 13,3-1 1,4 1-167,5 3 1,-4 3-67,3-4 0,-1 5-128,1 3 0,-4-1-110,1 6 0,-1-5 94,-4 4 0,-2 0-902,-1 4 436,-3 0-371,-6 0 1,2 2 584,-5 1 0,6 4 0,-4 4 0</inkml:trace>
  <inkml:trace contextRef="#ctx0" brushRef="#br0" timeOffset="3">2741 8429 8129,'-5'-12'-655,"2"5"458,-4-1 1,4 4 814,-1-3 1,-1 3 297,2-4-352,-1 6 1,0-5 314,0 3-106,0 3-619,4-4 0,0 6 46,0 3 1,0 2-92,0 6 0,2 4 117,1 3 0,4 8-162,4 4 0,6-2 88,2 1 1,2 1-457,2 3-540,0-5 682,0 4 0,0-9-118,-1 3 0,0-7 91,-3-1 1,1-5 60,-4 1 0,-1-6 55,-4-1 0,1-2-4,-1 2 1,-3-2-160,-1-2 357,-4-3-1263,7 9-91,-9-8-400,4 3 1633,-5-5 0,-5 5 0,-1 1 0</inkml:trace>
  <inkml:trace contextRef="#ctx0" brushRef="#br0" timeOffset="4">3038 8394 8183,'0'-17'-73,"-1"0"-1,-3 6 771,3-1-18,-4 1 495,5 4-345,0 2-764,-6 5 1,0 5 77,-5 3 0,-1 9-31,1 5 0,-6 8 90,-2 8 1,-2 1-288,-2 3 0,0 5-183,0-5 0,0 1 119,1-5 0,-1-4-90,0 0 0,4-4 95,0-8 0,5 0-77,-1-3 1,2-1 66,1-3 0,2-2-103,3 2 0,-2-6-203,5-1-916,-5-1 1455,8-1 0,-4 5 0,5-5 0</inkml:trace>
  <inkml:trace contextRef="#ctx0" brushRef="#br0" timeOffset="5">3301 8783 8709,'0'-7'2495,"0"2"-1080,0 5-2000,0 5 503,0-3-990,0 8 0,-4-8 1072,0 6 0,-5-1 0,3 5 0</inkml:trace>
  <inkml:trace contextRef="#ctx0" brushRef="#br0" timeOffset="6">1816 9251 8170,'-12'0'-266,"5"0"349,-1 0 446,6 0-391,-3 0 609,5 0 1,5 4-400,2 0 1,9-1-79,3-3 0,6-1 117,2-3 1,8 2-4,-1-6 0,8 0-125,0-3 1,3 3-16,0 1 1,9-1-263,-1-3 0,5 1 143,-4 2 1,0-1 132,-1 5 1,2-3-244,-6 3 17,6 0-71,-8 4 1,6-4-71,-7 0 1,2-1-106,-6 2 1,1 1 185,-1-1 0,0-3-42,-8 3 1,2-1 106,-10 4 0,1-1-30,-4-3 0,-4 3 11,0-3 0,-4 1 378,4-1 1,-5 3-257,1-3 0,-3 2 72,-5-2 0,4 3-362,-4-3 1,-2 1 128,-1 0-1591,2 1 790,-4-3-966,3 5 1788,-5 0 0,-5 0 0,-2 0 0</inkml:trace>
  <inkml:trace contextRef="#ctx0" brushRef="#br0" timeOffset="7">4374 8554 8206,'-5'-11'-679,"0"-1"581,-3 1 0,3 0 444,5-1 0,-1 2 30,-3 2 1,3-2 301,-3 3-304,3-4 0,1 4 199,0-1 212,0 6-290,0-3-497,0 5 0,0 5 73,0 2 0,0 9 117,0 3 0,0 2-101,0 2 0,0 1 84,0 3 0,1-2-256,3 6 0,-1-2 62,4 1 1,0-1-129,0-2 0,-1-7 50,-2 3 0,-1-6-252,4 2 45,-4-5 262,7 2 5,-9-4-38,4-6 314,-5-1-194,0-5 0,2-4 3,2 0 0,-3-6-19,3-1 1,-2-2-29,2-6 0,1 4-5,3-4 0,2 0-8,-3-4 0,2 0-69,-1 0 0,2-3 82,-2-1 1,3-3-79,4 3 0,-2 0 61,2 4 0,2 2-3,-2 2 0,4 0-4,-4 7 1,4 0 47,-4 8 0,5 0-47,-5 4 0,4 1 104,-4 3 0,4 6-54,-4 5 1,1 6-25,-5-2 0,4 2 70,0 2 1,-3 0-61,-5 0 0,0 0 105,0 0 0,2-1-94,-5 1 1,0-4 73,-4 0 1,4-3-153,-1 3 0,1-4 91,-4 4 0,0-5-326,0 1 0,4-2 102,0-2 1,0-3-366,-4-1 0,4-3 188,-1 4 0,2-2-1325,-1 2 1692,-3-3 0,10 0 0,-5 1 0</inkml:trace>
  <inkml:trace contextRef="#ctx0" brushRef="#br0" timeOffset="8">5459 8451 8137,'-5'-6'1035,"4"-4"-90,-4 9-189,5-4 280,0 5-904,5 0 1,1 0 107,6 0 0,-1 0-215,0 0 1,1 0 64,-1 0 1,1 0-172,-1 0 1,2 0 72,2 0 1,2 0-99,2 0 1,2 3 81,-2 1 0,3 0-102,1-4 1,-4 0-59,0 0 1,-2-1-176,2-3 1,2 3 21,-6-3 0,0 3 117,-3 1 0,-1-2-414,0-1 1,-3 1-322,0-2 955,-6 3 0,-2 6 0,-6 2 0</inkml:trace>
  <inkml:trace contextRef="#ctx0" brushRef="#br0" timeOffset="9">5505 8691 8110,'11'0'1176,"1"0"0,-1 0-407,1 0 1,4-4-284,3 1 1,0-2 19,4 1 0,-3 1-404,7-4 0,-3 3 16,-1-4 0,0 6-673,0-2 0,-4-1 393,0 1 1,-4 0-513,4 4 0,-4-1 674,4-3 0,-5 3 0,3-4 0</inkml:trace>
  <inkml:trace contextRef="#ctx0" brushRef="#br0" timeOffset="10">6750 8246 8151,'-5'-6'-600,"-2"-5"401,1 5 1695,-4-5-431,9-1-513,-10 1 0,9 4 296,-6 4-577,6 1 0,-5 5-75,4 4 1,1 6 60,-2 10 0,3 4-145,1-1 1,4 10 81,0-2 0,1 8-198,-1 0 0,1 1 48,2-1 0,4 1-404,-4-5 1,0-1 133,0-7 0,-3 2-41,4-5 0,-2-2 100,1-6 0,0 1 112,-3-4 1,-3-1-217,3-4 196,-3 1 1,-1-1-358,0 1 1,0-5-180,0 1 1,0-4-1037,0 3 596,0-4 1051,0 2 0,10-5 0,3 0 0</inkml:trace>
  <inkml:trace contextRef="#ctx0" brushRef="#br0" timeOffset="11">7149 8406 8049,'-5'-12'0,"0"1"525,-2-1 857,2 1-1109,0 0 1,2 4-14,-5 4 1,0 6-203,-8 5 1,2 3 105,-5 5 1,2 6-55,-3 9 0,4-1 89,5 5 1,3-2-282,0 8 0,6-4-84,-2 1 1,8-2-156,3-2 1,1-5-3,3-2 1,0-4 108,8-4 1,0 0 234,4-8 0,-1 2-90,1-9 1,5 0 231,3-4 1,2-2-74,1-1 0,0-8 37,0-4 1,-3-5-54,-1 1 1,-3-3 187,3-1 0,-6 1 24,-1-1 1,-1-4-89,-7 0 1,-5-4-117,-6 0 0,-3 2 42,-1-1 0,-6-1-270,-5-3 0,-11 1 76,-8 2 1,-9 0-189,-2 4 1,-4 2-112,0 6 0,-6 7-221,-3 8 1,8 4-260,0 4 1,13 3-42,2 4 890,6 5 0,6 2 0,0 5 0,0 0 0</inkml:trace>
  <inkml:trace contextRef="#ctx0" brushRef="#br0" timeOffset="12">7949 8371 7972,'-1'-11'-241,"-3"0"0,1-1 459,-4 1 1,3 1 471,-4 2 0,4-2-24,-3 2 0,-1-1-221,-3 2 1,3 0-118,1 4 1,-1 1-65,-3-1 1,-1 3-50,1 3 1,-5 8-26,1 4 0,-1 9-190,1-1 0,2 7-140,-2 1 0,2 2 140,2 1 0,3 4-219,0 0 0,6-2 94,-2-2 1,4-6-272,4 6 0,2-7 172,6-1 1,0-3-30,3-4 0,3-2 143,5-6 1,0-1 144,0-2 1,0-3 53,-1-5 1,1-1 177,0-3 0,4-3 17,-1-4 0,2-2-106,-1-2 1,-7 1 119,3-5 0,-4 1-29,0-1 0,-6-2-101,-6 2 1,-4-3-122,1-1 0,-3-1-155,-1-2 0,-6 0-42,-6-4 0,-4 4-268,-7 0 1,-1-2-436,-3 1 1,-2 2 399,-5 6 1,0 2-697,-1 6 0,2 4 1149,3 4 0,-3 6 0,4 4 0</inkml:trace>
  <inkml:trace contextRef="#ctx0" brushRef="#br0" timeOffset="13">8600 8326 8054,'-12'-12'-397,"1"1"0,3 3 309,1 1 451,-1-1 1,-3-2-116,-1 2 0,2 2 198,3 2 0,-4 3-55,4-3 1,-3 3-155,-2 1 0,1 1-27,-1 3 1,1 2 38,0 6 0,-5 4-164,1 3 0,-4 4 113,4 4 1,-2 2-198,2 5 1,2 2-189,-2 2 1,4-3 122,3 3 0,-1-6-211,6-1 0,-1-2 102,4 1 1,5-2 32,2-5 0,5-1 54,3-3 0,0-3 16,8-5 1,-3 1 54,7-1 0,2-4 228,2-4-274,-3-1 119,5-2 1,-4 0 148,5 0 0,-3-5 56,-1-3 0,-3-6-79,3-1 1,-5-2 27,2 2 1,-4 1-95,-4-5 0,1 4 116,-4-4 0,-5 1-144,-3-1 1,-6-2-18,2 1 0,-3-6-24,-1-5 0,-6 2-156,-6-1 0,-4-1-270,-7-3 1,-1 4 174,-3-1 0,-7 2-406,-8-2 1,2 5 279,-2 7 1,4 2-179,-4 6 1,6 5-101,2 2 606,5 8 0,1 2 0,-1 5 0</inkml:trace>
  <inkml:trace contextRef="#ctx0" brushRef="#br0" timeOffset="14">10644 8269 7975,'-4'-8'218,"1"0"1,-1 5 73,4-5 1,0 4 819,0-3-486,0 4 43,0-2 3,0 5-551,-5 0 0,2 5 93,-4 3 1,-1 7-103,-3 4 1,-1 3 64,1 0 0,3 6-298,0 3 0,5 3 90,-5 4 0,2-1-167,-2 5 1,2-2 32,2 2 1,1-2 27,-4-6 1,4-4-102,-1 1 1,-1-7 102,2-1 1,-1-2 83,4-5 0,0-1-16,0-4 1,0-3-384,0-1-253,0-4-512,0 2 291,0-5 924,5 0 0,1-5 0,6-1 0</inkml:trace>
  <inkml:trace contextRef="#ctx0" brushRef="#br0" timeOffset="15">10656 8257 8180,'0'-6'47,"-2"-3"287,-1 5 173,1 0 271,-3 4-382,5 0-205,5 0 1,2 6 60,4 1-94,1 8 0,-1 4-103,0 8 0,1-2 83,-1 6 1,4 3-132,1 4 1,-1 4 106,-4-4 0,5 4-520,-1-4 1,0-1 92,-4-7 1,2 2-68,2-5 0,-5-4 150,6-4 1,-10-2 86,5 2 1,-2-2-7,3-6 1,-5 1 24,1-1 1,-5 1-72,0-1 1,-1-3 83,-2-1 0,0-3 111,0 4 0,0-1 0,0 5 0</inkml:trace>
  <inkml:trace contextRef="#ctx0" brushRef="#br0" timeOffset="16">10496 8726 7993,'0'-7'1042,"5"2"1,2 1-782,9 1 0,-2-1-69,5 4-8,0 0 0,4-4-317,-1 0 0,1-1 110,0 1 0,2 3-467,-2-3 1,3-1 282,-7 1 1,-2-1-1297,3 1 1503,-7 3 0,9-9 0,-4 4 0</inkml:trace>
  <inkml:trace contextRef="#ctx0" brushRef="#br0" timeOffset="17">11101 8371 7917,'-5'-11'5,"4"3"0,-3 1 0,3 3 624,1-4 0,-2 6 345,-1-2-144,1 3-672,-3 1 0,5 5-95,0 2 1,2 9-170,1 3 0,-1 7 111,1 5 1,-1 2-191,-2 1 1,3 4 114,1 0 1,1 0-350,-1-3 1,-3-5 149,3 1 1,1-10-20,-1 2 1,4-8 101,-4 0 0,1-3-45,-2-5-279,-1 4 116,8-10-419,-9 4 168,4-5 645,-5 0 0,0-5 0,0-3 0,0-2 0,0-1 0,0-2 29,0-2 1,-4 1-84,1-5 0,-5 2 170,4-6 0,-3 3-93,3-7 0,-4 5 385,4 3 1,1-2-151,3 6 0,-4 0 706,0 3-619,0 1 0,4 3 529,0 1-505,0 4 1,6 11-309,6 7 0,1 7 83,6-7 1,0 6-123,3 2 1,1 0-10,0 4 0,4-4-492,-1-4 0,1 2 164,-4-2 0,-3-2-2,3-2 0,-6-4 199,5-3 1,-5 1 77,2-5 1,-5 1 244,1-1 0,-2-3-95,-2 3 0,1-3 54,-1-1 0,-3-5 12,-1-3 1,-3 2 379,4-2 0,-6 1-176,2-5 0,-3 0 171,-1-4 1,-1 2-128,-3-5 1,2 0-107,-6-4 1,4-1-316,-3-2 0,0-4 88,0-4 1,-3 0-269,2 0 0,3 3 124,1 1 1,-1 4-176,1 0 0,0 3 70,4 4 0,0-1-411,0 4 0,-3 1-380,-1 4 394,0 4 0,4 1-1134,0 2 1173,0 3 0,5 1 516,3 8 0,2 2 0,1 1 0</inkml:trace>
  <inkml:trace contextRef="#ctx0" brushRef="#br0" timeOffset="18">11729 8303 8001,'0'-8'599,"0"1"-172,0 4 332,0-2-116,0 5 1,4 9-494,0 2 1,3 8-24,-3 0 1,5 8-4,-1 4 1,-2 0-153,2 0 1,-4 6-180,3-3 0,-3 5 152,4-5 0,-5 2-262,5-9 1,-5 3 125,0-3 0,0-4-92,1-4 0,-3-4 72,3 4 1,1-5 2,-1 1 0,-1-6 33,-3-1 1,4-5-164,0 5-375,0-5 137,-4 2 397,0-5 1,0-5 0,0-2 0</inkml:trace>
  <inkml:trace contextRef="#ctx0" brushRef="#br0" timeOffset="19">11684 8451 8238,'-6'-17'1,"5"-4"76,-3 6 0,3-4 109,1 4 1,5 0 177,3 3 0,1 5-119,-2-1 1,5 4 290,-1-3 0,2 4-184,6-1 0,0 3-337,4 1 0,1 1 45,3 3 0,0 2-279,4 6 0,1 3-23,-6 0 0,1 4-55,-4-3 0,-2 4-30,-2-1 1,-1-1 70,-3 1 0,-3 0 105,-1 4 0,-1-1 13,-6 1 1,0-4 161,-4 0 0,0 0 76,0 4 1,-1 0 170,-3 0 1,-6 0-42,-5 0 0,-7-4 111,-1 0 1,0 0 114,-3 3 0,-4-2-93,0-1 1,1-5-181,-2 1 1,2-1 36,-1 1 1,7-6-271,8 2 0,2-7 74,1 0-1591,1-3 1567,5-1 0,-4 5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68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13077 8429 8104,'-5'-12'132,"4"5"141,-3-1 1,-1 4 81,1-3-48,0 4 1,0-3 134,0 2 30,1 3 59,3-5 14,0 6-41,0-5-408,0 4-62,0-4 0,0 6 107,0 3 0,0 4-135,0 7 0,5 3 35,2 5 0,3 5-128,2 2 0,-1-1-146,1 2 144,-1-1 0,4 3-46,1-2 1,-1 0 50,-4-4 19,1 0 1,-1-6-167,1-2 1,-5 1 96,1-4 1,-2-1-118,2-4 233,2 1 0,-9-5-26,3 1 157,-3-5 27,-1 2-53,0-5 23,0-5 0,0-2 50,0-4 1,0-1-63,0 1 0,0-4 28,0-1 0,0-4-57,0 1 0,-4-4-129,1-3 0,-1 2 20,4-3 0,0 4-112,0 4 1,0-1 78,0 4 0,4 1 53,-1 4 1,1 4 0,-3 2-14,3 5 0,-1 3-135,4 5 1,1 0 128,3 11 1,1 4-121,-1 4 0,2 3-2,2-3 1,-1 0-181,5-4 0,-1-1 141,1 1 1,1-5 6,-4-3 1,3-6 247,-4-1-23,0-6 0,-4 3-115,1-5 1,-1 0 125,1 0 0,-1-3 41,1-1 1,-5-5 263,1 1 1,-6-3 502,2-4-565,2 2 1,-4-9 218,2 3 1,-3 2-102,-1-3 0,-1-2-301,-3-5 1,1-5 113,-4 2 1,3-3-107,-4-1 1,6-1 115,-2 1-242,3 5 1,1-3-189,0 5 0,0 1-628,0 3 442,0 0-271,0 5-380,0 2 188,0 4 247,0 6 0,0 2 84,0 8 1,3 2-113,1 6 1,5 4 632,-1 3 0,7 3 0,3 1 0</inkml:trace>
  <inkml:trace contextRef="#ctx0" brushRef="#br0" timeOffset="1">13716 8383 8104,'0'-6'519,"-3"-1"-94,-1 3 217,0 3 216,4-4 652,0 5-1447,0 5 1,0 3 182,0 7-118,5-2 1,-4 8-34,3-2 0,1 4-31,-1 4-94,5-3 1,-7 5-204,6-2 1,-5 1 65,0 2-40,4-2 0,-5-4-150,6 3 0,-4-7 125,3 3 0,0-8-25,0 0 0,3-2 168,-2-2 0,2 0 19,2-4 0,3 0 105,0-4-112,0-1 0,2 3 52,2-5 0,-1 0 38,1 0 0,-4-2 18,4-1-51,0 1 1,-1-6-68,-3 4 1,-1-5-132,1 1 1,-2 2-2,2-2 0,-6 4-261,-1-3 0,-6 3 480,2-4 0,2 1 0,1-5 0</inkml:trace>
  <inkml:trace contextRef="#ctx0" brushRef="#br0" timeOffset="2">13728 8680 8263,'6'-12'385,"8"1"-261,-2 0 0,7 3-5,0 0 1,2 5 613,2-5-408,0 5 0,4-5-120,-1 4 1,2-4-209,-1 4-11,-3-5 0,0 4-167,-5-2 1,-5 0-319,1 4-596,-2 1 1095,-7-3 0,4 0 0,-3-1 0</inkml:trace>
  <inkml:trace contextRef="#ctx0" brushRef="#br0" timeOffset="3">13694 8406 8308,'5'-18'705,"6"0"-729,8 3 1,4 1-293,4-5 1,6 5 278,5-1 0,-1 2 177,-7 2 1,3-1-119,-3 1 0,7 5-22,1 2 0,5-3 0,-2 1 0</inkml:trace>
  <inkml:trace contextRef="#ctx0" brushRef="#br0" timeOffset="4">15258 8292 8075,'0'-8'97,"0"0"0,-4 5 662,1-5-133,-6 5-195,2-7 1,-4 9-83,0-3 0,-1 3-69,1 1 1,-1 0-269,1 0 52,-6 0 2,5 5 1,-10 3 5,3 7 1,-2 0 33,-2 8 0,0-2-176,0 10 1,0-1-10,0 5 1,6-1-77,1 0 1,5 4-19,3 0 0,3-3-83,5-5 0,1-5-181,3 2 219,3-3 81,9-6 1,2 1 59,5-8 0,1 2 52,3-9 1,2 0 84,5-4 0,0-2-58,0-1 0,1-8 161,-1-4 1,-4-4 176,1 4-73,-6-5-221,3 7 0,-5-9 184,0 3-66,-5-2 0,-3-2-124,-7 0 27,-3 0 0,-7-3-90,-1-1 0,-9-4-187,-7 5 1,-4-2-27,-3 1 1,-4 3-258,-4-3 1,0 5 89,0 3 1,1 2-314,2 6 1,1 1-202,7 2 479,-3 3 438,14 5 0,-5 0 0,6 0 0</inkml:trace>
  <inkml:trace contextRef="#ctx0" brushRef="#br0" timeOffset="5">15624 8257 8202,'-5'-17'50,"3"0"1,-1 6-51,1 4 428,2-3 1,0 8 145,0-6-316,0 5 1,-1-2 901,-3 5-913,3 0 0,-4 7-209,5 4 1,0 6-8,0 5-68,0 6 84,0-4 0,0 15-118,0-1 1,4 1-44,0 3 1,3-2-292,-3 2 1,4-6 107,-5-6 0,5-4-200,-4 0 0,3-7 218,-3-3 0,4-8 161,-4 0 0,1-5-389,-1 0-70,-3-1 577,4-2 0,-5 0 0,0 0 0</inkml:trace>
  <inkml:trace contextRef="#ctx0" brushRef="#br0" timeOffset="6">15407 8292 8008,'4'-18'47,"-1"3"1,8-2 99,0 2 0,2-2-143,6 2 8,0 2 1,7-3 608,1 4 1,3 1 23,-3 0-456,5-1 1,-8 5-188,3-1 1,-1 5 89,-3 0 0,2 1-143,-6 2 0,-1 0-70,1 0 80,-5 5 46,3-3 0,-10 7-98,1-6 130,-5 6-61,7-2 1,-9 4-152,3 0 0,-4 1 82,-4-1 0,-2 5-55,-6-1 0,-4 4 108,-3-4 1,-3 4-17,-1-4 0,0 1 259,1-5-227,-1 0 0,4 1 81,0-1 0,5-1 368,-2-2-242,4 2 1,2-7-34,2 4-57,3-4 0,5 3-6,0-2 0,1-3 49,3 3 1,2 1-67,6-1 0,4 1 12,3-1-25,3-3 1,4 4-104,1-5-50,5 5 98,-8-3 0,8 6 9,-6-4 0,1 5-40,-4-1 1,0-2-136,0 2 0,-6-1 23,-1 5 0,-5 0-117,-3 4 1,-3-4-135,-5 4 333,0-4-12,0 0 0,-5 3 103,-3 0-97,-7 0 0,-7 1 348,-5-1-178,-4 0 0,0-4-43,-7 1 1,3-1 108,-3 1 0,2-1-129,2 1 1,5-6 12,2-2 1,8-2-1000,4 2 457,2-3 487,7 4 0,1-5 0,5 0 0</inkml:trace>
  <inkml:trace contextRef="#ctx0" brushRef="#br0" timeOffset="7">16412 8212 8036,'0'-12'-9,"0"5"255,0-1 271,0 0-85,0-3-248,0 5 1,0-5 460,0 4-415,0 2 66,0-5 143,0 8-27,0-8-298,0 9 1,-5-8 8,-3 5 1,-2 0-254,-1 4 1,-6 4-159,-2 0 211,2 5 59,-4-3 0,7 2-152,-5-1 145,0 1 5,-4 9 0,4-5-21,0 3 1,4-1 86,-4 2 0,5-4 7,-1 4 1,6 0-21,1-1 1,5 1 10,0-5 1,3 0-88,3 1 73,4-6 1,6 4 29,2-2-130,3 2 101,4-4-17,6 5 1,0-9-2,3 6 1,0-2-18,-4 2 1,0 2 4,-4-3 1,-2 0-10,-2 0 0,-2 1 6,-6 3 1,-1 2-141,-2 2 147,-3-2-4,-5 4 1,-1-5-194,-3 3 87,-3-2 1,-5 7-146,-3-4 213,-3 4 1,-6-6-75,-3 5 0,2-5-11,-6 1 1,5-2 64,-5-2 0,6-1 17,-2-2 1,7 1-62,1-5-5,10 0-327,-6-4 21,13 0 0,-3-2-345,5-2 0,5-2 757,3-5 0,7-1 0,3 1 0</inkml:trace>
  <inkml:trace contextRef="#ctx0" brushRef="#br0" timeOffset="8">16606 8246 8047,'-1'-12'912,"-3"1"-512,3-5 0,-4 3 450,5-2-400,0 2 100,0 7 376,0 0-558,0 6-351,0 6 1,0 1 196,0 8 1,0 4 30,0 8 1,0 2-251,0 6 46,0-1 1,0 4-625,0 0 449,0 0 0,3-4-110,1 1 0,4-6-116,-4-3 0,4-2 173,0-1 0,-2-9 92,2-2 1,0-5 66,3 1 1,0 1 6,1-5 0,-1-1 96,1-3 40,4 0-105,-3 0 0,3 0 138,-4 0-131,-1 0 0,1-1-321,-1-3 159,1 3 0,-1-5-68,0 2 0,1 3-308,-1-3 0,-3-1-579,-1 1-517,-4-5 817,2 3 800,-5-6 0,0 1 0,0-1 0</inkml:trace>
  <inkml:trace contextRef="#ctx0" brushRef="#br0" timeOffset="9">16537 8520 8047,'-7'-4'328,"-1"0"1,6-5-207,-2 2 0,4-2 112,4 1 0,3-1-99,8 6 1,3-2 141,5 1 1,0 1-255,0-4 0,7 3-147,1-4 0,4 4-259,-4-3 240,2 4 76,-4-7 0,-1 8-188,-5-6-18,-6 5-252,0-7 525,-6 9 0,1-9 0,-1 3 0</inkml:trace>
  <inkml:trace contextRef="#ctx0" brushRef="#br0" timeOffset="10">16469 8234 7973,'5'-11'0,"3"0"0,7-1 725,4 1-279,2-1-218,7 1 1,3 1-56,7 2 1,2-2 74,6 2 0,0-2-28,0-1 0,-2 1-197,-2 2 0,1-1-238,-5 5 1,-5 1 214,-6 3 0,2 0 0,0 0 0</inkml:trace>
  <inkml:trace contextRef="#ctx0" brushRef="#br0" timeOffset="11">17223 8154 8189,'0'-11'338,"0"0"618,0-1 151,0 6 10,0 1-895,-5 5 1,3 1-215,-1 3 0,1 7 143,2 8 0,0 8-22,0 3 0,0 3 94,0 2-154,0-1-110,0 5 1,4 1-269,0 2 1,3-1 9,-3-6 0,4 0-186,-4-8 1,1-1 202,-1-3 1,-2-5 52,6-3 1,-6-2 60,2-2 0,1-3-450,-1 0-37,0-6 275,-4 3 285,0-5 0,-5 0 0,-2 0 0</inkml:trace>
  <inkml:trace contextRef="#ctx0" brushRef="#br0" timeOffset="12">17143 8212 8043,'7'-16'17,"1"1"1,0 0 12,3 3 1,4 1 566,0 0-327,6-1 0,-3 5 408,4-1-406,1 0 0,0 1-81,0-1 0,1 6-157,3-2 0,-3 3 106,2 1 0,-1 0-131,-3 0 1,-4 1 54,-3 3 0,-2 2-153,-2 5 0,0 1-160,-4-1 175,-2 1 1,-5-1-92,0 0 1,-5 6 113,-2 2 1,-9 0-192,-3 4 107,-2-8 0,-6 12 79,0-8 0,0 2 17,0 2 0,3 0 35,-3 0 1,7 0 114,1 0 1,9-4 75,-2 0-192,8-5 1,-1 6 0,5-5 139,0 5-120,0-7 0,9 4 92,3-6 0,3 0-63,0 1 47,-2-6 1,8 4 7,-2-2 0,3-2-116,1 2 1,0-5-4,0 0 1,-3 2-255,3-1 136,-3 0-96,8-4 0,-7 0-157,-2 0 1,2 0-147,-6 0 1,4 0 536,-4 0 0,0 0 0,-3 0 0</inkml:trace>
  <inkml:trace contextRef="#ctx0" brushRef="#br0" timeOffset="13">17702 8200 7973,'0'-23'371,"0"2"176,0 2 1,0 2-187,0 6-631,5-1 676,-3 6 34,8 1 0,-8 6-140,6 3-136,0 7 1,3 7 9,0 5 0,0 4 170,-4-1-296,3 11 0,-3-5-130,4 10 0,-3-5 0,-1 1 0,1-3-225,3-1 1,-3-1 24,0-2 0,-2-3-180,2-5 0,2-6-64,-3-1 226,-2-4 38,6 0 1,-9-2-510,6-2 140,-6 2 631,8-9 0,-3 9 0,4-4 0</inkml:trace>
  <inkml:trace contextRef="#ctx0" brushRef="#br0" timeOffset="14">18056 8200 7993,'0'-13'0,"0"-2"0,0 3 21,0-4-143,5 4 391,-3 0 0,4 6 1360,-2 2-1063,-3-2-440,4 4 0,-5 2 104,0 8-66,0 7 1,-5 3-93,4 10 0,-9 1-54,2 5 0,-2 2 116,-1 2 0,-1 3-216,1 4 0,-1-3-67,1 0 0,-1-5-299,1 1 1,0-4-233,-1-3 521,6-3 1,1-7-93,5-2 1,0-2 93,0-6-481,0 1 638,0-1 0,5 0 0,1 1 0</inkml:trace>
  <inkml:trace contextRef="#ctx0" brushRef="#br0" timeOffset="15">18365 8246 8080,'0'-12'479,"0"1"59,0 5-186,0-4-320,0 8 158,0-3 1,0 4 541,0-3-117,0 3-202,0-4-381,0 5 0,0 5 98,0 2 0,-4 9-65,0 3 1,-3 2-61,3 2-34,-5 5 1,4 1 69,-3 5 0,-1-1-84,5-2 0,1 2-174,3-3 115,0 3 1,0-3 8,0-4 0,1 1-90,3-4 1,2 1 133,5-9 0,5 3 15,-1-7 0,4 3 209,-4-6-194,6-3 0,-4 4 36,6-5 0,0-1 14,0-3 1,0 0-18,-1 0 0,-2-3 5,-1-1 1,-4-4-269,4 4 0,-5-3-57,1 3-25,-7-5 1,1 7-1029,-6-6 1359,1 5 0,-4-7 0,0 4 0</inkml:trace>
  <inkml:trace contextRef="#ctx0" brushRef="#br0" timeOffset="16">18308 8543 8112,'3'-8'0,"1"1"0,1 3 223,-1-4 1,2 6 398,6-2 0,1 1-208,2-1 1,3 3-60,4-3 1,1 2-189,0-2-53,0 3 0,1-6-521,3 4 345,-8 1 0,6-4-79,-10 2 0,1 3-527,-5-3 351,-5 3 317,-1 1 0,-5-5 0,0-2 0</inkml:trace>
  <inkml:trace contextRef="#ctx0" brushRef="#br0" timeOffset="17">18262 8303 8112,'3'-11'0,"4"-1"0,7 1 949,13-1-567,2-4 0,8 3 557,5-2-933,-1 2 0,11-2 282,-2 0 1,-3-1-176,2 5 1,1 0 20,-4-1 1,1 5-127,-9-1 1,-4 5-1937,-4 0 1928,-4 1 0,2 2 0,-6 0 0</inkml:trace>
  <inkml:trace contextRef="#ctx0" brushRef="#br0" timeOffset="18">20066 7915 8029,'0'-8'-1143,"0"0"1585,0 1 1268,-5-5-590,4 6-77,-4 1-798,5 5 0,0 1-59,0 3 1,0 6 180,0 5-195,0 11 0,1-6-28,3 11 0,2-1 124,6 4-144,4 1 1,-3 3-39,2 0 0,2 4-70,-2-4 0,4 0-205,-4-4 1,4-1 90,-3-3 1,3-2-142,-4-5 0,1 0-343,0 0 415,-9-5 1,8 2-122,-7-5 66,2 0-1,2-3 41,-1-6 1,-3 3-517,-1-5 418,-4 5 1,2-7-465,-5 6 347,0-6 397,0 3 0,-5 1 0,-2 0 0</inkml:trace>
  <inkml:trace contextRef="#ctx0" brushRef="#br0" timeOffset="19">20478 7983 7915,'0'-18'8,"0"1"183,0 1-21,5 4 1,-4-5-41,3 6 0,1-1 164,-1 1 176,-1 5 359,-3-5-383,0 5-203,0 0-48,0 1-114,-5 10 59,-1 1 1,-7 7-120,-2 2 1,-3 4 78,-4 8 0,-3-1-115,-1 9 0,0-2 63,-4 9 1,-1-1-398,-3 5 0,4 0 308,-1-1 0,6-4-129,-2-3 1,4-2-43,4-2 130,-2 0 1,8-5 9,-2-2 1,2-4-99,2-4 139,4 2 1,-3-8-28,3 2 0,0-2-80,0-2 1,0 1-144,0-1 0,2-3 197,5 0-875,-5-6-256,3 3 1215,-3-5 0,10 0 0,2 0 0</inkml:trace>
  <inkml:trace contextRef="#ctx0" brushRef="#br0" timeOffset="20">20992 8063 7972,'-2'-10'-29,"-2"2"0,3-2 308,-4 9-179,5-9 236,0 9 222,0-10-167,0 10-165,0-4 111,0 5-180,-5 0 0,3 5-127,-6 3 0,4 7 93,-4 4 1,1 4-100,-5 3 0,-3 4 123,0 4-45,-5 0 0,3 2-84,-2 2-8,-2 2 1,4 2 52,-2 0 1,-3-5-130,3 1 0,2-2 107,-2-2 1,5-1-33,-2-3 0,4 2-229,0-5 113,1-1 31,0-3 1,-1-1-249,1-3 148,4 2-25,-3-8 1,8 5-38,-6-3 1,5-6-186,0 2-193,1-2 307,2 3-25,0-1-113,0-5-256,0-1 551,0-5 1,0 6 0,0 0-1</inkml:trace>
  <inkml:trace contextRef="#ctx0" brushRef="#br0" timeOffset="21">20866 8611 7972,'0'-11'59,"0"-1"165,5 1 121,-4 0-88,4 4 0,-5 1 209,0 2-233,0 3 0,2-3-45,1 8 0,0-2-157,5 6 0,-5 5 95,5 6 0,-4-1-133,3 1 1,-3 0-37,4 3 9,-6 1-77,9-5 0,-10 2-64,3-4 1,-2 3-128,2-4 74,-3 0 1,6-4 67,-4 1 111,-1-6 0,3 1 30,-5-4 6,0-1 203,0 3 41,0-5-183,0-5 0,0 2 149,0-4 1,0 3-71,0-4 0,0-1 150,0-6 0,0 1-69,0-5 1,1 4-65,3-4 1,2-2-279,6-5 85,-1 2 66,0-9 0,2 9-318,2-3 139,-2 3 41,9 1 1,-10 3 77,3 4 0,-2 1-57,-1 8 267,-1 2-254,0-1 87,1 6 0,-1 2 47,1 2 0,-2 7-25,-3 8 0,4 3 14,-4 0 1,0 2-218,0 3-3,-4-3 125,2 9 0,-1-5-159,-1 3 1,1-3 131,-4-6-208,0 1 129,0-5 1,1-2 6,3-4 298,-2-1 1,4-1-98,-2-2-109,-3 2-427,4-8-18,-5 3 1,0-4 510,0 3 0,5-3 0,1 4 0</inkml:trace>
  <inkml:trace contextRef="#ctx0" brushRef="#br0" timeOffset="22">21597 8292 7972,'0'-7'86,"0"-3"285,0 4 15,0-1 1,1 1 220,3 2-180,-3 3 0,6-5-196,-4 2 1,4 3-142,4-3 1,1 2-2,-1 2 0,0-3 66,1-1 1,3 0 3,0 4-81,6 0 1,-7-4-244,5 0 121,-5 1 0,3 3-187,-1 0 1,-4 0-234,3 0 0,-2 0-19,-1 0 1,-5 0-1003,1 0 103,-6 0 1382,3 0 0,0 5 0,2 1 0</inkml:trace>
  <inkml:trace contextRef="#ctx0" brushRef="#br0" timeOffset="23">21620 8474 8037,'6'0'763,"4"0"1,-7 0-429,4 0 106,1 0-151,-2 0 1,8 0-53,-2 0 0,2-1 101,-3-3-241,0 3 1,2-5-54,2 2 0,-1 3-95,5-3 0,-3-1-409,3 1 1,-5 0-1209,1 4 869,-2 0 798,-2 0 0,5-5 0,2-1 0</inkml:trace>
  <inkml:trace contextRef="#ctx0" brushRef="#br0" timeOffset="24">22339 8166 7972,'0'-8'0,"0"1"-112,0-1 1,0 0 85,0 1 115,0 4 1,0-7 48,0 3 1,4 0 44,0 0 50,0-1-1,1-3-228,-4-1 143,9 1-49,-9 4 0,8-3 31,-5 3 1,5-2-14,-1 1 0,2-1-114,1 5 1,1-3 76,-1 3 0,4-1-101,0 1 1,2 3-103,-2-3 209,-2 3-81,3 1 0,-4 0 55,-1 0-35,1 0 1,-1 4-9,0-1 1,-4 6-23,-3-1 1,-3 6-106,-1 1 1,0 2 74,0-2 1,-5-3-107,-3 4 1,-3 0 99,-4-1 32,2 1 27,-4-5 0,5 0 92,-4 1 1,4-1-87,-3 1 1,2-2 86,1-2 0,1 2-37,0-3 1,3 0 300,0 0-131,6-4 11,-3 2-304,5 0 120,0-4-25,0 4 1,1-3 26,3 1-6,2-1-78,6 3 0,3-1 9,0-1 0,4 6 40,-4-1 0,6-2-11,-2 2 1,1-2-87,-1 2 94,3 2-11,-5-4 0,2 7-216,0 2-16,-5-2 109,3 3 1,-10-4-170,1-1 1,-5 2 76,0 2 0,2-2-101,-1 2 0,-4-2 104,-4-2 0,-8 4 44,0 1 0,-7-1 21,0-4 1,-2-3 71,-2-1 1,0 1 204,0 3-107,0-4 54,1 3 0,-1-9 55,0 3 1,1-3-83,3-1 1,3 0 147,4 0-396,1 0-431,5 0-38,0-5 353,6-1 291,6 0 0,5-10 0,7 4 0</inkml:trace>
  <inkml:trace contextRef="#ctx0" brushRef="#br0" timeOffset="25">22830 8040 7972,'-5'-16'0,"4"3"305,-3-2-25,3 2 56,1 2-274,5 4 162,-4-3 321,4 9 181,-5-4-386,0 5 1,4 5-171,0 3 1,0 3 24,-4 4 0,1 2-79,3 2-93,-3 2 1,4-3 97,-5 5 1,4 0-239,0 0 80,5-6 1,-7 4-39,6-6-1,-4 4 46,3-4 1,-4 2-400,1-2 290,2-2-174,-5 3 265,9-4-40,-8-6-20,3-1 8,-5-5 539,0 0-105,0-5 0,0 2-226,0-4 1,5 4-84,2-1 1,0 3-101,0 1 120,6 0-52,0 0 0,3 0-78,-4 0 1,3 1 69,0 3 0,4-1-100,-4 4 0,4 1 54,-3 3 1,0-2-74,-1 3 0,-2-7-199,2 6 290,-2 3-7,-2-1 1,0 3-81,-4-4 1,-2 0 66,-5 4 0,0-4 15,0 4 0,-1 0 0,-3-1 0,-2 1-1,-6-5 1,-4 4 41,-3 0 0,1 1 12,-1-5 0,0-1 1,-4-2 0,4 1 114,0-5 1,1 3 55,-1-3-73,-2 0 0,7-4-432,-5 0 202,5 0 0,-3 0-125,6 0 1,3 0-269,1 0 0,3-2 152,-4-1 0,6 0-66,-2-4 1,3 3 433,1-4 0,0-5 0,0-4 0</inkml:trace>
  <inkml:trace contextRef="#ctx0" brushRef="#br0" timeOffset="26">22762 8132 7972,'-4'-18'-33,"0"3"0,0 2 52,4 2 1,4-1 78,0 1 1,5 3 9,-2 0 1,5 2 474,3-1-257,3-4-129,5 10 1,1-8 305,2 5-280,4 1-111,-1 3 1,3 0 48,-6 0 0,5 0-73,-5 0 0,1 0-161,-4 0 0,0 0-15,0 0 0,-1 0-246,1 0 0,-4 0-325,0 0 289,-5 0 188,3 0 182,-1 5 0,-3 1 0,3 5 0</inkml:trace>
  <inkml:trace contextRef="#ctx0" brushRef="#br0" timeOffset="27">23755 8040 7972,'0'-6'704,"0"1"-539,0 5 1,-3 1 343,-1 3-171,0 2-147,-1 6 1,2 4-51,-4 3 1,3 4-9,-4 4 1,1-2 2,-5 6 1,1-1-92,-1 4 0,-3 1-139,0-1 0,0 0-431,3 0 286,-4 1 149,3-6 1,-3-1-222,4-5 268,6-1 42,-4-4 1,7 2 109,-4-4 1,3-2-135,-4-7 1,6 3-22,-2-2-34,3-3 1,-1 0-358,-2-5-421,3 0 399,-4 0 386,5 0 1,0-5 0,0-1 0</inkml:trace>
  <inkml:trace contextRef="#ctx0" brushRef="#br0" timeOffset="28">23538 7995 7972,'0'-16'249,"0"1"1,0 0 1122,0 4-1286,0-1-36,5 1 113,-3 4 403,3 2-167,-5 5-425,0 0-347,5 0 177,-4 5 0,6 2-324,-4 4 0,-1 2 215,1 2 1,-1 1 304,-2 4 0,0 1 0,0-3 0</inkml:trace>
  <inkml:trace contextRef="#ctx0" brushRef="#br0" timeOffset="29">23824 8611 9357,'6'0'1691,"-1"0"1371,-5 0-3363,0 5 83,0-3-517,0 3-904,0 0 1117,0-4 522,0 9 0,0-3 0,0 4 0</inkml:trace>
  <inkml:trace contextRef="#ctx0" brushRef="#br0" timeOffset="30">4408 10176 10802,'-6'11'1,"1"5"13,5-1 1,-1 5 116,-3-1 0,3 3 0,-3 1 1,3 1-33,1 2-57,0-2 0,0 6-91,0-4 0,1-2 80,3 3 0,-2 1-130,6-1 1,-4-1 92,3-3 0,1 0-176,3 0 0,-3-2-64,0-2 1,0-2 143,8-6 0,-4 1-99,4-1 131,-4 1 49,5-6 0,-1 0-30,3-2 1,3-3 46,-3 3 0,2-4 9,2-4 1,0 2 0,0-6 1,-4 1 108,0-5 0,-1-3 193,1 0-135,2-6-70,-8 9 1,4-10 215,-6 3-145,0 3 1,0-6 111,-4 3-209,-2-3 1,-5-4-32,0-1 0,0 1 12,0 3 1,-5-5-29,-2-3 0,-4 2-155,0-1 0,0 4-211,-1 0 1,6 3 150,2 4 1,3-2-540,1 6 336,0 0-414,0 9 65,0-5 1,5 10 142,2-3 594,4 3 0,5 1 0,2 0 0</inkml:trace>
  <inkml:trace contextRef="#ctx0" brushRef="#br0" timeOffset="31">5185 10153 8083,'-8'-1'0,"1"-3"503,4 3-210,-2-4 60,0 0 193,4 3-311,-4-3-69,5 5 1,0 2 58,0 1 0,-1 4-34,-3 4 1,2 7-73,-1 5 0,1 5 59,2 6 0,0 1-160,0 4 0,0 1-17,0 6-572,0-6 681,0 5 1,0-6-590,0 3 331,0-8 0,0-2-27,0-5 1,2-2 65,1-6 0,0-2 250,5-6 1,-6 0-98,2 1-122,2-6-42,-4-1 1,3-3 224,-5 1-407,0-1-1513,0 3 859,0-15 956,0 2 0,0-14 0,0 5 0</inkml:trace>
  <inkml:trace contextRef="#ctx0" brushRef="#br0" timeOffset="32">5162 10313 8083,'-4'-18'148,"1"3"1,-5-1-428,4 0 129,0-4 1,4 7 270,0-2 1,0 6 753,0 2 771,0 4-598,0-2-951,0 5 1,5 1 75,3 3 0,2 2-50,2 6 0,3 3 57,0 0 0,5 6-79,-1-2 55,3 2 1,5 6-345,-1-1 128,1 6 0,0-4-206,-1 3 199,1-3 0,-8-7 14,0-2 0,-5 1-108,1-4 1,2-1 106,-2-4 0,0 1 11,-3-1 1,-5-1-55,1-2 54,-1 2 20,5-4 0,-5 2-217,1 0 212,-5-6 1,3 7-317,-2-5 300,-3 0-347,4 1-534,-5-4-1,0 4 632,0-5 1,-5 0 0,-1 0 0</inkml:trace>
  <inkml:trace contextRef="#ctx0" brushRef="#br0" timeOffset="33">5596 10210 7972,'0'-18'37,"0"3"1,-1 3 373,-3 0-215,3 1 84,-4-1 271,5 6 436,0-4-376,-5 9-360,3-5 1,-3 8-75,5 2 0,0 7 14,0 8 0,0 4-43,0 3-141,0 4 161,0 4 0,2 4-102,1 0-59,-1 5-56,8-7 1,-8 4-168,6-2 0,-5-7 23,0-1 0,0-4-74,1-3 1,-3-4 137,3 0 1,1-5-42,-1 1 0,-1-6-897,-3-2 323,0 1 276,0-2 468,6 4 0,-5-8 0,4 3 0</inkml:trace>
  <inkml:trace contextRef="#ctx0" brushRef="#br0" timeOffset="34">5836 10199 8109,'0'-8'-16,"0"1"1,0 3 56,0-4 455,0 6-22,0-9-88,0 10 41,-5-4-190,4 5 5,-4-5-47,5 4 0,-2-4-34,-1 5 1,1 5-159,-2 2 1,3 7 117,1 2 1,0 8 6,0-1 0,0 11-155,0 0-97,0 3 97,5-3 0,-3 4-199,1 0 178,4 5 1,-5-8-392,6-1 266,-6 0 0,7-6 33,-5 3 0,1-5-80,-1-7 0,-3-2 130,3-6 23,-3 1 0,1-5 420,1 1-186,-1-6-40,3 3 369,-5-5-230,0 0-76,5 0 0,-3-3 132,6-1 1,0-4-192,3 4 0,2-4-39,2 0 0,3 2 13,5-2 0,-1 4-130,1-3 0,4 4-54,0-1-44,-1-2 150,-3 5 0,-1-4-262,-3 5 90,2 0 19,-8 0 0,7 0-6,-5 0 30,1 0 1,-5 0-137,0 0 1,-3 0-439,0 0-581,-6 0 184,3 0 1073,0 0 0,-3 0 0,3 0 0</inkml:trace>
  <inkml:trace contextRef="#ctx0" brushRef="#br0" timeOffset="35">6453 10153 8135,'0'-11'0,"-4"-1"0,0 1 23,0-1 77,4 1 563,0 5 762,0 1-876,0 5 0,0 9-328,0 2 1,0 9-22,0 3 1,4 5 23,0 6 1,5-2-56,-2 2 1,2 2-184,-1 6 1,2-2-31,-2-2 0,-2-6-195,2 2 1,-4-3-398,3-1 357,-4-2 172,2-5 1,-1-5-222,-1-3 304,1-2-70,-4-2-29,5 1 13,-3-1 1,3-3 37,-5-1 1,1-4-458,3 1-590,-3-3 1119,4-1 0,-5-5 0,0-2 0</inkml:trace>
  <inkml:trace contextRef="#ctx0" brushRef="#br0" timeOffset="36">6704 10165 8196,'0'-7'-208,"0"-3"701,0 9 69,0-4-62,0 5 0,0 5-463,0 2 0,0 9 59,0 3 152,0 7-100,0 4 0,1 4-144,3 0 171,-3 5-145,10-3 0,-9 2-162,6-8 0,-4 2 36,3-5 1,-3 2-166,4-6 1,-6 1 79,2-9 1,-3 0-88,-1-3 1,4-5-455,0 1 344,0-5-76,-4 2-77,0-5 192,5 0 339,-4 0 0,9 0 0,-4 0 0</inkml:trace>
  <inkml:trace contextRef="#ctx0" brushRef="#br0" timeOffset="37">7012 10199 8389,'4'-14'11,"0"2"250,0 4 123,1 1-235,-4-3-124,9 4 231,-8-1 0,4 2 313,-2 5-177,-3 0-278,4 0 1,-5 5 57,0 3 1,0 3-171,0 5 1,-5 3-7,-3 7 0,-6 0-46,-1 4 0,-5-1-120,1 2 102,-8 2-35,3-4 0,-4 1-43,5 1 1,4-6 130,0 2 1,5-3 3,-1-1 0,2-5 52,2-3 0,5-2 9,2-2 0,3-3 156,1-1 11,0-4-146,0 7 1,1-8-7,3 6-17,2-5 0,5 3 0,1-2 1,4-3 0,3 3 0,0-2 3,4 2 1,-2-3 17,5 3 0,2-1-6,-1 1 1,-1-3-61,-3 3 1,-1-2 43,-3 2 1,1-3-275,-5 3 268,1-3-188,-5-1 0,0 0-631,1 0-355,-1 5 1132,1-3 0,-1 8 0,1-4 0</inkml:trace>
  <inkml:trace contextRef="#ctx0" brushRef="#br0" timeOffset="38">7309 10107 7009,'0'-11'450,"0"5"78,0 1 1077,0 5 0,2 5-1453,1 2-76,-1 3 0,3 6 55,-5-1 0,4 5-216,-1-1 1,5 7 76,-4 0 1,1 6-157,-1-2 0,-3 2-340,3-1 288,-3 2 113,-1-9 1,0 6-157,0-7 218,0 2 23,0-7 1,0 0-3,0-3 0,1-2 29,3-2 0,-3-3 156,3 0 1,-3-5-31,-1 5-42,0-6 1,0 5-8,0-3-56,0-3 73,0 4-8,6-5-55,-5 0-23,9 0 1,-8 4 3,6 0 0,-4-1-9,4-3-10,-1 5 0,5-3 38,-1 2 1,2 1 8,2-2 0,-2 1-140,2-4 112,3 0-6,-1 0 0,2 0-191,0 0 185,0 0-58,-1-5 1,4 4-3,-3-3 1,-1-1 4,1 1 0,-5-3-91,1 3 0,0-1-52,-4 1 1,3 3-614,-6-3-421,-3 3 591,0-5 175,-5 5 457,0-4 0,0 0 0,0-1 0</inkml:trace>
  <inkml:trace contextRef="#ctx0" brushRef="#br0" timeOffset="39">7321 10519 8110,'0'-8'-35,"0"0"1,1 5-1,3-5 1,3 5 274,9 0 1,1-4-199,1 6 1,8-5 543,-4 2-256,4 3-243,2-10 0,-4 9-248,3-6 1,-3 6 58,-2-2 0,0-1-222,-3 1 1,-2-1 15,-6 1-129,0 3 437,1-4 0,-1 0 0,1-2 0</inkml:trace>
  <inkml:trace contextRef="#ctx0" brushRef="#br0" timeOffset="40">7298 10210 8110,'-6'-18'0,"1"2"225,5 5 0,0-2 115,0-2 0,8 3-122,4 1 1,8-1-113,3 5 0,1 0 189,7 0-37,-1-1-181,4-3 1,4 3-149,0 1 0,-1 4 60,-6-1 1,0 2-180,-4-2 1,0 3 109,-4-3 1,-4 3-207,0 1 0,-5 0-494,1 0 379,-3 0 213,-5 0 0,3 0-452,-2 0 312,-3 0-70,0 0 192,0 0-30,-4 0 286,4 0 276,-5 0 41,5 0 683,-4 0-605,5 5 1,-5 1 225,3 5 1,-3 1-42,3-1-253,-3 6-179,4 0 1,-4 6 29,3 0 1,-1 1-123,0 3 0,-1-2-250,2 6 1,1-6 80,-2 2 1,5-3-148,-4-1 1,3 0 77,-3-1 0,0-3-30,-4 0 1,4-5 213,0 2-48,0-4 8,-4 0 0,1-5 17,3 1 0,-3-4 0,3 3 0,-3-3 12,-1 4 1,0-4 114,0 3 7,0-4-78,0 7 0,0-8-36,0 6 1,0-4 147,0 4-153,0-6 0,4 4 101,0-2 1,4-1-57,0 4-1,-3-4 1,5 2 31,-2-5 0,6 0 22,1 0 1,4 0 13,-4 0 0,4 0-107,-3 0 0,4 0-26,-1 0 1,1-1-250,-1-3 125,-2 3-152,-1-4 0,-3 3-210,2-2 0,-2 3-132,-2-3 1,1 3-1122,-1 1 1716,-5 0 0,5 0 0,-5 0 0</inkml:trace>
  <inkml:trace contextRef="#ctx0" brushRef="#br0" timeOffset="41">8406 10096 8182,'-4'-8'-68,"0"1"0,0 3-210,4-4 672,-5 6 614,4-8-327,-4 8-388,5-3 1,0 7-229,0 1-70,0 4 129,5 4 1,1 4 46,6 1 1,-1 4-33,1-1 0,-1 1-171,0-1 0,1 2 63,-1-6 1,2 4-170,2-4 1,-2 0 33,2-3 1,-2-5-109,-2 1 0,1-4-652,-1 3 463,0-4-499,-4 2 114,3-5 1,-4 0 785,6 0 0,-1 5 0,1 1 0</inkml:trace>
  <inkml:trace contextRef="#ctx0" brushRef="#br0" timeOffset="42">8805 10062 8016,'0'-12'-54,"0"1"-38,0 0 274,6 4 52,-5 2-81,4 5 0,-6 0-10,-3 0 0,1 5-65,-4 3 1,-1 6-127,-3 1 0,-5 1-362,1 0 208,0 1 117,4 1 1,-1 3-721,1-6 385,4 5 420,-3-7 0,4 8 0,-6-3 0</inkml:trace>
  <inkml:trace contextRef="#ctx0" brushRef="#br0" timeOffset="43">8646 10279 8016,'-7'0'-60,"2"0"3648,5 0-3074,0 10-343,0-2 1,0 13 6,0-2 0,0 3 0,0 1 0,0 1 164,0 2-524,0-2 205,0 4-118,0-5 1,4 0-155,0 0 0,0-5 89,-4-3 1,0-2-27,0-2 1,1 0-127,3 1 138,-3-6-596,4 4 337,-5-8-676,5 3 1109,-4-5 0,4 0 0,-5 0 0</inkml:trace>
  <inkml:trace contextRef="#ctx0" brushRef="#br0" timeOffset="44">9833 10096 8347,'-7'0'-427,"-1"0"1,4 1 1690,-3 3-739,4 2 1,-6 11 252,5 2-532,-4 8-122,6 2 1,-3 6-50,5 3 1,0-3 13,0-1 1,0 0-242,0-3 1,2-3 215,1-2 1,-1-2-104,1-1 1,2-5 103,-1-3 0,4-2-36,-4-2 1,1-3-81,-1 0 0,-3-5 51,3 5 0,-3-6 0,-1 4 0</inkml:trace>
  <inkml:trace contextRef="#ctx0" brushRef="#br0" timeOffset="45">9479 10165 8289,'5'-12'-467,"2"1"327,4-1 0,7 1 462,5-1-128,0 1 0,10 3 32,-3 1 1,7-1 248,1-3 1,4-1-294,-4 1 0,5 1-261,-1 2 0,-3-1 254,-1 5-463,-7 1 419,2 3 0,-10 0-160,-1 0-75,1 0 208,-10 0 46,3 0-109,-9 0 1,2 1-110,-5 3 1,-1-2 350,-3 6 1,-5 0-227,-2 3 0,-4 2 14,0 2 1,-2 4-12,-2 8 1,1-1 28,-5 8-34,5-2-69,-2 8 0,6-6-101,2 0 1,3 0 13,5 1 0,1-5-219,3 0 1,6-8 132,5 1 0,2-8-127,-2 0 1,3-3 261,5-5-71,-1 4 24,-4-10 1,4 4 148,-3-5-194,2 0 180,2-5 1,-1-2 177,-3-4 0,2 0-68,-2-1 0,-2-3 154,-2 0 0,-2-4-3,-2 3 1,-1-4 97,-2 1 0,-3-2 215,-5-2-234,0 0-126,0 0 0,-5-1-269,-3-3-85,-7 3 192,3-9 0,-10 9-68,3-3 0,-8 5-164,-3 3 1,-4 0-398,-5 7 1,5-1 21,0 10 1,1 0-377,6 7 0,1 2 895,3 6 0,5 4 0,2 2 0</inkml:trace>
  <inkml:trace contextRef="#ctx0" brushRef="#br0" timeOffset="46">11227 9982 8080,'0'-12'-376,"0"1"266,0 5 410,0 1 799,-5-1-451,3 5-358,-3-4 0,5 6-19,0 3 1,0 8-1,0 7 1,0 4 270,0 3-308,0 3-58,0 6 0,0 0-79,0 3 138,0 3-404,0-1-308,5 5 408,-3-5 1,4 0-111,-2-6 1,-2-1-177,6-6 1,-4-1 191,3-3 0,-3-5 5,4-3 0,-4-3 132,3-5-123,-4 3 14,2-8 219,-5 8-175,0-9-336,0 4 0,0-4 427,0 3 0,0-3 0,0 5 0</inkml:trace>
  <inkml:trace contextRef="#ctx0" brushRef="#br0" timeOffset="47">11558 10039 8011,'0'-23'0,"0"5"897,0 3-137,0 2-158,0 7-509,0-4 1,1 10 164,3 0 0,-3 6 99,3 9 1,-3 8-234,-1 8-167,0 2 92,0 1 0,2 5-112,1 3 0,-1 1 74,1-1 0,0 1-198,1-5 0,-3-5-45,3-6 1,-2-4-881,2-4 690,-2 3 0,4-10-791,-2 4 1213,-3-9 0,4 3 0,-5-3 0</inkml:trace>
  <inkml:trace contextRef="#ctx0" brushRef="#br0" timeOffset="48">11135 10416 7861,'12'-7'-272,"-1"2"566,1 5 0,4 0 479,3 0 0,4 0-207,4 0-344,2 0-56,5-5 1,4 3-1088,0-6 479,5 6-419,-7-9 861,3 10 0,1-9 0,0 4 0</inkml:trace>
  <inkml:trace contextRef="#ctx0" brushRef="#br0" timeOffset="49">11889 10028 8283,'5'-7'-41,"-4"-3"126,3 2 147,-2-2 0,-1 3 254,3-1 149,-3 5 322,4-2-568,-5 5-135,0 0-119,-5 0 0,4 11-14,-3 4 0,-3 6 52,0 6 1,-2 3-142,1 9 1,-1-3 3,6 6 1,-6 0-239,1 4 0,2-4-10,-2 0 0,6-9-141,-2 1 0,3-8 162,1 1 0,0-4 79,0-4 1,0-3-548,0-4 314,0-1-303,0-4-171,0-2 355,0-5 0,0-5 0,0-2 0</inkml:trace>
  <inkml:trace contextRef="#ctx0" brushRef="#br0" timeOffset="50">11832 10130 8127,'0'-11'260,"0"-1"420,0 1-257,5 5-196,-4-4 0,6 8 72,-3-2 1,1 4-15,2 4 0,7 4-3,-2 7 1,3 3 0,0 5 0,2 6-54,2 5 10,2 0-179,-3 11 1,1-5-146,0 6 0,-5-7 64,1-4 1,-2-2-170,-2-7 1,-1 0 118,-2-7 0,2-1-147,-2-3 1,-2-3-905,2 4 585,-6-9 283,3 3 1,-5-7-1305,0 5 743,0-6 815,0 8 0,0-8 0,0 3 0</inkml:trace>
  <inkml:trace contextRef="#ctx0" brushRef="#br0" timeOffset="51">11798 10519 8067,'1'-7'-254,"3"3"1,2-2 253,6 5 0,-1-4-83,0 5 72,1 0 60,4 0 1,-2 0 13,5 0 0,0 0-167,4 0 0,4-4-191,0 0 1,-1-1 140,-3 1 154,5 3 0,-4-9 0,4 4 0</inkml:trace>
  <inkml:trace contextRef="#ctx0" brushRef="#br0" timeOffset="52">12346 10119 8014,'0'-18'564,"0"3"1,0 2-586,0 2 0,0 3-851,0 1 1512,0 4-216,0-2 392,0 5-592,0 10 2,0 3 1,1 11 82,3 3 1,-3 2-94,3 5 1,-3 7 1,-1 4 0,0-2-130,0 7 1,0-6-222,0 6 0,2-4-455,1-5 395,-1-1 0,7-11 61,-6-2-263,6-3 165,-7-7 140,8 0 0,-8-9 22,6-1-168,-6-4-20,3 2-470,-5-5-553,0 0 1279,0-5 0,-5-2 0,-1-4 0</inkml:trace>
  <inkml:trace contextRef="#ctx0" brushRef="#br0" timeOffset="53">12220 10176 7932,'2'-18'2,"1"3"1,4 2 208,4 2 0,4-1 357,1 1 1,4 0 24,-1-1-370,3 6-57,5-4 1,-1 7-210,4-4 60,-4 4 62,7-2 1,-8 5-269,5 0 116,-4 0 30,2 0 0,-5 5 38,-1 3 0,-2 2-56,-1 1 1,-9 1-66,1-1 0,-3 6 122,-1 2 1,-2 1 2,-5-1 0,-2 2 18,-6-1 1,-4 1-42,-6 2 0,-9-4 0,1 0 0,-1-5-87,0 1 1,3-2-212,1-2 1,0-1 110,1-2 1,3-2-343,0-2 553,5-3 0,-3 5 0,6-6 0</inkml:trace>
  <inkml:trace contextRef="#ctx0" brushRef="#br0" timeOffset="54">12928 10165 8114,'0'-12'-365,"0"1"182,0-6 556,0 5 853,0-5-772,0 6-49,0-1 0,-3 5 515,-1-1-324,0 5-313,4-2 0,-1 7-166,-3 1 0,3 9-181,-3 7 1,3 8 42,1 3-52,0 3 155,0 6 0,0-2-143,0 5 1,1-4-138,3 4 1,-2-8-297,6 4 0,-4-9 130,3 6 0,-3-9-190,4 1 1,-5-8 118,5-4 1,-5-2 9,0-2 1,2-3-128,-1 0 333,0-6-244,-4 3 463,0-5 0,0 0 0</inkml:trace>
  <inkml:trace contextRef="#ctx0" brushRef="#br0" timeOffset="55">12780 10107 8008,'5'-11'0,"1"0"-82,6-1 12,-1 1 1,10-1 507,1 1-291,4 0 0,2 0 14,2 4 0,-1-3 86,2 2 0,-2 3-133,1 1 1,2 3 85,-5 1 0,3 0-154,-3 0 1,-2 1 13,-6 3 1,-2 4-219,-6 7-42,1-3 202,-1 10 0,-5-4-165,-2 5 0,-4-1 67,-4 1 1,-3 0-156,-8 0 1,-4 0 99,-8 0 1,-1-2 35,-3-2 0,0-2 245,4-6-202,-5 1-4,8-6 0,-2 3-353,7-5 194,2 5-15,6-8 250,4 4 0,2-5 0,5 0 0</inkml:trace>
  <inkml:trace contextRef="#ctx0" brushRef="#br0" timeOffset="56">13499 10142 7961,'0'-12'488,"0"1"-744,0 5 140,0-5 1057,0 10-240,0-4-120,0 5-426,-5 5 1,0 3 164,-2 7-211,-3 3 0,4 5 145,-1-1-301,-3 6 189,3 2-92,1 4 0,0 1-72,2 3 0,3-3 45,-3-1 0,3 0-192,1-3 1,3-2 36,1 1 1,5-8-56,-1 1 1,3-8 247,4 0-5,-2-7 1,7 2-73,-5-2 1,2-3 7,-2-2-33,-2-1 1,7-2 3,-5 0 1,4 0-45,-3 0 1,3-4-124,-4 0 1,4-4 31,-4 5 0,2-6-142,-2 1 0,-6-2 4,2-1 1,-3 3-120,-1 0 1,0 1-690,-3-5 1118,-3 1 0,-1-1 0,-6 1 0</inkml:trace>
  <inkml:trace contextRef="#ctx0" brushRef="#br0" timeOffset="57">13408 10439 7961,'-10'-2'0,"2"-1"0,3 0 220,5-5 1,5 5 275,3-5 0,3 5-173,5 0-110,-4-4-204,10 6 1,-4-5 225,4 2-5,1 3-277,5-4 0,-2 1-117,4 0 0,-8-1 68,0 1 0,-2 2-99,-1-6 1,-3 5-29,-5 0 1,0 0-670,-4-1 892,3 3 0,-8-9 0,3 3 0</inkml:trace>
  <inkml:trace contextRef="#ctx0" brushRef="#br0" timeOffset="58">13499 10199 7961,'0'-12'-134,"0"0"-128,0-4 0,6 3 180,1-6 0,5 8 235,3 0 1,1 2-137,3-2 1,3 3 182,-3 0 1,1 5 419,-1-5-337,3 5-134,-4-2 0,1 5 150,0 0-140,-5 0 0,3 2 156,-1 1-253,-4-1 1,5 4 169,-6-2 1,-3-3 165,-1 3-292,1 2 0,4 1-20,-1 4 1,-3 4-185,-1 1-34,-4 4 203,7-2 1,-8 6-186,6 2-59,-5-2 158,2 9 0,-5-3-149,0 4 0,0 0 184,0 0-293,0 1 119,5-6 0,-4 3 68,3-6 1,-3-3-10,-1-4 0,0-5 37,0 1-29,5-2 80,-4-7-31,4 4 29,-5-8 19,6 3 1,-5-10 36,3-3 1,-3 2 139,-1-2 0,0 1 232,0-5-225,-5-4-78,4 3 0,-6-7 154,3 4-101,3-4 0,-8 2 174,5-4 1,1-5 201,3 0-538,-5 1 0,3 0-106,-2 3 0,3-1 160,1 9-196,0 0 126,0 3 1,1 6-204,3 2 1,3 9-138,4 7 321,0-1 51,1 6 0,3-1-21,0 3 0,6 1 3,-2-1 0,-2 3 17,2-3 1,-1 1-137,1-1 1,2-2-181,-6-6 1,1 0 144,0-4 1,-4 2 91,3-5 1,-2 0 478,-1-4-230,-1 0-108,0 0 1,-3-5 255,0-3-159,-1-2 188,0-2 0,1 1 309,-4 0 0,0-5-199,-4 1 1,0-5 168,0 1 0,0 1-199,0-1 0,0-1-31,0-7 1,-1 3-374,-3-3 89,3-2-40,-9 5 1,8-9-1026,-1 2 686,1-2 1,-2 0-583,1 3 557,-1 2 0,4 7-722,0 1-790,0 4 1010,0 5 0,0 5-117,0 6 1,-1 7 888,-3 8 0,2 3 0,-3 5 0</inkml:trace>
  <inkml:trace contextRef="#ctx0" brushRef="#br0" timeOffset="59">15361 9742 8084,'0'-6'1019,"0"1"56,0 5-914,-5 0 80,4 0 0,-9 3 11,2 1 1,2 5-67,-2-1 25,0 2-83,2 1 0,-4 4 122,2 1-18,-2 4-153,-1-2 1,-5 10 40,1 2 1,0 3-1,4 1 0,0 1-161,4-1 0,-3 0-45,2 0 0,2 2 55,-2 2 1,4-6-326,-3 2 188,4-2 17,-2-3 0,5 4 22,0-3 1,0-2-16,0-1 1,1 1-146,3-1 0,-1-2 48,4-6 1,1 1 48,3-5 1,2 1 127,2-5 1,-2 1 159,2-1 1,2-3 159,-2-1-170,0-4-160,-3 7 1,-1-9-298,0 3 1,1-3-48,-1-1 87,1 0 0,-5 0 331,1 0 0,-6 0 0,3 0 0</inkml:trace>
  <inkml:trace contextRef="#ctx0" brushRef="#br1" timeOffset="60">15978 9982 8066,'5'-7'1635,"-4"2"-737,4 5-391,-5-5-29,0 4-309,0-4 1,-5 6-124,-2 3 0,-5 2-431,-3 6 273,-3 4 20,-5 2 1,-3 5-255,-1 0 174,-5 0 130,3 5 1,-1-4-97,-1 2 1,6-5 7,-2-2 1,3-2 5,1 2 0,5-2 303,3-6-252,2 1 233,2-1 17,5-4-49,1 3 21,5-9-161,0 4 47,0-5-22,0 5 1,1 0 46,3 3 1,2 1-9,5-6 0,1 6 197,-1-1-12,1-3-206,4 0 0,1-1 190,2 0-171,2 5 77,-3-8 0,5 4 31,0-5 0,0 1-12,-1 3 1,1-3 7,0 3 1,-1-3-85,-3-1 1,1 2-126,-5 1 0,-3-1-897,-5 2 468,-4-3-109,7-1 0,-9 1-1377,3 3 1970,-3-3 0,-6 9 0,-1-3 0</inkml:trace>
  <inkml:trace contextRef="#ctx0" brushRef="#br1" timeOffset="61">16378 9970 8254,'0'-11'0,"0"0"-66,0-1 0,0 5-71,0-1 1,0 4 556,0-3 644,0 4-422,0-2 138,0 5-777,0 5 117,0 1-97,0 11 1,0 1 139,0 4 0,-2 5-20,-2 0 1,3 4-145,-3 0 1,3 2 27,1 1 1,0 0-236,0 1 0,0-5-262,0 1 264,5-1 88,-4-1 0,5-1-247,-6-5 171,5-5 4,-4 3 0,8-8-153,-5 2 280,-1-2-93,-3-7 1,4 4-482,0-2 339,0-3 0,-4 1-557,0-2 855,5-2 0,-4 3 0,4-5 0</inkml:trace>
  <inkml:trace contextRef="#ctx0" brushRef="#br1" timeOffset="62">16606 10119 8122,'0'-12'98,"0"1"1,-4 3 640,0 1-246,1 4-30,3-2 81,0 5-463,0 5 1,-4 7-87,0 7 0,-4 2 135,4 2 0,-3 5-132,3 3 0,-4 2 6,5 1 1,-1-4-229,4 1 0,0-6 87,0 2 1,5-3-21,3-1 1,5-6-320,3-1 209,-1-9 133,1 3 0,2-8 51,5 2 31,0-3 28,0-1 1,0-5 21,-1-3 0,3-2 17,1-1 1,-3-5 152,0 1 0,-2-5 70,-5 1 1,1-3-68,-5-1 1,1 0 423,-10 1-233,1-1-168,-4 0 0,-1-5-68,-3-2 1,-4 0-23,-7 0 0,1 3-130,-5-3 1,-1 4 29,-7 0 0,3 7-190,-2 4 0,-2 3-557,1 4 1,-4 3 362,5 5 1,-3 5-415,6 3 328,-3-3 169,14 10 297,-5-7 0,11 14 0,1-5 0</inkml:trace>
  <inkml:trace contextRef="#ctx0" brushRef="#br1" timeOffset="63">17440 10005 8093,'0'-8'522,"0"0"0,0 6-168,0-3 453,0 5 1,-2 5-857,-1 3 0,-2 3-40,-3 4 252,-2 3-30,3 5 0,-5 1-185,-4 3-101,4 2 151,-10 5 1,8-1-82,-5-3 1,5 2 40,-1-5 1,-1 3-83,0-3 0,2-2 32,7-6 1,-2 2-103,5-6 0,-4 0-18,5-3 1,-1-5 77,4 1-359,0-6 223,0 3-1094,0-5 1062,0-5 0,0 3 302,0-6 0,0-5 0,0-4 0</inkml:trace>
  <inkml:trace contextRef="#ctx0" brushRef="#br1" timeOffset="64">17246 9879 8004,'-2'-18'424,"-2"3"1,3 6 391,-3 2-818,3 4 85,1-7 194,0 9 88,0-4-481,0 15 1,4-3-186,0 9 1,3 1 300,-3 2 0,5 3 0,-3 1 0</inkml:trace>
  <inkml:trace contextRef="#ctx0" brushRef="#br1" timeOffset="65">17405 10462 9552,'5'6'931,"-3"0"-633,2-2 1,-2-3 579,2 3-741,-3-3 0,6 3-281,-4 0-1310,-1 0 803,3 1 530,-5-4 0,3 5 121,1-2 0,5-2 0,-2 3 0</inkml:trace>
  <inkml:trace contextRef="#ctx0" brushRef="#br1" timeOffset="66">18125 9948 8029,'0'-12'0,"0"1"372,0-1 38,0 1-176,5 5-310,-4 0 189,4 6 583,-5 0-518,0 11 0,2 1 12,1 11 0,-1 4-60,1-1 1,3 10-11,-3-2 0,1 3-191,-4-3-44,0 1 213,5-6 1,-3 4-322,1-3 85,4-2-5,-6 0 1,5-9-46,-2 0 1,-1-5 84,4 1 0,-4-2-359,1-2 316,2 1 0,-4-2-163,6-2 1,-5-2-899,0-2 1207,-1-3 0,-2 4 0,0-5 0</inkml:trace>
  <inkml:trace contextRef="#ctx0" brushRef="#br1" timeOffset="67">18034 9993 7974,'0'-11'9,"0"-1"566,0 1-202,5 0 116,1-1-355,5 1-115,1-1 213,-1 6 0,2-4 154,2 2 1,-1 2-234,5-2 1,1 6-102,7-2 0,-2 3 30,6 1 1,-4 0-107,3 0 0,-5 1-174,2 3 143,-3 2 0,-2 5 99,-3 1-122,-3 4-107,-4-3 90,-1 4 0,-5-2-97,-2 0 1,-4 4 39,-4-4 1,-3 4-159,-8-3 1,-3 4 134,-5-1 0,-5-3-124,-2 0 1,-2-4 340,1 0-146,-2-1 6,9 1 1,-7-6-160,4-2 142,5-3-355,1-1 470,8 0 0,-3 0 0,4 0 0</inkml:trace>
  <inkml:trace contextRef="#ctx0" brushRef="#br1" timeOffset="68">18707 9959 8169,'0'-11'0,"-1"3"0,-3 0 0,2 1 143,-6-5 287,6 6 538,-3-4-276,5 3-398,0 1 1,-2-3-130,-2 5 1,3 2-146,-3 6 1,3 3 144,1 9 1,0 6 48,0 9 1,0 2 16,0 1-40,0 0-127,0 1 1,0-1-94,0 0 0,1-3 49,3-1 0,-1-1-126,4 2 1,0-3 45,0-6 0,2-4-404,-5-3 234,5 3 1,-4-5-259,3 2 0,-3-6-550,-5-1 465,0-6 53,0 3 520,0-5 0,-5 0 0,-2 0 0</inkml:trace>
  <inkml:trace contextRef="#ctx0" brushRef="#br1" timeOffset="69">18547 9993 8188,'8'-15'114,"0"0"1,-1 0 322,5 3 0,3 1-208,0-1 17,6 6-62,-4-4 0,7 7 341,3-4-279,-3 4-114,4-2 1,-1 5-43,-1 0 1,1 0 77,-4 0 0,-4 5-196,0 3 1,-9 3 10,1 4 1,-7 2-307,0 2 1,-4 2-236,-4-1 302,-2 1 141,-11 7 1,0-4-240,-6 3 133,0-3 82,-5-1 1,4-4-60,-3 0 1,4 0 66,4 4 0,3-6 47,5-1 1,0 0 40,4-1 0,-2 1 121,5-5 1,2 0 300,5 1-192,4-1-76,9 1 0,-1-5 139,8 1-89,-2 0 0,6 2 133,-4-3-122,5 3 0,-4-8 4,3 2 0,-3-3-14,-1-1 0,-1 4-221,-3-1 1,1 1-284,-5-4 0,4 0-1437,-4 0 1779,1 0 0,-5 5 0,0 2 0</inkml:trace>
  <inkml:trace contextRef="#ctx0" brushRef="#br1" timeOffset="70">19313 9982 7962,'-4'-19'51,"0"0"1,-4 5 183,5-1 1,-5 2-17,4 1 1,-3 5-14,3-1 1,-5 6 98,1-2 1,-2 3-1,-1 1 0,-1 0 63,1 0-141,-1 10-101,1 2 0,0 13-60,-1 1 1,1 3 69,-1 6 0,1-1-176,0 0 1,0 0 45,4 1 1,2-1-155,5 0 1,0-3 55,0-1 0,5-6-49,2-1 1,5-1-347,3-7 218,3 0 96,5-3 1,-1-5 209,1 1 30,0-6-29,0 3 1,4-8 133,-1-1 1,1-9-101,-4 2 0,0-5 197,-1 1 1,-2 1-101,-1-5 1,-7 1 128,0-1 0,-2-6-132,-6 2-9,-1-2-173,-3 2 0,-5-4-229,-2 1 137,-3-6-53,-7 3 0,-1-4-307,-5 2 1,-1 1 5,-2 7 0,-3-1-247,-6 9 0,5 1 709,-1 6 0,1 3 0,-4 5 0</inkml:trace>
  <inkml:trace contextRef="#ctx0" brushRef="#br1" timeOffset="71">19667 9913 8093,'0'-11'-444,"-5"5"1,3-1 85,-1 3-91,1 3 449,2-4 668,0 5 53,0 5-319,0 7 0,2 2 119,1 5 1,-1 0-302,1 3 0,-1 3-31,-2 1 1,0-2-30,0 3 0,1-2-19,3 2 0,-2-3 37,6 3 0,-2-6-297,2 2 0,5-8-394,-6 4 325,6 0-29,-7-6 0,2 4-199,-1-6 0,-3-3-404,4-1-621,-6-4 1441,4 7 0,-6-9 0,0 4 0</inkml:trace>
  <inkml:trace contextRef="#ctx0" brushRef="#br1" timeOffset="72">19507 9890 8050,'11'-22'0,"-3"4"114,-1 3 0,1-2 256,4 2 1,3 0-98,0 3 0,5 5 14,-1-1 1,2 4-75,-2-3 1,5 4 20,-5-1 0,5 3-254,-5 1 125,3 0-173,-5 5 0,4 1-89,-6 6 0,0-1 60,-4 1 1,1 0-265,-1 4 0,-4-2 108,-4 5 1,-1-4-64,-2 4 1,-2-5-118,-1 1 318,-4 3 38,-4-6 0,-1 5-30,1-6-68,0 1 144,-1-1 0,-3 1 74,0-1 1,0-3-48,3-1 1,1-4 150,-1 1 1,5-2 104,-1 2 337,5-3-173,-2 4-104,5-5-198,0 0 225,5 0 2,2 0-250,9 5 1,2-3 50,5 2 1,-1 1-65,-3-2 0,6 5-13,-2-4 0,2 5-4,-2-2 1,0 3-125,0 2 1,-6-1-123,-1 1 100,1-1 48,-9 1 0,6 0-512,-10 3 246,0-2 132,-4 9 0,-5-10-75,-3 4 1,-7 0 99,-4-1 1,-4 4-138,-4-3 0,-1-1 66,-2-4 1,-2 1 33,5-1 1,-3-3 78,3-1 1,1-4-188,3 1 251,0-3-90,5-1-172,2 0 302,9 0 0,7-5 0,7-1 0</inkml:trace>
  <inkml:trace contextRef="#ctx0" brushRef="#br1" timeOffset="73">20169 9868 8050,'7'-19'-35,"-4"0"0,-1 5 170,-2-2 0,0 7 654,0 2-204,0 4 286,0-2-585,0 5 0,0 7-27,0 4 0,0 7 393,0 8-421,0 9-144,-5 0 0,2 10-73,-5-3 0,5 1 36,-5-1 0,5-2-217,0-2 1,1-6 83,2 2 1,0-5-62,0-2 0,0-2-429,0-9 330,0-1-34,0-4-633,0 1 391,0-1-498,0-5-495,5 0 1512,-3-6 0,3 0 0,-5 0 0</inkml:trace>
  <inkml:trace contextRef="#ctx0" brushRef="#br1" timeOffset="74">20124 9868 8031,'6'-18'0,"0"-2"0,-2 4 0,-1 2 833,4 7-301,1 2 98,-2 5-319,4 0 0,-3 1-28,4 3 1,1 7-15,-1 8 0,4 4 0,0 4 1,6 3-1,-2 8 0,2-1-383,2 5-756,-5-5 929,3 2 1,-4-2-808,2-3 674,-2 3-183,-1-13 1,-3 3-222,2-8 1,-2-3 155,-2-4 0,-1-1-747,-2 0-187,2 1 1459,-9-1 1,4 1 0,-5-1-1</inkml:trace>
  <inkml:trace contextRef="#ctx0" brushRef="#br1" timeOffset="75">20021 10267 7940,'7'-3'263,"1"-1"0,3-4 424,5 4 1,8 1-350,-1 3 0,3-4-156,1 0 0,-3 0-234,3 4 82,-3 0 53,4-5 1,0 4-1499,2-3 684,3 3 653,-4 1 1,0 0-1,-1 0 1</inkml:trace>
  <inkml:trace contextRef="#ctx0" brushRef="#br1" timeOffset="76">20569 9868 8006,'-6'-12'0,"-5"1"0,10-1 102,-4 1 342,5 5 413,0 1-783,0-1 1,0 6-211,0 0 1,1 11 183,3 8 0,-3 5-84,3 6 0,-2 1 31,-2 7 5,0 2 0,0-4 84,0 2-399,5-8-157,1 3 314,0-9 0,4 1-66,-2-6 0,-2-4 169,2 4 55,0-5 0,-2 7 0,-1-3 0</inkml:trace>
  <inkml:trace contextRef="#ctx0" brushRef="#br1" timeOffset="77">20443 9856 8058,'10'-15'0,"-2"0"0,2 0 430,-2 3-180,7 1-119,-2-1 1,7 2 901,-5 2-628,6-2 0,-7 4 268,5-5-409,0 4 1,4-2-126,-1 6 1,5-3-135,0 3 0,-1 1 61,-3-1 0,0 1-157,0 2 1,-2 4-401,-2 0 348,-2 10-50,-6-6 0,-4 9-188,-4-2 1,-1 3 194,-2 5 0,-5 0-54,-3 0 1,-7 0 109,-4-1 1,-3 0-4,-1-3 0,-1 1 38,-2-4 1,3-1 177,0-4 1,0-1 24,4-2-40,-2 2 0,1-7-7,1 4 313,5-4-259,-2 2 0,8-5 435,1 0-447,4 0 1,-1 0-36,8 0 0,4 0 360,7 0-188,3 5-68,5-4 0,6 4 63,5-5-117,-5 0-62,9 5 1,-10-2-104,3 5 1,-3-5 116,-6 5 1,1-4-133,0 3 1,-5 1 79,-3 3 0,-2 1-3,-2-1 0,-1 1-427,-2-1 200,-3 1 105,-5 4 0,-2-2-401,-6 5 276,0-5 10,-13 3 0,3-2-42,-5 0 0,-3 0 77,-1-3 1,-4-2 22,5-3 1,-1 2 44,4-5 1,0 1-2,1-1 0,4-3-150,3 3 132,2-3 41,7-1 1,-3-1-776,5-3 401,0 3 471,4-4 0,0 0 0,0-2 0</inkml:trace>
  <inkml:trace contextRef="#ctx0" brushRef="#br1" timeOffset="78">21014 9845 8031,'5'-23'0,"-3"4"721,2 0-387,-3 5 1,0-1 118,3 7-124,-3-2-100,4 9 483,-5-4 162,0 5 1,0 10-764,0 5 0,4 7 119,0 4 0,0 3 0,-4 6 0,0 0-230,0 3 28,0-2 44,0 8 0,3-7-97,1 5-230,0-5-48,1-3 0,-4-2-315,3-6 1,-3-3 166,-1-4 1,2-5-1010,2 1 906,-3-2 554,4-2 0,0 1 0,1-1 0</inkml:trace>
  <inkml:trace contextRef="#ctx0" brushRef="#br1" timeOffset="79">21243 9845 7992,'0'-18'4,"0"2"-190,0 4-91,0 6 108,0 1 243,0 5 149,0 5 1,0 2 599,0 9 0,0 1-440,0 6 0,1 4 92,3 0 0,-3 4 34,3 0-331,2 2-133,-4 1 0,6-4-84,-4 1 1,1-6 73,-1 2 0,-3-3-244,3-1 1,1-5 51,-1-3 62,0-2 1,-3-3 25,3-3 11,-3-2 277,4 0-219,-5-3-24,5 3 426,-3-5-180,8 0-18,-4 0 0,6-1-69,-1-3 1,0 2-67,1-1 1,3-2-4,0 1 0,4-4-141,-3 4 1,3-3-296,-4 3 1,5 0-1224,-1 4 809,-2 0 268,-1 0 516,-4 0 0,-1 0 0,0 0 0</inkml:trace>
  <inkml:trace contextRef="#ctx0" brushRef="#br1" timeOffset="80">21620 9833 8000,'0'-11'0,"-2"-4"0,-1-1 0,1 0 374,-1 1-229,1 7 1,6-7 496,0 7 58,0-2 1,-3 4 20,3 2-337,-3 3-3,4 1-305,-5 0 1,0 6 95,0 6 1,1 5-112,3 10 1,-1 2 95,4 5 1,-4 1-209,1-1 0,1 4 71,-1 0 1,3-1-191,-3-7 1,4 2-389,-5-5 336,6 4 10,-7-12 1,8 7-412,-3-11 447,-2 0-65,0-3 0,-1-1-102,0 1 0,0-5-175,-4 1 0,0-4 518,0 3 0,5 1 0,1 3 0</inkml:trace>
  <inkml:trace contextRef="#ctx0" brushRef="#br1" timeOffset="81">21997 9845 8001,'0'-17'0,"5"5"0,2-4 0,3 9 83,2 3-108,-1 3 482,-4-4 137,3 3 0,-8 1-169,6 5 0,-6 10 99,2 1 0,1 7-197,-1 4 0,1 3-70,-1 6 1,-3-2-118,3-3 1,-3 2-151,-1-5 0,0 3-403,0-3 296,0-6-130,0 1 1,0-10-333,0 4 0,5-4 88,3 0 0,-3-5-1350,-1 1 1841,2-5 0,1 7 0,4-4 0</inkml:trace>
  <inkml:trace contextRef="#ctx0" brushRef="#br1" timeOffset="82">21768 9811 8021,'0'-18'0,"1"1"511,3 6-199,3-1 1,5 6-235,4 2 122,1-2 1,6 5 87,0-3 1,1 3 0,3 1 0,2 0-198,5 0 1,-3 0 81,-1 0 1,-1 0-53,2 0-116,2 0 64,-9 0 0,0 0-186,-5 0 0,-1 0 6,1 0 1,-3 0-24,-4 0 1,-1-2 66,1-1 0,-1 1-114,0-2 0,-3-1 249,0 2-25,-6-1-46,3 4-238,-5 0 1,-1 5 233,-3 2 0,2 2-8,-6-1 1,5 2 1,0-2 0,1 2-5,2 1 1,2 1-103,1-1 93,4-5 0,4 5 1,4-9-203,1 6 17,4-6 138,-7 3 1,7-5-25,-5 0 1,2 0 46,-2 0 0,-2 0-38,2 0 1,-2-1 92,-2-3 0,-1 2 175,-2-6 0,2 4-38,-3-3 1,0-1 501,0-3-205,-4-1-227,7 1-72,-9-1 1,8 1-54,-5 0 0,1 3 95,-1 0-85,-3 6-89,4-3 0,-5 6-156,0 3 0,-1 3 270,-3 9 1,2 1-100,-6 6 0,0 5 251,-3 3-216,0 2-27,-1-4 0,1 8 16,-1-3 1,6 3-13,2-3 1,-1-4-1,1 1 1,1-6-23,3 2 1,0-4-165,0-4 0,0-3-215,0-4 172,0-1-71,0-5-995,5 5 560,-4-10 240,4 9 461,-5-9 0,5 4 0,1-5 0</inkml:trace>
  <inkml:trace contextRef="#ctx0" brushRef="#br1" timeOffset="83">22830 9502 7981,'0'-11'0,"0"-1"0,0 1 164,0-1 0,0 1 29,0 5 0,0-1 1423,0 4-577,0 1-545,0-3 1,2 5-292,1 0 1,-1 5-146,1 3 1,4 3 112,0 5 54,4 1-57,0 6 1,0 5 65,1 3-169,4-4 45,2 6 0,1-2-101,0 7 0,-1-2 83,1 2 0,1-3-16,-5-1 1,1 1 4,-5-1 0,1 0-106,-1 0 0,-3-3-194,-1-1 116,-4 1 63,2-2 1,-5 3-94,0-6 35,0 1-34,0 1 0,-1-3-95,-3 6 1,1-6 110,-4 2 0,-1-3 21,-3-1 1,-2 0 5,-2-1 0,2 1-6,-2 0 0,-2-1-298,2-3 314,-5 2 25,7-8 0,-3 3-342,4-4 51,1-1-14,-1-4 0,5 2-438,-1-6 1,4 2 796,-3-1 0,4-3 0,-2 5 0</inkml:trace>
  <inkml:trace contextRef="#ctx0" brushRef="#br1" timeOffset="84">4580 11444 10124,'-2'15'521,"-1"0"0,1 7-264,-1 1 0,0 4-211,-1 8 0,3-1 146,-3 0 0,3 2-366,1 2 123,5-3-105,-4 5 1,6-7-91,-4-3 0,0 2 103,5-5 1,-2-2 17,2-6 0,0 1-97,-4-4 1,1-1-174,-1-4 0,-3-3-100,3-1 183,-3-4 32,5 7-508,-5-9 347,4 4 441,-5-5 0,0 0 0,0 0 0</inkml:trace>
  <inkml:trace contextRef="#ctx0" brushRef="#br1" timeOffset="85">4751 11546 8220,'-1'-7'-640,"-3"-1"800,3 6 566,-4-8 7,5 8 519,0-3-1102,5 15-107,-4 3 18,4 10 1,0 1 123,3 3 1,-2 6-119,2 5 1,-4 1-192,3-1 1,-3-4 19,4 1 1,-5-1-268,5-4 1,-4-3-130,3-4 237,-4 0 54,7-11 1,-5 5-65,3-6 0,-2-1 80,-2-2 1,-2-2-515,6-2 442,-5-2 1,3 3 264,-2-5 0,-3 5 0,4 1 0</inkml:trace>
  <inkml:trace contextRef="#ctx0" brushRef="#br1" timeOffset="86">4785 11843 9226,'12'4'710,"-1"0"1,4 1-592,1-1 117,4-3-59,-2 4 1,5-5-84,-1 0-118,-4 0-20,4 0 1,-8 0-306,5 0 1,-4-4 92,4 1 1,-5-5-804,1 4 597,-2-5 1,-3 7 461,-2-6 0,-3 6 0,-5-3 0</inkml:trace>
  <inkml:trace contextRef="#ctx0" brushRef="#br1" timeOffset="87">4751 11535 7968,'0'-8'7,"0"1"1,5 1 613,3-2-228,2 3-9,1 0 0,2 3 169,2-1 1,3-2-225,5 1 1,1 0-90,3 4 0,1 0-54,2 0 0,2 0-75,-6 0 1,5 0-595,-5 0 0,5 0 390,-4 0 0,-2 0 93,-6 0 0,3 0 0,-5 0 0</inkml:trace>
  <inkml:trace contextRef="#ctx0" brushRef="#br2" timeOffset="88">6110 12654 10961,'0'-7'1109,"0"-1"0,0 0-345,0-3-491,0 0 1,0-1-277,0 1 1,4-6-246,0-2 0,3-2-261,-3-2 248,5 0 212,-8 0 1,8-5-441,-5-2 166,5-3 99,-3-1 0,2-1 113,-1 1 0,0-4 58,0 0 0,2 0-243,-5 4 0,4-1 108,-4 1 1,3 1-52,-3 3 0,1-2 44,-1 5 129,-3 1 1,4 3-74,-5 0 251,0 5-215,0-3 40,0 13 0,1-7-9,3 7 1,-2 2 96,1-2 23,-1 6 20,-2-4-55,0 6-19,0 6 0,3-4 52,1 6-67,0 4-15,1 1 1,-4 7-9,3-4 0,-1 3-15,1-4 0,-3 4-13,3-4 0,1 0-53,-1-3 1,4-1 6,0 1 0,1-5 9,-1 1 56,2-6 2,-4 3 0,5-5 183,1 0-203,4 0 63,-3-5 1,7-1 0,-4-5 1,0-1-7,-1 1 1,-2-2 13,2-2 1,-2 2 59,-2-2 0,1-2 135,-1 2 0,-3-1 151,-1 1-159,1-3-68,-2 0 0,3-2 206,-5 4-266,5-4 208,-8 13 40,4-9-186,0 10-92,-3 0 0,6 2 24,-4 8 1,4 3-16,-4 8 0,5 4 196,-2 8-155,-2 2-31,0 6 1,-1-2-176,0-3 171,0 3 0,0-5-146,-1 2 0,6-2 30,-1-5 52,-3 0 0,4-5-12,-5-3 1,3-2 107,-3-2-33,5 1-19,-8-1-40,4-5 33,-5-1-343,0-5 0,-10 5 1,-3 2-1</inkml:trace>
  <inkml:trace contextRef="#ctx0" brushRef="#br1" timeOffset="89">7663 11478 9545,'-11'5'673,"0"0"-520,-1 3 1,5 1 6,-1-6 0,0 6-145,-3-1 133,-1-3-117,-4 5 0,2-4-118,-5 6 0,4-1 142,-4 1 1,1 0-149,-1 4 1,-3-4 77,3 4 0,-1-4-14,1 0 1,-3-1 22,3 1 0,2 0-11,-2 3 0,5-6-83,-2 3 112,-1-3-14,4 2 71,-4 0-62,6 1 1,1-4 137,2-1-125,3-4 43,0 2 15,4 0-39,-4-4 24,5 4 117,0-5-140,0 5-14,0-3 0,0 4 185,0-2-158,5-3 34,-4 4 0,9 0 21,-2 3 1,2-2-58,1 2 1,1-1-2,-1 5 1,4-1-27,1 1 0,4-5-7,-1 1 1,3-4 193,0 3-187,6-4 3,-4 7 1,8-9 273,-5 3-247,0-3-50,0-1 0,-4 4 9,0 0 0,-1 0-17,-7-4 0,4 0-13,-4 0 0,0 1 35,-3 3-6,-1-3-64,1 4 45,-6-5 8,-1 5-541,-5-4 252,0 4-558,0 1 170,0-5 0,-4 5 47,0-2 629,1-3 0,-2 4 0,-2-5 0</inkml:trace>
  <inkml:trace contextRef="#ctx0" brushRef="#br1" timeOffset="90">8040 11661 7974,'-7'-10'-137,"-1"2"122,6-2 106,-4 3 1,6 0 267,0-1 0,0 4-119,0-3 1,0 3 239,0-4-204,0 1-257,0-5 10,6 1 16,0-1 0,5 5 4,1-1 0,0 2 166,4-2-167,-4-2 0,10 5-54,-3-3 0,-3 0 59,0 4 0,0-1-11,-1 1 1,4 3 7,-3-3 0,-1 3-86,-4 1 1,1 1-133,-1 3 223,-5-3-27,5 9 1,-6-4-142,2 6 149,-2-1-53,-5 1 1,0-1 10,0 0 0,0 2-1,0 2 0,-1-2-3,-3 2 1,-2-2 8,-5-2 1,3 5 1,0-1 0,1 0 163,-5-3-155,1-6-6,5 4 1,-1-7 210,3 4 11,3-4-122,-4 2 62,5-5 62,0 5-104,0-4 0,1 4-40,3-5 1,2 0 4,6 0 1,-1 1-130,1 3-61,-1-2 111,6 3 1,-3-2-77,5 1 0,-4 1 43,4-1 0,-5-1-142,1 4 0,2-3 96,-2 4 1,4-2-173,-4 2 0,0 2-17,-3-3 1,-5 4 111,1 0 0,-6 0-136,2 1 155,-2 4 35,-2-3 1,-2 4 153,-2-6-195,-2 5 139,-10-3 1,-1 4 110,-2-6 0,-2 4 26,1 1 1,-1-1 225,-2-4 0,-4-1-102,1-2 1,-1 1 49,4-5 0,0 3 109,1-3-217,-1 0-66,5-4 0,-2 0-102,4 0-85,1 0-171,9 0-505,-4 0 312,3-5 0,1-2-299,2-4 0,3 3 76,1 1 0,6-1 632,6-3 0,4-1 0,7 1 0</inkml:trace>
  <inkml:trace contextRef="#ctx0" brushRef="#br1" timeOffset="91">8840 11592 7925,'0'-11'800,"-5"-1"-290,3 6-107,-3 1-192,0 0 1,-1 4 53,-6-3 0,1 6 0,0 2 0,-1 5-81,1-1 0,2 7-153,-3 4 0,7 0 106,-6 4-111,2-3 166,-2 8 0,3 0-201,0 2 28,6 3-27,-3 2 0,1-2-19,0-3 0,0 2-50,4-6 0,4 1-189,0-4 0,5 0 82,-1 0 1,2-6-84,1-1 0,4-5-207,1-3 289,4 2 1,-6-9-67,5 3 1,0-3 71,4-1 69,0-5 0,-1-1-11,1-6 1,0 0 70,0-4 0,0 4 1,0-4 1,-4-1 76,0-2 0,-5 1 229,1-1 0,-2 0 833,-2-4-753,0-5 1,0 3 888,-4-6-802,-2 1 1,-5-5 27,0 1 0,-1 0 8,-3 0 1,-7 1-372,-8 2 0,-4 5-250,-4 7 1,-6 3 21,-5 9 0,-5 3-189,1 8 0,3 2-2272,1 5 1087,7 1 1513,8 4 0,7-3 0,5 4 0</inkml:trace>
  <inkml:trace contextRef="#ctx0" brushRef="#br1" timeOffset="92">9628 11489 9175,'-7'2'639,"4"1"0,-2 4-360,1 4-110,-5 1 0,4 0-4,-3 4 0,-2 1-92,2 6 1,-2 1-272,-1 3 138,-1 2 90,-4 5 0,-1-1-456,-2-2 245,-2 2 12,8-4 1,-5 1-126,3 1 0,2-6 155,-2 2 1,3-7 44,0-1 1,4-5 50,1 1 0,1-2 24,-2-1 1,2-5-219,2 1 181,3-6-30,-5 9-355,6-10 208,0 4-1547,0-5 1780,0-5 0,-5-2 0,-1-4 0</inkml:trace>
  <inkml:trace contextRef="#ctx0" brushRef="#br1" timeOffset="93">9354 11398 8290,'0'-11'273,"0"4"354,0-3 40,0 4 254,0-1-729,0 2 204,0 5-1134,0 5 372,0 2 262,0 4 104,0 1 0,5 4 0,1 2 0</inkml:trace>
  <inkml:trace contextRef="#ctx0" brushRef="#br1" timeOffset="94">9639 11958 7727,'-6'6'917,"1"4"0,5-7-397,0 4 0,-1-4 511,-3 1-791,2 2-220,-3-5 318,5 9-445,0-8 0,0 4-62,0-2-138,0-3-627,0 4 934,0-5 0,0 0 0</inkml:trace>
  <inkml:trace contextRef="#ctx0" brushRef="#br1" timeOffset="95">10701 11581 8042,'-6'-8'-172,"2"1"223,3 4 258,-4-7 293,4 9 167,-10-5-308,5 6-145,-5 0 1,-1 0-245,1 0-116,-6 6 170,0 0 0,-1 5-64,3 1 0,-2-1 78,2 1 0,-4 4-117,4 3 0,-1 4 95,5 4 0,0-2-152,-1 5 0,4-4 18,1 0 109,4 4-18,-2-11 1,7 7-138,1-7-63,4-2 110,4 4 1,4-8-122,1 2 1,8-6 90,-2-1 1,4-4-65,-3 3 1,0-4 88,-1 1 1,1-4-9,0-4 0,1 0 26,3-7-34,-3 2 72,4-8 0,-5 2 37,0 0-74,-1-6 45,-4 9 0,-1-10 109,-6 3 1,-1-1-80,-2 1 1,-3-3 14,-5 3 1,-1-6-84,-3-2 0,-4-1-79,-7 2 0,1 2-546,-5-3 287,0 3 196,-4 6 1,0-1-505,0 8 294,-4-3-93,2 12 1,1-3-931,5 5 1369,5 0 0,-2 5 0,4 2 0</inkml:trace>
  <inkml:trace contextRef="#ctx0" brushRef="#br1" timeOffset="96">11101 11489 8070,'-5'-6'119,"4"0"58,-3 2 0,3 1-337,1-4-100,0 4 0,-2-2 1886,-1 5-714,1 0-534,-3 0 1,5 5 131,0 3-277,-5 2 12,4 6 0,-4 4 109,5 6 1,0 0-189,0 4 1,0 0 28,0 5 1,0-1-85,0 0 1,1 0-202,3 1 0,-2-5-498,6 1 336,-5-6 137,2 3 0,-2-6-347,1-3 342,5-3 0,-8-5-627,3 1 483,-2-1 0,-2-3-488,0 0-143,5-6 444,-4 3 451,4-5 0,-5-5 0,0-1 0</inkml:trace>
  <inkml:trace contextRef="#ctx0" brushRef="#br1" timeOffset="97">10987 11478 7973,'6'-11'-57,"-2"-1"1,2 1 189,2-1 1,3 5 253,5-1 0,0 2 505,3-2-446,3 3-167,1 0 0,1 4 99,2-3-154,4 3-150,-6 1 0,7 1-163,-4 3 0,-2 3 74,-6 9 1,2-3-152,-6 7 0,0-5 92,-3 4 1,-2-1-71,-3 1 1,-2 2-81,-5-2 46,-5 3 45,-1 1 0,-10-1-259,-4 1 189,-1 0 77,-2 0 1,-1 0 52,-3 0 0,3-1 55,-2 1 0,3-4 5,4 0 1,0-5 88,7 2 0,0-4 209,8 0 0,-4-1 155,4 1-199,1-1-80,8 0 1,2-3 518,8 0-393,3-6 0,2 7 220,3-5-259,-2 0 1,7-4-208,-6 0 0,1 0-218,0 0 1,-4 0-227,0 0 1,4 0-1216,4 0 1618,-6 0 0,6-5 0,-3-2 0</inkml:trace>
  <inkml:trace contextRef="#ctx0" brushRef="#br1" timeOffset="98">12323 12380 8102,'1'-10'1291,"3"2"-533,-3-2-352,5 4 55,-6-5 0,0-1-230,0 1 1,0-5 81,0 1 1,1-5-187,3 1 1,-3 1-136,3-1 0,-2-4 47,2-3 1,-3-2-196,3 1 1,-1-2-502,0-5 328,-1-1 249,8 1 0,-9-1-267,3-4 99,2 4 55,-4-4 1,3 4-186,-5 1 214,5 0 140,-4 0 0,4 3 46,-5 1 1,0 4-70,0 0 0,1 1 42,3 3 1,-3 3 28,3 0 24,-3 5 56,5-3-121,-5 11-95,4 1 48,-5 5 1,4 6 63,0 5 1,1 2-2,-2 6 0,0-1 19,5 1 0,-5 1 114,5-4 1,0-1-97,3-4 0,2 1 100,2-1 1,-1-5-118,5-2 13,0-3-5,-1-1 0,3 0-1,-2 0 7,3-10-48,1 3 1,-4-7-97,0 2 1,-5 6 86,1-9 0,-2 5-6,-2-6 0,1 2 46,-1-1 0,-5 2-13,-2-2 1,-1 3 226,0 0 4,-1 1-87,3-1 240,-5 6-349,0 1-6,0 5 0,0 5 23,0 3 1,0 7-2,0 4 0,0 4-100,0 3 0,1 3 72,3 6 0,-3-2-26,3-3 1,-2 2-147,2-5-25,-2-1 168,3-3 1,-2 0-502,1 0 236,0-5-155,-4-2 1,0-5-1014,0 1 1436,0-1 0,5 1 0,1-1 0</inkml:trace>
  <inkml:trace contextRef="#ctx0" brushRef="#br1" timeOffset="99">13248 11398 8106,'0'-11'-231,"0"3"-355,0 0 7,0 1 319,0 0 1,1 2 2019,3 5-791,-2 0-298,3 0 538,-5 0-868,5 0 0,-3 2 98,6 1 1,-2 0-259,2 5 1,3-5-13,1 5 1,-1-2 76,4 2 1,2 2-58,-2-2 0,5-2-335,-1 2 43,3-6-28,1 8 0,0-8-59,-1 1 1,5 3 65,0-3 1,-1 2-107,-3-1 0,0-3 103,0 3 0,-1-1 27,-3 1 1,1-3 98,-5 3 0,0-3 106,-3-1 1,-5 1 99,1 3-209,0-3 66,-2 4 185,4-5-183,-4 0-71,1 0 1,-2 2 50,-5 1-66,0-1-4,0 3 0,0-4 184,0 3-139,0-3-9,-5 9 0,-2-7 278,-4 4-283,0-4 79,-6 7 1,3-5 147,-5 3 1,-1 2-118,-7-2 0,2 2 137,-6 1 1,5 1-207,-5-1 1,2 0-121,-1 1 0,2-5-97,5 1 0,0-2-428,0 2 1,5 1-1090,3-5 806,2 0-284,7 1-210,1-4 1376,5 4 0,0 0 0,0 1 0</inkml:trace>
  <inkml:trace contextRef="#ctx0" brushRef="#br1" timeOffset="100">14219 11227 8008,'0'-12'-876,"0"6"1374,0-4-190,0 9 437,0-5 400,0 1-499,0 4-98,0-4 0,-1 18-321,-3 2 1,3 4-30,-3-4-58,-3 3-75,6 5 1,-8 0-117,6-1 0,-6 1 81,1 0 0,2 0-189,-2 0 1,0 0 40,-3 0 1,3-1-83,1 1 1,0-4-2,0 0 132,-3-5 50,8 3 1,-4-7 45,2-2-74,3 2 106,-4-4-29,5 0 1,1-1-5,3-5 0,-1 0 14,4 0 0,1 0 11,3 0 1,1 0 10,-1 0 0,2 0-214,2 0 173,3 0-6,-1 0 0,4 0-139,-6 0-27,5 0 62,-7 0 0,4 0-412,-6 0-10,0 0-388,1 0-87,-6 0-254,-1 0 1240,-5 0 0,0 0 0</inkml:trace>
  <inkml:trace contextRef="#ctx0" brushRef="#br1" timeOffset="101">14345 11489 8008,'0'-11'483,"0"5"627,0-5-262,0 5 118,0 0-631,0 1 1,0 14-23,0 2 1,1 4-105,3 0 19,-3 3-58,4 10 1,-5-4-177,0 3 31,0-3-22,5 4 0,-4-4 18,3 3 1,-1-4-144,1-4 0,-3 1-259,3-5 0,-3 0 142,-1-3 0,4-1-102,-1 1 1,1-5 67,-4 1 1,0-4-518,0 3-267,0-4 542,0 2-1876,0-5 2391,-5 0 0,-1 0 0,-6 0 0</inkml:trace>
  <inkml:trace contextRef="#ctx0" brushRef="#br1" timeOffset="102">14550 11512 7942,'-4'-7'671,"1"-1"-225,-1 5 100,4-2-87,0 0 147,0 4-28,0-4-406,0 15 0,0 3 0,0 10 0,0-1-108,0 1-112,0 0 227,0 0 1,0 0-688,0 0 280,0 0-51,5-1 1,-3-4-120,6-3 1,3-2 181,5-2 0,0 0 105,-1-4 1,3 2 48,5-5 1,-4 0 167,0-4 1,0-4-47,4 0-122,5-5 39,-4 3 0,4-7 140,-5-2-97,0 2 0,-1-4 242,1 1-250,0 4 1,-1-10 166,-3 3 1,1-3 211,-5 0 1,-3-1-44,-5 0 1,-4-4 131,1 1 1,-4-6-153,-4 1 0,-3-2-50,-4-1 1,-5 5-296,-4 2 45,-6 3-195,-3 6 1,-6 3-163,1 8 0,-1 2-50,-3 5 1,3 1-325,1 3 0,5 2 159,6 5 0,1 1-280,3-1 1,3 6-662,4 2 1485,6-3 0,1 11 0,5-3 0</inkml:trace>
  <inkml:trace contextRef="#ctx0" brushRef="#br1" timeOffset="103">15441 11238 7892,'-5'-6'-154,"4"-4"963,-4 8-329,5-8-160,-5 9 1,2-4 197,-5 5-108,6 5-312,-8 1 1,5 10 80,-3-1 1,-2 5-28,2-1 0,2 3-128,-2 0 0,1 3 96,-5 1 1,5 2-247,-1 3 1,-3 0-687,-5-4 470,6 5 215,0-8 1,4 0-330,-6-5 240,1 0 168,5-1 0,-3-2 32,5-4 0,-4-1-33,4 1 0,-1-2-18,2-3-176,1 3 64,-3-8-351,5 3 227,-5-5 11,4 0-558,-4 0 731,5 0 1,-5-10-1,-2-3 1</inkml:trace>
  <inkml:trace contextRef="#ctx0" brushRef="#br1" timeOffset="104">15213 11192 7847,'0'-11'165,"0"3"288,0 1-400,0 4 32,0-2 1,0 4 291,0-3 66,0 3 520,0-4-694,5 5-389,-4 5 0,8 1-965,-5 6 594,-1-6 491,-3 4 0,6 2 0,0 5 0</inkml:trace>
  <inkml:trace contextRef="#ctx0" brushRef="#br1" timeOffset="105">15407 11741 7813,'0'6'2829,"0"4"-1787,0-9-504,5 10 515,-4-10-214,4 4 1,-5-4-258,0 3-442,5-3-233,-3 4 1,4-5-844,-2 0-1488,-3 0 1072,4 0 1352,-5-5 0,0 4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43:55.30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16218 5242 8007,'-7'0'97,"2"-1"540,5-3-199,0 3-124,0-4 773,0 5-990,5 0 1,-2 0-3,4 0 1,-3 0 57,4 0 0,1 0-58,6 0 0,-1 0 164,5 0 0,-1-2-80,1-1 0,4 1-18,-1-1 0,1-2-112,4 1 0,-3-4 87,-1 4 1,-2-3-189,-2 3 0,2 0 106,-6 4 0,4 0-102,-4 0 1,2 0 71,-2 0 0,-2 0-42,2 0 1,-1 0 45,1 0 0,-2 0-121,2 0 1,-2 0 75,-2 0 1,-3 0-41,-1 0-297,1 0 203,3 0-695,-4 0 319,-2 0-1057,-5 0 1111,-5 0 1,2 0 472,-4 0 0,-6 5 0,-5 1 0</inkml:trace>
  <inkml:trace contextRef="#ctx0" brushRef="#br0" timeOffset="1">16252 5493 12082,'11'0'457,"1"-3"-202,-1-1 1,1 0-28,-1 4 1,5 0 100,4 0 1,2 0-73,5 0 0,-2-1-129,6-3 0,-4 3 40,3-3 1,-3 3-102,3 1 0,-3-4 41,3 0 0,-4 0-176,0 4 0,-2 0 52,-1 0 1,-1-4 68,-3 1 0,1-1-169,-5 4 154,1 0-254,-5 0 182,0 0-825,-4 0-672,-2 0 0,-14 0-1234,-3 0 2765,-1 0 0,-4 5 0,-1 1 0</inkml:trace>
  <inkml:trace contextRef="#ctx0" brushRef="#br0" timeOffset="2">1598 8377 8085,'0'-7'-72,"0"1"995,0 2-19,0 3-259,0-4-175,0 0-117,0 3 147,0-3-412,0 5 40,0 5 1,0 2 42,0 4 0,4 4-67,-1 1 0,6 4-99,-1-1 1,-2 2 125,2 2 0,-1 1-38,5 3 0,-1-3-4,1 3 0,-2-3 37,-3-1 0,4 0 36,-4-1 1,0-3-79,0 1 0,0-7-75,0 3 0,2-4-57,-5 0-1294,5-1 1202,-3 1 1,2-6-442,-1-2 686,-4-3-72,2-1 453,-5 0-247,0-5 1,0-1-122,0-6 1,0 1-103,0-1 0,0-3 98,0 0 0,4-2-246,0 2 1,-1 3 134,-3-4 1,2 0-190,1 1 1,0-1-104,5 5-202,-6 0 228,8-1 0,-5 4 14,3 1 115,2 4 1,-4-2 20,6 5 1,-1 0 40,1 0 0,-1 5-27,1 3 1,-1 2 107,0 2 1,2 0-91,2 3 1,-5-1 71,6 5 1,-6-3-41,5 3 1,-2-5 7,-2 1 0,1-2 143,-1-2 0,-1 0-95,-2 1 1,2-2 111,-2-2 0,2 0-92,1-4 0,-3 0 346,-1-4 1,1 0-118,3 0 0,-3 0 202,0 0 1,-2-5-80,2-3 1,2 1 96,-3-5 1,0 3-61,0-6 0,-4-1-104,1 1 0,-3-6-285,-1 2 1,0-4 83,0-3 0,0 0-52,0-4 0,0 3 10,0-3 1,-4 1-452,0-2 1,-1 3 48,1 5 0,3 1-149,-3-1 1,-1 4 22,1 0 0,1 5 40,3-2 1,0 4-35,0 0 0,0 5-291,0-1-13,5 0 505,1-3 0,5 3-184,1 1 1,-1 4-110,1-1 0,-5 4 545,1 4 0,0 3 0,3 4 0</inkml:trace>
  <inkml:trace contextRef="#ctx0" brushRef="#br0" timeOffset="3">2420 8377 8095,'0'-12'513,"0"1"-197,0 4 0,0 1 934,0 2-374,0 3 55,0-4-198,0 5-600,0 5 1,4 3 102,0 7 0,3 3-144,-3 4 1,4 1 65,-4 0 0,-1 4-44,-3-1 1,4 6-311,0-1 0,0 0 100,-4 0 0,0 0-340,0-4 1,0 4 224,0-5 0,0 1 16,0-4 0,0-6 66,0-1 0,0-4 269,0 0 0,0-5 182,0 1-43,0-5 0,1 2 301,3-5-137,-3 0-130,9 0 0,-3-4 9,4 0 1,2-4-197,2 5 0,1-6 67,3 1 1,3 2-267,-3-2 0,5 6-11,-1-2 0,2-1-26,-6 1 0,3-1-6,1 1 0,-5 3 80,-3-3 1,1 3-254,0 1 1,-5 0 68,-3 0 1,-5 0-991,5 0 473,-5 0-1403,2 0 1283,-16 0 1,8 0-666,-9 0 1522,3 0 0,-2 5 0,0 1 0</inkml:trace>
  <inkml:trace contextRef="#ctx0" brushRef="#br0" timeOffset="4">2374 8651 7994,'0'-12'0,"0"6"0,2-3 237,1 5 1,4-5 798,4 2-643,1 2 712,4-6-661,2 5 1,5-2 61,0 1 0,-1 3-163,1-4 1,4 6-287,0-2 0,0-1 140,0 1 1,-7-1-144,3 1 0,-4 3 283,0-3-1121,3 3-364,-9-4-842,3 4-567,-10-4 1401,0-1 1156,-12 5 0,0-9 0,-5 4 0</inkml:trace>
  <inkml:trace contextRef="#ctx0" brushRef="#br0" timeOffset="5">2386 8354 7994,'0'-7'1169,"1"-3"-832,3 3 0,2-2 64,6 1 0,4-2 660,3 2-652,8-2 1,1 3-158,2-1 1,6 5-27,-6 0 0,4-3-561,-7 3 0,4-2 287,-5 1 1,1 3 47,-4-3 0,0 8 0,-1 2 0</inkml:trace>
  <inkml:trace contextRef="#ctx0" brushRef="#br0" timeOffset="6">3939 8308 8139,'0'-11'244,"0"4"0,0 1 698,0 2-202,0 3 251,0-4-522,0 5 0,1 9-199,3 2 1,-1 9-5,4 3 0,-3 4-89,4 3 0,-6 7-98,2-3 0,-1 3-252,0-3 0,-1 1 131,1-1 0,3-4-248,-3 1 1,2-7 164,-1-1 0,-1-2-55,4-5 0,-4-1 82,1-4-736,2-4-772,-5-2 1139,4-5 0,-5-2-306,0-1 0,0 0 276,0-5 0,-3 1 497,-1-5 0,0-4 0,-6-2 0,-3-5 0</inkml:trace>
  <inkml:trace contextRef="#ctx0" brushRef="#br0" timeOffset="7">3791 8399 8132,'0'-6'-46,"0"-4"93,0 2 1,5-2 219,2-1 0,7-1 200,1 1-227,6-1 479,-3 1-330,4 0 1,1-1 96,0 1 0,5-1-184,2 1 0,3 5-16,2 2 1,-1 2-48,0 2 1,0 3-255,1 5 0,-6 0 132,-2 12 0,-3-1-233,-1 3 0,-6 6 24,-1 3 1,-5-2-92,-3 1 1,0 1-269,-4 3 0,-1-1 189,-7-2 1,-4 0-57,-7-4 1,1 0 69,-5-5 1,0 0 286,-4-3 0,-3 1-128,-1-4 1,-5-1 230,2-4 0,1 1-15,-2-1 1,6-5-97,-2-2 0,3-1-228,1 1 0,5-3 146,3 3 0,2-3-1024,2-1 420,5-5-976,1 4 1631,5-10 0,5 5 0,1-5 0</inkml:trace>
  <inkml:trace contextRef="#ctx0" brushRef="#br0" timeOffset="8">4590 8514 8007,'-5'-7'0,"4"-3"415,-3 2 561,3 3-623,-4 0 1,3 5 548,-8 0-521,9 0 0,-8 2 56,5 1-267,0 9 1,1 2-27,-1 5 1,-4 1 96,4 7 1,1-3-139,3 3 0,0-3 78,0-2 0,6 1-353,5 0 0,2-1 133,6-3 1,0-3-299,4-4 1,4-5 139,-1 1 1,6-6-2,-2 2 0,3-8 106,2-3 0,-2-7 47,-3-1 0,-2-2 117,-5 2 1,0 1-101,-1-5 1,-4 1 181,-3-1 0,-3-2-89,-4 2 1,0-3 139,-4-1 1,0-1-98,-4-3 0,-9 3-195,-2-2 0,-8 1-145,0 3 0,-4 0 92,-4 3 0,-6 3-225,-5 4 1,-5 6 118,1 2 0,-1 4-151,1 4 0,7 3 41,4 9 0,7-2-607,1 5 963,10 0 0,-2 9 0,3 1 0</inkml:trace>
  <inkml:trace contextRef="#ctx0" brushRef="#br0" timeOffset="9">5195 8377 8000,'-11'-12'-183,"5"6"-323,-5-4 338,10 3 612,-4 1 837,0 1-383,-1 5-546,-1 0 0,2 1 189,5 3-503,0 2 45,0 6 1,0 3 250,0 0-120,5 11-60,-3-7 1,6 8 153,-4-4-347,5 5 59,-8-4 1,6 8-352,-3-5 240,-3-1 0,4 1-162,-5 0 1,0-5-184,0-2 1,0-3 7,0 2 1,0-2-157,0-6-460,0 1 268,0-6-214,0-1 990,0-5 0,0-5 0,0-1 0</inkml:trace>
  <inkml:trace contextRef="#ctx0" brushRef="#br0" timeOffset="10">5127 8411 7915,'-5'-12'1396,"3"1"-864,2 5 1,3 1 144,5 5 102,-6 0-440,8 0 0,-3 5 454,4 2-467,0 3 0,2 3-6,2 2 0,-1-1 15,5 5 0,0 0-376,4 4 1,-1 0 108,-3 0 1,2 0-28,-2 0 1,3-2 131,1-2 0,-2 1-339,-1-4 1,0-1 19,-5-4 0,4 1-155,-4-1 238,1 1 1,-5-5 53,0 1-216,-4-6 181,-2 3-834,-5-5 368,0 0-100,0-5 1,-1 4-115,-3-3 1,1-1-1224,-4 1 1947,4-5 0,-12 3 0,2-5 0</inkml:trace>
  <inkml:trace contextRef="#ctx0" brushRef="#br0" timeOffset="11">5481 8331 7945,'0'-22'0,"0"3"773,0-2-487,0 8 0,4-4 323,-1 6 495,1 0 62,-4-1-522,0 6-268,0 1-155,5 5 0,-3 5-123,1 2 1,0 7 1,1 2 1,-3 8 0,3 0 280,-3 4-215,4 2 0,-4 8-76,3 0 0,-1 4 0,-1-2-65,2 0-25,0 2-704,-4-1 540,0-2 1,0-9-261,0 1-114,5-6 265,-4-2 46,4-1 1,-3-13-572,1 2-825,-1-2 1464,3-3-564,-5-1 380,5-5 343,-4 0 0,4-5 0,-5-1 0</inkml:trace>
  <inkml:trace contextRef="#ctx0" brushRef="#br0" timeOffset="12">5983 7920 8048,'0'-7'1484,"0"2"-915,0 5 106,0 5-524,0 2 1,0 5-1,-1 4 284,-3 3-204,3-3-349,-9 6 161,9-5 0,-8 6-260,5 0 246,-5 0 0,3 0 1,-4-2-715,2-2 1,-1 2-1,5-6 685,2-1 0,-5 4 0,1-1 0</inkml:trace>
  <inkml:trace contextRef="#ctx0" brushRef="#br0" timeOffset="13">6349 8274 8001,'0'-7'831,"0"2"262,0 5-1048,0 5 854,0 2-356,0 4-187,-5 1 0,3 4 0,-1 4-52,1 6 1,1-1 0,-1 6-41,-2 0 0,0 2-231,4 2 92,0-6-24,0 4-292,0-4 1,0 0 77,0-2 244,-5-3 1,4-6-495,-3-3 197,3-2-868,1-2 308,0 0-18,0-4 388,-5-2-1371,3-5 759,-3 0 397,5 0 0,-1-5-90,-3-3 661,3-2 0,-4-1 0,5-1 0</inkml:trace>
  <inkml:trace contextRef="#ctx0" brushRef="#br0" timeOffset="14">6109 8365 8704,'0'-11'240,"6"1"299,6 2 1,0-2 510,7 2 1,2-2-640,5-1-186,-1-1-21,13 1 0,-7-2 127,11-2 1,-4 2 40,4-2 0,-1 2-108,1 2 1,-3 1 72,-5 2-471,-5-2 151,-1 9-1430,0-10 1052,-9 10 0,3-4-454,-11 5 0,-3 0 815,0 0 0,-6 0 0,3 0 0</inkml:trace>
  <inkml:trace contextRef="#ctx0" brushRef="#br0" timeOffset="15">7662 8262 8000,'-5'-11'161,"4"-1"89,-3 1 1,3 0-10,1-1 0,0 5-66,0-1 0,0 4 165,0-3 281,0 4-140,0-2-142,0 5 0,0 10 0,0 5-47,0 6 1,0 7-70,0 2 1,0 3-1,0 0-110,0-3 0,0 2-51,0-5 0,-4 3-426,0-3 236,0 5 74,4-13-415,0 7 0,0-9 238,0 2 1,0 1-519,0-5 1,0-3-61,0-5-1436,0-4 2245,0 7 0,0-9 0,0 4 0</inkml:trace>
  <inkml:trace contextRef="#ctx0" brushRef="#br0" timeOffset="16">7891 8297 8000,'6'-12'-77,"3"5"391,-5-1 26,5 0 620,-8-3-282,4 5-452,-5-5 175,0 10 0,-1-4-70,-3 5 1,-2 1-115,-6 3-47,-4 2 0,2 11-36,-5 2 150,0 3-58,-4-5-288,-5 10 0,4-8 149,-3 8 1,4 1-242,4-2 1,-1 1-24,5-4 1,1-2 0,6 0-79,4-2 1,3-5-54,1 1 278,0-2 8,0-2 0,5-1 154,3-2-179,2 2 0,6-9 254,3 3 1,3-3 0,1-1-84,0 0 1,1 0 331,2 0-169,-2 0 33,9 0-195,-8 0-20,3-5 0,-6 4 98,1-3-354,0 3 0,-4 1-379,0 0 1,-5 0-1,1 0 32,-2 0-93,-7 0-216,4 0 501,-3 0-1661,-1 0 1967,-1 0 0,0 5 0,2 1 0</inkml:trace>
  <inkml:trace contextRef="#ctx0" brushRef="#br0" timeOffset="17">8279 8297 8139,'0'-23'0,"0"4"387,0 0 1,0 5 111,0-2-259,0 9 1,0-3 1003,0 8-474,0-3-449,0 5-126,5 0 1,-4 9 194,3 3-188,-3 12-22,-1 0 1,0 10-123,0 0 1,0 1-162,0-1 0,0 1 0,0 2 191,0 1-205,0 0 0,0-7-367,0-1 0,0-4-54,0 0 0,0-3 232,0-4 1,0-2-342,0-6 0,0 1-469,0-1 639,0-5 4,0-1-595,0-5 1068,0-5 0,0 4 0,-5-14 0,-1 2 0</inkml:trace>
  <inkml:trace contextRef="#ctx0" brushRef="#br0" timeOffset="18">8256 8297 8061,'0'-12'-608,"0"1"1364,0-1 0,1 5-315,3-1 1,-1 6 0,3-1 125,-1 6 1,4 4-198,-1 8 1,6 3-124,1 5 1,4 0 83,-4 0-99,10 5-649,-5 1 341,2 5 154,0-5 49,-4 4 0,6-7-290,2 4 130,-1-5 52,2 8-1,-9-14-182,4 8 0,-4-10 124,4 2 93,-4-3 1,0-6-12,-3-2 1,-2-2 237,2-2-141,-2-3 1,-6 4 231,1-5 0,-4-1 271,3-3 0,-4-2-266,1-5 1,-3-1-179,-1 1 0,0-2 1,0-2 110,0-4 0,-4-3-397,0-1 74,-4 1-1,1-1 2,1 0 1,-3-1-218,5-3 0,-3 2-34,3-6 0,-1 6 130,1-2 1,3 3-436,-3 1 0,3 0 4,1 1-412,0-1 318,0 0 266,0 0 110,0 0 0,5 4-594,2 0 0,0 6-414,0 2 0,-3 1 1291,4 6 0,-6-5 0,3 3 0</inkml:trace>
  <inkml:trace contextRef="#ctx0" brushRef="#br0" timeOffset="19">9056 8285 7996,'-7'-11'817,"2"4"-109,5-3-151,0 4-130,0-6-201,0 6 314,0 1 626,0 5-884,-5 0-263,4 5 0,-11 3 220,1 7-210,0 3 1,-7 6 366,3 2-169,7 4-807,-7 4 659,8 0-41,1 0-75,1 1 1,5-5-62,0 1 151,5-6 0,1 7-98,6-6-72,4 1 112,2-9 69,0-2 14,3-4 0,-3-6 65,5-2-61,5-3-16,-4-1 1,5-5 39,-2-3-26,-3-7-377,4-3 487,0 1 1,-8-5 31,3 3-153,-8-2 0,2-6 321,-6 0-45,1-5-413,-6 8 0,-1-9 0,-6 3 97,-3-3 1,-4 2 0,-7 1 0,-4-2 0,-4 3-1069,-3-1 498,-4 9-283,-9-5-1194,3 13 1240,-8 2 0,9 6-483,-4 5 1261,9 5 0,-2-2 0,6 6 0,0 0 0,2-1 0</inkml:trace>
  <inkml:trace contextRef="#ctx0" brushRef="#br0" timeOffset="20">9490 8182 8029,'0'-11'0,"0"0"795,0-1-66,0 6 110,0 1 1266,0 5-1890,0 10 0,1 3 216,3 9-202,-3 11-534,9-2 376,-4 8 0,2-5 103,0 1 55,-1-1-407,5 5-411,-6-3-80,4 3 426,-3-5 174,-1 1-264,4-6-219,-4-1 265,1-5 398,3-1 0,-5-4-229,3-3 489,-3-7-219,0 2 676,-4-9-679,9 5 75,-9-6 248,4-6 0,-3-1-22,2-8-195,-3 2 96,4-9-27,-5 5-233,0-6 0,0 0-284,0 0 344,0-5 94,0 4-382,0-4 1,0 5 38,0 0 154,0 6-182,0-5 0,0 13-19,0-2 75,0 7 1,1-1-257,3 5 326,-3 0-56,9 10 0,-3-1 4,4 10 0,4 0-254,1 4 0,0 0 56,-1 0 0,2-1 180,2 1-14,2 0 111,-3-5 0,9 2-121,0-5 1,-1-1 121,-3-6 1,-1 1-1,-2-5-88,-1-2 1,-5-2 547,1-4 0,-2-2 277,-2-5 0,-1-5-367,-2 1 0,-2-5-45,-2 1 0,-3-7-29,3 0 1,-4-2-301,-4 1 0,2 2 97,-6-6 1,2 5-342,-2-5 1,-1 2-94,6-1 0,-5-2 0,4 5 135,2 2 0,0 2-817,2 4 1,0 3 330,0 4 1,2 6-1736,1 2 2399,4 3 0,9 6 0,2 1 0</inkml:trace>
  <inkml:trace contextRef="#ctx0" brushRef="#br0" timeOffset="21">10826 9142 6675,'0'11'384,"5"1"1,-4-5 772,3 1-98,-3-6-379,-1 8-372,0-8 528,0 3 127,0-5-678,0-5 70,0-2 1,0-4 109,0 0-178,0-1 0,0-4 113,0-3-172,0-3-151,0-1 0,0-1 265,0-3-114,0-2-136,0-5 1,-1 4-267,-3-1 162,-2-4-614,-1-1 748,-3-3 0,4-1-445,-5-2 163,4-7-962,-3 2 1031,9-4-285,-9 0 1,8 5 31,-1-4 203,1 3 1,7 8 29,3 4 0,-2 6-227,2 6 1,0 6 129,3 1 1,-3 9 215,-1 3 0,1 0 522,3 4-628,1-2 1128,-6 17-949,4-2-138,-3 9 7,4 1 1,-1 5 252,-2 3-228,2-3 1,-4 3-1,6-4-97,-1-2 0,-3-2 0,-1-4-36,2-4 116,1 3 0,2-9-42,-1 3 115,1-9 0,0 2-94,3-5 234,-2 0 0,4-3-139,-6-1 1,2-5 138,2 1 1,-2-6-33,2-1 0,-2-1 0,-2 2 55,0-2 0,0-4-3,-4 1-124,-2 8-7</inkml:trace>
  <inkml:trace contextRef="#ctx0" brushRef="#br1" timeOffset="22">17908 5208 8156,'0'6'1733,"0"-1"-1061,0-5-304,-5 0-188,4 0 1,-5-1 16,6-3 0,0 2-92,0-6 1,0 0-68,0-3 1,0 0 109,0-1 1,4-4-129,0-3 0,1 1 86,-1-1 0,-3 0-71,3-4 0,1-1 20,-1-3 0,4 3-126,-5-2 0,5-4-59,-4 0 0,5-3 58,-2-1 0,0-1-241,0 1 1,1-4 95,3 0 0,5 0-119,-1 4 1,0 1 57,-4 2 0,0 1 25,-4 7 1,2 3 169,-5 8 1,3 1 15,-3-1 258,0 6-118,-4 1 859,0 5-832,5 0-131,-4 0 1,6 5 98,-3 3 1,-3 2-5,3 1 0,-2 2 75,2 2 0,-3-2-80,3 2 0,1-2-46,-1-2 1,5 1 30,-2-1 1,0 0-86,0 1 1,1-5 94,3 1 0,1-5 24,-1 0 0,1-1 5,-1-2 1,1 0-53,-1 0 0,0-4-11,1 0 0,-2-5 0,-2 1 1,2-2 29,-3-1 0,3 0 40,2-1 0,-2-3 52,-2 0 0,1-1 39,-6 5 1,5 0 56,-4-1 1,0 1-166,-4-1 1,3 5-1201,1-1 1968,0 6-530,-4-4 1,0 12-460,0 1 0,1 5 9,3 3 1,-3 3 173,3 4 0,-3 5-56,-1 0 0,0 1 15,0-2 1,4-2-99,0 3 0,1-3-124,-1-1 0,-3-1-169,3-3 1,-1 1 148,0-5 0,-1 0-86,1-3 1,3-1 38,-3 1 1,1-5-1367,-4 1 1661,0-6 0,5 9 0,2-5 0</inkml:trace>
  <inkml:trace contextRef="#ctx0" brushRef="#br1" timeOffset="23">18959 4112 7974,'0'-12'274,"0"1"387,0 4-275,5-3 78,-4 9 198,4-4-438,-5 5-41,0 0 0,0 5 70,0 3 0,0 3 47,0 4 0,0-1-15,0 5 1,-1 0-10,-3 4-80,-2 5 0,-6-3-146,1 6 1,-2 1 129,-2 6 1,1-2-266,-5 6 1,1-1 59,-1 1 1,3 2-13,4-2 0,2 2 79,2 2 1,0-5-38,4-3 0,0 1 37,4-1 0,4-1-3,0-7 0,4 0 148,0-4 0,2-2-117,2 3 0,0-7 65,4-1 0,-4-1-39,3 1 0,-2-2-119,-1-6 1,-1 1 71,0-1 1,1-1-226,-1-2 0,-3 1-39,-1-6 1,-4 2-392,1-1-1415,2-2 868,-5 3 170,10-5 0,-10-5 983,3-3 0,2-2 0,0-2 0</inkml:trace>
  <inkml:trace contextRef="#ctx0" brushRef="#br1" timeOffset="24">19301 4260 8102,'0'-8'125,"0"1"404,0 4 709,0-2 156,0 5-1083,0 5 1,0 7 97,0 7-232,0 2 1,0 6 21,0 0 1,0 4 51,0 0 1,0 2-259,0 1 0,0 0 89,0 1 0,0-1-191,0 0 0,0-4 78,0 1 0,0-6 32,0 2 1,0-4 14,0-4 1,0-3-14,0-4-344,0 4 1,0-3 20,0 2-38,0-7 1,2 1-110,1-6-508,-1 1 0,4-4 14,-2 0 961,2 0 0,11-10 0,0-3 0</inkml:trace>
  <inkml:trace contextRef="#ctx0" brushRef="#br1" timeOffset="25">19564 4671 8189,'0'-6'882,"0"1"80,0 5-1028,5 0 71,-4 0 0,6 0 462,-4 0 1,4 0-105,4 0 0,2 0-23,2 0 0,-2 0-91,2 0 0,2 4-22,-2-1 0,4 1-6,-4-4 0,2 0-126,-2 0 1,-3 0 74,4 0 0,0 0-110,-1 0 0,2-4-109,-2 1 0,-2-1-307,2 4 1,-2-4-90,-2 0 0,-3 0-406,-1 4 1,-3 0 850,4 0 0,-6-5 0,3-1 0</inkml:trace>
  <inkml:trace contextRef="#ctx0" brushRef="#br1" timeOffset="26">19987 5162 11051,'0'-6'2090,"0"-4"-1796,0 8 1,0-8 64,0 3 0,0-5-213,0-3 0,0 2 89,0-2 1,0-3-217,0-1 0,0-2 95,0-2 0,0-1-157,0-3 1,0 3-5,0-3 1,0-2-226,0-1 1,3-3 18,1-1 1,5-2-13,-1-2 1,1 2 35,-2-2 1,3 7 107,-2 0 0,-2 7-57,2 1 0,-4 2 70,3 5 0,-4 1 140,1 4 0,1 3-123,-2 0 250,1 6-498,-4-3 238,0 5 1,0 5 16,0 3 1,0 6 19,0 1 1,4 1 27,0-1 1,0-1-56,-4 5 0,4-5-26,-1 2 0,6-4-70,-1 0 244,2-1 1,1-1 473,1-2-383,-1-3 0,1-5 75,-1 0 0,1-1-60,-1-3 1,0 1 87,1-4 1,-1-1-82,1-3 1,-1-1 22,0 1 1,0 0-67,-4-1 1,3 1 15,-2-1 1,-2 5-198,2-1 1,-4 2 49,3-2-166,-4 3 120,7 5 1,-9 1-38,3 3 1,-3 4 61,-1 7 0,2 3 177,1 5 1,-1-1-98,2 1 0,-3 4 48,-1-1 1,4 1-130,-1-4 1,3 0-94,-3 0 0,0 0-247,4-1 1,-3-3-34,4 0-173,0-5 0,-1 2-223,1-9-1425,-6 3 1203,8-8 1017,-8 3 0,8-15 0,-4-3 0</inkml:trace>
  <inkml:trace contextRef="#ctx0" brushRef="#br1" timeOffset="27">20500 4009 7923,'-11'-7'1248,"0"2"-1099,4 0 0,3 5-135,8 0 546,-2 5-228,8 2 0,-9 8-5,14-8 1,-7 11 857,7-3-758,3-2-99,-6 9 1,10-4 419,-3 4-528,3 1-499,1 5 374,-1-4 0,1 5 235,0-2-197,0 2-39,-5 0 0,2 4 146,-5-2 1,-1 3 34,-6 4 0,1-1 40,-6 5 1,1-4-144,-4 4 0,0 0-77,0 3 1,-5-4 130,-2-3 0,-5 1-480,-3-1 0,2-1-600,-2-6 0,-2-2 505,2-2 1,-4-3-1132,4 2 0,-5-3 633,1-4 0,1-1 847,-1-3 0,-4-1 0,-4 3 0,2-5 0,1-3 0</inkml:trace>
  <inkml:trace contextRef="#ctx0" brushRef="#br1" timeOffset="28">17702 5562 7999,'0'-6'31,"0"1"337,0 5 32,5 0-61,-3-6 120,3 5 182,0-4-415,1 5 1,6 0 186,4 0-136,-3 0 1,8-1 90,-2-3-49,8 3-150,2-4 1,7 1 173,2 0-145,2 0 0,7 0-23,3 1 1,2-5-280,5 4 1,5 0 373,3 4 0,0-1-157,-31-1 0,0 0 1,1 2-1,1-1-110,4-1 0,0 0 1,-1 1-1,0 1 18,1 0 1,0 0 0,-3-2 0,2 0-59,4 1 0,1-2 0,-4 0 0,0-1-274,4 2 1,0 0 0,-1-2 0,0 0 336,-1 2 0,0 1 0,-2-2 0,0 0-34,-2 1 0,0 1 0,-2 0 0,-1-1-139,1-2 1,0 1 0,-1 1-1,0 0 123,-1-2 0,1 0 0,-2 2 0,1 0 29,-2-1 0,1-1 0,0 1 1,1-1-47,-2 1 1,1-1-1,30-5 85,-31 7 1,1 0 0,26-3-82,2 1 0,-5 3 155,-6-3 1,-1 3-68,-7 1 0,-1-1 344,0-3 0,-4 2-325,1-1 1,-6 1 550,-2 2 0,-4 0-524,0 0 1,-1 0 247,-3 0 1,-3 0-255,1 0 1,-7 0 104,3 0 1,-7 0-686,-2 0 389,-4 0 0,2-1-641,-5-3 506,0 3 0,-1-4-283,-3 5 0,-4 0 193,-7 0 1,-3 0-1830,-5 0 2154,-5 0 0,-6 0 0,-6 0 0</inkml:trace>
  <inkml:trace contextRef="#ctx0" brushRef="#br1" timeOffset="29">18422 5893 7983,'0'-7'0,"0"-1"375,0 5 1,-1-5-28,-3 4 1,3-1 175,-3 1 0,1 3-122,-1-3 1,3 1-163,-3-1 1,-2 3-29,-2-3 1,-2 3 12,-1 1 0,-1 0-181,1 0 0,-2 4 148,-2 0 1,2 5-151,-2-2 1,-1 2 71,0-1 1,1 2-161,4-3 0,-1 4-83,1 0 0,1 0-57,2 1-30,-2-1 1,9 1 98,-3-1 1,3-3 11,1-1 0,1-4 82,3 1 0,-2-3-114,6-1 85,-1 0 1,5 0 41,-1 0 0,-3 0-232,0 0 156,-6 0 75,8 0 0,-9 1-55,3 3 70,-2-3 1,-8 6-49,-1-4 0,-3 4 192,-2 4 1,0 1-111,-4-1 1,4 0 202,-4 1 0,0 4-2,1 3 0,-1-2-111,5-2 0,1 2-151,2-2 0,-1 4 106,6-4 0,-1 0-135,4-3 0,0 3 77,0 0 1,5 0-60,2-3 0,4-1 44,0 1 1,2-2 122,2-2 0,-1 2 33,5-3 0,-4-2 138,4-1 1,0-3 23,4-1 0,-4 0-96,0 0 1,0 0-371,4 0 1,-4 0 129,0 0 0,-5 0-318,1 0 0,-1-3 177,2-1 0,-8-1-2453,4 1 340,-3 3 2262,2-9 0,1 3 0,-1-4 0</inkml:trace>
  <inkml:trace contextRef="#ctx0" brushRef="#br1" timeOffset="30">18650 5813 8061,'7'-11'-20,"-1"-4"0,-2-1 20,3 2 669,4 2 1,0 0-190,0 1 0,-2 1-40,3 2 0,-3-2 512,6 2-433,-3 3-51,0-5-307,-6 9 1,4-6 0,-2 5 14,2-2 0,-2 0 1,-1 4 1,-3 0 207,4 0-425,-6 0 1,5 5 73,-3 3 0,-3 0-165,3 3 1,-4-2 71,-4 6 1,-3 3-100,-4 1 0,-2 3 111,-2 0 1,1 0-113,-5-3 0,4 3-4,-4-3 1,5-2-83,-1 2 1,2-5 91,2 2 1,4-4 20,3 0 163,-2-1-127,5 1 1,-3-6 259,8-2 1,2-3-87,6-1 1,0 0 234,3 0 1,3 0-98,5 0 1,-3 0 5,3 0 0,-5 0-337,9 0 0,-10-1 156,6-3 1,-6 3-928,2-3 0,-5 3 448,1 1 0,-2 0-988,-2 0 1,0 0 1425,1 0 0,-1 5 0,1 1 0</inkml:trace>
  <inkml:trace contextRef="#ctx0" brushRef="#br1" timeOffset="31">19267 6122 8020,'11'-5'1028,"1"3"0,-6-4 158,-2 2 300,-3 3-730,-1-4-540,0 5 0,-5 1-284,-2 3 1,-7-2 118,-2 6 0,-4 3-90,1 5 1,1-1 49,-1-4 0,5 4-55,-1 1 0,2 3-37,2-4 0,1 1-168,2 0 0,3-4 33,5 4 0,0-4 89,0 0 47,0-1 0,5-1 47,3-2 0,2-3 120,1-5 1,2 0-116,2 0 0,-1-1 106,5-3 0,-1-2-79,1-6 0,3 1 18,-3-1 1,-3-3-35,-1 0 1,-2-5 8,-1 1 1,-2 1-143,-3-1 1,2-2 93,-5-5 1,0 2-166,-4-3 0,-1-2 47,-3-2 0,-3-2-95,-4-1 1,0 0 88,-1 0 1,-4 1 21,-3 2 1,2 3 144,2 5 0,2 4 257,2 0 0,1 9 118,2-1 1,-1 6-27,5-3 23,0 6 1,7-4-114,5 6 1,1 0 273,10 0 1,5 4-141,6 0 0,4 4-13,4-5 0,-2 5-86,2-4 0,-2 0-51,-2-4 1,-1 0-304,-3 0 0,2 0 136,-5 0 1,-1 0-985,-3 0 0,-5 0 51,-3 0 870,-7 0 0,-3 0 0,-5 0 0</inkml:trace>
  <inkml:trace contextRef="#ctx0" brushRef="#br1" timeOffset="32">11214 8319 8021,'0'-6'0,"0"1"-45,0 5 207,0-5 297,0 4 0,0-10-288,0 10 1,-1-5 708,-3 2-272,3 3 165,-4-4-46,5 5 587,0 0-942,5 0-261,-4 5 1,4-3 231,-5 6-334,5 0 82,-4 3 0,5 0 252,-6 1-338,0 4 0,0 2 140,0 5 1,3 0 112,1 0-309,0-1 0,-4 1 160,0 0-147,0 0 53,0 0 1,1-2-88,3-2 1,-1 2-1,3-6-54,-1-1 19,-1-1 140,1-2-53,-4 0 0,6 0-38,-4-4 50,-1 3-487,8-8 21,-9 8 183,4-9-2041,-5 4 2001,0-5 0,0 0 0</inkml:trace>
  <inkml:trace contextRef="#ctx0" brushRef="#br1" timeOffset="33">12311 8171 8111,'0'-6'-368,"0"-1"409,0 3 247,5-2 9,-4-5 174,4 4 228,-5-3-342,0 9-39,0-9 0,0 7 141,0-4-38,0 4 1,-5-2-184,4 5-30,-10 0 0,5 0 97,-5 0-67,-1 0-163,1 0 59,-6 0 104,0 5-1,-6 1-170,0 11 0,-5-3 290,-2 5-307,-3 5 67,-2 5 0,1 5 0,0 1 0,1-1 51,2 0-232,3 1-532,11-6 287,-5 9 260,14-13 1,-6 12-1,11-9-224,0 1 0,3-4 78,4 2 1,4 0-27,7-4 1,3 1 155,4-9 1,2 4 0,2-5-53,1-4 83,4 1 0,-5-9-27,4 2 51,-5-3-64,3-1 26,-5 0 1,-4-1 719,0-3-1047,-5 2 212,3-8-653,-6 4 349,-4 0 184,-2 1-1279,-5-1 503,0 5 637,0-9 1,-5 5 0,-3-4 421,-2 1 0,-2 1 0,1-5 0</inkml:trace>
  <inkml:trace contextRef="#ctx0" brushRef="#br1" timeOffset="34">11773 8606 8066,'0'-11'0,"0"3"0,0 0 546,0 6 0,1-7-113,3 5 0,2-4 672,6 5-547,-1-1-162,6-1-54,0 3 1,7-6 176,3 4-480,2-5 136,0 8 0,3-8 58,-5 5 0,3-5-148,-3 1 0,3 3-493,-3 2 1,-2-3 351,-6 3 0,2-1 60,-6 4 1,1 0-1234,0 0 0,-7 0-1513,2 0 2742,-2 0 0,2 0 0,1 0 0</inkml:trace>
  <inkml:trace contextRef="#ctx0" brushRef="#br1" timeOffset="35">12721 8012 8080,'0'-11'-307,"0"-1"517,0 1 1,0 3 425,0 1-196,0-1 1,0 0 87,0 1 228,0 4-441,0-2 0,0 15-20,0 5 1,3 7 159,1 5-220,0-3-449,-4 14 375,0-8-5,5 10 1,-4-5-1,3 2-75,-2 1 1,1 0-20,1-4 1,0 2-278,-4 2 1,0-2 0,0 2-594,0-3 470,0-1-361,0 1 539,0-1 1,0-5 214,0-2 1,1-3 99,3-1 1,-3-6-136,3-1 1,-3 0 294,-1-1-369,0 1 524,0-10 274,0-1-557,0 0 372,0-4-116,0 5 740,0-6-1073,0-6-153,0 5 0,2-4 0,1 5 128,5 0-84,-3 0 0,5-4-7,-2 0 18,2 1-38,1 3 1,2 0 83,2 0-47,-2-5-65,4 3 0,-6-3 91,0 5-132,1 0 0,-1-1-443,1-3-134,-1 3 372,-5-4 96,5 5-82,-10 0-1326,4 0-1858,-5 0 3470,-5 0 0,-1 0 0,-6 0 0</inkml:trace>
  <inkml:trace contextRef="#ctx0" brushRef="#br1" timeOffset="36">12733 7931 8087,'5'-11'0,"-4"4"0,6-2 470,-3 6 0,-2-2 506,6 1-541,-1 2-159,5-3 0,-1 2-32,1-1-9,-1 0 0,0 4-86,1-5 1,-1 4 73,1-3 0,-1 3-355,1 1 1,3 0-71,0 0 1,0 0-739,-3 0 0,-1 0-1041,1 0 1981,4 0 0,2 0 0,5 0 0</inkml:trace>
  <inkml:trace contextRef="#ctx0" brushRef="#br1" timeOffset="37">13395 8126 9033,'-6'7'852,"4"3"-571,-6-3 1,1 5 70,-5 3-67,1 3-162,-1 5 0,1-1 123,0 1-133,-1 0 0,2 1-32,2 3 3,-2-3 87,4 4 0,0-1-207,2-1 100,2 1-301,2 1 187,0-4-56,6 4 176,0-10 0,7 3-29,2-2 1,-1-2 74,5-2 1,0-6-12,4-2-50,0-4 33,-1 2 105,1-5 0,5-1 31,3-3-174,-4-2 0,5-10 119,-5 1-82,5 0 1,-8-2-76,2-2 88,-2-2 82,-1-2 1,-5 0-1,-3 0-33,-2 0 1,-3-3-74,-2-1 1,-3-5 0,-5 3-276,0 0 14,-5-4 1,-5 5-295,-6-2 404,-4-3 1,-2 10 58,-4 0 1,-6 1-944,2 7 447,-3 0-34,-2 9 0,6 1 0,3 5-155,1 0 0,8 1-11,1 3 484,4 7-131,0 2 0,6 5 359,2-3 0,-2 8 0,0 6 0</inkml:trace>
  <inkml:trace contextRef="#ctx0" brushRef="#br1" timeOffset="38">13851 8595 7933,'7'0'-353,"3"0"1,-8 1 0,6 3 689,1 3 155,-4 3 1,0 2 0,-5 0 1049,0 4-1258,0-4 0,0 10 74,0-3 1,0 3-262,0 0 0,-1 1 95,-3 0 1,-1-1 41,-3-3 0,-2 1-408,3-5 0,0 0-492,0-3 484,-1-1-297,2 1 0,-5-5-1341,4 1 1820,2-6 0,-5 9 0,3-5 0</inkml:trace>
  <inkml:trace contextRef="#ctx0" brushRef="#br1" timeOffset="39">14194 8126 7956,'0'-7'353,"0"-1"0,0 4-20,0-3-83,0 4-28,0-2 330,0 5 0,-1-4 110,-3 0-384,3 1 323,-4 3-308,5 0-112,0 5 0,0 2 55,0 8 0,0 3 22,0 5-36,0 5-165,0-4 221,0 9-112,5-4 1,-3 6 167,6-1-354,-6 0 0,5 0 147,-4 1 6,-1-6-209,8 4-299,-9-9 260,4 4-221,-5-5 248,5 0 37,-3-6-379,3 0 1,-4-10 76,3 1 241,-3-5 1,5 2-1565,-2-5 811,-3 0-896,5 0 635,-1 0 1126,1-5 0,5-7 0,1-6 0</inkml:trace>
  <inkml:trace contextRef="#ctx0" brushRef="#br1" timeOffset="40">14457 7909 8039,'0'-11'189,"0"-1"0,1 5-78,3-1 1,6 6-81,5-2 1,0 3 0,-3 1 981,-1 0-428,1 0-195,-1 0-1,6 0-185,0 0 1,6 1 117,0 3-422,0-3 0,0 4 91,-1-5 112,-4 0 1,3 0 43,-6 0-69,0 0 1,-4 0 62,1 0 8,-1 0-1,1 0 326,-6 0-400,4 0 1,-7 0 91,4 0-35,-4 0-65,2 0 0,-5 1-40,0 3 1,4 2 173,0 6 1,-1 1-92,-3 2 1,0 4-1,0 6 60,0 2 1,2 5-84,1-2 0,-1 3 0,3 1 55,0 1 0,-4-1-143,3 0 114,2 0-748,-4 1 526,8-1 186,-4 0 0,2-1 73,-1-2-275,1 2 0,0-6-176,-1 4 143,1-3-35,-2-5 172,4 0-75,-8-1 1,6-3-288,-4 0 443,0-5 0,-4 3 0,0-6 941,0 1-734,0-6 256,0 4-502,0-9 0,-5 5 804,-3-6-487,-2 0 0,-6 0 0,-3 0 1,-3 0 763,-1 0-940,0 0 1,-5-2 61,-2-2-3,-3 3-1046,-1-4 1,5 1-1712,2 1 1422,8-1 483,2 4 296,6 0-212,5 0-2365,-5 0 2913,10 0 0,6 5 0,8 1 0</inkml:trace>
  <inkml:trace contextRef="#ctx0" brushRef="#br1" timeOffset="41">15873 8218 7994,'-5'-18'0,"3"-2"1,-3 4 279,0 2 10,4-3 1,-4 4 0,4-2 770,-3 2-482,3 2 192,-9-1-378,8 6 0,-3 6-54,5 7-142,0 4 29,0 10-125,0-2 1,0 14 0,1-2 350,3 2-616,-2-4 201,8 4 0,-8-9-43,6 3 0,-4 0 0,2 0 88,-1-1 0,3-6-952,-5-1 418,1-5 169,1-3-956,-3-1 524,3-3 122,-5-1-1446,0-1 1751,0-5 1,0-5 0,0-1-1</inkml:trace>
  <inkml:trace contextRef="#ctx0" brushRef="#br1" timeOffset="42">15644 8092 7994,'6'-18'0,"-4"-2"332,6 5-256,-1-6 1,5 9 345,4-5 0,-3 6 1,3-1-1,0 1 389,-1 0 1,5 3-358,-1 0 0,1 6 33,0-2-261,1 3-362,-3-4 170,0 3 1,2-3 135,-5 5 1,4 4 0,-4 1-185,-1 1 1,-1 2 0,-3 4-199,-2-1 102,2 0 109,-9 6-317,4-4 0,-5 7 20,0-5 117,0 0-15,-5-3 1,0 3-48,-2 0 357,-9 0-177,14-3 15,-13-1 45,8 1 1,-4-1 118,-1 1 1,5-5 105,-1 1-228,6-6 0,-3 8 1,6-3 59,3-1-9,2 4 128,5-8 30,1 3-176,-1 0 9,6-4 1,0 8 141,6-5-134,-5 5-26,4-8 13,-10 9 0,9-5 0,-5 4 0,1-1-120,-1 0 145,-1 3-115,-3 0 98,-6 0 1,4 1-18,-8-1 1,3 4-157,-5 1-55,0-1-43,-5 1 223,-2-3 1,-8 5-1,-3-4 1,-2 2-79,-4 2 65,-7-4-427,2 3 423,0-6-88,-4 0 1,9 1-134,-3-1-175,3 1 0,3-6 12,1-2-171,4-3-352,10-1-708,1 0 1741,5 0 0,10-5 1,2-1-1</inkml:trace>
  <inkml:trace contextRef="#ctx0" brushRef="#br1" timeOffset="43">16467 8092 9249,'-12'-11'1059,"6"-1"-817,1 1 795,5 4-8,0 2-596,0 5-191,-5 5 1,4 6 82,-3 4-109,2 5-220,2 3 0,0 1 166,0 4 0,0 0 217,0 2-527,6-2 0,0 4 81,5-5-130,1-1 0,-1 1 150,1 0 1,3-2-75,0-6 23,5 3 108,-2-10-45,5 5 0,-4-11-14,0-2 57,0-3 131,4-1 1,0 0-134,0 0 119,-1-5-98,1-1-6,0-6 9,0 1 1,0-6 270,0-2-107,-6 3 1,4-6 0,-7 3 19,-4-2 0,0-6-50,-6 0-35,5 1 0,-8-2-564,4 4 260,-5-9 108,-5 9 0,2-8-99,-4 5 1,3 1-782,-4 3-619,6 0 791,-8 5 456,3 2-17,1 9-928,1-3 524,5 9-407,0-4 439,0 5 708,5 5 0,6 1 0,7 6 0</inkml:trace>
  <inkml:trace contextRef="#ctx0" brushRef="#br1" timeOffset="44">17278 8023 9456,'1'-10'463,"3"3"46,3 3-414,-2 3 24,0 1 1,-3 0 136,2 0 1,-3 1 269,3 3 1,-3 3 188,-1 9-497,0-4 212,0 10 53,0 1-265,0 1-3,0 4 0,0-2 112,0 1-109,0 0-92,0 1-36,0-4 1,0 4 126,0-6 1,0 0-282,0-3 0,4 1-145,-1-4 0,1-1 133,-4-4-819,0 1 329,5-6-1073,-3 4-254,3-9 56,-5 4 950,0-10 335,0 4 552,0-9 0,-5-1 0,-2-7 0</inkml:trace>
  <inkml:trace contextRef="#ctx0" brushRef="#br1" timeOffset="45">17061 7989 9324,'5'-11'1202,"4"4"224,10 4-1054,0 1 0,9 2 131,-6 0 0,3 0 21,1 0 0,5 0 0,5-1 314,2-3-420,1 3-223,-5-4 0,-1 4-1343,-3-3 851,-2 3 1,-5-4-1196,0 5-904,-5 0 2396,-2-6 0,-4 5 0,-1-4 0</inkml:trace>
  <inkml:trace contextRef="#ctx0" brushRef="#br1" timeOffset="46">19025 8994 7963,'-6'0'-400,"1"0"1,3 0 399,-1 0 1326,1 0-432,-8 0 552,9 0-571,-9 0-196,8 0-178,-3 0 152,5 0-491,0-5 0,0-1 27,0-6 1,4 0-142,0-4 1,4 3 116,-5-7 0,5 5-239,-4-4 0,5 0 38,-2-4 1,-2 1-8,-1-1 0,1-1 71,-1-3 1,0 2-263,-4-6 1,0 4-2,0-3 1,0 0-1,0-5 1,0 0-36,0-3 1,0 2 85,0-2 0,0 6 3,0 2 0,0 1 69,0-2 1,4 3 74,-1 5 1,3 1-196,-3-1 251,-1 5 1,4 2-90,-2 4 259,-3 6-110,4 1 1,-4 5-125,3 0-5,-3 0 1,8 5 27,-5 2 0,4 0 26,-4 0 0,4-3-16,0 4 1,-2-1-27,2 5 0,-4-2-52,3-2 0,-3 2-10,4-3 1,-4 0-19,3 0 0,-3-4 70,4 1 1,-4 1 99,3-2 0,-3 1-101,4-4 1,-1 0 203,5 0 1,-1-4-68,0 1 1,2-6 77,2 1 0,-2-2-42,2-1 1,-1-2-34,1-2 0,-2 2 68,2-2 0,-2-2-77,-2 2 1,1-4-72,-1 4 0,-3-2 63,0 2 0,-2 6-100,1-2 1,-1 6 5,-6-3-13,0 6-4,0-4-107,0 22 1,0-2 210,0 12 0,0 0-73,0 0 1,0 2 72,0 3 1,0 0-67,0-4 1,1 4-129,3-5 1,-3 1 73,3-4 1,1 0-175,-1-1 0,-1-4-87,-3-3 1,0-2-242,0-2 1,2-3-64,1 0 1,-1-5-35,2 5 652,-3-5 0,4 2 0,1-5 0</inkml:trace>
  <inkml:trace contextRef="#ctx0" brushRef="#br1" timeOffset="47">19996 7589 7990,'0'-6'420,"0"1"224,0 5 1,-1 5-250,-3 3 177,2 7-273,-8 3 0,0 10 35,-5 2 1,0 4-15,3 4 0,-3-1-91,0 5 0,0 0 13,3 4 1,1-2-137,-1-2-53,1 2 1,1-3-146,2 5 0,3-2 162,5-2 1,0-7-347,0-4 1,0-6 185,0 2 0,1-7-69,3-1 1,2-5 16,6 2 0,-5-8 92,1 0 1,0-4-163,3 3 1,-3-4-324,-1 1-1586,1-3 1070,3-1 1051,1 0 0,-1 0 0,1 0 0</inkml:trace>
  <inkml:trace contextRef="#ctx0" brushRef="#br1" timeOffset="48">20293 7841 7960,'-5'-12'187,"3"6"-20,-3-4 0,4 7 238,-3-4 96,3 4 34,-4-2 1,5 11-126,0 6 1,0 6-74,0 8 0,0 0-132,0 4 1,0 4 13,0 4 1,0 3-71,0-7 0,0 7-146,0-7 1,0 3-260,0-3 1,0-1 224,0-2 0,0-3-186,0-6 0,0 0 118,0-3 1,0-2-368,0-6 1,0 0-79,0 1 0,0-5-1063,0 1 993,0-5 614,0 2 0,0 0 0,0 1 0</inkml:trace>
  <inkml:trace contextRef="#ctx0" brushRef="#br1" timeOffset="49">20464 8206 7960,'0'-11'121,"1"3"60,3 1 0,2 4 763,6-1-552,-1 3 0,-2-3 162,3 0 0,-2 1-155,9 3 1,0-2-211,4-2 1,-2 3 46,-2-3 1,3 3-94,-3 1 0,1 0 26,-1 0 1,2 0-94,-6 0 1,1 1-60,-1 3 0,-2-3-364,2 3 0,-2-2-791,-2-2 1,-3 0 562,0 0 0,-4 0 575,3 0 0,1 5 0,3 1 0</inkml:trace>
  <inkml:trace contextRef="#ctx0" brushRef="#br1" timeOffset="50">20841 8937 7960,'0'12'-456,"0"-6"1350,0 4 825,0-9-1213,0 4 0,4-10-33,0-2 1,1 0-159,-2 0 1,0-5-5,5-3 0,-5-1-161,5 0 0,-2 2-82,2-5 1,2 3-29,-2-7 0,1 3 25,-2-7 1,3 2 46,-2-2 0,2-2-99,2-5 0,-5-4-97,1-1 0,-1-4 45,5 1 1,-5-2-79,1-2 1,-4 1-72,3-1 0,-3 0 78,4 1 0,-4 3 39,3 0 1,-3 9 67,4-1 0,-6 8-19,2 3 1,-3 2-1,-1 6 0,4 3 34,0 5-41,0 4-107,-4-2 176,0 5 1,0 6-276,0 6 0,0 0 182,0 7 1,0 0-9,0 4 0,1 0-5,3 0 1,-2 0-6,6 0 1,-4-6 0,3-1 0,1-4-85,3 0 241,1-1 0,-1-4-44,1-4 119,-1-1 0,1-2-36,-1 0 0,0-2 49,1-1 0,-5 0 27,1-5 1,0 1 36,3-5-23,0 1 0,1-4-67,-1-1 0,1 1-24,-1 4 0,-1-2-43,-2-2 0,1 2-6,-5-2 0,3 6-86,-3 1 206,0 6-352,-4-3 162,5 5 0,-4 9 21,3 2 1,-3 8 2,-1 0 1,0 7 119,0 0 1,0 6-11,0-2 0,0 2 88,0-1 1,2 2-529,1-3 1,-1-2 146,1-1 0,4-7-497,0-1 0,0-5 301,0 1 1,0-6-1216,0-1 518,3-6-1038,-3 3 2085,-1-5 0,4-5 0,-3-1 0</inkml:trace>
  <inkml:trace contextRef="#ctx0" brushRef="#br1" timeOffset="51">21480 7589 7887,'0'-7'438,"0"-1"46,0 6-96,6-3 0,0 6-115,5 3 0,1 2 272,-1 5 1,6 2-149,2 2 1,2 4-4,2 8 1,0-3-62,0 3 1,0-2-136,-1 2 1,1-2-142,0 6 0,-1-5 132,-3 5 1,-1-5-91,-3 5 1,-4-1 77,1 5 0,-2 3-258,-6 0 1,-1 0-8,-3-4 1,0-1-115,0-2 0,0 2-62,0-3 1,-5-2-80,-2-1 0,0-3-335,0-1 0,-2-2 292,-6-2 1,4-1-302,-4-3 0,5-6 687,-5 2 0,2-2 0,2 3 0</inkml:trace>
  <inkml:trace contextRef="#ctx0" brushRef="#br1" timeOffset="52">22508 7852 7858,'2'-6'11,"1"2"308,-1-2 471,3 4-217,-5-3 2045,0 5-2314,-5 0 1,-2 0-67,-4 0 0,-2 5-126,-2 3 1,1 2 75,-5 2 0,0-1-192,-4 0 0,0 1 100,0-1 0,1 1-92,-1-1 1,0 1-17,0-1 0,4 0-28,0 1 0,5-5-24,-1 1 118,7-5-71,-2 7 0,10-8 78,0 6 0,3-4-51,8 3 0,-1-3 34,9 4 0,0-6 17,4 2 0,0 1-25,0-1 1,0 1 82,-1-1 1,1-3-94,0 3 1,-1 1-2,-3-1 0,1 0-20,-5-4 1,1 3 51,-5 1 1,-3 0-471,-1-4 0,-3 0-77,4 0-1584,-6 0 1478,3 0 0,-5 1-1292,0 3 1888,0-3 0,-10 9 0,-3-3 0</inkml:trace>
  <inkml:trace contextRef="#ctx0" brushRef="#br1" timeOffset="53">22223 8240 9103,'11'0'802,"1"0"0,-1 0-13,1 0 0,0 0-205,3 0 0,-2 2-31,2 2 0,3-2-195,1 6 1,-1-5-147,1 5 1,-1-5-499,1 0 0,1 0 275,-5 1 1,1-3-268,-5 3 0,2 1 238,2-1 0,-6 0-2651,2-4 2691,-2 5 0,2-4 0,1 4 0</inkml:trace>
  <inkml:trace contextRef="#ctx0" brushRef="#br1" timeOffset="54">23091 7555 7858,'0'-11'290,"0"4"161,0-3 400,0 9-144,0-4-30,0 5-395,0 5 0,0 3 117,0 7 1,0 3-67,0 4 1,0 3-122,0 1 1,0 2-72,0 3 0,4 0 85,-1-4 0,1 1-252,-4-1 0,4-3 107,0 2 1,0-3-235,-4-4 0,3 3-21,1-3 1,0-3-120,-4 0 1,4-4-1170,0 0 707,0-1-714,-4 0 717,5-4 752,-4-2 0,4 0 0,-5 1 0</inkml:trace>
  <inkml:trace contextRef="#ctx0" brushRef="#br1" timeOffset="55">23559 7647 7858,'4'-8'0,"0"0"105,0 6-32,1-3 0,-4 6 227,3 3 1,-3 2 444,-1 6 1,-4 4-361,0 3 1,-5 4-174,2 4 1,-7 2 120,-1 5 0,-6 2-121,2 2 1,-2-2 44,-2 6 1,0-4-19,0 4 0,0-5-133,1 1 0,-1 1 14,0 0 0,4-3-136,0-5 0,4 1-105,-5-6 0,7 1 90,-3-4 0,7-6-123,2-1 1,0-4 65,0 0 0,1-1-979,2 1 443,2-6-544,-3 4-123,5-9 397,0 4 0,5-6-59,3-3 953,-3 3 0,10-9 0,-2 4 0</inkml:trace>
  <inkml:trace contextRef="#ctx0" brushRef="#br1" timeOffset="56">23605 8035 7858,'5'-12'322,"-4"5"159,3-1 0,-2 6 120,2-2 82,-2 3-252,3 1 0,-5 5-42,0 2 0,-4 5-169,0 3 1,-5-1-9,1 5 1,-2 0 10,-1 4 1,1 0-57,2 0 0,-2-1-135,2 1 1,0-4 63,0 0 1,-1-1-138,5 1 0,-3 1-132,3-4 0,0-1 54,4-4-179,0 1 0,5-2 120,3-3 1,2 2-359,1-5 0,1 0 206,-1-4 1,2 0-312,2 0 1,-2 0 67,2 0 1,-2-4-45,-2 0 1,0-1 149,1 1 1,-5 2 466,1-6 0,-5 6 0,7-13 0,-4 2 0</inkml:trace>
  <inkml:trace contextRef="#ctx0" brushRef="#br1" timeOffset="57">23742 8275 7858,'0'-7'384,"0"2"106,0 0 138,0 4-228,0-4 1,-1 5-7,-3 0 453,2 5-463,-8 1 0,8 10 416,-6-1-490,6 5 0,-7-2 13,5 5 1,-4 0 43,5-1 1,-5 1-170,4 0 0,-4-4 28,5 0 0,-5 0-219,4 4 1,0-5 155,4-3-146,-5 3 1,4-6-446,-3 4-667,3-9-191,1 3-1194,-5-8 2480,4 3 0,-9-5 0,3 0 0</inkml:trace>
  <inkml:trace contextRef="#ctx0" brushRef="#br1" timeOffset="58">1986 9781 8115,'0'-11'671,"0"-1"-284,0 6 390,0-4-125,0 4 8,-5-1-422,4 2 60,-4 5-233,0-5 1,2 4 134,-5-3 1,1 3-234,-5 1 95,1 5 0,0-3-172,-1 6 1,-3-4 129,0 3 1,-2 0-117,2 0 1,1 4 29,-5-4 1,4 2 0,-3 0-22,1-1 0,-2-1 59,4 5 0,0-1 33,4 0-83,-1 1 101,1-1-13,-1 1 1,6-1-96,2 0 94,3 1 209,6-1-4,1 1-205,11-6 1,1 4 92,4-2 0,3-2 302,1 2-161,-2-1-83,14 0-580,-7 3 534,3-4-195,-6 6 1,-1 0 86,-1 4-295,-4-4 181,-1 5 70,-8-6 1,4 4 146,-6 1-457,0 4 185,-4-7 271,-2 8 0,-5-7-339,0 5 272,0 0 0,-9 0-15,-2 0 1,-8 0-1,-2 4-150,-4 0 218,-4-5 1,-3 3-68,-2-2 248,2 3 0,-7-3-73,4 0 0,-1-5-150,1 1 0,-2-2 28,7-2 0,3 0-529,5-4 0,4-2-84,6-5 1,5 0-325,-1 0 1,7-5 173,1-2 1,5-4-999,6 0 1681,6-6 0,6 0 0,6-6 0</inkml:trace>
  <inkml:trace contextRef="#ctx0" brushRef="#br1" timeOffset="59">2226 10135 8115,'0'-6'0,"0"1"582,0 5-260,-5 0 1,-2 0 150,-4 0 396,0 5-315,-1 1-158,1 11 59,-1-4-148,6 8 1,-3-3 135,5 5-671,-5 0 233,8-6 87,-4 5 0,10-8-43,3 5 0,6-5 82,1 1-441,5 3 227,3-11 31,1 9 1,5-11-182,-2 2 115,2-2 1,6-6-100,-1-3 348,-5 3 0,4-13-169,-3 3 266,3-3-555,2-3 360,-6-1 1,0-1 191,-2 0 1,-7 0-7,3-3 1,-9 2-1,-1 3 188,-5 0 1,-5-3-436,1 1 170,-3-3 40,-11-6-208,2 4 1,-15-5-194,1 2 1,-4 5-270,-8-1 0,1 2 277,-9 10 1,-1 2-1123,-7 9-440,3 5 1350,-3 2-605,9 9 364,2 2 205,10 5 459,6 0 0,5-2 0,5 3 0,2 4 0,2 1 0</inkml:trace>
  <inkml:trace contextRef="#ctx0" brushRef="#br1" timeOffset="60">4042 10033 8030,'0'-12'0,"0"1"164,0-1 0,0 1 264,0-1 1,0 1 1,0 0-12,0-1 1,0 5 503,0-1 103,0 5-224,-5-2-616,3 5 0,-3 5 45,5 3 0,4 9 98,0 5 0,4 2-256,-5 7 100,6-1 0,-6 0 72,4-4 0,0 2-283,0-1 1,4-1-568,-4-3 347,-2-5 191,0-1 1,-1-2-146,0 0 1,4 0 88,-5-3 1,1-5-100,-4 1 181,0-6 391,5 3-190,-3-5-69,3 0-67,-5-5 1,0-1 93,0-5 1,0-5-151,0 1 0,3-1 83,1 0 0,5-1-191,-1-6 0,2 0 49,1 0 0,1-5-70,-1-2 0,2-3 49,2-1 0,-1 3 0,4 2 1,-2 1 1,5 6 198,-2 7-156,-3 2-19,1 2 27,-6 5 273,0 1 1,1 5 42,-1 0-157,6 10 0,-8-1-94,2 10 17,-2 0 1,2 4 174,1-1 5,-6 1-269,4 5 109,-3-4-218,-1 9 216,4-9 0,-5 4-126,3-5 1,1-1-62,-5-3 0,3 1 0,-3-5 3,-2-1-81,0-1-21,3-2-570,-4-4 460,4-2-189,-5 0-1258,0-4 768,0 4 1036,0-5 0,-5 0 0,-1 0 0</inkml:trace>
  <inkml:trace contextRef="#ctx0" brushRef="#br1" timeOffset="61">5721 9758 8007,'0'-11'0,"0"0"0,0 4 0,0-3 0,0 9 0,0-4 0,-2 5 0,-1 0 0,-4 1 0,-4 3 0,-2 2 0,-2 6 0,-4 0 0,-8 4 0,2-3 0,-6 7 0,-3-1 2181,-4 3 1,0 0-503,4-3-1422,-1 3 0,1-8-117,0 5-613,5-5 615,-4 2-276,9-5 0,0 1-95,5-1 295,5-4-259,2 3 103,2-9 109,9 9-284,-4-9 784,5 5-340,0-6-185,5 0 1,1 0 165,5 0 1,6 0-99,2 0 1,4 0 193,4 0 0,-2 0-61,5 0 1,-3 0 1,3 0 0,-4 0-32,0 0 0,-1 0-186,-3 0 0,-3 0 164,1 0 1,-5 0-455,4 0 0,-5 0-851,1 0 0,-2 0 31,-2 0-749,0 0 877,1 5 1003,-6-4 0,4 9 0,-3-4 0</inkml:trace>
  <inkml:trace contextRef="#ctx0" brushRef="#br1" timeOffset="62">5184 10238 7164,'11'0'2193,"1"0"-1548,-1 0 1,4 0 77,1 0 1,4-4-263,-1 0 0,6 1 153,2 3 1,1 0-236,-1 0 0,-2 0-344,5 0 0,-4 0-854,0 0 0,-1 1 591,-3 3 0,0-3 228,-3 3 0,3 2 0,-5 1 0</inkml:trace>
  <inkml:trace contextRef="#ctx0" brushRef="#br1" timeOffset="63">6920 9279 8122,'0'-12'625,"0"1"-88,0-1 351,0 1-274,0 5 118,0 1 56,0 5-550,0 5 1,0 1 289,0 11-174,0 0 0,0 11-116,0 3 1,0 2 119,0 1 32,0 0-295,0 0 144,0 1-169,0-1 0,0-5-190,0-2 120,0-3 60,5-1 119,-4 0 0,8-6-951,-5-1 400,5-4 215,-3-5-1259,0 3 525,5-9 560,-10 4 0,4-4-2060,-5 3 1108,0-2 1283,0 3 0,0-5 0,0 0 0</inkml:trace>
  <inkml:trace contextRef="#ctx0" brushRef="#br1" timeOffset="64">6257 9918 8000,'-11'-6'-170,"0"2"-1,-1-2 171,1 5 766,-1-5 0,1 6 366,0 0-628,-1 0 0,1 0-221,-1 0-57,1 0 97,-1 0 1,1 0 118,0 0-291,4 6 144,-3-5-452,9 9 183,-4-9 0,6 6 166,3-4 1,3-1 49,9 1 1,1-1 259,6-2 0,6 0-223,6 0 1,4 0 0,9-2 117,6-1 0,4-4-255,-24 2 0,0-1 0,3 0 0,-1 0-138,0 1 1,0-1 0,3 2-1,1 0 166,0 1 0,0-1-1055,-1 0 0,2 0 970,4-1 0,0-1 0,-4 2 0,0 0 24,3 0 1,0 1-86,-5 1 1,-1 1 60,7-4 0,-1 0 0,-6 3 0,0 1-107,4-2 1,0-1 22,-1 2 1,-1 1 25,0-1 1,0-1-159,-2 0 0,-1 1 1,1 1-1,0 1 105,-3-2 0,-1 0 0,1-1 0,-1 1-613,27-2 354,0 0-818,-4 4 781,-5 0 1,-1 0 64,-5 0 1,-6 0 275,-1 0-214,-9 0 0,2 0 1425,-6 0-1088,-4 0 68,0 0 0,-10 0-177,3 0 0,-2 0 1064,-1 0-1396,-6 0 189,4 0 0,-10-4-616,0 1 0,-9-1-2304,-6 4 3030,-5 0 0,-8 0 0,-8 0 0</inkml:trace>
  <inkml:trace contextRef="#ctx0" brushRef="#br1" timeOffset="65">6451 10205 7922,'0'-6'1030,"0"0"-802,0 6 474,0-5-238,0 4 58,0-4-56,5 5-1,-4 0-237,4 0 58,-5 5 207,0 7-322,0 0 1,-1 10 380,-3-3-367,3 2 1,-9 6-23,2 0 0,-2-1 20,-2-3 1,1 4-157,0-1 0,-1 1 73,1-4 0,-1-1-215,1-3 1,3 1 69,1-5 0,4 0 14,-1-3 1,-1-1 21,1 1 1,1-5-262,3 1 157,0-6 82,0 3 1,5-5-1,2 0 1,0 0 37,0 0 0,1 0-317,3 0 0,2 0 98,2 0 0,-6 0-144,2 0 1,-2 0-202,3 0 1,-2-1-394,-2-3 0,-2 3-3,-2-3 0,-3 2-137,3-2 1090,2 3 0,0-9 0,1 3 0,-2-4 0</inkml:trace>
  <inkml:trace contextRef="#ctx0" brushRef="#br1" timeOffset="66">6519 10536 8017,'5'-6'-553,"-3"-4"0,4 7 298,-2-5 1856,-3 6-737,4-8-390,-5 8 627,0-3-455,5 5-209,-4 0-4,4 5-160,-5 2 1,0 4 262,0 1-253,0 4 0,0 1 50,0 2 0,0 2-105,0-2 1,0 3-92,0 1 1,0-2 105,0-2 0,2 5-230,1-5 1,-1 6 100,2-6 0,-3-3-221,-1-1 0,0 2 9,0-2 0,0-4-62,0-3 1,0-4-271,0 3 188,0-4-1284,0 2 724,0 0-1806,5-4 1121,-4 5 1487,4-12 0,0 0 0,2-5 0</inkml:trace>
  <inkml:trace contextRef="#ctx0" brushRef="#br1" timeOffset="67">7056 10433 7905,'0'-17'267,"1"1"376,3 9-163,-3-3-4,4 8 55,-5-3 57,0 0 261,0 4-370,0-4-262,0 5-133,-5 0-15,-1 0 0,-5 0 95,-1 0 0,-1 5 13,-2 2 1,1 4 175,-5 0-290,5 0 23,-7 6 0,4-1-52,-2 3-1,3 3 1,4-9-163,1 2 1,1 1 53,2 0-44,3-1 0,5-4 57,0 1 1,0-5-108,0 1 1,1-5-95,3 0 216,2-1 0,6-2 19,-1 0 0,1 0-20,-1 0 1,-3 0 225,-1 0-206,1 0 1,2-2 144,-2-1-104,-3 1-46,-5-3 44,0 5 0,-2 5-45,-1 3 1,-4 2 53,-4 1 0,-1 1-2,1-1 0,-4 4 162,0 1 1,-1 3-108,5-4 0,1 4 98,2-4 1,-1 2-69,5-2 1,1-2-90,3 2 0,0-2 66,0-2 1,1-1-125,3-2 0,2 2 41,6-2 0,3-3 16,0-2 0,5-1 26,-1-2 1,2 0-23,-2 0 1,2-2-474,-2-1 0,3-2 197,1-3 0,-6-2-1093,-1 2 0,-4 2 1352,0-2 0,4 1 0,2-5 0</inkml:trace>
  <inkml:trace contextRef="#ctx0" brushRef="#br1" timeOffset="68">7319 10136 7950,'6'-11'550,"-2"-1"-252,2 1 1,-3 0 695,4-1-622,1 6 1,-2 1 435,-1 5-459,0-5 1,-2 3-30,5-1 0,-5 1-215,5 2 0,-4 2 228,3 1-331,-4 4 82,2 4 1,-5 2 247,0 2-448,0-2 155,-5 8 1,2-3-340,-4 5 233,-1-5 1,-7 3-225,0-2 0,-1-1 142,5 1 0,1-5-9,2 1 0,-2-2 130,3-2 1,1 1-33,3-1 1,1-3 12,2 0 1,0-5 95,0 5-13,0-5 0,5 2 140,3-5 1,2 0-45,2 0 0,-1 0 137,0 0 0,5 0-148,-1 0 0,4 0-35,-4 0 0,4-4-278,-4 0 0,2 0 103,-2 4 1,-2 0-967,2 0 0,-2 0-1083,-2 0 2138,1 0 0,4 5 0,2 2 0</inkml:trace>
  <inkml:trace contextRef="#ctx0" brushRef="#br1" timeOffset="69">7855 10605 7844,'7'-12'0,"2"5"906,-6-1-531,1 5 0,-2-3 1379,1 2-1205,-1 3 0,1-8-91,-6 5 0,0 0-136,-5 4 0,0 0-319,-8 0 0,2 6 67,-5 1 1,0 3-146,-4 2 0,2 3 83,2 0 0,-1 5 67,4 0 1,0 1-147,1 2 1,6-4-8,-3 0 0,8-4-29,1 4 1,1-5 136,2 1 0,2-2-101,1-1 0,0-5 113,5 1 1,-1-6-19,5 2 0,-1-3 43,1-1 0,3 0 81,0 0 1,4-5 19,-4-2 0,4-3-71,-4-2 1,1-3-98,-5 0 0,1-4 83,-1 3 1,0-3-139,1 4 0,-6-5 84,-2 1 0,1-3-104,-1-1 1,0-3-8,-4-1 0,0-3-83,0 3 1,-2-5-22,-1 2 0,0-3 86,-5-1 1,1-4-233,-5-1 0,-3 3 50,0 5 1,-4 5 162,4 7 1,-1-2-13,5 6 0,1 4 578,2 3-33,-2 5-187,9-2 0,-4 7-16,5 1 0,5 4-85,2 4 1,7 4 280,2 1 1,4 0-97,-1-1 0,4-2 166,3 2 1,2-2-126,3-2 1,2 0 47,-3-4 1,-1-1-95,2-2 0,-6-2-77,2 1 0,-3-3-183,-1-3 1,-4 1 70,0-2 1,-5-1-232,1 2 119,-2-6 0,-6 4-2516,1-3 1837,-5 3 0,-5 5 674,-9 0 0,-6 0 0,-5 0 0</inkml:trace>
  <inkml:trace contextRef="#ctx0" brushRef="#br1" timeOffset="70">9374 9737 8047,'-1'-7'1118,"-3"3"-392,3-2-123,-4 5 372,5-4 172,0 5-901,5-5 0,3 3 117,7-1 1,1 1 72,3 2 0,7 0-142,-3 0 1,3-3-149,1-1 0,-2 0 100,6 4 0,-5-4-273,5 0 0,-6-1 94,2 1 1,-3 3-182,-1-3 0,-4 3 125,0 1-22,-5-5-2486,2 4 1,-9-3 1184,-3 8 0,-8-2 1312,-4 6 0,-2-1 0,-1 5 0</inkml:trace>
  <inkml:trace contextRef="#ctx0" brushRef="#br1" timeOffset="71">9431 9908 8047,'-6'11'-650,"-4"-4"2188,9-2-422,-4-5 200,5 0-659,5 0-324,1 0 0,5 0 560,1 0-470,4 0-154,2 0 0,1-2 743,0-1-449,0 1-108,4-8-224,5 4 1,-4 0-1,4-5-1114,-5 10 737,0-9 1,-4 7 167,0-4 0,-1 4-1673,1-1 1,1-1 1650,-5 2 0,0-1 0,-3 4 0</inkml:trace>
  <inkml:trace contextRef="#ctx0" brushRef="#br1" timeOffset="72">10437 9622 7986,'-6'-24'442,"5"-2"441,-3 7-662,8-3 329,-3 4-186,10 2-30,-10 4 1250,4 1-990,-5 5 0,0-1 84,0 3-229,0 3-196,0-4 0,0 6 85,0 3 48,0 2 0,0 11-189,0 1 0,1 10 123,3 2 0,-3 3-95,3 1 1,1 1-25,-1-1 1,4 0 136,-5 0-286,6 1 0,-4-5 286,3 1-57,2-6-309,-4 8 1,2-8-285,0 6 225,-1-6 98,0-2 39,3-1-284,-9-10 0,5 5 2,-2-6 13,-3 1 0,6-2-77,-3-3-2012,-3-2 81,4-5 1290,-5 0 1,5-5-1,1-1 1</inkml:trace>
  <inkml:trace contextRef="#ctx0" brushRef="#br1" timeOffset="73">11008 9691 7937,'-2'-15'0,"-2"-1"0,3 1 1904,-4 4-1055,5 4-342,0 2 0,0 4 1099,0-3-1228,0 3 1,-5 1-15,-3 8-144,-2 7-215,-6 3 1,3 4-112,-8 6 257,8-3 0,-5 8 27,3-3 1,3 2 151,1-2-461,0 3 231,9-4-62,-3 1 1,5 1-268,0-4 128,0 0 40,5-10 0,5 4-130,6-6 32,4-5 157,-2 0 0,5-9 12,-1 3 30,6-3-93,-4-6 78,9-1 138,-3-5 1,-1-1-338,-3 1-8,-1-6 178,-3 5 0,1-10 306,0 3-184,0-3 0,-4 0-22,0-1 202,-10 0-266,6-5 20,-14 4-582,4-14 440,-5 12 1,-2-10-491,-6 9 278,1-5 185,-20 8 0,7-4-640,-11 5 379,1 6 177,-4 5 0,-3 7-1968,3 5 1041,2 5 1128,9 2 0,-1 9 0,5 3 0,5 3 0</inkml:trace>
  <inkml:trace contextRef="#ctx0" brushRef="#br1" timeOffset="74">11624 9611 7955,'5'-6'161,"-3"-5"200,3 10 111,-5-9 412,0 9-375,0-4 0,-5 5-136,-3 0 1,-2 5 122,-2 2 0,1 5-96,0 3 0,-2 3 23,-2 5 0,1 3-89,-5 1 0,5 3-48,-2-3 0,8 4-85,0-5 0,4 5-85,-3-5 1,4 2 39,-1-1 0,4-3-76,4 3 0,0 1-156,7-2 0,-1 0 99,9-7 1,-2-2-139,6-1 0,-3-8 35,7 4 1,-3-8 78,-1-1 1,5-1 10,2-2 0,3-5-5,1-3 34,-4-7-250,3 2 221,-4-3 0,4-3 12,-3 0 0,-2-9 74,-5 5-59,-5-3-7,-2-1 0,-6-3-276,-2-4 123,-3 0-102,-5 0 0,-5 1-148,-3 2 0,-11-2 73,-4 3 0,-7 2 116,0 1 0,-2 4-483,1 4 0,-4 4 183,4 7 0,1 3-16,7 5 0,4 0 78,0 0 1,6 2-958,2 1 1379,-1 4 0,11 4 0,-4 1 0</inkml:trace>
  <inkml:trace contextRef="#ctx0" brushRef="#br1" timeOffset="75">12401 9645 7899,'0'-18'1679,"0"2"-1008,0 5-503,0 4 522,0-3 0,-5 9-197,-3-3 1,-2 3 100,-1 1-241,-1 0-191,1 5 1,-6 6-92,-2 8-53,-2 8 144,-2 2 0,4 5 2,0 1 0,5 0 165,-1 3 0,2-5-113,1 5 1,6-5-41,2 5 1,4-6-72,4-1 1,2-6-155,6 2 1,1-5 91,2-3 1,3-2-20,4-6 1,1-4 42,0-4 0,1-1-113,3-2 1,2-5 36,5-3 1,1-3-44,-1-5 1,-4 2 224,1-5 1,-2 0-74,1-3 1,-2 1 284,-5-2 0,-1 6-89,-3-10 0,-3 4-171,-4-7 1,-2 3 29,-3-3 0,-1-1-134,-6-3-51,0 0-29,-6 4 1,-1-1-240,-8 4 1,-8-2-673,-8 6 1,-2-1 471,-1 9 0,-1-1-558,-4 5 0,8 5 451,-4 2 1,9 4-466,-1 4 0,7 2 119,1 5 951,5 6 0,-3 1 0,6 5 0</inkml:trace>
  <inkml:trace contextRef="#ctx0" brushRef="#br1" timeOffset="76">13040 10136 7893,'-6'0'3954,"1"0"1043,5 0-9895,5 0 4898,-4 0 0,10 0 0,-5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79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1896 6441 8910,'-6'0'2412,"0"2"-2150,6 1 1,-3 5 73,-1 7 1,0 4 57,4 8-190,0 2 1,1 9 81,3 0 1,-1 5-244,4-1-155,1 3 0,-1 0 401,1 1-1686,0 5 1337,-2-9 0,3 7-397,-5-7 0,5-3-460,-2 0 712,-2-4 1,5-2 64,-2-3 0,-2-2 79,2-5 1,-5-4 141,0 0 1,2-5-68,-1 2 1,0-4 820,-4 0-1479,0-1 774,0 0-1486,0-4 549,0-2 86,-5-5 1,2-5 720,-4-3 0,-1-2 0,-3-1 0</inkml:trace>
  <inkml:trace contextRef="#ctx0" brushRef="#br0" timeOffset="1">1702 6693 8352,'0'-12'-767,"0"1"0,5-1 940,2 1 0,1-2 761,3-2 1,0 2-449,8-2 1,-4 2-175,4 2 1,1 0-122,7-1-129,-3 6 1,8-4-72,-6 2 0,6 3 101,-2 1 1,3-1-213,2 1 1,-1 2 97,0 6 1,-3 2-131,-1 5 1,-4 2-131,0 2 149,-7-2 0,2 7 126,-6-5 0,-4 4-233,-3-3 212,-6 4 0,2-6 311,-8 5-146,-2 0 0,-8 0-40,-5 0 0,-1-4 208,-11 4 1,-3 0-144,-4 4 1,-1-4 86,1 0 0,1-1-268,-5 1 120,5-2 1,-1-6 131,8 0-466,7-4 129,6 3-1855,6-9 1959,9 4 0,9-10 0,11-1 0</inkml:trace>
  <inkml:trace contextRef="#ctx0" brushRef="#br0" timeOffset="2">2889 6293 7741,'-5'-6'783,"4"-1"-483,-3 3-392,-2 3 663,5-4-253,-9 5 0,7 0-169,-5 0 0,5 4-6,-5 0 0,2 5 51,-2-2 0,-2 5-2,2 3 0,-2 3 2,-1 4 0,-2 5 18,-2 0 1,6 6-81,-3 1 0,4 5-29,-4 7 0,6 0-45,2-1 1,-1 1-147,1 0 1,0-1-869,4 1 928,0 0 0,2-2-206,1-2 0,0 1 83,5-5 1,-1-1-163,5-6 0,-1 0 115,0-4 0,1 0 71,-1-5 0,1 0 88,-1-3-128,1 3 85,4-10 0,-3 5 105,2-6 498,-2 1 1,-2-1-410,0 0 0,1 1-11,-1-1-63,-4-4 0,3 2 24,-3-6 0,0 5-63,0-4 2,-4 5-242,7-8-13,-9 4 41,4-5 1,-3 0-827,2 0-564,-3 0 1603,4 0 0,-5 0 0,0 0 0</inkml:trace>
  <inkml:trace contextRef="#ctx0" brushRef="#br0" timeOffset="3">3152 6613 8207,'0'-12'-57,"0"1"-114,0-1 670,0 6 1646,0 1-667,-5 0-1137,4 4 1,-4-3 499,5 8 1,1 7-428,3 8 0,-2 4-430,6 4 0,-2 2-237,2 5 91,2 0-218,-9 6 1,9-4-567,-2 6 754,-3 0 1,5 3-899,-2-4 1,-2 1 204,2-7 579,-6 1 0,7-13-70,-5 0 1,4-1 167,-4-7 1,1-1 63,-2-7 1,-1 4 285,2-4-70,2-2-636,-5 0 147,4-5 417,0 0 0,-3 0 0,3 0 0</inkml:trace>
  <inkml:trace contextRef="#ctx0" brushRef="#br0" timeOffset="4">3175 6750 8122,'-5'-18'0,"4"1"0,-3 6 0,3 0 730,1-1 231,0 6 132,0-4-747,0 8 1,1-3-80,3 5 0,2 2-51,5 1 1,1 4 16,-1 4 1,6 6 16,2 2 0,2 2-204,2 2 7,0 5 1,1 0-380,3 2 1,-3 2 208,3-5 0,-2 1-416,2-2 1,-3-5 223,2 2 1,-3-7 69,-4 3 0,3-5 126,-3 1 1,-3-2 130,0-2 0,0-3-147,-1 0 97,1-1 1,-5 5-46,0-1 234,-4-5-53,3-1 0,-8-3-482,6 2 260,-5-3-1131,2 4 650,-5-5 260,0 5 339,0-4 0,0 4 0,0-5 0</inkml:trace>
  <inkml:trace contextRef="#ctx0" brushRef="#br0" timeOffset="5">3678 6613 7998,'-4'-18'211,"0"3"-60,0 2 0,4 2 152,0-1-78,0 1-29,0-1 256,0 6 410,0-4-151,0 3-426,0 1 0,0 2-103,0 8 0,0 4-81,0 7 1,0 8-30,0 7-114,5 8 69,-4-2 0,8 8-158,-5-2 1,4 3 70,-4 0 1,3-3-124,-3 0 1,4-5-27,-5 1 0,2-4-158,-1-3 1,-2-3 208,1-6 1,-1-3 32,-2 0 0,3-5 434,1 2-208,0-4 1,-4 0-106,0-1 144,0-5-57,0 5 0,0-9-858,0 6 523,0-6 1,0 5-112,0-4 0,1-1 363,3 2 0,2 2 0,6 0 0</inkml:trace>
  <inkml:trace contextRef="#ctx0" brushRef="#br0" timeOffset="6">4260 6670 8037,'0'-7'-10,"0"2"70,0 0 512,0 4-25,0-4-137,0 5-189,5 0 0,1 0-16,6 0 0,1 4-16,2 0 1,1 3-16,3-3 1,3 4-157,-3-5 0,-1 6-52,1-1 50,0-3 0,4 4-201,-1-5 141,1 5 0,0-4 15,0 2 0,0 0 34,0-4 0,-1-1-28,1 1 1,-1 0-83,-3 1 1,1-3-25,-5 3 133,6-3 0,-9-1 35,4 0 0,-7 0 46,-2 0-23,-4 0 0,3 0 92,-2 0-49,-3 0 21,4 0-100,-15 5 1,2-4 2,-7 3 1,1 1-7,-1-1 0,-1 4 10,-4-4 1,-1 3 11,2-3-21,-3 5 0,-1-7 10,1 6-14,-1-5 1,0 3-9,0-2 0,-4-2 4,1 6 0,-1-4-34,4 3 0,2-3-100,2 4 0,1-4-106,3 3 0,6-3-341,-3 4 0,5-5-1114,-1 5 1679,3-5 0,10 12 0,2-3 0</inkml:trace>
  <inkml:trace contextRef="#ctx0" brushRef="#br0" timeOffset="7">4854 7047 7956,'0'-12'585,"0"6"-147,0-4 160,0 8-236,0-3 1,-1 5-184,-3 0 0,-3 0 0,-4 0 1,-2 0-69,-2 0 1,-3 2-174,-4 1 0,-5 0 15,0 5-91,-10-1 104,7 5 0,-9-1 71,4 1-52,1 4 0,0-6-121,0 5 29,-1-4 1,5 4 66,-1-8 1,6 4-107,-2-4 1,8-2-78,4-1-384,-3 2-253,6-4 435,0 3 164,7-5 261,5 0 0,5 0 0,2 0 0</inkml:trace>
  <inkml:trace contextRef="#ctx0" brushRef="#br0" timeOffset="8">5288 6533 8059,'-12'-12'867,"2"5"-460,3-1-552,2 6 351,5-4 1023,0 6-1084,0 6 0,0 5 20,0 8 0,0 4 49,0 3-149,0 4 1,0 4-86,0 0 0,0 2 71,0 2 0,1-5-150,3 5 0,1-5 23,2 5 1,4-3-140,-4 0 0,-1-2-175,2-3 239,-5-2 1,6-6-77,-6-3 124,6-3 34,-8-4 1,8-1-108,-5 0 0,1 0 83,-1-4 0,-3 0-530,3-4 138,-3-1-858,-1 3 1343,0-5 0,5 0 0,2 0 0</inkml:trace>
  <inkml:trace contextRef="#ctx0" brushRef="#br0" timeOffset="9">5391 7047 8061,'1'-10'636,"3"2"-105,-3-2-280,4 8 1,-5-1-12,0 6 0,4 4 0,0 4 1,1 1-88,-1-1-117,2 6 153,0-5 0,4 9-185,-2-6 25,2 0 0,5 0-47,1 0 1,3 1 14,-4-5 11,5-5 1,-2 3-58,5-5 0,0 0 136,-1-4 1,1 0-21,0 0 1,0 0 308,0 0-320,5-5 1,-4-1 12,3-6 1,-3 1 26,-2-1 1,1 0-15,0-4 0,-1 0 38,-3-3 0,1-3 119,-5 3 0,-1-2-134,-6-2 0,-2 0 145,-2 0 0,-3-1-143,3-3 1,-9 2-149,-6-5 1,-6 4-88,-6 0 68,0 1 50,-4 3 1,-3 5-346,-4 6 215,-5-1 0,-2 11-7,-5-3 0,5 8-108,-1 4 1,1 7-87,-1 4 1,8 1-166,7-1 1,7 7-974,1-4 958,10 4 1,-1-3-993,10-1 1513,0 1 0,0 0 0,0 0 0</inkml:trace>
  <inkml:trace contextRef="#ctx0" brushRef="#br0" timeOffset="10">6064 6339 8108,'0'-12'-496,"0"1"0,-1 4 1217,-3 4-356,3-4 1,-4 5 44,5-6 1,-1 6 515,-3-2-640,3 2 0,-4 1 286,5-3-72,0 3-60,0-4-168,0 5-79,0 5 0,1 1 84,3 6 1,-2-1-16,6 1 1,1 0-42,6 4-19,-2 1 1,7 2-52,-5 0 1,6 4-166,-2 4 0,2 3 183,2-3 1,0 2-124,0 2 0,-1-1-182,1 8-697,0-2 780,-5-2 1,2 0-106,-5 1 0,1 3 92,-5 0 1,-1 0-193,-2-4 0,1-4 33,-5 1 0,-1-1-82,-3 5 1,0-5 36,0 1 1,-1-6-2,-3 2 0,0-3 1037,-7-1-678,2-6-206,-7 5 1,3-6 229,-2 3-70,2 3 1,-7-9-19,5 2-42,-1-2 1,4 1-150,-4-3 1,4 3-256,-4-6 0,8 0-371,0 0-418,5 2 1211,-2-9 0,5 10 0,0-5 0</inkml:trace>
  <inkml:trace contextRef="#ctx0" brushRef="#br0" timeOffset="11">7127 6818 7789,'0'-6'1735,"0"1"-1555,5 5 0,-3-4 44,6 0 0,-1 0 29,5 4 1,-1-1 79,1-3-153,-1 3 0,4-4-40,1 5-46,4-5 1,-4 4 32,3-3 1,3-1-149,-3 1 1,3-1 94,0 1 1,1 3-105,0-3 0,-1-1 107,-3 1 0,1 0 26,-5 4 1,4-3-868,-3-1 509,-1 0 0,-8 4-989,1 0 544,0 0-689,-2 0 886,-1 0 1,-5 1 502,0 3 0,-10 2 0,-3 6 0</inkml:trace>
  <inkml:trace contextRef="#ctx0" brushRef="#br0" timeOffset="12">7184 6978 8138,'-7'0'314,"2"0"626,5 0 1,5 0-436,3 0 1,2 0 122,2 0-436,4 0 1,-2 0 425,5 0-342,0-5 1,4 4-184,0-3 0,0-1-124,-1 1 1,1-1-44,0 1 1,0 2-353,0-6 1,0 6-612,0-2 1,-2-1 531,-2 1 1,1 0 504,-4 4 0,4 0 0,-2 0 0</inkml:trace>
  <inkml:trace contextRef="#ctx0" brushRef="#br0" timeOffset="13">8269 6556 8197,'0'-7'-738,"0"-3"727,-5 4 282,3-1 34,-3-3 605,5 9-608,-5-9 0,4 7 578,-3-4-234,3 4-111,1-2-313,0 5 1,0 5-31,0 3 0,1 3 9,3 4 1,-2 8-40,6 8-86,-5 2 0,6 2-105,-6 3 0,5-1-93,-4 5 0,1-1-196,-1 0 0,-2 4 8,6-3 1,-6-3-165,2-1 0,1-4 21,-1-3 229,0-3 1,0-5 111,-1-1 0,5 0-88,-4-3 181,0-2 0,-1-6 102,1 0 0,0 1-96,-4-1 1,0-3 9,0-1-431,0-4-496,0 7-299,0-9 602,0 5 627,0-6 0,0-6 0,0 0 0</inkml:trace>
  <inkml:trace contextRef="#ctx0" brushRef="#br0" timeOffset="14">8120 6636 8214,'0'-18'0,"0"1"28,0 6 0,0-1 337,0 1-152,5 0 1,-2-1 61,4 1 1,1-1 34,3 1 0,6 1 0,2 2 0,3-2-141,0 2 1,3-1-103,1 2 0,3-2-159,6 5 110,-1 0 1,0 3-81,0-3 1,-3 3-14,-1-3 1,0 4-277,0 4 245,3-3 0,-9 9 24,3-2 0,-4-2-67,-4 2 0,-2 0 58,-1 3 1,-8 0-150,4 1 0,-8 3 199,0 0-8,-8 1 0,-4-1 109,-7 0 1,-3 4-154,-5-4 102,-5 6 1,-1-9 105,-5 4 0,1-3-110,2 3 1,0-7 20,4 2 0,-3-2-150,3 2 0,5-3-270,7 0 0,6-2 394,2 1 0,4 4 0,-2-5 0</inkml:trace>
  <inkml:trace contextRef="#ctx0" brushRef="#br0" timeOffset="15">9342 6247 8195,'7'-11'-839,"-2"4"1294,-5-3-284,0 9 259,0-9 494,0 9-529,0-10-34,0 10 6,0-4-20,0 5-312,-5 0-23,3 0 0,-7 1 112,6 3 0,-5 4 38,4 7 1,-5-1-20,2 5 1,-3 0 7,-2 4 0,-3 5 18,0 2 0,-1 3-26,5 2 0,-4-1 31,0 0 1,-1 4-68,5 0 0,3 2-93,1-2 1,0-2-52,0 6 1,-2-4 25,5 4 0,-4-4-154,5 4 1,-1-5 72,4 1 0,0-2-11,0-2 0,1 0 66,3 0 0,1-3-199,3-1 1,3-3 54,0 3 1,1-4-79,3 0 0,2-5 158,-2-2 0,1-4-48,0 4 108,-4-5 1,5 2 69,-6-4 1,1-5-40,-1 1 1,-3-2 14,-1 2 1,-3-2 73,4-2 352,-6-3-845,8 10 154,-8-10-460,3 4-481,-5-5 949,0 0 1,0-5 0,0-1 0</inkml:trace>
  <inkml:trace contextRef="#ctx0" brushRef="#br0" timeOffset="16">9662 6544 8430,'-5'-11'0,"-1"-1"0</inkml:trace>
  <inkml:trace contextRef="#ctx0" brushRef="#br1" timeOffset="17">9651 6510 17473,'0'11'-1700,"0"1"1,0 3 1352,0 0 1,0 7 395,0 1 1,3-1-160,1 5 0,1 2 189,-1 2 1,-1-2-168,4 1 1,-3-3 129,4 3 1,-4 0-743,3 0 1,-3 2 631,4-6 0,-5 5-39,5-4 0,-5-2-85,0-6 1,2 1-7,-1-4 0,0-1-45,-4-4 0,4 1 123,0-1 1,-1-3-748,-3-1 302,0-4-740,0 7 1305,0-9 0,-5 9 0,-1-3 0</inkml:trace>
  <inkml:trace contextRef="#ctx0" brushRef="#br0" timeOffset="18">9673 6670 8219,'0'-12'-113,"0"1"-57,0 0 1,0 3 757,0 0 951,0 6-806,6-3-456,0 5 0,7 5-139,2 2 1,1 5 125,3 3 0,3 3-145,-3 5 1,6 3 74,2 1 0,0 3-297,-5-3 0,5 3 87,0-3 1,-1 0-131,-3-4 1,-4-2 46,0-2 1,-1-1-96,1-3 0,1-2 197,-4 2 0,3-2-23,-4-2 1,1-1-4,0-2 1,-7 2 15,2-2 1,-2-3-129,2-1 1,-3 1-39,-1-1 1,-4 1-233,1-2 1,-2-1-556,2 2-603,-3-3 1563,5 4 0,-6-4 0,0 4 0</inkml:trace>
  <inkml:trace contextRef="#ctx0" brushRef="#br0" timeOffset="19">10199 6510 8054,'-5'-18'0,"3"2"24,-1 4 1,-2 1 181,1-1 5,0 1 137,-1 5 259,4-5 110,-4 10-686,5-4 1,0 10 109,0 3 0,1 8-107,3 7 0,-2 5 119,6 6 1,-4 2-213,3 2 1,-3-1 49,4 5 1,-2-4-54,2 4 1,-2-6-428,-2 2 0,-2-3 227,6-5 1,-6 2 166,2-6 0,1-3-14,-1-4 0,0-5-52,-4 2 1,4-4-110,0 0 0,-1-1-130,-3 1 0,0-5-537,0 1 937,0-1 0,0 1 0,0 0 0,0-1 0,0 5 0</inkml:trace>
  <inkml:trace contextRef="#ctx0" brushRef="#br0" timeOffset="20">10564 6670 8067,'0'-12'0,"2"2"0,1 3 228,-1-4-32,3 10 379,0-9 1,-3 9-257,6-3 1,-4 3-169,3 1 0,1 1-32,3 3 1,5-2 87,-1 6 1,5-4-209,-1 3 1,3 0 124,1 0 1,-1 2-204,1-5 0,0 5-28,0-2 1,4-1-43,-1-3 0,1 4 145,-4 0 1,3-2-120,1-1 1,0 1-5,-4-1 1,-1 4 117,1-4 1,-1-1-10,-3-3 0,1 0-4,-5 0 0,1 0 196,-5 0 1,0 0-53,1 0 332,-1 0-200,1 0 1,-5 0 323,1 0 53,-6 0-230,4 0-132,-6 0 1,-2 4-79,-2 0 1,-3 0-167,-8-4 0,1 1-12,-5 3 0,-4-2-94,-4 6 0,-1-2-202,2 2 0,-4 2 134,-4-2 0,0 2-316,0 1 1,3 1 206,1-1 1,4-1-576,0-2 0,3 2 312,4-2 0,2-2-128,6 2 1,5-5-11,2 5 659,2-5 0,-3 7 0,-1-4 0</inkml:trace>
  <inkml:trace contextRef="#ctx0" brushRef="#br0" timeOffset="21">11204 6932 8087,'6'0'1402,"-1"0"-393,-5 0 0,-5 0-765,-2 0 0,-7 2 15,-2 2 0,-4-2-66,1 6 1,-2-5-16,-2 5 1,-4 0 5,0 3-63,-4 1 0,5-2-112,-4-3 0,1 3-327,-2-2 0,-1 1-278,6-1 0,0-2 35,7-2-920,-2-3 546,8 9-603,-3-9 1538,9 10 0,7-5 0,7 5 0</inkml:trace>
  <inkml:trace contextRef="#ctx0" brushRef="#br0" timeOffset="22">11706 7549 9470,'0'-6'1131,"0"-4"-740,0 8 147,0-8-439,0 4 0,0-5 152,0-1 0,0 1-208,0-1 1,2-3 119,1 0 1,-1-4-241,2 4 1,1-6 41,-2 2 1,2-6-170,-1-2 1,-1-5 54,4 2 0,-3 1 38,4-2 1,-6 0 10,2-7 1,-1 2-55,1-2 1,-3 1 55,3-1 1,-3 1 42,-1-5 1,0 7-137,0 1 0,0-1 130,0 5 0,0 2 34,0 1 1,0 4-6,0 4 0,0-1-10,0 5 373,5 0-262,-4 3 152,4 6-191,-5 1-150,0 15 0,0-2 104,0 7 0,4 1-18,0 0 1,4 3 25,-5-4 0,6 1-4,-1 0 0,2-4-8,1 3 1,1-3-8,-1-5 0,6 2 62,2-5 1,-1 0-39,1-4 0,0 0-29,3 0 0,1 0 29,0 0 1,-4-4-52,0 0 0,-4-5 63,5 2 1,-7 1 1,3-2 1,-4 0 103,0-3 1,-1-2-78,1-2 1,-1 1 64,0-5 1,0 5-84,-4-1 1,2 2 66,-5 2 0,1 4-6,-1 4-95,-3-4 1,4 7 9,-5 0 0,0 7-16,0 8 0,1 3 116,3 4 1,-2 2-78,1 3 1,-1-1 8,-2 4 1,0-3-11,0 3 1,0-5-88,0 2 1,0-3 92,0-1 1,3-4-37,1 0 0,0-5-61,-4 1 1,0-6-154,0-1 1,0-1-705,0 5 0,0-5 431,0 1 1,1-2 498,3 2 0,-3 2 0,4-3 0</inkml:trace>
  <inkml:trace contextRef="#ctx0" brushRef="#br0" timeOffset="23">12700 6590 7939,'0'-12'0,"4"5"722,0-1-88,-1 1-411,-3 0 0,2-2 422,1 6-141,-1-1 0,3 5-342,-5 3 1,0 3 71,0 9 0,1-2-130,3 5 0,-3 0 91,3 4 0,-3 1-231,-1 2 0,0-2 63,0 3 1,4-4-24,0-4 1,1 1-198,-1-5 0,-3 4 101,3-3 1,1-1-7,-1-4-1,1 0 113,-1-4-688,-3 3 472,4-3 0,-4-1-1467,3-2 268,-3 2 1,4-5 1400,-10 4 0,-1-5 0,-5 0 0</inkml:trace>
  <inkml:trace contextRef="#ctx0" brushRef="#br0" timeOffset="24">12529 6784 7939,'7'-4'1067,"1"0"0,1-1-699,6 1 0,-1 3-193,5-3 0,1-1 538,7 2-377,-3-1 1,10 0-106,1 0 1,-5-1-121,4 1 0,-3 3-136,-1-3 0,-2 3 82,-5 1 0,0 0-957,0 0 1,-6 0 174,-1 0 725,-4-5 0,5 4 0,1-5 0</inkml:trace>
  <inkml:trace contextRef="#ctx0" brushRef="#br0" timeOffset="25">13808 6384 7972,'0'-11'3,"0"-1"93,0 1 47,0 0 0,0-1-25,0 1 1,-1-1 63,-3 1 1,2-1 130,-1 1 1,0 0-104,-1-1 0,2 5-221,-6-1 1,1 2 12,-5-2 1,-1 3 36,-2 5 0,1 0-114,-5 0 1,-1 0 97,-7 0 0,3 5 53,-2 3 0,-2 6-14,1 1 0,0 5-111,4-1 1,1 3 99,-1 1 1,5 3-177,3 1 1,6 0 64,1-5 1,6 1 48,-2 0 1,9 0-46,6 0 1,3-5 44,9-3 0,-2-3 93,5 0 0,3-6-101,2-2 0,-2-3 198,1-1 1,-4 0-94,1 0 0,-3-1 65,-2-3 1,0-2 18,-3-6 0,-2 5-27,-6-1 0,-1 1 16,-2-5 1,-2 1-59,-2-1 1,-3 5 7,3-1 0,-3 0 87,-1-3-168,0 0 1,0 3 189,0 0-361,0 6 1,0-2 21,0 8 1,0 6 18,0 5 1,0 7 64,0 1 1,0 5 23,0 6 0,0 4-24,0 0 0,-1 1 4,-3-1 0,3-1-166,-3 5 0,3-6 45,1-2 1,0-1 55,0-7 1,0 0 273,0-7 1,4 1-96,-1-5 1,1 1-205,-4-5 77,0 1-322,0-1 251,0 0-1442,0-4 1559,0-2 0,0 0 0,0 1 0</inkml:trace>
  <inkml:trace contextRef="#ctx0" brushRef="#br0" timeOffset="26">14390 6613 7968,'-6'-5'214,"-4"3"540,9-8-564,-10 9 145,10-4 348,-9 0-130,4 3-440,-6-3 50,1 5 0,-1 2-176,1 1 0,-4 8 95,-1 4 1,-3 4-73,4-4 1,-4 7 33,4 1 1,-4-1-96,4 5 0,-4 1-90,3-1 1,1 3 74,4-3 0,3-1-98,1-3 0,4-1 109,-1-3 0,3 1-184,1-5 180,5 1 0,1-5 38,6 0 1,0-4-9,4-3 1,-2-3 0,5-1 0,-4 0 81,4 0 0,-4-5-72,4-3 1,-4 1 78,4-5 0,-5 6-58,2-9 0,-4 4-28,0-4 1,-1 1-19,1-1 0,-2-3-108,-3-5 0,0 1 82,-3-1 0,-3 0-14,3 0 0,-3 0-12,-1 0 0,-4 2 30,0 2 1,-5 1 184,2 3 0,-3 2-116,-2-2 0,2 6 607,2 1-417,-2 6 1,9-5 201,-3 4-332,3 1 1,2-3-8,3 5 1,7 0 71,8 0 0,3 0-21,1 0 0,5 0 57,2 0 0,2 0-93,-2 0 0,3-1 337,-2-3 0,-3 3-118,-2-3 0,-1 2 53,-3-2 0,-4 2-107,-3-1 1,-2 0-228,-2-1-494,1 3 409,-6-4-2200,4 5 1665,-8 0 1,-2 5 610,-8 3 0,-7 2 0,-3 1 0</inkml:trace>
  <inkml:trace contextRef="#ctx0" brushRef="#br2" timeOffset="27">9080 12346 24575,'0'0'0</inkml:trace>
  <inkml:trace contextRef="#ctx0" brushRef="#br3" timeOffset="28">1702 5391 10132,'0'-12'574,"0"1"0,0-1-357,0 1 0,0-2 33,0-2 1,4-3-292,-1-5 0,6-1 223,-1-2 0,2-4-134,1-4 1,1 0-76,-1 0 0,1-1-111,-1 1 1,-3-1-38,-1-3 0,0 1 92,0-5 0,-2 5-66,-5-1 1,4 3 75,0 0 1,0 1-76,-4 0 0,0 3 58,0 1 1,-2 4 43,-1 0 0,1 2 28,-1 1 1,1 4 1,2 0 0,0 9 192,0-2-224,0 3 92,0 3 0,0 3-47,0 11 1,0 1 145,0 10 0,4 0-118,0 4 0,1 3-2,-1 1 0,-2 0-9,6-4 1,-4-1 1,3 1 0,1-1-176,3-3 1,1-3 106,-1-4 0,2-2-154,2-2 0,-2 0 103,2-4 0,2 0 43,-2-4 0,1-1 0,0-3 0,-2-2 17,5-6 0,-4 0-4,4-4 0,-5 4 1,1-4 1,-2 2 150,-2-1 1,-3 3-126,-1-4 0,-4 0 143,1 1 1,-3-1-72,-1 5 0,0 0 245,0-1-48,0 1-82,0 4 0,0 4-106,0 6 0,1 9 10,3 7 1,-3 4-12,3 3 1,1 0 14,-1 4 0,1 1-148,-1 3 1,-3-4 70,3 1 1,-3-6-345,-1 2 1,1-4-55,3-4 0,-1-3-24,4-4 0,-3-1-579,4 0 1004,-1 1 0,5-1 0,-1 1 0</inkml:trace>
  <inkml:trace contextRef="#ctx0" brushRef="#br3" timeOffset="29">2741 4568 8269,'-5'-6'61,"4"-4"19,-4 9 1,6-8 168,3 5 1,-2 0 55,6 4 1,-4 0 173,3 0 1,1 0-239,3 0 0,-2 0-52,3 0 1,-4 0-193,8 0 1,-2 0 137,1 0 1,-1-4-135,5 0 0,-4-1 99,4 2 0,-4 0-99,4-5 1,-3 6-159,3-2 1,-5-1-176,1 1 0,-2-1-1217,-2 1 1113,0 3 1,-3-4 435,0 5 0,-11 5 0,2 1 0</inkml:trace>
  <inkml:trace contextRef="#ctx0" brushRef="#br3" timeOffset="30">2775 4740 9300,'12'0'690,"-1"0"-23,1 0 1,3 0-70,0 0 1,5-4-148,-1 0 1,3-4-427,1 5 0,-4-5 138,0 4 0,0 0-887,4 4 0,-4-3 249,0-1 475,0 0 0,-1 4 0,-2 0 0</inkml:trace>
  <inkml:trace contextRef="#ctx0" brushRef="#br3" timeOffset="31">3620 4431 7388,'-5'-6'787,"4"-4"-477,-4 3 1,4 1 878,-3 2-424,3 3-326,-4 1 0,1 10-351,0 5 0,0 8 135,4 8 1,0 0 10,0 11 1,4 0-103,0 4 1,0 1-328,-4 2 1,3-2 255,1 3 1,0-3-133,-4-2 1,0 1-461,0 0 398,0-1 0,0-5-76,0-6 0,0-1-56,0-6 0,0-4 328,0-4 0,0-5-75,0 1 0,-1-6 538,-3-2-178,3-4 202,-4 2-255,5-5 1,0-1 154,0-3-4,0-3-273,5-4-337,1 0 1,2-1 84,-1 1 223,1-1-474,3 6 0,4-4 94,1 2 108,4-2-212,-7-1 1,8-1 91,-2 1 1,2 3-3,-2 1 0,6 4 135,-2-1 1,1-1 11,-5 1 0,3 1 162,-3 3 0,2-4-89,2 0 1,0 0-107,0 4 0,0-1 44,-1-3-23,1 3 0,0-8-141,0 5 1,-1-1 137,-3 1 1,1 2-12,-5-6 1,0 6-233,-3-2 133,-6-3-35,4 6 1,-9-5 29,3 2 92,-2 3 141,-8-4 0,0 5 0,-5 0 0</inkml:trace>
  <inkml:trace contextRef="#ctx0" brushRef="#br3" timeOffset="32">3609 4900 8358,'0'-12'354,"0"1"0,0 3-263,0 0 1,5 6 101,3-2 1,2-1 82,1 1 1,2-3 15,2 3 1,-1 0 56,5 4 1,0 0-195,4 0 1,0 0-130,0 0 1,0-4-228,-1 0 0,1 1 135,0 3 0,-1 0-55,-3 0 0,1-2 47,-5-1 0,4 1-551,-4-2 0,1-1 257,-5 2 0,1-5-1110,-1 4 1478,-5 0 0,4-6 0,-3-2 0</inkml:trace>
  <inkml:trace contextRef="#ctx0" brushRef="#br3" timeOffset="33">3552 4557 8192,'11'-17'0,"1"5"0,-1-3 0,6-2 251,2 2 0,6 0 108,2 3 0,3 1 254,-3-1 0,8 2-138,0 3 1,1-4-162,-1 4 1,3 0-248,0 0 1,-1 4 61,-7-1 1,2 3-628,-6 1 1,1 0 328,-4 0 1,-4 0-323,0 0 0,-1 0 491,1 0 0,2 5 0,-3 2 0</inkml:trace>
  <inkml:trace contextRef="#ctx0" brushRef="#br3" timeOffset="34">4546 4294 8303,'0'-11'-359,"0"3"-45,0 1 1,-2 3 1263,-2-4-41,3 6 49,-4-9-8,5 10-488,0-4-115,0 5 0,0 6-185,0 6 0,1 4-6,3 7 0,-1 5 3,4 3 0,0 3 132,0 4 1,0 4-158,-4 7 1,-1-2-370,1 3 0,-1 1 283,-2-2 0,0 2-90,0-2 1,0-3 117,0 0 1,0-2-222,0-6 1,0-4 26,0-3 1,0-6 153,0 2 1,0-4 60,0-4 0,0 1 38,0-5 15,0 0 376,0-3 483,0-6-478,0-1 16,0-5-464,5 0 0,1 0-102,6 0 0,-5 0 101,1 0 1,-1-1-29,5-3 0,3 3 17,0-3 0,1 3-73,-5 1 1,4-1-5,0-3 0,4 3-170,-3-3 0,3 2-57,-4 2 1,0-3-228,-3-1-89,4 0 1,-3 4-23,2 0 661,-7-5 0,2 4 0,-4-4 0</inkml:trace>
  <inkml:trace contextRef="#ctx0" brushRef="#br3" timeOffset="35">4500 4271 7830,'0'-11'-1210,"0"0"1425,0-1 0,4 1 314,-1-1 0,6 6 292,-1 2-459,-3-2 0,5 5-87,-2-3 1,2 2-46,1 2 1,1 0-142,-1 0 1,1 0 79,-1 0 1,4 0-170,0 0 1,6 0 153,-2 0 0,0 0-128,4 0 1,-7 0 48,7 0 1,-4 0-344,0 0 0,1 0-666,-4 0 1,3 0 48,-4 0 885,0 0 0,2 6 0,0 0 0</inkml:trace>
  <inkml:trace contextRef="#ctx0" brushRef="#br3" timeOffset="36">5139 4283 8141,'-10'-5'863,"3"-3"-563,2 3-348,5 0 141,0 5 36,0 5 1,0 3 127,0 7 1,0 4-10,0 8 1,1 2-162,3 5 0,-3 5 71,3 3 0,2 3-284,2 0 0,-2 1 77,2 0 0,-6-6-109,2-2 0,1-3 120,-1-5 0,3 1-70,-3-9 1,1 3 82,-1-10 0,-3 4-57,3-4-456,-3 0 146,5-3-1111,-5-1 1503,4-5 0,-5 5 0,0-5 0</inkml:trace>
  <inkml:trace contextRef="#ctx0" brushRef="#br3" timeOffset="37">5174 4534 8038,'-5'-18'0,"3"2"-304,-2 4 0,3 1 30,1 0 0,0 3 799,0 0-423,5 6 0,2-3 423,4 5 0,0 5-203,1 2 1,3 5-48,0 3 1,6 3-292,-2 5 1,2 3 104,2 1 1,0 3-50,0-3 1,-2 4 84,-2-5 0,2 1-160,-6-4 0,4-2 40,-4-2 1,0-1-46,-3-3 0,-1-2 56,1 2 0,-1-2-3,1-2 0,-1-3-44,0 0 1,1-5 59,-1 5 1,-1-4-146,-2 3 0,2-4 44,-2 1-214,-3-3 154,5 4-1019,-9-4 592,4 4 559,-5-5 0,-5 0 0,-1 0 0</inkml:trace>
  <inkml:trace contextRef="#ctx0" brushRef="#br3" timeOffset="38">5608 4340 8042,'0'-18'0,"0"0"-78,0 3 195,0 2 1,0-3 237,0 5 1,0 3 221,0 0 432,0 6-611,0-3 0,0 7-400,0 6 1,1 2 75,3 13 0,-3 2-18,3 10 0,-3 3 72,-1 0 1,0 6-118,0 2 1,0-1-245,0 5 1,4-4 192,0-5 0,-1-1-76,-3-6 1,4-1 87,0-2 0,0-4 279,-4-4 0,0-5-86,0-3 0,4 2-483,0-2 163,-1 0 0,-3-3 87,0-1 1,0-3 30,0-1 37,0-4 0,0 7 0,0-4 0</inkml:trace>
  <inkml:trace contextRef="#ctx0" brushRef="#br3" timeOffset="39">5802 4214 8068,'0'-7'-984,"0"-1"1303,0 6 968,0-4-572,5 1-255,-4 4-501,9-4 32,-3 5 0,4 0 36,0 0 0,2 0-105,2 0 1,-1 0 27,5 0 1,0 0 95,4 0 1,0 0-146,0 0 0,0-1-1,0-3 0,3 3-18,1-3 0,0 1 131,-5 0 0,1 1-1,0-2 0,-4-1 140,0 2 0,-6-2-119,-2 1 269,1 2-225,-6-3 98,0 5-43,-1 0-660,-5 0 479,0 5 0,0 2 39,0 4 0,0 1 101,0-1 1,0 6-107,0 2 0,0 2 57,0 2 1,0 0-39,0 0 0,4 1 131,0 2 1,1 4-91,-1 4 0,-1 0 1,4 0 1,-3 2-126,4 2 0,-5-2 112,5 2 1,-4-3-136,3-1 1,-3-3 109,4-1 1,-4-3-195,3 3 1,-3-4 98,4 0 0,-6-1 66,2-3 0,1 1-1,-1 0 1,1-4 124,-1 0 0,-3-4 13,3 4 1,1-5-76,-1 2 1,0-4 176,-4 0 0,3-5 122,1 1 434,0-6-236,-4 4 833,0-6-1826,-5 0 367,4 0 1,-6 0-413,3 0 331,3 0 1,-9 1-85,2 3 0,2-3 91,-2 3 1,5 1 72,-5-1 1,4 1 122,-3-2 1,3-1-102,-4 2 1,4-2 352,-3 2-266,-1-3 1,-3 4 241,-1-5 0,0 0-67,-4 0 1,2 0 88,-5 0 0,-1 0 22,-7 0 0,-2-4-137,-5 1 0,0-1-149,-1 4 0,5 0 134,0 0 0,4 0-810,0 0 0,3 0 361,4 0 0,2 0-1969,6 0 2264,4 5 0,2-4 0,5 4 0</inkml:trace>
  <inkml:trace contextRef="#ctx0" brushRef="#br3" timeOffset="40">6807 4625 8273,'-12'0'-106,"6"0"284,1 0 421,5 0-417,5 0 0,1 0 67,6 0 1,3 0 5,0 0 0,6-1 7,-2-3 0,3 2-197,5-6 1,-3 6 92,3-2 0,1-1-220,-2 1 0,2-1 103,-1 1 1,-3 3-360,3-3 0,-3 3 170,-1 1 0,-4 0-566,0 0 1,-5 0 192,1 0 0,-6 0-564,-2 0 1085,-4 0 0,2 5 0,-5 1 0</inkml:trace>
  <inkml:trace contextRef="#ctx0" brushRef="#br3" timeOffset="41">6887 4763 8273,'0'6'175,"0"-1"-38,0-5 65,5 0 1,-3 1-79,6 3 1,0-3 74,3 3 0,2-3-54,2-1 0,3 0 56,5 0 1,1 0-364,2 0 0,0-3 100,4-1 0,-3-1-503,3 1 1,-1 1 77,2-4 487,2 4 0,-4-7 0,5 4 0</inkml:trace>
  <inkml:trace contextRef="#ctx0" brushRef="#br3" timeOffset="42">7698 4283 8214,'-7'-12'1334,"2"5"-832,5-1-254,0 6 0,0-5 631,0 3-276,0 3-894,0-4 1,0 14 251,0 2 1,2 10 46,1 2 0,0 5 165,4 6 0,1 4-38,4 0 0,-1 5-253,0-1 0,1-1 101,-1 0 0,-3 0-144,-1 1 1,1 1 121,3-5 1,-3 3 35,0-7 1,-5-2 115,5-9 0,-5-1-31,0 1 1,3-5 12,-3-3 1,1-2 248,-4-2 0,1-1-449,3-2 178,-3 2-1433,5-3 1002,-6 4 0,0-3-1699,0-1 2057,-6-4 0,0 7 0,-5-4 0</inkml:trace>
  <inkml:trace contextRef="#ctx0" brushRef="#br3" timeOffset="43">10290 4397 8314,'-6'0'142,"1"0"1,5-1 905,0-3-249,0 3-441,-5-4 1,2 5-89,-4 0 0,0 6-336,0 5 0,-7 2 94,2 6 0,-3 0 45,0 4 1,2 0-6,-2 0 0,-2 0-176,2-1 0,4 1 10,3 0 0,6 2-117,-2-2 1,2 3-44,2-7 0,0 1 183,0-1 0,6 1 43,1-4 0,3-1-11,2-4 0,-1-1 179,1-2 1,0 1-55,3-5 1,2 3 74,2-3 1,3 0 56,-3-4 0,2-4-83,2 0 0,0-5-157,0 2 1,0-3 120,-1-2 1,-4-1-170,-3-2 0,-2 1 94,-1-5 0,-6 2-156,-2-3 0,-3-1 12,-1 2 0,0-3-75,0-1 0,-9 1 117,-2-1 0,-3 0 32,2 0 0,1 4 74,-1 0 0,1 5-83,0-1 1,-1 3 178,1 5-159,-1-3 1,2 7 154,3-5-103,-4 6 47,10-3-197,-4 5-43,5 0 0,5 0 145,3 0 0,2 0 220,1 0 0,2 0-79,2 0 1,4 0 84,8 0 0,-2 0-40,6 0 1,-1 0-43,4 0 0,1 0-93,-1 0 1,-4-1 65,1-3 1,-6 1-83,2-4 0,-3 4 62,-1-1 1,-4 3-321,0 1 1,-5-1 98,1-3 0,-6 3-537,-1-3 0,-5 3-761,5 1 1457,-5 0 0,7 0 0,-4 0 0</inkml:trace>
  <inkml:trace contextRef="#ctx0" brushRef="#br3" timeOffset="44">11192 4408 7567,'7'-5'3213,"3"4"-2882,-4-4 0,6 1-76,-1 0 1,1 1-174,-1 3 1,0 0 120,1 0 1,3 0-145,0 0 0,4-2 124,-3-1 0,3 1-136,-4-2 0,4 3-52,-4 1 1,4 0-151,-4 0 1,4-4-48,-3 1 1,-1-1-53,-4 4 1,1 0-728,-1 0 406,0 0-320,1 0 0,-4 0-131,-1 0-93,-4 0 1119,2 0 0,-10 5 0,-2 1 0</inkml:trace>
  <inkml:trace contextRef="#ctx0" brushRef="#br3" timeOffset="45">11250 4580 8217,'0'6'1197,"0"-1"0,1-5-491,3 0-221,2-5-283,5 4 0,6-6 215,2 4 0,4 0-211,3-4 0,-1 4-176,1-1 1,1-1-97,-4 1 0,2 1 144,-6 3 0,1-4-1063,-1 0 0,-1 0 115,-3 4 870,-2 0 0,9 0 0,-5 0 0</inkml:trace>
  <inkml:trace contextRef="#ctx0" brushRef="#br3" timeOffset="46">12118 4203 8095,'-12'0'0,"5"-4"18,-1 0 0,5-1 206,0 1 1,0 3-2,-1-3-14,3 3 1,-4 0 229,5-3 27,0 3-484,0-4 1,4 6 83,-1 3 0,6 3 130,-1 9 1,1-3-27,-2 7 1,4 0-22,-4 6 0,3 0-74,2 4 0,0 1 80,4 3 1,-2 2-26,5 2 1,0-2 19,4 6 1,-1-5-208,1 1 1,3-2 64,-4-2 0,6-1-39,-9-3 1,4-2 7,-7-5 0,-3-1 28,-5-3 1,1 1-240,-5-5 0,0 1 69,-4-5 0,0-3-1138,0-1 487,0 1-1128,5-2 1944,-4-1 0,9-5 0,-4 0 0</inkml:trace>
  <inkml:trace contextRef="#ctx0" brushRef="#br3" timeOffset="47">12620 4180 8060,'-5'-18'0,"4"-2"0,-3 5 0,3 0 582,1 3-311,0 1 1,0 3 70,0 0 124,0 6-196,0-3-62,0 15 1,0 4-33,0 13 0,0 2-131,0 5 1,0 4 97,0 0 1,-5 7-158,-3 0 0,-6 1-90,-1 3 1,-2 2 37,2-1 1,1-1 14,-5-3 0,5-6-216,-1-1 1,2-8 52,2 0 1,3-10 80,1 2 0,4-6-99,-1 2 0,3-9-22,1 1-190,0-2 138,0 3-490,5-6 796,1-1 0,6-5 0,-1 0 0</inkml:trace>
  <inkml:trace contextRef="#ctx0" brushRef="#br3" timeOffset="48">12940 4660 8061,'5'-18'379,"-4"-4"409,3 3-513,2 3 1,-3-1-216,4 6 1,0 0 70,0-1 0,-1 1-142,-6-1 1,0 5 122,0-1 1,-6 5 77,-1 0 1,-8 1-271,-4 2 0,-4 7 81,-4 4 0,3 2-2,-3 6 1,-1 0 19,2 4 1,-3 0-26,6-1 0,-1 3 8,8 1 1,-1-2-150,5 3 1,0-4 48,8-4 0,0 1 62,4-5 1,1 1-125,3-5 1,6-1 84,5-2 1,6-3-7,-2-5 1,2 0 25,2 0 1,1-1 117,3-3 0,-3-3-62,3-4 0,-3-2 15,-1-2 0,-6 6 154,-1-2 1,-4-2-98,0-2 1,-6 0 155,-2 3 0,1 1-92,-1-1 0,0 1 288,-4 0-135,0-1-432,0 1 88,0 4-92,0 2 0,0 7 68,0 1 0,0 4 42,0 4 1,-2 2 33,-2 2 0,3-2-29,-3 2 0,3 1 77,1 0 0,4-1-64,0-4 0,5 1-44,-2-1 0,3-3 41,2-1 0,-1-4-11,1 1 1,0-3 22,4-1 1,-4 0-10,3 0 1,-2 0 18,-1 0 1,-1-5-33,0-3 0,0 2 215,-4-2 1,3 1 2,-2-5 0,1 1 154,-2 0 0,4-1-154,-4 1 1,0-5 61,0 1 0,-3 0-258,4 4 1,-6 3 230,2 0-600,2 6 274,1-3 1,0 10 31,1 2 1,-2 5 55,2 3 1,1 2 111,-5 2 0,3 1-9,-3-5 0,1 5 177,-1-1 1,-3-2-31,3-2 1,-3 2-91,-1-2 1,1 0 35,3-3 1,-3-5 110,3 1 190,-2-6-187,-2 3 388,0-5-530,0-5 1,-4 2-52,0-9 1,-1 2-7,1-9 1,2 4-160,-6-4 1,5 3-59,0-3 0,1 0 102,2-3 0,2-1-299,1 0 1,4 0-211,4 0 1,2 0-441,2 0 0,-2 2 313,2 2 1,-2 2-199,-2 6 1,2 3-911,2 1 1764,-2 4 0,8-2 0,-3 5 0</inkml:trace>
  <inkml:trace contextRef="#ctx0" brushRef="#br3" timeOffset="49">13705 4066 8057,'6'-5'-71,"-1"3"0,-5-4-191,0 2 758,0 3 636,0-4 27,0 5 1,0 6-1081,0 6 0,0 9 156,0 10 0,2 3-1,2 4 1,-3-1-98,3 5 1,-2-4-210,2 4 1,-3-4-156,3 4 195,-3-6 0,-1 4-57,0-6 1,2 2 120,1 2 1,0-3-170,5 3 1,-6-6 14,2-2 0,1-4-21,-1 0 0,1-3 116,-1-4 0,-3 2 99,3-6 0,-3 0 156,-1-3 1,0-1-73,0 0 0,0-3 111,0 0 1,0-5 163,0 5-171,0-5 32,0 2-27,0-5-325,5 0 1,-2-2-25,4-1 0,-3 0 74,4-5 0,-5 6-93,5-2 1,0-1 121,3 1 1,1-1-99,-1 1 0,2 3 23,2-3 1,3 2-134,4-2 0,1 3 65,0-3 0,0 3-154,0 1 0,1-4-197,3 0 1,-7 0 137,3 4 1,-8-1-459,0-3-1,-2 3-2,-2-3 798,-4 3 0,-2-4 0,-5-2 0</inkml:trace>
  <inkml:trace contextRef="#ctx0" brushRef="#br3" timeOffset="50">13682 4100 8069,'0'-11'-801,"0"-1"1,1 2 800,3 2 0,3 0 0,4 4 0,0 0 0,2 0 0,2 0 0,-1-1-100,5 1 1,2 3 227,5-3 1,4-1 89,4 2 0,1-5-74,3 4 1,2-1-234,2 1 0,-4 3 34,-8-3 0,2 4 55,-6 4 0,1-3 0,-4 4 0</inkml:trace>
  <inkml:trace contextRef="#ctx0" brushRef="#br3" timeOffset="51">14379 4386 8274,'0'-8'-554,"0"0"1,0 5-198,0-5 534,0 0 1,0-3 411,0 0 1,0 3 101,0 0-193,0 1 1,0-5 178,0 1 311,0 4-249,0-3 1,-1 9 252,-3-3 227,3-2-81,-5 5-348,6-4-145,0 10 1,0 5 4,0 5 1,0 5-93,0-1 0,0 8 69,0 3 0,0 3-321,0 2 0,2 3 100,2 0 0,-3 0-242,3-4 1,-2 0 132,2 1 1,-3-6-82,3-2 1,-1-3 8,0-1 1,-1-2 117,1-2 1,3-1 0,-3-3 0,1-6-2,-4 2 1,1-3-331,3 0 192,-3 2-238,5-9 1,-5 4-114,3-5-1077,-3 0 1618,4 0 0,0-5 0,1-1 0</inkml:trace>
  <inkml:trace contextRef="#ctx0" brushRef="#br3" timeOffset="52">14390 4374 8163,'0'-18'0,"-4"2"0,1 5 0,-1 3 1013,4 0-310,0 6-446,5-3 1,1 10 10,6 2 1,3 4-31,0 0 1,4 5-27,-4 3 0,6 7 56,-2 0 1,4 2-385,3-1 1,-2 1 98,3 2 1,-3 2-37,-1-5 0,0-1-14,0-3 1,-1-4-43,1 0 1,-1-5 215,-3 2 0,3-4-55,-3 0 1,-2-5 131,2 1 1,-3-6-110,3 2 0,-5-1-74,1 1 0,-6-3 87,-2 3 0,-3-3-699,4-1-356,-6 0-454,3 0-449,-5 0 980,-5 0 890,4 0 0,-14 0 0,2 0 0</inkml:trace>
  <inkml:trace contextRef="#ctx0" brushRef="#br3" timeOffset="53">14824 4340 8302,'0'-18'83,"0"-2"183,0 5 1,0-2-81,0 2 0,2 2-142,1-2 1,-1 6 688,1 1-244,-1 1 1,-1 1-89,3 2 17,-3 2-398,4 2 0,-5 2 85,0 2 1,0 3-43,0 8 0,4 4 32,0 8 0,1 4-37,-1 7 1,-3-2 97,3 6 0,1 0-211,-1 4 0,3-4-59,-3 0 1,1-6 15,-1 2 0,-3-7-138,3-4 1,-2-3 169,2-1 1,-1-6-10,4-2 0,-4-2 37,1-1 0,-2-2-731,2-3 247,-3 4-1151,4-5 1673,-5 0 0,6 4 0,0-3 0</inkml:trace>
  <inkml:trace contextRef="#ctx0" brushRef="#br3" timeOffset="54">15018 4134 8311,'2'-10'0,"2"3"0,2-4-181,5 4 1,-3 0 101,0 0 0,-1 4 439,5 0 0,-1-3-54,0 3 1,2-1 44,2 4 1,3 0-114,5 0 1,0-4-31,0 0 1,5-1-178,2 1 1,-1 3 98,2-3 0,-6-1-169,2 1 1,-3-1 50,-1 1 0,-2 3-23,-2-3 0,1-1 74,-4 2 0,-1-1-11,-4 4 103,1 0-69,-6-5 1,0 3-235,-2-1 266,-2 1-32,3 7 1,-5 3-24,0 7 0,3-1 68,1 5 0,4 4-70,-4 4 0,1 4 144,-1 0 0,-3 2-22,3 1 1,1 4-27,-1 0 0,-1 5-163,-3-1 1,0-1 110,0 1 0,0-2-311,0 2 1,2 1 80,1-5 0,0-1-175,5-6 0,-5-1 74,5-7 0,-4 5 15,3-9 0,-4 4 41,1-8 1,1 0 17,-1-3 0,1-2 225,-1-3 67,-3 4-217,4-10 1,-5 5 368,0-2-231,0-3 337,0 4 2345,0-5-2614,-5 0 1,2 0 37,-4 0 0,3-3-37,-4-1 0,1 0 42,-5 4 0,-4 0-166,-3 0-18,-3 0 1,-5 0 13,1 0-38,-6 0 1,8 0-319,-3 0 0,7 0 167,1 0 0,5 1-433,-1 3 1,6-3 241,1 3 1,4 1-1572,-3-1 717,4 0 1232,-2-4 0,5 0 0,0 0 0</inkml:trace>
  <inkml:trace contextRef="#ctx0" brushRef="#br3" timeOffset="55">10679 4123 8093,'-4'-8'0,"0"1"0,0-1-194,4-3 1,0 3 196,0 0 0,0 1 178,0-5 0,0 5 154,0-1 1,0 4-83,0-3 1,1 0-138,3 0 1,-1-2 35,4 5 0,-3-4-19,4 5 0,-1-5-23,5 4 0,3-1-45,0 1 0,4 3-76,-4-3 1,6 3 74,-2 1 1,2 5-147,2 3 0,-1-1 88,-3 5 1,1-2-99,-5 9 0,-3-1 134,-5 1 0,-4 2-104,1-2 0,-3 2 37,-1-2 0,-1 1-94,-3-5 0,-1 4 109,-3-4 1,-2 1-4,2-5 1,2 1 130,-1-1 1,0-3-39,0-1 171,-4-4-109,5 7 37,0-9 1,-1 4 9,4-5 77,1 0-187,-3 0 4,5 0 1,5 0-131,3 0 0,2 0 111,2 0 1,0 0-121,3 0 0,3 0 108,5 0 0,1 0-430,3 0 0,-3 0 4,3 0 0,0 0 374,0 0 0,5 5 0,-3 2 0</inkml:trace>
  <inkml:trace contextRef="#ctx0" brushRef="#br3" timeOffset="56">16115 4523 8151,'-7'-2'764,"4"-1"-155,1 1 583,2-3-166,0 0-349,0 4-343,5-4 0,2 4-445,4-3 0,1 2-4,-1-1 1,2 1 221,2 2 1,3 0-216,5 0 1,-1-3 75,1-1 1,1 0-171,3 4 1,-3-1 27,3-3 1,-3 3-438,-1-3 0,-2 3 208,-2 1 0,-2 0-68,-6 0 0,1 0-1170,-1 0 1641,-5 0 0,0 0 0,-6 0 0</inkml:trace>
  <inkml:trace contextRef="#ctx0" brushRef="#br3" timeOffset="57">16138 4728 8262,'11'-5'1174,"4"4"-934,1-3 0,0 3 29,-1 1 1,-1-4-90,5 0 0,0 0 55,4 4 0,0 0-635,0 0 0,1-1 239,3-3 1,-3 3-638,2-3 0,-2 3 798,-1 1 0,5-5 0,1-1 0</inkml:trace>
  <inkml:trace contextRef="#ctx0" brushRef="#br3" timeOffset="58">17017 4214 8293,'0'-16'0,"1"7"2241,3-3-861,-3 4-113,5-4-377,-6 6-644,0 1-114,0 15 1,0 3-102,0 9 1,0 8 145,0 4 0,0 0-56,0 4 1,0 2-202,0-2 1,0 4 19,0-4 1,0 2 3,0-6 1,0 6 5,0-10 1,0 5-260,0-9 1,1 0 67,3-7 1,-3 1 57,3-5 0,-2 0-209,2-3-8,-3-1 1,8 1-538,-5-1 1,0-3 399,-4-1 0,0-3 537,0 4 0,0-1 0,0 5 0</inkml:trace>
  <inkml:trace contextRef="#ctx0" brushRef="#br3" timeOffset="59">14733 6019 8247,'1'-10'1616,"3"2"-1236,-3-2 0,4 4-125,-5-6 1,0 4 184,0 1 496,0 4-279,0-7-478,0 9 0,0-5 246,0 2-186,0 3-355,0-5 1,2 6 190,1 0-417,-1 0 267,8 0 1,-4 0-1,6 0 0,-5 4 135,1 0 1,-1 5-126,5-1 1,3 2 71,0 1 0,2 4 45,-2 1 1,3 3 175,5-4 0,-1 9-152,1-1 0,0 2 1,0-2 1,-1 0 22,-3 0 1,2 1-166,-2 2 0,-1-1 95,1 1 1,-5 0-43,1 0 1,-1 0-87,1 4 0,-6-1 125,3 2 1,-5 2-133,1-3 1,1 3 95,-5 1 1,-1-1-1,-3-2 1,0 1 2,0-6 0,0 5-228,0-5 1,-1 5 111,-3-5 0,2 1 16,-6-4 0,4 0 61,-3 0 0,-1-2 3,-3-2 0,3 2 9,1-6 1,0 4-5,0-4 0,-4 0-326,4-3 286,-3-1 0,-1 1-118,4-1 1,-2-3 63,5-1 1,-5-3-103,2 4 0,0-5-2,0 5 1,3-4 17,-4 3 1,5-4-129,-5 1 1,4 1-246,-4-1-432,6-1 609,-3-3 1,5 2 412,0 2 0,0-3 0,0 4 0</inkml:trace>
  <inkml:trace contextRef="#ctx0" brushRef="#br3" timeOffset="60">16400 6464 8030,'0'-11'0,"0"-1"56,0 1 1,0 0 54,0-1 1,4 4 720,0 1-496,0 4 0,-4-3 441,0 2-284,5 3-522,-4-4 0,3 6 88,-8 3 1,-2 2-108,-6 6 0,0 4 66,-4 3 0,-1 3-97,-6 1 1,-4-1 99,1 1 0,-2 0-147,1 0 0,3-1 41,-3-3 1,3 1 72,1-5 1,2 0 69,2-3 1,1-1-36,3 1 0,3-5 70,1 1 1,-1-6-72,5 2 1,0-1 55,0 1-72,4-3-9,-2 4 4,5 0 1,0-2-15,0 4 1,5-4 35,3 0 1,2 3-21,1-3 0,1 1 194,-1-4 0,6 4-110,2 0 1,2 0 135,2-4 1,0 0-90,0 0 0,0 0-184,0 0 0,3 0-5,1 0 0,-4 0-230,-4 0 0,-4 0-109,4 0 1,-9 0-100,2 0-1062,-3 0 1064,-3 0 1,-2 0-773,-8 0 1263,-2 0 0,-11 5 0,-1 1 0</inkml:trace>
  <inkml:trace contextRef="#ctx0" brushRef="#br3" timeOffset="61">15966 6853 8144,'-11'0'11,"5"0"1,1 1 372,5 3 544,0-3-523,0 4 0,5-4 25,2 3 1,3-3-127,2 3 1,0-1 35,4 0 0,-2-1-156,5 2 0,-4-3-114,4-1 0,0 0-39,4 0 0,-4 1-346,0 3 0,0-3-927,4 3 0,-4-3 1242,0-1 0,-5 5 0,2 2 0</inkml:trace>
  <inkml:trace contextRef="#ctx0" brushRef="#br3" timeOffset="62">17108 6030 8417,'0'-11'-852,"2"-1"826,2 1 0,-3 0 680,3-1 0,-3 4 730,-1 1-31,0-1-473,0-3-444,0 5 122,0-5-161,0 10-466,0 6 1,0 4 165,0 10 0,0 1-142,0 7 1,0-2 24,0 6 1,0-6-123,0 2 0,4 0 118,-1-5 1,6 8-113,-1-8 0,-2 0 90,2-3 0,-4-4 58,3 4 1,0-5-540,0 1 1,0-2-34,-4-1-474,-1-1 1,3 0 54,-5 1 979,0-1 0,-5 1 0,-2-1 0</inkml:trace>
  <inkml:trace contextRef="#ctx0" brushRef="#br3" timeOffset="63">16846 6590 9093,'11'0'452,"1"0"0,-1 0-125,0 0 1,5 0 152,-1 0 0,10 0-319,2 0 1,2-4 92,5 0 0,2-1-210,6 1 0,7 2 116,1-6 0,1 4-251,2-3 0,-7 3 30,3-4 0,-6 2-85,3-2 0,-2-2-4,-6 3 1,-3 0-95,-5 0 0,-5 3-185,2-4 1,-8 6-114,-4-2-960,-2 3 686,-7 1 910,-1 5 0,-15 1 0,-2 5 0</inkml:trace>
  <inkml:trace contextRef="#ctx0" brushRef="#br3" timeOffset="64">17234 6955 8261,'0'-6'-896,"0"0"1361,0 2 23,0 3 544,0-10-212,-5 5-391,-1-5 1,-6-1-108,1 1 0,-2 4-178,-2 4 1,1-2 29,-5 1 1,0 0-138,-4 4 0,0 0 93,0 0 1,1 5-99,-1 3 0,5 2-313,3 1 0,-2 1 153,2-1 1,4 4-120,3 0 1,2 5 105,-2-5 0,3 1-41,5-1 0,1-2 108,3 2 1,2-3 57,6-5 1,-1 2 42,1-5 0,4 0 143,3-4 0,-1 0 47,1 0 1,0-1-149,4-3 1,0-4 208,-1-7 1,0 2-21,-3-2 1,1 2 40,-4 2 0,-1-2 85,-4-2-232,1 2 1,-2-3-167,-3 4 0,0 6 193,-3 2-288,-3 3 140,4 1 0,-5 1-182,0 3 0,0 4 36,0 7 0,0 1 66,0 3 0,0 3 90,0-3 1,0 3 5,0 1 0,0 3-118,0 1 0,0-1-129,0-3 0,0 0-96,0 0 1,0 0 83,0 0 0,0-2 8,0-2 1,0 2 67,0-6 0,-4 0-137,0-4 0,1-3 27,3 0 1,0-5-237,0 5-857,0-5 428,0 2 545,0-5 0,0 0 0</inkml:trace>
  <inkml:trace contextRef="#ctx0" brushRef="#br3" timeOffset="65">17463 6818 8022,'0'-18'0,"0"2"574,0 5-273,5-1 0,0 1 100,2-1-215,3 1 0,-3-1 240,4 1 0,-1 3-131,-2 1 0,2 3-157,-2-4 0,-2 6 90,2-2 1,-1 3-183,5 1 1,-5 0 60,1 0 1,0 0-86,3 0 1,0 0-123,1 0 0,-2 5 66,-2 2 0,-3 4-71,-5 0 1,0 4 14,0 1 0,-2 4-49,-1-1 0,-8 1 25,-4-1 0,-5 3 4,1-3 0,1-1 42,-1 1 0,5-4 38,-1 4 0,2-6 25,2-2 1,-1 0-78,1-3 450,5-3-127,1 0 52,5 0 0,1-4-61,3 3 1,2-2 106,5-2 0,6 0 6,2 0 0,2-4-61,2 0 1,4 0-130,0 4 1,-1-4 54,-3 1 0,-4-3-285,0 3 1,-5 1 76,1-1 0,-6 1-1752,-1 2 910,-6 0 840,3 5 0,-15 2 0,-2 4 0</inkml:trace>
  <inkml:trace contextRef="#ctx0" brushRef="#br3" timeOffset="66">18490 6613 8008,'0'-12'357,"0"1"-105,0-1 1,4 1 202,0 0-397,5-1 0,-8 5 183,3-1 1,-2 4-172,2-3 1,-1 3 54,4-4 0,-3 4-182,4-3 1,-4 3-24,3-4 0,-3 2 14,4-2 1,-1-2-78,5 3 1,-1 0 107,1 0 1,3 0-47,0 0 0,0 2 50,-3 5 1,-1-4-91,1 0 0,-1 0 94,0 4 1,0 5-6,-4 3 0,2 2-88,-5 1 1,0 2 83,-4 2 0,0-2-51,0 2 1,0-1 40,0 1 0,1-2 60,3 2 1,-2-6-60,6-1 0,-1-1 139,5 5 1,-1-5-69,1 1 0,3-5 17,0 0 1,2-1 91,-2-2 1,-2 0 71,2 0 0,1 0 34,0 0 0,3-2-39,-4-1 1,5-4 93,-1-4 1,-1-1-44,1 1 0,-5 0-108,1-1 0,-2 1-92,-2-1 1,-4 1-238,-4-1 1,-1 1 103,-2 0 0,0 3-169,0 0 1,-2 6-662,-1-2 1,-4 3 909,-4 1 0,-1 10 0,1 3 0</inkml:trace>
  <inkml:trace contextRef="#ctx0" brushRef="#br3" timeOffset="67">18479 6990 8049,'-11'-12'0,"4"5"11,3-1 0,3 4-18,1-4 1,0 5 1007,0-5-340,0 0-70,0-3-270,0 0-216,5-1 0,2 2 52,4 2 0,0 0-26,1 4 0,3-4 17,0 4 0,2 1 0,-2 3 0,-2-4-86,2 0 1,1 1-211,0 7 0,-1-1-36,-4 4 0,2 1 125,2 3 1,-1 1-52,5-1 1,-4 1 103,4-1 0,-3-1-215,3-2 1,-4 2 34,4-2 1,-4-2 105,4 2 1,-4-6 62,4 2 0,-3-3 116,3-1 1,0 0 89,4 0 0,-4-1-65,0-3 1,-2-2 97,3-6 0,-4 1-100,-5-1 1,1 1 56,-1 0 0,-3-1-127,-1 1 0,-4-1-129,1 1-377,-3 0-223,-6-1 0,-1 6 677,-6 2 0,1-2 0,-1-1 0</inkml:trace>
  <inkml:trace contextRef="#ctx0" brushRef="#br3" timeOffset="68">19804 6339 8080,'-7'-12'-64,"2"1"1,5 3 727,0 1-156,0 4 192,0-2-435,5 5 1,-3 6-30,2 6 0,-3 4-15,-1 7 0,4 1 43,-1 3 0,1 2-242,-4 5 0,0 4 131,0 0 1,0 5-265,0-1 0,4-2-86,0-2 1,0-4-13,-4-4 0,0 2 89,0-5 0,0 0 82,0-5 1,0-4 230,0-3 1,0 2-116,0-2 0,0-4 52,0-3 1,1 0-83,3 3 1,-3-3 177,3-1-438,-3-4-501,-1 7-939,0-9 781,0 4 484,0-5 0,5 5 0,1 2 0</inkml:trace>
  <inkml:trace contextRef="#ctx0" brushRef="#br3" timeOffset="69">20158 7035 8017,'-5'-6'1613,"3"1"-1639,-3 5 901,5 0-1093,0 5 207,0-4 0,0 6-714,0-4-451,0-1 1176,0 3 0,0 0 0,0 1 0</inkml:trace>
  <inkml:trace contextRef="#ctx0" brushRef="#br3" timeOffset="70">20363 6556 8028,'0'-17'0,"2"4"-1,1-2 0,0-1 20,5 0 1,-2 0 213,2 1 1,2 1 26,-3-5 0,4 5 316,0-1-406,-5 2 1,7 1 0,-5 1 1,8-3 20,-5 3 0,3-3-103,-2 6 1,-1 2 76,1-2 0,3 6-49,0-2 0,0 2 67,-3 2 0,-1 0-235,1 0 0,-1 6 56,1 1 1,-1 5-84,0 3 1,-1 3-27,-2 4 1,1 6-36,-5 3 0,0 2-231,-4 1 1,-5 5 140,-3 3 1,-6-2-8,-1-2 0,-6-3 22,2-1 0,-2 1-70,-2-1 0,4-5-8,0-2 1,0-4 251,-4-4 1,4 1 64,0-5 0,5 0 148,-1-3 1,3-1 169,5 1 1,-2-5-159,5 1 0,0-4 350,4 3-338,0-4 1,5 6 51,3-5 0,2-1-47,2-3 1,0 0 72,3 0 1,3 0-59,5 0 0,0 0-16,0 0 0,1 0-186,2 0 0,0 0 93,4 0 0,-4-3-264,0-1 1,2-1 75,-1 1 0,-4 3-127,-4-3 1,-5 1-111,1-1-1305,-2 3 1622,-2-4 0,-5 0 0,-1-1 0</inkml:trace>
  <inkml:trace contextRef="#ctx0" brushRef="#br3" timeOffset="71">20980 6476 8001,'0'-16'0,"0"1"0,0-1 75,0 0 1,1 4 151,3-3 0,-1 3-13,4 4 0,-4-2 26,1 3 1,2-2-143,2 1 1,-2-1 49,2 6 0,-1-5 40,5 4-142,-1-5 0,4 4 99,1-2 0,-1 0-140,-4 3 1,4 3 89,1-3 1,3 3-115,-4 1 0,1 0 56,0 0 0,-4 0-129,4 0 1,-4 1-76,0 3 1,-5-1 154,1 4 1,-4 1-51,3 3 1,-4 5 49,1-1 0,-4 4-138,-4-4 1,-6 4 119,-6-4 1,-3 4-20,4-3 0,-4 3 50,4-4 0,-4 0 6,4-4 1,-1 1 11,5-1 0,0-1 227,-1-2-85,1 2-139,4-3 1,2 0 247,5 1-225,0-6 1,0 5 147,0-4 0,5-1-81,3 2 1,6-2 30,1 2 0,6-2-99,-2 6 1,2-4-12,2 3 1,0 1-45,0 4 1,-1-5 91,1 1 1,-4-1-263,0 5 1,-5-1 51,2 1 1,-4-1-181,0 0 0,-6 2 63,-2 2 1,1-2 30,-1 2 1,-2 2 104,-6-2 1,-3 4 124,-8-4 0,-4 4 61,-8-3 1,2 3-104,-6-4 1,4 0 319,-3-4 1,1 1-88,-2-1 1,0 1-15,4-1 0,-3-3-47,3-1 1,4-4-23,4 1 1,5-3-104,-1-1 0,6 0-279,1 0-1384,6 0 1247,-3 0 0,7-1 396,6-3 0,-1-2 0,10-6 0</inkml:trace>
  <inkml:trace contextRef="#ctx0" brushRef="#br3" timeOffset="72">21951 6281 8166,'1'-10'514,"3"3"1,-3 0-55,3 4 1,-3 1 75,-1-3-298,0 5 0,0 7-63,0 4 1,-3 5-115,-1 7 1,-6 1 141,-2 3-44,1 2 1,-11 6-236,3-1 0,-2 4 66,-2 0 1,-5 5-480,-3-1 0,2-1 338,-1 0 1,3-4-127,-3 1 1,4-3 52,0-5 1,1 2 121,3-6 1,4-3 31,3-4 0,2-5 6,1 1 1,2-2 82,3-1-131,-3-1 33,8 0-128,-3-4-583,5-2 276,0-5 0,5-5 514,3-3 0,2-2 0,1-1 0</inkml:trace>
  <inkml:trace contextRef="#ctx0" brushRef="#br3" timeOffset="73">21688 6327 7962,'-5'-11'191,"4"-1"-269,-4 1 0,6 1-439,3 2 1499,-3 3-369,4 5-495,0 0 1,0 1-21,3 3 0,-2 2-329,-2 6 0,-3-1-47,3 1 278,3 4 0,-6 2 0,4 5 0</inkml:trace>
  <inkml:trace contextRef="#ctx0" brushRef="#br3" timeOffset="74">21825 6921 12800,'7'5'-164,"-2"-4"-1682,-5 4 1204,5-5 642,-4 0 0,9 6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84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2764 11878 7822,'-5'-12'-982,"4"5"1284,-3-1-117,-3 6 444,6-4-103,-4 6-334,5 0 0,0 6-42,0 1 0,0 3 37,0 2 0,0 4 70,0 3 1,0 4-102,0 4 0,4 2 22,0 5 0,3 0-232,-3 1 0,4 0 72,-5 3 0,5-2-325,-4 2 0,3-3 106,-3 0 1,4-2-148,-4-3 1,1-2 156,-1-5 1,-3-2-38,3-1 1,1 0 79,-1-5 1,-1 0 4,-3-3 1,0-5-150,0 1 0,0-4-67,0 3 359,0-4 0,0 2 0,0-5 0</inkml:trace>
  <inkml:trace contextRef="#ctx0" brushRef="#br0" timeOffset="1">2684 12003 8067,'0'-11'1,"0"-1"1,4 0 8,0-3 1,6-2 336,1-2 0,1-3-88,3 3 0,3 2-146,1-2 1,-2 1 90,2-1 0,2 2-95,5 6-103,-2-1 154,4 6 0,-9 0-357,0 2 132,0 3 1,3-4-1,-2 6-118,-1 3 70,-5 2-23,3 5 154,-11 1 1,3-1-1,-5 2 154,-2 2 1,0 3-95,-2 5 1,-7 4 83,-4-1 0,-6 6-51,-5-2 1,-6 5-8,-3 3 0,-6-2-1437,-1 6 1338,0-5 0,8-3 0,1-6-393,1 0 1,6-9-46,7 0-1015,2-5 964,7-7 1,2-2 483,8-5 0,7-5 0,7-2 0</inkml:trace>
  <inkml:trace contextRef="#ctx0" brushRef="#br0" timeOffset="2">3141 12266 8022,'-7'0'-162,"2"0"1,5 5 511,0 3 1,0 2-163,0 1 1,0 2 180,0 2-345,5 3 0,-2 1 0,5-1-296,0-2 136,-2 5 0,4-9 0,-4 3-48,0-2 0,3-5 135,-5-1 124,0 1 235,-4-2-374,0-1 1,-1-5 498,-3 0-239,2-5 1,-4-1-1,4-5 279,-2-1 0,0-3-172,4 0 0,1-6-114,3 2 0,2-6-134,6-2 1,-1-1 126,1 2 1,-1 3-206,1 0 0,-1 2 60,0 5 1,5 1-112,-1 4 0,0 0 25,-4 4 1,5-2-61,-1 5 1,1-3-209,0 3 0,-4 0 142,4 4 0,-4 0-294,0 0 1,-1 0 34,1 0 434,-6 5 0,4 1 0,-4 6 0</inkml:trace>
  <inkml:trace contextRef="#ctx0" brushRef="#br0" timeOffset="3">3632 12209 7967,'-8'0'-33,"1"0"0,3 4 314,-4 0 0,4 4-12,-3 0 1,-1 6 105,-3 1 0,-1 4-224,1-4 0,1 6 231,2-2-501,-2 2 0,9-2 88,-3 0 218,3 0-435,1-1 217,0-1 1,1-7 138,3-2-495,7 2 239,7-9 53,5 4 1,1-6-102,2-3 0,2-4 153,3-7 0,-3 1 0,-5-5-57,-1-1 1,-3-2 309,1-1 1,-8 1-91,0-1 0,-2 4 69,-6 0 1,-1 3-38,-3-3 1,-1 5-155,-3-1 62,-7 2-88,-2 7 1,-8-3-167,2 5 0,-8 1-109,-3 3 0,-2 1 121,1 3 0,3 3-975,6 9 1157,-1-4 0,5 10 0,1-4 0</inkml:trace>
  <inkml:trace contextRef="#ctx0" brushRef="#br0" timeOffset="4">4214 12152 8180,'-11'0'317,"5"-5"-519,-5 3 152,5-3 1,-2 5 142,1 0 1,-1 0 0,-3 0 97,-1 0 0,-3 2-95,0 1 45,0-1-51,3 8 1,1-4 47,-1 6 0,-2-1-50,3 0 0,-3 5 13,6-1 0,0 1-74,0 0 1,3-2 100,5 5 0,0-4-235,0 4 0,0-5 119,0 1 0,5 2-140,3-2 0,3-1-50,4-7 0,-1 2 128,5-5 0,-4 0 25,4-4 1,1-1-4,2-3 1,-3-3 98,0-4 0,-5 0-96,2-1 0,-4-4 200,0-3-174,-1 2 1,-5-3-1,-2 3-109,-2 0 0,-2 3-320,0-2 203,-6 4 102,0 0 0,-10 2-378,-3 3 0,-3-2 184,-1 5 0,-1 0-291,-3 4 608,3-5 0,-4 4 0,6-4 0</inkml:trace>
  <inkml:trace contextRef="#ctx0" brushRef="#br0" timeOffset="5">4488 11786 8104,'-5'-17'98,"-2"1"-130,-3 4 8,-2 0 1,5 6 698,-1 2 0,5 4-219,0 4 0,-3 2-17,3 6 1,-1 4-139,4 3 0,0 8-159,0 3 1,5 5 109,3 3 0,-2-2-206,2 6 1,-1 0-99,5 4 0,-1-2-219,0-2 1,1 1-499,-1-5 1,-1 4 393,-2-4 0,1-1-292,-5-6 1,0 0 245,-4-4 0,-2 0 12,-2-5 0,-2-4 93,-5-3 0,-1-2 316,1-1 0,-1-1 0,-4 0 0,-2 1 0</inkml:trace>
  <inkml:trace contextRef="#ctx0" brushRef="#br0" timeOffset="6">4397 12243 8104,'6'-5'1791,"-1"4"-1516,1-4 0,0 6-9,5 3 1,-2-3-159,3 3 0,-4 1-136,8-1 1,1 1-211,3-1 1,-3-3-109,2 3 1,-1-3 265,1-1 0,-1-4 80,-3 0 0,-2 1 0,3 3 0</inkml:trace>
  <inkml:trace contextRef="#ctx0" brushRef="#br0" timeOffset="7">4865 12335 9691,'-11'0'0,"-1"0"0</inkml:trace>
  <inkml:trace contextRef="#ctx0" brushRef="#br0" timeOffset="8">2924 12928 7339,'-12'5'1318,"6"-3"-515,1 3-566,5-5 0,5 0 0,3 0 1,3 0 30,4 0 0,3-5-5,5-3 0,1 2-44,3-2 29,-3 6-63,14-9 1,-12 9-94,9-6 1,-7 6 74,2-2 0,1 3-156,3 1 1,0 0 77,0 0 1,4 0 29,0 0 0,6 0-180,-3 0 1,5 0 48,4 0 1,-3 0-45,2 0 0,-2-2 68,-1-1 0,-2 1-66,-2-1 0,-3-2 94,-4 1 1,-1-1 96,0 1 1,2 3-71,2-3 1,-4-1 11,0 1 0,4-4-92,-3 4 1,1-4 73,-1 0 1,-2 2-105,-3-2 0,-1 2 97,-2-2 0,-3-1-66,3 5 1,-3 1 93,-1 3 1,-2-4 0,-2 0 1,2 0 439,-6 4-352,0 0 1,-7 0 0,-1 0 135,2 0 1,-3 0 82,2 0 154,-5 0-217,2 0 158,0 0-522,-4 5 204,4-4-1581,-5 10 0,-1-6 209,-3 2 1205,3 3 0,-14 2 0,2 6 0</inkml:trace>
  <inkml:trace contextRef="#ctx0" brushRef="#br0" timeOffset="9">6224 11809 8040,'-5'-6'-189,"-1"-4"1,-2 8 705,1-1 34,4 1-169,-2 2-17,0 0 25,4 0-267,-4 0 1,5 2 85,0 1 0,0 0-104,0 5 0,3-1 28,1 5 1,5-1-90,-1 0 1,2 1-102,1-1 0,5 5 56,-1-1 1,5 0-69,-1-4 1,-1 2 34,1 2 1,0-2-54,4 2 0,-4-2 33,0-2 1,-4 1-153,4-1 1,-5 1 66,1-1 0,2-1-58,-2-2 1,-1 2 67,-6-2 0,2-2-152,-3 2 1,0-5-532,0 5 184,-4-6 100,2 9 528,-5-10 0,0 9 0,0-4 0</inkml:trace>
  <inkml:trace contextRef="#ctx0" brushRef="#br0" timeOffset="10">6875 11775 7984,'0'-6'-347,"0"-5"929,0 10-379,0-4 0,-1 6-49,-3 3 1,2 1-43,-6 3 0,4 3-98,-3 1 1,-1-1-2,-3 4 1,-1 3 67,1 1 0,-4 3-177,-1 1 1,-3-1 109,4 1 0,-5 0-278,1 0 1,1 0 38,-1 0 0,4-6-71,-4-1 0,5 0 116,-1-1 0,6-3-365,1-5 545,5 1 0,-7 8 0,4 2 0</inkml:trace>
  <inkml:trace contextRef="#ctx0" brushRef="#br0" timeOffset="11">6601 12163 7604,'-6'0'903,"1"0"0,5 1-779,0 3 0,0 3-93,0 4 0,4 0 121,-1 1 1,5 1-205,-4 2 1,5-1 51,-2 5 1,0 0-67,0 4 0,0-4 61,0 0 1,-2 0-87,-5 4 1,4-1 150,0 1 1,0-4 7,-4 0 0,0-3 41,0 3 1,0-5-68,0 1 1,0-6 354,0-2-279,0 1 1,-4 0 151,0-1-178,0-4-261,4 2-1057,0-5-591,5 0 1817,2 0 0,4-5 0,1-2 0</inkml:trace>
  <inkml:trace contextRef="#ctx0" brushRef="#br0" timeOffset="12">7389 12129 8389,'-6'0'-139,"1"0"642,5 0-288,0-5-47,0 4 1,1-4-55,3 5 1,-2 0 210,6 0-225,0 0 1,4 1 46,4 3 1,-4-3-122,4 3 1,-4-3 53,0-1 0,3 0-146,0 0 1,5 0 99,-1 0 0,2 0-7,-2 0 1,2 0-72,-2 0 1,-1-1 76,1-3 1,-1 3-158,1-3 1,-2 3 134,-6 1 1,0-2-441,1-2 39,-1 3 73,1-4 0,-5 5-853,1 0 462,-6 0 708,3 5 0,-10 2 0,-1 4 0</inkml:trace>
  <inkml:trace contextRef="#ctx0" brushRef="#br0" timeOffset="13">7424 12357 7712,'11'0'1202,"0"0"-745,1 0 0,3 0-51,0 0 1,6-1-167,-2-3 0,2 3 0,2-3 0,0 3-211,0 1 0,3 0 60,1 0 0,0 0-101,-4 0 0,-4-1 98,0-3 0,-5 3-375,1-3 0,-3 3 149,0 1 1,-1 0-1703,1 0 1842,-1-6 0,-5 5 0,0-4 0</inkml:trace>
  <inkml:trace contextRef="#ctx0" brushRef="#br0" timeOffset="14">8828 11901 8319,'-3'-8'14,"-1"0"256,0 6-56,4-8 561,0 8-258,0-8-153,0 9-106,0-4 1,0 6-142,0 3 0,0-2 30,0 6 0,0 0-10,0 3 0,0 2 25,0 2 1,5-1 13,3 5 0,6 0-214,1 4 0,5 1 59,-1 3 0,-1-3-107,1 2 0,0-1 114,4-3 0,0 1-271,-1 0 0,0 0 70,-3 0 1,3 0-88,-3-1 0,-3 1 20,-1 0 1,-2-4 121,-1 0 1,-5-5 61,1 1 1,-4-2-47,3-2 0,0 1 22,0-1 1,-1-1-1,-2-2 1,-1 1-138,4-5 0,-4 1-29,1-1-486,-3-3-108,4 4 56,-4-5 784,4 0 0,-5 0 0,0 0 0</inkml:trace>
  <inkml:trace contextRef="#ctx0" brushRef="#br0" timeOffset="15">9228 11958 8074,'0'-12'194,"0"1"-129,0-1 219,0 6 227,0 1-382,0 0 199,0 4-163,0-4 17,-5 10 1,2 1-57,-4 5 0,-1 1 24,-3-1 0,-1 6-6,1 2 0,-4 4-38,-1 3 1,-4 3-8,1 6 1,-2 0-141,-2 3 1,-4 2 114,0 2 1,1 1-185,3-5 0,0 4 53,0-4 1,2-5-86,2-7 1,-2 1 99,6-4 0,0 1-75,3-9 0,2 0-78,3-3-284,-3-1-422,8 1 272,-3-6 91,5-1 0,1-6 538,3-3 0,3-2 0,4-6 0</inkml:trace>
  <inkml:trace contextRef="#ctx0" brushRef="#br0" timeOffset="16">9582 12186 8315,'12'-6'568,"-5"1"-227,1 5 0,-1 0-89,5 0 0,-1 0-155,1 0 0,-1 0 94,0 0 0,5 0-156,-1 0 1,4-4 53,-4 0 1,4-1 14,-4 1 0,4 3-99,-3-3 0,3-1 143,-4 1 1,-4-1-187,-3 1 1,0 3 62,3-3 1,-3 3-480,-1 1-598,-4 0 1052,7 0 0,-14 5 0,3 1 0</inkml:trace>
  <inkml:trace contextRef="#ctx0" brushRef="#br0" timeOffset="17">10427 11889 8155,'-5'-11'-103,"3"4"66,-6 4 218,5-4 1,-3 6 398,2-3-323,3 3 1,-5 1-94,2 0 1,3 1 92,-3 3 1,3 2-201,1 6 1,0 0 27,0 4 1,0-2-80,0 5 0,0 3 47,0 5 1,3 4-150,1-5 1,1 6 34,-1-2 1,-3 0 86,3 0 0,-1-3-215,0 3 1,-1-4 49,2 0 0,-3-3 29,-1-4 0,0 1 131,0-4 1,0-5 42,0-3-30,5-1 212,-4 5-98,4-6 0,-1 0-66,0-2 0,1-3 91,-1 3-98,-3-3 1,9-1-50,-2 0 0,2 0-26,1 0 0,6 0-7,2 0 1,0 0-60,4 0 0,-3-3 94,7-1 0,-2-4-79,2 4 1,-3-1 58,3 2 0,-3 0-51,-2-5 0,0 5 40,-3-5 1,1 2-4,-4-2 1,-1 2-118,-4 2 0,-3 3-510,-1-3-785,-4 3 656,2 1 762,-5 0 0,-10 0 0,-3 0 0</inkml:trace>
  <inkml:trace contextRef="#ctx0" brushRef="#br0" timeOffset="18">10439 12209 8185,'-5'-12'12,"3"6"1,-3 0 254,5 2 0,5 3 66,3-3 1,2 3-77,2 1 1,4 0-242,3 0 1,3-4 62,0 0 0,5 0-128,0 4 0,3-4-20,-3 1 1,3-5 139,-3 4 0,-2-3-330,-6 3 0,2-5 113,-6 1 1,0 2-424,-3-2 0,-5 6 22,1-2 547,-6-2 0,3-1 0,-5-4 0</inkml:trace>
  <inkml:trace contextRef="#ctx0" brushRef="#br0" timeOffset="19">10393 11958 8338,'0'-12'-1588,"0"1"1191,0-1 0,3 1 1584,4 0 0,2-2-552,10-2 1,0 2-568,4-2 1,0 2-293,0 2 1,3-1 139,1 1 0,3 3-110,-3 1 0,3 4-42,-3-1 236,0 3 0,-4 6 0,-1 1 0</inkml:trace>
  <inkml:trace contextRef="#ctx0" brushRef="#br0" timeOffset="20">11010 11729 8410,'-12'0'-241,"6"0"507,1 0 1,5 1 129,0 3 0,0 3 154,0 4 0,0 6-242,0 2 1,0 3-89,0 5 0,0 2-243,0 6 1,1-1 126,3 0 1,-3 2-303,3 2 0,1-5 119,-1 5 0,1-9-320,-1 5 0,-2-7 198,6-1 1,-6-1 10,2-3 1,-2-3 43,-2 0 1,0-5 62,0 2 1,0-4 299,0 0-130,0-1 103,0 1 1,0-5 92,0 1 192,0-6-205,0 3-168,0-5-101,5 0 0,1 0-192,5 0 222,1 0 0,1 0-124,2 0 0,-3-3 48,4-1 1,-4-1-187,0 1 1,-1 3-5,1-3 1,-1-1-111,0 1 0,1-4-41,-1 5 0,1-6 386,-1 1 0,1-2 0,-1-1 0</inkml:trace>
  <inkml:trace contextRef="#ctx0" brushRef="#br0" timeOffset="21">11021 11775 8098,'0'-12'-351,"0"1"0,1 1 96,3 2 0,3-1 575,4 6 0,-3-1-37,-1 4 1,1 0-59,3 0 0,1 0-323,-1 0 1,2 0 109,2 0 0,-1 4-452,5-1 1,-4 2 215,4-1 1,-5-2 223,1 1 0,3 4 0,0-1 0</inkml:trace>
  <inkml:trace contextRef="#ctx0" brushRef="#br0" timeOffset="22">11387 11832 8143,'6'0'171,"-1"0"-96,0 0 1,1 1-104,6 3 0,-1 2 408,1 6 1,-1-1-108,1 1 0,0 4-23,3 3 1,-2 3-157,2 1 0,2-1-51,-2 1 0,0 4-243,-3 0 0,3-2 119,0-6 1,0 3-59,-3-3 1,-1-2 97,1 2 1,-5-5-145,1 2 0,0-4 70,3 0 0,-1-5-312,-2 1 97,2 0-90,-4-2-381,1 4 801,3-9 0,-9 4 0,4-5 0</inkml:trace>
  <inkml:trace contextRef="#ctx0" brushRef="#br0" timeOffset="23">11729 11821 8006,'-6'-12'668,"1"1"-1687,5-1 219,0 6 1286,0 1 1,-1 6-208,-3 3 1,1 2 141,-4 6 0,-1 4-207,-3 3 0,-2 4-173,-2 4 1,-2 2-7,-2 5 1,-2 4 47,1 0 0,-5 2-2,-2-2 1,2-3 37,6 3 1,1-6-284,3-1 0,4-7-88,-1-1-140,1-1 0,10-9-549,-3 2 941,2-7 0,8-3 0,0-5 0</inkml:trace>
  <inkml:trace contextRef="#ctx0" brushRef="#br0" timeOffset="24">11786 11752 8047,'7'-11'249,"-1"-1"-721,-2 1 1,2 3 93,6 1 0,-1 3 788,0-4 1,1 6-191,-1-2 1,1-1 44,-1 1 1,4-1-102,1 1 0,0 3-129,-1-3 1,-2 1 39,2 0 0,-2 1 8,-2-1 1,-3 1 240,0 2-129,-1 0 80,5 0-192,-1 0 1,-5 5 26,-2 3 0,-1 0-13,1 3 1,-3-2-41,3 6 1,-3 2 42,-1-2 0,0 5 1,0-1 0,4 4-133,-1 4 1,3-3 110,-3 2 1,-1 2-221,1-1 1,0 3 114,1-3 1,-3 1-262,3-1 1,1-3 84,-1 2 1,3-1-77,-3-3 1,4 0 62,-4-3 1,3 1 107,-3-4 1,4-1 182,-5-4 0,2-1-187,-1-2 565,-2 2-237,3-4 261,-5 6 0,-2-5-182,-1 1 0,-4-5 252,-4 0 0,-1 0-175,1 1 1,-6-2-9,-2 6 0,-3-4-287,-5 3 0,-2 1 113,-6 3 0,1 0-412,0-4 1,6 2 180,5-5 0,5 0-924,7-4 1,5-2 963,2-1 0,-2-4 0,-1-4 0</inkml:trace>
  <inkml:trace contextRef="#ctx0" brushRef="#br0" timeOffset="25">8646 11626 8092,'-7'0'-334,"2"0"840,0 0-46,4 0 0,-6 0 58,4 0-288,1 0 0,-6 2-108,4 2 0,-4 3 23,4 8 1,-5-1 14,2 5 0,-3 5-4,-2 7 0,0 3-12,-4 4 1,4 7-102,-4 4 1,0 6-51,1-2 0,1 2-36,6-2 0,-1 5 96,5-4 0,2 1-47,6-9 0,-1 2-6,9-6 0,-2-2-77,9-2 0,1-4 68,7-4 1,-3 2-120,3-5 0,-3-2 91,-1-6 1,0 1 49,-1-4 0,0 3-60,-3-4 1,1 0 33,-4-3 1,-1-5 222,-4 1-235,1-1 0,-1 5-483,0-1 0,-4-3 33,-3-1 475,2 1 0,-5 3 0,4 1 0</inkml:trace>
  <inkml:trace contextRef="#ctx0" brushRef="#br0" timeOffset="26">12369 11535 8257,'-5'-6'2,"-3"2"353,3-2-133,-5 4 1,9-4 401,-3 2-245,3 3 133,1-4-288,0 5 1,1 5 48,3 3 0,-1-1 11,9 5 0,-2-6-46,9 9 0,-4-5 30,4 5 0,-1 2-139,1-2 0,3 6-9,-3-2 1,1 3-110,-1 5 1,1-2-156,-4 6 0,4-1 122,-1 5 0,-3-1-303,0 0 0,-5 0 153,-3 1 0,1 3-124,-6 0 0,1-1 50,-4-7 0,-1 3-115,-3-3 1,-2-2 75,-6-1 1,1 1 119,-1-1 0,-3-1-123,0-3 0,0-1 115,3-3 0,1-3 7,0-4 0,-1-5-168,1 1-158,4-6 162,-3 3-308,9-5 638,-4-5 0,5-6 0,0-7 0</inkml:trace>
  <inkml:trace contextRef="#ctx0" brushRef="#br0" timeOffset="27">12769 11558 8232,'0'-12'-188,"0"1"102,5 0 0,-3 1 290,6 2 0,-1-2-136,5 2 0,-5 2 369,1-2 0,0 6-91,3-2 0,0-1-131,1 1 0,-1-1-69,1 1 0,-3 3 20,2-3 1,-6 3-57,7 1 0,-4 1-111,4 3 1,-5 1 23,1 2 0,-5 4 44,0-4 1,-1 5-168,-2 3 0,0-2 43,0 2 1,0 1-139,0 0 0,-5-1 9,-3-4 1,-2 4 134,-2 1 0,5-1 86,-1-4 1,4-3 25,-3 0 270,4-1-275,-2 5 1,5-5 36,0 1 0,5-6-46,3 2 1,2-3 140,1-1 0,1 0 7,-1 0 0,4 0 99,1 0 1,0 0-105,-1 0 0,-2 0-83,2 0 0,-2 0-152,-2 0 1,1 0 187,-1 0-1178,-4 0 0,-2 2 1035,-5 1 0,0 9 0,0 6 0</inkml:trace>
  <inkml:trace contextRef="#ctx0" brushRef="#br0" timeOffset="28">6304 13454 7862,'0'-7'448,"0"2"1,-1 5-479,-3 0 0,3 5-31,-3 3 0,3-2 148,1 2 0,0 1-87,0 6 1,0 2 45,0 2 0,0 6-78,0-2 1,4 7 97,0 1 1,-1 2-97,-3 1 1,4 0 30,0 1 1,0-2-107,-4-3 1,4 6 10,-1-6 0,1 4 62,-4-7 0,0 3-65,0-3 1,0-4 74,0-4 0,0 0-41,0 4 1,0-5 1,0-3 93,0 3 0,0-6-46,0 3 0,0-6 12,0-1 1,1-6-238,3 2 202,-2-2-666,3-2 535,-5 0 0,0 0 0</inkml:trace>
  <inkml:trace contextRef="#ctx0" brushRef="#br0" timeOffset="29">6213 13522 8102,'-6'-5'-232,"-3"3"233,5-6 1,0 4 106,4-3 0,0 3 26,0-4 1,1 4 40,3-3 0,-1 3-101,4-4 1,-3 5 71,4-5 1,-1 4-51,5-3 0,-1 4 41,1-1 1,0-1-79,4 1 0,0-3 30,3 3 1,3-1-128,-3 1 0,2 3-27,2-3 0,0 3 93,0 1 1,1 0-104,3 0 1,-7 1 73,3 3 0,-4 2-75,0 6 0,1-1 76,-5 0 0,1 1-153,-5-1 1,-3 2 156,-1 2 1,-4-2-3,1 2 0,-4 2 147,-4-2 1,-3 4-97,-4-4 1,-4 4 112,-1-4 0,-8 6-80,2-2 1,-8-2-1,4 2 1,-6-1-20,2 1 1,-2 3-101,1-3 0,3-6 30,6-2 1,-1-3-171,0-1 1,5-2-259,3-5 0,2 0-99,2 0-129,4 0 1,4-5 46,6-2 612,4 1 0,9-9 0,2 3 0</inkml:trace>
  <inkml:trace contextRef="#ctx0" brushRef="#br0" timeOffset="30">7081 13191 8093,'0'-6'549,"0"1"17,0 0-278,0 3 1,-4-1-88,0 6 0,-3 0-24,3 4 0,-5 2-57,1 7 0,-2-2-6,-1 5 1,-1 1-43,1 7 1,0-1 76,-1 8 1,1-1-116,-1 9 1,1-4 110,-1 4 1,5 1-173,-1 7 1,6 1-89,-2 2 0,3 2 23,1-6 1,0 1 32,0-5 0,0-4-69,0-3 1,3-4-57,1-3 0,5 0-65,-1-4 189,-3 5 1,5-9-39,-2-1 1,6 0 1,1-7 1,1 4 31,-1-4 0,-2-1-52,2-6 0,2 1 195,-2-5 0,0 3 5,-3-3-37,-1 5 1,-3-8 85,-1 3 0,-3-3 28,4-1-80,-6 0 0,7 2-77,-5 1-328,0-1 287,-4 3 1,0-4-979,0 3 1015,0-3 0,-5 4 0,-2-5 0</inkml:trace>
  <inkml:trace contextRef="#ctx0" brushRef="#br0" timeOffset="31">7389 13477 7959,'-6'0'457,"1"0"31,5 0-307,0 5 0,0 1-56,0 5 0,5 1 20,3-1 1,2 2-116,1 2 0,4-1 52,1 5 1,0-5-139,-1 1 1,-1-1-38,5 2 1,-5-4 103,2 4 0,0-4-149,-1 0 0,0-1 103,-3 0 0,-1 1-82,1-1 0,-5-3 60,1 0 0,-4-2-274,3 1 1,-3 0-438,4-3-103,-6-3 871,8 4 0,-8 0 0,3 1 0</inkml:trace>
  <inkml:trace contextRef="#ctx0" brushRef="#br0" timeOffset="32">7960 13442 8960,'-7'0'657,"-1"0"0,2 5-549,-2 3 1,-2 2 111,2 2 1,-2-1-229,-1 0 0,-4 6 17,-1 2 1,1-1 26,4 1 0,-5 0-154,1 4 0,-4-2 44,4-2 1,1 2-223,6-6 0,-2 0-64,3-4-859,2 1 696,-6-1 0,9-1-535,-6-2 1058,6-3 0,-3 0 0,5 2 0</inkml:trace>
  <inkml:trace contextRef="#ctx0" brushRef="#br0" timeOffset="33">7721 13774 8097,'-7'0'870,"2"0"-272,5 0-267,0 5-270,0 1 0,0 5-126,0 1 1,1-1 83,3 1 0,-1 0-25,4 4 1,-3-2 127,4 5 0,-6-4-187,2 4 0,1-4 59,-1 4 0,0-4-55,-4 4 1,1-3 39,3 3 0,-3-5 1,3 1 0,-3-1 59,-1 1 1,0-6 13,0 2 305,0-2-183,0 3 71,0-1-125,0-5 304,0-1-1095,0-5 0,5-10 0,2-2 0</inkml:trace>
  <inkml:trace contextRef="#ctx0" brushRef="#br0" timeOffset="34">8326 13602 8013,'0'-6'-792,"0"-4"831,0 8 597,0-8-157,0 9-202,0-4-192,5 5 1,1 4-4,6 0 1,-1 3-91,0-3 0,2 4 81,2-5 0,-1 5-26,5-4 0,4 1 41,4-1 0,0-2-147,-5 6 0,2-6 101,3 2 0,-3 1-16,3-1 1,-3 1-12,-1-1 1,-4-3-12,0 3 1,-4 1 2,4-1 0,-5 1 70,1-1-92,-2-3 42,-2 9 0,0-7-23,-4 4 1,0-4 12,-4 1 1,-1-2 161,1 2-24,-1-3 13,-2 4 148,0 1-119,0-5-15,0 4 1,0-4 60,0 3 89,-5-3-228,-2 4 0,-4-3 35,-1 1 1,1-1-38,0 1 1,-5 4-15,1 0 1,-5 4-170,1 0 1,-3 0 117,-1 1 0,-3-1-275,-1 1 0,-1 0 89,2 4 0,3-5-411,0 0 0,1 0-55,7-8-414,0 6-170,9-7 1199,0 3 0,6-5 0</inkml:trace>
  <inkml:trace contextRef="#ctx0" brushRef="#br0" timeOffset="35">8429 14105 9501,'11'0'152,"-3"0"-15,-1 0 0,1 0-6,3 0 0,1 0-150,-1 0 0,2 0 89,2 0 1,-1 0-115,5 0 1,-4-2 79,4-1 1,-3 1-90,3-1 0,0 0 105,3-1 1,-3 3-52,1-3 1,-3 2 36,2-2 0,2 3 0,-6-3 0,4 3 29,-4 1 0,0-4-22,-3 0 1,-5 0 148,1 4-80,0 0-84,3 0 1,-3 0 76,-1 0-239,-4 0-51,2 5-442,-5-4-263,0 5 888,0-6 0,-5 5 0,-2 1 0</inkml:trace>
  <inkml:trace contextRef="#ctx0" brushRef="#br0" timeOffset="36">9411 13317 8102,'0'-7'-366,"0"2"1137,0 5-575,0 5-104,0 2 1,0 4-64,0 1 1,-1 0 107,-3 3 1,2-1-32,-1 5 0,0-3 9,-1 3 0,3 0-57,-3 4 1,-1-1-10,1 1 1,1 5-13,3 3 0,0-2 10,0 1 1,0 0-7,0 0 1,0 5-144,0-4 1,0 4 96,0-4 0,0 1-158,0-2 0,0 2 36,0-6 0,1 1-28,3-4 1,2-5 91,5-3 1,1-2 51,-1-2 1,1-1 4,-1-2 0,4-2 123,1-2 0,0-3-70,-1 3 0,-1-3-53,5-1 1,-5 0 73,1 0 0,-2 0-39,-1 0 1,-5 0-342,1 0-168,-1-5-329,5-1 809,-6-5 0,4-1 0,-3 1 0</inkml:trace>
  <inkml:trace contextRef="#ctx0" brushRef="#br0" timeOffset="37">9331 13842 8090,'0'-8'447,"0"1"-322,0 4 0,0-3 246,0 2-189,0 3 0,5-4 126,3 5 0,2-1-73,1-3 1,2 2 56,2-1 0,-1 1-149,5 2 0,0-1-147,4-3 0,0 3 56,0-3 0,-4 3-257,0 1 1,-4-1-531,4-3 0,-5 3 181,1-3 554,-2 3 0,-2 6 0,1 1 0</inkml:trace>
  <inkml:trace contextRef="#ctx0" brushRef="#br0" timeOffset="38">10016 13408 6989,'-6'-6'1694,"1"1"-1226,5 5 769,0 0-1144,0 5 0,0 2 116,0 9 1,0 1-183,0 6 0,0 0 39,0 0 0,0 5-152,0 2 0,0 3 52,0 2 1,0-4-139,0 3 0,0-6-80,0 7 1,0-7 101,0 2 1,3-5-33,1 2 0,0-4 69,-4-4 1,0 3 27,0-3 1,0-3 82,0-1 0,0-2 0,0-2 0,0-3 35,0 0 1,0-5 383,0 5 136,-5-5-226,4 2 32,-4-5 4,5 0-229,5 0-136,-4 0 0,9-2 51,-2-1 1,2 1-99,1-1 0,1 0 80,-1-1 0,1 3-44,-1-3 1,0 2 40,1-2 1,3 2-82,0-1 1,4-2 17,-3 1 0,0 0-7,-1 4 1,-2-1 15,2-3 1,-2 3 19,-2-3 0,1 3-58,-1 1 0,-3-2 45,-1-2-250,1 3 1,0-4-132,-1 5-577,-4 0-90,2 0 1067,-5 0 0,-5 5 0,-2 2 0</inkml:trace>
  <inkml:trace contextRef="#ctx0" brushRef="#br0" timeOffset="39">9948 13774 8028,'1'-8'-48,"3"0"0,2 6 275,5-2 0,1 3-90,-1 1 1,4-4 197,1 0 1,4 0-179,-1 4 0,1 0-75,-1 0 1,3 0-61,-3 0 0,1-1 108,-1-3 0,2 3 34,-6-3 0,4 3-41,-4 1 1,0-4-63,-3 0 0,-5 0 132,1 4-450,0 0 0,-1 0-553,1 0-362,-6 0 1172,3 0 0,-10 6 0,-1 0 0</inkml:trace>
  <inkml:trace contextRef="#ctx0" brushRef="#br0" timeOffset="40">9993 13442 8174,'5'-11'264,"3"0"0,2 0-31,2 4 0,-1-2 0,0 5 0,5-4-34,-1 5 0,1-1-77,0 4 1,0 0 84,3 0-124,3 0 1,-8 0 3,5 0 1,-2 0-195,2 0 0,2 0-316,-6 0 1,0 0 255,-3 0 0,-1 0-1151,0 0 1318,1 0 0,-1-5 0,1-2 0</inkml:trace>
  <inkml:trace contextRef="#ctx0" brushRef="#br0" timeOffset="41">10576 13260 7883,'-7'0'668,"2"0"-307,5 0 1,-4 1-95,1 3 0,-1 2-68,4 5 1,0 2 6,0 2 0,0 3-140,0 5 1,0 4 71,0-1 1,4 7-176,-1 2 1,5-1-53,-4 4 1,5-3-113,-2 0 1,0 3-187,0 0 0,-3-4 169,4-3 1,-6-5 30,2 5 1,1-6 110,-1 2 0,0-7 62,-4-1 0,0-1-6,0 1 1,0 2 166,0-2 0,0-2-159,0-2 0,-1 2 145,-3-2 0,2 0-85,-1-3 1,1-1 248,2 0-173,0-4 1,0-1-31,0-2 180,0-3-170,0 4 152,0-5-174,5 0 0,2 0 5,4 0 1,-3-4-116,-1 1 0,1-1 103,4 4 0,-1-4-143,0 0 0,1-3 79,-1 3 0,1-1 30,-1 1 1,0 3-27,1-3 1,-1-1-28,1 1 1,-1-1-60,1 1-43,-1 3 37,0-9 1,-3 8-43,0-1 119,-6-4 0,-2 1 0,-6-6 0</inkml:trace>
  <inkml:trace contextRef="#ctx0" brushRef="#br0" timeOffset="42">10553 13317 8019,'-6'-7'534,"-5"2"-49,10 0-250,-4 4 1,10-4 21,3 5 0,-1 0-194,5 0 0,-3 0 110,6 0 1,1 0-237,0 0 1,3-1-94,-4-3 1,4 3-71,-4-3 1,4 2-365,-4 2 1,1 0 277,-5 0 0,0 0-380,1 0 692,-1 0 0,1 0 0,-1 0 0</inkml:trace>
  <inkml:trace contextRef="#ctx0" brushRef="#br0" timeOffset="43">10884 13385 8315,'1'12'618,"3"-1"-321,3 1 1,0-1-62,1 0 0,1 2 46,6 2 1,-1-2-156,5 2 1,-4-1-22,4 1 1,-4-2-279,4 2 1,-1-2 131,1-2 0,-2 1-141,-6-1 0,1 1-64,-1-1-3,0-5-301,1 5-315,-1-10-501,1 4 1365,-6-5 0,4 5 0,-4 1 0</inkml:trace>
  <inkml:trace contextRef="#ctx0" brushRef="#br0" timeOffset="44">11398 13351 8012,'0'-6'-401,"-1"1"501,-3 5 1,1 5 212,-4 2 0,3 3-188,-4 2 0,1-1-48,-5 1 1,1 3-229,-1 0 73,1 5 0,0-7 4,-1 2 0,2 2 74,2-2 0,-2 4-282,3-4 1,0 1 70,0-5 1,4 0-771,-1 1 981,-2-1 0,0 6 0,-6 1 0</inkml:trace>
  <inkml:trace contextRef="#ctx0" brushRef="#br0" timeOffset="45">11215 13648 8149,'-5'6'995,"4"-1"-450,-4-5-323,5 5 1,0 2 5,0 4 0,0 4-81,0 1 0,1 0 95,3-1 0,-2-1-347,6 5 0,-4-3-12,4 3 0,-6-5-16,2 1 0,-2 1-32,2 0 23,-3-1 1,5-4-27,-6 1 0,3-5 109,1 1 1,0-4-307,-4 3 174,0-4-728,0 2 919,0-5 0,0 0 0</inkml:trace>
  <inkml:trace contextRef="#ctx0" brushRef="#br0" timeOffset="46">11524 13203 7950,'-8'-11'393,"0"4"130,6-3-246,-3 3 0,5 0-49,0-1 0,1 4-16,3-3 0,2 4-135,6-1-11,-1-2 1,2 3 26,2-4 0,-1 4 146,5-1 1,-1 3-246,1 1 0,2 0-1,-2 0 1,-2 0-40,-2 0 0,2 0 51,-2 0 1,0 4 99,-4 0-59,1 5-18,-1-3 0,-1 5-131,-2 1 119,2-1 0,-8 1-57,1-1 71,4 1 1,-6 0-104,3 3 0,-2-2 60,2 2 1,-3 3-11,3 1 0,-1 3 15,1 1 1,-3 1 1,3 2 1,1-2 5,-2 3 0,6 1 0,-1-1 0,1 3 0,-2-3 0,4 3 0,-4-3 0,3 3-218,2-3 0,-2 0 79,-2-5 0,2 1 50,-3 0 1,0 0 84,0 0 1,-3-5-3,4-3 0,-6 1 152,2 0 1,-3 3-117,-1-4 1,0 0 64,0-4 0,0 1-82,0-1 0,0 1-1,0-1 0,0-3 65,0-1 1,0-3 74,0 4 18,0-6 4,0 3 827,0-5-575,-5 0-77,-1 0 0,-6 0-5,1 0 1,-4 0-112,0 0 1,-4 0-15,3 0 1,-4 4 17,1 0 1,-3 1-257,0-1 1,-5-2 88,0 6 0,2-4-649,6 3 0,2-4 340,6 1 1,0-3-1999,-1-1 1181,6 0 1056,1 0 0,10-10 0,1-3 0</inkml:trace>
  <inkml:trace contextRef="#ctx0" brushRef="#br0" timeOffset="47">9651 13168 7928,'0'-6'210,"0"-4"-25,0 8 1,0-8 1,0 8 30,0-6 246,0 6-499,0-9 9,5 10 34,1-4 226,5 0-168,1 4 34,-1-4 0,1 5-15,-1 0 1,-3 0-127,-1 0 0,-3 4 113,4-1-187,-1 6 78,5-2 0,-2 4-75,-2 0 1,-2 1 60,-2-1 0,-3 1-12,3-1 1,-3 2 29,-1 2 0,-1-2 4,-3 2 0,1-2 41,-4-2 0,1 4-35,-2 1 0,-2-1 80,2-4 0,-1 1-26,2-1 0,-2-3 46,5-1 191,0 1-248,4 3 1,0-3-6,0-1 0,0-3 16,0 4 1,1-6 60,3 2 0,-1-2-45,4-2 1,1 0 170,3 0 1,1 0-13,-1 0 0,-3 0 7,-1 0 1,1 0-312,4 0-434,-6 0-1374,4 0 1907,-9 0 0,4 0 0</inkml:trace>
  <inkml:trace contextRef="#ctx0" brushRef="#br0" timeOffset="48">12072 12974 9408,'0'8'408,"0"-1"0,5-3-179,3 4 0,2-4-163,1 3 0,-1 1 94,-2 3 1,6 1-130,-3-1 1,3 2 69,-2 2 0,-1-1-83,0 5 1,1-1 5,-1 1 1,1 2-79,-1-2 1,1 3 75,-1 1 0,0 3-17,1 1 0,-1 1-233,1-1 0,-5 1 78,1 2 1,-2 3-50,2-3 0,1 3 28,-5 2 0,-1 3 97,-3 0 0,0 0 53,0-4 0,-1 0 23,-3 1 0,2-2 30,-6-3 1,1 2-87,-5-5 1,1 3 170,-1-3 0,1-1-66,-1-3 0,1-5 69,0-3 1,-1 2-95,1-2 1,-1-1-30,1-7 0,3 4-24,1-4 0,3 0-261,-4 0 97,6-4-331,-3 2-66,5-5 152,0 0 436,5 0 0,1-5 0,5-2 0</inkml:trace>
  <inkml:trace contextRef="#ctx0" brushRef="#br0" timeOffset="49">13374 13225 10681,'-8'2'403,"1"1"1,3 0-140,-4 5 1,1-1-165,-5 5 1,1 3 89,-1 0 1,1 2-212,-1-2 0,-3 1-71,0 3 0,-5 3-17,1-3 0,-3 3 110,-1 0 1,4-3 22,0 0 0,1-1-88,-1 1 0,2-1 98,1-3 0,5-2-46,0 2 41,-1-2 0,7-2-75,-3 1 0,3-5 37,5 1 0,0-6 1,5 7 17,3-5 0,2 0-9,2-4 1,4 0 1,3 0 1,-1 0 2,1 0 1,0 0 14,4 0 1,0 0-10,0 0 0,-4 0 68,0 0 1,-4 0-77,4 0 1,-5 4 1,1 0 1,-2 1-60,-2-2 0,1-1-11,-1 2 1,0 1-261,1-2 0,-5 5 100,1-4 0,-5 1-166,0-1 0,-1-2 56,-2 6 0,0-4-1398,0 3 1733,0 1 0,-10 3 0,-3 1 0</inkml:trace>
  <inkml:trace contextRef="#ctx0" brushRef="#br0" timeOffset="50">13008 13854 7864,'-6'0'241,"1"0"848,5 0 1,5 1-843,3 3 0,2-2-121,1 6 1,1-4 87,-1 3 1,4-3-196,1 4 1,3-5 99,-4 5 0,1-4-246,-1 3 0,-2-4 19,2 1 0,-2-3 32,-1-1 1,-1 0-337,0 0 23,1 0 1,-1 0 388,1 0 0,-1 0 0,0 0 0</inkml:trace>
  <inkml:trace contextRef="#ctx0" brushRef="#br0" timeOffset="51">13854 12917 8120,'0'-11'-158,"0"4"828,0-3-135,0 9 442,-6-4-577,5 5 0,-4 1-311,5 3 0,0 3 27,0 9 1,0-2-106,0 5 0,0 1-68,0 7 0,4-2 83,0 5 1,0-3-223,-4 4 0,1-5 61,3 5 0,-3-6-79,3 2 0,1-4 60,-1-4 1,-1 1 24,-3-5 1,2 0 17,1-3 1,-1-5-366,2 1-182,-3-6 0,0 4 658,3-6 0,-3 5 0,4 1 0</inkml:trace>
  <inkml:trace contextRef="#ctx0" brushRef="#br0" timeOffset="52">13637 13499 8153,'7'0'605,"1"0"1,-1 0-229,5 0 1,4 0-51,3 0 1,-1 0-146,1 0 1,4 0-2,4 0 0,3 0-108,-3 0 0,3 0 91,-3 0 1,3 0-183,-3 0 1,3-3 112,-3-1 1,0-1-46,-4 1 1,-1 3 54,1-3 1,-5-1-111,-3 1 0,2 0-101,-2 4-164,0 0 1,-3 0-803,-1 0 634,-5 0 438,-1 0 0,0 5 0,2 2 0</inkml:trace>
  <inkml:trace contextRef="#ctx0" brushRef="#br0" timeOffset="53">13819 13831 7789,'0'-7'-511,"0"1"723,0 2 363,0 3-62,0-4 1218,0 5-1501,-5 5 1,4 3 10,-3 7 1,3-1-171,1 5 0,-4 0 92,0 4 0,0 3-100,4 1 0,-1 5-34,-3-2 1,3 2-218,-3-2 1,3 3-206,1-2 1,0-2 203,0 1 0,0-4-100,0 0 0,1-3 72,3-4 1,-3-1 240,3-3 0,1-2-73,-1 2 0,5-6 110,-1-1 1,-2-2-89,1 2 0,1 1 28,4-6 0,-1 1 64,0-4 0,1 4-59,-1 0 0,1 0-102,-1-4 1,0 0 91,1 0 0,-1 0-420,1 0 0,-1 0 159,1 0 1,-5 0-884,1 0 1148,-1 0 0,5-6 0,-1 0 0</inkml:trace>
  <inkml:trace contextRef="#ctx0" brushRef="#br0" timeOffset="54">13739 14162 8005,'-1'-8'665,"-3"1"-555,3 4-84,1-2 0,6 5 223,6 0 1,-1 0-86,1 0 1,4-1-143,3-3 0,3 3 97,1-3 1,-3 3-310,3 1 0,-7 0 100,7 0 1,-4-2-433,0-1 0,-2 1 56,-6-2 466,0-2 0,1 0 0,-1-6 0</inkml:trace>
  <inkml:trace contextRef="#ctx0" brushRef="#br0" timeOffset="55">14048 13831 7905,'0'-12'177,"0"1"461,0-1-584,0 1 1,1 1 152,3 2 501,-3-2-128,9 4-470,-3-6 0,4 5 72,0-1 0,-3 6 2,0-2 0,-1 2-41,5 2 1,-5 0-101,1 0-114,-1 0 1,4 6 66,-4 1-196,3 3 1,-5 2 109,3-1 1,-3 4-185,-5 1 1,0-1 51,0-4 0,0 1 65,0-1 0,-4 4 106,1 1 1,-6-1-8,1-4 0,2 1 185,-2-1-194,0 0 1,2 1 191,2-1 0,3-3-88,1 0 1,0-5 49,0 5 0,1-4 5,3 3 0,2-4 110,6 1 1,1-3-71,2-1 0,3 0 85,4 0 1,-4 0 87,-3 0 1,2-4-50,-2 0 1,4-3-204,-4 3 1,-1-1 111,-6 1 1,2 3-963,-2-3 0,-2 3 166,2 1 631,-6 0 0,3 0 0,-5 0 0</inkml:trace>
  <inkml:trace contextRef="#ctx0" brushRef="#br1" timeOffset="56">16012 13100 8005,'0'-7'-249,"-1"-1"213,-3 4 115,3 0 327,-4 4-15,5-5-306,-5 4 1,2-5 327,-5 6-268,1 0 1,-5 0 40,1 0 0,0 4 2,-1 0 1,1 5-60,-1-1 1,1 3 32,-1 4 1,0 3-195,-3 5 0,2 5 54,-2 2 0,-2 3-15,2 1 0,0 2 61,3 2 0,2 1-181,2 3 1,0 3 18,4-3 0,0 1-51,4-1 1,1-2 36,3-2 0,2-6 37,6 2 0,-1-3 73,1-1 0,3-2-24,0-5 0,2 0 43,-2 0 1,-2-4-40,2 0 1,1-4 24,-1 4 1,-1-5-16,-6 1 0,2-2 100,-2-2 0,-2 1-176,2-1 1,-2-3-132,2-1 1,-2-4-429,-2 1 643,-3 2 0,9-5 0,-3 4 0</inkml:trace>
  <inkml:trace contextRef="#ctx0" brushRef="#br1" timeOffset="57">16172 13454 7775,'0'-7'1087,"0"2"-328,0 5-479,0 5 0,0 6-233,0 4 0,0 5 12,0-1 0,4 7 53,0 0 0,-1 6-57,-3-2 1,2 2-170,1-1 0,-1 0-128,2-4 1,1 3 132,-2-3 1,2-4-94,-1-4 0,-2-4 97,1 4 1,-1-9 204,-2 2 0,0-7-203,0 2-65,0-4 50,0 2 0,0-6 98,0-3 0,0-2-141,0-6 1,0-3 123,0 0 0,1-6 115,3 2 0,-3-3-148,3-5 1,-3 2 228,-1-6 0,0 1 14,0-5 0,0 1 32,0 0 1,0 1 10,0 2 1,0 3-109,0 6 1,0 8 185,0 2-77,0 8-401,0-1 209,0 21 0,1-6-75,3 13 0,2-3-2,6 3 1,1-4-169,2 0 0,1-5-251,3 1 0,3-2 207,-3-2 1,3-5-45,0-2 0,0-2 115,-3-2 0,1-6 169,-4-1 1,3-7 70,-4-1 1,1-2 218,-1 2 1,-2-2-84,2-2 1,-2-2 140,-1 2 0,-5 2 65,1 2 1,-4-1-83,3 0 0,-4 1 301,1 4-181,-3 4-306,-1 2 1,0 7 67,0 1 0,0 5-186,0 7 0,0 8 62,0 7 0,0 3-39,0 2 0,-4 3-93,0 0 1,0 5 50,4-1 0,0-2-291,0 2 0,0-5 135,0 1 1,0-3-238,0-5 1,0-6-160,0-5 234,0-5 1,2 1 333,1-7 0,-1 2 0,3-4 0</inkml:trace>
  <inkml:trace contextRef="#ctx0" brushRef="#br1" timeOffset="58">17029 13671 7824,'0'-12'-1504,"0"5"1947,0-1 1,0 4-35,0-3 1,-2 4-131,-2-1 1,2 2-54,-6-2 1,4 3 6,-3-3 0,-1 3-96,-3 1 0,-1 5 67,1 2 1,-2 4-152,-2 0 1,1 4-11,-5 0 0,5 6-101,-1-2 0,2 2 43,2 2 1,1-1-172,2-3 1,3 1-115,5-5 0,0 1 146,0-5 0,0 0-252,0 1 317,5-6 1,1-1-98,6-5 1,0 0 33,4 0 0,-4-2 193,4-6 1,0 3-50,-1-10 1,2 5 98,-2-6 0,-2 4 62,2 0 1,-2 1-109,-2-1 1,-3 1 279,-1 0-152,-4-1 338,2 1-104,-5-1 66,0 6-213,0 1-255,0 5 0,0 5-87,0 3 1,0-1 116,0 5 0,0-4-225,0 8 1,0-4 63,0 0 0,5 3 2,3 0 0,2 1-31,1-5 1,1 0-134,-1 1 1,-3-5 148,-1 1 0,1-5-61,3 0-282,1 4 356,-1-6 0,1 4 126,-1-5 0,-5 0 0,-1 0 0</inkml:trace>
  <inkml:trace contextRef="#ctx0" brushRef="#br1" timeOffset="59">17360 13648 7958,'-8'0'-404,"0"0"0,5 0 764,-5 0 961,6 0-660,-9 0-495,10 5 1,-8 1-224,5 6 1,1 3 92,3 0 0,1 6-65,3-2 1,-2 2 73,6 2 0,-4-4-240,3 0 0,0-4 13,0 4 1,2-9-174,-5 2 341,0-3 1,0-2 47,-1 1 382,1-5-268,-4 2 0,0-7 43,0-1 0,-4 0-65,1-5 0,-5 1 82,4-5 0,-4 1-111,5 0 1,-1-2 20,4-2 1,0-3-60,0-5 1,6-4-134,6 1 1,0-6-199,7 2 1,0 2 127,4 1 1,0 4-315,0 4 0,-4 6 182,0 6 0,-1 4-386,1-1 662,2 3 0,-8 11 0,4 3 0</inkml:trace>
  <inkml:trace contextRef="#ctx0" brushRef="#br1" timeOffset="60">17679 13317 7954,'-5'-18'0,"4"-2"88,-3 4 106,3 1 0,2 4-11,3-1 1,-1 6 26,4 2 53,-4-2 0,3 5-41,-2-3 0,-1 4-225,4 4 0,1 7 96,3 8 0,1 8-212,-1 3 1,-3 3-98,-1 1 1,-3 6-152,4 2 0,-6-2 67,2 2 0,1-5-141,-1 1 1,0-8 100,-4-3 1,4-3 68,-1-1 0,1-5 76,-4-3 195,0 3 0,0-6 0,0 0 0,0-7 0,1-5 11,3 0 1,-3-1-25,3-3 0,1-2 357,-1-6 1,1 1-151,-1-1 1,1 1 61,3-1 0,1 1-14,-6 0 1,6 3 109,-1 0 1,-2 6 348,2-2-194,-6 3-396,9 1 1,-9 1-156,6 3 0,-6-2-107,2 6 0,-3 0 103,-1 3 1,0 0-40,0 1 1,0-1 9,0 1 0,0-1-680,0 1 460,0-1 1,0 0-401,0 1 562,0-1 0,4-3 36,0-1 0,1-4 135,-1 1 1,-2-3-146,6-1 210,0 0 0,3-4-95,0 0 81,1-4 0,-1 1 4,1-4 0,-2 3 335,-3 1-223,4-1 36,-5-3 1,4 3 382,-2 0-292,2 6-309,-9-3 66,9 10 0,-8 1-181,1 6 1,-1-1 75,-2 0 0,3 1 46,1-1 0,1 4-8,-1 1 1,2-1-100,6-4 0,-1 0 32,1-4 0,-1 2 46,1-5 0,0 3-25,4-3 0,-3 0 34,7-4 1,-7 0-95,3 0 0,-4 0 81,0 0 1,3-5-7,0-3 1,0 2 65,-3-2 0,-1 1 126,1-5 0,-1 1 142,1 0 1,-5-2-107,1-2 1,-4 2 156,3-2 1,-4-2-99,1 2 0,-3-4 99,-1 4 1,-3-2-88,-4 2 0,-2 2-267,-10-2 1,0 6 58,-4 2 0,-5 5-205,-2 2 0,-7 7-1007,-1 8 1,5 3 587,6 4 1,8 1-1195,4 0 1738,7 0 0,3 0 0,5 0 0</inkml:trace>
  <inkml:trace contextRef="#ctx0" brushRef="#br1" timeOffset="61">18593 13659 7953,'-11'-5'289,"4"3"-192,4-6 275,1 6 121,2-3 1122,0 5-1392,0 5 0,0 2-152,0 8 0,2 3 89,1 5 1,-1 0-281,1 0 0,4 0 104,0-1 0,0 1 1,0 0 0,-3-4 1,4 0 0,-4-5-136,3 1 1,-3-2 465,4-2-173,-6 1 451,8-6-364,-8-1 0,7-10 122,-6-2 0,6-5-53,-1-3 1,-2-3-35,2-5 1,-1-1-105,5-2 0,-1-4-4,1-4 1,-5 0-128,1 0 1,-2-1-267,2 1 0,1 5-1330,-5 2 835,-1 3-2288,-3 6 3019,0 7 0,0 16 0,0 8 0</inkml:trace>
  <inkml:trace contextRef="#ctx0" brushRef="#br1" timeOffset="62">19781 13282 7934,'0'-11'0,"0"0"122,0-1 1,0 1 608,0-1-89,-5 6-26,4 1-435,-4 5 0,1 6-124,0 6 1,-4 9-7,4 10 1,-3 7 90,3 4 0,-4 5-221,5-2 1,-6 4 88,1-8 0,3-1-270,1-2 1,-1 0 1,1-4 1,1 3-109,3-7 0,0-3 144,0-4 1,-4-2-157,0-5-64,0 4 151,4-7-567,0 3 858,0-9 0,-5-7 0,-1-7 0</inkml:trace>
  <inkml:trace contextRef="#ctx0" brushRef="#br1" timeOffset="63">19735 13431 7934,'7'-18'65,"3"2"1,-9 4 47,3 1 0,-3 3 537,-1 1 194,0 4-548,5-7 0,-4 14 9,3 0 1,3 6-37,0 5 0,3 5-130,2 11 1,-1-1-52,1 8 0,-1-2-165,0-2 0,1 4-15,-1 0 0,2 0-250,2-4 0,-2-4-132,2-4 1,-1-2 257,1-1 1,-3-5-64,-1-3 0,1-2-16,-5-2 1,0 0-46,0-4 1,-3-2-226,4-5 565,-6 5 0,3 2 0,-5 4 0</inkml:trace>
  <inkml:trace contextRef="#ctx0" brushRef="#br1" timeOffset="64">19644 13831 7918,'6'-12'-136,"3"5"136,-5-1 0,5 4 284,-2-3 1,5 4-79,3-1 0,-1 3-115,5 1 0,0-4-211,4 0 0,1 1 123,3 3 1,-3-4-1116,2 0 1112,4 0 0,-6-1 0,4-1 0</inkml:trace>
  <inkml:trace contextRef="#ctx0" brushRef="#br1" timeOffset="65">20158 13465 8243,'0'-11'1460,"0"4"-1071,0 2-167,0 16 1,0 1-237,0 11 119,0 0 1,0 4-27,0-1 1,4 5-143,-1-5 0,5 6 14,-4-2 1,3-2-227,-3-1 1,4-3 185,-4-1 1,3-5 69,-3-3 1,0-2-47,-4-2 1,0-3-280,0-1-71,0-4 145,0 2 1,-1-6 269,-3-3 0,-2-2 0,-6-6 0</inkml:trace>
  <inkml:trace contextRef="#ctx0" brushRef="#br1" timeOffset="66">20032 13477 7872,'0'-18'0,"0"-4"193,0 3 1,5 1 315,3-1 0,3 5-207,5-1 1,-3 3-93,7 0 0,-5 5-18,4-1 1,4 5 14,3 0 0,1-2-316,-4 1 81,0 0 0,-1 4-10,1 0 1,-1 4-161,-3 0 0,1 4-44,-5 0 1,2 2 107,-2 2 0,-7-1-2,-1 0 0,0 1 108,-3-1 0,-6 4 13,-5 1 1,-9 4-30,-3-1 1,-3 3 16,-5 0 0,2 0-333,-6-3 0,4 3 116,-3-3 0,8-3-977,0-1 1221,6-2 0,5-1 0,6-1 0</inkml:trace>
  <inkml:trace contextRef="#ctx0" brushRef="#br1" timeOffset="67">20546 13397 7964,'0'-7'0,"0"1"822,0 2-11,0 3-118,0-4-456,0 15 0,0-1-15,0 10 1,4 5-262,0 6 0,3 2 110,-3-1 0,4 4-350,-4-4 0,3 3 217,-3-7 1,1 2-208,-1-6 0,-3 2-14,3-6 1,-1-3-167,0 0 0,-1-4-369,1 0 345,-1-1 0,-4-4 104,-1-4 0,0-1 369,-5-2 0,1 0 0,-5 0 0</inkml:trace>
  <inkml:trace contextRef="#ctx0" brushRef="#br1" timeOffset="68">20489 13499 7964,'0'-27'-216,"0"2"180,0-1 0,1 2 489,3 1 1,2 4-35,6 0 1,1 4-76,2-5 1,-1 8-78,5 0 0,-1 1 71,1 3 0,2 3-356,-2 1 0,3 3 93,1 1 0,-1 1-263,1 3 1,-1 3 173,-3 4 1,1 0-319,-5 1 0,1 3 163,-5 0 0,-5 6-183,-2-2 0,-3 1 87,-1-1 0,-6 3 68,-5-3 0,-6 1-34,-6-1 1,-1 1 90,-2-5 0,-2 1-188,-3-5 0,3 1-223,6-1 52,-1-5 499,0-1 0,5-5 0,2 0 0</inkml:trace>
  <inkml:trace contextRef="#ctx0" brushRef="#br1" timeOffset="69">20980 13385 7964,'6'-5'221,"-2"-2"308,-2 1-145,3 1-80,-4 5-111,4 0 0,-9 5 280,0 3 1,-5 7-450,2 4 1,1 4 36,-2 4 0,2-2-58,-2 6 1,-1-5 82,5 5 1,-3-6-176,3 2 1,0-3-26,4-1 1,0 0-68,0-1 0,0-4 95,0-3 1,0-2-77,0-1 1,4-5 339,0 1 1,5-6 45,-2 2-61,3-3 1,3-1-87,2 0 1,-2 0 109,2 0 1,-2 0-158,-2 0 1,2 0-150,2 0 0,-2-3-142,2-1 0,2-1-396,-2 1 1,0 3 656,-4-3 0,1 3 0,-1 1 0</inkml:trace>
  <inkml:trace contextRef="#ctx0" brushRef="#br1" timeOffset="70">21346 13351 7964,'0'-11'-486,"0"3"1713,0 0-449,0 6-420,0-3 0,0 6 102,0 3 1,0 3-104,0 9 0,0 3-157,0 7 0,0 4 37,0 4 0,0 0-403,0 0 0,0 1 2,0-1 1,0-4-200,0 1 1,1-6 19,3 2 0,-3-3-357,3-1 0,-2-6-457,2-1 756,-3-4 1,10-1-559,-4-4 959,-2-2 0,5-5 0,-3 0 0</inkml:trace>
  <inkml:trace contextRef="#ctx0" brushRef="#br1" timeOffset="71">21540 13465 7964,'5'-6'0,"-4"-4"239,3 2 1,-2 3-18,2 1-233,-2-2 35,3 5 1,-5-3 511,0 8 0,0 2-175,0 5 0,0 2-31,0 2 1,0 7-169,0 4 0,-2 2-19,-1-1 0,1-2-208,-2 6 1,-1-6 99,2 2 1,-1 0-288,4-5 1,0 4 117,0-7 0,5-3-30,2 0 1,4-8-16,0 0 0,4-5-49,0 0 0,5-1 50,-5-2 0,4 0-129,-4 0 1,4 0 10,-4 0 0,0-4 51,-3 0 1,3-4-257,0 5 1,-3-5-148,-5 4 648,1-5 0,3 3 0,1-5 0</inkml:trace>
  <inkml:trace contextRef="#ctx0" brushRef="#br1" timeOffset="72">21494 13694 7964,'0'-12'-73,"9"1"-84,2-1 0,8 5-100,0-1 0,-1 4 72,1-3 1,0-1 292,4-3 0,0 3-166,0 0 0,-4 5-245,0-5 0,-4 5 171,4 0 1,-5-2 131,1 1 0,-7-5 0,-3 3 0</inkml:trace>
  <inkml:trace contextRef="#ctx0" brushRef="#br1" timeOffset="73">21551 13397 7964,'12'-18'-158,"-1"-2"-39,0 4 0,6 1-174,2 4 204,-3-1 1,5 2 179,-6 3 0,4 0 166,-4 3 1,4 3-137,-3-3 1,-1 3-31,-4 1 0,1 0-102,-1 0 88,0 5 0,1 0-116,-1 3 315,-4-3 339,3-5-35,-4 0 400,6 0-567,-1 5 0,-1 1-27,-2 6 0,2 3-80,-3 0 0,-1 5 27,-3 0 1,-1 6-215,-2 5 0,0 2-84,0 1 1,0 0-111,0 0 1,0 4-26,0 1 1,0-1-159,0-4 0,0-1 145,0-3 0,0-3 7,0-8 16,0 3 1,1-11-10,3 0-495,-3-4 1,5-7 9,-2 0 662,-3-5 0,10-7 0,-5-5 0</inkml:trace>
  <inkml:trace contextRef="#ctx0" brushRef="#br1" timeOffset="74">21837 13408 7964,'0'-11'200,"3"-5"59,1 1 0,5 0-158,-1 4 0,2 4-40,1 3 0,1 3 35,-1 1 1,1 0 126,-1 0 1,4 5 15,1 3-180,4 2 1,-4 5-20,3 0 1,2 4-110,-6-3 1,0 4-50,-3-1 0,-1 3 118,0 0 0,0 1-21,-4 0 1,-1 0 32,-2 0 1,-2 0-62,1 0 0,-3-4 32,-3 0 1,-5 0 7,-7 3 1,1-3 67,-5 1 0,1-7 114,-1 3 1,-3-4-263,3 0 1,2-5 82,-2 1 1,5-5-1697,-2 0 923,-1-1 779,9-2 0,-2 0 0,10 0 0</inkml:trace>
  <inkml:trace contextRef="#ctx0" brushRef="#br1" timeOffset="75">22705 13328 9958,'-12'17'741,"5"-3"-140,-1 5-287,5 0 1,-5 5-172,4 2 0,0 4-155,4 4 0,0-4-179,0 1 0,0-6 221,0 2 0,4-3-400,0-1 0,4-2 231,0-2 1,-2-2-171,2-6 1,-5 1-457,0-1-386,4-5 199,-6 5 952,4-10 0,-5 4 0,0-5 0</inkml:trace>
  <inkml:trace contextRef="#ctx0" brushRef="#br1" timeOffset="76">22396 13385 7964,'12'-11'464,"4"-4"156,3-1 0,4 0-479,4 1-65,7 2 0,3 0 4,5 6 0,0 0-162,3 0 0,0 2-283,-3 5 1,-7 0 260,-4 0 0,-6 0-263,2 0 1,-7 5 213,-1 2 0,-5 0-120,1 0 0,-3-3-92,-5 4 296,3-6-33,-8 3 190,8 0 1,-9-2 584,3 5-474,-3-6 0,-1 8 186,0-2 1,-4 2-115,0 1 1,-4 2-21,0 2 0,-2-1-124,-2 5 0,1 0-110,0 4 0,-1 1-7,1 3 1,1-3 110,2 3 1,3-3-365,5-1 1,0 0 109,0-1 1,6 0-328,6-3 1,0-3 182,7-4 1,-2-2 88,6-2 1,-3-3 129,7-5 0,-2 0 150,2 0 1,-2-2-74,5-1 0,-3-8 245,4-4 1,-6-1 20,2 1 0,-8 1-54,-4-5 0,-2 3 449,-2-3 0,-1 4-213,-2-4 0,-3 1 132,-5-1 0,-1-2-272,-3 2 0,-3-2-316,-4 2 0,-6-2-188,-2 2 1,-7 1-423,-5-1 0,-2 9-226,-1-2 1,1 8 144,3 1 680,-3 1 0,14 7 0,-3 2 0</inkml:trace>
  <inkml:trace contextRef="#ctx0" brushRef="#br1" timeOffset="77">23858 13134 7964,'0'-11'0,"0"-1"85,0 1-14,0-1 0,0 1 211,0-1 184,5 6 251,-3 1-190,3 5-154,0 0 1,-4 9-172,3 2 0,2 5-84,2-1 0,2-1 62,1 5 1,1 0-114,-1 4 0,2-4-13,2 0 0,-5-5-256,5 1 0,-4 0-274,4-3 0,-3 2 214,0-7 1,3 2-403,0-1 1,1 1 279,-5-6 0,-3 2-916,-1-1 1300,-4-3 0,2 5 0,-5-6 0</inkml:trace>
  <inkml:trace contextRef="#ctx0" brushRef="#br1" timeOffset="78">24304 13123 7964,'6'-12'264,"0"1"66,-2-1 1,2 1-254,6-1 1,-5 6-45,1 2 100,-5-2 0,-1 6-65,-9 0 0,-2 6 18,-10 10-54,0 1 0,-6 10-38,-1 0 1,0 3-2,-4-3 0,5 1-79,-2-2 0,4-3 113,4 0 1,0-1-309,8-7 1,-3 4 70,6-4 1,2 0-154,-2-3 0,6-5-107,-2 1 592,2-6-20,2 9 485,6-10-91,0 9 1,0-4-245,-2 6 1,1-1 73,-1 1 0,0 0 14,-4 4 0,0 0-181,0 3 1,4 3-29,-1-3 0,2 2-190,-1 2 0,-2-4 38,1 0 1,4 0 143,0 4 1,0-4 7,0 0 1,-3-5-53,4 1 0,-5-2 33,5-2-36,-5 1 1,6-5-776,-6 1-574,1-5 1273,-4 2 0,0-10 0,0-2 0</inkml:trace>
  <inkml:trace contextRef="#ctx0" brushRef="#br1" timeOffset="79">24452 12894 7964,'0'-11'793,"0"-1"0,5 1-257,3-1 0,2 6-251,1 2 246,1 3-87,-1 6 0,1 3-166,-1 7 0,6 3 67,2 5 0,2 1-58,2 2 0,0 4-50,0 4 0,-1 1-308,1 3 1,-4-2 131,0 2 0,-5 1-351,2-1 1,-5 4 174,-3-4 1,2 4-174,-3-4 0,-2 4 111,-1-4 0,-2 2 3,-2-2 0,0-3 134,0 3 0,-2-2-38,-2-2 0,-2 0-76,-5 1 1,-5-6 106,1-3 0,-5-1-326,1-3 0,-3 0-311,-1-3 1,4-3-471,0-4 0,-3-6 1154,-5-2 0,-5-3 0,3-1 0</inkml:trace>
  <inkml:trace contextRef="#ctx0" brushRef="#br0" timeOffset="80">6270 15384 7935,'0'-6'-523,"4"-1"757,0 3 490,-1 3-561,-3-4 1,0 6-27,0 3 1,-3-1 5,-1 4 0,0 1-21,4 3 0,0 1 49,0-1 0,0 4-16,0 1 0,1 3-1,3-4 0,-3 5-10,3-1 1,1-1-10,-1 1 1,4 0-122,-4 4 0,-1 0 137,-3 0 0,2 3-195,1 1 1,-1 1 86,1-2 0,3 0-67,-3 4 0,2-3 106,-1 3 1,-2-3-11,1 3 1,-1-3-82,-2 4 1,0-6-2,0 2 0,0 1-128,0-2 0,0 1 109,0-4 1,0-4-143,0 0 0,0-5 97,0 1 0,0-2-324,0-2 170,-5 0 165,3 1 1,-3-4-60,5-1 16,0-4-399,0 2 231,0-5-1003,0-5 1277,0-2 0,0-4 0,0-1 0</inkml:trace>
  <inkml:trace contextRef="#ctx0" brushRef="#br0" timeOffset="81">6213 15510 7874,'0'-12'-350,"0"1"0,0-1 185,0 1 1,4 3 365,0 1 0,3 3 318,-3-4 1,5 2-228,-2-2 1,4-1-19,0 6 1,0-1-150,1 4 0,3-4-88,0 0 0,6 0 46,-2 4 1,1 0 19,-1 0 1,6 0-11,-2 0 1,3 0-149,-4 0 0,5 2 83,0 1 0,-1 0-165,-3 5 0,-4-1 42,0 5 0,-5-1 117,2 0 1,-9-2-89,-3 3 1,-3-3 65,-1 6 0,-2 3 22,-6 1 0,-5 2-25,-9 2 0,-5 0-3,0 0 1,-4 0-29,0-1 0,-2 0-76,-1-3 0,3 1-231,1-4 1,6-5-72,1-3 412,0-6 0,10 3 0,-3-5 0</inkml:trace>
  <inkml:trace contextRef="#ctx0" brushRef="#br0" timeOffset="82">7218 15224 8529,'-6'0'571,"1"1"-375,5 3 1,-4-1-70,0 4 1,-4-3 37,5 4 1,-5-1-95,4 5 1,-5-1-45,2 1 0,0 0 92,0 3 0,-1-1-12,-3 5 1,0 0 18,4 4 0,-3 0 61,2 0 1,-2 5-32,-1 2 0,0 2 9,4-1 1,-3 2-69,2-3 1,2 3-76,-2 1 1,5 1-7,0-1 0,1 0 61,2 0 1,0 1-139,0-1 0,0 0 74,0 0 1,0 4-64,0 1 0,2-1 92,1-4 1,0 3-28,5-3 0,-5 7-45,5-7 1,-2-3-110,2-4 1,6 1-2,-3-1 0,3-1 74,-2-3 0,0-1-13,4-3 0,-4 1 95,4-5 1,0 1 7,-1-5 1,2 0-72,-2 1 35,-2-1 0,3-1 26,-4-2 0,-5-3 47,1-5-320,-6 5 161,4-4-1303,-6 5 1401,0-6 0,-6 0 0,0 0 0</inkml:trace>
  <inkml:trace contextRef="#ctx0" brushRef="#br0" timeOffset="83">7800 15372 8482,'-5'-6'410,"3"1"-214,-6 5 0,4 4-124,-3 0 0,3 5 71,-4-2 1,2 3-62,-2 2 1,-2 3 100,3 0 1,0 6-75,0-2 1,-1 2 66,-3 2 0,-1 5 8,1 2 1,1 1-89,2 3 0,-2-2 12,2 6 1,3-3-31,1 0 0,3 3-5,1 0 0,0 0-76,0-4 1,1 0 60,3 1 1,1-2-95,3-3 0,2-2 52,-2-5 0,2 0 12,1 0 0,1-1-11,-1 1 1,1 0-5,-1 0 0,-3-4-69,-1 0 0,1-4 87,3 4 0,-3-5-83,-1 1 0,1-2 65,3-1 1,-3-1-185,0 0 1,-1 1 3,5-1 1,-5-4-7,1-4 1,-4 0-67,3 1 0,-3-3-738,4 3-28,-6-3 1005,3-1 0,0 0 0,2 0 0</inkml:trace>
  <inkml:trace contextRef="#ctx0" brushRef="#br0" timeOffset="84">7949 15658 7928,'-5'-6'734,"4"1"-373,-4 5 385,5 0-279,5 5-224,-4 6 0,10 3-17,1 5 0,0 0 6,7 4 1,-1 4-118,1-1 1,3 1 98,-3-4 0,2 0-180,2-1 1,0 1 35,0 0 0,0-4-82,0 0 0,-2-1 35,-2 1 0,2 3-127,-6-3 0,4-2 78,-4 2 1,0-5-123,-3 2 1,-1-4-136,0 0 1,0-1 86,-4 1 1,2-5-370,-5 1 1,1-4-94,-1 3-593,-3-4 584,4 2 667,-5-5 0,0 0 0,0 0 0</inkml:trace>
  <inkml:trace contextRef="#ctx0" brushRef="#br0" timeOffset="85">8371 15612 7856,'0'-11'0,"0"-1"-163,0 1-245,0 0 1372,0 4-214,0 2-416,0 5 0,-5 5-139,-2 3 1,-3 7 13,-2 4 0,0 4-54,-4 4 0,2 2-4,-5 5 1,0 4-24,-4 0 0,1 2-158,-1-2 0,0-3-69,0 3 0,2-3 84,1-5 0,4-2-68,5-5 0,-1-2-91,1-2 0,4-2-326,4-6 45,-4 1 84,6-1 1,-8-3-238,5-1-102,0-4-225,4 2 935,0-10 0,0 4 0,0-4 0</inkml:trace>
  <inkml:trace contextRef="#ctx0" brushRef="#br0" timeOffset="86">8646 15829 7883,'11'0'1613,"0"0"-1261,1 0 1,-5 0-110,1 0 1,0 0-1,3 0 1,-2 0-58,2 0 1,-2 0-138,7 0 1,-4 0-32,0 0 0,-1 0 105,0 0 1,5 0-50,-1 0 0,0 0-76,-3 0 1,-1 0-290,0 0-531,1 0-549,-1-5 1371,1 4 0,-11-9 0,-2 3 0</inkml:trace>
  <inkml:trace contextRef="#ctx0" brushRef="#br0" timeOffset="87">9194 15601 7855,'-7'-5'194,"-3"-2"0,9-4-194,-3 0 0,3 4 0,1 1 0,0 2 0,0 3 0,0-3 0,0 8 0,0 2 0,0 6 0,0 4 441,0 3 0,0 8 630,0 3 0,4 3-724,0 2 1,-1-1-267,-3 0 1,4-1 23,0-2 1,0 0-132,-4-4 0,4 0 13,-1-5 0,1 1-93,-4 0 0,0-4 85,0 0 1,0-9 43,0 2 1,0-3-44,0 2 52,0-5-242,0-1 112,0-5 84,5 0 1,-2 0-50,4 0 0,1-1-15,3-3 1,5 2 69,-1-6 0,1 6-20,0-2 0,1-1 61,6 1 0,0 0-42,0 4 0,0-4 10,0 1 0,-1-1-62,1 4 1,3-2-107,-3-1 0,2 1 85,-6-1 0,-1-2-131,1 1 1,-5-4-161,1 4 1,-6-1-194,-2 1-302,-4 3 868,2-9 0,-10 4 0,-1-6 0</inkml:trace>
  <inkml:trace contextRef="#ctx0" brushRef="#br0" timeOffset="88">9194 15864 7972,'11'-4'566,"1"0"-535,-1 0 0,2 3 192,2-3 0,-1 3 26,5-3 0,0 3-90,4 1 1,-4 0-1,0 0 0,-4 0-222,4 0 1,-4-2 78,4-1 1,-5 1-427,2-1 0,-4 1-12,0 2 422,-6 0 0,-1-5 0,-5-1 0</inkml:trace>
  <inkml:trace contextRef="#ctx0" brushRef="#br0" timeOffset="89">9171 15555 7827,'5'-11'0,"1"-1"422,6 1 1,0 0-55,4-1 1,1 4-172,6 1 0,-4 4 12,0 0 0,0 1-190,4 2 0,-2 0-28,1 0 1,-1 0-117,5 0 0,-2 0-151,-1 0 1,-4 0 275,0 0 0,-5 5 0,3 2 0</inkml:trace>
  <inkml:trace contextRef="#ctx0" brushRef="#br0" timeOffset="90">9731 15452 7892,'0'-7'488,"0"-1"-245,5 1 1,0-1 227,2 0-80,3 6 269,-8-3-397,3 5 0,-1 5-11,-1 2 1,1 9-40,-4 3 1,0 7-149,0 5 0,0 2 26,0 1 1,-4 4-113,1 0 0,-1 4 118,4-4 0,-4 0-173,0-4 0,0 5-103,4-1 0,-3 3 102,-1-2 1,-1-5 18,1-4 0,3-4 62,-3 0 1,3-3-75,1-4 1,0-2-46,0-6-17,0 1 120,0-1 6,0-5 55,0-1-22,5-5 1,1 0-2,5 0 1,-3 0-29,0 0 1,1-3 10,6-1 0,-3-1-58,4 1 1,0 1-2,-1-4 1,4 3-91,-3-4 0,3 4-204,-4-3 0,0 4-2,-3 0 1,-2 0-200,-3-1 0,0 3 545,-4-3 0,-1-2 0,3-1 0</inkml:trace>
  <inkml:trace contextRef="#ctx0" brushRef="#br0" timeOffset="91">9753 15430 7888,'2'-12'-42,"1"1"0,1-1 124,8 1 0,-3 5 27,6 2 1,-2 1 13,-2-1 1,0 3-270,1-3 1,0 3 118,4 1 0,-4 0-769,4 0 796,-4 5 0,5 1 0,1 6 0</inkml:trace>
  <inkml:trace contextRef="#ctx0" brushRef="#br0" timeOffset="92">10119 15487 7869,'0'6'0,"5"0"413,3-2 1,2 3-198,1 4 0,1 4 227,-1 0 1,0 10-22,1-3 0,-1 5 32,1 0 0,-1 2-289,1 5 0,-1 0-172,0 1 0,1-2-374,-1-3 1,-1 2 256,-2-6 0,2 0-8,-2-7 0,2-3 46,1-4 1,1-2-443,-1-2 1,1 0-430,-1-4 361,0 0 1,1-4-80,-1 0 675,-4-5 0,3-1 0,-4-6 0</inkml:trace>
  <inkml:trace contextRef="#ctx0" brushRef="#br0" timeOffset="93">10473 15498 7844,'0'-8'176,"0"1"442,0 4-154,0-2-36,0 5 1,-5 0-45,-3 0-236,3 5 1,-9 5-17,3 6 0,-4 4-127,-1-1 1,0 6 116,-3 2 1,-7 5-148,4-2 0,-5 3-80,0 2 1,3-2 59,-2-3 1,5 2-370,2-6 1,5 0-31,-1-7 1,4 1-179,3-5 0,-1-3-280,5-5 902,0-4 0,4 7 0,0-4 0</inkml:trace>
  <inkml:trace contextRef="#ctx0" brushRef="#br0" timeOffset="94">10576 15372 7880,'6'0'365,"4"-1"45,-2-3 1,2-1-379,1-2 1,1 2-332,-1 5 1,1 0 359,-1 0 1,1 0-11,-1 0 1,0 0 326,1 0 0,3 0-155,0 0 0,4 0-191,-4 0 1,5-2 1,-5-1 0,4 1 71,-4-2 1,0 3 0,-3 1 93,-1 0-220,1 0 0,-2 1 61,-3 3 1,-2 3 49,-5 4 0,0 2-27,0 2 0,-1 3 99,-3 5 0,-1 5-150,-2 2 0,-4-1-1,4 2 1,-2 0-60,1 7 0,-1-2-177,6 2 1,-5-2-126,4-2 1,0 0 131,4 0 0,0-1 27,0-2 1,0-3 75,0-5 0,4-2-15,0-2 0,4-2 148,-5-6 1,3 0 207,-3 1 0,-1-4 86,1-1 1,-1-3 940,-2 4 301,0-6-1095,0 3 0,-5-5-74,-3 0 0,-6 0-216,-1 0 0,-6 0-120,2 0 1,-3 0-337,-5 0 0,-1 0-718,-2 0 0,2-1 666,5-3 339,5 3 0,2-9 0,4 3 0</inkml:trace>
  <inkml:trace contextRef="#ctx0" brushRef="#br0" timeOffset="95">11113 15281 8204,'0'-7'1570,"0"-1"-1193,0 5 151,0-2-237,5 5 0,1 0 28,5 0 1,1 9-73,-1 3 0,2 3 116,2 0 0,-1 4-180,5 8 0,0 2 0,4 5 0,0 0 0,0 1 0,-2 0-135,-2 3 1,3-1-112,-3 5 1,-3 0-60,0 4 1,-4-5-306,0 1 1,-2-4 251,-3 4 0,0-5-71,-3 1 0,-3-7-80,3-5 0,-4 2-63,-4-1 1,-2-1 75,-6-3 0,-3-4-14,0 0 0,-2-5-11,2 2 1,2-4-210,-2 0 1,2-6 39,2-2 1,-1-3-306,1-1 812,5 0 0,-4-10 0,3-3 0</inkml:trace>
  <inkml:trace contextRef="#ctx0" brushRef="#br0" timeOffset="96">11604 15213 7845,'3'-12'808,"1"1"-463,5 4 0,-3-1-126,6 4 0,-1-4-284,1 4 1,-1 0 278,1 4 1,-4 0-26,4 0 1,-7 2-207,6 2 0,-3-2-27,0 6 0,0-1-135,-4 5 0,0-3 170,-4 2 1,4-2-98,0 6 0,-2-1 83,-6 1 1,-1-2-134,-2 2 0,-7 3 18,2 1 1,-2-1 75,3 1 0,0-5 152,-1 1 1,1-2-65,-1-2 1,5 3 121,-1-2 1,6 2-98,-2-7 0,2-1 65,2 2-37,0-5 1,6 5 13,1-4 0,7 0-38,1-4 0,6 0 12,-2 0 1,1 0-392,-1 0 0,5 0 53,-5 0 271,5 0 0,-1-5 0,6-1 0</inkml:trace>
  <inkml:trace contextRef="#ctx0" brushRef="#br0" timeOffset="97">12197 15589 7945,'6'-6'133,"1"2"0,0 3 121,0 1 0,-3 1 36,4 3 1,-1-3 242,5 3 1,0 3-51,4 0 0,-3 0-143,6 0 1,2 1-88,5 3 0,0 1-14,4-1 0,-3-1-179,3-2 0,0 2-21,0-2 0,-1-2-125,-2 1 1,-3-3 99,3 4 0,-3-4-75,-1 3 0,-4-4-77,0 1-27,-5-3 1,2 0 132,-4 3 11,-6-3 12,-1 4 0,-6-5-39,-3 0 0,-6 0-91,-6 0 1,-8 4 49,2 0 1,-5 4-171,0-5 1,-2 5 90,-5-4 1,1 3-85,2-3 1,0 1-179,4-1 1,-2-3 98,6 3 0,-1-1-94,9 1 0,-1-3-477,5 3 25,0-3 479,4-1 398,2 0 0,5 5 0,0 1 0</inkml:trace>
  <inkml:trace contextRef="#ctx0" brushRef="#br0" timeOffset="98">12769 15944 8355,'11'0'1685,"0"0"-1187,-4 0 61,-2 0-339,-15 5 1,-3-3-201,-10 6 0,-4-1 101,1 5 0,-10-1-345,2 1 0,-4-1-32,0 0 1,2 1-25,-2-1 0,3-1-15,0-2 0,5 2-201,0-2 0,8-3-12,-1-1 508,8 2 0,-2-5 0,6 4 0</inkml:trace>
  <inkml:trace contextRef="#ctx0" brushRef="#br0" timeOffset="99">13362 15258 7912,'-11'0'1208,"5"5"0,1 3-741,5 7 1,-4-1-79,0 5 0,0 3-129,4 8 1,-4 1-78,1 7 1,-1 2 33,4 2 1,0 3-247,0 0 0,0 1-48,0 0 1,0-4-117,0-1 1,1 0 91,3 1 1,-2-4-65,6-8 1,0 2 36,3-5 1,2-6 79,2-5 1,-1 0 137,5-1 0,-5-1-67,1-6 1,2 1-138,-2-5 0,1-1-77,0-3 0,-4 0-247,3 0 0,-6 0-406,-1 0 189,0 0 0,-2-1 103,-2-3 0,-3-2 552,-1-5 0,0-1 0,0 1 0</inkml:trace>
  <inkml:trace contextRef="#ctx0" brushRef="#br0" timeOffset="100">13248 15784 7873,'8'-2'138,"-1"-1"0,-3-3 266,4-1 0,3-2-196,5 5 1,-1-1-106,-4 1 1,6 2-308,2-6 1,2 4 168,2-3 0,4 0-634,-1 0 669,6-3 0,-8 3 0,4-4 0</inkml:trace>
  <inkml:trace contextRef="#ctx0" brushRef="#br0" timeOffset="101">13682 15293 7808,'0'-12'-54,"0"1"171,0-1 0,5-3 212,3 0 0,2 1-24,1 6 0,-3-2-96,0 2 0,-1 2 152,5-1 1,-5 4-108,1-1 1,0-1-259,3 1-12,0 0 1,1 8-37,-1 0 1,-1 5 124,-2-1 1,-3 2-65,-5 1 0,4 4-145,0 1 0,0 0 28,-4-1 1,0 2-171,0 2 0,-4-1 90,0-3 1,-4-2-78,4 2 1,-3 1 170,3 0 1,-4-1 46,5-4 1,-5-3 3,4-1 301,0 1 34,4 3-168,0 1 127,0-1 1,0-3-60,0-1 1,5-4-288,3 1 1,4-2-223,3 2 0,-1-3-957,5 3 1274,-5-2 0,12 3 0,-2 1 0</inkml:trace>
  <inkml:trace contextRef="#ctx0" brushRef="#br0" timeOffset="102">14425 15395 7811,'0'-6'7,"-4"0"1244,0 2-305,0 3-62,4-5 434,0 6-1046,0 6 1,4 4 57,0 5 1,3 7-9,-3 0 1,4 2-86,-4 7 0,4 1-119,0 6 0,2 1 19,2 3 0,-5 2 34,1-2 1,3-1-62,5 1 1,-1-5-198,-4 1 1,4-4 74,1-4 1,-1 1-132,-4-8 1,-1 1 190,-2-9 0,1 0-6,-5-3 0,3-5 418,-3 1-123,0-6-197,1 3 1,-4-6-192,3-3 1,-3-3-214,-1-8 1,-3 1-13,-1-5 1,-1-2-377,1-5 0,3 0 104,-3-4 1,3-1 200,1-3 1,0 0 55,0-1 1,0-4 114,0-3 1,0 2 168,0-2 1,0 0-52,0-4 1,0 4 125,0 0 0,0 11-54,0 0 0,1 3 47,3 6 1,-2-3-285,6 10 1,-4 0 93,3 4 1,0 3-407,0 0 83,-2 6 0,-4-3-851,3 5 1303,-2 0 0,3 5 0,-5 1 0</inkml:trace>
  <inkml:trace contextRef="#ctx0" brushRef="#br0" timeOffset="103">15121 15669 7773,'12'0'381,"-5"-1"-229,1-3 0,-4 3-78,3-3 0,-4 2 432,1-2-254,-3 3 1,-2-4 9,-3 5 0,-3-4-58,-4 0 0,-4 0-102,0 4 1,-6 0 92,2 0 1,2 0-94,-3 0 0,1 5 34,-3 3 1,-1 6 60,0 1 0,1 5-111,3-1 1,3 3-3,4 1 1,2 0-103,3-1 1,2-2 27,5-1 0,0-2-217,0 2 1,5 2 72,2-6 0,7 0-203,1-3 1,6-6 100,-2-2 1,2-3-93,2-1 0,-4 0 150,0 0 0,-5-5 40,1-3 0,2-2 177,-2-1 0,-3-1-67,-5 1 0,0-1 263,0 1 1,-1 0-68,-2-1 0,-2-3 46,1 0 0,-1-1-108,-2 5 1,3 0-44,1-1 1,0 1-25,-4-1-41,5 1-18,-4 5 49,4 1 0,-5 10 8,0 2 1,0 5-31,0 3 0,0 1 217,0 3 0,0 3-114,0-3 1,0-2-221,0-2 1,2 1-21,2-1 0,2 1-262,5-5 1,1-3 95,-1-1 1,1-4 68,-1 1 0,2-3 133,2-1 0,-2-1 69,2-3 0,-2 1 197,-2-4 0,0-2-56,1-6 1,-5 2 226,1-2 0,-5 1-48,0-1 0,2 2 103,-1-2 0,0 1 184,-4-2-248,0 4-262,5-5 0,-4 10-27,3-1 0,-3 7-136,-1 1 0,4 2 109,0 10 1,0-2-97,-4 9 1,0 0 108,0 4 0,0-2-8,0-2 0,1 3-29,3-3 0,-3 1 39,3-1 1,-1 2-196,0-6 0,-1 0 104,1-4 1,-1-3 48,-2 0 131,0-6 41,0 3 0,0-6-77,0-3 59,-5-2 1,-2-9-66,-4-1 1,5 0-23,2 1 0,2 1 189,2-5 1,0 0-140,0-4 1,4-1-56,0-3 0,9-1-133,-2-2 1,3 2-257,-2 5 1,3 1-113,0 3 1,0 4-355,-3 8 0,-1-2-1172,1 5 1974,-1 0 0,5 9 0,2 1 0</inkml:trace>
  <inkml:trace contextRef="#ctx0" brushRef="#br0" timeOffset="104">15841 15178 7864,'5'0'578,"-5"0"934,0-5-1228,0 4-227,1-4 1,8 6 136,-5 3 0,1 7 20,-1 8 1,1 4 88,2 4 1,3 7-123,-2 8 0,-3 2 81,-1 2 0,1 1-69,-1 3 0,-2-3-298,-5 2 0,0-3 93,-5-4 0,6 1-101,-2-5 0,3 0 36,1-4 1,-4-5-198,0-2 1,0-3 17,4-1 1,0-4 74,0 0 0,4-5 125,0 1 0,4-6 50,-5-1 0,1-4 493,-4 3-403,5-4 346,-3 2-239,3-5 58,-5 0-106,5 5-201,1-4 1,6 4 8,-1-5 1,0 0 17,1 0 0,3-1-58,0-3 1,6 2-175,-2-6 1,-2 4-429,2-3 0,-5 3 271,2-4 1,-5 4-1176,-3-3 1595,2-1 0,-9-3 0,4-1 0</inkml:trace>
  <inkml:trace contextRef="#ctx0" brushRef="#br0" timeOffset="105">15921 15133 7828,'6'-5'108,"4"3"-9,-2-2 1,2 3 96,1 1 7,1 0 1,-2-1-177,-2-3 1,2 3 53,-3-3 1,0 3-693,0 1 1,1 0 610,3 0 0,6 0 0,1 0 0</inkml:trace>
  <inkml:trace contextRef="#ctx0" brushRef="#br0" timeOffset="106">16240 15315 7845,'7'5'777,"-2"-3"217,-5 3 0,1 0-370,3 2 1,-1 4 138,4 0 0,1 2-158,3 2 1,-2 3 18,2 5 1,0 3-198,8 1 0,-2 5-133,2-2 1,-1-1-130,-3 2 1,-1-2-43,5 1 0,-5 2-106,2-5 0,0 1 24,-1-2 1,4-5-125,-3 1 1,3-3-66,-4 1 1,0-4-299,-3-5 0,-1 1-92,0-1 0,-3-3 249,0-1 0,-5-3-519,5 4-325,-5-6-351,2 4 878,-10-6 0,-2 0-116,-4 0 1,-1-2-224,1-2 0,3-1 945,1-2 0,-1-8 0,-3 2 0</inkml:trace>
  <inkml:trace contextRef="#ctx0" brushRef="#br0" timeOffset="107">16595 15384 7816,'0'-12'446,"0"-3"74,0 0 0,1-4-132,3 4-352,2 0 1,2 8 897,-1 3-613,-4 3 1,2 2 76,-5 3 1,-5 4-134,-3 7 1,-2 9-212,-1 10 0,-6 2 7,-2 6 1,-4 0-100,-4 3 0,0 1-117,-4 0 1,-1-1 178,6 1 0,-1-5-104,4-3 0,2-4-216,2-3 0,-2-4-362,6-4 1,1-5 306,7-3 0,-2-6-1225,5-1 873,0-6 0,4 2 703,0-8 0,10-2 0,3-5 0</inkml:trace>
  <inkml:trace contextRef="#ctx0" brushRef="#br0" timeOffset="108">16732 15201 7854,'0'-15'266,"0"0"0,0-1-16,0 5-212,5 5 374,-4-4 81,4 8 1,0-7 31,3 6 1,2-1-144,1 4 0,2 0-223,2 0 1,3 0 65,5 0 0,3 0-95,1 0 0,-4 0 41,-4 0 0,0 0-110,4 0 1,0 0 37,0 0 1,-4 0-155,0 0 0,-5 0-125,1 0 123,-3 0 125,-5 0-12,3 0 1,-9 5-80,3 2 1,-3 9 43,-1 3 0,-4 5-82,1 6 0,-6 1 55,1 7 0,-2 2-1,-1 2 0,3 3-8,0 0 0,2 0 26,-2-3 1,0 2-199,4-2 1,0-3 58,4-1 0,0-3-25,0-5 0,5-2 134,3-5 0,2-2 9,1-1 1,1-4 98,-1-5 0,-3 1 478,-1-1-136,-4 1 1,2-5-175,-5 1 0,-1-6 186,-3 2 0,-3-2-126,-4-2 0,-5 0-199,-3 0 1,-7 1 68,-1 3 0,-4-3-158,0 3 0,0-3-420,0-1 1,3-1-798,5-3 0,6 3 286,1-3 0,9 1 902,3-1 0,3-2 0,1-5 0</inkml:trace>
  <inkml:trace contextRef="#ctx0" brushRef="#br0" timeOffset="109">17531 14916 7260,'0'-12'724,"0"1"0,0 3-1,0 1-119,5 4 178,-4-2-460,4 5 1,-5 1-35,0 3 0,2 4 107,2 7 1,1-1-58,2 5 1,7-4-11,-2 4 1,3-4-111,0 4 1,3 0-33,5 4 0,-1 0 16,1 0 1,4 1-15,0 3 1,-1-2-10,-3 6 0,0 0-28,0 7 1,-5-1-158,-3 5 0,-3-3 55,0 7 0,-4-5-118,-1 8 1,-4-3-320,0 7 0,-1-5 18,-2 2 1,0-3 113,0-2 0,-4 0-28,0-3 0,-9-3-15,2-5 1,-3-3-117,3-1 1,-10-4 310,-1 0 0,-4-3-79,3-4 0,0-1 25,1-3 1,-1-3-3,0-1 0,5-1-616,3-6-161,2 0-145,2-4 319,4 0 239,2 0 524,5 0 0,5-5 0,2-2 0</inkml:trace>
  <inkml:trace contextRef="#ctx0" brushRef="#br0" timeOffset="110">18787 15350 10024,'7'0'852,"-2"0"1,-9 5-614,0 2 0,-5 3-26,2 2 0,-9 1 12,-3 2 1,-3 1 0,-5 3 0,-2 3 198,-6-3 0,2 3-381,3 0 1,-2 1-17,6 0 1,-2 0-322,1 0 1,8-4-135,0 0 1,5-6 202,3-2 0,4 0 10,3-3 0,3-2 116,1 2 1,7-6 25,4 2 1,5 1 30,7-1 1,1 0 129,3-4 0,2 0-103,5 0 1,-3 0 6,-1 0 1,0-1-194,0-3 0,0 3 109,-7-3 1,1 3-517,-8 1 1,-5-2-183,-3-2 105,-6 3 1,2-4 684,-8 5 0,-7 0 0,-7 0 0</inkml:trace>
  <inkml:trace contextRef="#ctx0" brushRef="#br0" timeOffset="111">18422 15795 7830,'-12'11'592,"7"1"192,5-1 1,5-3-347,7 0 1,3-6-92,0 2 1,6 1-312,-2-1-3,-3 0 1,6-1-23,-3 1 1,2 0-143,2-4 1,-1 4 236,-3 0-106,2-1 0,-3-3 0,5 0 0</inkml:trace>
  <inkml:trace contextRef="#ctx0" brushRef="#br0" timeOffset="112">19484 14859 7847,'5'-7'0,"-2"-3"249,4 2 532,1 3-425,3 0 0,-4 7 176,-4 1 1,-1 4 27,-2 4 0,0 6-177,0 2 1,0 6-223,0 2 1,-4 6-20,0 1 0,0 0-170,4 4 1,0 2 72,0-2 1,4-2-81,0-5 0,5 1-230,-2-6 0,0 1-436,0-4 0,1-2-453,3-2 0,-4-2 133,-3-6 1021,-3-4 0,4 3 0,1-4 0</inkml:trace>
  <inkml:trace contextRef="#ctx0" brushRef="#br0" timeOffset="113">19221 15498 7821,'5'6'1157,"-3"0"-691,8-6 0,1 0-323,8 0 1,2 0 18,-2 0 1,2-4-42,-2 0 1,7 0 66,0 4 1,2 0 20,-1 0 0,2-4-40,5 0 1,4 1-105,0 3 1,4-4 10,-4 0 0,0-4-302,-3 5 1,-2-5-74,-3 4 0,2-3 175,-6 3 1,0-4-727,-7 4 0,1-1 850,-5 2 0,1-4 0,-5-4 0</inkml:trace>
  <inkml:trace contextRef="#ctx0" brushRef="#br0" timeOffset="114">19381 15761 9024,'5'-7'1154,"-3"2"-381,3 5 486,-5 0-1020,0 5 0,0 2-25,0 4 0,0 4-55,0 1 1,-4 0-58,0-1 1,-1-1-92,1 5 0,3 0 63,-3 4 0,-1 0-236,1 0 0,0 0 55,4 0 0,0-1-37,0 1 0,0 0-7,0 0 1,0 0-55,0 0 0,4-6 96,0-1 1,5-1 46,-2-4 0,5 3 57,3-6 1,-2 1-47,2-2 1,-1 2-106,1-5 1,-2 1 35,2-1 1,-2-3-393,-2 3 303,6-3 0,-5-1-114,4 0 0,-7 0-625,-2 0-406,-4 0 1354,2-5 0,-5-1 0,0-6 0</inkml:trace>
  <inkml:trace contextRef="#ctx0" brushRef="#br0" timeOffset="115">19256 16046 7729,'0'-6'892,"5"-4"1,1 9-828,5-3 1,1 2 101,-1 2 0,1 0-18,-1 0 1,1 0-135,-1 0 1,0 0-244,1 0 1,-1 0-43,1 0 0,-1-1-296,0-3 0,1 2 566,-1-6 0,1 1 0,-1-5 0</inkml:trace>
  <inkml:trace contextRef="#ctx0" brushRef="#br0" timeOffset="116">19632 15738 7771,'12'-11'-522,"-1"-1"1,1 1 782,-1-1 1,2 1-52,2-1 1,-4 1 67,1 0 1,-1 3-70,-3 0 1,-2 5 156,2-5 1,-4 5 200,3 0-255,-4 1 1,3 2-123,-2 0 1,-1 0-14,4 0 1,-3 0-94,4 0 28,-6 0 1,7 2-195,-5 1 0,3 4 68,-3 4 1,0 1-23,-4-1 0,0 0-84,0 1 1,0 3-75,0 0 1,0 4 100,0-3 1,0 0-97,0-1 0,-5-2 92,-3 2 1,2-2-12,-2-2 1,5-3 144,-5 0 1,4-2-149,-3 2 554,4-3-242,-2 0 0,6-4-18,3 3 1,6-3-23,5-1 1,6 4 168,-2 0 1,2-1-155,2-3 1,0 0-162,0 0 0,-2 0-1604,-2 0 1589,-2 0 0,-6 0 0,1 0 0</inkml:trace>
  <inkml:trace contextRef="#ctx0" brushRef="#br0" timeOffset="117">6441 17086 7951,'-7'0'-54,"-1"0"0,4 0 30,-3 0 0,3 0 184,-4 0 1,4 0 266,-3 0 187,4-5-281,-2 3 169,5-3 1186,0 5-1453,5 5 1,0 5-81,3 6 1,1 5 14,-5 2 0,1 5-106,-1 6 1,-3 2 46,3 2 0,-3-1-115,-1 5 0,-4-1 19,0 5 0,-3-4 61,3 0 0,-4-5-200,4 1 1,1-3-74,3-1 0,0-1-211,0-2 0,0-3 129,0-5 1,0-2-86,0-2 1,0-1 130,0-3 0,1-6-186,3 3 250,-3-4 0,5 3 2,-2-4 0,-3 0-380,3-4 249,-2-1-391,-2 3-850,0-5 1539,-6 0 0,0 0 0,-5 0 0</inkml:trace>
  <inkml:trace contextRef="#ctx0" brushRef="#br0" timeOffset="118">6361 17280 7964,'0'-12'-42,"-1"1"202,-3 0 0,3-1-22,-3 1 0,3-1 249,1 1-156,0-1 0,1 1-22,3 0 1,-1 0-111,4 4 1,1-3 50,3 2 1,1-6-128,-1-1 0,2 0 20,2 3 0,3 1 48,5-1 0,-1 5-65,1-1 1,0 2 86,0-2 1,0 3-76,0 5 1,2 0 6,-2 0 0,2 0-107,-6 0 0,-2 5 98,-2 3 0,-2 3-138,-2 4 1,-5 3-63,-2 5 1,-2 0 44,-2 0 1,-7 3-65,-4 1 1,-6 3 139,-6-3 0,-3 0 62,-1-4 1,-5-1-36,2 1 0,-2-1 88,2-3 1,2-3-72,5-4 0,1-2 26,3-2 1,0-2-224,8-2 0,-3-3 135,6 3 1,3-4-461,2-4 0,3 1-1,3-4 1,7 1 521,6-2 0,9-7 0,-1 2 0</inkml:trace>
  <inkml:trace contextRef="#ctx0" brushRef="#br0" timeOffset="119">7287 16983 7887,'-8'0'506,"0"0"19,6 0-302,-3 0 1,3 1-52,-1 3 1,-2 2 106,-3 6 1,-2 0-57,2 4 1,-2 1-51,-1 6 1,-5 1 25,1 3 0,-1 2-129,0 5 0,4-2 94,-4 2 0,4-2 44,0 6 0,5-2-50,-1-2 1,6 0-32,-2 1 0,3 3-220,1 0 1,1-2 97,3-5 1,-1 1-392,9-6 0,-3 3 150,6-6 1,3 3 15,1-7 0,-2 1 25,3-1 1,-3 1-79,2-4 0,3-1 153,-3-4 1,-1 1 151,1-1 1,-5 0 55,1 1 0,-2-1-112,-2 1 0,-3-5 115,-1 1 1,-3-4-36,4 3 0,-5-4 48,5 1 57,-5 2 13,7-5 0,-8 8-150,6-5-14,-6 0-374,4-4 157,-6 0-1430,5 0 1637,-4 0 0,4 0 0,-5 0 0</inkml:trace>
  <inkml:trace contextRef="#ctx0" brushRef="#br0" timeOffset="120">7972 17029 7960,'0'-7'-720,"0"-3"1102,0 4 145,0-6-183,0 6 313,0-4-260,0 8 21,0-3-17,0 5 1,0 5-98,0 3 1,0 2-80,0 2 0,0 3-39,0 0 1,0 5-79,0-1 1,0 7-132,0 0 0,0 5 94,0-4 0,0 3-68,0-3 1,4 3-63,-1-3 1,1 3 15,-4-3 1,4 3-65,0-3 0,3 5 42,-3-2 1,4 1 174,-4 3 1,3-7-139,-3 3 1,5-1-69,-1-2 0,0-4 19,0-4 1,2-2-167,-2 3 0,-2-4 101,2-5 1,-6 1 87,2-1 1,1 1 112,-1-1 1,0-3-100,-4-1 205,0-4-370,0 7 47,0-9-6,0 4-777,0-5 529,5 0-124,-4 0 536,9 0 0,-3 0 0,4 0 0</inkml:trace>
  <inkml:trace contextRef="#ctx0" brushRef="#br0" timeOffset="121">8371 17166 7987,'0'-12'-992,"0"5"1855,0-1-127,-5 5 135,4-2-251,-4 5 481,5 0-847,5 0 1,1 7-73,6 4 0,-1 2-88,1 6 1,0 1 87,4 7 0,-2-2-190,5 6 0,-2-6 105,2 2 1,3-3-139,-3-1 0,3-1 32,0 1 0,1-4 94,0 0 0,-4-3 93,0 3 1,-1-5-129,1 1 1,1-1-77,-4 1 1,-1-4-102,-4 1 0,1-1-296,-1-3 1,-1-2 44,-2 2 1,-2-4-772,-2 3 134,-3-4 278,4 2-394,-5-5 473,0 0 658,-5 0 0,-1 0 0,-6 0 0</inkml:trace>
  <inkml:trace contextRef="#ctx0" brushRef="#br0" timeOffset="122">8828 17074 7867,'0'-6'-90,"0"-4"1,-1 8 1352,-3-1-523,3 1-514,-9 2 1,3 5-35,-4 3 1,3 2-16,1 2 0,-1 4-62,-3 3 1,-1 3 14,1 1 0,-4 3-157,0 1 0,-6 5 32,2-2 0,-2 2 79,-2-2 0,0 6-52,0-6 1,0 6 64,0-6 1,2 2-99,2-2 0,-2-2-3,6-5 0,0-1-69,4-3 1,0-1 78,4-3 1,-2-6-25,5 2 1,0-2-52,4 2-252,0-4 178,0 3 0,0-8-25,0 6-638,0-5-109,0 2 292,0-5 1,0 0 0</inkml:trace>
  <inkml:trace contextRef="#ctx0" brushRef="#br0" timeOffset="123">9080 17360 8844,'7'0'597,"1"0"0,-4 0-272,3 0 1,-3 0-51,4 0 1,3 0 0,4 0 0,2 0-162,-2 0 0,-1 0 111,5 0 1,0 0-89,4 0 1,0-4 110,0 0 1,-4-1-274,0 1 0,-2 3-86,2-3 0,-2 2-58,-6-2 1,-3 3-455,0-3-578,-6 2-1031,3 2 2232,-5 0 0,-10 0 0,-3 0 0</inkml:trace>
  <inkml:trace contextRef="#ctx0" brushRef="#br0" timeOffset="124">9856 17782 8421,'0'-6'1208,"0"0"-684,0 2-147,0 3-233,0-10 0,4 5 22,0-5 1,0 3-117,-4 0 0,3-1 15,1-6 0,4 1 41,-4-5 1,3 4-102,-3-4 1,4-1 55,-4-7 1,4 3 11,0-3 1,-3-1-24,-1 2 0,1-5-107,-1 5 0,0-2 54,-4 1 1,0 3-159,0-3 1,0 4-79,0 4 72,0-2 155,0 8 0,0-7-21,0 5 0,0-1 6,0 5 1,0 3 3,0 1 1,0 3 33,0-4 6,0 6-3,5-3 1,-3 5 6,6 0 0,-1 5-14,5 2 1,-5 7-6,1 2 1,0 3-91,3-4 1,-3 4 43,-1-4 0,0 4-7,0-4 1,3 1 24,-2-5 1,1 0-8,-1 1 1,6-6-54,-3-2 1,3-3-8,-3-1 0,5 0-78,-1 0 1,5-1 66,-1-3 0,-2-2 107,-2-6 0,1 1-26,0 0 0,-1-1 108,-4 1 1,1-1-39,-1 1 1,0-4 169,1-1 1,-6 1 21,-2 4 139,2-1 360,-4 1-234,3 0-21,0 4-323,-4 2 0,5 10-19,-2 3 0,-1 7 51,4 4 0,-3 4-13,4 4 0,-6-1-53,2 8 0,1-6-1,-1 7 1,5-7-203,-1 2 1,0-5 51,0 2 0,2-7-304,-2-1 1,-2-5-45,2 2 1,-4-5-778,3-3 445,-4 2 1,3-5-1425,-2 2 2129,-3-1 0,9-6 0,-3 0 0</inkml:trace>
  <inkml:trace contextRef="#ctx0" brushRef="#br0" timeOffset="125">10941 16869 7798,'0'-7'1372,"0"2"1084,0 5-2172,0 5 1,0 5 46,0 6 1,4 5-118,0 2 0,1 5 0,-1 6 0,-3 1 49,3-1 0,-3 4-28,-1 0 0,0 5-5,0-1 1,4 1 21,0-1 1,-1 1-208,-3-5 1,4 0 93,0-3 1,1-3-231,-1-1 1,-2 1-75,6-6 0,-4-3-1,4-4 1,-6-4 108,2 4 1,-2-5-85,2 2 0,-3-7 73,3-2 0,-2-3 20,-2 4-129,0-6 1,0 4-2,0-2-707,0-2-217,0 3 509,0-5 1,0-5 0,0-2 0</inkml:trace>
  <inkml:trace contextRef="#ctx0" brushRef="#br0" timeOffset="126">11729 17108 7933,'0'-6'1041,"0"1"-587,0 5-227,5 0 1,-2 0-90,4 0 0,-3 0 80,4 0 0,-1 0-162,5 0 0,-1 0 81,1 0 0,3 5-41,0 3 1,4-2 47,-4 2 0,6-5-91,-2 5 0,2-4 50,2 4 0,0-2-81,0 1 1,-2 0 48,-1-3 0,1-3 37,-2 3 1,1-3-32,-1-1 1,2 0 28,-6 0 1,0 0-137,-3 0 1,-1 0 22,0 0 55,-4 0-42,-2 0-140,-5 0 0,-1 4-9,-3 0 0,0 1 75,-7-2 0,2 0-48,-7 5 1,0-1 76,1 5 0,-2-5-60,2 1 1,-3 0 53,-5 3 0,4 0-1,0 1 0,0-5 39,-4 1 1,2-2 1,2 2 0,-1 1-60,4-5 1,-3 1 33,4-1 1,-1-3-260,0 3 0,4-3 77,-4-1 1,4 1-738,0 3-137,1-3-195,-1 4 1282,6-5 0,-4 0 0,4 0 0</inkml:trace>
  <inkml:trace contextRef="#ctx0" brushRef="#br0" timeOffset="127">12300 17383 7999,'7'0'101,"-2"-6"254,-5 5 319,0-4-365,-5 0 1,2 4-28,-5-3 0,1 3 168,-5 1-197,1 5 0,0 0 24,-1 2-54,1 4 1,-1-5-84,1 5 0,-1-3 83,1 0 0,-2-2-294,-2 2 1,1 2-20,-5-3 0,4 4-33,-4 0 1,0 0 33,-4 1 0,0-1-67,0 1 1,0-1-65,1 0 0,-1-3 145,0 0 0,1-2 5,3 2 0,3 1-17,4-6-1,1 6-55,0-8 0,4 5-210,2-6-2021,5 0 2374,5 0 0,2 0 0,4 0 0</inkml:trace>
  <inkml:trace contextRef="#ctx0" brushRef="#br0" timeOffset="128">13191 16914 7583,'0'-11'-735,"0"3"906,0 1 0,1 3 135,3-4 446,-3 6-142,5-8 160,-6 8-261,0-3-69,0 5 1,0 5-230,0 3 0,0 7-27,0 4 0,0 3 60,0 1 1,0 1-146,0 2 1,3 2 42,1 3 1,0 0-89,-4-4 0,0 4 20,0-5 0,0 5-155,0-5 0,1 1 124,3-4 0,-1 0-105,4-1 1,-3 1-94,4 0 0,-5-1 44,5-3 0,0-3-51,3-4 149,0 4 0,1-3 44,-1 2 1,1-4-10,-1-3 0,4 1 20,1-5 0,-1 0-28,-4-4 1,4 0 11,1 0 0,3 0-148,-4 0 1,4 0 95,-4 0 0,4 0-1329,-4 0 634,1 0 1,-6-2-1231,-3-1 1951,4 1 0,-5-8 0,5 4 0</inkml:trace>
  <inkml:trace contextRef="#ctx0" brushRef="#br0" timeOffset="129">13100 17314 7880,'0'-8'240,"0"1"-122,0-1 0,9 1-51,2-1 0,4 5 154,0 0 0,-2-2 283,2 1 1,3-1-154,1 1 0,3 3-13,1-3 1,3 3-132,1 1 0,0 0-110,-5 0 1,4-2-66,-3-2 0,1 3-203,-9-3 1,0 3-356,-3 1-804,-1 0-410,0 0 1740,1 0 0,-6 0 0,-1 0 0</inkml:trace>
  <inkml:trace contextRef="#ctx0" brushRef="#br0" timeOffset="130">13865 17246 7935,'6'-2'50,"-2"-2"0,-3 2 1275,-1-6-595,0 6-381,0-3-393,5 5 251,-3 0-791,3 0 0,-4 0 584,3 0 0,-3 0 0,4 0 0</inkml:trace>
  <inkml:trace contextRef="#ctx0" brushRef="#br0" timeOffset="131">14642 17143 7828,'0'-8'225,"0"0"194,0 6-299,5-8 1,-4 7 147,3-4 42,-3 4-167,-6-2 0,-1 5-126,-6 0 1,1 0 64,-1 0 0,-3 0-94,0 0 1,-4 5 15,4 3 1,-6-2 90,2 2 0,1-1 3,-1 5 1,5-1-8,-1 1 1,1-1-2,-1 0 1,6 5-38,-2-1 1,2 4-1,-3-4 0,5 5-17,-1-1 1,6 3-115,-2 1 1,3-2-38,1-2 1,3 2 90,1-6 0,5 0-79,-1-3 0,3-1 38,4 1 0,-2-5-130,2 1 1,2-6 58,-2 2 0,5-3 18,-1-1 0,3 0 23,1 0 1,3-5 16,1-2 1,0-5-67,-4-3 0,-4 1 66,0-5 1,-5 5 92,1-1 1,-6-2-49,-2 2 1,-4-4 7,1 4 1,-3-2-6,-1 2 0,-1-1 107,-3-3 0,1-2-77,-4 6 0,-1 0 6,-3 3 0,-2 1 33,-2 0 1,2 0-40,-2 4 0,-2 2 76,2 5 0,0-4-42,3 0 0,5 0 44,-1 4 65,6 0 275,-3 0-100,5 0-243,5 0 0,6 0 119,8 0 0,-1 0-100,1 0 0,0 0-20,4 0 1,0 0 54,-1 0 0,1-4 0,0 1 1,0-1-17,0 4 0,-4-1-12,0-3 1,-5 3-5,1-3-47,-2 2 0,-6 2-657,1 0 326,-5 0-398,2 0 1,-7 2-658,-1 2 1336,-4-3 0,-4 9 0,-1-4 0</inkml:trace>
  <inkml:trace contextRef="#ctx0" brushRef="#br0" timeOffset="132">15110 16652 7880,'-7'-12'0,"1"5"0,2-1 0,3 4 626,-3-3-55,3 4-223,6-2 0,-2 5 175,4 0 1,1 0-72,3 0 0,2 5-117,2 3 0,-1 3-39,5 4 0,-4 1-99,4 6 0,0 0 13,4 8 0,0 1 28,0 3 1,0 5-14,0 3 0,-1 7-360,1 0 0,-5 4 236,-3-3 0,-2 4-305,-2 0 1,0-2 137,-4 1 0,2-5-280,-5 2 1,3-3 43,-3-2 0,1-4-100,-1-3 1,-3-4 139,3-3 0,-2-1-101,-2-7 1,0 1-34,0-9 0,-2 1-286,-2-5 478,-2 0 0,-5 0-39,-1-4 1,-3 2 26,0-5 1,-4 1-164,4-1 1,-1-3-145,5 3 0,-1 1 523,1-1 0,0 0 0,-1-4 0</inkml:trace>
  <inkml:trace contextRef="#ctx0" brushRef="#br0" timeOffset="133">16286 17131 7860,'6'-11'0,"1"-1"108,-3 1 572,-3 0-255,9-1 405,-9 6-109,4-4 19,-5 8-486,0-3 0,0 7-26,0 1 1,0 4-69,0 4 1,-6 1-105,-5-1 1,-2 2-144,-6 2 1,-1 1 101,-7 3 0,2 2-269,-6-6 1,4 4 103,-3-4 0,5 4-54,-2-3 1,3 3 94,1-4 1,1 0 45,3-4 1,4-3 28,8 0 1,0-5 110,3 5 1,3-4-29,-3 4 1,8-6-50,4 2 0,6-2 24,1 2 1,9-3-75,-1 3 1,7-2-10,1-2 1,1 0 26,-2 0 0,2 0-10,-6 0 1,4 0-27,-8 0 1,3 0-237,-10 0-696,0 5 679,-4-4 1,-4 5 320,-3-2 0,-13-3 0,-4 4 0</inkml:trace>
  <inkml:trace contextRef="#ctx0" brushRef="#br0" timeOffset="134">15932 17554 8548,'13'0'647,"2"0"0,-2 4-725,2-1 1,5 1 246,-1-4 1,5 2-266,-5 1 1,7-1-287,0 1 1,1 3 381,-4-3 0,0 6 0,0-2 0</inkml:trace>
  <inkml:trace contextRef="#ctx0" brushRef="#br0" timeOffset="135">17063 16537 7849,'-12'-6'668,"1"-4"624,5 4-861,1-1 1,6 3-352,3 8 1,-2 3 15,6 4 0,-4 5 99,3 4 1,-3 1-57,4 2 0,-5 1-27,5 3 0,-5-2-36,0 6 0,2-6-121,-1 2 0,1-3-181,-1-1 1,-3-2 148,3-2 1,-3 1-591,-1-4 1,0 3-22,0-4 0,0 0 688,0-3 0,0-1 0,0 0 0</inkml:trace>
  <inkml:trace contextRef="#ctx0" brushRef="#br0" timeOffset="136">16754 17200 7410,'8'-7'480,"0"4"0,-1-2-77,5 1 1,0 0-142,4 4 0,1-4-58,6 0 1,5 1 9,3 3 0,3 0-42,4 0 1,-1 0-33,5 0 1,-1-2-111,5-2 0,0 3 71,0-3 0,-5-1-208,1 2 0,-1-5-23,1 4 0,0-4-260,-8 5 0,1-5-7,-8 4 1,-5 0 176,-7 4 0,-2-3-1057,-2-1 1277,-5 0 0,-1 9 0,-5 1 0</inkml:trace>
  <inkml:trace contextRef="#ctx0" brushRef="#br0" timeOffset="137">16971 17440 7931,'-3'-12'-6,"-1"1"935,0 4-308,4 2 1658,0 5-1764,0 11 1,0-3-121,0 11 1,-4 2-379,0 5 0,-1 4 5,1 4 1,3 0 142,-3 0 0,3 2-57,1 2 0,0-6-170,0 2 0,0-4-54,0 1 0,1 1-169,3-6 1,1 5-123,3-5 1,6-3 171,-3-4 0,5-4-13,-1 5 0,-1-10 138,5 1 1,0-3 44,4-1 0,-4 0-29,0-4 0,-2-1 16,2 2 0,-2-3-114,-6-1 1,1 0-143,-1 0 1,-4-1-1169,-4-3 1502,-1 2 0,-2-8 0,0 4 0</inkml:trace>
  <inkml:trace contextRef="#ctx0" brushRef="#br0" timeOffset="138">16812 17805 7770,'-7'-5'0,"3"0"133,8-3 1,-1 3-191,4 5 0,2 0 374,6 0 1,-1-1-83,5-3 0,0 3 68,4-3 0,4 3-407,0 1 0,-1 0-281,-3 0 1,0 0-42,0 0 0,-5 0 426,-3 0 0,3-5 0,-1-2 0</inkml:trace>
  <inkml:trace contextRef="#ctx0" brushRef="#br0" timeOffset="139">17154 17463 7879,'0'-17'0,"1"3"613,3-5-516,3 5 1,5-6 219,3 5 1,2-1-228,2 5 1,-2 3 247,-6 1 1,2-1 86,2-3 0,-2 4 140,2 3 0,-3 3-346,0 1 1,-1 1-235,1 3 1,-5 3 84,1 4 0,-4 2-92,3 2 0,-4 3-181,1 5 0,-3-4 101,-1 0 0,-5 0-393,-3 4 0,2-4 188,-2 0 0,5-4-49,-5 4 1,0-5 84,-3 1 1,5-2-201,2-2 247,-3-5 482,6 5 106,-4-10 1,6 4-207,3-5 1,2 0 82,6 0 1,3 0-110,0 0 1,2 0-37,-2 0 0,2 0-262,2 0 1,2 0-470,-2 0 1,-1 0 634,1 0 0,0 0 0,4 0 0</inkml:trace>
  <inkml:trace contextRef="#ctx0" brushRef="#br0" timeOffset="140">18034 17805 7818,'-7'-5'3687,"2"4"-2417,5-9-3149,5 8 928,-4-3 951,5 5 0,-6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86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1496 8908 8201,'0'-7'-197,"0"-1"1,0 4 120,0-3 353,0 4 1,0-3-1,-1 3 1271,-3-1-1770,3-4 414,-4 6 725,5-3-625,0 5-291,-5 5 1,3-2 59,-1 4 1,1 5-88,2 3 0,0 7 88,0 0 1,2 6-74,1 7 0,0 0 44,5 3 1,-6 2-59,2 1 0,1 4-159,-1-3 0,0-3 140,-4-1 0,0-2-63,0-2 1,3-1 45,1-3 1,0-2-24,-4-5 0,4 0 31,0 0 0,-1-4 4,-3 0 0,4-5-77,0 1 1,0-2-7,-4-2 0,0-3-272,0-1 183,0-4-652,0 2 278,0-5 595,0-5 0,0-1 0,0-6 0</inkml:trace>
  <inkml:trace contextRef="#ctx0" brushRef="#br0" timeOffset="1">1565 9034 8149,'-4'-12'-276,"0"1"1,-4-4 110,5 0 0,-2-1 931,1 5 0,2 3-202,-1 1 0,1 3 469,2-4-567,0 6-327,0-3-176,5 15 1,2-1 185,4 10 0,6 4-180,2 3 1,2 6 39,2-2 1,4 3-63,-1 2 1,6 3-90,-1 0 0,-2 0-239,1-4 1,-3-1 100,3-2 0,-4 0-56,0-4 1,-1-4 298,-3-4 0,1-1-82,0 1 0,-4 1 259,0-5 0,-5 0-85,1-3 1,-2-1 5,-2 1 0,1-1-34,-1 1 0,-3-2 213,0-3 0,-5 2 54,5-5-389,-6 5-469,4-8 197,-6 4-1419,0-5 739,-6 0 1047,0-5 0,-5-1 0,-1-6 0</inkml:trace>
  <inkml:trace contextRef="#ctx0" brushRef="#br0" timeOffset="2">2067 8874 8095,'0'-11'118,"0"3"117,0 0 1,0 5 69,0-5 0,-1 5 197,-3 0 260,3 1-463,-4 2 1,5 7-256,0 4 1,0 7 67,0 9 0,5 2-57,2 5 0,0 7-65,0 4 0,0 2-193,0 6 1,2 0-19,-5 0 0,4 0 52,-5-7 0,3 2-61,-3-6 1,-1-7 61,1 0 1,-1-9 349,-2 1 1,4-8-40,-1-4-126,1 3 1,-4-5-231,0 2 1,0-6-248,0-2 1,0-3 459,0 4 0,5-6 0,2 3 0</inkml:trace>
  <inkml:trace contextRef="#ctx0" brushRef="#br0" timeOffset="3">2604 9182 7418,'-5'-6'1763,"4"1"-918,-4 5-111,5 0 1,5 0-685,2 0 0,0 0 113,0 0 0,1 0-149,3 0 0,2 0 81,2 0 0,-1 0-103,5 0 0,-4 1 7,4 3 1,0-3 57,4 3 0,0-3-152,0-1 1,-1 0 92,-3 0 1,2-3-144,-2-1 0,-2 0 41,-2 4 1,-2-4-230,-2 0 1,0 1 116,1 3 1,-5 0-1123,1 0 144,-5 0 888,2 0 1,-15 5 0,-3 1 0</inkml:trace>
  <inkml:trace contextRef="#ctx0" brushRef="#br0" timeOffset="4">2593 9411 8184,'-7'6'670,"2"-1"-183,5-5 0,5 0-50,3 0 0,2 0 114,1 0 0,2 0-95,2 0 0,3 0-211,5 0 0,0 0-76,0 0 1,1 0 90,2 0 1,-2-1-371,3-3 0,1 2 171,-1-6 0,-1 5-841,-3 0 1,0-2 109,0 1 670,0 0 0,0 4 0,-1 0 0</inkml:trace>
  <inkml:trace contextRef="#ctx0" brushRef="#br0" timeOffset="5">3780 9011 8015,'-6'-5'-1034,"-3"2"775,5-4 1,-1 0 840,1 0 1,2-2 390,-6 5-93,6-5-464,-8 3 0,7-2 181,-5 1 119,6 4-256,-3-2-479,5 5 0,0 6 108,0 6 0,0 4-36,0 7-117,0 5 80,0 1 1,0 11-124,0 2 1,1 2-55,3 2 0,-3 2 133,3-2 1,1 0-571,-1-7-436,0 4 875,1-8 0,-4 0-74,3-9 1,-2-2 141,2-1 0,-3-1 39,3-3 1,-3-3-103,-1-4 1,0-5 19,0 1 0,0-4-286,0 3 1035,0-4-665,0 2 0,2-5-1217,2 0 1267,-3 0 0,4-10 0,-5-3 0</inkml:trace>
  <inkml:trace contextRef="#ctx0" brushRef="#br0" timeOffset="6">3689 9045 8230,'-5'-17'271,"4"0"259,-3 6-256,-3-1 225,6 1 31,-4 4 0,6-1-106,3 4 0,0 5-334,7 7 0,3 3 178,9 4-268,0 8 187,0 6 1,5 9-409,2 0 1,-1 4 223,2-4 0,-4 0-428,3-3 1,-3-1 239,3 0 0,-5-5-15,2-2 1,-3-4 21,-1-4 0,-1 3 90,-3-3 0,1-3 71,-5-1 0,4-2 147,-4-2 1,1-3 16,-5 0 0,-3-2-147,-1 2 0,-3 0-204,4-4 0,-6 1-30,2-1-1251,-3-3 410,-1 10 1075,0-10 0,0 4 0,0-5 0</inkml:trace>
  <inkml:trace contextRef="#ctx0" brushRef="#br0" timeOffset="7">4283 8885 8017,'-7'-17'210,"2"-5"0,4 11 191,-3-1-283,3 1 744,-4 4-538,5 1 0,0 2-295,0 8 0,0 4 133,0 7 0,0 4-37,0 8 1,0 3 59,0 8 0,4 4-274,0 8 0,3-3 5,-3 2 1,4-2-71,-5-1 1,1-1-250,-4 1 0,4-5 183,0-3 0,0-4 86,-4-4 0,0-2 75,0-5 0,3-4 182,1 0 1,0-5-138,-4 1 1,0-2 0,0-1 1,4-5-129,0 1 1,0-4-196,-4 3 1,0-3-440,0 4 302,0-6 473,0 3 0,5-5 0,1 0 0</inkml:trace>
  <inkml:trace contextRef="#ctx0" brushRef="#br0" timeOffset="8">4568 9422 8237,'0'-6'749,"0"1"1,0 6-601,0 3 1,0-2-2,0 6 0,0 3 19,0 5 1,0 5 152,0 2 0,0 0-175,0 4-36,0 2 1,0-5-197,0 3 0,0-1 82,0-3 0,0 2-78,0-6 1,0-2 54,0-2 1,0-2-49,0-2 1,0-3 31,0-1 0,0-3-420,0 4 0,2-6-1430,1 2 1894,-1 3 0,3-6 0,-5 4 0</inkml:trace>
  <inkml:trace contextRef="#ctx0" brushRef="#br0" timeOffset="9">5379 9057 8101,'-6'0'-57,"1"0"665,5 0-296,0 5 0,-4 1 68,0 6 0,0 4-143,4 3 0,0 3-123,0 1 0,0 4 152,0 4 0,0-2-273,0 2 1,0-2-24,0 1 0,0 2-24,0-5 0,0-5 72,0-3 1,0-1-121,0 1 1,0-2 69,0-6 0,0-3-23,0-1 1,2-4-838,1 1 375,-1 2-976,3-5 1493,-5 4 0,0-5 0,0 0 0</inkml:trace>
  <inkml:trace contextRef="#ctx0" brushRef="#br0" timeOffset="10">5048 9377 8101,'0'-12'554,"1"4"-318,3 1 1,-1 4 0,4 0 0,-3 1 14,4 2 1,1 0 202,6 0 1,0 0-77,8 0 0,-2 2-131,10 1 0,-2-1-110,2 1 0,2-1-135,-3-2 1,-1 0-307,2 0 0,-6-2 259,2-1 1,-3 1-760,-1-1 1,-1-3 411,1 3 1,-1-1-600,-3 4 991,-3 0 0,1 0 0,1 0 0</inkml:trace>
  <inkml:trace contextRef="#ctx0" brushRef="#br0" timeOffset="11">5870 9594 7832,'7'0'1746,"-2"0"-853,0 0-31,-4 0-438,4 0-250,-5 0-581,0 5 243,0-4 72,0 4 0,1-5-280,3 0-1523,-2 0 960,3 0 935,0 0 0,-4 0 0,4 0 0</inkml:trace>
  <inkml:trace contextRef="#ctx0" brushRef="#br0" timeOffset="12">6213 9605 7906,'6'0'-208,"1"0"775,-4 0-347,-1 0 1,4 0 198,-2 0-495,-3 0 1,5 0 129,-2 0-326,-2 0 190,3 0 82,-5 0 0,5 5 0,1 1 0</inkml:trace>
  <inkml:trace contextRef="#ctx0" brushRef="#br0" timeOffset="13">6498 9594 7938,'12'-6'652,"-4"5"-123,-1-3-152,-4 3 1,3 1 75,-2 0-345,-3 0-747,9 0 507,-8 0-1494,8 5 1626,-9-4 0,9 10 0,-4-5 0</inkml:trace>
  <inkml:trace contextRef="#ctx0" brushRef="#br0" timeOffset="14">7344 9228 7974,'0'-11'279,"0"-1"641,-5 1-203,3-1 190,-3 1-557,5 5-123,0 1 0,0 6-163,0 3 0,0 3 138,0 8 0,0 3-209,0 5 1,1 8 56,3-1 0,-2 6 79,1-6 0,0-1-258,1 2 0,-2-6-302,6 2 1,-6-5-38,2-2 0,1 0 229,-1-5 0,0 0-98,-4-3 1,4-5 67,-1 1 1,1-4 268,-4 3 0,-5-4 0,-1 2 0</inkml:trace>
  <inkml:trace contextRef="#ctx0" brushRef="#br0" timeOffset="15">7115 9456 8006,'5'-17'143,"2"5"558,4 8 0,0-1-204,1 2 1,1-1-24,2 4 0,3 0-229,4 0 0,3-4-47,1 0 1,3-3-988,6 3 586,-1-5 0,1 6-1973,3-4 2046,-2 4 1,-2-7 0,-6 4 0</inkml:trace>
  <inkml:trace contextRef="#ctx0" brushRef="#br0" timeOffset="16">8086 8943 8039,'-1'-13'0,"-3"-2"0,1 2 265,-4-2 1,4 2 21,-1 2 1,2 0 396,-2 4-109,3-3 178,-4 3-517,5 1 237,0 1-333,0 5 1,0 9 54,0 2 1,0 10-124,0 1 1,5 6 67,2 7 0,2 3-173,-1 0 0,2 5-215,-2-1 0,2 2 147,1 2 0,1-1-341,-1 1 0,-5-4 198,-2 0 0,1-5-90,-1 1 1,0-8 79,-4-3 0,4-3 112,0-1 0,-1-4-90,-3 0 0,0-5-204,0 1-264,0-2-495,0-2 1195,0 1 0,0-6 0,0-1 0</inkml:trace>
  <inkml:trace contextRef="#ctx0" brushRef="#br0" timeOffset="17">8052 9068 8181,'-5'-18'0,"3"2"168,-1 4 1,1 1 856,2 0-615,0-1 1,2 5 91,1-1 0,0 5-266,5 0 1,3 8-34,4 6 0,7 6-59,1 5-88,-1 1 1,8 9 111,-4 2 1,0 7-123,4-3 0,-3 1-472,3-1 1,1-3 107,3-1 0,-4-1-1,1-6 1,-5-5 98,5-3 1,-6-3 289,2 3 1,-3-5-70,-1 1 1,-4-2 90,0-2 0,-4-1-142,4-2 35,-5 2 138,-2-9 1,-2 8-485,-3-5 300,-2 5-1238,1-8 499,-6 4 800,0-5 0,0 0 0</inkml:trace>
  <inkml:trace contextRef="#ctx0" brushRef="#br0" timeOffset="18">8657 8931 7974,'-4'-21'286,"0"2"0,1 2 209,3 6-27,0-1 988,0 6-953,0-4 1,0 10-434,0 0 0,0 6 44,0 9 0,3 9 46,1 11 1,5 5 57,-1 10 0,-3 0-417,-1 4 1,1 0 27,-2-4 0,1 3-148,-4-3 1,2-2-115,1-6 1,-1-4 215,1-8 0,3-2 102,-3-5 1,1-1 25,-4-3 1,4-3-110,0-4 1,0-1 64,-4 0 1,0-3 2,0 0 1,1-2 194,3 2 1,-3 2 0,4-4 0</inkml:trace>
  <inkml:trace contextRef="#ctx0" brushRef="#br0" timeOffset="19">9194 9582 7934,'0'-11'-238,"0"-1"0,0 5 5,0-1 223,-5 0 1,3-3 744,-1 0 1,1 3 190,2 0-588,0 1 1,-3-5-87,-1 1 1,0 3-33,4 1 0,-4-1-56,0-3 1,-3 3 343,3 0-407,-5 1 1,3-3 85,-6 2 1,1 2-266,-1 2 0,-4 3-88,-3-3 1,1 6-36,-1 2 1,0 6 64,-4 2 1,5-1 33,3 4 1,0 2-132,4-2 1,-2 5 52,9-1 0,0 3-111,4 1 0,0-4 57,0 0 0,7-1-20,4 1 1,2-3 104,6-4 0,-1-6 39,1-2 0,2-3 197,-2-1 1,-1 0-71,1 0 1,-5-1 86,1-3 1,-1 1-34,1-4 0,-6 0 244,3 0 1,-7-3-114,2 2 0,-4 2 148,1-2 1,-3 4 146,-1-3-260,0 4-396,0-2 43,0 5 1,0 6 108,0 6 1,0 1-9,0 6 0,0 0 7,0 3 1,1 3 75,3 1 1,-1 0-95,4 4 0,-3-3 9,4 3 1,-5-1-163,5 2 0,-5-3 66,0-5 1,-1-2-96,-2-2 1,3-2-117,1-6 26,0 1 0,-4-5-254,0 1-822,0-6 1374,5 3 0,1-10 0,6-1 0</inkml:trace>
  <inkml:trace contextRef="#ctx0" brushRef="#br0" timeOffset="20">9559 9536 7958,'0'-16'278,"0"3"-278,0-2 0,2 2 236,1 2 1,-1-1 20,1 1 0,-1 3 156,-2 1 1,0-1-230,0-3 0,-5 1-1,-3 2 0,0-1-151,-3 5 1,2 1 72,-6 3 1,-3 0-178,-1 0 1,-3 5 89,0 2 0,-1 3-159,0 2 0,1-1-2,3 1 1,3 0 105,4 4 0,2-2-36,3 5 1,2-4-64,5 4 0,0-5-88,0 1 1,6-2 45,5-2 1,1-1-41,3-2 1,1 1 64,0-5 0,3-1 188,-4-3 0,1 0-43,0 0 1,-4-3 74,4-1 0,-4-4 2,0 4 1,-5-3 228,1 3 0,-4-4 451,3 4-257,-4 1-456,2 3 1,-4 0 105,3 0 0,-1 5-89,4 2 0,-4 5 21,1 3 1,1 3-5,-2 5 0,1-1-41,-4 1 1,0 0 24,0 0 1,0 4-160,0-1 0,0 1 92,0-4 1,0-2-383,0-2 0,0 2 177,0-6 1,0 0-819,0-3-16,0-6-192,5-1 1244,2-5 0,4 5 0,1 1 0</inkml:trace>
  <inkml:trace contextRef="#ctx0" brushRef="#br0" timeOffset="21">9845 9559 7909,'0'-11'0,"0"-1"400,0 1 1,0 0-42,0-1 1,0 1-37,0-1 1,0 5 138,0-1-96,0 0 1,-1 2-187,-3 2 0,1 3-202,-4 1 1,-1 1-94,-3 3 1,-1 4 176,1 7 0,3-1-252,0 5 1,5 0 62,-5 4 0,5-4-18,0 0 0,1-1 7,2 1 0,2 1-136,1-5 0,4 0 27,4-3 0,1-4 120,-1-1 0,1-4 118,-1 0 0,0-1-85,1-2 1,3-4 139,0 0 0,0-5-68,-3 2 1,-1-4 234,1 0 0,-2-4-71,-3 0 0,2-1 38,-5 5 0,1-4-121,-1-1 1,-3 0-24,3 1 1,-6-2-728,-2-2 1,-5 3 357,1 4 1,-2 2 332,-1 3 0,-11-4 0,-2 5 0</inkml:trace>
  <inkml:trace contextRef="#ctx0" brushRef="#br0" timeOffset="22">9753 9799 8039,'0'6'1066,"0"0"-8,0-6 1,0 5-963,0 2 1,0 0 120,0 0 1,0 1-179,0 3 1,0 4-55,0 1 0,0 0-147,0-1 1,0-1 49,0 5 0,0-3-191,0 3 0,0-5 52,0 1 1,2-2 64,1-2 1,0-3 23,5-1 0,-1-4 56,5 1 0,0-3 139,4-1 0,-2-5-100,5-3 1,-4-2 179,4-1 1,-4-2 62,4-2 1,-1 1 167,1-5 0,-1 3-24,-3-3 0,-4 0-98,1-4 0,-2 1 25,-6-1 0,0 0-54,-4 0 0,-2 2-275,-2 1 0,-3 4-110,-8 5 0,-7 0-174,-5 4 0,-4 2-221,0 5 0,-3 5-1406,-4 2 1993,7 4 0,3 0 0,12 0 0</inkml:trace>
  <inkml:trace contextRef="#ctx0" brushRef="#br0" timeOffset="23">15372 5847 8085,'0'-7'0,"0"-1"0,-1 6 0,-3-2 0,3-2 0,-4 4 0,5-3 1196,0 5 1,0 5-552,0 3 1,0 7-317,0 4 0,0 3-98,0 1 0,0 5-191,0 2 0,0-1 92,0 2 0,0 0-237,0 7 0,4-5 67,0 5 0,3-5-24,-3 6 1,5 0 50,-1-1 1,-2 0-444,2-4 1,-5-3 62,5-1 1,-5-1-96,0 2 1,0-3 128,1-5 1,-3-4 108,3 0 1,-3-5-43,-1 1 0,0-2-120,0-2-388,0 0 195,0-4 603,5 3 0,1-9 0,6 4 0</inkml:trace>
  <inkml:trace contextRef="#ctx0" brushRef="#br0" timeOffset="24">15715 6007 8052,'5'-11'0,"-4"0"0,3-1 0,-2 1 526,-2-1 71,0 6 311,0-4-330,0 9-343,0-10 11,0 10 0,3-3-264,1 8 0,0 8 46,-4 7 0,4 2 11,0 2 1,3 5 48,-3 2 1,4 5-80,-5 3 0,5-3-95,-4 3 1,3-2 66,-3-2 1,4 0-155,-4 1 1,3-2 77,-3-3 1,1 2-88,-1-6 1,-3-3 16,3-4 0,1-5 60,-1 1-39,0 3 0,-4-5 65,0 2 1,0-2-429,0-2 1,0-3 181,0-1 1,0-3 324,0 4 0,-5 0 0,-2 3 0</inkml:trace>
  <inkml:trace contextRef="#ctx0" brushRef="#br0" timeOffset="25">15372 6498 8052,'0'-11'442,"0"3"171,0 1 1,6 0 212,1 0-553,3-3 1,6 8 152,-1-1 0,5 0-120,-1-1 1,8 3-339,3-3 0,3-1-248,1 1 1,1-1-392,-1 1 0,4 2-1504,0-6 2022,0 6 1,-4-8 0,1 3 0</inkml:trace>
  <inkml:trace contextRef="#ctx0" brushRef="#br0" timeOffset="26">16252 5939 8001,'-5'-6'-201,"4"0"395,-5 1 1,5 4 692,-3-3-112,3 3-332,-4 1 186,5 0 1,0 5-354,0 3 1,0 7-15,0 4 0,0 8-118,0 3 1,0 3 110,0 1 0,0 4-419,0 0 1,4 4 175,0-4 1,1 4-419,-1-4 1,2-1 219,5-6 0,-3 0-71,0-4 0,-1 0 115,5-5 0,-5 0 72,1-3 0,-6-1-69,2-3 1,1-2-84,-1 2-48,0-2 1,-4-2 93,0 1 0,0-5-1344,0 1 1520,0-6 0,0 8 0,0-3 0</inkml:trace>
  <inkml:trace contextRef="#ctx0" brushRef="#br0" timeOffset="27">16640 6042 8038,'0'-18'0,"0"1"368,0 6 1,0 0 461,0-1-245,0 1 107,0-1 304,0 6-996,5 1 0,-3 10 76,1 3 0,-1 12 111,-2 6 1,0 11 42,0 5 1,3 4-262,1 3 1,4-4-29,-4 4 0,5-4-375,-2 4 0,-1-7 92,2-4 0,-4-4-79,4-3 0,-5-3 389,5-5 1,-4-2-60,3-2 1,-3-2-23,4-6 0,-6 1 25,2-1 0,-1-1-570,0-2 147,-1 2 1,3-8 510,-5 6 0,-5-5 0,-2 2 0</inkml:trace>
  <inkml:trace contextRef="#ctx0" brushRef="#br0" timeOffset="28">16172 6510 8038,'11'-5'1011,"5"0"-865,-1-3 0,1 3 5,0 5 1,3 0 398,7 0-273,3-5 0,11 2-628,2-4 1,3 0 43,5 0 0,-1-3 307,8 2 0,-2-2 0,7-1 0</inkml:trace>
  <inkml:trace contextRef="#ctx0" brushRef="#br0" timeOffset="29">17108 6064 8225,'0'-11'-293,"-3"0"332,-1-1 0,0 5 261,4-1 0,0 0-46,0-3 1,0 0 195,0-1 0,0 4 174,0 1 126,0 4-150,0-7-470,0 9 1,0-3-18,0 8 1,1 7 100,3 8 1,-1 8-196,4 3 1,-3 5 114,4 3 0,-5 1-136,5 3 0,0 1 77,3-5 1,-3 4-296,-1-4 1,-3-4-74,4-3 1,-4-2-64,3 2 0,-4-5 2,1-7 1,-3 2 84,-1-6 0,0 0-78,0-4 1,0 1-245,0-1-93,0 1 206,0-1 0,0-3 478,0-1 0,-5-4 0,-2 2 0</inkml:trace>
  <inkml:trace contextRef="#ctx0" brushRef="#br0" timeOffset="30">17520 5996 7996,'0'-17'-240,"-4"5"203,0-3 0,0 2 1435,4 1-435,0 1 316,0 0-320,0 4-1074,0 2 101,0 20 0,5 2 203,3 17 1,-2 4-30,2 12 0,-1-2-144,5 5 1,-5-5-448,1 2 1,-5-3 218,0-1 1,3-6-201,-3-2 1,2-3 124,-1-5 1,-3-2 110,3-5 0,-1-4 20,1 0 0,-3-5-35,3 1 1,-3-6-135,-1-2 0,0-3-783,0 4 1108,0-6 0,0 9 0,0-5 0</inkml:trace>
  <inkml:trace contextRef="#ctx0" brushRef="#br0" timeOffset="31">17063 6487 8040,'7'-8'979,"1"1"-558,0 4 0,7-3 273,0 2 0,7 3-262,0-3 0,3 3-91,5 1 0,-1-4-96,2 0 1,5-1-505,-1 1 1,2 3-290,-3-3 1,0 2 547,0-2 0,6 3 0,0-4 0</inkml:trace>
  <inkml:trace contextRef="#ctx0" brushRef="#br0" timeOffset="32">18079 5950 8033,'-1'-10'-1107,"-3"3"2226,3-4-666,-4 5 0,4-2 671,-3 1-351,2 4-401,-3-2-189,5 5 1,0 7-150,0 4 0,0 7 72,0 8 1,2 5 156,1 7 1,0 2-458,5 6 0,-6-1 129,2-4 0,1 4-365,-1-3 0,3-3 183,-3-1 1,4-7-127,-4-5 1,-1-2 146,-3-1 1,4-1-21,0-3 1,0-3 24,-4-4 0,4-1-217,0 1-451,-1-1 889,-3 0 0,5 1 0,2-1 0</inkml:trace>
  <inkml:trace contextRef="#ctx0" brushRef="#br0" timeOffset="33">18388 5950 7980,'0'-24'-61,"0"3"-44,0 9 0,0 1 618,0-1 865,0 6-373,0-4-627,0 9 0,1-3-306,3 8 1,-3 7-15,3 8 1,1 8-92,-1 3 1,3 12 123,-3 4 0,1 6-111,-1-3 0,-3 6-88,3-2 1,-1-6-356,0-1 0,0-4 62,5-1 1,-5-2-124,5-9 0,-2-2 130,2-5 0,2-2 94,-2-2 0,-2-2-97,2-6 0,-2 1-159,2-1 556,2-5 0,-9 5 0,4-5 0</inkml:trace>
  <inkml:trace contextRef="#ctx0" brushRef="#br0" timeOffset="34">17999 6510 7911,'12'-12'1579,"-1"1"-1034,1 0 1,8 3-260,3 0 0,3 5-67,1-5 0,0 4-304,7-3 0,1 0-137,7 0 0,3-2-183,-3 5 1,-2 0 404,2 4 0,-5-5 0,2-1 0</inkml:trace>
  <inkml:trace contextRef="#ctx0" brushRef="#br0" timeOffset="35">18833 5905 8187,'0'-12'0,"-1"2"715,-3 2-139,3-2 0,-4 9 5,5-9-90,0 9-327,0 6 0,0 9 112,0 12 0,5 5-183,2 7 1,0 4 100,0 7 1,-3-1-526,4 6 0,-6-9 23,2 5 1,1-10-218,-1 6 0,3-12 225,-3 1 0,1-7 75,-1 2 1,-1-8 348,4 0 1,-3-6-108,4-1 0,-6-2-15,2-2-59,2 0 1,-4 1-898,2-1 1005,-3-4 1,4 3 0,1-4-1</inkml:trace>
  <inkml:trace contextRef="#ctx0" brushRef="#br0" timeOffset="36">19187 5939 7979,'0'-17'4,"1"5"634,3-4-300,-3 9 1,6-2 61,-3 5 0,-2 0-172,6 4 1,-6 3 114,2 4 1,1 4-104,-1 11 1,5 5-150,-2 11 1,0 7 104,0 4 0,-4 3-325,1-6 0,-3 6-72,-1-6 0,0 0 17,0-4 1,0 0-431,0-8 1,0 2 285,0-9 1,4-4-25,0-4 0,1-5 70,-2 1 1,-1-3-34,2 0 0,1-5-213,-2 1 588,1-5 0,-4 7 0,0-4 0</inkml:trace>
  <inkml:trace contextRef="#ctx0" brushRef="#br0" timeOffset="37">18764 6441 7924,'12'-12'0,"-1"-4"674,1 9 1,3 2-185,0 1 1,7-1-37,1 1 0,1 0-160,6 4 1,4-4-31,5 1 1,2-5-338,-3 4 0,6-3 117,-3 3 1,3 0-1758,-2 4 1552,-3-5 1,-5 4-1,0-4 1</inkml:trace>
  <inkml:trace contextRef="#ctx0" brushRef="#br0" timeOffset="38">20146 6350 8360,'7'0'-273,"-1"0"481,-2 0 0,-2 0-496,6 0 1,0 0 99,3 0 1,1 0-778,-1 0 965,0 0 0,6 0 0,1 0 0</inkml:trace>
  <inkml:trace contextRef="#ctx0" brushRef="#br0" timeOffset="39">20717 6316 8025,'7'-2'1300,"-3"-1"-1046,-3 1-469,-1-3-2009,0 5 1454,5 5 770,1-3 0,6 8 0,-1-4 0</inkml:trace>
  <inkml:trace contextRef="#ctx0" brushRef="#br0" timeOffset="40">21140 6327 8048,'8'0'649,"-1"0"0,-3-4-404,4 1 0,-5-1 218,5 4-177,0 0-28,3 0 0,1 0-152,-1 0-469,-5 0-241,4 5 0,-8-3 604,2 6 0,-3-5 0,-1 2 0</inkml:trace>
  <inkml:trace contextRef="#ctx0" brushRef="#br0" timeOffset="41">22933 5722 7991,'0'-12'0,"0"5"0,0-1 599,0 1 465,0-5-258,0 6-688,0 1 1,0 15 121,0 5 0,0 7-103,0 4 1,5 0 102,3 4 0,-3 4-205,-1 5 0,1 4-34,-1-1 1,3-2-155,-3 2 1,4-5 27,-5 1 0,2-6-131,-1-2 1,-2-5 35,1 2 0,-1-3 75,-2-1 0,3-4-25,1 0 1,0-5 78,-4 1 1,0-2-249,0-2 1,0 1-505,0-1-225,0 1 1068,0-1 0,0 6 0,0 0 0</inkml:trace>
  <inkml:trace contextRef="#ctx0" brushRef="#br0" timeOffset="42">23344 5768 7991,'0'-18'0,"0"1"298,0 6 1,0-1-95,0 1 1,4 3 578,0 1 106,0 4-362,-4-2 1,1 5-535,3 0 1,-3 7 59,3 4 1,2 7-23,2 8 0,-2 5 96,2 7 1,-4 2-243,3 6 1,-4 0 81,1 0 0,-3-2-275,-1-2 1,4 2 83,-1-2 1,1-4 4,-4-4 1,4-1 60,0-6 0,1 0 16,-1-4 0,-3-4 169,3 0 1,-2-5-125,2 1 0,-3-2-114,3-2 1,1 0 47,-1 1-519,0-1 1,-4 1 681,0-1 0,0 0 0,0 1 0</inkml:trace>
  <inkml:trace contextRef="#ctx0" brushRef="#br0" timeOffset="43">22922 6293 7991,'5'-10'440,"2"2"0,4-1-486,0 5 0,2-3 109,2 3 0,-1-1 150,5 1 0,0 3 12,4-3 1,3-1-411,1 1 1,0-3 185,-4 3 0,-1 0-1063,1 4 1062,0 0 0,5-5 0,1-1 0</inkml:trace>
  <inkml:trace contextRef="#ctx0" brushRef="#br0" timeOffset="44">23790 5756 7991,'0'-6'854,"0"1"-444,0 5 1,0 6-207,0 5 0,0 6 5,0 6 1,0 1 49,0 3-107,0 2 0,0 5-58,0 0 0,0 1-163,0-1 0,0 0-289,0 0 0,0 4 219,0 0 0,1-3-21,3-5 0,-3-4 70,3 0 0,1-2 350,-1-1 0,3-1-82,-3-3 0,1 1-36,-1-5 0,-3 1-218,3-5 0,-3 0 156,-1 1 1,4-1-584,0 1 1,0-5 261,-4 1 0,0-4-1429,0 3 1670,0-4 0,0 7 0,0-4 0</inkml:trace>
  <inkml:trace contextRef="#ctx0" brushRef="#br0" timeOffset="45">24098 5847 7991,'5'-17'0,"-4"0"230,3 6 0,-3-1 385,-1 1 0,2 3 362,2 1-205,-3 4-466,4-2 0,-5 8-81,0 4 1,0 6-181,0 10 1,0 5-42,0 2 0,4 4-20,-1 5 0,1-3-20,-4 6 1,0-4-349,0 4 1,2-4-111,1 4 0,-1-5 228,1 1 1,3-4 20,-3-3 1,1 0 79,-4-4 0,1-4 141,3-4 1,-3-5-20,3 1 1,-2-2 89,-2-2-298,0 1 0,0-1-179,0 0 0,-2-4 430,-2-3 0,-2 2 0,-5 0 0</inkml:trace>
  <inkml:trace contextRef="#ctx0" brushRef="#br0" timeOffset="46">23618 6281 7991,'5'-6'0,"-2"-3"870,5 5-316,-1-4-301,10 6 0,0-7 358,6 6 0,1-1-193,3 4 1,2-4 35,6 0 0,3-1-169,0 1 0,4 3-230,-4-3 0,2 3-227,-6 1 1,2-1-414,-9-3 0,-1 3 585,-3-3 0,-5-3 0,-2 1 0</inkml:trace>
  <inkml:trace contextRef="#ctx0" brushRef="#br1" timeOffset="47">15224 6830 8397,'-11'-7'-253,"-1"2"673,6 5 1,-1-4 0,4 1-11,1-1-216,-3 4 4,0 0 1,4 1-17,-3 3 185,3-3-208,1 9 1,0-3-28,0 4 1,0 1 16,0-1 1,4 0-165,0 1 1,3 0 96,-3 4 1,1-4-191,-1 4 0,-3 0 133,3-1 0,-3 1-135,-1-5 1,1 0 33,3 1 1,-2-1 4,1 1-35,-1-1 11,-2 1 257,5-6-168,-4-1 171,4-5 0,-4 0-9,3 0 38,-3 0 0,6 0 81,-3 0-182,-3 0 0,5 0-47,-2 0 1,-3-1 13,3-3 0,-1 3-146,0-3 0,4 3 91,4 1 0,1 0-110,-1 0 0,0-2 66,1-2 1,3 3-84,0-3 0,6 3 58,-2 1 1,-2 0 46,2 0 1,0 0-2,4 0 1,0-4 2,0 0 0,0-1 47,0 2 0,3 0-52,1-5 1,5 6 36,-2-2 1,-1-1-24,2 1 1,-1 0-158,4 4 0,-3-1 95,-1-3 0,-3 3-116,3-3 1,-3 3 50,4 1 1,-5 0-39,5 0 0,-5 0 13,5 0 0,-2 0 63,1 0 0,3 0 30,-2 0 1,2 0-41,1 0 1,-1 0 209,-2 0 1,2-4-72,-3 0 0,-1 1 68,2 3 0,-6 0-80,2 0 1,-2-4 16,2 0 0,-3 0-17,3 4 1,-3 0-9,-2 0 1,1 0-146,0 0 1,0 0 69,0 0 0,0 0-121,0 0 0,-1 0 91,1 0 1,4 0 41,-1 0 1,5 0 32,-4 0 1,3 0 88,-3 0 1,-1 0 76,-3 0 0,0 0-101,0 0 1,-2 0 99,-2 0 1,2 0-103,-6 0 0,5 0 114,-1 0 1,-1-1-147,1-3 0,0 3-8,4-3 1,-1 3-27,-3 1 0,2-4-15,-2 0 1,3 0 173,1 4 0,-2-1-116,-2-3 0,2 3 68,-6-3 1,4 3-61,-4 1 1,2-1-27,-2-3 1,-3 3-14,4-3 0,-4 2-8,0 2 1,-1 0 1,1 0 0,-1 0-13,0 0 1,1 0-31,-1 0 0,1 0 44,-1 0-8,1-5 1,-1 4 11,0-3 0,-3 3 4,0 1-2,-6 0-114,8 0 94,-8 0-12,3 0 54,-5 0-42,5 0 251,-4 0-148,4 0 748,-5 0-666,5 0 86,-4 0 2,5 0 269,-6 0-284,0-5 0,0 2-134,0-4 0,0 3 258,0-4 0,0 5-9,0-5 0,0 0-2,0-3 0,0 0-54,0-1 1,0 1 17,0-1 1,0 0-486,0-4 0,0 4 168,0-4 1,0 2-450,0-1 1,0 3 218,0-4 1,0 4-947,0 0 699,-6 1 0,4 1-61,-6 2 0,5-1-337,-5 5 321,0 1 1,-3 4-320,-1 3 1,5 2 880,-1 5 0,1 1 0,-5-1 0</inkml:trace>
  <inkml:trace contextRef="#ctx0" brushRef="#br1" timeOffset="48">15978 7389 8166,'0'-7'46,"0"-1"530,0 6-88,0-9 82,0 10-94,0-4-617,0 5 83,0 5 1,0 1 75,0 6 1,0 1 95,0 2 0,4 3-47,-1 4 0,1 1 29,-4 0 1,1 1-144,3 3 1,-2-2 135,1 6 1,2-6-106,-1 2 0,1-1 21,-1-3 1,-1 6-175,4-6 0,-3-1 25,4-3 0,-6-1 85,2 1 1,-3 1-32,-1-5 53,5 0 1,-3-3 116,1-1-108,-1-4 0,-1-2-296,3-5 158,-3 5-292,4-4-138,-5 4 1,0-6-19,0-3 614,0 3 0,-5-9 0,-1 3 0</inkml:trace>
  <inkml:trace contextRef="#ctx0" brushRef="#br1" timeOffset="49">15955 7401 10773,'11'5'429,"1"2"0,0 5-324,4 3 0,-1 0 89,8 8 1,-3-5-140,7 9 1,-2-5 98,2 9 1,-3-5-253,3 5 1,-3-7-45,-2-1 0,1 0-56,0-4 0,-1 1 49,-3-1 0,1 1 110,-5-4 1,1-1 15,-5-4 0,0-1-13,1-2 0,-2 2-34,-2-2 35,2 2-266,-9 1 148,9-4-266,-9 3-441,4-9 544,-5 4 1,-1-5-335,-3 0-7,3 0-345,-9 0 1002,4-5 0,-6-1 0,1-6 0</inkml:trace>
  <inkml:trace contextRef="#ctx0" brushRef="#br1" timeOffset="50">16412 7355 8087,'0'-11'477,"0"-1"0,0 5 251,0-1-151,0 5-216,0-2 5,0 5 0,0 5-239,0 3 1,0 7 45,0 4 0,0 7-87,0 0 0,0 6 35,0-1 1,0 2-166,0 1 1,0 0 34,0 0 1,0-1-288,0-2 0,1 0 171,3-4 1,-3 0-84,3-4 1,1-2 103,-1-2 0,1-1 47,-1-3 0,-2-2 70,6 2 0,-6-6-77,2-1 1,1-5 94,-1 5 1,0-4-76,-4 3-242,0-4 1,1 2-538,3-5-375,-3 0 759,4 0 439,-5 0 0,-5 0 0,-1 0 0</inkml:trace>
  <inkml:trace contextRef="#ctx0" brushRef="#br1" timeOffset="51">16595 7698 7954,'-6'-7'109,"5"-3"187,-3 3 148,3 1-180,1 1 402,0 5-447,0 5 1,0 2-173,0 4 0,0 2 99,0 2 1,4-1 15,0 5 1,0 0-149,-4 4 0,0 0 107,0 0 0,3-4-158,1 0 1,0-5 89,-4 1 0,1-2-31,3-2 0,-3 1 51,3-1 1,1-3 64,-1-1-23,0-4-33,-4 7-39,5-9-144,-4 4-484,4-5-80,-5 0 1,-5 5 0,-1 2 0</inkml:trace>
  <inkml:trace contextRef="#ctx0" brushRef="#br1" timeOffset="52">15966 5608 8090,'-6'0'-130,"1"0"1,4 3 268,-3 1 1,3 5 37,-3-1 0,3 6 8,1 1 0,0 4-62,0-4 0,0 4-96,0-4 1,0 5 47,0-5 1,0 5 67,0-1 1,1-2-194,3-2 1,-2 1 97,6 0 1,-6-5-151,2-3 1,1-1 89,-1 5 0,0-5-349,-4 1 0,0-4-533,0 3 894,0 1 0,0 3 0,0 1 0</inkml:trace>
  <inkml:trace contextRef="#ctx0" brushRef="#br1" timeOffset="53">15932 5573 8043,'0'-6'289,"0"1"249,0 5-236,5-5-217,-4 4 0,10-4 107,-4 5 1,1-2-118,3-2 1,-4 3 76,8-3 1,-5 3-173,5 1 0,2 0 33,-2 0 0,1-4-116,0 1 1,-4-1 42,4 4 1,0 0 115,-1 0 0,2 0-118,-2 0 1,-1 0 93,5 0 0,-4-2-34,4-1 0,-1 1 28,1-1 0,3 0 6,-3-1 1,2 3-24,2-3 1,-1 3 3,-3 1 1,1 0-46,-5 0 0,4 0 49,-3 0 1,3 0-43,-4 0 0,0 0 36,-4 0 0,5 0-31,-1 0 0,4 0 19,-4 0 1,2 0-8,-2 0 0,3 0 44,4 0 0,-3-1 9,1-3 0,-1 3 59,3-3 1,0 2-86,-3 2 1,1-3 128,-4-1 0,3 0-66,-4 4 1,0-1 67,-4-3 1,1 3-76,-1-3 1,-3 3-74,0 1 1,-1 0 30,5 0 0,-1 0 2,0 0 1,2-2-68,2-1 1,2 1 72,2-2 1,2 3-132,-2 1 1,-1-4 58,1 1 1,-4-1-51,5 4 1,-7 0 76,3 0 1,0 0-13,-1 0 1,1 0-11,-5 0 0,1 0-1,-1 0 1,4 0-103,0 0 1,2 0 105,-2 0 1,-1-2-56,5-1 1,-4 1 45,4-1 0,-1 1 20,1 2 1,1 0-49,-4 0 1,3 0 4,-4 0 1,5 0-35,-1 0 1,-1 0-8,1 0 1,-4 0-1,4 0 0,-5 0 47,2 0 1,0 0-61,-1 0 0,0 0 35,-3 0 0,1 0 116,2 0 0,-2 4-118,2 0 1,-3 0 115,0-4 0,-1 0-61,1 0 0,3 0 9,0 0 0,4 4-84,-4-1 0,2 1 70,-2-4 1,-1 0-125,5 0 1,-1 1 96,1 3 1,1-2-29,-5 1 0,5-1 9,-5-2 1,4 0 76,-4 0 1,0 0-4,-3 0 1,3 0 14,0 0 1,0 0 94,-3 0 0,-1 0-129,1 0 0,-1 3 37,0 1 1,2 0-15,2-4 1,-2 0-92,2 0 0,-2 0 88,-2 0 1,5 0-159,-1 0 1,0 0 70,-4 0 0,5 0 34,-1 0 1,0 0 83,-3 0 1,-1 0-83,0 0 1,-3 0 585,0 0-362,-1 0 1,5 0 54,-1 0 1,-3 0-25,-1 0 1,-3 0 360,4 0-170,-1 0-398,5 0 1,-1 0-148,1 0 0,-5 0 91,1 0 1,-4 0-416,3 0 99,-4 0 30,7 0 146,-9 0 155,4 0-26,0 0 31,-3 0-120,3 0 2903,-5 0-2834,0 5 1,0 1 0,0 6 1,4-1-12,-1 1 1,1 0 108,-4 4 0,1-4-1,3 4 1,-2 0 87,1-1 1,-1 2-84,-2-2 1,1-2 134,3 2 1,-3-1-105,3 1 0,-3-2-71,-1 2 1,0-2 69,0-2 0,4 1-120,0-1 0,-1 0-27,-3 1 113,0-1 1,0 1-88,0-1 0,0-3 50,0-1 186,0-4-184,0 7 250,6-9-202,-5 4-357,4-5-1491,-5 0 1823,-5 0 0,-2 0 0,-4 0 0</inkml:trace>
  <inkml:trace contextRef="#ctx0" brushRef="#br1" timeOffset="54">16869 4625 8131,'0'-6'1070,"0"1"-1007,0 5 1,0 5 139,0 3 1,1 7-7,3 4 0,-3 3-54,3 0-78,-3 6 1,3-2 17,0 4 0,3-3 111,-3 3 1,4-4-270,-5 0 1,5-2 75,-4-1 1,1-1-84,-1-3 0,-2 1-6,6-5 1,-6 1-68,2-5 0,1 0-337,-1 1-235,0-1-232,-4 1 638,0-1 0,0-3 321,0-1 0,0-4 0,0 2 0</inkml:trace>
  <inkml:trace contextRef="#ctx0" brushRef="#br1" timeOffset="55">16857 4705 8556,'0'-11'487,"0"3"12,0 1 890,0 4-1028,5-2 0,2 5-294,4 0 0,4 1-101,0 3 26,6 8 0,-3 2 64,4 5 0,3-2 95,1 2 1,-2 3-198,3-3 1,1 3 99,-2 0 0,1 1-153,-4 0 0,4-4 36,-1 0 0,1-4 2,-4 4 1,0-5 36,-1 2 0,0-4-30,-3 0 1,-1-2 84,-3-2 1,-2 2-36,2-3 1,-6 0-5,-2 0 15,1-4 1,0 6-242,-1-6 169,-4 1-909,2-4-828,-5 0 1361,-5 0 441,-1 0 0,-6-5 0,1-1 0</inkml:trace>
  <inkml:trace contextRef="#ctx0" brushRef="#br1" timeOffset="56">17303 4568 8092,'0'-11'670,"0"0"1,0 3 212,0 0-152,0 6-539,0-3-140,0 5 0,1 5-190,3 2 0,-2 9 226,6 3 0,-4 6-20,3 2 0,-3 3-132,4-3 1,-5 7 6,5-4 1,-4 5-167,4-9 0,-5 5 91,5-5 0,-6 0-105,2-7 1,1 1-27,-1-5 0,1 2-75,-1-2 1,-3-2-197,3 2 0,1-2 155,-1-2 1,0-2 378,-4 2 0,5-2 0,1 8 0</inkml:trace>
  <inkml:trace contextRef="#ctx0" brushRef="#br1" timeOffset="57">17508 4968 8092,'-6'-11'941,"2"-1"-581,3 1 0,2-1-124,3 1 0,-2 3 161,6 1 0,-4 3-177,3-4 1,-3 2-133,4-2 1,-1 2 32,5 2 0,-5 3-139,1-3 1,0 3-33,3 1 1,1 0 104,-1 0 0,0 0-119,1 0 0,-1 0 37,1 0 0,-1 1-70,0 3 0,-3 1 85,0 3 0,-4 2-98,3-3 0,-4 4 38,0 0 0,-1 0-192,-2 1 0,0 3-103,0 0 0,-2 4 108,-1-3 1,-4 0 13,-4-1 0,-1-2 61,1 2 1,1-2 189,2-2 1,-2-1-15,3-2 189,-4 2-74,0-3 482,5-1 103,1 4-198,5-9 79,0 4 0,5-5-183,2 0 0,3 0 199,2 0 1,3 0-330,0 0 1,6 0-302,-2 0 1,1 0 40,-1 0 1,3 0-214,-3 0 0,1 0-2061,-1 0 2274,2 0 0,-3 0 0,5 0 0</inkml:trace>
  <inkml:trace contextRef="#ctx0" brushRef="#br1" timeOffset="58">21643 5448 7098,'0'11'174,"0"1"0,1-1-81,3 0 0,-3 1-17,3-1 1,-3 2 8,-1 2 1,4-2-8,0 2 1,-1-1-5,-3 1 0,4-2-7,0 2 0,0-2-27,-4-2 0,4 1 117,-1-1-147,1 1 0,-4-1 59,0 0 1,4-3-253,0 0-67,0-6-319,-4 8 309,0-8 1,-2 7 259,-1-6 0,1 1 0,-3-4 0</inkml:trace>
  <inkml:trace contextRef="#ctx0" brushRef="#br1" timeOffset="59">21631 5436 7963,'6'0'498,"0"0"-463,-1 0 1,0-1 78,2-3 1,3 3-73,-2-3 0,0 3 56,3 1 1,-2 0-105,6 0 0,-1 0 50,1 0 0,3 0-97,5 0 1,0-1 72,0-3 1,0 3-37,-1-3 0,1 2-5,0 2 0,0 0 58,0 0 0,3 0-66,1 0 0,1 0 53,-1 0 1,-3 0-117,2 0 1,2 0 107,-1 0 1,1 0-118,-2 0 0,0 0 51,4 0 1,-4 0-9,0 0 1,2 0-16,-1 0 1,3 0 44,-3 0 0,1 0-32,-1 0 0,-3 0 20,2 0 1,2 0-21,-1 0 0,5 0 14,-2 0 1,3 4 53,1 0 0,1 0-70,-1-4 1,0 0-7,0 0 1,-3 0 118,-1 0 0,1 0-84,3 0 0,0 0 68,1 0 1,-5 0-57,0 0 1,0-1 132,0-3 1,2 3-115,-6-3 0,5 1 73,-4-1 0,3 3-70,-3-3 1,-1 2 5,-3-2 0,4 3 23,-1-3 0,1 3-5,-4 1 0,1 0 11,3 0 0,-2 0-22,6 0 1,-5 0 62,5 0 0,-5 0-56,5 0 1,-6 0 150,2 0 0,-3 0-96,-1 0 0,-2 0-31,-2 0 0,3 0-50,-3 0 1,-3 0-11,0 0 0,0 0-69,-1 0 0,2 0 109,-2 0 0,-1 0-90,5 0 0,-5 0 52,1 0 0,2 0-130,-2 0 0,0 1 119,-3 3-1,4-3 25,2 4 1,0-5 2,-3 0 0,-6 0 301,-2 0-190,-4 0 76,7 0-111,-9 0 112,4 0 593,-5 0-640,0-5-77,0 4 0,-1-4-208,-3 5 132,3 0-4,-4 0 1,4 0-49,-3 0-51,3 0 25,-4 0 350,5 0-215,0 5 0,0-3 122,0 6 0,0-1-60,0 5 0,0-1-32,0 1 1,0 0-17,0 4 0,0-4 17,0 4 1,1-4-47,3 0 0,-3-1 35,3 1 0,-2-1 92,2 0-60,-3 1 228,10-1-191,-10 1-459,4-6-163,-5-1 315,0-5 0,0 5 1,0 1-1</inkml:trace>
  <inkml:trace contextRef="#ctx0" brushRef="#br1" timeOffset="60">22431 4694 8089,'0'-6'155,"5"-5"36,-4 10 216,4-4-193,-5 5-38,0 0 1,0 5-178,0 3 0,0 3 71,0 4 1,4 3 46,0 5 1,1 0-143,-2 0 1,-1 3 45,2 1 1,1 1-96,-2-1 0,3-5 92,-3 1 0,-1-1-92,1-7 1,0 4 65,1-4 1,-3 1-126,3-5 31,-3 0 1,0 1-178,3-1 1,-3-3-342,3 0 414,-2-6 1,-2 4 205,0-2 0,-6-3 0,0 5 0</inkml:trace>
  <inkml:trace contextRef="#ctx0" brushRef="#br1" timeOffset="61">22419 4763 8089,'0'-12'0,"0"4"108,0 1 357,0 4 78,0-7-275,0 9 1,1-4-257,3 5 45,3 5 1,4 1 26,0 6 1,5 4 17,-1 3 1,5 1-6,-1 0 0,-1 1 60,1-2 0,0 3-127,4 1 1,-2-1 72,-2 1 1,3-4-105,-3 0 1,-1-5 102,1 1 1,-4-2-144,4-1 0,-4-1 14,4 0 0,-5 0 25,2-4 0,-4 0 152,0-4 0,-5-1-54,1 1 132,0-1 0,-1-2 51,1 0-20,-6 0 0,3-2-4,-5-1 0,4 0 132,0-5 1,0 1-59,-4-5 0,0 0-124,0-3 1,-4-2-88,0-2 1,-3-3 88,3 3 1,-4-3-235,4-5 1,-5 3 86,2-3 0,-2-1-423,1 2 1,-2-5 122,3 4 1,2 2-68,1 6 1,1-1-269,-1 5 1,3-1-66,-3 5-87,3-1 1,1 5-157,0-1-52,0 6 1,0-2 340,0 8 0,1 2 594,3 5 0,2 6 0,6 1 0</inkml:trace>
  <inkml:trace contextRef="#ctx0" brushRef="#br1" timeOffset="62">23230 4968 8089,'0'-8'-5,"0"1"0,0 3 235,0-4 1,0 5 205,0-5-212,-5 0 0,0-3-200,-3 0 1,-2 3 120,3 0 0,0 2 109,0-2 47,-1-2-480,-3 9-113,-1-4 258,1 5-6,-1 0 1,1 5 41,-1 3 0,5 2-180,-1 1 0,4 1 52,-3-1 0,4 2-40,-1 2 0,3-2-90,1 2 125,0-3 301,0 0-277,0-1 233,5 1 1,2-6-89,4-2 1,-3-3 204,-1-1-216,1 0 0,3 0 196,1 0 1,-5 0-36,1 0 1,-2-1 274,2-3-290,2 3 1,-7-8-23,4 5 1,-4-1-314,1 1 236,-3 3-164,-1-4 0,0 6 39,0 3 0,0 2-108,0 6 0,1 0 21,3 4 0,-3-2 41,3 5 0,-3-4 70,-1 4 0,0-4-1,0 4 1,0-5-209,0 1 0,0 2-85,0-2-7,0 0 1,4-3 85,0-1 1,0-3-297,-4-1 538,0-4 0,5 2 0,1-5 0</inkml:trace>
  <inkml:trace contextRef="#ctx0" brushRef="#br1" timeOffset="63">23458 4888 8089,'0'-11'-351,"0"-1"808,0 6 351,0-4-296,-5 9-627,-1-5 1,-5 6 108,-1 0 0,1 0-78,-1 0 0,-3 0 2,0 0 1,0 6 112,3 1 1,5-1-130,-1 2 0,2 0 45,-2 3 1,2-1-70,2-2 1,3 2 87,-3-2-166,3 2 183,1 1 1,5 1 4,1-6 5,5-1 0,1-5 214,-1 0-172,1 0 0,-1 0 165,1 0 0,-5-4-100,1 0 0,-4-3 100,3 3 0,-3-4 65,4 5-85,-6-1 1,4 0-96,-2 0-19,-2 0-77,3 4 0,-5 5 97,0 3 1,0 4-163,0 3 1,1-1 65,3 5 1,-3-2-83,3 3 1,-3 0 55,-1-5 1,0 5-83,0-1 1,0-2-106,0-2 176,0-2 2,5-2-37,-4 1-744,4-6 285,-5 4 541,0-9 0,0 4 0,0-5 0</inkml:trace>
  <inkml:trace contextRef="#ctx0" brushRef="#br1" timeOffset="64">23641 4888 8089,'0'-11'378,"0"-1"1,0 5 346,0-1-890,0 6 0,0-5 47,0 3 0,-1 3 161,-3-3 1,2 3-182,-6 1 1,0 1 99,-3 3 0,3 2-1,1 6 0,-1 3 78,-3 0 0,1 4-113,2-3 1,3 0-9,5-1 0,0-2-9,0 2 36,5-2 1,1-3 47,6-2 1,-1-3 123,1-5 1,-1 0-115,0 0 1,2 0 126,2 0 1,-2-5-74,2-3 0,-3 2 177,-5-2 0,3 0-44,-2-3 1,-3 0-41,-1-1 0,-3 1-69,-1-1 1,0-3-17,0 0 1,0 0-421,0 3 0,-5-2 197,-3 3 1,-2-3-312,-1 6 0,-1 3 190,1 1 1,0 3-276,-1 1 0,-1 1-36,-2 3 590,3 3 0,-5 9 0,6 2 0</inkml:trace>
  <inkml:trace contextRef="#ctx0" brushRef="#br1" timeOffset="65">23561 5048 7862,'5'-6'1038,"-3"1"-277,3 5-304,-5 0 0,-2 5-547,-1 2 1,0 3 177,-5 2 1,6 3-62,-2 0 0,-1 2-172,1-2 0,0-2 106,4 2 0,0 1-159,0 0 1,0-1-69,0-4-56,0 1 257,5-1 0,2-3 55,4-1 0,1-4 74,-1 1 0,2-3-95,2-1 0,-2-1 151,2-3 0,1 1-56,0-4 1,-1-1 404,-4-3 1,1-1-186,-1 1 0,-5-4 187,-2-1 0,-2 0-89,-2 1 1,0 2-507,0-2-223,-6-3 0,-4 5-399,-5-2 1,-5 8 745,1 3 0,-13 8 0,-3 2 0</inkml:trace>
  <inkml:trace contextRef="#ctx0" brushRef="#br1" timeOffset="66">23550 6636 6753,'0'-7'2776,"5"2"-2375,-4 0 0,4 4-235,-5 1 1,4 7-126,0 9 0,0-2 138,-4 5 0,0 0-155,0 3 1,0 1 49,0 0-61,0 0 1,0-4-41,0 0-1,0-4 86,0 4 0,0-5-1,0 2 1,1-4 41,3 0 0,-3-5-210,3 1 166,2-1-672,-5 5 0,5-5 84,-6 1 533,0 0 0,0 3 0,0 1 0</inkml:trace>
  <inkml:trace contextRef="#ctx0" brushRef="#br1" timeOffset="67">21129 7058 8089,'0'-6'-841,"0"1"1389,0 5 0,3-2-349,1-1 1,1 1-83,-1-1 1,-1 1 27,4 2 0,1 0 22,3 0 0,1 0-12,-1 0 0,2 0-116,2 0 0,-1 0 104,5 0 1,0 0-110,4 0 0,0 0 79,0 0 0,5 0-181,2 0 1,0 0 85,5 0 1,1 0-36,10 0 1,1 0-60,3 0 1,-2-1 98,5-3 0,-3 3-51,3-3 0,-5 3 72,2 1 0,-3 0-93,-2 0 0,5 0 83,-1 0 0,1 4-51,-5-1 1,1 1-22,0-4 0,-6 2-137,-2 1 0,2-1 95,-2 1 1,0 0-19,-4 1 1,0-3 34,1 3 0,-4-3 9,4-1 1,-6 0 99,9 0 0,-5 0-92,5 0 0,-2 0 184,-2 0 0,0 0 20,0 0 1,1 0-84,-1 0 0,0 0-55,0 0 1,-4 0 10,-4 0 1,2 0 4,-1 0 0,-1 0 1,-3 0 0,0 0 93,0 0 0,0 0-97,0 0 1,-2 0 121,-2 0 0,2 0-113,-6 0 1,0 0 42,-4 0 1,1 0-46,-1 0 0,1 0-16,-1 0 0,-3 0-164,-1 0 1,-3 0 94,4 0-234,-6 0 0,5 0-138,-4 0-879,-1 0 634,-2-5 662,-12 4 0,-5-9 0,-6 3 0</inkml:trace>
  <inkml:trace contextRef="#ctx0" brushRef="#br1" timeOffset="68">21140 6727 7690,'0'-6'528,"0"-5"176,0 10-75,0-4-245,0 5-407,0 5 0,0 1 154,0 6 0,-1 4-114,-3 3 0,3 3 128,-3 1 1,3-2-72,1-2 0,0 3 0,0-3 0,1-1-31,3 1 0,1-5-71,2 1 0,2-2 134,-5-2-924,5 1 391,-3-1-1222,1 0 1649,-2 1 0,-5-1 0,0 1 0</inkml:trace>
  <inkml:trace contextRef="#ctx0" brushRef="#br1" timeOffset="69">21688 7378 8089,'-6'-12'0,"-3"5"422,5-1-233,0 1 0,4-1 488,0 0-143,0 6 293,0-3-577,0 5 0,0 5-272,0 2 1,0 9 60,0 3 1,-1 2 3,-3 2 1,3 1-61,-3 3 1,3-3 31,1 3 1,0 1-51,0-2 0,0 1 38,0-4 0,4-2-198,0-2 0,4-2 51,0-6 1,-2 1 106,2-1 1,-4-3-232,3-1 0,-3-3 69,4 4 1,-4-6-1525,3 2 915,-4-3 808,2-1 0,0 0 0,1 0 0</inkml:trace>
  <inkml:trace contextRef="#ctx0" brushRef="#br1" timeOffset="70">21608 7446 8089,'0'-11'782,"0"0"1,5 4-614,3 3 0,-2 3 22,2 1 1,-3 0 171,6 0 0,-2 5-128,7 3 1,1 2-116,2 1 0,2 5 88,-2-1 0,2 5-147,-2-1 1,3 3 24,1 1 0,-4-4-234,0 0 0,-1-4 56,1 4 1,1-5 112,-5 1 0,2-6 210,-2-1 0,-2-2-167,2 2 1,-3-2 157,0-2 1,-5-3 43,1 3-83,0-3-55,3-1 1,-3 0 160,-1 0-286,-4 0 101,2 0 1,-5-1-106,0-3 0,0 1 76,0-4 1,0-1-136,0-3 0,0-1 80,0 1 1,0 0-84,0-1 0,0-4 71,0-3 0,0-2 21,0 2 1,-4-6-127,0 2 1,1-2 105,3 2 1,0-4-224,0 1 1,-2-5 122,-2 4 0,3 1-167,-3 3 0,3 4-370,1 0-84,-5 5 43,4-3-300,-4 11 486,5 1 0,1 5 130,3 0 1,1 5-68,2 3 1,4 2-48,-4 1 467,8 6 0,-2-5 0,4 5 0</inkml:trace>
  <inkml:trace contextRef="#ctx0" brushRef="#br1" timeOffset="71">22396 7595 8085,'0'-6'476,"0"-5"1,0 9 139,0-6-251,0 6 0,0-8-99,0 2 1,0 2 29,0-2 0,0 4-34,0-3-86,-5-1 1,3 2-29,-6 2 0,0-1-165,-3 1 0,0 0-247,-1 4 0,-3 0 210,0 0 0,-4 4-165,3 0 0,-3 5 75,4-2 1,0 5 29,4 3 1,3-2 33,0 2 0,6 1-142,-2-1 1,3 1 174,1-5 1,0 1-8,0-1 0,4 0 28,-1 1 1,6-2-80,-1-2 275,2-3 0,1-5-75,1 0 1,-1 0 148,1 0 0,-1-2-5,1-1 0,-2 0-115,-3-5 1,3 5-83,-2-5 1,-2 5 166,2 0-369,-5-4 199,7 6 1,-8-4-403,6 5 84,-6 0 89,3 0 160,1 5 0,-5 1-6,3 6 1,-3-1 58,-1 1 0,0 3 156,0 0 0,0 2-118,0-2 1,0-1-37,0 5 1,0-5-299,0 1 0,1 2 110,3-2 0,-3 0-559,3-4-16,-3 1 251,4-1 0,-2-1 29,5-2 1,-6-2 457,2-2 0,2-3 0,1 5 0</inkml:trace>
  <inkml:trace contextRef="#ctx0" brushRef="#br1" timeOffset="72">22625 7709 8089,'5'-11'-74,"-3"-5"34,6 1 0,0 0-14,3 4 0,-3-5-23,-1 1 0,-4 0 214,1 3 1,-3 0 289,-1-3 1,0 2-281,0-2 1,-1 6-71,-3 1 0,-3 6 136,-4-2-141,0-3 0,-2 6 128,-2-3 1,2 3-95,-2 1 0,1 4 42,-1 0 1,6 5-32,-3-2 1,5 3-162,-1 2 1,-1-1 104,5 1 0,1-1 54,3 0 1,0 1-190,0-1 1,0 1-259,0-1 0,1-1 105,3-2 1,-2 1 41,6-5 357,-1-1 1,5-3-132,-1 0 0,1 0 89,-1 0 1,0-3-76,1-1 1,-1-5 214,1 1 0,-1 2 11,1-2 1,-5 5 84,1-5-235,-6 5-214,3-2 1,-3 5-12,1 0 0,-1 2 39,2 1 1,-3 4-69,-1 4 0,4 2 128,-1 2 1,1-1-11,-4 5 0,4-4 30,0 4 1,0-3 99,-4 3 0,0-4-282,0 4 0,0-5 115,0 1 0,0-2-245,0-2 0,0 1 84,0-1 1,0-3-785,0-1 301,0-4 686,0 2 0,5 0 0,1 1 0</inkml:trace>
  <inkml:trace contextRef="#ctx0" brushRef="#br1" timeOffset="73">22750 7549 8089,'2'-10'317,"1"2"0,0-2 30,5 3-190,-1 2 208,5 0 0,-1 3 193,0-2-411,1 3 1,-1-4 48,1 5 1,3 0-116,0 0 1,0 0 168,-3 0 1,1 0-275,2 0 1,-3-1-36,4-3 1,0 3 28,-1-3 0,4-1 25,-3 1 0,-1-4 24,-4 5 1,3-2-62,-2 1 0,2 2 94,-7-1 1,0 0 377,0-1-205,-4 3 132,2-4-323,-5 5-139,0 0 0,0 5 1,0 3 0,0 6 163,0 1 0,-1 5-90,-3-1 1,2-1 32,-1 1 0,-2 3 41,1 0 0,-1 4-57,1-7 0,3 2 158,-3 2 1,-1-5-10,1-3 1,-1-2 95,1-2 1,3 1 41,-3-1-110,3 1-70,1-1 1,0-3 116,0-1-324,0-4 190,0 2-2155,0-5 480,5 0 1049,-4 0 550,4 0 0,-5-5 0,0-2 0</inkml:trace>
  <inkml:trace contextRef="#ctx0" brushRef="#br2" timeOffset="74">13945 8965 8061,'0'-11'-49,"0"3"12,0 1 1,0 3 255,0-4 199,0 6 148,0-8 76,0 8-184,0-8-83,0 9-25,0-4-219,0 5 1,0 5-160,0 3 1,-1 2 7,-3 1 32,3 6 1,-5 2-61,6 7 0,0 0 50,0 4 1,2-3-151,2 3 0,-2-1 62,6 2 1,-5 1-82,5-6 0,-4 5 108,4-5 0,-5 1-49,5-4 0,-4 0 77,3 0 0,-4-2 33,1-2 0,1 1 86,-1-4 1,-1-1-140,-3-4-221,0 1 183,5-1-661,-3 1 229,3-6-149,-5-1-201,0-5 3,5 0 868,-4 0 0,4-5 0,-5-1 0</inkml:trace>
  <inkml:trace contextRef="#ctx0" brushRef="#br2" timeOffset="75">13968 8954 8081,'-7'-11'-231,"4"-1"-1,-4 1 1407,6-1-304,-4 1 314,5 5-290,0 0-850,0 6 0,5 6 122,3 1 1,3 10-63,4 5 1,2 1-18,2 4 1,4 2-151,-1 2 1,1-2 30,4 1 0,-3-4 72,-1 0 0,4 2-591,-1-1 366,1-1 0,-4-3 2,0 0 1,-1-4-61,1 0 0,-4-4 212,0 4 1,-1-5-65,1 2 1,-2-4 204,-6 0-52,0-1 0,1 1 42,-1-1 1,1-1-135,-1-2 57,-5 2 0,3-7 42,-5 4-131,5-4-341,-3 7-60,1-9-649,-2 4-327,0-5 705,-4 0 737,4 0 0,-10-5 0,-1-1 0</inkml:trace>
  <inkml:trace contextRef="#ctx0" brushRef="#br2" timeOffset="76">14493 8943 7997,'0'-18'17,"0"1"179,0 6 224,0-1-302,0 1 1,-1 3 634,-3 1-161,3 4-401,-4-2 46,5 5-79,0 5 1,0 3 56,0 7 1,1 4-55,3 8 1,-3-2-148,3 6 1,1-2 82,-1 1 1,1 7-178,-1-3 0,-3 3-120,3-3 154,2 1 1,-5-5-73,3 1 1,-1-6-160,0 2 0,-1-3 99,1-1 1,-1-6 123,-2-1 0,1-4-103,3 0 1,-3-1 18,3 0-612,-3 1 0,-1-1 750,0 1 0,5-1 0,2 1 0</inkml:trace>
  <inkml:trace contextRef="#ctx0" brushRef="#br2" timeOffset="77">14881 9456 8041,'-6'-5'-4,"-4"-1"407,9 0 148,-10 1-276,10 5 1,-8 1-14,6 3 1,-1 2-29,4 5 0,-4 6-87,0 2 40,0-2 1,4 4-132,0-2 1,0 3 84,0 1 0,0-1-48,0 1-19,0 0 0,0-5-38,0-3 1,4 2-170,0-2 0,5 0-29,-2-4 99,-2-4 0,4 3 148,-5-2-193,5-3 56,-3 0 1,2-5-285,0 0 65,-1 0-17,5 0 1,-2-5-274,-3-3 0,2-2 120,-5-2 1,4 1-447,-4 0 887,-1-1 0,2-9 0,2-4 0</inkml:trace>
  <inkml:trace contextRef="#ctx0" brushRef="#br2" timeOffset="78">14813 9228 8041,'0'-11'-59,"0"-1"59,0 1 522,0 4 860,0-3-659,-5 9-514,4-9 0,-3 9-373,8-3 0,2 4-1183,5 4 1347,1-3 0,4 9 0,2-4 0</inkml:trace>
  <inkml:trace contextRef="#ctx0" brushRef="#br2" timeOffset="79">15452 9182 8179,'-11'0'-1548,"0"0"1939,-1 0 41,6 0 74,-4-5 298,8 4-412,-3-4-41,5 5 89,5 0-304,2 0 0,4 0 165,1 0-163,-1 0 1,2 0 45,2 0 1,-1-4-32,5 0 1,0-3-62,4 3 1,-2-4-101,-2 4 0,3-4-594,-3 0 450,-2 3 0,3-1-16,-5 2-1036,0 3 799,-3-5 0,-5 6-1167,1 0 1572,-6 0 0,4 6 0,-6 0 0</inkml:trace>
  <inkml:trace contextRef="#ctx0" brushRef="#br2" timeOffset="80">15395 9342 8179,'12'0'622,"-6"0"1,4 0 260,-2 0-537,2 0 0,3 0-86,2 0 0,-1 0-224,5 0 1,0 0-6,4 0 1,0-4-248,-1 1 1,3-2-670,1 1 512,-2 3 373,4-10 0,-5 10 0,0-4 0</inkml:trace>
  <inkml:trace contextRef="#ctx0" brushRef="#br2" timeOffset="81">16161 8965 8161,'-8'-16'-520,"0"4"347,6 1 371,-3 10 0,5-6 888,0 4-170,0 1-569,0-3 1,-4 7-177,0 1 1,0 5 87,4 7-152,0 3 0,0 9-82,0-1 1,0 6 135,0-2 0,2 3-160,1 2 1,-1-2 55,1-3 1,2 2-236,-1-5 1,4 3-328,-4-3 319,5-1 95,-8-8 1,8 2-237,-5-4 170,4-1 0,-6-4-90,2 1-24,2-1 116,-5 0 0,5 0-404,-2-4-259,-2-2 818,3 0 0,-5 2 0,0 4 0</inkml:trace>
  <inkml:trace contextRef="#ctx0" brushRef="#br2" timeOffset="82">16378 9068 8191,'-6'-18'0,"5"2"0,-3 4 739,3 1 30,1 0-247,0 4-75,0 2-16,0 5 1,0 10-246,0 6 0,0 5-122,0 6 1,0 3 50,0 8 1,1-2-273,3 2 0,-3 1-215,3-1 279,3-5 1,-6-2-72,3-8 0,1 2-343,-1-6 294,-1-2 1,1-1-250,0-5 277,5 1 0,-7-2-585,6-2-57,-5-3 827,7-5 0,-4 5 0,5 1 0</inkml:trace>
  <inkml:trace contextRef="#ctx0" brushRef="#br2" timeOffset="83">16366 9171 8156,'0'-11'0,"0"3"100,0 0 0,5 6 162,3-2 1,2 4 8,1 4 0,1-2 242,-1 6 0,4 3-7,1 5-111,4 4-261,-7-2 0,8 4-335,-2 1 131,3 0 3,1 0 1,0-4-14,-1 0 1,1-5 124,0 1 0,0-2-157,0-2 0,-4-4 156,0-3 1,-4 1 228,4-2 0,-1 1 102,1-4-211,-3 0 0,-4 0 238,-1 0-174,1 0 1,-5-1-4,1-3 1,-6 2 121,2-6 1,-3 0-49,-1-3 0,0 2 117,0-2 0,0 2-77,0-6 1,-1-2-24,-3 2 1,2-5-76,-6 0-29,1-1 0,-1-2-355,0 0 1,2-3 131,-2-1 1,0-4-1104,4 5 745,0-6 0,0 7 12,0-6 1,1 10-186,3-2 0,0 4-804,0 0 255,0 2 1,1 11-905,3 2 1995,2 3 0,5 6 0,1 1 0</inkml:trace>
  <inkml:trace contextRef="#ctx0" brushRef="#br2" timeOffset="84">17017 9011 8048,'-6'-11'-2,"-1"3"111,4 0 265,1 1-119,-3 0 301,5-3 188,0 9-633,0-4 15,0 15 0,4 2 55,0 7 1,3 3-50,-3 1 1,4 1-221,-4 7 0,3-5-9,-3 5 0,5-4-64,-1 3 1,-2-5-7,2 2 1,-2-7-97,2-1 1,0-5-44,-4 2 292,0-4-21,1 0 0,-4-5 23,3 1-129,3-6-589,-6 9 264,4-10-103,-5 4 569,0-5 0,0 5 0,0 1 0</inkml:trace>
  <inkml:trace contextRef="#ctx0" brushRef="#br2" timeOffset="85">16983 9034 8048,'0'-18'-122,"-4"2"-245,0 4 292,0 1 1,6-1 135,1 1-20,-1 5 0,8-3 220,-2 5 0,2 0 448,1 4 0,6-4-318,2 1 1,2 0-148,2 7 1,0 2-199,0 6-109,0-1 78,-1 5 0,5 1-125,0 2 1,-4 3 75,-4-3 1,-4 2-226,4 2 1,-6-1 149,-2-3 0,-1 2-35,-6-2 1,0 2-25,-4-2 0,-2 2 38,-1-2 1,-4-1-153,-4 1 130,-6-5 0,0 6 201,-6-5 0,0 1-138,0-5 0,-4 3 198,1-3-42,-1 3 0,6-7-39,2 4 1,2-4 157,6-4 0,-1-1-174,1-2 103,4 0-842,2 0 334,5-5 186,5-2 207,2-4 0,9-1 0,2 1 0</inkml:trace>
  <inkml:trace contextRef="#ctx0" brushRef="#br2" timeOffset="86">17497 8943 8014,'-5'-18'448,"3"1"818,-1 6-652,1-1-435,2 6 118,0 1 1,0 8-29,0 4 1,0 6-46,0 10 1,4 1 27,0 2 1,1 5-69,-1 7-113,-3-2-24,4 3 1,-1-1-119,0 0 0,0-1-133,-4-7 0,0 2-62,0-5 0,3-2 107,1-6 1,0 1-80,-4-4 0,4-1-678,0-4 423,-1-4-56,-3 3-1168,6-9 1717,-5 9 0,9-9 0,-4 4 0</inkml:trace>
  <inkml:trace contextRef="#ctx0" brushRef="#br2" timeOffset="87">17954 9011 8124,'-4'-11'-72,"0"-1"387,0 6 968,4-4 1,0 3-434,0-4 0,-1 3 592,-3 1-1032,3 4 0,-6-6-8,4 6-240,-4-1 1,-8 4-228,0 0-139,-5 0-217,2 0 0,-5 5-133,0 2 1,0 9 303,0 3 1,1-2 70,-1 2 0,5 4 149,3 4 1,2 1-174,2-1 0,3 0 135,0 4 1,6 2-41,-2-3 0,4 2-272,4-1 225,2 2 0,7-9-102,2 2 1,3-7 125,5-3 0,0-4 342,-1 0-271,1-1 1,4-5 43,0-2 0,1-3 146,-2-1 0,-2 0-232,3 0 0,-7-1-124,-1-3 1,-1 2-498,1-6 375,3 6 2,-10-8 346,5 3 0,-6-4 0,1-1 0</inkml:trace>
  <inkml:trace contextRef="#ctx0" brushRef="#br2" timeOffset="88">18171 8977 8079,'0'-17'-43,"0"5"21,0-4 1,3 4 332,1 0 615,5 6-227,-8 1-164,4 5 0,-5 6-230,0 6 1,0 5-85,0 10 0,-1-2-158,-3 6-117,3 4 177,-4 1 1,1 3-118,0-4 1,1-1 12,3 0 0,0-1-234,0-2 0,0-4 34,0-4 1,0-1-175,0-3 0,0-3-183,0-4 192,0-1 36,0-4-420,0-2 134,0-5-846,5 0 748,-4 0 694,4 0 0,-5-5 0,0-2 0</inkml:trace>
  <inkml:trace contextRef="#ctx0" brushRef="#br2" timeOffset="89">18182 8965 8079,'0'-15'0,"0"0"0,4 0 457,0 3 1,1 2 314,-1 3-302,-3 1-280,9 12 1,-4 0 71,6 5 0,-1 7-27,1 5 0,3 1 154,0 6-184,5-4 0,-3 7-30,2-3 1,2 3-104,-2 2 1,-2-2-351,-2-3 205,3-2 0,-5-5-60,2 0 1,-2-4-178,-2 0 1,0-5-218,1 1 0,-1-6 19,1-2-967,-1-4 517,0 7 958,-4-9 0,-2 4 0,-5-5 0</inkml:trace>
  <inkml:trace contextRef="#ctx0" brushRef="#br2" timeOffset="90">18079 9297 8269,'0'-12'367,"1"6"-312,3 2 1,6 1 22,6 0 1,3 1 108,-4-1 1,1 1 280,0 2 0,1-1-416,6-3-212,5 3 243,1-4 1,6 1-477,-1 0 220,-5-5-288,-1 8 1,-1-8 460,-1 5 0,1-4 0,-4 1 0</inkml:trace>
  <inkml:trace contextRef="#ctx0" brushRef="#br2" timeOffset="91">18685 8977 8104,'0'-17'246,"0"5"247,0-4-247,0 4-246,0 0 0,0 6 188,0 1 1,0 6 283,0 3 0,0 4-189,0 7 1,0 4 17,0 7 0,0 0-49,0 4-91,0 1-40,0 3 0,1-4-106,3 1-118,-3-6 147,9 8 1,-9-10-130,3 0 0,1-1 74,-1-7 1,4-4-18,-5-3 1,2-2-296,-1 2-496,-2-3-909,8-5 554,-9 0 1174,4 0 0,-10-5 0,-1-2 0</inkml:trace>
  <inkml:trace contextRef="#ctx0" brushRef="#br2" timeOffset="92">18365 8977 7962,'6'-12'630,"6"1"1,1 1-401,10 2 1,8-2 50,11 2 1,-2 2 39,2-2-48,0 6-350,4-8 0,-1 3-43,1-4-711,-5 5 473,3 1 1,-10 1-981,1 0 1262,-6 0 0,-1-1 0,1-1 1</inkml:trace>
  <inkml:trace contextRef="#ctx0" brushRef="#br2" timeOffset="93">19324 8908 8021,'-11'-6'115,"-1"2"0,5 2 228,-1-2-115,0 3 0,-3-5 142,0 6 0,-5 2 48,1 2-190,-5 2-111,7 5 0,-8 2-159,2 2 271,2 3-116,-5 5 1,6 1-47,-3 3 0,-1-3 27,4 2 0,1 2-258,4-1 1,4 3 11,4-3 1,1 0-59,2-5 0,2 1-98,1 0 187,4-5 1,5 2 261,4-5-69,-4-4 1,14-3-35,-3-4 1,3 0 133,1-4 1,1-1-139,2-3 0,2-2 16,-5-6 0,1 0 67,-2-4 0,-2 2 9,3-5 1,-4 4-90,-4-4 28,-3 5-28,-4-7 0,-6 4 21,-2-2 6,-3-3-155,-1 5 0,-5-6-184,-3 0 0,-7-1 115,-4-3 0,-2 3-127,-2-3 0,0 3-118,0 2 0,0 4-326,0 3 0,4 3-359,0 5 1090,10 1 0,-11 1 0,7-1 0</inkml:trace>
  <inkml:trace contextRef="#ctx0" brushRef="#br2" timeOffset="94">19507 8920 8110,'-7'-12'0,"2"1"0,5-1 0,0 5 472,0-1-219,0 6 25,5-3 319,-3 5-255,3 5-68,-5 1 0,0 11 94,0 2 1,0 3-161,0 5 1,0 2 13,0 5 1,0 5-108,0-1 0,4-3-146,-1-1 1,3-6-91,-3 7 114,-1-9 0,4 2-345,-2-5 0,-2-1-69,6-3-264,-6-3 465,9-4 0,-10-5-561,3 1-295,-3-6 523,-1 3 0,0-6 553,0-3 0,0-2 0,0-5 0</inkml:trace>
  <inkml:trace contextRef="#ctx0" brushRef="#br2" timeOffset="95">19450 8908 8092,'0'-21'109,"0"2"1,0-2 165,0 6 0,6 0-105,5 3 1,1 6 157,3 2 0,-2 3-100,-2 1 0,6 0 139,2 0 0,2 1-358,2 3-40,0 2 132,0 6 0,-2 1-336,-2 2 134,3 3 26,-9-1 1,2 5 5,-7-3 1,0 1 49,-4-1 0,0 2-196,-4-6 0,0 5 53,0-1 0,-5 1 93,-3 0 1,-6 1 203,-1-2-198,-5-2 91,2 4 1,-5-4 129,0 2 0,4 1-108,0-5 1,5 4 121,-1-3 1,4 0-52,3-1 0,-1-2 116,5 2 0,1-6-13,3-1 0,5-2-32,2 2 1,4 0-315,0-4 77,5 5 1,-2-8-665,5 3 1,0-2 123,4-2 51,0 0 1,0 0 533,0 0 0,5 0 0,1 0 0</inkml:trace>
  <inkml:trace contextRef="#ctx0" brushRef="#br2" timeOffset="96">20283 8920 7930,'-5'-12'355,"4"1"675,-3-1-548,3 6-235,-4 1 220,4 5-173,-4 0 1,1 10-78,0 5 1,0 7-141,4 5 1,0 2 86,0 5 0,0 0 28,0 1 1,5 0-100,3 3 0,-2-6-220,2 2 0,-2-7-554,2-1 361,2-6 72,-4 1-109,1-8-49,3 3-385,-4-9-232,0-2-360,0-5 1383,-6 0 0,5 0 0,1 0 0</inkml:trace>
  <inkml:trace contextRef="#ctx0" brushRef="#br2" timeOffset="97">20181 9125 8038,'7'0'966,"1"0"-563,-6 0 0,10-1-481,-1-3 72,1 3 0,4-4 191,-4 5 1,3 0 32,0 0 0,2 0-112,-2 0 1,3 0-186,4 0 0,1 0-47,0 0 1,-4-4-272,0 0 1,-5-3-1001,1 3 1397,-2 0 0,-2-6 0,1-3 0</inkml:trace>
  <inkml:trace contextRef="#ctx0" brushRef="#br2" timeOffset="98">20215 8840 8071,'0'-8'-79,"0"1"1,5 0-118,3 0 0,7-4 259,4 4 1,4 0 232,3 0 0,-2 4 90,3-1-277,2-2-121,-5 5 1,8-8-126,-5 5 1,1-1 102,-2 1 0,-2 3-94,3-3 1,-8 2 185,-4-2-18,3 3 72,-5-4-42,3 5 267,-9 0-180,-2 0 1,-5 1 168,0 3 0,0-2 164,0 6-373,-5-1 1,2 10 144,-4 2 1,3 2-109,-4 2 0,4 5 1,-3 3 0,3 2-42,-4 1 1,2 1-3,-2 4 1,-1-8-297,6 4 108,-1-9 1,4 6-249,0-5 1,0-2 183,0-6 1,5-3-114,3-4 1,3-2 119,4-2 1,-2 1 55,2-6 1,2 1-12,-2-4 0,5-1 82,-1-3 0,-1-1-25,1-3 1,-4-3 44,4 0 49,-5-1 0,4-6 165,-3 3 1,-6 1-38,2-5 1,-3 1 156,0-1 1,-3-6-89,-5 2 0,0-4 48,0 1 1,-5-2-412,-3-3 46,-7-2 89,-3 9 0,-5-4-501,0 6 231,-5 9-140,4-2 0,-4 10-441,6-3 1,4 3 276,3 5 0,3 1-688,5 3 1231,-4 2 0,5 6 0,-5-1 0</inkml:trace>
  <inkml:trace contextRef="#ctx0" brushRef="#br2" timeOffset="99">21026 8828 8106,'-4'-7'0,"0"-1"187,0 6-212,4-4-47,0 6 1,-1 7 825,-3 4-357,3 6-200,-4 1 0,5 8 105,0 1 1,0 5-99,0 2 1,0 1 215,0 3 1,1-2-322,3 2 1,-3-6-59,3-2 0,-1-6-55,0-1-42,-1 0 97,3-10 1,-1-1-294,-1-4 24,6-5 1,-6 3-830,4-2 247,-4-3-273,2 4 1083,-5-5 0,-5-5 0,-1-1 0</inkml:trace>
  <inkml:trace contextRef="#ctx0" brushRef="#br2" timeOffset="100">20912 8931 8106,'-7'-16'-137,"3"-3"137,3-3 0,6 4 691,3 3 1,2 2-213,1 2 0,5 3 78,-1 1-365,5 4 1,-6-2-14,5 5 0,0 0-163,4 0 0,1 1 162,3 3 0,-3-1-131,3 4 0,-5 2-277,-3 6 142,3-2-87,-9 4 1,2-5-106,-7 4 0,-3-4 38,-5 3 1,0 2-86,0-2 1,-5 5 132,-3-1 0,-6 2 86,-1-2 1,-8 6 103,4-2 0,-5 2-117,5-2 0,2-4 358,2 0-105,-3 0-6,11-1 1,-9 0 72,9-3 0,2-2 1,1 2 1,3-2 269,1-2 1,0-3-168,0-1 0,0-3-111,0 4 1,5-2-386,2 2 1,3-2 127,2-2 1,1-3-345,2 3 201,3-3-235,4-1 0,0 0-364,-3 0 0,6 0 807,-2 0 0,8 0 0,-2 0 0</inkml:trace>
  <inkml:trace contextRef="#ctx0" brushRef="#br2" timeOffset="101">21688 8714 7941,'0'-11'-138,"0"-1"0,0 1 68,0-1 127,5 6 23,-3-4 705,3 9-346,-5-4-22,0 5-396,0 10-114,0 2 207,5 11 0,-3 9 33,6 2 1,-2 3-83,2-3 1,2 1-106,-2-1 0,0-4 76,0 1 0,1-6-35,-5 2 1,3-3-148,-3-1-38,5-5 213,-8 3 1,4-8-418,-5 2 162,0-2-66,6 3 0,-5-3-154,3 2 1,-3-6 445,-1-1 0,0-1 0,0 5 0</inkml:trace>
  <inkml:trace contextRef="#ctx0" brushRef="#br2" timeOffset="102">21917 8794 7941,'0'-18'0,"0"2"89,0 4 0,3 5 234,1-1 0,4 4 314,-4-3-269,-1 4-132,-3-2 0,2 1 329,2 1-289,-3-1-170,4 4 0,-1 1-64,0 3 1,1 6 139,-2 5 0,0 9-107,5-1 0,-2 8 75,2-1 1,0 3-80,-4 1 1,4-1-257,-4-2 98,-1 2 43,3-9 1,-4 8-478,6-6 361,-6-4 0,8-2-214,-2-5 231,-3 1 0,4-5-120,-5 0 1,5 1-128,-2-1 1,-2-3-36,-1-1 0,-1-3-697,0 4 1122,-1-6 0,-2 9 0,-7-5 0</inkml:trace>
  <inkml:trace contextRef="#ctx0" brushRef="#br2" timeOffset="103">21654 9068 8071,'6'-1'0,"-2"-3"0,2 3 284,2-3 0,6 3 485,1 1 1,6 0-226,-2 0-310,2 0-59,2 0 1,4 0-413,-1 0 147,6 0-169,2 0 0,1-2-362,-1-1 0,-1 1 475,-7-1 146,1 1 0,-9 2 0,-2 0 0</inkml:trace>
  <inkml:trace contextRef="#ctx0" brushRef="#br2" timeOffset="104">22305 8691 8083,'-10'-11'249,"2"-1"1,3 1-492,5 0-490,0-1 1357,0 1-217,0-1-70,0 6 1037,0 1-643,0 5 1,0 6-420,0 6 0,0 4-84,0 7 0,4 1-15,0 3 0,0-2-67,-4 6 0,3-1-154,1 4 0,1 1-125,-1-1 92,2 0 28,1-5 1,2 2-749,-6-8 335,6 2 188,-7-12 0,6 7-127,-4-5 1,4-3 54,-4-5 0,3-3-418,-3 4 301,0-6 0,-3 7-893,3-5 1319,-3 0 0,4 1 0,-5 1 0</inkml:trace>
  <inkml:trace contextRef="#ctx0" brushRef="#br2" timeOffset="105">22488 8703 8083,'0'-22'297,"0"3"1,1 3 455,3 4 0,-2 2-641,6 2-53,-6 3 209,4 5 13,-6 0 0,3 3-37,1 4 1,1 4 14,-1 11 0,-3 3-66,3 5 0,1 7-128,-1-3 0,0 7 68,-4-3 1,1 4-259,3-4 1,-2-1-545,6-7 392,-5 3 185,2-14 0,-2 6-808,1-9 474,5-1 4,-8-4 1,8-3-289,-5-1 0,1-3 117,-1 4 593,-3-6 0,4 9 0,-5-5 0</inkml:trace>
  <inkml:trace contextRef="#ctx0" brushRef="#br2" timeOffset="106">22305 9034 8149,'0'-8'457,"0"1"0,1 4-326,3-1 0,2-1 94,6 1 0,-1 1-74,1 3 1,-3 0 175,2 0 0,-1 0-268,9 0 0,0 0-188,4 0 0,0 0-980,0 0 568,0 0 53,-1-5 1,0 3 487,-3-2 0,3-2 0,-5 0 0</inkml:trace>
  <inkml:trace contextRef="#ctx0" brushRef="#br2" timeOffset="107">22716 8657 8149,'0'-11'321,"0"3"-16,0 0 1,0 5-14,0-5-194,0 5 382,0-2 0,0 5 0,0 7-142,0 4 1,0 7 104,0 9 1,1-1-287,3 8 0,-3-1-45,3 9 1,-2-5-35,-2 1 1,0-1-176,0 1 1,0-6-522,0 2 340,0-7 102,5 1 0,-3-7-153,6-2 0,-4-2-109,3-6 1,-3 1-249,4-1 0,-5-3 135,5-1 551,-5-4 0,7 7 0,-4-4 0</inkml:trace>
  <inkml:trace contextRef="#ctx0" brushRef="#br2" timeOffset="108">22910 8703 8071,'0'-18'0,"2"-2"43,1 4 1,2 5 176,3 3 85,-3 6 199,0-3 0,-4 15 439,3 5-390,-2 5-290,3 8 1,-4 3 101,3 7-145,-3-3-86,-1 5 0,0-2-36,0 0 1,0 0-1,0-4 1,0-3-147,0-1 0,0-6-67,0-1 1,4-1-360,0-7 1,1 0-992,-2-3 746,-1-1 115,3 0 1,-1-3-996,-1 0 1599,6-6 0,-7 3 0,3-5 0</inkml:trace>
  <inkml:trace contextRef="#ctx0" brushRef="#br2" timeOffset="109">22613 9137 7982,'17'-8'495,"2"0"-332,2 1-209,2 1 0,0-3-3,0 5 61,0 0-220,0-1 1,1 2-8,2-4 0,0 4 215,4-1 0,1-2 0,3 0 0</inkml:trace>
  <inkml:trace contextRef="#ctx0" brushRef="#br2" timeOffset="110">23596 8771 7982,'0'-11'-443,"5"-1"1,-4 1 515,3 0 1,-3-1 582,-1 1-44,0 4 210,0-3-111,0 9-258,0-9 1,0 10-268,0 0 0,-4 10-153,0 9 1,-5 4-61,2 3 0,0 5 3,0 7 1,1-2-46,-2 2 1,3-3 47,5-1 1,-4-1-128,0-2 0,0-3 76,4-5 1,0-6 40,0-1 1,0-4-69,0 0-246,0-1-400,0 1 347,0-6-421,0-1 458,0-5 0,5 0 1,2 0-1</inkml:trace>
  <inkml:trace contextRef="#ctx0" brushRef="#br2" timeOffset="111">23561 8771 7982,'2'-26'105,"1"-1"0,-1 4 123,1 4 0,2 5 307,-1-1-82,0 7-271,-4-2 1,1 9 491,3-3-295,-3 3-177,5 6 0,-1 2-7,2 9 1,3 5 7,2 6 0,-1 6-14,1 1 0,0 2-67,4 6 1,-4-4-187,3 4 1,2-6 61,-2 2 0,4-3-152,-4-5 0,4-2-377,-3-5 0,3-5 234,-4-3 0,0-2 41,-3-2 1,-5-1-377,1-2-424,-1 2 477,0-9 579,-2 9 0,-10-8 0,-2 3 0</inkml:trace>
  <inkml:trace contextRef="#ctx0" brushRef="#br2" timeOffset="112">23458 9057 7701,'12'0'-341,"-1"0"1,2 0 597,2 0 0,-1 0-77,5 0 1,0 0 153,4 0 1,1 0-424,3 0 1,-3 0-97,3 0 0,1-2-597,-2-1 424,1 1 178,-4-3 180,0 0 0,-1-1 0,1-6 0</inkml:trace>
  <inkml:trace contextRef="#ctx0" brushRef="#br2" timeOffset="113">23995 8714 7982,'0'-18'1064,"0"2"-426,0 10 129,0 0-418,0 22 1,4-5 68,0 16 1,3-4-201,-3 7 0,5 0 22,-1 5 0,-2-5-143,2 1 1,-6-2-192,2 1 0,1-6-654,-1-5 475,0 0 176,1-6 0,-4 2-1041,3-7-102,-3 2-565,-1-3 1081,0 3 724,-5-9 0,-1 4 0,-6-5 0</inkml:trace>
  <inkml:trace contextRef="#ctx0" brushRef="#br2" timeOffset="114">23618 8771 8035,'17'-23'0,"1"4"0,4 0 0,8 5 446,4-1 1,0 2-201,11 2 0,-5 1 173,6 2 1,-2-1-313,-2 6 0,3-5-175,-4 4 0,-1 0-70,-2 4 0,-4 0-393,-3 0 1,-4 0-458,-4 0 988,-5 0 0,-1 0 0,-6 0 0</inkml:trace>
  <inkml:trace contextRef="#ctx0" brushRef="#br2" timeOffset="115">24692 8840 8169,'-6'5'689,"0"-4"0,6 9-347,0-2 1,-5 3-25,-2 5 0,0-3-131,0 7 0,0-5-114,0 4 1,-2-1 200,5 1 0,0 1-31,4-5 1,0 4-1,0-4 1,0 4 30,0-3 0,0-1-79,0-4 0,2-3-152,1-1 0,0-4-645,5 1 382,-1-3 0,5-1-501,-1 0 0,-3-1-1000,-1-3 1,0 1 1031,0-4 0,0 1 8,-4-2 681,-1-7 0,8 2 0,-4-10 0</inkml:trace>
  <inkml:trace contextRef="#ctx0" brushRef="#br2" timeOffset="116">24612 8634 8457,'0'-18'719,"0"1"-423,0 1 0,0 8 988,0-4-1033,0 8 1,1-1-317,3 5 0,-1 5-1428,4 3 715,1 2 368,-2 7 410,4-5 0,-8 10 0,3-4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98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1576 10907 8394,'-1'-8'319,"-3"1"179,3 4 1,-6-6 0,5 4 392,-2-1-209,0 3-319,4-2-449,-5 5 246,4 0 0,-4 5 0,5 3-197,0 2-75,0 7 1,0 2 4,0 7 1,1 3-89,3 6 60,-3-1 107,4 0 1,-3 1-99,1-1 0,-1 4 81,1 0 1,2-1-15,-1-7 1,0 3 18,-4-2 0,0-3-126,0-2 1,1-3 159,3-4 1,-3 1 30,3-4 1,-2 3-280,-2-4 219,5 0-139,-4-4-153,4 1 281,-5-1-19,0 1 1,0-5-104,0 1 101,0-5 19,0 7 0,-1-5 238,-3 2-205,3-2 291,-4 1-38,5-5 26,0 4-46,0-5-252,5 0 0,1-1 91,5-3-38,1 3-31,-1-5 0,6 5 3,2-3 1,2 2 0,2-6 0,0 4-5,0-3 1,3 4 28,1-1 0,1-1 2,-1 2 0,-2-5-23,6 4 1,-5-3-6,5 3 0,-6-1-177,2 1 178,-3 3-17,-1-5 1,-2 3-85,-2-1 102,3 0-52,-4-1 0,-1 4-276,-1-3 42,-4 3-50,0-4 1,-5 3-105,1-1 117,-6 1 0,-2 2 331,-7 0 0,-8 0 0,-3 0 0</inkml:trace>
  <inkml:trace contextRef="#ctx0" brushRef="#br0" timeOffset="1">1542 11307 8211,'0'-7'-997,"0"-3"1537,0 9-221,5-4 0,1 5 71,6 0 1,0-1 149,4-3 1,1 2-226,6-1-1,5 1-27,3 2 1,-2 0-104,1 0 0,-1-1-128,2-3 1,1 3-128,-6-3 52,6 3-6,-8 1 0,4-4 8,-5 0 1,0-1-23,-1 1 0,-2 2-334,-1-6 0,-5 2 91,1-2-625,-3-2 183,-5 9 262,3-4 462,-9 5 0,-1-5 0,-6-2 0</inkml:trace>
  <inkml:trace contextRef="#ctx0" brushRef="#br0" timeOffset="2">1565 10941 8303,'0'-11'565,"0"-1"1,0 1-329,0 5 1,1-3 236,3 5-217,-3-5-25,9 8 1,2-8 79,7 5 0,2-5-83,2 2 0,5 0-105,2 0 0,3 3 67,2-4 0,-2 2-124,-3-2 1,3 2-302,-2 2 1,2 3-1330,1-3 1563,0 3 0,0 1 0,1 0 0</inkml:trace>
  <inkml:trace contextRef="#ctx0" brushRef="#br0" timeOffset="3">2490 10736 8180,'-2'-8'-893,"-1"0"1293,1 6 299,-3-8 1,4 8 2,-3-1-224,3 1-50,-4 2-348,5 0 103,0 5 1,0 3 76,0 7-46,0 3 0,0 6 31,0 3 0,0 2-1,0 5 1,0 2 30,0 2 0,1-1-184,3 5 0,-3-4-39,3 3 1,1 1 8,-1 4 1,4-2 195,-5-2 0,5 1-32,-4-4 0,3-1-2111,-3-4 1256,5-5 0,-8 3 231,3-6 1,-3 1-6,-1-4 188,0 0 332,0-5-208,0-2 1,0-5 549,0 1-235,0-6-15,0-1 1,0-3 185,0 1-185,0-1 4,0 3 599,0-5-1135,6 0-4,-5-5 67,9 3 236,-4-3-143,6 5 58,-1 0 1,2-4-43,2 1 111,-2-1 0,4 0 44,-1 0 0,-2-3 12,5 3 0,-4-4-66,4 4 9,-5-4 17,8 6 1,-9-7-808,6 6 528,-5-6 1,-1 7-98,-5-1-940,-1 1 1340,0 2 0,3-5 0,-4-1 0</inkml:trace>
  <inkml:trace contextRef="#ctx0" brushRef="#br0" timeOffset="4">2478 10747 8132,'2'-10'295,"1"2"0,0 2-53,5 2 0,-1 3 15,5-3 0,4-1-67,3 1 1,3-3-18,1 3 0,4-5-539,4 1 247,2-2 120,-4 4 1,3-1-477,-6 4 338,1 1 1,-5-3 136,-3 5 0,2-5 0,-3-1 0</inkml:trace>
  <inkml:trace contextRef="#ctx0" brushRef="#br0" timeOffset="5">3129 10953 8131,'0'-8'555,"0"0"1,-1 6-188,-3-2-223,3 3 536,-4-4-61,5 3-470,0-3 49,0 21 1,0-2-42,0 12 0,4-2 82,0-1 0,3 8-161,-3-1 1,1 6-4,-1-6-85,-3 3 1,9 0-255,-2-3 0,-2 0-403,2-4 369,-6-7 129,8 8 0,-8-11-39,2 4 1,1-4 46,-2-5 0,3 1-65,-3-1-58,-1-4 1,3 3-181,-5-9-456,0 4 515,0-5 1,0 0 0</inkml:trace>
  <inkml:trace contextRef="#ctx0" brushRef="#br0" timeOffset="6">3141 10987 8101,'-5'-18'0,"3"2"379,-1 4 702,1 1-383,2-1-283,0 6 1,5 1-67,3 5-112,2 0-60,7 5 1,0 6 139,6 8-21,0 3-215,0 6 0,4-3-89,-1 6 0,5-1-21,-5 5 0,5-3-271,-5-1 1,2 1 109,-1-6 0,-3-3-109,3-4 1,-3-5 70,-1 1 87,-6-2 0,4-2 64,-6 1 0,4-1-95,-4 1 79,1-6 0,-5 4-27,0-2 1,-3-2-149,0 2 12,-6-6-94,8 9-395,-8-10-244,3 4 478,-5-5 511,0 5 0,-5-4 0,-2 4 0</inkml:trace>
  <inkml:trace contextRef="#ctx0" brushRef="#br0" timeOffset="7">3643 10838 8072,'-5'-11'0,"4"-4"0,-3 0-101,3 4 0,0 2-602,-3 6 1359,2-1 452,-3 4 0,5 1-688,0 3 0,0 7-39,0 8 1,5 8 123,3 4-95,-3 7-338,5-3 1,-3 8-59,4-5 1,1 5 147,-1-1 1,-1 1-163,-2-1 1,1-2-13,-6-6 0,5-5-202,-4-2 0,1-4-220,-1-4 317,-3 2 0,5-8-118,-2 2 1,-3-6-478,3-1-189,-3-1 0,-1 1 66,0 0 835,0-6 0,0 8 0,0-3 0</inkml:trace>
  <inkml:trace contextRef="#ctx0" brushRef="#br0" timeOffset="8">3940 10724 8407,'0'-11'-13,"0"-1"282,0 6 282,0-4 1,1 5 300,3-3-520,-2-2-133,8 9 0,-4-8-95,5 5 162,-4 0-98,8 4 0,-6-4-28,10 1 0,0-1 8,4 4 1,0 0-171,0 0 1,-1 0 31,1 0 0,0 0-190,0 0 1,-4-4-158,0 0 265,0 0-18,-1 4 0,2 0-165,-5 0 286,1 0-50,-5 0 23,0 0-9,1 0-8,-6 0 64,-1 0 0,-5 5 10,0 3 1,0 2 252,0 2-141,0 4 0,-4-2-81,1 5 0,-1 4-14,4 4-33,0 4 1,0-1 5,0 4 0,1 0-37,3 0 1,-2 2-143,6 2 0,-4-3 34,3 4 1,1-4-249,3-1 1,0-1-35,-4-2 138,3 2 203,2-9 0,0 4 248,4-5-159,-4-1 0,-4 0 26,0-3 1,-1 1-123,5-4 1,-5 3 50,1-4 0,-6 4-4,2-4 1,-2 4 56,-2-4 1,0 1 24,0-5 0,0 0 67,0 1-142,0-1 0,-4-3 15,0 0 10,0-6 51,4 3-36,0 0 258,0-3 55,0 3 0,-1-5-179,-3 0 1,1-4 59,-4 0 1,-1-1 273,-3 1-201,-1 3-93,1-9 1,-6 7-26,-2-4 0,-3 4-28,-5-1 1,2 3-174,-6 1 0,1 0-44,-5 0 0,5 0-239,-1 0 1,6 1-58,-2 3 1,5-3-834,3 3 48,2-3 721,6-1 1,6-5-197,5-2 600,5-4 0,16-5 0,3-2 0</inkml:trace>
  <inkml:trace contextRef="#ctx0" brushRef="#br0" timeOffset="9">5048 11033 7277,'6'-6'202,"1"5"298,-3-3 1,2 3-141,5 1 1,1-4-34,-1 1 0,4-1-31,1 4 1,4-4 26,-1 0 0,5-1-100,-1 1-157,7 3 117,-11-4 1,5 4-241,-4-3 125,-1 3-206,-2-10 1,0 10-136,-6-3 0,1 3 64,-1 1 1,-3-4-438,-1 0 405,-4 1 241,2 8 0,-10 1 0,-2 5 0</inkml:trace>
  <inkml:trace contextRef="#ctx0" brushRef="#br0" timeOffset="10">6281 10758 8054,'0'-11'0,"0"3"517,0 1-58,0 4-226,0-7 0,0 8 176,0-6 1,0 4-90,0-3 1,-3 3 94,-1-4 1,-1 4-214,1-3 0,-1 3-52,-3-4 1,-6 6-253,3-2 111,-8 3-78,1 1 1,-6 5-39,-3 2 0,1 9 102,-9 3 1,8 2-54,-8 2 1,5 0-61,-1 0 0,5 5-47,7 2 1,2-2 74,6-1 1,4-3-104,4-1 1,1-1-93,2 1 129,5-5 1,3 2 26,7-4 0,3-2 20,5-7 86,5-2 1,1-5 88,5 0 0,0-5-102,1-2 1,-1-7 116,0-2 1,-3-3 118,-1 4 1,-6-4-47,-1 4 1,-1-2 346,-7 2-227,0 2-86,-8-3 0,-2 5 87,-5-1 1,0 1-50,0-1-2,0 1-62,0-1-50,-5 6-67,3 1 1,-3 11-144,5 6 1,0 4-136,0 7 34,0 5 164,0 1 1,4 5 25,0 1 1,5 0-95,-2 3 0,0-2-166,0 2 1,-3-3 65,4 0 1,-5-2-128,5-3 1,-2 1 181,2-9 1,-2 3 26,-2-10 0,-3 0 110,3-4-3,-2 1 1,1-5-516,1 1 245,0-5-15,-4 2-246,0-5 0,0 0 0</inkml:trace>
  <inkml:trace contextRef="#ctx0" brushRef="#br0" timeOffset="11">6864 10861 7960,'4'-15'-24,"0"0"0,1-2 11,-2 2 0,-1 2 212,2-2 1,1-1 287,-2 0 1,0 1 118,-7 4-151,3-1-291,-9 1 1,3 0 22,-4-1 1,0 6-22,-1 2 1,-3-1-57,0 1 0,-6 2 1,2 5 1,-2 4-144,-2 4 1,-4 4-65,1 1 1,-1 4 57,4-1 0,4 2-99,0 2-64,5 5 162,-2-4 1,8 4-17,0-5 0,6 0-47,-2 0 1,8-4-243,3 0 0,5-6 105,3-2-42,3 0 221,5-9 0,-2 3 153,-2-5-169,3 0-2,-4-5 0,4-3 282,1-7-136,-5 2 0,2-3 216,-4 4 1,-1 1 44,-4-1-232,1 1 0,-2 0 35,-3-1 0,0 2 144,-3 2-145,-3 3 0,5 5-52,-2 0 0,-1 3-150,4 4 1,-4 6-3,1 10-43,2 0 140,-5 5 0,4 1-1,-5 5 0,4 2-23,0 2 1,0-3 0,-4 3 0,0-2-82,0-2 0,0-3-130,0-1 0,0-3-470,0 3 471,0-10 1,0 6-106,0-11-374,0 0 411,0-3 1,1-5-396,3 1 1,-2-6 672,6 2 0,-1-2 0,5-2 0</inkml:trace>
  <inkml:trace contextRef="#ctx0" brushRef="#br0" timeOffset="12">7252 10793 8014,'-7'-22'27,"-1"3"1,5 3-146,0 4 373,1 1 273,2 4 1,-1 2 120,-3 5-408,3 0 1,-5 0 69,2 0-183,3 5 16,-10 7 1,9 6 30,-6 4-51,1 6 0,-1 2-36,0 4 0,6 0-129,-2 0 1,3 1 20,1-1 0,0-5-171,0-2 0,5-4-156,3-4 1,2-3 158,1-4 0,6-6 42,2-2 36,-3-3 122,11-1 1,-8-6 50,8-6 1,-3-1-68,-2-6 1,1 0 21,0-3 0,-1 3 67,-3-1 0,1 1 213,-5-3 1,1-3 151,-5-1 1,-5 2-149,-2-3 1,1-1-321,-1 2 184,0-6-193,-9 8 1,-2-4-138,-4 5 0,-4 5-67,-1 3 0,-5 7-382,-2 5 1,0 3 149,-3 3 1,1 5-346,3 7 1,0-1 807,3 5 0,-3 0 0,5 4 0</inkml:trace>
  <inkml:trace contextRef="#ctx0" brushRef="#br0" timeOffset="13">7252 11113 7819,'-6'0'620,"-4"5"-274,2 2-202,3-2 1,-5 9 86,2-2 1,-3 3-209,-4 0 39,2 3 23,-4 5 1,6 0-146,0-1 38,-1 1 3,1 0 0,4-4 29,4 0 1,1-1-8,2 1 0,0 1 6,0-5 1,5 1-14,3-5 1,2-1 3,2-2 0,4 2 74,3-2-18,3-3-17,1 0 0,-1-5-86,1 0 95,0 0-73,0-5 0,4-2 4,-1-4 0,1 0 90,-4-1 1,0-1-1,-1-2 1,-4 1 49,-3-5 0,-2 5 144,-1-1 0,-6-1 142,-2 0-99,-3-4-225,-1 7 0,-3-7-61,-4 5 132,-1 0-179,-13-2 0,3 4-132,-5-2 1,-4 2-110,1 2 0,-6 5-419,2 2 1,3 1 252,4 0 1,1 1-844,7-2 1277,5 3 0,0 6 0,4 2 0</inkml:trace>
  <inkml:trace contextRef="#ctx0" brushRef="#br0" timeOffset="14">7858 11147 8026,'0'-7'3687,"0"2"-1524,0 5-3089,0 5 485,0-3-306,5 3-440,-4 0 1187,4-4 0,-5 9 0,0-3 0</inkml:trace>
  <inkml:trace contextRef="#ctx0" brushRef="#br0" timeOffset="15">8440 10496 8214,'0'-12'605,"0"6"0,-1 1-33,-3 5-270,3 0 0,-4 1-113,5 3 0,0 7-150,0 8 1,0 3-22,0 1 52,0 0 0,0 1 255,0 2-510,0-1 165,5 3 1,-3-6-419,6 1 298,-6-5 0,7 2-9,-5-5 0,1 2-104,-1-2 0,-3-6-111,3 3 1,-3-4 363,-1 4 0,0-1 0,0 1 0</inkml:trace>
  <inkml:trace contextRef="#ctx0" brushRef="#br0" timeOffset="16">8189 11021 7997,'0'-6'477,"0"1"-134,5 5 0,-3 0 327,6 0-234,0 0-198,3 0 1,0 0 28,1 0 1,1 0-101,2 0 0,3 0-90,4 0 1,2 0 70,3 0 0,2 0-139,6 0 0,0 0-9,3 0-109,-2-5 199,3-2 0,-3 0-450,2-1-349,-8 0 512,8 2 1,-12-4-57,4 2 0,-8 2 26,0-2 0,-5 5-432,2-5-73,-5 5-558,2-2 1290,-9 5 0,-7 5 0,-7 2 0</inkml:trace>
  <inkml:trace contextRef="#ctx0" brushRef="#br0" timeOffset="17">8566 11192 8010,'-8'-6'-1495,"0"2"1718,6-2 0,-4 3 748,2-4 1,1 4-483,-4-1 1,3-1 1,-4 2 0,4-1-189,-3 4-75,-1 0-174,2 0 1,-4 1-105,2 3 0,-2 2 163,-2 6 0,1-1-98,0 0 0,-1 2-73,1 2 1,1-1-148,2 5 0,-1-5 29,5 2 0,0 0-123,4-1 1,0 0-71,0-3 132,6-1 177,-5 1 1,10-5 184,1 1-191,-1 0 64,6-2 0,-1-1 87,3-5 0,3 0-81,1 0 1,-2-1 104,-2-3 1,3-2-9,-3-6 1,2 1 150,2-1 0,-5-3 10,-3 0-209,-2 0 1,-2 3 62,1 1-442,-6-1 201,-1-4-199,-5 8 0,-1-7-278,-3 7 0,-2-2 252,-6-1 0,0 1-472,-4 2 823,-1-2 0,-6 4 0,0-6 0</inkml:trace>
  <inkml:trace contextRef="#ctx0" brushRef="#br0" timeOffset="18">8383 11341 8010,'6'5'313,"-1"-4"-86,0 4 140,-3-5-112,3 5 0,-5-2 74,0 5 0,0-5 116,0 5 1,0 0-205,0 3 0,-2 2-73,-1 2 1,0-2-50,-4 2 0,0 3-135,0 1 0,-2-2 9,5 2 49,-5-5-124,8 8 0,-4-8-229,5 5 241,0-5 0,0 6-154,0-5 0,1 1-112,3-5 309,2 1 1,5-2-31,1-3 0,4 2 90,3-5 0,2 0 12,-2-4 0,2 0-16,-2 0-37,3 0 33,1-5 1,0 2 11,-1-4 0,1-2 48,0-7 1,-1 4 160,-3-3 0,1-2-195,-5 2 1,1 0 4,-5 3 0,-5-3 372,-2 0 0,-3-2-10,-1 2 0,-2 2-500,-6-2 18,1-3-26,-20 6 0,5-5-3,-12 6 1,1-1-222,-9 1 1,-2 5-499,-2 2 0,-1 4 337,9 4 355,5-3 0,0 9 0,4-4 0</inkml:trace>
  <inkml:trace contextRef="#ctx0" brushRef="#br0" timeOffset="19">9525 10907 8058,'0'-11'848,"0"4"-604,0 2 0,1 1 221,3 0-232,2 1-83,6 3 1,1 0 58,2 0 0,-1 0-34,5 0 0,-1-4-100,1 0 1,2 0 57,-2 4 1,1-1-232,0-3 0,0 3-11,-5-3 1,0-1 78,-3 1 0,-1 0-964,1 4 514,-6 0-597,-1-5 1077,-5 4 0,0-4 0</inkml:trace>
  <inkml:trace contextRef="#ctx0" brushRef="#br0" timeOffset="20">9468 11090 8058,'5'6'-994,"-4"-1"1257,9-5 1,-2 0 615,7 0 1,-1 0-270,5 0 0,0-4 15,4 0 0,0-1-331,0 2 1,1 1-121,3-1 0,-2-3-727,5 3 305,-4-6 242,2 7 1,-5-6-2237,-1 4 2242,-4 0 0,4-1 0,-5-1 0</inkml:trace>
  <inkml:trace contextRef="#ctx0" brushRef="#br0" timeOffset="21">10564 10633 8109,'0'-12'0,"0"1"462,0 0 119,0 4 133,0-3-201,0 4 1,-1-1-52,-3 4-269,3 1 1,-4 4 9,5 1 1,0 9-15,0 7 0,0 7 183,0 5-75,0 2-188,5 1 1,-4 6-78,3 1-802,2 4 749,-4-5 1,7 4-139,-6-6 1,5 4-37,-4-4 1,3-2-148,-3-5 0,4 1 156,-4-6 1,1 1-21,-2-4 1,-1-4-119,2 0 139,-3-5 501,4 2 1,-4-8-218,3-1-218,-3-4-154,-1 7-280,0-9-177,0 4 309,0-5 1,0 0 0</inkml:trace>
  <inkml:trace contextRef="#ctx0" brushRef="#br0" timeOffset="22">10873 10838 8074,'0'-11'1,"0"0"0,0 3 103,0 0 0,0 1 187,0-5 1,0 1 302,0-1 0,0 1 191,0 0-320,0-1-298,0 1 1,0-4 168,0-1-102,5 1-68,-4 4 0,9-2-48,-2-2 1,3 6 52,4-3 0,-1 4-97,5-4 0,-3 5 44,3-1 0,-2 5-171,2 0 0,2 1-88,-6 2-17,5 5 219,-7 7 1,7 6-168,-4 4-56,-6 1 151,0 5 1,-5-2-7,3 4 1,-3 4-91,-5 4 1,-2 0-213,-1-3 0,-4 0 60,-4 3 0,-4-2-130,-1 2 0,-3-8-197,4-3 302,0 2 60,-2-5 0,5 3 231,-4-8-29,4 3 1,0-10 195,1 3 0,5-2 6,2-1-59,-3-1-2,6-5 260,-4 4-39,5-8 0,5 3 325,3-5-378,2 0-12,1 0 1,1 0 20,-1 0 1,6 0-50,2 0 1,-2 0-17,2 0 1,1 0-76,2 0 1,1-4 21,0 0 1,0 0-71,0 4 0,-4-3-161,0-1 1,-5-1-45,1 1 57,-2 3-1,-2-4-539,0 5 383,1 0-828,-6 0-1105,-1 0 1965,-5 0 0,-10 0 1,-3 0-1</inkml:trace>
  <inkml:trace contextRef="#ctx0" brushRef="#br0" timeOffset="23">11672 10599 8023,'0'-12'331,"0"5"-92,0-1 0,0 4 118,0-4 21,0 6 1,0-4 170,0 2-59,0 3 119,0-5 30,0 6-691,-5 11 1,3 1 153,-6 11 1,0 1-109,-3 3 0,-2 2 37,-2 5 1,2 1-78,-2-1 0,-1 0-107,0 0 0,0-4-140,1-4 1,2 1-48,-2-4 59,7 2 255,-2-12 1,7 3-15,-4-4 32,4-1 0,-2-3 12,5-1 11,0-4 21,0 7 1,1-9-21,3 3 1,3-3-1,4-1 1,2 0 135,2 0-133,3 0-9,4 0 0,1 0 6,0 0 0,1-3-68,3-1 0,-4 0-6,0 4 1,-2-4-27,-6 0 1,4 1-154,-3 3 1,-5-2-67,-3-2-280,-1 3-490,0-4 411,-2 5 662,-5 0 0,0 0 0</inkml:trace>
  <inkml:trace contextRef="#ctx0" brushRef="#br0" timeOffset="24">11798 10884 8104,'0'-11'1241,"-5"-1"-561,3 6-271,-3 1-211,5 5 1,0 5 59,0 3 0,0 3-75,0 4 0,0-1-154,0 5 1,0 4 29,0 4 1,0-1-137,0-3 1,0 0-40,0 0 1,4-2-359,0-2 1,0 2-235,-4-6 398,0 0 102,5-3 0,-4-1-61,3 0-229,-3 1-126,-1-1 293,5 1 1,-3-5 330,1 1 0,-6 0 0,-4 3 0</inkml:trace>
  <inkml:trace contextRef="#ctx0" brushRef="#br0" timeOffset="25">12026 11295 10148,'12'12'0</inkml:trace>
  <inkml:trace contextRef="#ctx0" brushRef="#br0" timeOffset="26">12255 10656 8055,'-7'-12'307,"2"1"1,5 3 319,0 1 290,0 4-381,0-7-297,0 9 1,5-4-67,3 5-146,2-6 82,7 5 1,-1-4-62,3 5 0,6-4 93,-2 1 0,3-1-176,-4 4 0,1-4 48,0 0 0,0 0-121,0 4 0,-2-4 39,-2 1 1,2-1 1,-6 4 1,0-1 189,-3-3-65,-1 3 34,0-5-44,1 6 8,-1 0 25,-4 0-27,-2 0 2,-5 0 12,5 0-28,-4 6 1,4 0 91,-5 5-101,0 1 5,0-1 1,0 2 12,0 2 1,-1 3-48,-3 5 0,2 0-3,-6-1 0,4 6 2,-3 3 0,3 2-116,-4 1 0,4 0-96,-3 1 92,4-1 0,-6-4 34,5 1 0,1-5-150,3 5 1,0-7-9,0-1 163,-5 0 0,3-9 10,-2 5 0,3-5 8,1 1 1,0-3 1,0 0 1,0-5 208,0 1-154,0 0 0,0-1 27,0 1-575,0-6 258,0 4-514,0-1-531,0-4 1340,0 4 0,5 0 0,2 1 0</inkml:trace>
  <inkml:trace contextRef="#ctx0" brushRef="#br0" timeOffset="27">12963 10679 7940,'-2'-11'-625,"-1"4"554,1-3 0,-3 7 926,5-5-128,-5 6-302,4-3 0,-4 4 414,5-3-287,-5 2-22,3-3-195,-3 5-355,0 0 243,4 5-96,-4 2 1,5 4-54,0 1 1,0-1 59,0 1 0,0 4-150,0 3 1,0 1 38,0-1 0,0 3-138,0-3 1,0 1 47,0-1 1,0 2-49,0-6 0,0 0 33,0-3 94,0-1-36,0 0 0,0 1-11,0-1 0,0-3 57,0-1-2,0-4 95,0 2 850,0-5 0,5 0-1066,3 0 0,3 0 118,4 0 1,-1 0-150,5 0 1,-1 0-113,1 0 100,3 0 38,-10 5 1,9 0-429,-6 3 244,0 2 96,2-4 0,-5 6-83,4-1 1,-8 2 49,0 2 0,-5-2-73,0 2 1,2-2 136,-1-2 0,-1 2 140,-7 2 1,1-2 121,-4 2-115,-6 3 12,0-6 1,-7 6 185,5-3-102,-5-2 1,2 7 90,-5-4 1,-1-1-126,-3-4 0,3 1 52,-2-1-77,-4 0 1,6-4-55,-2-3 0,3 1-19,4-1 1,-2-1-633,6-3 451,0 0 0,5-1-97,2-3-498,-2 3 492,9-9 1,-4 2-824,5-7 1159,0 2 0,5-8 0,1 3 0</inkml:trace>
  <inkml:trace contextRef="#ctx0" brushRef="#br0" timeOffset="28">12837 10633 8060,'6'-8'5,"-2"1"0,-3 3 102,-1-4 1,6 6 114,1-2 1,3-1 212,2 1 1,4 0-150,3 4 0,8-1 132,3-3 0,3 3 319,2-3-504,-1 3-59,0 1 1,0 0-29,1 0-116,-6 0 113,-1 0 1,-4 0 29,3 0 0,-7 0 176,3 0-321,-8 0 118,1 0-113,1 0 1,-4-4-200,2 0 1,-6 0-256,-2 4 215,-4 0-682,2-5-788,-5 4 1676,0-4 0,-10 10 0,-3 1 0</inkml:trace>
  <inkml:trace contextRef="#ctx0" brushRef="#br0" timeOffset="29">1725 12517 8167,'-12'-11'0,"5"1"0,-1 2 0,4 2 0,-4 2 0,6 3 0,-3-4 0,4 5 0,-3 0 509,3 0 0,-3 6 724,8 5 0,-2 6-725,6 6 0,1 5-202,6 2 1,-1 4-131,5 4 0,0 3-179,4 5 1,-2-1-166,-2 1 1,2 0-72,-6-1 1,4 0-407,-4-3-506,5-3 1038,-7 0 0,7-7-578,-4 2 508,-1-7 107,-4 1 1,1-6-27,-1-3 1,-3-3 17,-1-5 1,0 1 215,0-1 0,2-3-355,-5 0 544,0-6 0,-3 3-1024,3-5 814,-3 0-1072,4 0 579,-5 0 0,-5-10 0,-1-3 1</inkml:trace>
  <inkml:trace contextRef="#ctx0" brushRef="#br0" timeOffset="30">2238 12529 8103,'0'-12'-279,"0"5"185,0-1 18,-5 6 58,4-4 319,-4 6 448,5 0 1,0 7-554,0 4 1,-4 6 6,0 6 1,-3 4-86,3 4 1,-4 6 8,5 1 1,-5 6-24,4 2 1,-3 0-263,3 3 1,-4 1 268,4-5 1,-3 3-121,3-6 0,-5 1-25,1-1 17,3-2 0,-4-7 79,6-3-180,-6-2-54,8-5 147,-5-5 0,5-2-6,-3-4 0,3-1-59,-3 0 1,3-3-429,1 0-182,0-6 0,1 3 335,3-5 0,-1 0 437,4 0 1,1-10 0,3-3 0</inkml:trace>
  <inkml:trace contextRef="#ctx0" brushRef="#br0" timeOffset="31">2661 12974 8056,'-6'-11'547,"1"3"184,5 0 1,0 1-472,0-5-158,-5 1 186,3 0 0,-8-1 198,3 1 0,0 3-249,0 1 1,-1 4-125,-3-1 1,-5 3 35,1 1 0,-5 9-211,1 2 0,-3 8-20,-1 0 0,4 3 177,0 1 1,4 1 49,-4 2 0,5 0-150,-1 4 0,7-1-95,4 2 1,-1-3 78,2-5 1,-1 0-118,4-1 0,5-4-3,2-3 0,5-2-184,3-2 1,-2-4-348,2-3 434,3-3 1,-2-2-177,3-3 219,3-3 64,-4-4 50,-1-5 0,4 2-28,-6-5 0,1 1 54,0-1 0,-5-2 206,0 6 0,1-4-7,-5 4 0,0 0 494,0 3 169,-4-4-406,2 3 127,-5 2 211,0 1-483,0 8-375,0-3 1,0 6 188,0 3 1,0 4-55,0 7 0,0-1 24,0 5 0,0 0-144,0 4 1,0 0-186,0 0 51,0 0 31,0-6 1,0 5-229,0-3 0,1 1 85,3-1 0,2-2-71,6-6 1,1-3 210,2-1 1,-2-4-37,2 1 0,-3-3 244,0-1 1,-1 0 345,1 0 1,-1-1 105,1-3-254,4 3-333,-3-4 0,3 1-293,-4 0 0,-1-1 430,0 1 0,1 3 0,-1-4 0</inkml:trace>
  <inkml:trace contextRef="#ctx0" brushRef="#br0" timeOffset="32">2958 12894 8099,'-6'0'-116,"-1"0"-76,4 0 795,1 0-205,-3 0-93,5 0 1,1 7-23,3 4 1,-1 5-56,4 7 1,-3 5-31,4 3 1,-1 2-81,5 1 0,-5-4-165,1 1 1,0-2-110,3 1 1,-3-3-6,-1-8 0,-3 1-157,4-4 216,-6-1-34,8-4 1,-8-3 71,2 0 114,-3-6-15,-1 3 0,0-6 131,0-3 0,0 2 287,0-6 1,-1-3-195,-3-5 1,1 0-47,-4 1 1,3 1-179,-4-5-88,6 0 72,-9-4 0,10-1-140,-3-3 1,3-1 73,1-2 0,0-6-118,0 6 1,5-2-14,3 5 1,6 4-78,1 1 1,5 4-385,-1 6 333,3 6 89,1 1 0,0 5-907,-1 0 516,6 0 608,-4 5 0,4 1 0,-5 6 0</inkml:trace>
  <inkml:trace contextRef="#ctx0" brushRef="#br0" timeOffset="33">3483 12323 8118,'-6'-6'149,"-4"-4"353,9 8 350,-4-3-329,5 5-306,0 5-23,0 2 0,0 8 191,0 0-146,0 11-108,0-2 1,1 10-21,3 0 0,-2 2 19,6 2 0,-1 6-195,5 6 1,-1 3-192,1-4 0,-2 3-104,-3-6 0,4 2-314,-4-6-492,-2-2 973,5 4 0,-8-12 61,1 2 0,3-4 72,-3 1 0,1-3 103,-4-5 1,1 0-43,3-1 0,-3-3 282,3 0 0,-2-5-29,-2 2 1008,0-4-863,0 0-96,0-6-88,0 4-40,0-9-89,0 5 318,0-6-283,5 0-162,-4 0 0,8-2 120,-5-2-186,4 3 0,-1-4 27,4 5-32,1-5 72,-1 4 1,1-4-5,-1 5 1,0 0-17,1 0 0,-1 0-98,1 0 0,-1 0 76,0 0 1,1 0-11,-1 0 1,1-2-14,-1-1 0,1 1-107,-1-1 1,-3-2-403,-1 1 273,1-5-178,3 8 1,-3-6 518,-1 3 0,1 3 0,4-4 0</inkml:trace>
  <inkml:trace contextRef="#ctx0" brushRef="#br0" timeOffset="34">3438 12403 8176,'-5'-6'-568,"3"-4"0,-4 7 1548,2-5-137,3 6-399,-4-3 1,6 1-129,3 0 0,2-1-68,6 1 1,3 2-16,0-6 0,5 4-50,-1-3 0,7 4 76,1-1 1,-1-1-307,-3 1 79,0 1-200,0 3 0,0 0-211,-1 0 1,1 0-181,0 0 0,-1 0 559,-3 0 0,2 0 0,-3 0 0</inkml:trace>
  <inkml:trace contextRef="#ctx0" brushRef="#br0" timeOffset="35">4180 12494 8126,'0'-6'-205,"-5"-4"1290,4 9-278,-4-4-567,5 5-61,0 5 1,0 1 3,0 5 56,0 6-65,0 1 1,0 7 27,0 6 1,3-1-79,1 8 0,5-1-176,-1 1 1,1-1 110,-2 5 1,3-7-90,-2-1 1,-2-1-211,2-6 0,-4 0 100,3-4 1,-3-6-213,4-1 95,-6-4-62,3 0-312,-5-1 2,0 0-447,0-4 270,0-2 806,0-5 0,0 0 0</inkml:trace>
  <inkml:trace contextRef="#ctx0" brushRef="#br0" timeOffset="36">4191 12689 8109,'-11'-19'-217,"0"0"1,-1 3 239,1-3 0,4 5 855,4-1-55,-4 2 426,6 2-818,-4 0 1,6 4-110,3 3 0,6 3-187,5 1 1,7 6 101,1 6 1,0 4-48,3 7 0,3 4-16,2 0 1,2 8-133,1-1 1,0 3-81,1-3 0,2 1-328,-3-1 0,3-5 22,-7-2 0,-2-4-167,-1-4 1,-3-2 110,-1-1 58,-1-4 287,-4 5 0,-1-6-84,-6 1 0,1-5-226,-1 1 411,0-1 1,-1 1-136,-2 0 0,-2-6 62,-2 2-396,-2-3-428,3-1-413,-5 0 643,-5 0 621,3 0 0,-8-5 0,4-1 0</inkml:trace>
  <inkml:trace contextRef="#ctx0" brushRef="#br0" timeOffset="37">4751 12494 8160,'-6'-17'235,"-3"0"178,5 6 1,0-1-332,4 1 161,0-1 60,-5 1 5,4 5 1,-4-1 811,5 4-427,0 1-410,0-3 1,0 8-138,0 4 0,0 6-129,0 10 0,1 5 17,3 2 1,2 8-10,6 4 0,-2 4-157,-3 3 0,4-4-132,-4 4 1,0-8-208,0 5 0,-1-12 181,2 0 0,1-7-101,-5-1 1,1-3 146,-1-4 1,-3-2-118,3-6 213,-3 1 14,-1-1-155,0-5-206,0 5 354,0-10-384,0 4 314,0-5 1,5-5 0,1-2 0</inkml:trace>
  <inkml:trace contextRef="#ctx0" brushRef="#br0" timeOffset="38">4877 12369 8013,'-7'-12'1108,"4"1"-837,1 0-532,7-1 437,2 1 51,4-1-28,1 6 0,-1-3-106,0 5 119,6-5-53,1 8 0,1-5 10,0 2-153,0 3 49,-1-4 1,3 5-160,-2 0 1,-1-4 145,1 0 0,-1 0-93,1 4 0,-1-1 79,-3-3 0,-3 3-287,4-3 274,-4-2 8,0 4 24,-1-3 0,-3 5 5,-1 0 0,-3 0-7,4 0 20,-6 0 119,9 0-93,-10 5 1,4 2 260,-5 4-269,5 1-34,-4-1 0,4 4 315,-5 0-289,5 6-11,-3-3 0,3 4 93,-5 1-72,5 5-39,-4 1 1,8 2-71,-5-1 0,3 1 37,-3 3 1,4 4-162,-4 0 0,4 0-92,0-4 0,-2 1 85,2-1 1,-4-1-270,3-3 186,-4 3 62,7-8 1,-9 1-127,3-7 214,3 3 1,-6-10 36,3 4-69,2 1 0,-5-4 510,3 2-138,-3-2 100,-1-2 136,0 1-255,0-1-199,0 1-10,0-6 0,0 0-190,0-2 166,0-3-42,0 5 291,0-6 91,0 5 99,0-4 1,-1 4 662,-3-5-721,3 0 0,-9 0 260,2 0 0,-2 0-37,-1 0-416,-1 0 1,0 0-5,-4 0 1,4 0-9,-4 0 1,0 1-108,1 3 0,-6-3-229,2 3 181,-2-3 11,-2 4 1,1-3-1074,3 2 512,3-3 26,-1-1 1,8 0-1090,-2 0-51,2 0-1003,3 0 2636,1 0 0,5-5 0,0-2 0</inkml:trace>
  <inkml:trace contextRef="#ctx0" brushRef="#br0" timeOffset="39">5985 12620 9564,'11'-5'601,"0"4"-286,1-3 1,0 3 80,4 1-206,1 0 0,6-4 71,0 0 0,0 0 30,0 4 1,0-4-123,0 1 1,-1-2-135,1 1 1,-1 1-11,-3-4 0,1 3-88,-5-4 0,4 4-184,-3-3 1,3 3-115,-4-4 0,-4 4-1031,-3-3 508,0 4 242,-2-2 1,-1 7 641,-5 1 0,-10 4 0,-3 4 0</inkml:trace>
  <inkml:trace contextRef="#ctx0" brushRef="#br0" timeOffset="40">6042 12871 8099,'7'0'105,"1"0"0,-4 0 284,3 0 0,2-3-1,6-1 1,-1-4 190,5 4 1,-3-1 18,3 1 0,0 2-168,4-6 0,3 4-183,1-3 0,1 0-89,-2 0 0,-1-2-152,1 5 1,-2-1 78,-1 1 1,-5 3-148,-3-3 0,2 3-548,-2 1 239,-5 0 170,0 0-2123,-9 0 2324,4 0 0,-5 5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09:13.8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1679 14744 7870,'-1'-10'85,"-3"3"0,3 0 401,-3 3 217,2 3 350,2-4 309,0 5-870,0 5-136,0-4-193,0 15 1,2-7 109,2 10-82,-3 0 1,8 5-192,-6 2 41,6-2 0,-6 9-2,5-2 0,-5 2-181,5 1 1,0 2-62,3 2 0,-3-3-180,-1 3 0,1 2-332,3-2 342,1 0 217,-1-9 1,0 3-172,1-6 115,-6 1 1,1-8 229,-4 0-23,-1-5 0,3 3-204,-5-6 340,0 0-4,0-4-459,0 3-252,0-4-431,-5 1 495,3-2 7,-3-5 513,0 0 0,4-10 0,-4-3 0</inkml:trace>
  <inkml:trace contextRef="#ctx0" brushRef="#br0" timeOffset="1">1530 14870 8082,'0'-11'109,"0"-1"81,0 1 0,0-5 369,0 1 1,2 0-196,1 4 1,4 3 50,4 0 0,2 1-138,2-5 1,-1 5 13,5-1 1,4 0-40,4-3 1,6 1-14,1 2 0,1-2-195,7 3-804,0-4 715,-1 5 0,2 1-70,-5 5 1,-4 0 136,-3 0 1,-6 5-98,2 3 1,-4 2-33,-4 1 0,-4 4-77,-8 1 1,-1 4-97,-6-1 283,-6 3-43,-10 0 1,-8 6-147,-10 3 167,-6-3 1,0 3 277,-6-4 1,-4 0-212,1-4-164,-1-1 0,10-4-168,2-3 1,5-3-133,6-5-327,1-1 743,18-6 0,-2 0 0</inkml:trace>
  <inkml:trace contextRef="#ctx0" brushRef="#br0" timeOffset="2">2615 14550 7963,'0'-6'-927,"0"1"919,0 5 610,0-5 211,0 3-72,0-3 1,0 4 209,0-3-346,0 3-163,0-4-219,-5 5-89,4 5 1,-8 1 134,5 6-102,-5-1 0,3 7-57,-5 5 1,-5 5 102,1 6 1,0 1-292,4 4 1,-1 0-33,1 3 1,1 2 11,2-2 1,-1-1 66,5 1 1,0-4-276,4 4 277,0-6 1,2 0-182,2-6 232,2-4-51,0 2 1,4-6 3,-2 1 0,1 0-51,-1 0 1,2 0-8,-3 0 1,3-4-4,2 0 1,-1-5-98,1 1 1,-1-1 71,1 1 59,-1-2-5,0 3 1,1-8 212,-1-1-208,1 1 57,-6 4 1,3-5 96,-5 1 0,3-4-154,-3 3 29,0-4-469,-4 7-134,0-9 0,1 4-1159,3-5 1785,-3 0 0,4 0 0,-5 0 0</inkml:trace>
  <inkml:trace contextRef="#ctx0" brushRef="#br0" timeOffset="3">2889 14893 8065,'-5'-12'95,"-2"1"48,2 0 1,0-1 54,5 1 1,-2 4 829,-1 4-188,1-4-383,-3 6-122,5-4 1,-1 5-84,-3 0 1,3 6-80,-3 6 0,3 0-92,1 7 1,0 2 59,0 5 0,1 0-139,3 4 0,-2-3 37,6 3 0,-4-4-251,3 0 1,1 2-214,3-1 296,1-6 0,-2 0-8,-2-6-457,2 0 230,-4-3-104,1-1 98,3 0 0,-8 0-383,6-4-234,-6-2 429,3-5 558,-5 0 0,0 5 0,0 2 0</inkml:trace>
  <inkml:trace contextRef="#ctx0" brushRef="#br0" timeOffset="4">2912 14870 8065,'-7'-1'154,"-1"-3"0,4 3 121,-3-3 0,4 1 1197,-1-1-386,3 3-362,1-4-150,5 15-347,7-2 1,2 10 82,5-3 0,-3-1-233,7 5 0,-3-1 95,7 1 1,1 2-113,-2-2 0,5-1-131,-4 1 0,0-5-333,0 1 1,-3-2-406,3-2 455,-3 1 146,-6-6 1,2 3-260,-5-5 292,0 5 37,-3-8 0,-1 8 245,1-5-221,-6-1 59,4 3 1,-7-5-49,4 3-92,-4 2-253,2-5 44,-5 4-244,0-5 0,-5-5 1,-1-1-1</inkml:trace>
  <inkml:trace contextRef="#ctx0" brushRef="#br0" timeOffset="5">3358 14733 7962,'-7'-12'158,"-3"2"222,3 3-116,2-3 328,-1 3-15,6 1-47,0 1 0,0 6 196,0 3-332,0 2-141,0 11 0,0 2 113,0 7-199,6 4 0,-4 4-121,6 0 1,-4 0 169,3 1-166,-4-1 1,6-4-167,-6 1 1,5-2-60,-4 1 0,3-3-181,-3-8 1,4 1 42,-4-4 177,-1-1 0,1-4 89,0 1-156,0-1-87,-4-4-108,0 3-459,5-9-455,-4 9 1312,4-9 0,-5 4 0,0-5 0</inkml:trace>
  <inkml:trace contextRef="#ctx0" brushRef="#br0" timeOffset="6">3883 14847 7964,'-11'-5'-162,"4"4"373,2-4 370,0 0-36,4 3 197,-4-8-210,10 9-168,1-4-197,6 5 1,-1 0 199,1 0-88,-1 0-136,0 0 1,1 0 55,-1 0 0,2 1-35,2 3 0,2-2-111,2 6 1,6-4-2,-2 4 1,4-5-157,-1 5 0,2-6-73,3 2 0,0-1 79,-4 1 0,3-3 5,-3 3 1,0-3 69,-4-1 1,-4 0 35,0 0-43,-5 0 168,-3 0 48,-1 0 1,-7 0 29,4 0 28,-4 0-265,-8 0 1,-8 5 93,-10 3 0,4-2-239,0 2-16,0-1 214,-4 5 1,-3-2-347,-1-3 151,0 4 4,4-5 0,-3 4-20,-1-2 0,1 2-40,3-3 1,4 0-217,0 0 1,5-3-884,-2 4 889,4-6 0,4 7-810,0-5 553,6 5 686,-3-8 0,5 4 0,0 0 0,0 2 0</inkml:trace>
  <inkml:trace contextRef="#ctx0" brushRef="#br0" timeOffset="7">4408 15087 7799,'0'-8'2142,"0"1"-1456,0 4-176,0-2-322,0 5 1,-5 0 51,-2 0 0,-7 0-91,-1 0 0,-6 5-107,2 3 1,-6 2 30,-2 1 1,-5 5-90,2-1 0,1 0-1027,-2-4 570,6 1 299,-3-1 0,5-3-1164,0 0 673,6-6 82,5 3 0,2-5 583,2 0 0,-2 5 0,-1 2 0</inkml:trace>
  <inkml:trace contextRef="#ctx0" brushRef="#br0" timeOffset="8">4751 14790 7833,'-5'-11'-448,"4"-1"1,-6 2 1153,4 2-277,1-7 111,-3 13-338,5-19 1,0 14 100,0-8 0,4 2 105,0 1 1,5 2-92,-2 3 0,0-4 115,0 4 1,1 1-211,3-2 1,5 5-7,-1 0 0,5 1-46,-1 2-160,-2 0 108,4 0 0,-7 5-18,5 3 0,-5 3-3,1 5 1,-2 1-215,-2 6 0,-4 1-24,-3 3 1,-3 2-131,-1 5 0,-5 1-261,-3-1 1,-7 0 257,-4 0 0,-3-1-249,0-2 225,-1 2 145,0-9 0,0 4 20,0-5 1,5-5 71,3-3 0,3-3 198,0 0 1,4-2-57,1-2 1,4-2 530,0-2-269,1-3-157,2 4-54,0-5 0,7 0 98,4 0-172,0 0 0,11-4-155,-3 1 151,3-1 0,0 0-26,1 0 0,0 0-29,0 4 1,0-3 15,0-1-471,-1 0 269,-4 4 0,3-4-676,-6 0 464,5 0 184,-7 4 1,3-3-820,-4-1 1,-5-1 33,1 1 1000,-6 3 0,9-9 0,-5 3 0</inkml:trace>
  <inkml:trace contextRef="#ctx0" brushRef="#br0" timeOffset="9">5254 14642 7797,'0'-25'503,"0"6"0,3 2-321,1 1 1,1 2 157,-1 7 194,-3-3-169,10 8 1,-10-1 224,3 6-105,-3 4-282,-6 9 0,2 2 120,-4 5-98,4 0-151,-7 0 0,9 3-62,-3 1 1,1-4 28,0-4 0,1-2-168,-2 3 1,3-4 61,1-5 1,0 1-204,0-1 1,0-3-66,0 0-40,0-6 350,0 3 748,0-5-675,5 0 1,-2 0 27,4 0 1,2 0 4,7 0 1,-3 0-164,7 0 114,-1 0-64,3 0 0,1 0 0,0 0 1,0 0 12,0 0 0,-4 0-81,0 0 0,-4 4 35,4 0 1,-5 5-359,1-2 233,-2 3-26,-7 2 161,-1-1 1,-5 2-323,0 2 267,-10-2-16,3 3 0,-15-4-54,3-1 0,-4 4 115,-3 1 0,0-1 4,-4-4 0,4-3-154,0 0 1,-2-2-126,1 1 0,2 0-444,6-3 373,-3-3 129,9 4 1,-3-5-167,4 0 34,6 0 307,1-5 1,5-1 104,0-6 0,0-4 0,0-2 0,0-5 0</inkml:trace>
  <inkml:trace contextRef="#ctx0" brushRef="#br0" timeOffset="10">5288 14619 7851,'0'-12'0,"0"1"279,0-1 1,4 0 441,-1-3 1,8 3-115,0 1-167,0-1-281,6 6 0,1-2-210,5 1 73,-1 4-44,6-2 1,-1 1-17,0 0 0,1 1-178,-2 3 0,-2 0-421,3 0 0,-3 0 134,-1 0 1,-4 0-1217,0 0 1719,-5 0 0,2 0 0,-4 0 0</inkml:trace>
  <inkml:trace contextRef="#ctx0" brushRef="#br0" timeOffset="11">5836 14642 8144,'-8'0'1468,"1"0"-269,4-6-883,-2 5 0,4 1-140,-3 8 1,-1 3 400,-3 4-185,-2 3-170,4 5 0,-8 4-135,3-1 0,-3 5-48,6-5 0,2 6-140,-2-1 0,6-3 78,-2-2 1,6-2-114,2-1 0,9-5-53,-2-3 0,4-2-290,1-2 1,1-1-380,6-2 427,0-3 161,5-5 1,-4-1-4,3-3 0,2-2 97,1-6 1,-2 0 15,-1-4 0,-3 0 82,-1-3 1,-2-1 169,-1 4 1,-5-3-73,-8 4 0,2-5 133,-5 1 0,0-2 297,-4 2 1,-5-2-195,-3 2 0,-7 1 58,-4-1-265,-8 5-88,-2-3 0,-6 6-218,-4 0 1,0 3 5,-3 0 0,5 6-255,11-2 1,0 3 57,11 1 448,5 0 0,0-5 0,4-2 0</inkml:trace>
  <inkml:trace contextRef="#ctx0" brushRef="#br0" timeOffset="12">6281 14265 7850,'-11'0'-260,"0"0"0,3 0 1222,0 0-394,6-5 26,-8 3 168,8-3-368,-3 0 411,5 4 254,0-4-778,0 0 1,5 3-64,3-1 1,0 6-38,3 5 0,-1 2 14,9 2 0,-1 4-53,1 3 19,8 3 1,-7 1 162,10-1-409,-4 1 169,7 0-124,-9-5 0,8 7 54,-6-2 0,5 2 168,-5-2-378,-4 5 133,0-4 0,-10 8-87,4-5 0,-5 3-250,-3-3 1,0 3-603,-4-3 520,0 0 225,-4-5 1,-1 1 105,-3 0-23,-2 0 64,-11 0 1,3-2 73,-5-2 0,4 3-67,-4-3 0,1-1 241,-1 1 0,-2-4-83,1 4 1,4-5 58,1 1 0,3-2-427,5-2 291,-3-4 14,8 3-617,-3-9 135,5 9-159,0-8 374,0 3 1,5-5-172,3 0 446,-3-5 0,10-2 0,-2-4 0</inkml:trace>
  <inkml:trace contextRef="#ctx0" brushRef="#br0" timeOffset="13">7172 14619 8228,'-6'0'3036,"1"0"-2693,5 0 1,5 0 101,3 0 1,3 0-89,4 0 0,0 0-166,8 0 1,-2-4-110,5 0 0,0-4-51,0 5 1,-2-2-217,3 1 0,-3 3-112,-1-3 0,-4-1-487,0 1 0,-5-4-478,1 4-851,-2 1 927,-2 3 656,-4 0 162,-2 0 368,-15 0 0,-3 5 0,-10 1 0</inkml:trace>
  <inkml:trace contextRef="#ctx0" brushRef="#br0" timeOffset="14">7252 14836 7746,'0'6'2492,"3"-1"-2099,4-5 1,2-1-129,10-3 1,-3 3 450,3-3-308,0-2-154,9-1 1,1 0 51,5-1-105,-5 0-252,-1 2 1,-5-3-203,0 5 1,-4-3-300,0 3 1,-9 0-1698,1 4 2249,-2 0 0,-2 0 0,-2 0 0</inkml:trace>
  <inkml:trace contextRef="#ctx0" brushRef="#br0" timeOffset="15">8257 14310 7915,'-6'-5'231,"1"4"-260,5-9 106,0 9 726,0-4-254,0 5-97,0-6 11,0 5-242,0 11 0,4 0 161,-1 13-338,1 3 30,1 3 1,-3 5-81,1 0 1,-1 6 91,-2 2 1,4 1-54,-1-1-41,1 2 1,0-5 0,0 3 0,5-2-219,-2-6 1,0-1 41,0-3 1,-3 1-5,4-8 0,-5 1-200,5-9 352,0 0 1,-2-3-327,-2-1 199,2-5-120,-5 5 160,4-10-95,-5 4 0,0-6-478,0-3 696,-5 3 0,4-15 0,-4 4 0</inkml:trace>
  <inkml:trace contextRef="#ctx0" brushRef="#br0" timeOffset="16">8223 14413 7932,'-8'-11'17,"1"-1"0,4 1 101,-1-1 1,3 1 90,1 0-119,0-6 1,0 4 489,0-2-360,0-3-28,5 6 1,-2-5 65,4 6 1,-3 3-39,4 1 0,1-1-40,6-3 1,-1 3 149,5 0-214,0 6 0,4-7 67,0 5 1,-1-1-222,1 1 48,0 3-93,5-4 0,-4 6-49,3 3 0,-3 2 75,-1 6 1,-2 4-104,-2 3 1,-2 3 136,-6 1 0,-4 5 1,-4 2 1,-3-1-254,-3 2 0,-9-1 53,-7 4 1,-4-3 73,-3-1 100,-3-4 1,-4 4-246,2-7 127,3 2 0,5-12-93,0 2 1,6-7-739,1-4 997,4-3 0,5-6 0,2-1 0</inkml:trace>
  <inkml:trace contextRef="#ctx0" brushRef="#br0" timeOffset="17">9068 14025 8722,'0'-7'1460,"0"-3"-761,0 9-118,0-4-345,0 15 0,-4-2-137,1 7 0,-6 1 234,1 0-197,-2 4 1,1 3-89,-2 7 1,2-1 74,-7 2 0,4 3-222,0 4 1,1 5-215,0-1 229,-1 3 1,2-3-118,2-1 1,-1 0 114,6 1 1,-1 1 1,4-5 0,1 0 6,3-4 0,-2 1-207,6-1 128,0-5 0,3-1 62,1-5 0,0 0-135,3 0 1,-1-4 309,5 0-141,-5-5 1,3 2 93,-6-4 1,5-1-61,-1 0 22,0-4 0,-5 3-5,-2-2 0,2 0 25,-2 0 1,-2 1 13,1-5 0,-3 1-148,4-1-296,-6-3-671,9 4 503,-10-5 583,4 0 0,0 0 0,1 0 0</inkml:trace>
  <inkml:trace contextRef="#ctx0" brushRef="#br0" timeOffset="18">9502 14345 7030,'-5'-7'2823,"4"2"-2517,-4 5 0,5 1 79,0 3 0,-2 3 169,-1 4-372,1 6 1,-3 0 59,5 6 1,0 1-19,0 3 1,0-2-176,0 6 1,0-5 126,0 5 0,2-5-297,1 5 0,2-6 108,3 2-118,2-3 1,-5-2-212,3-3 1,2 1-42,-2-5 224,-3 0 1,4-7-286,-6 0 1,3-5 5,-3 5-220,-1-5-417,3 2 24,-5-5-256,0 0 1307,0-5 0,-5-2 0,-2-4 0</inkml:trace>
  <inkml:trace contextRef="#ctx0" brushRef="#br0" timeOffset="19">9502 14379 7980,'0'-8'470,"0"1"840,-5-1-486,4-3-58,-4-1-468,5 6 0,5 2 63,2 8 0,5 3 76,3 9-156,-2 1-177,8 1 0,1 8-74,5-4 1,-1 8 119,-3-4 1,4 5-134,-1-5 0,1 1-141,-4-4 1,-2-4-341,-2 0 1,2-5-356,-6 1 569,0-2 1,0-2-84,1 1 0,-1-5-238,-4 1 310,1-6 0,-1 7-115,1-5 0,-5 1-153,1-1 88,-1-3-100,0 4-57,3-5 598,-9 0 0,4 0 0</inkml:trace>
  <inkml:trace contextRef="#ctx0" brushRef="#br0" timeOffset="20">9948 14299 7916,'-6'-11'553,"0"-1"1,0 1-299,2-1-1,3 1-209,1 4 224,0 2 720,0 5-674,-5 5 0,3 3 375,-1 7-399,1 8 0,2 8-108,0 7 1,4-2 13,0 6 0,4-1-206,-5 1 39,1 2 36,1-8 1,-2 7-880,4-5 583,-4-5 0,3-1-717,-2-6 0,-1-3 486,4-4 1,-3-5-523,4 1 1,-5-7 982,5-4 0,0 2 0,3 1 0</inkml:trace>
  <inkml:trace contextRef="#ctx0" brushRef="#br0" timeOffset="21">10427 14367 7972,'-11'-6'0,"4"-4"114,4 2 0,1-2 449,2-1-111,0-1-57,5 6 176,-3 1 306,3 5-408,0 0-301,1 5 0,7 1 167,2 6-244,3-1-56,0 1 78,3-1 1,-3-1 56,5-2 1,0 2-25,0-2 0,3-2-192,1 2 1,0-6-24,-5 2 1,5-3-123,0-1 0,-1 0-195,-3 0 228,0 0 69,-5 0 0,2 0-113,-5 0 205,1 0-51,-5 0-14,0 0 76,1 0 247,-6 0-62,-1 0 64,-15 0 0,2 5 52,-7 3-261,-3 2 0,4 1-39,-5 1 1,0-1-54,-3 1-37,-1-1 1,0-3-213,0-1 0,0 0 144,0 0 1,2 2-113,2-5 0,-2 4-111,6-5 1,4 1-219,3-4 1,4 4-593,-3 0 352,4 0 133,-2-4 41,5 0 650,5 0 0,2-5 0,9-2 0,2-4 0</inkml:trace>
  <inkml:trace contextRef="#ctx0" brushRef="#br0" timeOffset="22">11010 14527 8610,'-5'8'1124,"-3"0"0,2-5-797,-2 5 0,-1-4-74,-6 3 0,1 0-66,-5 0 0,4 4 0,-4-4 1,0 3-209,-4 2 66,5-1 47,-4-5 1,5 5-727,-6-4 329,0 3-116,5-3 1,-2 2-384,5-6 0,0 1-438,3-4-381,6 5 1623,1-3 0,5 8 0,0-4 0</inkml:trace>
  <inkml:trace contextRef="#ctx0" brushRef="#br0" timeOffset="23">11409 15133 7904,'-5'6'-469,"4"-1"800,-4-5 445,5 0-90,0-5-322,5-1-102,-4-6 0,10 1 253,-4-1-257,-2 1 0,4-4 210,-5 0-305,0-6 0,-4 7 10,0-5 1,0 4 13,0-4 0,0 0-12,0-4 0,1-4-124,3 1 0,-3-6-241,3 2 175,-3-3 19,4 3 1,-2-3-338,4 3 215,-4-3 63,2-1 0,-1-1-55,0 1 0,-1 0 53,-3 0 1,0-1 5,0 1 0,2 4 22,1-1 1,-1 6 18,2-2 1,-3 8 57,-1 4-57,0 2 7,0 7 226,5-4-104,-4 8 1,4-1-121,-5 6 20,0 4 1,2 9 14,1 3 1,0 3 5,4 1 0,-3-2-20,4-2 1,-4 2-11,3-6 1,0 4-201,0-4 205,3 0 1,-5-7 6,3 0-333,2-6 151,-3 8 1,-1-8 0,4 3-55,-2-5 0,2 0 133,1 0 0,1-5-13,-1-3 1,1 2 13,-1-2 1,0 0 3,1-3 1,-2 0 180,-2-1 25,2 1-120,-9-1 0,8 1 252,-5-1-281,5 1 1,-8 0 258,3-1-139,-3 1 1,0 3 148,3 1-34,-3 4 1,4 3-53,-5 8 1,0 3-79,0 4 0,0 4 84,0 8-66,0-3-24,0 9 1,-3-4-169,-1 5 157,0-4 1,3 3-469,-3-3 244,3-2 1,-5 0-180,6-5 0,0-2-367,0-2 1,2-2-412,2-6-644,2 1 1755,5-6 0,1-1 0,-1-5 0</inkml:trace>
  <inkml:trace contextRef="#ctx0" brushRef="#br0" timeOffset="24">12449 14208 7861,'-12'-6'1047,"6"0"-440,1 0-84,5 1-151,-5 5 16,4 0-141,-5 5 0,6 2-68,0 9 1,0 1 26,0 6 1,0 4-72,0 0 0,0 4-117,0 0 1,0-2 43,0 1 1,0-4-193,0 0 1,2-2-643,2-1 400,-3-5 129,9-1 1,-7-6-87,4 0 0,-3-3-20,4 0 0,-5-6-829,5 2 224,-5-3 954,7-1 0,-9-5 0,4-1 0</inkml:trace>
  <inkml:trace contextRef="#ctx0" brushRef="#br0" timeOffset="25">12232 14402 7861,'6'0'444,"0"0"147,-2 0 1,6 0-209,6 0 1,4 0-127,-1 0 0,4 0-5,3 0 0,4 0 13,4 0 1,0 0-398,0 0 105,-4 0-326,3 0 0,-8-4-352,5 0 1,-5-1 704,-3 1 0,1-2 0,-5-6 0</inkml:trace>
  <inkml:trace contextRef="#ctx0" brushRef="#br0" timeOffset="26">15030 14288 7796,'-4'-8'-340,"0"0"1,0 4 733,4-3 0,0 3-149,0-4 0,0 5 216,0-5 29,0 5 212,-5-7-440,4 4 1,-5 0 162,2 2-371,-2-3 25,-6 6-17,1-4 0,-4 6-25,-1 3 0,-4 3 55,1 4 0,1 0-181,-1 1 0,0 1 103,-4 2 0,4-1-126,0 5 1,5 0 22,-1 4 0,2-1 66,2 1 0,3 4-246,1 0 131,4-1-21,-2-3 1,5 0-63,0 0 1,0-2 65,0-2 1,5 2 7,3-6 0,2 0 30,1-3 1,6-2-31,2-3 1,-1 2 180,1-5-10,0 0 1,7-5-11,1-3 0,1-3 300,-1-4-159,-3 0 0,4-2-8,-6-2 1,1 2-31,0-2 1,-5-2-11,-3 2 1,-2-4-5,-2 4 1,-3-6-7,-1 2 1,-4 2 11,1-2-42,-8 0-11,-2-4 0,-6 0-115,1 0-20,-1 0 84,-4 5 1,3-2 6,-2 5 0,-2 0 70,2 3 0,0 1 4,4-1 0,3 2 5,0 3 0,6 0 110,-2 3-30,3 3 0,1-5-54,0 2 1,1 3 18,3-3-35,7 3-60,2 1 1,9-4-74,-3 0 1,6 0 61,2 4 1,-1 0-129,-3 0 0,-4 0 115,0 0 0,-1 0-29,1 0 0,1 0-179,-5 0 210,1 0-25,-10 0 1,4 0-842,-2 0 355,-3 0-434,5 0 92,-9 5 1,4-2 833,-5 5 0,0-1 0,0 5 0</inkml:trace>
  <inkml:trace contextRef="#ctx0" brushRef="#br0" timeOffset="34">15187 13631 7966,'-8'-8'-26,"1"1"1,0-1-31,0-3 0,2 3 255,5 1 1,-4 3 577,0-4-499,0 6 0,4-5 501,0 3-476,0 3 25,0-4 4,0 5 0,7 5 48,4 3-217,1 2 1,8 1 5,-5 1 1,5 4-143,-1 3 0,-1-1 107,1 1 1,0 0-100,4 4 0,4 1-76,-1 3 35,1-3 29,1 9 1,-4-3-4,3 8-715,-3-2 651,-1 8 0,-2-3-187,-2 5 0,2-5 52,-6 1 1,-1-5-168,-7 1 1,3 0 34,-2-3 1,-2 0-119,2-8 0,-5-1 215,0-3 25,-1 0 53,-2 0 0,-5 0 165,-3 0 38,-2-1-57,-2 1 1,-4 4 153,-3 0 1,-3-1 231,-1-3 0,1 4-232,-1-1 0,-4 1-131,0-4 1,1-2 13,3-2 0,5 1-266,3-9 92,2 3 1,7-12 105,2 6-1294,3-5 590,1 2 725,10-5 0,3-11 0,10-1 0</inkml:trace>
  <inkml:trace contextRef="#ctx0" brushRef="#br0" timeOffset="35">16500 14054 7888,'12'-12'31,"-5"5"115,1-1 282,-5 5 28,2-2 46,-5 5-35,0 0-346,-5 0 1,-3 4 57,-7 0 1,2 5-115,-2-2 1,-2 4 44,2 0 0,-4 0-178,4 1 0,-5-1 76,1 1 0,1-1-127,-1 1 0,5-1-86,-1 0 216,2 1-19,1-1 0,2-3-54,3-1 62,-4 1 40,10-2 1,-8 1-4,6-3 0,-3-2 128,3 6 31,1-6-48,-3 8 0,5-7-27,0 5-66,0-6 1,2 4-31,1-2 0,4-2-1,4 1 0,6 2-8,2-1 1,2 0-16,2-4 0,8 4-13,-1 0 1,6 1-16,-6-1 1,-1-3-283,2 3 185,-6-3 1,-1-1 8,-5 0-453,-5 0 241,3 5-75,-6-4-246,0 4 250,-4-5 0,-5 2-278,-9 1 0,-7-1 676,-13 1 0,-2 4 0,-5-1 0</inkml:trace>
  <inkml:trace contextRef="#ctx0" brushRef="#br0" timeOffset="36">16203 14476 7881,'8'4'1027,"0"0"-405,-1 0-189,5-4 0,0 0 191,4 0 1,-2 0-237,5 0 1,-2 0-129,2 0 1,3 0-69,-3 0 0,3 0-26,0 0 0,0 0-810,-3 0 376,3 0 274,-10 0 1,9 0-2048,-6 0 1054,0 0 349,-3 0 638,-1 0 0,-5 0 0,-1 0 0</inkml:trace>
  <inkml:trace contextRef="#ctx0" brushRef="#br0" timeOffset="37">17631 13505 7813,'0'-11'0,"0"3"90,0 1 225,0-1 210,0-3 407,0 4-284,0 2-279,0 5 0,0 7-37,0 4-72,0 0-105,0 11 1,0-4-82,0 5 134,0 0-144,0 4 1,1-2-104,3 1 0,-1-3 22,4-4 1,0 1-206,0-4 1,3 3-46,-2-4 1,2 0-684,2-3-587,-6-1 695,4 0 507,-9 1 0,4-5-647,-5 1 982,0-5 0,-5 7 0,-1-4 0</inkml:trace>
  <inkml:trace contextRef="#ctx0" brushRef="#br0" timeOffset="38">17208 14099 7813,'-11'0'0,"1"-1"699,2-3-20,3 3-218,5-4 364,0 5-446,5 0 0,3 0-119,7 0 1,-1 0 103,5 0 1,5-1 242,7-3-399,7 3-272,7-5 1,9 3 510,7-1-335,2-5 1,-29 6-1,1 0-79,-1-3 0,0 0-230,5 3 0,1 0 1,-2-2-1,0 0 270,4 1 0,0 0 0,-2-1 0,1 0 30,-1-1 0,0 1 0,0-1 0,0 1-106,0 2 1,0-1-1,-4-1 1,-1 0-181,0 1 1,-2 0-1,23-2-286,-2-2 337,-6 5 0,-4-3-29,-2 2 1,-4 3 84,-7-3 1,-5 3-174,-7 1-36,3 0 43,-10 0-411,0 0 1,-8 1 1133,-8 3-481,-8 2 0,-10 1 0,-8-2 0</inkml:trace>
  <inkml:trace contextRef="#ctx0" brushRef="#br0" timeOffset="44">18573 14453 7733,'0'-23'7,"1"4"-6,3 0 1,3 0-1,4-3 0,4 0 0,0 3 0,4-1 384,-3 4 1,-1-1 607,-4 5 0,1-2-471,-1 7 0,1 2-277,-1 1 1,0 3-222,1 1 0,-1 1 17,1 3 0,-1-2-137,1 6 1,-6-1-21,-2 5 1,1-1 80,-1 1 1,-1 0-179,-3 4 109,0 1 32,-5 1 0,-1 4-77,-5-3 0,3-2 6,0 2 0,2-3-85,-2 3 1,0-5-70,4 1 17,0-2 289,4-2 0,1-1 166,3-2 1,2-3 329,6-5 1,0 0-276,4 0 1,0 0 46,3 0 1,3-1-11,-3-3 0,1-1-79,-1-3 1,1-1-658,-4 5-981,4-4 1450,-7 1 0,3-4 0,-4-1 0</inkml:trace>
  <inkml:trace contextRef="#ctx0" brushRef="#br0" timeOffset="45">19424 13951 7978,'5'-12'853,"-4"1"0,10 0-571,-4-1 0,3 1 99,2-1 1,1 1-134,2-1-45,-3 1-38,5 0 1,-2-3-161,0 2 1,2-6 71,-2 7 1,-2-2-26,2 6 0,-2-3-37,-2 2 0,-3 3-169,-1 1 1,-4 2-11,1-2 1,-2 2-103,2-1 0,-3 6 19,3 5 1,-3 2 74,-1 2 0,4 0 159,0 4 0,5-4-20,-1 4 0,2 0 3,1-1 0,2 0-5,2-3 1,3-5 122,5 1 1,-1-2-53,1 2 1,0-2 113,0-2 0,0-3-63,0 3 0,-4-2 102,0-2 0,-4-4 57,4 0 1,-5-4-153,1 5 0,-2-6-44,-2 1 0,-4 2 23,-4-2-43,4 0 0,-6-3-117,3 0 0,-4 3-279,-4 0 1,3 5-224,-3-5 0,1 5-158,0 0-130,1 1 1,-4 2 27,2 0 849,-2 0 0,-6 5 0,1 2 0</inkml:trace>
  <inkml:trace contextRef="#ctx0" brushRef="#br0" timeOffset="46">19653 14236 7766,'-11'-11'863,"4"0"-743,2-1 1,5 4 76,0 1 0,0 3 312,0-4-154,-5 1 1,-2-5-116,-4 1 0,3 3-26,1 1 1,4 3 6,-1-4 236,-2 6-390,5-8 0,-3 3 44,8-4 0,2 3-37,5 1 0,5 4 25,-1-1 1,4 3-10,-4 1 0,5 0-11,0 0 0,0 1-128,-1 3 1,2 2-10,-2 6 163,-2-1-36,5 1 1,-5 0-168,6 4-62,0-9 164,-5 8 0,3-8-103,-2 4 1,2-4 62,-2-4 0,1 2-14,-5-1 1,4 0 14,-4-4 0,1 0-72,-5 0 0,-3-1-30,-1-3 1,-3 1 101,4-4 0,-6 3-296,2-4 75,-3 1 1,-1-5-183,0 1 0,-1 0-614,-3-1-601,3 1 1039,-9 4 614,9 2 0,-10 5 0,5 0 0</inkml:trace>
  <inkml:trace contextRef="#ctx0" brushRef="#br0" timeOffset="51">22679 13734 7868,'0'-12'462,"5"6"0,-2-3 188,4 5-77,-4 1 95,2 3 0,-6 8-235,-3 4 0,-2 8 381,-6 3-408,-4 5-105,-2 11 1,-5 2 287,0 5 1,-4-1-293,1 1 0,-5 3-518,5 1 1,-5 3-146,5-3 1,3-6 296,4-6 0,5 0-826,-1-3 446,2 1 323,1-17 1,6 7-568,2-11 364,3 0-121,1-3 199,0-1 1,0-3-171,0-1-62,0-4 269,0 2-525,0-5 0,0-5-781,0-3 871,0-2 649,-5-1 0,-1-6 0,-6-1 0</inkml:trace>
  <inkml:trace contextRef="#ctx0" brushRef="#br0" timeOffset="52">22359 13791 7769,'-1'-11'0,"-3"-1"1503,3 1-675,-4-1-132,10 6-20,1-4-466,6 8 1,-5-3-463,1 5-312,-6 0 1,7 5 239,-5 3 1,4 2-609,-4 2 932,4-1 0,-6 6 0,3 0 0</inkml:trace>
  <inkml:trace contextRef="#ctx0" brushRef="#br0" timeOffset="53">22611 14430 7825,'0'7'5337,"5"-2"-4101,-4-5 620,9 0-921,-9 0-115,4 0-3635,-5 0 2815,0-5 0,0-7 0,0-5 0</inkml:trace>
  <inkml:trace contextRef="#ctx0" brushRef="#br0" timeOffset="54">1942 16595 7999,'-2'-7'-396,"-2"3"230,3-2 13,-4 5 775,5-4-205,0 5-173,0 5 1,0-1-49,0 7 1,0-2-40,0 6 0,1 3-54,3 1 0,-1 2 7,4 2 0,-3 4 30,4 0 1,-4 4-37,3 0 1,0-1-167,0 5 1,2-8 100,-5 8 1,3-9-195,-3 1 0,4 1-26,-4-1 1,1-1-32,-1-3 1,-3-1 78,3-3 1,1-3 13,-1-4 0,-1-1 2,-3 0 1,4-3 44,0 0 0,0-5-366,-4 5 150,0-5 288,0 7 0,-10-4 0,-3 6 0</inkml:trace>
  <inkml:trace contextRef="#ctx0" brushRef="#br0" timeOffset="55">1862 16732 8025,'0'-12'0,"0"1"12,0-1 0,0-3 110,0 0 1,0 0 61,0 3 0,1 1-93,3-1 0,1 1-18,2 0 1,7-5 61,-2 1 1,3 0 44,0 3 0,3 1 17,5 0 0,0-1-113,-1 1 1,3 4-8,1 4 1,-2 1-131,3 2 1,-3 2 55,-1 1 0,0 5-100,0 7 1,-1-1-63,1 5 0,-4-1 125,0 1 1,-5 3-52,2-3 1,-8 2 34,0 2 0,-5-4 259,0 0 1,-1-4-83,-2 4 0,-2-5 46,-1 2 0,-9 0-55,-7-1 0,-4 1 29,-3-5 1,0 3-380,-4-3 1,1 3 126,-2-6 1,3-3-424,5-1 0,2-3-98,2-1-550,2 0 1176,11 0 0,-4-10 0,3-3 0</inkml:trace>
  <inkml:trace contextRef="#ctx0" brushRef="#br0" timeOffset="56">2810 16286 7972,'-7'-5'1417,"2"4"-1141,5-4 284,0 5-355,-5 5 1,2 1-39,-4 6 1,3 3 58,-4 0 1,1 9-43,-5-1 0,1 7-143,0 1 0,3 3 30,0 4 1,1-1-120,-5 5 1,2-1 49,3 0 1,-2 4-179,5-3 1,0-2-91,4 2 0,0-4 75,0 4 1,0-5-21,0 1 1,0-4 13,0-3 0,5 0 341,3-4 1,2-2-29,1-6 0,2 2 16,2-6 1,-2 2-79,2-2 0,2-4 165,-2 1 1,1-1-117,0-3 0,-4-2-27,4 2 1,-4-6-71,0 2 1,-1-3 49,0-1 0,-3 0-342,0 0-278,-6 0-594,3 0 686,0 0 472,-3 0 0,3 0 0,-5 0 0</inkml:trace>
  <inkml:trace contextRef="#ctx0" brushRef="#br0" timeOffset="57">3198 16560 8051,'-1'-6'0,"-3"2"0,2 2 197,-1-2 9,1 2 420,2-3 0,0 18-436,0 2 1,0 12-102,0-4 0,4 7 5,0 1 1,5 6-28,-1 1 1,-2 1-15,1-1 0,1-2 23,4 2 0,-5-3-178,1-1 1,-1-1 9,5-2 0,-5-7 60,1-5-254,-5 0 0,5-1-264,-4-3-962,0-7 1512,-4 2 0,5-9 0,1 4 0</inkml:trace>
  <inkml:trace contextRef="#ctx0" brushRef="#br0" timeOffset="58">3186 16674 8023,'0'-16'0,"0"7"481,0-2-230,0 2 1,0 1 181,0 1-264,0 4 0,5-2-17,3 5 1,2 5-36,2 3 1,4 3 125,3 4 0,3 3-65,1 5 0,-1 1-103,1 3 0,4 2 82,0 5 0,-1-3-201,-3-1 0,1-3-74,3 3 1,-7-5-88,3 2 0,-3-7 147,3-1 1,-1-6-114,-3-1 0,1-1-22,-5-3 0,4-3 130,-3-1 1,-1-3-240,-4-1 0,1 0-74,-1 0 0,-3 0-553,-1 0 481,-4 0 448,2 0 0,-5-5 0,0-2 0</inkml:trace>
  <inkml:trace contextRef="#ctx0" brushRef="#br0" timeOffset="59">3586 16595 8014,'0'-12'408,"-1"1"150,-3-1 1,3 1 69,-3-1-453,3 6 1,2-3 26,3 5 1,-2 2 53,6 6 1,-4 7 122,3 8 0,1 8-151,3 3 1,1 12-22,-1 4 0,1 3-143,-1 1 0,-1-3-386,-2 2 0,1-2 58,-5-1 0,3-9-261,-3-3 1,4-4-399,-5 1 1,6-5 377,-1-7 0,-2 2-158,2-6 0,-6 0 703,2-3 0,3-1 0,-1 1 0</inkml:trace>
  <inkml:trace contextRef="#ctx0" brushRef="#br0" timeOffset="60">4397 16389 7948,'-11'0'1028,"0"-1"-513,4-3-1,2 3-193,0-4-155,-2 10 0,-3 1 49,3 5 1,-5 2 12,1 2 1,-1 2-42,-3 2 0,1 2-111,-1-2 0,2 3-140,-2 1 0,-2 0 29,2 0 0,-1-2-176,1-2 0,3 1 104,1-4 1,-1-1-22,5-4 1,2 1 110,1-1 0,3 1 45,1-1 0,0-3 40,0-1 0,1-3-57,3 4 1,1-5 139,2 5 1,5-5-71,-1 0 0,1-1 53,3-2 0,1 0-87,-1 0 0,2 0-7,-2 0 1,-1 0-28,5 0 1,-4 0-114,4 0 1,-3-4 11,3 0 0,-5-1-208,1 1 1,1 3 25,0-3 1,-5 3 72,-3 1 1,-2-1-1042,2-3 643,2 2 0,-8-3-766,6 5 1361,-6 0 0,-2 5 0,-6 2 0</inkml:trace>
  <inkml:trace contextRef="#ctx0" brushRef="#br0" timeOffset="61">4100 16994 7948,'1'7'713,"3"-4"0,3-3-487,4-3 0,0 1-129,1-1 0,0-3 514,4 3-339,-4-1 1,9 0-72,-6 0 1,4 0-21,-4 4 1,4-3-310,-4-1 1,4 0-430,-3 4 1,-1 0-717,-4 0 1,5 0 1272,-1 0 0,0 0 0,-4 0 0</inkml:trace>
  <inkml:trace contextRef="#ctx0" brushRef="#br0" timeOffset="62">4865 16515 7913,'-1'-8'-52,"-3"0"490,3 6 1,-4-5 155,5 4 146,0 1-501,-5-3 1,4 7 19,-3 1 0,2 4-116,2 4 1,0 2 74,0 2 0,2 3-287,2 5 0,-2 0-23,6-1 0,-2 5-65,2 0 0,1-5 138,-6-2 1,2-3-77,-1 2 0,-3 2-35,3-6 0,-2 0-265,-2-3 290,0-1 4,0-5 551,0-1 168,0-5-593,0-5 1,3 3-2,1-6 1,5 2 46,-1-2 1,6-1 2,1 5 1,5-3-141,-1 3 0,4 0 100,4 4 1,-3 0-132,2 0 0,-1 2 108,-3 1 0,1 0-9,0 4 1,-5 1-95,-3 4 1,-2-1-178,-2 0 1,1 1 136,-1-1 1,-5 1 65,-2-1 1,-3 0-76,-1 1 1,-5 3 62,-2 0 1,-8 4-206,-5-3 1,-2 4 86,-5-1 0,-2-1-33,-5 1 1,-1-5 0,1 1 1,4-2-148,-1-2 0,6-5 24,-2-2 1,7-3-68,1-1 418,5-5 0,-3-6 0,6-7 0</inkml:trace>
  <inkml:trace contextRef="#ctx0" brushRef="#br0" timeOffset="63">4865 16492 7928,'-11'-2'895,"-1"-1"-520,6 1 1,1-4-95,5 2 0,0 2-100,0-6 1,6 6-340,6-2 0,0-1 102,8 1 0,-5-4 48,4 4 0,1-1-60,7 2 0,-2 1-165,6-2 1,-2-1 6,1 2 1,3-2-293,-2 1 1,-3 2 110,-2-1 1,-2 0-614,-1-1 1020,0 3 0,5-9 0,1 4 0</inkml:trace>
  <inkml:trace contextRef="#ctx0" brushRef="#br0" timeOffset="64">5551 16389 7928,'-6'11'1007,"0"-4"-583,-5 3 1,3-9 7,0 3 0,5-2-60,-5 2 0,4-1-197,-3 4 0,3 2-116,-4 7 1,2 1 106,-2 6 1,-2 5 66,2 3 1,3 0-225,2 0 0,-2 4 0,1-4 0,0 3-16,4-7 0,0 3-87,0-3 0,4-2-162,0-6 1,4 1-128,0-4 0,6-2 164,1-7 0,6 2 7,-2-5 0,2-2 55,2-5 1,0 0 48,0-5 1,1-4 38,2-7 1,-1-3 110,1-1 0,-2-3-71,-1-1 0,0-5 28,0 2 0,-5 1 183,-3-2 0,-3 5-57,0-5 1,-6 4 74,-2-3 0,-4 0-90,-4-5 0,-3 6-47,-9 2 1,-3 0-38,-7 0 0,-3 5-89,-6 7 0,-4 4 25,-3 3 1,-2 4-178,-2 8 0,9 2-27,3 6 0,9 3-216,2 0 1,6 1 457,10-5 0,-4 5 0,5 2 0</inkml:trace>
  <inkml:trace contextRef="#ctx0" brushRef="#br0" timeOffset="65">5950 16138 8008,'0'-7'1142,"-5"2"-307,4 5-516,-4 0 0,5 2 116,0 1 1,5 4 69,3 4 1,7 6 96,4 2 0,4 2-210,3 2 1,0 0-15,4 0 0,-1 3-331,2 1 0,-2 0 111,-2-4 0,-3 4-219,2 4 1,-5 3 83,-2 4 0,-5 0-29,1 8 1,-6-2-161,-2 10 0,-4-10-62,1 2 0,-3-8-7,-1 0 0,0-4-29,0-3 0,0-5 6,0-7 0,-5 2 134,-3-6 1,-3 4-204,-4-4 0,1 0 58,-5-3 1,0-1-136,-4 1 1,4-1-263,0 0 0,5-3-1081,-1 0 1747,7-6 0,-2 8 0,3-3 0</inkml:trace>
  <inkml:trace contextRef="#ctx0" brushRef="#br0" timeOffset="66">7047 16732 7997,'0'-7'1242,"0"2"-1106,5 5 1,1 0 209,6 0 1,0 0 22,3 0 0,-1 0 36,5 0 0,4 0-221,4 0 1,1 0 30,-2 0 0,2-1-100,3-3 0,1 3 120,-6-3 0,5-2-309,-5-2 0,2 2-166,-1-2 1,-4 2-144,0-2 0,-2-2 27,-6 2 0,1 3-791,-5 1 151,0-2 173,-4 5 0,-3-4-241,-8 5 1064,-3 0 0,-9 10 0,-2 3 0</inkml:trace>
  <inkml:trace contextRef="#ctx0" brushRef="#br0" timeOffset="67">7127 16869 7997,'11'0'421,"0"0"1,1 0-126,-1 0 0,6-2 28,2-1 0,2 0 13,2-5 0,0 5-74,0-5 1,4 4-82,-1-3 0,5 3 44,-5-4 0,1 4-175,-4-3 1,0 4-239,0-1 0,-1-1-1035,1 1 1222,-5 1 0,4 3 0,-5 0 0</inkml:trace>
  <inkml:trace contextRef="#ctx0" brushRef="#br0" timeOffset="68">8154 16183 7883,'-7'-6'820,"-1"2"-409,6 3 0,-3 2-28,5 3 0,0 2-171,0 6 1,0 4 0,0 3 0,0 8 11,0 3 0,5 1-26,2 3 0,0-1-35,0 9 1,0 0 77,0 4 1,3-5-271,-2 1 1,-2-5-107,2 1 1,0-4-102,3-3 1,-3-3 41,-1-5 1,1-2-96,3-2 1,-3-2 44,0-6 0,-6 1-70,2-1 1,-3 0-231,-1 1 0,0-5-230,0 1-174,0-5 948,0 2 0,-5 0 0,-1 1 0</inkml:trace>
  <inkml:trace contextRef="#ctx0" brushRef="#br0" timeOffset="69">8109 16366 7883,'-5'-18'0,"3"1"403,-1 1 1,1 2-44,2-5 1,2 4-204,1-4 0,8 5 92,4-1 0,1-2 101,0 2 0,-2 4-66,5 3 0,0 2-27,3-2 1,5 3-171,0 5 0,4 1 112,0 3 0,-2-1-259,2 4 0,-1 1 30,4 3 1,-3 1 9,-1-1 0,-4 4-16,0 1 1,-2 4-180,-1-1 1,-5-1 74,-3 1 0,-2-1-31,-2 1 1,-1 1 55,-2-5 1,-3 4 68,-5-4 0,-6 4 76,-6-3 0,-4 0-65,-7-1 0,-1-2 2,-3 2 0,-2-2-26,-5-2 1,3 0-2,1-4 1,1 2-261,-2-5 1,5 0-451,7-4 0,2 0 770,6 0 0,-1-5 0,1-2 0</inkml:trace>
  <inkml:trace contextRef="#ctx0" brushRef="#br0" timeOffset="70">9239 15829 10415,'-6'5'566,"0"-2"-242,2 5 1,-2 0-87,-6 8 1,1-2-1,-1 5 0,1 0-62,0 4 0,2 3-69,-3 1 1,6 8 65,-9 0 0,5 6-149,-6 1 1,2 3 42,-1 0 0,2 1 70,-2 0 1,0-2-218,4-2 1,-3 1 79,6-5 0,3 0-24,1-3 0,3-2 144,1-3 0,4 2 103,-1-6 0,6 1-99,-1-4 0,3 0 14,5 0 1,-4-4-126,3 0 1,-1-5 104,2 1 0,-4 1-414,4 0 1,0-1-9,-1-4 0,1 1-183,-5-1 0,2 1 193,2-1 0,-2-1-40,2-2 0,-1 2-49,1-2 1,-2-2-294,2 1 1,-2-4-1251,-2 1 1926,0 2 0,-4 1 0,-2 4 0</inkml:trace>
  <inkml:trace contextRef="#ctx0" brushRef="#br0" timeOffset="71">9616 16332 7862,'-10'-1'435,"3"-3"801,2 2-459,5-3-297,0 5-226,0 11 1,5-3-38,2 11 1,0 6-94,0 5 0,1 7 3,3 1 0,-3 5-177,-1-1 1,0 1 120,0-1 0,4-3-134,-4-4 0,2-2-52,-1-3 1,1-3-165,-6-8 0,6 1-54,-1-5 1,-2-1 118,2-6 1,-4 1-834,3-6 42,-4 1-266,2-4 1271,-5 0 0,0-5 0,0-1 0</inkml:trace>
  <inkml:trace contextRef="#ctx0" brushRef="#br0" timeOffset="72">9582 16389 7912,'-5'-11'63,"4"-1"0,-4 1 937,5-1-593,5 6 1,0 0 27,2 2 0,4 2-33,-4-1 1,7 8-49,1 6 0,7 2 39,1 6 0,1 4-83,6 3 1,-3 5-93,3-4 0,0 4-29,0 0 1,3 0-109,-2 0 1,0 1-172,0-6 1,0 1 42,-4-4 1,0-4-213,-4 0 1,-4-5 20,0 1 0,-4-2 82,4-2 1,-5-3-5,1-1 0,-2-3-13,-2 4 1,-3-6-716,-1 2 61,-4-3-227,7 4 542,-9-3 1,-1 3-94,-7-5 0,0 0 21,0 0 584,4-5 0,-7-2 0,4-4 0</inkml:trace>
  <inkml:trace contextRef="#ctx0" brushRef="#br0" timeOffset="73">10096 16286 7872,'-5'-16'0,"4"3"669,-3-2-338,3-3 600,1 5-675,5-3 1,-3 9 68,6 4 0,-4 4-99,3 7 1,1 4 111,3 11 0,1 6-78,-1 5 0,-1 10-98,-2 5 0,1 6-214,-5-2 1,3-1 6,-3 1 0,0-8-397,-4 0 0,0-8 229,0-3 0,1-4-534,3-7 1,-3-6 344,3-1 1,-1-4-1358,0 0 1759,-1-6 0,3 4 0,-5-4 0</inkml:trace>
  <inkml:trace contextRef="#ctx0" brushRef="#br0" timeOffset="74">11113 16240 7737,'-7'0'1987,"2"0"-1037,0 0-565,-1 0 0,-7 4 97,-2 0-296,2 10 1,-5-6-44,3 7 0,-1-1-106,-3 1 0,-3 2-114,3 2 1,1 1 95,-1-5 0,4 4-38,-4-4 1,9 4-56,-2-3 1,3-1-88,-2-4 0,5 1 90,2-1 1,3 1 29,1-1 1,0 0 78,0 1 0,5-2 94,2-2 1,3 2 79,2-3 0,4 0-104,3 0 1,7-4-44,0 1 1,2-2 24,-1 2 1,-3-3-214,3 3 0,-7-3-126,-1-1 1,-5 0-162,1 0 0,-2 0-558,-2 0 152,-4 0 1,-2 2-122,-5 1 1,-2 0 936,-1 5 0,-4-6 0,-4 3 0</inkml:trace>
  <inkml:trace contextRef="#ctx0" brushRef="#br0" timeOffset="75">10816 16732 7867,'0'6'526,"0"4"222,5-9 0,1 8-260,5-5 0,5 0-11,-1-4 0,5 0-243,-1 0 1,3 0-22,1 0 1,1 0-854,2 0 0,-3 0-104,0 0 1,-1 1 743,-7 3 0,5-3 0,-2 4 0</inkml:trace>
  <inkml:trace contextRef="#ctx0" brushRef="#br0" timeOffset="76">11387 17280 7848,'0'11'0,"0"-3"-711,0-1 244,0-4 238,0 7 443,5-9-102,-4 4 225,9-5 417,-9 0-198,4 0 120,-5 0-343,0-5 1,0-1 22,0-5 0,0-5-168,0 1 1,2-5 14,2 1 0,-2-3-87,6-1 0,-6-5 49,2-2 1,1-3-194,-1-1 0,1 0 48,-1-1 0,-3 0-69,3-3 0,-3 2 10,-1-2 1,0 1-27,0-1 0,0 3 85,0-3 0,0 6 1,0 1 0,0 6-35,0-2 1,0 3 51,0 1 1,0 6 59,0 1-25,0 4-100,5 0-11,-4 6 1,8 2-132,-5 8 1,5 2 68,-1 6 0,1 0 15,-2 4 1,3-4-18,-2 4 1,2 0 56,1-1 0,-3 1-212,0-5 187,-1 0 1,5 0-110,-1-4 0,1-2-144,-1-5 195,0 0 0,1-5 88,-1-2 1,1 0-15,-1 0 0,1-1 28,-1-3 0,-1-5 149,-2 1 0,2 0 106,-3 3 1,0 1 93,0 0-173,-4-6 0,3 6 270,-2-1-144,-3 1 0,4 11-95,-5 0 1,0 6-12,0 9 1,4 8-35,0 8 0,4 2-2,-4 1 0,-1 4-128,-3 0 0,4 4 61,0-4 1,4 4-229,-5-4 1,5-4-261,-4-3 0,5-7-355,-2-1 0,0-3 162,0-9 0,1 2 614,3-9 0,1 5 0,-1-3 0</inkml:trace>
  <inkml:trace contextRef="#ctx0" brushRef="#br0" timeOffset="77">12243 16469 7850,'0'8'270,"0"-1"1,1-4 526,3 0-94,-2 4-313,8-6 1,-4 5 564,5-2-632,1-3 0,3 5 38,0-6 1,2 0-277,-2 0 0,3-4 139,5 0 1,1-5-216,2 1 1,-1 2-53,1-1 1,-2-1-63,-1-4 0,-1 2-150,-3 3 1,-4 0-967,-7 4 768,2 1 1,-10-3 452,0 5 0,-10 5 0,-8 2 0</inkml:trace>
  <inkml:trace contextRef="#ctx0" brushRef="#br0" timeOffset="78">15224 16138 7879,'-11'-5'0,"3"-2"-67,0-4 1,6 3-250,-2 1 586,-2 4-95,4-2 0,-8 5-10,3 0 0,-5 0 170,-3 0 0,1 9-118,-5 2 0,0 7 50,-4-3 0,2 9 102,2-1 0,-3 6-122,3-2 1,2 1-21,2-1 1,2-3-80,2 2 0,5 1-191,2-4 1,3 2 1,1-6 0,5-1-217,2 1 0,5-6 118,3-2 0,3-1-67,5-6 0,-1 0 93,1-4 1,4-5 39,0-3 0,-1-3 118,-3-4 1,0 1-103,0-5 1,-5 3-85,-3-3 1,-6 5 61,-2-1 1,-4-1-101,1 0 0,-3 0 84,-1 1 0,-5 1 24,-3-5 1,-2 1 51,-1-1 1,-1-1-88,1 4 1,3-4 172,1 1 0,0 1-18,0-1 0,1 9 292,6-1-129,0 2 70,0-3 0,7 6 81,4 2 0,6 3-100,6 1 0,5 0-16,2 0 1,3 0-84,1 0 0,2 4-93,2 0 0,-8-1-112,1-3 0,-5 4-251,1 0 1,-7 0 25,3-4 0,-8 0-198,1 0 1,-7 0-487,-2 0 254,-4 5 1,0-3-622,-6 6 1318,-4-5 0,-4 7 0,-1-4 0</inkml:trace>
  <inkml:trace contextRef="#ctx0" brushRef="#br0" timeOffset="86">15644 15687 7982,'-12'0'304,"1"0"174,0 0-141,-1 0 0,5-4 305,-1 0-162,5 0 0,-2 3 199,5-3 83,0 3-543,0-4 1,2 6-1,1 3 1,8 2 176,4 6 0,9 4-101,-1 3 1,3 8-65,1 3 0,-2 8-25,6 4 0,-6 3-115,2 0 0,-3 1 67,-1 0 1,-2 1-138,-2 2 0,3-2 17,-3 3 0,-2-3-185,-2-2 1,-3 0-330,0-3 0,-2 1 271,-2-5 1,-3 0-180,-5-4 1,0 4 95,0 0 1,-5-1 98,-3-6 0,-3 0 70,-5-4 0,0 0 37,-3-5 1,-3 1-84,3 0 0,-2-4 171,-2 0 0,1-5-350,3 1 0,3-3 86,4-5 1,1 2-342,-1-5-36,6 0-244,1-4 387,5 0 0,9 0 492,2 0 0,8-5 0,-1-1 0</inkml:trace>
  <inkml:trace contextRef="#ctx0" brushRef="#br0" timeOffset="87">16877 16041 7859,'-6'0'0,"0"0"668,2 0-111,3 0 366,-5 0 824,6 0-1493,-5 5 1,-1 1 13,-5 6 1,-1 4-84,1 3 1,-2 3-94,-2 1 1,1-1 1,-5 1 0,0 0 132,-4 0 0,4 0-266,0 0 0,5-2-33,-1-2 0,3-2-137,5-6 206,-3 1 0,8-5-96,-2 1 2,3-6 167,1 3-6,0 1 0,4-4-29,0 6 1,5-4-46,-2 3 0,5-3-5,3 4 0,-1-6-112,5 2 1,4 1-24,3-1 0,2 0-236,-1-4 1,-3 0-45,3 0 0,-3 0-249,-1 0 1,-6 0-312,-1 0 1,-7 1 445,-2 3 1,-4-2 544,1 6 0,-8-1 0,-3 5 0</inkml:trace>
  <inkml:trace contextRef="#ctx0" brushRef="#br0" timeOffset="88">16592 16646 7859,'9'0'576,"2"0"0,3 0-155,9 0 0,0-4-35,0 1 0,3-5-161,1 4 1,3-1-497,-3 1 1,1 3-6,-1-3 0,-7 3 276,3 1 0,-8 5 0,1 1 0</inkml:trace>
  <inkml:trace contextRef="#ctx0" brushRef="#br0" timeOffset="89">17700 15584 7706,'-5'-6'361,"3"-1"704,-2 4-874,3 1 1,1-2-295,0 8 1,0 4 278,0 7-73,0 3 1,0 5 43,0 0 1,0 3-5,0 1 0,5-1 3,3-3 0,-2 3-4,2-3 0,-1 2-115,5-6 0,-2-3-103,-2 0 0,2 0-274,-3-1 0,-2 1 350,-1-5 0,3 6 0,-1 0 0</inkml:trace>
  <inkml:trace contextRef="#ctx0" brushRef="#br0" timeOffset="90">17186 16269 7888,'11'-5'569,"2"4"-391,2-3 0,3 2 342,5-2 0,5 1-92,2-4 1,4 4-142,4-1 1,4-1-27,8 1 1,2-1-186,5 1 0,1 3 51,3-3 0,-3 2-132,3-2 1,-2 3-144,-2-3 1,0 3 148,0 1 1,4-4-164,0 0 0,0 0 101,-4 4 0,-5-3-35,-3-1 0,-2 0 74,-1 4 1,-5 0 197,-3 0 0,-7 0-45,0 0 0,-6 0 217,2 0 1,-4 4-44,-4 0 1,1 3 71,-5-3-760,1 5 0,-10-3-1,-2 6 1,-6-5-762,-5 1 0,-3-1 1145,-13 5 0,-3-1 0,-8 1 0</inkml:trace>
  <inkml:trace contextRef="#ctx0" brushRef="#br0" timeOffset="97">18646 16521 7827,'0'-17'0,"1"4"520,3-2 0,2-1-148,6 0 0,-1 2 28,1 7 1,-1-2-86,0 5 0,2-1-54,2 1 0,-2 3-101,2-3 1,2 3-85,-2 1 0,2 0-252,-2 0 0,-3 4 133,4 0-101,-4 4 0,-1-1 74,-4 4 0,-2 1-91,-5-1 0,0 0-35,0 1 0,-1 3 10,-3 0 1,-2 1 44,-6-5 0,0 0-117,-4 1 0,4 3 52,-3 0 1,3 0 56,4-3 1,-2-2 178,3-2 0,2 2-101,1-3 0,3 0 337,1 0-113,0-4 1,1 6 30,3-5 1,2-1-75,5-3 1,6 0-13,2 0 1,3 0-194,0 0 0,1 0-149,0 0 0,-1 0 244,-3 0 0,2-5 0,-3-1 0</inkml:trace>
  <inkml:trace contextRef="#ctx0" brushRef="#br0" timeOffset="98">19356 16189 7896,'0'-11'353,"0"5"1,3-5 175,1 4-209,0-3 0,0-2 92,0 1-183,5-1 1,-3 2-137,5 3 1,-3-2-9,0 5 1,-5-4-165,5 4 107,0 1 0,3-1-246,0 0 180,1 0 1,1 6-113,2 1 0,-3 4-6,4 4 1,-4-1 57,0-2 0,-1 6 70,1-3 1,3-1 4,0-2 0,4 0 17,-4 3 1,6-5 15,-2-2 1,-3-1 7,-1 1 1,2-3 22,-2 3 0,0-3 116,-3-1 0,-1-4-62,1 0 1,3-1-59,0 1 0,0-2-74,-3-5 1,-1 0 41,1 4 0,-5-3 0,1 2 0,-2-2-62,2-1 0,-2-1-360,-2 1-121,-3 4-385,4 2 158,-5 5 1,-4 2 764,1 1 0,-11 4 0,1 4 0</inkml:trace>
  <inkml:trace contextRef="#ctx0" brushRef="#br0" timeOffset="99">19527 16463 7860,'-6'-5'0,"-3"3"726,5-6-375,-5 1 1,8-5-43,-3 1 1,1 3-98,0 1 1,1-1 123,-1-4 0,1 1 95,2 0-283,0-1 0,0 1 207,0-1-89,0 6-46,0-4-317,0 9 1,2-4-87,1 5 0,4 1 99,4 3 1,2 2-144,2 5 0,-1 1 79,5-1 1,0 1-87,4-1 0,0 0-10,0 1 1,3-2 121,1-2 1,1 1 72,-2-6 1,0 2-3,4-1 0,-4-3 95,0 3 1,-2-2-75,-1-2 1,-5 0 103,-3 0 0,-2-2-44,-2-2-206,1 3-117,-6-9-64,-1 4 0,-6-6 57,-3 1 0,3 3-375,-3 1 675,-2 4 0,-1-12 0,-4 2 0</inkml:trace>
  <inkml:trace contextRef="#ctx0" brushRef="#br0" timeOffset="104">22325 15847 7883,'-6'0'702,"-4"5"1,3 2-114,-4 9 1,3 1-49,1 6 1,-1 1-100,-3 3-318,-6 2 37,4 10 0,-4 2-109,1 5 1,2-3 48,-5 3 0,0-3-377,-4 6 1,4-3 349,0-4 1,2 1-379,-2-5 1,-2 3 31,6-7 0,0-2 6,3-10 1,2-3-78,3 1 0,-2-10-236,5 1 1,-1-7-600,1 0 1178,3-3 0,-9-6 0,3-1 0</inkml:trace>
  <inkml:trace contextRef="#ctx0" brushRef="#br0" timeOffset="105">22017 15961 7832,'0'-18'0,"1"-2"1161,3 5-707,2-6 1,2 10 241,-1-1-567,1 1 1,0 10-63,-1-3 70,-4 3 0,3 1-657,-2 0 1,-3 5 120,3 2 399,2 4 0,1 5 0,4 2 0</inkml:trace>
  <inkml:trace contextRef="#ctx0" brushRef="#br0" timeOffset="106">22348 16463 11342,'0'-6'3231,"0"1"-3028,5 5 1,-3-1-930,6-3 585,-5 3-580,2-4-685,-5 5 1406,0 0 0,0 5 0,0 1 0</inkml:trace>
  <inkml:trace contextRef="#ctx0" brushRef="#br0" timeOffset="107">20475 16989 7835,'5'-7'0,"1"-1"0,6 4 0,-1 0 0,1 4 0,3 0 0,0 0 0,10 0 0,2 0 0,6 1 0,5 3 0,8-3 2225,7 3-2066,-21-3 0,2-1 0,1 0 1,1 0-44,5 0 0,2 0 1,2 0-1,1 0-373,3 0 1,1 0 0,0 0-1,0 0 136,4 1 0,-1-2 1,-2 0-1,0-1-208,4 0 0,0 0 1,-3-1-1,-1 1 287,-3 0 1,-1 0 0,1 1 0,-1-1-39,-3-1 1,0-1 0,0 1 0,1-1-141,-1 1 0,-1-1 0,-2-1 0,-1 0 224,-1 1 0,-2 0 0,-3-1 0,0 0 71,0-1 0,0 0 0,26-5 65,-3 0 1,-5-1 63,-6 1 0,-7-1 594,-5 1 1,-5 1-114,-6 2 395,-5-2 0,-3 7-278,-7-4 781,-3 4-793,-5-2 339,0 0-1064,0 4 90,0-9-242,0 8 144,0-8-158,-5 4 1,4-5 13,-3-1 0,3 1 5,1-1 0,0 0-165,0-4 0,3-1 70,1-6 0,0-5-49,-4-3 0,-1-2-13,-3-1 1,-2-5-41,-6-3 0,5-3 306,-1 0 0,2-5 45,-2 1 1,3-3 144,5-2 0,0 1-388,0-8 0,0 3 169,0 1 1,0 5 51,0 2 1,4 5-202,-1 3 1,6 6 52,-1 6 0,2 4 37,2 0 0,-1 7-601,0 3-2,1 9 0,-6 3-796,-2 8 1,-9 9 198,-7 9 1261,-9 6 0,-8 7 0,-6-1 0</inkml:trace>
  <inkml:trace contextRef="#ctx0" brushRef="#br0" timeOffset="108">20646 14807 7923,'-6'0'1630,"7"-3"-1240,11-1 0,4 0-153,7 4 1,6 0 132,5 0 1,11 0-92,8 0 0,8 0-2266,4 0 2069,-30 0 0,2 0 0,1 0 0,0 0 14,4 0 0,0 0 0,1 0 0,1 0-214,4 0 1,0 0-1,0 0 1,1-1 61,3-1 0,-1 0 0,0-1 0,0 0 79,-2-3 0,1 0 1,-1 0-1,1-1-148,-1 0 1,1-1 0,-2 1-1,1 0 61,3-2 0,-1-1 0,-2 3 0,-1 0-29,-4-1 1,-1 1-1,0 2 1,-1 1-113,-2 0 0,0 1 0,-1 1 0,-1 0 214,-1-2 1,-1 0-1,-2 3 1,-1 0-58,24-3 0,-5 2 80,-2 2 1,-3-1 167,-2-3 1,-8 3-97,-3-3 0,-12-1 991,-3 1 1,-5 1-838,-3 3 0,-4-2 604,-4-1-1531,-1 1 0,-9-7-199,-4 6 1,-2-2 124,-6 1 784,0 2 0,-4-3 1,1 5-1</inkml:trace>
  <inkml:trace contextRef="#ctx0" brushRef="#br0" timeOffset="109">23045 13665 8026,'6'-15'62,"-2"0"0,-3-4 406,-1 4 920,0-1-451,0 5 50,-5 0-599,4 4 0,-6 2-132,3 5 1,3 12-174,-3 7 0,3 8-170,1 12 1,-4 5 134,1 5 0,-1 11-294,4 1 0,0-28 1,0 0 143,0 1 1,0 1 0,0-1 0,0 0 51,0 0 1,0 1-1,0 28-631,0-2 0,5-5 448,2-7 0,4-1-86,0-9 0,0-3-204,1-5 1,3 1 522,0-6 0,-1-3 0,-4-4 0,2 1 0,2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03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1599 12220 7750,'0'7'163,"0"-2"541,-5 0-191,-1-4-116,-1 4 161,-3-5 23,9 0-353,-4 0 0,5-5 18,0-3 1,0-2-76,0-1 0,0-2 51,0-2 0,0-3-215,0-5 0,3 1 63,1-1 1,5-1-74,-1-3 1,-2-2-33,2-6 1,-1 4-153,5-4 0,-2 8-143,-2-8 0,0 0 165,-4-3 0,1 0 51,-1 3 0,-3-3 55,3 0 1,1-4-11,-1 4 1,4-4 8,-5 4 0,6 0-114,-1 4 0,-2 1 108,2 3 0,-2 2 40,2 5 0,1 1 44,-5 3-40,4 3 279,-6 4-213,8 6 27,-9 1-57,4 5 1,-5 1 16,0 3 1,0 2-64,0 6 1,2 0-15,1 4 1,0 0-4,4 3 1,-3 3-114,4-3 1,-2-1-65,2 1 1,1-4 38,-5 4 0,4-5 137,0 1 0,-3-6-142,-1-1 244,2-1 1,-3 3-55,4-2 1,-4-2 89,1-2 0,-2-3-45,2 3 3,-3-3 1,6-1 84,-3 0 0,-2-1-57,6-3 1,-5 2-70,5-6 1,-4 1 20,4-5 0,-2 3-73,1-2 0,4 2 68,-4-6 1,2 1-9,-1-1 1,2 2 66,-3-2 0,2-2 6,-1 2 1,1 0 1,-5 3 1,3 1-36,-3-1 103,0 6 1,-3-3-93,3 5 1,-3 2 54,3 6 1,-3 3 40,-1 8 1,0 5-7,0 6 0,0 3-128,0 6 0,-3-2 8,-1-3 0,0 3-105,4-2 1,4 0 147,0 0 0,1 0-322,-2-4 0,-1 0 68,1-4 0,3-2-83,-3-2 0,1-2-118,-4-6 1,1 0-614,3 1 491,-2-6 500,3 4 0,-5-8 0,0 3 0</inkml:trace>
  <inkml:trace contextRef="#ctx0" brushRef="#br0" timeOffset="1">2467 11215 8193,'-12'0'-16,"1"0"90,0 0 289,4 0 61,2 0-219,0 0 118,4 0 111,-4 0 19,5 0-97,5 0-170,1 0 0,6 0-58,-1 0 1,0 0 24,1 0 1,-1 0-17,1 0 1,3-4 49,0 1 0,6-6-132,-2 1 0,1 2-45,-1-2 1,2 1 82,-2-5 0,3 5-196,1-1 1,-5 0 58,-3-3 1,-2 5-495,-2 2 259,0-3-66,-4 6 1,-1-4-940,-2 5 898,-3 0 0,3 0-455,-8 0 841,-2 5 0,-11 7 0,0 5 0</inkml:trace>
  <inkml:trace contextRef="#ctx0" brushRef="#br0" timeOffset="2">2433 11432 8193,'-7'0'-150,"3"0"874,8 0 0,-1 0-114,4 0 0,2 0-3,7 0 0,-2-1-60,5-3 0,3 2-163,5-6 1,4 4 11,-5-3 1,5 3-120,-5-4 0,2 2-196,-1-2 0,-7-1-86,3 6 0,-7-5-159,3 4 1,-6-1-294,-1 1 1,-1 3-1789,-3-3 2245,2 3 0,1 6 0,1 1 0</inkml:trace>
  <inkml:trace contextRef="#ctx0" brushRef="#br0" timeOffset="3">1987 12928 8082,'-1'-10'-206,"-3"3"370,3-4 1,-9 10 411,2-3 1,-2-1-124,-1 2 1,-1-1-308,1 4 1,-5 5 103,1 2 0,-4 0-159,4 0 1,-4 2 81,4 6 0,-4-1-131,3 5 1,-4 1 114,1 2 1,-1 1-117,1 0 1,-2 4-134,6-1 1,0 6 32,4-1 0,4-2-68,3 1 0,3-1 37,1 2 0,0-3-93,0-5 1,7-1-4,4 1 1,0-5 121,5-3 0,1-3 44,2-5 1,2-2 7,-2-5 1,2 0 13,-2 0 0,3-1-54,1-3 0,0-3 171,-1-9 0,1 2-72,0-5 0,-1 4 3,-3-4 0,-3 1-42,-4-1 1,-5-1-3,1 5 1,-6-5-62,2 1 1,-3 1-9,-1-1 0,-5 0-48,-2-4 1,-5 4 93,-3 0 1,1 1-2,-5-1 0,5 1-17,-1 3 1,2 6 197,2-2 0,1 6 67,2-3 190,-2 5-393,9-2 10,-4 5 1,6 0 175,3 0 0,3 0-145,9 0 1,1 0 70,6 0 0,1 0-69,3 0 1,-2 0 72,6 0 1,-6 0 13,2 0 0,1-3 10,-2-1 0,0-4-119,-7 4 1,1 1 81,-5 3 1,4 0-378,-3 0 1,-5 0 105,-3 0 0,-5 0-737,5 0 617,-5 0 1,3 1-728,-2 3 296,-3-3 0,4 5-1195,-5-2 1887,0-3 0,5 4 0,1-5 0</inkml:trace>
  <inkml:trace contextRef="#ctx0" brushRef="#br0" timeOffset="4">2421 12734 8033,'-5'-6'-229,"4"-4"-49,-3 2 1,3 2 539,1-2 708,0 1-409,0-5-189,0 1 1,5-1-192,2 1-30,-1 5 0,4-3 32,-3 5 1,3-5-5,2 1 0,-1 2-57,1-2 1,3 6 97,0-2 1,2-1-259,-2 1 1,-2 0 34,2 4-172,-2 0 138,-2 5 1,-1 3-134,-2 7 0,-4-1-15,-8 5 1,-3 0 30,-4 4 0,-6 5-134,-2 3 1,2-2 65,-2 1 1,1-4 118,-1 0 0,2-2-2,6-1 0,-1-5 172,1-3 0,5-2-59,2-2 1,3-3 165,1-1 0,1-4 18,3 1 1,6-3 64,5-1 0,2-1-35,-2-3 1,-1 1-58,5-4 0,-4 1-133,4-2 0,-4-2 82,4 2 1,-5-1-404,2 2 0,0-2-195,-1 5 0,0 0-1087,-3 4 1571,-1 0 0,-4-5 0,-2-1 0</inkml:trace>
  <inkml:trace contextRef="#ctx0" brushRef="#br0" timeOffset="5">3004 12974 8409,'-5'6'-37,"2"0"-12,-5-6 252,6 0 220,-3 0 418,5 0 0,5 0-656,3 0 0,3 0-32,4 0 0,2 0-147,2 0 1,2-4 148,-2 0 1,3-1-33,1 1 0,0 3-41,-1-3 0,-4 1-121,-3 0 0,2 1 34,-2-1 1,-3 1-181,-5 2-167,1-5 0,-1 4-409,1-3-614,-5 3 917,2 1 1,-5 1-676,0 3 1133,-5-3 0,-2 9 0,-4-3 0</inkml:trace>
  <inkml:trace contextRef="#ctx0" brushRef="#br0" timeOffset="6">2992 13203 8239,'0'6'-541,"5"-1"1110,-3-5 109,3 0 1,-4 0 36,3 0-385,-3 0 1,9 0-26,-2 0 1,2 0 68,1 0 0,5 0-99,-1 0 1,4 0-12,-4 0 0,5-4-56,-1 0 0,3-3-25,1 3 0,-2-1 2,-2 1 0,2 3 9,-6-3 0,4-1-89,-4 1 0,2-1-6,-2 1 1,-6 3-217,2-3 0,-3 2-230,0-2 230,2 2-1191,-9-3 954,4 5 1,-10 4-1717,-3 0 2070,-2 5 0,-1 2 0,-1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03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14562 12506 8067,'-7'-5'-227,"2"4"1,4-8 480,-3 5 0,3 0 36,-4-1 188,5 4-420,0-4 242,0 0-295,0 3 0,1-3 301,3 5-323,-3 0 127,9 0-89,-3 0 1,4 0-126,0 0 1,1 0 115,-1 0 0,5 0-120,-1 0 0,5 0 25,-1 0 1,3 0 92,0 0 0,6-4-50,3 1 0,-2-3 39,2 3 0,-1 1-41,4-1 1,-3 0 32,-1-1 0,-3 3-1,3-3 0,-2 3-29,6 1 0,-6 0-4,7 0 0,-7 0 30,2 0 1,0 0-6,5 0 1,3 0 176,0 0-171,5 0 2,-7 0 0,9 0 79,1 0 0,-4 0-71,3 0 1,-6 0 6,-1 0 1,-3 0-53,-1 0 0,4 0 58,1 0 1,-5-1 6,-4-3 0,-1 3-16,2-3 0,-3 2 84,-5 2 0,-1 0-85,1 0 1,-4 0 9,0 0 0,-3 0-31,3 0 0,-5-3-2,1-1 1,-2 0 28,-2 4 1,0 0-8,1 0 0,-2-1-24,-2-3 0,-2 3 12,-2-3-71,-3 3 55,4 1 63,-5 0-151,0-5-4,0 3 48,-5-8 1,-1 9-15,-6-3 0,5 2-11,-1-2 1,2 1 48,-2-4 0,-2 4 51,2-1 0,2-1-56,-2 1 0,1-1 154,-5 1 1,5 3-62,-1-3 0,0-1 130,-3 1 1,0 1 84,-1 3 1,5-2 113,-1-1-68,0 1-102,-3-3-55,-1 5 98,6 0-384,1 0 81,5 0-56,5 0 0,1 0 104,6 0 1,3 4-21,0 0 0,4 1 14,-3-1 1,3-2 9,-4 6 0,4-6-1,-4 2 0,4 1 8,-4-1 1,1 4 9,-5-4 1,0 3-11,1-3 1,3 4-6,0-5 23,1 6 0,-5-4 14,0 3 140,-4-3 0,-1-5-99,-2 0 1,-3 1 272,3 3-175,-3-3 0,-6 4 222,-2-5 0,-11 6-156,-1 1 0,-7 0 89,4 0 0,-3-1-312,-5 2 0,3 2 117,-3-2 0,4-2-492,0 2 1,3-6 201,4 2 1,2 1-1300,6-1 722,5 0-388,1-4 1126,5 0 0,10 5 0,2 1 0</inkml:trace>
  <inkml:trace contextRef="#ctx0" brushRef="#br0" timeOffset="1">18034 12289 7875,'0'-8'-1103,"0"1"1097,0-1 361,0-3 1,0 3 378,0 0-428,0 6 0,-2-5-102,-2 4 1,2 1-65,-6-1 1,5 1-40,-5 2 1,0 0 97,-3 0 1,-4 0-98,-1 0 1,-3 2 89,4 1 1,-4 2-163,4 3 0,-5 2 12,1-2 1,1 2-75,-1 1 0,5 2 73,-1 2 0,2-1-133,1 5 0,1-1-105,0 1 0,3 3 94,0-3 0,6 1-21,-2-1 1,3 1 52,1-4 1,1 3-129,3-4 1,2-1 17,6-7 1,0 4 72,4-4 1,-4-2 82,3-1 0,3-3 14,1-1 0,2 0 25,-2 0 1,2 0-71,-2 0 0,-1-1 45,1-3 0,-5-2-26,1-5 1,-2-1 49,-2 1 0,1-1-5,-1 1 0,-3-2 0,-1-2 1,-4 2 6,1-2 0,-3-3 87,-1-1 1,0 1 24,0-1 1,-5 5-112,-3-1 0,2-1 89,-2 0 0,5 1-27,-5 4-128,0-1 74,-3 1 0,3 3 26,1 1 98,4 4-10,-2-2-30,5 0-35,0 4-79,0-4 1,1 5 43,3 0 0,-1 0 75,4 0-72,6 0 1,0 0 0,3 0 60,1 0 0,0 0 0,6 0 1,0 0 18,0 0 0,4 0 85,-1 0 0,6 0-120,-2 0 1,-2 0-16,-1 0 0,-3-4 37,-1 0 1,-2 0-55,-1 4 1,-4 0-21,-5 0 1,1 0-181,-1 0 114,-4 0-117,3 0 1,-9 2-1090,3 1 884,-3-1 0,-6 4-473,-3-2 1,2-3-66,-2 3 892,1-3 0,1 4 0,0 2 0</inkml:trace>
  <inkml:trace contextRef="#ctx0" brushRef="#br1" timeOffset="2">18730 12335 7953,'-6'-6'718,"1"4"-444,5-6 1,0 4-35,0-3 0,0 3-5,0-4 0,1 2-14,3-1 1,-2-4 1,6 4 0,-4-2-126,3 1-51,1-2 0,0 5 6,-1-3 1,0-2 60,0 3 0,3-2-218,-2 1 1,2-2 60,2 2 0,-1 2-82,0-2 1,1 5-69,-1-5 1,1 5-228,-1 0 312,1 1 0,-1 4-88,0 1 1,1 0 180,-1 5 0,1-5-40,-1 5 0,0 0 15,1 3 0,1-1-32,2-2 0,-2 2 146,2-2 1,-1 0-112,1 0 1,-1 1 125,5-5 0,-5 3-32,1-3 1,2 0 158,-2-4 0,4 0-129,-4 0 1,4 0 154,-4 0 0,2-5-61,-2-3 1,-2 2-84,2-2 1,-2 1-3,-2-5 1,1 1 26,-1-1 1,-3 1-100,-1 0 0,-4-1-1,1 1 0,-3-1-132,-1 1 0,0 3-1177,0 1 669,-5 4-227,-2-2 1,0 6 33,-1 3 811,6 3 0,-3 9 0,5 2 0</inkml:trace>
  <inkml:trace contextRef="#ctx0" brushRef="#br1" timeOffset="3">18856 12552 8080,'-12'0'-356,"6"0"365,-4 0 0,7-2 416,-4-2 125,4 3-82,-2-4 0,4 5 237,-3 0-471,3 0 1,-4-1 265,5-3-30,0 3-370,0-4-34,0 0 0,1 2-71,3-5 1,-2 1 60,6-5 0,0 5 33,3-1 0,4 1-121,0-5 0,2 1 60,-2-1 1,-2 2 94,2 3 1,-2-2-48,-2 5 1,1 0-66,-1 4 1,0 0 177,1 0-246,-1 0 0,1 0 8,-1 0 1,1 0 36,-1 0 1,0 4-38,1 0 1,-1 5-146,1-2 0,-1 3-88,1 2 0,-1-5 147,0 1 0,1-2-3,-1 2 1,-3 1-61,-1-5 238,1 5 1,3-4-78,1 2 0,-1-2 91,1-5 1,-5 0-1,1 0 0,0 0-46,3 0 0,0 0 173,1 0 0,-1 0-89,1 0 1,-5-1 137,1-3 0,0 2-36,3-6 1,-3 2 46,-1-2 1,-4-2-67,1 2 1,1-2 33,-2-1 0,1 3-69,-4 1-6,0-1 1,0 0-581,0 1 198,0 4-1344,0-2 714,0 5 878,0 5 0,0 1 0,0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43:58.91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8897 12426 8046,'0'-8'0,"0"1"405,0-1-232,0 2 0,0-4 391,0 2-312,0-2 1,4-2 309,-1 1-389,6 0 1,-2-1 230,4 1-146,1-1-85,-6 1 1,8-1 173,-3 1-246,3 0 101,3 4 1,-3-3 7,5 2 0,-5 0 0,1 0 0,3-1-39,1 5-150,-3 0 0,2 4-23,-3 0 0,-1 0 102,5 0 0,-5 7-214,1 4 66,-7 1 1,1 9 116,-5-2-383,5 8 218,-8-3 0,3 9 23,-8-3 0,1 2-122,-4-1 1,-1 2-356,-3-3 229,-6 3-501,4-4 558,-3 4 90,-1-9 1,3 4-50,-5-5 305,6 0-77,-9 0 0,4 0-191,-5 0 443,0-6-196,1 5 0,4-9-83,3 2 435,2-3-152,2-5 487,4 3-458,2-9-62,5 4-99,0-5 1,5 0 1,3 0 359,7 0-258,3 0 0,5 0 44,-1 0 43,1 0-100,0-5 1,4 4 10,-1-3-7,6-2-94,-8 5 1,8-5 0,-5 6 5,4 0 0,-6 0-1,1 0 0,-2 0 33,-1 0 1,-4 0-223,0 0 1,-5 0 50,1 0 0,-6 0-803,-1 0-315,-6 0-759,3 0-2122,-5 0 4003,-5 0 0,-1 0 0,-5 0 0</inkml:trace>
  <inkml:trace contextRef="#ctx0" brushRef="#br0" timeOffset="1">9799 12209 7970,'-5'-13'282,"4"-2"153,-4 9 0,1-2-15,0 0-168,0 6-84,4-3 0,-4 4 344,1-3-288,-1 2 139,4-3 167,0 5-167,5 0-365,1 0 19,1 0 0,3 0 81,-3 0 1,4 0-16,0 0 1,0 0-68,1 0-18,-1 0 1,1 2 54,-1 1 0,4 0-157,1 5 0,-1-5 12,-4 5 0,-1-4 84,-2 3 0,1 1-200,-5 3 0,-1 1 51,-3-1 1,0 1 7,0-1 0,-1 2 93,-3 2 0,2-2-20,-6 2 1,-1-2 59,-6-2 1,2 1 17,-2-1 1,2 0 81,2 1 1,3-1-71,1 1 1,3-5 383,-4 1-92,6-6 23,-3 3-221,5-5 1,0 2 228,0 2-197,5-3 0,1 4-4,6-5 0,3 0-10,0 0 0,5 1-16,-1 3 0,3-3-119,1 3 1,-4 2 105,0 2 0,0-2-76,4 2 0,-2 0 58,-2 3 1,2 4-153,-6 0 0,-1 4 22,-7-3 1,2 4-83,-5-1 1,0 3-27,-4 0 1,-5 5 78,-3 0 0,-3 3 56,-4-3 0,-4 0-23,-8-5 1,2-3 128,-6 0 0,4-1-76,-3 1 1,3-2 45,-3-6 1,5-3-64,-2-1 1,3-4 15,1 1 0,1 1-764,3-1 325,3-1-293,4-8 0,6-1 266,2-5 0,4-1-512,4 1 1,2-1 77,6 1 895,4-6 0,2 0 0,5-6 0</inkml:trace>
  <inkml:trace contextRef="#ctx0" brushRef="#br0" timeOffset="2">10347 12232 7996,'0'-12'0,"0"6"0,-4-4 0,1 2 833,-1 3-115,4-5 298,0 9-432,0-9-20,0 8-150,0-3-187,0 0-85,5 4 1,-3-4 56,6 5 1,-2-1 139,2-3-359,2 2 204,-3-3 0,0 5-3,1 0 0,-1 0-148,5 0 1,-1 0 89,1 0-259,4 0 76,-3 5 0,3-3-205,-4 2 203,-1 2 0,2-4-60,2 6 1,-6-4 108,2 3 1,-2-3-66,3 4 1,-5-1 87,1 5 1,-6-4-31,2-1 1,-1 1 40,1 3 0,-3 1 84,3-1 0,-4 0-54,-4 1 1,1 1 76,-4 2-91,-1-3 0,-2 5-1,2-6 0,-1 1 36,6-1 1,-1-3 25,4-1 33,0 1 0,0 3-81,0 1 0,0-4 7,0-1 0,1-3 271,3 4-227,2-6 1,6 7 100,-1-5 1,1 1-71,-1-1 0,0-2 80,1 6 1,3-2-84,0 2 0,2 2 58,-2-2 1,-2 2-51,2 1 0,-2 1 22,-2-1 0,0 4-85,1 0 1,-2 2-17,-2-2 0,-3-1-217,-5 5 1,-2-1 72,-1 1 1,-5 2-167,-7-1 1,-3-3 107,-5 2 0,-5-3-48,-2 3 1,-3-5 67,-1 1 0,-5-3 209,1 0 1,0-1-119,4 1 0,5-6-33,2-2 1,4-3-300,4-1 1,3 0-112,4 0-561,6 0 0,1-1 427,5-3 1,0 2-1359,0-6 1968,5 5 0,7-12 0,5 2 0</inkml:trace>
  <inkml:trace contextRef="#ctx0" brushRef="#br0" timeOffset="3">11010 12791 9480,'0'-6'2685,"0"1"226,0 5-2280,0 5-454,0-4 1,0 6 140,0-4-606,0-1 232,0 3 302,5-5-1940,-4 5 795,4-4 899,-5 4 0,5 0 0,2 2 0</inkml:trace>
  <inkml:trace contextRef="#ctx0" brushRef="#br0" timeOffset="4">11227 12140 7957,'0'-11'0,"0"0"0,4 3 327,-1 0 1,6 6-160,-2-3 564,4 0-395,-5 3 0,4-3-22,-2 5 1,6 0 28,1 0 1,4 0 141,-3 0-263,9 0-57,-6 0 1,9 0 30,-5 0 81,5-5-56,-4 4-194,9-4 42,-9 5 0,5 0 86,-2 0 1,-4 0-152,-1 0 0,0 0 64,-7 0-137,5-5 1,-7 4-130,2-3 105,-7 2-66,-3 2 252,-5 0-158,0 6 1,-1 0 39,-3 5 1,0 2 144,-7 2 1,2 0-111,-6 8 1,2-1 25,2 8 0,-2 1-7,-2 3 0,4 0 0,-4 1 0,9 3-8,-6 0 1,9 4 12,-1-4 0,-1 0 48,1-4 1,0 0-57,4 0 0,0-4 73,0-4 0,0-2-45,0-1-7,0-5-6,5-1 1,-3-6 1,3 0-351,-5 1 193,0-6 0,1 3-792,3-5 449,-3 0 53,4-4-1033,-5 0 1115,5 0-714,-4 0 0,8-2 1036,-5-1 0,5-4 0,-3-4 0</inkml:trace>
  <inkml:trace contextRef="#ctx0" brushRef="#br0" timeOffset="5">12049 12003 8017,'-5'-12'485,"4"-4"-121,-4 15 171,5-4 370,0 5-664,0 5 0,0-2 272,0 4 0,0 5 110,0 3-576,0 5 0,1-2 86,3 5 0,-3 0-212,3 0 77,-3-1 151,-1 1 1,0-1-107,0-3 0,4 2-196,0-2 0,-1-2 60,-3-2-143,0-2 119,0-2 3,0 1 105,0-6-19,0 4 393,0-9-162,0 5 377,0-6-500,0-6 26,0 5 144,0-9-127,0 4-39,6-1-220,0-3 228,5 9 38,1-9-110,4 9 1,-2-5-196,5 6 254,-5 0-186,8 0-32,-5 0 189,1 0-118,4 6 1,-8 0 88,5 5 0,-5 1-30,1-1 30,3 6 1,-6-3-22,4 5 47,-9 0 1,2 3-26,-5 1-48,0 0 36,-4 0 1,-1 0 5,-3 0 1,-4 0-205,-7-1 0,-3-3 0,-5-1-284,0-1 169,-4-2 119,2-4 1,-4-1-1,4-1 27,-2-1 1,1-5-370,3 0 291,0-1 0,0-2-470,0 0 0,5-5 0,3-3 705,2-2 0,2-7 0,0-1 0</inkml:trace>
  <inkml:trace contextRef="#ctx0" brushRef="#br0" timeOffset="6">11958 11969 7978,'0'-8'47,"0"1"1,1 4 94,3-1 0,2 3-142,5 1 1342,1 0-747,-1-5 1,6 4 387,2-3-597,8 3 57,-3-4-117,9 3 0,-4-3 116,5 5-217,-5 0-148,4-5 1,-9 4 286,3-3-327,-3 3 38,-6 1 0,-2 0 402,-4 0-1965,-1 0-1938,-4 0 3426,-7 0 0,-12-5 0,-6-1 0</inkml:trace>
  <inkml:trace contextRef="#ctx0" brushRef="#br0" timeOffset="7">20158 11912 7895,'0'-11'-323,"0"-1"309,0 6 1,-1-4 203,-3 2-176,2 3 141,-3-5 1,4 9 386,-3-3 257,3-3-332,-4 6-54,5-4 534,0 5-707,0 5 1,-1 1 53,-3 6 0,3 1-54,-3 2 1,3 3 12,1 4 1,1 1-63,3 0 0,-3 5-14,3 2 1,-2 2-88,2-1-55,-3 2 127,4-4 0,-1 5-276,0 0 91,0 1-577,1-1 549,-4 0 130,4 0 1,-5-3-179,0-1-52,0-4 205,5 2 0,-3-7-8,1-2 1,0 1-8,1-4 0,-3-1 72,3-4-426,-3 1 453,-1-6 0,4 0-1032,0-2 694,0-2-43,-4 3-2645,0-5 0,-4-2 2133,0-1 755,-5-4 0,3-14 0,-6-3 0</inkml:trace>
  <inkml:trace contextRef="#ctx0" brushRef="#br0" timeOffset="8">20398 11809 7791,'0'-6'1328,"0"1"70,0 5-926,0 5-234,0 1 1,0 9 109,0 1 1,0 4-10,0-1-285,0 3 58,0-5 0,3 4 227,1-6-501,0 5 186,-4-7 0,0 7 11,0-5 0,0 1-238,0-5 1,0 0-269,0 1 222,0-1-5,0-4-113,0 3 249,0-9-53,0 4 2,0 0 366,0-4-112,0 5 1,-1-6 197,-3 0-135,3 0 41,-4 0 102,5-6-1,0 5-214,0-4 1,5 1 19,2 1 0,4-3-28,0 3 0,2 1-6,2-1 1,3 1 87,4 2-297,1 0 199,-5 0 0,4 0 41,-3 0-204,2 5 49,-3-3 0,2 8-56,-4-3 46,-1 4 0,-3 0-74,4 0 65,-9 1 0,7 4-4,-10 3 0,0-1-17,-4 1 1,0 0 7,0 4-161,-5 0 94,-2 0 1,-5-4 143,-3 0-52,2-5 60,-9 7 1,5-8 118,-6 2 1,0-3-223,0-5 323,5 3-240,-3-8 1,7 7 11,-5-6-376,5 1 236,-8-4 0,13 0 15,-2 0 1,2-1-104,-2-3 1,3-1-985,0-3 549,6-2 364,-3 4 1,5-7-797,0-2 662,0 2 450,0-8 0,-5 3 0,-2-5 0</inkml:trace>
  <inkml:trace contextRef="#ctx0" brushRef="#br0" timeOffset="9">20329 11798 7925,'-6'-8'-375,"2"1"0,3 3 1147,1-4-222,0 6-262,0-4 0,5 6 612,2 0-382,9 0-54,-4-5 243,15 4-360,-8-4 1,14 5 102,-3 0 100,3 0-282,2 0 0,-1-4-54,0 0 0,-3 1-99,-1 3 0,-4 0 38,0 0-137,-2 0 148,-6 0 0,2-2-988,-4-1 370,-6 1 289,0-3-1740,-9 5 607,9 0 587,-8 0 711,3 0 0,0 5 0,1 2 0</inkml:trace>
  <inkml:trace contextRef="#ctx0" brushRef="#br0" timeOffset="10">20980 12449 7838,'0'6'613,"5"3"935,3-5 167,-3 5-608,0-8-98,-5 4-4271,0-5 1708,5 0 1554,-4-5 0,9-1 0,-3-6 0</inkml:trace>
  <inkml:trace contextRef="#ctx0" brushRef="#br0" timeOffset="11">21323 12026 7887,'-7'-11'69,"2"-1"1,5 1-70,0-1 0,0 1 778,0 0-470,-5 4 1,4-3 71,-3 3 1,3-4 104,1 0 0,0 0-127,0-1-143,5 6-54,-4-4 1,8 3 80,-5-4 1,5 3-28,-2 1 1,4 3-1,0-4 0,4 6 27,0-2 1,2-1-28,-2 1 1,-2 0-71,2 4 0,-2 1 34,-2 3 1,3 3-578,-2 4 1,2 2-743,-7 2 1,-2 1 1139,-1 3 0,-3 7 0,-1-3 773,0 7-788,-5-1 210,-1 6-151,-6 4 1,-4-4-317,-3 4 0,-3 0 251,0-1 0,-1 4-2,0-4 0,-4-1 212,1-7-203,4-2 1,2-6 239,4-3 1,1-2 77,4-1-289,-1-9 785,6 9-437,1-15 32,5 9-85,0-9-110,5 4 1,5-5 7,5 0-20,6 0-77,-4 0 0,10-1-87,0-3-89,5 3 166,-8-4 1,7 1-154,-4 0 125,0 0 1,-5 3-223,1-3 93,0 3 1,-5-4 77,-3 5-777,-2 0 264,-2 0 135,1 0-1157,-6 0 941,-1 0 1,-4 0-1440,3 0 1028,-3 0 153,5 0 830,-6 0 0,5 0 0,1 0 0</inkml:trace>
  <inkml:trace contextRef="#ctx0" brushRef="#br0" timeOffset="12">22042 12026 7865,'0'-18'0,"0"-3"0,4 4 915,0-2-536,5-2 1,-8 8 256,3-2-65,2 2-179,-5 2 0,5-1-303,-6 1 84,0-1 0,-4 5 18,0-1 1,-5 4-15,1-3 1,-6 4 142,-1-1-435,-5 3 132,2 6 0,-5 0-203,0 3 168,1 7 35,-1-7 0,5 8 40,3-4 0,-2 3-203,2 0 0,4 2-179,3-2 1,6-2 152,-2 2 1,2-3 1,2 0 0,6-2 65,1-2 1,5 1-114,3-6 0,-3 1 52,4-4 96,1 0-26,1 0 0,1 0 222,0 0-61,-5-5 0,7 3 394,-6-6-299,0 0 1,0-2 70,0 3 354,1-4-346,-10 5 1,3-2 311,-5 1 57,5 4-23,-8-2-221,4 5-77,-5 0 1,0 7-61,0 4-132,0 5 118,0 7-106,-5 0 71,4 5 0,-6 1 53,3 6 0,3-1-7,-3 0 0,2 0-56,-2 1 1,3-5-24,-3 0 0,3-3-35,1 4-81,0-6 201,0 3-384,0-10 148,0 3 0,0-8 145,0 2 74,0-7-6,5 2-45,-4-9-202,4 9 31,-5-8 165,0 3-756,0-5 0,4-2-523,0-1 553,0 1-328,-4-3 1,0 0-2193,0-2 3090,0 2 0,-11-11 0,-1 4 0</inkml:trace>
  <inkml:trace contextRef="#ctx0" brushRef="#br1" timeOffset="13">13180 14573 7813,'-7'0'-620,"2"0"404,0 0 466,4 0-76,-4 0 440,5 0-115,0-5-327,0 4 1,0-6 369,0 4-340,-5 1 1,2-3-19,-4 5 0,3 0-48,-4 0 0,4 0-77,-3 0 1,-1 0-6,-3 0 0,3 1 76,1 3 0,-1 3-138,-4 4 1,1 0 116,0 1 0,3 1-94,0 2 0,2-1 16,-2 5 0,2 0-110,2 4 0,3-4 100,-3 0 0,3-2-101,1 3 0,0 0-30,0-5 1,0 0 74,0-3 0,5-1-81,3 1 1,6-2 86,1-3 0,4-2-18,-4-5 0,5 0 41,-1 0 1,-1 0-1,1 0 1,0-1 31,4-3 0,-1-2 9,-3-5 0,2-2 157,-2-2-84,3 2 1,-3-7-83,0 4 1,-6-4 12,-2 1 0,-1-3-37,-6 0 0,0-1-94,-4 0 0,-1 0-130,-3 0 1,-3 0 74,-4 1 0,-2 3 7,-2 0 0,-3 5-13,-5-2 0,1 4-30,-1 0 1,0 2 2,0 2 1,4 2-159,0 2 0,5 3 114,-1-3 1,2 4-100,2 4 1,4 2 322,4 6 0,-4-1 0,1 1 0</inkml:trace>
  <inkml:trace contextRef="#ctx0" brushRef="#br1" timeOffset="14">13180 14973 10261,'-8'1'1294,"0"3"-1149,1 2 1,-5 6-108,1-1 0,3 4 89,1 0 0,-1 5-124,-3-5 1,1 5-22,2-1 0,-1-2 72,5-2 0,0 1-87,4 0 1,0-1 12,0-4 1,2 1-108,2-1 0,2-1 41,5-2 0,5 1-127,-1-6 1,1 1 69,-1-4 0,-1 0-9,5 0 66,-5 0 147,8 0-102,-9-5-8,8-1 0,-4-6 187,2 1-192,2 0 19,-8-1 317,4 1-125,-6-6-61,0 5 0,-3-9 90,0 6-114,-6-5-43,3 2-147,-5-5 0,-1 4 82,-3 0 76,-7 0-401,-2 1 181,-9-3 72,5 8 1,-7-2-101,-3 7 0,3-1-93,-3 5-153,3 1 208,1 3 0,5 3-114,3 1 1,3 5-396,0-1 484,1 2 0,4 5 0,4 0-560,1-1 831,7-1 0,2 4 0,4 0 0</inkml:trace>
  <inkml:trace contextRef="#ctx0" brushRef="#br1" timeOffset="15">13591 15155 9679,'-7'0'1335,"1"0"-687,2 0-316,3 6-154,-4-5 1,5 5-286,0-2 189,0-3-1420,0 4-165,0-5 1503,5 5 0,1-3 0,6 3 0</inkml:trace>
  <inkml:trace contextRef="#ctx0" brushRef="#br1" timeOffset="16">13819 14470 7840,'0'-7'-217,"0"-1"-110,0 5 675,5-2 1,-2 9-25,4 0 1,-4 9-88,1-2 1,1 8-67,-1 0 0,1 4-80,-1 4 0,-3 3 124,3 8 1,-3-2-31,-1 2 1,0 1-21,0-1 1,0 4-86,0-4 0,0-1-183,0-7 0,0 3 67,0-2 0,1-3-32,3-2 0,-3-3-30,3-4 0,2 2 95,2-6 1,-2 0-139,2-4-294,0 1-49,3-1-261,0-4-858,-4-2 1207,3-5 0,-9-2 396,3-1 0,-3-4 0,-1-4 0</inkml:trace>
  <inkml:trace contextRef="#ctx0" brushRef="#br1" timeOffset="17">14288 14642 7809,'6'-12'0,"0"1"-260,-2-1 1,-1 1-325,4-1 1,-4 1 557,0 0 155,-1-1 1,-2 1 824,0-1-609,0 1 1,-2-1-51,-1 1 1,0 5-198,-4 2 1,-1-1-108,-3 1 1,-2 0 194,-2 4-348,2 0 151,-9 5 0,8-2-38,-5 4 1,5 1 68,-1 3 0,-1 5-125,0-1 1,1 4 111,4-4 0,1 4-17,2-4 0,-2 6-9,2-2 0,3-3 15,1 0 0,3-4-62,1 0 1,5-1-134,3 0 0,-1-3 5,5 0 0,-3-6 106,6 2 0,-1-3 25,1-1 1,-2-1-19,2-3 0,2 2 100,-2-6 0,1 0 15,-1-3 1,-2 0 118,2-1 0,-2 1-85,-1-1 1,-5 5 455,1-1 73,-6 1-202,3-5 42,-5 1-112,0 4 152,0 2-367,0 5 0,0 7 12,0 4 0,-3 6 64,-1 5 1,-1 1 111,1 0-166,3 5-45,-4-4 0,5 9 36,0-2 1,0 0-74,0 0 0,-4 0 98,0-4 1,0 4-134,4-5 0,0 1 23,0-4 1,0-4-73,0 0 1,4-5 141,0 1 0,1-2 70,-1-2-151,-3-5 0,5 3 107,-2-5-561,-3 0 205,4-4-365,-5 0-765,0-5 1352,0 4 0,-5-10 0,-1 5 0</inkml:trace>
  <inkml:trace contextRef="#ctx0" brushRef="#br1" timeOffset="18">17428 14859 7879,'-4'-8'-172,"1"0"0,-2 5 347,1-5 337,2 5-402,-8-7 0,5 8-35,-2-6 1,-4 6 540,4-2 0,1 2-296,-2 2 1,0 0-259,-3 0 1,-1 6 49,1 1 1,0 3-148,-1 2 0,-2-1 93,3 1 1,-3 4-24,6 3 0,2-1-70,-2 1 0,6-4 88,-2 4 0,3-4-120,1 4 1,1-5 102,3 2 0,2-4-2,6 0 1,-1-2 59,0-3 0,2 0-1,2-3 0,-1-3 17,5 3 1,-4-4 15,5-4 1,-1 1-100,3-4 0,0-1 57,-3-3 1,1-5-86,-4 1 1,-1 0 31,-4 4 0,-1-5-92,-2 1 1,-2-4-15,-2 4 0,-3-5-179,3 1 0,-8 1-48,-3-1 0,-5 4-195,-3-5 1,-1 7 217,-3-3 0,-7 4 82,3 0 1,-2 6-697,2 2 1,2 3 434,2 1 0,-2 4 309,6-1 1,1 6 148,6-1 0,-2 7 0,4-2 0,-5 3 0</inkml:trace>
  <inkml:trace contextRef="#ctx0" brushRef="#br1" timeOffset="19">17348 15087 7879,'0'6'1128,"0"-1"873,0-5-1640,0 5 1,-5 1-194,-2 1 0,-2 3-135,1-2 1,-2 3 104,2 5 0,-2-2-137,-1 5 0,-1-2-94,1 2 0,3 2 92,1-6 1,4 4-66,-1-4 1,3 4 21,1-4 0,0 1 68,0-5 0,6 0-1,6 1 0,1-4 12,6-1 0,-4-4-38,4 0 0,-1-1-133,1-2 1,2-2 26,-2-1 0,3-4 63,1-4 0,-6 2 37,-1-2 1,0 2 0,-1-7 0,-4 4 3,-8 0 1,2-3-47,-1 0 0,-1-4 9,-7 4 1,-2-2-63,-6 2 1,-3 2-162,0-2 0,-6 2-125,2 2 0,-2-1 136,-2 1 0,4 5-710,0 2 608,5 3 1,-3 1-553,6 0 908,5 0 0,-4 5 0,3 1 0</inkml:trace>
  <inkml:trace contextRef="#ctx0" brushRef="#br1" timeOffset="20">17771 15247 7781,'-8'0'1164,"1"0"-1037,4 0 0,-3 1 251,2 3 27,3-3 1,-8 6 317,5-4-384,0 4 0,4 4-142,0 1 0,0-5 197,0 1-98,0-1-297,0 5 0,0-5-166,0 1 198,0-5-1650,0 2 929,5-5 690,-3 0 0,8 0 0,-4 0 0</inkml:trace>
  <inkml:trace contextRef="#ctx0" brushRef="#br1" timeOffset="21">17942 14790 7833,'-6'-5'148,"2"-3"-276,3 3 1070,1-5-169,0 9-356,0-4 1,0 6-149,0 3 0,0 3 69,0 9 0,0 1-87,0 6 0,4 0-4,-1 0 1,1 4-61,-4-1 0,1 6 36,3-2 0,-2 0-205,1 0 1,-1-1-46,-2 2 0,0 0-87,0-4 1,1 4 121,3-5 0,-3 1-63,3-4 0,1-6 24,-1-1 0,5-4-248,-2 0-624,-2-1 643,5 1 1,-7-6-1625,5-2 983,-6-3 901,3-1 0,-5-5 0,0-1 0</inkml:trace>
  <inkml:trace contextRef="#ctx0" brushRef="#br1" timeOffset="22">18216 15018 7826,'7'-5'-169,"-4"-2"0,4-7 37,0-1 0,4-1 23,0 5 1,-3-1 250,-1 1 0,0-4 302,0 0 0,-2-1-52,-5 5 1,4 0-117,0-1 0,0 1-98,-4-1 0,-4 5-29,0-1 0,-5 2-63,2-2 1,-4-1 45,0 5 1,-2-3-92,-2 3 0,1 0 62,-5 4 0,4 0-103,-4 0 0,5 0-69,-1 0 0,2 4 41,1 0 0,1 5-43,0-2 0,3 2 68,0-1 1,2 3-32,-2 1 0,2-1 26,2 4 0,3-2-17,-3-2 1,3 1-18,1-1 0,5 1-93,3-1 1,2-3 61,1-1 0,1-3 50,-1 4 0,0-6 7,1 2 1,1-3-14,2-1 12,-2 0 1,3 0 42,-5 0 1,1 0 14,-1 0 1,-3 0 78,0 0 271,-6-5 185,8 4-177,-9-4 64,5 5-231,-6 0 0,0 5-13,0 3 1,0 6-28,0 1 0,0 5-10,0-1 1,0 3-1,0 1 0,1-1-142,3 1 1,-3 0 103,3 0 0,1-2-155,-1-1 1,-1 1 86,-3-2 0,4-1-34,0 1 0,1-5 55,-1 1 0,-3-6-13,3-1 1,1-5 51,-1 5-55,0-5 1,-1 3-200,1-2 185,0-3-431,1 4 0,0-6-295,3-3 1,-3 1-1462,-5-4 2120,5 4 0,-4-7 0,4 4 0</inkml:trace>
  <inkml:trace contextRef="#ctx0" brushRef="#br1" timeOffset="23">13340 16446 7801,'6'-5'-217,"-1"-1"223,-5-1 1137,0-3-334,0 9-101,0-4 330,0 5-806,0 5 0,1 0 13,3 3 0,-3 2-82,3-3 0,-3 7-13,-1 2 1,0 4-47,0-1 0,-5 2 99,-2 2 0,-3 0-289,-2 0 0,1 4 73,-1-1 0,-3 1-99,0-4 1,0 0-12,3-1 1,5 0-14,-1-3 0,5 1 83,0-4-95,1-1 0,2-4 80,0 1 27,0-6 1,2 3 41,1-5 0,0-1 20,5-3 0,-1 0 5,5 0 0,-1 0-19,0 0 1,1 0 6,-1 0 1,2 0-44,2 0 0,-2 0 3,2 0 0,2-1-152,-2-3 1,0 3 99,-3-3 1,-1 3-113,0 1 0,-3 0 26,0 0 0,-5 0-1039,5 0 16,-5 0-329,2 0 1342,-5 0 0,0-5 0,0-1 1</inkml:trace>
  <inkml:trace contextRef="#ctx0" brushRef="#br1" timeOffset="24">13499 16789 7801,'0'-8'170,"0"0"0,0 5 226,0-5 707,0 5-314,0-2-108,0 5 1,0 7-256,0 4 0,0 2-142,0 6 0,-3 0-55,-1 4 1,0 0-176,4-1 0,0 3 93,0 1 0,0-2-200,0 3 1,1-4 96,3-4 1,-3 1-279,3-5 0,1 4-49,-1-3 29,0-1-80,1-4 118,-4 1 1,6-6-377,-4-2-396,-1-3-755,3-1 1465,-5 0 1,-5-5-1,-2-1 1</inkml:trace>
  <inkml:trace contextRef="#ctx0" brushRef="#br1" timeOffset="25">13716 17120 7761,'7'0'2791,"-2"0"-3312,-5 0 1,0 0 0</inkml:trace>
  <inkml:trace contextRef="#ctx0" brushRef="#br1" timeOffset="26">14048 16560 7729,'0'-11'-27,"-5"-1"1,3 1-57,-1 0 0,-3-1 347,3 1 0,-2-1 376,1 1 0,1 1-248,-4 2 1,3-1-145,-4 5 1,4-3 7,-3 3 0,3 0-37,-4 4 0,5 0-98,-5 0 0,2 1 50,-2 3 1,-2 3-96,2 4 1,-2 2 10,-1 2 1,0-1-155,4 5 0,-3 0-174,2 4 1,2 0 140,-2 0 1,6-2-106,-2-2 0,3 1 69,1-4 1,5-1 26,2-4 1,3 1-65,2-1 1,3-5 36,0-2 1,6-2 47,-2-2 0,2 0 5,2 0 1,-1-6 49,-3-1 1,1-3-35,-5-2 0,4 1 116,-4-1 0,-3-3-65,-5 0 1,-4 0 43,1 3 0,-3 0-99,-1-4 0,0 4-3,0-3 1,-5 1-109,-3-2 0,-2 4-243,-1-4 1,-1 5-49,1 3 1,-4 0 149,-1 4 0,1 0 34,4 4 1,-1 1 288,1 3 0,1-1 0,2 4 0,-1 1 0,6 3 0,-1 1 0,-1-1 0,-2 0 0</inkml:trace>
  <inkml:trace contextRef="#ctx0" brushRef="#br1" timeOffset="27">13968 16686 7769,'0'11'-50,"0"-3"79,0 0 263,0-1 0,0 5 163,0-1 0,0 0-141,0 1 0,0-1 95,0 1 1,-4-1 42,0 1 0,-5 3-100,2 0 1,2 1-68,1 0 0,-1-2-169,1 5 1,0-4-132,4 4 0,0-4 80,0 4 0,0-5-144,0 1 1,1-2 55,3-1 1,2-1-59,6 0 0,-1-4-141,1-3 0,-1 1 34,1-2 1,3 1 183,0-4 1,2-4 20,-2 1 0,-1-6 14,5 1 1,-5 0 27,1-3 1,-2 2 142,-2-6 1,0 2-119,1 2 1,-5-4 21,1-1 0,-5 0-107,0 1 1,-3 1 68,-3-5 0,-4 1-352,-4-1 0,-1-1-53,1 4 0,-5-3-194,-4 4 1,0 4 52,1 3 0,-1 5-149,5 0 0,-1 1 215,5 2 0,3 2-31,1 1 0,4 0-181,-1 5 624,3-6 0,6 8 0,2-3 0</inkml:trace>
  <inkml:trace contextRef="#ctx0" brushRef="#br1" timeOffset="28">14504 16606 7726,'0'-17'-135,"0"5"135,0-3 0,0 2 194,0 1 1,4-3-79,0 0 0,0 0 558,-4 3 0,-1-3-218,-3 0 1,1 0-125,-4 3 0,3 1-6,-4-1-163,1 1 1,-5 1-107,1 2 0,-2-1 112,-2 5 0,2 1-255,-2 3 0,-3 1 43,-1 3 0,-2 2-16,-2 6 0,4 4-19,0 3 1,3-1-104,-3 1 1,7 1 65,0 7 1,2-4-61,6-1 1,1 4-30,3-7 0,1 5 81,3-5 1,3-2-132,8-2 0,2-3 67,2 0 0,3-5 102,-3 1 1,2-5 9,2 0 0,-4-1 14,0-2 1,-4-2 3,4-1 0,-5-2 131,2-3 0,-5-2 223,-3 2 0,0 2-144,-4-2 0,0 4 560,-4-3-88,0 4 197,0-2-267,0 0-319,0 4 1,0-3-60,0 8 0,0 3-41,0 9 1,0-2 54,0 5 0,0 0-2,0 4 0,0 3-172,0 1 1,0 0 7,0-5 1,0 1-80,0 0 0,0 0 32,0 0 1,1-2-144,3-2 1,-3-2 149,3-6 1,1 1-140,-1-1 362,0-5-125,1 5-116,-4-10 61,4 4-1076,-5-5-693,0 0 1741,0-5 0,-5-1 0,-1-6 0</inkml:trace>
  <inkml:trace contextRef="#ctx0" brushRef="#br1" timeOffset="29">17405 16971 8266,'0'-6'1292,"0"1"1,2 5-805,1 0 1,-1 1 22,2 3 1,-3 2-95,-1 6 1,0 3-154,0 0 0,-1 9-137,-3-1 0,1 3-98,-4-4 1,-1 1-7,-3 0 1,0 0 125,4 0 1,-3-4-347,2 0 0,2-5 110,-2 1 1,6-2-296,-2-2 1,2 1 95,2-1 0,0-3-8,0-1 0,0-3-72,0 4 261,0-6 1,2 3 52,2-5 0,-2 0 113,6 0 1,-1 0-41,5 0 0,-1 0-34,1 0 0,-1 0 118,0 0 0,-3-1-133,0-3-93,-1 3 0,5-4-147,-1 5 0,-5-1-1026,-2-3 139,3 3 221,-6-5 1,8 5 933,-5-3 0,-1-2 0,-3-5 0</inkml:trace>
  <inkml:trace contextRef="#ctx0" brushRef="#br1" timeOffset="30">17520 17257 7735,'0'-8'-49,"0"1"367,0 4 0,0-3 1289,0 2-624,0 3-403,0-4 0,0 6-170,0 3 0,0 2 18,0 6 1,0 3-188,0 0 1,0 5-42,0-1 0,0-1-186,0 1 1,0-1 46,0 1 0,0 2-20,0-1 1,3-4-22,1-1 1,0-2-299,-4-2 0,4 1 57,0-1 0,-1-3-485,-3-1-342,0-4-120,0 2-545,0-5 617,-5 0 172,4 0 924,-4 0 0,0-5 0,-1-1 0</inkml:trace>
  <inkml:trace contextRef="#ctx0" brushRef="#br1" timeOffset="31">17862 17520 8099,'-5'-7'1222,"4"1"-145,-3 2 933,3 3-1123,-4-4-78,3 5-576,-3 0-487,5 0-529,0 5-776,0-4 200,0 9-1113,0-8 2472,0 8 0,-5-9 0,-1 4 0</inkml:trace>
  <inkml:trace contextRef="#ctx0" brushRef="#br1" timeOffset="32">18113 16994 7711,'0'-7'0,"0"-1"0,0 4 90,0-3 1,0 3 97,0-4 0,0 4 431,0-3-31,-5 4 0,3-2 296,-6 5-562,1 0 0,-6 0-27,-2 0 0,2 5-114,-2 3 0,2 6-1,2 1 0,-1 2-29,1-2 0,3-1-135,1 5 0,4-1-141,-1 1 1,3 1 134,1-5 1,5 0-214,3-3 1,3-1 105,4 1 1,-1-2-65,5-3 0,-3-2 3,3-5 0,0 0 87,3 0 0,0 0 1,-3 0 1,1-5 7,-4-2 0,3-3 98,-4-2 1,-4 1-78,-3-1 0,-4 1-22,3-1 0,-4-3 32,1 0 1,-4 0-185,-4 3 1,1-3-89,-4 0 1,-2-2-115,-6 2 0,2 2 80,-2-2 1,1 4-43,-1 3 1,-2 2-235,-2 2 0,-1 3-36,4-3 649,1 3 0,-1 6 0,-2 1 0</inkml:trace>
  <inkml:trace contextRef="#ctx0" brushRef="#br1" timeOffset="33">18056 17166 7729,'0'11'180,"-1"-3"148,-3-1 0,3-3 72,-3 4 0,-1-1 247,1 5 1,-3-1-152,3 1 1,-5 3-145,1 0 1,2 1-23,-2 0 0,6-4-75,-2 4 1,-1 0-256,1-1 1,0 1-55,4-5 0,6 0-19,1 1 1,3-2 40,2-2 1,0 0-168,4-4 1,-2 0 86,5-4 0,0-1-18,3-3 1,1 1 179,0-4 1,0-1-31,0-3 0,-2 1 52,-2 2 0,-2-5-89,-6 6 1,1-8 7,-1 7 1,-4-9-57,-4 6 0,-1-3-167,-2 3 1,-2-1-189,-1 1 1,-8-1 166,-4 1 1,-4 0-29,4-1 0,-5 2 19,1 2 1,1 3-125,-1 5 1,4 0-8,-4 0 1,5 0-362,-2 0 35,4 0 719,0 0 0,1 5 0,-1 2 0</inkml:trace>
  <inkml:trace contextRef="#ctx0" brushRef="#br1" timeOffset="34">18593 17074 7690,'0'-11'-209,"0"-1"0,-4 1 32,1 0 0,-1-1 670,4 1 0,-4 3-187,0 0 1,-5 1 35,2-5 0,-4 2-85,0 3 0,0-2-85,-1 5 1,1 0-74,-1 4 1,-3 0-3,0 0 0,0 1-7,3 3 1,-3 1 75,0 3 1,1 2-220,6-2 0,-1 2 92,6 1 0,-5 1-193,4-1 1,0 1 6,4-1 0,0 0 23,0 1 0,2-2 47,1-2 0,0 0-121,5-4 0,-1 4 49,5-4 1,-1-1 70,0-3 0,1 0 214,-1 0-59,1 0 1,-1-1 140,1-3 1,-5 3-12,1-3 1,-4-1 162,3 1 1,-3 1 164,4 3 3,-6 0-109,8 0 1,-8 5-109,1 2 1,2 5-64,-1 3 1,0-1-103,-4 5 0,4 0-126,0 4 0,1 0 124,-1 0 0,-2-4 26,6 0 1,-4-2-115,3 2 0,-4 2-168,0-6 0,3 0-22,-3-3 111,1-1 1,-3-1-211,3-2 279,-2-3 142,3-5-1453,-5 0 337,-5 0 1,2-4-834,-5 0 1751,6 0 0,-8-1 0,3-1 0</inkml:trace>
  <inkml:trace contextRef="#ctx0" brushRef="#br2" timeOffset="35">20775 14253 7701,'1'-7'0,"3"-1"-492,-3 5-61,4-2 0,-4 2 1251,3-1 289,-3 0 1,6 0 39,-4 0-154,-1 1-221,3 3 195,0 0-489,-4 0 1,8 5-122,-5 2 0,1 3 164,-1 2 0,-3 4-192,3 3 1,-3 3-61,-1 1 1,4 1 6,0 3 1,-1 2-122,-3 5 1,4-1 15,0-3 0,0 3-116,-4-2 1,4-2-282,0 2 1,-1-2 203,-3 1 0,4 2-50,0-5 0,0-1 23,-4-3 1,4-4 101,-1 0 0,2-5 24,-1 1 32,-2-2 0,4-3-5,-2-2 222,-3 2-247,4-9 52,-5 4-3036,0-5 1600,5 0 847,-4 0 1,6 0-99,-3 0 1,-2 0 675,6 0 0,-1-5 0,5-1 0</inkml:trace>
  <inkml:trace contextRef="#ctx0" brushRef="#br2" timeOffset="36">21300 14847 7701,'0'-7'667,"0"-1"0,0 4 235,0-4-174,0 6 466,0-3 410,0 5-1510,0 5 52,0-4 1,-1 8-723,-3-5 226,3 5 1,-5-7-987,6 6-23,-5-6-475,4 9 146,-4-10 1688,5 4 0,0-5 0,5-5 0,1-1 0</inkml:trace>
  <inkml:trace contextRef="#ctx0" brushRef="#br2" timeOffset="37">21574 14242 7701,'0'-12'-1039,"0"1"2715,0 0-539,0-1-396,0 6 41,0 1-513,0 15 1,0-1 80,0 10 0,0 0-90,0 4 1,0 0-159,0-1 1,0 5 42,0 0 0,0-1-92,0-3 1,0 0 54,0 0 0,0 0-193,0-1 0,4 0-204,0-3 0,-1 1 165,-3-4 0,4-1-191,0-4 133,0 1 430,-4-1-116,5-5 268,-4 0-140,4-6-9,-5 0-179,0-6 1,0 0 145,0-5-319,0-1 127,5 1 1,2-1-114,4 1 0,-3 5 43,-1 2 0,1-1-43,3 1 1,1 0 54,-1 4 1,2 0 26,2 0 0,-1 0-5,5 0 0,-5 1 2,1 3 1,-1 1-129,2 3 1,-5 2 71,0-2 1,1 2-9,-5 1 1,-2 2 4,-1 2 0,1-1-15,-1 5 1,0-1-13,-4 1 1,-5 3 35,-3-3 1,-2 2 13,-1 2 1,-5-4-19,1 0 0,-5-5 113,1 1 0,1-2-63,-1-2 1,4-3 52,-4 0 1,4-6-206,-4 2 0,3-3-194,-3-1 0,5 0-113,-1 0 0,2 0-428,2 0-465,0 0 948,-1-5 0,6-1-9,2-6 1,-1 5 424,1-1 0,0 1 0,4-10 0,0-1 0</inkml:trace>
  <inkml:trace contextRef="#ctx0" brushRef="#br2" timeOffset="38">21563 14242 7701,'0'-12'0,"0"6"0,0-4 99,0 2 1,3 2 646,1-2-371,0 6 1,0-5 17,0 4 1,1 1 37,-1-1 1,-2 1-133,6 2 1,-1 0 162,5 0 1,-1 0-13,1 0 0,4 0-80,3 0 0,3 0-141,0 0 0,5-1-11,0-3 1,3 3-12,-3-3 0,5 3-11,-2 1 1,-2 0-12,-1 0 1,-3-4 10,-1 0 1,-6 0-272,-1 4-381,-9 0-55,3 0 0,-15 0 125,-2 0 1,-5 0-316,-7 0 0,-4 4-2505,-3 0 3206,4 5 0,1-3 0,3 6 0</inkml:trace>
  <inkml:trace contextRef="#ctx0" brushRef="#br2" timeOffset="39">20775 16275 7767,'5'-12'887,"-4"1"-152,4 5 400,-5 0 531,0 6-1298,0 6 0,0 0-137,0 5 1,0 2-29,0 2 1,-1 3-57,-3 5 0,1 0 0,-4 0 0,-2 3-148,-6 1 1,2 1 20,-2-2 1,-2 0-198,2 4 1,0-4 134,3 0 0,2-2-116,3-1 1,-2-4 4,5 0 1,0-5 106,4 1 1,0-6 128,0-1 13,0 0 93,0-2 1,4 0-15,0-2-53,5-3 0,-7 4-51,6-5 0,-1 0 125,5 0 1,-5 0-121,1 0 1,0 0 17,3 0 0,0 2-51,1 1 0,1-1-116,2 2 0,-3-3-53,4-1 0,0 0 44,-1 0 1,4 0-161,-3 0 0,-1 0-137,-4 0-1308,1 0 876,-1 0 1,-3 0-1225,-1 0 889,-4 0 876,2 0 1,-10-5 0,-1-2-1</inkml:trace>
  <inkml:trace contextRef="#ctx0" brushRef="#br2" timeOffset="40">20912 16663 7662,'-7'-6'2178,"2"1"-1208,5 5-531,0 0 1,0 5 225,0 2 1,0 5-266,0 3 0,0 3 154,0 5 0,1-1-170,3 1 1,-1 0-212,4 0 1,-3 0-57,4 0 1,-2-1-109,2 1 0,-2-4-30,-2 0 1,-3-5-221,3 2 1,1 0-450,-1-1 482,0 1 0,-4-5-1031,0 0 149,0-4-161,0-2 214,0 0-7,0-4 576,0 4 0,5-15 1,1-3-1</inkml:trace>
  <inkml:trace contextRef="#ctx0" brushRef="#br2" timeOffset="41">21174 17040 7662,'7'0'0,"-1"-1"825,-2-3 1,-2 3 399,6-3-718,-6 3 0,5-3 297,-3 0 67,-3 0-628,4 4-420,-5 0-1286,0 5 1058,0-4-2009,-5 5 2414,4-1 0,-10-4 0,5 4 0</inkml:trace>
  <inkml:trace contextRef="#ctx0" brushRef="#br2" timeOffset="42">21437 16537 7685,'-6'-11'5,"2"0"0,3-1 413,1 1-246,0-1 1,0 1 607,0-1 1,0 1-292,0 0 0,0 3 379,0 0-536,5 1 1,0-1-111,2 1 1,0 4 158,-4-1-192,4 3 1,4 1-34,1 0 0,-1 1 12,0 3 0,-3-1-186,0 4 1,-2 1 5,2 3 1,1 6-123,-6 2 1,1 2-21,-4 2 1,0 4-33,0-1 1,-4 9 86,1-5 0,-6 6-115,1-6 1,-2 2-26,-2-2 1,-3 0 121,0-4 1,0-2-71,3 3 0,2-7 89,3-1 0,-4-5-6,4 1 0,1 1 90,-2-5 0,4 2 281,-4-9-21,6 4 416,-3-6-55,5 3-157,0-5 0,5 0-89,3 0 1,2 0-21,1 0 1,1 0 12,-1 0 0,4 0-200,0 0 1,4-1-17,-3-3 0,3 2 46,-4-1 1,1 1-114,0 2 0,-2-1-61,5-3 0,-5 3 39,1-3 0,-2 3-94,-2 1 1,0 0 34,1 0 0,-1 0-5,1 0 1,-5 0-50,1 0-38,-6 0 1,5 1-310,-3 3-100,-3-3 1,3 4-964,-8-5 0,-4 0 81,-7 0 1393,2 0 0,-13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4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18547 14984 6222,'0'-6'2362,"0"1"-2208,6 5 1,-1-2 57,2-1 1,3 1-84,-2-1 1,-2 1 30,2 2 0,0-1-94,3-3 1,0 3 42,1-3 1,-1 3-141,1 1 0,-1-1 109,1-3 1,3 3-112,0-3 0,1 2-15,0 2 0,-4-1 62,4-3 0,0 3-90,-1-3 1,4 3-1,-3 1-88,-1-5-67,-4 4-398,1-4 115,-6 5 141,4 0 1,-9 1-122,3 3 0,-4-3 149,-4 3 0,2 1 345,-6-1 0,4-1 0,-3-3 0,-1 0 0,-8 6 0,-2 0 0</inkml:trace>
  <inkml:trace contextRef="#ctx0" brushRef="#br0" timeOffset="1">18570 15178 7785,'7'-1'307,"-4"-3"0,0 3 3,1-3 0,-2 3 171,6 1-145,0-5 1,3 4-133,0-3 1,5 1-1,-1-1 0,4 3 46,-4-3 1,4 2-93,-4-2 1,6 3-95,-2-3 0,-3 1 58,-1 0 0,2 1-183,-2-2 0,0 3-151,-3 1 1,-5 0-293,1 0 0,-4 0-108,3 0 0,-3 0-59,4 0 671,0 0 0,8-5 0,2-1 0</inkml:trace>
  <inkml:trace contextRef="#ctx0" brushRef="#br0" timeOffset="2">19404 14721 7765,'0'-6'1024,"0"1"160,0 5-1023,0 5 0,0 1 38,0 6 1,1 1-137,3 2 1,-3-1-55,3 5 1,-3 0-79,-1 4 0,0 0 55,0-1 1,0 1-111,0 0 1,0 0-6,0 0 1,0 0 61,0-1 1,0 1-157,0 0 0,0-4-5,0 0 1,2-5-15,2 1 1,-3 2 113,3-2 0,-3-3 18,-1-5 1,0 1 46,0 3 0,0-3-32,0-1 135,0-4-205,0 7 264,0-9 1,0 6 156,0-3 71,0-3-149,0 4 357,0-5-488,5 0 0,-2 0 73,4 0 0,1 0-10,3 0 1,-3 0 20,-1 0 1,1-1-80,3-3 1,5 3 14,-1-3 0,0-1-3,-3 1 0,3-1-11,0 1 0,4 3-10,-4-3 0,0-1-89,-3 1 1,-1 0-20,1 4 0,-5 0 54,1 0 1,-4 0-450,3 0-115,-4 0-112,7 0 45,-9 0-198,4 0 308,-5 0 1,-5 0 531,-2 0 0,-3 0 0,-2-5 0,1-1 0</inkml:trace>
  <inkml:trace contextRef="#ctx0" brushRef="#br0" timeOffset="3">19427 15053 7727,'-5'-7'556,"4"-3"40,-5 9-447,6-9 1,2 9 97,2-3 1,-2 2 12,6 2 0,-2-1-15,2-3 0,2 3-13,-3-3 0,4 3-93,0 1 1,2 0 72,2 0 0,-2-4-182,2 0 0,1 1 80,0 3 1,3-2-192,-4-1 1,5 1-52,-1-2 1,-1-1-108,1 2 1,-5-5 98,1 4 0,-2-1-131,-2 1-537,1 3 292,-6-4-714,-1 0 799,-5 4 0,-6-5-529,-6 6 575,1 0 385,-6-5 0,1 4 0,-2-9 0,-5 4 0</inkml:trace>
  <inkml:trace contextRef="#ctx0" brushRef="#br0" timeOffset="4">19393 14721 7727,'0'-11'324,"5"5"0,1-3-80,5 5 0,-3 0 253,0 4 0,-4-1 95,3-3-340,1 3 0,3-5-136,1 2 0,-1 2 83,0-1 1,5 0-273,-1-1 0,0 3 112,-3-3 1,3-1-932,0 1 440,0 1 0,-3-1-234,-1 0 0,-3 0-339,-1 4-144,1 0 1169,-2 0 0,4-5 0,-3-1 0</inkml:trace>
  <inkml:trace contextRef="#ctx0" brushRef="#br0" timeOffset="5">19838 14562 7817,'-6'-5'1346,"1"3"-1040,5-3 111,0 0 259,0 4-198,0-4-104,0 5-209,0 5 1,1 5 0,3 5 0,-2 6-4,6-2 0,-4 2-122,3 2 1,-4 1-67,1 3 0,1-2 27,-2 6 1,1-2-214,-4 1 0,4 2-47,0-5 1,0 3-164,-4-3 1,0-1 215,0-3 1,1 0-83,3 0 0,-3 0 105,3 0 1,-3-4 16,-1 0 0,0-4 226,0 4 1,0-5-135,0 1 1,0-2 193,0-2 1,0 1 172,0-1-56,0 0-14,0 1-147,0-1 0,0-3 7,0 0-35,0-6 0,0 4 58,0-2-69,-5-3 1,4 6 161,-3-3-82,3-3 0,1 4 0,0-5 13,0 5-8,0-4-48,0 4 1,1-5 214,3 0-224,2 0 0,6-1-60,-1-3 0,-3 3 60,-1-3 0,1 3-117,3 1 0,1-4 30,-1 0 0,4 1-67,1 3 1,-1-2 5,-4-2-293,1 3 126,-1-4 206,0 5 0,1 0-516,-1 0-129,-4 0-146,-2 0-250,-5 0-462,-5 0 1547,-2 0 0,-4-5 0,-1-1 0</inkml:trace>
  <inkml:trace contextRef="#ctx0" brushRef="#br0" timeOffset="6">19735 14584 7848,'0'-7'533,"0"-1"1,2 4-354,1-3-125,4 4 1,0-6 220,1 6 0,-4-5 50,3 4 1,1-3-157,3 3 1,1-1 53,-1 1 1,1 3-186,-1-3 1,0 1 81,1-1 1,-1 3-336,1-3 1,0 3-85,4 1 1,-4 0-560,4 0 422,-4-5 126,5 4 1,-5-4-461,4 5-436,-9 0 1205,3 0 0,-3 0 0,4 0 0</inkml:trace>
  <inkml:trace contextRef="#ctx0" brushRef="#br0" timeOffset="7">20112 14687 9274,'0'-6'1946,"0"1"-1759,5 5 0,2 4 212,4-1-224,0 6 1,1-1-96,-1 7 1,1-1 79,-1 5 0,1-4-135,-1 4 0,0 0-43,1 4 0,-1 0 88,1 0 1,-1 4-307,0-1 0,1 1-12,-1-4 0,-1-2-139,-2-2 0,2 2 145,-2-6 0,2 1 104,1 0 1,-3-4 71,0 4 1,-1-8 79,5 0 0,-5-2-78,1 2 1,-4 1-16,3-5 1,-3-1 29,4-3-152,-6 6-20,3-5-180,-5 4-456,0-5-817,-5 0 933,4 0 741,-9 0 0,4 0 0,-6-5 0,1-2 0</inkml:trace>
  <inkml:trace contextRef="#ctx0" brushRef="#br0" timeOffset="8">20432 14733 7716,'0'-12'0,"0"1"-68,0 0 1,0 3 89,0 0 726,0 1-70,0 0-77,-5-3-300,-1 9-146,-6-4 0,1 9-14,-1 0 0,1 4-31,-1 0 1,1 6-125,0 1 1,-1 6 84,1-2 1,-5 6-128,1 2 1,0 4-62,4 0 0,-1-2-4,1 1 1,-1-4 58,1 0 1,0-1-80,-1-3 1,2 1 36,2 0 0,-1-5-126,6-3 1,-5-2 13,4-2 0,-3 1 83,3-1 1,-1-3-406,1-1 2,3-4-110,-4 2 400,5-5 0,-2 0 58,-2 0 1,3-1 187,-3-3 0,3-3 0,1-4 0,0 0 0</inkml:trace>
  <inkml:trace contextRef="#ctx0" brushRef="#br0" timeOffset="9">20523 14482 7890,'5'-7'192,"-2"2"-86,5 5 0,-5-4 77,5 1 0,-4-1 533,3 4-495,1 0 1,3 0-81,1 0 1,-1-4-7,1 0 1,-1 0-35,1 4 1,-1-1-111,0-3 1,1 3 113,-1-3 1,1 3-99,-1 1 1,0 0 49,1 0 0,-1-4-133,1 0 0,-5 1-29,1 3 158,-6 0 0,5 1-39,-3 3 42,-3-3 1,4 9-1,-5-2 0,4-2-14,0 2 1,-1 1 6,-3 6 1,2-3-33,1 4 1,-1 1 1,2 2 1,-3 3 27,-1 1 1,0 0-7,0 0 0,0 3 5,0 1 1,0 1-53,0-2 1,0 0-13,0 4 0,0-4 6,0 0 0,0 2-76,0-1 1,0-3 32,0-1 0,1-3-113,3 7 0,-2-4-21,6-4 0,-5 2 89,0-2 1,2 3 28,-1 1 0,0-6 14,-4-1 1,4 0 16,0-1 0,-1 1 22,-3-5 1,0 0 123,0 1 1,0-5-82,0 1 0,0-4 229,0 4-321,0-6 191,0 3 930,0-5-920,-5 0 1,3-1-42,-6-3 1,1 3 12,-5-3 1,1 3 30,-1 1 0,1-4-30,0 0 0,-5 0-134,1 4 0,0 0-57,3 0 0,1-1-546,0-3 245,-1 3-86,1-4-1077,-1 5 640,6 0-891,1-5 1799,5 4 0,0-10 0,0 5 0</inkml:trace>
  <inkml:trace contextRef="#ctx0" brushRef="#br0" timeOffset="10">21220 14744 7749,'0'-7'121,"0"-1"222,0 6-48,0-9 367,0 10-96,0-4 546,0 5-936,0 5 1,0 1 104,0 6-130,0 4 0,0-2-15,0 5 0,0 0-114,0 4 1,1 0 16,3 0 1,-3-1-132,3-3 0,-1 1-75,0-5 0,-1 2 74,2-2 1,1-2-42,-2 2 1,2-6-114,-1-2 1,-2-3-547,1 4-136,-1-6-683,-2 8 990,0-8 1,-2 3 621,-1-5 0,-4 0 0,-9-5 0,-2-2 0</inkml:trace>
  <inkml:trace contextRef="#ctx0" brushRef="#br0" timeOffset="11">21071 14927 7917,'7'-5'711,"3"4"-203,-9-9-51,9 8-371,-3-3 0,4 4 102,1-3 1,3 3-261,0-3 1,4 3-97,-4 1 1,4 0-99,-3 0 0,4-1-70,-1-3 1,-1 2-298,1-1 0,-4-2 210,4 1 423,-5-5 0,8 3 0,-5-6 0</inkml:trace>
  <inkml:trace contextRef="#ctx0" brushRef="#br0" timeOffset="12">21745 14619 6739,'0'-7'0,"0"2"0,0 5 0,5 5 0,-3 2 0,1 4 0,3 1 599,-3-1 1,2 5 837,-1 3 0,-2 3-1035,1 1 0,2 0-384,-1 0 1,1-1 23,-1 1-72,-3-5 1,6 2 41,-3-4 0,-3 3-155,3-4 0,1 4 34,-2-4 0,5 0-61,-4-3 0,0-5-153,-4 1 0,1-2-71,3 2-495,-3 2 147,4-4-136,-5 1 72,0-2 806,-5-5 0,-1 0 0,-6-5 0,1-2 0,-1-4 0</inkml:trace>
  <inkml:trace contextRef="#ctx0" brushRef="#br0" timeOffset="13">21563 14562 7778,'0'-7'861,"0"1"-163,0 2-440,0 3 1,5-4-1,2 5 0,3 0-84,2 0 0,1-2 30,2-1 1,3 1-187,4-1 0,1 0 38,0-1 1,1 3-52,3-3 0,2 2 114,5-2 0,-1 3-115,-2-3 0,0 2 68,-4 2 0,4-3-6,-5-1 1,0 0 68,-7 4 0,1 0-31,-5 0 0,0 0-95,-3 0-64,-1 0-413,-4 0-160,-2 0 42,-5-5 0,-5 4 240,-3-3 346,-2 3 0,-7 1 0,0 0 0</inkml:trace>
  <inkml:trace contextRef="#ctx0" brushRef="#br0" timeOffset="14">22351 14733 7780,'-12'-5'57,"5"2"160,-1-4 123,5 4 308,-2-7 167,5 9-145,0-4 392,0 5-791,0 5 0,4 1-26,0 5 1,5 5-53,-2-1 0,4 5 21,0-1 1,0 3-126,1 1 1,-1 0 103,1-1 0,-1 1-200,1 0 0,-1 1-21,0 3 0,5-3-10,-1 3 1,0-3 59,-3-1 0,-1-4-119,0 0 1,1-2 73,-1 2 1,-3 2-69,-1-6 1,-3 1 51,4 0 1,-6-4 50,2 4 0,1-8-103,-1 0 57,0 0 0,-3-1-204,3 1 141,-3-6-155,4 4 279,-5-6 1,0-6-3,0-1 0,0-3-138,0-2 0,-1 0 74,-3-4 1,3 2-7,-3-5 0,-2 0 50,-2-4 1,3 4 11,1 0 1,-1-1-31,1-7 1,-3 3-3,3-2 1,-1 0-35,1 0 0,3 2 2,-3-3 0,-1-1-123,1 1 1,0-4 88,4 0 1,-1-1-24,-3 2 0,3-3-11,-3 3 0,2 0-18,-2 0 1,3 5 86,-3-2 1,-1 3 100,1 1 0,-4 1 59,4 3 1,-3-1-51,3 5 1,-1-4 95,1 4 0,3-2-31,-3 2 0,3 2 29,1-2 0,-4 2-66,0 2 1,0-1-11,4 1 0,0 3-9,0 1 1,0-1-30,0-3 1,0 3-23,0 0 0,2 5-213,1-5 19,-1 5 116,8-7-12,-9 9 65,4-9 0,-3 9 9,1-3-17,-1 3 1,4 1 13,-2 0 0,-2 0-54,6 0 1,0 0 51,3 0-95,0 0 0,1 0 81,-1 0 0,2 0 3,2 0 0,-1 0 6,5 0 0,-4 0 2,4 0 1,2 0-8,5 0 1,1-2 4,7-2 0,2 3 0,6-3 0,7 2 6,1-2 1,5 2-563,6-6 0,-1 2 459,-28 2 1,1 0-1,25-5-48,-1 5 0,4-3 148,-4 3 0,3-1 114,-3 1 1,4 1-112,0-4 1,0 3-18,-4-4 0,0 5 37,0-5 1,-1 5-146,-3 0 1,-2-2 307,-5 1 1,-2 0-14,-2 4 0,0 0-73,-8 0 0,-2 0-18,-9 0 0,-1 0 4,1 0 0,-4 0-68,0 0 0,-3 0 327,3 0 0,-5 0-340,1 0 1,-3 0 170,0 0 0,-1 0-319,1 0 0,-5 0-86,1 0-132,-5 0-43,2 0-53,-5 0 0,-5 1 27,-3 3 431,-7-3 0,-8 9 0,-6-3 0</inkml:trace>
  <inkml:trace contextRef="#ctx0" brushRef="#br0" timeOffset="15">22773 14516 7757,'-6'-5'1251,"1"-2"-525,5 1-142,0 1-161,0 5 0,0 5-211,0 3 1,1 3-18,3 4 1,-2 3 11,6 5 1,-5 0-133,0 0 0,2 1 72,-1 2 0,4-1-138,-4 1 1,5 2-33,-2-1 1,0-1-9,0-3 0,1 4 74,3 0 0,1-5-113,-1-3 0,0-1 70,1 1 1,-1 2 28,1-6 0,-1 0-55,1-4 1,-1 1 21,0-1 0,-3 1-148,0-1 180,-6-5-349,3 5 216,-5-10 100,0 4 30,0-5 59,0-5 0,0-1-47,0-6 1,-4-4-39,1-3 1,-1-3-7,4-1 0,0 0 20,0 0 1,0 1-48,0-1 0,4-4 36,-1 1 0,2-2-21,-1 1 1,-2 3-20,1-3 1,2 3-2,-1 1 0,0 0-56,-4 1 1,4 0 74,0 3 1,-1-1-184,-3 4 0,2-3-87,2 4-100,-3 0 270,4 3 1,-5 5-293,0-1 140,0 6 0,1-3-237,3 5 1,-3 5 33,3 2 1,-1 3-502,0 2 976,-1-1 0,8 1 0,-4-1 0</inkml:trace>
  <inkml:trace contextRef="#ctx0" brushRef="#br0" timeOffset="16">23230 14836 7748,'11'-2'-83,"1"-1"118,-1 1 1,-3-4 337,0 2-256,-6 3 0,3-9-10,-5 2 0,0 2-4,0-2 0,-5 6-8,-3-2 1,-2-1-21,-1 1 1,-1 0 5,1 4 1,-2 0 32,-2 0 0,2 0 4,-2 0 1,3 1-9,0 3 0,1 3-56,-1 4 1,5 0 0,-1 1 0,4-1 0,-3 1 0,3 0-106,-4 4 1,6-4 54,-2 4 1,3-3-116,1 3 1,0-4-86,0 4 0,0-4 119,0 0 0,1-1-36,3 1 0,-2-1-36,6 0 113,-1-4 0,5-2 4,-1-5 0,1 0 9,-1 0 0,1 0 41,-1 0 5,0-5 0,1-2 22,-1-4 0,-1 0-53,-2-1 0,1 1 34,-5-1 0,3 0-10,-3-4 1,0 4-2,-4-4 0,0 4 35,0 0 1,0 1 61,0 0-10,0-1 0,0 5 418,0-1-420,0 5 50,0-2-273,0 15 1,0-2 66,0 7 0,0-2-54,0-2 1,0 5 3,0-1 1,4 1 28,-1 0 0,5-4 14,-4 3 0,5-3-6,-2-4 0,0 0 80,0-4 1,-3 4-43,4-4 1,-4-1 137,3-3-104,-4 0 0,3 0 24,-2 0 42,-3 0 11,4 0 35,-5-5-53,0-1 0,0-2 214,0 1-205,0 4 127,0-2-184,0 5 0,4 1-70,0 3 1,0-1 46,-4 4 0,3 1-18,1 3 0,1 0 1,-1-4 0,-1 3-17,4-2 1,-4-2 1,1 2-3,2-6 84,-5 9-44,4-10 0,-5 4 87,0-5-70,0-5 1,0-1 5,0-6 1,-5 1-34,-2-1 0,0 0-3,0-4 1,4-1 127,-1-6 1,3 2-101,1-1 1,0 1-80,0-5 1,0 0 9,0 0 0,5 5-114,3-2 1,2 8 55,1 0 0,1 4-118,-1 3 1,4 3 86,1 5 0,3 0-159,-4 0 1,0 5-778,-3 3 1083,-1 2 0,0 1 0,1 1 0</inkml:trace>
  <inkml:trace contextRef="#ctx0" brushRef="#br0" timeOffset="17">23664 14493 7811,'5'-11'1955,"1"-1"-1438,6 6-44,-6 1 0,-1 5-254,0 0 1,-3 9-27,1 2 1,-1 4-104,-2 1 0,0 1 143,0 6 1,0 0-250,0 0 1,0 5 0,0 2 1,-4-1-19,0 2 0,-1-2-1,1 2 1,3 0-108,-3-4 0,3 0 101,1-5 0,0-3 10,0 0 0,0-3 3,0 3 0,4-5 33,-1 1 0,5-2 3,-4-2 0,1-3-30,-1-1 21,-3 1-1,4-1 35,-5 1 1,5-5 17,-4 2 0,5-4 39,-6 3-64,0-3 14,0 4-16,5-5 0,1 0-30,5 0 0,-3 0 2,0 0 1,-1 0-20,5 0 1,-1 0-91,1 0 1,3 0 32,0 0 1,0 0-134,-3 0 1,-1 0-294,0 0 133,1 0-946,-1-5-2,-4 4 1320,-2-9 0,-10 3 0,-2-4 0</inkml:trace>
  <inkml:trace contextRef="#ctx0" brushRef="#br0" timeOffset="18">23698 14482 7724,'0'-12'240,"0"6"1,2 0 141,1 2 1,0 2-157,5-1 1,-2 0-26,1-1 1,4 3-107,-4-3 0,3 2-145,2-2 0,-1 3-121,1-3 1,-1-1 97,1 1 0,-1 0-466,0 4 1,1 0 112,-1 0 0,-3 0 426,-1 0 0,1 0 0,3 0 0</inkml:trace>
  <inkml:trace contextRef="#ctx0" brushRef="#br0" timeOffset="19">23915 14504 7815,'0'7'-95,"5"-2"-2,3-5 1,-2 0 214,2 0 0,-2 5 259,2 3 1,2 2-22,-2 1 1,1 4 182,-2 1 0,3 4-116,-2-1 1,3 3-164,5 0 0,-6 1-234,5 0 1,-7 0 21,7 0 1,-5 0-52,5-1 0,-2-3 84,-2 1 1,1-3-173,-1 2 1,1 2 50,-1-6 0,0 0 16,1-4 1,-5 1-153,1-1 0,-2-3 44,2 0 1,1-5-704,-5 5-80,-1-5-359,-3 2 1148,0-5 0,-5-5 0,-1-2 1</inkml:trace>
  <inkml:trace contextRef="#ctx0" brushRef="#br0" timeOffset="20">24167 14619 7735,'0'-12'168,"3"1"300,1-1-168,5 1-272,-8 0 0,8 3 509,-5 0-160,0 6 0,-9-3-249,-3 5 0,-2 5 74,-1 2 1,-2 7-193,-2 2 0,2 4-39,-2-1 1,-2 6-82,2 2 0,-2 5 40,2-2 1,3-2-12,-4-1 0,7 1 43,2-2 1,-1 1-93,-3-4 0,3-5-108,1-3-3,4-3 239,-2 5 0,4-8-229,-3 2 1,3-6-515,-3 3 745,3-5 0,-5 7 0,0-4 0</inkml:trace>
  <inkml:trace contextRef="#ctx0" brushRef="#br0" timeOffset="21">24235 14436 7689,'5'-6'269,"1"-3"-29,6 5 1,-1 0 117,1 4 0,-1 0-170,1 0 0,-1 0-195,0 0 0,2 0 119,2 0 0,-2-4-10,2 1 1,-1-1-29,1 4 1,-2 0-5,2 0 0,-2 0 22,-2 0 0,1 0-1,-1 0 0,-3-2-120,0-1 90,-1 1-2,5-3 82,-6 5-92,4 0 1,-9 5-47,3 3 0,-3 2 52,-1 2 0,0 3 13,0 0 1,0 5-24,0-1 0,0 3 34,0 1 0,0 3-19,0 1 1,0 4 2,0-5 1,0 5-26,0-5 0,0 6-11,0-2 0,4 0-3,0 0 0,4-5-7,-5 2 0,5-3-92,-4-1 0,4 0 103,-5 0 0,5-2-78,-4-2 1,3 3 67,-3-3 0,1-3 1,-1 0 1,-3 0-4,3-1 1,-3 1 3,-1-5 0,0 0 125,0 1 293,5-1-156,-3 1-159,3-6 251,-5-1 198,0-5 1,-5-1-445,-3-3 0,0 2-164,-3-6 1,2 2-319,-6-2 1,-2-2 222,2 2 0,-6 2-190,-2-2 0,0 6 164,-4-2 0,7 3-602,1 1 1,5 0 92,-1 0 1,6 3-800,1 1 1465,6 5 0,-8-3 0,3 6 0</inkml:trace>
  <inkml:trace contextRef="#ctx0" brushRef="#br0" timeOffset="22">1496 16743 7994,'-7'-4'500,"-1"0"-179,5 1 0,-3-1-46,2 0-105,3-5 0,-5 8 369,2-3 230,3 3-480,-5-4 163,6 3-410,0-3 0,0 7 57,0 1 0,6 4 70,1 4 0,-1 4-36,2 1 1,0 4-112,3-1 1,1 6 53,-1 2 0,4 1-144,0-1 0,1 2 26,-5 5 1,2 0-103,2 1 0,-2-5-97,2 0 1,-2-4 90,-2 0 0,0-3-69,1-4 1,-1 2 41,1-6 1,-2 0 49,-3-3 1,4-2-242,-4-3 180,-2 3 0,2-8 175,-4 1-190,-1-1 366,3-2 0,-5 0 1,0-5-40,0-3 0,0-3-80,0-5 1,0 2 42,0-5 0,0 0-1,0-3 0,0 3-52,0-1 0,1-1 6,3-2 0,1-4-56,3 5 0,2 3 38,-3-4 0,3 7 92,2 1 1,-6 1-35,-2-1 0,1 6 93,-1-2 0,4 6-142,-5-3 1,2 6 8,-1-2 1,-1 2-148,4 2 1,-3 6 105,4 1 1,-1 5-165,5 3 0,-1 3 41,1 4 1,-1 1-89,1 0 0,-1 0 81,0 0 0,1-2-114,-1-2 1,-3 2 93,-1-6 0,4 0 48,0-3 1,3-5 151,-6 1 1,2-4-110,1 3 1,-3-4 721,-1 1-397,1-3 1,2-2 54,-2-3 1,-3 1-51,-5-4 0,4 3 77,-1-4 1,1 1-101,-4-5 1,0-3 62,0 0 0,0-6-74,0 2 0,0-3-34,0-5 0,0-1-101,0-3 1,0-5-2,0 1 0,-4 4-118,1 4 0,-2 0-57,1 5 0,3-3-265,-3 10 1,1 0-457,-1 4-615,3-1-50,-4 1 742,5 4 719,0 2 0,0 5 0,0 0 0</inkml:trace>
  <inkml:trace contextRef="#ctx0" brushRef="#br0" timeOffset="23">2455 16697 7868,'-6'0'439,"0"-4"-216,2 1-37,3-1 1,-4 3 302,5-3-1,0 3-41,0-5 38,0 6-345,0 6 0,1 0-4,3 5 0,-3 6-71,3 2 1,1 2-51,-1 2 1,3 1 66,-3 3 1,5 2-92,-1 5 0,-3-3 43,-2-1 1,3-3-131,-3 3 0,5-5-28,-4-3 1,0 1 111,-4-4 0,3-2-62,1-2 0,0-2-139,-4-2-132,5 1-41,-4-1-350,4 0 243,-5-4-184,0-2-159,0-5 836,0-5 0,0-2 0,0-4 0</inkml:trace>
  <inkml:trace contextRef="#ctx0" brushRef="#br0" timeOffset="24">2798 16686 7792,'-6'-12'494,"2"1"0,3 0 270,1-1-578,0 6 1,1 1 71,3 5 1,-3 1 79,3 3 0,-3 3-121,-1 9 1,1 3 11,3 7 1,-3 2-87,3 3 1,1 6-126,-1-3 0,0 6-303,-4-2 1,4-1 193,0-6 1,-1 0-99,-3-4 1,0-4 38,0-4 0,4-4-74,0 4 0,1-5 23,-1 1 0,-2-2 104,6-1 0,-5-5-237,0 1-196,-1-6-298,-2 8 259,0-8 255,0 3 0,-5-5 314,-3 0 0,-2-5 0,-2-2 0</inkml:trace>
  <inkml:trace contextRef="#ctx0" brushRef="#br0" timeOffset="25">2421 17086 7794,'1'-12'252,"3"1"0,4 3-98,7 1 1,-1 3 306,5-4 1,0 6-161,4-2 1,5-1-161,2 1 0,2-1-186,-1 1 0,2 3-265,-3-3 1,-2 3 156,-1 1 153,-3 0 0,4-5 0,1-2 0</inkml:trace>
  <inkml:trace contextRef="#ctx0" brushRef="#br0" timeOffset="26">3289 16640 7792,'-4'-7'-290,"1"-1"1,-1 4 1076,4-3-139,0 4 157,-5-2-497,3 5 1,-4 0 443,2 0-478,3 0 0,-8 5-181,5 3 0,-3 7-4,3 4 0,-1 4-102,1 3 1,3 0 74,-3 4 0,-1 4-105,1 5 0,-4 0-15,5-1 1,-6-3-8,1 4 0,2-5-82,-2-4 1,2 2-39,-2-5 0,2-5-66,2-2 0,3-7 73,-3 3 0,1-5-456,0-3 371,1 2 0,-3-8-153,5 6 0,2-5-529,1 0 568,-1-1 0,3-7 106,-5-3 0,4 2 271,-1-2 0,1-5 0,-4-4 0</inkml:trace>
  <inkml:trace contextRef="#ctx0" brushRef="#br0" timeOffset="27">3198 16720 7808,'6'-11'111,"-2"-1"0,-3 1 651,-1-1-459,0 1 0,2 1 702,1 2-384,-1 3-465,3 5 0,-2 1 79,1 3 0,5 4 0,-1 7 0,2 4-71,1 8 0,1 2-75,-1 5 0,1 1-100,-1-1 1,0 4 67,1 0 0,3 4-375,0-4 0,4-1-58,-3-7 1,0-2-212,-1-5 0,-1-4 312,5 0 0,-3-4-47,3 4 1,-5-6 110,1-2 1,-3 1 189,0-5 99,-1-2-155,1 6-25,-6-10-428,-1 4-33,-5-5 0,-5 0 563,-3 0 0,-2-5 0,-1-1 0</inkml:trace>
  <inkml:trace contextRef="#ctx0" brushRef="#br0" timeOffset="28">3118 17143 7808,'-5'-7'87,"4"-3"-144,-5 4 310,6 0 1,6-3 34,1 5 1,5 0 34,3 4 1,3 0-187,4 0 1,1 0-25,0 0 1,0 0-190,0 0 1,0 0 66,-1 0 1,1 0-308,0 0 1,0 0-88,0 0 1,-2 0 402,-2 0 0,3-5 0,-4-1 0</inkml:trace>
  <inkml:trace contextRef="#ctx0" brushRef="#br0" timeOffset="29">3826 16743 7777,'-6'0'714,"-5"0"364,10 0-666,-4 0 0,5 5 58,0 3 1,0 3 146,0 4-357,0 3 1,0 10-129,0 2 1,0 2-127,0-1 0,1 2-218,3-3 1,-3-2 234,3-1 0,1-3-215,-1-1 0,1-6-23,-1-1 1,-1-4-83,4 0 0,-4-1-108,1 1-56,2-6 87,-5 4-4,4-9 56,-5 4 348,0-5 0,0-5 0,0-1 0</inkml:trace>
  <inkml:trace contextRef="#ctx0" brushRef="#br0" timeOffset="30">3518 16732 7860,'5'-8'353,"2"0"236,3 6-77,7-8 1,-1 8-220,3-1 1,3-3-26,-3 3 0,6-1-30,2 4 0,5 0-85,-2 0 1,3 0-127,2 0 0,1-4 35,-1 0 1,1-1-102,-5 1 1,-3 3 15,-2-3 1,0-1-249,0 1 0,-1-3-181,1 3 0,-3-5-387,-4 2 1,1 0 838,-4 0 0,4-1 0,-2-3 0</inkml:trace>
  <inkml:trace contextRef="#ctx0" brushRef="#br0" timeOffset="31">5288 16720 7789,'-6'-5'337,"0"-1"0,6-2 220,0 0 219,0 6-196,0-3-42,0 5 1,4 5-332,0 3 0,1 7-2,-1 4 1,-2 2-170,6 2 1,-5 4 120,0 0 1,-1 4-311,-2 0 1,4-2-56,-1 1 0,1-4-159,-4 0 1,0-1 209,0-3 1,0-4-65,0-3 1,0-2-547,0-2 226,0-4-64,0 3 1,1-9 604,3 3 0,-3-8 0,5-2 0</inkml:trace>
  <inkml:trace contextRef="#ctx0" brushRef="#br0" timeOffset="32">5151 16754 7820,'0'-11'0,"0"0"336,0-1 1,0 1-77,0-1 0,4 1-65,-1-1 0,6 2 74,-1 3 0,2-2 42,1 5 1,1-4-166,-1 5 1,5-5 26,-1 4 0,1 0-88,0 4 1,1 0 123,6 0 0,0 4-46,0 0 0,0 5-34,-1-2 1,6 2-112,3-1 0,2 3 9,1 1 0,-3-1-210,-1 4 0,-5 3 36,2 1 1,-4 7-96,-4 0 0,-4 6 17,-7-2 1,-3 0 59,-5 0 0,0-1-37,0 2 0,-5-3 84,-3-5 1,-6-1-137,-1 1 0,-5-4 184,1 0 1,-4-4 26,-4 5 1,2-7 6,-6 3 0,5-5 113,-5-3 1,5 2-39,-5-2 1,6-3-91,-2-2 1,4-1-23,4-2 1,3 0 28,4 0-412,6 0 65,-4-5 1,10 0-631,0-3 1021,5-2 0,11 3 0,2-4 0</inkml:trace>
  <inkml:trace contextRef="#ctx0" brushRef="#br0" timeOffset="33">6076 16823 7820,'0'-11'411,"0"-1"43,0 6 1,-1-1 14,-3 4 0,1 1-124,-4-1 0,0 3 47,0 3 1,-3 0-50,2 4 1,-2 1-123,-2 4 1,1 3-19,0 0 1,-1 5 31,1-1 0,3 3-236,0 1 0,1 0-76,-5-1 1,5 1-77,-1 0 0,2 0-3,-2 0 0,3 0-159,5-1 1,0-4 97,0-3 0,1 2-11,3-2 1,3-1-84,4-6 1,6 1 37,2-6 1,2 1 266,2-4 1,0 0-78,0 0 0,5-5-132,2-2 1,-1-5 143,2-3 1,-6 1 17,2-5 0,1 4 55,-2-4 1,-3 3 169,-4-3 0,-1 4 17,1-4 1,-4 4-112,-7-4 0,1 0 319,-6-4 1,1 0-111,-4 0 0,-5-3 8,-2-1 1,-5 0-155,-3 5 0,-7 0-128,-4 3 1,-6 6-124,2 6 0,-6 4-376,2-1 0,-3 8 99,6 4 0,5-2 163,3 2 0,5 1 224,7 6 0,-1-3 0,1 5 0</inkml:trace>
  <inkml:trace contextRef="#ctx0" brushRef="#br0" timeOffset="34">6498 16663 7789,'-6'0'1720,"1"0"-1380,5 0 0,0 5-80,0 3 1,0 2-74,0 1 1,0 6-16,0 2 1,0 7-120,0 5 1,0 2 89,0 1 0,0-3-309,0-1 1,0-1 7,0 2 0,0 0-76,0-4 1,0 4 188,0-5 1,0 0 73,0-7 0,1-3-35,3-4 0,-1-1 139,4 0 1,-3-3-49,4 0 0,-1-6-65,5 2 0,-1-3 137,1-1 1,-1 0-63,0 0 0,5-1-47,-1-3 0,0 3-12,-3-3 1,3-1-28,0 1 1,0 0-133,-3 4 0,-1-3 99,0-1 1,1-1-332,-1 1 0,1 3 140,-1-3 0,1-1-421,-1 1 0,0-4 4,1 5 632,-6-1 0,4-6 0,-3-3 0</inkml:trace>
  <inkml:trace contextRef="#ctx0" brushRef="#br0" timeOffset="35">6384 17063 7732,'12'-5'0,"-3"-2"-2,2-4 1,2 1 35,6 2-166,2-2 1,-7 7 1096,5-4-621,0 4 1,4-2 149,0 5 1,0 0-213,0 0 1,0 0-66,-1 0 0,1 0-79,0 0 1,-1-1-212,-3-3 1,2 3-155,-2-3 0,-2 2-201,-2-2 1,1 2 22,0-1 0,-1-4-288,-4 0 1,1 0 192,-1 0 500,-4-1 0,3-3 0,-4-1 0</inkml:trace>
  <inkml:trace contextRef="#ctx0" brushRef="#br0" timeOffset="36">6464 16709 7793,'12'-12'0,"-3"1"899,2-1-515,3 1 0,5 1-71,0 2 0,0-1-214,4 6 0,3-5 273,1 4 0,4-3-119,-5 3 0,1 0-585,-4 4 0,3 0 58,1 0 1,0-4-558,-4 0 831,-1 1 0,1-3 0,0 0 0</inkml:trace>
  <inkml:trace contextRef="#ctx0" brushRef="#br0" timeOffset="37">7378 16606 7780,'-6'-5'-1734,"0"-1"1769,6-1 1,0 1 1591,0 2-758,-5 3-431,-1-4 0,-5 5-133,-1 0 0,1 3-30,-1 1 0,0 1-26,-4-1 0,2 3 62,-5 4 0,2-3-110,-2-1 0,-2 1 18,6 3 1,0 1-81,3-1 0,1 0-110,0 1 1,-1-1-95,1 1 1,4-1 72,4 1 1,-2-1 26,1 0 1,0-3 11,4 0 0,0-1 23,0 5 1,1-1 10,3 1 0,2-5 19,6 1 1,3-1-51,0 5 0,6-5-2,-2 1 1,2-4-187,2 3 1,0 0 54,0 0 0,1 4-257,2-4 0,-3-1 72,0 2 0,-1 0-30,-7 3 1,1 1 158,0-1 1,-7 0 70,2 1 1,-3-1 26,-1 1 0,0-1 143,-4 1 0,-1 0 27,1 3 1,-6-2-41,-5 2 0,-7 2 452,-4-2 0,-3 0-129,-1-3 0,-5 3 6,-2 0 1,-4-1-167,-4-6 1,2 2-160,-2-2 0,4-2-217,3 1 0,5-4-450,7 1 1,2-3-748,6-1 611,-1 0 710,1 0 0,-1-5 0,1-1 0</inkml:trace>
  <inkml:trace contextRef="#ctx0" brushRef="#br0" timeOffset="38">8634 16606 7735,'0'-11'-536,"0"4"1270,0-3-81,0 4-37,0-1 0,0 1 207,0 2-481,0 3 1,0-3-103,0 8 1,0 4-28,0 7 1,0 3-64,0 4 0,1 10 78,3 2 0,-2 1-193,1-1 1,-1-1-38,-2 9 1,3-5-41,1 1 0,1-2-5,-1 2 0,-1-6-66,4 2 1,-3-6 38,4 3 0,-5-10-140,5 2 0,-2-8-46,2 1 1,-2-4 68,-2 0 0,-3-5-642,3 1 557,-2-5 1,1 3-874,1-2 71,0-3 21,-9 4 1057,-1-5 0,-6-5 0,1-1 0</inkml:trace>
  <inkml:trace contextRef="#ctx0" brushRef="#br0" timeOffset="39">8497 16663 7764,'5'-18'0,"-4"2"-12,3 4 0,1-3 28,-1 0 1,5 0 608,-1 3 1,2 1-186,1-1 1,4 5-228,1-1 0,4 2-20,-1-2 0,1 2 0,-1 2 1,3 3-48,-3-3 0,6 3-104,2 1 1,1 4 68,-1-1 0,0 6-187,4-1 1,2 6-162,-3 1 1,0 2 147,0-2 0,-5-1-252,2 5 0,-7-4 156,-1 4 0,-5-5-44,2 1 0,-8 2 97,0-2 1,-7 0 55,-1-3 0,-6 3 0,-9 0 1,-8 2 164,-8-2 0,-3-3-8,-4 4 1,1 0-62,-5-1 1,4 1-223,-3-5 0,4-5 134,-1-2 0,7 1-1144,5-1 1212,7 0 0,2-9 0,6-2 0</inkml:trace>
  <inkml:trace contextRef="#ctx0" brushRef="#br0" timeOffset="40">9319 16560 7069,'-6'0'1231,"1"-5"-390,5 4 8,0-4-249,0 5 1,0 5-276,0 3 0,1 3-54,3 4 1,-1 3-144,4 5 0,-4 1 25,1 3 1,1 2-81,-2 5 1,5-4-28,-4 1 0,3-2-229,-3 2 1,0 2-241,-4-3 1,0-2 238,0-1 0,0-3 35,0-1 0,0-4 23,0 0 0,0-5 33,0 1 1,4-6-65,0-2 1,0-3-481,-4 4-11,0-6-424,0 8 310,0-8 0,-2 3 762,-2-5 0,-2 0 0,-5 0 0</inkml:trace>
  <inkml:trace contextRef="#ctx0" brushRef="#br0" timeOffset="41">9308 16789 7778,'0'-12'122,"0"1"-61,0-1 1,0 1 1350,0 0-931,0-1 0,0 1 812,0-1-485,0 6-613,5 1 1,-2 5-31,4 0 0,-3 1-104,4 3 1,1 4-79,6 7 1,-3-1 101,4 5 0,-2 4 9,1 3 1,-2 1-258,2-4 0,-3-2-265,0-2 1,-1 2 120,1-6 1,-5 0-10,1-3 0,-2-5 193,2 1 1,1-4-14,-5 3 22,4-4 51,-1 2 1,3-6 127,-2-3 0,2 1-79,-3-4 1,0-1 83,0-3 0,1-1-36,3 1 1,-3-2 17,0-2 0,-1 1-3,5-5 1,-1 0-6,0-4 1,1-1-7,-1-3 0,1 3 8,-1-3 0,-3-1 130,-1 2 0,1 3-83,3 4 0,-3 5 360,0-1-8,-6 7 93,8-2-483,-8 9 0,4-4-125,-2 5 0,-2 5 83,6 2 0,-4 5-96,3 3 0,-3-1 109,4 5 0,-6 5 0,2 7 0,-1 2-46,0 1 1,-1 0 17,2 0 0,-3-3-160,-1-1 1,0-4-39,0 0 1,0-3-82,0-4 1,0-1 179,0-3 1,1-2 8,3 2 0,-3-2 92,3-2 1,1-3-233,-1-1-347,0 1 280,1 3 1,-4-3-566,3 0-202,2-6-313,-5 3 1379,4-5 0,-5 5 0,0 2 0</inkml:trace>
  <inkml:trace contextRef="#ctx0" brushRef="#br0" timeOffset="42">10050 16674 7748,'7'-11'0,"-2"0"144,-5-1 1,4 1 669,-1-1-15,1 1 473,-4 5-454,0 1 421,0 5-1088,0 5 0,0 5 48,0 5 0,0 7-1,0 0 1,0 2-165,0 7 0,0-1 79,0 5 1,0-1-214,0 0 1,0-1-142,0-2 1,4 0-232,0-4 1,1 3 295,-1-3 0,-2 0-27,6-4 1,-2-6 13,2-1 0,2 0 51,-2-1 1,-2-3 149,2-5 1,-5 0-101,5 0 0,-6 0-421,2-4-165,-2-1-462,-2 3 918,0-5 1,-6 0 0,0 0 0</inkml:trace>
  <inkml:trace contextRef="#ctx0" brushRef="#br0" timeOffset="43">10073 16983 7728,'1'-10'1054,"3"2"1,3-1-1314,4 5 0,0-1 228,1 1 1,-1 3 312,1-3 0,4 3-170,3 1 0,3-4 6,1 1 0,0-1-102,-1 4 1,1 0 98,0 0 1,0-4-232,0 0 0,-4 0-68,0 4 0,-5-4-58,1 1 1,-2-2-376,-2 1-441,1 3 1058,-6-10 0,-1 0 0,-5-7 0</inkml:trace>
  <inkml:trace contextRef="#ctx0" brushRef="#br0" timeOffset="44">10050 16617 7735,'13'-5'637,"2"-2"1,3-3-523,5-2 0,0 2-124,0 2 0,-1 3 323,1 5 0,4 0 521,0 0 0,0 0-419,0 0 1,-3 0-332,3 0 0,0 0-243,-5 0 0,2 0-222,-8 0 0,-1 0-1174,-4 0 1554,1 0 0,-1 0 0,1 0 0</inkml:trace>
  <inkml:trace contextRef="#ctx0" brushRef="#br0" timeOffset="45">10941 16343 7849,'5'-6'-627,"-3"-4"1,3 7 677,-5-4 1,3 3 477,1-4 1,1 4 375,-1-3-616,-3 4 1,4-3 541,-5 2-61,0 3-93,0-4-511,0 5 0,0 5-78,0 2 1,0 9 94,0 3 1,0 4-95,0 3 0,0 5 52,0 7 0,-5 2 36,-2 6 1,0 1-111,0 2 1,-2 0-141,-6 4 1,2-1 42,-2 1 0,-2-2 7,2-5 0,1-7-150,6-5 1,0-1 28,4-6 1,0-4-199,4-4 0,0-1 121,0 1 1,0-3 17,0-4 0,0-1 156,0 0 0,-4 1 16,0-1 0,1 1 542,3-1-579,-6 1-14,5-1-1245,-9 0 562,9 1-1079,-4-6 1844,5-1 0,-5-5 0,-2 0 0</inkml:trace>
  <inkml:trace contextRef="#ctx0" brushRef="#br0" timeOffset="46">11227 16606 7731,'-8'0'1370,"0"0"-436,6 0 46,-3 0-654,5 0 1,0 5-13,0 3 1,4 7-89,-1 4 0,6 8-63,-1 3 0,-2-1 4,2 2 0,0-1 24,3 4 1,-3-3-98,-1-1 0,-3-1-171,4 2 0,-5-2-336,5-2 1,-5-3 238,0 3 0,0-8 9,1-4 1,-3-3-408,3 0-160,-3-1 103,-1 1-128,0-6 104,0-1 1,-1-5 219,-3 0 1,1 0-628,-4 0 1060,-1 0 0,-3-5 0,-1-1 0</inkml:trace>
  <inkml:trace contextRef="#ctx0" brushRef="#br0" timeOffset="47">11135 16709 7731,'0'-12'0,"0"0"583,0-4-381,0 4 0,5-6-26,3 3 0,2 2-84,2-2 0,3 2 326,0 2 1,5 1-99,-1 2 0,3-1-111,1 5 1,3-3-119,1 3 1,1 0-151,-1 4 1,-3 1 75,2 3 1,2 2-110,-1 6 0,-2-1 81,-6 1 1,2-1-101,-6 1 1,-1 3-12,-6 0 1,0 0-71,-4-3 0,0 3-191,-4 0 0,-9 2 71,-2-2 1,-12-1-75,0 5 1,-7-5 145,-1 1 0,-4-2 71,0-2 0,-4 1 10,9-1 0,-5-3-41,9-1 1,0-4 199,7 1 0,3-3 0,4-1 0</inkml:trace>
  <inkml:trace contextRef="#ctx0" brushRef="#br0" timeOffset="48">11741 16595 7759,'0'-12'1152,"0"1"-920,0 4 1,0 1 564,0 2-174,0 3 119,0-4-476,0 5 0,3 5-94,1 3 1,5 7 29,-1 4 1,-2 4-131,2 3 1,-2 3-13,2 6 0,1-1-107,-6 0 0,5 1-4,-4-1 1,3-4-253,-3 1 0,5-5 22,-1 5 0,-3-6 146,-1 2 1,1-4 117,-2-4 0,1-3-59,-4-4 1,4-1-167,0 0 1,0-3-335,-4 0-353,0-6 383,0 8 0,-2-8-823,-1 1 1369,-4-1 0,-4-2 0,-1 0 0</inkml:trace>
  <inkml:trace contextRef="#ctx0" brushRef="#br0" timeOffset="49">11695 16617 7726,'0'-11'0,"0"0"128,0-1 1,5 1 432,3-1-238,2 1 308,1-1 0,1 2-182,-1 3 1,-3 0-63,-1 3 1,1 3-86,3-3 0,2 3-30,2 1 1,-1 0-101,5 0 0,-1 5-13,1 3 1,3-2-66,-3 2 1,2-1 118,2 5 1,0-1-168,0 1 1,3 3 63,1 0 1,-2 5-133,-6-1 1,3 4-48,-3 4 1,3-3-81,0 3 0,-5 1 8,-6-2 1,0 6-150,-8-2 0,1 0-70,-4 0 0,-1-5 125,-3 2 0,-7-3-145,-8-1 0,-7 0 102,0 0 0,-2-5 202,1-3 1,3-3-19,-3 0 1,-1-1 54,2 1 0,-1-2-46,4-3 1,2 2 148,2-5 1,2 4-76,6-4-102,-1-1-557,1-3-210,5 0-301,0 0 1181,6-5 0,11-1 0,1-5 0</inkml:trace>
  <inkml:trace contextRef="#ctx0" brushRef="#br0" timeOffset="50">12323 16617 7739,'0'-7'543,"0"-1"1,1 6 225,3-2-70,-3-3-84,5 6-210,-6-4 0,0 10-125,0 3 0,0 7-17,0 4 1,3 4-109,1 4 1,1 0-91,-1 4 0,-3 4 56,3-4 0,-1 3 44,0-7 1,0 3-302,5-3 1,-5 0 122,5-5 1,-2 5-371,2 0 1,-2-4 178,-2-4 0,-1-5 40,4 1 1,-4-3-42,1 0-224,-3-1-816,4 1 512,-4-6 229,4-1 0,-6-5-50,-3 0 554,3 0 0,-9-5 0,3-1 0</inkml:trace>
  <inkml:trace contextRef="#ctx0" brushRef="#br0" timeOffset="51">12323 16960 7739,'1'-10'0,"3"2"0,-1 2 551,4 2-290,-4 3 1,7-4 330,-2 5-426,2-5 1,5 3 44,0-1 0,6 1-55,-2 2 0,2 4-55,2 0 1,0 0-1,0-4 0,-4 0-105,0 0 0,-1 0 30,1 0 1,1-2-146,-5-1-450,0 1 1,-3-7 291,-1 6 0,-4-6 277,-4 1 0,-1-2 0,-2-1 0</inkml:trace>
  <inkml:trace contextRef="#ctx0" brushRef="#br0" timeOffset="52">12277 16629 7724,'12'0'571,"4"-5"159,3-3 0,9-1-431,7 2 0,-1-2-267,4 5 1,-3 0 195,0 4 0,-1 0 139,0 0 1,-1 0-822,-2 0 331,2 0 1,-9 0 94,2 0 28,-7-5 0,3 4 0,-4-4 0</inkml:trace>
  <inkml:trace contextRef="#ctx0" brushRef="#br0" timeOffset="53">13602 16629 7731,'0'-12'989,"0"1"-475,0 0 56,0 4-1,0-3-317,0 9 0,-1-4-62,-3 5 0,2 0-34,-6 0 0,-3 5-68,-5 2 0,1 7 87,4 2 1,-5 4-103,1-1 1,-1 6 1,1 2 1,2 1-66,-2-2 1,6 0 42,1 4 1,4 0-16,-3 0 0,4 2-2,-1-6 0,3 4-104,1-8 1,5 6-133,3-9 0,6 4 86,1-8 1,5-1 3,-1-6 1,3 1 39,1-5 1,3-1 91,1-3 0,3 0-30,-3 0 1,1-5 10,-1-2 1,-3-3 0,2-2 1,-3 1 16,-4-1 1,-1-3-150,-3 0 0,-6-4 93,3 4 0,-9-4-145,1 3 0,-2-8-7,-2 1 1,-2-3-45,-2-1 0,-2-1 123,-5-2 0,-6-3 5,-2 2 1,-1-2-79,1-1 0,-5 5 19,5 2 1,-9 3 11,5 1 0,-6 7-20,2 4 1,-3 6 41,3 6 0,4 0 6,4 0 122,5 0 0,-2 10 0,4 3 0</inkml:trace>
  <inkml:trace contextRef="#ctx0" brushRef="#br0" timeOffset="54">13956 16617 8776,'7'5'617,"-4"3"1,3 2-340,-3 2 0,2 3 138,-1 0 1,-3 5-157,3-1 1,1 3-39,-1 1 1,0 3-59,-4 1 1,4 4-122,0-5 1,1 1-183,-2-4 1,-1 0 174,2-1 0,1-3-154,-2 0 0,3-3 10,-3 3 0,2-5-46,3 1 1,-2-2 32,-2-2 0,-3-3 67,3-1 0,-1-4-340,1 1-413,-3-3-1045,4-1 1307,-15 0 0,6 0 545,-7 0 0,2-5 0,-3-2 0</inkml:trace>
  <inkml:trace contextRef="#ctx0" brushRef="#br0" timeOffset="55">13945 16903 7758,'0'6'199,"1"-1"49,3-5 1,2-1 4,6-3 1,0 3-93,4-3 0,1 2 71,6-2 1,0 3-82,0-3 1,4 1-44,-1-1 0,1 3-10,-4-3 0,0-1 5,-1 1 1,0 1-57,-3 3 1,-2-4-128,-6 0 1,0-1-510,1 1 1,-6 2 61,-2-6 527,-3 5 0,4-7 0,2 4 0</inkml:trace>
  <inkml:trace contextRef="#ctx0" brushRef="#br0" timeOffset="56">14002 16629 7717,'13'0'0,"2"0"0,4-1 748,8-3 1,2 2-228,5-1 0,-1 1-135,-3 2 1,3-1-224,-2-3 0,1 3-128,-2-3 0,-2 3-9,-5 1 0,-5 0-26,-3 0 0,3-5 0,-1-1 0</inkml:trace>
  <inkml:trace contextRef="#ctx0" brushRef="#br0" timeOffset="57">15464 16446 7751,'0'-11'-33,"0"-1"16,0 1 1,4-1 173,-1 1 1,5 3 771,-4 1-381,0 4 0,-3-3-100,3 2 1,-3 4-116,3 0 0,-2 6-132,2 10 1,-3 1 80,3 6 1,1 5-83,-1 3 0,0 3-25,-4 4 0,0-1-9,0 5 1,0-1-46,0 5 0,0-1-154,0-4 0,0 1 36,0-7 0,0 0-377,0-8 1,0-1 177,0-3 0,4-5-148,0-3 0,3 2 118,-3-2 0,1-4 16,-1-3 0,-3-4-242,3 3-190,-3-4 41,-1 2 0,-1-6 203,-3-3 0,2 1 398,-6-4 0,-5-1 0,-4-3 0</inkml:trace>
  <inkml:trace contextRef="#ctx0" brushRef="#br0" timeOffset="58">15087 16378 8664,'16'-2'414,"3"-2"1,3 3-325,1-3 1,0 3 363,0 1 1,3-4-10,1 0 1,3 1-27,-3 3 1,1 0-99,-1 0 0,2 0-43,5 0 0,0 0 40,1 0 1,-5 0-100,0 0 0,0-2-24,0-1 0,2 0 11,-6-5 0,5 5-286,-4-5 1,3 2-141,-3-2 1,3-1-213,-3 5 0,-4 1-28,-4 3-359,-5 0-422,2 0 851,-10 0 0,-3 3-1407,-11 1 1797,-4 5 0,-11 2 0,0 7 0</inkml:trace>
  <inkml:trace contextRef="#ctx0" brushRef="#br0" timeOffset="59">16914 16526 7736,'-6'-5'1008,"1"4"0,5-6-168,0 3-534,0 3 1,0-3 148,0 8 0,0 4-126,0 7 1,1 4-77,3 8 0,-2 1-117,6 2-56,-5 3 1,6-5 33,-6 2 0,5 3-164,-4-2 0,1 1-173,-1-2 1,-3-2 172,3-5 1,-3 0-128,-1 0 0,0-6-241,0-1 196,0 1 1,0-4-128,0 2-22,0-7 289,0-3 1,1-5-7,3 0 1,2 0 100,6 0 1,-5-1-55,1-3 0,0 1 13,3-4 0,1 3 21,-1-4 0,0 2 13,1-2 0,-2 2 0,-2 2 1,2 3-1,-3-3 0,3 2 13,2-2 0,1 2-6,2-1 0,-3-2 21,4 1 1,0 0-41,-1 4 0,2-4 133,-2 0 1,-2 1-72,2 3 0,-6-4 160,-1 0-152,-1 0 9,0 4-39,-2 0-174,-5 0 31,0 5 122,0 2 0,0 4-100,0 0 0,1 1 31,3-1 1,-2 1-5,6-1 1,-2-3 9,2-1 1,6 0-4,-3 0 0,3 2 17,-2-5 1,4 0-2,3-4 0,1 0 256,-1 0 1,4-1-86,0-3 0,0-3 130,4-4 0,-3-2 17,-1-2 0,-2 2-42,-2-2 0,-2 2-94,-6 2 1,-1-4 3,-2 0 0,-3-2-28,-5 2 0,0 1-157,0-5 1,-1 1-100,-3-1 0,-4-3 46,-7 3 1,-3-1-63,-5 1 1,-5 3 27,-2 4 1,-3 2-161,-1 2 1,-4 3 33,0 5 0,1 5-49,6 3 1,3 3 84,6 5 1,4-1-71,3 8 0,7-3-424,4 7 1,3 1 224,1-2 0,1 5 482,3-5 0,2 1 0,6-4 0</inkml:trace>
  <inkml:trace contextRef="#ctx0" brushRef="#br0" timeOffset="60">17965 16789 7728,'0'-12'0,"1"1"-530,3-1 291,2 1 1,1 0 536,-3-1 1138,-3 1-1004,-1-1 1,0 5 411,0-1-213,-5 6-432,-2-4 1,-4 13 103,0 4 0,-1 2-67,1 6 0,3 0-25,1 4 1,-1 0-90,-4 0 0,2 1-134,3 2 0,-2-2 7,5 3 1,0-3-182,4-1 1,0 0-275,0 0 1,5-4 249,3 0 1,3-7-55,5 0 0,-2-2 73,5-6 1,0 0 115,3-4 1,3 0 35,1 0 1,-2-2 142,3-1 0,1-5-18,-1-7 0,3 2 159,-3-2 1,-1-2 19,-3 2 0,-1-5-57,-3 1 1,-4 1-19,-7-1 0,0 0-125,-4-4 1,0-4-17,-4 1 0,-5-5-66,-3 5 1,-7-5-224,-4 5 0,-8-1-57,-3 4 0,-4 7 4,-4 4 0,1 2-201,-5 6 1,1 5 152,0 7 0,6 2-56,9 2 1,7 0-11,3 4 1,5-3 406,3 7 0,-2-7 0,4 4 0</inkml:trace>
  <inkml:trace contextRef="#ctx0" brushRef="#br0" timeOffset="61">18308 16606 7744,'6'-6'1144,"-1"1"1,-1 10-823,0 2 1,1 5 275,-1 3 0,-2 3-180,6 4 1,-6 5-47,2 0 0,1 4-224,-1 0 0,4 1-227,-5-2 0,5-1 122,-4-2 1,3-3-72,-3 3 1,4-7-488,-4-1 0,3-5 299,-3 1 1,4-2-298,-5-2-382,1 1-252,1-6 58,-3-1-154,3-5 435,-5 0 808,0-5 0,0-1 0,0-6 0</inkml:trace>
  <inkml:trace contextRef="#ctx0" brushRef="#br0" timeOffset="62">18593 16709 7744,'7'0'1636,"3"-4"-992,-3 0-122,-2 0 1,0 3 160,-5-3-271,6 3 1,-5 1-432,3 8 1,-8 6 73,-4 1 0,-2 5-49,-1-1 0,-5 3-42,1 1 0,-5-1-129,1 1 0,-5 0 34,1 0 1,-3 0-162,7 0 0,3-6 97,1-1 0,6 0 28,1-1 0,6 1 205,-2-5 1,3-3-107,1-1 0,5 0 128,2 0 1,9 2-45,3-5 1,2 1 155,2-1 0,0-3-84,0 3 1,5-3-19,2-1 1,-1 0-400,2 0 0,-2 0 152,1 0 0,-3 1-1544,-8 3 1721,3-3 0,-5 4 0,6-5 0</inkml:trace>
  <inkml:trace contextRef="#ctx0" brushRef="#br0" timeOffset="63">19575 16663 7730,'0'-6'-9,"0"-4"0,0 7 1075,0-5-337,5 6-27,-3-3-396,8 5 1,-8 5-59,6 2 0,-5 9 80,0 3 0,2 2-190,-1 2 1,0 5-99,-4 3 0,0-2 88,0 1 0,4-4-124,0 0 0,-1 2-171,-3-1 1,0-1 85,0-3 0,0-5 3,0-3 1,0 2 5,0-2 1,0-4-198,0-3 268,0 0 0,0-1 76,0 1 4,0-6 0,2 3 156,2-5 1,-2 0-14,6 0 0,-1 0-104,5 0 0,-1-1-88,1-3 0,3 3 95,0-3 0,4-1-184,-4 1 1,6-1 23,-2 2 0,-2 1-88,2-2 0,-1 3 40,1 1 0,3-1-173,-3-3 1,-1 3-153,1-3 0,-5 3-1000,1 1 296,3 0 1,-6-1 1111,4-3 0,-9 2 0,-2-3 0</inkml:trace>
  <inkml:trace contextRef="#ctx0" brushRef="#br0" timeOffset="64">20089 16583 7729,'0'-11'0,"2"-1"877,1 1-491,4-1 1,0 2 340,1 3-405,-6 2 0,5 5 69,-3 0 1,-3 2-28,3 6 1,1 6 22,-1 12 1,3 2-129,-3 3 1,4 6-119,-5-3 0,1 3-54,-4-3 1,0 0-187,0 0 0,0-3 123,0-1 1,0-4-134,0 0 0,2-2-319,1-1 0,0-1 197,4-3 1,-3-3-736,4-4 625,-6-1 0,5-1-1507,-3-2 971,-3-3 877,4-5 0,-10 0 0,-1 0 0</inkml:trace>
  <inkml:trace contextRef="#ctx0" brushRef="#br0" timeOffset="65">20295 16629 7714,'1'-12'691,"3"1"-495,2 0 0,6-1 50,-1 1 0,1 4 482,-1 4 9,-5 1-477,-1 2 0,-1 3 52,0 4 1,0 6-83,-4 10 0,0 5 51,0 2 1,0-1-72,0 2 1,-4-1-24,0 5 1,0-5-182,4 1 0,0-6-266,0 2 0,0-7-340,0-1 1,0-5 332,0 1 0,0-6-431,0-1 206,5-6-574,-3 3 561,3-5 0,-4 0 16,3 0 1,-2-5 115,6-2 1,-4-4 58,3 0 0,1-2 314,4-2 0,-5 1 0,1-5 0,-1 0 0,5-4 0,-1 0 0,1 1 0,-4-1 0,4 0 0,-3 0 131,6 0 0,-2 0 182,-2 0 0,1 2 111,-1 2 0,0 4 240,1 7 0,-1 2 957,1 2-657,-1 3-623,1-4 1,-2 10-195,-3 2 0,-2 3-1,-5 2 1,0 0-16,0 4 0,-1-2-162,-3 5 0,-2-2 5,-5 2 1,-2 3-236,-2-3 0,1 3-164,-5 1 0,3-1 168,-3 1 0,5 0 37,-1 0 1,2-2 107,2-2 1,1 2 51,2-6 0,3 0-39,5-3 1,0-5 21,0 1 0,1-2 101,3 2 1,3-2-83,4-2 1,6-3-267,2 3 0,-2-3 94,2-1 1,0 0-290,4 0 0,4 0-34,0 0 553,-1 0 0,2-5 0,1-1 0</inkml:trace>
  <inkml:trace contextRef="#ctx0" brushRef="#br0" timeOffset="66">20923 16640 7711,'-11'-5'1452,"4"-1"-309,2-1-44,5 2-529,0 5-427,0 11 0,0-1-33,0 13 1,-4-3-34,1 6 0,-1 4 103,4 0 0,-4-1-286,0 2 1,0-6 11,4 2 1,0-3-22,0-1 1,3 0 38,4-1 1,1-4 18,7-3 0,2-2 79,-2-1 1,4-2-17,-4-3 0,6 0-103,-2-4 1,2-1 101,2 2 1,0-3-304,0-1 0,-4-4 86,0 0 1,-5-3-109,1 3 0,-6-4-99,-1 4 0,-6-5-95,2 2 0,-4-3-44,-4-2 558,-2 1 0,-11-1 0,-1 1 0</inkml:trace>
  <inkml:trace contextRef="#ctx0" brushRef="#br0" timeOffset="67">20820 16903 8134,'12'0'1361,"-1"0"-1228,0-5 1,2 4-30,2-3 1,3-1 6,5 1 0,0-1-227,0 1 1,-2 3 120,-2-3 1,2 1-222,-6 0 1,0 1 14,-4-2 1,1-1-191,-1 2 25,-4-6 0,-2 2 366,-5-4 0,-5-6 0,-2 0 0</inkml:trace>
  <inkml:trace contextRef="#ctx0" brushRef="#br0" timeOffset="68">20912 16709 8399,'0'-12'876,"1"2"-400,3 3-104,2-4 1,7 6-79,2-2 0,-2-2 77,2 5 1,1-5-386,0 2 0,4 0 73,-1 0 0,2-1-312,2-3 1,0-1 180,0 1 1,-1-1-538,-3 1 1,-3 1-73,-4 2 0,-1-2 681,0 2 0,1-7 0,-1-3 0</inkml:trace>
  <inkml:trace contextRef="#ctx0" brushRef="#br0" timeOffset="69">21471 16378 7783,'5'-8'924,"3"0"0,3 2-499,5-2 1,-4-2-165,3 3 0,2-2-122,-2 1 0,4-1 79,-4 5 0,5-3-154,-5 3 0,5-1 66,-1 1 1,1 3-35,-1-3 1,3 3 25,-3 1 1,-1 0-146,1 0 0,-5 4 63,1-1 1,-2 6-126,-2-1 1,1-1-57,-1 5 1,-3-3 74,-1 6 1,-4-2-45,1-2 1,-3 6-28,-1 2 0,-1-2-177,-3 2 0,-4 0 99,-7 4 1,-3-1 1,-5-3 0,0 2 115,1-1 0,-1-3 189,0 2 1,5-5 34,3 2 0,2 0-43,2-1 1,1 0-270,2-3 0,-1-1 46,5 1 1,1-5-40,3 1 1,0-4-65,0 3 1,0-3-320,0 4 1,0-4 561,0 3 0,0 1 0,0 3 0</inkml:trace>
  <inkml:trace contextRef="#ctx0" brushRef="#br0" timeOffset="70">21643 17051 7737,'0'7'1998,"5"3"-1562,-4-9 373,4 9 1,-4-7 200,3 4 140,-3-4-777,4 7 1,-3-5-366,1 3-427,-1-3-92,3 0 1,-4-4 492,3 3 18,-3-3 0,4-1 0,-5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44:01.32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3312 16869 7891,'-6'0'-258,"-1"0"192,4 0 409,1 0 1,-4 0 726,2 0-159,3 0-492,-4 0-268,5 0 0,1 5 81,3 2 0,-2 0-65,6 0 1,-4 5 0,3 3 1,-3 5-122,4-1 1,-4 3 18,3 1 1,-4 3-37,1 1 1,1 3 82,-1-3 1,1 4-211,-2-5 0,-1 1-8,1-4 0,3 3-30,-3 1 0,1-4 131,-4-4 0,1-1-13,3 1 1,-2-3 62,1-4 1,-1-1 1,-2 0 0,0-3 19,0 0 1,3-5-1,1 5-396,0-5-115,-4 2-1200,0-5 1036,-5 0 0,2 0 35,-4 0 1,3-4-88,-4 0 1,5-4 659,-5 5 0,5-11 0,-2 1 0</inkml:trace>
  <inkml:trace contextRef="#ctx0" brushRef="#br0" timeOffset="1">3278 16937 7891,'0'-11'0,"0"-1"0,5 1 216,2-1 0,4 1 13,0 0 1,0-1 178,1 1 1,1-1-162,2 1 1,1 1-64,3 2 0,3-2-15,-3 2 0,1 2-79,-1-2 0,2 6-93,-6-2 0,4 3 72,-4 1 1,0 1-170,-3 3 1,-5 2 61,1 6 0,-2-1-43,2 1 0,-3 3 13,-5 0 0,0 5 6,0-1 0,-1 3 20,-3 1 1,-6 0 29,-5-1 1,-6 1-25,2 0 1,1-1 38,-1-3 0,0 1-128,-3-5 1,-1 0 114,0-3 1,5-5-410,3 1-184,-3-5-176,5 2 172,2-5 474,6 0 0,15-5 1,3-2-1</inkml:trace>
  <inkml:trace contextRef="#ctx0" brushRef="#br0" timeOffset="2">3860 16800 10293,'0'12'817,"0"-1"-603,0 0 1,0 6 62,0 2 0,0 4-81,0 3 0,0 0-26,0 4 0,0-3-35,0 3 0,0-3-92,0 3 0,2-3-165,1 4 0,-1-6-28,1 2 1,2-5-56,-1-3 1,4 2 91,-4-6 0,3 4 65,-3-4 0,1 0 51,-1-3 0,-1-2 10,4-2-59,-4 2 1,6-8-4,-6 6-915,1-6 419,-4 4-2081,0-6 2626,-5 0 0,-1-6 0,-6 0 0</inkml:trace>
  <inkml:trace contextRef="#ctx0" brushRef="#br0" timeOffset="3">3757 16926 7879,'0'-12'0,"2"0"0,2-4 342,2 4 0,5-5 20,1 6 0,-1 3 47,1 1 0,0 3-146,3-4 1,-1 6-40,5-2 0,-3 3-71,3 1 1,-1 0 74,1 0 0,2 5-241,-2 2 0,1 0 63,-1 0 1,2 2-187,-6 6 0,0 1 1,-3 6 1,-1 0-19,1 8 1,-6 0 101,-2 0 0,1 3-57,-1-3 1,-1 2-22,-3-1 0,0-2-181,0-3 1,-1-1 115,-3 1 1,-3-5 80,-9-2 0,4-2 119,-3 2 0,-2 2-43,2-6 1,-4-1 111,4-7 1,-5 4-83,5-4 1,-4-2 159,4-1 0,-1 1-249,0-1 0,4 0 107,-4-4 1,7 0-358,2 0 20,-1 0 0,2-1-626,2-3 952,3 2 0,1-13 0,0 3 0</inkml:trace>
  <inkml:trace contextRef="#ctx0" brushRef="#br0" timeOffset="4">4294 16846 7844,'-6'-5'314,"1"3"1219,5-3-1023,0 5 0,4 5-133,-1 3 1,3 3-68,-3 5 0,2-2-59,3 5 0,-2 4-145,-2 3 1,-3 2 130,3-1 1,-2-2-234,-2 6 1,0-2 82,0 1 0,0 2-186,0-5 0,0-1 7,0-3 1,3 0-21,1 0 0,0-5 70,-4-3 0,0-3 13,0 0 0,1-1-144,3 1 190,-3-6-763,4 4 534,-5-9 1,2 5-1389,1-6 188,-1 0 562,3-6 0,-5 4 850,0-6 0,-5 1 0,-2-5 0</inkml:trace>
  <inkml:trace contextRef="#ctx0" brushRef="#br0" timeOffset="5">4306 17166 7844,'0'-7'535,"1"-2"-206,3 6 0,2-1 352,6 4 0,0 0-269,3 0 1,-1 0-125,5 0 0,0 0-149,4 0 0,0 0-142,0 0 1,0 0-11,0 0 0,-4 0 172,0 0 1,-5 0-527,1 0 0,-2 0-491,-2 0-537,0 0 807,-4-5 1,-2 2 587,-5-5 0,-5 6 0,-2-3 0</inkml:trace>
  <inkml:trace contextRef="#ctx0" brushRef="#br0" timeOffset="6">4317 16834 7848,'13'-10'265,"2"3"0,2-4 437,2 4 1,2 0-124,-2 0 0,5 3 70,-1-4 0,2 6-479,-5-2 0,-3 3 41,2 1 1,-3 0-500,3 0 0,-5 0 66,1 0 0,1 0-187,-1 0 0,-3 4 409,-4-1 0,-1 6 0,5-2 0</inkml:trace>
  <inkml:trace contextRef="#ctx0" brushRef="#br0" timeOffset="7">5356 16880 7823,'-6'-1'231,"2"-3"-23,-2 3 1,3-4 149,-4 5 1,3 5-47,-4 2 0,5 3-76,-5 2 1,0 4 41,-3 3 1,-1 4-1,1 4 1,0-2-99,-1 6 1,5-1 41,-1 4 0,5-3-41,0-1 1,1-4 27,2 0 0,0-1-122,0-3 0,5-4 2,3-3 0,2-2-121,2-2 1,3-4 105,0-3 0,5-3-68,-1-1 1,3-1 62,1-3 1,-4-3-84,0-4 0,-1 0-40,1-1 0,1-3 75,-5 0 0,2-6-63,-2 2 1,-6-1-17,2 1 1,-7-3-192,0 3 0,-3-2 37,-1-2 0,-1 0-178,-3 0 0,-4-1 7,-7-2 0,1 1-156,-5-1 1,0 6-254,-4 0 0,-3 8 317,-1 0 1,2 5-3,6 3 0,-2 3 477,6-3 0,0 8 0,3 2 0</inkml:trace>
  <inkml:trace contextRef="#ctx0" brushRef="#br0" timeOffset="8">5642 16914 7818,'0'-6'2110,"0"1"-1095,0 5-478,0 5 0,0 6-342,0 8 1,0 3 12,0 1 1,0 5-145,0 2 0,0-1-68,0 2 1,1-6-155,3 2 0,-1-3 82,4-1 1,-3-4-97,4 0 0,-2-5-308,2 1 1,-2-6 175,-2-1 0,-3-5-555,3 5 253,2-5-322,-5 2 29,4-5-141,-10 0 1040,-1 0 0,-10-5 0,-2-2 0</inkml:trace>
  <inkml:trace contextRef="#ctx0" brushRef="#br0" timeOffset="9">5642 17131 7818,'0'-6'0,"1"1"569,3 5 0,-1 0-154,4 0 0,1 0 216,3 0 0,1 0-336,-1 0 0,4 0-143,0 0 1,5 0-58,-5 0 0,5 0-200,-1 0 0,-1 0-38,1 0 1,-5 0-244,1 0 0,-2-1-79,-2-3 0,-3 3-114,-1-3-955,-4-3 1534,2 6 0,-5-9 0,0 4 0</inkml:trace>
  <inkml:trace contextRef="#ctx0" brushRef="#br0" timeOffset="10">5596 16880 7840,'13'-1'599,"2"-3"1,-1-1-198,5-3 1,-4-2 60,4 3 0,2 0-168,5 0 0,-2 4-195,3-1 1,-4-1-256,-4 1 0,3 1-1123,-3 3 1278,2 0 0,2 0 0,0 0 0</inkml:trace>
  <inkml:trace contextRef="#ctx0" brushRef="#br0" timeOffset="11">6681 16640 7816,'-11'0'519,"4"0"1,2 1-126,5 3 0,0 3 245,0 4 1,2 2-201,1 2 0,4-1-170,4 5 0,2 5 118,2 7 1,3-2-94,5 1 1,0 1-17,-1 3 1,1 4-124,0 0 0,0-4-81,0-3 0,-4-5 28,0 5 1,-1-6-145,1 2 1,1-4 1,-5-4 0,0-1-2,-3-3 1,-1-4-117,1 1 0,-5-2-80,1-6-714,-6 4-139,4-6 253,-6 3 0,-2-5 197,-2 0 0,2 0-241,-6 0 1,1-2 881,-5-1 0,-4-4 0,-2-4 0</inkml:trace>
  <inkml:trace contextRef="#ctx0" brushRef="#br0" timeOffset="12">6990 16709 7878,'0'-7'956,"0"-3"-358,0 9 154,0-4 1,0 6-249,0 3 1,-2 6-136,-2 5 1,-2 9-125,-5-1 1,-5 8 26,1-1 0,-6 8-165,-2 4 1,0 1-147,-4-1 1,-1 1-248,2-5 1,-1 0 199,4-3 1,2-5-366,2 1 0,2-10 184,6 2 0,1-8-342,2 0 1,3-6-334,5-1 458,0-5 0,1 2-20,3-5 1,-1 0 503,4 0 0,1-5 0,3-2 0</inkml:trace>
  <inkml:trace contextRef="#ctx0" brushRef="#br0" timeOffset="13">7104 17177 7768,'0'8'1447,"0"-1"1,0 1-735,0 3 0,0 4-276,0 1 0,0 4-165,0-1 0,0 3-131,0 0 0,4 1-112,-1 0 0,2-4 33,-1 0 1,-2-5-106,1 1 1,2-2-736,-1-1 350,0-1-889,1 0 539,-4-4-897,4-2 820,-5-5 855,0 0 0,0-5 0,0-2 0</inkml:trace>
  <inkml:trace contextRef="#ctx0" brushRef="#br0" timeOffset="14">7515 16766 8214,'0'11'48,"0"1"1,0 0-48,0 4 1,0 1 907,0 6 0,4 1-374,0 3 0,-1-3-341,-3 3 1,0-2-118,0 2 1,2-4-129,1-1 1,-1 1-24,2-4 0,-3-2 136,-1-2 1,0-6-1076,0-1 135,0-6-139,0 3 580,0-5 437,-5 0 0,-2 0 0,-4 0 0</inkml:trace>
  <inkml:trace contextRef="#ctx0" brushRef="#br0" timeOffset="15">7321 17029 7827,'5'-7'1143,"1"-2"-727,6 5 1,0-3 260,4 3 0,-3-1-268,7 1 1,-1 3 109,3-3 1,3 2-176,1-2 1,-2 2-295,3-1 0,-3 0-90,-1-1 1,0 3-285,0-3 1,-1 3-955,1 1 1,-4-1 147,0-3 1130,-5 3 0,8-10 0,-4 5 0</inkml:trace>
  <inkml:trace contextRef="#ctx0" brushRef="#br0" timeOffset="16">7960 16743 7827,'0'-6'1269,"0"-5"-490,5 5 210,2 0-345,4 1 0,1 10-242,-1 2 0,0 7-145,1 2 0,-1 4 63,1-1 1,-1 6-62,1 2 1,-1 0-152,0-5 1,5 6 62,-1 3 1,1-3-223,0-2 1,-2 2-138,5-1 1,-4-2-215,4-6 0,-5 2-97,1-6 1,2 0 250,-2-3 0,0-1-58,-4 0 1,1-3-15,-1 0 0,-3-6-22,-1 2 1,-3-3-274,4-1-306,-6 0-79,3 0-65,-5 0 1065,0-5 0,-5-1 0,-1-6 0</inkml:trace>
  <inkml:trace contextRef="#ctx0" brushRef="#br0" timeOffset="17">8360 16709 7795,'0'-12'0,"0"1"513,0-1 123,0 6 0,0 0 518,0 2-409,0 3 0,-5 5-208,-3 7 1,-3 9-143,-4 3 1,-3 6-130,-5 9 1,-4 3-98,1 5 1,-6 3-242,2 1 1,0-1 43,0-3 0,5-6-293,-2-2 0,4-2-48,4-2 1,3-6-576,4-5 0,5-3-1013,-1-8 750,5 2 470,-2-13 1,7 4 40,1-5 792,4 0 1,4-5 0,1-1 0</inkml:trace>
  <inkml:trace contextRef="#ctx0" brushRef="#br0" timeOffset="18">8497 17086 7718,'10'-12'246,"-2"1"1,6-2 395,-3-2 0,3 2-296,-2-2 1,-1 6 283,0 1 0,1 1-196,-1-5 0,1 6 325,-1 2-528,1 3 1,-1 1-34,0 0 1,-3 1-146,0 3 0,-5 2 105,5 6 1,-5-1-229,0 1 0,-1 3-62,-2 0 1,0 4-123,0-4 1,-2 4 21,-1-3 1,-4 4-94,-4-1 1,-4 3 98,-1 0 1,-4-3-30,1 0 1,1-5 125,-1 2 1,5-4-17,-1 0 0,2-2 359,2-2 0,3 0 176,1-4 186,4 5-181,-2-8-142,5 10 1,5-10-93,3 3 0,2-3-23,1-1 1,2 0-128,2 0 0,3 0 100,5 0 0,0 0-216,0 0 0,-4 0-194,0 0 1,-2 0-239,2 0 1,2 0-120,-6 0 0,4 0 656,-4 0 0,6-5 0,-4-2 0</inkml:trace>
  <inkml:trace contextRef="#ctx0" brushRef="#br0" timeOffset="19">15110 16720 7615,'0'-7'425,"0"-1"231,0 5-115,-5-2 1,3 4 202,-1-3-375,1 3 1,2-3-18,0 8 0,2 2 93,1 6 0,0 0-84,5 4 0,-6 3 98,2 7 0,1 0-198,-1 4 1,3 1-38,-3 3 1,4 0-194,-4 0 0,-1 1 60,-3-1 1,0 4 44,0 0 0,0-4-10,0-3 1,2-6-153,2 2 1,-2-3-106,6-1 1,-6-5-193,2-3 1,1-3-60,-1 0 1,1-2-439,-1-2-1308,-3 2 887,4-9-655,-5 4 1269,0-10 0,-5-1 627,-3-6 0,-2 1 0,-1-1 0</inkml:trace>
  <inkml:trace contextRef="#ctx0" brushRef="#br0" timeOffset="20">15018 16732 7745,'0'-12'275,"0"-3"-229,0 0 0,0-1 577,0 5 0,2 0-96,2-1 0,3 2 10,8 2 0,-1 0-219,5 4 0,2-1-138,5 1 0,0 3 8,4-3 0,-3 8 24,3 3 1,-1 3-198,2 2 1,1 4 74,-6 3 0,1-1-231,-4 1 0,-5 0-105,-3 4 1,-6 0-205,-2 0 1,-4 0 186,1-1 1,-8 0-127,-4-3 0,-6 3 117,-1-3 1,-7-2-5,0 2 0,-1-5-52,-4 2 1,-1-5 32,2-3 0,-2 0-8,1-4 0,4 0 64,0-4 1,2 0-367,5 0 605,1 0 0,9-5 0,1-1 0</inkml:trace>
  <inkml:trace contextRef="#ctx0" brushRef="#br0" timeOffset="21">15647 16766 7763,'0'-12'876,"0"1"-473,0 0 0,0 3 1184,0 0-947,-5 6 0,3 2-237,-2 7 0,3 5 15,1 3 0,0 8-84,0 7 0,0 3-87,0 2 0,0-1-111,0 0 0,1 0-132,3 1 1,-2-1-303,1 0 0,2 0 206,-1 1 1,4-6-314,-4-2 0,3-5 173,-3-3 1,4-2-250,-5-6 81,6 1 1,-6-6-733,4-2 7,-4-3 351,2-1 0,-5-5-674,0-3 1448,-5-2 0,-6-6 0,-7-2 0</inkml:trace>
  <inkml:trace contextRef="#ctx0" brushRef="#br0" timeOffset="22">15567 16732 7761,'6'-12'355,"4"1"-53,-2-1 0,3 5 240,4-1 1,2 2-72,2-2 1,6 3 62,-2 5 1,4 0-45,-1 0 1,-1 1-133,1 3 0,-2 2-74,-1 6 1,0 4-70,0 3 1,-4 3-168,0 1 0,-6 5-66,-2 2 1,-1-1-68,-6 2 1,0 3 128,-4 4 1,-5 0-161,-3-3 1,-3 3-324,-5 0 0,2-5 205,-5-7 0,2 2-166,-2-1 0,-3-4 117,3-4 1,-1-5 21,1 1 0,-2-4 14,6-3 1,-4 1-192,4-5 1,0-1 147,3-3 0,5 0-359,-1 0 128,6 0 1,-4-5-138,6-2 658,0 2 0,0-11 0,0 4 0</inkml:trace>
  <inkml:trace contextRef="#ctx0" brushRef="#br0" timeOffset="23">16138 16709 7747,'0'-12'1264,"0"1"1,0 3-184,0 1-291,0 4-29,0 8-438,0 3 0,0 15-11,0-1 0,1 6-98,3 7 0,-3 4-104,3 3 0,-3-2-76,-1 2 0,0-1-226,0 1 1,0 1 145,0-5 1,0-5-100,0-6 0,0-3-104,0-1 1,4-6-235,0-1 0,3-7-68,-3-2 0,1-4-229,-1 0-580,-3-1 777,4-2 1,-1-2-719,0-1 900,0-4 0,-4-4 401,0 0 0,-5-6 0,-2-1 0</inkml:trace>
  <inkml:trace contextRef="#ctx0" brushRef="#br0" timeOffset="24">16161 17029 7747,'6'-7'81,"4"1"40,-2 2 1,-2 3 865,2-3 0,-5 3-421,5 1 1,0 0 186,3 0 1,0 0-302,1 0 1,3 0-231,0 0 1,1 0-153,-5 0 1,4 0-140,0 0 0,2 0-128,-2 0 0,-2 0-317,2 0 0,-6 0-287,-1 0 1,-5-4-204,5 0 1004,-5-5 0,-3-2 0,-7-7 0</inkml:trace>
  <inkml:trace contextRef="#ctx0" brushRef="#br0" timeOffset="25">16172 16686 7743,'11'-5'437,"1"-3"0,4 2 633,3-2 1,3 6-465,1-2 1,0 1-236,-1 0 0,1 1-323,0-2 0,0 3-304,0 1 1,-2 0-581,-2 0 0,3 0 836,-3 0 0,8 0 0,2 0 0</inkml:trace>
  <inkml:trace contextRef="#ctx0" brushRef="#br0" timeOffset="26">17234 16857 7747,'-8'0'627,"1"0"-458,4-5 0,-7 4 111,3-3 1,-4 3 226,0 1 0,0 1-143,-1 3 1,-1-2 35,-2 6 0,1 3 15,-5 5 0,5 3-116,-1-4 1,1 6-76,-1 2 0,3 0-47,1 4 0,1-3-86,6-1 1,0-4 79,4 0 0,5-1-86,3 1 0,3-3-25,5-4 1,-2-2-254,5-3 0,3-2-50,5-5 1,1 0 112,-1 0 1,-2-1-21,5-3 0,-4-3 138,1-9 1,0 4-8,0-3 0,-5-2 13,-7 2 1,-4-2 10,-3 2 0,1 1-42,-5-5 1,-2 0-72,-6-4 0,-2 4-314,-5 0 1,-2 0 149,-2-4 0,-3 0-438,-5 1 1,0 4 151,0 3 0,1 6 15,-1 1 1,4 6 112,0-2 1,8 3-340,0 1 769,2 0 0,-2 0 0,-1 0 0</inkml:trace>
  <inkml:trace contextRef="#ctx0" brushRef="#br0" timeOffset="27">17565 16743 7729,'0'-11'3241,"0"4"-2070,0 2-355,0 15 1,0 3-329,0 10 0,0 5-109,0 2 0,0 1-210,0 3 1,-4-4-156,1 5 0,-1 3 22,4-4 1,0-1-260,0-3 0,1-4-236,3 0 1,-2-5 203,6-2 0,-4-9-112,4 1 0,-5-3 152,5 0 1,-4-3-678,3-5 335,-4 0 1,2-2-228,-5-1 1,0 0 174,0-5 609,-5 1 0,-1-5 0,-6 1 0</inkml:trace>
  <inkml:trace contextRef="#ctx0" brushRef="#br0" timeOffset="28">17508 16971 8025,'8'0'1149,"-1"0"1,2 0-667,7 0 0,-3 0 124,7 0 0,-5 0-257,4 0 0,-1 0-141,1 0 0,2-1-125,-2-3 1,-1 3-200,1-3 0,-5 3-394,1 1 0,-2 0-639,-2 0-1178,1 0 2326,-6-5 0,4-1 0,-3-6 0</inkml:trace>
  <inkml:trace contextRef="#ctx0" brushRef="#br0" timeOffset="29">17508 16732 7724,'13'-2'916,"2"-2"0,3 3-123,5-3 0,3-1-301,1 2 0,5-1-321,-2 4 0,-1-4 40,2 0 1,-5-4-977,5 5 1,-7-2 155,-1 1 609,0 3 0,-6-10 0,6 5 0</inkml:trace>
  <inkml:trace contextRef="#ctx0" brushRef="#br0" timeOffset="30">18810 16469 7751,'0'-6'1649,"-1"0"25,-3 6-1190,3 0 1,-4 2 164,5 2 0,4 2-227,-1 5 1,6 6 18,-1 2 0,2 6-67,1 2 1,5 5 9,-1-2 1,5 7-232,-1 1 0,3 4-99,1-4 1,-2 0-181,-2-4 1,2 0 150,-6 1 1,4-1-394,-4 0 0,-1-3 205,-6-1 0,2-8-167,-3 1 1,2-8 29,-1 0 0,1-2-428,-5-2-364,-1-5-793,-3 0-405,0-6 1320,0-6 970,-5 0 0,-1-5 0,-5-1 0</inkml:trace>
  <inkml:trace contextRef="#ctx0" brushRef="#br0" timeOffset="31">19073 16537 7733,'0'-11'559,"0"0"0,1-1-280,3 1 1,-2 1 1616,6 2-779,-5 3-648,2 5 0,-5 6-149,0 6 1,-3 5-140,-4 10 1,-6 6-94,-10 5 0,-5 5-156,-2-1 0,-7 6-211,-1 2 0,17-23 0,0-1 297,-17 24 0,19-24 0,1 1-633,-12 22 0,3-5 264,8-10 0,4-5-450,7-6 1,-1-2 74,5-2 1,2-6-99,6-5 0,2-6 824,5 2 0,1-3 0,-1-1 0</inkml:trace>
  <inkml:trace contextRef="#ctx0" brushRef="#br0" timeOffset="32">19290 16949 10173,'1'-7'868,"3"3"0,-3 4-657,3 4 0,-3 4 385,-1 7 1,2-1-164,1 5 1,-1 5-66,1 7 1,0 2-54,1 1 1,-3-4 107,3 1 1,1-6-366,-1 2 1,3-1 23,-3-3 0,4 1-95,-4-8 0,3-1-247,-3-4 1,1-3-1061,-1 0-198,-3-6-1389,4 3 2907,-5-5 0,0-5 0,0-1 0</inkml:trace>
  <inkml:trace contextRef="#ctx0" brushRef="#br0" timeOffset="33">19747 16663 7720,'0'-11'753,"0"-1"1,1 5-253,3-1 0,-2 5 567,6 0-599,-6 1 0,7 7 31,-5 3 1,0 3-180,-4 5 1,0 3-86,0 7 1,0 4-63,0 4 0,0 0 25,0 0 0,0-1-302,0-2 0,0 1 120,0-6 1,0-3-696,0-4 0,0-5 299,0 1 1,0-6-1859,0-1 233,0-6 2004,0 3 0,-5-5 0,-1 0 0</inkml:trace>
  <inkml:trace contextRef="#ctx0" brushRef="#br0" timeOffset="34">19598 16914 9132,'8'0'1412,"-1"0"1,1-4-727,3 1 1,6-2-131,2 1 1,-1 3-292,1-3 0,0 1-261,4-1 0,0 3-149,-1-3 1,1 2-358,0-2 1,-4 3-977,0-3 0,-5 3 727,1 1 0,-2 0 751,-2 0 0,1 0 0,-1 0 0</inkml:trace>
  <inkml:trace contextRef="#ctx0" brushRef="#br0" timeOffset="35">20192 16983 12218,'6'0'1130,"0"-5"1,-5 3-1164,3-1-359,-3 1-825,4 2 119,-5 0 1,0 0 0</inkml:trace>
  <inkml:trace contextRef="#ctx0" brushRef="#br0" timeOffset="36">20489 16983 8439,'8'0'1770,"-1"0"-1153,-4 0-218,7 0-216,-4 0-319,1 0-168,3 0-243,-9 0 0,4 1 547,-5 3 0,5-3 0,2 4 0</inkml:trace>
  <inkml:trace contextRef="#ctx0" brushRef="#br0" timeOffset="37">20820 16971 7714,'-6'0'2685,"0"-1"-1607,2-3-701,2 3 1,-4-4-1137,2 5 594,3 0 165,-9 5 0,9-4 0,-4 4 0</inkml:trace>
  <inkml:trace contextRef="#ctx0" brushRef="#br0" timeOffset="38">21437 16595 7712,'-11'-7'135,"4"-8"1,2 7 626,5-7 37,0 7-111,0 3 0,1 5-90,3 0 0,-3 7-221,3 4 0,-1 6 8,1 6 1,-3 4-236,3 4 1,-3 1-221,-1-2 1,1 3 116,3-2 1,-3 0-75,3 0 0,-3-3-379,-1-6 1,0 0-153,0-3 0,0-2-770,0-6 1,0-3 1327,0-1 0,-5 1 0,-1 3 0</inkml:trace>
  <inkml:trace contextRef="#ctx0" brushRef="#br0" timeOffset="39">21174 16789 7738,'5'-8'956,"3"0"0,6 6 170,1-2 1,5 3-515,-1 1 0,7 0-156,1 0 0,4 0-192,0 0 1,-2-1-285,1-3 1,0 2-246,0-1 0,2 1-486,-6 2 1,1 0 305,-4 0 0,-5-3-963,-3-1 1408,3 0 0,-6-1 0,5-1 0</inkml:trace>
  <inkml:trace contextRef="#ctx0" brushRef="#br0" timeOffset="40">21882 16389 7783,'0'-8'429,"0"1"326,0 4 0,2-2-59,1 5 0,0 1 15,5 3 0,-2 3-229,2 4 1,2 2 19,-3 2 1,5 3-202,3 4 0,-2 6 28,2 3 1,3-2-208,1 1 1,-2-3 46,2 4 0,1-1-99,2 4 1,0-3-38,-3-1 1,3-4-237,-3 0 1,-2-2-10,2-1 1,0 0-225,4 0 0,-1-4 99,-3 0 0,1-5-142,-5 1 0,1-2-95,-5-2 0,0-3 178,1-1 0,-4-3-480,-1 4-355,-4-6-158,2 4 1389,-5-6 0,0 0 0,0 0 0</inkml:trace>
  <inkml:trace contextRef="#ctx0" brushRef="#br0" timeOffset="41">22339 16400 7771,'0'-16'776,"-5"3"-668,4-3 1961,-4 9-647,5 2-762,0 15 1,-1 3-351,-3 10 1,-3 5-162,-4 2 1,-6 7 13,-2 1 1,0 4-106,-3-4 1,4 5-509,-9-1 1,6-3 405,-6 0 0,-1-4-618,1-1 0,1 1 231,3-1 1,4-5 106,0-2 0,5-7-95,-1-1 0,6-5-711,1 1 510,6-2 1,-4-5 619,6-1 0,0-4 0,0 2 0</inkml:trace>
  <inkml:trace contextRef="#ctx0" brushRef="#br0" timeOffset="42">22488 16732 7727,'0'-12'0,"0"5"0,0-1 1625,0 5-992,5-2 0,-4 10-32,3 3 1,-3 3-272,-1 5 1,0 3-160,0 7 1,0 0-95,0 4 0,0-3 106,0 3 1,0-1-304,0 2 0,0-2 138,0-2 1,0-3-155,0 3 1,0-8-166,0-4 1,4-3-287,0 0 1,0-1-501,-4 1-522,0-6 195,0-1 1414,0-5 0,0 0 0</inkml:trace>
  <inkml:trace contextRef="#ctx0" brushRef="#br0" timeOffset="43">22659 16903 7721,'6'0'1470,"-1"0"1,-6 1-959,-3 3 1,2 6-296,-6 5 1,4 6-19,-3-2 0,3 2-95,-4 2 0,6-4-12,-2 0 1,3-5-61,1 1 0,5 2-64,2-2 1,4 0-343,0-3 0,4-6 15,0-2 1,6 1 119,-2-1 0,6 0 111,2-4 1,-1-6 97,-3-1 1,0-3 131,0-2 1,0 1 0,0-1 1,-2 0 234,-2-3 1,-2 1-89,-6-5 1,-3 0-2,-1-4 0,-4 0 47,1 0 1,-8 0-25,-4 0 1,-7 0-301,-4 1 1,-8 4 100,-3 3 0,-2 7-461,2 4 0,-3 3-69,2 1 1,3 6-297,2 6 0,5-1 753,2 4 0,5 3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54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2969 4568 7708,'-11'0'703,"5"0"21,1 0-827,5 0 107,0-5 1,5 4 104,2-3 0,7 3-1,1 1 1,6 0 23,-2 0 0,2 0-157,2 0 0,4 0 128,0 0 1,-1-1-190,-3-3 1,0 3 93,0-3 1,-4 3-149,0 1 1,-5 0 53,1 0 0,-2 0-683,-2 0 283,0-6 486,1 5 0,-1-4 0,1 5 0</inkml:trace>
  <inkml:trace contextRef="#ctx0" brushRef="#br0" timeOffset="1">3027 4797 9200,'11'-5'940,"4"2"-700,0-4 0,6 0-12,-2 0 1,2-4 124,2 4 1,0-2-266,0 1 0,1-2 79,3 3 0,-5 1-1099,1 3 0,4 1 932,-4 2 0,2 0 0,-2 0 0</inkml:trace>
  <inkml:trace contextRef="#ctx0" brushRef="#br0" timeOffset="2">4820 4831 8456,'7'0'337,"1"0"0,-2 1-143,2 3 1,2 6 127,-2 5 0,-3 10-201,-2-3 0,3 9 89,-3-1 1,1 2-333,-4-1 1,0 0 142,0-4 1,0 0-775,0-5 1,0 1 752,0 0 0,0-5 0,0-2 0</inkml:trace>
  <inkml:trace contextRef="#ctx0" brushRef="#br0" timeOffset="3">5505 4557 8005,'-1'-11'172,"-3"-1"0,3 1 916,-3-1-802,-3 1 89,6-1-261,-4 6 132,5 1-267,5 20 1,-2 0 122,4 16 0,-3-3-174,4 6 1,-2-2 63,2 6 0,-2-6-296,-2-2 1,-3-7-334,3 4 0,1-10 324,-1 6 0,1-8-859,-1 1 1172,-3 1 0,9-4 0,-4 4 0</inkml:trace>
  <inkml:trace contextRef="#ctx0" brushRef="#br0" timeOffset="4">5368 4842 7981,'5'-6'764,"2"2"0,4 3-725,0 1 0,6-4 34,2 0 1,3-1-300,5 2 1,4 0 101,7-5 0,-3 6-1081,3-2 1205,-2 3 0,-2-4 0,0-2 0</inkml:trace>
  <inkml:trace contextRef="#ctx0" brushRef="#br0" timeOffset="5">6110 4854 8008,'0'-12'1086,"0"6"0,1 0-1801,3 2 459,-2 3 0,3-6-143,-5 4 1,5 1-82,2-2 0,0 3-560,0 1 1040,1 0 0,3 0 0,1 0 0</inkml:trace>
  <inkml:trace contextRef="#ctx0" brushRef="#br0" timeOffset="6">6361 4808 7991,'12'0'0,"-1"0"0</inkml:trace>
  <inkml:trace contextRef="#ctx0" brushRef="#br0" timeOffset="7">6670 4820 11151,'11'0'-763,"1"0"1,-5 3 407,1 1 355,-1 0 0,10-4 0,1 0 0</inkml:trace>
  <inkml:trace contextRef="#ctx0" brushRef="#br0" timeOffset="8">7492 4397 8033,'-11'0'837,"3"0"-146,0 0-297,6 0-306,-3 0 1,5 5-55,0 3 0,0 7 121,0 4 0,4 4-181,-1 3 0,5 2 76,-4 3 1,5 1-273,-2-6 1,0 5 103,0-5 1,-3 1-506,4-4 1,-4-4 47,3 0 1,-4-5 574,1 1 0,2-2 0,0-2 0</inkml:trace>
  <inkml:trace contextRef="#ctx0" brushRef="#br0" timeOffset="9">7298 4671 7899,'0'-6'0,"6"1"7,6 5 1,2 0-48,8 0 0,-1-2 170,5-1 0,4 1-423,0-1 1,3 1 47,1 2 0,4-1-344,0-3 409,1 3 0,0-9 0,2 3 1</inkml:trace>
  <inkml:trace contextRef="#ctx0" brushRef="#br0" timeOffset="10">9171 4637 7899,'-11'0'192,"3"0"491,0 0-618,6 0 1,-3 5 127,5 3 0,0 3-40,0 4 0,0-1 63,0 5 1,3 4-237,1 4 1,5 1 65,-1-2 0,-2-2-163,2 3 0,-4-3 113,3-1 1,-3-1-159,4-3 1,-6 1-90,2-5 1,-3 0-64,-1-3 1,1-1-95,3 1 0,-2-5 408,1 1 0,-1-1 0,-2 5 0</inkml:trace>
  <inkml:trace contextRef="#ctx0" brushRef="#br0" timeOffset="11">9399 4728 8324,'7'-5'530,"-2"3"144,-5-6-77,0 5-781,0-2 142,0 5 0,0 5 9,0 3 0,0 9 87,0 5 0,-1 6-54,-3 7 0,2-1-145,-1 0 0,1-3 65,2-1 1,0-1-355,0 2 177,5-8 112,-3-7 0,8-5 119,-3 1 1,1-2-53,4-2 0,-4-3 188,8-5 0,0-2-140,-1-1 1,6-4 334,-2-4 1,1-2 123,-1-2 1,1-2-179,-4-2 0,-1-2 32,-4 2 0,-4-3-126,-4-1 0,-1 1-292,-2-1 0,-5 0 85,-3 0 1,-11 0-142,-4 0 1,-4 6-189,1 1 1,0 9-220,-4 3 1,6 3 4,1 1 1,1 1 9,7 3 583,0 2 0,-2 6 0,0-1 0</inkml:trace>
  <inkml:trace contextRef="#ctx0" brushRef="#br0" timeOffset="12">9833 4797 9412,'0'11'260,"0"1"1,-3 3-164,-1 0 1,-4 5 71,4-1 1,1 3-209,3 1 0,0-2 100,0-2 1,1 2-306,3-6 1,2 0 124,5-3 0,1-2-74,-1-3 0,6 2 105,2-5 1,2 0 266,2-4 1,0-5 27,0-3 0,0-2-198,0-1 0,-4-5 287,0 1 1,-5-4-54,1 4 0,-4-4 98,-3 4 0,-3-6-55,-5 2 1,0-2-317,0-2 0,-6 4-286,-6 0 0,-6 1-358,-8-1 0,-5 4-1567,-7 7 2241,3 3 0,-15 10 0,3 2 0</inkml:trace>
  <inkml:trace contextRef="#ctx0" brushRef="#br0" timeOffset="13">3860 4306 8037,'-11'-17'0,"3"6"190,1-1 1,4 1 991,-1 3-187,3 3-400,1 0-298,0 5 1,1 6-68,3 6 1,-1 4-135,4 7 1,5 5 17,3 3 1,10 3-136,2 4 0,5-3 86,2 4 0,5-4-340,3-1 1,-1 2-52,1 2 0,-2-3 164,2 4 0,1-5-68,-5-4 1,-1 3 43,-6-2 0,0-3 123,-4-2 1,0-2-39,-5-1 1,-3-4 60,0 0 0,-5-6-2,2-2 1,-5 1 14,-3-5 0,2-1-123,-3-3 417,-1-1-627,-1-2 1,-5-2-110,0-1 469,-5-4 0,-7-4 0,-6-1 0</inkml:trace>
  <inkml:trace contextRef="#ctx0" brushRef="#br0" timeOffset="14">4374 4283 8046,'-5'-18'0,"4"2"264,-3 4 0,3 1 53,1-1 170,0 6-180,0 1 1,0 6 199,0 3 0,-1 7-277,-3 8 1,-8 13-108,-7 6 0,-4 14-282,-3 5 0,11-25 0,1 1-22,-3-1 0,-1 1 0,-1 0 1,0 0 47,0-1 1,0 0 0,-2-1-1,0-1 56,2-3 0,0 0 1,-13 20-717,10-5 1,0-9 792,7 1 0,-5-8 0,2 2 0</inkml:trace>
  <inkml:trace contextRef="#ctx0" brushRef="#br0" timeOffset="15">2079 4488 8070,'0'-11'-451,"0"0"1,0 3 1130,0 0 76,0 6 121,0-3-221,0 0-385,5 3 1,-3-1-42,6 6 0,-1 4 28,5 4 1,4 6-30,3 2 1,7 2 0,0 2 0,5 4 55,-4-1 1,4 6-68,0-1 0,0 0-6,0 0 0,1 2-1006,-6-3 1,2-1 295,-1 2 0,-7-10 234,3 2 0,-4-4 76,0 0 1,-2-2-78,-6-6 1,0-3-166,1-1-66,-1 1 0,-1 0-13,-2-1 509,2-4 0,-9 2 0,4-5 0</inkml:trace>
  <inkml:trace contextRef="#ctx0" brushRef="#br0" timeOffset="16">2490 4340 8037,'-5'-23'0,"3"5"311,-1 3 1,1 2 1213,2 2-592,0 5-542,0 1 1,-1 15-138,-3 5-89,-2 20 1,-11 9-435,-2 17 1,7-30 0,-1 1 264,0 2 1,-1 1-1,-3 2 1,-1 2-247,1-1 1,0 0-1,-3-1 1,-1-1 252,2-5 0,0-1 0,0 0 0,1 0-531,-12 19 1,3-3 51,8-4 476,-3-5 0,7 1 0,-3-5 0,3 1 0,0 3 0</inkml:trace>
  <inkml:trace contextRef="#ctx0" brushRef="#br0" timeOffset="17">8349 4146 8049,'-17'-1'591,"-2"-3"1,3 2-152,0-1 0,8 0-319,0-1 47,5 3-143,-2-4 1,5 11 36,0 6 1,5 4-64,3 7 1,7 5 175,4 2 0,8 7 13,3 1 1,2 4-200,-1-4 0,2 0-77,-3-3 0,3-2-216,1-3 1,-5 2 169,-2-6 0,-3 1 31,-1-4 1,-1-5 4,-3-3 0,-3-2-165,-4-2 0,-1 0-611,0 1 194,1-1-339,-1 1 1089,-4-1 1,-2 1-1,-5-1 1</inkml:trace>
  <inkml:trace contextRef="#ctx0" brushRef="#br0" timeOffset="18">8748 4157 7944,'-16'-23'0,"3"6"972,-2 1 1410,2 9-2103,7 2 1,-5 7-385,-1 6 1,-4 11 100,-7 15 1,-9 14-21,15-20 1,0 1 0,-3 4-1,-1-1-842,2 1 0,0-1 808,0-1 0,0 0 1,0 4-1,1 0-242,1-3 1,0 1 0,2 1 0,3 0 299,-3 27 0,2-5 0,2-5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56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13739 4203 8279,'-5'-6'-1229,"4"-5"1646,-3 4 0,-1 0 75,1 0 1,-1 3 144,1-4-456,3 1 1,-5-3 43,2 2 0,3 2 102,-3 2 135,3 3-235,1-4-309,0 5 1,1 6-78,3 5 1,6 3 72,5 9 0,4-1 116,-4 8 0,6 1-89,-2 3 1,0-2 63,4 2 1,-7-2-80,7 6 0,-4-7 48,0 0 1,1-2-175,-5 1 0,2 2 81,-2-5 0,-2-1 9,2-3 1,-2-4-8,-2 0 1,-3-3 36,-1 3 1,1-5 126,4 1 0,-1-2-69,0-2 1,-3-3 153,0-1 0,-5-1-87,5 2 0,-5-2 4,0-2-251,4-2-417,-6 3-414,4-5 875,-5 0 1,0 0-1</inkml:trace>
  <inkml:trace contextRef="#ctx0" brushRef="#br0" timeOffset="1">14162 4146 7972,'0'-12'0,"0"1"587,0 0 29,0-1 146,0 6-559,0-4 1,-1 8-15,-3-1 0,1 1-86,-4 2 1,-1 7-213,-3 4 0,-2 7 121,-2 8 0,-3 7-120,-5 5 1,-4 6-219,1-2 11,-6 2 1,4 2 208,-2-1 0,2 0-96,5-3 1,0 1 51,0-5 0,4 2 106,0-5 1,5 0-90,-1-8 0,2 0 71,2-5 0,3-3-106,1 0 0,4-5-135,-1 2-237,3-4 789,1 0-249,0-1 0,0 1 0,0-1 0</inkml:trace>
  <inkml:trace contextRef="#ctx0" brushRef="#br0" timeOffset="2">14276 4625 7960,'0'-7'508,"0"-1"-63,5 6-378,-4-3 0,6 5 113,-3 0 0,-3 5 18,3 2 0,-2 9-247,2 3 1,-3 0 88,3 3 1,-3-1-82,-1 5 1,0 2 130,0-1 0,0 3-176,0-3 1,0 0 12,0-4 0,0-4-23,0 0 0,0-5 63,0 1 0,0-3-1,0 0 0,5-2 0,3-2 0,-2-2 30,2-2 0,-4-3-399,3 3 316,1-3 0,3-2-479,1-3 1,-1-2 565,1-6 0,4-4 0,2-2 0</inkml:trace>
  <inkml:trace contextRef="#ctx0" brushRef="#br0" timeOffset="3">14299 4397 8067,'0'-11'0,"0"-1"1697,0 1-1098,0-1 1,0 1-1059,0 0 341,5 4 0,1-2-471,6 5 0,0 1 589,4 3 0,-4-5 0,5-2 0</inkml:trace>
  <inkml:trace contextRef="#ctx0" brushRef="#br0" timeOffset="4">15304 4363 8106,'0'-12'0,"0"5"-61,0-1 22,0 6 1,-1-7 828,-3 5-240,3 0-452,-4 4 1,5 5 78,0 3 0,-4 3-47,0 4 1,0 4 74,4 8 0,0 2-197,0 6 1,4 0 42,0 3 1,1-2-54,-1 2 1,-2-3-286,6 0 0,-6-5 138,2 0 1,1-8-103,-1 1 0,4-8 77,-5 0 1,1-2-89,-4-2 0,4-3 77,0 0 1,0-5-641,-4 5 825,0-5 0,0 2 0,0-5 0</inkml:trace>
  <inkml:trace contextRef="#ctx0" brushRef="#br0" timeOffset="5">15532 4386 7778,'0'-12'110,"0"1"0,0 3 494,0 1-105,0 4 0,0-1-282,0 8 1,2 4-223,1 7 1,-1 4 25,2 8 0,-3 2 1,3 6-128,-1 3 1,2-2 87,-1 2 1,-2-3-44,1 0 0,2-6-14,-1-2 1,4-5-94,-4-3 1,1 2 24,-1-6 1,-2-4-156,6-3 11,-6 0-380,8-2-419,-8-1 1086,3-5 0,-5 0 0,0 0 0</inkml:trace>
  <inkml:trace contextRef="#ctx0" brushRef="#br0" timeOffset="6">15532 4443 8004,'0'-12'371,"5"6"0,-2-3-320,5 5 1,-5 0 95,5 4 1,0 6 217,3 1 1,2 8-115,2 4 1,-1 8-349,5 4 1,0-2 97,4 1 1,0 1-98,0 3 1,-1-5-26,1-2 1,-4-4-80,0-4 0,-3 1 147,3-5 1,-5 0 36,1-3 1,-3-5 7,0 1 0,-1-2-44,1 2-34,-1 2 0,1-5 110,-1 3-256,-5-3 2,4-5-136,-8 0-426,3 0 792,-5 0 0,-5 0 0,-2 0 0</inkml:trace>
  <inkml:trace contextRef="#ctx0" brushRef="#br0" timeOffset="7">15886 4420 8030,'0'-12'264,"0"-3"151,0 0 1,0 0-194,0 3 0,0 5-176,0-1 0,2 2 480,1-2 413,-1 3-818,3 0 1,-5 5-210,0 0 36,0 5 108,0 12 1,4 5 117,-1 9 1,1 2-156,-4 1 1,4 4-14,0 0 1,1 2-184,-1-2 1,-3-3 27,3 3 1,1-7-240,-1-5 0,3-3 209,-3-4 1,1 2 19,-1-6 1,-3 0-152,3-4 136,2-4 0,-4 3-848,2-2 303,2-3 719,-5 5 0,9-9 0,-3 4 0</inkml:trace>
  <inkml:trace contextRef="#ctx0" brushRef="#br0" timeOffset="8">16081 4397 7905,'-5'-11'237,"3"-1"-210,-3 6 495,5 1-72,0 5-414,5 5 1,-3 6 59,1 8 1,2 4-127,-1 4 0,4 2 106,-4 5 0,3 1-200,-3-1 0,5 0 64,-1 0 0,-3-1-48,-2-2 1,2-1 43,-1-7 0,4 1-53,-4-9-115,0 1 1,-1-5-5,1 0-584,0-4 820,-4 3 0,0-9 0,0 4 0</inkml:trace>
  <inkml:trace contextRef="#ctx0" brushRef="#br0" timeOffset="9">16012 4443 7965,'0'-12'0,"0"5"659,0-1 1,5 2-177,3-2 0,2-1-764,1 5 1,1-3 113,-1 3 0,6-1 423,2 1 1,2 3-143,2-3 0,4 4-83,-1 4 1,5 2-228,-4 6 1,-2 3 95,-6 0 0,1 5-10,-5-1 1,1 3 47,-5 1 1,-1 0-61,-2 0 0,1-1 72,-5 1 1,-1 4-64,-3-1 1,-1 1 114,-3-4 1,-2 0 15,-5 0 0,-5-4 56,1 0 1,-4-5-48,4 1 0,-4 1 198,4 0 1,-6-1-65,2-4 0,-1-3-7,1 0 1,2-5-30,6 5 0,0-6-372,-1 2 1,4-2-22,1-2 268,4 0 0,-7-6 0,4 0 0</inkml:trace>
  <inkml:trace contextRef="#ctx0" brushRef="#br0" timeOffset="10">16560 4420 8019,'-1'-10'58,"-3"2"1,3 2 344,-3 2 356,3 3-216,1-4-274,0 0-12,0 3 0,0-2-475,0 8 1,0 8 183,0 7 1,0 7 164,0 5 1,0-1-46,0 5 1,0-5-166,0 4 0,0-1-227,0-6 1,1 0 118,3-5 1,-3 0-31,3-3 1,1-2 129,-1-6 1,0 0 241,-4 1-153,0-1 256,0 1-209,0-6 78,0-1 259,0-5-414,5 0 0,-3 0 123,6 0-104,0 0 0,3 0 33,0 0 1,5 0-53,-1 0 0,0 0 0,-4 0 1,2-1 37,2-3 0,-2 3-82,2-3 0,2 3 78,-2 1 0,0-2-313,-3-1 0,-1 1 89,1-2 1,-1 3-624,0 1 841,-4 0 0,3-5 0,-4-1 0</inkml:trace>
  <inkml:trace contextRef="#ctx0" brushRef="#br0" timeOffset="11">16492 4614 7937,'0'-11'458,"0"-1"-259,0 6 1,5-3-1,2 5 1,5-3 38,3 3 1,3-1 13,5 1 0,-4 3-410,0-3 1,0 3 173,4 1 0,-1-4-184,1 0 0,-4 0 148,0 4 1,-5 0-639,2 0 1,-8 0 657,0 0 0,0 0 0,3 0 0</inkml:trace>
  <inkml:trace contextRef="#ctx0" brushRef="#br0" timeOffset="12">16503 4363 8057,'10'-8'-319,"-2"1"0,2 4 407,-2-1 0,3-1 642,4 1 0,-1-3-488,5 3 0,0-5 19,4 1 1,0 2-535,0-2 1,0 5 191,0-5 1,1 5-422,2 0 0,-5 0 278,1-1 0,-2 3 224,-1-3 0,2 3 0,-3 1 0</inkml:trace>
  <inkml:trace contextRef="#ctx0" brushRef="#br0" timeOffset="13">17063 4340 8351,'-7'0'1374,"2"0"-1166,5 0-201,0 5 0,4 6 151,0 8 1,1 8-264,-1 4 0,-2 5 90,6 2 0,-5 6-209,0-3 0,-1 0 10,-2 1 0,0-9-73,0 1 1,1-8 185,3-4 0,-3 0 126,3-7 0,-3 0-251,-1-3 109,0-1-248,5 1 150,-4-6-507,4-1 722,-5-5 0,0 0 0,0 0 0</inkml:trace>
  <inkml:trace contextRef="#ctx0" brushRef="#br0" timeOffset="14">16869 4420 8042,'0'-12'933,"5"1"-512,2 0 1,3 3-505,2 0 1,3 1 66,0-5 0,6 1 298,-2 0 0,6-1-124,2 1 1,4 3-137,0 0 1,-3 6-167,-2-2 1,-1 3 94,-3 1 1,-4 0-81,-3 0 1,2 5 54,-2 3 1,-3 3-53,-5 4 0,-4-2 117,0 2 0,-1-1 30,-2 1 0,-5 2-16,-3 2 1,-7-1 125,-4-3 0,1-3-259,-1 4 0,0-4 96,-4 0 0,4-2-1092,0-2 1124,5 2 0,-7-4 0,3 6 0</inkml:trace>
  <inkml:trace contextRef="#ctx0" brushRef="#br0" timeOffset="15">17394 4351 7865,'0'-6'1182,"0"1"-468,0 5 1,0 6-694,0 6 0,0 4 96,0 7 1,0 4-152,0-1 1,1 9 108,3-5 0,-3 6-509,3-6 0,1 2 207,-1-2 0,0 2-206,-4-5 1,4-1 217,-1-3 1,1-5 128,-4-3 1,2-2 248,1-2 0,-1-3-41,1-1 87,-1-4 0,-1 6 115,3-5-133,-3-1 1,5-3-97,-2 0 0,-1 0 21,4 0 0,1 0-156,3 0 0,1 0 78,-1 0 0,2 0-108,2 0 0,-1-3 111,5-1 1,-5-1-188,1 1 1,2 3 96,-2-3 0,0 1-275,-3 0 161,-1 1 1,0-4-755,1 2 917,-6 3 0,4-9 0,-3 3 0</inkml:trace>
  <inkml:trace contextRef="#ctx0" brushRef="#br0" timeOffset="16">17371 4637 7956,'1'-6'325,"3"2"0,-1-1-19,4 1 0,1 0 26,3 4 0,1-4-90,-1 0 0,4-1-231,1 2 0,3 1 120,-4-2 0,4-1-313,-4 2 1,4-1-192,-4 4 0,5-2-233,-5-1 0,0 1-326,-4-1 932,1 1 0,-1-3 0,1-1 0</inkml:trace>
  <inkml:trace contextRef="#ctx0" brushRef="#br0" timeOffset="17">17360 4351 8070,'6'-1'499,"-2"-3"-238,2 3 1,1-8 127,4 5 1,0-3-85,1 3 0,1-4-77,2 4 0,-1-3 6,5 3 0,4-4-460,3 5 1,1-2 177,-4 1 0,3 2-1391,1-1 1439,5 1 0,-3-3 0,5-1 0</inkml:trace>
  <inkml:trace contextRef="#ctx0" brushRef="#br0" timeOffset="18">17885 4306 8110,'0'-7'614,"0"-3"0,-1 9 270,-3-3-142,3 3-158,-4 1-804,5 0 0,0 6 214,0 6 1,0 8-8,0 7 0,0 8 183,0-1 0,0 8-485,0 0 168,0-3 93,0 1 0,1-7-413,3-3 1,-2 1 212,6-8 0,-6 1 161,2-9 0,1 0 60,-1-3-152,0-1-338,1 0 232,-4 1-122,4-6 413,-5-1 0,5 0 0,2 2 0</inkml:trace>
  <inkml:trace contextRef="#ctx0" brushRef="#br0" timeOffset="19">17794 4351 8143,'0'-6'0,"0"0"781,0 2-507,5 3 0,1-4-43,6 5 1,0 5 27,3 2 1,3 8 160,5 4 1,4 8-598,-1 4 0,1 0 86,-4 0 1,0 2-102,0-3 1,-1-2 87,1-1 1,-4-3-89,0-1 1,-5-2 27,1-2 0,-2-2-38,-1-6 0,-1-1 81,0-2 1,-3 1 10,0-5 0,-5 3-82,5-3 0,-4 1-96,4-1 0,-5-3 288,5 3 0,-6-3 0,4-1 0</inkml:trace>
  <inkml:trace contextRef="#ctx0" brushRef="#br0" timeOffset="20">18171 4351 8090,'0'-17'-315,"0"-4"262,0 6 1,1-4 345,3 4 0,-2 0 191,6 3 55,-6 1 1,3 3-33,-5 0 0,2 6-42,2-2 0,-3 9-270,3 7 1,-3 4 39,-1 7 1,0 5-190,0 2 1,0 7 104,0 1 1,0 5-435,0-1 0,4-2 188,-1-2 0,3-3-534,-3-1 1,-1-6 225,1-5 1,3-1 32,-3-7 0,2 0 209,-1-3 1,-3-1-26,3 1 1,-1-6-43,1-2 0,-3-2-327,3 2 555,2-3 0,-5 4 0,4-5 0</inkml:trace>
  <inkml:trace contextRef="#ctx0" brushRef="#br0" timeOffset="21">18433 4294 7999,'0'-23'0,"0"4"250,0 0 0,0 9 321,0-1-12,0 2 252,0 3-527,0 0 0,0 9-126,0 5 0,2 6 82,1 12 1,-1 5-164,1 7 1,0 0 113,1 7 1,-2-1-317,6 5 0,-6-3-123,2-4 1,1 0-141,-1-8 0,4 1 23,-4-8 1,3-4 115,-3-4 0,1-5 118,-1 1 1,-2-6-146,6-1-471,-5-6 249,7 3 498,-9-5 0,9 0 0,-4 0 0</inkml:trace>
  <inkml:trace contextRef="#ctx0" brushRef="#br0" timeOffset="22">18330 4317 8135,'0'-18'0,"7"-2"116,4 5 1,2 0-117,6 3 0,-1 1 258,1-1 1,-3 5 115,-4-1 0,4 6 175,3-2 0,3-1-438,1 1 1,3 4 66,1 4 1,0 8-246,-5 0 1,5 7 64,0 0 0,-4 2-137,-4 2 0,-5 5 95,1 3 0,-4-2-45,-3 1 1,1-3-116,-5 3 0,-1 0-83,-3 0 0,-1-1-14,-3-2 1,-3-3 82,-9 3 0,2-3 87,-5-1 0,0-1 20,-3 1 0,-1-4 165,0 0 0,-4-5-108,1 1 0,-1-2-7,4-1 0,4-6-92,0-2 1,9-3-394,-2-1 546,9 0 0,-8 0 0,5 0 0</inkml:trace>
  <inkml:trace contextRef="#ctx0" brushRef="#br0" timeOffset="23">18890 4260 7913,'0'-11'-317,"0"-1"744,0 1 710,0-1-481,5 6-392,-4 1 0,5 11-240,-6 6 1,0 4 125,0 7 1,0 1-106,0 3 0,0 2 80,0 5 1,0 0-225,0 1 1,0 2 65,0-3 1,0 5-249,0-8 0,1 4 64,3-4 0,-3-5-44,3-3 1,-2-1 156,2-7 0,-1 0 37,4-3 1,-3-5 159,4 1 1,-1-6-91,5 2 0,-3-3 62,2-1 0,-2 0-73,6 0 0,-2 0 75,-2 0 1,4-1-106,1-3 1,3 2-116,-4-6 1,4 1-68,-4-5 1,4 4 52,-4 1 0,-3 1-370,-5-2 1,0-2 536,0 2 0,-2-2 0,-5-1 0</inkml:trace>
  <inkml:trace contextRef="#ctx0" brushRef="#br0" timeOffset="24">18856 4591 7919,'-10'-11'588,"2"-1"1,4 5-131,8-1 0,2 4-755,6-3 0,1 0 125,2 0 1,-1-2 396,5 5 0,0-4-130,4 5 1,3-6-159,1 1 0,3 2 37,-3-2 1,0 6-165,-4-2 0,-6-1-372,-1 1 0,-4-4 47,0 5 515,-6-1 0,-1-1 0,-5-2 0</inkml:trace>
  <inkml:trace contextRef="#ctx0" brushRef="#br0" timeOffset="25">18867 4283 7919,'-7'-5'0,"-1"-3"0,6-2 325,-2-1 1,9-1-26,6 1 0,1-1-63,3 1 1,3-1-97,1 1 1,2 3 103,2 1 1,0 4-330,0-1 1,0 3 112,-1 1 1,0 0 200,-3 0 1,3 0-27,-3 0 1,-3 0-205,-1 0 0,-2 5 0,-2 2 0</inkml:trace>
  <inkml:trace contextRef="#ctx0" brushRef="#br0" timeOffset="26">19358 4226 7996,'-6'-12'2563,"1"1"-2713,10 5 0,-4 7 331,3 10 0,-3 2 257,-1 6 0,0 5-415,0 7 1,2 3 86,1 4 0,-1 6-335,2 6 1,-3-1 210,-1-3 0,0-2-78,0-2 1,0-6-47,0-6 1,0-8-24,0 1 0,4-8 94,-1 0 0,5-2 24,-4-2 0,1-3-504,-1-1 198,-3-4-210,9 2 1,-7-5 199,4 0 1,-4-5 358,1-3 0,-3-2 0,-1-1 0</inkml:trace>
  <inkml:trace contextRef="#ctx0" brushRef="#br0" timeOffset="27">19313 4443 7970,'0'-12'0,"1"1"869,3-1-509,2 6 0,6-3-315,-1 5 0,-3-3 29,-1 3 1,-3 0 594,4 4 0,-1 3-195,5 4 0,3 1-147,0 7 0,2 3-146,-2 1 0,-3 6-71,4 2 0,-4 0-10,0-4 0,-1 3-218,1 1 1,-1-1-262,1-3 1,-1-4 223,0 0 1,0-5-120,-4 2 0,3-4 86,-2 0 1,1-5 138,-2 1 0,0-6 44,-3 2 0,-2-2 271,6-2-175,-6 0 1,5 0 122,-4 0 1,-1-6 429,1-1 1,-1-3-246,-2-2 0,0 0 126,0-4 1,0-1-109,0-6 0,0 0-185,0 0 1,0-2-55,0-6 1,0 5-237,0-9 1,0 2-193,0-5 0,0-1-302,0-3 1,0 3 127,0 4 0,-2 6 156,-1 3 1,1 7-801,-1 3 227,1 4-532,2 0 745,0 6 0,0 6-155,0 7 0,0 9 783,0 3 0,-5 2 0,-1 2 0</inkml:trace>
  <inkml:trace contextRef="#ctx0" brushRef="#br0" timeOffset="28">19884 4283 7906,'1'-12'993,"3"1"-854,2 5 0,2-3-96,-1 5 345,-4 0 0,3 5-110,-2 3 1,-3 6-158,3 6 1,-3 5 122,-1 2 1,0 1-130,0 7 1,0-1 40,0 4 0,0-1-158,0-2 0,0 2-148,0-3 1,0-1-31,0 2 1,0-10-244,0 2 1,0-6 222,0 2 1,2-5-251,1 1 0,-1-6-139,2-2 209,2-4 1,-4 6 379,6-5 0,-5 0 0,2-4 0</inkml:trace>
  <inkml:trace contextRef="#ctx0" brushRef="#br0" timeOffset="29">19701 4317 7894,'5'-11'713,"1"-1"0,7 1-395,2-1 1,3 5-297,5-1 1,-5 2 545,-3-2 1,3 2-157,1 2 1,6 2-578,2-6 0,1 5 129,-2 0 0,-2 1-804,3 2 0,-3 0 188,-1 0 652,0 0 0,-5 5 0,-2 2 0</inkml:trace>
  <inkml:trace contextRef="#ctx0" brushRef="#br0" timeOffset="30">20752 4214 7922,'0'-6'650,"0"-4"-469,0 9 249,0-5-315,0 17 0,1 1 103,3 11 0,-3 1-217,3 3 0,1-2 50,-1 6 1,1-1-44,-1 4 0,-3-1-26,3-2 1,-2 1-218,2-6 1,-3 5 68,3-5 1,-3-3 135,-1-4 0,0-5-2,0 1 0,2-6 2,1-1-530,-1 0 178,3-2-200,-5-1 582,0-5 0,0 0 0</inkml:trace>
  <inkml:trace contextRef="#ctx0" brushRef="#br0" timeOffset="31">20660 4249 7887,'8'-16'0,"0"1"0,-3 0 442,6 3 1,-1 1-59,9 0 0,-1-1-187,1 1 1,3 3 29,-3 1 0,-2 4-15,2-1 1,2 3-157,5 1 0,0 5 115,4 3 1,-1 3-272,2 4 0,-3-1 122,-5 5 0,-2 0-267,-2 4 0,-2 1 135,-6 3 1,-3-3-89,-1 3 1,-4 1-31,1-2 0,-4 2-3,-4-1 1,-2-3 29,-6 3 1,-1-3 64,-2-1 1,1-2 22,-5-2 1,0 1 1,-4-4 0,1 0 194,-1-1 1,1-2-67,3 2 1,-1-6 224,5-1-41,-1-6-184,5 8-988,-1-8 708,6 3 0,1-10 263,5-3 0,5-2 0,1-1 0</inkml:trace>
  <inkml:trace contextRef="#ctx0" brushRef="#br0" timeOffset="32">21254 4214 8117,'0'-16'599,"0"3"-471,0-2 1,1 2 337,3 2-361,3-1 1,-1 5 90,-2-1 497,-3 6 744,-1-3-1122,5 20-154,-4-1 0,4 15-52,-5-2 0,0 3 60,0 8 0,0 1-273,0 3 0,0-1 130,0-3 0,0-4-129,0 0 1,0 1-18,0-5 1,4-2-340,0-1 0,0-7 103,-4-1 0,0-5-73,0 1 1,4-2-1589,0-2 2017,-1 1 0,2-1 0,2 1 0</inkml:trace>
  <inkml:trace contextRef="#ctx0" brushRef="#br0" timeOffset="33">21551 4226 7843,'0'-7'123,"0"-3"538,0 9-239,0-4 254,0 5 0,0 10-560,0 5 1,0 6 71,0 1 1,0 5-192,0 0 1,0 3 85,0-3 0,-4 1-299,1-2 0,-1 0 102,4 4 0,0-4-188,0 0 0,0-2 106,0-1 0,0-1-22,0-3 0,1-3 138,3-4 1,2-1-19,6 1 0,0-5 293,4 1 1,-3-6-91,7 2 1,-1-3 69,3-1 1,1 0-15,0 0 1,-4-1-91,0-3 1,0-1-145,4-2 0,-5-4-228,-3 4 0,-2-2-154,-2 1 0,-5-2 455,-2 3 0,-2-4 0,-2 0 0</inkml:trace>
  <inkml:trace contextRef="#ctx0" brushRef="#br0" timeOffset="34">21528 4500 7903,'5'-7'314,"-2"-1"149,5 4 1,-1 0-259,5 4 1,0-4-41,4 0 1,-3-1-209,7 1 0,0 2 78,6-6 1,-4 6-122,5-2 0,-11-1 122,3 1 1,-5-4-1005,-2 5 968,-6-1 0,4-1 0,-4-2 0</inkml:trace>
  <inkml:trace contextRef="#ctx0" brushRef="#br0" timeOffset="35">21426 4237 7903,'5'-11'448,"1"3"165,5 0 0,7 1-191,5-5 1,5-3-13,6 0 0,0 0-218,1 3 0,-1 2-198,0 3 0,4-4-235,0 4 1,0-2-203,-3 1 0,-6 3 443,-2 5 0,-3 0 0,-2 0 0</inkml:trace>
  <inkml:trace contextRef="#ctx0" brushRef="#br0" timeOffset="36">22499 4169 7977,'0'-7'-253,"0"2"354,5 5 1,-4 1-72,3 3 1,-1 4 287,1 7 0,-3 2-49,3 2 0,-3 6-133,-1-2 0,4 6-81,0-2 0,1 3 3,-2-3 1,-1 3-191,2-3 0,1-2 76,-2-6 0,2 2 21,-1-6 0,-2 0 64,1-3 1,-1-1-223,-2 0 0,0-3-495,0 0-188,0-6 876,0 3 0,-5 0 0,-2 2 0</inkml:trace>
  <inkml:trace contextRef="#ctx0" brushRef="#br0" timeOffset="37">22248 4214 7977,'11'-11'0,"1"-1"119,-1 1 1,6 3 220,2 1 1,6 3-29,2-4 1,1 2 257,-2-2 1,0 0-317,4 4 1,1-4-31,3 4 1,0-5-188,0 2 1,1 2 47,-1 1 1,-4-1-309,1 1 1,-7 0 69,-1 4 0,-2 0-395,-5 0-257,-1 0-674,-4 0 1479,-5 0 0,0 5 0,-6 2 0</inkml:trace>
  <inkml:trace contextRef="#ctx0" brushRef="#br0" timeOffset="38">22956 4146 7977,'0'-12'-46,"5"2"23,3 3 1,-2-2-159,2 5 1,-6-1-26,2 1 1632,-3 3-542,-1-4-526,0 5-114,-5 0-151,-1 0 1,-6 1-1,1 3 0,0 2 54,-1 6 0,1-1-60,-1 0 0,-3 6 28,0 2 0,-2 2-126,2 2 0,2 1 100,-2 3 0,2 1-118,2 2 1,3 0 19,1-4 1,4 0-187,-1 4 0,4-6-12,4-1 1,3-1 145,4-7 1,4 0 21,1-3 0,3-1-12,-4 0 0,4-4 106,-4-4 1,5-1-106,-1-2 0,3 0 127,1 0 1,0-5 3,-1-3 0,-3-2 108,1-1 1,-3-2 31,2-2 1,-2 1-52,-6-5 0,-1 0-188,-2-4 0,1-1 99,-5-3 1,-2-1-191,-6-2 1,-3-6 115,-8 6 1,1-5-395,-5 9 0,0 0-37,-4 7 0,4 3-206,0 4 0,5 2 160,-2 3 0,8 2 470,0 5 0,0 0 0,-3 0 0</inkml:trace>
  <inkml:trace contextRef="#ctx0" brushRef="#br0" timeOffset="39">23458 4134 7977,'6'-11'0,"-4"0"-209,6-1 269,-1 1 895,0-1-572,-2 1 0,-7 1-52,-1 2 1,-4 3-139,-4 5 1,-1 0-106,1 0 1,-4 1-15,0 3 0,-4 1 69,3 3 0,-3 2-178,4-2 1,0 2 84,3 1 0,1 4-134,0 1 1,3 0 16,0-1 1,6-2 10,-2 2 0,3-2 14,1-2 1,0 2 38,0 2 1,1-6-67,3 3 0,2-4 74,6 4 1,-1-2-35,0-2 0,6 2 36,2-3 0,-1 0-23,1 0 1,-1 1 13,1 3 1,1 0-89,-5-4 1,0 3 81,-3-2 1,-1 2-3,1 1 1,-2 1 44,-3-1 1,-2 5-48,-5-1 0,0 0 147,0-4 1,-1 1-82,-3-1 0,-3 1 60,-9-1 1,3 1-80,-7-1 0,1 0-39,-3 1 0,-1-5-144,0 1 0,1-2-280,3 2 1,-1 1-138,5-5 0,0-1 565,3-3 0,6 6 0,1 0 0</inkml:trace>
  <inkml:trace contextRef="#ctx0" brushRef="#br0" timeOffset="40">23767 4146 7977,'0'-12'-64,"0"1"0,0 3-194,0 1 649,0-1-60,0-3 354,0-1-391,0 1 1,-1 4-72,-3 4 1,-3 1-66,-4 2 0,0 0 13,-1 0 0,1 0-130,-1 0 0,1 5 96,-1 3 1,1 2-211,0 2 1,-3-1 52,2 1 1,-2 0-146,7 3 1,0-2 52,0 2 0,4-2-47,-1-2 1,3 2 41,1 2 1,5-2 50,3 2 0,6-2 17,1-2 0,5 1 5,-1-1 0,7 1 55,0-1 1,0 1-47,-7-1 0,1 0 137,-5 1 0,4-2-116,-3-2 1,-3 2 106,-5-3 1,1 3-83,-5 2 0,0-1 5,-4 1 0,0-1-125,0 1 0,-5-1 118,-3 0 0,-4 1-98,-3-1 0,1-3 75,-5-1 0,-4 1 27,-3 4 1,-1-2-45,4-3 0,0 3-196,1-2 0,3-3-74,0-1 1,8 1-541,0-1 110,7 0 731,-1-4 0,0 0 0,-1 0 0</inkml:trace>
  <inkml:trace contextRef="#ctx0" brushRef="#br0" timeOffset="41">24018 4169 7977,'0'-17'346,"0"4"0,1-2-42,3 8 142,-3 2-385,4 5 1,-5 1 441,0 3 1,0 7-179,0 8 1,0 4-49,0 4 1,-1 2-170,-3 5 0,3 0-149,-3 1 1,3-1-182,1 0 1,0-1 131,0-3 1,0-2-130,0-5 0,1-1 24,3-3 0,2-3 98,6-4 0,-1-2-14,1-2 0,0 0 59,4-4 1,-2 0-78,5-4 1,-4 0-90,4 0 1,-1 0-67,1 0 1,1 0 70,-5 0 1,0-1-285,-3-3 1,-4-1-15,-1-3 511,-4-2 0,2 4 0,-5-6 0</inkml:trace>
  <inkml:trace contextRef="#ctx0" brushRef="#br0" timeOffset="42">23892 4420 7977,'2'-10'114,"2"2"0,3 2 39,8 2 0,2 3-59,2-3 1,-1-1 28,-3 1 1,3 0-62,4 4 1,3-4-72,1 1 0,-2-1 69,3 4 0,-3-4-324,-1 0 0,-5 0-7,-3 4 1,-2-3-169,-2-1 439,-5 0 0,5-1 0,-5-1 0</inkml:trace>
  <inkml:trace contextRef="#ctx0" brushRef="#br0" timeOffset="43">23938 4146 7977,'6'-12'37,"6"1"1,4 0 527,7-1 0,1 1-338,3-1 0,-2 5-439,6-1 1,-3 4 3,6-3 0,-7 4 179,3-1 1,-1 3-416,-2 1 0,0 0 444,-5 0 0,1-5 0,0-1 0</inkml:trace>
  <inkml:trace contextRef="#ctx0" brushRef="#br0" timeOffset="44">24578 4054 7977,'6'-11'956,"4"1"-79,-2 2-737,-3-2 1,0 8 83,-5-6 0,-1 5 62,-3 0 1,-2 1-63,-6 2 0,1 0-284,-1 0 0,0 5 67,-4 3 0,2 0-14,-5 3 0,5-2-88,-1 6 0,-1-1 26,0 1 0,1-2-34,4 2 0,3 2 31,1-2 1,4 0-49,-1-3 1,3 3 91,1 0 0,5 2-14,3-2 1,3-3 16,4 4 1,-1-4-13,5 0 0,0 3 55,4 0 1,-4 1-41,0-5 0,-1 2 115,1 2 0,1-2-92,-4 2 0,-5-1 54,-3 1 0,-2-2-39,2 2 0,-3-2 160,-5-2 0,0 2 19,0 2 0,-2-2 136,-1 2 1,-4-2 137,-4-2 1,-6 0-140,-2 1 0,-2-2-256,-2-2 1,0 2 75,0-3 1,0 0-528,0 0 0,1-4 222,-1 1 0,4-3-899,0-1 1054,5 0 0,-8 0 0,4 0 0</inkml:trace>
  <inkml:trace contextRef="#ctx0" brushRef="#br1" timeOffset="45">2056 7138 8172,'0'6'411,"0"-1"2129,0-5-2486,0-5 1,0-1 100,0-5 1,0-1-105,0 1 0,4-2-28,-1-2 0,2 1 77,-1-5 0,-1-1-176,4-7 1,0 2 107,0-6 0,4 1-76,-4-5 1,3 0-33,2-3 0,-1 2-150,1-2 1,-1-1 71,0 1 1,0 0-166,-4 3 1,3 1 178,-2 0 0,-2 3 43,2 1 1,-6 5 123,2-2 1,-3 0-72,-1 4 1,0-1 103,0 9 1,0 0-68,0 3 1,0 5 194,0-1-56,0 6 360,-5-3-455,4 5 1,-4 1 14,5 3 0,0 6-91,0 5 0,0 5 81,0-1 0,0-1-183,0 1 0,0-1 97,0 1 1,5 1-103,3-4 0,1-1-30,-2-4 0,3-1-69,-2-2 1,2 1 185,2-5 0,3-1-46,0-3 1,0-3 188,-3-1 1,-1-5-108,1 1 1,3-2 107,0-1 1,-1-2-14,-6-2 0,2 2 40,-3-2 1,2 1-65,-1-1 1,1 2 5,-5-2 0,-1 2 278,-3 2-149,5-1 169,-3 1-236,3 5 0,-5 3 93,0 11 0,0 1-113,0 10 1,0 3 72,0 5 0,1 9-133,3-2 1,-3 0 87,3 0 1,1-2-363,-1 6 1,3-4 111,-3-3 0,4-3-154,-4-5 0,3-2 68,-3-2 0,0-6-6,-4-5 68,5-1-663,-4-1-387,4 5 1200,-5-10 0,0 4 0,0-5 0</inkml:trace>
  <inkml:trace contextRef="#ctx0" brushRef="#br1" timeOffset="46">3004 6373 8141,'-7'0'767,"2"0"103,5 0 0,4 1-416,0 3-257,5-3 0,-3 4-186,6-5 53,-1 0 0,2 0 238,2 0-614,-2 0 250,3 0 0,1 0-93,2 0 1,-2-1 89,2-3 1,-3 2-180,3-6 152,-5 5 1,6-3 17,-5 2 1,0 2-66,-3-6 0,-1 6-12,1-2 0,-1 3-196,0 1 0,0-2-465,-4-1 426,3 1-284,-8-3-244,8 5 914,-9 0 0,4 5 0,-5 2 0</inkml:trace>
  <inkml:trace contextRef="#ctx0" brushRef="#br1" timeOffset="47">3027 6601 8332,'7'0'606,"1"0"1,-4 0-279,3 0 1,2 0 108,6 0 0,-1-1-179,5-3 0,-3 3-41,3-3 0,-2-1-85,2 1 101,3 0-181,-4-1 0,1 3-149,0-6 0,-1 6-101,1-2 1,-2 1-455,-1 0 0,-4 1 354,3-2 298,-2 3 0,-1 1 0,-1 0 0</inkml:trace>
  <inkml:trace contextRef="#ctx0" brushRef="#br1" timeOffset="48">3997 6087 8334,'0'-6'-249,"0"-4"0,0 7 571,0-4 159,0 4 32,0-2 522,0 5-965,0 5 0,4 3-31,0 7 1,4 3 170,-5 5 1,2 5-239,-1 2 1,1 3 118,3 1 1,-2 2-197,-2 2 1,-3-1-19,3 4 0,-1-2-28,0 2 0,-1-4 89,2 1 1,-3-2-202,-1-2 1,0-5 140,0-2 63,0-3 1,0-5 82,0 0 1,0-5 325,0 1-134,0-2 245,0-2-170,0-4 97,0-2 871,0-5-933,0-5-359,0 3 0,1-6 200,3 4-241,-3 0 0,8 3 41,-5-3 0,5 3-115,-2-3 1,4 3-19,0 1 1,0 0 154,1 0 1,3 0-111,0 0 1,2-2 81,-2-2 0,-2 3-44,2-3 0,1 3 34,0 1 0,3-1 20,-4-3 1,1 3 9,0-3 1,-4 1 1,4 0 1,-4 1 19,0-1 0,-1-2 3,0 1 0,-3-1-34,0 1-1,-1 3-213,0-5-342,-2 6-395,-5 0 0,-2-3 979,-1-1 0,-4-5 0,-4 3 0</inkml:trace>
  <inkml:trace contextRef="#ctx0" brushRef="#br1" timeOffset="49">4054 6498 8046,'5'-6'0,"-3"-4"13,2 2 113,2-2 0,-1 3 332,3-1-216,2 5 1,-4-3-48,6 2 1,-1 3 17,0-3 0,1 3-168,-1 1 0,1 0 150,-1 0 1,4 0-210,0 0 0,5 0 55,-5 0 0,4 0-62,-4 0 0,4 0 55,-4 0 1,4-1-132,-3-3 1,0 1-356,-1-4 0,-6 3 218,3-4 0,-5 4-1003,1-3 674,-3 4 563,-5-7 0,0 4 0,0-6 0</inkml:trace>
  <inkml:trace contextRef="#ctx0" brushRef="#br1" timeOffset="50">4089 6122 8173,'0'-12'390,"5"1"189,2-1 0,4 5-206,0-1 0,2 4 25,2-3 0,3 3 126,4-4-341,1 6 0,0-7-183,0 5 30,0 0 1,0 4-169,0-5 1,-4 4-375,0-3 1,-2 3 303,2 1 208,3 0 0,-4 0 0,5 0 0</inkml:trace>
  <inkml:trace contextRef="#ctx0" brushRef="#br1" timeOffset="51">4751 5973 8092,'-6'-11'-110,"1"3"-73,5 0 860,0 6 55,0-8-345,0 9-4,0-5-35,0 6-323,0 6 1,0-4 110,0 6 1,0 4-12,0 7 0,0 3 14,0 1 1,3 5-173,1 2 0,1 3-184,-1 1 164,-3 6 0,6-5-412,-3 3 264,-3 3 100,4-5 1,-5 3-98,0-5 0,0 0 41,0 1 1,0-5 69,0 1 0,0-6 57,0 2 1,0-5 89,0-3 1,0 2-48,0-6 0,0 4 155,0-4 1,0 0 41,0-3 1,0-4 88,0-1-205,0 1 1,0-1 58,0 1 151,0-6-133,0 4 168,0-6-172,0 5-151,0-4 130,0 4 133,0-5-188,5 0 1,-2 0-24,4 0 1,1 0-88,3 0 0,1 0 44,-1 0 1,0 0 5,1 0 1,3-1-60,0-3 0,4 3 68,-3-3 1,3-1-129,-4 1 1,1-4 57,0 5 0,-8-3-229,4 3 49,-3 1 1,-2-3-603,1 5 217,-5 0-316,2 0 911,-16 0 0,4 0 0,-10 0 0</inkml:trace>
  <inkml:trace contextRef="#ctx0" brushRef="#br1" timeOffset="52">4763 5962 8057,'0'-12'-362,"0"1"-4,0 5 1,1-3 493,3 5 1,-2 0 466,6 4 0,1 0-485,6 0 43,-2-5 1,8 4-28,-2-3 1,3 3-146,1 1 1,-1-4-205,1 0 0,-4-1 158,0 1 1,-3 3-560,3-3 1,-5 3 90,1 1 533,-8 0 0,4 0 0,-5 0 0</inkml:trace>
  <inkml:trace contextRef="#ctx0" brushRef="#br1" timeOffset="53">5242 6087 8004,'-6'-7'-161,"2"-1"1,3 4-8,1-3 1071,-5 4-338,3-2 58,-3 5 102,5 0 1,4 1-554,0 3 0,5 2-153,-2 6 1,5 1 136,3 2 0,-2 4-175,2 8 0,2-2 110,-2 5 0,4-3-163,-4 3 1,4 1-321,-4 3 282,6 0 1,-9-3-103,3-1 248,-2 1 0,-3-3-74,-2-5 1,1-2-9,-5-6 1,5 4 74,-2-3 0,-1-2 51,2-7-110,-5 3 0,3-5 33,-2 3 0,-3-2-403,3-2 192,-3-3-419,-1 5-66,0-6 1,-5-11 0,-1-1 0</inkml:trace>
  <inkml:trace contextRef="#ctx0" brushRef="#br1" timeOffset="54">5539 6007 8058,'0'-17'-77,"0"0"-38,0 6 0,0 3 144,0 0 9,0 6 759,0-3-370,0 5 0,-4 9-285,1 2 0,-6 9-53,1 3 1,-3 5-101,-5 6 1,2 5 65,-5-1 1,4 5-146,-4-1 1,0 1 154,-4-1 1,0 1-149,1-5 1,0-1 32,3-7-275,2-2 268,1-5 0,7-4-41,-2 0 1,3-5-78,0 1 0,2-3-263,2-5 0,3 0 438,-3-4 0,3-1 0,1 3 0</inkml:trace>
  <inkml:trace contextRef="#ctx0" brushRef="#br1" timeOffset="55">5722 6510 7971,'0'-6'44,"0"0"866,0 6-652,0 6 1,0 0-53,0 5 1,0 2-15,0 2 1,1-1 9,3 5 1,-2-4-166,6 4 0,-5-3-51,0 3 1,3-4 17,-3 4 1,1-5-102,-4 1 1,4-2 58,0-2 1,0-3-87,-4 0 1,0-5 47,0 5 1,1-6-232,3 2-319,-3-2 213,4-2-12,-5 0 1,5-11-1,1-1 1</inkml:trace>
  <inkml:trace contextRef="#ctx0" brushRef="#br1" timeOffset="56">5710 6373 7993,'-7'-12'331,"-1"1"0,6 3-82,-2 1-13,3 4 138,1-7-128,0 9 0,1-4-147,3 5-355,-3 0 0,8 1 256,-5 3 0,10-3 0,-2 4 0</inkml:trace>
  <inkml:trace contextRef="#ctx0" brushRef="#br1" timeOffset="57">5916 5893 8000,'0'-6'956,"0"-4"-620,0 8 118,0-3-460,0 5 43,5 0 126,1 0-200,6 0 36,4 0-7,2 0 1,1 0 29,0 0 0,0 0 20,4 0 1,1 0-110,3 0 0,-4 0 103,0 0 1,-2 0-6,-6 0 1,4-1-16,-3-3 1,-1 3 5,-4-3 0,1 3 133,-1 1-106,-5 0 8,-1 0 37,1 0-124,-5 0-10,4 0 46,-5 0-13,0 5 0,0 1-180,0 6 206,0 4-22,0 2 1,4 5-52,0 0 55,-1 5-4,-3-4 1,0 9 7,0-3 1,0 2-70,0-2 1,0 3-9,0-2 1,0-1-11,0 5 1,0-8-135,0 8 1,0-9 134,0 1 1,0 1-33,0-1 1,4-2 166,0-6-147,5 3 123,-8-10 1,8 9 107,-5-6 1,3 0-75,-3-4 1,0 5 150,-4-1 0,4 0-65,0-3 223,-1-1-272,-3 0-17,0 1 1,0-5 127,0 1 0,-1-4-8,-3 3-87,3-4 4,-4 2 1,4-4 137,-3 3 0,1-3-71,-4 3 1,3-3 126,-4-1 1,5 0-75,-5 0 1,0 0 161,-3 0 1,-1 0-132,1 0 1,0 0 52,-1 0 0,-3-3-11,0-1-43,0 0-271,-2 4 1,3 0-154,-5 0 1,4 0-186,-4 0 1,5 0-440,-1 0 0,6 0-780,1 0-964,6 0 2521,-4 0 0,1-5 0,-1-1 0</inkml:trace>
  <inkml:trace contextRef="#ctx0" brushRef="#br1" timeOffset="58">6830 6247 8528,'0'-6'760,"1"1"-458,3 5-137,2 0 1,6 0-40,-1 0 1,0 0-7,1 0 1,3 0-92,0 0 0,2 0 199,-2 0-167,3 0 0,3-4 30,-2 0 0,3 0-18,-3 4 0,3-3-96,0-1 1,0-1 50,-3 1 0,1 3-137,-5-3 0,-1 1-342,-6-1 84,2 3-863,-9-4 576,5 5 654,-6 5 0,-6 2 0,0 4 0</inkml:trace>
  <inkml:trace contextRef="#ctx0" brushRef="#br1" timeOffset="59">6841 6441 8048,'6'0'-355,"5"0"0,-8 0 951,9 0 0,-3 0-144,6 0 0,-1 0-151,1 0 1,3 0-124,5 0 1,1 0-77,2 0 0,-1 0-150,1 0 1,-2 0-80,-1 0 1,0-3-743,0-1 642,-5 0 0,2 4-649,-5 0 876,0 0 0,2 0 0,1 0 0</inkml:trace>
  <inkml:trace contextRef="#ctx0" brushRef="#br1" timeOffset="60">7709 6030 7933,'-1'-11'-49,"-3"-1"1,3 5 236,-3-1 95,3 1 34,1 0 243,0-3-36,0 9-163,0-9-299,0 8 1,1-4 206,3 2-275,2 3 0,6-4-27,-1 5 22,5-5 0,-3 4-111,2-3 0,-1 2 54,2 2 18,-4 0 0,5 0-104,-6 0 1,1 6 59,-1 1 1,-3-1 24,-1 2 0,0 0-16,0 3 1,2 1-100,-5-1 0,0 0 136,-4 1 7,0-6 1,0 4 139,0-2 1,-2-2-96,-1 2 1,0-1 279,-5 5-165,1-6 1,-1 4 33,1-2 0,0-2 88,0 2 0,-4-2 164,4 2-268,2 2 163,-5-9-68,8 10-191,-3-10 1,5 5 208,0-2-425,0-3 190,0 9 0,2-7-78,1 4 0,0-3 21,5 4 1,0-6 9,8 2 47,-4 3 1,6-6-169,-3 3 61,3 2 1,0-1-273,-3 3 206,3 2 0,-5-4 18,2 6 0,-3-1-79,0 0 1,-2 5 92,-2-1 1,1 1-20,-6 0 0,1-2 103,-4 5-42,0-5 0,0 3-120,0-1 347,-5-4-214,-1 5 1,-7-2 339,-2 0 0,1 0-140,-5-3 1,4-4 339,-4-1 0,0 1-37,-4 3-159,0-4 0,0 1 116,0-4 0,4 1 61,0-1 1,9-3 467,-2 3-1057,4-3 55,-4-1-68,6 0-153,1 0-129,5-5 0,0 3-548,0-6 0,1 4 434,3-3 548,2 4 0,11-7 0,0 4 0</inkml:trace>
  <inkml:trace contextRef="#ctx0" brushRef="#br1" timeOffset="61">8223 6613 7821,'0'-7'320,"0"-3"315,0 9 410,0-4-224,0 5-839,0 5 0,0-3-746,0 6-780,0-5 1544,0 2 0,5 0 0,1 1 0</inkml:trace>
  <inkml:trace contextRef="#ctx0" brushRef="#br1" timeOffset="62">8611 5973 7767,'-3'-8'-39,"-1"1"0,0 3 1128,4-4-362,-5 6-126,4-8-83,-5 9 175,6-5-110,0 6-562,0 11 0,0-4-159,0 8 115,0-2 1,0 2-23,0 1 0,0 3 43,0-4 0,0 0-109,0-4 0,0 5 63,0-1 0,0 0-56,0-3 0,0-1 43,0 0 0,0-3 4,0 0 122,0-1 1,0 1-83,0-1 278,0-4-155,0 2 71,0-5-92,0 5-94,0-4 1,0 6 65,0-3-34,6-3 1,-1 5 9,2-2 0,3-3-10,-2 3 0,2 1-7,2-1 0,3 1-2,0-1 1,4-3-47,-4 3 1,4 1 52,-3-1 1,3 1-115,-4-1 1,4 1 41,-4 2 0,2 4-132,-2-4 0,-2 0 2,2 0 0,-4 1 77,-3 3 0,2 1-93,-2-1 1,-3 4 112,-2 0 1,-1 2 22,-2-2 1,0-2-40,0 2 1,-5-2 106,-3-2 0,-2 1-141,-2-1 556,-4 0-301,3 1 0,-8-1 153,2 1 0,-3-5-88,-1 1 1,-1-4-52,-3 3 1,3-4-54,-2 1 1,2-3-263,1-1 0,5 0 95,3 0 0,2 0-115,2 0 1,4-5-271,3-3 0,3 2-337,1-2 0,0-3 807,0-4 0,0-6 0,0 4 0</inkml:trace>
  <inkml:trace contextRef="#ctx0" brushRef="#br1" timeOffset="63">8520 5996 7967,'0'-11'186,"0"-1"67,0 6-1,0-4 160,0 8 56,0-3 44,0 5-67,5 0 1,3 0-183,7 0 1,3 0-45,4 0 0,1 0-13,0 0 0,4 0 14,-1 0 0,5 0-151,-4 0-12,4 0 1,-7-1-111,3-3 0,-3 3 101,-1-3 1,0 3-901,0 1 1,0-1 80,-1-3 771,-4 3 0,4-5 0,-5 6 0</inkml:trace>
  <inkml:trace contextRef="#ctx0" brushRef="#br1" timeOffset="64">2341 7755 7702,'0'-7'981,"0"2"-456,0 5-391,-5 0 0,3 0-114,-6 0 1,4 0 222,-3 0-295,-1 0 48,-3 5 0,-1-2 66,1 5 0,-1-1 41,1 5 0,-4-1-114,-1 0 0,0 2 76,1 2 0,2 3-121,-2 5 1,-2 0 37,2 0 0,1 0-5,7-1 0,-4 1-64,4 0 0,2 0 67,1 0 1,-1 0-86,1-1 1,0-3 79,4 0 0,4-5-94,0 2 0,5-4 81,-2 0 0,5-5 44,3 1 1,-1-5-60,5 0 0,-1-1 2,1-2 1,2 0-18,-2 0-65,3 0 107,1-5 0,-4-2-56,0-4 1,-4-1 34,4 1 0,-5-1 36,1 1 1,-3 0-45,-5-1 1,2 1 144,-5-1 1,0-3-53,-4 0 54,0-5 1,-1 6 179,-3-5 1,1 0 108,-4-4-221,-1 0 0,-2 4-150,2 0 0,-2 1 88,2-1 0,2-1-38,-2 5 121,1-1-234,-5 5 181,1-1-22,0 6 33,4 1 7,2 5-236,5 0 0,5 0 126,3 0 1,2 0 45,1 0 1,5 0 2,-1 0 0,5 0 5,-1 0 1,3 0-63,1 0 1,3 0 8,1 0 0,-2 0-35,-6 0 0,2 0 73,-6 0 0,4 0-184,-4 0 0,0 0 42,-3 0 71,-6 0-4,4 0-219,-8 0 210,3 0-1008,-5 0 482,-5 0 535,-2 5 0,-4 1 0,-1 6 0</inkml:trace>
  <inkml:trace contextRef="#ctx0" brushRef="#br1" timeOffset="65">2787 7595 8063,'-7'-5'-1008,"2"4"1523,5-10-34,0 10 113,0-9-330,0 9 15,0-9-52,0 8-114,0-8 1,0 8 116,0-6-42,5 5-108,2-7-67,4 4 77,1 0 0,-2-1-74,-3 3-22,3 3 0,-3-4-16,4 5-8,1 0 1,-5 0 52,1 0 0,-1 0 2,5 0-24,-6 5 1,3 2-89,-5 4 0,0 0-39,-4 1 51,0 4 0,0-3 29,0 2 0,0-1-108,0 1 1,-2-2 27,-1 2 1,0-1 83,-4 1 1,0-2 28,0 2-27,-4-2 1,6-5 8,-2-1 1,-3-3-15,2 4 276,3-6 17,-5 8-254,8-8 0,-4 3 277,2-5 11,3 0-91,-4 0 308,5 0-217,5 0 0,-2 0-88,4 0 1,1 0-40,3 0 0,1 1 19,-1 3 1,0-3-15,1 3 1,-1-3 32,1-1-39,-1 0-26,6 0 1,-5-1 41,4-3 0,-4 3-85,0-3 0,-1 3-123,1 1 0,-1-4-39,0 0 1,-3 0-267,0 4 1,-5 0-518,5 0 412,-5 0 222,2 0 226,-5 0 0,0 0 0</inkml:trace>
  <inkml:trace contextRef="#ctx0" brushRef="#br1" timeOffset="66">3552 7755 8053,'-6'-2'-266,"2"-1"550,2 1 77,2-3-63,0 5-250,0-5 1,2 4 70,2-3 1,-2 3 5,6 1 0,-4 0 128,3 0-106,1 0 0,7 0-21,0 0 1,2 0 35,-2 0 1,3 0-9,5 0 1,1-4-58,2 0 1,-2-5-64,3 2 1,-3-2 19,-1 1-46,0-2 0,-4 5 146,0-3-534,-10 3 137,6 5-945,-14-5 859,4 4 0,-6 0 329,-3 5 0,-2 10 0,-5-2 0</inkml:trace>
  <inkml:trace contextRef="#ctx0" brushRef="#br1" timeOffset="67">3506 7960 8207,'8'0'-4,"-1"0"0,-3-1 109,4-3 0,-4 3 277,3-3 1,2 3-43,6 1 1,-1-4 175,5 0 0,0-1-193,4 1-142,0 3 1,1-5-70,3 2 0,-4 3-219,0-3 0,2 3-228,-6 1 0,1 0 245,-5 0 90,-2 0 0,9-5 0,-4-2 0</inkml:trace>
  <inkml:trace contextRef="#ctx0" brushRef="#br1" timeOffset="68">4283 7561 7970,'-7'-5'0,"-1"2"-89,4-5 1,0 5 124,4-5 0,-4 4 336,0-3 0,1 3 158,3-4-301,0 6 0,-2-3 181,-2 5 0,3-2-88,-3-2 14,3 3 248,1-4 43,0 5-579,0 5 0,0-1 119,0 7 0,1 0-37,3 8 0,-1 0 11,4 3 0,-3 3-124,4 1 0,-1 3-185,5 6 102,-1-1-28,-4 0 0,3 0-116,-3 1 159,4-1 1,0 0-362,0 1 1,0-6 11,-4-3 186,3-2 1,-5-5-73,3 1 0,2-7 76,-2 3 1,-3-4-111,-1 0 276,2-1 24,0 1 0,1-5-235,-4 1 179,-1-6 13,-2 3 0,1-1-779,3 0 842,-3 0 0,4-4 0,-5 0 0</inkml:trace>
  <inkml:trace contextRef="#ctx0" brushRef="#br1" timeOffset="69">4694 7549 8044,'-6'-18'84,"2"3"1,3 3 431,1 0-410,0 6-115,0 1 658,0 0 425,0 3-603,0-3-381,0 5 0,-2 7 108,-2 4 0,2 6 0,-6 5 0,1 5-8,-5 0 1,5 4-30,-1 0 0,0 2-306,-3 1 112,5 5 72,-4-3 1,4 5-621,-1-3 393,-3-3 0,7 1-444,-4-6 432,-1-4 1,2 1-10,2-4 1,-1-1-8,1-3 0,-1 1 60,1-5 0,3 1 20,-3-5 0,-1-3-117,1-1 46,0-4-526,4 7 130,0-9 243,0 4 0,2-5 360,1 0 0,-1-5 0,3-1 0</inkml:trace>
  <inkml:trace contextRef="#ctx0" brushRef="#br1" timeOffset="70">5025 7880 7919,'0'-11'164,"0"0"0,0 3 243,0 0 137,5 1 0,-3-1 249,1 0-321,-6 6-227,1-3 1,-8 1-46,2 0 1,-2 0-38,-1 4 1,-4 2-105,-1 2 1,-4 3 7,1 8 0,-2-1-142,-2 5 0,0 0 75,0 4 0,1 1-160,3 3 1,3-3-137,5 3 175,-1-3-22,6-1 1,-3-4 20,5 0 0,0-4 31,4 4 0,2-5-195,1 1 0,4-6 64,4-1 0,2-6-107,2 2 1,-1-3 21,5-1 1,-1 0 148,1 0 0,1-5 151,-5-2 0,4 0-116,-3 0 0,3-1 108,-4-3 0,0-1 23,-4 1 0,0-4 228,-4-1 0,2 1-24,-5 4 1,1-1 150,-1 1 0,-3-1 359,3 1-367,-3 0 69,-1 4-397,0-3 131,0 4-39,0-1-215,0 2 10,0 5 0,0 5-185,0 3 0,0 2-63,0 2 59,0-1 212,5 0 0,-2 1-219,4-1 133,1 1 1,0-2-26,-1-3 0,1 2-28,3-5 186,1 5 1,-1-8-122,1 3 115,-1-3-31,0-1 1,0-1 53,-4-3 0,3-2 167,-2-5 1,-3 3 329,-1 0-286,2 1-25,-5-5 1,8 1 135,-5-1 0,4 1 61,-4 0-121,-1-1-189,2 1 1,-3 3 92,1 1-287,-1 4 0,-2-1 69,0 8 0,4 2-58,-1 6 119,6 4 1,-6-2-19,4 5 1,0-4 23,0 5 0,2-7-187,-5 3 0,1 0 114,-1-1 1,-3 1-227,3-5 147,-3 0 241,-1 1 139,0-6 150,0-1 1,-4-6 445,1-3-561,-6 3 1,4-9 100,-3 2 0,2-3 44,2-4 1,3 1-79,-3-5 1,3 0-80,1-4 1,3 0-226,1 0 1,5-4-255,-1 1 1,6-1-334,1 4 0,1 2 238,0 2 0,-2 0-214,5 7 1,-5-1 18,1 10 0,1-1-321,0 4 1,-1 0 822,-4 0 0,1 10 0,-1 3 0</inkml:trace>
  <inkml:trace contextRef="#ctx0" brushRef="#br1" timeOffset="71">5836 7458 7959,'-5'-7'-133,"-1"-3"-1,-1 9 354,-3-9 1,8 9 774,-6-3-677,5 3 1,-3 1-67,2 0 0,3 1-52,-3 3 0,3 3-74,1 8 0,0 5-22,0 6-110,0 3 188,0 6 0,4 0-296,0 3 87,4-2 0,-5 7-454,5-5 362,-6 5 0,4-7-96,-2 2 0,-2 1-99,1-1 1,-1-4 151,-2-3 1,0-5 51,0 5 1,0-6 113,0 2-92,0-3 1,-4-5-110,0 0 514,0-5-182,4 3-14,0-6 1,0 0 226,0 1-236,0-1 196,0 1-103,0-6 169,0-1 1002,0-5-1155,0-5-127,0 4-193,0-9 0,5 8 80,3-1 1,-2-3-143,2 3 1,-1-1-89,5 4 41,4-5 202,-3 4 0,9-8-160,-3 5 130,-3-5 0,6 6-68,-3-4 1,-1 3 52,1-4 1,-5 5-87,1-5 0,-3 5 82,0 0 0,-2 0-770,-2-1 340,2 3 1,-9-5-730,3 2 1214,-3 3 0,-1-10 0,0 5 0</inkml:trace>
  <inkml:trace contextRef="#ctx0" brushRef="#br1" timeOffset="72">5802 7481 7975,'-1'-10'0,"-3"2"-11,2-2 167,-3 3 129,5 1 1,0 0 284,0 2-393,0 3-9,0-4 0,2 1 19,1 0 0,4 0-60,4 4 0,2 0 34,2 0 1,-1-4-138,5 1 0,0-1-301,4 4 234,0-5 33,-5 3 0,3-3-519,-2 5 380,3 0 1,-1-4-711,-2 1 581,3-1 0,-8 4-133,5 0 1,-5 0 410,1 0 0,-2 0 0,-2 0 0</inkml:trace>
  <inkml:trace contextRef="#ctx0" brushRef="#br1" timeOffset="73">6270 7515 7934,'-6'0'1797,"1"0"-1229,5 0-286,5 5 0,-3 1 97,6 6 1,-4 0-317,3 4 157,1 1-72,3 6 1,1 5-60,-1 3 0,2-2 9,2 1 1,-2 1-174,2 3 1,-2-5 39,-2-2 0,4-2-198,1 2 0,-1-7 30,-4 3 216,1-3 0,-1-2 115,0-3 1,0 2-123,-4-2 1,2 0 172,-5-3-150,0-1 0,0 1-55,-1-1 0,2 0 15,-1 1 1,-2-5-12,1 1 1,2-4-139,-1 3 1,4-3-577,-4 4 363,4-6 192,-6 3 1,4-5-443,-2 0 81,-3 0-845,4 0 1211,-5 0 0,0-5 1,0-1-1</inkml:trace>
  <inkml:trace contextRef="#ctx0" brushRef="#br1" timeOffset="74">6578 7618 7953,'0'-18'0,"0"-2"-9,0 4 1,0 1 36,0 4 160,0-1 1,-1 5 763,-3-1-5,3 6-266,-4-3-231,0 5-671,-1 5 212,-6 6 9,1 7 1,-1 6-20,1 3 0,-4 3 154,-1 8 1,-3-2-98,4 2 0,-4 1-71,4-1 0,0 1-201,3-1 1,-3-3-503,0-1 383,0 0 173,3-10 0,1 3 62,-1-8 1,2 1 69,3-4 0,-2-1 111,5-4 1,-1-3-559,1-1-379,3 1 874,-4-2 0,10 5 0,1-5 0</inkml:trace>
  <inkml:trace contextRef="#ctx0" brushRef="#br1" timeOffset="75">6738 7972 7814,'0'-7'15,"-5"2"245,4 0 650,-4 4-187,5-4-241,0 10 0,1 1 110,3 6 0,-3 0-366,3 4 1,-1-2-170,0 5 0,-1-4-339,1 4 237,4-5 0,-6 6-165,3-5 1,-3 4-46,-1-3 182,0-1 0,1-4-9,3 1 1,-3-5 80,3 1 0,-2-4 137,-2 3-486,0-4 157,5 2-770,-4 0 457,4-4 44,-5 4-1136,0-5 1598,0-5 0,5-1 0,1-5 0</inkml:trace>
  <inkml:trace contextRef="#ctx0" brushRef="#br1" timeOffset="76">6727 7835 7972,'-10'-12'0,"2"1"0,3 5 0,5-5 0,0 10 0,1-4 0,3 5 0,2 0 0,11-5 0,1-1 0</inkml:trace>
  <inkml:trace contextRef="#ctx0" brushRef="#br1" timeOffset="77">6841 7492 7959,'0'-8'-661,"0"1"330,0 4 421,0-7 1,0 8 392,0-6 1,0 4 134,0-3 209,0 4-670,0-7 1,1 7-142,3-4 1,3 4 71,4-1 0,0 2-106,1-2 0,-1 3 7,1-3 39,-1 3 1,4-3 14,0 0 0,1 0 44,-5 4 1,4 0-123,1 0 0,3-4 50,-4 1 0,1-1-33,0 4 0,-4-4 113,4 0-111,-4 0 0,0 4-7,-1 0 1,0 0-42,1 0 115,-6 0-26,4 0 11,-3 0 186,4 0-177,-5 0 3,5 0 29,-10 0-34,4 6 1,-5-4-4,0 6 1,1-5 143,3 5-151,-3 0 1,4 3 54,-5 1-53,0-1 0,0 5 45,0 4 0,2 2 14,1 5 1,-1-2-3,2 6 0,-3-5 4,-1 5 0,0-4-242,0 3 190,0 1 0,1-1 43,3 0-278,-3-4-339,4 7 517,-5-4 0,4 1-8,0 1 1,0-6 4,-4 2 0,3 1-3,1-2 1,0 1 12,-4-4 0,0-4 4,0 0 1,0-4 34,0 4 0,0-5 178,0 1 0,0-2 27,0-1-233,0-1 49,0 0 1,0-3 49,0 0-83,0-6 155,0 3 288,0 0-267,0-3 25,0 3 92,0-5 224,-5 0-169,-1 0-158,-6-5 1,5 3-108,-1-1 1,0-3 132,-3 3-192,-6-1 1,4 3-90,-7-3 0,1 3-21,-3-3 1,-1 2-264,0 2 1,-2 0-310,2 0 420,2 0 1,10 0-205,0 0 0,3 0-1097,0 0 256,6 0 0,-2 0 1262,8 0 0,7 0 0,7 0 0</inkml:trace>
  <inkml:trace contextRef="#ctx0" brushRef="#br1" timeOffset="78">7504 7800 7910,'-7'0'205,"2"0"1013,5 0-929,5 0 1,-2-3-160,4-1 0,-3 0 22,4 4 0,-1 0-75,5 0 0,-5 0-29,1 0 1,0 0-194,3 0 0,2-1 114,2-3 1,-2 3-97,2-3 1,1-1-19,0 1-51,4 0 260,-2-1-182,-1 4 1,1-8-204,-3 5 1,-2-1 138,2 1 1,-2 3-48,-2-3 0,1-1-282,-1 1-319,-4 1 830,-2 3 0,-5 0 0,0 0 0</inkml:trace>
  <inkml:trace contextRef="#ctx0" brushRef="#br1" timeOffset="79">7458 8006 7900,'6'-5'162,"8"4"40,-2-3 0,5-1 513,-1 1 0,3-1-243,-4 1 1,6 2 574,2-6-547,0 0-368,10 2 0,-5-3-168,2 5 0,-5-3-286,-6 3 0,-5 0-1473,1 4 1795,-3 0 0,-5 0 0,-2 0 0</inkml:trace>
  <inkml:trace contextRef="#ctx0" brushRef="#br1" timeOffset="80">8417 7366 8015,'0'-11'-1100,"0"5"962,0-4 1,0 7 474,0-5 0,0 5 207,0-5-185,0 5 342,0-2-376,0 5-41,0-5 215,0 4-113,0-4-251,0 5 38,0 5 1,0-2-158,0 4 0,0 2 40,0 6 0,0 2-73,0 2 1,0 2 68,0-2 0,1-1-139,3 1 0,-1 0 52,4 4 1,-3 0 80,4 0 1,-4-4-253,3 0 1,-4-4 70,1 4 0,-2-5-235,2 1 0,-3-6-231,3-1-407,-3-1 1008,-1 5 0,5-6 0,2-1 0</inkml:trace>
  <inkml:trace contextRef="#ctx0" brushRef="#br1" timeOffset="81">8234 7823 8032,'0'-6'404,"0"1"0,2 5-104,2 0 0,-2 0 215,6 0 0,-1-1-308,5-3 0,4 3-87,3-3 0,3 2 96,1 2 1,5-1-58,2-3 0,3 3-205,1-3 79,-5-2 1,3 5-352,-5-3 263,5-2 1,-7 4-89,5-2 0,-4-1-149,0 2 1,-1-3-9,-3 3 1,-4 1-128,-3-1 1,2 1-208,-2 2 304,0-5 0,-7 4 330,0-3 0,-6 3 0,3 1 0</inkml:trace>
  <inkml:trace contextRef="#ctx0" brushRef="#br1" timeOffset="82">8554 7960 8001,'0'-6'986,"0"0"-448,0 2-2,0 3 145,-5-4-509,4 5 1,-5 0-79,2 0 1,1 0-20,-4 0-55,4 5 1,-7-3-33,2 6 1,-2-1 64,-1 5 0,-1 0-119,1 4 1,-1-2-7,1 5 59,0 0 1,-3-2 13,2-1 0,-2 1-33,7 3 0,-4-3-10,0 2 1,3-5-110,1 1 170,4 3-69,-2-5 0,5 3-295,0-4 339,0-1-64,0 1 0,0-1-116,0 1 1,5-1 105,3 0 0,1-3-16,-2 0 0,4-5 1,-4 5 1,5-5-5,3 0 1,-2-1 83,2-2-46,-3 0 1,4 0 23,-1 0 1,0 0 94,-3 0 1,3-2 67,0-1 0,0 0-49,-3-5 0,-1 2 167,0-2 1,-3-2-68,0 3 0,-4-3 25,3-2 1,-4 1-14,0-1 1,-1 1 99,-2-1 1,-5 1-95,-3 0-298,-2-1 220,-2 1 0,0 3-223,-3 1 0,-2 4 67,-2-1 1,-3 3-492,3 1 0,-2 5 84,-2 3 163,0 2 1,5 1 282,3 1 0,-3 4 0,1 2 0</inkml:trace>
  <inkml:trace contextRef="#ctx0" brushRef="#br1" timeOffset="83">9274 7298 7999,'0'-8'-100,"0"1"-28,0 4 234,0-7 164,0 9 168,0-4 589,0 5-957,-5 0 1,2 5 42,-4 2 0,3 4 7,-4 0 0,0 5 111,-3 3 0,3 3-113,1 1 0,-1 1 63,-3 3 0,1-2-47,2 5 0,-2 1-185,2 3 1,2-1 137,-2-2 0,6 2-174,-2-3 1,3-1 2,1 2 0,0-2 2,0 1 1,0 2 63,0-5-236,0-1 131,5-3 0,-3 0-58,6 0 1,-2-2 125,2-1 0,2 0 88,-2-5 0,2 0-86,1-3 1,1-2 223,-1-3 0,0 2 44,1-5-151,-1 5 0,1-8 32,-1 3 1,-3-1-14,-1 0-164,-4-1 26,7 3-210,-9-5-489,10 0-203,-10 0-423,4-5 1380,-5 3 0,-5-8 0,-2 4 0</inkml:trace>
  <inkml:trace contextRef="#ctx0" brushRef="#br1" timeOffset="84">9502 7435 8153,'0'-6'664,"0"-5"-180,0 10 56,0-4-213,0 5 1,0 5-137,0 3 1,0 7 36,0 4-147,0 3 0,4 1-56,0-1 1,0 5 111,-4 0 1,0 3-196,0-3 0,1 3 53,3-3 1,-3 3-85,3-3 0,-3 2 87,-1-6 0,0 6-281,0-6 0,4-1 46,0-3 1,1-5 54,-2 1 1,-1-2 175,2-2-66,-3 0-26,-1 1 195,5-1-165,-4 1-72,4-6 28,-5 4-93,0-9-277,0 4 163,0-5 0,5 0 1,2 0-1</inkml:trace>
  <inkml:trace contextRef="#ctx0" brushRef="#br1" timeOffset="85">9662 7424 7934,'0'-12'9,"0"1"76,0-1 0,4 5 78,0-1 6,5 6 1,-7-5 18,6 3 0,-4 2 301,3-6-499,1 6 1,3-7 242,1 5-148,-1 0 1,0 4-22,1 0 1,-5 0-135,1 0 126,0 0-151,3 0 0,-1 5 55,-2 3 0,-3 3 85,-5 5 1,0-4-176,0 3 0,-4 3 81,0 1 1,-5 2-48,2-2 0,-3-2 78,-2-1 0,2-4 8,2 4 1,-2-4 21,3 0 1,0-1 24,0 0 210,4 1-233,-2-1 88,5-4 1,1 2-71,3-6 1,-1 1 196,4-4 0,1 0-161,3 0 0,1 0-51,-1 0 1,1 0 1,-1 0 0,1 0-130,-1 0 1,2 0-452,2 0 0,-2-1 274,2-3 0,-3 3 288,0-3 0,-1 3 0,1 1 0</inkml:trace>
  <inkml:trace contextRef="#ctx0" brushRef="#br1" timeOffset="86">10176 7583 7890,'0'-7'-206,"0"-1"414,0 6 426,0-3 470,0 5-852,0 5 0,0 1-8,0 5 1,0 6-70,0 2 1,0 3-86,0 0 0,0 1 13,0 0 1,-4 0-221,0 0 1,1 0-50,3-1 163,0 1 1,0-5 4,0-3-345,0 3 191,0-5 0,0-1-398,0-4 147,5 0-503,-4 3 416,4-5-314,-5 5 804,0-10 0,5 4 0,1-5 0</inkml:trace>
  <inkml:trace contextRef="#ctx0" brushRef="#br1" timeOffset="87">10005 7823 10180,'11'0'1194,"1"0"0,0 0-897,3 0 0,2 0-89,2 0 1,1 0-898,-4 0 330,4 0 119,-8 0 1,9-1-122,-6-3 0,2 3-592,-2-3-606,-3 3 1559,5 1 0,-6-5 0,1-2 0</inkml:trace>
  <inkml:trace contextRef="#ctx0" brushRef="#br1" timeOffset="88">10484 7949 9856,'7'-5'367,"-2"4"1,-4-4-493,3 5-107,-3 0-689,4 0 736,-5 0 1,0 0 0</inkml:trace>
  <inkml:trace contextRef="#ctx0" brushRef="#br1" timeOffset="89">10633 7926 7523,'6'0'-1007,"-1"0"672,-5 0 274,5 0 61,-3 0 0,8 0 0,-4 0 0</inkml:trace>
  <inkml:trace contextRef="#ctx0" brushRef="#br1" timeOffset="90">10804 7903 8740,'0'-6'4498,"0"1"-4702,0 5 99,5 0 190,-4 0-958,5 0-22,-6 0-129,0 5 1024,0-4 0,0 9 0,0-3 0</inkml:trace>
  <inkml:trace contextRef="#ctx0" brushRef="#br1" timeOffset="91">11147 7583 7893,'0'-11'-474,"-4"3"190,0 1 1094,0 4-66,4-7-171,0 9-73,0-4-88,0 5 0,0 5-249,0 2 0,0 9-107,0 3 1,0-2 87,0 3 0,2 0-188,1 6 1,-1-1 76,1 1 1,0-3-130,1-4 0,-3 1-239,3-4 141,-3-1 103,4 1-62,-3-3 48,3 4 1,-5-10-631,0 1 207,0-6 107,0 3 421,0-5 0,5 5 0,1 2 0</inkml:trace>
  <inkml:trace contextRef="#ctx0" brushRef="#br1" timeOffset="92">10941 7732 7893,'12'0'1014,"-1"-1"-820,0-3 0,1 3-1,-1-3 1,5 3 27,-1 1 0,1 0-27,-1 0 0,5 0-283,6 0 1,-2 0-427,3 0 1,-3 0 514,-1 0 0,5 0 0,1 0 0</inkml:trace>
  <inkml:trace contextRef="#ctx0" brushRef="#br1" timeOffset="93">11843 7435 7974,'0'-11'-47,"0"3"31,0 0 1,0 5 517,0-5 277,0 5-232,0-7 142,-5 9-509,-1-4-12,-5 5 0,-1 0-47,1 0 1,-1 1 102,1 3 0,-4 2-258,-1 6 61,-4 4 1,6 1 26,-5 2 0,4 2-165,-4-2 0,5 7 123,-1 0 1,-2 1-83,2-4 0,0 4-65,3-1-55,1 1 205,-1 1 1,6-4-363,2 2 204,-2-1 0,5-4-277,-3-2 268,8 3 1,-2-10 13,6 4 1,1-4 20,6 0 0,-2-2-4,2-2 0,1-3-7,0-5 1,4 0-129,-1 0 172,-3 0 1,6 0-3,-3 0 1,-1-2-57,1-1 139,-5-4 0,2 0 121,-4-1 1,-1 0-64,1-3 1,-6 0 201,-2-1 1,1 1-57,-1-1 0,-2 1 82,-6-1 0,-2 1 106,-5 0-37,-1-1-255,-4 1 0,-2 4-124,-5 4 192,0-4-353,-5 6 0,0-3-345,-2 8 1,2 1 120,5 3 0,5 2 412,3-3 0,8 4 0,1 0 0</inkml:trace>
  <inkml:trace contextRef="#ctx0" brushRef="#br1" timeOffset="94">11992 7401 7933,'0'-12'-108,"0"1"18,0-1 1,0 5 215,0-1 1,0 1 78,0-5 0,0 5 65,0-1 1,0 4 215,0-3 1,0 3 131,0-4-162,0 6-274,0-3-135,0 5-369,5 5 261,-4 1 0,8 5-46,-5 1 1,0-1-9,-4 1 0,4-1-94,-1 0 0,1 1-14,-4-1 0,0 1 93,0-1 1,-4 1 169,1-1 0,-5 0-63,4 1 0,-1-2 153,1-2 1,3 2-53,-3-3 1,-1 4 91,1 0 1,-1-3-36,1-1 1,3-3 152,-3 4-100,3-6-65,1 8 1,1-7 23,3 4 1,2-4 295,6 1-325,-1-3 0,1-1 27,-1 0 0,1 0-93,-1 0 0,2 0 10,2 0 0,-2 0 9,2 0 0,-1 0-113,1 0 0,-2 0-925,2 0 428,-2 0-518,-2 0-591,0 0 1648,1 0 0,-6 0 0,-1 0 0</inkml:trace>
  <inkml:trace contextRef="#ctx0" brushRef="#br1" timeOffset="95">12369 7252 8086,'0'-11'0,"0"3"613,0 1-230,-5-1 8,3-3 118,-3 4 313,5-3-382,0 9 43,0-4-33,0 5 0,2 5-212,1 2-47,4 4 1,4 5 190,1 3-272,-1 3 0,0 1-4,1-1 0,3 1-107,0 0 13,1 0-84,0 5 1,-2-4 12,5 3 0,-5 0 53,1 0 0,2 4-175,-2-5 1,-1 5 76,-6-5 0,2 5-88,-3-5 0,-2 1-319,-1-4 256,-3 0 115,-1 5 0,0-4 4,0 2 51,0-7 0,-1 6 118,-3-6 1,-2 5-126,-5-5 0,-1-1 153,1 1 0,-4-5-106,-1 1 1,0-3 137,1 0 1,2-1-100,-2 1 19,-3-1 1,4-1 8,-5-2 0,5 2 3,-1-2-23,2-3 1,5 4-12,1-6 17,4 6-208,-7-7-356,9 8 247,-4-9-249,5 4 49,0 0-505,0-4 1014,5 4 0,1-10 0,6-1 0</inkml:trace>
  <inkml:trace contextRef="#ctx0" brushRef="#br1" timeOffset="96">13054 7709 7970,'-6'0'-336,"-4"0"489,8 0 284,-3 0 562,5 0-671,5-5-165,2 4 1,4-4-12,0 5 0,1 0-57,-1 0-36,6 0 0,-5-4-30,4 0 1,-2 0 53,1 4 1,-1-1-101,5-3 1,-5 3 63,1-3 1,-2 3-635,-2 1 186,1-5 0,-5 3-805,1-1 1206,-6 1 0,-2 7 0,-6 2 0</inkml:trace>
  <inkml:trace contextRef="#ctx0" brushRef="#br1" timeOffset="97">13694 7458 7623,'-5'-7'-768,"3"-3"868,-3 9 0,5-5 410,0 2 0,0 1 155,0-4-135,0 4-246,0-7-244,0 4 0,1-4 99,3 2 0,-1-1-101,4 5 1,1-3 61,3 3-72,1-5 0,-1 6 70,1-4 1,3 4-12,0-1 1,4-1-84,-4 2 0,4-1 34,-3 4 1,3 0-96,-4 0 1,4 4 81,-4-1 1,0 6-118,-3-1 0,-2 2-1,-2 1 1,1 1-78,-6-1 0,1 2-5,-4 2 1,-1-2 35,-3 2 76,-2 3 0,-2-5-2,0 2 0,1-2 39,-5-2 1,0-1-15,-3-2 1,2 2 30,-2-3 1,2 0 103,2 0 0,-1-4 143,1 1-103,-1 2 0,5-5 246,-1 3-168,5-3 62,-7-1-107,9 0 21,-4 6-89,5-5 0,5 8 106,3-6 1,2 1-94,1-4 1,4 4 2,1 0 1,3 1 35,-4-1-244,5-3-1,-7 9 117,9-3 0,-10 0-99,3 1 0,2-1 78,-2 5 0,-1-1-23,-6 1 1,1-1-48,-6 1 0,5-1-103,-4 0 0,0 1-160,-4-1 73,-5 1 247,-2 4 0,-4-3-6,-1 2 0,-4-1 27,-3 1 1,-3-2 131,-1 2 0,-3-2-95,-1-2 0,1-1 76,3-2 1,0 1 26,0-5 1,5 0 199,3-4 1,2 0 309,2 0-357,-1 0-74,6 0 1,0 0-382,2 0 148,3 0 0,-4-2-1392,5-2 966,0 3 0,1-4-326,3 5 0,-2-4 755,6 0 0,5-4 0,4 1 0</inkml:trace>
  <inkml:trace contextRef="#ctx0" brushRef="#br1" timeOffset="98">14208 7915 7893,'0'-7'-9,"0"2"1178,0 5-229,0 5-558,0-3 0,0 4 23,0-2-172,0-3-107,0 9 0,0-7-313,0 4-80,0-4-472,0 2-1106,0-5 1845,0 5 0,0-4 0,0 4 0</inkml:trace>
  <inkml:trace contextRef="#ctx0" brushRef="#br1" timeOffset="99">14413 7378 7936,'0'-12'3,"0"5"173,0-1 181,0 6-27,0-3 932,0 5 1,0 5-1173,0 2 1,0 7 60,0 1 0,0 2-91,0-2 1,0 3-357,0 5 250,5-5 1,-4 3-208,3-2 1,-2-1 138,-2 1 0,0-4-79,0 4 1,0-5-6,0 1 154,0-2 0,0-5-96,0-1 66,0 1 54,-6 3 1,4-3 285,-6 0-59,6-6 274,-3 3-207,5-5 688,0 0-733,0-5-56,5 4-65,1-9 1,6 8-44,-1-1 0,0 0-187,1-1 124,4 3 1,-3-4-255,2 5 287,3 0 1,-5 0-215,2 0 91,3 0 1,-6 4 0,4 0 0,0 1-120,-1-2 0,-3 3 119,-5 1 0,0 3-22,0-2 1,2-2-187,-5 2 205,0 0 37,1 3 1,-4 0-28,3 1 0,-4-3 38,-4 2 1,-2-6 86,-6 7 0,1-4-46,0 4 1,-5-1 155,1 1 1,-4-1-115,4 1 1,-4-5 156,4 1 0,-4-2-159,3 2 23,-4-3-121,7 0 0,-3-4-273,4 3-12,1-3-18,0-1 0,3 0-137,0 0 0,6-1-949,-2-3 1449,3 3 0,1-9 0,0 3 0</inkml:trace>
  <inkml:trace contextRef="#ctx0" brushRef="#br1" timeOffset="100">14402 7389 7958,'0'-11'-875,"0"5"1771,0-5-9,0 10-490,0-4 1,1 5-150,3 0 0,-2 0-58,6 0 1,0 0-151,3 0 0,0 0 112,1 0-70,-1-5 1,1 4-30,-1-3-44,6 3 1,-1 1 83,3 0 0,1-4-110,-4 0 0,4 0-60,-1 4 1,-3-1-205,0-3 0,-4 3-33,0-3 0,-1 3-740,1 1 1054,-1 0 0,-5 0 0,-1 0 0</inkml:trace>
  <inkml:trace contextRef="#ctx0" brushRef="#br1" timeOffset="101">14756 7229 7686,'6'-11'-680,"-1"3"1688,-5 1-716,5 4 0,-2-6 52,4 6 0,-3-5-137,4 4 1,-4-1-32,3 1 0,1 3 17,3-3 11,1-2-47,-6 5 1,4-5 21,-2 6 0,2-3 130,1-1-148,1 0-14,-1 4-240,1 5 0,-2 1 90,-3 6 1,-2-1-131,-5 1 0,0 0-29,0 4 3,0 1 96,0 1 1,-3 2-184,-1-4 0,-5 4 97,1-1 0,-2-1-113,-1 1 1,-1-5 202,1 1 0,0-2-13,-1-2 0,6-3 43,2-1 0,1-4 252,0 1-144,1 2-28,-3-5 1,7 4 255,1-5 0,4 0-1,4 0-37,1 0 1,0 0 182,3 0 1,2 0-115,2 0 0,3 0 69,-3 0 0,1 0-271,-1 0 0,1-3-132,-5-1 0,5 0-1498,-5 4 1053,0 0 1,-4 0-1133,1 0 1573,-6 0 0,-1 5 0,-5 1 0</inkml:trace>
  <inkml:trace contextRef="#ctx0" brushRef="#br1" timeOffset="102">15681 7629 7679,'-6'0'147,"0"-1"339,6-3 413,0 3-95,0-4-228,0 5-507,0-5-241,0 3 136,0-8 0,2 8-95,2-6 0,1 4 183,2-3 1,3 3-215,-2-4 0,3 4 51,5-3 0,-2 0 59,5 0 0,-5-2 44,1 5 1,1-3 55,0 3 0,3-4-12,-4 4 1,0 1 4,-4 3 1,1 0-70,-1 0 1,1 0 76,-1 0 0,-3 0-110,-1 0 1,-3 3 90,4 1 1,-4 5-67,3-1 0,-3 2 38,4 1 1,-6 4-36,2 1 0,-2-1 16,2-4 0,-1 1-2,4-1 0,-3 1 4,4-1 0,-4-3 8,3-1 1,1-3 52,3 4 1,-3-6-50,0 2 0,-1-3 179,5-1 1,-1 0-101,0 0 1,1 0 126,-1 0 1,1-1-60,-1-3 1,1 2-42,-1-6 0,0 0-11,1-3 0,-1 0 9,1-1 0,-5 1-235,1-1 223,-6 1 1,3-1-369,-5 1 0,-1 5-164,-3 2 1,2 1-347,-6 0 0,1 1 283,-5-2 506,1 8 0,-6 3 0,0 4 0</inkml:trace>
  <inkml:trace contextRef="#ctx0" brushRef="#br1" timeOffset="103">15692 7938 7997,'0'-12'-908,"0"4"1306,0 1 0,0 3-29,0-4 1,2 6 303,1-2-90,-1-2-371,8-1-93,-4-4 0,4 3-59,-2 1 1,-2 4 139,-2-1-241,-3 3 1,6 1-68,-4 0 0,0 1 69,5 3 0,-5 1-74,5 3 0,-2 2 96,2-2 1,3-2-7,1 2 0,1-2 69,6 2 1,-2 0-11,2-4 0,5 0-15,-5-4 0,6 4 12,-6 0 1,-2 0 23,2-4 0,-1 0-20,1 0 0,2-2-46,-6-2 0,4 3 44,-4-3 1,0-1-28,-3 1 1,-1-3 63,1 3 1,-1-5 55,0 3 20,-4-6-197,-2 1 119,-5 0-631,-5-1 381,-2 6 0,1-1-1240,2 4 719,3 1 701,1-3 0,0 5 0</inkml:trace>
  <inkml:trace contextRef="#ctx0" brushRef="#br1" timeOffset="104">16663 7469 7942,'0'-11'-378,"0"-1"233,0 6 157,0-4 0,0 4 111,0-6 0,0 5 92,0-1 1,0 4-81,0-4 1,4 5-7,0-5 0,5 4 29,-2-3 1,-1 3-18,2-4 1,4 2 31,3-2 0,5-1 21,-1 6 0,3-5-96,1 4 0,-1-3 47,1 3 0,-4 0-122,0 4 1,-5 0 242,1 0-250,3 5 0,-5 5 5,2 5 1,-7 6-117,-4-2 1,-3 2-1,-1 2 0,-1 5 98,-3 3 0,-8-2-220,-7 1 1,0 1 70,-4 3 1,3-1-147,-7-3 0,7-2 72,1-5 1,0-1 50,-4-3 1,5 1 78,3-5 0,3-1 29,0-6 0,6 2 306,2-2-213,-2-3 0,4 1 376,-1-2-88,1-3 46,7 4 0,-2-5-112,5 0 0,-1 0 112,5 0 0,0 0 187,3 0-227,3 0-177,5 0 0,-3 0 189,3 0-156,-2 0 5,6 0 0,-6 0-191,2 0 1,-7 0 119,7 0 1,-7-4-126,3 1 0,-5-1 19,2 4 1,-4 0-72,0 0 0,-1 0 11,1 0 0,-5 0-21,1 0 128,-6 0-790,3 0 230,1 0-842,-5 0 892,4 0 1,-6 0-107,-3 0 559,3-5 0,-15 3 0,4-3 0</inkml:trace>
  <inkml:trace contextRef="#ctx0" brushRef="#br1" timeOffset="105">17360 7835 7943,'0'-7'391,"5"2"-389,-4 5 955,4 0-223,-5 0 313,5 0-260,-4 0-697,5 0 1,-5 0 254,3 0-302,-3 0 1,4 2-262,-5 1-110,0-1 0,0 4-2148,0-2 2476,0-3 0,-5 9 0,-1-3 0</inkml:trace>
  <inkml:trace contextRef="#ctx0" brushRef="#br1" timeOffset="106">17908 7435 7914,'0'-8'-142,"0"1"1,0 3-580,0-4 804,0 1 265,0-5 1,0 1-125,0-1 1,0 5 93,0-1 1,0 1-125,0-5 0,0 5-32,0-1 0,0 0 39,0-3-87,-5 0 1,2 0 24,-4 4 1,3-3 2,-4 2 1,1-1-145,-5 1 1,1 0 85,-1 4 1,-4-4-171,-3 4 0,-3 1 113,-1 3 1,1 1-88,-1 3 1,-4 2-2,0 5 0,-3 2 48,3 2 1,5 3 6,2 5 0,7 0-12,-3 0 0,5-1-143,3 1 1,3 0 93,5 0 0,5-4-26,3 0 0,3-5 62,5 1 0,3-2-10,7-2 1,0-3 12,4 0 1,-2-6 5,6 2 0,-3-3-2,3-1 1,-4-1-6,-3-3 1,-3 2 143,3-6 0,-8 4-129,-4-3 1,-2-1 268,-2-3 1,1-1-66,-1 1 1,-5-1 127,-2 1 0,-3-2-11,-1-2 0,0 2-113,0-2 1,0 6 56,0 1 55,0 6-260,0-8 184,0 9-251,6-5 1,-5 12-147,3 1 0,-3 8 104,-1 4 1,1 0-74,3 4 0,-3-2-109,3 5-20,-3 3 239,-1-4 1,2 2-188,1-4 89,-1 0 0,3-1-14,-5-3 87,5 2 1,-4-8 19,3 2 1,1-2-7,-1-2 0,0 1 3,-4-1 181,5 1 1,-4-1-43,3 0 21,2-4-140,-5-2 1,4-4-20,-5 3-286,0-3-524,0 4 315,0-5 1,0 0 0</inkml:trace>
  <inkml:trace contextRef="#ctx0" brushRef="#br1" timeOffset="107">18251 7264 8176,'0'-12'-76,"0"1"1,0 3 425,0 1 1001,0-1 168,0 2-998,0-5 0,1 10 229,3-3-549,-3 3 1,4 2-51,-5 3 0,1 6 77,3 6 0,-3 4-99,3-1 0,1 4 94,-1 3 0,0 2-132,-4 3 0,0 2 66,0-3 1,1 2-317,3-2 0,-3 3-41,3-2 1,-3-2-107,-1 2 0,0-5 45,0 5 1,1-6 113,3 2 1,-2-5-115,1-2 0,-1 0 94,-2-5 1,0 0 240,0-3 1,0-5-208,0 1 419,0 0-55,5-2 243,-4 4-155,4-9 106,-5 4-4162,0-5 3737,5 0 0,-4-5 0,4-1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98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1679 7880 7980,'-6'-5'1877,"0"4"-644,6-4-90,0 5-1226,0 5 1,0 1 54,0 6 1,0 1 47,0 2 1,0 4-63,0 7 25,0 4 0,0 0-149,0 1 172,0-1 1,4 3-73,0-3 1,0 3-94,-4-2 0,0-3 146,0-2 0,0-3-126,0-4 1,0 2 47,0-6 96,0 0-6,0-4 0,0 1 29,0-1-27,0 1-69,0-1 1,0-3-128,0-1 1,0-3 13,0 4-350,0-6 91,0 9-491,0-10-105,0 4 766,0-5 1,0 0 0</inkml:trace>
  <inkml:trace contextRef="#ctx0" brushRef="#br0" timeOffset="1">1942 7983 8085,'0'-11'370,"0"-1"-152,0 6 0,0 0 218,0 2 142,0 3-226,0-4 171,0 5-540,0 5 0,0 1 71,0 5 1,0 6-34,0 2 0,0 8 43,0 3 1,0 3-144,0 1 1,1 0-15,3 1 0,-3-2 20,3-3 1,-3 2-117,-1-5 1,1-1 67,3-3 0,-3-1 8,3-3 1,1-3 26,-1-4 0,1-1-110,-1 0 1,-2 0-35,6-4-285,-5 3-634,2-8 195,-5 3 954,0-5 0,0 0 0</inkml:trace>
  <inkml:trace contextRef="#ctx0" brushRef="#br0" timeOffset="2">1964 8075 8085,'-5'-18'-94,"3"0"-48,-6 3 0,6 2 422,-2-2 0,-1 6 453,1 1 1,0 5 81,4-5-169,0 5-700,0-2 1,3 7 140,4 1 1,2 8 91,10 4 0,0 9 33,4-1 0,1 6-257,3-2 1,1 4 38,2 0 0,3 0-547,-2 0 397,-3 2 1,3-10-331,-4 0 285,0-1 92,-5-9 0,0 4 119,-3-6 1,-2 0-3,-6 1 0,3-4 1,-3-1 0,3-3-20,-6 4 0,-3-5 71,-1 5-284,2-5-547,-5 2-617,4 0 715,-5-4 673,0 4 0,-5 0 0,-1 1 0</inkml:trace>
  <inkml:trace contextRef="#ctx0" brushRef="#br0" timeOffset="3">2433 7880 8126,'-7'-7'640,"3"-1"-204,-2 6 1,5-3-71,-4 5-168,5 0 0,0 5-189,0 2 27,0 8 0,5 7-86,2 5 1,-1 8 136,-3-1 0,2 5-269,-1-1 0,1-2-9,-1 6 48,-3-5 0,6 1-69,-3-7 0,-3 0 135,3-4 0,-3-2 29,-1-6 0,0 2 167,0-6-2,0-5-163,0 0-14,5-3-370,-4 4-390,4-5 820,-5-1 0,0 1 0,0 0 0</inkml:trace>
  <inkml:trace contextRef="#ctx0" brushRef="#br0" timeOffset="4">2730 7949 8085,'-2'-8'8,"-1"1"336,1 4-14,-3-2-327,5 5 1,0 1 223,0 3-105,0-3 1,0 13 111,0-2 1,4 8-66,0 3 0,1 1-190,-1 7 0,-2-1 135,6 4 1,-4 0-77,3 1-39,-4-6 0,6 4-125,-6-3 0,3-2 57,-3-1 0,-1-4-175,1-4 129,-1 2 1,-2-8-198,0 2 1,3-2-45,1-2 160,0 1 1,-4-5-619,0 1 463,0-5-46,0 7 83,0-9 314,0 4 0,5-5 0,2 0 0</inkml:trace>
  <inkml:trace contextRef="#ctx0" brushRef="#br0" timeOffset="5">2615 8063 8107,'0'-18'12,"0"3"0,0 2 177,0 2 0,0 0 389,0-1-326,0-4 1,5 3-84,3-2 25,7 7 1,-1-2-98,5 2 1,0 0 60,4 0 0,0-1-172,0 5 0,3-3 73,1 3 1,1 0-186,-1 4 1,-3 1-73,2 3-27,-1 2 1,-3 6 42,1-1 1,-4 2 45,0 2 1,-9-1 75,2 5 0,-4-5-37,-1 1 1,2 2 88,-5-2 0,-2 4 6,-5-4 1,-5 4 13,-7-3 0,1 3 142,-5-4 1,-2 1-39,-5 0 0,0-4-55,-4 3 0,3-2-40,-3-1 19,4-1 0,0-1-358,7-2 239,-3-3-732,10-5 313,0 0 498,7 0 0,10-10 0,1-3 0</inkml:trace>
  <inkml:trace contextRef="#ctx0" brushRef="#br0" timeOffset="6">3301 7995 7992,'0'-12'0,"-4"5"-28,0-1 736,0 5-74,-1-2-149,4 0-142,-4 4-142,5-4 0,-1 6-30,-3 3 0,2 2-127,-1 6 0,1 3 82,2 0 1,-3 6-137,-1-2 1,0 3-117,4 5 79,0-3-95,5 4 0,-2 0-79,4 2 0,0 0 44,0 0 0,2-1-148,-5 2 0,5-5 178,-2-7 0,3-2 38,2-6 0,-1 1 17,1-1 0,3-1 108,0-2 1,2 1 18,-2-5-9,-2-1 1,4-3-138,-1 0 240,-4 0-162,10 0 1,-8-1 152,5-3 1,-1-2-83,1-5 1,1-2 230,-5-2 0,4 1-91,-4-5 0,3 0 30,-6-4 1,2 0 72,-7 0 0,2 0 99,-1 0 0,-2-1-196,-2-2 1,-3 0-10,3-4 1,-3 1-347,-1-2 1,-1-1 111,-3 6 0,3-1-327,-3 4 1,-1 6 200,1 1 0,-1 4-457,1 0-334,3 6-322,-4 1 1298,5 5 0,5 0 0,1 0 0</inkml:trace>
  <inkml:trace contextRef="#ctx0" brushRef="#br0" timeOffset="7">3974 7938 8060,'2'-7'-578,"2"3"708,-3-2 483,4 5-378,-5-4 1,0 6 103,0 3 1,0 3-164,0 9 1,1 1 30,3 6 0,-3 1-224,3 3 136,-3 2 1,-1 4-72,0-2 0,4 2 72,0-3 1,1-1-225,-1 2 0,-3-6 73,3 2 0,-2-3-173,2-1 1,-3-6 78,3-1 1,1-4-41,-1 0 0,0-1-102,-4 1 92,0-6 1,1 3-147,3-5-276,-3-1-84,4-3 553,-5 0 1,-5-5 0,-1-1 0</inkml:trace>
  <inkml:trace contextRef="#ctx0" brushRef="#br0" timeOffset="8">3792 8029 7999,'-7'-12'420,"2"1"0,5 0-362,0-1 0,0 5-81,0-1 1,2 5 201,1 0 0,4-2 271,4 1 0,2-4 164,2 4-497,-2 1 0,10 3-90,-1 0 0,1-4 213,4 0-197,-3 0 0,3 4 39,-1 0 0,5-1-16,-5-3 1,5 3-197,-4-3 0,-1 3 17,-3 1 0,0-2-140,0-1 0,-4 1-294,0-1 320,-5 1 65,2 2 1,-1-4-745,1 1 569,-6-1 1,0 4 336,-2 0 0,2-5 0,1-2 0</inkml:trace>
  <inkml:trace contextRef="#ctx0" brushRef="#br0" timeOffset="9">4683 7846 7581,'-7'0'1533,"2"0"-391,5 0-926,5 0 1,-2 4-305,4 0 122,-4 5-195,2-3 0,-1 5-359,0 1 1,-1-5 277,-3 1 242,0 0 0,0 3 0,0 1 0</inkml:trace>
  <inkml:trace contextRef="#ctx0" brushRef="#br0" timeOffset="10">4763 8360 8031,'0'11'710,"0"-4"-319,0 3 0,0-7 81,0 4 49,0-4 380,0 2-1432,0-5 1,5 0 0,1 0 0</inkml:trace>
  <inkml:trace contextRef="#ctx0" brushRef="#br0" timeOffset="11">5391 8965 8064,'0'-7'78,"0"-1"272,0 6 145,0-9-160,0 10 0,0-9 184,0 2-345,0-2 1,0 3 61,0-1 1,0 0-31,0-3 1,0-4-45,0 0 1,1-6-113,3 2 0,-2-2 54,6-2 1,-1 0-186,5 0 0,-4-5-297,-1-2 270,1-3 0,2-3-32,-2-2 0,2-1 6,-3-3 98,-2-2 1,6 3-186,-4-5 1,-1 4 140,2 0 0,-5 7-131,0 1 0,-1 1 161,-2 6 1,-2 0-15,-1 5 1,0 4 286,-5 3-47,6 7 280,-8-2-298,3 3 145,1 1-170,-4 1-297,9 5 0,-4 1 94,5 3 0,3 2-29,1 6 1,5-1 81,-1 1 0,2-1-28,1 1 1,-1-1-115,-2 0 1,2 1 113,-2-1 1,2-1-87,1-2 0,-3 1 54,0-5 52,-1-1 1,5-3-17,-1 0 0,0 0 14,1 0 1,3-1 90,0-3 1,1 2 32,-5-6-38,0 1 1,1-9 132,-1 1 1,-3 0-108,0 4 0,-6-5 133,2 1 0,1-4-47,-1 4 1,0-4-19,-4 4 1,0-1-7,0 5 0,0 3 170,0 1-204,0 4-249,0-2 13,0 15 0,0 4 118,0 13 1,0 6-4,0 5 1,0 4 28,0-4 1,0 5-152,0-1 1,0-7 64,0 0 1,0-5-290,0 1 0,0-4-127,0-4-371,5-5 529,-4-1 1,8-6 322,-5 0 0,10 1 0,-2-1 0</inkml:trace>
  <inkml:trace contextRef="#ctx0" brushRef="#br0" timeOffset="12">6293 7972 8227,'-6'0'-175,"-5"0"241,10 0 599,-4 0 909,5 0-1371,5 0 0,1 4 1,6-1 0,-1 1-6,1-4 0,-1 0-39,1 0 1,0 0-25,3 0 0,-1-4-98,5 1 0,-3-3-153,3 3 87,0 1 0,2-4-398,-2 2 1,2 2 233,-6-6 0,4 6-444,-4-2 221,0 3-555,-3 1 971,-1 0 0,-4 5 0,-2 1 0</inkml:trace>
  <inkml:trace contextRef="#ctx0" brushRef="#br0" timeOffset="13">6316 8177 7645,'7'0'825,"1"0"0,-4 0-363,3 0 1,1 0-56,3 0 0,1 0-288,-1 0 57,6 0 0,-3 0-533,5 0 0,0 0 190,4 0 115,-1-5 52,6 4 0,2-9 0,4 3 0</inkml:trace>
  <inkml:trace contextRef="#ctx0" brushRef="#br0" timeOffset="14">7024 7778 8288,'0'-12'285,"0"1"501,0 4-123,0 2-447,0 5 168,-5 0-149,3 0 0,-3 7-140,5 4 1,0 6-73,0 5 150,-5 1 1,4 1-64,-3 3 1,3-2-216,1 6 0,0-1 69,0 5 0,0-1-225,0 0 1,0-1-405,0-2 466,0 2 0,0-9-29,0 2 1,0-5 135,0-2 0,1-7 112,3 0-24,-3-1 74,4-4 519,-5-1-148,0-1 2747,0-5-3437,5 0 1,2 0 89,4 0 8,1 0 0,-1 0-52,1 0 0,-1 0-156,0 0 345,6-5-46,1 4 0,1-4-163,0 5 189,0-6 0,4 5-70,-1-3 1,1-1 59,0 2 0,-4-3-111,0 3 0,-4 1 82,4-1 0,-5-3-317,2 3 182,-4-1 0,0 3-511,-1-3 316,-5 3-432,0-5-282,-6 6 1117,0 0 0,0-5 0,0-1 0</inkml:trace>
  <inkml:trace contextRef="#ctx0" brushRef="#br0" timeOffset="15">7024 8086 8197,'0'-11'1160,"0"-1"-675,0 6 62,0 1-29,0 5-244,5 0 1,1 0-91,6 0 1,3 0-21,0 0 1,5 0-250,-1 0 108,3 0 0,1-2-164,0-1 0,0 1 104,-1-1 1,1 0-253,0-1 0,-1 2 27,-3-6 15,2 6 1,-7-7-179,5 5 1,-5-4 82,1 4 1,-3-4-435,-5 0 776,4 3 0,-10-5 0,4 3 0</inkml:trace>
  <inkml:trace contextRef="#ctx0" brushRef="#br0" timeOffset="16">7058 7766 8298,'0'-11'302,"0"3"644,0 1-726,5-1 4,2-3 1,8 3 381,0 0-303,5 6 0,-2-7 32,5 5 0,0-4 0,0 5 1,3-5-192,1 4 1,0 0-153,-5 4 1,0 0-178,-3 0 1,3 0-530,-3 0 0,-2 0-1466,2 0 2180,0 0 0,-1 5 0,-1 2 0</inkml:trace>
  <inkml:trace contextRef="#ctx0" brushRef="#br0" timeOffset="17">7732 7663 8196,'-5'-11'0,"2"3"0,-4 1 0,4 3 300,-1-4 0,2 6 73,-2-2 1,3 1 589,-3 0-452,3 1-142,1-3-266,-5 5 0,3 7-139,-1 4 1,1 3 157,2 9 1,0-2 87,0 10 0,0-1-193,0 5 1,4 0-161,0 3 0,0-1-552,-4 5 471,0-5 1,1 6-281,3-5 0,-3 0 205,3-4 1,-3-1-107,-1-2 314,0-8 1,0-2 79,0-2 1,0-2 161,0-2 0,0-2 11,0-2-52,0 0-135,0 1 398,0-1-128,0 1-70,0-6 1,0 0 238,0-2-368,0-3-34,0 4 96,0 1-30,0-5 42,0 4 579,0-5-571,5 0-117,-4 0 1,10 0 61,-4 0-36,3 0 0,2 0-102,-1 0 0,4-1 44,1-3 1,-1 3-16,-4-3 0,5-1-14,-1 1 49,5 0 0,-7 3-92,2-3 1,1 3 68,0-3-81,-1-2 0,-4 4-174,1-1 0,-2 0-402,-2-1-604,2 3 1285,-9-4 0,4 0 0,-5-2 0</inkml:trace>
  <inkml:trace contextRef="#ctx0" brushRef="#br0" timeOffset="18">7789 7641 8186,'0'-18'0,"-4"5"233,0 5 299,1 6 137,3-8-348,0 9 1,-2-5 18,-1 6 1,1-1 228,-2-3-469,3 3 90,1-4 0,4 4-135,0-3 1,6 3 130,1-3 1,2-1-336,6 1 1,-4-4-24,4 5 1,0-5-128,4 4 1,4-5-70,0 2 1,0 2-227,0 1 1,-3-1 593,3 1 0,2 0 0,0 4 0</inkml:trace>
  <inkml:trace contextRef="#ctx0" brushRef="#br0" timeOffset="19">8234 7766 8122,'-5'-11'-1221,"4"-1"2600,-3 1-864,-2 5 1,5-1 565,-3 3-577,3 3-334,1-4 190,0 5-288,0 5 1,1 3 50,3 7-6,-3 3 0,9 5-58,-2-1 1,3 6 117,4 3 0,-1 2-170,5 1 1,-3 0-53,3 1 1,0-1 2,3 0 1,1-1-227,0-2 167,0-4 1,0-5-13,0-3 0,-6-2 84,-1-6 0,-4 0-234,0 1 198,-1-1-91,1 1 1,-6-5-423,-2 1-197,2-6-390,-5 9 1165,4-10 0,-10 9 0,-1-4 0</inkml:trace>
  <inkml:trace contextRef="#ctx0" brushRef="#br0" timeOffset="20">8543 7766 8325,'0'-7'104,"0"-1"1,0 4 492,0-3-293,0 4 0,0-3 368,0 2-75,0 3 1,0-4-714,-5 15 90,-2-3 78,-4 15 0,-4-3-180,0 8 124,-6 2 0,3 5-141,-4 0 0,-1 2-51,0 2 149,-5-3 0,4 1-118,-3-6 0,4-3 124,4 3 1,-1-4 9,5 0 0,0-6-2,3-5 6,1 3 1,3-6-525,1 3 259,4-2-589,-2-7-437,5 5 1318,0-5 0,0 0 0,0-1 0</inkml:trace>
  <inkml:trace contextRef="#ctx0" brushRef="#br0" timeOffset="21">8611 7663 8388,'4'-11'-37,"0"0"1,1 3-163,-1 0 450,-3 6 344,9-8-281,-3 3 1,4 0-170,0-1 0,2 6-159,2-2 1,-2 1 121,2-1 1,-1 3-148,1-3 1,-2 2 111,2-2 25,-2 3 0,-2-4 63,1 5-21,4 0-62,-3-5 1,4 3-72,-6-2 0,0-1 80,1 2 0,-2-2-150,-2 1-23,2 2 103,-4-3-32,6 0-106,-1 4 143,-5-4 15,-1 5 59,-5 0-25,5 0 1,-3 1 8,2 3 0,-3-1 18,-1 4 1,4-3-12,-1 4 0,2-1 0,-1 5 1,-1 3 159,4 0-205,-4 5 0,3-2 28,-2 5-19,-3 0 0,4 3 27,-5 1 0,0 5-8,0-2 1,4 3-66,0 2 0,0-2-119,-4-3 0,4 2 51,0-6 1,-1 5-155,-3-5 0,4 4-151,0-7 207,5 7 1,-7-12-40,6 5 1,-5-1 110,0-3 1,2 2-43,-1-2 47,5 2 0,-8-4 40,3 2 0,-3 1 22,-1-5 1,0 2-3,0-2 1,0-6 104,0 2 1,0-2 48,0 3-48,0-6 0,0 0-109,0-2 399,0-2-61,0 3 2644,0-5-2553,-5-5 1,-1 2-31,-5-5-188,-1 6 1,5-3 197,-1 5-341,-5 0 132,1 0 0,-5 0-79,6 0 0,-6 0 134,-2 0-116,3 0 1,-6 0 16,3 0 1,-1 0-142,1 0 1,-2 0-206,6 0 0,0 0-1142,3 0 931,6 0 1,0 1-1167,2 3 1594,3-3 0,-4 9 0,5-3 0</inkml:trace>
  <inkml:trace contextRef="#ctx0" brushRef="#br0" timeOffset="22">1702 14973 8000,'-5'-7'895,"3"-3"-387,-3 9-57,5-4 0,0 5-346,0 5 0,0 1-107,0 6 1,0 4 142,0 3 0,0 3-124,0 1 0,0 1 62,0 2 0,2 0-147,1 4 1,-1 1 65,1 3-88,-1 0 146,-2 1 1,4-5-425,-1 0 195,1 1 15,-4-2 0,1-1-18,3-5 1,-3 0 109,3 0 0,1-6-23,-1-1 1,4-3 39,-4 3 1,-1-7 5,-3 2 1,2-2-342,1 2 335,-1 1 1,3-1-719,-5 1 327,0-6-262,0-1-116,0 0 818,0-4 0,5 10 0,1-5 0</inkml:trace>
  <inkml:trace contextRef="#ctx0" brushRef="#br0" timeOffset="23">1964 15064 8113,'0'-11'100,"0"3"358,0 0-39,-5 6-181,4-8 249,-4 9 378,5-5-424,0 6-345,0 6 0,0 1 83,0 8 0,0 1-88,0 6 1,0 0 32,0 8 0,1 1-181,3 3 1,-3 0-416,3 1 285,2-1 110,-4 0 0,3 0-699,-5 1 541,0-1 0,4-5-259,-1-2 299,1-3 1,-4-2-16,0-3 1,1-3-121,3-5-45,-2 1 46,3-1-502,-5-4 372,0-2 459,0-5 0,0 5 0,0 1 0</inkml:trace>
  <inkml:trace contextRef="#ctx0" brushRef="#br0" timeOffset="24">1964 15315 8113,'0'-11'-318,"0"0"1,0-1 526,0 1 1,-1 3 1166,-3 0-373,3 6-504,-4-8 120,5 9-470,0-5 148,5 6-197,1 0 0,3 2-59,3 2 0,-2 2 39,9 5 1,-4 5-170,4-1 0,0 5 111,4-1 1,1 1-100,3-1 1,-3 3-825,3-3 469,-3 3 213,-2-5 1,3 4-549,1-6 411,-2 5 258,4-7 1,-9 3 27,0-4 1,-1-2 41,1-2 0,-2 0 263,-6-4 1,0 4-197,1-4 1,-4 3 76,-1-3 1,-3 0 247,4-4-127,-6 0 108,3 5-524,0-4 95,-3 4-509,3-5-519,-5 0 1,-5 0-88,-3 0 1199,3 0 0,-5 0 0,3 0 0</inkml:trace>
  <inkml:trace contextRef="#ctx0" brushRef="#br0" timeOffset="25">2433 15098 8032,'-2'-10'193,"-1"3"36,1-4 116,-3 10-326,5-9-153,0 9 641,0-4 598,0 5 0,0 6-1019,0 5 0,0 2-24,0 6 1,1 1 77,3 7 0,-2-1-54,1 4-161,-1-5 69,3 8 0,-4-7-156,3 4 1,1-3-40,-1 3 0,3-4-133,-3 0 0,4-3 94,-4-4 0,-1 3-135,-3-3 1,4-3 50,0 0 0,0-4-221,-4 0-364,0-1 418,0 0 491,0-4 0,-5 3 0,-2-4 0</inkml:trace>
  <inkml:trace contextRef="#ctx0" brushRef="#br0" timeOffset="26">2764 15018 7913,'-6'0'117,"-5"0"389,10 0 0,-4-1 226,5-3-414,0 3-246,0-4 104,0 15 1,0-1 6,0 10 1,4 0-64,0 4 1,3 5-19,-3 2 1,4 3 21,-5 2 0,5 3-116,-4 0 1,3 4-202,-3-4 1,1 0 85,-1-4 0,-3-1-20,3-3 0,1-2 8,-1-5 1,1-1 86,-1-3 1,-1-3-108,4-4 1,-3-1-189,4 1 0,-6-5 127,2 1 1,-2-6-373,2 2 67,-2-3 207,3-1-581,-5 0 879,-5-5 0,-2-1 0,-4-5 0</inkml:trace>
  <inkml:trace contextRef="#ctx0" brushRef="#br0" timeOffset="27">2638 15178 7978,'0'-17'0,"0"0"676,0 6 0,0-5-170,0 1 1,1 0-364,3 4-67,3-1-17,4 6 0,0-4 87,1 2 0,4 2 10,3-2 0,3 6 0,1-2 0,0 1-23,0-1 0,3 3-223,1-3 1,3 3-203,-3 1 0,0 1 163,-5 3 1,1 2-47,0 6 0,-4-1 50,0 1 1,-5 3-56,1 0 1,-3 2 118,-5-2 1,-2-1 20,-5 5 1,0-4-8,0 4 1,-6-4 31,-5 4 1,-7-3 111,-9 3 0,2-5-62,-6 1 1,4-1 92,-8 1 1,4-6-58,-8 2 0,5-3-39,4 0 0,-1 0-123,8-4 1,3 0-218,9-4 0,1-1-657,2-3 0,8-2 965,8-6 0,12-4 0,4-2 0</inkml:trace>
  <inkml:trace contextRef="#ctx0" brushRef="#br0" timeOffset="28">3312 15110 7914,'-11'0'288,"3"-1"595,0-3-473,6 2-304,-3-3 179,5 5-62,0 0-56,0 5 0,0 3 49,0 7 1,0-1-36,0 5 1,0 0-46,0 4 1,0 4-167,0-1 1,0 5-20,0-4 0,0 3-20,0-3 1,0-1 94,0-3 1,0 0-169,0 0 1,5-2-99,2-2 1,4 2 92,0-6 0,4 0 0,1-3 1,3-1 10,-4 0 0,5-4 50,-1-3 0,-1-3 23,1-1 0,0 0 8,4 0 0,-4-1 18,0-3 1,-1-3 3,1-4 0,2-2 141,-2-2 0,2-3-87,-2-4 1,1 2 83,-5 1 1,4-3-69,-4-5 1,1 0 104,-5 4 0,-5-3-47,-2-1 1,-3-3 150,-1 3 0,0-3-102,0 3 0,-1-1 70,-3 1 0,-2 3-288,-5-2 1,3 3 111,0 4 1,5 0-557,-5 7 248,5-2-214,-2 13 209,5-4-189,0 5 1,0 5-430,0 3 1,2 2 154,1 1 738,4 1 0,4-1 0,1 1 0</inkml:trace>
  <inkml:trace contextRef="#ctx0" brushRef="#br0" timeOffset="29">4020 15121 7928,'0'-7'-134,"0"-1"-15,0 5 552,0-2 2043,0 5-2149,0 11 0,0-3-69,0 11 1,0 0-62,0 4 1,0 1-149,0 3 0,0-2 89,0 6 1,4-4-77,0 3 1,1-5-380,-1 2 0,-2 0 190,6-4 1,-2 2-116,2-6 1,1-1-68,-6 1 28,6-5 1,-7 2-484,1-4-141,-1-6 165,-2-1 333,0-5 0,-5 0 437,-3 0 0,-2-5 0,-7-6 0,0-7 0</inkml:trace>
  <inkml:trace contextRef="#ctx0" brushRef="#br0" timeOffset="30">3837 15144 7863,'-6'-11'0,"-3"-1"371,5 1 0,2-1 556,6 1 1,6 3-587,5 1 1,2 0-246,-2 0 0,-1-2 31,5 5 1,0-4 98,4 5 0,1-5-183,2 4 0,0-3-29,4 3 1,-3-1-399,3 1 1,0 3-43,0-3 0,2 1-409,-6 0 1,1 1 262,-4-2 0,3 2-859,1-2 1431,0-2 0,-4-6 0,-1 1 0</inkml:trace>
  <inkml:trace contextRef="#ctx0" brushRef="#br0" timeOffset="31">4820 14927 7855,'-12'0'505,"1"0"156,-1 0 1,5 0-217,-1 0 0,4 0-176,-3 0 0,3-4-91,-4 0-106,6 1 114,-8 3 0,3 0-137,-4 0 0,-1 1 51,1 3 1,0-2-11,-1 6 0,1-1 27,-1 5 0,1-1-43,-1 1 1,1-1 150,0 1 0,-1-1-103,1 0 1,3 2-117,1 2 0,3-2 93,-4 2 0,6-1-172,-2 1 0,3-2 53,1 2 1,1-2-66,3-2 1,2 1 99,5-1 0,2 1-100,2-1 0,-1-1-79,5-2-24,0 2 163,4-9 0,-4 10-111,0-4 0,0-1 18,4 2 0,-4 0-38,0 3 1,-5-1 28,1-2 1,2 6-15,-2-3 0,-1 3 29,-6-2 0,1 0-6,-6 4 1,1-4 70,-4 3 1,0 2 20,0-2 1,-1 2 167,-3-2 1,-4-2-69,-7 2 0,1-2 270,-5-2 1,0 4-106,-4 0 0,-1 1 39,-2-5 1,-2-3-195,-3-1 0,-1-4-149,6 1 1,3-3-20,4-1-427,5 0-69,-2-5 0,9-2 0,3-4-1377,3 0 1957,1-6 0,5-1 0,2-4 0</inkml:trace>
  <inkml:trace contextRef="#ctx0" brushRef="#br0" timeOffset="32">5345 14996 7276,'-5'-7'1722,"4"2"-1095,-4 5-58,5 0 0,3 1-1114,1 3 374,0-2 1,-3 8-103,3-3 1,-3 0 30,3 0 242,2-4 0,1 7 0,4-4 0</inkml:trace>
  <inkml:trace contextRef="#ctx0" brushRef="#br0" timeOffset="33">5413 15589 7947,'-5'8'307,"-2"0"600,2-6-267,0 3-107,5-5-375,0 0 1,5 0-159,2 0 0,3 5 0,2 2 0</inkml:trace>
  <inkml:trace contextRef="#ctx0" brushRef="#br0" timeOffset="34">6030 16229 7897,'-5'-6'557,"4"-4"0,-4 3-433,5-4 0,0-4 29,0-1 1,0-3 125,0 4 1,0-5-109,0 1 0,4-7 24,-1 0 0,6-5-91,-1 5 0,-2-6-136,2 1 0,-4-5-12,3-2 0,-4-4 43,1 4 0,1-6-60,-1 3 1,-1-4 63,-3-1 1,2 5-53,1-1 1,-1 5 14,1-1 1,3 2 7,-3 2 0,1 4 30,-4-1 0,4 11 2,0 1 145,0 0 0,-4 6-17,0-2-130,0 7 73,0 3-578,0 5 272,5 0 0,-3 0 138,6 0 0,-4 5 32,3 3 1,-3 6-24,4 1 0,-6 2-44,2-2 0,1-3 21,-1 4 1,5 0-43,-2-1 1,0-3 69,0-5 1,1 0 29,3 0 0,1-2 47,-1-5 0,4 0-14,1 0 0,-1 0 20,-4 0 0,1-3 125,-1-1 1,-1-5 9,-2 1 0,2-2-86,-2-1 0,2-1 172,1 1 0,1-2-71,-1-2 1,-1 1 44,-2-5 1,2 5-57,-2-1 1,-3-2-18,-1 2 1,1 4 210,-2 3 6,1 6-337,-4-4 0,0 12 100,0 1 0,0 8-167,0 4 0,0 3 93,0 1 1,0 4-122,0-1 0,0 5 46,0-5 0,0 1-69,0-4 1,4 2 51,0-2 1,1 1-155,-1-9 0,-3 1 53,3-5 1,-3 0-185,-1 1 1,4-5-593,0 1 935,-1-5 0,-3 7 0,0-4 0</inkml:trace>
  <inkml:trace contextRef="#ctx0" brushRef="#br0" timeOffset="35">6875 15601 7914,'-6'0'181,"-3"-1"346,5-3-331,1 3 0,3-3-98,0 8 1,0 2 246,0 5 1,3 5-157,1-1 0,1 9-78,-1-1 1,-3 2-37,3-2 1,1 0-126,-1 0 1,0 3-214,-4 1 0,0-2-2,0-6 0,0 3-897,0-3 1162,0-3 0,-10 6 0,-3-4 0</inkml:trace>
  <inkml:trace contextRef="#ctx0" brushRef="#br0" timeOffset="36">7424 15338 7950,'-7'-7'1074,"3"-1"-722,3 0 1,-3 1 246,1-1-127,-6 6 0,4-5-190,-3 3 1,-2 3-28,2-3 1,2 4-214,-2 4 0,-3 3 105,-4 4 0,-2 2-126,2 2 0,1 1-33,-5 3 1,5 7-40,-1-3 0,2 3 78,2 1 0,0-2 10,4 6 0,2-6-155,5 2 0,0-3-66,0-1 0,5-2-290,2-2 0,5-2 201,3-6 0,3-1 48,5-2 1,-4-3 144,0-5 0,0 0 0,4 0 1,-1-6-108,1-6 1,-1 0 19,-3-7 0,1 0 18,-5-4 0,-1 0-124,-6 0 0,1 4 185,-5 0 0,0 0-51,-4-4 0,-6 4 203,-1 0 0,-3 4-12,-2-4 0,1 5 112,-1-1 1,-3-2-84,0 2 1,0 0 139,3 3 1,5 5-42,-1-1 1,4 4 346,-3-3-243,4 4-171,-2-2-45,5 5 1,1 0-47,3 0 0,2 0-19,6 0 0,3 0 74,0 0 0,4 0-19,-3 0 0,3-1 96,-4-3 1,4 3-88,-4-3 0,0-1-186,-3 1 1,-1 0 115,1 4 0,-1-4-141,0 1 1,-3-1-463,0 4-428,-6 0 508,8 0 1,-7 0 525,5 0 0,-1 0 0,5 0 0</inkml:trace>
  <inkml:trace contextRef="#ctx0" brushRef="#br0" timeOffset="37">7800 15281 8928,'7'-5'327,"3"4"0,-4-4-120,6 5 0,-5 0 87,1 0 1,0 0-236,3 0 1,0 0 114,1 0 0,-1 0-280,1 0 0,-1 0 87,1 0-205,-1 0 1,0 0-10,1 0 0,-1 0-94,1 0 1,-5 0-239,1 0-110,-1 0 675,0 0 0,3 0 0,-4 0 0</inkml:trace>
  <inkml:trace contextRef="#ctx0" brushRef="#br0" timeOffset="38">7823 15452 8704,'8'0'708,"0"0"0,-5 0-298,5 0 1,0 0-110,3 0 1,4 0-58,0 0 0,2 0-219,-2 0 1,3 0-136,5 0 0,-4 2-274,0 2 0,-1-3-83,1 3 0,-3-3 467,-4-1 0,-1 5 0,0 1 0</inkml:trace>
  <inkml:trace contextRef="#ctx0" brushRef="#br0" timeOffset="39">8326 15224 7663,'0'-11'1205,"0"-1"-34,0 1 119,0 4-491,0 2-288,0 5 0,1 7-396,3 4 1,2 2 48,6 6 1,-5 0-36,1 4 0,-1 3 44,5 1 1,3 3 11,0-3 0,2 4-164,-2-5 1,-2 6 31,2-2 0,2-2-101,-2-1 0,1 1 67,-1-1 1,-2-1-112,2-3 0,-1 0-21,2 0 0,-8-6 2,4-1 0,-3-4 140,2 0 0,-3-5-104,-1 1-106,-4-5 140,2 2 180,-5-5 0,0-2-150,0-1 0,-4-4-170,0-4 0,-4-6 118,0-2 1,-2-2-16,-2-2 1,2-5-19,3-3 0,-4-3-135,4-4 0,-3 3 18,-2-3 0,2 2 107,2 2 1,-2-1 78,3 1 1,0 1-90,0 3 0,3-6 171,-4 6 0,5-4-48,-5 7 0,4-5 67,-4 2 0,6 2-67,-2 1 1,-1 3 125,1 1 0,0 0-13,4 0 0,-3 6-108,-1 1 0,0 3 42,4-3 1,1 4-26,3-4 0,1 4-86,3 0 0,2 1 44,-2-1 0,-2 2-14,2 3 0,-5-2 38,5 5 1,-2-1-9,2 1 1,2 2-46,-2-6 20,2 5 0,1-2-19,1 5 0,-1-1 35,0-3 0,1 3-1,-1-3 0,1 3 52,-1 1 0,6 0-4,2 0 0,-2 0-29,3 0 0,-1 0 13,3 0 1,5 0-27,0 0 1,1 1 13,-2 3 1,3-1-117,6 4 0,0-3 69,3 4 0,-1-5-46,5 5 1,-1-5 51,0 0 0,4 2 3,-3-1 1,2 0 29,2-4 1,-4 0 102,0 0 1,-1 0 69,5 0 1,-4 0-101,0 0 0,-4 0 85,4 0 0,-5 0-105,1 0 0,-4 0 6,-4 0 0,2 0-21,-5 0 0,3 0-23,-3 0 0,3 0 0,-3 0 0,0 0-13,-4 0 1,-1 0 132,1 0 0,-4 0-101,0 0 0,-5 0-119,1 0 0,-2 0 70,-1 0-295,-1 5-13,0-4 117,-4 4 0,-1-1-286,-2 0-24,-3 0 1,-1-4-1734,-7 0 2244,-4 0 0,-5 5 0,-2 1 0</inkml:trace>
  <inkml:trace contextRef="#ctx0" brushRef="#br0" timeOffset="40">8691 15213 7841,'-6'-12'0,"-3"1"94,5-1 1,0 1 579,4-1-36,0 1 293,0 0-105,0 4-547,0-3 1,0 10-156,0 0 1,4 3 53,0 8 0,5 3-45,-1 9 1,2 1 4,1 3 1,-3-2-117,-1 6 0,1-1 48,3 4 0,2-3-184,2-1 0,-2 1-147,2 3 0,2-5 150,-2-2 0,4-3-26,-4-1 1,0-2 92,-3-2 1,-1-2-28,1-6 1,-2 1 90,-3-1 143,4-5-9,-10-1 128,4-5 1,-5-1 9,0-3 0,0-2-46,0-5 0,0-6-212,0-2 1,-1-3 33,-3 0 0,3-2-46,-3-3 0,3 1-10,1-4 1,0 0-176,0-5 1,0-3 18,0 0 1,0-4-160,0 4 0,0 0 8,0 4 1,1 1 147,3 2 0,1 7-143,2 5 1,0 7-381,-4 0-56,-1 6 265,3 6 0,-1 5-233,-1 3 1,2 3 0,-1 4 693,-2-2 0,8 14 0,-4-3 0</inkml:trace>
  <inkml:trace contextRef="#ctx0" brushRef="#br0" timeOffset="41">9194 15384 7859,'0'11'328,"0"-4"0,1-2 436,3-5-69,-3 0 21,4 0-335,-5-5 1,-1 3-285,-3-1 1,-2-2 128,-6 1 0,1 0-343,0 4 1,2 0 2,-3 0 1,3 1-10,-6 3 1,2 4 94,2 7 0,1-1-48,2 5 1,-1-4-46,6 4 1,-5-4-3,4 4 0,0-3 2,4 3 1,2-5 105,1 1 0,0-3-152,5 0 0,-1-6 43,5-2 1,-5 1 29,1-1 0,-1 0 91,5-4 1,-5-2-6,1-1 1,-2-4-3,2-4 1,1-1 14,-5 1 1,3 0 101,-3-1 0,4-3-63,-4 0 1,3 0 80,-3 3 1,4-1-31,-5-2 1,1 6 45,-4-2 1,1 3 14,3 1 20,-2 2-175,3 5-226,-5 0 0,0 5 70,0 2 0,0 3 34,0 2 0,3-1 42,1 1 0,1-5-111,-1 1 1,-1-2 84,4 2 1,-3 1-11,4-5 0,-1-1 71,5-3 1,-5 0 157,1 0-104,0 0 0,2-1-74,-3-3 1,0 2 322,-3-6 142,-3 1-134,4-5 1,-4 1-88,3-1 1,-3 5 244,3-1-263,-3 6 8,-1-4-224,0 6 108,5 0 1,-2 6-160,4 1 0,-3 5 57,4 3 1,-4-1-46,3 5 1,-3-5 40,4 1 1,-6 1-16,2 0 0,1-1-4,-1-4 56,0 1 0,-3-2 401,3-2-245,-3-3 354,4-5 66,-5 0-266,-5-5 1,0-2-97,-3-4 0,2-4-29,2-1 1,3 1-166,-3 4 1,3-5 99,1 1 1,4-5-550,0 1 1,1 1 205,-2-1 0,4 4-117,4-4 1,1 5-52,-1-1 1,0 6-191,1 1 0,-1 6 93,1-2 1,3 2-120,0 2 1,0 0 621,-3 0 0,-1 0 0,1 0 0</inkml:trace>
  <inkml:trace contextRef="#ctx0" brushRef="#br0" timeOffset="42">9719 15041 7788,'-5'-6'-296,"4"1"1258,-9 0-174,8 4 9,-3-5-424,5 6 1,0 2-176,0 2 1,0 3 10,0 8 0,0 3-14,0 5 1,2 5 12,1 2 0,-1 3-204,1 2 0,0 0-64,1 3 1,-3-1-95,3 5 0,-3-4-18,-1 4 0,0-5-85,0 1 1,0-7 103,0 0 1,-1-6-50,-3 2 0,3-4 58,-3-4 1,3 1 47,1-5 0,-2-3 157,-1-5-44,1 1 124,-3-2-114,5-1 178,0-5 0,5 0-191,3 0 1,2 0-35,2 0 0,-1 0-76,0 0 0,1 0-36,-1 0 0,1-1-187,-1-3 0,1 3-214,-1-3 1,-3 2 187,-1-2 1,-3 3-431,4-3 775,-6-3 0,3 6 0,-5-4 0</inkml:trace>
  <inkml:trace contextRef="#ctx0" brushRef="#br0" timeOffset="43">9696 15121 7793,'0'-18'1,"2"1"98,1 1 1,0 4 271,5-3 0,-1 3-355,5 5 28,-6-4 1,3 9 387,-5-6 22,4 6-261,-6-3-85,8 5-492,-4 0 1,2 0 247,-1 0 0,-3 0-250,4 0 0,-4 1 76,3 3 310,1-3 0,3 4 0,1-5 0</inkml:trace>
  <inkml:trace contextRef="#ctx0" brushRef="#br0" timeOffset="44">9970 15018 7829,'0'12'0,"0"-5"-14,0 1 7,5 0 0,2 3 392,4 1 1,-3 3-89,-1 0 1,1 5 67,4-1 0,-1 7-25,0 0 1,1 6-98,-1-1 0,-1 0-63,-2 0 1,2 0-93,-2-4 1,2 4-100,1-5 1,-3 1 7,0-4 1,-2 0-167,1-1 0,4-4 122,-4-3 1,0-2-447,0-2 125,1 1 166,3-1 0,-3-4-137,-1-4-123,-4-1-752,2-2 579,-5 0 635,0-5 0,-5-2 0,-1-4 0</inkml:trace>
  <inkml:trace contextRef="#ctx0" brushRef="#br0" timeOffset="45">10210 15167 7764,'0'-12'172,"0"-4"0,4 2 12,0-5 1,5 6 60,-2 2 477,-2-1-121,1 11-431,-6-4 1,0 11-46,0 6 0,-6 6-67,-1 8 0,-5 3 32,-3 6 0,2 3-153,-2 0 0,-1 4 69,1-4 1,-4 1 49,3-1 1,-3-2-391,4 2 1,0-6-31,3-2 1,1-5-177,0 2 0,0-8 172,4-4 0,0-3-669,4-5 450,1 4 587,-3-10 0,10 4 0,2-15 0,4-3 0</inkml:trace>
  <inkml:trace contextRef="#ctx0" brushRef="#br0" timeOffset="46">10256 15076 7757,'6'-12'4,"1"2"1,-4 2-31,4-2 1,4 5-11,1-2 0,-5 1 246,1 6 1,-6-1-55,2-3 0,3 3 113,0-3 0,-1 3-110,2 1 0,-2 1-43,2 3-59,7-3 1,-3 4 62,7-5-32,-3 0 1,-4 0-43,-1 0 0,1 0-66,-1 0 1,0 0 58,1 0-122,-1 0 173,1-5 55,-6 4-109,4-4-17,-9 5 0,4 1 68,-5 3 0,0-1 12,0 4 0,0 5 66,0 3 0,0 1-64,0 0 1,0 1-7,0 6 1,0 0-36,0 0 0,0 1-13,0 3 0,4-2 14,0 6 1,0-5 5,-4 5 1,4-6-45,-1 2 1,1-2-113,-4 2 1,0-3-52,0 2 1,0-5 87,0-2 0,0-1-2,0 1 0,0 1 7,0-5 0,0 0-2,0-3 0,0-1 11,0 1 0,-4-1-6,1 0 1,-1-3 43,4 0 1,0-5 13,0 5 96,0-5 0,0 3-109,0-2 236,0-3-123,0 4 587,0-5 0,-5 0-600,-3 0 1,2 0-54,-2 0 0,4 0 52,-3 0 0,3 0-55,-4 0 1,5 0-3,-5 0 0,0 0-126,-3 0 0,0 0-27,-1 0 0,-1 0-231,-2 0 1,1 0 10,-5 0 0,4-4-510,-4 0 840,0 1 0,-9 3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6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2101 9548 10503,'0'11'391,"0"1"-244,0 4 0,0 2 38,0 5 1,6 5 22,1 2 0,2 7-113,-1 1 1,2 4-158,-3-4 0,2 4-294,-1-4-376,2 0 653,-9-4 0,6-1-769,-4-2 688,-1 2 0,3-9-111,-5 2 138,0-7 1,-1 2 109,-3-6 0,1 4 17,-4-4 0,4 1 260,-1-5 1,2-3-274,-2-1 608,3-4-342,-4 2 41,5-5 1167,0 0-1361,0-5 1,1 2 12,3-4 1,1 3-38,2-4 0,3 6-151,-2-2 1,2-1 17,2 1 128,-1-5 1,2 8-46,2-3 1,-1 1-154,5 0 1,-4 1-81,4-1 97,0-4 1,4 6 28,0-3 1,0 2-146,0-2 1,-1 1 184,1-4 1,0 4 10,0-1 1,0-1-69,0 1 51,-6-5 1,4 8 65,-6-3 1,4-1 38,-4 2-79,0-1 1,-7 2-19,0-1-359,-1 1-483,0-3 417,-2 5 0,-7 0-769,-1 0 1239,-4 0 0,-4 0 0,-1 0 0</inkml:trace>
  <inkml:trace contextRef="#ctx0" brushRef="#br0" timeOffset="1">2193 9936 8062,'-12'-5'428,"6"3"-79,2-6 146,3 5 174,1-2-41,0 5 0,5-3-381,3-1 1,2 0-16,1 4 1,6 0-117,2 0 1,2-1 213,2-3-358,-5 3 72,9-5 0,-8 6 93,7 0 0,-2-3-175,-1-1 8,-5-5 1,6 6-36,-5-4 1,5 4 44,-5-1 1,-2-1-217,-2 2 1,-2-5-17,-2 4 1,-5-1-637,-2 1-272,3 3 586,-6-4 256,4 5 0,-10 0-1133,-3 0 1451,-2 0 0,-6-5 0,-2-1 0</inkml:trace>
  <inkml:trace contextRef="#ctx0" brushRef="#br0" timeOffset="2">2113 9605 8336,'0'-6'1023,"0"-5"1,1 10-675,3-3 1,4-1 67,7 1 0,3-3-131,4 3 1,6-4 24,3 5 0,-1-6-156,4 1 80,-2-2-58,8-1 0,-6 3-360,0 0 142,-5 6 0,4-7-1106,-2 5 823,-3-5 1,3 8-352,-4-3 1,3 3 674,-3 1 0,0-5 0,-4-2 0</inkml:trace>
  <inkml:trace contextRef="#ctx0" brushRef="#br0" timeOffset="3">3095 9365 8140,'-6'-6'-854,"1"-1"427,5 4 1698,-5 1-297,3-3-119,-8 5-626,9 0 1,-5 0-115,2 0 1,2 7 26,-1 4 0,1 6 118,2 5 1,0 2-40,0 3 1,0 2-8,0 6 1,0 3-28,0 0-139,0 0 0,0 1-215,0 3 120,0 2 1,0-2-298,0 0 1,4-1 148,0 1 29,0 2 1,-3-12-90,3 2 1,-3-9 175,3-2 1,-3-1 61,-1-7 0,0 4-38,0-4 0,4 1 11,0-5 1,0-3 191,-4-1-59,0 1 0,0-1 97,0 1 1,0-4-44,0 3 66,0-4 3,0 2 1761,0-5-1927,5 0-154,1 0 0,5-1 119,1-3 0,1 3-160,2-3 0,-2 3 72,2 1 0,-1 0 0,1 0 0,-2-4 49,2 0 7,-2-5 0,2 8-20,0-3 0,0-1 10,-3 1 1,-2-1-238,-3 1 1,4 3-93,-4-3-271,-2-2-824,0 5 775,0-4 680,-3 5 0,3-6 0,-5 0 0</inkml:trace>
  <inkml:trace contextRef="#ctx0" brushRef="#br0" timeOffset="4">3095 9399 8203,'0'-7'-339,"0"-1"1751,0 6-980,0-3 0,-1 1 126,-3 0-170,3 0-285,1 4 1,6 0 6,5 0 1,2 0-263,2 0 0,2 0 24,2 0 143,2 0 0,-3 0-85,5 0 0,2-1 13,-2-3 1,3 3-374,-7-3 261,-3 3 0,5 1 0,-6 0 0,0 0-109,-4 0 1,1 0 277,-1 0 0,-4 0 0,-2 0 0</inkml:trace>
  <inkml:trace contextRef="#ctx0" brushRef="#br0" timeOffset="5">3529 9514 8207,'0'-7'435,"0"2"963,0 5 0,1 5-1098,3 3-115,-3 2 1,11 5 2,-1 0 1,1 6-103,3-2 1,3 2 39,1 2 0,2 4-246,2 0 0,0 3-195,0-3 215,0 4-161,-1-7 1,1 4-177,0-5 1,-4-1 144,0-3 1,-1 1 111,1-5 0,-1 4 119,-3-3 0,-2-2 119,2-7 0,-4 3-115,-3-2 0,2 1 147,-2-2 1,-2 2-139,2-5 72,-6 0-232,3 1-218,-5-4-266,0 4 385,0-5 1,-5 0 0,-1 0 0</inkml:trace>
  <inkml:trace contextRef="#ctx0" brushRef="#br0" timeOffset="6">3963 9491 8082,'-1'-12'0,"-3"1"157,3 5 1,-4-1 773,5 3-202,-5 3-372,3-4 0,-7 6-258,6 3 0,-5 2 94,4 6 1,-3 1-160,3 2 0,-5 0 94,1 8 0,-2-2-135,-1 10 0,-5-1 52,1 5 0,-5-1-126,1 0 1,-3 4-156,-1 0-850,1 0 1109,-1-3 0,0-1-146,0 0 51,5-5 0,-2-1-44,5-5 117,0 0 1,3-5-18,1-3 1,1-2-24,2-2-47,-2 0 0,9-3-323,-3 0 431,2-6-316,2 3 1,2-5-210,2 0 1,2-3 502,5-1 0,1-10 0,-1 1 0</inkml:trace>
  <inkml:trace contextRef="#ctx0" brushRef="#br0" timeOffset="7">4203 9319 8035,'-8'-3'-46,"1"-1"0,4-1 11,-1 1 92,3 3 694,1-4 1205,0 5-1717,5 0 0,-2-4-123,4 0 0,-3 0 40,4 4 1,-1 0-121,5 0 1,-1 0 88,1 0-116,-1 0 116,5 0 1,-2 0-288,5 0 98,-5-5-74,8 4 0,-8-4-48,5 5 0,-5-2 62,1-1 1,2 1-239,-2-1 305,0 1-30,-3 2 199,-1 0 24,-5 0-153,4 0 1,-8 2 129,2 1-114,-3 4 0,-1 0 225,0 1-94,0 5 1,1 1-40,3 5 0,-3 0 114,3 4 1,-1 3-171,0 1 0,-1 5 10,1-2 0,2 3-189,-1 1-49,5 1 197,-8-1 1,8 0-2,-5 0 0,4-1-20,-4-2 1,3 0-28,-3-4 1,1 0-56,-1-4 1,-2-1 21,6 1 1,-5-4-4,0 0 1,0-5-8,1 2 1,-3-4-63,3 0 113,-3-1-33,4 1 1,-4-5-107,3 1 112,-3-1 28,-1 5 1,0-5-3,0 1 238,0-5-115,0 2 0,0-4 469,0 3 186,0-3-270,0 4 209,0-5-24,-5 0-140,4 0-230,-9 0 0,4 0-44,-6 0 1,1 1-55,-1 3 0,0-3 4,-4 3 1,2-1-103,-5 1 0,4-3-284,-4 3 165,5-3 0,-6 0-1045,5 3 692,-6-3-67,9 4 1,-5-5-498,6 0 1,3 0 268,1 0 0,4-1 677,-1-3 0,-2-2 0,0-6 0</inkml:trace>
  <inkml:trace contextRef="#ctx0" brushRef="#br0" timeOffset="8">5105 9616 9991,'8'0'534,"-1"0"-323,1 0-36,3 0 1,5 0 23,-1 0 0,5 0-39,-1 0 0,-1 0 15,1 0 1,0 0-28,4 0 0,-2-3-102,-2-1 0,2 0 29,-6 4 1,4-4-220,-4 0 1,0 1-449,-3 3 358,-1 0-395,1 0-406,-1-6 642,-4 5-851,3-4 242,-9 5 380,4 0 622,-5 0 0,-10 5 0,-3 2 0</inkml:trace>
  <inkml:trace contextRef="#ctx0" brushRef="#br0" timeOffset="9">5128 9822 8554,'8'0'706,"-1"0"1,1 0-143,3 0-62,6 0-265,-5 0 0,10 0 493,-3 0-223,3 0-279,0 0 0,1-1 62,0-3 1,0 3-94,0-3 1,0-1-95,-1 1 0,4-1 35,-3 1 1,2 3-262,-6-3 1,-2-1-1314,-2 1 782,-2 0-330,-2 4 984,0 0 0,1 0 0,-1 0 0</inkml:trace>
  <inkml:trace contextRef="#ctx0" brushRef="#br0" timeOffset="10">6167 9399 8059,'-5'-11'1234,"4"5"-610,-4 1 11,5 5-111,0 0-320,0 5 1,0 6-88,0 8 1,0 5-44,0 7 1,5-1 119,3 8 1,-2-2-316,1-2 88,1 5-93,-2-3 0,3 3-160,-5-5 1,1-3 126,-1-1 1,-3-4 14,3 0 1,-3-2 129,-1-1 1,4-5-22,0-3 0,0-2-6,-4-2 1,1 1 36,3-1 0,-3-3-302,3-1 17,-3-4-366,-1 2-877,0 0 1028,0-4 504,0 5 0,5-6 0,2 0 0</inkml:trace>
  <inkml:trace contextRef="#ctx0" brushRef="#br0" timeOffset="11">6407 9628 8064,'5'-12'-220,"-4"6"482,5-4 1,-6 7 1182,0-4-503,0 4-52,0-2-452,0 5-420,0 5 0,-4 7 30,0 7-30,0 2 184,-1 2 0,2 5-131,-4 2-116,4-2 37,-2 5 1,5-5-185,0 3 1,4 0-21,0-4 1,5 0-127,-2-4 0,4-6 114,0-1 1,2-1-31,2-4 0,-1 3 352,5-6-203,-5-3 24,7 0 1,-3-5 137,5 0-23,0 0 1,0-5 206,0-3-139,-1-2 0,1-6-3,0-3 1,0 1-12,0-1 0,-2-2 6,-2-5 0,2 2 115,-6-3 1,-4-1 52,-3 1-27,-6-4-169,4 2 0,-9-2-169,-5 1-45,1-1 129,-15 2 0,-1 1 19,-7 5 0,-1 0-15,-3 1 0,2 5-169,-6 6 0,3 1 42,1 6 0,4 0-195,4 4 1,7 0-423,3 0 369,4 0 155,0 5 1,6 1-999,2 6 588,3-1 645,6 1 0,1 4 0,6 2 0</inkml:trace>
  <inkml:trace contextRef="#ctx0" brushRef="#br0" timeOffset="12">7092 9548 7906,'0'-12'1039,"0"6"-678,0-4-373,0 9 1,0-6 240,0 4 0,-1 1 588,-3-2-473,3 3-187,-9 1 0,4 5 193,-6 3-76,6 7-110,-4-2 1,3 12-67,-4-2-109,-1 2 43,6-2 1,-4 5-42,2 3 0,3 2 60,1 1 0,-1-1-157,2-3 0,-1 2 86,4-5 0,4-1-79,-1-3 0,6-1-149,-1-3 71,2-3 89,1-4 1,2-1-47,2 1 126,-2-6-12,4-1 1,-2-5 8,0 0 0,5 0 12,-1 0 1,3-3 10,1-4 1,0-1 16,-1-7 0,1-3 96,0-1 1,0-2 48,0-2-79,-5 0 1,2-1-39,-5-3 533,0-2-359,-3 0 0,-1-4 431,1 2-399,-6-2 0,-1-5-97,-5 0 0,-1 0-114,-3 4 1,-6 0-20,-5-1 0,-6 7-245,2 6 1,-7 5-361,-5 9 410,-7 3 1,1 5-28,-5 0-1372,6 5-47,-4 7 1044,6 1 564,5 8 0,0-7 0,7 5 0,4 1 0,2 2 0</inkml:trace>
  <inkml:trace contextRef="#ctx0" brushRef="#br0" timeOffset="13">7663 10416 11333,'-6'-8'359,"2"1"1,3-1-35,1-3-323,0-6 270,0 4-193,0-8 1,0 3-96,0-5 0,1 0 23,3 1 0,-1-5-162,4 0 1,0-5-5,0 2 0,2-4-109,-5-4 1,3 2-153,-3-2 261,0 3 0,-3-3-158,3-1 264,-3 1 0,5 8-31,-6-1 0,0 5 47,0-5 1,0 7-9,0 1 1,-4 2 140,0 6 0,0 3 2,4 5 247,0 4-331,0-7 1,0 10-46,0 0 0,0 5 35,0 6 0,1 1-31,3-1 1,-1 4-9,4 1 1,-3-1-16,4-4 1,-2 5-13,2-1 1,2-4-2,-3-3 1,4-1 0,0 5 0,0-5-133,1 1 168,-1-5 1,2 2 5,2-5-18,-2 0 1,5 0-6,-3 0 1,1-5 3,3-3 1,-2-2 32,-6-2 0,1 1 12,-1 0 1,1-1 221,-1 1-102,0-6 1,0 5-137,-4-4 381,3 4-52,-8 0 209,3-4-253,-5 3-18,0 2-32,0 6 57,0 5-166,5 0 1,-4 8-132,3 4 0,1 8 85,-1 3 0,0 1-146,-4 7 1,1-5-89,3 5 96,-3-1 0,4 3-171,-5-2 0,0-4 64,0-4 1,-4 0-185,0 0 1,1-5 98,3-3 0,0-2-789,0-2 305,0-5-68,0 5 813,5-10 0,6 9 0,7-4 0</inkml:trace>
  <inkml:trace contextRef="#ctx0" brushRef="#br0" timeOffset="14">8646 9559 10715,'11'0'685,"0"0"-577,1 0 0,-3 0 131,2 0-130,-2 0 0,9 0-46,-3 0 1,-1-4 63,5 1 1,-1-1-218,1 4 0,1-4-122,-5 0 1,2-1 126,-2 1 0,-2 3-380,2-3 235,-2 3 107,-2-4 0,-3 4-219,-1-3 80,1 3-1286,-2 1 740,-1 0 808,-5 0 0,0 0 0</inkml:trace>
  <inkml:trace contextRef="#ctx0" brushRef="#br0" timeOffset="15">8623 9742 7966,'0'6'109,"0"-1"1,0-3 513,0 1-20,0-1-59,5 3 1,1-4-163,6 3 1,0-3 92,4 3 0,-4-3-61,3-1 1,3 0-154,1 0 0,3-1-406,1-3 128,-1 3-258,-4-9 1,3 8-323,-6-1 1,5-2-67,-1 1 1,-2-4 662,-2 4 0,3-4 0,-1 1 0</inkml:trace>
  <inkml:trace contextRef="#ctx0" brushRef="#br0" timeOffset="16">9742 9456 8013,'-10'-5'0,"2"-2"142,3 2 36,5-5 0,0 3 610,0-4-438,0 4 1,0-3-82,0 3 0,5-3 93,3-2-198,2 1 0,5-1 56,0 1 1,6-1-17,-2 1 0,4 3-78,3 1 1,-2 0 48,3 0 0,-3-2-115,-1 5 1,0 0 12,0 4 0,-2 0-124,-2 0 1,-1 5-284,-3 3 254,-7 2-53,7 2 0,-14 3-10,3 0 0,-3 2-16,-1-2 1,0 1-143,0 3 0,-6 3 95,-5-3 0,-1-1-23,-3 1 1,1-5 126,-1 1 0,1-2 124,-5-2 0,4 0 69,-4 1-43,5-1 1,-3-3 424,6-1-151,-1-4-32,1 7-91,5-9 60,0 5-101,12-6 0,4 3 267,5 1-260,0 0 0,2 0-14,2 0-50,2-1 1,-2 1-123,0 0 0,0 5 125,4-2 1,-1 0-173,-3 0 0,1 1 83,-5 3-6,6 1 1,-10 1-102,0 2 1,1-1-36,-4 5 1,-3-4-195,-2 4 0,-1-1-422,-2 1 391,-10 2 171,2-8 0,-12 7 22,4-4 1,-8 3 98,1-4 0,-3 0 190,-1-3 0,2-1-222,-6 0 274,1 1-116,1-1 0,-3-1 326,5-2 0,1-3-165,3-5 0,5 0 435,3 0-278,7 0-336,-2 0-382,9 0 0,-4-1-201,5-3 1,2-2-1412,6-6 1946,-1 1 0,20-6 0,-3 0 0</inkml:trace>
  <inkml:trace contextRef="#ctx0" brushRef="#br0" timeOffset="17">10439 9434 7956,'6'-18'-55,"-2"3"0,-3 2-93,-1 2 1,4-1 445,0 1 0,0 3 664,-4 0-78,0 6-254,0-8-69,0 9 0,-2-5-152,-2 6 1,3 2-111,-3 2 0,3 3-77,1 8 1,0 3-93,0 5 0,0 0-6,0 0 1,0-1-95,0 1 1,0 0-237,0 0 1,1 0 188,3 0 0,-3-4-274,3 0 224,-2-5 1,-2 2-70,0-4 0,0-5-357,0 1 393,0-6-9,0 9 474,0-10-183,0 4 1180,0-5-1276,0-5 1,3 2-152,1-4 0,5 4 83,-1-1 0,2 2-173,1-2 1,2 3 53,2-3 1,-1 3-85,5 1 1,-5 0-78,1 0-4,3 5 167,-5-4 0,3 9-12,-4-2 1,-2-2-4,-3 2 0,2-1-80,-5 5 1,0-1-6,-4 1 0,0 3-168,0 0 1,-5 4-100,-3-4 159,-2 6 232,-6-9 0,2 6 245,-5-3-295,0-2 1,-4 3 197,0-4 1,-1-1-39,-3 1-70,3-6 0,-4 4 86,5-2 0,0-3-107,1-1 0,3 1-262,-1-1-424,7-1 340,-4-3 199,11-5 0,1 3-917,5-6 543,0 1 577,0 0 0,-5-8 0,-2 2 0</inkml:trace>
  <inkml:trace contextRef="#ctx0" brushRef="#br0" timeOffset="18">10473 9388 7981,'0'-8'37,"0"1"0,0-1 190,0-3-248,5 4 168,-4-3 0,6 9 297,-4-3 0,0 2-98,5-2 1,-5 3 208,5-3 1,1-1-433,6 1 1,2 0 22,2 4 0,2-1-98,-2-3-103,3 3-29,1-4 0,0 5-319,-1 0 0,1-2 19,0-1 0,-1 1-306,-3-2 0,1 3 245,-5 1 445,0 0 0,-3-5 0,-1-1 0</inkml:trace>
  <inkml:trace contextRef="#ctx0" brushRef="#br0" timeOffset="19">11033 9354 8031,'-8'0'660,"0"0"1,6 1-461,-2 3 0,3 2-130,1 6 1,-5 0 99,-3 3 0,2-1 248,-2 5 0,4 2-185,-3 5 0,0 2-51,0 3 1,-2 0-170,5-4-72,-5 5 63,8-8 0,-4 8-164,5-6 1,0 1 145,0-4 1,0 0-103,0 0 0,5-6-19,2-1 1,4-4-205,0 0 0,2-1 98,2 0 1,-1-4 77,5-3 1,0-3-125,4-1 201,0 0 0,1-1 106,2-3-96,-1-8 1,2 0 135,-4-4 0,0 0 218,0 1 1,0-6-61,0 2 1,-4-2 112,0-2 0,-4-1 59,4-3 1,-6 2 287,-2-6 1,-1 1 344,-6-4-499,0-1-308,-4 6 0,-10-4-155,-6 3 1,-5 2-301,-6 1 0,-3 8-628,-8 4 1,-4 4 388,-8 3 0,2 3 159,-5 5 1,0 5 0,-5 1-1</inkml:trace>
  <inkml:trace contextRef="#ctx0" brushRef="#br0" timeOffset="20">2079 11113 8177,'-5'-7'1081,"3"2"379,-3 5-755,5 0-659,0 5 1,5 2 232,3 4 0,-2 5 99,2 3 1,1 7-208,6 0 60,-2 6-44,3-3 0,1 6-92,2-1 127,-3 0-157,6 0 1,-8 5-104,5-1 1,-2 0 32,3-4 0,0 0-185,-5 0 0,4-1 106,-4-2 0,2 1-78,-2-6 0,-2 1 193,2-4-60,-2-5 17,-7 3 0,4-8 161,-2 2-167,-3-2 166,5-2-52,-9 1 1,6-2 124,-4-3 32,-1-2 23,3-5 501,-5 0-689,-5-5 0,3-1 130,-1-5-335,-4-6 241,6-1-100,-9-5 0,7-4 32,-4-4 0,3-1-78,-4 2 1,4-8-197,-3 0 0,3-2 34,-4-1 1,5 2-161,-5-2 0,5 4-32,0-1-536,-4-3 837,6 6 1,-8-5-243,5 6 219,1 0 4,3-1 1,-4 5-23,0 0 0,0 0 7,4 0 1,0 1 14,0 2 1,0 3 34,0-3 1,0 7 82,0 1 1,0 5 62,0-1 731,0 2-875,0 2 1,0 3 260,0 0 33,0 6-190,0-8 1,-1 8 242,-3-1-243,3 1 0,-4 1 70,5-3-111,0 3-43,0-4-468,0 5 380,5 0 111,1 0 0,6 0-2,-1 0 0,0 0 20,1 0 1,-1 0 107,1 0 1,-1 1-100,0 3 1,6-3 20,2 3 0,1 1 17,-1-1-43,8 0 19,-8 1 1,13-4-395,-6 3 178,6 2 27,-8-4 0,5 3-45,-2-5 1,2 0 110,6 0 1,-1 0-10,0 0 1,0 0-35,1 0 1,-5-4 3,0 0 1,1-1-28,3 1 62,-5 3 17,4-4 1,-7 5 153,4 0 59,-4 0-121,2 0 1,-6 0-9,1 0 0,-4 0-25,0 0 1,4 0 15,4 0 0,-1-1-23,-3-3 1,4 1 11,0-4 1,3 3-112,-3-4 105,4 1-74,-7 0 0,8-3-19,-5 2 0,0 2 99,-5-2 1,5 5-9,0-5 0,-5 4 54,-2-3 0,-1 4 135,3-1 0,1 2-74,0-2 0,-4 3 120,0-3 0,-4 1 176,4 0-317,0 1-10,-1-3 1,3 4-12,-6-3 71,5 3-115,-7-4 1,7 4-79,-5-3 0,4 2 62,-3-1 0,-1 1-178,-4 2 0,1 0 160,-1 0 0,0 0-22,1 0 0,-1 0 36,1 0-31,-1 0-1,6 0 98,0 0-76,1 5 54,-1-3 0,-6 3 92,1-5 1,-1 1-68,0 3 1,1-3 106,-1 3 1,1-3-70,-1-1 1,0 0 124,1 0 0,-1 0 43,1 0-154,-1 0-53,1 0 1,3 1 27,0 3 1,0-2-6,-3 1 0,-1-1 3,1-2 0,0 0 46,3 0 1,-2 0 2,2 0 0,-2 0-49,-2 0 0,1 0 6,-1 0 0,1 0 47,-1 0-25,1 0-39,-1 0 1,0 0-142,1 0 156,-6 0-6,4 0-28,-3 0 0,4 1-25,1 3 0,-5-3 1,1 3 0,-4-3-17,3-1 0,-3 4-169,4 0-13,-6-1-15,8-3 176,-8 0-168,3 0-1943,-5 0 1782,-5 0 345,-2 0 0,-9 0 0,-2 0 0</inkml:trace>
  <inkml:trace contextRef="#ctx0" brushRef="#br0" timeOffset="21">2604 11215 7802,'6'-7'-468,"-2"-1"1652,-3 6-254,-1-4 501,0 6-1194,0 6-31,0 0 0,2 10 29,1 3 1,4 8-107,4 4 0,1 1-132,-1 3 0,0-4 36,1 4 0,1-4-170,2 8 0,-1-8-372,5 0 242,-5-6 200,2 8 0,-4-9-487,-1 3 257,1-8 140,-1 2 0,-1-8-45,-2 2 123,2-2 185,-4-2-56,1-4 404,-2-2 496,-5-5-368,0 0 0,0-5 324,0-3-533,0-2-53,0-1 0,-4-5 59,0 1 0,0-6-174,4-2 0,0-1-121,0-7 1,4 1 30,0-5 0,0-3-182,-4 0 0,3-4-723,1 4 452,5-5 32,-8 8 0,6-3-207,-3 7 0,-3 3 203,3 5 1,-3 4-84,-1 0 0,0 9-501,0-1-403,0 2 728,0 3 1,4 2-93,0 8 0,4 6 661,0 5 0,2 10 0,2-1 0</inkml:trace>
  <inkml:trace contextRef="#ctx0" brushRef="#br0" timeOffset="22">3175 11409 7963,'0'7'933,"0"-2"1392,0-5-2130,-5 0 0,-1 0-84,-6 0-145,1 0 136,-1 0 0,1 1-318,-1 3 261,1 2-82,-5 6 0,3 3-20,-2 0 0,-2 4 13,2-4 1,3 4-80,5-3 1,1 4 138,-2-1 1,-1-2-21,5-2 1,0 1-470,4-1 240,0 1 91,0-5 1,6-1-298,1-2 174,3 2 147,2-9 0,-1 4 55,1-5 0,-1 0 22,0 0 0,2-1 148,2-3 0,-2 2-37,2-6 0,-6 2 161,-1-2 1,-2-2 92,2 2-35,2-2-241,-9 4 0,5-4 510,-2 2-233,-2-2-144,3-1 1,-5-1-62,0 1 1,0 3-15,0 1 1,0 3-146,0-4 181,0 6-228,0-4-378,0 6 1,3 6 425,1 1 0,0 3-47,-4 2 0,4-1-143,0 1 0,3-1 102,-3 0 1,5 0-138,-1-4 0,-2 2 165,1-5 0,0 1-19,0-1 1,4-3 272,-4 3-85,-2-3-38,5-1 88,-8 0 68,8-5-32,-9-1 0,4-2 725,-5 0-558,5 1 1,-3-5 32,1 1 0,0 0-80,1-1 0,-3 5 100,3-1-361,-3 0-104,4 2 37,-4 1-173,4 0 1,-3 5 214,2 0 1,-2 5-68,6 6 1,-4 1-28,3-1 0,-4 6 30,0 2 1,3-2 16,-3 3 1,5-3-20,-4 2 1,1-1-102,-1-3 139,-3-7-3,4 7 1,-5-12 115,0 4 31,0-4 282,0 2 1029,0-5-1284,0-5 1,-1-2 158,-3-4 0,3 0-49,-3-1 1,3 0-144,1-4 68,0 4 8,0-10 1,1 4-1457,3-5 629,2-4 57,5 2 1,2-3-455,2 6 1,-2 4 436,2 3 1,2 3 609,-2 5 0,5 2 0,-2 5 0</inkml:trace>
  <inkml:trace contextRef="#ctx0" brushRef="#br0" timeOffset="23">3780 10998 8061,'-1'-10'40,"-3"3"255,3-4 214,-4 10 0,5-4-87,0 5 1,0 6 78,0 6-268,0 4-47,0 12 1,0-1 29,0 7 0,4-2-77,-1 6 1,5-1-116,-4 1 0,0-5-2,-4 5 1,0-5-193,0 5 0,1-6 45,3-2 1,-3-3-120,3 3 0,1-6-68,-1-1 152,0 0-9,-4-10 1,3 3 99,1-4 1,0-1-21,-4 0 24,5 1 0,-4-1 96,3 1 26,-3-6-4,-1-1 2263,0-5-2232,5 0 1,1-1-24,1-3 1,3 3-63,-2-3-85,2-2 150,2 4 1,-5-3-190,1 5-47,-1 0 150,5 0 1,-1-4-319,1 1 208,-1-1-52,0 4 1,-3 0-86,0 0 0,-2-1-157,2-3-243,2 3-910,-9-5 1579,4 6 0,-5-5 0,0-1 0</inkml:trace>
  <inkml:trace contextRef="#ctx0" brushRef="#br0" timeOffset="24">3780 11078 7986,'0'-11'0,"0"-1"120,0 1 0,-4 3 459,1 1 113,-1-1 320,4-3-449,0-1-79,0 6-238,0 1-313,5 5 1,5 0 38,5 0 58,6 0-68,-4 0 1,6-4-253,0 0 0,0 0-18,0 4 1,0 0-213,-1 0 1,-4 0-324,-3 0 201,3 0 1,-5 0-331,2 0 594,-7 6 378,-3-5 0,-5 9 0,0-4 0</inkml:trace>
  <inkml:trace contextRef="#ctx0" brushRef="#br0" timeOffset="25">4043 11044 7986,'0'6'0,"5"-1"0,-4-5 0,8 2 398,-5 1 1,0 0 787,-4 5 0,5-1-358,3 5 0,-2 3-288,1 0 1,5 5-5,3-1 1,2 3-424,-2 1-74,3 5 37,4-4 0,1 8-89,0-6 119,-5 1-162,3-4 0,-7-2-41,5-2 1,-5 2 60,2-6 1,-4 1-164,0 0 1,-1-4-14,1 4 1,-1-5-5,0-3 1,-3 2-3,0-3 0,-6 0 91,2 0-191,2 1 44,-4 3 142,3-4 1,-4-2-384,3-5 152,-3 5-211,4-4-64,-5 4 92,0-5 1,-5-5-1,-1-1 1</inkml:trace>
  <inkml:trace contextRef="#ctx0" brushRef="#br0" timeOffset="26">4386 11204 7942,'0'-15'281,"0"-1"1,0 1 476,0 4 0,0-1-635,0 1 1,0 3 45,0 1 1,0 3 523,0-4-319,0 6 4,0-3-368,0 0 211,-5 3-131,3-3 0,-7 7-128,6 1 1,-6 9 116,1 7 1,-6 4-165,-1 3 0,-2 1-25,2 7 85,-3-2 1,-1 12 144,0-2-1369,5 3 911,-2-5 106,4 0 1,-3-7-99,0-3 0,4 0 129,3-7 0,2 1-18,-2-8 0,2 3 16,2-4 1,3-4-141,-3-3 1,3-4-564,1 3 393,0-4 651,0 2 0,0-5 0,0 0 0</inkml:trace>
  <inkml:trace contextRef="#ctx0" brushRef="#br0" timeOffset="27">4466 11090 8068,'0'-18'394,"0"1"1,1 7 14,3 3-381,-3-4 0,4 10 401,-5-4-142,5 0 1,-2 4-35,4-3 0,-3 3-14,4 1 0,-1 0-67,5 0 1,3 0-113,0 0 1,0 0-139,-3 0 126,-1 0-16,6 0 1,-5 0-32,4 0-31,-4 0 66,0-5 0,-5 3 36,1-1 15,0 1-14,3 2 90,-5 0 3,4 0-102,-8 0 7,3 0-13,-5 5 0,0 2 359,0 4-205,0 1 0,4 4 159,-1 3-279,1 3 0,-2 1 54,1-1 0,0 2-7,4 3 1,-3-2-25,4 6 1,-4-2-118,3 2 0,-3 2-104,4-3-73,-6 3 221,8 1 1,-8-3-480,1-1 207,4-4 86,-6 1 1,8-4-81,-5 0 1,1-4 177,-1 0 1,-2-5 5,6 1 0,-6-2-15,2-1 1,1-5-14,-1 1 158,0-1 27,-4 0-151,0 3 194,0-9 14,0 4 415,0-5-374,-5 0 36,-2 0 1,-5 0-101,-3 0 1,2 0 13,-2 0 0,-2 0 158,2 0-208,-5 0 10,2 0 0,0-4 47,3 1-38,-3-1-276,5 4 1,1 0-785,4 0 416,0-5 0,1 3-1531,-1-1 1352,6 1 689,-3 2 0,10-5 0,1-1 0</inkml:trace>
  <inkml:trace contextRef="#ctx0" brushRef="#br0" timeOffset="28">5299 11158 9305,'13'0'558,"2"0"0,-2 0-345,2 0 0,3 0-15,1 0 1,-1-4 8,1 1 0,4-3-60,3 3 0,1 1-101,-4-1 0,0-2-4,-1 1 1,1 0 64,0 4 0,-4-1-418,0-3 12,-5 3 1,3-4-171,-6 5 1,-3 0-468,-1 0-476,-4 0 893,2 0 519,-5 5 0,0-4 0,0 4 0</inkml:trace>
  <inkml:trace contextRef="#ctx0" brushRef="#br0" timeOffset="29">5391 11318 9581,'6'0'822,"4"0"1,-7 0-557,4 0 1,1 0 52,3 0 1,2 0 53,2 0 1,3 0-169,5 0 0,0 0 30,0 0 1,-1-4-353,1 0 120,0 1 59,0-2 1,0 2-935,0-5 427,-1 6 93,-4-3 0,-1 4-231,-6-3 0,1 2 583,-1-1 0,0 6 0,1 4 0</inkml:trace>
  <inkml:trace contextRef="#ctx0" brushRef="#br0" timeOffset="30">6167 11238 7977,'-1'-11'0,"-3"-1"1,3 1 349,-3-1-118,3 1 115,1 5 302,0-4-414,0 3 241,0-4 375,0 4-332,0-3-61,0 9-267,0-4 1,0 6-60,0 3 1,4 2 97,-1 6 0,3 6 0,-3 4 0,4 5 21,4 3-170,1 3-132,-1-3 0,0 3-47,1-3 1,3-1 119,0-2 1,0-3-96,-3 3 1,-1-3 111,1-1 0,-1-6-124,1-1 1,-1 0-31,0-1 184,1 1-56,-6-5 0,1-3-220,-4-1 196,-1-4 1,3 7-26,-5-9 173,0 4 110,0-5 0,0-5-218,0-2 1,-4-4-95,0 0 123,-5 0-27,8-6 1,-8-1-268,5-5 116,-5 1-43,8-6 1,-8-1-114,5-6 0,-3 0 95,3-3 1,-4 2-113,5-2 0,-5 1 95,4-1 1,-3 6 10,3-2 1,-4 4 119,4-1 71,-5-2-105,3 9 1,-4-8 120,2 6-122,-2-1 96,4 4 1,-2 1 113,1-1 1,4 1-87,-1 3 0,3-1 94,1 5 1,0-1-127,0 5 1,0-1 13,0 1 1,1 1 94,3 2-97,-3-2 0,4 9 198,-5-4-188,0 0 225,0 3 12,0-3 661,0 5-1068,5 0 236,-3 0 40,3 0-282,0-5 207,1 4-40,6-4 0,-5 1-1,1 0 0,-1 1-14,5 3 0,-4-4-14,-1 0 0,1 0 46,3 4 1,-1-1-1,-2-3 0,2 3 17,-2-3 0,3 3 11,4 1 0,-1-4-15,5 0-12,0 0-2,4-1 0,5 3-32,3-6 50,2 5-11,6-7 1,-2 8 2,5-6 0,-6 6-41,2-2 1,-2 3-9,-2 1 1,1 0 69,-1 0-42,0 0 1,0 0 10,1 0 86,-1 0-713,0 0 581,5 0 1,-3 0 1,2 0 0,-2 3 28,-2 1 0,4 0 2,0-4 0,1 0-7,-1 0 0,-1 0-8,5 0 1,0 0 9,4 0-917,-1 0 909,1 0 0,-5-4 7,-3 0-579,2 1 584,-4 3 1,3 0 265,-5 0 0,-1 0-314,-2 0 1,6 0-8,-3 0 0,3 0-2,-3 0 1,0 0 447,0 0 1,1 0-566,-1 0 146,0 0 328,1 0 1,-5 0-361,0 0 23,1 0 0,-1 0 139,1 0-53,-6 0 1,7 0-16,-5 0 0,-1-4 159,-3 0 1,0 0-130,0 4 0,-5-4 19,-3 1 0,1-1 147,-1 4-11,1 0-152,0 0 0,-3 0-183,2 0 176,-2 0-42,-2 0 0,1 0-77,-1 0 1,0 0 59,1 0 0,-1-4-97,1 0 0,-5 0 42,1 4 1,-4 0-351,3 0 102,-4 0 238,2 0-1839,-5 0 1111,-5 0 1,-3 4 197,-7 0 590,2 5 0,-13-3 0,2 6 0</inkml:trace>
  <inkml:trace contextRef="#ctx0" brushRef="#br0" timeOffset="31">6578 10941 8206,'0'-11'-951,"0"3"1442,0 1 1136,0 4-536,0-2-697,0 5 1,0 5-254,0 3 106,0 7-105,0 3 0,2 4-57,1 1 1,0 1 46,5 3 0,-5 1-171,5 2 0,-4 2 101,3-5 0,0 1-85,0-2 1,0-2-270,-3 3 203,-3-3 4,9-6 0,-9 2-11,3-4-35,-3-1 98,4 1 0,-3-7 15,2 3 1,1-4-87,-2 4 0,1-5-389,-4 1 334,0-5 0,0 3-320,0-2-747,0-3 511,0 4 297,0-5 1,0-5 0,0-1-1</inkml:trace>
  <inkml:trace contextRef="#ctx0" brushRef="#br0" timeOffset="32">6818 11135 8077,'0'-11'968,"0"0"-548,0-1-58,0 6 183,0 1 182,0 5-660,0 5 1,0 2 101,0 9 1,0 1-101,0 6 0,0 0 31,0 0 0,0 4-221,0-1 0,4 1-265,0-4 225,5-1 75,-8-4 1,9 3-161,-2-6 92,2 0 9,1-4 1,-2 0 53,3-4 0,-6-2 121,9-5 0,-5 0 118,6 0 0,-2 0-134,1 0 0,-1-4 111,5 1 0,-4-7 123,4-2 15,-5 1-178,3-6 0,-6 4 333,0-2-311,1-3-46,-6-4 1,3 3 22,-5 0 0,0-4-30,-4-4 1,-7-1-71,-4 2 0,-2 1 20,-6-1 0,0 0-155,-4 0 1,-3 7-596,-1 0 403,-5 0 66,8 11 1,0-2-463,5 10 490,5 0-63,-2 0 0,5 1-88,4 3 0,2 2-138,5 6 538,0-1 0,5 6 0,1 0 0</inkml:trace>
  <inkml:trace contextRef="#ctx0" brushRef="#br0" timeOffset="33">7218 11113 9036,'1'-11'383,"3"4"100,-3 2 0,4 5-58,-5 0-198,0 5 0,-3 2-52,-1 9-141,-5-4 135,3 10 0,-1-4-256,3 4 136,-2 6-173,5-4 1,-4 6-82,5-4 1,1-2 56,3 3 0,1-4-187,2-4 1,5 1 102,-1-5 1,2 1 77,6-5 0,-4-1 183,4-2 1,0-3 64,4-5 1,0 0 258,0 0-170,0-5-21,0-1 1,3-6 42,1 1 1,0-5-25,-5 1 0,0-4 151,-3 4 1,1-4-62,-5 4 1,-3-6 126,-4 2 0,-6-2-51,2-2-170,-8 0-39,-2 0 0,-7-3-185,-2-1 114,-8 0-240,-1 5 1,-13 0-202,3 3 1,-3 2 17,3 6 0,1 5-251,2 2 0,3 3 163,6 1 0,4 0-227,3 0 1,6 3-448,1 1 581,5 10 537,-2-6 0,5 8 0,0-4 0</inkml:trace>
  <inkml:trace contextRef="#ctx0" brushRef="#br0" timeOffset="34">7823 11192 8280,'0'-6'2126,"0"1"-1607,0 0 0,-1 4 486,-3-3-800,3 3 0,-8 2-143,5 3 0,-5-1-215,2 9 172,2-3 47,-5 7 1,4 1-154,-1 2 60,2-3-16,0 6 0,3-4-91,-1 4 0,1 0-24,2-3 1,0 1-22,0-4 1,0 3 52,0-4 0,5 0 47,3-3 1,-2-5-116,2 1 154,0-1 6,3 0 1,0-2-33,1-5 29,-1 0 0,1 0 28,-1 0 1,1 0-59,-1 0 58,5-5 1,-7 2 3,3-4 1,-5-1 63,1-3 1,1-1 141,-5 1 1,3-1 179,-3 1-83,0-1-240,-4-4 0,0-1 21,0-2 1,-1-2-92,-3 2 1,-2-1-166,-6 0 1,1 0 119,-1 5 1,1 0-103,-1 3 1,5 2 21,-1 3 0,4-2-120,-3 5 408,4 0-196,-2 4-144,5 0 0,5 0 190,3 0 1,3 0 120,4 0 0,-1 0-97,5 0 1,1 0-1,2 0 0,1 0-21,0 0 0,0-1-2,0-3 0,-2 3 64,-2-3-68,3-2 25,-9 4 0,4-4 187,-1 2-5,-4 3-172,5-4 0,-10 5 68,1 0-470,-5 0-601,7 0 214,-9 0-88,4 0 844,-5 0 0,0 0 0</inkml:trace>
  <inkml:trace contextRef="#ctx0" brushRef="#br0" timeOffset="35">8292 10918 7402,'0'-6'376,"0"-4"0,1 7 344,3-4 273,-3 4-290,4-7-316,0 4 1,-2-2-179,4 0 0,-3 6-34,4-2 0,-5 3-147,5 1 40,-5-5 33,7 3 1,-8-3 113,6 5-135,-1 0-47,0 0 0,3 4-146,-2 0 1,-2 4-31,2-5 1,-5 6-111,5-1 1,-5 2 92,0 2 0,2 3-98,-1 0 0,0 0-156,-4-3 111,0 4 195,0-3 1,-1 3-12,-3-4 0,1-1-45,-4 1 73,-1-1 0,-2 0 39,2 1 1,3-5 213,5 1-6,-5-5 53,4 2-250,-4 0 347,5-4-146,0 4 257,0-5-141,5 0 1,-2 4-79,4 0 0,-3 0-14,4-4 0,-1 0 32,5 0 1,0 0 111,4 0 1,-4 0 224,3 0-195,3 0-200,-5 0 1,3 0-143,-4 0 1,-1 0 37,1 0 1,-1 0-247,0 0-180,1 0-628,-1 0 202,-4 0-447,3 0 1245,-14 0 0,3 0 0,-11 0 0</inkml:trace>
  <inkml:trace contextRef="#ctx0" brushRef="#br0" timeOffset="36">9365 11215 8050,'-6'-5'492,"1"4"0,1-5-81,0 2 1,0 1-154,4-4-92,-5 4 1,4-3-32,-3 2 1,3 1 171,1-4-88,0 4-55,0-7-92,0 4-133,0-6 132,0 1 1,0 3 23,0 1 1,4-1-37,-1-3 1,6 1-20,-1 2 0,2-2 0,2 2 1,-1 2-19,0-2 0,1 6-85,-1-2 0,1 3 81,-1 1 1,0 0-126,1 0-45,-1 0 150,1 5 1,-1-3-7,1 6 0,0-1-10,3 5 0,-2-1-14,2 1 0,-2-1-31,-1 1 1,-1-1-7,0 0 1,-3 1-88,0-1 130,-1 1 6,5-1 1,-1 0-291,0 1 281,-4-1 0,3-1-47,-2-2 37,2 2 0,1-9 8,1 3 0,-2-1-1,-3 1 1,3-3 33,-2 3 0,2-3 139,2-1 0,-2-1 249,-3-3-172,4 3-93,-5-10 0,5 5 350,1-5-223,-6-1-99,4 1 0,-3 2-80,4-2 0,-3 2 118,-1-7-223,1 4 1,0 2-270,-1 2-900,-4 3 629,2 0 1,-5 5 118,0 0 0,-5 5 0,-2 6 1</inkml:trace>
  <inkml:trace contextRef="#ctx0" brushRef="#br0" timeOffset="37">9422 11501 7896,'-1'-8'-1189,"-3"1"891,3 4 1,-5-3 455,2 2 23,2 3 1,-3-6 95,5 3 0,-1 2 295,-3-6 0,3 5-196,-3-5 0,3 4-134,1-4 1,0 5-79,0-5 0,1 4 27,3-3 0,-1 3-16,4-4 180,1 1-238,3 0 0,1-2-130,-1 6 24,0-6-60,1 7 1,-1-4-51,1 2 1,-1 3 89,1-3-112,-1 3 1,0 6-128,1 3 41,-1-3 216,-4 5 1,1-4-231,-4 6 177,5-1-20,-2 0 0,0-3-143,1 0 1,-4-1 21,3 5-14,1-1 1,3-1 75,1-2 0,-1 2-8,0-2 0,1-3-42,-1-1 44,1 2 54,-1-5 0,1 4 93,-1-5 55,0 0-138,1 0 98,-1 0 1,1 0 6,-1 0 1,1-4 185,-1 1 1,0-5-58,1 4 0,-5-3 93,1 3 1,0-5 154,3 1-185,-5-2-67,5 4 1,-9-3-77,6 5 19,-6-5-135,3 8-164,-5-4 1,0 4-126,0-3-408,0 3 724,0-5 0,0 6 0</inkml:trace>
  <inkml:trace contextRef="#ctx0" brushRef="#br0" timeOffset="38">10393 10736 8181,'0'-7'1174,"0"-3"-716,0 9-329,0-4 74,0 5 1,1 4-143,3-1 1,-1 8 197,4 0-185,-4 0 1,6 15 17,-6-3 1,5 2-108,-4-2 15,5 5 1,-7 1-24,6 5 1,-2 0 157,2 1-168,2-6 0,-7 4-166,4-3 1,-3 0 75,4 0 1,-6-3-159,2 3 1,1-8 149,-1 1 0,0-4 27,-4 0 1,3 1 223,1-5-203,0-5 28,-4 5 1,0-11 226,0 8-217,0-3 16,0-3 19,5-1-200,-4 0-258,4-4 94,-5 4-1133,0-5 1108,0-5 399,0 4 0,0-9 0,0 4 0</inkml:trace>
  <inkml:trace contextRef="#ctx0" brushRef="#br0" timeOffset="39">10736 10804 8006,'-7'-5'-40,"-2"3"109,6-6 158,-1 5 114,-1-2 378,3 5-236,-3 0 255,5 0-313,0-5-121,0 4 169,0-4-150,0 5-148,5 0 1,2-4 0,4 0 1,4 0-147,1 4 1,4 0-9,-1 0 23,8-5-116,-3 4 0,5-4-67,-2 5 1,-3 0 53,2 0 1,-2 0-100,-1 0 1,-1 0 119,-3 0 0,1 0-77,-5 0 1,4 0 26,-3 0 48,-1 0 63,-4 0 0,-3 4-46,0 0 45,-1-1 38,5-3 35,-6 0 21,4 0 53,-9 0 24,4 0-21,-5 0-125,0 6-28,0 0 1,-3 5-8,-1 1 1,0-5-2,4 1 0,-4 0-91,0 3 0,-3 0 82,3 1 0,-1-1 7,1 1 1,2 3 0,-6 0-4,5 5-8,-7-2 0,8 5-7,-6 0 1,4-2-26,-3-2 0,4 7-4,-1-3 1,-1 1 25,1-5 1,1 2-6,3-2 0,-2 3 1,-1 1 1,1-2-8,-1-2 0,1 2 139,2-6-117,0 5 0,0-6 70,0 5 1,-1-5-75,-3 1 54,3-2 0,-4-1 86,5-1 0,0 0-51,0 1 0,0-5 105,0 1-163,0 0 32,0 3-178,0-5-24,0 5-24,0-10-350,0 4-76,0-5 1,5-5 0,1-1 0</inkml:trace>
  <inkml:trace contextRef="#ctx0" brushRef="#br0" timeOffset="40">11318 11512 7443,'6'0'3296,"-1"0"-2421,1 0 227,-5 0-533,4 0 690,-5 0-845,5 0-253,-4 0-145,4 0-398,-5 0 0,-10 0 0,-3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7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11958 10827 8108,'0'-8'11,"0"1"824,0 4-89,0-7-508,-5 4-26,3-1 1,-4 2 331,2 5-357,-2 0 0,-6 0 217,1 0-183,0 0-149,-1 0 33,1 5 0,-1-2-79,1 5 1,-2-1 65,-2 5 1,2-1-155,-2 0 1,-1 6 86,0 2 0,0 4 12,1 3 0,2-1-30,-2 1 0,6 2-102,1-1 1,4 1-165,-3-2 40,4-2 217,-2 4 0,5-9-209,0 0 182,5 0-38,-4 4 1,10-1-155,-4-3 1,3 1 168,2-5 0,-1 2 9,1-2 1,3-6-19,0 2 0,5-3-8,-1 0 1,-1 1-44,1-6 43,0 1 20,-1-4 1,4 0 41,-3 0-48,-3 0 71,6 0 1,-6-5 113,3-3 0,2-2-62,-6-1 0,5-4 162,-1-1 0,-1-3-127,1 4 0,-5-5 67,1 1 0,-2-1 265,-2 1-165,1-3-53,-1 4 1,-1-8 91,-2-1 1,-2 0-208,-2 4 1,-3-3-102,3-1 0,-8-3-39,-3 3 1,-5 0-299,-3 5 1,-3 2-63,-5 1 1,-1 5-331,-2-1 1,-1 6-341,-7 2 670,2 4 1,-4-2-945,6 5 593,10 0 749,-7 5 0,9 2 0,-5 4 0</inkml:trace>
  <inkml:trace contextRef="#ctx0" brushRef="#br0" timeOffset="1">12609 10770 7876,'0'-12'301,"-5"1"170,3 0 0,-4 0 229,2 4 107,3-3-547,-9 3 1,5 0 188,-3-1-258,-2 6-111,4-3-14,-6 5 0,-1 1-93,-2 3 1,1 3 102,-5 8 1,4-1 12,-4 5 1,4 0-74,-4 4 0,5 1-110,-2 3 1,4 1 46,0 2 1,6 0-59,2-4 0,4-2 14,4 3-28,2-8 64,6 3 0,-1-10-122,1 4 0,4-8 96,3 0 1,3-5-16,1 0 0,-1-1-4,1-2 1,1-5-8,3-3 0,-3-3-23,3-5 0,-4 4-105,-4-4 1,1 0 373,-5 1-223,0-6 6,-3 9 0,-1-9 371,1 6-150,-6-5 2,-1 2 1,-5-5 7,0 0 0,-1 4-135,-3 0 0,-2 2-10,-6-2 0,-4 2-129,-3 6 0,-3 0-325,-1 4 1,0 2 22,1 5 1,3 1-323,0 3 0,5 2-159,-2 6 545,-1 4 359,4 2 0,-4 0 0,6 8 0,0-2 0</inkml:trace>
  <inkml:trace contextRef="#ctx0" brushRef="#br0" timeOffset="2">12472 11078 7895,'0'7'1024,"0"-2"1,-4-4-970,0 3 1,-5-2 147,1 6-27,3-6-23,-5 9 1,8-5-59,-6 5 36,6 1 0,-7-1-32,5 1 1,-1 0 72,1 4 1,3-3-202,-3 7 0,-1-1 85,1 3-13,0-4 1,4 2-118,0-4 1,0 3-120,0-4 225,0 5 1,0-7-43,0 2 1,5-2-205,3-2 166,2 1 0,1-2-130,1-3 0,4 2 64,3-5 0,-1 4-106,1-4 0,-4-1 120,4-3 0,-3 0-13,3 0 1,0-3 204,4-1-48,-1-5 0,0-1 54,-3-5-40,3-6 1,-6 3 66,3-4 0,1 0 254,-4 3 1,-1-3 40,-4 3 1,-4-2 228,-3-2 1,-3 0-265,-1 0 1,-5 0 26,-3 1 1,-5 3-658,-6 0 178,0 5 18,-14-3 1,3 7-128,-8 2 1,1 5-245,-5 6 0,7 4-562,0 4 0,2 1 982,7-1 0,4 0 0,6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7.71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</inkml:brush>
  </inkml:definitions>
  <inkml:trace contextRef="#ctx0" brushRef="#br0">2455 13397 7770,'0'-7'1381,"0"2"-1159,0 5 24,-5 0-228,4 0 0,-5 4 114,2 0 0,3 9 8,-3-2 0,3 7-7,1-3 0,0 9-92,0-1 1,0 4 21,0-1 0,0 3-139,0 6 1,0-1 74,0 0 1,0 4-139,0 0 1,1-3-48,3-5 0,-3 1 122,3 3 0,1-5-153,-1-2 0,3-3 13,-3-1 0,1-4 93,-1 0 0,-3-5 83,3 1 1,-1-2 16,0-2 0,-1-3-20,1-1 0,-1-3 102,-2 4 0,0-5-410,0 5 279,0-5-383,0 2-1279,0-5 1722,0-5 0,-5-2 0,-2-4 0</inkml:trace>
  <inkml:trace contextRef="#ctx0" brushRef="#br0" timeOffset="1">2318 13545 7905,'0'-11'-596,"0"-1"0,0-3 969,0 0 1,4 0 12,0 3 1,5 1-150,-1-1 1,2 1-62,1 0 0,1-1-26,-1 1 0,4-1-14,0 1 1,2-1-63,-2 1 1,3 0-29,5-1 0,-4 1 102,0-1 1,4 5-130,3-1 1,2 6-4,-1-2 1,-3 2-80,3 2 1,-3 2 88,-1 2 0,-1 3-17,1 8 1,-5-1-94,-3 5 0,-2-3 65,-2 3 0,-4-2-60,-3 2 0,-3 3 41,-1-3 0,-3 3 113,-4 0 0,-6 1-77,-10 0 1,-1 0 100,-3 0 1,-3 3-80,-8 1 1,2 0 5,-2-4 1,7-6-22,0-1 1,7-5 30,1-3 1,5 1-312,7-6 176,-1 1-330,6-9 1,1-1 164,5-6 1,5 1-774,3-1 1037,7 1 0,-2-5 0,3-2 0</inkml:trace>
  <inkml:trace contextRef="#ctx0" brushRef="#br0" timeOffset="2">3221 13191 7960,'0'-11'-577,"0"3"231,0 0 847,0 6 195,0-8 498,0 8-465,0-3-237,0 0-222,0 4 227,0-4-362,0 5 1,-2 4 92,-1 0 1,0 4-46,-5 0 1,5 4-55,-5 3 0,0-1-150,-3 5 1,0 0-42,-1 4 0,1 1 135,-1 2 0,1 4-145,-1 4 1,1 0 48,0 0 0,3 6-97,0 2 0,6-2 19,-2 2 0,3-1-19,1 1 1,0-2 48,0-2 0,1-2-6,3 2 1,-2-3-8,6 0 1,1-6 37,6-3 1,-2 2 31,2-1 0,-1-4-32,1-4 0,-1-4-3,5 4 0,-4-5 18,4 1 1,-3-2 6,3-2 1,-5 1 22,1-1 1,-2-3 0,-2 0 1,0-5 85,1 5 0,-4-6-62,-1 2 0,-3-2 140,4-2-147,-6 5-411,8-4 332,-8 4 1,4-5-1467,-2 0 1528,-3-5 0,9-1 0,-4-6 0</inkml:trace>
  <inkml:trace contextRef="#ctx0" brushRef="#br0" timeOffset="3">3586 13420 7995,'-7'-11'548,"-1"4"-305,5-3 1,-2 7 634,5-5-586,0 6 1,0-4 124,0 2-177,0 2 1,0-1-50,0 6 1,2 4 48,1 4 0,5 2-118,7 2 0,-1-1 39,5 5 0,0 4-137,4 4 0,0-1-103,0-3 1,1 5 47,3 3 0,-3-2-241,2 1 1,-3-4 138,-4 0 0,3-6-139,-3 0 0,-1-3 33,1 2 1,-5 2 91,1-6 0,1 0 17,-1-3 1,-1-1 22,-6 0 0,2 1 156,-2-1-228,2 1 120,1-1-50,-4 0-455,3-4 261,-9-2-278,4-5-1018,-5 0 1599,-5 0 0,-1-5 0,-6-2 0</inkml:trace>
  <inkml:trace contextRef="#ctx0" brushRef="#br0" timeOffset="4">4020 13351 8106,'0'-8'-792,"0"1"1133,0 4 867,0-7-446,0 9-431,0-4 1,-1 5 78,-3 0-173,3 0 0,-9 1-98,2 3 0,-2 6 54,-2 5 0,0 5-146,-3 0 1,1 5 123,-5 2 1,-4 4-254,-4 0 1,0 6-33,5 1 1,-3 1-12,-1-1 1,2-2-63,-3 2 0,7-4 155,1-4 0,5-2-15,-1-5 1,2-1 26,1-3 1,5 1-34,-1-5 0,4-3 68,-3-5 21,4 1 8,-2-2 19,5 4-288,0-8 239,0 3-2370,0-5 2356,0-5 0,5-2 0,2-4 0</inkml:trace>
  <inkml:trace contextRef="#ctx0" brushRef="#br0" timeOffset="5">4466 13431 8190,'6'-5'-60,"-1"4"391,-5-4-156,0-1 0,1 5 361,3-3-265,-3 3 1,9-3-203,-2 0 1,2 1 98,2 3 0,0 1-78,4 3 0,-2-2-5,5 6 0,1-4-103,7 3 1,-3-3 96,2 4 1,-2-4-195,-1 3 0,0 0 14,0 0 1,-2-1 156,-1-2 1,1-2-155,-2 1 1,-2 0 67,-2 1 0,-2-3-43,-2 3 0,0-3 129,1-1 14,-1 0 46,1 0 17,-1 0 186,0 0-270,-4 0 1,-1 0 125,-2 0-43,-3 0-36,4 0 0,-5 1 119,0 3-100,-5-3 0,0 6 25,-2-3-76,-4-3 0,5 8-66,-5-6 1,-1 3 79,1-3 1,2 0-62,-2 5 1,2-5 33,-7 5 0,-1-4-187,-2 3 0,-3 1-34,-1 3 1,0-3-141,1 0 1,-1-1 16,0 5 0,0-5-126,0 1 1,0-2-43,0 2 1,6 1 103,1-5 1,4 1-449,0-2 176,6-1-133,1 3 762,5-5 0,0 5 0,0 1 0</inkml:trace>
  <inkml:trace contextRef="#ctx0" brushRef="#br0" timeOffset="6">5059 13762 7567,'0'-6'1763,"0"1"-1539,-5 5 1,3 0-31,-6 0 0,1 0 0,-5 0 0,1 0-32,-1 0 0,-3 5-99,0 2 0,-4 0 115,4 0 1,-6 1-124,2 3 0,-2 1-116,-2-1 1,0 1 36,0-1 0,0 1-69,1-1 0,2 0-12,1 1 1,4-5 15,-4 1 0,4-2 100,-4 2 0,5-2-164,-1-2 144,2-3 1,2 4-5,-1-5 0,5 0-190,-1 0 187,5 0-748,-2 0-1100,5 0 1864,5 0 0,2 0 0,4 0 0</inkml:trace>
  <inkml:trace contextRef="#ctx0" brushRef="#br0" timeOffset="7">5539 13282 8042,'0'-11'0,"0"0"92,0-1 1,0 5 369,0-1 255,-5 5-308,4-2-193,-4 5-22,5 0 0,0 5-102,0 3 0,-2 3-57,-1 5 1,1 1 65,-1 6 0,0 0-135,-1 0 1,2 0 93,-6 0 0,4 1-142,-3 2 1,3-1 1,-4 1 0,2-2-14,-2-1 0,-2-1 107,2-3 1,0 1-28,0-5 0,-1 1-29,5-5 0,-3 0 39,3 1 0,0-5-39,4 1 51,0-5 35,0 7 35,0-9 1,5 4 8,3-5 1,2 0-27,1 0 0,2 0-27,2 0 0,-1 0 116,5 0 1,0-4-62,4 0 1,0 1-60,0 3 1,0-4 35,-1 0 1,-2 0-197,-1 4 0,-5 0 13,1 0 0,-6 0-347,-2 0-563,1 0 420,3 0-801,-4 0 521,-2 0 719,-5 0 1,0 5 0,0 2 0</inkml:trace>
  <inkml:trace contextRef="#ctx0" brushRef="#br0" timeOffset="8">5745 13534 8009,'-4'-8'454,"0"0"-170,0 1 0,4-1-64,0 1 292,0 4 243,0-2-291,0 5 0,0 5-276,0 3 1,0 6-79,0 1 1,0 9-90,0-1 1,0 6 10,0-2 1,4 3-245,0-3 0,4 3 163,-5-3 1,5 3-266,-4-3 0,3 0 147,-3-4 0,4-4-9,-4 0 0,1-5 89,-2 1 1,-1-3 29,2 0 0,1-5-8,-2 1-45,1-5-446,-4 7 159,0-9-878,0 4 770,0-5 1,0-5 504,0-3 0,0-2 0,0-1 0</inkml:trace>
  <inkml:trace contextRef="#ctx0" brushRef="#br0" timeOffset="9">5973 13534 8153,'0'-8'136,"0"0"0,0 5 12,0-5-122,0 6 379,0-4 333,0 6 0,-1 7-576,-3 4 0,3 2 2,-3 6 0,3 1 3,1 7 0,0-3-237,0 3 1,0 1 43,0-2 0,1 1-95,3-4 1,2 0 1,6-1 0,-1 0-196,0-3 1,5-2 99,-1-6 0,5-3 107,-1-1 1,-1-4 59,1 1 0,-1-3-52,1-1 1,2-4 144,-2 0 1,3-9-99,1 2 1,-4-4 21,0 0 1,-1-3 97,1-5 0,1 0 167,-5 0 0,0-1 274,-3-2 1,-2 0-227,-2-4 0,0-1 129,-4-3 0,0 0-88,-4-1 0,-9 1-103,-2 0 0,-10 5 55,-1 2 0,-6 3-229,-7 1 1,0 9-139,-3 3 1,-1 7-271,-3 0 0,0 8-399,8 4 1,3 6 381,12 1 0,3 1-1631,4-1 2010,6-2 0,-4 9 0,3-4 0</inkml:trace>
  <inkml:trace contextRef="#ctx0" brushRef="#br0" timeOffset="10">6795 13397 7984,'0'-8'-2,"0"0"321,0 6-82,0-8 30,0 3 1,0 0 282,0-1-351,0 6 0,-3-5 28,-1 3 0,-1 3-95,1-3 1,1 3 106,-4 1 0,-1 0-124,-3 0 0,-1 1 83,1 3 0,-1 1-162,1 3 1,-4 2-48,0-2 1,-4 6-61,3 1 1,-4 1 77,1 0 1,-1 1-101,1 6 0,-2 0-42,6 0 1,0 4 121,3-1 1,1 2-73,0-1 1,4-3 81,3 3 0,3-3-125,1-2 0,0 0 23,0-3 1,5 3 26,3-3 0,2-2-20,1 2 1,6-5-11,2 2 1,-1-7-26,1-2 0,4 0 66,3 0 1,1-2 48,-4-5 0,1 0-48,3 0 0,-3-1 72,2-3 0,-2-2-18,-1-6 1,4 1 129,0 0 1,-5-2-62,-3-2 1,-1 1 177,1-5 0,0 0 209,-7-4 1,4 4-175,-8 0 1,3 0 156,-7-4 1,0-4-90,-4 0 0,-7 0-285,-4 0 1,-2 3 99,-6-3 0,-4-1-167,-3 2 1,-7 0-102,-1 7 0,1 3-470,-2 4 1,1 6-459,4 2 0,6 3-130,1 1-475,13 0 1648,-1 0 0,16 5 0,2 1 0</inkml:trace>
  <inkml:trace contextRef="#ctx0" brushRef="#br0" timeOffset="11">7092 13088 8013,'-3'-7'-629,"-1"-1"0,-1 6 625,1-2 0,1-1 143,-4 1 1,3-1 334,-4 1 1,4 3 286,-3-3-324,-1 3 0,-2-1 1,2-1 0,2 1 511,2-2-281,3 3-157,-4 1-13,5 0 1,4 5-265,0 3 0,4-2-6,0 2 0,2-1-62,2 5 0,0 1 8,4 2 1,-4-3-17,4 4 0,1 0-124,2-1 1,-1 4 89,1-3 0,-1 4-208,1-1 1,1 3 85,-5 0 0,6 0-60,-2-3 1,-3 3 58,0-3 0,-3 2-410,3 2 1,-4 0 18,4 0 0,-5 3-138,-3 1 0,2 0 111,-3-4 1,0-1-25,0 1 1,-4 1 159,1 3 0,-3-3 19,-1 3 1,0-3 292,0-1 1,-5 3-98,-3 1 0,-2 0 29,-1-4 0,-5-1 35,1 1 1,0-1 113,4-3 1,-1 1 23,1-5 0,-1 4-45,1-3 0,3-2 17,1-7 0,4 3-100,-1-2 0,-1-2-183,1 2 170,1-6-356,3 4-200,0-6 1,0-6 0,0 0 0</inkml:trace>
  <inkml:trace contextRef="#ctx0" brushRef="#br0" timeOffset="12">8017 13465 8158,'0'-6'-193,"0"1"526,0 5 413,6 0-538,-5-5 1,9 3-58,-2-1 0,-2 1 65,2 2 1,-1-1-34,5-3 0,0 3 27,3-3 0,-1-1 2,5 1 0,-3-3-56,3 3 1,-4-1-103,4 1 0,-4 1-44,4-4 1,-1 4 91,1 0 1,-1-3-187,-3 3 0,-2-1 119,2 4 0,-2 0-151,-2 0 1,-3 0-152,-1 0-35,-4 0-488,7 0 535,-9 0 1,4 1-1001,-5 3 840,-5-3 1,3 8-724,-6-5 1138,6 5 0,-9-8 0,5 4 0</inkml:trace>
  <inkml:trace contextRef="#ctx0" brushRef="#br0" timeOffset="13">8075 13637 8045,'-7'0'-90,"2"0"299,5 0 160,0 5 68,0-4-241,5 4 0,-2-5 10,4 0 0,-3 0 77,4 0 1,-1 0-73,5 0 0,-1 0 130,1 0 0,0-1-63,4-3 1,0 1 53,3-4 0,3 3-55,-3-4 0,2 4 2,2-3 1,4 1-188,-1-2 1,-3-1 92,-4 5 1,-3-1-245,3 1 0,-5 3 81,1-3 1,-3 3-53,0 1-312,-6 0-474,-1 0 1,-6 0-89,-3 0 1,-2 5 903,-6 3 0,-4 2 0,-2 1 0</inkml:trace>
  <inkml:trace contextRef="#ctx0" brushRef="#br0" timeOffset="14">9171 13134 8005,'0'-11'-140,"0"-1"272,0 1 1,0 3 589,0 1-294,0 4-17,0-2 350,0 5-675,5 5 1,-4 1-6,3 6 1,-1 4 73,0 3 0,0 8 3,5 3 0,-5 3-37,5 2 1,-4 3-115,3 0 0,-4 4 131,1-4 1,-2 1-277,2-1 0,-3-2-38,3 2 1,1-4-62,-1-4 1,4 2 139,-4-5 0,3-2-105,-3-6 1,1 2 131,-1-6 1,-2 0-28,6-4 1,-5-3 42,0 0 0,2-5-101,-1 5-270,0-5 201,-4 2-107,0-5 1,-5-5 0,-1-2 0</inkml:trace>
  <inkml:trace contextRef="#ctx0" brushRef="#br0" timeOffset="15">9057 13248 8035,'5'-18'-23,"-4"2"45,3 5 1,1-1 144,-1 1 0,5-2-122,-2-2 1,3 2 186,2-2 0,-1 6 138,1 1 1,0 1-91,4-5-119,-4 1 0,10-1-100,-3 1 1,1 3 99,-1 1 0,5 0-172,-5 0 1,9-2 54,-5 5 0,3 0-99,-4 4 0,0 0 17,-3 0 0,3 2-72,-3 1 1,-2 0 129,2 5 1,-5-1-39,2 5 1,-4 0-68,0 4 1,-5-4 79,1 3 1,-6 3-90,2 1 1,-8 3 85,-3 1 1,-5-3-45,-3 3 1,-4-3 33,-7 7 0,-2-3-6,-3-1 1,-2 0-36,3-1 1,2-4-3,1-3 0,4-3-14,4-5 0,3 2-300,4-5-437,1 0 545,5-4 0,2-5-763,8-3 1030,2-2 0,10-1 0,2-1 0</inkml:trace>
  <inkml:trace contextRef="#ctx0" brushRef="#br0" timeOffset="16">9982 12860 8165,'0'-6'-1191,"0"-5"1572,0 5 261,0-5-389,0-1 1,4 5 323,-1-1-184,1 5 54,-4-2-97,0 0-5,0 4-302,0-4 183,0 5-212,0 5 0,0 1 83,0 6 1,-1 0 27,-3 4 0,-2-2 19,-6 5 1,1 0 19,0 4 0,-1 1-63,1 2 1,-1 2 7,1 3 1,-1 2 14,1-3 1,0 3 5,-1 1 1,5 2-114,-1 2 1,5-1 85,0 5 1,1-6-214,2 3 1,0 0 11,0-1 0,2 0-111,1-4 1,4-3 67,4-1 1,1-3-155,-1 3 0,0-6 166,1-1 1,-1 0 43,1-4 1,3-2 56,0-2 1,0 1-72,-3 0 1,-1-1 171,1-4 1,3 1-14,0-1 0,0-3-10,-3-1 1,-1 0 42,1 0 1,-1 0-92,0-4 0,-3-1 135,0 2 0,-4-3-17,3-1-29,-4 0 1,3 0-5,-2 0-135,-3 0-93,4 0-2794,-5 0 2935,-5 0 0,4-5 0,-4-2 0</inkml:trace>
  <inkml:trace contextRef="#ctx0" brushRef="#br0" timeOffset="17">10324 13088 8238,'0'-6'-1281,"0"0"988,0 2 758,0 3 1,-3-6 450,-1 3-13,0 3-124,4-4 266,0 5-911,0 5 1,5 1 39,3 6 0,-2 4 12,2 3 1,3 3-65,4 1 0,2 1-35,-2 3 0,-1-2-175,5 5 0,-4-3 41,4 4 0,-3-6-121,3 2 1,-2-3 83,2-1 1,3-1-139,-3 1 1,-1-1-4,1-3 0,-5-3 50,1-4 1,-2 3 110,-2 0 1,1-3-8,-1-5 1,-3 1 28,-1 3 0,-3-4-25,4-4 1,-5 2-294,5-1 233,-5 0-662,7-4-128,-9 0 386,4 0 0,-6 0-46,-3 0 577,3 0 0,-9-5 0,3-1 0</inkml:trace>
  <inkml:trace contextRef="#ctx0" brushRef="#br0" timeOffset="18">10679 13157 7984,'0'-12'-82,"0"1"1,0 3 177,0 1 1,0 3 219,0-4 1,0 5 176,0-5 343,0 5-245,0-2-135,-6 5-276,5 0 1,-9 2-75,2 1 0,1 4-80,-5 4 0,3 7 49,-6 5 0,-3 1-50,-1 6 0,-2 1 52,-2 3 0,0 0-216,0 1 1,2-5 31,2 0 1,-2 0-29,6 0 1,-4-2 8,4-5 1,0-2-23,3-2 0,2 2-33,3-6 0,-2 0 90,5-3 1,0-5-295,4 1 0,0-4-186,0 3-165,-5-4 69,4 2 667,-4-5 0,5 0 0,0 0 0</inkml:trace>
  <inkml:trace contextRef="#ctx0" brushRef="#br0" timeOffset="19">11021 13157 8024,'0'-7'66,"0"-3"739,0 9-397,0-4 1,1 5 277,3 0-268,-3 0-181,5 0 1,-5 0 191,3 0 29,-3 0-224,9 0 131,-4 0-422,6 0 0,-1 4-2,1 0 1,-5 3 15,1-3 0,1 5 49,6-1 1,-2-2 29,2 1 0,1-3-97,0 4 1,3-4 99,-4 3 1,4-4-97,-4 1 1,0-2 50,-3 2 1,3-3-106,0 3 0,0-3 120,-3-1 1,1 4-63,2 0 1,-6 0 45,2-4 0,-2 0-17,2 0 0,-3 0 107,0 0 1,-5 0-91,5 0 141,-5 5 0,3-4 5,-2 3 188,-3-3-194,4 4 1,-10-2 48,-3 4 0,-3 0-160,-4 0 0,1 4 8,-5-4 1,2 3-168,-6 2 1,3-1 52,-6 1 1,1-1-22,3 0 1,-1 0 55,0-4 1,0 3-357,0-2 1,2-2-1,2 2 1,-2-4-117,6 3 0,0-4 105,3 1 1,5-2-510,-1 2-383,6-3 434,-3 4 874,5-5 0,5 0 0,1 0 0</inkml:trace>
  <inkml:trace contextRef="#ctx0" brushRef="#br0" timeOffset="20">11432 13465 7952,'12'0'111,"-6"0"151,4 0 359,-9 0 574,5 0-651,-6 0 0,-6 0-292,-1 0 1,-3 1-15,-2 3 1,-3-1-120,0 4 0,-5 1 116,0 3 1,-1 1-262,-2-1 0,-4 1 103,1-1 1,-1-1-262,4-2 0,2 2-102,2-2 0,-2 1-694,6-2 712,0 3 1,5-7-500,2 4-80,3-4 0,5 3-59,0-2 906,0-3 0,5 5 0,2-6 0</inkml:trace>
  <inkml:trace contextRef="#ctx0" brushRef="#br0" timeOffset="21">12026 13008 7637,'-5'-6'318,"4"-4"1,-4 9 76,5-10 1,-2 10 182,-1-3-253,1 3-96,-3 1-336,5 0 30,0 5 0,0 5 161,0 6 0,4 3-97,0-4 1,0 5 83,-4-1 1,4 7-92,-1 0 0,1 2 24,-4-1 0,0-2-89,0 6 0,4-5-67,0 5 1,0-6 54,-4 2 0,0-3-67,0-1 0,0-2 69,0-2 0,0-1 50,0-3 1,0-6-83,0 3 120,0-4 1,0 0 15,0 0 320,5-6-205,-4 3 269,4-5 304,-5 0-690,5 0 1,-2 0-4,4 0 1,-3 0 89,4 0 0,-1-1-71,5-3 1,-1 3 72,1-3 0,-1 3-59,0 1 0,5-4-25,-1 0 1,4 0-8,-4 4 0,0 0-18,-3 0 1,3-1 19,0-3 1,0 3-18,-3-3-107,-1 3 0,1 1 11,-1 0-315,-5-5 99,5 4-405,-10-4-327,4 5-93,-5 0 1147,-5 0 0,-1 0 0,-6 0 0</inkml:trace>
  <inkml:trace contextRef="#ctx0" brushRef="#br0" timeOffset="22">12083 13294 7949,'-6'-5'-388,"1"4"0,1-6 559,0 3 643,0 3 11,-1-9-267,4 9-264,-4-4 1,6 3-74,3-1 0,-1 1-216,4-2 0,1 3-2,3 1 1,5 0 13,-1 0 0,1 0 101,-1 0 1,2-4-173,2 1 0,1-1 1,-4 4 1,3 0 84,-4 0 1,1 0-72,0 0 1,-4-4 94,3 0 0,-2-1-210,-1 1 0,-1 3-84,0-3 1,-3 3-385,0 1-26,-6-5-306,3 4 272,-5-4 1,-5 5 681,-2 0 0,-4 0 0,0 0 0</inkml:trace>
  <inkml:trace contextRef="#ctx0" brushRef="#br0" timeOffset="23">12038 13020 8073,'-7'-5'14,"2"2"410,5-4-126,0 4-377,0-7 310,5 9 0,-2-8 421,4 5-594,1 0 94,3 4 1,1 0-134,-1 0 0,5 0 91,-1 0 0,1-1-146,-1-3 1,-1 3 47,5-3 1,-3 3-319,3 1 0,-4-4 141,4 0 1,-4 0-381,4 4 0,-4-1 132,4-3 1,-5 3 412,2-3 0,-4-2 0,0-1 0</inkml:trace>
  <inkml:trace contextRef="#ctx0" brushRef="#br0" timeOffset="24">12540 12894 7991,'0'-7'-335,"0"-1"1,0 4 536,0-3 240,0 4 0,0-3 285,0 2 379,0 3-433,0-5-249,0 6 0,0 6-380,0 1 1,0 5 54,0 3 0,1 3-10,3 4 1,-3 1-3,3 0 1,1 5-221,-1 2 1,1 7 73,-1 1 1,-3 4-230,3-4 1,-3 4-3,-1-4 1,0 0-147,0-3 1,0-6 204,0-3 1,0-1 104,0-3 0,0 0 188,0-3 0,0 1-130,0-5 1,0 2 87,0-2 0,0-2-59,0 2 1,0-6 373,0-1-157,0-1 0,0 1 190,0-1-273,0-4 0,0 3-2,0-2-9,0-3 10,5 5 9,-3-6-55,3 0 1,-4 0-9,3 0 1,-2 0-27,6 0 1,-4 0 1,3 0 0,-3 0-14,4 0 30,-1 0 0,5-4-57,-1 0 1,-3 0 45,0 4 1,-1 0-135,5 0 125,-1 0 0,0-4-268,1 0 20,-1 1-78,1-2 0,-2 2-817,-3-5 785,4 6 1,-10-4 345,3 2 0,-8 2 0,-2-3 0</inkml:trace>
  <inkml:trace contextRef="#ctx0" brushRef="#br0" timeOffset="25">12529 12906 8145,'0'-12'914,"0"1"-754,0-1 236,0 1 7,5 5 1,-3-3-185,6 5 0,-4 0-213,3 4 1,-3 0 67,4 0 1,1 0-139,6 0 0,-2 0-12,2 0 0,1-1 84,0-3 0,3 3-394,-4-3 1,0 3 169,-4 1 0,1 0-389,-1 0 1,1 0 35,-1 0 569,1 0 0,-1 0 0,0 0 0</inkml:trace>
  <inkml:trace contextRef="#ctx0" brushRef="#br0" timeOffset="26">12826 12906 8078,'6'6'2065,"4"-1"-1459,-9-5-361,10 0 0,-5 4-1,5 0 1,-3 4-88,0 0 1,0 2 91,8 2 0,-4 3-182,4 0 0,-2 5 76,1-1 0,-1 4-57,5 4 0,-4-2-38,4 6 0,-1-6-213,1 2 1,-1 1 67,-3-2 0,-1 1-111,5-4 1,-4-4 40,4 0 1,-5-4 100,1 4 0,-2-5 3,-2 1 0,1-2 24,-1-1 0,-1-1-50,-2 0 1,2-3-31,-2 0 6,-3-1-123,5 5 0,-7-6-103,4-2-578,-4 2 265,2-5 35,-5 4 0,-2-5 179,-1 0 1,0-3-296,-4-1 733,-1-5 0,-4 3 0,1-6 0</inkml:trace>
  <inkml:trace contextRef="#ctx0" brushRef="#br0" timeOffset="27">13260 13008 8017,'0'-11'-122,"0"0"726,0-1-121,0 6 233,0-4 32,0 8-206,0-3-402,0 5 54,-5 0-1,-1 5-192,-1 3 0,-3 2 86,2 2 0,-2 4-47,-1 3 1,-1 3 31,1 0 1,-6 6-149,-2 3 1,1 1 31,-1-2 1,4 3 124,-4-3 0,5-2-269,-1-1 0,2-3 52,2-1 0,-1-1-141,1-3 1,1-2-362,2-1 293,-2-4 0,5 5-310,-3-6-156,-2-4 21,9-2 432,-4-5 1,5-2 357,0-1 0,5-4 0,1-4 0</inkml:trace>
  <inkml:trace contextRef="#ctx0" brushRef="#br0" timeOffset="28">13385 12906 8016,'4'-12'-558,"0"1"597,0 4 1,-3-1 77,3 4 720,-3-5-136,4 2-75,0 1-434,2-4 1,4 5-196,0-3 0,1 2 118,-1 2 1,1 3-125,-1-3 0,0 3 109,1 1 1,3 0-34,0 0 0,1-4 83,-5 0-201,0 0 1,1 4 52,-1 0 50,1 0-125,-1 0 0,-1 2 164,-2 1-185,2-1 155,-9 8 41,9-4 0,-8 6-26,2-1 0,-3-3 14,-1-1 1,4 2 13,-1 6 0,1-1 153,-4 5 1,0-3-83,0 3 1,0 1-69,0 7 0,4-2 7,0 5 1,0 1 12,-4 3 0,0 0-201,0 1 1,0-1 38,0 0 1,3 0-55,1 1 0,0-2 6,-4-3 1,4 2-153,0-5 0,-1-1 162,-3-3 1,4-1 22,0-3 0,1 1 58,-1-5 0,-3 0-52,3-3 0,-3-1 46,-1 1 1,2-1-13,1 1 0,-1-5-2,1 1 27,-1-6-18,-2 3 1127,0-5-897,-5 0 1,0-1 10,-3-3 1,-1 2-87,5-6 0,-5 4-39,2-3 1,-3 0-30,-2 0 0,-3-2-163,0 5 0,-2-4 1,2 5 1,-3-1 70,-5 4 1,4 0-399,0 0 0,0 0 164,-4 0 1,6 0-1076,1 0 165,4 0-266,0 0 738,6 0 679,6 0 0,11-10 0,7-3 0</inkml:trace>
  <inkml:trace contextRef="#ctx0" brushRef="#br0" timeOffset="29">14288 13031 8795,'-7'0'889,"2"0"1,5 5-860,0 3 1,0 2 60,0 1 0,0 6-88,0 2 0,0-1 120,0 1 0,0 0-169,0 4 0,1 0 22,3-1 0,-3 1-96,3 0 0,-2-4 64,-2 0 0,1-4 34,3 4 1,-3-5-83,3 2 1,-2-4-1,2 0-49,-3-1 1,4 1-16,-5-1-498,0-5-180,0 4-98,0-8 296,0 3 508,0-5 0,-10-5 1,-2-2-1</inkml:trace>
  <inkml:trace contextRef="#ctx0" brushRef="#br0" timeOffset="30">14071 13282 7949,'0'-6'-280,"0"-4"1027,0 9-423,0-4 1,1 5-106,3 0 1,-2 0-5,6 0 0,-1 0 3,5 0 0,0 0-14,4 0 0,-2 0 74,5 0 0,0 0 49,4 0 0,-1 0-128,1 0 0,4-2 27,0-1 1,-1 1-150,-3-2 1,4 3 92,-1 1 0,-3-1-57,-4-3 0,-5 3 82,1-3 0,-2 3-220,-2 1-41,1-5-125,-1 3-268,-4-3-140,-2 5 0,-7 0-728,-1 0 1,-4 2 1326,-4 1 0,-6 4 0,0 4 0</inkml:trace>
  <inkml:trace contextRef="#ctx0" brushRef="#br0" timeOffset="31">15041 12974 8071,'0'-11'-936,"0"-1"1412,0 1 1,0 3-6,0 1-347,0 4 0,0-3 35,0 2 4,0 3 1,4-6 4,0 3 1,5 2-2,-2-6 1,0 6 34,0-2 1,1-1-45,3 1 1,1 0 20,-1 4 0,1 0-92,-1 0 0,0 0-2,1 0 0,-1 5-57,1 3 1,-1 2 57,1 2 1,-5 3-94,1 0 1,-6 5 61,2-1 0,1 0-201,-1 4 1,0-2 100,-4 5 0,0-2-156,0-1 0,-5 0-40,-3 0 0,-2 1-57,-1 3 1,-1-3 12,1 2 1,-1-2 133,1-1 0,-1-4 113,1 0 0,0-5-91,-1 2 0,1 0 133,-1-1 1,1 1-110,0-5 1,0-3 21,4-1 0,-2-3-35,5 4 119,0-6 212,4 8-213,0-8 319,0 3-149,5-5 0,2 3-131,4 1 1,1 0 275,-1-4 0,0 0 458,1 0 1,0 0-460,4 0 0,-4 0-34,4 0 1,1-1 18,2-3 1,-2 3-96,-2-3 1,2 1-193,-2 0 1,0 1 341,-3-2-405,-1 3 1,-1 0-34,-2-3 37,2 3 1,-8-4-277,6 5-636,-5 0 413,2 0 1,-7 4-1423,-1-1 1968,1 1 0,-13 1 0,2 2 0</inkml:trace>
  <inkml:trace contextRef="#ctx0" brushRef="#br0" timeOffset="32">15669 13477 10067,'0'6'1270,"0"0"-507,0-2-208,0-3 127,0 10-345,0-10 1,0 9-120,0-9-280,0 9-123,0-8 98,0 3-3849,0-5 3936,-5 0 0,4-5 0,-4-2 0</inkml:trace>
  <inkml:trace contextRef="#ctx0" brushRef="#br0" timeOffset="33">16058 12928 7993,'0'-11'0,"0"3"-4,0 1 1,0 3 183,0-4 0,0 1 270,0-5-281,0 6 1,1-4 117,3 2 0,-3 2 342,3-2-420,-3 1-24,-1-5 1,0 1-53,0-1 189,0 6-410,-5-4 1,-1 9 13,-6-3 1,1-1 1,-1 1 1,1 0 34,0 4 1,-5 5 35,1 3 1,-5 2-74,1 1 1,1 2 94,-1 2 0,4 2-52,-4 2 0,6 2 43,2-2 1,-1 2-149,5-2 1,2 1 27,1-5 1,2 4-77,2-3 0,2-1 85,2-4 0,2 1-19,5-1 1,1-3-69,-1-1 1,1-4 66,-1 1 1,2-3 143,2-1 1,1 0-68,3 0 0,-1-1 170,-3-3 1,-2-1 39,2-3 0,2-2 60,-2 2 0,-1-2-43,-6-1 0,2 3 451,-3 1-355,-1-1 1,0-2 111,-2 2 215,-3-2-156,4 9-339,-5-9-34,0 8 0,0-1-188,0 6 0,0 4 106,0 4 0,0 2-112,0 2 1,0 3-38,0 5 1,0-1 118,0 1 0,0 4-136,0 0 1,0 3 72,0-3 1,0-1-302,0-3 0,4 0 82,0 0 0,3-5 168,-3-3 0,1-2-19,-1-2 218,-3 0-3,4 1 0,-1-5-125,0 1-16,0-5 59,-4 2-380,0-5 0,-5-5 0,-2-2 0</inkml:trace>
  <inkml:trace contextRef="#ctx0" brushRef="#br0" timeOffset="34">16343 13031 7965,'-1'-7'-82,"-3"-1"1,3 4 160,-3-3 1,3 3 603,1-4-462,0 1 1,0-5-47,0 1 0,0 3 59,0 0 0,1 1-20,3-5 0,-2 2-28,6 3 1,-4-4 26,3 4 1,-3-3-76,4-2 0,0 5 246,3-1-295,0 0 0,5-2 22,-1 3 1,0 2-130,-4 5 0,1 0-15,-1 0 1,5 0 82,-1 0 1,0 5-65,-4 2 1,1 5 88,-1 3 0,-1 3-148,-2 5 0,1-1 68,-5 1 0,0 0-116,-4 0 0,-4 4-24,0-1 1,-6 6-150,-2-2 1,1-2-49,-4-1 0,-2 1 114,2-1 1,-4 0 30,4 0 1,-4-4 51,3 0 1,-3-2 52,4-5 1,0 3-85,4-4 1,3-1 202,0-7 0,4 4 170,-3-4 171,4-2-164,-2 0 290,5-5-180,0 0 0,5 0-104,3 0 0,-2 0-86,2 0 1,0 0-12,3 0 1,4 0-25,0 0 0,1 0-15,-5 0 0,4 0-87,1 0 1,3 0 101,-4 0 1,5 0-29,-1 0 0,1 0 41,-1 0 0,-1 0-42,-3 0 0,-2 0 131,2 0 1,-2-3-109,-2-1 0,1 0 124,-1 4 0,-3 0 143,0 0-169,-6 0 1,4-4-447,-2 0 168,-3 1-700,5 3 0,-12 0 400,-1 0 0,-3 0 397,-2 0 0,-4 5 0,-2 1 0</inkml:trace>
  <inkml:trace contextRef="#ctx0" brushRef="#br0" timeOffset="35">16960 13077 7961,'-6'-5'-124,"1"2"218,5-4 1,0 3 806,0-4-56,0 6-261,0-8-44,0 8-55,0-3-341,0 5 0,3 1 92,1 3 1,5 6-156,-1 6 1,-2 5 108,2 2 0,-1 1-239,5 7 1,-1-1 27,1 4 1,-1-4-31,0-4 1,1 2-14,-1-1 0,1-1-124,-1-3 1,0-1-36,1-3 1,-5 1 132,1-5 0,0 1 23,3-5 0,-3-1-19,-1-2 130,-4 2-53,7-9 17,-9 4 60,4-5 34,-5 0 22,0-5 0,-1-1-105,-3-6 1,2 0 207,-6-3 0,4 1-109,-3-5 1,3 0-56,-4-4 1,2-4-34,-2 0 1,2-4-97,2 0 1,3-2 80,-3-1 0,-1-4-127,1 0 1,0-2-120,4 2 1,0 3 48,0-3 0,-1 2 23,-3 2 0,3 0-1,-3-1 0,2 1 187,-2 0 0,3 3-64,-3 1 1,-1 5 99,1-2 1,-4 3-79,5 1 0,-1 4 95,4 0 0,-4 5-38,0-1 1,0 2-39,4 2 0,-3 3 79,-1 0 1,0 5-58,4-5 50,0 6 1,0-5-53,0 3 5,0 3-5,0-4-6,5 5 116,-4 0-92,9 0 26,-8 0 0,4 0-25,-2 0-43,-3 0 0,9 0 14,-2 0 0,2 0 2,1 0 0,1 0-19,-1 0 0,5 0-9,-1 0 1,4 0-30,-4 0 0,5 1 45,-1 3 1,3-3-34,1 3 1,3-1 24,1 1 0,1-3-93,-1 3 1,3 1 114,8-2 0,-2 1-3,2-4 1,-1 0 2,1 0 1,1 0 5,3 0 0,-3 2 20,-5 1 0,2-1-40,2 1 1,-1-1-1,5-2 1,-5 0 11,1 0 0,-2 0-14,2 0 1,-1 0 14,5 0 1,-4 0-5,4 0 0,-4 0-16,4 0 1,-4 0 0,4 0 0,0 0 110,4 0 0,-5 1-94,1 3 0,-5-3 60,1 3 0,-2-2-42,-2 2 0,-4-3-25,1 3 0,-2 1-6,2-1 0,0 1 2,-4-1 1,3-3-25,-3 3 0,1-3-15,-1-1 0,-3 2 6,2 1 0,-5-1 25,-2 2 0,-2-3-37,2-1 0,-1 0 30,-3 0 1,-2 0 116,2 0 0,-2 0-54,-2 0 0,-3 0-27,0 0 0,-4 0-34,3 0-10,-4 0-344,2 0-125,-5 0-435,-5 0 1,-3 4 398,-7-1 1,-3 5 524,-5-4 0,-5 5 0,-1-3 0</inkml:trace>
  <inkml:trace contextRef="#ctx0" brushRef="#br0" timeOffset="36">17268 12928 8214,'0'-11'-323,"-1"3"-407,-3 1 1519,3-1-405,-4-3 1,5 3 591,0 1-256,0 4-20,-5-7-206,4 9-397,-4-5 1,6 8 107,3 2 0,-2 6 0,6 5 1,-1 5-40,5-1 0,3 3-157,0 1 1,0 3-49,-3 1 1,-1 5 28,1-2 1,-1 3-225,1 1 1,-1-3 97,0-1 0,-3-4-26,0 0 0,-1-2-19,5-1 0,-2-5-82,-3-3 1,4-2 233,-4-2 0,0 0 70,0-4 0,-3 2 230,4-5-245,-6 0 0,3-3 418,-5 3-83,0-3 179,0 4 1,0-14-361,0-2 1,0-4-45,0-1 0,0 0 29,0-3 0,1-7-145,3 4 0,-2-5 73,1 0 1,0-2-146,1-5 1,-2 0 21,6-1 1,-4 5-92,3-1 1,-4 5 47,1-5 0,1 6 36,-2-2 1,1 3-160,-4 1 0,4 4 3,0 0-161,0 5 0,-3-1-122,3 7-894,-3-2 932,4 9 0,-5-3-495,0 8 0,0 2 323,0 6 0,4 0-99,0 4 709,5-4 0,-8 10 0,4-4 0</inkml:trace>
  <inkml:trace contextRef="#ctx0" brushRef="#br0" timeOffset="37">17771 13100 7952,'1'6'-1063,"3"-2"1634,-3-3-75,4-1 554,-5 0-644,0-5 1,-4 3-227,1-6 1,-6 5-81,1 0 0,2 1 141,-2 2 1,1 0-280,-5 0 0,1 0 94,-1 0 0,1 5-68,-1 3 0,1 3 17,0 5 0,-1-2-103,1 5 0,3-2-83,1 2 1,4 3-80,-1-3 0,3-2 111,1-2 1,0 1-117,0 0 0,1-3-182,3-5 340,2 2 1,6-9-154,-1 3 1,1-2 111,-1-2 1,0 0 180,1 0 1,-4-2 14,-1-2 0,1-2 147,3-5 1,1-1-13,-1 1 1,-5-1 223,-2 1 0,1 0-50,-1-1 1,0 0-54,-4-4 0,4 4-29,-1-4 1,1 4 135,-4 0-293,0 1-32,0-1-262,0 6 98,0 1-273,0 5 192,5 5 1,-3 1 107,1 6 0,-1-1-26,-2 1 0,0-1 46,0 1 0,4-1-193,-1 0 1,2 1 51,-1-1 1,-1 1-82,4-1 0,-3-3 163,4-1 0,-2-3-11,2 4 0,-2-6 147,-2 2 0,-2-3-153,6-1 321,-5 0-203,7 0 0,-8-1 95,6-3 0,-6 2 31,2-6 1,1 0 150,-1-3 0,4 3-103,-4 1 1,3-1 103,-3-3 1,4-1-78,-5 1 0,2 0 57,-1-1-139,-2 6 1,3-1 131,-5 4-240,0 1 1,3-1-65,1 6 0,0 4-169,-4 4 0,0 4-33,0 1 1,1 4 93,3-1 1,-3-1-82,3 1 0,1-4 24,-1 4 0,4-5-36,-5 1 1,3-2 63,-3-2 0,-1-3 386,1-1 8,4-4 0,-6 2-8,4-5 1,-5-1 304,0-3 1,0 1-24,0-4 0,0-2-125,0-6 1,-1 2-166,-3-2 1,3-2 30,-3 2 0,3-5-222,1 1 1,0-3-155,0-1 0,0 1-169,0-1 1,5 0 166,2 0 1,0 4-406,0 0-36,6 5 1,1-1 186,5 7 1,-8 3-1106,5 5 486,-6 0 1021,11 0 0,-8 5 0,4 1 0</inkml:trace>
  <inkml:trace contextRef="#ctx0" brushRef="#br0" timeOffset="38">18262 12848 7909,'0'-11'0,"0"0"683,0-1 20,0 1-89,0-1-152,0 6 399,0-4-443,0 9-374,0 11 0,0 5 27,0 15 0,1 1 106,3 3 0,-3 0-299,3 1 1,-3 3 78,-1 0 0,2 0-71,1-4 1,-1 0 6,2 1 0,-2-6-278,2-2 0,-3-3 141,3-2 1,-3 0-14,-1-3 1,4-2 205,0-6 1,0 0-55,-4 1 215,0-1-130,0 1 1,0-5 159,0 1-102,0-6 89,0 4 196,0-6-291,0 5 28,0-4 1,1 4-15,3-5-44,2 0 0,5 0 0,1 0 0,-4 0-4,-1 0 0,1 0-82,3 0 0,1 0 90,-1 0 0,-3 0-487,-1 0 128,1-5-45,3 4 0,-4-6-149,-4 3-1031,4 3 1578,-6-9 0,-1 4 0,-6-6 0</inkml:trace>
  <inkml:trace contextRef="#ctx0" brushRef="#br0" timeOffset="39">18205 12848 7800,'0'-11'-64,"0"3"-131,0 1 195,0-1 551,5-3-7,-4 4-2,9-3-417,-3 9 0,0-5-43,1 2 1,-3 3-126,6-3 0,-6 3-224,7 1 1,-3 0 146,2 0 1,4 0-69,1 0 1,0 0 48,-1 0 0,-2 3-372,2 1 0,2 0 126,-2-4 0,0 0 385,-3 0 0,4 5 0,2 1 0</inkml:trace>
  <inkml:trace contextRef="#ctx0" brushRef="#br0" timeOffset="40">18559 12803 7864,'0'6'840,"0"-1"0,4-4-627,0 3 0,3-1-19,-3 4 1,4 1 18,-5 3 0,6 1-55,-1-1 0,2 6 30,1 2 1,1-1-34,-1 1 0,1 0-39,-1 4 0,1 1-118,-1 2 1,4-2-1,0 3 1,1-3-145,-5-1 1,0 0-61,1 0 0,-1-4 81,1 0 1,-1-5 15,1 1 1,-5-2-87,1-2 1,-4 0-71,3 1 0,-3-4-106,4-1 68,-6 1 0,5-1-163,-4 1-173,-1-6-199,3 4 120,-5-6 718,0 0 0,-4-2 0,0-2 0,-5 3 0,3-4 0</inkml:trace>
  <inkml:trace contextRef="#ctx0" brushRef="#br0" timeOffset="41">18810 12986 7864,'0'-12'0,"1"1"-20,3-1 1,-2 1 17,1-1 358,4 1 559,-6 0-469,4-1-226,-5 6-37,0 1-97,-5 5 0,0 5-153,-3 2 1,-2 5 128,2 3 0,-2-1-140,-1 5 1,2 4 97,-2 4 0,2 3-120,-7-3 0,3 4-20,-3 0 0,4 1-33,-4-2 1,4-2 38,0-5 0,1 0-86,-1-1 1,2 0 34,3-3 0,0-2-10,4-6-447,1 0 147,-8 1-455,9-6 930,-4-1 0,5-6 0,0-3 0,5-2 0,1-6 0</inkml:trace>
  <inkml:trace contextRef="#ctx0" brushRef="#br0" timeOffset="42">18833 12883 7888,'0'-8'0,"0"1"0,5 0 344,3 0 0,-2-2 191,2 5-789,-6 0 262,8-1 1,-3 4 144,4-3 0,1-1-120,-1 1 0,0 0 112,1 4 1,0-4-35,4 1 0,-4-1-33,4 4 0,-2 0-56,1 0 0,-2-1 73,2-3 0,-3 2-110,0-1 0,-1 1 69,1 2 0,-5 0-11,1 0 199,0-5-168,3 4 0,-3-4 7,-1 5 51,-4 0-83,2 0 75,-5 0 0,0 5-55,0 3 0,0 2 103,0 1 0,4 2-109,-1 2 1,1 3 128,-4 5 1,0 0-110,0-1 0,1 3 20,3 1 0,-2-2 1,1 3 1,-1 1-90,-2-1 0,0 0 6,0 0 0,3-2-169,1 6 1,0-4-165,-4 3 0,0-5 141,0 2 1,4-7-62,0-1 1,1-3 94,-1 3 1,-3-5 126,3 1 1,1-6-93,-1-2 13,-1 1 330,-3 3-178,0 1 65,0-6 0,0 0 1,0-2 495,0-2-418,0 3 0,-1-5 227,-3 0 1,2-2-68,-6-1 0,0 1 90,-3-2 0,0 2-198,-1-2 0,-4 3-47,-3-3 0,-3-1-655,-1 1 0,2 0 304,2 4 1,-2 0-605,6 0 1,0 0 379,3 0 1,5 0-2098,-1 0 444,6 0 432,-3 0 1585,5 0 0,10 0 0,2 0 0</inkml:trace>
  <inkml:trace contextRef="#ctx0" brushRef="#br0" timeOffset="43">19256 12380 7241,'0'-6'-437,"0"0"1114,0 2-17,0 2-255,0-3 1928,0 5-2192,5 0 0,-3 0-34,6 0 1,-4 4 44,3 0 0,-3 1-19,4-1 0,-5-2 147,5 6-143,0 0 0,3 3 2,1 0 0,-2 1 5,-3-1 1,3 1-45,-2-1 0,1 1 31,-1-1 1,2 0-106,-3 1 1,2 1 94,-1 2 1,2-3-92,-2 4 1,-2 0 45,2-1 1,-2 1-117,1-5 1,4 2 79,-4 2 1,0-2-93,0 2 1,0-2 15,0-2 1,3 4 75,-2 0 0,-2 2-97,2-2 0,-2-2 79,2 2 0,1 2-125,-5-2 1,1 1 87,-2 0 1,-1-2-10,2 5 0,1-5-46,-2 1 0,2 1-10,-1-1 1,-2 2-37,1-2 0,0-2 76,1 2 0,-3 2 18,3-2 1,-2 1-24,2 0 0,-3-2 97,3 5 0,-3-4-55,-1 4 0,0 0 12,0 4 1,0-4 22,0 0 1,0-1 90,0 1 0,0 1-57,0-5 1,0 5-39,0-1 1,0-1-42,0 1 0,0-5 28,0 1 0,0-2-54,0-1 0,0-1 21,0 0 1,0 1-9,0-1 1,0 1 17,0-1 0,-3 0-3,-1 1 0,-1-2 3,1-2 0,3 2-3,-3-3-66,-2 4 1,0 0 58,-1 0-69,-3 1 1,5-1 80,-3 1 0,-1-5 2,5 1 1,-3-4-9,3 3 0,-1-3-3,1 4 0,3-4 45,-3 3 1,-1-3-46,1 4 0,-1-6 111,1 2-90,3 2 1,-4-3-75,5 4 1,-1-4-56,-3 1-23,2 2 44,-3-5-22,5 10 116,0-10 1,-1 4-88,-3-5 247,3 0-210,-4 0-235,5 5 257,0-4-1009,0 4 104,0-5 941,5 0 0,-4 0 0,4 0 0</inkml:trace>
  <inkml:trace contextRef="#ctx0" brushRef="#br0" timeOffset="44">9342 14584 8103,'0'-7'-1463,"0"-1"1734,0 6 1,0-5 260,0 4-143,0 1 0,0-4 272,0 2-214,0 3-36,0-4-16,0 5 1,2 5-360,1 2 1,-1 7 73,1 2 0,2 4-95,-1-1 1,1 6 9,-1 2 0,-3 3-58,3-3 1,-2 5 42,-2-2 1,3 3 4,1 2 0,0-1-120,-4 0 0,0 0 81,0 1 1,0-5-93,0 1 1,0-5 106,0 5 1,1-6-108,3 2 0,-3-3-1,3-1 0,-3-2-70,-1-2 1,2-1 85,1-3 0,-1-2-6,2 2 0,-3-6 7,-1-1 0,0-5-64,0 5 108,0-5 0,1 2-101,3-5-212,-3 0 211,4 0 0,-6 0-404,-3 0 343,3 0 0,-4-5-99,5-3 1,-1 2 317,-3-2 0,2-5 0,-3-4 0</inkml:trace>
  <inkml:trace contextRef="#ctx0" brushRef="#br0" timeOffset="45">9274 14699 7830,'0'-12'0,"0"5"0,0-1 0,0 0 199,0-3 0,0 3 59,0 1 1,1-1-1,3-3 1,-2 1-71,6 2 0,0-2-26,3 2 1,-3 2-99,-1-2 0,1 2 136,3-2 0,4-2-70,1 2 0,3 2 66,-4-1 1,5 3-121,-1-4 1,3 6 37,1-2 0,1 2-138,2 2 1,-1 0 51,1 0 0,-2 2-38,-1 2 0,0 2-73,0 5 0,0 5 43,0-1 0,-6 1-82,-1 0 1,-5-3 80,-3 7 1,0-5-3,-4 4 1,0-4 13,-4 4 0,0-4 3,0 4 0,-5-3 39,-3 3 1,-7-5 17,-4 1 0,-2-3 90,-2 0 0,0-1-105,0 1 1,-4-1 134,1 1 0,-5-2-68,5-3 1,-1-2 33,4-5 0,2 0-65,2 0-149,2 0-65,6-5 0,4 3-347,3-6 0,8 6-455,4-2 0,3-1 964,5 1 0,1-5 0,6 3 0</inkml:trace>
  <inkml:trace contextRef="#ctx0" brushRef="#br0" timeOffset="46">10210 14356 7136,'0'-6'-406,"0"-1"1481,0 4-284,0 1-198,0-3 451,0 5-884,-5 0 0,4 1 48,-3 3 1,-1-1 13,1 4 1,-3 1-47,3 3 1,-5 2-25,1 2 1,-1-1-121,2 5 0,-3 0 95,2 4 0,-2 5-90,-2 3 1,1 2 119,0 1 1,-1-1-199,1-3 0,-1 7-25,1-3 1,0 3-40,-1-3 0,6 1 107,2-1 1,-1-1-152,1-3 1,0 3 15,4-2 1,0-2 81,0 2 0,0-5-11,0 5 1,2-6 28,1 2 1,0 1-5,4-2 1,-3 1-9,4-4 0,-4-2-2,3-2 0,1 3 3,3-3 0,-3-3 16,0 0 1,-1-2 42,5 1 0,-1-2-39,0 2 0,1-6 120,-1-2 1,1 0-79,-1 0 1,1 3 75,-1-2 1,-3-2 29,-1 2 1,-3-6 102,4 2 1,-5 1-18,5-1 1,-5 1-76,0-1 1,0-3 59,1 3 27,-3-3-534,4-1 173,-5 0-1030,5 0 114,-4 0-314,5 0 1369,-6 0 0,-6-5 0,0-1 0</inkml:trace>
  <inkml:trace contextRef="#ctx0" brushRef="#br0" timeOffset="47">10621 14687 8007,'-3'-7'-55,"-1"-1"0,0 4-105,4-3 349,0 4 288,0-2 38,0 0 94,0 4-278,0-4-13,0 5-158,5 0-110,-4 5 0,8 2 87,-5 8 1,1 3-108,-1 5 0,-3 0-36,3 0 1,1 0 64,-1-1 0,0 3-127,-4 1 1,1 0 85,3 4 0,-3-5-130,3 2 0,-2-4 59,2-4 1,-3 1-55,3-5 0,-2 5-28,-2-5-32,5 0 0,-4-4-253,3 1 0,-2-6-98,2-2-859,-3 2 1377,4-4 0,-5 8 0,0-4 0</inkml:trace>
  <inkml:trace contextRef="#ctx0" brushRef="#br0" timeOffset="48">10621 14767 8022,'-6'-11'0,"-3"3"-11,5 1 0,1-1 46,3-4 1,0 5 592,0-1 803,0 6-925,0-8-334,5 8 0,1-3 1,5 5 0,1 5 29,-1 3 0,4 3-52,1 5 0,4 1 74,-1 6 1,3-3-136,0 3 1,1-6 30,0 6 1,4 0-251,-1-1 0,1 4-45,-4-7 0,0 1-72,0-1 1,-1 1 98,1-4 0,-4-1-56,0-4 1,-5 1 88,2-1 1,-4-3-53,0-1 10,-1 1 7,1-2-2,-6 4-85,-1-8-257,-5 3-921,0-5-162,-5 0 1577,4 0 0,-10-5 0,9 2 0,-6-4 0,6-1 0,-3-3 0</inkml:trace>
  <inkml:trace contextRef="#ctx0" brushRef="#br0" timeOffset="49">11113 14607 7849,'-7'-11'-62,"2"-1"1,1 5 774,0-1 110,1 6 112,3-3-339,0 0-390,0 3 1,0-2-132,0 8 0,0 4 112,0 7 1,0 3-132,0 5 0,3 5 33,1 2 1,0 3-278,-4 1 1,0 1 41,0-1 1,0 0-79,0 0 1,0-1-7,0-2 1,0-3-149,0-5 0,0-1 89,0 1 1,0-4 33,0 0 0,0-5-59,0 2-105,0-4-202,0 0 214,0-1 120,0-5 0,1-1-117,3-5 404,-3 0 0,10 0 0,-5 0 0</inkml:trace>
  <inkml:trace contextRef="#ctx0" brushRef="#br0" timeOffset="50">11329 14950 7866,'0'-6'1589,"0"0"-987,0 6 199,0-5-510,0 4 0,-1-3-17,-3 8-156,3 2 0,-8 10-142,5-1 1,1 1-99,3 0 0,0-2 99,0 5 1,0-4-77,0 4 1,0-5 13,0 1 0,0 2-237,0-2 1,3 0 81,1-4 1,5 0-55,-1-4 0,3 0 154,4-4 0,-1-1 33,5 1 0,-3-1 34,3-2 0,-4-2 111,4-1 0,0-4 47,4-4 0,-4-1-88,0 1 0,-4-2 164,4-2 0,-5 2 120,1-2 0,-2-1 135,-2 1 0,0-2-40,-4 2 0,2 1 118,-5-5 0,0 5 0,-4-1 1,-3-2-112,-4 2 1,-2-4-378,-10 4 0,-2-1 105,-5 5 0,-4 5-118,-4 2 0,0 3-123,0 1 1,3 5-725,1 2 0,9 3 98,2 2 0,7-1-951,4 1 1707,-2-1 0,9 0 0,-4 1 0</inkml:trace>
  <inkml:trace contextRef="#ctx0" brushRef="#br0" timeOffset="51">11729 14836 7946,'0'-8'264,"0"0"-47,0 6 1,0-4 241,0 2 269,0 3-588,0-5 0,1 8 70,3 2 1,-1-2-69,4 6 1,-3 3 58,4 4 1,-1 4-186,5-3 1,-4 4-2,-1-1 0,-3-1-164,4 1 1,-5 0-34,5 4 1,-4-4-161,3 0 1,-4-2 30,1 2 0,1-2 92,-1-6 0,-1-3 150,-3 0 0,0-5-197,0 5 379,0-5-202,0 2 634,0-5 1,-1-4-235,-3 0 1,3-5 17,-3 2 0,3-4-76,1 0 0,0-4-96,0 0 0,0-6 3,0 2 1,0-2-120,0-2 0,0 0-3,0 0 0,4 0-117,0 0 0,6 6-62,1 1 1,2 5-244,6 3 1,-4-1-537,4 6 1,0-1 111,4 4 808,5 0 0,-4 0 0,4 0 0</inkml:trace>
  <inkml:trace contextRef="#ctx0" brushRef="#br0" timeOffset="52">12175 14893 7806,'0'-8'-809,"0"1"1832,0 4-335,0-7-124,0 9 205,0-4-374,0 5 1,0 5-187,0 2 1,0 3-187,0 2 1,3 0 79,1 4 0,1-2-231,-1 5 0,1-4 46,3 4 0,1-1-43,-5 1 1,1 1-181,-2-5 1,-1 1 135,1-5 1,-1 0-264,-2 1 122,5-1 307,-4-4-2,4 3 35,-5-9-23,0 4 1,0-6 133,0-3 0,0 1-15,0-4 0,0 3-59,0-4 1,0 1 232,0-5 0,0 0-67,0-4 0,0 3 44,0-7 0,0 5-146,0-4 1,1 1-48,3-1 0,-1-1-9,4 5 1,-3-4-152,4 4 1,-1-1-1,5 5 1,-5 1 100,1 2 0,-4 2-112,3 2 92,1 3 1,4-4-97,-1 5 0,-3 4 44,-1-1 0,1 6-109,3-1 1,-3 2 85,-1 1 0,-3 1-129,4-1 1,-4 4 26,3 1 1,-4-1-60,1-4 108,-3 1 0,-1-1 19,0 1 1,0-5 124,0 1-95,0-6 241,0 3 429,0-5-469,5 0 1,-4-5 32,3-2 0,1 0-67,-1 0 1,1-2 100,-1-6 0,-2 2-82,6-2 0,-4 1-7,3-1 1,1 2-41,3-2 0,1 2-38,-1 2 0,-3 4-83,-1 3 1,1-1 81,4 2 0,-5-1-125,1 4 1,-1 0 72,5 0 0,-1 1-52,1 3 0,-5-2-34,1 6 0,-1 1 29,5 6 1,-4-1-15,-1 5 0,-3-4-108,4 4 1,-6 0 40,2 4 0,-2-1 39,2-3 1,-2 1 43,1-5 1,-1 4-97,-2-3-114,0-1 1,0-4-222,0 1 512,0-1 0,0-5 0,0-1 0</inkml:trace>
  <inkml:trace contextRef="#ctx0" brushRef="#br0" timeOffset="53">12997 14904 7954,'0'-11'1678,"0"-1"-812,0 1-101,0 0-220,0-1-370,0 1 0,0 3-14,0 0 1,-5 6-119,-3-2 1,-1 2 73,2-2 0,-7 3-50,2-3 1,-2 2-23,3 2 0,-2 6-202,-2 1 1,2-1 0,-2 2 0,2 1 2,2 6 1,0-2 113,-1 2 0,5 3-149,-1 1 1,5-1-34,0 1 0,1-2 59,2 3 0,0 0-76,0-5 1,0 0 39,0-3 1,2-1-248,1 1 285,4-1 0,4-1-27,1-2 0,-1-3 53,0-5 0,1 0 145,-1 0 0,1 0 59,-1 0 0,1-1-46,-1-3 0,0 1 146,1-4 0,-1 3 65,1-4-117,-1 1 1,1-4 242,-1 4-83,-5-3 1,3 7 122,-5-5 99,0 6-513,-4-3-12,0 5-27,0 5 1,4 1-79,-1 6 0,2-1 13,-1 1 0,-2 3 37,1 0 0,2 0-60,-1-3 0,5 3-121,-1 0 1,-2 0-193,2-3 0,-2-5 177,2 1 1,2-5-97,-3 0 1,4-1 33,0-2 0,0-2-30,1-1 0,-1 0 369,1-5 0,-1-4 0,1-6 0</inkml:trace>
  <inkml:trace contextRef="#ctx0" brushRef="#br0" timeOffset="54">13340 14504 7916,'6'-5'592,"-1"4"102,-5-9-200,0 9 52,0-4 0,-1 6-102,-3 3 1,3-2-113,-3 6 1,3 1-176,1 6 1,0 3 26,0 5 1,0-1-56,0 1 1,0 5-119,0 3 0,0 2-12,0 1 1,0 1 5,0 4 1,0-4-496,0 3 1,0-6 248,0-2 0,1-4-133,3 0 0,-3-2 236,3-1 1,-3-4 238,-1 0 0,4-5-116,0 2 1,-1-8 283,-3 0 10,5 0-253,-3 3 1,4-5-144,-2-2 175,-3 3-846,4-6 0,-3 4 788,1-5 0,-1 0 0,3 0 0</inkml:trace>
  <inkml:trace contextRef="#ctx0" brushRef="#br0" timeOffset="55">13854 14333 7573,'6'-5'1504,"-1"4"-602,-5-4 352,0 5-1076,0 5 1,0 1 14,0 6 0,0 0 23,0 4 0,-4-3-178,0 7 1,-5-1 62,2 3 1,-3 3-122,-2 1 1,1 0-35,-1 4 1,-3 0-24,0 5 1,0-1 76,3 0 1,5 0-151,-1 1 0,4-1 120,-3 0 0,4-1-33,-1-2 0,3 2-80,1-3 1,0 3 80,0 1 1,4-3-101,0-1 0,5-4 118,-2 0 1,3 2-29,2-1 1,-1-4 65,1-4 1,-1-4 10,0 4 1,5-5 36,-1 1 1,0-2-79,-3-2 1,-1-3 44,0 0 0,1-2-22,-1 2 0,1 0 43,-1-4 0,-3 0-30,-1-4 0,-3 0-192,4 0 1,-5 0-677,5 0-606,-5 0-11,7 0 1485,-9 0 0,9-5 0,-3-1 0</inkml:trace>
  <inkml:trace contextRef="#ctx0" brushRef="#br0" timeOffset="56">14230 14733 7794,'-5'-6'173,"3"-3"48,-6 5 0,4 0 22,-3 4 0,3 0 45,-4 0 1,5 0 323,-5 0-344,0 0 1,1 0 172,-1 0-259,0 5 1,-2 1-139,3 6 0,-2 3 78,5 0 0,-4 6-93,5-2 1,-3 6 21,3 2 0,1 1-88,-1-2 0,1 0-38,2 4 0,0-4 26,0 0 1,4-3-99,0-4 1,5-1-54,-2-3 1,5-4-70,3 1 0,-2-2 85,2-6 0,2 0 135,-2-4 1,4 0-40,-4 0 1,5-2 116,-1-1 1,3-4-65,1-4 1,-2-4 24,-2-1 1,2 0 110,-6 1 0,4 1 171,-4-5 1,0 1 296,-3-1 0,-2-3-216,-2 3 0,0-2 239,-4-2 1,0-4-181,-4 1 1,-2-2-266,-6 1 0,-5 3-197,-10-3 1,-5 4-231,-2 4 0,-3 3-273,-1 4 0,0 6 294,-1 2 0,6 4-1152,2 4 1,8-3 1410,4 3 0,2 8 0,2 0 0</inkml:trace>
  <inkml:trace contextRef="#ctx0" brushRef="#br0" timeOffset="57">14630 15133 7875,'0'-8'389,"0"0"107,0 6 150,0-8-190,0 8-45,0-3 0,1 5 76,3 0-131,-3 0-205,10 0 1,-6 5 13,2 3 0,2 2-187,-5 2 1,1 3 43,-1 0 1,-3 2-346,3-2 0,-3-2 153,-1 2 1,0 1-482,0-1 1,0 1 59,0-5 1,0 1-160,0-1 1,-1 0 749,-3 1 0,-2-1 0,-6 1 0</inkml:trace>
  <inkml:trace contextRef="#ctx0" brushRef="#br0" timeOffset="58">14973 14630 7832,'-4'-7'193,"0"-1"0,0 4 333,4-4 0,0 5-211,0-5 32,0 6 389,0-4-262,0 6-416,5 0 0,-3 2 115,1 2 0,-1-2-48,-2 6 1,1 3 14,3 4 0,-3 4 8,3-3 1,1 4-43,-1-1 1,1 4 44,-1 3 1,-2-1-160,6 1 1,-6 2-44,2-1 0,1 1-175,-1-2 0,0-2 51,-4 3 0,1-7-159,3-1 0,-3-3 54,3 3 1,-3-5 26,-1 1 0,2-6 25,1-2-27,-1 1-65,3-2-205,-5-1-371,0-5 458,5 0 438,-4 0 0,4 0 0,-5 0 0</inkml:trace>
  <inkml:trace contextRef="#ctx0" brushRef="#br0" timeOffset="59">15167 14390 7810,'0'-7'573,"0"-1"-110,0 6 795,0-4-333,0 1-121,0 4-359,0-4 263,0 5-496,0 5 1,0-2 42,0 4 0,5 1-30,3 3 1,2 5-131,1-1 1,2 5 54,2-1 0,-1 3-11,5 0 0,-4 3-78,4 1 1,-3 0 74,3 4 1,-4-3-336,4 3 0,-5-4 127,1 0 1,2 2-313,-2-1 0,0-1 74,-4-3 1,1 0-91,-1 0 1,1-1 165,-1-3 1,-3 2-41,-1-2 0,0 3 222,0 1 0,-2-1-82,-5 1 0,4-4 178,0 0 0,0-1-21,-4 1 0,-1 1 66,-3-4 0,1 0-62,-4-1 0,0-2-77,0 2 1,-4-2-56,4-2 1,-3-3-146,-2 0 1,5-5-197,-1 5 1,4-5 121,-3 0 0,4 0-320,-1 1 123,-2-3 521,5 4 0,-4-5 0,5 0 0</inkml:trace>
  <inkml:trace contextRef="#ctx0" brushRef="#br0" timeOffset="60">16103 14687 7862,'0'-7'-14,"0"-1"450,0 5-157,0-7 21,5 9 1,-2-4-69,5 5 1,-5 0-70,5 0 0,-4 0 43,3 0 1,1 0-75,4 0 0,-1 1 23,0 3 1,1-1-18,-1 4 0,6-3 3,2 4 0,-1-5-142,1 5 0,0-4 86,3 3 0,5-3-9,0 4 1,-1-6-75,-3 2 1,3-3 52,-4-1 1,4 4-77,-7 0 1,-1 0 58,1-4 1,-5 0 26,1 0 1,-2 0 132,-2 0-107,0 0 0,0 1 71,-4 3-17,3-3-150,-8 4 155,3-5 208,-5 0-367,-5 5 0,2-3-63,-5 1 1,5 0 121,-5 1-126,0-3 0,-3 8 25,0-5 0,-2 1-7,-2-1 1,2-2-25,-2 6 0,-2-2-14,2 2 1,-5 2-11,1-2 0,-3 0-128,-1 0 1,2 2-15,2-2 1,-3-2 96,3 2 0,-1-2-106,1 2 1,-2 1 69,6-6 1,-1 2-322,0-1-31,4-2 137,-5 3 0,7-4-224,2 3-221,3-3 847,5 4 0,0-5 0,0 0 0</inkml:trace>
  <inkml:trace contextRef="#ctx0" brushRef="#br0" timeOffset="61">16674 14973 7766,'7'0'-729,"-2"0"1,-6 0 2182,-3 0-818,-3 0-388,-4 0 1,0 0 16,-1 0 0,1 4 25,-1-1 0,-3 5-121,0-4 0,-2 5 34,2-2 0,-1 0 1,-3 0 1,-2 1-50,6 3 0,-5-1-130,1-2 0,-3 2 31,-1-2 1,4 2-169,0 1 1,0 0 34,-4-4 0,2 3-56,2-2 1,1-2-321,3 2 158,2-6-50,-3 9-116,4-10-144,6 4 276,1-5 1,6 0-580,3 0 908,-3 0 0,9 0 0,-3 0 0</inkml:trace>
  <inkml:trace contextRef="#ctx0" brushRef="#br0" timeOffset="62">17029 14619 7899,'6'-12'0,"4"2"-173,-2 3 103,-3-4 0,5 6 739,-3-2-364,4-3 1,-1 7 151,-3-5 0,4 6-168,-4-2 1,-1 1 132,2 0 1,0 1-56,3-1 1,1 1-9,-1 2 0,-3 0-131,-1 0 0,1 2-93,3 1 1,-1 4 27,-2 4 0,1 6-106,-5 2 0,0 2-87,-4 2 1,0 1 24,0 3 0,0 1-50,0 2 0,-4 2 17,0-5 0,-5 4-324,1 0 0,-2 1 87,-1-2 0,-1-1-38,1-2 0,-2-3 126,-2 3 1,2-5 72,-2-3 0,2 2 148,2-6 1,1 0-81,2-3 0,-2-1 135,3 0-117,1 1 252,-4-1-121,9 1-62,-4-6-24,5-1 0,5-5-7,3 0 1,2 0 63,1 0 1,1 0-71,-1 0 1,4 0 194,0 0 0,6-4-56,-2 1 0,2-6-65,2 1 1,0 2-61,0-2 0,0 4 16,0-3 0,-2 4-14,-2-1 1,2-1-103,-6 1 0,0 1 7,-4 3 0,-3 0-64,0 0 1,-5 0-374,5 0 75,-5 0-683,2 0 482,-5 0 1,5 0-1,1 0 1</inkml:trace>
  <inkml:trace contextRef="#ctx0" brushRef="#br0" timeOffset="63">17714 15133 7914,'-7'-2'811,"4"-1"-305,1 1 210,-3-3-280,4 5 85,-4 0 217,5 0-413,0 5-169,0-3-419,0 3 150,0-5-606,0 5 396,0-4-363,0 4-310,0-5-707,0 5 1066,0-4 637,0 4 0,5-10 0,1-1 0</inkml:trace>
  <inkml:trace contextRef="#ctx0" brushRef="#br0" timeOffset="64">18182 14699 7861,'0'-12'0,"0"5"-148,0-1 172,0 0 1,4 1 61,0-1 0,3 1-72,-3-5 1,0 5 225,-4-1 54,0 0-196,0-3 0,0-1 43,0 1 0,0 3 272,0 1-188,-5-1 0,-2-3-32,-4-1 1,0 5-1,-1-1 1,1 6-1,-1-2 1,1 2-222,-1 2 0,-3 0 132,0 0 0,-5 2-227,1 2 0,1 3 68,-1 8 1,4-1-72,-4 5 0,5 0-21,-2 4 0,5 1 7,3 3 1,0-3-13,4 3 1,0-7-78,4-1 0,1-5 7,3 1 1,2-2 92,6-2 1,-1 0-132,1-4 1,3-2 78,0-5 0,4 0 172,-4 0 1,8 0 31,-4 0 0,1-5 155,-4-2 1,-4 0-47,4 0 1,-4-1 182,0-3 1,-1 3 0,1 0 1,-5 2-45,1-2 0,-4 0 701,3 4-295,-4-5 240,2 8-301,-5-5-495,0 6 1,0 11-196,0 4 0,0 5-22,0 3 1,0 1 70,0 3 1,0 2-21,0 5 1,0-3 20,0-1 0,0-1-215,0 2 1,0-3 26,0-5 0,0-1 18,0 1 1,0-4 127,0 0 1,4-9-21,-1 2 1,1-7-460,-4 3 108,0-6-1044,0 3 599,0-5-216,0-5 1097,0-1 0,0-6 0,0 1 0</inkml:trace>
  <inkml:trace contextRef="#ctx0" brushRef="#br0" timeOffset="65">18479 14664 7804,'-8'-10'350,"1"3"1,4-4 513,-1 4 0,3 1-186,1-2-410,5 5 0,-4-7-7,3 3 0,1 0-26,-1 0 0,1 3-41,-1-4 198,-3 6-352,9-3 1,-3 3 110,4-1 1,-3 1-99,-1-2 0,1 3-38,3 1 1,1 0-59,-1 0 1,5 5 70,-1 3 1,0 2 4,-4 1 0,1 2-75,-1 2 0,1 3 79,-1 5 1,-5 0-92,-2 0 1,-2 5 41,-2 2 0,-2 3-44,-2 1 0,-3-2 37,-8 2 0,2-3-77,-2 3 1,-2-1 48,2-6 1,-4-1-5,4-3 0,-1-1-125,5-3 0,1-3-48,2-4 160,-2-1-4,9 0 1,-4-3 171,5 0 12,0-6 54,0 3 1,1-5-139,3 0 0,2 0 24,6 0 0,-1 0-50,0 0 0,2 0 33,2 0 1,-1 0-78,5 0 0,0-3 57,4-1 1,-1-1 44,-3 1 1,2 3-106,-2-3 0,-1 2-118,1 2 1,-5-1 5,1-3 1,-2 3-572,-1-3-1118,-1 3 803,0 1-251,-4 0 1290,-2 0 0,-5-5 0,0-1 0</inkml:trace>
  <inkml:trace contextRef="#ctx0" brushRef="#br0" timeOffset="66">18879 14265 7694,'0'-8'-171,"0"0"337,0 6 291,0-3 1476,0 5 0,3 1-1705,1 3 1,5 4-11,-1 7 1,3-3-1,4 4 0,-2 1-40,2 2 0,3 3 16,1 1 1,3 0-63,1 0 1,-4-1 9,0 1 1,0 1-139,4 3 0,-1-2 190,1 6-568,0-1 318,-5-1 1,0 4-81,-3-2 1,-2 2-85,2 1 0,-3 0 92,0 1 0,-5 0 45,1 3 0,-4-6 112,3 2 1,-4-6-59,1 3 1,-2-6 177,2 2 0,-3-3-20,3-1 1,-2-1-80,-2 1 0,0-4-184,0 0 0,-6-1 64,-1 1 0,-3 2-87,-2-6 1,1 5 34,-1-1 0,1-2-5,0-2 0,-1-1 3,1 1 1,-1-2-18,1 2 1,-1-4 84,1-3 0,3 2 8,1-2 1,3-3-208,-4-1 177,6 2 0,-4-1-188,2 3 109,2-3-8,-3-5-3894,5 0 4059,0-5 0,-10-2 0,-2-4 0</inkml:trace>
  <inkml:trace contextRef="#ctx0" brushRef="#br0" timeOffset="67">8269 16537 7815,'-7'0'-1027,"-3"0"1327,9 0 144,-9 0-186,9 0 39,-5 0-153,1 0 0,3-3 155,-6-1 13,6 0-26,-3 4-161,0-5 0,3 2 21,-2-4 0,2 4 92,-2-1-172,3 3 1,-4-4 7,5-3 0,0 2 22,0-1 1,1 3-7,3-4 0,-2 2-41,6-2 1,-2-2 43,2 2 1,2 2-88,-2-2 0,1 5 73,-2-5 1,3 5-140,-2 0 0,-2-2 89,2 1 0,0 0-90,3 4 0,4 0 13,0 0 0,1 0 49,-5 0 0,0 0-75,1 0 0,3 0 71,0 0 0,1 4-102,-5 0 1,0 4 84,1 0 0,-2 2-57,-2 2 1,4-1 71,-4 0 0,5 1 0,-6-1 0,3-1 6,2-2 1,-1 2 4,1-2 0,-1-2 20,0 2 1,1-6-31,-1 2 0,1-3 117,-1-1 1,1 0-61,-1 0 1,2 0 83,2 0 1,-2-3-47,2-1 1,-2-5 11,-2 1 0,0-2 1,1-1 0,-5-1 16,1 1 0,-4-1-77,3 1 0,-4 0 28,1-1 1,-3 5-159,-1-1 144,0 0-900,0 2-114,0-4 239,0 9 1,0-3 170,0 8 0,0-2 547,0 6 0,0-1 0,0 5 0</inkml:trace>
  <inkml:trace contextRef="#ctx0" brushRef="#br0" timeOffset="68">8257 16777 7748,'-6'-5'0,"1"4"255,5-9-56,0 3 606,0 1-64,0-4-483,0 9 1,1-8-73,3 5 1,-2-4-25,6 5 0,0-3-32,3 3 0,2 0-89,2-5 1,-1 6-108,5-2 0,-4-1 98,4 1 1,-5 0-122,1 4 1,2 0 37,-2 0 1,2 0-155,-2 0 133,-2 0 0,3 4 39,-4 0 1,-5 5-12,1-1 1,-2-2-9,2 2 0,-2-5-63,-2 5 1,1-4 58,3 3 0,-2-3-221,-2 4 190,2-6 1,5 7 61,1-5 0,-1 0-2,1-4 0,-5 0 97,1 0 1,0 0-60,3 0 1,-1-1 14,-2-3 0,2 1 108,-2-4 0,0 3-68,0-4 1,2 2 85,-2-2 1,-2-2-165,2 2 1,-6 2-227,2-2-237,-3 6-770,-1-3 1245,0 5 0,0 0 0</inkml:trace>
  <inkml:trace contextRef="#ctx0" brushRef="#br0" timeOffset="69">9514 16389 7792,'0'-6'1430,"-5"1"-792,-2 5-427,-4 0 0,-1 0 25,1 0 1,-1 0-21,1 0 1,3 3 0,1 1 0,-1 6-19,-3 2 1,-1 0-94,1 7 0,3 0-77,1 4 1,-1 0 55,-3 0 1,3 0-157,0 0 1,6 1 45,-2 2 0,3-1-57,1 1 1,0-2-78,0-1 1,5-4-22,3 0 1,2-4 80,1 4 0,2-5-49,2 2 0,3-7-80,5-2 0,-1-4 7,1 1 0,-4-3-21,0-1 0,0 0 70,4 0 0,-1-1 146,-3-3 0,2 1 5,-2-4 0,3-2 119,1-7 0,-4 2-153,0-5 1,-1 4 117,1-4 0,1 0 214,-5-4 0,1 0-66,-5 1 0,-3-2 179,-1-3 0,-4 1-101,1-4 0,-3 3 22,-1-3 1,-7 3-192,-4-3 1,-3 3-152,-9-3 1,3 8 55,-7-1 0,-2 12-236,-1-1 1,-3 9-190,-2-1 1,2 3 200,3 1 1,2 5-714,5 2 0,2 7 913,2 1 0,-3 6 0,4-3 0</inkml:trace>
  <inkml:trace contextRef="#ctx0" brushRef="#br0" timeOffset="70">10096 16800 11453,'0'6'306,"0"5"1,0-9-402,0 6-649,0-6-1057,0 8 1011,0-8 790,0 8 0,5-9 0,1 4 0</inkml:trace>
  <inkml:trace contextRef="#ctx0" brushRef="#br0" timeOffset="71">10690 16389 7717,'-6'-5'-185,"1"4"99,-1-10 288,5 10 1,-9-4 315,2 5 1,2 0-194,-2 0 1,1 0 130,-5 0-121,1 0 0,0 1-133,-1 3 0,1-3 20,-1 3 1,1 3-30,-1 0 1,5 3-26,-1 2 0,1-1-16,-5 1 0,-3 4-81,0 3 1,0 3-111,3 1 0,2-1 49,2 1 1,-1 4-59,6 0 1,-2 3 9,1-3 0,2-1-79,-1-3 0,3-4-13,3 0 1,4-5 3,4 1 1,4-2 44,1-1 0,4-2-93,-1-3 0,4 2-2,4-5 0,-3 0 100,2-4 0,-2 0 59,-1 0 0,4-5-58,0-3 1,-1-2 122,-3-1 1,0-1-15,0 1 0,-2-5-19,-2 1 1,2-1 70,-6 0 1,-1 0 155,-7-3 0,2-3-92,-5 3 1,0 2-33,-4-2 0,-1 0-277,-3-4 1,-4 0 85,-7 0 0,1 4-460,-5 0 1,-4 1-48,-3-1 0,-1 4-264,4 7 1,-2 2 843,2 2 0,-3 3 0,9-4 0</inkml:trace>
  <inkml:trace contextRef="#ctx0" brushRef="#br0" timeOffset="72">11444 16378 7619,'0'-8'-239,"0"0"603,0 6 0,0-5-108,0 4 1,-2 1 498,-1-1-504,1 1-121,-8-3 1,8 4-9,-6-3 1,0 3-99,-3 1 1,3 0 43,1 0 0,-1 0 78,-3 0 0,-1 4-126,1-1 1,-2 5 83,-2-4 0,2 3-15,-2-3 0,1 5 30,-1-1 1,2 2 6,-2 1 0,-2 1-65,2-1 1,0 6 8,4 2 1,-1 2-87,1 2 0,-1 1 65,1 3 0,3-3-49,1 3 0,4-3 65,-1-1 1,3 3-140,1 1 1,1-4 68,3-4 1,3-1-107,4 1 0,2-3-90,2-4 0,3-1 62,4 0 1,1-4-80,0-3 1,4-3 97,-1-1 1,5 0 65,-4 0 0,3-5-53,-3-3 1,4-6 108,0-1 1,-3-2 12,-2 2 1,1 1 177,-4-5 0,1 1-48,-9-1 1,0-2 111,-3 2 1,-6-2-42,-2 2 1,-3-2-86,-1 2 1,-6-3-284,-5-1 0,-6 4 95,-6 0 0,-5 2-161,-2-2 0,-3 2-143,-1 6 0,4 3-296,4 0 0,-1 6 134,4-2 523,3-2 0,3-1 0,0-4 0</inkml:trace>
  <inkml:trace contextRef="#ctx0" brushRef="#br0" timeOffset="73">11878 16309 7860,'0'-6'808,"0"1"281,0 5-721,5 0 0,-4 1 15,3 3 0,-3 7-141,-1 8 1,0-1-42,0 1 1,4 4-20,0 3 0,0 2-26,-4-1 1,0-2-33,0 6 1,0-6-116,0 2 0,3 1-34,1-2 1,1 0 51,-1-7 1,-3 1-288,3-5 1,2 1 142,2-5 0,-2 0-32,2 1 1,-4-1 25,3 1 0,-3-5-85,4 1 1,-4-6-255,3 2-312,-4-2-1019,2-2 1793,-5 0 0,5 0 0,1 0 0</inkml:trace>
  <inkml:trace contextRef="#ctx0" brushRef="#br0" timeOffset="74">12369 16240 8297,'0'-11'2202,"0"0"-1764,0 4-1,0-3-143,0 9 1,-1-4 134,-3 5-364,2 0 0,-8 0-14,3 0 0,0 1-37,0 3 1,-1 1-30,-3 3 0,-5 6-4,1-3 0,0 3 17,4-3 0,-1 5-12,1-1 0,3 5-5,1-1 1,3-1-59,-4 1 1,6-4-1,-2 4 1,4-5 109,4 1 1,2-2-97,5-2 0,6-3 59,2 0 0,-1-6-124,1 2 1,0-3 12,4-1 0,3 0-81,1 0 1,-1-1 118,-3-3 1,-4 2-10,0-6 1,-1 0 121,1-3 1,-1 0-79,-3-1 1,-6 1 160,2-1 0,-3 1-27,0 0 0,-3-5-80,-5 1 1,0-1-154,0 0 0,-5 2-197,-3-5 0,-3 5 91,-5-1 1,-1 6-70,-6 2 0,1 0-352,3 0 1,-2 2 200,2 5 0,-2 0 46,2 0 1,2 3 420,1 1 0,-1 5 0,-6-3 0</inkml:trace>
  <inkml:trace contextRef="#ctx0" brushRef="#br0" timeOffset="75">12232 16435 7750,'0'11'730,"0"0"-102,0 1-146,0-6-515,0 4 1,0-7 656,0 5-320,0-6 1,0 8 21,0-2 1,0 2-125,0 1 0,-2 5-20,-1-1 1,1 1-59,-1 0 1,-2-2-120,1 5 0,0-4 81,4 4 0,0-4-152,0 4 0,0-5-159,0 1 1,1-2 121,3-2 0,2 1-27,6-1 0,-1-1-34,1-2 1,0 1-84,4-5 0,0 0 110,3-4 0,3 0 45,-3 0 1,2-6 23,2-1 0,0 0 92,0 0 0,0-2 87,-1-6 1,-4 2-88,-3-2 1,-2 2 313,-1 2 0,-1-2-86,0-2 0,-4 1 19,-3-5 1,-3 4-68,-1-4 0,-1 0-23,-3-4 1,-8 5-78,-7 3 1,-2-2-162,-2 2 0,-5 4-613,-3 3 0,-4 5 370,1 0 1,-6 3 299,10 3 0,-6 4 0,7 4 0</inkml:trace>
  <inkml:trace contextRef="#ctx0" brushRef="#br1" timeOffset="76">20672 14767 7752,'0'-7'0,"0"-1"12,0 5 0,0-7 59,0 3 261,0 2 126,0-6-195,0 5 1,0-2 432,0 1-231,0 4 0,0-2 486,0 5-788,0 5 0,4 5 47,-1 6 1,2 4 3,-1-1 1,-2 4-212,1 4 1,4-3 108,0 2 0,0 2-170,0-1 0,1 1-8,3-2 0,-1-1 35,-2 1 0,2 1-73,-2-4 0,2 5-191,1-9 1,-3 3-43,0-6 0,-2 0 120,2-1 1,0-6 29,-4 3 1,1-5-17,-1 1 1,-3-2-444,3-2 135,-3-3 168,-1 4 1,-1-5-45,-3 0 0,2-1-172,-6-3 0,1 2 291,-5-6 1,1 1 267,-1-5 0,1 1 0,0-1 0</inkml:trace>
  <inkml:trace contextRef="#ctx0" brushRef="#br1" timeOffset="77">20558 14790 7752,'6'-18'0,"-1"2"-25,-5 4 38,0 1 0,4-1 202,0 1 0,4 1-79,0 2 1,-2-1 317,2 6 1,0-5-78,3 4 1,2-3-120,2 3 0,-1-1-113,5 1 0,-4 3 13,4-3 0,-1 1-18,1-1 1,3 3-129,-3-3 0,-2 3 5,2 1 0,-1 4 77,1 0 0,2 5-220,-6-2 1,0 3 49,-4 2 0,1-1-104,-1 1 1,-3 3-7,0 0 1,-6 0-4,2-3 0,-3 0 78,-1 4 1,-4-4-74,1 4 1,-6-4 27,1 0 1,-6-5 74,-1 1 1,-2 0-18,2 3 1,1-3-3,-5-1 0,5-4 136,-1 1 10,-3 2 0,5-5 106,-2 3 1,6-3 112,2-1 298,4 0 160,-2 0-456,5 0 1,5 0-61,3 0 0,3 0-25,4 0 1,-1 0-66,5 0 0,0 1-5,4 3 1,0-2-88,0 1 0,-4 0 32,0 1 1,-1 1-136,1 2 1,-3 4-46,-4-4 1,-1 2 122,1-1 1,-2 6-136,-3-3 1,-2 3 33,-5-3 0,0 6-15,0 2 1,0-1-77,0 1 0,-5-4-149,-2 4 1,-3-4 78,-2 4 1,-3-5-107,0 1 1,0-2 153,3-1 1,-3-2-158,0-3 425,-1 4 0,5-10-150,0 3 189,-1-3 1,1-1-78,-1 0 1,5 0-111,-1 0 0,2-1-85,-2-3 0,-2 1-275,2-4 0,2 3-112,-2-4 0,5 4 566,-5-3 0,5-1 0,-2-3 0</inkml:trace>
  <inkml:trace contextRef="#ctx0" brushRef="#br1" timeOffset="78">21140 14744 7776,'0'-11'0,"0"3"163,0 1 402,5-1-92,-4-3-252,4 4 1,-5 1 240,0 2 209,0 3-324,6-4 0,-1 10-99,2 2 0,3 0-41,-2 0 0,-2 2 10,2 7 0,3-4-197,5 3 1,-1 2 38,-4-2 1,1 2-109,-1-2 0,4-2 84,1 2 0,-1-2-120,-4-2 0,1-1-62,-1-2 0,0 2 30,1-3 1,-1-1-262,1-3 1,-1 0-102,1 1-767,-1-3 46,0 4 432,-4-5 1,-2-1 93,-5-3 674,0 3 0,-5-9 0,-2 3 0</inkml:trace>
  <inkml:trace contextRef="#ctx0" brushRef="#br1" timeOffset="79">21665 14630 7770,'5'-6'0,"-2"-3"426,5 5-137,-6-5 0,7 7-196,-5-6 210,0 6-77,-4-4 0,-2 6-22,-1 0 0,-4 4-106,-4 0 0,-1 5 59,1-1 0,0 2-138,-1 1 1,-3 4 21,0 1 1,-4 0-186,3-1 1,-3-1-78,4 5 0,-1-3 130,0 3 1,4-4-176,-4 4 0,8-5 113,0 1 1,2-2-78,-2-2 1,2 1-440,2-1-145,3 0 101,-4 1 713,5-6 0,0-1 0,0-5 0,0 0 0</inkml:trace>
  <inkml:trace contextRef="#ctx0" brushRef="#br1" timeOffset="80">21426 14904 7770,'0'12'481,"0"-6"0,0 0-183,0-2 1,1-3-95,3 3 0,-2 1 193,6-1 0,-6 5-6,2-1 1,1 2-143,-1 1 0,4 1-50,-5-1 1,5 4 25,-4 0 0,1 6-169,-1-2 0,-3-1 98,3 1 1,-3-4-142,-1 4 1,4-5 7,0 1 0,-1-2-174,-3-2 0,0 1 28,0-1 1,0-3-80,0-1 1,4-3-5,0 4 71,0-6 1,-3 3-1101,3-5 505,-3 0-1061,4 0 1793,-5 0 0,0-10 0,0-3 0</inkml:trace>
  <inkml:trace contextRef="#ctx0" brushRef="#br1" timeOffset="81">22796 14493 7782,'-5'-11'-700,"4"-1"827,-3 1 0,-1 3 376,1 1 1,-4 3 235,5-4-445,-6 6 1,2-5 49,-4 3 1,0 3 27,-1-3 0,-1 3-50,-2 1 1,2 1-91,-2 3 1,-1-1-101,1 4 1,-4 1 72,3 3 0,-4 6-130,1 2 1,-1 2 18,1 2 1,-3 4 28,3 0 0,-3 6-51,0 1 0,-1 0-139,0 4 1,5 2 1,3-2 0,2 0 105,2-4 0,3 0-95,1 0 0,4-1 65,-1-2 1,7 1-116,1-6 0,4 1 49,0-4 1,6-4 42,1 0 1,6-5-35,-2 1 0,2-2-109,2-2 1,1-1 58,3-2 1,-3-3 49,3-5 0,0 0-44,0 0 0,4 0 46,-5 0 1,1-1-123,-4-3 0,0-1 71,-1-3 1,-4-2-92,-3 2 1,-3 2-226,-5-1 132,-2-1-328,-5-4 0,-5 2 188,-2 3 0,-3 2-854,-2 5 1274,6 0 0,-4 0 0,3 0 0</inkml:trace>
  <inkml:trace contextRef="#ctx0" brushRef="#br1" timeOffset="82">23173 14527 7798,'-6'-5'-221,"1"4"0,5-9 768,0 2-291,0 3 0,0-1 574,0 2-525,0 3 0,0-6 332,0 4-49,0 1-166,0-3 0,0 5-288,0 5 1,0 3 71,0 7 1,1 3-142,3 5 0,-3 1 31,3 3 1,-3 2-147,-1 5 1,0 0 61,0 0 1,1 1-73,3-1 1,-3 0 36,3 1 1,-3-1 90,-1 0 0,0-1-142,0-2 1,0-4 55,0-4 1,0-1-57,0-3 1,2 1 87,1-5 0,-1 1-26,2-5 0,-3 0 4,-1 1 0,1-6-10,3-2 19,-3 2 1,4-4 85,-5 3 810,0-5-944,5-5 1,2 3 52,4-1 1,2-2-34,2 1 1,-1 0 14,5 4 1,-4-4-39,4 0 0,0 0 20,4 4 1,-4-1 7,0-3 1,0 3-54,4-3 1,-1 3-115,-3 1 1,1 0 64,-5 0 0,2-4-114,-2 0 0,-6 1-252,2 3 180,-2 0-382,3 0-472,-6 0 818,-1 0 1,-20 5-1,-4 1 1</inkml:trace>
  <inkml:trace contextRef="#ctx0" brushRef="#br1" timeOffset="83">23813 14584 7793,'5'-11'1030,"1"5"-722,5 1 115,-4 5-212,-2 0 0,-5 1-36,0 3 0,0 2 44,0 5 0,-2 6-7,-1 2 1,0 3-9,-4 0 1,3 2-139,-4 3 1,6-1 64,-2 4 1,3-1-117,1 2 0,0 0 89,0-4 0,3 3-120,1-3 1,4 0 4,-4-4 0,3-2 75,-3-2 0,4 2-30,-5-6 1,5 1 25,-4-1 0,0-6-187,-4 3 1,1-3-118,3 2 1,-3-3-503,3-1-150,-3-4 174,-6 7 1,-1-9 13,-6 3 0,5-3 708,-1-1 0,0-5 0,-3-1 0</inkml:trace>
  <inkml:trace contextRef="#ctx0" brushRef="#br1" timeOffset="84">23516 14562 7938,'0'-7'457,"0"1"-401,0 2 0,5 3 67,2-3 1,3 3 148,2 1 0,1 0 427,2 0-424,-3 0 1,10 0-3,-3 0 0,3-2-58,0-1 0,6 1 102,3-1 0,3 1-18,4 2 0,-2-3-145,2-1 0,-3-1 56,0 1 0,-1 3-164,0-3 1,-3-1-14,-1 1 0,-5-1 22,2 1 0,-4 3 56,-4-3 1,-1 3-214,-3 1 6,-2 0 139,3 0-529,-5 0 365,-4 0 1,-3 1-937,-8 3 1,-4-2 103,-7 6 953,-3-6 0,-10 9 0,-1-5 0</inkml:trace>
  <inkml:trace contextRef="#ctx0" brushRef="#br2" timeOffset="85">7949 14950 6155,'6'0'1290,"-1"0"1606,-5 0-2728,0-5 0,2 2 79,1-4-264,-1-1 0,7-3 9,-6-1 1,5 5 80,-4-1 0,5 0-69,-2-3 0,3 0 46,2-1 1,-1 1 35,1-1 0,0 1 3,4-1 0,-4 1 13,4 0 1,-2-1-8,1 1 1,-3 1 11,4 2 1,-4-2-120,0 2 0,0 3 100,4 1 0,-6-1-88,5 1 0,-9 1 26,6 3 0,-3 0-18,2 0 0,-3 5-24,-1 2 1,1 0-2,3 0 1,-3 1 26,0 3 1,-1 1-1,5-1 0,-1-3-52,0-1 1,-3 1 52,0 3 1,3-3-43,4 0 0,1-2 67,-5 2 1,2 1 4,2-6 0,-2 5-9,2-4 0,-2 3 7,-2-3 0,0 0-5,1-4 0,3 0 4,0 0 0,0 0-25,-3 0 1,1 0-7,2 0 1,-2 0-41,2 0 1,-3-4 53,0 0 1,-1-1-134,1 1 1,-1 2 92,1-6 0,-2 5-12,-3-5 1,3 4 15,-2-4 1,-3 6-57,0-8 1,-5 7-76,0-4-903,0 4 708,-5-2 0,-1 5-1610,-6 0 1248,1 0 0,1 5-247,2 3 950,3-3 0,0 5 0,-1-4 0</inkml:trace>
  <inkml:trace contextRef="#ctx0" brushRef="#br2" timeOffset="86">8132 15304 7774,'-8'0'-893,"0"0"1,5 0 1388,-5 0 1,4 0 395,-3 0-270,4 0-366,-7 0 1,7-4 256,-4 0-128,4 1 26,-2-3-45,0 5-264,4-9 1,-4 8-28,5-6 0,0 4 73,0-4 1,0 5-81,0-5 0,0 0 4,0-3 1,0 3-93,0 1 0,1-1 37,3-3 0,-2-1-90,6 1 49,0-1 0,3 2 43,0 3 1,-3-2-59,0 5 1,-1-4 42,5 5 1,-1-1-2,0 4 0,-3 0-23,0 0 1,-1 0-6,5 0 1,-1 0 5,1 0 0,-1 1-6,0 3 0,1-2-25,-1 6 0,1-4 31,-1 3 27,6 1 1,-1 2 8,3-2 0,-2 1 8,-6-5 0,0 3 9,1-3 1,-1 4 7,1-5 1,-1 2-23,1-1 0,0-2 8,4 1 0,-4 2-97,3-1 1,-2 1 83,-1-1 1,-1-3-74,0 3 1,1-1 44,-1 1 3,1-3 0,-1 5 57,0-2 50,1-3 1,-1 6-50,1-4 0,-1-1 21,1 1 1,-1-1 10,0-2 1,1 0-47,-1 0 0,1-2 18,-1-1 0,1 0-2,-1-5 1,-1 5-38,-2-5 0,1 4-7,-6-3 0,5 3-24,-4-4-84,0 1-77,-4-5 1,0 5-586,0-1 317,-5 5-691,-2-2 1,0 5 1137,-1 0 0,5 0 0,-2 0 0</inkml:trace>
  <inkml:trace contextRef="#ctx0" brushRef="#br1" timeOffset="87">8132 15589 7818,'-7'-5'-1008,"-2"3"445,6-6 384,-1 6 1,4-5 178,0 4 0,0 1 0,0-8 0,0 4 0</inkml:trace>
  <inkml:trace contextRef="#ctx0" brushRef="#br1" timeOffset="88">8075 15521 7818,'6'0'626,"-1"0"-280,0 0 42,-4-5 55,4 4-57,-5-4-86,5 5-212,-3 0 226,3 0 136,-5 0-339,-5 5 0,2-4 146,-4 3-185,4-3 0,-2 0 62,5 3-197,0-3 1,-1 6 142,-3-4-189,-2-1 0,-2 7 52,0-6 0,5 5 82,-5-4 0,4 3 115,-4-3-70,1 5 0,-5-6 14,1 4 1,0 0-25,-1 0 0,1 3 15,-1-2 0,-3 2 21,0 2 0,-5 3-3,1 0 1,-3 0-48,-1-3 0,3 3 27,-3 0 1,3 4-120,-7-4 1,2 6 104,-2-2 0,3-1-5,-3 1 1,2 0 1,-2 3 0,2-3 5,-6 0 0,5-1-12,-5 1 0,6 3-5,-2-3 1,3-3-55,1 0 1,4 0 60,0-1 1,0 4-165,-4-3 1,4 0 93,0-1 0,0 3-72,-4 5 1,1-4 46,-1 0 0,0 0 34,0 4 0,1-4 4,3 0 0,-2-1 1,2 1 0,-1 2 46,0-2 0,0-1 24,5 1 0,-5 0 60,1 4 0,-3 0-81,-1 0 1,-1 0-126,-3-1 0,2 3 67,-5 1 0,3-2-13,-3 3 0,3-3 41,-4-1 0,10 0-7,-2 0 1,3-2-20,-3-2 0,5 1-3,3-4 0,2 0 24,2-1 0,3-2-5,1 2 0,3-2 2,-4-2 1,6 2-6,-2 2 1,-1-1-3,1 5 1,-4 0 42,4 4 0,-4-4 2,0 0 0,2 0-6,-2 4 0,4-4 7,-3 0 1,-1 0-57,-3 4 1,3-1 14,0-3 1,2 1-4,-2-5 0,-1 2 20,6-2-13,-1-2 0,4 3 70,0-4 0,0-5 2,0 1 1,-1-2 13,-3 2 0,2 2-25,-1-2-40,-4 2 0,2 1-1,-2 1 1,-2-1-6,5 0 0,-4 1-21,5-1-96,-6 1 0,7-1 59,-1 1 1,1-1-129,2 0 1,0-3 144,0 0 1,0-5-10,0 5 1,4-4 118,0 3 1,4-3-32,-5 4 1,2-4-28,-1 3 0,-1-3 6,4 4 1,-4-5 19,1 5 0,-2-4-1,2 4 1,-3-5 12,3 5 0,1-4-111,-1 3 73,0 1 1,0 3-43,-1 1 1,3-5 34,-3 1 1,0-4-2,4 3 1,-4-3 4,1 4 0,-2-6-4,2 2 1,-3-1-45,3 1 13,-2-3 106,-2 4-82,0 0 1,0-2 89,0 4-87,5-4 1,-4 3-29,3-2 4,-3-3-12,-1 4 11,0-5-17,0 5-28,0-3 13,0 8 0,0-8-337,0 6 211,0-6-919,0 3 100,0 1 385,0-5 1,1 4 593,3-5 0,2 0 0,6 0 0</inkml:trace>
  <inkml:trace contextRef="#ctx0" brushRef="#br1" timeOffset="89">6259 17839 7943,'-8'0'183,"0"0"0,6-1 387,-2-3-211,-2 3-71,4-4 0,-4 5 260,2 0-6,3 0-199,-4 0 0,4 0-27,-3 0 153,3 0-358,-4 0 211,5 0-303,5 5 0,1 0-25,5 3 1,1 1-112,-1-6 1,2 3 107,2-3 1,-1 0-60,5 4 0,0-4 8,4 1 1,-4 1-160,0-1 0,-5-1-15,1-3 1,2 4 137,-2 0 0,0 0 41,-3-4 0,-5 0-35,1 0 0,-4 0-85,3 0-25,-4 0-143,2 0-1125,-5 0 815,-5 0 0,2 0-15,-4 0 668,4 0 0,-7 0 0,4 0 0</inkml:trace>
  <inkml:trace contextRef="#ctx0" brushRef="#br1" timeOffset="90">6636 17577 8015,'0'-7'437,"0"-3"-199,0 9 1,0-5 294,0 2-88,0 3 54,0-5 601,0 6-943,-6 6 1,1 0-83,-2 5 0,-2-3 127,5 0 1,-5-1-209,2 5 1,0 0 17,0 3 1,0-1 14,0 5 0,-3-3-5,2 3 0,-2-4-143,-2 4 0,5-4-81,-1 4 1,2-5 72,-2 1 1,3-2 23,5-1 1,-4-1-37,0 0-183,1-4 16,3 3 51,0-9-269,0 4 176,0-5 0,0 0 0</inkml:trace>
  <inkml:trace contextRef="#ctx0" brushRef="#br1" timeOffset="91">7355 17497 7969,'0'-12'-735,"0"6"1251,0 1 295,0 0-276,0 4-259,0-4 1420,0 5-1654,0 5 0,-4-3 15,0 6 1,-3-1 29,3 5 1,-4-1-31,5 1 0,-6 4-131,1 3 1,3-1 99,1 1 1,-1 0-126,1 4 0,-3 0 27,3-1 0,-1 0 51,1-3 1,3 3-43,-3-3 0,3 2 51,1 2 1,0-1-4,0-3 1,0 2-63,0-2 1,3 3-4,1 1 1,4 1 9,-4 3 1,5-3-106,-2 2 0,0 0-28,0 0 0,0-2 80,0 3 0,3-3 160,-2-1 1,2-4-35,1 0 0,1-4 145,-1 4 1,1-5-106,-1 2 0,1-5 66,-1-3 0,0 0-11,1-4 1,-1 4 127,1-4 1,-1 1-179,1-1 1,-5-3 43,1 3 0,-4-3-621,3-1-492,-4 0-423,2 0 1444,-5 0 0,0 0 0</inkml:trace>
  <inkml:trace contextRef="#ctx0" brushRef="#br1" timeOffset="92">7698 17645 7816,'-5'-6'1174,"3"1"-699,-3 5 1,5 1-341,0 3 0,0 2-87,0 6 0,0 0-127,0 4 1,0 1 49,0 6 0,4 0-156,0 0 1,0 0-108,-4 0 1,1-4 129,3 0 0,-3 0 14,3 3 0,1-4-22,-1-3 0,0 2 38,-4-2 1,0 0-20,0-3 1,3-5-170,1 1 0,0-4-193,-4 4-40,0-6 553,0 3 0,5 0 0,1 2 0</inkml:trace>
  <inkml:trace contextRef="#ctx0" brushRef="#br1" timeOffset="93">7675 17805 7816,'0'-11'0,"0"3"0,0 0 0,0 5 0,0-5 1559,0 6-519,0-4-186,0 6-566,5 0 0,1 0-61,6 0 0,-1 6-18,1 1 0,3 3 0,0 2 0,1 0-102,0 4 1,1 0-139,6 3 1,-2 1-13,1-4 0,-1 4 36,5-1 0,-1 1-103,-3-1 0,5 2 1,0-6 1,-5 0-68,-2-3 0,-3-1 90,2 0 0,2 1 31,-6-1 22,0 1 1,-5-5-32,-2 1-446,2-6 167,-9 3-577,4-5-19,-5 0-281,-5 0 744,-1 0 1,-4-1 16,2-3 0,-2 2 255,2-6 1,2 6 203,-2-2 0,1-8 0,-5 0 0</inkml:trace>
  <inkml:trace contextRef="#ctx0" brushRef="#br1" timeOffset="94">8132 17668 7850,'0'-11'745,"0"3"-32,0 0-140,0 6 172,0-3 42,0 5 1,0 5-687,0 3 1,0 5 68,0 3 1,1 4-129,3-1 0,-3 4-171,3 4 1,-3-2 103,-1 5 1,0 0-91,0 0 1,4 2 41,0-6 0,-1 1 0,-3-4 1,0-2-49,0-2 1,4-2-156,0-6 0,1 1-365,-1-1-149,-3 1 149,4-6-327,-5-1 519,0-5 1,0 0-1</inkml:trace>
  <inkml:trace contextRef="#ctx0" brushRef="#br1" timeOffset="95">8349 17794 7781,'0'-7'2849,"0"2"-2125,0 5 1,-2 5-687,-1 3 0,0 6 17,-5 1 1,6 5-173,-2 0 0,-1 1-105,1 2 1,0 0 119,4 0 1,2-2-82,1-2 0,3 2-33,1-6 1,3 0-108,-2-4 1,3 1 151,5-1 1,-4-4 58,3-4 1,2-1-3,-2-2 0,4 0 4,-4 0 1,5-2 36,-5-1 1,4-4-5,-4-4 0,0-1 98,-3 1 0,3 0-18,0-1 0,-3-3 149,-5 0 0,-1-4-6,2 3 0,-3-4 163,-5 1 0,0-3-94,0 0 0,-1-1-29,-3 0 0,-2 0-61,-6 0 0,-3 2 19,0 2 0,-5 3-207,1 9 1,-3-2-85,-1 5 0,2 0-204,2 4 0,-2 2-29,6 1 1,-3 0-239,7 5 0,-3-2 180,6 2 438,3 2 0,-5-4 0,4 5 0</inkml:trace>
  <inkml:trace contextRef="#ctx0" brushRef="#br1" timeOffset="96">8794 17725 7781,'0'-11'-504,"0"3"820,0 1 579,0 4-80,0-2 728,0 5-1277,0 5 0,4 1 46,0 6 1,-1 3-219,-3 0 0,0 6 136,0-2 1,4 2-137,0 2 1,1 1 4,-1 3 0,-1-2-78,4 6 1,-3-6-49,4 2 0,-5-3-142,5-1 1,-4-4-243,3 0 0,0-5-45,0 1 9,4-3 1,-9-1-116,6-4-474,-6-2 232,3-5-696,-5 0 1204,-5-5 0,-1 3 296,-6-6 0,1 0 0,0-3 0</inkml:trace>
  <inkml:trace contextRef="#ctx0" brushRef="#br1" timeOffset="97">8805 17805 9266,'7'0'861,"3"0"1,-4 1-669,6 3 0,3 3-70,0 4 1,4 2 45,-4 2 0,6 1-133,-2 3 1,2 3 122,2-3 0,-4 1-176,0-1 0,-1-1-17,1-3 0,3-2-12,-3 2 0,-2-6 105,2-1 0,-5-2-5,2 2 1,0-2-13,-1-2 1,1-3 21,-5 3 1,0-3 82,1-1 0,-4-1 1,-1-3 251,-4 3 1,2-9 27,-5 2 0,0-2-12,0-1 0,-2-1-87,-1 1 1,1-5 36,-1 1 1,-2-4-210,1 4 0,-1-5 49,1 1 0,1-7-190,-4 0 0,4-2-142,-1 1 1,-1-1-215,1-2 1,1 3 48,3 8 1,-4 2-898,0 6 127,0 0-740,4-1-1234,0 6 3036,0-4 0,10 3 0,3-4 0</inkml:trace>
  <inkml:trace contextRef="#ctx0" brushRef="#br1" timeOffset="98">9662 17851 7824,'-11'0'121,"-1"0"352,6 0 10,-4 0 52,8 0 121,-3 0 433,5 0-1113,5 0 1,-1 0 56,8 0 0,-3 0-163,6 0 0,-3 0-54,0 0 1,1-4-187,2 0 1,-2 0-12,2 4 1,-3-1 157,0-3 1,-1 3-962,1-3 1184,-1-2 0,1 0 0,-1-6 0</inkml:trace>
  <inkml:trace contextRef="#ctx0" brushRef="#br1" timeOffset="99">10096 17645 7824,'0'-11'1467,"0"-1"-898,0 6 1,0 0 266,0 2-162,0 3-332,0-4-158,0 15 1,4 1-21,0 8 1,3 3-14,-3-3 1,5 6-12,-1 2 0,-2 3-125,2-3 1,-2 8 53,1 0 0,4 0-20,-4-4 0,2 0-10,-1-4 0,2 0 4,-2-4 1,-2-2-40,1-2 0,-3-2-134,4-6 1,-4-3-158,3-1 409,-4-4-826,2 2-1305,-5-5 1,0-1 272,0-3 1736,-5 3 0,-1-15 0,-6 4 0</inkml:trace>
  <inkml:trace contextRef="#ctx0" brushRef="#br1" timeOffset="100">10016 17714 7824,'0'-12'0,"0"1"0,0-1 0,1 0 900,3-3-544,-3 7 1,11-7 58,-1 7 0,1-1-138,3 2 0,3-2-38,1 5 1,2-4-105,2 5 1,0-1-97,0 4 0,-2 0 50,-2 0 1,2 1-121,-6 3 0,4 2-23,-4 6 0,0-1-14,-3 0 0,-1 1 1,1-1 0,-6 1-187,-2-1 1,1 4-163,-1 1 1,-2 0 98,-6-1 1,2 2-47,-6 2 1,-1 2 184,-6-2 0,3-1 78,-4 1 1,4-5-20,0 1 1,1-2 127,-1-2 0,1 1 315,0-1 0,3-3-184,0 0 1,6-5 778,-2 5-266,3-5-10,1 7-452,0-4 0,5 2-152,2-1 0,7-3 128,2 4 1,4-6-34,-1 2 0,1 1-87,-1-1 0,3 0 38,-3-4 1,2 4 23,2-1 0,-4 1-244,0-4 1,-3 0-315,3 0 0,-5 0-117,1 0 0,-3 0-1171,0 0 1737,-1 0 0,1 5 0,-1 2 0</inkml:trace>
  <inkml:trace contextRef="#ctx0" brushRef="#br1" timeOffset="101">10690 17622 7805,'-6'-6'1080,"1"0"-221,5 2-240,0 3 203,0-4-488,0 5 1,0 5-271,0 2 0,0 8 20,0 5 0,0 2-85,0 5 0,0-2 106,0 6 1,3-1-55,1 5 1,4-2-93,-4-3 0,1 2-175,-2-6 1,0 5-167,5-5 1,-5 0 165,5-7 0,-5 1-716,0-5-47,4 1 323,-6-5 1,5-5 655,-2-2 0,-3 3 0,4-1 0</inkml:trace>
  <inkml:trace contextRef="#ctx0" brushRef="#br1" timeOffset="102">11215 17622 7781,'-11'-5'-1420,"5"-1"1121,0 0 238,1-5 576,4 10 1,-5-8-264,2 6 0,1-1 226,-4 4 0,-1 0-257,-3 0 1,-1 1-231,1 3 0,-6 7 73,-2 8 1,-2 3 62,-2 1 1,-1 1-219,-3 2 0,3 0 2,-3 4 0,8-1-76,4 2 1,3-3 113,0-5 0,6 3-71,2 1 0,3-2 53,1-6 0,1 2-117,3-6 0,2 4 79,6-4 1,0-1-111,3-6 1,-1 1 67,5-6 1,-1 2-119,1-1 0,3-2 72,-3 1 0,-1-3 195,1-3 0,-5 0 0,1-5 0,-2 5 0,-2-5 0,-1 4 0,-2-3 0,1-1 0,-6-3 0,1 3 0,-4 0 0,0 1-7,0-5 0,0 1-6,0-1 0,-1 1 200,-3 0 0,2 3-40,-6 0 0,4 2 84,-3-2 1,3 0-2,-4 4 0,6-1 10,-2 1-71,3 3 6,1-5-267,0 6 1,5-3 114,2-1 1,7-1-234,1 1 0,4 3 89,-3-3 1,3-1-94,-4 1 1,4-4 79,-4 5 0,4-2 114,-4 1 1,1 1-7,-5-4 1,0 4-20,1-1 450,-1-2-124,1 5 312,-6-10-168,-1 10 267,-5-4-492,0 5 1,0 5-92,0 3 0,-4 6-24,1 1 1,-3 5-91,3-1 1,1 3 35,-1 1 0,1-2-128,2-2 1,0 3 71,0-3 1,5-3-158,3 0 1,2-4 4,2 0 0,3-1-35,0 1 1,5-6 114,-1-2 1,3-3-28,1-1 0,0 0 22,-1 0 0,0-5 8,-3-3 1,3-2 104,-3-1 1,-2-1-51,3 1 0,-3-2 221,2-2 0,-2 2 74,-6-2 0,1-3 70,-1-1 1,0 2-66,1-2 0,-6-1 49,-2-2 1,-3-1-201,-1 0 1,0 0 47,0 0 0,-6 2-103,-5 2 0,-7 2 56,-9 6 1,-3 4-333,-8 4 0,2 3-109,-2 3 1,2 9-274,2 7 1,4-1 82,-1 1 0,11-2 520,1 2 0,0 3 0,1-4 0</inkml:trace>
  <inkml:trace contextRef="#ctx0" brushRef="#br1" timeOffset="103">11923 17748 7907,'0'-8'-11,"0"1"0,0 3 189,0-4 1,0 5 334,0-5-78,0 5 47,0-7 1,-1 8 394,-3-6-25,3 6-351,-4-4-104,5 6-266,0 0 44,0 11 1,0-2-215,0 10 0,0 0 77,0 3 1,0 6-153,0 3 0,1-2-77,3 1 0,-1-3-14,4 4 0,0-5 48,0 5 1,2-6-61,-5 2 0,3-8 88,-3-4 1,4 1 25,-4 0-220,5-1 0,-7-5 47,6-2 1,-6-2-972,2-2 109,-3-3 23,-1 4 1115,0-5 0,-5-5 0,-1-1 0</inkml:trace>
  <inkml:trace contextRef="#ctx0" brushRef="#br1" timeOffset="104">11821 17748 7907,'0'-11'0,"3"-1"370,1 1 0,1 3-15,-1 1 0,-1 0-44,4 0 1,2-4-45,6 4 0,-1 2 113,5 1 0,0-1-193,4 1 0,0 0-14,0 4 1,0 0-117,0 0 0,-1 2 70,1 1 0,-4 0-252,0 4 1,-5 1 113,2 3 0,-8 2-182,0 2 1,-5-1-85,0 5 0,-1 0-189,-2 4 0,-5-4 157,-3 0 0,-6 0-84,-1 4 0,-2-4 135,2 0 1,2-3 64,-2 3 0,4-5 262,3 1 0,-2-3 130,2 0 18,3-1 0,0-3-60,5 0 68,0-6-66,0 8 0,1-9 67,3 3 0,3-1-65,4 1 0,-3-3-69,-1 3 0,1-3-109,3-1 1,1 0 100,-1 0 0,2 0-70,2 0 0,-2 0 37,2 0 0,1-1-1,0-3 1,-1 3 6,-4-3 1,1-1 9,-1 1 0,-3 0 129,-1 4 1,-3 0-56,4 0-114,-6 0 63,3 0-146,-5 0 0,4 1 70,0 3 0,4-1-100,-5 4 1,5 1 77,-4 3 0,5 1-6,-2-1 0,0-1-100,0-2 0,2 2 53,6-2 1,-2-2 0,2 2 1,-1-6 54,2 2 1,-2-3 3,5-1 1,-4 0 20,4 0 1,-1-1 4,1-3 1,1-2 15,-5-6 0,4 1 12,-4 0 1,1-1 132,-5 1 0,-1-1-96,-2 1 0,1 0 221,-5-1 1,-1 1-54,-3-1 1,-1-3-184,-3 0 1,-2-4-62,-6 4 0,-3-4-153,0 3 1,-10-3-250,-2 4 0,-2 1 198,-5 6 1,2 0-37,-6 4 1,6 0 4,2 4 1,4 4-97,0 0 1,7 3 2,3-3 1,4 1-298,0-1 0,6-2 611,2 6 0,3 0 0,1 3 0</inkml:trace>
  <inkml:trace contextRef="#ctx0" brushRef="#br1" timeOffset="105">12814 17759 7907,'0'-11'2462,"0"5"-1700,0 1 49,0 5-522,-5 5 1,4 6-153,-3 8 0,2 0 13,-2 4 0,2-3-121,-1 7 1,1-3 58,2-1 0,0 0-114,0 0 0,2-2-193,1-2 0,4 2 111,4-6 1,1 4-159,-1-4 1,2-1 112,2-6 0,-1 0-1,5-4 1,-4 0 122,4-4 0,-4 0-9,4 0 1,-1-1 24,1-3 0,3-2 20,-3-6 0,-3 1 149,0-1 0,-4 0-45,0-4 1,-2 4 108,-3-3 0,2-3-35,-5-1 0,0 1 30,-4-1 1,0 0-114,0-4 0,-1 4-42,-3 0 1,1 0-166,-4-4 0,3 5-814,-4 3 168,6-3 0,-3 6-80,5-4-1263,0 9 1092,0-3 1004,5 8 0,1-8 0,6 4 0</inkml:trace>
  <inkml:trace contextRef="#ctx0" brushRef="#br1" timeOffset="106">13442 17645 7907,'7'-5'1933,"2"-1"-1793,-6-6 1,5 5 178,-4-1-86,0 6 110,-4-9-164,0 5-125,-5 0 1,-2 1-172,-4 5 0,-2 1 84,-2 3 1,1 1-112,-5 2 0,4 4 66,-4-4 0,5 7 101,-2 1 1,4 1 78,0-5 0,2 0-142,3 1 1,-2-1-123,5 1 1,0-1 138,4 1 0,0-5-101,0 1 1,5-1 142,3 5 1,2-5-22,1 1 1,2-2 79,2 2 1,3 1-106,5-5 1,-2 3 60,-2-3 0,3 1-22,-3-1 1,1-1 20,-1 4 1,-1 0 16,-3 0 1,-3 3-8,-1-2 0,-1 2 17,-6 1 0,4 1 81,-4-1 1,-1 5-61,-3-1 1,-1 4-37,-3-4 0,-6 4-29,-5-4 0,-5 4-54,1-3 0,-3-1-182,-1-4 0,0-1 23,1-2 1,2 1-184,1-5 1,9-1-56,-1-3 0,3-1-847,1-3 1282,2-2 0,5-5 0,0-1 0</inkml:trace>
  <inkml:trace contextRef="#ctx0" brushRef="#br1" timeOffset="107">13591 17348 7904,'-5'-6'1164,"3"-4"-498,-3 9 32,5-5 429,0 6-813,0 6 0,2 0-47,1 5 0,4 2 65,4 2 0,1 2-114,-1 2 1,2 2-161,2-2 1,-1 3 103,5 1 1,-1 0-57,1-1 1,2 1-58,-2 0 0,2-1-141,-2-3 1,1 2-54,-5-2 0,4 2-155,-3-2 0,-2 2 99,-7-2 1,2 7 17,-5 0 1,0 1-132,-4-4 1,-2 3 36,-1 1 1,0 4 207,-5-5 1,0 5-12,-8-5 1,4 1 98,-4-4 0,0 0-174,1-1 0,-4-4 25,3-3 0,2-2-162,7-1 30,-3-6 1,7 3-1061,-5-5 1322,6-1 0,-3-8 0,5-1 0</inkml:trace>
  <inkml:trace contextRef="#ctx0" brushRef="#br1" timeOffset="108">14459 17679 7711,'-5'-11'357,"3"3"-189,-1 1 89,1 4 67,2-2 1,0 4 812,0-3-307,0 3-91,0-4-385,0 15 1,0-2-109,0 7 1,0 3-211,0 1 0,0 2-43,0 2 0,0 0-82,0 0 1,0 0 145,0-1 0,0 5-109,0 0 0,5-4-96,3-4 0,4-2-125,3 2 0,-1 0-60,5-7 1,-4 2 100,4-7 1,0-2 249,4-1 0,0-2-54,0-2 0,-1 0-31,1 0 0,0-2-95,0-2 0,-2 2-171,-1-6 0,0 5-12,-5-5 1,-4 2 110,-3-2 0,-4-1-479,4 5 0,-7-3 713,-1 3 0,-10-5 0,-8 3 0</inkml:trace>
  <inkml:trace contextRef="#ctx0" brushRef="#br1" timeOffset="109">14425 17862 8306,'0'-11'355,"0"-1"-312,0 1 1,3 3 30,1 1 1,5 3 79,-1-4 1,3 5 187,4-5 0,3 4-244,5-4 0,0 5-154,0-5 0,-4 6-35,0-2 1,-2-1 106,2 1 1,-2 0-206,-6 4 91,1 0-1122,-1 0 630,-4 0 590,-2 0 0,0 0 0,1 0 0</inkml:trace>
  <inkml:trace contextRef="#ctx0" brushRef="#br1" timeOffset="110">14425 17600 7838,'0'-12'1387,"5"5"-982,2-1 0,5 4-344,3-4 0,1 6 91,3-2 1,3-1 9,-3 1 1,4-1-173,4 1 0,-3 2 92,2-6 1,2 4-548,-1-3 1,3 3 245,-3-4 1,0 6-700,-5-2 0,1-1 918,0 1 0,0-5 0,0 3 0</inkml:trace>
  <inkml:trace contextRef="#ctx0" brushRef="#br1" timeOffset="111">15224 17451 9584,'-8'-4'728,"1"0"1,-5 1-756,-3 3 0,-5 1 139,1 3 0,-4-2-101,-4 6 1,3 0-73,-2 3 0,1 0 54,3 1 1,3-5 44,0 1 1,6 0-1,1 3 1,2-3-159,6-1 124,1 1 0,4 3-70,3 1 1,2-2 151,5-3 1,5 4-5,-1-4 1,5 2-34,-1-1 0,3 2-27,1-2 1,0 0 87,-1 0 0,1 2-69,0-2 1,0 2 16,0 1 1,-5 1-41,-3-1 0,0 4-7,-4 1 0,3-1-27,-6-4 0,-3 5-144,-1-1 0,-4 5-111,-4-1 1,-2 1 78,-6-1 1,-3 2-15,0-6 1,-5 4 61,0-4 0,3-1-36,-2-6 0,5 1 65,-2-6 0,4 3-109,0-3-118,1-1 23,5 3-927,1-10 1246,5-2 0,0-9 0,0-2 0</inkml:trace>
  <inkml:trace contextRef="#ctx0" brushRef="#br1" timeOffset="112">15612 17542 9080,'0'-11'1614,"0"5"-964,0 1-305,0 5 1,0 5 167,0 2 1,0 7-255,0 1 0,0 10-160,0-3 0,0 5-178,0 0 1,0-2 118,0 6 0,0-5-224,0 5 0,2-6 128,1 2 0,0-4-290,5-4 0,-5 1-164,5-5-79,-5 0 195,7-3 1,-8-6-791,6-2-569,-6-3 887,3-1 866,-5-5 0,0-6 0,0-7 0</inkml:trace>
  <inkml:trace contextRef="#ctx0" brushRef="#br1" timeOffset="113">15327 17542 7893,'11'-5'-12,"1"-2"0,8-2 188,3 1 1,6-1-247,-2 6 0,4-1 627,0 4 0,2-4-303,1 0 1,2-1 271,2 1 1,-2 2-383,6-6 1,-6 4-305,-2-3 1,-1 4-48,-6-1 0,-4-1-271,-4 1 0,-5 1-454,1 3 932,-8 0 0,4-5 0,-5-2 0</inkml:trace>
  <inkml:trace contextRef="#ctx0" brushRef="#br1" timeOffset="114">16126 17497 7912,'0'-8'333,"0"1"578,0 4 233,0-7-367,0 9 13,0-4-519,0 5 0,0 6-39,0 5 0,0 3-15,0 9 1,-4-1-233,1 8 0,-1-3 67,4 3 1,0-3-339,0 3 0,0-3 180,0 3 1,4-4-338,-1 0 1,6-1 136,-1-3 1,-2 0-17,2-3 1,-2-3 63,2-4 1,-2-2-20,-2-2 1,-1 1-819,4-6 547,-4 1 548,2-4 0,-5 5 0,0 2 0</inkml:trace>
  <inkml:trace contextRef="#ctx0" brushRef="#br1" timeOffset="115">16263 17554 7923,'0'-12'-21,"0"5"16,0-1 0,2 2 1808,1-2-449,-1 3-311,3 0-694,-5 4 1,4 1-8,-1 7 0,5 5-195,-4 3 1,5 7-132,-2 4 0,0 2-47,0-1 0,-3 1 73,4 2 0,-6-2-100,2-5 0,1 0 0,-1 0 1,3-4-775,-3 0 488,0-5 1,-3 1-103,3-7 1,-3-2-152,3-2-114,-2-3 92,-2 4 1,-4-14 490,0-2 0,-4-3-27,4 2 0,-3 0 136,3-4 1,-1 3-12,1-7 1,3 1 224,-3-3 0,-1-3 47,1-1 0,-1 0 158,1-4 1,3 3 157,-3-3 0,3 5-190,1-2 0,0 4-18,0 4 1,0 3 161,0 4-339,0 6 1,1 1-37,3 5 1,-1 1-210,4 3 1,2 2 53,6 6 1,-1 0-140,5 3 1,-5-2-150,2 2 0,0 2 150,-1-2 1,4 0-256,-3-3 0,3-1 141,-4 1 0,4-6 1,-4-2 0,5-3 158,-1-1 0,-2-1-5,-2-3 0,-2-1 11,-2-3 1,1-2 158,-1 2 0,-3-2 55,-1-1 1,-4-1-29,1 1 0,1 0 222,-2-1 0,1 1-12,-4-1 1,0 1 72,0 0 0,2 3 201,1 0-356,-1 6 1,3-5-73,-5 4 0,0 3 12,0 0 1,0 10-231,0 9 0,4 7 61,-1 5 0,1 6-26,-4 1 1,0 5-75,0-1 0,0-2-82,0 2 1,0-6 28,0-2 0,0-2-149,0-9 0,4 2-110,0-6 188,5-2 1,-4-1-774,2-5 311,-2-4-560,0-2 1266,-3-5 0,-2-5 0,-7-2 0</inkml:trace>
  <inkml:trace contextRef="#ctx0" brushRef="#br1" timeOffset="116">16971 17542 7857,'12'-12'0,"-1"-3"167,1 7 1,-1-5 330,1 2 0,-1-2 272,0 9 89,-4-5-160,-2 8-222,-5-4 1,0 10-237,0 3 1,0 7-34,0 4 0,-1 3-49,-3 0 1,1 6-25,-4 3 1,3-2-163,-4 1 0,2 0 52,-2 0 0,-1 2-188,5-6 1,-1 1-87,2-4 1,1 0-208,-1 0 1,1-6-232,2-1 1,-4-7-60,1-2-413,-1-4 75,4 2 786,0-5 1,5-10 0,1-3 0</inkml:trace>
  <inkml:trace contextRef="#ctx0" brushRef="#br1" timeOffset="117">17029 17474 7989,'0'-11'0,"0"-5"596,0 1 156,5 0 0,-3 7-333,6 1 0,-4 4-205,3-1 0,1 8 251,3 4-217,1 7 0,-1 3-52,0 5 0,1 4-17,-1 4 0,5 2 8,-1 1 1,0-3-110,-4-1 1,2-1-273,2 2 1,-2 0 178,2-4 1,-2-2-519,-2-6 1,1 2 277,-1-6 1,1 0-298,-1-3 0,0-5 129,1 1 1,-5-6-417,1 2-221,-5-3 1060,2-1 0,-5 0 0</inkml:trace>
  <inkml:trace contextRef="#ctx0" brushRef="#br1" timeOffset="118">16983 17828 8669,'5'-10'27,"3"2"0,4 2-276,0 2 1,5 3 103,-5-3 1,3-1 65,0 1 1,3 0-15,5 4 0,-2-1 93,-2-3 0,8-2 0,-3-6 0</inkml:trace>
  <inkml:trace contextRef="#ctx0" brushRef="#br1" timeOffset="119">17474 17497 7880,'0'-12'1358,"1"5"-576,3-1-113,-3 6-390,9-3 1,-3 10 221,4 2 0,-3 8-309,-1 4 0,0 4-7,0 4 1,2 2-202,-5 5 1,0 1 82,-4-1 0,0-4-81,0 1 0,0-6-120,0 2 0,1-3-269,3-1 0,-3-5-6,3-3 1,-1-4-1007,0-3 169,-1-3-68,3-5 1314,-5 0 0,0-5 0,0-2 0</inkml:trace>
  <inkml:trace contextRef="#ctx0" brushRef="#br1" timeOffset="120">17223 17485 7902,'11'-5'945,"1"-2"1,4-2-719,3 1 1,6-1-339,2 5 1,4-3 225,-5 3 0,10-1-24,-2 1 1,3 3 56,-3-3-48,0-2 0,-3 4 35,-1-1 0,-4 0-119,0-1 0,-2 3-143,-1-3 1,-5 2-18,-3-2 0,-2 3 387,-2-3-25,1 3-111,-1 1-124,-5 0 20,0 0 1,-6 5 134,0 2 1,0 8 120,0 5 0,0 1 51,0 2 0,-4 5-159,0 2 0,-4 3 131,5 2 1,-5-5-25,4 0 1,0 0-230,4 0 0,0-2-34,0-5 1,2-2-165,1-2 0,1 2 148,8-6 1,-4-1-100,8-6 1,0 0 62,-1-4 1,6 1 29,-2-1 1,-1-3 31,1 3 0,-2-3-16,2-1 0,2-3-150,-6-1 1,4-4-52,-4 4 0,0-3-541,-3 3 310,-6-5 1,3 7-299,-5-6 0,-5 2-1221,-7-2 1962,-2-2 0,-12 4 0,-2-6 0</inkml:trace>
  <inkml:trace contextRef="#ctx0" brushRef="#br1" timeOffset="121">17714 17702 8322,'11'-7'539,"1"-1"1,3 2-289,0-2 1,2-1 164,-2 5 0,3-1-91,4 2 1,3 1-145,1-1 1,-2-3 15,3 3 0,1-5-579,-2 4 1,0-3-226,-7 3-659,2-5 977,-8 3 289,4-6 0,-16 1 0,-2-1 0</inkml:trace>
  <inkml:trace contextRef="#ctx0" brushRef="#br1" timeOffset="122">17771 17417 7992,'18'-5'-55,"3"-2"1210,-2-4-832,8 0 1,2-1-156,5 1 0,-1-1 59,-2 1 0,1 1 96,-6 2 1,1-1-115,-4 5 0,-2 1-209,-2 3 0,-7-11 0,-7-1 0</inkml:trace>
  <inkml:trace contextRef="#ctx0" brushRef="#br1" timeOffset="123">19004 17394 7177,'-6'-1'1317,"2"-3"-363,3 3-583,1-4 0,0 6-123,0 3 1,0-2-13,0 6 1,0-1 13,0 5 1,4-1-69,0 1 0,3 4-118,-3 3 0,4-1 26,-5 1 0,2 1 107,-1 7 0,-2-3-312,1 3 0,-1-2 104,-2 2 1,0-4-229,0-1 1,0 1 38,0-4 0,1-1-95,3 1 1,-3-5 118,3 1 1,1-6-259,-1-1 241,-1-1 1,1 1-38,0 0-291,0-6 136,-4 3-1569,0-5 1954,-5 0 0,-2-5 0,-4-1 0</inkml:trace>
  <inkml:trace contextRef="#ctx0" brushRef="#br1" timeOffset="124">18993 17737 7839,'-6'-2'293,"2"-1"-94,2 1 1,6-4-20,0 2 0,5 3 302,-1-3-211,2-2 1,1 4-43,1-1 0,0 0 0,3-1 1,-1 3-187,5-3 1,1-1 49,2 1 0,1-1-177,0 1 0,1 2 103,3-6 0,-6 6-49,6-2 0,-7 1-28,3 0 1,-1 1-118,-7-1 1,4-3-176,-4 3 1,-3-1-936,-5 4 1285,-4-5 0,7-2 0,-4-4 0</inkml:trace>
  <inkml:trace contextRef="#ctx0" brushRef="#br1" timeOffset="125">19016 17428 7948,'7'-5'206,"1"-2"1,5 0 349,6 0 0,2 4-208,2-1 0,0 3 7,0 1 0,5-4-265,2 0-106,-2 1 1,1 3 37,-2 0 0,1 0-196,2 0 0,2 0-42,-5 0 1,-1 0-325,-3 0 1,-4-2-910,0-2 1449,-5 3 0,8-4 0,-4 5 0</inkml:trace>
  <inkml:trace contextRef="#ctx0" brushRef="#br1" timeOffset="126">19735 17428 7863,'0'7'1495,"-4"-1"-1156,1-2 1,-6 2 57,1 6 1,-2-4 132,-1 4-375,-1-3 1,1 8-39,-1-1 0,1-2-124,-1 5 1,1 0 61,0 4 0,0-2-156,4-2 0,-2 3 42,5-3 0,0-1 83,4 1 0,0-4-265,0 4 1,5-5-74,3 1 1,2-2-47,2-2 0,3 1 152,0-1 1,2-3 93,-2-1 0,3-4 137,4 1 1,1-3-126,0-1 0,1 0 104,3 0 0,-3-4-97,3 0 1,1-5 183,-2 2 1,1-5 12,-4-3 0,0 2 83,-1-2 0,-4-1 53,-3 0 0,-3 0 83,-5 1 1,2 1-110,-5-5 1,0 0 25,-4-4 1,-4-1-204,0-3 1,-8 7 61,0-3 1,-8 3-102,-3-3 0,-1 5-172,-7 3 1,4 6-349,-8 1 1,5 6 106,-4-2 0,4 3-364,8 1 1,0 0 139,3 0 641,2 5 0,1-4 0,-2 4 0</inkml:trace>
  <inkml:trace contextRef="#ctx0" brushRef="#br1" timeOffset="127">20192 17371 8595,'0'8'463,"0"-1"1,0 1-206,0 3 1,1 6-51,3 2 1,-3-1-5,3 1 1,1 1-209,-1 7 0,4-3 98,-4 2 1,3 2-142,-3-1 1,5 0-4,-2-5 1,2 1 24,-1 0 0,2-1-56,-2-3 0,2 1-167,1-5 1,-3 1-174,0-5 1,-5-3-45,5-1-301,-6-4-145,4 2 391,-6-5 1,-2 0 519,-2 0 0,-2-5 0,-5-2 0</inkml:trace>
  <inkml:trace contextRef="#ctx0" brushRef="#br1" timeOffset="128">20124 17451 8121,'5'-11'10,"2"-1"1,3 5 642,2-1-349,-1 0 0,1 1-26,-1-1 0,4 2 57,1-2 0,4 2-186,-1 2 0,2 3-98,2-3 0,-1 3 24,-3 1 0,1 0 60,-5 0 0,4 4-234,-3-1 0,-1 6-9,-4-1 0,1 2-48,-1 1 0,-1 1 49,-2-1 0,-3 1-116,-5-1 1,0 4 93,0 1 1,-1 4 61,-3-1 0,-4-1-20,-7 1 0,1-2-19,-5 2 0,0 2-30,-4-6 0,0 4-22,1-4 0,0 0-95,3-3 1,2 2 209,6-3 1,5 3 788,2-6-283,3 2-212,1 1 0,5 0 55,2-4 0,7 3-88,1-2 0,6-2-40,-2 2 1,4-4-39,3 3 1,-2-4-40,3 1 0,1 1-51,-1-1 0,-1-1-189,-3-3 1,-1 4-71,-3 0 0,1 0-280,-5-4 1,1 0 488,-5 0 0,5 5 0,2 1 0</inkml:trace>
  <inkml:trace contextRef="#ctx0" brushRef="#br1" timeOffset="129">21300 17531 8014,'-10'-8'-145,"2"1"0,3 3 826,5-4-42,0 6 37,0-3 216,0 5 0,0 5-769,0 2 0,1 4-7,3 0 0,-3 6-85,3 2 1,1-2 40,-1 2 1,1-3-201,-1 3 1,-3-4-96,3 4 0,1-5 92,-1 1 0,1-2-65,-1-2 0,-3-3-82,3-1 198,-3-4 1,0 2-73,3-5-8,-2 0 146,3 0 26,-5 0-36,0-5 1,0-1 18,0-6 1,0 1 45,0-1 1,0 1-55,0-1 0,0 1 45,0 0 1,1-1 20,3 1 0,-2-4 4,6-1 1,-1 1-13,5 4 1,1-1 9,2 1 1,-1-1-50,5 1 1,-4 3-4,4 1 1,-5 4-35,1-1 1,2 3 48,-2 1 0,-1 1-1,-6 3 1,2 3-1,-3 4 1,-2 0 7,-1 1 0,1 3-31,-1 0 1,1 4 6,-1-3 0,-3 3-70,3-4 1,-1 1 77,0 0 0,-1-6-187,1 5 1,-1-9-80,-2 6-389,0-3 365,0 2 1,0-3-431,0-1 330,0-4 381,0 2 0,0 0 0,0 1 0</inkml:trace>
  <inkml:trace contextRef="#ctx0" brushRef="#br1" timeOffset="130">21939 17520 7942,'0'-7'-144,"0"2"1,2 4 636,2-3 1,-2 3-211,6-3 0,-4 3-77,3 1 1,1 0-110,3 0 1,1 0 104,-1 0 1,4 0-235,0 0 1,1 4 60,-5-1 1,4 1-46,1-4 1,3 0 14,-4 0 1,4 0-191,-4 0 0,2 0-189,-2 0 1,-2 0 171,2 0 1,-3 0-102,0 0 1,-1 0 57,1 0 0,-5 0 251,1 0 0,-6 0 0,4 0 0</inkml:trace>
  <inkml:trace contextRef="#ctx0" brushRef="#br3" timeOffset="131">21951 17702 9291,'11'0'1952,"1"0"-1558,-1 0-178,1 0 0,-1 0 102,0 0 1,1 0 17,-1 0 1,1-1-351,-1-3 1,6 3 107,2-3 1,-2 3-335,2 1 0,-3 0 239,3 0 0,-2 0-828,3 0 1,0 0 211,-5 0 0,4-1-627,-4-3 1246,1 3 1,0-5 0,2 6-1</inkml:trace>
  <inkml:trace contextRef="#ctx0" brushRef="#br1" timeOffset="132">22705 17246 7515,'1'-11'742,"3"4"3,-3 2-4,4 5-32,-5 0-425,0 5 1,0 1-69,0 6 0,0 4-58,0 3 0,0 3-21,0 0 0,0 5-163,0 0 1,0 3 38,0-3 0,0 5-152,0-2 1,4-2-104,0-1 0,0 1 123,-4-2 0,1 0-21,3-7 0,-2 1 58,6-5 1,-4 4-101,3-4 0,-3-3-46,4-5 0,-6-3-511,2 4-105,-3-6 844,4 3 0,-3-5 0,3 0 0</inkml:trace>
  <inkml:trace contextRef="#ctx0" brushRef="#br1" timeOffset="133">23002 17451 7897,'6'-5'249,"-1"4"682,-5-9-366,0 8 86,0-3-100,-5 5-396,-1 5 0,-6 3-73,1 7 1,1-1-9,2 5 1,-2 0-128,2 4 1,2 1 91,-2 3 1,6-3-180,-2 3 1,3-3 11,1-2 0,5-2-86,2-1 1,5-5 107,3 1 1,-1-4-32,5-3 0,-1 1-4,1-6 0,2 1 102,-2-4 1,4 0-114,4 0 0,-3-1 53,3-3 0,-2-2 4,2-6 0,-3 1 97,2 0 1,-5-1 131,-2 1 0,-4-4-53,4-1 0,-6-3 98,-2 4 0,-1-5 141,-6 1 1,0-4-86,-4-4 0,0 4 51,0 1 1,-9-1-88,-2 4 1,-8-2-187,0 2 0,-7 3-48,0 4 1,-6 6-143,1 2 1,2 3-47,-1 1 1,1 1-199,-2 3 1,3-1-77,5 4 0,4-3 185,0 4 1,5-1 311,-1 5 0,2-1 0,2 1 0</inkml:trace>
  <inkml:trace contextRef="#ctx0" brushRef="#br1" timeOffset="134">23493 17485 7871,'0'-6'725,"0"1"-102,0 5 0,-4 1-403,0 3 0,-4 2-151,5 6 1,-2 4 72,1 3 1,3 3-66,-3 1 0,2 0-4,2-1 1,0 1-152,0 0 0,2-1 73,2-3 1,2 1-63,5-5 0,6 0-255,2-3 1,2-2 154,2-2 1,0-2-4,0-2 0,4-3 78,-1 3 1,5-4 56,-5-4 1,1 2 20,-4-6 1,3 0 140,1-3 1,1-4-31,-1-1 1,-3-3 240,2 4 0,-1-9 168,-3 1 1,-4-2-163,-3 2 0,-2 0 69,-2 0 1,0 0-70,-4 1 0,-3-5 33,-8 0 1,-3 4-168,-9 4 1,-6 5-138,-9-1 1,-3 4-45,-4 3 1,-3 4-307,-4 8 0,-1 4-575,0 7 0,0-1 529,1 5 1,4 0-1877,3 4 2199,8 0 0,-2 0 0,5-1 0,2 1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02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8000"/>
    </inkml:brush>
    <inkml:brush xml:id="br3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1667 4751 8158,'0'-8'312,"0"1"51,-5 4 34,4-2 250,-4 0-327,5 4-77,0-4 116,0 5-347,0 5 1,0 1 73,0 6 113,5-1-40,1 1-106,6-1 0,-1 5 33,1 3 0,-1 3-8,1 1 1,4 1-12,3 3 0,-1-2-36,1 5 1,-4-4-86,4 0 1,-4 4-189,4 0 130,-5-2-36,8 0 0,-9-4-213,2 3 354,3-8 0,-6 7-270,4-7 245,-4 3 1,0-4-40,-1-3 0,0 2-4,1-2 0,-2 0 47,-2-4 1,2 1 14,-3-1 1,2-3 173,-1-1-185,2 1 1,-5 0-8,3-1 0,-2 0 13,-2 0 1,-2 0-285,6-4-5,-5-1 114,2 3 0,-5-4-620,0 3 119,0-3 694,0 4 0,-5 0 0,-2 2 0</inkml:trace>
  <inkml:trace contextRef="#ctx0" brushRef="#br0" timeOffset="1">2159 4751 8169,'0'-11'-100,"0"3"-57,0 0 422,0 6-84,0-8 223,-6 8-43,5-3 0,-5 2-19,2-1-248,3 0 1,-9 5 34,2 3 0,-2 7-159,-2 9 1,-4 2-13,-3 5 1,-3 6 131,-1 5 0,-4 6-182,-4 2-1137,-2 0 1247,4 0 0,-3-3-145,6-5 1,-1 2 121,4-5 0,2 0 35,1-8 1,4 3-3,5-3 0,-1-4-8,1-4 0,-1-4-51,1 4 56,5-5 1,-3 2 1300,5-4-1415,-5-1 204,8-4-152,-4 3 67,5-4-109,0 1 0,-4-1-361,0-2-6,0-3-373,4 4 100,0-5 127,5 0 1,2-4 591,4 0 0,0-10 0,1 2 0</inkml:trace>
  <inkml:trace contextRef="#ctx0" brushRef="#br0" timeOffset="2">2535 5025 8001,'0'-14'305,"0"3"1,0 6 124,0-3-325,0 6-57,0-4 645,0 6 0,6 0-565,1 0 1,3 0-135,2 0 0,-1 0 114,1 0 0,-1 0-112,0 0 0,2 0-123,2 0-20,-2 0 199,3 0 0,0 0-177,-1 0-50,5-5 140,-2 4 1,1-4-77,0 5 1,-4-4 51,4 0 0,-5 1-127,2 3 1,-4 0-45,0 0-141,-1-5-319,0 3-129,1-3-188,-6 5 1007,-1 0 0,-10 5 0,-1 2 0</inkml:trace>
  <inkml:trace contextRef="#ctx0" brushRef="#br0" timeOffset="3">2593 5219 8572,'11'0'741,"0"0"0,1 0 47,-1 0-337,6-5-194,0 4 1,6-8 146,0 5 0,4-5-264,-1 2 0,1-2-102,-4 1 0,0-2-100,0 3 0,-2 1-265,-2 3 0,2 0 81,-6-1 0,0 3 246,-4-3 0,6 8 0,1 2 0</inkml:trace>
  <inkml:trace contextRef="#ctx0" brushRef="#br0" timeOffset="4">3655 4831 8093,'-2'-11'-657,"-1"-1"0,1 5 741,-1-1 0,-3 4 537,3-3 1,-1 3 175,4-4-396,0 6 1,0-5-191,0 3 25,0 3 118,-5-4-381,3 5 32,-3 0-55,5 0 0,0 5-19,0 3 1,5 7 173,3 4 1,4 4-9,3 4 1,-1-2-88,5 5 0,0 1 24,4 3 1,-1 2-210,1 2-826,0-8 1033,0 8 0,-4-14-292,0 3 5,-5-3 211,8-1 1,-10-2-15,4-1 0,-4-4 22,0-5 0,-1 3-21,0-2 0,1 2 20,-1-7 0,-3 2 415,0-1 0,-5-2-512,5-2 145,-6-3-41,4 9-624,-1-8 305,-4 3-316,4-5-315,-5 0 980,-5 0 0,-1 5 0,-6 1 0</inkml:trace>
  <inkml:trace contextRef="#ctx0" brushRef="#br0" timeOffset="5">4066 4785 8189,'0'-11'27,"0"5"238,0-5 178,0 5 31,0 0-115,0-4-114,0 8-83,-5-3-177,3 5 0,-8 5 77,3 3 0,-9 7-150,-3 4 0,-3 9 138,-5 6 0,-2 1-114,-5 3 1,-1 6-1454,1 2 1540,5 2 10,1-7 1,5-2-830,0-5 628,5 0 152,2-4 1,5-2-85,-1-6 1,2 0 57,2-3 1,-1 1-20,6-4 0,-5-1 606,4-4 1,-1-1-797,1-2 1,3 2 346,-3-2-479,3-3-84,1 5-132,0-9 599,0 9 0,0-8 0,0 3 0</inkml:trace>
  <inkml:trace contextRef="#ctx0" brushRef="#br0" timeOffset="6">4271 5185 7933,'-6'-11'326,"1"4"1,4 1 225,-3 2-388,3 3 171,-4-4-202,5 5-69,0 5 1,0 1 86,0 6 0,0 3-186,0 0 1,3 5 24,1-1 0,0 7 214,-4 0-201,0 1 1,0-4-227,0 0 1,4-2 100,0-2 1,-1 2 29,-3-6 0,0 0 328,0-3-216,0-1-22,0-5 0,4 5 9,0-4 10,0-2 1,-4 2-208,0-4 94,0-1 1,1 3-422,3-5 517,-3 5 0,9-4 0,-3 4 0</inkml:trace>
  <inkml:trace contextRef="#ctx0" brushRef="#br0" timeOffset="7">4854 4900 8287,'-6'-7'-724,"0"2"2146,6 0-747,0 4-164,0-4-6,0 5-510,0 5 122,0 6 0,0 4-113,0 8 1,4-1 113,0 8 1,1-3-166,-1 3 0,-3-2 106,3-1 0,1 3-227,-1-7 0,1-1-90,-1-3 272,-3-5 10,4 2 0,-1-4-197,0-1-31,0 1-116,-4-1-492,0 0 358,5 1 0,-4-5-728,3 1 1182,-3-5 0,-6 2 0,-1-5 0</inkml:trace>
  <inkml:trace contextRef="#ctx0" brushRef="#br0" timeOffset="8">4648 5174 8161,'0'-8'0,"0"0"261,0 6 580,0-3-623,0 0 1,2 3 14,1-1 1,4 1 77,4 2 1,6 0-16,2 0 0,2 0-178,2 0-61,0 0 72,0 0 1,3-1-44,1-3 1,0 3-33,-4-3 0,-2-1-299,-2 1 0,1 1-156,-4 3 0,-1-2-406,-4-2 1,1 3 806,-1-3 0,1 3 0,-1 1 0</inkml:trace>
  <inkml:trace contextRef="#ctx0" brushRef="#br0" timeOffset="9">5368 5276 6794,'0'-6'2665,"0"1"-1074,0 5-1560,5 0 13,-4 0-349,4 0-540,-5 0 1,0 5 0,0 1-1</inkml:trace>
  <inkml:trace contextRef="#ctx0" brushRef="#br0" timeOffset="10">5688 5254 8125,'5'-7'1890,"-4"2"-1070,4 5-570,0 0-270,-4 0-20,4 0 149,-5 0-905,6 0 498,-5 0-1349,4 0 709,-5 0 938,5 0 0,1 5 0,6 2 0</inkml:trace>
  <inkml:trace contextRef="#ctx0" brushRef="#br0" timeOffset="11">6053 5242 7939,'0'-6'706,"0"-1"1040,0 4-726,0 1-132,0-3 663,0 5-1356,5 0-166,-4 0-104,4 0 0,-3 0-566,2 0 188,-3 0 0,5 0-1533,-2 0 1986,-3 0 0,9 5 0,-3 2 0</inkml:trace>
  <inkml:trace contextRef="#ctx0" brushRef="#br0" timeOffset="12">6818 4785 8094,'-1'-6'5,"-3"2"232,3 3-2,-4-4 60,5 4-118,0-4 0,0 6-12,0 3-118,-5 2 39,3 10 1,-3-2-96,5 5 0,0 4 35,0 4 0,0 3-136,0-3 0,4 1 108,0-1 0,0-3-133,-4 2 0,4-3 80,-1-4 1,1 2-22,-4-6 0,0 0-26,0-4-50,0 1 1,0-1-190,0 1 0,0-5 62,0 1 279,0-6 0,0 9 0,0-5 0</inkml:trace>
  <inkml:trace contextRef="#ctx0" brushRef="#br0" timeOffset="13">6556 5082 8094,'0'-7'483,"0"-1"0,5 6-298,2-2 0,3 2 14,2 2 0,4 0 42,3 0 0,8-3-15,3-1 1,0-4-159,0 4 0,-1-3 48,2 3 1,0-4-76,-4 5-119,5-1-22,-8-1 1,0 3-390,-5-1 1,-4 1 45,4 2 1,-5-1-1015,2-3 1457,-4 3 0,5-4 0,1 5 0</inkml:trace>
  <inkml:trace contextRef="#ctx0" brushRef="#br0" timeOffset="14">7344 4705 8045,'0'-11'-144,"0"3"312,0 1 101,-5-1 136,3 2 135,-3-4 157,5 8-324,0-3-84,0 5 0,5 2-341,3 1 84,-3 4-29,5 9 1,0-2-35,5 5 1,1 4 45,-5 4 0,6 1-41,2-2 0,-2 0-11,2 4 0,-1-3-124,1 3 0,2-4-67,-6 0 65,5-2 125,-2-1 1,1 0-31,0 0 60,-5 0 0,2-2-65,-4-2 1,-1-1 43,1-3-9,-6-2 0,4 3-2,-2-4 0,-2-4 16,2-1 4,-6 1-274,8 3-10,-8 1-791,3-6 370,-5 4 725,0-9 0,-5 10 0,-2-5 0</inkml:trace>
  <inkml:trace contextRef="#ctx0" brushRef="#br0" timeOffset="15">7698 4694 7961,'-5'-13'0,"3"-2"8,-1 7 1,1 2 342,2-2-111,0 6 1,0-4 268,0 2-306,0 3 362,0-5-762,0 17 177,-5 1 0,3 11-107,-6 0 116,0 5 1,-7-3 64,0 6 0,-5 3-194,1 4 0,-3 0 122,-1-4 1,0 1 25,1-1 0,-4-5 1,3-2 13,-2-3 9,7-1 0,-1 0-187,0-1-30,5-4 27,3-1 1,2-6-247,5 0 0,0 1-405,4-1 810,0 1 0,0-1 0,0 1 0</inkml:trace>
  <inkml:trace contextRef="#ctx0" brushRef="#br0" timeOffset="16">7938 5117 8045,'0'-8'1216,"0"0"-357,0 6-522,0-3-53,0 5 1,0 5-341,0 2 0,0 4-15,0 0 1,1 0 135,3 1 0,-3 3-81,3 0 52,-3 0 0,3-2-61,0 2 0,-1-2-129,-3 2 1,4-6 78,0-1-166,0-1 180,-4 5 38,5-6-7,-4 4 207,4-8-199,-5 3 272,0-5-1,1-4-196,3 0 1,-1-5 0,4 2 1,-3-4-124,4 0 106,-1-5-4,5 3 0,-1-4-200,1 6 196,-1-1-47,1 1 1,-5 1 2,1 2 0,-4 2 15,3 2 1,-3 3-1,4-3-12,-1 3 1,5 1 2,-1 0 1,0 4-66,1-1 71,-6 6 1,4-6-43,-2 4 1,1 2-205,-1 7 183,2-4 1,-8 9-118,6-6 0,-6 5 123,2-1 1,-3-1-12,-1 1 1,0-5 24,0 1 0,4-2 85,0-2 0,0 1 308,-4-1-174,0-5-82,0 5 1,0-9 218,0 6-139,0-6-143,0 3-349,0-5 0,0 5 1,0 2-1</inkml:trace>
  <inkml:trace contextRef="#ctx0" brushRef="#br0" timeOffset="17">11901 4694 8164,'-6'-11'263,"5"-1"1,-5 2 222,2 2-79,3-2 0,-8 8 209,5-6-174,0 6-114,4-4-192,0 6 1,2 9-144,1 3 0,0 7-12,5 0 1,3 7-9,4 5 0,5 2-74,-1 1 0,3 0 89,1 1 0,0-1-237,0 0 1,3-3-1,1-1 0,-4-4-7,-4 0 0,-4-2 207,4-1 1,-5-5-25,1-3 1,-2-1 36,-2 1 0,1-6-78,-1 3 0,-3-4 149,-1 4 0,-3-4-47,4-1 0,-6-3-51,2 4-532,3-6 187,-6 3-589,4-5 864,-5 0 0,-5 0 1,-2 0-1</inkml:trace>
  <inkml:trace contextRef="#ctx0" brushRef="#br0" timeOffset="18">12300 4694 8133,'0'-14'0,"0"3"553,0 2-77,-5-3-60,4 6-182,-9-4 1,7 9 29,-4-3 1,3 4-360,-4 4 1,1 6 106,-5 5 0,-1 10 59,-2 2 0,1 6 56,-5 5 0,0-1-249,-4 5 0,2-4-74,2 4 0,-3-2-48,3 2 0,1-3-33,-1-4 1,5-6 82,-1-2 1,4-5 216,3-3 1,-1 2-142,5-6 309,-4 0-183,1-3 1,0-2 49,-1-3-223,5 4 0,-3-10-709,2 3 874,3 2 0,-9 0 0,4 6 0</inkml:trace>
  <inkml:trace contextRef="#ctx0" brushRef="#br0" timeOffset="19">12517 5037 7913,'-4'-8'0,"1"0"850,-1 6-84,4-8-20,0 8-395,0-3-192,0 5 0,0 7-242,0 4 1,0 2 112,0 6 0,1 0-131,3 4 1,-2 0 99,6-1 1,-5 1-116,0 0 1,2-1 0,-1-3 0,4 1 39,-4-5 1,0 2 31,-4-2 0,3-6 70,1 2-17,0-2-2,-4 3-377,0-1 126,0 0-876,0-4 417,0 3 703,0-9 0,0 4 0,0-5 0</inkml:trace>
  <inkml:trace contextRef="#ctx0" brushRef="#br0" timeOffset="20">12906 5231 8138,'0'-7'364,"0"2"0,0 18-193,0 2 0,3 8-44,1-4 0,1 0 15,-1 4 1,-3-5-125,3 8 1,-3-4 107,-1 5 0,4-3-207,0-1 1,0-2 109,-4-2 1,-1 2-158,-3-6 1,1 4 110,-4-4 1,3 0-389,-4-3 1,4-1 25,-3 0 379,4 1 0,-7-1 0,4 1 0</inkml:trace>
  <inkml:trace contextRef="#ctx0" brushRef="#br0" timeOffset="21">13271 5242 8049,'0'-6'238,"0"1"-336,0 5-14,5 0 112,-4 5 0,4-4 0,-5 4 0</inkml:trace>
  <inkml:trace contextRef="#ctx0" brushRef="#br0" timeOffset="22">13557 5208 7958,'0'-6'-653,"0"0"1821,5 6-597,-4 0-423,4 0 0,-4 0-383,3 0 205,-3 0-307,4 0 0,-3 0 41,1 0-5,-1 0 0,4 2-11,-2 2 312,-3-3 0,9 4 0,-3-5 0</inkml:trace>
  <inkml:trace contextRef="#ctx0" brushRef="#br0" timeOffset="23">13922 5208 7958,'10'-1'-1189,"-2"-3"1790,2 3 1,-8-5 436,6 6-617,-5-5 0,3 4 502,-2-3-182,-3 3-874,4 1-1879,-5 0 2012,0 5 0,-5 1 0,-1 6 0</inkml:trace>
  <inkml:trace contextRef="#ctx0" brushRef="#br0" timeOffset="24">14356 5208 7999,'0'-6'442,"0"-1"-31,0 3 70,0 3 270,0-4-298,0 5-326,0 5 0,1 1-13,3 6 1,-3 4-118,3 3 1,-1 4-160,1 4 0,-3-2 130,3 6 1,-3-2-60,-1 1 0,-4 2 13,0-5 0,-5-1-285,2-3 0,0 0-10,0 0 0,-1-4-145,-3 0 1,-1-5 517,1 1 0,0 3 0,-1 0 0</inkml:trace>
  <inkml:trace contextRef="#ctx0" brushRef="#br0" timeOffset="25">14664 4694 7956,'0'-11'-764,"0"3"840,0 0 0,-3 5 1213,-1-5-478,0 5-534,4-2 0,0 4 648,0-3-324,0 3-571,0-4 97,0 5 1,0 6-240,0 6 1,5 0 23,3 7 1,2 2 7,1 5 1,6 0 32,2 4 1,2 1 3,2 3 0,0 0-100,0 0 0,0 1 11,0-1 1,-1-5 96,1-2 1,-5-4 28,-3-4 1,2 1 46,-2-5 0,0 2-44,-3-2 0,-1-2 1,0 2 1,1-6-85,-1-2 83,1 1 1,-2 0-560,-3-1 191,4-4-1018,-10 2 656,4-5 733,-5 0 0,-5 5 0,-1 1 0</inkml:trace>
  <inkml:trace contextRef="#ctx0" brushRef="#br0" timeOffset="26">14996 4751 8047,'0'-11'58,"0"-1"1,0 1 479,0-1-47,0 6 197,0-4-457,0 9 1,-2-4-10,-1 5-21,-4 0 0,-8 5-328,0 2 1,-6 8 18,2 5 1,-2 2 19,-2 5 0,0 2-47,0 5 1,4 5 60,0-1 0,1 3-80,-1-2 1,3-1 94,4-4 1,1-1-90,0-3 1,-1-2 54,1-5 1,1-4-139,2 0 1,-1-5-23,5 1 0,-3-2-194,3-2 0,0-3 447,4 0 0,0-1 0,0 5 0</inkml:trace>
  <inkml:trace contextRef="#ctx0" brushRef="#br0" timeOffset="27">15144 5105 7987,'0'-11'-77,"0"-1"1,1 6 824,3 2-131,-3-2-290,4 5 0,-3-3-146,2 8 0,-3-2-136,3 6 1,1 3 68,-1 4 0,-1 6-182,-3-2 1,4-2-27,0 2 0,0-3 87,-4 3 0,4-5-108,-1 1 1,1-2 57,-4-2-138,0 0 193,0 1 33,5-1 79,-3-4-106,3-2 206,-5-5-152,0 0 34,0-5 1,3-2-55,1-4 1,1-1 119,-1 1 1,-1-2-101,4-2 0,-3 1-39,4-5 1,-1 0 13,5-4 0,-5 4-12,1 0 0,0 5-99,3-1 0,0 4 77,1 3 0,-1 2-65,1 2 1,-5 3 64,1-3 0,-1 8-38,5 3 0,-2 3 4,-2 2 1,2 3 4,-3 0 1,0 5-41,0-1 0,-3 3-6,4 1 1,-6-2-73,2-1 1,1 0 102,-1-5 0,1 0 167,-1-3 1,-3-1-110,3 1 0,-1-2-68,0-3-218,-1 3-44,3-3 1,-5 0-452,0 1 768,0-5 0,0 7 0,0-4 0</inkml:trace>
  <inkml:trace contextRef="#ctx0" brushRef="#br1" timeOffset="28">16320 4740 8041,'0'-8'-57,"0"0"169,-5 6 515,4-8-244,-9 3 207,9 1-129,-4 1-249,5 5 33,0 0 0,0 6-229,0 6 0,-4 0 84,0 7 1,0 1 47,4 2 0,0 6-60,0 3 1,4 2-149,0 1 0,1-1-124,-1-3 1,-2 2 108,6-5 0,-4 1-4,3-2 1,-3-3 68,4 0 1,-5-1-160,5-7 1,-5 4 67,0-4 1,2-3-27,-1-5-213,0 1 251,-4-2-810,0 4 345,0-8-258,0 3 320,-5-5 492,4 0 0,-9-5 0,3-2 0</inkml:trace>
  <inkml:trace contextRef="#ctx0" brushRef="#br1" timeOffset="29">16515 4865 7941,'0'-7'232,"0"-1"332,0 0 26,0-3-93,0 0-295,0 4 1,1 2 19,3 5 0,-3 3-229,3 4 1,1 2-40,-1 10 1,3-2-30,-3 6 1,0-2 39,-4 10 1,4-1 67,-1 4 1,1 1-328,-4-1 0,0-4 113,0 1 1,0-10-27,0 2 0,0-4-4,0 0 328,0-2-252,5-6 0,-2-1-113,4-2-23,-4-3 0,3-5 6,-2 0-192,-3 0 1,5-1-50,-6-3 506,0 3 0,0-15 0,0 4 0</inkml:trace>
  <inkml:trace contextRef="#ctx0" brushRef="#br1" timeOffset="30">16560 4979 7944,'-5'-11'0,"4"0"0,-3-1 378,3 1 0,1-1 417,0 1-222,0 5-366,0 1 0,5 5-112,3 0 1,2 1 68,1 3 0,2 3 84,2 8 1,3-1-232,5 5 1,-4 0 42,0 4 0,-4 0-165,4 0 1,-4-1 41,4-3 0,-4 1-68,4-5 0,-5 0 34,2-3 1,-2-5 97,1 1 0,-2-2 250,2 2-237,-3-3 1,0-5 393,-1 0-66,-4 0 280,3 0-314,-9 0 0,4-5 38,-5-3 0,0 2-160,0-2 0,0 0-1,0-8 1,0 2-185,0-5 0,-4 0 113,1-4 0,-5 1-93,4-1 0,-4-4 69,5 0 1,-2 1-250,1 3 1,1 1 43,-4 3 0,4-1-641,-1 5-99,3 0-434,-4 3-1019,4 1 1227,-4 4 1081,5 2 0,5 10 0,1 2 0</inkml:trace>
  <inkml:trace contextRef="#ctx0" brushRef="#br1" timeOffset="31">17131 4854 8071,'0'-8'-126,"0"1"29,-5 4 735,4-7 527,-9 4-566,9-1-132,-5 2-521,6 5 1,0 9 126,0 2 1,0 9-82,0-1 0,4 6-53,0 2 0,4 4-29,-5 0 0,6 0 29,-1 0 1,-2 1 32,2-6 1,-6 1-78,2-4 1,1-4 65,-1 0 1,4-5-102,-4 1 1,-1-6 73,-3-1 0,2-5-964,1 5-34,-1-5 1064,3 2 0,-10-5 0,-2 0 0</inkml:trace>
  <inkml:trace contextRef="#ctx0" brushRef="#br1" timeOffset="32">17040 4854 8071,'-6'-12'0,"2"1"299,3 0 0,2-3-1,3 2 0,2-2 99,5 7 0,1 0-150,-1 0 0,6 4 14,2-1 0,-2-1-141,3 1 1,-1 1 112,3 3 1,5 1-227,0 3 0,3 2 95,-3 6 0,-1 4-357,-3 3 1,0 3 23,0 0 1,-5 1-91,-3 0 0,-2 1 95,-2 3 0,-5-3-41,-2 3 0,-2-5 118,-2-2 0,-2 1 60,-2-2 1,-3 1 22,-8-1 0,-3 3-35,-5-3 0,-4-1 16,1 1 1,-5-5-30,5 1 0,-1-2-1,4-2 0,2-1 59,1-2 0,4-2-119,5-2-95,4-3-7,-3 4 3,9-5 0,-3 0-14,8 0 288,-3-5 0,9-1 0,-3-5 0</inkml:trace>
  <inkml:trace contextRef="#ctx0" brushRef="#br1" timeOffset="33">17577 4900 8018,'0'-23'0,"0"4"96,0 0 1,0 5 383,0-2 273,0 4-444,0 0 1,0 5 401,0-1-440,0 6 0,1-3-228,3 5 1,-3 5 56,3 2 1,-3 8-12,-1 4 1,1 4 8,3 4 0,-3-3-172,3 3 0,1 2 52,-1 1 1,4 0-183,-4 0 1,1-5-141,-2 2 1,0-4 162,5-4 1,-6-3 55,2-4 1,-1-1 68,0 1 0,-1-5 110,1 1-75,-1-6 1,-1 5 19,3-3 25,-3-3 97,4 4 0,-4-5 254,3 0-277,2 0 1,6 0 62,-1 0 1,1 0-104,-1 0 0,1 0-17,-1 0 0,0 0 13,1 0 0,3 0-10,0 0 0,2 0-168,-2 0 0,-2-4 110,2 0 0,1 0-448,0 4 117,-1-5-855,-4 4 429,-4-4-708,-2 5 1479,-5 0 0,-10-5 0,-3-1 0</inkml:trace>
  <inkml:trace contextRef="#ctx0" brushRef="#br1" timeOffset="34">17565 5082 7912,'0'-11'0,"0"3"191,0 1 26,0-1 1,5 0-203,3 1 1,3 4 81,5-1 0,0-1 42,3 2 1,3-5-221,-3 4 1,4-1 80,3 1 1,-3 3-86,0-3 1,-1-1 131,-7 1 0,0 0-938,-4 4 471,1 0 420,-6-5 0,4 4 0,-3-4 0</inkml:trace>
  <inkml:trace contextRef="#ctx0" brushRef="#br1" timeOffset="35">17565 4785 8030,'0'-11'0,"4"3"43,0 1 0,5-1 143,-2-3 1,7 4-136,2 4 1,3-3 51,-4 3 0,5-2 34,-1 1 1,3 2-261,1-1 1,3 1 103,1 2 0,0 0-446,-5 0 0,-3 0 269,0 0 0,-1 0-279,1 0 475,-2 0 0,-1 5 0,2 2 0</inkml:trace>
  <inkml:trace contextRef="#ctx0" brushRef="#br1" timeOffset="36">18056 4774 7996,'-6'-8'543,"2"1"-192,3 4-125,1-2 1,0 6 71,0 3 1,4 3-116,0 4 1,1 5-87,-2 3 1,-1 4-47,2 4 1,1-2 41,-2 6 1,5-1-359,-4 4 0,1-3 162,-1-1 0,-3-4-265,3 0 0,-2-3 188,2-4 0,-3-2-159,3-6 245,3 1 65,-6-1 0,8-3-463,-5-1 222,-1-4-780,-3 2 1050,0-5 0,-5-5 0,-1-2 0</inkml:trace>
  <inkml:trace contextRef="#ctx0" brushRef="#br1" timeOffset="37">17942 4831 7996,'0'-11'0,"0"-1"0,0-3 280,0 0 0,5 0-54,3 3 0,6 1 119,1-1 0,5 5-91,-1-1 1,-1 4-233,1-3 1,4 4 135,4-1 1,-1 3-219,-3 1 0,-3 1-99,3 3 0,-6-1-83,6 4 0,-4 1 41,0 3 1,-3 1 85,-4-1 0,-2 1-130,-3-1 1,0 4 83,-3 0 1,-3 1 132,3-5 0,-9 4 13,-7 0 0,-1 1 9,-6-5 1,-1 1-46,-7-1 0,3-1 9,-2-2 1,3 2-143,4-2 1,-1-2 149,4 1 1,2-3 33,7 4 0,-3-1 0,3 5 0</inkml:trace>
  <inkml:trace contextRef="#ctx0" brushRef="#br1" timeOffset="38">18365 5185 9000,'6'0'1742,"-1"0"1,-1 1-1219,0 3-560,0-3-1361,-4 4 1306,0-5 1,0 6-1,0 0 1</inkml:trace>
  <inkml:trace contextRef="#ctx0" brushRef="#br1" timeOffset="39">19176 4580 8014,'6'-12'0,"-2"1"0,-3 0 103,-1-1 1,-1 6 456,-3 2 57,3-2 28,-4 4-417,5-3 0,0 10-103,0 3 1,0 7 58,0 4 0,0 8-134,0 3 0,0 7 147,0 1 1,5 5-316,2-1 1,0 1 59,0-1 1,1 1-30,3-5 0,-1-1-229,-2-6 1,2 0 163,-2-4 1,-3-4-25,-1-4 1,1-5 119,-1 1 1,-1-6-112,-3-1 1,0-5 21,0 5-1170,0-5 1315,0 2 0,0-5 0,0 0 0</inkml:trace>
  <inkml:trace contextRef="#ctx0" brushRef="#br1" timeOffset="40">18970 4671 8017,'5'-15'-216,"3"0"0,2-1 319,1 5 0,6 0 501,2-1 1,0-3-207,4 0 0,-3 1-156,7 6 1,-2-2-142,2 2 1,-2 2 73,6-2 1,-6 6-270,2-2 0,0 3 99,0 1 1,0 1-114,-4 3 1,-4-2-6,0 6 1,-5-2-42,1 2 1,-6 2-15,-2-2 1,-4 2 101,1 1 0,-4 5-164,-4-1 0,-2 1 55,-6 0 1,-4-4 5,-3 3 1,0 2 150,-4-2 1,2 0 4,-5-3 1,2-1-2,1 1 1,-3-1 155,4 1 0,-2-5 64,8 1 0,5-6 92,3 2 79,6-3-228,-3-1 68,15 0 0,-1 0-66,10 0 1,0 2 50,4 1 1,3-1-128,1 1 1,5 0-8,-2 1 1,-1-2-141,2 6 1,-6-2 104,2 2 0,1 2-146,-2-2 0,0 2 99,-7 1 1,-3 2-78,-4 2 1,-2-2 40,-3 2 0,-2 2-230,-5-2 0,-2 4 15,-6-4 0,-1 4 0,-10-4 1,0 4 278,-3-3 1,-1-1-133,0-4 0,-4 1 178,1-1 0,-2-1-92,1-2 0,4 1 86,0-5 0,2 1 34,5-2 354,1-1-443,4 3-151,-1-5 1,6-1-544,2-3 1,8 1 694,4-4 0,7-1 0,3-3 0</inkml:trace>
  <inkml:trace contextRef="#ctx0" brushRef="#br1" timeOffset="41">19747 4922 8012,'0'-7'0,"0"-1"788,0 6-7,0-3 85,0 5-755,5 0-35,-4 5 0,8 1 48,-5 5 0,3-3-33,-3 0 0,5-2-220,-1 2 0,-2 0-13,2-4 1,0 4 101,8-4 1,-4-1-35,4-3 0,1 0 38,2 0 1,-1-3-30,1-1 1,-1-5 71,1 1 1,1-2-37,-4-1 0,-2-1 32,-7 1 1,2 0-4,-5-1 0,0 1-4,-4-1 0,0 1 4,0-1 1,-7 1-6,-4 0 0,-2 3 5,-6 0 1,0 2-2,-4-2 0,0 3 1,1 5 0,-3 0-1,-1 0 1,2 5 23,-3 3 1,3 7-23,1 4 1,4 7-63,0 0 0,9 5 60,-2-5 1,5 5-194,-1-4 0,3 3 98,5-3 0,5-2 49,3-6 0,6 1 131,1-4 1,5-5 204,-1-3 1,2-6-14,-2 2 1,5-3-168,-5-1 0,5 0-106,-5 0 0,1-1 109,-1-3 1,-1 3-713,-3-3 0,-2-1 600,2 1 0,-2 0 0,-2 4 0</inkml:trace>
  <inkml:trace contextRef="#ctx0" brushRef="#br1" timeOffset="42">20112 4865 7933,'0'-7'337,"0"-1"0,-1 6 558,-3-2-322,3 2-484,-4 2 0,5 3 115,0 5 1,4 0-110,-1 12 1,6-1 31,-1 3 0,2 1-129,1 0 1,-3 0 20,0 0 1,-5 0-203,5-1 1,-4-4-48,3-3 1,-4-2 10,1-1 39,2-1 170,-5 0 282,5-4-95,-6-2-11,0-5 0,-6 0-78,-1 0 1,0-4 98,0 0 0,3-5-25,-4 2 1,6-3-59,-2-2 0,-1-3-54,1 0 1,0-6 61,4 2 1,4-2-280,0-2 0,5 0-19,-1 0 1,3 0-6,4 1 0,-1-1-217,5 0 0,-4 9 155,4 2 1,-3 5-240,3-1 1,-5 3 142,1 5 0,-6 5 349,-2 3 0,1 7 0,3 3 0</inkml:trace>
  <inkml:trace contextRef="#ctx0" brushRef="#br1" timeOffset="43">20489 4842 8008,'-5'-6'596,"4"1"-56,-4 0-355,5 4-2,0 6 1,0 4-96,0 10 1,1 0-3,3 4 0,-2-1-128,6 1 0,-4 0 81,3 0 1,-3 2-179,4-2 0,-2 1-27,2-9 163,-3 6 0,-1-9-34,-1 4 35,1-9 412,-4-2 670,0-5-915,0-5 0,0 3-24,0-6 0,0 1-80,0-5 0,0-1 74,0-2 1,0 3-72,0-4 0,0 0 49,0 1 1,0-6-269,0 2 0,4-2-58,0-2 0,5 0-73,-2 0 1,3 4 45,2 0 1,-1 9 120,1-2 0,-1 5-16,1-1 0,-5 3 44,1 5 0,-1 1-80,5 3 1,-1 3 64,1 4 0,-1 2 82,0 2 0,0 1-11,-4 3 0,3 3 20,-2-3 0,-3-1 7,-1 1 0,1-4-4,-1 4 0,0-5 104,-4 1 1,1-3-127,3-5 0,-3 4-70,3-4 1,-3-1 85,-1 2 0,4-4-972,0 4 990,-1-6 0,-3 8 0,0-3 0</inkml:trace>
  <inkml:trace contextRef="#ctx0" brushRef="#br1" timeOffset="44">20912 4957 8020,'0'-12'0,"0"1"0,0-1 1049,0 1-240,0 5-754,0-5 637,0 10-190,0-4-552,0 15 0,0 2 86,0 7 1,0 1-69,0-5 1,0 6 54,0-2 1,1-2-136,3 2 0,-2-3 9,6 3 1,-2-5-21,2 1 0,2-4-14,-2-3 0,6 1 65,1-5 0,4-1 199,-4-3 0,2 0-103,-2 0 1,1-1 124,3-3 0,2-2-82,-6-5 0,4-5 137,-4 1 1,0 0-31,-3 3 1,-2-3 50,-3 0 0,-1-5-186,-6 1 0,0-3 78,0-1 0,-6 0-292,-1 1 0,-10-1 91,-5 0 0,-1 4-272,-4 0 0,-6 9 143,-1-2 1,-3 8-563,3 1 1,5 6-4,2 5 778,3 7 0,6 8 0,1 6 0</inkml:trace>
  <inkml:trace contextRef="#ctx0" brushRef="#br1" timeOffset="45">21266 4911 7734,'0'-11'138,"0"-1"1,0 1 933,0-1-253,0 6-287,0-4-394,0 9 1,1-5 237,3 6-380,-3 0 0,8 6 101,-5 1 0,3 5-57,-3 3 1,4-3 40,-4 4 0,1 0-168,-2-1 0,0 6 78,5-2 1,-2-1-137,2 1 0,2-5 14,-3 1 0,5-3 97,3 0 1,-2-1-32,2 1 0,1-6 55,0-2 1,3-3 153,-4-1 1,4 0-109,-4 0 1,0-4 90,-3 1 0,-1-6-27,1 1 0,-2-2 130,-3-2 0,-2-3-166,-5 0 1,0-2 34,0 2 0,0 1-499,0-5 0,-3 2 212,-1-3 0,-5 3-1284,1 1 654,-2 4-319,-1 0 1137,-1 7 0,1 5 0,-1 0 0</inkml:trace>
  <inkml:trace contextRef="#ctx0" brushRef="#br1" timeOffset="46">21711 4363 8042,'0'-7'0,"0"-3"0,0 9 0,0-4 0,0 6 0,0 3 0,0 4 0,0 7 0,0 4 0,0 8 0,-4 2 0,0 5 0,1 4 959,3 0 1,0 4-479,0-4 0,0 4-508,0-4 1,0 4-12,0-4 0,1 0-32,3-4 0,-3-1 79,3-2 0,1 0-197,-1-4 1,1-2 17,-1-5 1,-3 0 29,3-5 0,-3 0 21,-1-3-20,5-1-387,-4 1 147,4-1-699,0-5 380,-3-1 698,3-5 0,0 5 0,1 2 0</inkml:trace>
  <inkml:trace contextRef="#ctx0" brushRef="#br1" timeOffset="47">21905 4466 7937,'0'-12'-186,"0"1"988,0 4-246,0-3-116,0 9-331,0 6 1,0 4 69,0 10 1,0 0 92,0 4 1,0 1-123,0 3 1,0 2-5,0 5 0,1 0-188,3 1 0,-1-1 68,4 0 1,-3 0-200,4 1 1,-6-2 112,2-3 1,1 2-178,-1-6 1,4 1 81,-4-4 0,-1-4 50,-3 0 1,0-5 27,0 1 1,2-2 21,1-2 0,-1 1-103,1-1 110,-1 1 0,-2-5-442,0 1 323,0-6 1,4 5-1272,-1-4 1438,1-1 0,-4 3 0,0-5 0</inkml:trace>
  <inkml:trace contextRef="#ctx0" brushRef="#br1" timeOffset="48">22111 4820 7921,'0'-8'-92,"0"0"1,0 5 91,0-5 0,1 5 207,3 0-7,-3 1 0,5 2 265,-2 0 0,-2 7-149,1 4 0,2 6-100,-1 5 1,1 1-110,-1 0 1,-3 4 72,3-1 1,1 4-317,-1-8 1,0 4 106,-4-7 0,4 1-34,0-1 1,1-2 0,-2-6 0,-1-3-74,1-1 29,4-4-266,-6 2-269,4-5 239,0 0 403,-3 0 0,3-5 0,-5-1 0</inkml:trace>
  <inkml:trace contextRef="#ctx0" brushRef="#br1" timeOffset="49">22054 4603 7921,'5'-12'361,"-4"1"171,3-1 1,-2 2-666,2 3 278,3 2-238,4 5 1,0 5 92,1 2 0,-1 3 0,1 2 0</inkml:trace>
  <inkml:trace contextRef="#ctx0" brushRef="#br1" timeOffset="50">22579 4249 7921,'0'-7'379,"0"2"440,0 0-263,-5 4-3,4-4-167,-9 5-205,3 5 1,-4 5-63,-1 5 1,1 4 124,0-4 0,-5 7-154,1 1 0,0 1 73,3 6 1,1 0-143,0 0 1,-1 3 5,1-2 0,-1 2-59,1 1 1,3 0 115,1 0 1,4 1-26,-1-1 0,3 0-97,1 0 1,0 1 60,0-1 1,1 0-95,3 0 0,-1-3 114,4-1 1,5-4-87,3 0 0,1 2 51,0-1 1,-2-2 12,5-6 1,-5 2 20,1-6 1,-2 0-3,-2-4 0,0 1 95,1-1 0,-5-3-94,1 0 1,-4-6 277,3 2-256,-4 2 1,3-4 54,-2 1-85,-3-1 0,6-2-130,-3 0-448,-3 0 208,4 0-2546,-5 0 2883,-5 0 0,-7 0 0,-5 0 0</inkml:trace>
  <inkml:trace contextRef="#ctx0" brushRef="#br1" timeOffset="51">23150 4271 7910,'0'-6'-204,"0"1"852,-5 5 336,4-5-708,-4 4 39,5-4 222,0 5-391,5 0 1,-3 0-82,6 0 151,-6 5-208,9-4 1,-9 5 106,6-2-115,-6-3 0,3 6 92,-5-4 0,2 0-160,1 5 134,-1-6 1,3 8-8,-5-2 1,1-2 12,3 2 1,-2-4 42,6 3-28,0 1 1,3 3-23,0 1 0,1-2 4,-1-2 1,1 2 3,-1-3 0,1 2 62,-1-1 0,-1 2-45,-2-2 1,2 2 0,-2 1 0,2 1-25,1-1 0,-1 0 15,-2 1 1,2 3-19,-2 0 0,1 4 17,-2-3 1,3 4-78,-2-1 1,-2-1 71,2 1 1,-6-2-138,2 2 1,1 2 24,-1-6 1,0 5-50,-4-1 0,0-2 25,0-2 1,0 2 61,0-2 1,0 4-114,0-4 0,0 2 86,0-2 1,0-1-42,0 5 1,-4-1-4,0 1 0,-3 1-5,3-5 1,-4 4 53,4-4 1,-3 4-1,3-3 0,-4 0 5,5-1 0,-5-2 0,4 2 1,-3-1 66,3 1 0,-4-2-71,4 2 1,-5-2 63,2-2 0,-2 1-46,1-1 1,-2 2 25,3 2 1,-2-2-21,1 2 1,2-6-3,2-1 0,3-1-26,-3 5 0,-1-5 20,1 1 58,0-6-58,4 9 276,0-10-246,0 4 99,0-5-761,0-5 0,-1 4-25,-3-3-339,3 3 1000,-4 1 0,5 0 0</inkml:trace>
  <inkml:trace contextRef="#ctx0" brushRef="#br2" timeOffset="52">22693 4808 9959,'-5'7'667,"4"6"-456,-3-1 0,3 6 1,1-2-85,0 2 0,0 5 95,0 3-169,5 6 1,-3-4 133,6 3 1,0 4-270,3-4 0,-3 4 93,-1-5 0,0 3-169,0 2 0,2-2 76,-5-3 1,1 2-72,-1-5 0,-3 3 30,3-3 1,-3 3 92,-1-3 1,0-1-125,0-3 1,0 0 84,0 0 1,0 0-10,0 0 0,0-6 31,0-1 1,0 0-85,0-1 81,0 1 0,0-5-294,0 0 129,0-4-384,0-2 94,0-5 1,-5-5 0,-1-2 0</inkml:trace>
  <inkml:trace contextRef="#ctx0" brushRef="#br2" timeOffset="53">22728 4979 7874,'0'-7'61,"0"-1"446,5 6-293,-4-8 0,4 7 486,-5-5-127,0 6-456,5-8 0,-2 7 311,4-4-278,1 4 0,3-6-2,1 5 0,0-1-157,4 1 0,0 2 6,3-6 1,3 5 28,-3-5 0,2 5-119,2 0 0,-4 0 41,0-1 1,-1 3-38,1-3 1,-1 3 83,-3 1 0,-6 4-43,2-1 1,-6 6 41,3-1 1,-6 2 8,2 2 1,-2 0 21,-2 3 0,-6-1-19,-1 5 1,-3-5 18,-2 2 0,0 0-8,-4-1 1,2 4-112,-5-3 0,0-1 105,-3-4 1,-1 1-34,0-1 1,0 1 29,0-1 1,4-1-4,0-2 0,5-2 98,-1-2 1,6-3-104,1 3 285,1-3-232,-5-1-410,1 0 285,5 0-1264,-5 0 301,10 0 1035,-4 0 0,10 5 0,2 2 0</inkml:trace>
  <inkml:trace contextRef="#ctx0" brushRef="#br1" timeOffset="54">1805 6705 7997,'-7'-5'4,"4"-3"96,-4 3 739,1-5-203,-1 9-55,-3-4-56,9 5-382,-4 0 1,6 5 56,3 2 1,-3 9-95,3 3 1,-1 2 59,0 2 1,0 1-174,5 3 0,-5-2-41,5 6 1,-5-2 45,0 1 0,2 7-227,-1-3 0,1 3 107,-1-3 0,-3-4 7,3-4 1,-3 2 4,-1-1 1,0-1-56,0-3 0,0-4 151,0 0 0,0-5-1,0 2 1,0-4 13,0 0 260,0-1 106,0 0-182,0-4 120,0 3-185,0-9 129,0 4 932,0-5-963,6 0-150,0-5 1,5 3 71,1-6 1,0 6-161,4-2 0,-2-1 88,5 1 0,0-1-125,4 1 0,-1 1-54,1-4 0,4 4-146,0-1 1,-1-1 3,-3 2 0,0-5 134,0 4 1,0 0 0,-1 4 1,-4-3 22,-3-1 1,-2 0 175,-2 4 0,1 0-157,-1 0 0,-1-1 110,-2-3-235,2 3-1,-8-4-719,3 5-1244,-5 0 2167,-5 0 0,-2 0 0,-4 0 0</inkml:trace>
  <inkml:trace contextRef="#ctx0" brushRef="#br1" timeOffset="55">1850 7048 7974,'0'-12'2,"-1"2"310,-3 2 1,3 2 238,-3 2 283,3 3-209,1-4-352,0 5 0,5 0-23,3 0 1,2 0-24,1 0 1,6 0-121,2 0 0,2 0 90,2 0 0,4 0-175,-1 0 1,5-1 10,-4-3 0,4 1-78,0-4 0,-2 3 12,1-4 1,-4 4-92,0-3 0,-2 3 6,-1-4 0,-4 5 97,0-5 1,-5 5-340,2 0 0,-8-2-61,0 1-346,-5 0 1,2 3 282,-5-3 1,-2 3 483,-1-3 0,-4 2 0,-4 2 0</inkml:trace>
  <inkml:trace contextRef="#ctx0" brushRef="#br1" timeOffset="56">1839 6716 7994,'0'-11'0,"4"3"297,0 1 0,1 3-3,-2-4 0,4 6 18,4-2 0,1-1 142,-1 1 0,0 0-155,1 4 1,-1 0-22,1 0 0,3 0-35,0 0 1,5 0-73,-1 0 1,3-1 71,1-3 1,4 2-288,-1-6 1,6 2-241,-2-2 1,0-1-315,0 5 0,-5-1-662,2 1 0,-2 3 1260,2-3 0,-3-2 0,4 0 0</inkml:trace>
  <inkml:trace contextRef="#ctx0" brushRef="#br1" timeOffset="57">2775 6545 7993,'-3'-8'8,"-1"1"0,-1 3-202,1-4 498,3 6 111,-4-8 0,3 7 289,-1-4-73,1 4-121,-3-2-11,5 5-406,-5 0 1,4 5 87,-3 3 0,3 7-114,1 4 0,0 8 53,0 3 1,1 4-166,3 4 0,-2-1-101,6 5 0,0-4-59,3 4 0,-1-4-36,-2 4 0,2-5 91,-2 1 1,-3-7-219,-2 0 0,-1-2 138,-2 2 0,3-4 138,1-4 0,0-4-64,-4 0 1,0-3 227,0 3 0,-4-2-49,0 2 1,1-1 89,3-3 1,-2-2 14,-1 2-111,1-2 0,-3-2 261,5 1-248,0-6 431,0-1 898,0-5 0,4 2-1422,0 1 71,0-1-104,1 3 0,1-5-22,6 0 0,-1 0 84,0 0 0,1-2 33,-1-1 0,4 1-1,1-1 0,-1-2 20,-4 1 0,5-4 2,-1 4 1,0 0-10,-4 4 0,1-1 21,-1-3-75,1 3 1,-1-4-88,1 5 0,-5-1-514,1-3-232,-6 3-637,3-4-457,-5 5 1970,0 0 0,-5-5 0,-1-2 0</inkml:trace>
  <inkml:trace contextRef="#ctx0" brushRef="#br1" timeOffset="58">2775 6465 8122,'-7'0'0,"-1"0"-5,6-5 93,-3 4 0,5-6 118,0 4 0,1 1 81,3-1 1,-1 1-59,9 2 1,-2-1-1,9-3 1,-4 3 28,4-3 0,0 3-28,4 1 0,-1 0-1,-3 0 0,1 0-84,-5 0 1,4 0 199,-3 0 1,3 0-28,-4 0 0,0 0-318,-3 0 0,-1 0 0,0 0 0</inkml:trace>
  <inkml:trace contextRef="#ctx0" brushRef="#br1" timeOffset="59">3244 6659 7992,'0'-6'-1134,"0"-4"2559,0 8-356,0-3-122,0 5-639,0 5 1,5-1-44,2 8 0,4-3-72,0 6 0,0 1-110,1 0 1,3 4 29,0-1 0,4 2 85,-3 2 0,0 1-387,-1 3 1,-1-3 144,5 3 0,-5-3-376,1-1 0,2-2 114,-2-2 1,0 2-19,-3-6 0,-1 1 99,1 0 0,-1-4 125,0 4 0,1-5 48,-1-3 0,-3 2-64,0-3 1,-5 0 151,5 0 1,-6-3-55,2 4 1,1-4-234,-1 3-80,0-4-392,-4 2-864,0-5 1587,0 5 0,0-4 0,0 4 0</inkml:trace>
  <inkml:trace contextRef="#ctx0" brushRef="#br1" timeOffset="60">3655 6636 7975,'-4'-17'-8,"0"1"1,-3 4-5,3 0 194,0 6 0,3-3 232,-3 5-200,3 0 1,-8 10 4,5 1 1,-5 5-168,1 3-11,-2 3 1,1 9 52,-2 4 0,2 3-126,-6 4 0,-3-1-24,-1 5 1,-1-5 34,1 1 0,-3-3-59,3 0 1,-2-2 58,-2-3 0,1-2 52,3-5 0,-1-4 39,5 0 1,-1-4 119,5 4-164,0-5 0,0 3 51,4-6-389,2-5 1,5 1-74,0-3-160,0-3 1,1 4 181,3-5 1,2-4 362,6 0 0,9-10 0,3 2 0</inkml:trace>
  <inkml:trace contextRef="#ctx0" brushRef="#br1" timeOffset="61">3780 6488 8006,'-6'-18'604,"1"2"-467,5 4 1,0 5-75,0-1 237,5 5-91,1-2 1,6 2 58,-1-1 1,2 0-42,2 4 1,-2 0-299,2 0 0,2 0 124,-2 0 0,4 0-110,-4 0 0,4 0-4,-4 0 0,2-1-8,-2-3 0,-2 3 27,2-3 1,-2 1 110,-2-1 72,1 3 1,-2-5-108,-3 2 1,0 3 384,-4-3-159,-1 3-231,3 1 0,-4 0 79,3 0 0,-3 1-5,3 3 0,1 2-3,-1 6 1,1 0 1,-1 3 1,-2-1 5,6 5 1,-6 4-30,2 4 1,1 0 69,-1-5 1,0 5-51,-4 0 0,1 4-73,3 0 1,-3-2 8,3 2 0,-3-2-149,-1 1 1,4 2-111,0-5 1,0-1 72,-4-3 1,1 0-27,3 0 1,-3-2 66,3-2 1,-3 2-119,-1-6 1,0 4 59,0-4 1,0 2 173,0-2 1,0-2-18,0 2-18,0-3 1,0 0-128,0-1 26,0 1 78,0-1 10,0-4 1,0-1 330,0-2-244,0-3 526,0 4 1753,0-5-1825,-5 0-193,-1 0 1,-6 0-72,1 0 1,0 1 166,-1 3 1,1-3-115,-1 3 1,-3 1 40,0-1 1,0 0-111,3-4 1,1 0-172,-1 0 79,-4 0-256,-2 0 1,-4 0-680,3 0 0,7 0 79,4 0-755,1 5 541,0-4 943,2 4 0,5-5 0,0 0 0</inkml:trace>
  <inkml:trace contextRef="#ctx0" brushRef="#br1" timeOffset="62">4797 6785 8019,'-8'-4'-111,"1"0"1,3 0 169,-4 4 0,6-1 784,-2-3-118,3 3-148,1-4-91,0 5 0,5 0-193,2 0 1,4 0-52,0 0 1,2 4 16,2 0 1,1-1-31,3-3 0,3 0-142,-3 0 0,6-1-17,2-3 0,1 3-173,-1-3 1,-3-1 4,2 1 1,-3-3 108,-4 3 0,2-1-407,-6 1 0,0 3 163,-4-3 1,-3 1-1254,0 0 1041,-6 1 0,2-3-560,-8 5 1,-2 5 1004,-6 3 0,-4 2 0,-2 2 0</inkml:trace>
  <inkml:trace contextRef="#ctx0" brushRef="#br1" timeOffset="63">4740 7013 7267,'11'0'1757,"1"0"0,4 0-1090,3 0 0,3 0-150,1 0 1,-1 0-215,1 0 1,4 0-322,0 0 0,3 0 130,-3 0 1,-1-4-73,-3 1 0,-1-5 78,-3 4 0,1 0-1015,-5 4 1,1-3 91,-5-1 805,0 0 0,6 4 0,1 0 0</inkml:trace>
  <inkml:trace contextRef="#ctx0" brushRef="#br1" timeOffset="64">8908 6739 8046,'0'-11'-321,"0"3"-40,0 1 1,0 3 999,0-4 0,0 4 344,0-3 27,0 4-250,0-7-412,0 9 1,0-3-160,0 8 1,4 7-69,0 8 0,5 3 81,-1 1 0,2 5-104,1 2 1,2-1-164,2 2 1,-2-2 26,2 1 1,1 2-237,0-5 0,0-1 138,-1-3 0,-3-1-168,-1-3 1,1 1 151,-5-5 1,2 0 248,-1-3 1,-2-4 91,-2-1 0,-3-3 57,3 4 41,-3-6-170,-1 3 1219,0-5-1285,0-5 0,-1-5 30,-3-5 0,3-1 29,-3 5 0,2-5-34,-2-3 0,3-3-112,-3-1 1,1-5 10,-1-2 1,3-5 84,-3-3 1,3 2-301,1-6 0,0 0 88,0-4 1,0 3-185,0-3 0,-4 8 33,0-4 0,1 7 26,3 4 0,-2 0 163,-1 4 1,1 0-23,-2 5 0,3 3 199,1-1 1,0 3-105,0-2 0,0 1 87,0 3 0,0 2-107,0-2 1,0 1 192,0-1 0,0 6 9,0-3 1,0 7 221,0-2-229,0 4 213,0-7-219,0 9-13,0-4-77,0 5 98,0-6-171,5 5 1,2-4 64,4 5 0,-3 0 19,-1 0-25,1-5-1,3 4 86,1-4-53,-1 5 5,1 0 1,-1 0-21,0 0 1,1 0-40,-1 0 0,1 0 37,-1 0 1,6-2 5,2-1 0,-2 1-26,2-1 0,0 1-8,4 2 1,-4 0-38,0 0 0,-1 0 50,1 0 1,3 0 14,-3 0 0,-1 0-14,1 0 1,0 0-31,3 0 1,1 0 9,0 0 0,0 0-2,0 0 1,0 0-42,-1 0 1,1 0 48,0 0 1,4 0-135,-1 0 0,5 0 118,-4 0 0,3 0-110,-3 0 0,1 0 84,-2 0 1,-2 0 12,3 0 1,-3 2 27,-1 1 1,0-1-7,0 1 0,-1 3 52,1-3 0,0 1-70,0-4 0,4 4 42,-1 0 1,5 0-27,-5-4 1,5 0-72,-5 0 1,6 0 72,-1 0 0,2-2-142,1-2 0,-4 3 65,1-3 1,-6-1 30,2 2 1,1-3 51,-2 3 1,1 1-56,-4-1 1,0 1-2,0 2 0,-2 0 6,-2 0 0,3-4 89,-3 1 1,1-1-70,-1 4 0,3-1 80,-3-3 0,2 3-84,2-3 1,-1 2-3,-3 2 0,2 0-126,-2 0 0,-1 0 128,1 0 1,-5 0 39,1 0 1,-1 0-44,2 0 1,-8 0 126,4 0-129,-3 0 18,2 0-96,1 0-154,-6 0-58,-1 0-2044,-5 0 2363,-10 0 0,-3 6 0,-10 0 0</inkml:trace>
  <inkml:trace contextRef="#ctx0" brushRef="#br1" timeOffset="65">9320 6568 8008,'3'-12'-335,"1"1"0,0 0-68,-4-1 1866,0 1-854,0-1 0,1 2 482,3 3-564,-3 2-271,4 5 1,-5 1-246,0 3 0,4 6 86,0 5 1,5 5 17,-1-1 1,2 7-73,1 0 0,1 6-171,-1-1 1,-3 0-13,-1 0 1,1 0-146,3-4 1,1 4-13,-1-5 1,-1 1 101,-2-4 0,1-2 130,-5-2 0,3 2-2,-3-6 0,1 0 74,-1-4 1,-3-3-169,3 0 265,-3-6 0,0 7 62,3-5 256,-2 0 314,3-4-459,-5 0 1,1-5 48,3-3 1,-3-2-55,3-2 1,-3 0 151,-1-3 1,4 1-72,0-5 0,3-4-81,-3-4 0,5-5-110,-1 2 0,2-3-232,1-1 0,1-4-348,-1-1 1,0 1 256,1 4 0,-1-3-338,1 3 1,-1-1 211,0 8 1,-3 5-80,0 7 1,-6 2-194,2 2-115,2 5-124,-4 1 216,3 5 1,-5 5-278,0 2 0,-4 8 859,0 5 0,-5 1 0,3 2 0</inkml:trace>
  <inkml:trace contextRef="#ctx0" brushRef="#br1" timeOffset="66">9822 6796 7882,'8'-1'0,"-1"-3"-6,-4 3 0,6-5 341,-5 2 16,-1 3 1,1-6-79,0 3 1,0 2 465,-4-6-154,0 6-67,0-8-341,-5 3 1,-2 0-12,-4-1 0,0 5-36,-1 0 0,1 1 69,-1 2 0,-3 5-278,0 3 0,-4 3 104,4 5 0,-1 0-270,5 3 1,-1 3 21,1-3 0,0 2-89,-1 2 0,6-4 52,2 0 1,3-3-39,1 3 0,0-5 70,0 1 0,5-3-48,2 0 295,4-6 1,0-1-178,0-5 0,5 0 284,-1 0 0,0 0-70,-3 0 1,-1-1 50,0-3 1,5-2 37,-1-6 0,0 5 14,-3-1 1,-2 1-74,-3-5 0,2 1-39,-5-1 1,4 1 72,-5-1 1,2 1-69,-1 0 0,-2-1 167,1 1 0,-1-1-47,-2 1 0,0 0-26,0-1 0,0 5 75,0-1 20,0 5-239,0-7 124,0 9-219,0-4 1,3 6 102,1 3 1,0 2-139,-4 6 0,0 0 28,0 4 1,1-4-65,3 4 0,-3 0 17,3-1 1,-1 4-83,1-3 1,-3 3-75,3-4 0,1 1 97,-1 0 0,3-8 222,-3 4 0,4-3-99,-5 2 0,5-3 84,-4-1 1,1-4-115,-1 1 0,-3-2 351,3 2 2,-3-3 1,0 4 497,3-5-291,-3-5 1,4 3-160,-5-6 0,0 1-54,0-5 1,-3 1-56,-1-1 0,-5 1-103,1-1 1,3 0 34,1-3 1,-1 1-126,2-5 0,-1-1 62,4-2 1,1 3-164,3 0 0,-2 3-85,6-3 0,0 5 90,3-1 0,4 4-12,0 3 0,2-1 67,-2 5 1,-1 1-114,5 3 1,-4 0 115,4 0 1,-5 0-295,2 0 0,-4 1-125,0 3 1,-5-2-148,1 6 0,-6-1 618,2 5 0,3 4 0,-1 2 0</inkml:trace>
  <inkml:trace contextRef="#ctx0" brushRef="#br1" timeOffset="67">10245 6442 7999,'3'-7'-132,"1"-1"177,0 5 0,0-3 301,0 2 0,1 3-6,-1-3 1,-3 4-68,3 4 1,1 4-88,-1 7 0,-1 4-52,-3 8 0,0-2-34,0 5 0,0 2 74,0 6 0,0-2-302,0 2 1,0-3 61,0 0 0,4-5-240,0 1 0,0-2 69,-4 1 1,1-2-63,3-5 1,-3-2 209,3-1 0,1-4 14,-1-5 1,0 1 106,-4-1 0,1-1-91,3-2 419,-3 2-62,4-3 259,-5-1-24,0-1 185,0-5-629,5 0 0,-2 0 2,4 0 1,1 0-23,3 0 0,1-1-87,-1-3 0,4 3 92,1-3 0,-1 3-145,-4 1 1,1-4-64,-1 0 0,1 0-457,-1 4-157,0 0 1,-3-4-64,0 1 811,-6-1 0,-2-1 0,-6-2 0</inkml:trace>
  <inkml:trace contextRef="#ctx0" brushRef="#br1" timeOffset="68">10268 6477 8033,'0'-18'0,"0"3"0,3 2 244,1 1 1,4 1-41,-4 0 0,3 3 14,-3 0 97,5 6 0,-7-7 0,6 5 1,-4 0-594,3 4 330,1 0 1,3 0-494,1 0 1,1 0 284,2 0 0,-3 4-521,4 0 0,-2 1 229,1-1 1,-2-2 447,2 6 0,-2-6 0,-2 4 0</inkml:trace>
  <inkml:trace contextRef="#ctx0" brushRef="#br1" timeOffset="69">10542 6419 6549,'0'-6'1857,"0"1"0,5 10-1508,2 3 0,5 3 0,3 4 0,-1-1-105,5 5 0,-4 2-15,4 5 1,-1 0-40,1 4 1,1-5-108,-4 2 0,-1 1-181,-4-1 0,1-1 124,-1-3 1,-1 0-248,-2 0 1,2-4 116,-2 0 1,-2-5-74,2 1 1,-2-2 71,1-2 1,2 1 26,-5-1 0,4 0 15,-4 1 1,3-4 14,-3-1 1,1-3-275,-1 4 296,-3-6 1,6 3-281,-4-5 126,-1 0-1062,3 0 891,-5 0 1,-5 0 0,-2 0 0</inkml:trace>
  <inkml:trace contextRef="#ctx0" brushRef="#br1" timeOffset="70">10804 6522 7944,'7'-18'0,"-2"2"430,-5 5 1,1-1 165,3 1-440,-3 4 0,5 2 316,-2 5-264,-3 0 1,5 3-120,-6 4 1,0 4 115,0 11 0,0 0-266,0 8 1,-2 2 94,-2 6 0,-2-2-365,-5 2 0,-6-1-67,-2 1 0,3-8-154,0 1 1,0-6 162,1-2 1,0-4 95,3 0 0,4-5-113,1 1 1,4-6-190,0-1 595,1-1 0,2 5 0,0-1 0</inkml:trace>
  <inkml:trace contextRef="#ctx0" brushRef="#br1" timeOffset="71">10941 6442 8021,'0'-18'-2001,"0"2"2739,0 5 0,2 4 458,1 3-1005,-1-2 1,4 5 44,-2-3 1,-2 3 13,6 1 1,0 0-230,3 0 0,0 0 61,1 0 1,-1 0-55,1 0 1,-1-4 103,1 0 0,-1 0-107,0 4 1,1-1 96,-1-3 1,-3 3-34,-1-3-56,1-2 0,4 5-147,-1-3 91,-5-3 66,4 6 0,-7-4-69,5 5 126,-6 0-69,3 0 0,-5 5 1,0 3 1,0 3 24,0 4 1,0 3-22,0 5 1,0 0 4,0 0 0,0 3 110,0 1 0,0 3-101,0-3 1,0 4-49,0-5 0,0 2 59,0-1 1,0-3-178,0 2 1,4-1 95,0-3 0,3 0-111,-3-3 1,1 1 55,-1-4 0,-3 0 22,3-1 0,-1-2-18,1 2 1,-3-2 13,3-2 1,1 1 264,-2-1-189,1 1 0,-4-1 18,0 0 0,2-3-31,1 0 93,-1-6 0,3 5 91,-5-4 238,0-1-167,0 3-83,-5-5 1,2 0 292,-5 0-298,1 0 0,-5 0 103,1 0 1,0 0-45,-1 0 0,1-2-194,-1-1 0,-3 0-289,0-5 0,-4 6-478,4-2 1,-4 3-186,3 1 0,1 0 104,4 0 810,4 0 0,2 0 0,5 0 0</inkml:trace>
  <inkml:trace contextRef="#ctx0" brushRef="#br1" timeOffset="72">11684 6477 8035,'0'-8'-583,"0"0"408,0 6 0,0-5 883,0 4 1,5 1-154,2-1 0,4 1-72,0 2 0,4 0-217,0 0 1,6 0-23,-2 0 1,-1 0-69,1 0 0,0 0 54,3 0 0,0-1-131,-3-3 0,3 3 97,-3-3 0,-3 3-148,-1 1 1,-2 0-226,-2 0 0,-3 0-794,0 0-833,-6 0 934,3 0-1015,-5 0 1885,-10 5 0,3 1 0,-10 6 0</inkml:trace>
  <inkml:trace contextRef="#ctx0" brushRef="#br1" timeOffset="73">11661 6694 7959,'7'-7'0,"1"3"0,0 3 588,3 1 1,2-1-142,2-3 1,2 3 238,2-3 0,2 3-260,-2 1 0,3-2-28,1-1 1,-1 1-123,1-1 1,0-3-475,0 3 0,-1-1 23,-3 4 0,1 0-136,-5 0 0,-3 0 311,-5 0 0,1 10 0,3 3 0</inkml:trace>
  <inkml:trace contextRef="#ctx0" brushRef="#br1" timeOffset="74">12472 6499 8040,'-12'-11'159,"5"3"94,-1 1 0,2-1-63,-2-3 1,3 3 310,5 0-56,-5 6 0,4-8 56,-4 8-279,5-3 1,5 14-1,2 3 1,3 7 27,2 0 1,1 4-61,2 3 1,-2 3 50,2 6 1,-1-1 84,1 0 0,-2 4-627,2 0 0,1 0 205,0-3 1,-1-5-125,-4 1 1,3-6 29,-2 2 1,2-7 31,-7-1 1,2-5 143,-1 1 0,-2-3 504,-2-5 26,-3 3-170,4-3 449,-5-1-167,0-1-212,0-5-366,0-5 1,-4-1-234,1-6 0,-3 1 66,3-1 0,1-3-128,-1 0 0,-2-5-16,1 1 0,-4-4 78,4-4 0,-3 2-17,3-6 1,-4 1 29,4-4 1,-3-2-127,3-2 0,-4 1 122,5-5 0,-2 2-23,1-2 0,2-1 64,-1 5 0,0-4 2,-1 4 0,3 1 115,-3 6 0,2-2-131,-2 3 0,3 2 194,-3 1 0,3 3-95,1 1 0,0 6 112,0 1 0,0 4-59,0 0 0,0 1 35,0 0 1,0 3-19,0 0 1,1 4 222,3-3-43,-3 4 0,5-3 105,-2 2-107,-3 3 0,6-8-71,-4 5 0,-1-1 195,2 1-260,-3 3 0,-1-5 57,0 2 9,0 3-47,0-4-327,0 5 219,5 0 1,-3 0-32,6 0 1,-4 0 96,3 0 1,1 0 6,3 0 0,2-2 17,2-2 0,-1 2 10,5-6 1,2 6 24,5-2 0,-2 3-59,3 1 0,1 0 129,-1 0 1,3 0-95,-3 0 1,4 0-12,0 0 1,-2 0-55,2 0 1,-1 0-8,4 0 0,-2 1 2,2 3 1,-2-3-12,6 3 1,-2 1-6,-2-1 0,1 0 30,3-4 1,-2 0-8,2 0 0,1 0-7,-1 0 1,2 0 47,-2 0 0,-3 0-27,4 0 0,-4-4 9,-1 0 0,1 0-6,-1 4 1,-1-4-3,-3 1 1,3-3-27,-2 3 0,2 1 25,1-1 1,0-3-151,1 3 1,3-2 130,0 1 0,0 3-138,-4-3 0,0 2 110,1 2 1,-1 0-13,0 0 1,0 0 20,1 0 0,-5 0 0,0 0 1,0 0 11,0 0 0,2 0-19,-6 0 1,5 0 56,-4 0 0,3 0-41,-3 0 1,1 0-36,-2 0 0,-2 0 23,3 0 1,-2 0-7,2 0 1,-5-1 155,4-3 1,-4 3-91,4-3 1,-3 3 133,-4 1 1,3 0-97,-3 0 1,-1 0-54,1 0 0,-1 0 37,1 0 0,2 0-136,-2 0 1,-1 0 85,1 0 1,-4 0-173,4 0 1,0 0 59,4 0 1,-4 0-56,0 0 0,-4 0 61,4 0 1,-5 0 36,2 0 1,-4 0 37,0 0 0,-1 0-38,1 0 1,-1 0 149,0 0 0,1 0-120,-1 0 0,-3 0 131,-1 0 1,1 0 79,4 0-118,-1 0 0,0 0-119,1 0 0,-5 0 97,1 0-420,-5 0 236,7 0-285,-9 0-47,4-5 0,-10 4-408,-3-3 1,-3 3 873,-4 1 0,-8 5 0,-6 1 0</inkml:trace>
  <inkml:trace contextRef="#ctx0" brushRef="#br1" timeOffset="75">13020 6591 7883,'0'-7'300,"0"-3"292,0 9 277,0-9-62,0 9-264,0-5 12,0 6 1,0 6-464,0 1 0,0 3 60,0 2 1,0 4-171,0 3 1,1 3 65,3 1 0,-1-4-130,4 0 1,-3 0-32,4 4 1,-2-6 23,2-1 0,0 0-55,-4-1 0,4-3-85,-4-5 234,-1 1 0,-1 2 25,2-2 15,-3-3 203,4-5 90,-5 0-333,0-5 0,0-2 39,0-4 1,4 0 34,0-1 0,4-3-68,0 0 0,-2-6-9,2 2 1,0-2-6,3-2 0,4 0-8,0 0 1,1 5 74,-5 3 0,1 3-42,-1 0 1,-3 5 125,-1-1 1,-3 5-100,4 0-5,-6 1 1,7 4-41,-5 1 0,5 5-1,-2 7 0,2-1-85,-1 5 0,1 0 72,-5 4 1,3 1-214,-3 3 0,1-2 59,-1 6 1,-3-6-21,3 2 1,-3-7 59,-1-1 1,0-5 161,0 1 1,0-2-16,0-2 132,0 1-303,0-1 1,0-3-388,0-1-439,0-4 0,1 2 100,3-5 874,-3 0 0,5 0 0,-6 0 0</inkml:trace>
  <inkml:trace contextRef="#ctx0" brushRef="#br1" timeOffset="76">13522 6625 7908,'0'-8'1102,"0"1"-628,0 4 1,0 8 14,0 11 0,0 3-99,0 0 0,4 3-269,0 1 1,4 0 94,-5 4 1,3 1-194,-3-2 1,0 6 55,5-1 0,-6-2-367,2 1 0,-2-1 103,2 2 1,-3 1-53,3-6 0,-2 5-44,-2-5 1,3 5-245,1-5 0,0 1 12,-4-4 1,1-4 112,3 0 0,-3-5 360,3 1 1,-3-2-60,-1-2 1,4-3 439,0-1-262,0-4 1,-4 3 117,0-2-341,0-3-106,0 4-652,0-5 902,0-5 0,-5-1 0,-2-5 0</inkml:trace>
  <inkml:trace contextRef="#ctx0" brushRef="#br1" timeOffset="77">13443 6762 7819,'7'-19'151,"1"0"1,1 4 140,6-4 0,-1 5-70,5-1 0,-1 2-50,1 1 0,1 5 388,-5-1 0,5 6-166,0-2 1,0-1-212,-1 1 0,2 1-61,-2 7 1,3 1-139,1 3 1,0 2-215,0-2 1,-4 2 187,0 1 1,-7 1-68,0-1 1,-2 6 21,-6 2 1,-2-2-162,-6 2 0,-7 0 30,-8 4 0,-3-1 40,0-3 0,-5-3 147,0-4 1,-3-1 5,3 1 1,2-5-217,6 1 1,-2-6-213,6 2 0,4-3 453,3-1 0,11-5 0,-2-1 0</inkml:trace>
  <inkml:trace contextRef="#ctx0" brushRef="#br1" timeOffset="78">14208 6248 7875,'0'-11'0,"4"3"-238,-1 0 0,2 5 153,-1-5 0,-3 4 185,3-3 0,-1 4 114,1-1 701,-3-2-546,4 5 1,-4-4 78,3 5 19,-3 0-77,4 0-127,-5 0 1,-3 5-46,-1 2 0,-5 7-148,1 1 0,-2 10 104,-1-3 0,-2 6-202,-2 3 1,2-5 13,-2 9 0,2-4 119,2 4 0,3-5-174,1 1 0,4-2 31,-1 1 1,3 3-175,1-2 0,0-3 88,0-2 1,1-2-16,3-1 0,2 0 75,6 0 0,-1-2-17,1-2 0,-1 2-2,0-6 1,-3 2-5,0-2 1,-1-3 86,5 4 0,-1-5-43,1-3 1,-1 2 102,0-3 1,1 0-85,-1 0 1,-3-3 167,-1 4-167,1-6 1,0 3-487,-1-5-354,-4 6-516,2-5 1379,-5 4 0,-5-5 0,-1 0 0</inkml:trace>
  <inkml:trace contextRef="#ctx0" brushRef="#br1" timeOffset="79">14368 6362 8053,'3'-11'-69,"1"-1"69,0 1 0,-3 1 882,3 2-179,-3 3 372,4 5-654,-5 0 1,0 9-196,0 2 1,0 9-120,0-1 0,2 6 139,2 2 1,-3 4-83,3 0 1,1-2 68,-2 1 0,3 0-249,-3 0 1,-1 2-130,1-6 0,3 5-133,-3-4 0,1 0 65,-4 0 0,4-7-64,0 3 1,0-8 2,-4 1 1,3-4 64,1 0 0,0-5 42,-4 1 0,1-4-41,3 3-446,-3-4 147,4 2 507,-5-5 0,0 5 0,0 1 0</inkml:trace>
  <inkml:trace contextRef="#ctx0" brushRef="#br1" timeOffset="80">14585 6648 7801,'0'-12'0,"1"6"-53,3 2 0,-2-1 67,6 1 1,-4 1 181,3 3 0,-3 0 357,4 0-60,-1 0 1,5-2-96,-1-2 0,1 3-139,-1-3 1,4 3 81,0 1 0,1 0-132,-5 0 1,0 0-180,1 0 1,-1-1 127,1-3 1,-1 3-142,1-3 1,-1 1-393,0 0-768,1 1-753,-1-3 1896,-4 5 0,-2-5 0,-5-1 0</inkml:trace>
  <inkml:trace contextRef="#ctx0" brushRef="#br1" timeOffset="81">15019 6534 7874,'0'-8'-629,"0"0"0,0 5 677,0-5 1,0 4 996,0-3-264,0 4-203,0-7 344,0 9-197,0-4-382,0 5 0,0 5-95,0 2 1,0 8-189,0 4 1,1 4 45,3 4 0,-3-2-90,3 6 0,1-1-74,-1 5 0,3-5 40,-3 0 1,4 3-148,-5 2 0,1 1 31,-4-5 1,0-2-309,0 2 0,0-6 137,0 2 0,0-3-8,0-1 0,0-2 87,0-2 1,0-1-110,0-3 1,0-2 258,0 2 0,4-6-279,0-1 332,0-1-145,-4 0 164,0 3-305,0-9-357,0 4 578,0-5 1,0 0 0</inkml:trace>
  <inkml:trace contextRef="#ctx0" brushRef="#br1" timeOffset="82">15007 6648 7782,'0'-18'-326,"0"2"0,0 4 861,0 1 0,4-1-98,0 1 1,1 1 13,-1 2 0,1-2-104,2 2 0,4 2-45,-4-2 1,3 5-94,2-5 0,-1 4 11,1-3 1,-1 3-51,0-4 1,5 6-123,-1-2 0,1 3 21,0 1 1,-4 0 1,3 0 1,2 1-185,-2 3 1,4 2 85,-4 5 1,1 1-166,-5-1 1,1 4 31,-1 1 0,-1 3 20,-2-4 0,1 4 43,-6-4 0,1 5-106,-4 0 0,-1-3-61,-3 2 0,-3-3 114,-9 3 0,-1-5 116,-6 1 1,0 1-81,0-1 1,0-3 194,0-4 1,-3-1-138,-1 5 1,4-2-55,4-3 1,5 2-99,-1-5-230,2 0-106,2-4 0,6-1 544,5-3 0,5-3 0,6-4 0</inkml:trace>
  <inkml:trace contextRef="#ctx0" brushRef="#br1" timeOffset="83">15281 6248 7923,'0'-18'0,"2"2"447,1 4 0,0 2-117,5 3 0,-5-2 95,5 5 727,-6 0-337,4-1-629,-1 4 1,1-4 31,5 5 1,-3 1-11,0 3 0,0-2 38,8 6 1,-2 1-62,5 6 0,-2-1 7,3 5 1,1 0-1,-2 4 1,1 1-52,-1 3 1,3-3-130,-3 2 1,-1 2-8,1-1 1,-5 3 142,1-3 0,-2 4-315,-2-5 0,-1 5 77,-2-5 0,-3 5-247,-5-5 1,0 2 21,0-1 0,-1-3-101,-3 3 0,-2-3-64,-6-1 0,-4 0-249,-3-1 0,-3-3-1688,-1 0 2417,0-5 0,1 8 0,-1-4 0</inkml:trace>
  <inkml:trace contextRef="#ctx0" brushRef="#br1" timeOffset="84">16755 6214 7963,'6'-12'-1309,"0"5"1386,-2-1 967,-3 6-335,4-9-476,0 10 1,-3-5 322,2 2-150,-3 3-254,-1-4 64,0 5-232,-5 0 0,-2 1 128,-4 3 1,-2-2-2,-2 6 0,1 0-130,-5 3 1,4-1 55,-4-2 0,4 2-85,-4-2 0,3 2 61,-3 1 1,2 2-88,-3 2 1,-1-2 19,2 2 1,-3 1-76,-1 0 0,1-1 89,-1-4 1,4 5-19,0-1 1,0 0-80,-4-4 0,4 0 54,0-4 1,5 2 84,-1-5-98,2 5 217,1-3-98,6 0 33,1 5 56,5-10-44,0 9 1,5-9 55,3 3 0,2-1-96,1 0 0,1-1 126,-1 1 1,4 3-63,1-3 1,3 1 65,-4-4 1,4 0-114,-4 0 0,4 0-1,-4 0 1,4 4-20,-3 0 1,-1 0-124,-4-4 0,1 0-36,-1 0 1,1 0 89,-1 0 0,-3 0-900,-1 0 393,-4 0-218,2 0 0,-5 1-17,0 3 786,0-3 0,-5 9 0,-2-4 0</inkml:trace>
  <inkml:trace contextRef="#ctx0" brushRef="#br1" timeOffset="85">16195 6682 7940,'-6'0'226,"1"0"716,5 0-359,5 0-360,1 0 0,5 4-14,1 0 1,-1 3-62,1-3 1,-1 1 71,0-1 1,5-1-119,-1 4 0,6-4 77,2 0 0,0 3-128,4-3 0,-2 2 121,2-1 1,-3-2-97,3 1 1,-7 0 12,-1 1 0,-1-3-4,1 3 0,-3-3 5,-4-1 0,-1 0 36,1 0-125,-1 0 139,0 0-638,-4 0 274,-2 0-621,-5 0 452,-5 5 393,-2-4 0,-4 10 0,0-5 0</inkml:trace>
  <inkml:trace contextRef="#ctx0" brushRef="#br1" timeOffset="86">17177 6488 8012,'-6'-8'295,"2"1"361,3 4-12,1-2-372,0 5 0,0 6-69,0 6 0,5 4 28,2 7 0,4 1-89,0 3 1,4-2-130,0 6 0,2-1 55,-2 5 0,-2-6-207,2-3 0,-2 2-331,-2-1 349,1-6 0,-2 0-50,-3-6 40,4 0 1,-10-3 147,4-1 190,0 0-141,-4 1 40,4-6 142,-5 4 38,0-8 0,-4 1 217,1-6-266,-1 1-45,-1-8 0,4 3 164,-3-9-224,2-1-73,-3-6 0,4-4-130,-3 1 1,3-11 152,1-1 1,0-5-123,0-3 1,1 3-39,3-3 1,-3 4-237,3-4 0,-3 1-1122,-1 3 1137,0 3 101,0-1 1,0 2-66,0 0 1,0 4 72,0 3 0,-3 6 46,-1-2 1,0 3 59,4 1 0,0 2 15,0 2 1,0 2-71,0 6 0,0-1 424,0 1 0,4 3-274,0 1-96,5 4 1,-7-3 145,6 2 62,-1 3-210,5-4 96,4 5 0,-2 0 115,5 0 0,-4 0-90,4 0 1,2 0 157,5 0 1,-1-4-106,1 0 1,-2 0 60,-1 4 0,4 0-70,-1 0 1,2 0 58,-1 0 0,-3 0 2,3 0 1,-3 0-84,-1 0 0,0 0-10,-1 0 1,-4 0 17,-3 0 1,2 0-3,-2 0 1,0 0-65,-3 0-140,-1 0 0,1 0-105,-1 0 117,-5 0-403,-1 0-835,-5 0 1368,-5 0 0,-1 5 0,-5 2 0</inkml:trace>
  <inkml:trace contextRef="#ctx0" brushRef="#br1" timeOffset="87">17588 6465 7910,'0'-6'489,"0"1"1,0 3 51,0-1 49,0 1-163,0-3 235,0 5-480,0 5 0,0 5-153,0 6 1,2 0 69,1-1 0,-1 3-195,1 5 0,-1 0-417,-2 0 331,5 0 106,-4-1 1,4-3-464,-5 0 209,5-5 157,-4 8 0,5-9 84,-6 2 0,3-6 290,1-2-207,0-4 0,-3 2 454,3-5-147,-3 0-153,4 0 0,-3-5 189,1-3 0,0-1 140,5 2-175,-6-8-221,8 7 0,-7-12 11,4 4 1,1-4 27,3 1 1,1-2-107,-1-2 1,1 0 22,-1 0 1,1 4-131,-1 0 0,0 6 40,1 2 1,-5 1-78,1 6 0,-4-1 16,4 1 36,-6 3 0,7-3-211,-5 8 273,5 2 1,-7 7-67,6 2 1,-4 3-112,3 5 1,-3-1 101,4 1 1,-6 0-92,2 0 0,1 0-91,-1 0 29,0-6 148,-4 5 0,1-9 209,3 2-55,-3-2 1,4-2 30,-5 0-170,0 1-14,0-1-257,0-4-48,0 3 1,1-8 169,3 6 230,-3-6 0,10 4 0,-5-6 0</inkml:trace>
  <inkml:trace contextRef="#ctx0" brushRef="#br1" timeOffset="88">18491 5883 7858,'0'-12'-343,"0"5"254,0-1 309,0 0 58,5 2 187,-4-4 322,4 9-363,-5-10-95,0 10 111,0-4 3,0 5 0,-4 1-282,0 3 0,-1 3-174,1 4 0,3 5 91,-3 3 1,-1 4 33,2 4 1,-3 2 53,3 5-79,1 1-52,-8-1 1,8 4-96,-6 0 0,4 4 38,-3-4 1,3 5-194,-4-1 0,4-1 41,-3 1 0,0-2-229,0 2 0,-3 1-251,2-5 399,3 5 0,-5-8 48,2-1 1,2 0 94,-2-3 0,2-2 57,-2 1 1,-1-6-81,6-1 1,-5 0 224,4-4 0,-3-2 70,3-2-127,0-3 0,0 0 222,0-1-207,1 1-63,3-1 10,0-4-243,0-2-459,0-5 580,5 0 0,-3-2-619,6-1 746,-6 1 0,8-13 0,-3 2 0</inkml:trace>
  <inkml:trace contextRef="#ctx0" brushRef="#br1" timeOffset="89">18570 6271 7823,'0'-11'0,"2"-1"2,2 1 1,-2-1 131,6 1 1,-4 3 58,3 1 1,1-1 0,3-3 1,-3 3 184,-1 0 1,1 1-116,3-5 1,1 5-75,-1-1 0,-3 2 53,0-2 1,-1-1-125,5 5 0,0 1 11,3 3 0,-6-4-129,3 0 53,2 0 0,-2 8-225,4 0 110,-9 5-47,8 2 1,-11 3-16,8 5 1,-7 0 133,2 4 1,-4 4-126,1-1 0,-3 5 86,-1-5 0,-5 6-89,-3-1 1,-2 0-230,-1 0 186,-6 2 1,3-8 4,-5 6 0,1-2-71,-1 1 0,-1-2 244,5-5 0,-4 0-177,4 0 182,-1-6 0,5 1 120,0-3 0,3-3-48,0-1 1,6 1 142,-2-5 1,1 0 115,0 0-140,1-4 79,-3 2 13,5-5-136,5 5 1,-2-4-13,5 3 1,-1-3-26,5-1 1,0 0-65,4 0 1,0-1 61,3-3 0,3 3-206,-3-3 0,-2 3 44,2 1 0,0-1-61,4-3 0,0 3 57,0-3 0,-1 2-133,-3 2 1,2-1 80,-2-3 0,-1 3 53,1-3 1,-5 3 161,1 1-148,-2 0 1,-2 0 114,1 0 272,-1 0 150,1 0-244,-6 0 141,4 0-113,-9 0-89,4 0-215,-5 0-441,-5 0 0,0 1-187,-2 3 1,-3-3-1404,2 3 2034,3 3 0,-10-1 0,2 5 0</inkml:trace>
  <inkml:trace contextRef="#ctx0" brushRef="#br3" timeOffset="90">13371 17475 7882,'0'-8'-209,"0"1"1,2 4 289,2-1 1,-3 2-47,3-2 0,-2 3 31,2-3 30,-3 3-17,4 1 2,-5 0 41,5 0-72,-3 0 1,4 0 40,-2 0-55,2 5 0,6-4 40,-1 3 1,2-3 6,2-1 0,-2 0 9,2 0 0,-3 0 7,0 0 1,3 0 48,0 0 0,2-1-73,-2-3 0,-2 3-10,2-3 0,1 1-25,0-1 0,4 3-8,-1-3 0,-1-1 10,1 1 0,-4 1-85,4 3 1,-4 0 34,4 0 1,-3 0-13,3 0 0,-4 0-7,4 0 0,-4 0 46,4 0 0,-4 0 49,4 0 0,-1 0-48,1 0 1,3 0 2,-3 0 0,2-4-14,2 0 0,1-4 2,3 5 1,-3-5-14,3 4 1,-3-1-7,-1 1 1,2 3-71,-2-3 0,6 2 82,-6-2 0,2 3-21,-2-3 1,0 1 37,0-1 0,0 3 8,0-3 0,1-1 21,2 2 1,-2-5 18,3 4 0,1-5-72,-1 2 0,1-2-1,-2 1 0,0-2-12,4 2 0,-5-1 30,2 2 1,-3-3-38,-1 2 1,0-1 19,0 2 0,0-4-7,-1 4 1,3-1 0,1-3 0,-2 2 7,3-6 0,-2 2 15,2 2 1,-2-5 3,6 1 0,-2 0-24,1 3 1,2-3 8,-5 0 0,3 0-5,-3 3 1,0 1 44,-5 0 0,1-1 3,0 1 0,0-1-12,0 1 1,-2-1 4,-2 1 1,3-2 28,-3-2 0,3 2-23,0-2 1,3-1-16,1 0 1,0-4 8,4 1 1,0 1-169,5-1 0,-6 2 49,-2-2 0,0-2-53,0 6 0,-4-2 111,-4 2 1,-5 3-12,1-4 0,-2 4 52,-2 0 1,-1 1 163,-2-1 1,2 1-14,-2 0 0,1-1-71,-2 1 0,3-5-40,-2 1 1,6-5-41,1 1 0,0 1-14,-3-1 1,3 1 18,0-1 0,1-1-95,-5 5 1,0-2 64,1 2 0,-2 5-23,-2-5 1,1 8 64,-6-4 0,6 2-42,-1-2 1,-2-2 118,2-2 1,-1 1-109,5-5 0,3 1 2,0-1 0,4-3-7,-3 3 0,-1-2-7,-4-2 1,4 0 2,1 0 0,-1 0 17,-4 0 1,-3 4 38,0 0 1,-2 4-54,1-4 0,0 5 68,-3-1 0,-2-2-61,6 2 1,-4-1 4,3 1 1,0 1-47,0-5 1,5 3-9,-1-3 0,0 1 10,5-1 0,-2-2-14,1 2 1,-2-1 31,2 1 1,1-2 44,-1 6 0,1-4 3,-5 4 0,1-4-5,-1 3 0,2-4 12,2 1 1,-2-2-17,2-2 1,-1 0 8,1 0 0,-1-4-27,5 1 0,-1-5 1,1 5 1,2-5-34,-2 5 1,2-5 36,-2 4 0,2-1 13,-2 2 1,-1 2 31,1-3 0,-4 3 10,4 1 0,-5 2-25,2 2 0,0-3 7,-1 3 0,4-3-31,-3 0 0,3-1 4,-4 0 1,5-4-124,-1 1 1,3-1 125,1 4 0,-1 0-54,1 0 23,0 1-28,0-1 0,-1 0-13,-3 0 0,1 4 40,-5 0 0,4 1-3,-4-1 0,1 3-9,-5 4 0,0 1 1,1-1 0,-1 1 61,1 0 1,-1-1-43,1 1 0,0-1 17,3 1 1,-1-1-73,5 1 1,-1 0-7,1-1 0,2-2 47,-6 3 0,4-6-1,-4 10 1,2-6 55,-2 5 63,-3-2 0,5 0 19,-6 2 1,1 0-70,-1 4 0,1-5-30,-1 1 1,0 2-9,1-2 0,4 2-5,3-2 0,-1-2-11,1 3 1,0-2-129,4 1 0,0-2 142,0 2 0,-4-1-27,0 2 0,-1-2 238,1 5 1,2-5-174,-8 8 0,8-4 20,-1 5 1,-4-4-27,-1 0 0,2 0 11,-2 4 1,1 0-36,0 0 0,-2 0-29,5 0 1,-4-3-4,4-1 1,0 0-26,4 4 1,-2 0-25,-2 0 1,-1 0 96,-3 0 0,-1 0 88,5 0 1,-5 0-55,2 0 0,-4 4 16,0 0 1,-5 1 4,1-1 0,-2-2 14,2 6 0,2-2-67,-2 2 1,2 2-91,1-3 1,1 0-67,-1 0 0,4 0 55,1 0 1,3 2 30,-4-5 1,0 4 62,-4-5 0,5 5 106,-1-4 0,0 3-97,-3-3 1,-1 5 17,0-1 1,1-2-25,-1 2 1,1-1 12,-1 5 1,1-1-81,-1 1 1,-3-3 80,-1 2 1,1-2-109,3 6 0,2-2 73,2-2 0,-2 1-7,2-1 0,-1 2 16,1 2 1,-1-2 5,5 2 1,-5-1 0,1 1 0,2-2 7,-2 2 1,5 1 0,-1 0 0,-1 3-8,1-4 0,-5 5-5,1-1 1,2-1-26,-2 1 0,0 0-7,-3 4 1,-1-4 11,1 0 1,-1 0-5,0 4 1,2 0 42,2 0 1,-2-1-35,2 1 1,-2-1 24,-2-3 1,1 2-19,-1-2 1,1 3 69,-1 1 1,-6-11-78</inkml:trace>
  <inkml:trace contextRef="#ctx0" brushRef="#br3" timeOffset="91">19356 15065 6989,'0'-6'1040,"0"1"516,0 5-1411,5 0 37,-4 0 6,4 0 86,-5 0-187,5 0 51,-3 0-20,3 0-26,-5 5-78,0-4 61,5 4-35,-4 0 0,4-2-158,-5 4 170,5-4-216,-3 7 138,3-4 34,-5 6 22,5-6-6,-4 4 0,5-5 94,-2 3 29,-3 2-78,10-4 0,-9 4 105,6-2 1,-6 2-43,2-2 1,-1-2-3,0 2 0,-1-1-17,1 5-27,-1-6-36,-2 4 1,1-5-98,3 3 123,-3 2-39,4-3 0,-1 0 19,0 1 0,1-2-4,-1 2-28,2 2 0,5-5-12,1 3 1,-5 0-2,1-4-14,0 5 38,3-2 20,-5-1 12,5 4-21,-5-4 1,4 6 4,-2-1 1,1-3 4,-6-1 0,2 1 7,-1 3 0,-2-3-20,1 0 41,4-1 120,-1 5-112,5-1-52,1 1 0,-4-5 7,-1 1 0,-3-6 62,4 2-60,-6 2 0,4 0 3,-2 1 1,-2 0 30,1-4 1,0 0-29,1 4 1,-3-3-64,3 4-49,-3-1 63,-1 5-87,5-1 0,-2-1 383,4-2 0,-4-2-189,1-2 1,2-1-48,2 4 1,-2-4 56,2 1 0,-5 1 9,5-1 0,-4 3 122,3-3-194,-4 5-42,7-3 1,-7 4 19,4-2 1,-4 2-103,1-2 1,-2-2 90,2 2 1,-3-4-12,3 3 1,1-3-2,-1 4 0,1-5 8,-1 5 1,-2-4-107,6 3 98,-6-4-1,9 7 0,-10-7-74,3 4 76,2-4 6,-5 7-138,4-4 130,0 1-21,-3 3-9,8-4 0,-9 6 26,3-1-4,2-5 1,-3 5 144,4-4-144,-4-2 0,6 5-4,-5-2 0,1-3-37,-1-1 15,-3 2 1,5-1-29,-2 3 15,-3 2 0,4-7 24,-5 4 1,2-3-26,1 4 38,-1-6 30,8 8 14,-9-3-50,4-1 15,0 4 10,-4-9-21,10 10 1,-10-9 5,3 6-8,2-6-3,-5 8 0,9-7-3,-2 5 4,-3-6 121,5 8 1,-5-7-61,3 4-22,2-4 0,-5 3-1,3-2 8,2-3-27,-4 10 0,4-9 8,-2 6 0,1-5-10,-5 5 0,1-4 2,-1 4 0,-2-2-53,6 1 1,-2 4 16,2-4 0,1 0-5,-6 0 0,6-3 18,-1 4 0,-2-2-4,2 2 1,-2-2 63,2-2 1,2 1-62,-2 2 1,2 2 80,1-5-73,-4 5 1,1-6 0,-2 4 10,0 2 0,-2-3-5,3 2 0,0-4-15,0 3 3,3 1 0,-3 2-6,4-2 1,-3 1-15,-1-6 13,1 6 0,3-4-1,1 3 0,-5-2 11,1-2 1,-4-1-1,3 4 0,-3-3-4,4 4 1,-4-6-5,3 2 37,-4 2 0,6-3 35,-5 5-49,4-6 1,-5 4 1,5-2-25,-6-2 18,8 8 1,-7-9-34,4 3 31,-4 2 17,2-5-1,0 4-1,1 1 0,5-4 29,-4 6-46,3-6 0,-3 7 3,4-5 0,-3 4-25,-1-5 1,-3 5 32,4-4-50,-1 5 39,5-3 0,-1 2-4,1-1 1,-2 1-6,-3 3 0,4 1-3,-4-1 1,3-3 2,2-1 1,-1 1-21,1 3 0,-5-3-1,1 0 0,-1-2-15,5 2 1,-1 0 16,1-4 0,-1 4 13,1-4 0,-1 3-5,0-3 1,1 4 6,-1-4 0,-3 4-5,-1 0 1,1-2 3,4 2 0,-5-5-19,1 0 1,-4 2-21,3-1 57,1 5-15,3-3 0,-4 1 1,3 2 100,-3-6 0,0 5-93,0-4 0,0 1 4,0-1 0,3-2-1,-2 6 1,-2-6 2,2 2 1,0 1-49,3-1 0,0 4 62,1-4-86,-1 4 51,1-1 0,-1 3-6,1-2 0,-5 0-20,1-4 0,-4 4-2,3-4 1,1 1 27,3-1 1,1-3 0,-1 3 1,0-2 21,1 2 1,-1-3-28,1 3 1,-1 1 36,1-1 0,-1 4-72,0-5 0,1 2-3,-1-1 1,1-1-19,-1 4 0,1-4-11,-1 1 1,-3 1 61,-1-1 0,1 1-8,3-2 1,1-1 20,-1 2 0,0-3-42,1-1 0,-1 0 138,1 0 0,0 4-109,4-1 0,-4 1 112,4-4 1,-4 0-80,0 0 1,3 4 4,0 0 1,0 1-22,-3-1 0,-1-3-3,1 3 0,-1 1-16,0-1 0,-3 3-7,0-3 0,-10 1-122,2-1 1,11-3 125,4 3 0,3-3-29,-7-1 0,2 0 87,2 0 0,-2 0 6,2 0 1,-2 4 44,-2 0-24,0 0 1,1-4-8,-1 0-37,1 5 1,-1 0-47,0 3 1,-3-2 54,0-2 0,-2-2-156,2 6 0,2-6 120,-3 2 1,0-3-15,0-1 1,1 2 49,3 2 0,1-3 7,-1 3 0,1-3-9,-1-1 1,1 0-25,-1 0 0,-3 0 15,-1 0 1,1 0 29,3 0-19,1 0 0,-5 0-22,1 0 0,-4 0-3,3 0 0,-3 0-17,4 0 0,-5 0-6,5 0 0,0 0 16,3 0 1,1 0 6,-1 0 1,0 0-94,1 0 0,-1 0 83,1 0 0,-5 0-11,1 0 1,-1 0 18,5 0 1,-4 0 3,-1 0 1,-3 0-37,4 0 1,-5 0 3,5 0 0,-4 0-31,3 0 1,-3 0 37,4 0 1,-4 0 31,3 0 0,1 0-30,3 0 1,1 0 26,-1 0 1,1 0-11,-1 0 1,0 0 8,1 0 0,-1 0-132,1 0 61,-1 0 1,0 0 52,1 0 1,-4 0-11,-1 0 1,-4 1-182,0 3 194,4-3 4,-1 4 1,6-5-9,-1 0 1,-3 4 6,-1 0 0,5 0 32,3-4 1,0 0 3,-3 0 1,-1 0 0,0 0 1,1 0-31,-1 0 1,1 0 17,-1 0 1,-3 0-10,-1 0 1,-3 0-152,4 0 119,-1 0 8,5 5 1,-1-4 5,1 3 0,-1-3 3,0-1 0,1 0 37,-1 0 1,5 0-43,-1 0 1,4 0 27,-4 0 1,1 0-15,0 0 1,-4 0 3,4 0 0,-7 0-16,-2 0 0,1 0-5,3 0 1,-3 4-20,-1 0 13,1 0 1,3-4 63,1 0 1,-1 0-50,1 0 0,-1 3 44,1 1 1,0 0-37,3-4 1,-2 0 2,2 0 0,-1 0 12,2 0 1,-4 0 3,3 0 1,2 0 5,-2 0-11,0 0 0,-3 0-35,-1 0 0,1 0 23,-1 0 1,-3 0-140,-1 0 0,1 4 79,3 0 1,1-1 36,-1-3 1,4 0-4,1 0 1,0 2-7,-1 1 0,-1-1 10,5 2 1,-5-3 4,2-1 0,0 0 55,-1 0 0,2 0-49,-2 0 0,-6 0 21,2 0 0,-2 0-16,3 0 0,-1 0-104,0 0 61,1 0 0,-2 1-8,-2 3 1,2-3 7,-3 3 0,0-3-59,0-1-47,1 0 109,3 0 1,1 0 38,-1 0 1,1 4 4,-1 0 0,1 0 7,-1-4 0,0 0-80,1 0 1,-1 3-71,1 1 110,-1 0 1,0-4-3,1 0 1,-1 0 43,1 0 0,-5 0-46,1 0 1,-4 0 215,3 0-236,-4 0-249,2 0-2121,-5 0 605,-5 0 1821,4 5 0,-9-4 0,3 5 0</inkml:trace>
  <inkml:trace contextRef="#ctx0" brushRef="#br3" timeOffset="92">23662 17246 7725,'6'0'-150,"-1"0"181,0 0-26,1 0 1,2 0 19,0 0 0,-4 0 1,3 0 0,-3 0 50,4 0 0,-5 0-18,5 0-32,0 0 0,3 0 82,0 0-47,1 0 0,-1 0 13,1 0 1,-1 0 6,1 0 1,-1 0-27,0 0 0,1 0 45,-1 0-56,1 0 0,-1 0 20,0 0 1,-3 0 120,0 0-7,-1 0-87,5 0 1,-1 0-47,1 0 1,-5 4 4,1 0 1,-1 0 0,5-4 0,-1 0-3,1 0 0,0 0-96,4 0 0,-4 0 7,4 0 0,-4 0 20,0 0 1,-5 0 18,1 0 1,-4 1-25,3 3-174,-4-3-359,2 4-30,-5-5 0,-1 1 589,-3 3 0,-3-2 0,-4 3 0</inkml:trace>
  <inkml:trace contextRef="#ctx0" brushRef="#br3" timeOffset="93">12869 17498 8114,'-6'0'167,"0"0"71,6 0-132,6 0-77,-5-5-9,4 3 18,0-3 6,1 5-19,6 0 1,-1 0-12,1 0 1,-5 0-10,1 0 0,-1 0 48,5 0-35,-1 0 1,1 0 58,-1 0 1,1 0-26,-1 0 0,-3 0 61,-1 0-95,1 0 1,3-4 3,1 1 1,-5-1-20,1 4 1,-1 0-12,5 0 1,-1 0-103,1 0 137,-6 0-19,4 0 1,-3 0-27,4 0 0,4-1 7,0-3 4,1 2 1,-1-3-23,0 5 0,0 0 1,-3 0 1,-1 0 8,1 0 1,-1 0-4,0 0 0,1 0-158,-1 0 81,6 0 1,-4 0 63,2 0-192,-3 0 1,0 0-110,-1 0 1,1 0-385,-1 0 720,1 0 0,-1-5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12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1656 8437 8500,'-7'0'2241,"2"0"-1758,5 0 1,1 5-236,3 3-47,-3-3-77,10 5 0,-9-4 72,6 6 1,1 3-37,6 0 0,-1 5-3,5-1 0,-1 2-59,1-2 0,2 6-172,-2-2 1,7 6-299,0-2 274,6 4 0,-8-5 127,3 4-490,2 1-404,-5-2 667,4-1 1,-9-2-146,0 1 1,-5-1 234,1-7 0,2 2 58,-2-2 0,0-2-40,-3-2 0,-5-1 116,1 1 0,-1-2-75,5 2 548,-1-2 1,-1-2-352,-2 1-178,2-1 79,-8-5-24,3 4 0,-2-7-37,1 5-18,0-6-80,-4 3-1300,0-5 293,-5 0 465,-1 0 652,-1 0 0,-8-5 0,2-1 0</inkml:trace>
  <inkml:trace contextRef="#ctx0" brushRef="#br0" timeOffset="1">2249 8437 8321,'0'-7'-265,"0"-3"1,-1 9 1609,-3-3-690,3 3-153,-4 1-114,5 0-217,-5 0 21,4 0 1,-6 0-161,4 0 0,-4 6 26,-4 6 77,-1-1 0,0 11 56,-4-3 0,0 6-24,-3 2 0,-7 5-126,4-2 1,-5 4 47,0 4-538,-2-2 556,0 3 0,-4-1-144,3 0 179,2 0-94,-5 2 1,9-9 16,-3 4 0,3-5 7,1 1 1,1-3 8,3-6 0,3 0-42,4-3 1,2 1 1,3-4 1,-2-1-91,5-4-58,0 1 811,4-6-802,-5 4-32,4-4 107,-4 1-199,5-2-98,0 0-89,0-4 0,5 4-750,2-5 1159,4-5 0,5-1 0,2-6 0</inkml:trace>
  <inkml:trace contextRef="#ctx0" brushRef="#br0" timeOffset="2">2718 8859 8056,'0'-6'-507,"0"-4"1,-4 7 963,0-4 1,-4 3-76,5-4 1,-5 5 229,4-5-114,0 5-289,4-7-56,0 4 1,-3-6 35,-1 1 0,0 3-92,4 1 0,0-1 88,0-3 0,4-1 6,0 1 1,1 0-4,-1-1-42,2 1-26,5-1 1,-3 2-60,-1 2-44,1-2 20,4 9 0,-1-8-106,0 5 1,2-3 72,2 3 1,-2 0-108,2 4 1,2 0 38,-2 0 0,0 0-131,-3 0 0,3 1 18,0 3 120,0 3 34,-3 4 1,-5 0-142,1 1 108,0-1-12,3 1 1,2-1-19,2 1 1,-2-1-15,2 0 0,-3 5-113,0-1 1,-1 0 88,1-4 0,-1-3-145,1 0 0,-1-2 273,0 2-138,1 2 106,4-9 0,-3 4 60,2-5 0,-2 0-84,-2 0 1,1 0 128,-1 0 0,1-1-96,-1-3 1,0 2 113,1-6 0,3 0 77,0-3-164,1 5-10,-5-5 1,-1 5 230,-2-5 0,2-1-199,-4 1 2,1-6 1,-2 5-83,-5-4 0,1 9-307,3 3-188,-3-2-625,4 4 1170,-5-3 0,0 10 0,0 2 0</inkml:trace>
  <inkml:trace contextRef="#ctx0" brushRef="#br0" timeOffset="3">2809 9088 7968,'-6'-8'200,"2"1"1,-1 3 112,1-4 0,-1 6 148,1-2 1,3-3-133,-3 0 0,-1 1 34,1-2 1,0 4-157,4-4 0,0 5 30,0-5 0,0 4 27,0-3-27,0 4 0,0-3-117,0 2-130,0 3 0,5-4-82,3 5 0,3-4-5,5 0 1,-2 0-101,5 4 0,0 0-124,4 0 0,-2 0 113,-2 0 0,1 0 51,-4 0 1,3 0 51,-4 0 0,4 0-10,-4 0 1,0 1 6,-3 3 1,-4-1-7,-1 4 1,-1-3-48,2 4 96,2-1 1,-5 5-41,3-1 0,2-3 26,-2 0 0,2-2 72,1 1 0,1 2-76,-1-5 0,1 4 80,-1-4 0,-3 1-27,-1-2 1,1-1 10,3 2 0,1-3 18,-1-1 0,0 0 1,1 0 1,-1 0 126,1 0 0,-1 0-82,1 0 0,-1 0 32,0 0 0,1-1-71,-1-3 1,1 1 251,-1-4-138,1-1 0,-1-3 79,0-1 1,-3 1-29,0-1 0,-6 5 167,2-1 0,-2 4-161,2-3-41,-2 4 1,1-2-873,-6 5 0,-4 0 163,-4 0 573,-1 0 0,6 5 0,1 1 0</inkml:trace>
  <inkml:trace contextRef="#ctx0" brushRef="#br0" timeOffset="4">3951 8471 8081,'-6'0'106,"1"0"2097,5 0-1969,0 5 1,0 3-119,0 7 1,0-1 6,0 5 0,0-2-144,0 5 0,0-1-9,0 5 0,1 3 150,3 2 1,-3-1-325,3 5 1,-3-7 100,-1 6 1,0-2-206,0 2 1,0-4 131,0 1 1,0-6-53,0 2 1,0-7 124,0-1 1,0-5 151,0 1 1,0-2 164,0-2-223,0 1 1,0-5 542,0 1-124,0-5-16,0 2 390,0-5 1,5 0-817,3 0 0,-2 0-61,2 0 1,1 0 74,6 0 0,-2 0-116,2 0 1,1 0 61,0 0 0,4-4-56,-1 0 1,2 0 49,2 4 0,-4-1 6,0-3 0,-3 3 70,3-3 0,-5 3-44,1 1 0,1 0 92,0 0 0,-1-1-80,-4-3 0,1 2-111,-1-1 30,0 1 0,1 2-142,-1 0 0,-3-3-232,0-1 85,-6 0 0,7 3-433,-5-3 837,0 3 0,-10-4 0,0 5 0</inkml:trace>
  <inkml:trace contextRef="#ctx0" brushRef="#br0" timeOffset="5">4020 8905 8015,'0'-14'110,"0"3"1,0 6 293,0-3 0,5 4-297,2-3 0,4 4 105,0-1 1,2 2 280,2-2 1,3 3-161,4-3 1,1 3-288,0 1 0,0-4 106,0 0 0,3 0-196,1 4 0,0-1-84,-4-3 0,-6 3 137,-1-3 1,0 1-788,-1 0 601,1 1 0,-6-4-610,-3 2 417,-2 3 370,-5-4 0,0 0 0,0-2 0</inkml:trace>
  <inkml:trace contextRef="#ctx0" brushRef="#br0" timeOffset="6">3985 8574 8165,'0'-12'75,"2"2"294,1 3 0,0-2 38,5 5 1,-5-1 213,5 1 1,0 2-255,3-6 1,2 4-96,2-3 1,4 3-287,8-4 1,2 6 102,5-2 0,-2-1-437,2 1 0,-6 0 98,6 4 0,-3 0-99,-1 0 1,-6 0 111,-5 0 237,-5 0 0,8 0 0,-4 0 0</inkml:trace>
  <inkml:trace contextRef="#ctx0" brushRef="#br0" timeOffset="7">4716 8345 8184,'0'-7'591,"0"-1"288,0 6-353,0-3 246,0 5-552,0 5 0,0 2-207,0 9 1,0 1 58,0 6 0,0 0-92,0 0 0,2 5 14,1 2 0,-1 3-146,1 1 0,0 1-306,1-1 0,-2 4 219,6 0 1,-5 0-213,0-4 1,0-3 136,1-1 0,-3-4 148,3 0 1,-3-3-42,-1-4 1,0 2 254,0-6 0,0 0-2,0-4 0,0 1 136,0-1 0,0 1 51,0-1 0,-4 1-92,0-1 0,1-3 123,3-1 1,-4-3 153,0 4 76,0-6-252,4 8 292,0-8-66,0 3-22,0-5-338,0 5 210,0-4-361,0 4 0,1-5 101,3 0 1,-1 0-166,4 0 1,1 0 126,3 0 1,1 0-59,-1 0 0,1 0 19,-1 0 1,1 0-19,-1 0 0,0 0-78,1 0 0,3 0 112,0 0 0,0-4-65,-3 0 1,-1-1 56,1 2 0,-1 1-193,1-1 158,-1-4-167,0 6 0,0-5-699,-4 2-468,3 2 1380,-8-3 0,8 0 0,-4-1 0</inkml:trace>
  <inkml:trace contextRef="#ctx0" brushRef="#br0" timeOffset="8">4728 8368 8249,'-5'-6'116,"3"-4"374,-3 9-116,5-5 23,0 6-192,5 0 1,2-3-62,4-1 0,4 0-16,1 4 0,4 0-9,-1 0 1,3-4 6,0 0 1,1 1-107,0 3 0,0-4-198,0 0 0,0-4 103,-1 5 0,-3-1-748,1 4 0,-7-4 823,3 0 0,1 0 0,1 4 0</inkml:trace>
  <inkml:trace contextRef="#ctx0" brushRef="#br0" timeOffset="9">5207 8540 8224,'-5'-7'1564,"4"2"-806,-4 0-370,5 4-158,0-4-226,0 15 0,4-2 136,0 7 0,5 1-64,-2 0 1,6 5 62,6 2 1,-4 0-80,8 3 1,-4 2 27,0-1 0,3 0-183,-3-5 1,1 5 139,-1 0 1,1-4-83,-5-4 1,2-4-90,-2 4 0,-2-4 112,2 4 1,-2-5-169,-2 1 0,-3-2 107,-1-2 1,1 1-93,3-1 1,-4-3-21,-3 0 1,1-5-543,-1 5-17,-1-6-402,-3 9 1148,0-10 0,-5 9 0,-1-4 0</inkml:trace>
  <inkml:trace contextRef="#ctx0" brushRef="#br0" timeOffset="10">5664 8505 8190,'0'-17'16,"0"1"1,-4 7 124,1 2 985,-1 4-196,-1-2-687,-2 5 1,-4 5-129,0 3 1,-2 7-212,-2 4 0,1 8-156,-5 3 0,0 5 185,-4 3 1,0 1-122,0 3 0,-4 1-114,1-5 0,-2 4 131,1-4 1,4-5 111,1-6 0,0-3 272,7-1 1,-4-6-189,4-1 0,3-4 131,4 0 1,6-5 63,-2 1-87,3-6-123,1 4-365,0-6 0,0-11 1,0-1-1</inkml:trace>
  <inkml:trace contextRef="#ctx0" brushRef="#br0" timeOffset="11">5870 8266 8143,'-4'-18'114,"0"3"1,0 6-172,4 1-236,0 5 169,0-2 1260,0 5-741,0-5 1,2 4-25,2-3 1,2 3-238,5 1 1,1 0-142,-1 0 0,4 0-46,1 0 0,-1 0 114,-4 0 0,1 0-152,-1 0 1,4 4 46,1 0 0,-1-1-61,-4-3 1,2 2 1,2 1-36,-2-1 0,3 4 115,-4-2 1,-5-3-23,1 3 77,-6 2 0,7-3 11,-5 4 1,0-3 79,-4 4 1,0-4-69,0 3 0,0 1 33,0 3 1,0 2-46,0 2 1,0 3 13,0 5 1,0 0 20,0 0 1,0 1 4,0 2 1,0 0-1,0 4 1,1-4-31,3 0 0,-3 2 31,3-1 0,1 3-21,-1-3 0,1 0-173,-1-5 1,-2 5 38,6 0 0,-5 1-89,0-2 1,0-2 67,1 3 1,-2 1-174,6-1 1,-6-1 297,2-3 0,1-5-72,-1-3 1,1 2 248,-1-2 1,-3 0 23,3-4 149,2 1-134,-4-1 130,3 1 137,-5-6 94,5-1-208,-4-5 0,3 0-169,-8 0 0,2 0-122,-6 0 96,0 0 0,-7 0-75,0 0 0,-2 0 50,2 0 1,-3 0-57,-4 0 0,-1 0-45,0 0 0,0 1-118,0 3 1,0-3-342,0 3 0,6 1 193,1-1 1,8 1-1651,0-1 863,5-3-1398,-2 4 2371,5-5 0,5 0 0,2 0 0</inkml:trace>
  <inkml:trace contextRef="#ctx0" brushRef="#br0" timeOffset="12">6875 8540 7778,'0'6'1322,"0"0"-412,0-2-122,0-3-521,0 10 0,0-5-80,0 5 0,0 1 28,0-1 0,1 6-213,3 2 1,-3 2 91,3 2 0,1 0-21,-1 0 1,1 0-57,-1-1 0,-3 1-426,3 0 1,1-5 154,-1-3 1,0 2-258,-4-2 310,0 0 0,3-3-315,1-1-491,0-5 337,-4 4-945,0-8 1615,0 3 0,0 0 0,0 1 0</inkml:trace>
  <inkml:trace contextRef="#ctx0" brushRef="#br0" timeOffset="13">6612 8871 8044,'0'-12'-91,"4"1"-45,0 0 0,5 3 805,-2 0 0,2 5-191,-1-5 1,6 5 28,-3 0 1,12-3-211,0 3 0,4-2-37,-1 1 0,3 3-50,6-3 0,-5-1-29,1 1 0,-6-4-39,2 4 0,-3 1-105,-1 3 1,-2-2-651,-2-1 1,1 1 368,-4-2 0,-1 3-2085,-4 1 2329,-4 0 0,3 0 0,-4 0 0</inkml:trace>
  <inkml:trace contextRef="#ctx0" brushRef="#br0" timeOffset="14">7629 8414 8097,'0'-8'263,"0"1"355,-5 4 110,3-7 236,-8 9-73,9-9-253,-9 8-546,8-3 1,-3 7 143,5 1 1,0 8-89,0 4 1,2 9-52,1-1 0,-1 7-126,2 1 0,1 2 31,-2 1 0,1-4-254,-4 1 1,4-1-79,0 5 1,1-2 168,-1-3 1,-2 2-77,6-6 0,-4 5 113,3-5 1,-4 1-143,1-4 1,1-4 7,-1 0 1,-1-5-4,-3 1 0,2-3-60,1-5 26,-1 3-769,3-8 282,-5 3 565,0-5 0,-5-5 0,-2-2 0</inkml:trace>
  <inkml:trace contextRef="#ctx0" brushRef="#br0" timeOffset="15">7594 8688 8097,'0'-19'0,"0"0"0,0 4 120,0-4 0,0 4 177,0-4 1,0 5 174,0-2 0,2 5-65,1 3 1,0-1-3,5 6 0,-5-1-113,5 4 1,0 2-93,3 6 1,2 1-24,2 10 0,3 0-118,5 4 1,3 3 90,1 1 1,3 5-241,-3-2 0,1 2-296,-1-2 1,-3-2 212,2-5 0,-2 0-126,-1 0 1,-4-4 124,0 0 1,-3-9 232,3 1 0,-5-2-89,1 3 0,-3-2 111,0-2 1,-1 0-26,1-4 1,-5 0 466,1-4 187,-5 0-161,7 0-224,-9 0 1,4-1-18,-5-3 0,4 1 93,0-4 0,-1-1-52,-3-3 0,0-4-37,0-1 0,-1-4-52,-3 1 0,2-3-45,-6 0 1,6-3-185,-2-1 0,-1 0 83,1-4 0,-4 0-498,5-5 1,-5 1 231,4 0 0,-3 1-524,3 2 0,-1-2 164,1 3 1,3 2-43,-3 1 0,2 4 130,2 4 0,0 3-265,0 4 223,0 1-27,0 5 46,0 1 1,4 14 71,0 2 0,0 8-291,-4 0 0,4 3 666,0 0 0,-1 6 0,-3 2 0</inkml:trace>
  <inkml:trace contextRef="#ctx0" brushRef="#br0" timeOffset="16">8497 8700 10726,'6'0'1835,"4"0"1,-7 0-1297,4 0 1,-3 0-422,4 0 0,-6 1-15,2 3 1,-1-3-315,0 3 0,-1-2 243,1 2 0,-1-1-2168,-2 4 2136,0-4 0,-5 7 0,-2-4 0</inkml:trace>
  <inkml:trace contextRef="#ctx0" brushRef="#br0" timeOffset="17">8885 8505 8217,'-11'-6'0,"3"-3"-38,0 5 1,4-5 151,-3 2 0,4 0 479,0 0-96,-4-1 264,6-3-74,-4-1-150,5 6-367,0 1 55,0 5 0,0 5-130,0 3 1,4 3 79,-1 4 0,6 4-73,-1 8 1,2-2-45,2 6 1,0 1-123,3 6 1,-2-3 24,2 3 1,2-2-103,-2-2 0,2-1-80,-2-3 0,-6 2 91,2-5 0,-2-2 40,2-6 1,-3 2 73,0-6 1,-5 3-3,5-7 1,-5 3-24,0-6 1,-1-2 258,-2 2-6,0-6 434,0 3-315,0-5 0,0-5-148,0-3 0,-4-2-27,0-1 0,-4-2-5,5-2 0,-2-3-195,1-5 0,3 1 113,-3-1 1,-1-5-146,1-3 1,0-2-109,4-1 1,0-1-204,0-4 1,0 4-36,0-3 1,-4-1 147,0 0 0,1 1-7,3 4 0,0-3 105,0 3 0,-4-1 150,0 8 1,-1-4-90,1 5 0,2-1 228,-6 4 0,5 0-11,0 1 1,1 4-26,2 3 0,0-2 6,0 2 1,0 0-42,0 3 0,5 1 10,3-1 1,-2 5-31,2-1 1,0 4 125,3-3 0,0 4-128,1-1 0,-1 2 169,1-2 1,-1 3-39,1-3 0,-1 3-34,0 1 0,1 0-47,-1 0 1,6 0 24,2 0 0,2 1 14,2 3 1,0-2-9,0 6 1,1-2-158,3 2 0,3 2 72,8-2 1,-1-2-108,5 2 0,3-6 16,5 2 0,5-3-221,-2-1 0,0 0 237,4 0 1,-3 0 60,3 0 0,4 0-184,-4 0 1,-2-4 81,-1 1 0,2-5 61,1 4 1,2-3 45,-5 3 1,-7-4 110,-2 4 1,-2-1-170,3 1 1,-4 3 99,0-3 1,-5 2-9,1-2 1,-7 3-11,0-3 1,-1-1 146,5 1 1,-5-4-83,1 5 1,-6-2 146,2 1 1,-3 1 156,-1-4 0,-1 4-295,1-1 0,-4-1 19,0 1 1,-1-3-186,1 3 1,1-4-80,-4 5 1,-1-3 89,-4 3 2,1 1 0,-5-3 36,1 5-334,-6 0 266,4-5-708,-6 4 218,0-4 1,-2 6-220,-2 3 0,-2-1-1231,-5 4 2020,-6 1 0,-1 3 0,-4 1 0</inkml:trace>
  <inkml:trace contextRef="#ctx0" brushRef="#br0" timeOffset="18">9273 8425 8188,'0'-11'112,"0"0"0,0 3 711,0 0-347,0 6 391,0-3-620,0 5 0,0 5 14,0 2 0,2 5-144,1 3 0,4 7 144,4 4 0,4 5-68,1-5 0,-1 6-245,-4-1 0,4 2 65,1 1 1,-1-1-380,-4-3 1,5 2 188,-1-5 0,-1-1-40,-7-3 0,3-5 127,-2-3 0,-2-2 280,2-2-189,-5 1 508,2-1-10,-5-5-176,0 0 1,0-8 257,0-2 0,0 1-177,0-9 0,-4 3 98,0-6 0,0 1-90,4-1 0,0-3-285,0-5 0,0-1-7,0-2 0,0 0-206,0-4 1,5-1 89,3-3 0,1-4-161,-2 0 1,6 0-591,-5 4 1,8 1 354,-4 2 1,-2 3-274,-3 5 0,0 2 215,0 2 1,0 6-785,-3 5 619,-3 6 1,4-2-112,-5 8 0,0 7 134,0 8 0,0 7 592,0 0 0,5 6 0,1-3 0</inkml:trace>
  <inkml:trace contextRef="#ctx0" brushRef="#br0" timeOffset="19">9833 8688 8017,'0'-8'395,"0"1"0,4 3-133,0-4 1,-1 5 319,-3-5 1,0 4-359,0-3 0,-1 3 0,-3-4 0,2 6-121,-6-2 1,0-1 108,-3 1 0,-2 0-297,-2 4 1,-1 5 15,-3 3 0,-3 3-52,3 4 0,1-1 118,-1 5 1,5-1-79,-1 1 0,4 2-111,3-6 0,3 4 67,5-4 0,0 4-48,0-4 0,1 1 88,3-5 1,2-1-175,6-2 0,3 1 71,0-6 1,0 1 107,-3-4 0,3 0 41,0 0 1,1-1 145,-5-3 0,0-1 76,1-3 1,-1-2-59,1 3 1,-5-2-21,1 1 0,-4-2-52,3 2 0,-4-2 46,1-1 0,1 3 87,-1 1-14,-1-1-24,-3-3 7,0-1-115,0 1 65,0 4-240,0 2 81,0 5 0,0 5 19,0 3 1,0 2-24,0 2 1,4 0-2,0 4 0,1-4-14,-1 3 0,-2-2-7,6-1 1,-4-2 7,3-3 101,1 3-85,3-3 208,1-1-192,-1-1 216,1-5 0,-5 0 90,1 0-158,-6-5 1,7-1 16,-5-6 1,0 5-67,-4-1 0,1 2 319,3-2-145,-3-2-148,4 4 88,-5-1-287,0 2 114,0 5-157,0 5 0,0 2 7,0 4 1,0 1 92,0-1 1,0 0-205,0 1 79,5-1 257,2 1 1,-1-5-31,-2 1 283,-3-6 129,-1 4 0,0-8-172,0-2 1,0-2-1,0-5 0,0-1-73,0 1 0,0-1 72,0 1 1,0 0-83,0-1 0,0 1-243,0-1 1,1-3-233,3 0 1,3-2-331,4 2 0,0 2 288,1-2 0,-1 3-132,1 0 0,3 4-517,0 1 0,0 4 334,-3 0 1,-2 3 629,-2 3 0,2 4 0,-4 4 0</inkml:trace>
  <inkml:trace contextRef="#ctx0" brushRef="#br0" timeOffset="20">10324 8357 7946,'-5'-12'271,"4"1"-1,-4 0 465,5 4-121,0 2-239,0 5 0,5 7-173,2 4 1,0 2-177,0 6 1,1 4 91,3 3 1,-3 2-209,-1-1 1,0-2-38,0 6 1,2-5 117,-5 5 0,1-5-76,-1 5 1,-3-6-5,3 2 0,-3-3-245,-1-1 1,0-4 104,0 0 1,0-1-25,0 1 0,0-3 131,0-4 63,0 4 1,0-3 163,0 2-180,0-2 180,0-2-73,0-5 358,0 5 42,0-10 61,0 4 966,0-5-1304,5 0 0,-2 0-112,5 0 0,-5 0 200,5 0-313,0 0 1,3 0-25,0 0 1,2 0-50,2 0 0,-2 0-33,2 0 1,-1 0 112,1 0 1,-2 0-246,2 0 220,-2 0 0,-1 0-73,-1 0 1,-3 0 50,-1 0-350,-4-5 30,2 4 1,-5-6 429,0 3 0,-5-2 0,-2-5 0</inkml:trace>
  <inkml:trace contextRef="#ctx0" brushRef="#br0" timeOffset="21">10358 8357 7982,'-6'-5'0,"2"-3"0,3 2 402,1-2 0,0 4 356,0-3-7,5 4-197,-4-2-309,9 5 1,-3 0-49,4 0 0,1 0-99,-1 0 1,4 0-79,0 0 0,6 0 87,-2 0 1,2 0-499,2 0 1,-1 0 210,-3 0 0,1 0-1380,-5 0 1560,1 0 0,-5-5 0,0-1 0</inkml:trace>
  <inkml:trace contextRef="#ctx0" brushRef="#br0" timeOffset="22">10781 8391 8005,'0'-7'0,"0"-1"571,0 5-60,0-2 134,0 0-232,0 4 57,0-4-195,0 5 0,0 5-48,0 3 0,4 2-99,-1 1 0,6 6 99,-1 2 0,2-2-121,2 2 0,-2 1 120,-3 2 1,6 1-331,-5 0 1,4 0-78,-4 0 0,2 0-90,1-1 1,1 1 92,-1 0 1,1-4-47,-1 0 0,1-5 79,-1 1 1,0-3 83,1-5 0,-5 4 37,1-4 0,-2-1-128,2 2-68,-3-5-132,0 2-388,-4-5 26,4 0 1,-6 0 294,-3 0 0,2-2 419,-6-1 0,1-4 0,-5-4 0</inkml:trace>
  <inkml:trace contextRef="#ctx0" brushRef="#br0" timeOffset="23">10975 8460 8021,'5'-12'0,"-4"-3"179,3 0 1,-3 0 333,-1 3 0,0 1 504,0-1-260,0 6-265,0-4-34,0 9-516,0 11 0,-5 4 120,-2 12 0,-2 3-301,1 2 1,-6 2 99,3 1 1,-3 0-82,2 1 0,-4-1-403,-3 0 1,1-5 251,-1-2 1,5-4 29,-1-4 1,2-3 31,2-4 0,3-1 373,1 1 0,3-6-162,-4-2-524,6 2 55,-3-5 567,5 5 0,0-6 0,0 0 0</inkml:trace>
  <inkml:trace contextRef="#ctx0" brushRef="#br0" timeOffset="24">11032 8334 8152,'0'-11'0,"0"-1"-145,0 1 1,0 3-275,0 1 1,4 3 617,0-4 0,1 6-33,-1-2 0,-2-1 333,6 1 0,-4 0-189,3 4 0,1-1-55,3-3 0,1 3-159,-1-3 0,4 3-126,0 1 0,5 0-26,-5 0 1,4 0 129,-4 0 1,5 0-75,-1 0 1,-2 0 41,-2 0 1,-2 0-40,-2 0 0,1-4 199,-1 0 291,-5 0-269,-1 4 140,-5 0 1,0 5-445,0 3 0,0 7 109,0 4 0,0 0-58,0 4 0,2-3 62,2 7 1,-3 2-19,3 2 1,-2-2-71,2 1 1,-2-3-7,6 3 0,-5-4-146,0 0 0,3-1 130,-3-3 1,5 1-77,-4 0 1,3 0 100,-3 0 1,1-2-170,-1-2 1,-3 2 71,3-6 0,1 4 12,-1-4 0,1 0 84,-1-3 0,-3-1 124,3 1 0,1-5 189,-1 1 1,0-4 71,-4 3 268,0-4-132,0 2 1379,0-5-1836,-5 0 1,-2 0 74,-4 0 1,-1 0 134,1 0 0,0 0-105,-1 0 1,1 0 123,-1 0 0,1 0-88,-1 0 0,0 0-32,-3 0 1,2 0-64,-2 0 1,2 0-219,1 0 0,1 0-164,0 0 1,3 0-527,0 0 0,1 0 851,-5 0 0,1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145"/>
    </inkml:context>
    <inkml:brush xml:id="br0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21505 6019 7849,'-7'0'-166,"-1"0"0,4 0 166,-3 0 168,4 0 0,-6 1 14,6 3 1,-1 2-79,4 6 1,0 0-91,0 4 0,0-2 84,0 5 1,0 0-7,0 3 1,1 1-116,3 0 1,-3 0 74,3 0 0,-3 0-160,-1-1 1,0 1 39,0 0 1,0-4 41,0 0 0,-1-5-19,-3 1 0,3-2-15,-3-1 0,2-2-142,-2-3-217,2 3-346,-3-8 276,5 3 263,0-5 0,0-5 226,0-3 0,2-3 0,1-5 0,-1 4 0,8-10 0,-4 4 0</inkml:trace>
  <inkml:trace contextRef="#ctx0" brushRef="#br0" timeOffset="1">21460 6133 7894,'0'-11'-710,"0"-1"1,0 5 889,0-1 1151,0 5-437,0-2-288,0 5-533,0 5 0,5 6 23,2 4 0,7 5-80,2-1 0,3 3 66,-4 1 0,4-1-173,-4 1 1,4 0 104,-4 0 1,2-2-93,-2-1 0,-2 0-88,2-5 0,-1 0 7,1-3 0,-2-2 97,2-3 0,-6 2 60,-1-5 1,-1 0 0,5-4 65,-6 0 22,4 0-39,-8 0 1,3-1 100,-5-3 0,0-2 34,0-6 0,-2 1-69,-1-1 0,0 0-48,-5-4 0,5-1-34,-5-6 0,4 0-3,-3 0 0,3 0-7,-4 0 1,6 1-101,-2-1 0,2 4 49,2 0 1,0 5-360,0-2 245,0-1 1,0 4 64,0-2 1,2 6-497,2 1-157,-3 6 301,9-3 1,-4 5-13,6 0 443,-1 5 0,1 1 0,-1 5 0</inkml:trace>
  <inkml:trace contextRef="#ctx0" brushRef="#br0" timeOffset="2">21939 6030 7894,'0'-7'-72,"0"-1"-31,0 5 251,0-2 1,-1 5 64,-3 0 1,2 5-193,-6 3 1,4 2 71,-3 2 1,3 0-110,-4 4 0,2 0 86,-2 3 0,2 3-70,2-3 0,3 2 41,-3 2 1,3 0-143,1 0 1,0 0 80,0-1 1,4-2-132,0-1 1,4-4 37,0 4 0,-2-5-61,2 1 1,0-4 97,3-3 0,0 1 18,1-5 1,-1 0 47,1-4 0,-1 0 16,1 0 0,-1-6 148,0-1 0,1-3-89,-1-2 1,1-3 138,-1 0 0,-3-4 79,-1 4 0,-3-6-134,4 2 1,-6 1-163,2-1 0,-4 0 60,-4-3 1,2-1-106,-6 0 0,-1-1 93,-6-3 1,2 4-109,-2 0 0,1 4-49,-1 4 0,2 8-196,-2-1 0,2 2-225,2 2 0,3 0 7,1 4 536,4 5 0,-2 1 0,5 6 0</inkml:trace>
  <inkml:trace contextRef="#ctx0" brushRef="#br0" timeOffset="3">22305 6064 7849,'-8'0'-873,"1"0"749,-1 0 798,2 0-466,1 0 1,5 6-14,0 1 0,0 3-164,0 2 1,0 3 109,0 0 0,0 4-154,0-4 1,3 4 79,1-3 1,1 3-136,-1-4 1,-3 0 18,3-3 0,-1-2-24,1-3 0,-3 4 84,3-4-16,-3-2 1,-1 2 2,0-4 5,0-1-333,0 3 0,-1-5 138,-3 0 0,1 0-920,-4 0 1112,-1 0 0,-3 0 0,-6-5 0,-1-2 0</inkml:trace>
  <inkml:trace contextRef="#ctx0" brushRef="#br0" timeOffset="4">22099 6053 7849,'0'-11'-36,"0"3"132,0 0 38,0 6 1,2-7 85,1 5 0,4 0 13,4 4 1,1 0-66,-1 0 0,6 2-132,2 1 1,2-1 102,2 2 1,0-3-14,0-1 1,-2 0-90,-2 0 0,3 0 9,-3 0 1,-1 0-56,1 0 0,-4-4 107,4 0 1,-5-3-159,1 3 0,-2-4-41,-2 4 0,1-3-153,-1 3 1,-3-4-384,-1 4-288,-4 1 925,2 3 0,-10 5 0,-1 1 0</inkml:trace>
  <inkml:trace contextRef="#ctx0" brushRef="#br0" timeOffset="5">22910 5973 7849,'-11'-5'0,"3"4"123,1-3 141,4 3-106,-2-4 1,4 3 101,-3-1 57,3 1-131,-4 2 0,5 2-130,0 1 1,0 4-159,0 4 1,3 2 118,1 2 1,5 3-97,-1 5 1,-2-1-26,2 1 0,-6 0-80,2 0 0,-1-4 85,0 0 1,-1-4-58,1 4 1,-1-5 88,-2 2 53,0-4-9,0-5 0,-2 3-60,-1-3 9,1-2 1,-3 2-104,5-3 13,0-3-21,0 4 0,2-14-274,1-2 0,0-3 258,4 2 0,-3 0 161,4-4 0,0 0 290,3-3-89,0-3-218,1 10 1,-5-6 228,1 3 1,0 2-60,3-2 1,-3-2-16,-1 2 1,-3 1 1,4 6 0,-5-2 118,5 3-109,-5 1 0,2 0 88,-5 2-8,0 3 70,0-4 732,0 15 1,-2-2-739,-1 7 1,-4 3-361,-4 1 0,-1 2-9,1 2 1,0 0-104,-1 0 1,1-2 93,-1-2 0,1-2-2,0-6 0,4 1 119,3-1 0,3-3-39,1-1 0,0-3 313,0 4-189,0-6 0,1 7 43,3-5 1,-1 0-76,4-4 0,1 4 19,3 0 0,1-1-60,-1-3 0,1 0-92,-1 0 0,2 0-287,2 0 0,-2 0 156,2 0 0,-2 0-505,-2 0 724,0 0 0,6 5 0,1 2 0</inkml:trace>
  <inkml:trace contextRef="#ctx0" brushRef="#br0" timeOffset="6">23264 6007 7849,'-5'-6'-287,"-1"-4"658,0 9 106,0-10 53,6 10-353,0-4 0,0 6-71,0 3 1,0-1 35,0 4 0,-3 5 54,-1 3 0,0 5-168,4-1 1,0 3-4,0 1 0,0-3-120,0 3 1,0-4 82,0 4 1,0-2-64,0-5 1,0 0 43,0-1 1,1-3 1,3-1-52,-3 1 0,6-7-18,-3 2-173,-3-2 11,4 0-175,-5-3 158,0 3 0,0-14 211,0-3 0,0-2-9,0 3 0,0 0 114,0-1 0,0-4-76,0-3 0,-4-3 154,0-1 0,0 4-21,4 0 0,-3 0 56,-1-4 0,-4 6-2,4 1 1,-1 0 140,2 1 1,1 3 306,-2 5-178,-2 4 40,5-7-304,-4 9 1,5-3-180,0 8 0,1 2-8,3 5 1,2 2-58,6 2 1,-1 2 93,0 2 1,5 2-173,-1-2 1,5-1 57,-1 1 0,-1-4-131,1 4 0,-5-5 113,1 2 1,2-7 111,-2-2 1,0 0-2,-3 0 0,2-1 31,-3-2 0,3-2 256,-6 1-211,-3-1 0,1-2 269,-2 0-95,-3 0 42,4 0 0,-5-5-56,0-3 0,0 0-115,0-3 1,-1 2 135,-3-6 0,3-2-137,-3 2 1,1-9-43,0 1 0,1-2-23,-1 2 0,0 0-154,-1 0 0,3 4-45,-3 0 1,3 5-258,1-1 1,0 6-850,0 1 564,0 6-266,0-3-101,0 5 1069,5 0 0,1 5 0,6 1 0</inkml:trace>
  <inkml:trace contextRef="#ctx0" brushRef="#br0" timeOffset="7">23641 5962 7849,'0'-12'631,"0"1"-501,0 5 201,0 0-153,0 6 1,-1 4-65,-3 0 0,-2 5-16,-6-1 0,2 5 12,3 3 0,-4 4 15,4-1 1,0-1-117,0 1 1,4 0 103,0 4 1,-3-4-183,3 0 0,-1-1 20,4 1 0,1-3 46,3-4 1,-2-1-30,6 0 1,-4 1-162,3-1 0,1-4 107,4-4 1,3-1 42,0-2 1,1 0 139,0 0 1,-4 0-79,4 0 0,-4-5 60,0-3 1,-1-2-77,1-2 1,-1 0 4,0-4 0,-3 4 14,0-3 1,-6-2-6,2 2 1,-3-5-53,-1 0 0,0 0-16,0 1 0,-5-2-252,-2 2 1,-5-2 82,-3 2 0,2 3-253,-2 4 0,2 6-166,2 2 177,-1 3 1,-2 2 461,3 3 0,-3 2 0,8 6 0</inkml:trace>
  <inkml:trace contextRef="#ctx0" brushRef="#br0" timeOffset="8">23835 5962 7849,'0'-8'160,"0"0"317,-5 1 101,4-5-214,-4 6 1,5 0 174,0 2-269,0 3 0,0-3-248,0 8 0,0-1 139,0 9 1,0-2-126,0 9 0,1 0-49,3 4 1,-1 1-88,4 3 1,-1-3-9,2 2 1,2 2-122,-2-1 0,-2-2 77,2-6 1,-2 2-36,2-6 1,1 0 156,-6-3 1,5-1-79,-4 0 329,5-4-121,-8 3 1,5-9 283,-2 3-293,-3-3 1,5-2 70,-6-3 1,0-2-115,0-6 0,1 1-3,3 0 1,-3-1 15,3 1 0,-3-2 8,-1-2 0,1 1-121,3-5 1,-3 1-1,3-1 1,-3 3 20,-1 4 0,0 5 44,0-1-3,0 5-74,5-2 1,-3 7-133,2 1 0,1 4 65,-2 4 1,5 2 86,-4 2 1,3-1-117,-3 5 0,5-4 22,-1 4 1,1-3-74,-2 3 1,3-5 98,-2 1 142,2-3 0,3-1 489,2-4-360,-2-2 1,3-5 96,-4 0 1,-5 0-59,1 0 0,-6-1 4,2-3 0,-1 2-23,1-6 1,-3 0-3,3-3 1,-3-2-70,-1-2 0,0 1-108,0-5 1,0 0-63,0-4 1,0 2 89,0 2 0,0-3-207,0 3 0,0-1 67,0 1 1,0-2-173,0 6-193,0 0-238,0 4-35,0 4 163,0 2 0,0 6 48,0 3 0,4 3 539,0 4 0,10 5 0,-2 2 0</inkml:trace>
  <inkml:trace contextRef="#ctx0" brushRef="#br0" timeOffset="9">24349 5939 7849,'0'-12'525,"0"1"-241,0 5 1,0-1 138,0 4-138,0 1 0,-1-2-118,-3 8 1,3 3-88,-3 4 1,3 2 70,1 2 0,0 3-163,0 5 0,4-1-74,-1 1 0,5 4 75,-4 0 1,4-1-92,-5-3 1,1 0-38,-4 0 1,4-2 52,0-2 0,0 2 82,-4-6 0,1-1-1,3-7 1,-3 4-31,3-4 0,-3 0-196,-1 0-291,0-4 103,0 2 78,-5-5 1,2 0 11,-4 0 1,4-2 0,-1-1 0,-1-4 205,2-4 1,-1-1 55,4 1 0,0-2-57,0-2 0,0 1 34,0-5 0,0 1 194,0-1 0,-2-1-83,-1 5 1,1-4 291,-1 4 0,1-1 363,2 5 341,-5-1-309,4 1 31,-4 0-195,5 4-327,0 2 0,1 6-108,3 3 1,2 3 66,6 4 1,-1 0-203,1 1 1,3 3-43,0 0 1,0 4-57,-3-3 0,3 3 117,0-4 0,0 0-40,-3-3 1,3-1 12,0 0 0,0 1 66,-3-1 0,-1-1-3,1-2-18,-1 2 5,1-9 0,-1 6-17,0-3 0,-3-3 73,0 3 0,-5-3 5,5-1 1,-4 0 87,3 0 227,-4 0-251,2 0 1,-1-1 140,0-3 0,-1-3-45,-3-4 1,0 2-177,0-2 0,0 2 0,0-6 1,0-3 11,0-1 0,0-3-142,0-1 0,0 1 102,0-1 0,0-1-155,0-3 1,0 2-4,0-6 1,0 6 78,0-2 0,0 7 26,0 1 0,0 9 9,0-2 1,0 7-16,0-2-316,0 4-484,0-2 1,0 14 128,0 2 1,0 4-478,0 1 1,4 0 1173,0 3 0,10-2 0,-1-6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15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5710 6613 7974,'0'-8'0,"0"0"0,0 5-129,0-5 264,0 5 536,0-7-92,0 9-147,0-4 479,0 5-793,0 5 0,0 1 106,0 6 0,0 4-77,0 3 1,0 3 18,0 1 0,0 5-185,0 2 1,0 3 63,0 1 0,4 2-273,0 2 0,1 1-14,-1 3 0,-3 1-136,3-5 1,-3 2 146,-1-2 1,0-4 23,0 0 0,2-1 82,1-6 1,-1 0-18,1-4 0,-1-2 161,-2-2 1,0-1-180,0-3 231,0-2 0,0 3-61,0-4 125,0-6-179,0-1-522,0-5 0,0-5-348,0-3 914,0-2 0,0-6 0,0-2 0</inkml:trace>
  <inkml:trace contextRef="#ctx0" brushRef="#br0" timeOffset="1">5688 6727 7914,'0'-12'1,"0"1"1,0 3 306,0 1 0,0 3 221,0-4-297,0 1 1,5-5-3,2 1 0,2 3-4,-1 1 0,6 0-206,-3 0 1,4-3 131,1 2 0,0 3-162,3 1 1,3 2 42,-3-2 0,2 2-132,2-1 0,0 5-25,0 2 0,0 5-44,0-1 0,-4 2-47,0 1 0,-5 4 93,1 1 1,-4 3-3,-3-4 1,1 4 64,-5-4 0,-1 4-15,-3-4 0,-1 4 89,-3-3 0,-3 0 141,-9-1 1,-1-1-41,-6 5 1,-5-3 171,-3 3 1,-2-4-9,-1 4 0,5-5-85,2 1 1,3-2-43,1-2 0,6-3-21,1-1 1,4-4-146,0 1 1,5-3-354,-1-1-712,6 0 1016,-4 0 0,17-5 1,1-1-1</inkml:trace>
  <inkml:trace contextRef="#ctx0" brushRef="#br0" timeOffset="2">6179 6681 7901,'0'-11'-266,"0"-1"266,0 1 0,0 3 660,0 1-143,0 4 688,0-7-294,0 9-479,0-4-247,0 5 1,0 5-46,0 2 1,1 7-60,3 2 1,-2 4 91,6-1 0,-4 2-137,3 2 1,-3 4 19,4 0 0,-4-1-263,3-3 1,-4 0 121,1 0 0,1-2-80,-2-2 0,2-2-2,-1-6 0,-2 1-4,1-1 1,-1-3 6,-2-1 100,0-4 1,0 3 212,0-2-157,0-3 347,0 4 1,0-13-193,0-4 1,0-2-84,0 3 0,0-2 7,0-2 0,0-3-128,0-5 0,5-3 83,2-1 0,3-4-227,2 5 0,-3-1 59,2 4 0,-2 0 1,6 1 1,-2 4 46,-2 3 0,1 2 65,-1 2 0,1-1-14,-1 1 0,1 4-31,-1 4 150,0 1 0,1 2-106,-1 0 0,4 0 83,1 0 0,-1 2-53,-4 1 1,1 4-1,-1 4 0,-3 2 14,-1 2 1,0 3-1,0 5 1,2-1 26,-5 1 0,0 0-41,-4 0 1,0 0 16,0 0 1,0 0-10,0-1 1,0-4 151,0-3 1,0-2-7,0-2 550,0 1-382,0-1 0,1-1 270,3-2-493,-3-3-264,4-5-38,-5 0 0,-10-5 1,-3-1-1</inkml:trace>
  <inkml:trace contextRef="#ctx0" brushRef="#br0" timeOffset="3">13945 8177 8070,'0'-11'244,"0"-1"107,0 1 177,0 0-294,0 4 116,0 2-12,0 5 0,0 5-352,0 3 1,0 3 100,0 5 1,1 1-82,3 6 1,-3 1 0,3 3-110,-3 2 162,-1 5 0,2 1-150,1-1 159,-1 0-100,3 0 1,-5-3-161,0-1 1,1-4 102,3 0 0,-3-3-121,3-4 0,-3 2 170,-1-6 0,0 0-17,0-4 1,4 1 121,0-1-105,0-4-6,-4 3 1,1-9-51,3 3-178,-3 2-391,4-5 98,-5 5-457,0-6 1024,0-6 0,-5 0 0,-1-5 0</inkml:trace>
  <inkml:trace contextRef="#ctx0" brushRef="#br0" timeOffset="4">13922 8280 8069,'0'-15'-652,"0"0"448,0-1 1,0 5 533,0 0 1131,0-1-536,0 1-472,0 4 1,1 2-416,3 5 25,-3 0-74,10 10 0,-1-1-10,5 10 0,5 0 65,-1 4 0,3 4-161,1 0 0,1 3 108,2-3 0,2 3-59,3-3 0,-2 1-92,-2-2 1,-3-5-83,2 2 1,-3-4-58,-4 0 280,3-3 35,-9-5 0,7 1 19,-5-1-88,0 1 51,-3-1 0,-1-3 99,1-1 0,-1 0-90,0 0 0,-3 2 21,0-5 0,-6 1 78,2-1 2,2-3-322,-4 4 232,3-5-1819,-5 0 1465,-5 0 1,2-4-75,-5 1 410,1-6 0,-5 2 0,1-4 0</inkml:trace>
  <inkml:trace contextRef="#ctx0" brushRef="#br0" timeOffset="5">14425 8109 7923,'0'-12'0,"-2"1"226,-2 0 588,3-1-311,-4 1-136,5 4 39,0 2 318,0 5-591,0 10 0,0 4-133,0 13 1,0 2 158,0 5 1,0 6-72,0 2 1,4 2-35,0 2 0,3-4-233,-3 0 0,1-6-146,-1 2 194,-3-7 1,8-3-231,-5-5 253,5-6 1,-8 4 131,3-6 15,2 0 1,-3-3-1,4-1 32,-4-5-471,2 5 199,-5-10 6,5 4-884,-4-5 483,4 0 596,-5 0 0,0 0 0</inkml:trace>
  <inkml:trace contextRef="#ctx0" brushRef="#br0" timeOffset="6">15190 8303 8059,'0'-8'-852,"0"1"319,0 4 977,0-7-189,0 4 0,0-2 91,0 0 1,0 5 738,0-5-341,0 6-148,0-4-166,0 6 0,0 7-407,0 4 29,0 6 1,0 11-128,0 2 0,0 3 84,0 1 0,4 4-295,-1 0 0,2-1 145,-1-6 0,-1 0-360,4-4 354,-4-5 0,2-2-110,-5-5 151,0 0 52,5-3 0,-4-5 197,3 1-234,-3-5-187,-1 7-324,0-9-104,0 4 350,0-5 1,0 0 0</inkml:trace>
  <inkml:trace contextRef="#ctx0" brushRef="#br0" timeOffset="7">15521 8269 8054,'0'-12'119,"4"1"143,0-1 1,1 5 229,-2-1-246,-1 1 0,4 0 316,-2 3-214,-3 3 0,4-4-332,-5 4 64,-5-4 1,-1 10-186,-6 2 0,-3 4 103,0 0 1,-4 0-100,4 1 0,-4 3 58,3 0 1,1 1-112,4-5 1,-1 2 2,1 2-53,5-2 217,0-2 1,6-1 30,0-2-37,0 2 0,0 1 14,0 1 1,4-1 0,0 1 1,9-5 0,-2 1 1,7-2 3,-3 2 1,6 2 15,-2-2 1,2-3 4,2-2 0,0 4-44,0 0 16,-6-2 1,4 6-131,-6-4 0,0 3 137,-3 2-65,-1-1 0,-1-3-14,-2-1 0,-3 1 5,-5 3 1,0 1-13,0-1 0,-6-3 78,-6 0 0,-1-1 13,-6 5 0,0-1 166,-4 0-90,1-4 0,-1 2-102,0-6 296,-5 6-278,4-7-58,-4 8 0,9-9-140,0 3 1,9-3-55,-2-1-192,9 0 420,-3 0 0,12-10 0,0-3 0</inkml:trace>
  <inkml:trace contextRef="#ctx0" brushRef="#br0" timeOffset="8">16457 8075 7995,'0'-12'30,"0"1"0,-3-1 204,-1 1 340,0-1 271,4 1-333,0 0-141,-5 4-31,4 2-18,-4 5-69,5 0 0,0 7-201,0 4 0,0 5 154,0 7 0,0 5-136,0 3 0,0 7 8,0 4 1,1-2-176,3 2 1,-3-1-85,3 1 0,-2 1-174,2-5 0,-3-4-126,3-3 298,-3-6 1,-1 2-251,0-8 309,0-3 71,0 1 1,0-5-42,0 3-309,0-2-298,0-1-244,0-6 468,0-1 187,0-5 0,-5-5 0,-1-1 0</inkml:trace>
  <inkml:trace contextRef="#ctx0" brushRef="#br0" timeOffset="9">16446 8303 7995,'-5'-18'208,"4"2"65,-4 4 0,5 1 187,0-1 57,0 6-19,5 1-272,1 5-56,5 0 0,1 9 21,-1 2-124,1 8 1,4 0 69,3 8-69,3-3 0,-3 9-6,0-2 1,0-2-374,4 1 0,-2-4 156,-2 0 0,2-5-97,-6-2 0,4-5 319,-4 1-55,5-8-52,-7 4 1,4-9 557,-6 6-249,1-6-8,-1 3 1,0-5 90,1 0 0,-5 0-62,1 0 0,-5-1 252,0-3-286,-1-2 1,-2-7-27,0-2 0,0 2-238,0-2 34,0-3 0,-4 1 45,0-6 0,-4-1-158,5-3 0,-5-1-98,4-2 0,-1-7 41,1 3 102,3 2 1,-4-1-92,5 2 1,0 3-38,0 2 0,0 3-389,0 4 48,0-3 280,0 10 49,0-5 0,4 10-600,0-1 348,-1 5-445,-3-2-576,0 5 758,5 5 697,-3 2 0,8 4 0,-4 1 0</inkml:trace>
  <inkml:trace contextRef="#ctx0" brushRef="#br0" timeOffset="10">17086 8292 7919,'-7'0'233,"2"-2"605,5-2-742,0 3 0,1-4-338,3 5 622,-2 0-122,3 0 0,-5 5-186,0 3 144,-5 2-40,3 1 0,-7 5-35,6-1-135,-6 5 35,7-2 1,-6 1-116,4 0 1,0-1 25,4 1 0,0 1-4,0-5 1,0 4 51,0-3 0,5-1-176,3-4 1,2 1 3,1-1 157,6-5 7,-5 5 1,10-10 86,-3 3-100,3-3 75,0-1 0,1-5 110,0-3 0,-4-2-9,0-1 1,-1-1 210,1 1 0,1-6-82,-5-2 0,-1 2 57,-6-3 0,-3 1-267,-5-3 141,0-6-53,-5 4 1,-4-4-403,-10 5 130,0 0-165,-14 0 0,3 7-201,-8 4 1,1 6 2,-5 6 0,10 0-416,2 0 0,9 5 889,6 3 0,3 2 0,0 1 0</inkml:trace>
  <inkml:trace contextRef="#ctx0" brushRef="#br0" timeOffset="11">17485 8303 6580,'-1'-6'999,"-3"2"-399,3-3 263,-4 6-268,5-9 221,0 9-532,0-4-7,0 5-157,5 0 0,-2 0-37,4 0 1,-3 6 89,4 5 0,-5 5-126,5 3 1,-4 4 74,3-1 0,-4 1-119,1 4 1,-3-2-133,-1 2 0,1-7-193,3 3 0,-3-4-252,3 0 403,-3-2 0,-1-10-103,0 1 181,0-6 3,0 9 261,0-10-136,0 4 334,0-5-276,0-5 1,-3-2 12,-1-4 0,0-2 242,4-2-111,0 2-67,0-8 0,0 3-40,0-5 1,0-3-107,0-1 1,5-3-129,3 3 1,2-4 47,1 5 0,6 0-134,2 7 0,1 3 104,-1 4 1,3 2-2,-3 3 1,-3 0-271,-1 4 249,3 1-72,-5-3 1,2 10-224,-7 3 0,1 2-123,-6 1 0,1 2-881,-4 2 1407,0-2 0,-5 4 0,-1-6 0</inkml:trace>
  <inkml:trace contextRef="#ctx0" brushRef="#br0" timeOffset="12">17976 8303 7920,'-6'-5'0,"0"2"-447,2-4 239,3 4 155,-4-2 569,5 0 75,0 4 523,0-4-872,0 5 1,0 5-240,0 2 0,0 7 81,0 2-1,0 4-92,0-1 0,0 2-71,0 2 49,0 0-40,5 0 1,-4-4-23,3 0 1,-3-5 82,-1 1 1,1-2 30,3-2-13,-3 1 0,4-5-1,-5 1 32,0-5 1,0 2 218,0-5-182,0-5 0,0-2 16,0-4 0,0 2 27,0-2 1,0 2 5,0-7 0,0-1-83,0-2 0,0-3 6,0-1 1,4 0-35,0 0 0,5 1-154,-1-1 0,0 1-45,0 3-35,2 3 175,-3 4-11,4 1 16,0 5 0,0 2 5,-4 8 1,-1 2-15,-2 5 1,-1 1 9,4-1 1,-4 4-156,1 1 165,-3-1 12,-1 1 1,0-3-95,0 2 56,0-2 1,5-2 1,-2-1-37,4-2 50,-4 2 1,3-7-17,-2 4 0,-1-4 76,4 1 1,-3-3 5,4-1 1,-5 0 79,5 0-137,0-5 18,-2 4 1,4-9 202,-2 2 33,2-2-168,1-2 0,1 1 132,-1-1 1,1 0-90,-1-3 0,0 2 12,1-2 1,-2 2-35,-2 2 0,2 0 3,-3 4 0,-2 0-30,-1 4 9,-3 1 0,1-1-106,2 6 1,-3 4 42,3 4-22,-3 1 1,-1 4-4,0 3 1,0 3-26,0 0 0,0 5-146,0 0 0,0-1 14,0-3 0,0-1-154,0-3 0,0 1-153,0-5 167,0 1 0,1-5-665,3 0 992,2-4 0,6 3 0,-1-4 0</inkml:trace>
  <inkml:trace contextRef="#ctx0" brushRef="#br0" timeOffset="13">18616 8429 7875,'4'-22'0,"0"3"0,-1 2 330,-3 6 1,4 0-95,0-1 1,1 1-153,-1-1 0,-3 1 250,3 0 1,-3-1 84,-1 1-355,-5 4 0,3-2-93,-6 6 1,0-1 103,-3 4 0,0 0-169,-1 0 1,-1 1 89,-2 3 1,3 2-151,-4 6 1,4 0 30,0 4 25,1-4 94,-1 10 0,1-4-31,0 4 0,4-2 9,3-1 1,3-4-108,1 4 0,0-5 54,0 1 0,5-2-140,3-2 1,2-3 177,1-1 0,1-4 0,0 2-49,4-5 230,-4 0-188,10 0 36,-9 0 1,3-4-9,-4 0 0,-1-3 49,0 3 1,0-5 288,-4 1-248,3-2 1,-5-1 82,3-1 0,-2 2-36,-2 3 1,-3-3 31,3 2-256,-2 3 184,-2 0-161,0 5 1,0 5 60,0 2 0,0 5-19,0 3 0,0-2-8,0 2 1,0 2-8,0-2 0,0 0-167,0-4 1,0 1 106,0-1 0,3 1-314,1-1 242,5-5 1,-6-1-829,4-5 552,1 6 465,3-5 0,1 4 0,-1-5 0</inkml:trace>
  <inkml:trace contextRef="#ctx0" brushRef="#br0" timeOffset="14">18890 8006 7930,'-6'-23'0,"2"4"-291,8 0 1,-2 5-59,6-1 417,-6 2 1,7 2 151,-5-1 1,0 5 939,-4-1-430,5 6-59,-4-9-57,4 10-223,-5-4-287,0 5 0,0 5-56,0 3 0,0 7 87,0 4 1,2 8 50,1 3 0,-1 3-47,2 1 1,-3 1-189,-1-1 1,1 4-56,3 0-169,-3 0 265,9-4 0,-8 3-399,1-2 196,-1 1 70,3-12 0,-4 4 20,3-5 1,-2 0 172,2 0 0,-3-5 111,3-3 1,-1-2-112,1-2 1,-3 0 169,3 1 1,-2-5-147,2 1 312,-3-5-255,4 7-520,-5-9 189,0 9-848,0-9-674,0 4 1720,0-5 0,0 6 0,0 0 0</inkml:trace>
  <inkml:trace contextRef="#ctx0" brushRef="#br0" timeOffset="15">19518 7743 8062,'-6'-1'-270,"2"-3"0,3 2 239,1-6-17,0 6 1,0-9-163,0 4 649,0 2 601,0-5-356,0 8-363,0-8 14,0 9-52,0-4-191,-5 10 0,-2-1-84,-4 7 1,0-1 150,-1 9 1,-3 2-29,0 5 0,-6 3-70,2 6 0,-1 0-79,1 3 0,-1-2-12,4 2 143,1-3-102,9 0 0,1-2-64,5-3 1,0 2 92,0-5 0,0 4-12,0 0 0,0-2-6,0 1 0,5-4-12,3 0 0,-2 2-57,1-1 1,0 1-129,0-1 0,2-5-176,-5 1 72,5 0 242,-8-10 0,6 7 249,-4-5-254,-1 0 59,3-3 1,-4-4 135,3-1 1,-3-3-213,3 4 0,-2-6-26,2 2-23,-2 2-270,3-4-521,0 3 411,-4-5 10,4 0 478,0 0 0,1-5 0,6-2 0</inkml:trace>
  <inkml:trace contextRef="#ctx0" brushRef="#br0" timeOffset="16">19655 8154 7957,'0'-17'215,"0"2"-215,0 2-138,0 1-89,0 1 1,0 3 323,0 1 1,-1 4 289,-3-1 1,2 3-86,-6 1-236,6 5-9,-9 2 1,5 9 152,-5 3-139,-1 3-87,1 0 0,3 3 22,1 1 0,4 0-8,-1 4 0,3-5-144,1 2 0,1-7 150,3-1 0,2-5-132,6 2 1,-1-4 163,1 0 1,3-6 13,0-2 1,5-3 266,-1-1-188,3 0 1,2-1 200,3-3-288,-3-2 0,4-7 124,-5-2 1,2 1 192,-2-5 1,1 0-135,-9-4 1,3 0 40,-7 0 0,2-1-337,-9-2 64,0 1 57,-4-8 0,-7 4-422,-4-5 186,-6 5 54,-5-4 1,-6 12-96,-3-1 0,2 8-100,-1 2 0,4 6-253,0 6 0,5 1 60,2 3 0,5 7-455,-1 8 975,7 3 0,-7 6 0,2 1 0</inkml:trace>
  <inkml:trace contextRef="#ctx0" brushRef="#br0" timeOffset="17">20032 8451 7801,'0'-6'-99,"0"1"868,0 5-340,5 0-151,-3 5 1,3 1-84,-5 6 1,0 1-13,0 2 0,-2-3-40,-1 4 0,0 0-114,-5-1 0,2 4-653,-2-3 375,-2-1 161,4 1 0,-2-3-755,1 2 461,-1-7-388,2 2-323,-4-4 1093,3 1 0,1 3 0,1-4 0</inkml:trace>
  <inkml:trace contextRef="#ctx0" brushRef="#br0" timeOffset="18">20318 8006 7828,'0'-11'-261,"0"-1"128,0 6 3,0-4 1105,0 8-379,0-3 278,0 5 1,0 7-658,0 4 1,-4 3-71,0 9 0,0-3-27,4 7 0,0 2-160,0 2 0,2-2-23,1 1 1,-1 1 82,3-2 1,-1 3-160,-1-6 0,5 1 3,-4-4 1,0-4-65,-4 0 1,0-4 31,0 4 0,3-5 77,1 1 1,0-6-69,-4-1-177,0-1 108,0 5 1,0-6 98,0-1-646,0-5 328,0 5 447,-5-4 0,-1 5 0,-6-6 0</inkml:trace>
  <inkml:trace contextRef="#ctx0" brushRef="#br0" timeOffset="19">20478 7778 8037,'0'-19'7,"0"0"1,3 5 71,1-2 0,8 4 185,-5 0 0,5 5 206,-9-1 320,1 5-436,1-2 0,-3 4 209,1-3-390,-1 3 0,-2-3 13,0 8 0,1-1 29,3 4 0,-3 1-10,3 3 1,2 6-1,2 2 1,-2 2 15,2 2 0,-1 0-29,5 0 1,1 1 34,2 3-11,-3-3-58,5 4 0,-2-5-65,0-1-102,6 1 85,-9 5 0,6-6 47,-3 4 0,-6-7-52,3 8 1,-5-7-137,1 3 0,-3 4 30,-5-4 1,4 2-113,0-2 1,-1 0-325,-3 0 273,-5-1-47,4 1 1,-8 0-71,5 0 1,-5 0 127,2 0 0,-2-4-43,1 0 1,-2-2 34,3 2 0,-2 2-80,1-6 1,-2 0 120,2-3 0,-1-1 106,2 0 0,-2-3 40,5 0 45,-5-1-159,8 0 42,-9 3 0,9-8-197,-3 6-230,-3-5 182,6 2-270,-4-5 515,5 0 0,-5 0 0,-1 0 0</inkml:trace>
  <inkml:trace contextRef="#ctx0" brushRef="#br1" timeOffset="20">1827 10165 8034,'-3'-8'43,"-1"0"154,0 6 166,4-3-138,0 0 169,0 3-85,0-3-305,0 5 0,0 5 196,0 3 1,1 2-52,3 2 1,-3 4 44,3 3-96,-3 3 1,3 4-99,0 1 1,0 5 80,-4-2 1,4 7-187,-1 1 0,1 0 65,-4-4 0,0 2-201,0 2 0,0-6 111,0 2 0,0-6-105,0 2 0,0-4 3,0 0 1,0-3 117,0-4 0,4 2 59,0-6 0,1 1-38,-1-1 1,-3-2 146,3 2 1,1-6-78,-1-1 0,-1 0 23,-3 3 1,0-3-36,0-1 1,0-3-290,0 4 173,0-6 0,0 4-421,0-2 180,0-2 83,0 3 309,0-5 0,0-5 0,0-2 0</inkml:trace>
  <inkml:trace contextRef="#ctx0" brushRef="#br1" timeOffset="21">1713 10347 8080,'-5'-12'0,"4"-4"-11,-3 9 1,3 0 283,1 0-39,0-1 1,1 1 58,3-1 0,-2 0-73,6-3 0,1 1 0,6 2 0,-1-2-88,5 2 0,0-2-145,4-1 1,0-1 78,0 1 1,1 5-163,2 2 0,0-1-239,4 1 257,-4 0 1,7 4-103,-3 0 1,-2 4 138,-1 0 0,-3 5-74,-1-2 1,-2 2 113,-2-1 1,-2 2-19,-6-2 1,-3 2-1,-1 1 1,-4 1 39,1-1 0,-3 0 116,-1 1 0,-6 3-132,-6 0 0,-6 6-25,-8-2 0,-3 2 37,-6 2 1,0-4-39,-3 0 0,2-1 38,-2 1 0,4 1-17,3-5 0,5-3 18,7-5-313,2-4-42,6 2 0,6-5 337,5 0 0,10 0 0,8 0 0</inkml:trace>
  <inkml:trace contextRef="#ctx0" brushRef="#br1" timeOffset="22">2730 9948 8085,'0'-7'252,"0"-3"-16,0 9 146,0-9 62,0 8 0,-2-3 157,-1 5-111,1 0-240,-8 0 0,5 5-130,-3 3 1,-2 2 40,3 2 1,-4 0 37,0 3 1,0 3-107,-1 5 1,1 1 111,-1 3 0,1 1-121,0 2 1,-1 7 22,1-3 1,3 8-96,0 0 0,2-1 88,-1 1 0,0-1-162,3 5 1,3-4-50,-3 0 1,3-2-64,1 2 1,0 1 9,0-4 0,4-5 93,0-4 0,5-4-91,-2 0 0,-1-2 92,2-1 1,0 0 147,3 0 0,1-4-75,-1 0 1,0-5 16,1 1 0,-1 2-23,1-2 0,-1 0 5,0-3 1,5-2-15,-1-3 1,-4 3 30,-3-2 0,0 1-89,3-1 53,0 2 250,1-4-147,-1 0 630,1 0-51,-1-6-70,-5 0-536,5 0 126,-10 0 0,4-2-1187,-5-2 595,0 3 407,-5-9 0,-7 4 0,-5-6 0</inkml:trace>
  <inkml:trace contextRef="#ctx0" brushRef="#br1" timeOffset="23">2969 10256 7961,'-6'0'-111,"1"0"1968,5 0-1628,5 0 0,-2 1-28,4 3 0,1 2-26,3 6 1,-3 0-18,-1 4 0,1-2-101,4 5 83,-1 0 1,0 5-149,1 2 1,3-1 41,0 1 0,6-2-126,-2-1 1,-2 0 56,2 0 0,-1 0-125,1 0 1,1-1-11,-4 1 0,3-1 30,-4-3 0,0 1 38,-3-5 0,-2 4-123,-3-3 1,4 3 39,-4-4 1,2 0 93,-1-3 0,1-1 96,-6 0 1,5-3-100,-4 0 0,3-5 317,-3 5-90,0-5 86,1 2-294,-4-5 18,4 0-248,-5 0 0,-5-5 0,-1-2 1</inkml:trace>
  <inkml:trace contextRef="#ctx0" brushRef="#br1" timeOffset="24">3415 10233 7910,'0'-6'-288,"-1"1"770,-3 5-118,2 0-57,-3 0 0,4 0-76,-3 0 0,3 5-97,-3 2 1,-1 1 20,1 3 1,-4 0-65,0 8 0,-4 1 6,-3 7 1,1 2-144,-5 5 0,0 0 35,-4 1 1,1 3 68,-1 0 0,0 0-200,0-4 0,1-1 55,3-3 1,-1-2-30,5-5 0,0 0 135,3 0 0,2-4 43,2 0 0,0-5 9,4 1 1,-4-2-52,4-2 1,-3-3-35,3-1 0,0-3 78,4 4-59,0-6 0,0 5 81,0-3-489,0-3-192,0 4-1052,0-5 1647,0-5 0,5-1 0,2-6 0</inkml:trace>
  <inkml:trace contextRef="#ctx0" brushRef="#br1" timeOffset="25">4340 10302 8138,'0'-8'-459,"0"0"0,0 5 291,0-5 1,0 4 185,0-3 354,0 4 372,0-2-159,0 0 202,0 4-415,0-4 1,-1 3-138,-3-2 0,1 3 282,-4-3-244,4 3 0,-7 1-91,2 0 1,-2 0-13,-1 0 0,-4 4-134,-1 0 0,-4 5-78,1-2 1,-8 7 126,-3 1 1,-4 2-145,-4-2 1,1-1 98,-5 5 1,1 4-291,-1 4 1,2-1 253,2-3 0,6 1-79,-2 3 1,3-3 8,1 3 1,6-3 31,5-1 0,5 3-173,-1 1 0,7 0 108,4-5 1,3-3 42,1 0 0,1-3 8,3 3 1,2-5 329,6 1 1,3-2-267,0-2 1,2-1 160,-2-2 0,1 2-54,3-2 1,3-3-33,-3-2 0,0 2 60,4-1 0,-3 0 1,7-4 0,1 0-133,-2 0 0,5-1 65,-5-3 0,4-2-143,0-6 0,-3 5 74,7-1 0,-10-1-158,3-6 0,-11 6 26,3-2 1,-2 2-301,-6-3 198,3 1-249,-13-1-329,5 6 1,-8-3 306,-2 5 0,-2 1-338,-5 3 0,-1 0-31,1 0 859,-1 0 0,1 0 0,0 0 0</inkml:trace>
  <inkml:trace contextRef="#ctx0" brushRef="#br1" timeOffset="26">3769 10758 8190,'-5'-11'0,"4"3"0,-3 1 0,2 3 367,2-4 0,-3 5 226,-1-5-95,0 5 1,9-5-33,3 4 1,2-1-183,1 1 0,5 3-30,-1-3 0,5 1 30,-1-1 1,6 2-232,2-6 0,4 6 143,-5-2 1,2-1-96,-1 1 1,1-4 52,2 5 1,-2-5-466,-5 4 0,-1-1 209,-3 1 1,-2 3-496,-1-3 0,-5 2-640,0-2-538,1 3-410,-11-4 2185,4 5 0,-10 5 0,-1 1 0</inkml:trace>
  <inkml:trace contextRef="#ctx0" brushRef="#br1" timeOffset="27">4134 10222 8348,'0'-12'0,"0"1"0,0 3 247,0 1 392,0 4-228,0-2 1,0 4 812,0-3-321,0 3-266,0-4-517,0 5 10,0 5 1,-1-2-94,-3 9 0,3-2 101,-3 9 0,-2 5-107,-2 7 0,-2-1-18,-1 4 0,-1 2-127,1 6 1,3 2-66,1-2 0,-1-1 155,-3 1 0,3-6-211,0 2 0,5 0 72,-5-3 1,4 2-68,-4-7 1,5-1 97,-5 2 0,4-7 48,-3-1 1,4-2 65,-1-6 0,2 1 193,-2-5 0,3 0 443,-3 1-251,3-1-194,1 1 1,0-5 114,0 1-615,-5-6 351,3 4-1342,-3-6 749,5 0 1,5-6-1,2 0 1</inkml:trace>
  <inkml:trace contextRef="#ctx0" brushRef="#br1" timeOffset="28">4911 10073 8200,'1'-10'-710,"3"2"0,-3-2 354,3 3 1,-3 0 468,-1 0 135,0-1 84,0-3 0,2 1-152,1 2 1,-1 2 512,2 2-51,-3 2-143,-1-3-66,0 5 0,0 5-220,0 3 0,-1 4-65,-3 3 1,1 3-5,-4 4 1,-1 1-100,-3 0 1,-1 4 68,1-1 1,-1 6-105,1-1 1,1 2 71,2 1 0,-1 4-117,5 0 0,-3 0 90,3-4 0,-1 1-104,1-1 1,3 3 42,-3-3 1,3 3-155,1-7 0,1 2 51,3-2 1,1 2-107,3-5 1,2-1 338,-3-3 0,2-4-162,-1 0 1,6-1 311,-3 1 1,3-1-95,-2-3 0,0-2 21,3 2 1,-2-2 82,2-2-136,-2 0 1,-2 0 40,1-4-71,-1 3-334,1-8 1,-5 7-42,1-6-1103,-5 1 606,2-4-1061,-5 0 1247,-5 0 1,2 0 567,-5 0 0,1-5 0,-5-1 0</inkml:trace>
  <inkml:trace contextRef="#ctx0" brushRef="#br1" timeOffset="29">5162 10496 8081,'0'-12'-105,"0"6"435,0 1 1,1 5-81,3 0 1,-2 5 78,1 3 1,-1 3-187,-2 4 0,3 4 18,1 8 0,0 0-27,-4 7 1,0-2-7,0 6 0,1 1-183,3-1 0,-3 5 48,3-1 0,-3-3-141,-1-1 0,2-2 30,2-2 0,-3-3-53,3-1 1,-2-4 85,2 0 1,-3-5 26,3-2 0,1-4 42,-1 4 1,0-5-8,-4 1 5,0-2 18,0-2-66,0 1-264,0-6-57,0-1 0,-2-5-12,-1 0 1,1-1-226,-1-3 0,-2 1 624,1-4 0,-5-6 0,2-5 0</inkml:trace>
  <inkml:trace contextRef="#ctx0" brushRef="#br1" timeOffset="30">5174 10656 8081,'0'-23'0,"0"4"181,0 0 1,0 4-4,0-5 1,3 7-1,1-3 1,5 4 58,-1 0 0,-1 5 12,5-1 1,-3 2-201,6-2 0,-1 2 62,1 2 1,3 3-49,5-3 1,0 3-30,-1 1 0,1 0-172,0 0 1,-1 3-9,-3 1 1,-3 5-48,-4-1 1,-1 2-42,0 1 1,-4 2 70,-3 2 1,-4-1 0,-4 5 1,-4-4 63,-7 4 0,-7 0 98,-4 4 1,-6-4-72,2 0 1,-2-1 78,1 1 1,3 1-42,6-4 0,0-5 3,3-3-506,2-6 162,11 3 165,1-5 0,20-10 0,4-3 0</inkml:trace>
  <inkml:trace contextRef="#ctx0" brushRef="#br1" timeOffset="31">5882 10187 8134,'-5'-11'830,"3"5"-401,-3 1 223,5 5-259,0 0 1,0 5-193,0 2 1,0 5-143,0 3 0,0-1-9,0 5 0,0 0-133,0 4 0,0 0 88,0-1 1,2 1-46,1 0 1,0-4-119,5 0 1,-5-5 51,5 1 1,-5-2-163,0-1 201,4-1 0,-5-1-89,6-2 0,-6-2 67,2-2 0,-1-3-971,1 3 90,-3-3-161,4-1 1131,-5 0 0,-10 0 0,-3 0 0</inkml:trace>
  <inkml:trace contextRef="#ctx0" brushRef="#br1" timeOffset="32">5665 10496 8114,'0'-12'503,"5"1"1,1 1-288,6 2 0,-1 2-30,0 2 0,1 1 82,-1-4 0,6 3-147,2-4 0,4 5 132,3-5 0,-2 4-212,3-3 1,-3 4 46,-1-1 0,-4-1 53,0 1 0,-1-3 29,1 3 1,-1 0 43,-3 4-85,-2-5-67,3 4-2250,-5-4 1653,-4 5 0,-3 1 535,-8 3 0,-8 2 0,-5 6 0</inkml:trace>
  <inkml:trace contextRef="#ctx0" brushRef="#br1" timeOffset="33">5710 10758 7720,'-6'7'599,"1"-2"255,5-5-268,0 0-193,5 0 1,-2 0-145,4 0 1,1-1-9,3-3 0,2 1-161,2-4 0,3 3 112,5-4 0,0 4-102,-1-3 1,1 3 5,0-4 1,0 2 48,0-2 1,-2 0-71,-2 4 0,2-4 10,-6 4 0,4-1-158,-4 1 1,-3 3 161,-5-3-1239,1 3 551,-2 1-509,-1 0 0,-5 1 1108,0 3 0,-10-3 0,-3 5 0</inkml:trace>
  <inkml:trace contextRef="#ctx0" brushRef="#br1" timeOffset="34">6613 10370 8094,'6'-11'421,"-1"4"128,-5-3 183,0 4-565,0 0 1,-4-1 304,0 3-363,-4 3 1,1-3 140,-4 8 1,-3-1-323,-5 4 1,4 2-2,-8 6 0,6-2-43,-2 2 1,4 3 85,-4 1 1,6-1-107,2 1 1,1-4-4,6 4 0,-4-5 112,4 1 0,1-2-58,3-2 0,0 1 77,0-1-10,5 1 1,1-2-5,6-3 0,-1 0-2,0-3 1,1-3 41,-1 3 0,1-3 26,-1-1 80,0 0 1,1 0-118,-1 0 1,-2-4 51,3 0-16,-9 1-17,13 3 0,-16 0 41,0 0-53,-5 0 1,-7 0-48,1 0 0,-2 5-12,-2 2 1,2 3-7,-2 2 1,-3 1 46,-1 2 1,1-3-24,-1 4 0,5 0 14,-1-1 1,4 2 73,3-2 1,-1-2-25,5 2 0,1-2 11,3-2 0,0 1 47,0-1 1,1-3-67,3-1 1,2-3 137,5 4 0,1-6-119,-1 2 0,4 1 159,1-1 0,3 0-136,-4-4 1,5 0-29,-1 0 0,-1 0-41,1 0 1,-4-2-147,4-1 0,-7 1-103,3-1 1,-9 1-954,6 2-538,-8 0 1738,1 0 0,0-5 0,1-1 0</inkml:trace>
  <inkml:trace contextRef="#ctx0" brushRef="#br1" timeOffset="35">6715 9868 8062,'0'-12'0,"0"5"0,0-1 635,0 5 53,0-7 199,0 9-404,0-4 392,0 5-627,0 5 1,0 1-109,0 6 0,2 3 58,2 0 0,2 4-132,5-3 0,-3 3 66,0-4 0,3 5 20,4-1 1,2-1-32,-2 1 1,1 0-87,3 4 0,3 0-104,-3-1 1,-1 1 74,1 0 1,-1 4-44,1-1 1,-3 6 117,-4-1 0,-1 0-236,0 0 0,0 2-43,-4-3 1,0 2-56,-4-2 1,-1 3 108,1-2 1,-1-2-77,-2 2 1,-5-5 151,-3 5 1,2-6-24,-2 2 1,0-3 61,-3-1 0,0-2-63,-1-2 1,5-1 166,-1-3 0,0-2-71,-3 2 0,1-2-66,2-2-356,-2 1 204,4-1-326,-1-5 103,-3 0-281,9-6 401,-4 0 0,6-2 317,3-2 0,-3-2 0,4-5 0</inkml:trace>
  <inkml:trace contextRef="#ctx0" brushRef="#br1" timeOffset="36">7149 10496 7964,'0'-12'0,"0"1"137,0 0 107,0-1 0,0 4 1049,0 1-243,0 4-330,0-2-625,6 5 0,-5 2 113,3 1 0,1 5-205,-2 7 1,5-1 82,-4 5 0,0 0-133,-4 4 1,4 0-22,-1 0 0,1 0 20,-4-1 1,4-3-2,0 0 1,0-5-128,-4 2 0,1-4-124,3 0 205,-3-1-57,4-4 109,-5 3 32,0-9 0,0 3-5,0-8 0,1 1 7,3-4 0,-3-1 15,3-3 0,2-1 12,2 1 1,-2-6-51,2-2 0,0-1 22,3 1 0,2-4-57,2 0 0,-2 1 56,2-5 1,1 4-10,0 4 1,-1 3 50,-4 4 1,-3 2 127,0 2 1,-5 3-83,5 5 1,-4 0-23,3 0 0,-3 5 130,4 3 0,-6 3-65,2 5 0,-1 1 53,0 6 0,-1 0-79,2 0 0,-3 0-111,-1 0 1,0-1-30,0 1 1,0-4-224,0 0 0,1-5 48,3 2 1,-3-4 65,3 0-275,-3-1 0,-1-3-199,0-1 629,5-4 0,2 7 0,4-4 0</inkml:trace>
  <inkml:trace contextRef="#ctx0" brushRef="#br1" timeOffset="37">7561 9753 8146,'0'-6'-699,"0"-4"902,0 9 1,-2-6 634,-1 4-206,1 1 94,-3-3-295,5 5 464,0 0-692,0 5 1,1-3-86,3 1 1,-1 4 59,4 0 1,-3 2-155,4-1 0,-4 2 101,3-2 1,1 2-4,3 1 0,-3 4 9,0 1 1,-1 0-1,5-1 0,-1 3-127,0 5 0,1 0 123,-1 0 0,1-1-32,-1 1 0,2 1 26,2 3 1,-2-2-108,2 6 1,1-2 102,0 1 0,0 3-169,-1-2 0,-1-2 29,5 2 1,-5-1 51,2 4 0,-4-2-98,0 2 0,-2-6 58,-3 6 1,0-3-122,-3-1 1,-3 2 70,3-5 0,-3 1-98,-1-2 0,-1-2 129,-3 3 0,1-3 1,-4-1 0,0-4 8,0 0 0,-2-1-4,5 1 0,-4-1 71,5-3 0,-5-2-72,4 2 0,-3-2 63,3-2 1,-4-3-53,4-1 0,-3-3 53,3 4 0,-5-5-46,1 5-294,3-5-5,-5 7-474,4-9 300,0 4-236,0-5 56,6 0 1,11 0-1,1 0 1</inkml:trace>
  <inkml:trace contextRef="#ctx0" brushRef="#br2" timeOffset="115">1804 11318 10395,'0'8'196,"0"-1"-169,0 1 0,2 3-124,2 1 162,-3-6 0,5 3-29,-2-5-1,-3 5 0,9-4 11,-2 2 0,-2 2 24,2-5 1,-4 4 6,3-5 1,-3 3 33,4-3-8,-6-1-68,9 8 38,-5-4 18,0 0-66,4 0 30,-3-1-33,-1-4 1,4 5 8,-2-2 1,-2-3-21,2 3 0,-1 1 1,5-1 1,-1 0 4,1-4 0,3 1-8,0 3 0,0-3-115,-3 3 138,4-3-19,-3-1 0,7 0-136,-5 0 138,1 5-54,0-3 0,-2 3-2,5-5 1,-4 0 33,4 0 0,-3 0-7,3 0 1,-4 0 44,4 0 0,0 0 11,4 0 0,-4 0-9,0 0 0,0 0 7,4 0 1,0 0 4,-1 0 1,3 0 13,1 0 1,-2 0-4,3 0 1,1-4-24,-1 0 1,4-1 9,0 1 1,-2 2-110,1-6 98,-4 5-6,7-2 1,-4 2-134,5-1 143,0-5-57,1 8 1,-1-6-5,0 3 1,1 3 3,-1-3 0,-1 2-6,-3-2 1,2 3 42,-5-3 0,1 1 3,-2 0 0,-2 1 15,3-1-40,2 1 1,-5-3 0,9 4 64,-2-3-50,2-2-15,1 5 1,0-8 6,0 5 0,5-5-43,-1 1 0,0 2-5,-4-2 0,-4 5 22,1-5 1,-1 5-13,5 0 0,-5 0 5,0-1 0,0 3 5,0-3 0,2-1-15,-6 1 1,5 0 30,-4 4 0,-1-3 4,-3-1 1,-1 0 25,-3 4 1,2 0 92,-2 0 1,-1 0-33,1 0 0,-1 0 143,1 0 1,1 0-138,-5 0 1,2 0-18,-2 0 0,-2 1 36,2 3 1,-2-1 32,-2 4 0,1-3 55,-1 4 0,0-2-260,1 2 0,-1 2-419,1-3 1,-1 2 254,1-1 0,3 2 40,0-2 0,0-2 152,-3 2 0,0-6 2,4 2 0,-4 1 31,3-1 0,-2 0 9,-1-4 229,-1 0-139,0 0 353,-4 0-226,-2 0 291,-5 0-388,0-5 54,0-2-207,5-4-64,-4-1 150,4 1 1,-1 3-105,0 1 91,5 4 75,-8-7-26,9 9-92,-3-9 0,3 7 0,-3-4 0,3 4 12,-2-1 0,2 3 3,2 1 1,-5-4-37,1 0 0,0 0 17,3 4 1,0-1-8,1-3 0,-1 3-13,1-3 0,-1 3 2,0 1 1,5 0 4,-1 0 1,0-5 1,-3 4 2,-1-3 1,0 3-2,1 1 1,-5 0-33,1 0 1,0 0 35,3 0 0,0 0 9,1 0 1,3 0-77,0 0 0,4 0-7,-3 0 1,3 0-4,-4 0 1,5 0-133,-1 0 0,-1 0 32,1 0 0,-5-2 103,1-1 0,-1 1 244,1-1 43,-2 1-263,4 2 0,-2 0 134,0 0 1,2 0-35,-2 0 0,1 0 31,3 0 0,3-4-26,-3 1 1,2-2-6,2 1 0,0 1-44,0-4 0,0 4 28,0-1 0,3 2-57,1-2 0,0 3 80,-5-3 0,0 3 13,-3 1 0,5 0 16,-5 0 1,9 0 11,-5 0 1,2 0-25,-2 0 0,5 0 14,3 0 0,2 0-168,1 0 0,0 3 141,0 1 1,4 0-130,1-4 0,4 0 103,-1 0 0,1 0-9,-1 0 0,2 0 39,-2 0 1,-2 0 126,2 0 1,-4 0-123,4 0 0,-5 0 110,1 0 1,3 0-60,1 0-865,-3 0 830,5 0 1,-4-1-154,2-3 1,2 3-20,-2-3 1,-2 3 9,2 1 0,-1-4 75,1 0 1,1 0-15,-5 4 1,0-4 56,-4 1 1,-1-1 19,-2 4 1,1-4 121,-6 0 1,1 0-84,-4 4 1,-4 0-55,0 0 0,-5 0 344,1 0 1,-2 0-535,-2 0 0,1 0 159,-1 0 0,2 0-72,2 0 0,-2 0 55,2 0 1,1-4-17,-1 1 0,2-2 30,-2 1 0,-2 3-43,2-3 1,-2-1 332,-2 1-120,1-5-67,-1 8 1,1-4 138,-1 5 0,-3-4 58,-1 0-384,1 0 119,3 4-174,1-5 0,-1 3 106,0-6 0,-3 5 43,0 0 0,-1-2-14,5 1 10,-1-5 1,1 6 25,-1-4-85,-5 4 0,-1-3-217,-5 2 39,5 3-388,-3-4-479,3 5 0,-9-2 482,0-1 1,-5 1 612,2-1 0,-14 1 0,-3 2 0</inkml:trace>
  <inkml:trace contextRef="#ctx0" brushRef="#br2" timeOffset="116">4568 12072 8062,'7'0'-732,"-2"0"5090,-5 0-4239,-5 5 0,-2 0 86,-4 3 1,0 2-310,-1-3 1,1 4 105,-1 0 0,1 0-69,-1 1 0,1-1-48,0 1 0,0 3 32,4 0 1,0 0 13,4-3 0,1 3 13,-1 0 0,1 0-147,2-3 199,0-1 9,5 1 1,-2-5-43,5 1 39,-1 0 4,5-2 0,-1 3-6,0-5 1,1 3 33,-1-3 0,4 0 112,1-4 1,0 0-92,-1 0 1,-2-1 108,2-3 0,-2-1 110,-2-3 1,0-2-47,-4 2 1,2-3 28,-5-4 0,4 2-157,-5-2 0,1-3-71,-4-1 1,0-3-13,0-1 1,-1 1-197,-3-1 1,2-1 100,-6-3 0,0 3-153,-3-3 0,-1-1 91,1 2 1,-2 0 77,-2 7 1,2-2-166,-2 2 0,3 1 56,0-1 0,1 5-31,-1-1 0,1-2 29,-1 2 76,1 0 0,0 3 50,-1 1 0,6 3 147,2 1-44,-2 4-126,-1-7-20,1 9 432,1-4 9,5 5-197,0 0-106,0-5 1,1 3 69,3-2-29,2 3 1,6 1 2,-1 0 1,-3 0-78,-1 0 1,1 0 25,3 0 1,1 0-15,-1 0 0,6 0 61,2 0 1,2 0 92,2 0 0,0 0-107,0 0 1,-4 0 13,0 0 0,-4 0 13,4 0 0,-1 0 5,1 0 1,-1-1 59,-3-3 0,-1 2-74,5-6 1,-5 5 86,1 0-76,-2-4-37,-2 6 0,-3-5 90,0 2-122,-6 3 14,3-4-332,-5-1-600,0 5-614,0-4 0,-6 10 1498,-6 3 0,1 2 0,-6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283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17919 18022 7944,'-6'-5'885,"-4"4"-323,9-4 83,-5 5 608,6 0-887,0 5-222,-5 1 1,4 9-197,-3 1 1,3 4 118,1-1 1,-4 6-114,0 2 0,1 1 13,3-1 0,-2-2 66,-1 5 1,1-3-179,-1 3 0,1-4 28,2 0 0,0-3-156,0-4 1,0 2 11,0-6 0,2 1 26,1 0 0,-1-4-115,1 4 47,4-4 0,-5 0 86,6-1 1,-6-3-69,2-1-112,-3 1 248,5 3 1,-5-3-497,3 0 33,-3-6 612,-1 3 0,-5-5 0,-2 0 0</inkml:trace>
  <inkml:trace contextRef="#ctx0" brushRef="#br0" timeOffset="1">17794 18148 7944,'0'-12'-40,"0"5"193,0-1 0,0 4 297,0-3 0,4 3-98,-1-4 0,5 4-14,-4-3 0,3 3-2,-3-4 1,5 5-68,-1-5 1,2 5-61,1 0 1,1-2-1,-1 1 0,0-4-163,1 4 0,3 1 84,0 3 0,2-4-207,-2 0 1,-2 0 69,2 4 1,2 0-561,-2 0 396,0 5 1,-4 0-38,1 3 0,-5 2-225,1-2 115,-5 2 1,2 1-57,-5 1 1,0-1 83,0 0 0,-5 1-64,-3-1 1,-2 1 129,-2-1 1,1-3 61,0-1 0,-5 1 2,1 3 0,0 0 127,3-4 0,1 2-27,0-5 0,0 1 239,4-1 1,-3-3 50,2 3 0,2-3-48,-2-1-92,6 0-33,-9 0-802,5 0 745,0 0 0,-4 0 0,3 0 0</inkml:trace>
  <inkml:trace contextRef="#ctx0" brushRef="#br0" timeOffset="2">18159 18034 7944,'0'-8'0,"0"0"1118,0 6-282,0-3 427,0 0-359,0 3-413,0-3-236,0 5 0,4 5-209,0 3 1,0 2 143,-4 2 0,3-1-411,1 0 1,0 5 129,-4-1 0,4 1-411,0 0 0,1-4 109,-1 3 0,-3-2-466,3-1 364,-3-1 373,-1 0 0,0-3 57,0 0-151,0-6 173,0 3 381,0-5 169,5-5-351,-4-1 0,6-6 128,-4 1 0,0 1-24,5 2 1,-5-2-131,5 2 1,-4-5-13,3-3 1,1 1-47,3 4 0,1 0-90,-1 4 0,1-3 46,-1 2 0,-3 3-148,-1 1 0,1-1 120,3 1 1,1 1-89,-1 3 0,-3 0 107,-1 0 0,1 0-14,3 0 1,0 1 14,-4 3 0,3 2-25,-2 5 0,-3 1 5,-1-1 0,1 6-48,-1 2 1,3 1-149,-3-1 0,1 3 0,-1-3 0,-1 2 91,4 2 0,-3-4-56,4 0 0,-6-5 27,2 1 0,-2-2 58,2-2-9,-2 1 5,3-1-31,0-4 20,-4-2 35,4-5 56,-10 0 0,-1-5 0,-6-2 0</inkml:trace>
  <inkml:trace contextRef="#ctx0" brushRef="#br1" timeOffset="3">14847 17371 7804,'6'0'-1221,"0"0"1438,-6 0-50,5 0 0,-4-1 21,3-3 16,-3 3 6,-1-4 250,0 5-357,0 5 1,-1-3 142,-3 6-188,-2 0 1,-6 3-100,1 0 1,-1 1-37,1-1 0,-1 2-240,1 2 1,3-2 8,1 2 1,0-2-130,0-2 0,0 1 437,4-1 0,1 0 0,-3 1 0</inkml:trace>
  <inkml:trace contextRef="#ctx0" brushRef="#br1" timeOffset="4">14676 17417 7782,'0'-7'-1142,"-1"1"1942,-3 2-34,2 3-105,-3-4-458,0 5 0,-1 5-261,-5 3 0,3 1 63,0-2 1,1 7-343,-5-2 1,5 2 28,-1-3 0,4 0-146,-3 1 0,3-2 213,-4-2 1,6 2-285,-2-3 525,3-2 0,-4 6 0,-2-5 0</inkml:trace>
  <inkml:trace contextRef="#ctx0" brushRef="#br1" timeOffset="5">14447 17497 8096,'-5'-7'-46,"4"2"0,-5 2 127,2-1 0,1 0 20,-4 4 0,3 0 23,-4 0 1,5 4 41,-5 0 0,4 3-63,-4-3 0,2 1-219,-1-1 31,-4-3 0,5 8-553,-5-5 296,4 5-125,-3-8-343,4 9 810,-1-4 0,-8 6 0,3-1 0</inkml:trace>
  <inkml:trace contextRef="#ctx0" brushRef="#br1" timeOffset="6">14185 17485 8048,'5'-6'-60,"-4"0"107,3 2 120,-3 3-216,-1-4 1,-4 6 102,1 3 1,-6-2-109,1 6 0,2-1-19,-2 5 1,0-1 51,-3 1 0,-3-1-244,3 0 1,-3 1 109,6-1 1,-1-3-261,2 0 415,2-1 0,-1 5 0,0-1 0</inkml:trace>
  <inkml:trace contextRef="#ctx0" brushRef="#br1" timeOffset="7">13842 17554 8334,'0'-6'419,"0"0"-74,-5 6-657,4 0 184,-9 6 1,5 0 171,-3 5 1,-1-3-371,5 0 1,-5-5 7,2 5-176,-3 0 0,-1-1 494,4 1 0,-8-1 0,2 5 0</inkml:trace>
  <inkml:trace contextRef="#ctx0" brushRef="#br1" timeOffset="8">13648 17554 7958,'-11'-6'-17,"-1"0"-79,1 6 175,-1 6 1,2 0-45,2 5 1,0-3-149,4 0 1,-4-5 77,4 5 1,-3-4-288,3 3 1,-1-4 321,1 1 0,3 2 0,-4 0 0</inkml:trace>
  <inkml:trace contextRef="#ctx0" brushRef="#br1" timeOffset="9">13317 17554 8055,'-12'0'0,"2"1"-493,3 3 233,-4-3-194,5 9 354,-5-3 0,3 3-276,0-3 376,6-1 0,-8-1 0,3 1 0</inkml:trace>
  <inkml:trace contextRef="#ctx0" brushRef="#br1" timeOffset="10">13100 17588 7997,'-12'-11'0,"5"4"-333,-1 4 331,6-4-118,-9 6 252,5-4-138,-5 5 1,-1 5-2,1 3 0,3-2-211,1 2 166,-1-1 1,-2 5-440,2-1-64,-2 0 555,4-4 0,-6 3 0,1-4 0</inkml:trace>
  <inkml:trace contextRef="#ctx0" brushRef="#br1" timeOffset="11">12769 17622 7826,'11'0'0</inkml:trace>
  <inkml:trace contextRef="#ctx0" brushRef="#br1" timeOffset="12">21471 17177 7747,'5'-6'-934,"-3"-5"963,3 10 36,-5-4 1,0 4 266,0-3-71,0 3 166,0-4-307,-5 5 0,2 0 46,-5 0-116,6 5 1,-7 1 5,5 6 0,-1-5-65,1 1 0,2-1-214,-6 5 0,4-2-173,-3-2 1,0 2 181,0-3 0,-2 0-186,5 0 0,-1-3 400,1 4 0,3-6 0,-4 8 0,5-3 0</inkml:trace>
  <inkml:trace contextRef="#ctx0" brushRef="#br1" timeOffset="13">21643 17177 7763,'11'-5'0,"-3"4"324,-1-3 0,-4 1 196,1-1-226,-3 3 1,-5 5-442,0 7 1,-5 2 86,2-5 1,0 4-189,0-4 1,3 5 116,-4-6 1,5 4-43,-5 0 1,4 0-717,-4 1 307,6-1 582,-3 1 0,0-1 0,-2 0 0</inkml:trace>
  <inkml:trace contextRef="#ctx0" brushRef="#br1" timeOffset="14">21860 17211 8155,'-6'7'460,"4"3"-467,-6-3 1,1 0-128,-5 0 0,1 1 138,-1 3 0,5-1 31,-1-2 1,4 1-835,-3-5 799,4 5 0,-2-8 0,5 4 0</inkml:trace>
  <inkml:trace contextRef="#ctx0" brushRef="#br1" timeOffset="15">22168 17200 7763,'-8'0'183,"1"0"1,3 4 286,-4-1 1,1 5-348,-5-4 1,2 5-199,2-2 0,-2 0-237,3 0 0,0 0 149,0 0 1,4 3-545,-1-2 1,3-2 706,1 2 0,0 0 0,0 3 0</inkml:trace>
  <inkml:trace contextRef="#ctx0" brushRef="#br1" timeOffset="16">22499 17246 7756,'-11'0'853,"-1"0"-258,6 0-923,-4 5 215,3 1 0,-3 5-18,3 1 1,-2-1 55,5 1 0,0-5-457,4 1-243,0-1 456,0 5 319,0-6 0,10 4 0,3-3 0</inkml:trace>
  <inkml:trace contextRef="#ctx0" brushRef="#br1" timeOffset="17">22670 17268 9062,'-6'8'-397,"2"0"0,2-2-15,-2 2 0,3 2 412,-3-3 0,-3 3 0,1 2 0</inkml:trace>
  <inkml:trace contextRef="#ctx0" brushRef="#br1" timeOffset="18">23024 17303 7756,'6'6'325,"-5"0"-474,3-2-564,-3-3 544,-1 4 268,0 1 1,0-4-262,0 6 0,-1-6 9,-3 2-410,3 2 563,-5 1 0,6 4 0,0 1 0</inkml:trace>
  <inkml:trace contextRef="#ctx0" brushRef="#br1" timeOffset="19">23310 17337 7756,'-11'0'229,"-1"0"132,1 0 1,3 0-262,0 0 12,1 0 1,-5 4-234,1-1-127,0 6-75,-1-2 1,6 4 129,2 1 193,3-6 0,1 4 0,0-4 0</inkml:trace>
  <inkml:trace contextRef="#ctx0" brushRef="#br1" timeOffset="20">23413 17371 8259,'6'0'916,"-1"0"-905,-5 0 1,-5 1-96,-2 3 1,-2-1-657,1 4-244,-2 1 984,9 3 0,-10 1 0,5-1 0</inkml:trace>
  <inkml:trace contextRef="#ctx0" brushRef="#br1" timeOffset="21">23790 17417 7756,'6'5'206,"-1"-4"1,-4 4-207,3-5 0,-1 0 0,4 0 259,-4 0-234,2 5 0,-5-2-25,0 4 0,0 1 0,0 4 0</inkml:trace>
  <inkml:trace contextRef="#ctx0" brushRef="#br1" timeOffset="25">13123 18285 7107,'0'-7'359,"0"2"0,3 4-169,1-3-32,0 3 6,1-4 0,-2 4 81,4-3-145,-4 3 1,7-4-40,-2 5 0,-2 0-9,1 0 0,1-4-7,4 0 0,-5 0-10,1 4 1,1 0 29,6 0 1,-2 0-19,2 0 1,-3-4-51,0 1 0,1-1 54,2 4 1,-3-2 73,4-1-9,-4 1-208,0-3 0,-5 5-265,1 0-24,-5 0 0,0 0-35,-6 0 0,-4 4-705,-4 0 1121,-1 5 0,1-8 0,0 4 0</inkml:trace>
  <inkml:trace contextRef="#ctx0" brushRef="#br1" timeOffset="26">13168 18365 8031,'-6'0'-14,"1"0"1243,5 0-1000,5 0 0,1 0-258,6 0 1,-1 0 82,1 0 1,3 0-16,0 0 1,4 0 77,-4 0 0,4 0 27,-3 0 0,-1-2-208,-4-1 0,1 1 96,-1-1 1,-3 1-410,-1 2 269,-4 5 1,2-2 107,-5 5 0,0-1 0,0 5 0</inkml:trace>
  <inkml:trace contextRef="#ctx0" brushRef="#br1" timeOffset="27">13716 18148 8031,'-5'-7'481,"4"2"-137,-4 0-82,5 4 140,0-4 58,-5 5-230,4 0 0,-6 0-164,4 0 0,0 0 90,-5 0-175,6 5 1,-7 1 126,5 6 0,-3 0-186,3 4 0,-4-4-86,4 4 1,-1 0 104,1-1 0,3 4-42,-3-3 1,3-1 64,1-4 0,0 1-430,0-1 280,0 0 0,1 0-11,3-4 1,3 0 135,4-4 1,-3-1 47,-1 1 1,1-1 63,3-2 1,1-4 211,-1 0 1,0-5-54,1 2 0,-1-4-64,1 0 0,-1 0 131,1-1 0,-1 1-82,0-1 1,-4 1-108,-3 0 1,-3-5-16,-1 1 1,0 0-162,0 3 1,-4 1-83,0 0 1,-5 3 40,2 0 0,-3 2-50,-2-2 1,5 0-9,-1 4-55,0 0 1,-3 4 112,-1 0 0,5 0-289,-1 0 1,4 5-90,-3 3 1,4 2 506,-1 1 0,-2 6 0,0 0 0</inkml:trace>
  <inkml:trace contextRef="#ctx0" brushRef="#br1" timeOffset="28">13968 18365 8225,'0'-7'-265,"0"-3"0,-2 9 1352,-1-3-728,1 3 0,-3 0 170,5-3-312,0 3-436,0-5 87,0 6-120,0 6 104,0-5 1,0 5-832,0-2 979,0-3 0,0 9 0,0-3 0</inkml:trace>
  <inkml:trace contextRef="#ctx0" brushRef="#br1" timeOffset="29">14105 18079 8031,'-5'-6'0,"3"0"246,-1 2 180,1 2 1,1-4 233,-3 2-50,3 3-20,-4-4-107,5 5-279,0 5 1,0 1 0,0 6 0,0-1-195,0 1 0,4-1 102,0 0 0,-1 5-252,-3-1 1,4 0 70,0-3-161,0-1 1,-4 0-10,0 1 1,1-6-238,3-2 15,-3 2 342,4-4-9,-5 3-34,0-5 265,-5 0-49,4 0 114,-4 0-108,5 0-9,0-5 1,0 2 7,0-5 0,1 6-26,3-2-13,2-2 0,6 5-4,-1-3 0,0 2 7,1 2-58,-1 0 1,1 0-3,-1 0 1,1 4 5,-1 0 1,0 1-12,1-1 1,-5-2-95,1 6 57,-5 0 1,5 3-68,-4 1 1,0-5-35,-4 1-448,0-1 320,0 5 0,-5-2-11,-3-2 1,2 0-66,-2-4 195,1 0 0,-5-4 211,1 0 0,3 0-103,1 0 0,3 0 151,-4 0 0,5-1-142,-5-3-276,0 3 348,-3-4 0,-1 0 0,1-2 0</inkml:trace>
  <inkml:trace contextRef="#ctx0" brushRef="#br1" timeOffset="30">14093 18056 8031,'-11'0'427,"5"-5"-148,1 4 0,5-5 595,0 2-537,0 3 0,1-4-124,3 5 1,-2 0 41,6 0-247,-1 0 1,5 0-96,-1 0 0,1 0 104,-1 0 1,4 0-158,0 0 1,5 0 53,-5 0 0,4 0-199,-4 0 1,4 0 57,-4 0 1,4-4-33,-3 0 0,-1-4-299,-4 5-326,1-1-244,-1 4 1128,-5 0 0,-1 0 0,-5 0 0</inkml:trace>
  <inkml:trace contextRef="#ctx0" brushRef="#br1" timeOffset="31">14642 18034 8260,'0'-7'1842,"-6"2"-1661,0 10 1,-1 0 47,-1 3 1,2 2-269,-2-2 0,-1 2 96,5 1 0,-5 4-203,2 1 1,0 3 32,0-4 0,-1 4-15,-3-4 0,3 4 135,1-4 1,-1 1-24,-4-5 0,1 4-8,0 1 1,3-2 37,0-7 0,5 2-215,-5-5 162,5 5-566,-2-8 26,5 4-571,0-5 1150,0-5 0,0-1 0,0-6 0</inkml:trace>
  <inkml:trace contextRef="#ctx0" brushRef="#br1" timeOffset="32">14482 18034 8031,'-12'0'0,"5"-2"70,-1-2 0,5 2 352,0-6-204,1 6 94,2-3 0,0 3 242,0-1-437,0 1 1,2-3-578,1 5 0,0 4 238,5 0 1,-5 1 221,5-1 0,5 2 0,4 6 0</inkml:trace>
  <inkml:trace contextRef="#ctx0" brushRef="#br1" timeOffset="33">14630 18285 8607,'12'0'345,"-5"0"42,1 0 0,-4 0 370,3 0-423,-4-5 1,3 3 101,-2-1-196,-3 1 1,4 1-707,-5-3-146,0 3-1292,0-4 1904,0 5 0,-10-5 0,-3-1 0</inkml:trace>
  <inkml:trace contextRef="#ctx0" brushRef="#br1" timeOffset="34">22099 17771 7050,'0'-6'868,"-5"0"-593,4 1 216,-9 4-223,4-9-189,-6 9 0,1-4 57,-1 5-196,1-5 0,-1 3 97,1-2 1,0 3-155,-1 1 1,1 4 17,-1 0 1,1 3 128,-1-3-129,1 5 1,1-3 81,2 6 0,3-5-97,5 1 0,-4-4 13,1 4-9,-1-1 4,4 5 50,0-1 0,1-5 19,3-2 0,-2 1-8,6-1 1,-4 0 69,3-4 0,-3 0-61,4 0 1,-1 0 145,5 0 0,-1-1-73,1-3 1,-5-1 121,1-3 0,-2-2-103,2 2 0,1 2 103,-5-2 0,1 1-29,-1-5 0,-3 1-64,3-1 0,-3 0-15,-1-3 1,0 2 28,0-2 0,-1-2-123,-3 2 1,1-2-10,-4 2 0,0 1-85,0-5 1,-3 4 102,2-4 0,2 5-17,-2-1 1,5 6 149,0 1-101,1 1 1,2-1 102,0 0-89,0 6 129,0-3-147,0 5 0,5 0 8,3 0 0,-2 0 0,2 0 0,0 0-14,3 0 0,4 0-16,0 0 0,6 0 25,-2 0 0,-3 0-216,0 0 207,1 0 0,-4 0-395,2 0 47,-7 0 1,1 1 359,-5 3 0,-1 2 0,-3 6 0</inkml:trace>
  <inkml:trace contextRef="#ctx0" brushRef="#br1" timeOffset="35">21951 17931 8107,'-6'0'577,"0"0"1964,6 0-2351,6 0 0,0 0-95,5 0 0,1 0-29,-1 0 1,1 0 53,-1 0 0,0 0-129,1 0 0,3-4 93,0 0 1,2 0-268,-2 4 1,-2-1-367,2-3 206,-2 3 0,-2-4-125,0 5 197,-4 0 1,-1 0-447,-2 0 1,-3 1-236,3 3 952,-3-3 0,-6 9 0,-1-3 0</inkml:trace>
  <inkml:trace contextRef="#ctx0" brushRef="#br1" timeOffset="36">22008 18091 8107,'-6'0'857,"1"0"0,3 0-382,-1 0 445,1 0-277,-3 0 980,5 0-1586,5-5 1,-2 3 57,4-2 0,1-1 16,3 2 0,1-2-300,-1 1 75,1 2 1,-1-3-23,1 5 1,-5 0-75,1 0-335,-6 0 389,8 5 0,-8 2-126,2 4 0,-3 1-50,-1-1 0,0 0 152,0 1 1,-4-1-21,0 1 0,-3-1 33,3 1 1,-4-1-58,4 0 0,-5 1 90,2-1 1,0-1 6,0-2 0,3 2 58,-4-2 370,6-3 172,-8 5-232,9-9-29,-5 4-82,6-5 326,6 0-213,0 0 1,5 0-105,1 0 1,-1 0-105,1 0 0,-1 0-12,0 0 0,1 0-306,-1 0 130,1 0-1018,-1 0 815,0 0 1,-3 0-813,0 0 1168,-6 0 0,3-10 0,-5-2 0</inkml:trace>
  <inkml:trace contextRef="#ctx0" brushRef="#br1" timeOffset="37">22373 17851 8107,'-6'-5'340,"1"-2"578,5 1-187,0 1-331,0 5-240,5 0 0,1 0-62,6 0 0,-1 0-181,1 0 0,-1 0 21,1 0 0,3 0 155,0 0 0,0 0-304,-3 0 1,-1 0-15,1 0-931,-1 0 95,0 0-78,-4 0 1139,-2 0 0,-5 5 0,0 1 0</inkml:trace>
  <inkml:trace contextRef="#ctx0" brushRef="#br1" timeOffset="38">22351 17976 9689,'11'0'433,"0"0"-311,1 0 1,-1 0-7,1 0 0,3 0-142,0 0 1,2-1 122,-2-3 0,-2 3-1273,2-3 895,-2 3 0,-2 1 281,0 0 0,-4-5 0,-2-1 0</inkml:trace>
  <inkml:trace contextRef="#ctx0" brushRef="#br1" timeOffset="39">22807 17839 8107,'-5'-6'0,"4"-4"-159,-3 2 0,3 2 218,1-2 205,0 6 1,-4-5 295,0 4 18,1 1 0,1-3-458,-1 5 0,1 2 49,-2 1 0,-2 4-92,-1 4 1,0 2 3,0 2 0,0-2-74,0 2 1,-2 3 93,5 1 1,-4-1-160,4 1 1,1-5-76,3 1 0,0 1 62,0-1 0,0 1-92,0-5 1,1-3 58,3-1 1,2-3 34,6 4 1,0-6 47,3 2 0,-2-3-16,2-1 0,-1-5 52,2-2 1,-4 0 30,3 0 1,-3-1 5,-5-3 0,2-2 23,-5-2 0,1 2 51,-1-2 0,-3 1-88,3-1 1,-3 1-97,-1-5 0,-1 3 45,-3-3 0,2 5-95,-6-1 0,1-1 68,-5 1 8,1-1 0,-1 6-121,1 3 1,-1 1-214,1 6 0,0 0-224,-1 0 0,5 6 205,-1 1 0,5 3 385,0 2 0,-4 4 0,1 2 0</inkml:trace>
  <inkml:trace contextRef="#ctx0" brushRef="#br1" timeOffset="40">23024 18034 8107,'0'-7'1183,"0"2"-563,0 5-463,-5 0-517,4 0 326,-4 0-787,5 0 1,0 0 0</inkml:trace>
  <inkml:trace contextRef="#ctx0" brushRef="#br1" timeOffset="41">23139 17737 8107,'5'-12'-1206,"-4"5"1439,3-1 1155,-3 5-486,-1-2-21,0 5-629,5 5 0,-4 2-118,3 4 0,-2 1 116,-2-1 1,3 2-241,1 2 0,0-2-27,-4 2 1,0-2-30,0-2 0,0 0 9,0 1 0,0-1-64,0 1 0,0-5-23,0 1 0,0-4 85,0 3-110,0-4 114,0 2-254,-5-5 242,4 0 12,-4 0 23,5 0 15,5-5 1,0 2 89,2-4-101,3 4 1,-3-2 139,4 5 0,-3 0-99,-1 0 1,1 0 5,3 0 1,-3 1-30,0 3 1,-1 1 0,5 3 0,-1 1-25,1-5 0,-1 3-13,0-3 1,-3 4-141,0-5 0,-6 6 96,2-1 1,-3-2-232,-1 2 187,0-1 0,-5 5 36,-2-1 0,-7-3-50,-2 0 1,-3-5-112,4 5 0,-4-6 61,4 2 0,-2-2-118,2-2 0,2 0-184,-2 0 0,3 0 130,0 0 0,1 0 351,-1 0 0,1-6 0,-1 0 0</inkml:trace>
  <inkml:trace contextRef="#ctx0" brushRef="#br1" timeOffset="42">23070 17737 8107,'12'-2'-647,"-1"-1"1,0 1 770,1-2 0,1-1 103,2 2 1,-3-5 153,4 4 0,1 0-151,2 4 1,-1 0 66,1 0 1,0-3-208,4-1 1,-1 0 5,-3 4 1,1-4-245,-5 0 1,1 0 129,-5 4 1,0-1 17,1-3 0,-1 3 0,1-4 0</inkml:trace>
  <inkml:trace contextRef="#ctx0" brushRef="#br1" timeOffset="43">23664 17702 8107,'-6'0'342,"1"0"1,1 2-13,0 1 1,-1-1-197,1 1 0,2 4-28,-6 0 1,5 4-5,0 0 0,-4 2-18,0 2 0,-2 1 0,1 3 1,-2 3-97,2-3 1,-2 3 110,-1 0 1,-4 1-124,-1 0 0,5-5 28,3-3-138,1 3 1,-3-5 27,2 2 1,3-6-552,5-2-84,0-4 0,-1 2-67,-3-5 808,3 0 0,-5 0 0,6 0 0</inkml:trace>
  <inkml:trace contextRef="#ctx0" brushRef="#br1" timeOffset="44">23470 17759 8107,'0'-11'-268,"5"0"123,1-1 1,2 6 352,0 2-304,-6 3-372,3 1-12,-5 0 480,0 5 0,5 1 0,2 6 0</inkml:trace>
  <inkml:trace contextRef="#ctx0" brushRef="#br1" timeOffset="45">23641 17942 8107,'0'12'466,"0"-6"0,4 0 1022,0-2-653,0-3-398,-4 4-582,0-5 1,-5 6-1,-2 0 1</inkml:trace>
  <inkml:trace contextRef="#ctx0" brushRef="#br2" timeOffset="46">1634 15339 7851,'0'-11'-125,"0"0"0,0 3 1192,0 0-497,0 6-208,0-8 0,-2 8 423,-1-1-250,1 1-177,-3 2 70,5 0-242,0 5 0,0 2-17,0 4 0,2 6-66,1 2 1,0-2-38,5 3-25,-1-1 0,5 8 0,-2-2-101,-3 1 0,2 3 28,-5 2 0,4 2-63,-5 1 0,1 0 13,-4 1 0,0-5-26,0 1 0,0-2 74,0 1 0,0 2-5,0-5 0,2-1-7,1-4 1,-1 0-100,1-3 0,0 1 107,1-5 0,-3 2 7,3-2 1,1-2-62,-1 2 1,1-6-195,-1-2-330,-3 1 18,4 3-439,-5 1 32,0-6 337,0-1 0,-1-5 668,-3 0 0,-3-10 0,-4-3 0</inkml:trace>
  <inkml:trace contextRef="#ctx0" brushRef="#br2" timeOffset="47">1508 15454 7972,'0'-12'0,"0"1"-283,0-1 1,0 1 258,0 0 1,4-1 439,0 1 0,3 3-138,-3 0 0,5 5 104,-1-5 1,2 2-247,1-2 0,2-1 62,2 5 0,-1-3-169,5 3 1,1-4 85,7 5 1,-2-3-11,6 3 0,-4 1 2,3-1 1,-1 1-149,2 2 0,0 2 71,-4 1 0,-4 2-2,-4 3 1,-5 5-18,1-6 0,-2 10 66,-2-6 0,1 5-138,-1-1 0,-5-1 69,-2 5 0,-4 0-174,-4 4 1,-3-1 93,-8 1 0,-5 0 53,-6 0 1,0-4 5,-4 0 0,3-5-1,-3 1 0,3-3 118,-3-5 1,6 2-103,1-5 1,1 0-208,7-4 0,-1 0-38,0 0 233,9 0-1144,-9-5 590,15 3 564,-4-8 0,10 4 0,2-5 0</inkml:trace>
  <inkml:trace contextRef="#ctx0" brushRef="#br2" timeOffset="48">2285 15180 7845,'0'-7'730,"0"2"-255,0 5 1,-2 4-425,-1 0 0,0 5 105,-5-2 1,5 7 16,-5 1 0,4 2 34,-3-2 0,-1 3-9,-3 5 1,3 1-3,0 3 1,1 2-17,-5 5 0,2 0-71,3 0 0,-4 1 85,4-1 1,0 2-240,0 2 0,4-2 76,-1 6 0,3-5-36,1 1 0,0-2-39,0-2 0,1 0-68,3-1 1,-1-2 81,4-1 0,0-4 37,0 0 0,4-1 135,-4-3 0,3 0-115,2-3 1,-1 3 20,1-3 1,-1-3 7,0-1 1,1-1-51,-1 1 0,-1-2 14,-2 2 0,2-2-6,-2-1 1,-2-2-38,2-3-247,-1 3-29,5-3 151,-1-1-211,1-1 1,-5-5-658,1 0 206,-6 0 1,3-5 217,-5-2 592,0 1 0,0-9 0,0 3 0</inkml:trace>
  <inkml:trace contextRef="#ctx0" brushRef="#br2" timeOffset="49">2445 15579 7832,'0'-7'0,"0"-1"0,0 4 110,0-3 342,0 4 283,-5-2-562,3 5 1,-3 1 12,5 3-1,0 0-42,0 7 1,1-1-19,3 9 0,-2 1-60,1 2 1,2 2 98,-1 3 0,4-1-141,-4 4 0,3-3 91,-3 3 1,1-5-121,-1 2 0,-3-3 3,3-2 0,-1-4-175,0-3 0,-1-2-54,1-2-264,4 1-44,-1-1 105,0-5-705,5-1 1140,-10-5 0,-1 0 0,-6 0 0</inkml:trace>
  <inkml:trace contextRef="#ctx0" brushRef="#br2" timeOffset="50">2387 15591 7872,'0'-12'448,"0"1"-211,0 5 523,6 0-374,0 6 1,5 2-15,1 2 1,0 3-206,4 8 1,-4 2 28,4 2 0,1 4-203,2 0 0,3-1 68,1 5 1,0-3 22,-1-1 1,1-1 64,0-3 0,4 1-127,-1-5 0,1 4 14,-4-4 1,0 1 9,0-6 1,-1-2-3,1-1 1,-5-3 17,-3 4 0,-2-4 37,-2 3-189,1-4-1,-1 7 127,-4-4 0,-2 2-185,-5-1 203,0-4-222,0 2 1,-2-5-301,-1 0 76,1 0 0,-4 0-464,2 0 237,3 0 0,-8-5-941,5-3 1560,0 3 0,-1-10 0,-1 2 0</inkml:trace>
  <inkml:trace contextRef="#ctx0" brushRef="#br2" timeOffset="51">2879 15488 7854,'0'-12'332,"0"1"0,0 0 299,0-1-202,0 1 130,0 4 190,0-3-554,0 9 1,0-3-1,0 8 1,0 2-32,0 6 0,0 4 13,0 3 0,3 3-15,1 1 1,0 1-14,-4 3 1,4 2-135,0 5 1,-1-4 5,-3 1 1,4-2 69,0 2 0,1 0-164,-1-4 1,-2 0-231,6-5 0,-5 0 200,0-3 0,2-2 98,-1-2 1,1-2 28,-1 2 0,-3-6-24,3-2 1,-1 0-351,1 0 51,-3 3 1,4-7-847,-5 5 680,0-6 465,0 3 0,-5-5 0,-1 0 0</inkml:trace>
  <inkml:trace contextRef="#ctx0" brushRef="#br2" timeOffset="52">3233 15534 7864,'-7'-2'785,"3"-1"-661,3 1 78,1-3 0,0 4 631,0-3-518,0 3-162,0-4 1,5 6 14,3 3 1,-2-2-36,2 6 0,-1-2-54,5 2 0,-1 2 117,1-2 0,0 1-94,4-2 1,-4 3-15,4-2 1,-4 2-70,0 2 1,3-1 62,0 0 1,5-3-93,-1 0 1,-1-1 52,1 5 0,-1-5-26,1 1 0,1-4 90,-4 3 0,-1 0 53,-4 0-170,1 3 1,-2-7 43,-3 5 0,-1-5-4,-6 5 1,0-4-28,0 3 1,-6-3-137,-1 4 0,-7-4 88,-1 3 1,-6 0-132,2 0 0,-2 2-13,-2-5 1,-4 3 85,1-3 1,-2 4-51,1-4 1,2 3 4,-6-3 0,7 4 31,1-4 0,0 1 34,4-2 0,3-1-90,1 2 4,2 2 11,7-5-403,1 9 119,5-8-608,5 3 1050,6-5 0,2 0 0,3 0 0</inkml:trace>
  <inkml:trace contextRef="#ctx0" brushRef="#br2" timeOffset="53">3735 15476 7842,'0'-7'0,"0"-1"0,0 1 212,0-5 0,0 1 59,0-1 0,1 1 134,3 0 0,3 3-166,4 0 0,-2 2-20,2-2 0,-4-1-37,8 6 0,-5-5 24,5 4 0,-2 0 5,-2 4 0,2 0-8,2 0 1,-1 6-185,5 1 1,-5 3 36,1 2 0,-1 0-141,2 4 0,-4-1 58,4 8 0,-8-2-103,0 10 0,-5-1-220,0 4 0,-3 4 161,-3 1 1,-4-1-36,-4-4 1,-2-1 38,-2-3 1,2 2 35,-2-5 0,-2-4 78,2-4 1,0-4 110,4 3 0,-1-8-79,1 1 1,1-2 132,2 3 1,2-6-51,2-2 271,3 2-27,-4-4-263,5 3 0,5-5 86,2 0 0,3 0-24,2 0 0,-1 0-5,1 0 1,0 0 26,4 0 1,-4 0 23,3 0 0,2 0-81,-2 0 0,2-4 2,-2 0 0,-2 0-155,2 4 1,1 0 94,0 0 0,-1-4-227,-4 1 1,-3-3-724,-1 3-380,1 1 1336,-2-3 0,5 0 0,-5-1 0</inkml:trace>
  <inkml:trace contextRef="#ctx0" brushRef="#br2" timeOffset="54">4478 15568 7828,'5'-12'0,"-4"1"-291,3 0 772,-3-1 1,-2 2-334,-3 2 1,1 0 60,-4 4 1,3 0 178,-4 4 75,1-5-243,-5 4 1,1-5-40,-1 6 0,5 0-3,-1 0 0,4 4-156,-3 0 0,0 1 216,0-1-279,-3 2 104,3 6 1,-3-1-113,3 1 1,-2-1-24,5 0 0,-4 1-19,4-1 0,-3 1 37,3-1 1,0 1 42,4-1 0,0-3-141,0-1 49,0 1-25,0 3 1,1-3 60,3-1 0,3-4-18,4 1 1,-3-3 79,-1-1 1,1 0 0,3 0 31,1 0 1,-1 0 9,1 0 0,-5 0-11,1 0 1,-4 0-33,3 0 73,-4 0-39,2 0-125,-5 0 50,-5 0 0,-2 5-122,-4 3 0,-4 2 97,0 1 1,-5 5-18,5-1 0,-1 5 61,1-1 1,2-1-36,-2 1 1,6-4 115,1 4 1,6-5-69,-2 1 1,3-3 12,1-1 0,1 0 36,3-4 0,-2 2 139,6-5 0,-1 0-53,5-4 1,3 4 197,0-1 0,2 1-72,-2-4 0,-2-1-149,2-3 0,1 3-86,0-3 0,-1-2 118,-4-2 0,1 3-1354,-1 1 1225,-5-2 0,5-1 0,-5-4 0</inkml:trace>
  <inkml:trace contextRef="#ctx0" brushRef="#br2" timeOffset="55">4660 15625 7796,'-5'-6'564,"4"-5"-280,-4 10 35,5-4 1,0 6-83,0 3 1,1 3-43,3 4 1,-2 5-55,6 3 1,-4 3-115,3 1 1,1 4 132,4-1 0,-1 2-93,0-1 0,1-3-80,-1 3 1,-1-5 70,-2-4 0,2 3-38,-2-6 0,2 1 3,1 0 0,-3-7 5,0 2 0,-2-6 54,1 3-2,4-6-21,-10 3-16,4-5-176,-5 0 0,0-5 96,0-2 1,-4-4-323,0 0 1,-3-4 123,3 0 0,-5-6-50,1 2 0,2-5 85,-2-3 1,1-5 20,-5 2 0,2-2 92,3 2 1,-2-7 127,5 3 1,-4-3-27,5 3 0,-1 3-50,4 1 0,0 1 177,0-2 1,5-1-48,2 6 1,0-1 88,0 4 1,1 2-4,3 2 0,1-2-1,-1 6 0,1 0-100,-1 3 1,6 1 1,2 0 1,-2 3-62,2 0 1,2 2 54,5-2 1,1 2-3,7 2 0,-2 3-4,6-3 1,-2 2-6,-2-2 0,5 3-49,3-3 1,-3-1 3,0 1 1,-4-4-78,-1 5 0,-4-3 101,-4 3 0,-7 1 46,-4-1 1,-2 1-13,-1 2-105,-6 0-192,-1 0 0,-6 0-349,-3 0 1,-6 2 33,-5 1 0,-5 0 534,5 5 0,-10-1 0,1 5 0</inkml:trace>
  <inkml:trace contextRef="#ctx0" brushRef="#br2" timeOffset="56">4991 15602 8250,'0'8'488,"0"-1"0,0-3-201,0 4 1,0-1-27,0 5 0,0-1 10,0 1 1,0-1 26,0 0 1,0 1-266,0-1 0,4 1 121,0-1 0,1-1-150,-1-2 0,-3 2 46,3-2 0,-1 1-269,0-2 93,-1 3-89,3-8 189,-5 8 82,0-9 163,0 4-184,0-5 1,4-1-5,-1-3 1,1 1 16,-4-4 0,4-1-109,0-3 0,5-1 65,-2 1 1,0-2-112,0-2 0,1 1 92,3-5 1,2 4-9,2-4 1,-2 5 5,2-1 1,-2 2-4,-2 2 0,3 3 63,-2 0 0,2 6-51,-7-2 1,3 3 59,2 1 1,-5 1-50,1 3 1,0 3 4,3 9 1,-3-2-30,-1 5 1,0 0-5,0 3 0,3 5-8,-2 0 0,-2-1-90,2-3 0,-2 0-59,2 0 1,1-5 78,-5-3 0,3-2 144,-3-3 1,4-2-99,-5-1-65,1-4-427,1 2-594,-3-5 672,3 0 471,-5 0 0,0 0 0</inkml:trace>
  <inkml:trace contextRef="#ctx0" brushRef="#br2" timeOffset="57">5460 14986 7914,'-7'-7'1112,"4"-1"-856,1 6 0,1-3 435,-3 5-279,3 0 24,-4 0-67,5 0-183,0 5 1,0 1-106,0 5 0,1 0 92,3 0 0,2 1-58,6-1 0,-1 4 138,1 1 1,3 4-83,0-1 1,5 2-41,-1 2 1,-1 4 40,1 0 0,-1-1-122,1-3 0,1 4 53,-5-1 0,5 1 38,-5-4 0,4 4-48,-4-1 0,0 2-38,-3-1 1,-2-2-3,-3 6 1,2-6-77,-5 2 1,1 2-84,-1 1 0,-3-1 92,3 2 1,-3-6-117,-1 2 0,0 1-23,0-2 0,-3 1-101,-1-4 0,-4-1 69,4-3 0,-5-3-43,2 0 1,0-4 3,0 3 1,-1-2 61,-3-1 0,-1-5-82,1 1 1,3-2-102,1 2 112,-1 2 0,1-8-207,-1 6 99,5-5 0,-2 3-319,5-2-226,-5-3 886,4 4 0,-4 0 0,5 2 0</inkml:trace>
  <inkml:trace contextRef="#ctx0" brushRef="#br2" timeOffset="58">6248 15614 7819,'-8'-6'-15,"1"-1"1,3-3 82,-4-2 0,6 1 288,-2-1-151,2 1 1,2 0 230,0-1-62,0 1 0,0-1-114,0 1 0,0 3 229,0 1-348,0 4 1,2-6 148,2 5-273,2 1 1,5-1 36,1 0 1,3 0-142,0 4 0,0 0 35,-3 0 0,3 0-71,0 0 1,2 4 28,-2 0 0,-2 5 97,2-2 1,-1 3-152,1 2 0,-6-1 83,2 1 0,-2-1-68,3 1 0,-2-1 11,-2 0 1,2 1 20,-3-1 1,-2-3 86,-1-1 0,2 0-6,2 0 0,-2 0 22,2-3 1,-4-3 132,3 3 1,1-3-94,4-1 1,-5 0-42,1 0 129,-1 0 1,5-1-64,-1-3 0,-3 1 10,-1-4 0,-4 3-118,1-4 0,1 4-303,-1-3-66,-1-1-449,-3-3 443,0-1 0,-1 6-398,-3 2-12,-2 3 826,-5 6 0,-6 1 0,-1 6 0</inkml:trace>
  <inkml:trace contextRef="#ctx0" brushRef="#br2" timeOffset="59">6259 15888 7790,'-11'0'151,"4"0"-32,2 0 1,5-2 106,0-1 1,0 0 55,0-5 0,2 5 147,1-5 1,0 4 115,5-3-281,-1-1 1,3 0-236,-2 1 0,2 4 110,-2-1 0,-2 3-185,2 1 0,-1 0 68,5 0 1,-5 0-188,1 0 1,-2 1 78,2 3 1,2-1-24,-2 4 1,2 1 47,1 3 0,1 1 6,-1-1 1,2-3-50,2-1 0,-1 0 83,5 4 1,-5 0-104,1-4 1,-2 2 2,-2-5 154,6 5 0,-5-4-10,4 3 0,-4-3 4,0-5 1,-1 0 10,1 0 0,-5 0 121,1 0 0,-4 0-64,3 0 1,-4-2-30,1-1-438,2-4 1,-5-4-16,3-1-1023,-3 1 1410,-1-1 0,0-3 0,0-3 0</inkml:trace>
  <inkml:trace contextRef="#ctx0" brushRef="#br2" timeOffset="60">7116 15339 8046,'-7'-5'1179,"2"4"-515,5-4-244,0 0-49,0 4-260,-5-4 1,-1 8-182,-6 1 1,-3 5 119,0-1 0,-4 6-127,4 1 1,-4 5 8,3-1 1,-3 2 78,4-2 1,1 2-119,7-2 1,-2 1 112,5 0 0,0 0-106,4-5 1,1 0 14,3-3 0,3-1-111,4 1 0,4-2 127,0-3 0,2 2-25,-2-5 1,-2 0 152,2-4 0,-1 0-113,1 0 0,-2-4 135,2 0 0,-2-5-116,-2 2 0,-3-7 201,0-2 0,-2-3 5,1 4 1,-1-5-86,-6 1 1,0 1-72,0-1 1,0-1-4,0-7 0,-4 3-75,0-3 1,-6-1 56,-2 2 0,1-6-23,-4 2 0,2 0 16,2 0 0,-1 5-9,1-2 0,-1 3 14,1 1 1,3 1 3,1 3 0,3-1 45,-4 5 0,6 0 58,-2 3 26,3 1 0,1 3-74,0 2-103,0 3 72,0-2-9,0 5 0,5 1 74,2 3 1,4-1 106,0 3 0,5-2-110,3 4 0,3-2 103,1 2 0,0 2-200,0-3 0,-1 2 85,1-1 1,-1 2-136,-3-2 0,2-2 86,-2 2 1,-2-5-83,-2 5 0,-2-5-146,-2 0 1,1 2-635,-1-1-46,-5 0-605,5-4 1492,-10 5 0,-1 1 0,-6 6 0</inkml:trace>
  <inkml:trace contextRef="#ctx0" brushRef="#br2" timeOffset="61">6956 15739 7669,'-7'0'603,"2"0"1315,5 0-1636,5 0 0,-2 0-101,5 0 0,-1 0-4,5 0 0,-5 0 26,1 0 1,0 0-52,3 0 1,0 0 0,1 0 0,3 0 31,0 0 1,2 0-131,-2 0 1,-1 0-76,5 0 1,-1-4 96,1 1 1,1-3-147,-5 3 1,4 1 42,-3-1 1,3 0-255,-4-1 1,0 3-70,-4-3 1,-3-1-781,0 1 75,-6 0-686,3 4 679,-5 0 1062,-5 6 0,-1 0 0,-6 5 0</inkml:trace>
  <inkml:trace contextRef="#ctx0" brushRef="#br2" timeOffset="62">6990 15944 7806,'-5'6'1710,"4"-1"-1270,-4-10 140,5 4-86,5-9-134,-4 8-192,9-3 0,-7 4 36,4-3-27,1 3 1,3-4-42,1 5 0,3 0-153,0 0 1,0 0 118,-3 0 1,3 0-104,0 0 0,1 0 4,-5 0-102,0 5 1,0 1 5,-4 6 0,2-1-170,-5 1 1,0-1-4,-4 0 1,-2 6-171,-1 2 1,-5-1-53,-7 1 1,2-1 129,-2 1 1,-2 2 197,2-2 1,-4-1-55,4 1 1,0-5 157,3 1 0,1-2 96,-1-2 1,1 1 485,0-1-81,4 1 496,2-1-533,5-5 0,1 3-123,3-5 0,3 0 80,4-4 0,4 0-63,0 0 0,2 0-52,-2 0 0,-1 0-36,5 0 0,-4 4 7,4-1 0,-5 1-162,2-4 0,-4 0-385,0 0-1142,-1 0 806,1-5-1631,-6 4 2293,-1-4 0,-10 5 0,-1 0 0</inkml:trace>
  <inkml:trace contextRef="#ctx0" brushRef="#br2" timeOffset="63">7595 15659 7782,'-5'-6'646,"4"-4"-294,-4 8-161,5-8 407,0 9-364,0-4 1,1 5-146,3 0 0,-1 0 56,4 0 1,1 0-109,3 0 0,1 0 96,-1 0 0,4 0-129,1 0 1,4 0 150,-1 0 1,-1 0-54,1 0 1,-2 0-163,2 0 0,2 0 98,-6 0 1,0 0-629,-3 0-192,-1-5-542,-5 4 796,5-4 1,-15 5 527,0 0 0,-10 5 0,-4 1 0</inkml:trace>
  <inkml:trace contextRef="#ctx0" brushRef="#br2" timeOffset="64">7561 15853 7797,'-4'8'0,"1"0"0,0-6 126,7 2 1,-2-3-50,6-1 1,0 0 509,3 0 1,0 0-161,1 0 1,3 0-56,0 0 1,6-1-146,-2-3 0,-2 3-137,2-3 1,-1 2 56,1-2 1,2 2-92,-6-1 1,4-2-446,-4 1 0,0 0 242,-3 4 1,-1-4-656,1 0 0,-1-1-626,0 1 1428,1 3 0,-1-9 0,1 4 0</inkml:trace>
  <inkml:trace contextRef="#ctx0" brushRef="#br2" timeOffset="65">8246 15579 7814,'0'-11'-143,"0"-1"0,0-3 95,0 0 1,4 0 152,0 3-95,0 1 1,-4 3 200,0 1 1,-1 4 290,-3-1 1,1-1-142,-4 1 0,-1 2-125,-3 6 0,-1 2-35,1 5 1,-5 6-80,1 2 0,0 3 9,4 0 0,-1 6 100,1 3 0,4-2-30,4 1 1,1 0-304,2 0 1,2 2 45,1-6 0,5 1-409,7-4 0,-1-1 239,5-3 0,-4-4 76,5-4 1,-1 0 54,3-4 1,2-2 42,3-5 1,-3-1 48,3-3 0,2-3 140,2-9 1,-4 3-103,0-6 0,-3 4 152,-1-4 0,-1 0 15,-3-4 0,-3-1-57,-4-2 0,-6 1-175,-2-1 0,-3-2 48,-1 1 1,-1-5-9,-3 2 1,-6-2 2,-5 2 1,-10-2-108,3 5 1,-9 2 59,1 6 0,-2 3-86,2 4 0,2 6-114,5 2 0,0 3 50,0 1 1,4 1-263,0 3 0,6 7 38,2 8 1,1 0 407,6 4 0,0-3 0,4 8 0</inkml:trace>
  <inkml:trace contextRef="#ctx0" brushRef="#br2" timeOffset="66">8669 15831 7979,'0'6'2701,"0"4"-1568,0-9-542,0 9-243,0-8-435,0 3-1387,0-5 1130,-5 0 344,4 0 0,-4 0 0,5 0 0</inkml:trace>
  <inkml:trace contextRef="#ctx0" brushRef="#br2" timeOffset="67">8920 15374 7812,'-6'-5'0,"-3"2"649,5-5-260,0 1 817,4-5-767,0 6 0,2 1-87,1 5 0,0 1-138,5 3 0,-5 4 12,5 7 1,-5 1-125,0 3 1,2 7 105,-1-3 0,1 2-164,-1-2 1,-3-2 92,3-1 1,1 1-111,-1-2 0,0-1-37,-4 1 1,4-4-164,0 4 0,-1-5 36,-3 1 1,2-6-186,1-1 50,-1-1 146,3 0 71,-5-2 17,0-5 50,0-5 1,0 2 14,0-4 0,0-1-15,0-3 0,0-1-4,0 1 1,5 3-54,2 1 0,4 0 44,0 0 1,0 2-2,1 5 1,-1-4-7,1 0 1,3 0 11,0 4 0,4 5-8,-4 3 0,4-2 1,-3 2 1,3-1-67,-4 5 1,0 0-6,-3 4 0,-1-4-25,0 4 0,1 0-151,-1-1 1,-4 2 28,-4-2 1,-1-2 84,-2 2 1,0-1 103,0 1 0,-5-2-55,-3 2 1,-3-6 2,-5-1 1,0-1 24,-3 5 0,-3-6 96,3 2 0,-2-4-205,-2 3 0,0-4 116,0 1 1,4-3-203,0-1 0,5 0 59,-1 0 1,2-1-312,2-3 0,3 1 22,1-4 1,4 3 483,-1-4 0,-2-3 0,-1-7 0</inkml:trace>
  <inkml:trace contextRef="#ctx0" brushRef="#br2" timeOffset="68">8886 15385 7814,'0'-7'747,"0"-1"-114,0 0-569,0-3 0,0 3 197,0 1 0,5 4 133,3-1 0,-2 3-180,2 1 0,-1 0-7,5 0 1,0 0-78,4 0 1,-2 0 33,5 0 0,0 0-96,3 0 1,5 0 60,0 0 1,3 0-180,-3 0 0,3 0 16,-3 0 0,3-4-149,-3 0 1,1-4-83,-1 0 1,-3 2 85,2-2 1,-5 4-1024,-2-3 480,-5-1 722,2 2 0,-4 0 0,-1 6 0</inkml:trace>
  <inkml:trace contextRef="#ctx0" brushRef="#br2" timeOffset="69">9845 15397 7787,'-7'-2'-283,"-1"-2"1,6-2-283,-2-5 1,6 3 564,2 0 0,1 6 0,-1-2-260,-3 3 260,4-4 0,-5 5 322,0 0 1,-1 6-174,-3 9 0,-2 3 66,-6 5 0,-3 4-37,0-1 0,-5 6 278,1-2 0,-7 0-217,0 0 0,-1-1-98,4 2 1,0-1-202,0-7 0,6 5 47,1-9 1,4 4 4,0-8 1,5 4-57,-1-4 65,6 1 1,-3-5 5,5 0 0,0-3-17,0 0-75,0-6-251,0 3-1148,0-5 985,0-5 0,0-1 499,0-6 0,0 1 0,0 0 0,0-1 0</inkml:trace>
  <inkml:trace contextRef="#ctx0" brushRef="#br2" timeOffset="70">9571 15442 7799,'1'-11'-646,"3"-1"1,-1 2 387,4 3 0,-4 0 258,1 3-51,-3 3 165,4-4 193,-4 5-239,4 0-66,-5 5 0,0-2 88,0 4-523,-5-4 301,4 7 1,-4-7 131,5 4 0,0-4 0,5 7 0,1-4 0</inkml:trace>
  <inkml:trace contextRef="#ctx0" brushRef="#br2" timeOffset="71">9720 15876 5965,'6'0'1331,"4"0"-1077,-9 0-366,5 0 25,-6 0 0,-6 5 0,0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35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1793 18170 7591,'-5'-12'660,"4"0"-203,-4 1 230,5 5-164,0 0 240,0 6-660,5 6 0,-3 1-126,6 9 0,-6 1-7,2 2 1,1 4 79,-1-3 1,4 1-143,-4 3 0,-1-1 90,-3-4 1,0 3-80,0-3 0,2 3 73,1-2 1,-1-4-121,1-4 1,-1 0 74,-2-1 2,0 1 101,5 0-81,-4-5 73,4-2-44,-5-5 1,0-2 24,0-1-57,0-4 0,0-5-7,0 0 0,0-3 24,0-1 0,0-1-7,0 1 1,0 2 30,0-6 0,0 5-23,0-5 1,0 6 114,0-2 0,1-1-65,3 1 0,3 0 71,4-1 0,0 6-58,1 0 1,3-2 7,0 5 1,2 0 13,-2 0 0,-1-2 4,5 6 1,-4 0-25,4 4 1,-3 0-6,3 0 0,-5 0-59,1 0 1,-3 6 81,0 1 0,-2 8 4,-2 0 0,2 7-24,-3-2 1,0 1-5,0 3 0,-3 0-37,4-1 0,-4 1 5,3-1 0,-4-1-3,1-2 1,1 1 24,-2-5 0,6-1 83,-1-3 1,-2-4-82,2 0 0,-6-5-79,2 6-279,3-7-543,-6 4 866,4-6 0,-5-6 0,0 0 0</inkml:trace>
  <inkml:trace contextRef="#ctx0" brushRef="#br0" timeOffset="1">2718 18135 7791,'-6'-5'0,"-3"1"15,5-3 1,0 3 315,4-4 189,0 6-178,0-8 17,0 2-33,0-3-41,0 0-230,0-2 267,0 2-360,0-1 49,5 0 0,-2 2-100,5 2 1,-5 2 112,5 1 1,-4 4-119,3-3 0,-3-1 104,4 1-29,-1 0 1,5 4-104,-1 0 0,1 0 117,-1 0 0,-3 0-120,-1 0 1,1 4 43,3 0 1,1 5 20,-1-1 1,1 2 41,-1 2 0,0-1-2,1-3 1,-1 2 46,1-3 1,-1 1-57,1-1 1,-1-3 40,0 4 0,1-4-26,-1 3 0,1-3 74,-1 0 1,1 1-11,-1-2 0,0 1 6,1-4 1,-1 0-5,1 0 1,-1 0 9,0 0 1,1 0-28,-1 0 1,1-1 3,-1-3 0,1 3 6,-1-3 0,-3-2-3,-1-3 1,-3 3 11,4-2 1,-5 4-60,5-3 0,-5 2-179,0-3 75,-1 1-78,-2-5 0,0 4-67,0 0-197,0 6-466,0-4 611,0 6 1,0 6-1,0 0 1</inkml:trace>
  <inkml:trace contextRef="#ctx0" brushRef="#br0" timeOffset="2">2741 18323 7791,'-6'-5'332,"1"-2"264,5-4-424,0-1 1,5 1-49,2 4 1,0-3 6,0 6 1,1-1-150,3 1 0,1 2 50,-1-6 0,1 6-117,-1-2 183,0-4-195,6 7 1,-4-4-22,2 5 119,-3 0 0,0 0 10,-1 0 1,1 4 1,-1 0 1,-3 4-1,-1-4-4,1 5 0,3-3-47,1 7 0,-5-3 54,1-3 1,-2 4-74,2-3 1,2-1 68,-2 0-72,2 1 1,1 3 53,1-3 1,-1-2-6,1-2 0,-1-3 36,0 3 0,5-3 85,-1-1 1,0 0 32,-3 0 1,3 0-113,0 0 0,0-4 136,-3 0-20,-1-4-75,1 1 0,-2-1-71,-3 0 1,-2 4-204,-5-3 87,0 4-320,0-2-946,0 5 1381,-5 0 0,4 5 0,-4 1 0</inkml:trace>
  <inkml:trace contextRef="#ctx0" brushRef="#br0" timeOffset="3">4009 17664 7791,'0'-7'0,"0"-2"0,0 5-34,0-3 37,0-1 1,0 0 418,0 0-211,0 0 0,0-3 100,0-2 1,5 2-109,2-1 0,4 4-105,0 0 0,0 1 63,1-5 0,1 1-111,2 3 1,-3 0 79,4 4 1,0-5-16,-1 5 1,1 1-59,-5 3 0,0 0-163,1 0 0,-1 0-21,1 0 1,-5 5 70,1 3 0,-4 6-79,3 1 0,-4 7 81,1-2 1,-3 1-139,-1 3 0,0 4 44,0-1 1,-1 5 50,-3-5 1,-1 1-7,-3 0 1,-2-3-10,2 3 0,-2-8 109,-1 0 1,3-6-75,1 2 0,0-3 169,0-2 1,0 1-79,4-5 286,1 3 28,-3-2 11,5-2-180,0-1 34,0-5-13,5 0 1,-2 0-99,4 0 1,1 4 3,3 0 0,1 0 2,-1-4 1,1 0-35,-1 0 0,1 0 50,-1 0 0,0 0 106,1 0-150,-1 0 1,1 0 59,-1 0-172,1 0 0,-5 0 96,1 0-529,-6 0 158,3 0-622,0 0-38,-3 0-353,3 5 808,-10-4 532,3 5 0,-8-1 0,4 1 0</inkml:trace>
  <inkml:trace contextRef="#ctx0" brushRef="#br0" timeOffset="4">4591 17982 8791,'7'0'2535,"-2"0"-3032,-5 0 1,5 5-1,1 2 1</inkml:trace>
  <inkml:trace contextRef="#ctx0" brushRef="#br0" timeOffset="5">4865 17464 7999,'-6'-5'361,"1"-1"0,5-3-66,0 1 0,0 5-28,0-5 0,0 4 76,0-4-160,0 5 1,0-3 172,0 2 97,0 3-352,0-4 150,0 5-279,0 5 0,0 1 109,0 5 0,0 3-7,0 1 1,0-1-3,0 1 1,0 3-61,0-3 0,0 5 1,0-5 1,0 1-84,0-4 0,0-1 80,0 2 1,0-6-112,0 1 1,1-2 25,3 3 0,-3-3-123,3-2 123,-3-3-9,-1 4-318,0-5 398,5 0-1,2 0 1,4-1 7,1-3 1,-1 3 3,0-3 0,1 3 155,-1 1 0,1 0-93,-1 0 1,0 0 86,1 0 0,-1 4-59,1 0 0,-1 3-32,1-3 0,-1 6-49,0-2 1,-3 2-83,0 1 1,-5 1 58,5 0 1,-5 0-126,0 0 1,-1 3 63,-2 1 1,-2-1 40,-1-2 0,0 2-7,-5 1 0,1 0-2,-5-5 0,1 1 5,0 0 0,3-5-57,0 2 0,2-5-129,-2 3 1,-2-4-37,3 1-29,-4-3 0,0-1-29,0 0 1,3 0-171,0 0-707,6 0 498,-8-5 690,8-1 0,-8-12 0,4 0 0</inkml:trace>
  <inkml:trace contextRef="#ctx0" brushRef="#br0" timeOffset="6">5276 17394 8003,'8'-4'-345,"0"0"0,-5-6-65,5 2 408,0 3 1,3-4 248,1 6 1,-1-3 1017,0 2-827,1 3 1,-1-5 14,1 6 0,-1 0-202,0 0 0,1 0-29,-1 0 0,1 0-161,-1 0 1,1 2 99,-1 2 1,0-3-182,1 3 1,-1-3-88,1-1-68,-6 0 217,4 0-133,-9 0 101,5 6 66,-6-5-247,0 4 197,0-5 1,0 5-118,0 3 0,-4 2 81,0 3 1,-4-1-14,5 4 1,-5-2 65,4 6 1,-5 1-3,2 6 0,0-1 28,0 1 0,3 1-62,-4 0 0,6-1-9,-2-3 1,-1-1 23,1 1 1,0-2-46,4-2 1,0-3 8,0-6-11,0 2-33,0-2-189,0 1-99,0-5-463,0-2-2340,0-5 3149,0-5 0,0-7 0,0-6 0</inkml:trace>
  <inkml:trace contextRef="#ctx0" brushRef="#br0" timeOffset="7">5802 17440 7986,'0'-11'-69,"0"3"-21,0 0 1,0 4 243,0-4 231,0 6 0,0-5 202,0 3-73,0 3 0,-1-5 39,-3 6-380,2 0 1,-6 1-189,4 4 1,-5 0 6,1 3 0,-1 6 132,2-2 0,-3 7-21,2 1 1,-3 4-153,-5 3 1,4 2 34,-4 2 0,5 3 72,3-2 1,-2-2-94,3 1 0,2-4 87,1 0 1,2-6-150,2-1 1,2-6 49,2 2 0,2-3 36,5-2 0,1-2-17,-1-2 1,2-4-9,2 1 1,-1-3-3,5-1 1,-4-1 20,4-3 1,-1-3 61,1-5 0,1 1-44,-4-1 1,0-4 172,-1 1 0,-6-2-79,3 6 0,-5-5-44,1 1 0,-3-3-35,-5 3 1,-5 2-1,-3-3 0,-7 7-437,-4 1 1,-8 6 194,-3-3 1,-4 10-533,-4 3 0,1 3 313,-5 5 0,6-2 445,2 6 0,-5-1 0,3 5 0</inkml:trace>
  <inkml:trace contextRef="#ctx0" brushRef="#br0" timeOffset="8">3815 18170 7415,'5'-6'577,"1"0"-279,5 6 0,1 0-4,-1 0 0,-3 0-166,-1 0 1,-3 0 133,4 0-113,0 0 0,3 0 293,0 0-308,1 0 1,-1 0-85,1 0 1,-1-1 29,0-3 0,2 3-119,2-3 1,-2 2 42,2 2 0,-2 0 44,-2 0 0,5 0-22,-1 0 1,0 0 39,-3 0 0,-1 0-47,0 0 1,1 0 24,-1 0 0,1 0 9,-1 0 1,4 0-27,0 0 1,1 0-6,-5 0 0,1 0-93,-1 0 0,4 0 106,0 0 0,4 0-107,-3 0 0,0 0 69,-1 0 0,-1 0-4,5 0 1,-3 0 25,3 0 0,-4 0-4,4 0 1,-5 0 52,1 0 0,3 0 20,1 0 0,1 0 76,-1 0 1,3 0-72,-3 0 0,-1 0-36,1 0 1,-2-3 11,2-1 0,2 0 8,-6 4 0,2 0-31,-2 0 0,-1 0-28,5 0 0,-4 0 23,4 0 0,-4 0-12,4 0 1,-4 0-28,5 0 1,-3-4 37,2-1 0,3 2-95,-3 3 1,-1 0 88,1 0 1,0-4-88,4 0 1,-2-1 99,-2 1 1,3 3-6,-3-3 1,2-1 28,2 0 0,-4 1 9,0 4 0,-1-3 116,1-1 1,3 0-81,-3 4 1,-2 0-76,3 0 1,-3-4 48,2 0 1,2 1-116,-6 3 1,0 0 65,-4 0 1,5 0-16,-1 0 0,1 0-5,0 0 0,-2 0-7,5 0 1,-2 0 29,2 0 1,3 0-9,-3 0 0,3 0-3,0 0 1,3-4 53,1-1 1,-2 0 2,3 1 0,-2 3-1,2-3 0,-2 3 8,6 1 0,-6-4 38,2 0 1,1 0-61,-2 4 1,2 0 22,-1 0 1,-3 0-13,3 0 0,-2 0-137,2 0 0,-3 0 74,3 0 1,-5 0-65,-3 0 0,2 0 55,-6 0 0,5 0-90,-1 0 0,-1-1 57,1-4 0,-5 4-9,1-3 1,2 3 127,-2 1 1,0 0-90,-3 0 0,-5 0 130,1 0-138,0 0 0,-1 0 11,1 0-359,-6 0-553,3 0-447,-5 0-893,-10 0 2238,-2 0 0,-16 0 0,-2 0 0</inkml:trace>
  <inkml:trace contextRef="#ctx0" brushRef="#br0" timeOffset="9">4089 18476 7958,'0'-7'-187,"0"-2"556,0 7-160,5-9 0,-4 9 16,3-6 1,-2 4 27,2-4 1,-1 5-211,4-1 112,-4-2 1,7 5-13,-2-3 0,-2-1 51,2 0 1,-1 1-21,5 4 0,-1-3 18,0-1 0,1 0-39,-1 4 1,1 0-30,-1 0 0,1 0-87,-1 0 0,-1 1 46,-2 3 0,2-1-130,-2 4 1,-3 2-62,-2 2 1,2 1 63,-1 0 0,0 3-103,-4 1 1,0 4 25,0-4 0,-4 4-67,0 0 1,-4 1 1,0-2 0,-2 4 62,-2-4 0,2 0 11,3 1 0,-4-6 1,4 1 1,-2-1 57,1-3 0,-2 1 26,3 0 1,2-1 92,1 2 1,-1-6-97,1 1 96,0 0 1,0-1 119,0 2 180,1-7-269,3 3 1,0-3 122,0 2 0,1-3-100,3 3 0,-2-3 82,6-1 0,-1 0-3,5 0 1,-5 0-39,1 0 1,0 0 71,3 0 1,4 0-38,1 0 0,-1 0-20,-4 0 1,1 0 13,-1 0 0,2 0 6,2 0 0,-2 0 97,2 0-168,-2 0 0,-2 0-343,0 0 194,1 0-212,-1 0 1,-3 0 1,0 0-253,-6 0 0,4 0-375,-2 0 306,-3 0 1,3 1 7,-8 3 549,-2-3 0,-5 10 0,-1-4 0</inkml:trace>
  <inkml:trace contextRef="#ctx0" brushRef="#br0" timeOffset="10">4694 18571 7275,'-6'0'478,"1"0"1,3-2 170,-2-2-48,3 2-145,-4-3-27,5 5-987,0 0 1,5 5 0,2 3 0</inkml:trace>
  <inkml:trace contextRef="#ctx0" brushRef="#br0" timeOffset="11">5048 18417 7711,'0'-11'-114,"0"2"825,0 2 17,0 4-542,0-2 1,0 4 156,0-3-113,0 3-16,0-5-243,0 6 113,0 6 1,0-4-80,0 6 0,0-1 13,0 6 1,0-2-76,0 1 1,0 1 91,0 3 1,4-3 4,0 2 1,1 3 10,-1-3 0,-3 1 2,3-4 1,1 0-83,-2 5 0,1-5 71,-4 5 1,0-8 35,0-2 21,0 1-6,0 4-67,0-5 1,-1-2-44,-3-5-113,3 0 56,-4 0 153,5 0 0,0-5-168,0-3 1,0 1 50,0-1 0,1 4-16,3-3 1,1 3 101,3-4 0,2 5-7,-3-1 1,4-1 8,0 1 0,4 0 119,0 4 0,1 0-99,-5 0 1,4 0-27,1 0 1,0 1 88,-1 3 1,-2-1-51,2 4 1,-2 2-115,-2 2 0,-1 1-22,-2 0 0,1 3-109,-5 2 0,0-1 44,-4 0 1,0-3-130,0 2 0,-2-1 32,-2-3 1,-2 2 99,-5-2 1,1 1 51,2 0 0,-2-4-51,2-1 1,-2-3 67,-1 4 0,-1-6-115,1 3 0,-1-4-127,1-1 1,-1-1 75,1-4 1,1 3-632,2-6 333,-2 0 1,4-3 509,-6-1 0,1-5 0,0-2 0</inkml:trace>
  <inkml:trace contextRef="#ctx0" brushRef="#br0" timeOffset="12">5059 18417 7958,'7'-5'-61,"-2"3"118,-5-6 1,1 5 315,3-1-175,-3-3 0,6 6-19,-4-3 0,0-1 123,5 1 0,-1 0-248,5 4 1,-4-1 104,4-3 1,-7 2-120,6-2 0,2 3 11,2 1 0,0 0 31,-3 0 1,3 0 38,0 0 1,4-4-46,-3 0 1,3 1-43,-4 3 0,4-2-77,-4-1 1,2 1-113,-2-2 1,-2 3 67,2 1 1,-6-4-797,-2 0-32,1 0-350,-2 4 439,-1 0 826,-5 0 0,0 5 0,0 2 0</inkml:trace>
  <inkml:trace contextRef="#ctx0" brushRef="#br0" timeOffset="13">5699 18311 7958,'6'0'61,"-1"0"730,-5-5-239,0 4-208,0-4-177,0 15 1,-1-2-42,-3 8 1,2-3-177,-6-2 0,4 7 108,-3 1 0,-1 2-86,-3-1 1,-1 2 5,1-2 1,-1 2 52,1 1 1,0 1-132,-1 0 0,-2-3-31,3-1 0,-3-2 79,6-2 0,2-4 58,-2 0 0,6 0 3,-2-5-43,-2-2 1,4 2-198,-1-3-150,1-2 206,2 3-706,0-5 443,0-5 438,0 3 0,0-14 0,0 3 0</inkml:trace>
  <inkml:trace contextRef="#ctx0" brushRef="#br0" timeOffset="14">5516 18335 9664,'7'1'-297,"-4"3"1,3-1-448,-3 4-407,6 1 1151,-2 4 0,-1 0 0,-1-1 0</inkml:trace>
  <inkml:trace contextRef="#ctx0" brushRef="#br0" timeOffset="15">5722 18617 12027,'0'7'-3643,"0"4"3643,0-10 0,0 9 0,0-3 0</inkml:trace>
  <inkml:trace contextRef="#ctx0" brushRef="#br0" timeOffset="16">3837 17334 7389,'-6'0'820,"1"0"578,5 0-1407,0 6 1,-4 0 89,0 6 0,1-4-111,3 0 0,-2-5 94,-2 6 0,3-1-3,-3 3 0,-1 0 10,2 2 1,-5-2 12,4 2 1,-1-2 54,1 1 0,3 0-70,-3-1 1,-1 2 67,1 3 1,0-3-52,4 3 1,0 1 41,0-1 1,-1 3-7,-3-3 1,3 3-9,-3-3 0,2 5-36,-2-1 0,3-2 11,-3 2 1,3-5-23,1 5 0,-4-4 23,0 3 0,0-3-101,4 3 0,0 1 88,0 3 1,0-3-40,0 0 0,0-1 62,0 5 0,0 0-11,0-1 0,1 2-30,3 3 0,-1-3 15,4 1 0,-3-3-120,4 1 1,-4-8 70,3 8 0,0-4-63,0 4 1,2-4 82,-5-1 0,4 0-160,-5 0 0,5 2 49,-4-4 0,3 2 28,-3-3 1,4 3 53,-4-3 0,3 3 3,-3-3 1,4 4 35,-5-4 1,6 4-51,-1 0 0,-2-2 6,2 2 0,-4-4 8,3 3 1,0-4-107,0 0 1,2 3 66,-5-3 0,4 0-12,-5-2 0,5-2 9,-4 1 0,5 0 0,-8-1 37,3 2 0,-2-3-30,2-2 0,-3 2 89,3-2 0,-3-1-77,-1 0 31,6-4-30,-5 7 1,5-6-28,-2 3-113,-3-4-257,9 2-694,-8-5 430,3 0-915,0 0 770,-4 0 809,4 0 0,-5-5 0,0-2 0</inkml:trace>
  <inkml:trace contextRef="#ctx0" brushRef="#br0" timeOffset="17">6361 17205 9402,'7'5'705,"3"-4"-578,-9 10 1,6-9-165,-4 1 117,-1 4 1,6-5-81,-4 6 0,1-4 83,-1 4 0,-1-4 4,4 4 1,-3-4 5,4 3 1,-4 0 103,3 1-97,1 2 1,3-3-11,1 5 1,-5-4-65,1-1 1,-4 1 37,3 4 0,-4-4-70,1 0 1,1-1 31,-1 6 0,3-6-6,-3 1 0,0-1 68,-4 6-50,5-2 1,-3 2 9,6-2 1,-5 1-5,0 0 1,2-1 60,-1 1 1,4 0 6,-4 0 0,3-1 1,-3 1 1,4 4 4,-5 0 1,5-1 22,-4-3 1,1 1-47,-1 2 0,-2-1 7,6 1 0,-6-2-18,2-1 1,1 4 14,-1 0 1,4-1-120,-4-2 0,3 2 72,-3 1 1,4 1-76,-5-2 0,5 0 45,-4 4 1,1-3-3,-1 4 1,-2-5 66,6 5 0,-6-2 3,2 2 1,1 2 24,-1-2 0,0-3-55,-4 4 1,4-3-69,0 1 0,-1 4 40,-3-4 1,4 0-16,0 1 0,0-5-2,-4 5 1,0-6-6,0 1 0,4 3-27,-1-3 1,1 1 37,-4-4 0,0 0-18,0-1 0,0 1 16,0 0 1,0 0-27,0-1 0,0 3-25,0 1 1,0-1-121,0 1 1,-1-1 92,-3 2 1,2-2-128,-6 6 0,5-6 105,0 2 1,-2-2-112,1 2 0,-1-3 91,1 3 0,3-3 20,-3-2 1,-1 2-23,1-2 0,0 1 3,4 0 0,0-4 11,0-1 1,-4-3 18,0 5 21,1-7 32,3 3 1,0-3-10,0 2 15,0-3 1,-4 5-82,0-2 88,-5-3 1,7 9-185,-6-6-23,5 5 12,-7-8-218,9 9 141,-4-9-245,5 5 182,0-6 1,0-6 0,0 0-1</inkml:trace>
  <inkml:trace contextRef="#ctx0" brushRef="#br0" timeOffset="18">6795 17217 7852,'-5'-7'-350,"4"-3"371,-3 2 74,3-2 1,1-2 164,0 0 1,0 0 327,0 0 0,0 5 169,0-1-459,0 6 0,1-8 6,3 6 1,-1-5-73,4 1 0,-3 1-76,4-1 1,-1 5-86,5-5 1,3 4 21,0-3 1,2 3 69,-2 0 0,-2-1-226,2 1 0,-1 1 8,1 3 1,-2 0-68,2 0 1,-2 5 18,-2 2 1,-5 4-2,-2 1 1,-3-1 76,-1 2 0,0 3-7,0 4 0,-5 2-33,-2 2 1,-3-1 65,-2 1 1,1-1-58,-1 1 1,0 0-17,-4-1 1,8-5-357,-4-2 337,3 2 0,-1-5-126,2 3 309,3-8-227,5-3 300,0-5-147,5 0 0,2 0 96,4 0 1,1-4-32,-1 0 1,0 1 74,1 3 0,-1 0-66,1 0 0,-1 0 150,1 0 0,-1 0-20,0 0 0,1 3-75,-1 1 1,-3 1-147,-1-1 0,-3-3-25,4 3 1,-6 0-277,2-1-68,3-1 0,-7 3-1207,0-5 1577,-5 0 0,-12 5 0,-1 1 0</inkml:trace>
  <inkml:trace contextRef="#ctx0" brushRef="#br0" timeOffset="19">7344 17935 7952,'0'-6'467,"0"-2"151,0 4-308,0 3 1,0-5 225,0 2-77,0-2-256,0-7-32,0 2 1,3-1-193,1 0 0,4 4 32,-4 1 0,1 3-33,-1-4 0,-2 4 3,6-4 0,-5 5-321,5 0 226,0-4 1,-1 6-35,1-3 1,-4 3 0,3 1 1,-3 0 73,4 0 1,-4 0 9,3 0 0,-3 4 37,4-1 0,-1 6 6,5-1 1,-1-1 49,1 1 1,-1-4 16,0 3 0,1-3 77,-1 4 1,1-1-75,-1 1 1,2 1 155,2-6 0,-2 3-96,2-2 1,-2-1 117,-2 4 1,0-4-72,1 1 0,-1-2-57,1 2 0,-1-3-23,1 3 1,-1-3-5,0-1 1,5-1-25,-1-3 1,0 2-142,-4-6 0,0 4-75,-4-3 0,3 0-85,-2-1-270,-3-2 182,0 3 0,-5-5-445,0 1 440,0 4 1,-1-2-396,-3 5 303,3 0 0,-9 4 437,2 0 0,-2 11 0,-2 2 0</inkml:trace>
  <inkml:trace contextRef="#ctx0" brushRef="#br0" timeOffset="20">7458 18193 7952,'-12'0'-331,"1"0"306,0 0 0,3-4 436,0 1 1,5-1 372,-5 4-50,5-5-300,-2 3-205,5-8 0,0 8 81,0-7-117,0 7 1,2-9-46,1 4 1,4-1 45,4 1 1,1 0-182,-1 0 0,5-3 31,4 1 0,-4 3 36,-1-2 1,2 4 14,-2-3 0,0 3-146,-3 0 18,-1 3-179,0 6 1,0 3 55,-4 3 0,0 0 119,-4 2 1,-1-2-166,1 1 1,3-4-4,-3 0 0,5-1 89,-4 5 0,5-3 69,-2-2 0,0-1 17,0 2 0,1 2 83,3-6 0,-3 0-62,-1-4 0,1 1 90,4 3 1,-1-3-60,0 3 1,1-3 17,-1-1 1,1-1-24,-1-3 0,0 1-8,1-4 0,-1 3-52,1-5 0,-5 3-141,1-2 1,-6-2-415,2 2 1,1 1 6,-1 0 591,0 4 0,-9-7 0,-1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3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13305 18079 7798,'0'-11'112,"0"4"1,0 1 326,0 2-207,0 3 0,-1-4 306,-3 5-332,3 0 1,-5 0-20,2 0-48,3 0-167,-5 0 0,3 5 136,-1 3 1,0 2-139,4 1 1,0 6-86,0 2 1,0-1 121,0 1 1,0 0-136,0 3 0,0 0 78,0-3 0,4 3-115,0-3 0,1-2 28,-1 2 1,-3-3-47,3 3 0,1-5 96,-1 1 1,3-2 21,-3-2 0,1-3 9,-1-1 1,-3-3-17,3 4 0,-2-6-345,2 2 158,-3 2-418,5-4 677,-6 3 0,0-5 0,0 0 0</inkml:trace>
  <inkml:trace contextRef="#ctx0" brushRef="#br0" timeOffset="1">13260 18171 7798,'6'-8'551,"-2"0"0,-2 5-272,2-5 1,-1 5 173,4 0-178,1 1 0,3 2-1,1 0 1,-1 5-148,1 3 1,-1 2 91,0 2 1,1-1-236,-1 0 1,4 6-53,1 2 0,4-1-69,-1 1 0,3-4 14,0 4 1,1-4-11,0 4 1,0-5 74,0 1 1,0-2 23,0-1 0,-1-5 97,1 1 1,0-4-61,0 3 1,-5-4 229,-3 1 1,-2-3 217,-2-1 6,0 5-300,-4-4 6,-2 4-141,-5-5 0,0-1 77,0-3 1,-4 2-114,0-6 0,-5 0 57,2-3 0,-2 0-23,1-1 1,-1-3 10,6 0 1,-5-2-1,4 2 1,-4 2-44,5-2 0,-2-1-10,1 0 0,3-3-70,-3 4 0,2-4 113,2 4 1,0-4-125,0 4 0,0-4 56,0 3 1,0 0-84,0 1 0,0 2 28,0-2 0,0 2-10,0 2 1,0 3-103,0 0 11,0 1 1,0-1-83,0 0 1,-1 6-64,-3-2-543,3 3 207,-4 1 321,5 0 1,5 5 0,1 1 0</inkml:trace>
  <inkml:trace contextRef="#ctx0" brushRef="#br0" timeOffset="2">14082 17999 7798,'-11'0'-1230,"-1"0"1253,6 0 347,-4 0 0,7 4-126,-5 0 0,5 5-36,-5-2 1,4 4-210,-3 0 1,3 2 106,-4 2 1,4 3-185,-3 4 1,0 1 12,0 0 0,-2 0-27,5 0 0,-4 1 109,5 3 1,-1-7-125,4 3 0,0-4 62,0 0 0,5-3 44,3-4 0,6-1-115,1 1 1,4-1 105,-4 0 1,5-4 70,-1-3 0,4-3-71,4-1 0,-3-1 164,3-3 0,2-4-49,1-7 1,-6 1-32,-1-5 0,-2 1 10,1-1 0,-4-2-20,-3 2 0,-7 1 70,-4-1 1,-3 0-62,-1-4 0,-6 0-216,-6 0 1,-4 0-64,-7 0 0,-1 4-66,-3 0 0,3 4 94,-3-4 1,3 6-58,1 2 1,4 1-146,0 6 1,5 0 379,-1 4 0,4 5 0,3 3 0,3 2 0,5 2 0</inkml:trace>
  <inkml:trace contextRef="#ctx0" brushRef="#br0" timeOffset="3">14550 18034 7798,'0'-12'574,"-5"6"-404,4 1 192,-4 5 1136,5 0-1343,-5 0 0,3 5-103,-1 2 0,1 5 110,2 3 1,0-1-164,0 5 1,0 0 85,0 4 0,2 0-88,1 0 0,-1 3-105,1 1 1,3 0 106,-3-5 0,5-4-105,-4-3 1,1 2 91,-1-2 0,-2-1-84,6-6 1,-4 1 3,3-6-91,-4 6 1,3-7 21,-2 1-288,-3-1-956,4-2 1407,-5 0 0,-5-5 0,-1-2 0</inkml:trace>
  <inkml:trace contextRef="#ctx0" brushRef="#br0" timeOffset="4">14470 18102 7798,'2'-13'296,"1"-2"1,0 1-166,4-5 0,-3 5 146,4-1 1,-1 2 158,5 2 0,1-1-75,2 1 1,-2 1-21,2 2 0,1-1-92,-1 6 1,6-1-163,-2 4 1,-1 0 88,1 0 0,-5 0-271,1 0 1,1 1-32,0 3 0,-3 2-47,-5 6 0,1-1-187,-5 0 1,3 1 189,-3-1 0,0 5-39,-4-1 0,-1 1 8,-3-1 0,-2-1 82,-6 5 1,-1-3 79,-2 3 0,1-5 10,-5 1 1,5 1-1,-1 0 1,-1-1 275,0-4 1,1 1-68,4-1 66,-1 1-156,6-1 0,2-1 146,8-2 1,-2 1-136,6-6 0,1 5 90,6-4 0,-1 3-79,5-3 1,-1 4 7,1-4 1,3 1 17,-3-1 1,2-3-20,2 3 0,0-3-129,0-1 0,-4 0 119,0 0-208,-5 0 1,2 0-146,-4 0 0,-5 0-797,1 0 31,-6 5-765,3-4 1775,-5 4 0,0-5 0,0 0 0</inkml:trace>
  <inkml:trace contextRef="#ctx0" brushRef="#br0" timeOffset="5">15144 17999 7798,'-5'-6'821,"4"-4"-550,-9 9 163,8-5-128,-3 6 0,5 7-100,0 4 1,0 2-69,0 6 1,0 1 9,0 7 0,0-2-122,0 6 1,4-6 144,0 2 1,1 1-125,-1-2 0,-2 1-117,6-4 1,-2-4 20,2 0 1,1-5-99,-5 1 1,3-6 52,-3-1 1,4-5-808,-5 5-153,1-5-324,-4 2 1378,0-5 0,0-5 0,0-2 0</inkml:trace>
  <inkml:trace contextRef="#ctx0" brushRef="#br0" timeOffset="6">15121 18079 7798,'0'-11'63,"0"-1"0,0 0-63,0-4 1224,0 4-763,5-5 1,-2 7-62,4 3 0,-3 1-91,4 6 0,-2 2-50,2 2 1,2 3-135,-2 8 0,2-1 94,1 5 0,1 0-13,-1 4 1,0-1-234,1-3 1,-1 2-342,1-2 0,-1-1 212,1 1 0,-1-5-106,0 1 1,1-3 95,-1-5 0,1 2-32,-1-5 1,-3 1-251,-1-1 324,1-3 1,3 4-22,1-5 57,-1-5 1,1-1 30,-1-5 1,-3-1 23,-1 1 1,0-1 81,0 1 0,2-4 3,-5-1 1,5-4-62,-2 1 1,0-3 99,0 0 0,-3-1-102,4 0 1,-6 4 185,2 0-153,2 5 252,-4-3 0,4 11 274,-2 2-239,-3 3 1,5 6-108,-2 3 0,-1 7-69,4 4 1,0 3-123,0 0 1,2 2 75,-5 3 0,4-3-169,-4 3 0,3 1 54,-3-2 0,4 1-72,-5-4 0,5-1 0,-4-3 0,1-2-30,-1-1 0,-3-4 76,3 3 1,1-6 8,-1-1 1,1-4-590,-1 3 180,-3-4-895,9 2 432,-9-5 917,4 0 0,-5-5 0,0-1 0</inkml:trace>
  <inkml:trace contextRef="#ctx0" brushRef="#br0" timeOffset="7">15806 18011 7798,'-6'-8'634,"2"0"1,4 6 249,4-2-334,-3 3-368,4 1 0,-3 1-5,2 3 1,-3 2-164,3 6 1,-3 0 42,-1 4 0,0 1-14,0 6 1,0 4 101,0 0 1,0-1-93,0-3 0,-4 4-46,0-1 1,0 0-184,4-7 0,0 2 79,0-2-24,0-2 0,0-1-671,0-4 364,0-6-1025,0-1 983,6-5 0,-1-1 470,2-3 0,-2-7 0,-5-7 0</inkml:trace>
  <inkml:trace contextRef="#ctx0" brushRef="#br0" timeOffset="8">15761 17999 7798,'0'-11'40,"0"-1"1,1 5 369,3-1 0,-2 2 274,6-2 109,-5-2-463,7 9 1,-4-4 46,5 5 1,1 6-20,-1 6 1,5 0-104,-1 7 1,1 0-83,-1 4 1,-2 1-53,2 3 0,-1-3-77,2 3 0,-2 1 104,5-2 0,-4 1-105,4-4 0,-4-2-171,4-2 1,-5 2-176,1-6 1,2 0 133,-2-4 0,0 1 8,-3-1 0,-1-3 89,1 0 1,-5-5 13,1 5 0,-6-4-192,2 3 0,-1-4-95,0 1 41,-1-3 1,-2 3 77,-8 0 0,-2-1-1495,-1-3 1721,-1 0 0,-9 0 0,-4 0 0</inkml:trace>
  <inkml:trace contextRef="#ctx0" brushRef="#br0" timeOffset="9">15727 18273 7798,'-7'-1'259,"3"-3"1,8-1-68,4-2 0,2 2 94,1 5 1,1 0-72,-1 0 1,3 0-54,5 0 0,0 0-98,8 0 1,-2 0-71,2 0 0,-3-2-430,3-2 1,-3 3 222,-1-3 0,-4 2-152,0-2 1,-5 3-8,1-3 0,-2-1-559,-2 1 931,0-5 0,1 3 0,-1-6 0</inkml:trace>
  <inkml:trace contextRef="#ctx0" brushRef="#br0" timeOffset="10">16218 17976 7798,'-7'-7'38,"3"-1"0,3 1-188,1-5 1495,5 6-103,-3 1-419,8 5 1,-5 1-447,2 3 1,0 7-35,-3 8 0,-2 0-316,6 4 0,-6-3 119,2 7 1,-3 1-69,-1-1 0,0 1-44,0-2 1,4-2-129,0 3 0,0-7 29,-4-1 0,1-5-85,3 2 1,-3-4 54,3 0 0,-2-2 60,2-3 299,-3 4-262,10-10 5,-5 4 305,5-5 59,1 0 1,-2-1-153,-2-3 0,2 3-94,-3-3 0,0 2-64,0 2 1,1 0 54,3 0 0,2 0-115,2 0 1,-2 0 79,2 0 1,3 0-126,1 0 0,3-3 110,0-1 1,-3 0 0,0 4 0,-3 0-56,3 0 0,-5-4-113,1 0 0,-2 1-16,-2 3 1,-3-4-547,-1 0-2347,-4 0 1672,2 4 1339,-15 0 0,-8 0 0,-11 0 0</inkml:trace>
  <inkml:trace contextRef="#ctx0" brushRef="#br0" timeOffset="11">17565 17931 7798,'0'-8'-359,"0"1"541,0 4 1,0-3 814,0 2-272,5 3-413,-3-5-322,3 6 1,-5 6 46,0 1 0,-2 5-93,-1 3 1,0 4 98,-5 8 0,1-1-5,-5 8 1,5-2-98,-1 6 0,1-2 94,-5-2 0,6-4-133,2 1 0,-1-6 125,1 2 1,0-4-182,4-4 1,0-3 54,0-4 0,0-1-59,0 1 0,2-6-350,1-2 316,-1-3 1,4-1-388,-2 0 579,-3 0 0,9-10 0,-3-3 0</inkml:trace>
  <inkml:trace contextRef="#ctx0" brushRef="#br0" timeOffset="12">17531 17931 7798,'0'-12'0,"4"-3"182,0 0 1,5 1-62,-2 6 0,3-1 844,2 6-561,-1-1 0,1 4-51,-1 0 0,0 1-57,1 3 0,-5 7-32,1 8 1,-2-1-85,2 1 1,2 4-91,-2 4 0,-2 1-26,2-2 1,-1 0 103,5 4 0,3-1-199,0 2 0,2-3 40,-2-6-1,3 1-4,5 0 1,-1-1-4,1-3 0,0 1 50,0-5 1,0 0 45,0-3 1,-2-1 9,-2 1 1,-1-2-233,-3-2 1,-2 0 67,2-4 1,-6 0-956,-1-4 155,-6 5 327,3-4 0,-6 4 76,-3-5 454,-2 0 0,-11 6 0,0 0 0</inkml:trace>
  <inkml:trace contextRef="#ctx0" brushRef="#br0" timeOffset="13">17622 18251 8101,'5'-12'-51,"2"2"-210,4 2 0,1 2 330,-1 2 1,0 3 273,1-3 1,3-1-184,0 1 0,4 0-118,-3 4 1,3 0-205,-4 0 0,4 0-74,-4 0 1,2 0-215,-2 0 1,-2 0 449,2 0 0,-3 6 0,0 0 0</inkml:trace>
  <inkml:trace contextRef="#ctx0" brushRef="#br0" timeOffset="14">18125 18034 7798,'6'-12'0,"-1"1"117,-5-1 1,4 5 624,0-1 94,5 0-321,-8 2 319,4 1-154,-5 5-492,0 0 0,1 9-55,3 2 1,-2 7-84,1-3 0,-1 7 62,-2 1 1,5 1-95,2 6 1,0-3 50,0 3 0,1-4 13,3 0 1,-3 2-196,0-1 1,-2-2-29,1-6 0,2-1-60,-5-3 1,4-6 80,-4 3 0,1-5-407,-2 1 21,-1-3 48,3-5 0,-6 0-569,-3 0 0,1-1 1027,-4-3 0,-6-7 0,-5-7 0</inkml:trace>
  <inkml:trace contextRef="#ctx0" brushRef="#br0" timeOffset="15">18091 17988 7798,'0'-12'425,"1"1"66,3 0 1,2-1-145,5 1 0,5-1 108,-1 1 1,5-1-104,-1 1 0,3 1-122,1 2 0,0-1-152,-1 6 0,1-2 19,0 1 1,4 2-88,-1-1 1,1 1 63,-4 2 0,-4 4-165,0 0 1,-4 5 52,4-1 0,-6 2-86,-2 1 1,-1 0-96,-6 1 1,0 3 70,-4 0 1,-5 6-163,-3-2 1,-7 2 86,-4 2 1,-8 0-16,-3 0 1,1-4 100,-2 0 0,2-5-7,-1 1 0,2-2-9,5-2 0,1-4 13,3-4 1,3-1-243,4-2 261,6 0 0,1-2 121,5-1 0,5-4 0,1-4 0</inkml:trace>
  <inkml:trace contextRef="#ctx0" brushRef="#br0" timeOffset="16">18707 17931 9417,'5'-7'1155,"-2"2"-553,5 5 0,-5 0-178,5 0 1,0 5-36,3 3 1,0 2-220,1 2 0,-1 4 25,1 3 0,0-1-205,4 1 1,-2 0 85,5 4 1,-4 0-64,4-1 1,-5 0-54,1-3 0,2 3-48,-2-3 0,4-3 49,-4-1 0,2-1-154,-2 2 0,-2-5 123,2 0 1,-3 1-53,0-5 0,-5 2-95,1-1 1,-4-2-149,3-2-568,-4-3-152,2 4 290,-5-5 1,-1 0 174,-3 0 1,1 0 619,-4 0 0,-1-10 0,-3-2 0</inkml:trace>
  <inkml:trace contextRef="#ctx0" brushRef="#br0" timeOffset="17">19061 17919 7798,'0'-7'248,"0"-1"-124,0 0 0,0 1 123,0-1 1,2 6 1015,1-2-418,-1 3-569,3 1 0,-5 1-108,0 3 0,-1 2-7,-3 5 1,1 2-78,-4 2 0,-1-1 63,-3 5 0,-1-1-130,1 1 1,-2 3 39,-2-3 1,-2 6-101,-2 2 1,-2-1-65,2-3 1,-3 4 120,-1 0 1,2-1-41,2-3 0,-2-4 5,6 0 0,0-4 34,3 4-81,1-5 0,1 3-392,2-6-73,3-4-442,5-2 507,0-5 0,0-5 0,0-2 1</inkml:trace>
  <inkml:trace contextRef="#ctx0" brushRef="#br0" timeOffset="18">19941 17942 7742,'0'-11'282,"0"3"13,0 1 14,0 4 0,-1-6-77,-3 5 1,1 0 433,-4 4-507,-1 0 0,-3 0 25,-1 0 1,1 4-18,-1 0 0,0 5 0,-4-1 0,6 2-75,-5 1 0,9 1-103,-6-1 1,3 4 8,-2 0 1,3 5 76,1-5 0,4 5-117,-1-1 0,3 3 59,1 0 0,0 0 39,0-3 1,0 1-49,0-4 0,5 3-5,3-4 0,2 0 8,1-3 1,1-1-115,-1 0 1,4-3 34,1 0 1,3-6 83,-4 2 1,5-3-19,-1-1 1,3-1-39,1-3 1,3-2-96,1-6 1,0 1 50,-5 0 0,1-5-5,0 1 0,-5-5 79,-3 1 1,-3-3 2,-5-1 0,2 0-30,-5 1 0,-2-1-6,-5 0 0,-5-4-35,-7 1 1,1 0-20,-5 7 1,0-1-129,-4 5 0,0 1 36,0 6 0,4-1-217,0 5 0,1 1-95,-1 3 0,3 3 143,4 1 1,2 5-434,3-1 791,2 2 0,-1 6 0,0 2 0</inkml:trace>
  <inkml:trace contextRef="#ctx0" brushRef="#br0" timeOffset="19">20352 17851 9878,'0'11'579,"4"4"-423,0 1 0,-1 8-1,-3-1 0,0 2 20,0-2 1,0 4 104,0-1 1,4 5-21,0-5 0,1 1-261,-1-4 1,-2-4 91,6 0 1,-4-4-270,3 4 1,-3-5-16,4 1 0,-4-2-11,3-2 1,-4-3 73,1 0 1,1-5-321,-1 5-22,-1-5 170,-3 7-388,0-9 164,-5 4-877,-1-5 1403,0 0 0,-5-5 0,5-1 0</inkml:trace>
  <inkml:trace contextRef="#ctx0" brushRef="#br0" timeOffset="20">20341 18148 7798,'-7'-5'0,"2"2"73,5-4 1,0 3 65,0-4 0,0 4 139,0-3 0,4 3-85,0-4 0,5 6 79,-2-2 1,0 3-101,0 1 0,1-4-19,3 0 1,1 0-12,-1 4 0,4 0 16,1 0 0,-1 0-33,-4 0 1,4 0 42,1 0 0,3 0-97,-4 0 0,1 0-63,0 0 1,-2-1-192,5-3 0,-5 2-25,1-6 1,-1 4-204,1-3 1,-6 4-357,2-1-465,-7-2-64,1 0 1296,-10-1 0,-11-3 0,-8 4 0</inkml:trace>
  <inkml:trace contextRef="#ctx0" brushRef="#br0" timeOffset="21">20249 17931 7798,'0'-8'276,"0"1"1,5-1-191,3-4 0,6 6 376,1 2 0,0 2 27,-3-2 1,3 3 234,0-3 1,5-1-318,0 1 1,1 0-182,2 4 1,4 0-94,-1 0 0,0 0-131,-7 0 1,2-4-358,-2 1 0,-1-1 310,1 4 0,-5-1-1116,1-3 0,-6 2 1161,-1-1 0,-6-4 0,3 1 0</inkml:trace>
  <inkml:trace contextRef="#ctx0" brushRef="#br0" timeOffset="22">21414 17714 8844,'0'-7'1297,"0"2"-1004,0 5 1,1 4-232,3 0 1,-1 4-67,4-5 0,-4 6 78,1-1 1,2 2 0,2 1 1,2 5 12,1-1 0,1 4 11,-1-4 0,2 2 11,2-2 1,-1 1 7,5 3 1,-4 2-2,4-6 0,-1 4-5,1-4 0,1 4 29,-4-4 0,0 6-18,-1-2 1,-2-1-157,2 1 1,-2-4 44,-2 4 1,1-4-43,-1 4 0,1-5 52,-1 1 0,0-1-111,1 2 0,-2-4 62,-2 3 0,2-2 36,-3-1 1,4-5 23,0 1 1,0-2-9,1 2 0,-5 1 33,1-6-51,0 6 0,2-6 0,-3 4 1,0-4-570,-3 1 381,-3-3 1,4 0-462,-5 3 1,1-3-91,3 3-228,-3-3 429,4-1 0,-5-1 6,0-3 1,0 2 524,0-6 0,0 1 0,0-5 0</inkml:trace>
  <inkml:trace contextRef="#ctx0" brushRef="#br0" timeOffset="23">21974 17668 7758,'-7'0'1008,"1"0"-714,2 0 1,2 4-107,-6 0 0,4 3-219,-3-3 0,0 5 65,0-1 0,-3 2-127,2 1 1,-2 1 6,-2-1 1,-3 2-8,0 2 1,-4 3 61,4 5 0,-4-1 52,3 1 0,-4 0 164,1 0 1,1 4-110,-1-1 1,5 0 106,-1-7 0,0 2-62,3-2 1,-2 2 6,7-2 1,-2 1-14,1-5 0,-2 4-80,3-4 0,-2 1 20,1-5 0,-2 4-18,2 0 1,-1 1 30,2-5 1,-3 1-3,2-1 0,-1 0 126,2 1 0,-4-1-73,4 1 0,0-1-21,0 0 1,3-3 20,-4 0-133,6-1 1,-3 1 134,5 0-21,-5-6 69,3 3-21,-3 0 103,5-3-129,0 3-736,0-5-1136,-5 0 1273,4 0 1,-4-2-931,5-1 1407,0-4 0,5-9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0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1622 4637 8262,'-2'-12'91,"-1"1"0,0 3 206,-4 1 0,4 3 269,-1-4-32,3 6 176,1-8-19,0 8-483,0-3-19,0 5 1,1 5-10,3 3 1,2 9 71,6 5 1,3 2-287,0 7 1,4 3 76,-4 4 0,6 5-52,-2-1 0,2-1-256,2 1 1,4-5-129,0 1 0,-1-3-242,-3-1 1,0-2 310,0-5 1,-2-1-41,-2-7 0,-1 2 55,-3-2 1,-2-1 334,2-3 0,-2-4-155,-2 1 0,-1-1 169,-2-3 0,1-2-71,-5 2 87,5-6 0,-8 5-958,3-4 326,2-1 576,-5 3 0,4-5 0</inkml:trace>
  <inkml:trace contextRef="#ctx0" brushRef="#br0" timeOffset="1">2079 4568 8006,'0'-11'-50,"0"5"1105,0-5-179,0 10-565,0-4 0,-2 5-225,-1 0 0,1 1 93,-2 3 1,-2 3-134,-2 4 1,-2 10 97,-1 6 0,-6 6-209,-2 5 0,-2 2 88,-2 1 0,0 8-450,0-4 1,-1 4 222,-2-4 1,1 0-115,-1-3 0,2-3 54,1-5 0,4-1 147,0-2 1,5-4 122,-1-4 0,2-5-71,1-3 0,2-2 35,3-2 0,-2-3-40,5 0 1,0-5-421,4 5 490,0-5 0,-5 2 0,-1-5 0</inkml:trace>
  <inkml:trace contextRef="#ctx0" brushRef="#br0" timeOffset="2">2433 4820 8041,'0'-7'1047,"1"-2"-812,3 6 1,-2-1 153,6 4 1,-1 0-173,5 0 1,1 0-24,2 0 1,-2 0-160,2 0 66,3 0 0,-5 0-193,7 0 0,-5 0 148,4 0 1,-5 0-161,1 0 1,-2 0 67,-2 0 0,0-4-1232,1 0 918,-1 0 1,-1 3 349,-2-3 0,2 3 0,-3-4 0</inkml:trace>
  <inkml:trace contextRef="#ctx0" brushRef="#br0" timeOffset="3">2444 5002 9384,'11'0'676,"5"-3"-181,-1-1 1,4 0-159,-4 4 0,6-4 142,-2 0 1,3-1-813,5 1 238,-3 3 0,8-8-423,-5 5 0,-1-3 182,-3 3 336,0 0 0,0-1 0,0-1 0</inkml:trace>
  <inkml:trace contextRef="#ctx0" brushRef="#br0" timeOffset="4">3598 4534 8202,'0'-8'444,"0"1"-197,0 4-71,0-7 0,-2 9 78,-2-3 180,3 3-33,-4 1-275,5 0 0,0 6-227,0 6 1,1 4 45,3 7 1,1 4 192,3-1 1,1 6-354,-5-2 1,3 3 75,-3 2 0,4-2-165,-5-3 0,3 3 25,-3-2 0,-1-2 21,1 1 1,0-6 198,1-1 0,-3 0 0,3-4 1,-3-2-45,-1-2 24,0-3 1,0 0-491,0-1 569,0-4 0,0 3 0,0-4 0</inkml:trace>
  <inkml:trace contextRef="#ctx0" brushRef="#br0" timeOffset="5">3461 4648 8054,'0'-11'-142,"0"-4"280,0-1 0,1 1 275,3 4 0,2-4-49,5-1 1,6-3 197,2 4 1,0-5-149,4 1-199,-3 2 1,9 1-100,-2 4 0,-3 1-207,3-1 0,-3 6-186,-1 2 1,-1 3 227,1 1 0,-1 5-249,-3 3 1,1 3 141,-5 4 0,1-1-230,-5 5 1,-3 2 79,-1 5 1,-4-2 97,1 3 0,-8-2 91,-4 2 1,-2-3 102,-1 3 0,-6-3 168,-2-1 0,1-4-67,-1 0 1,-2-5 208,-2 1 1,-1-2-121,9-2 0,-1-1 183,5-2 0,3-3 121,1-5-313,4 0-197,-2 0 159,15 0 0,-1 0-238,10 0 1,0 0 101,4 0 0,4 0-85,-1 0 0,2 0 49,-1 0 0,-3 1-67,3 3 1,-3 1-29,-1 3 1,-2 2-114,-2-2 0,-1 2 82,-3 1 0,-6 1 106,3-1 0,-5 4-167,1 0 1,-3 4 119,-5-3 1,-5 3 126,-3-4 0,-7 5-148,-4-1 0,-8-1 439,-3 1 0,-3-1-63,-1 1 1,-5 2 101,1-2 0,2-2-122,5-2 1,1-3 77,7-5 0,-1 2-366,8-5 1,5 0 109,3-4-443,6 0 0,12-5 0,9-2 1</inkml:trace>
  <inkml:trace contextRef="#ctx0" brushRef="#br0" timeOffset="6">4283 4900 8504,'-7'0'1568,"2"-6"-1035,0 5-351,4-4-93,-4 10 1,5 5 29,0 6-105,5 4 43,-4 3 1,6 1-212,-4 2 64,4 4 0,-1-6-316,-2 2 1,-1-5 189,0-2 0,-1-5-32,1 1 1,-1-6-141,-2-2-517,0-4 271,0 7 634,0-9 0,-5 4 0,-2-5 0</inkml:trace>
  <inkml:trace contextRef="#ctx0" brushRef="#br0" timeOffset="7">4226 4580 8035,'-8'-23'607,"0"0"0,2 5 122,-1 3 481,1 2-948,1 2-958,4 5-305,-4 1-726,10 20 1727,7-1 0,0 14 0,5-5 0</inkml:trace>
  <inkml:trace contextRef="#ctx0" brushRef="#br0" timeOffset="8">4317 4922 8121,'0'-6'920,"0"0"-593,0 2-154,0 3-110,0-4 295,0 5-502,5 0 0,0 1 145,3 3 1,2 2-189,-2 5 0,2 5 121,1-1 0,1 1-50,-1 0 0,0-4-49,1 3 0,-5 2-31,1-2 0,-4 0 18,4-3 0,-6-1 23,2 1 341,-3-1-186,-1 1 0,0-5 369,0 1-234,0-6 316,0 3-216,0-5-132,5 0 0,-2-5-33,4-2 1,-3-3-1,4-2 0,-1-1-15,5-2 1,-5 1 22,1-5 1,0 4-10,3-4 0,1 5-1,-1-1 0,0 2 61,1 2 1,-1 3-72,1 0 0,-5 6 77,1-2-121,-1 3 1,5 1 60,-1 0 1,-1 1-86,-2 3 0,2-2 75,-2 6 0,2 0-243,1 3 0,-3 0 62,0 1 1,-1 1-111,5 2 1,-5-2 43,1 2 1,0-3-45,3 0 1,0-5-117,1 1 211,-1 0 1,1-2-99,-1-2-33,0-3 432,1-1-196,-1 0 0,-1-5 158,-2-3 0,1 2-45,-5-2 1,0 1 96,-4-5 0,1 0 28,3-3 1,-3 6 9,3-3 1,-3 3 57,-1-2-83,0 5-216,0-5 219,0 10-467,0-4 1,0 14 148,0 2 0,0 5 7,0-1 1,0-2-49,0 2 1,5-3-17,3 0 1,2-1 68,1 1 0,2-5-38,2 1 0,-1-6 59,5 2 0,0-2 144,4-2 0,0-2-91,0-2 0,0-2 249,-1-5 1,0-1 40,-3 1 0,1-1 46,-4 1 0,3-4 87,-4 0 1,-1-2-136,-7 2 1,2 1-7,-5-5 0,0 5-15,-4-1 0,-1-2-9,-3 2 1,-8 0-28,-7 3 0,-4 2-189,-3 3 1,-3 1-458,-6 6 0,-3 7 264,0 4 1,5 2-676,7 6 0,3-4 426,4 4 1,6 4 431,5 4 0,6-1 0,-3-3 0</inkml:trace>
  <inkml:trace contextRef="#ctx0" brushRef="#br0" timeOffset="9">5425 4900 9218,'0'-7'549,"0"2"-183,0 5-214,0 5 0,4 2-25,0 4 0,1 0-114,-2 1 0,0-1 54,5 1 0,-6-1-294,2 0 222,2 1 0,-3-2-146,4-2 1,-3-2-173,4-2 320,-6-3 0,9 4 88,-4-5 1,3-1-80,2-3 1,0 2 15,4-6 0,-4 0-3,4-3 0,-4-1 154,0 1 1,-1-4-51,0 0 0,-3-1 152,0 5-301,-6 0 172,3-1-422,-5 6 200,0 1 1,0 6-226,0 3 239,0 2 0,0 6-119,0-1 1,2 2 96,1 2 0,0-5-104,5 5 1,-1-8 12,5 4 1,3-3 64,0-1 0,2-2 142,-2-5 0,-3 0-70,4 0 0,0 0 231,-1 0 0,1-5-79,-5-2 0,0 0-11,1 0 1,-1-1-24,1-3 0,-2-1 164,-2 1 1,0-1 55,-4 1 0,4 0-125,-4-1 0,3 1 70,-3-1 0,1 5-75,-1-1 0,-3 4 142,3-3-168,-3 4 0,1-2-284,1 5 0,-1 1 109,1 3 0,0-1-48,1 4 0,-3 5-435,3 3 0,1 5 270,-1-1 1,3 0-751,-3 4 0,4-3 994,-4 7 0,10 2 0,-2 0 0</inkml:trace>
  <inkml:trace contextRef="#ctx0" brushRef="#br0" timeOffset="10">6304 4842 8096,'-3'-7'696,"-1"-1"-421,-5 1 1,8-1 188,-3 0 122,2 6 294,2-3-675,-5 5 1,4 6-224,-3 6 0,4 4 140,4 7 0,-3-2-47,3-2 1,3 3-345,0-3 214,-2 3 1,4-1-110,-5-2 1,4 2-540,-5-6 75,6 0 0,-4-4-61,3 1-764,-3-6 743,0-1 710,-4-5 0,9-5 0,-3-1 0</inkml:trace>
  <inkml:trace contextRef="#ctx0" brushRef="#br0" timeOffset="11">6270 4591 8096,'0'-11'346,"-4"-1"652,0 1-1061,1 5 1,4-3-1015,3 5 1077,2 5 0,11 6 0,0 4 0</inkml:trace>
  <inkml:trace contextRef="#ctx0" brushRef="#br0" timeOffset="12">6693 4911 8104,'-7'-5'1207,"-3"-1"-830,9-6 0,-4 1-332,5-1 0,-1 1-355,-3-1 1,-3 1 323,-4 0 0,3 3 341,1 0 1,-2 6-433,-6-2-36,2 3 1,-4 2 121,6 3 0,0 2-27,-1 6 1,1 3-13,-1 0 1,1 5 21,-1-1 0,6-1-165,2 1 1,-1-4 75,1 4 0,1-5-85,3 2 1,5 0 95,2-1 1,3-1 18,2-6 0,-1 1 23,1-5 1,0-1 91,4-3 0,-4 0 100,4 0 1,-4 0-60,0 0 1,-1-1-15,1-3 0,-5 2-49,1-6 0,-4 2 14,3-2 0,-4-2-28,1 2 1,-3 2 3,-1-1 31,0-1 1,0 0-3,0 1-417,0 4 238,0-2-131,0 5 199,0 5 0,4 1 48,-1 6 0,1-1-1,-4 1 0,5-1-7,3 1 1,-2-1-31,2 0 0,-1 0 7,5-4 0,-1 2 56,1-5 0,-1 0-33,1-4 1,-4 0 207,4 0 0,-3 0-129,6 0 1,-2-5-11,-2-3 1,1-3 10,-1-5 0,0 2 120,1-5 0,-1 4 79,1-4 0,-5 0-53,1-4 0,-2-1 96,2-3 1,-2 2-51,-2-5 0,-3-1 37,3-3 1,-3 0-112,-1-1 1,0 1 50,0 0 0,-4 1-33,1 2 1,-2 5 40,1 7 1,3 2-127,-3 6 142,-3-1-389,6 6 0,-4 2 77,5 8 0,0 4-81,0 7 0,0 6 63,0 6 0,1 6 50,3 1 1,1 2-45,3 6 0,2 0-16,-2 3 0,-2 0-407,2-3 1,-5 1 196,5-5 1,-4-4-363,3-3 0,-4-6 231,1 2 1,1-3 433,-1-1 0,-1-1 0,-3 1 0</inkml:trace>
  <inkml:trace contextRef="#ctx0" brushRef="#br0" timeOffset="13">7549 4271 8258,'1'-10'-391,"3"3"525,-2-4 1,3 5 37,-5-5 466,0 4-148,0-3 0,0 8 68,0-6 17,0 6-116,0-4-262,0 6 1,-5 6-242,-3 1 1,-2 8 167,-2 4 1,0 9-118,-4 7 1,0 4 46,-3 7 1,2-1-237,6 1 1,1 1 107,2 2 1,3-2-251,5 3 0,0-1-269,0-3 359,0 2 1,5-8-235,3 1 1,2-1 171,1-6 1,1-5 117,-1-2 0,-1-3-22,-2-1 0,2-5 238,-2-3 1,1-2-99,-2-2 1,2 0 151,-5 1 0,4-1-23,-5 1 1,5-5 82,-4 1-849,5-6 279,-3 9 418,5-10 0,1 9 0,-1-4 0</inkml:trace>
  <inkml:trace contextRef="#ctx0" brushRef="#br0" timeOffset="14">8006 4477 8055,'0'-11'5,"0"-1"1,0 5-401,0-1 266,0 5 360,0-7 1,-5 9 541,-3-3-554,3 8 1,-9 2-2,3 6 0,-7 8-174,3 3 1,-4 7 56,4 1 1,-2 6-55,2 1 1,2 5-53,-2-1 1,6 2 103,1 2 0,5-1-423,-5 1 1,6-5 11,-2-3 1,4-4-126,4-3 1,2-5 140,5-7 1,1 2 88,-1-6 1,1-5 159,-1-6 0,2-3-98,2-1 0,-1 0 410,5 0 0,-4-5-124,4-3 0,-1-6 252,1-1 0,-3-4-66,-4 4 1,-2-5 87,-2 0 0,-3 3-225,-5-2 0,-2 3-23,-1-3 1,-5 5-392,-7-1 0,-8 4 112,-8 3 1,-1 4-538,-3 8 1,1 4 314,0 7 1,1 3 333,2 5 0,3 5 0,6 1 0</inkml:trace>
  <inkml:trace contextRef="#ctx0" brushRef="#br0" timeOffset="15">8337 4397 8121,'0'-11'204,"0"-1"42,0 6 5,0-4 0,-1 7 569,-3-4-174,3 4-393,-4-2 1,5 6-300,0 3 0,0 2 83,0 6 0,0 4 52,0 3 1,0-1-28,0 1 1,-1 1-230,-3 7 0,2-3-86,-1 3 1,-4-3 126,0-1 0,2 0-36,1-1 1,3 1 83,1 0 1,0-4-151,0 0 1,0-5 67,0 1 1,1-3 82,3-5 1,-2 2 124,6-5 1,-1 4-121,5-4 1,-1-1 39,1-3 1,-1 0 17,0 0 0,2 0-308,2 0 1,-2 0 94,2 0 0,-2 0-57,-2 0 0,1-3-47,-1-1 1,-3-4 330,0 4 0,-1-5 0,5 3 0</inkml:trace>
  <inkml:trace contextRef="#ctx0" brushRef="#br0" timeOffset="16">8520 4671 10732,'0'17'564,"0"-3"-704,0 5 0,0 0 151,0 4 1,0-3-574,0 3 1,0-3 308,0 7 1,0-3 252,0-1 0,5 4 0,1 3 0</inkml:trace>
  <inkml:trace contextRef="#ctx0" brushRef="#br0" timeOffset="17">8771 5037 10603,'0'12'-47,"0"4"-322,0-4 348,0 5 1,-1-2-70,-3 0 1,-1 5-189,-3-1 0,2 3-88,2 1 0,3-4-934,-3 0 1300,3 0 0,1-1 0,0-2 0</inkml:trace>
  <inkml:trace contextRef="#ctx0" brushRef="#br0" timeOffset="18">9251 4271 7935,'0'-15'835,"0"0"1,0 0-630,0 3 0,0 5-544,0-1 448,0 6 103,0-4 1,0 8-79,0 2 0,4 3-140,0 8 0,1 4-486,-2 8 374,-1-3 1,3 9-198,-5-2 1,0 0-366,0 0 0,0 1 679,0-6 0,0 6 0,0-3 0</inkml:trace>
  <inkml:trace contextRef="#ctx0" brushRef="#br0" timeOffset="19">9114 4740 9174,'11'-2'505,"1"-1"1,4 1-451,3-1 0,7-3-58,0 3 0,6-5 64,-2 4 1,2-3-518,-1 3 1,0 0 214,-4 4 0,0-1-126,-5-3 1,0 3 366,-3-3 0,3 3 0,-5 1 0</inkml:trace>
  <inkml:trace contextRef="#ctx0" brushRef="#br0" timeOffset="20">9194 4922 8739,'4'-7'1165,"-1"-1"0,6 4-978,-1-3 0,6 3 229,1-4-219,0 6 0,2-7-170,2 5 1,1-4 115,-1 5 0,3-1-209,-3 4 0,-3 0 76,0 0-474,-4 0 117,0 5 1,-6 1-228,-2 6 1,-3 0 281,-1 4 1,-5-2-110,-3 5 1,-7 0 208,-4 3 1,-2 1-19,-2 0 1,1 0 195,3 0 0,-2-2-71,1-2 0,8 2 196,0-6 0,5 0 12,-1-3 1,3-1-11,5 0 1,0-3 41,0 0 0,1-6 132,3 2 0,6-3-22,6-1 0,3 0-146,-4 0 1,5 0-101,-1 0 1,3 0 77,1 0 1,-2-3-515,-2-1 0,3-1 115,-3 1 302,-3 3 0,6-10 0,-4 5 0</inkml:trace>
  <inkml:trace contextRef="#ctx0" brushRef="#br0" timeOffset="21">9742 4146 7899,'-6'-8'969,"2"1"1397,3 4-2147,1-2 0,0 7-542,0 6 1,5 1 519,2 10 0,3 1 408,2 7 1,4 7-148,3 8 0,3 4-229,1 3 0,-4-1-320,0 6 0,-1-5 146,1 5 1,1-6-291,-5 1 1,-1-3 396,-6-4-691,2-3 439,-9-5 1,4-1 51,-5-2-474,0 2 0,0-9 207,0 3 0,-1-3-231,-3-1 1,-3-1-1353,-9 1 1888,-1 0 0,-5 4 0,-5-1 0,-4 1 0</inkml:trace>
  <inkml:trace contextRef="#ctx0" brushRef="#br0" timeOffset="22">1656 6236 8365,'0'-7'346,"0"2"-25,0 0 279,0 4 354,-5-4-736,4 5 55,-4 0 1,6 10-157,3 5 1,-3 7 117,3 5 1,1 2-188,-1 5 0,3 0-23,-3 1 1,4 4-183,-5 3 1,5-3-199,-4-1 0,4-2 212,-5-2 1,2 0-21,-1 0 1,-1-4 43,4-4 1,-3-2-34,4-1 1,-6-4 37,2 0 0,1-5 91,-1 2 0,1-4-321,-1 0 41,-3-1 1,4 0-813,-5 1 593,0-6 522,0 4 0,-5-3 0,-1 4 0</inkml:trace>
  <inkml:trace contextRef="#ctx0" brushRef="#br0" timeOffset="23">1576 6316 8532,'5'-17'-21,"-4"8"199,3-2 0,-1 2 91,1-2 0,-2 3-124,6 0 0,-1 2 49,5-2 1,-1 0 1,1 4 1,4-5-196,3 1 1,3 2 59,1-2 0,3 6-105,1-2 0,1 3 95,-2 1 0,-1 0-174,1 0 1,-2 1 26,-1 3 1,-1 2-107,-3 6 1,-3-1 4,-4 0 1,-2 1 108,-3-1 1,2 1-80,-5-1 0,0 2 106,-4 2 1,-6-1 158,-6 5 0,-1-5-105,-6 1 0,-3 2 126,-5-2 1,-4 4-78,5-4 1,-5 0-340,5-3 0,-1-1-303,4 1 600,0-6 0,1 4 0,-1-4 0</inkml:trace>
  <inkml:trace contextRef="#ctx0" brushRef="#br0" timeOffset="24">2433 6019 8103,'0'-8'0,"0"1"522,0 4-197,0-7 864,0 9-871,0-4 0,-2 5 15,-1 0-326,1 0 1,-7 1 53,6 3 0,-6 7-1,1 8 0,-1 6 67,2 2 0,-4 9-167,4-2 0,-3 8 9,-2 0 1,1 2-103,-1 2 1,5 8-216,-1 3 0,2 2 170,-2-6 1,2 2-161,2-6 0,3-1 24,-3-6 0,7 1 53,0-5 1,6 1 86,-1-5 0,2-4 82,1 1 0,1-6-75,-1 2 1,5-7 140,-1-1 0,0-5 213,-4 1 0,5-2-287,-1-2 1,0 1-67,-4-1 0,1-4 66,-1-4 0,1-1 100,-1-2 0,1 5 0,-1 1 0</inkml:trace>
  <inkml:trace contextRef="#ctx0" brushRef="#br0" timeOffset="25">2787 6236 8124,'-7'-7'927,"-3"-3"344,9 9-825,-9-4 32,9 5-416,-5 0 1,6 5 47,0 3 0,2 7-270,2 4 0,3 6 144,8 2 1,-1 5-174,5-2 1,0 3-20,4 1 1,3 1-119,-4-1 0,4-5 43,-7-2 1,-1-3 137,1-1 0,-4-4 106,4 0 1,-5-5-42,1 1 1,-2-6 139,-2-2 1,1 0-92,-1 0 1,-3 2 93,-1-5 1,-3 4-247,4-4 0,-6 1-630,2-2-99,-3-1 912,-1 3 0,0 0 0,0 1 0</inkml:trace>
  <inkml:trace contextRef="#ctx0" brushRef="#br0" timeOffset="26">3164 6270 8292,'-4'-11'1080,"0"-1"-151,0 6-494,4-4 104,0 8-9,-5-3-414,4 5 0,-9 7-230,2 4 0,-2 7-173,-2 9 1,-4 3 270,-3 8 1,-3-1-156,0 5 0,2-2 1,1 2 0,2-2 13,-2-6 1,-2-4 64,6 1 1,-1-6-209,0 2 0,2-4-20,-5-4 0,5 1-237,-1-5 557,3 5 0,0-7 0,1 4 0</inkml:trace>
  <inkml:trace contextRef="#ctx0" brushRef="#br0" timeOffset="27">3986 6202 7462,'0'-12'878,"0"1"1,-1 3-19,-3 0-579,3 6 1,-10-3 251,4 5-456,-3 0 1,-6 5 117,1 3 0,-5 2-200,1 1 1,0 2 98,-4 2 0,3-2-171,-7 2 1,3 1 27,1 0 1,0 3-151,0-4 1,1 1 76,-1 0 1,0-4-21,0 4 0,5-4 20,3 0 0,2-1 88,2 1 0,5-5 20,2 1 0,2-4-21,2 3 0,0-3 153,0 4-139,6-6 0,4 4 212,5-2 0,5-2-39,-1 1 0,3-1-51,1-2 0,1 3 17,2 1 1,-1 0-47,1-4 0,-2 0-145,-1 0 0,-1 0 126,-3 0-1088,2 0 451,-3 5-960,0-4 1544,-7 4 0,-6 1 0,-5 0 0</inkml:trace>
  <inkml:trace contextRef="#ctx0" brushRef="#br0" timeOffset="28">3518 6647 8108,'5'-6'229,"1"1"99,5 5 1,1 0 495,-1 0 0,2 1-13,2 3-510,-2-3 0,8 8-258,-1-5 1,-1 1 34,3-2 1,-5-1-268,6 2 0,-4 1 214,0-2 1,1 1-26,-5-4 0,6 5 0,-4 2 0</inkml:trace>
  <inkml:trace contextRef="#ctx0" brushRef="#br0" timeOffset="29">4249 6293 8105,'0'-12'-492,"0"1"1,1 0 1067,3-1 1,1 1-150,2-1 1,3 2 23,-2 3 0,6-6-145,1 5 0,1-4-97,-5 4 1,4 2-12,0-2 0,1 6-107,-5-2 0,2 2 81,2 2 0,-6 7-121,2 4 1,-2 2-173,3 6 0,-6 0 95,-2 4 1,-3 0-211,-1-1 1,0 5 126,0 0 0,-5 4-259,-3 0 0,-6 2 112,-1 1 1,-5-1-2,1-2 0,-3 2 225,-1-3 0,4-2-72,0-1 1,4-4 107,-4-4 1,6 1-108,2-5 1,-1 0 340,5-3-78,2-1 1,0 1 0,6-2 46,3-3 0,2-2-121,6-5 1,4 0-68,3 0 1,3 0 34,1 0 1,-1 0-30,1 0 0,4-1 21,-1-3 0,1 2-177,-4-6 1,-1 6 97,-3-2 0,-2 1-622,-1-1 1,-8 3 654,4-3 0,-3-2 0,2 0 0</inkml:trace>
  <inkml:trace contextRef="#ctx0" brushRef="#br0" timeOffset="30">4831 6122 8046,'-8'-12'0,"1"1"0,4 3 408,-1 1-250,3 4 508,1-2 1,0 18-210,0 2 1,0 9-425,0-1 0,-4 1 84,1 6 1,-3-3-191,3 3 1,1 0 75,-1 0 1,-2 2-227,1-6 0,0 2 117,4-1 1,0-7-102,0 3 0,0-8 5,0 1 0,0-4 65,0 0 59,0-1 1,5-1 0,3-2 1,-2-2-191,2-2 1,-1-3 121,5 3 0,-1-3-416,0-1 1,1 0 4,-1 0 556,1 0 0,-1-5 0,1-1 0</inkml:trace>
  <inkml:trace contextRef="#ctx0" brushRef="#br0" timeOffset="31">4957 6464 8046,'0'-7'309,"0"-1"1411,0 5-685,0-2-668,-5 5 0,3 5-226,-1 3 1,0 3 103,-1 5 1,3 0-226,-3 3 0,3 7 75,1-4 1,0 4-240,0-3 0,0 1-119,0 2 1,0-1-203,0 1 0,0-5 4,0-2 1,0-2 43,0 2 0,0-2-302,0-6-1,-5-4 720,3 3 0,-3-9 0,5 4 0</inkml:trace>
  <inkml:trace contextRef="#ctx0" brushRef="#br0" timeOffset="32">5128 5973 8222,'-1'-11'520,"-3"-1"-420,3 6-99,-4-4 1,6 9 515,3-3 0,-2 6-164,6 2 1,4 9 161,7-2 0,3 13-134,1 3 0,4 5-279,-1 2 1,5 5-7,-5 3 1,0 1-374,-7-1 0,-3 3 19,-4-4 1,-1 4 169,0 1 0,-4-5-231,-3 1 1,-3-5 139,-1 1 0,0-4-87,0-3 1,-4 2 95,0-3 1,-3-2-85,3-1 1,-5 1 55,1-2 0,-3 1-83,-4-4 1,-3 4 280,-5-1 0,0 1 0,-2-4 0,-6 0 0,-4-1 0</inkml:trace>
  <inkml:trace contextRef="#ctx0" brushRef="#br0" timeOffset="33">6247 6487 8090,'-6'0'-325,"1"0"0,5-1 880,0-3-55,-5 3-141,3-4-72,-3 5 0,7 0-108,1 0 0,0 0-194,5 0 1,-1-2 114,5-1 1,-1 1 47,0-2 1,2 3-22,2 1 1,-1 0 21,5 0 0,0 0-104,4 0 0,0 0 88,0 0 1,0 0-204,0 0 0,-1 0 101,1 0 1,0 0-112,0 0 0,0 0 13,0 0 1,-2-4-74,-2 1 1,-1-5-166,-3 4 1,-3-1-81,-1 1-113,1 3 168,-11-4-278,4 5 0,-10 0 608,-3 0 0,-7 10 0,-3 3 0</inkml:trace>
  <inkml:trace contextRef="#ctx0" brushRef="#br0" timeOffset="34">6236 6738 8075,'12'0'559,"4"0"0,-2-3 116,5-1 1,0 0-146,4 4 1,-1 0 15,1 0 0,4-4-220,0 0 0,3 0-92,-3 4 0,-1 0 0,-3 0 0,0 0 29,0 0 1,-4 0 87,0 0-351,0 6 0,4 0 0,0 5 0</inkml:trace>
  <inkml:trace contextRef="#ctx0" brushRef="#br0" timeOffset="35">8063 6213 8265,'0'-6'336,"0"1"0,-4 3 202,1-2 294,-1 3-405,4-4 63,0 5-343,0 5 0,0 2 106,0 4 0,0 4-49,0 0 1,0 7 23,0 1 0,0 1-209,0 6 0,4 1 80,-1 3 1,1 2-111,-4 2 1,0 1-67,0 3 0,4 2-175,0-2 1,0 1-278,-4-1 1,1-4 252,3-7 1,-3 0-19,3-4 0,-3-4 116,-1-4 1,4-5 192,0 1 1,3-2-227,-3-2 444,0 1-304,-4-1-37,5 1-831,-4-6 389,4-1-890,-10-5 1440,-1-5 0,-11-1 0,0-6 0</inkml:trace>
  <inkml:trace contextRef="#ctx0" brushRef="#br0" timeOffset="36">7915 6384 8137,'0'-11'0,"0"-1"169,0 1 0,0 0 101,0-1 0,1 1-96,3-1 0,-2 5 66,6-1 0,-4 0 30,3-3 1,2 3-235,6 1 1,-1-1 128,5-3 0,0 3-37,4 1 0,1-1 47,3-3 1,-2 0-253,6 4 0,-1-2 82,5 5 0,-2 0-116,-3 4 0,2 2-71,-6 1 0,0 4 0,-7 4 0,-3 1-3,-4-1 1,-2 4 160,-2 0 1,-3 4 128,-5-3 1,-7 4-95,-4-1 0,-7 3 222,-9 0 1,-2 1-101,-5 0 1,0 0-122,-1 0 0,1-2-338,0-2 0,6 2 326,5-6 0,0 0 0,6-3 0</inkml:trace>
  <inkml:trace contextRef="#ctx0" brushRef="#br0" timeOffset="37">8908 6007 8113,'7'-5'0,"-1"4"-206,-2-3 269,-3-2 0,8 3 575,-5-4-143,0 4 45,-4-7 54,0 9-118,0-4-360,0 0 235,0 3 69,0-3 4,0 5 0,-6 0-401,-1 0 1,1 5 109,-2 3 0,0 6-162,-3 1 1,-1 5 62,1-1 1,0 1-63,-1 2 1,5-1 55,-1 5 1,0 4-100,-3 0 1,1 3 15,2 1 1,-1 0-52,5 1 1,-3 0-87,3 3 0,-4-2 115,5 2 1,-5 1-50,4-1 1,0 0 74,4-3 0,0-1-63,0 0 0,0-1 71,0-2 0,2 0 96,1-4 0,5 0-16,7-4 0,2-1 174,2 1 1,2-1 87,-2-3 0,3-3-117,1-4 1,-2-1 64,-2 1 1,-2-5-20,-6 1 0,1-4 235,-1 3 0,1-3-33,-1 4 1,-3-6-183,-1 2 1,-3 1-194,4-1 1,-6 1-321,2-1-962,-3-3 1,-1 5 107,0-2-1832,0-3 2951,0 5 0,-5-1 0,-1 1 0</inkml:trace>
  <inkml:trace contextRef="#ctx0" brushRef="#br0" timeOffset="38">9365 6259 7928,'0'-8'748,"0"0"-241,0 6 0,0-4 584,0 2-297,0 2-246,0-3-364,0 5 0,5 5-83,3 3 1,2 2-80,1 2 1,2 4 63,2 3 1,-1 3-40,5 1 0,0 1-124,4 2 1,0 2 64,0 3 0,-2 2-148,-2-3 1,3-1 124,-3 2 1,-2-2-218,-2 1 0,-3-2 70,0-5 0,-1-4 63,1 0 0,-1-5 52,1 1 0,-1-2-72,0-1 1,-3-1 74,0 0 0,-5 0 13,5-4 1,-4 2-69,3-5 0,-3 3 15,4-3-608,-6 0 192,4-4 225,-6 0 0,-6 0 1,0 0-1</inkml:trace>
  <inkml:trace contextRef="#ctx0" brushRef="#br0" timeOffset="39">9753 6259 8179,'4'-12'134,"0"1"1,0 3 109,-4 1 1,0 3 150,0-4 1,0 4 124,0-3 268,0 4-268,0-7-190,0 9 37,0-4-156,0 5 0,0 5-306,0 2 0,-4 9 49,0 3 0,-8 7 120,0 5 1,-3 2-153,0 1 0,-2 4 138,-2 0 1,-2 4-195,2-4 1,-3 0 6,-1-4 1,4-1 102,0-2 0,5-3 87,-1-5 1,-2-2-55,2-2 1,0-2 107,3-6 0,2 1-84,3-1-535,-3 0 358,3 1 1,1-5-631,2 1-398,-2-5-583,4 2 1755,-3-5 0,10-5 0,2-2 0</inkml:trace>
  <inkml:trace contextRef="#ctx0" brushRef="#br0" timeOffset="40">10690 6167 5894,'-1'-6'1645,"-3"2"-600,3 3-171,-4 1-731,-1 0 1,4 0 6,-6 0 0,4 0-86,-3 0 1,-1 1-93,-3 3 1,-1 2 164,1 6 1,-6-1-57,-2 1 0,-2 0 44,-2 3 0,0 2-104,0 2 0,1 3 23,-1-3 1,0-2 28,0 2 1,1-3 23,3 3 1,-1-5 11,5 1 1,0-2-124,3-2 1,5-1 129,-1-2-142,5 2 166,-2-4-314,5 6 0,0-5 49,0 1 0,2-4-11,1 3 1,0-3 88,5 4 0,3-4 28,4 3 1,2-3 107,-2 4 1,-1-6-113,5 2 1,-1 1-74,1-1 1,-1 0 94,-3-4 1,-1 0-206,5 0 0,-5 0 57,1 0 1,-2 0-84,-2 0 1,0 0-90,1 0 0,-1 0-484,1 0-1,-1 0 1,-3 0 805,-1 0 0,-4-5 0,2 3 0,-5-3 0</inkml:trace>
  <inkml:trace contextRef="#ctx0" brushRef="#br0" timeOffset="41">10222 6704 8576,'1'8'567,"3"-1"0,1-3-319,2 4 1,5-4-1,-1 3 1,1-3-22,3 4 0,-1-5 13,1 5 1,2-6-182,2 2 1,2 1 97,-2-1 1,3 1-208,1-1 0,-4-3 65,0 3 1,-1-3-108,1-1 1,-3 0-136,-5 0 0,1 0-133,-1 0 1,-3 0-204,0 0 1,-5 0 31,5 0 531,-6 0 0,4 5 0,-6 2 0</inkml:trace>
  <inkml:trace contextRef="#ctx0" brushRef="#br0" timeOffset="42">11204 7229 6972,'0'-11'1791,"0"0"-1539,0-1 1,0 1 23,0-1 1,0 1-25,0-1 1,1-3-62,3 0 0,-3-5-25,3 1 0,1-3-94,-1-1 0,1 0 56,-1 1 0,-3-5-138,3 0 0,1-1-89,-1 2 1,1 2 67,-1-3 0,-2-1-117,6 1 1,-2-3 72,2 3 1,1 1 0,-6 3 1,5 0 52,-4 0 0,3 0-93,-3 0 0,4 4-12,-4 0 1,1 5 91,-1-1 1,-3 2 63,3 2-91,-3 0 156,-1-1-114,0 1 0,0 3 274,0 1-228,0 4 33,0-2-263,0 5 19,5 0 0,-4 5 22,3 3 1,-1 2 119,0 1 0,-1 4-127,1 1 1,3 3 87,-3-4 1,5 0 83,-4-3 0,3-1-53,-3 0 1,5 0 99,-1-4 0,-2 2-26,2-5 0,-1 0-48,5-4 0,-1 0 64,1 0 1,0 0-56,3 0 1,-2 0 86,2 0 0,-2-5-67,-2-3 0,1-2 187,-1-2 1,-1 0-50,-2-3 0,2 1 63,-2-5 1,-3 5-66,-1-2 0,1 4 33,-1 0 294,-1 1-131,-3-1-237,0 6 33,0 1 0,2 5-351,2 0 0,-3 1 53,3 3 1,-2 4 72,2 7 0,1-1-9,3 5 1,1-1 93,-6 1 0,2 2-79,-1-2 0,-3-1 34,3 1 1,-2-4-106,-2 4 1,0-5 75,0 2 0,0-4-249,0 0 0,0-1-147,0 0 0,0 1-617,0-1 1094,0 1 0,0-1 0,0 1 0</inkml:trace>
  <inkml:trace contextRef="#ctx0" brushRef="#br0" timeOffset="43">12152 6464 11424,'11'0'194,"1"0"-114,-1 0 1,2 0 79,2 0 0,-1 0-100,5 0 1,0 0 51,4 0 1,-4 0-157,0 0 0,-4-1 102,4-3 1,-5 3-53,1-3 0,-2 2 102,-2-2 1,1 2-17,-1-1 1,1 1 2,-1 2 1,-3-1-15,-1-3 1,-3 3 129,4-3-28,-6 3-799,3 1 59,-5 0 0,-5 0 1,-1 0-1</inkml:trace>
  <inkml:trace contextRef="#ctx0" brushRef="#br0" timeOffset="44">13054 5996 8172,'-6'-5'-1252,"1"2"2522,5-4-287,0 4-371,0-2 105,0 5 0,0 5-636,0 3 0,3 3 123,1 4 0,0 3-134,-4 5 0,4 1-52,0 3 1,-1 2-85,-3 5 1,0 4-34,0 0 1,0 0 119,0-3 1,4-1-318,0 0 1,0 1 143,-4-1 0,1-4-63,3 1 0,-3-6 79,3 2 0,-3-3 8,-1-1 0,0 0 82,0-1 0,0-3 25,0 0 0,4-5 14,0 2-44,0-4 0,-4 0 180,0-1 0,0-3-85,0-1 1,0-3 50,0 4 0,5-4-85,2 3 0,0-4 105,0 1 1,1 1-149,3-2 1,1 1-123,-1-4 0,4 0-127,1 0 0,-1-1 90,-4-3 1,1 2-55,-1-6 0,1 4-123,-1-3 369,-5-1 0,5-3 0,-5-1 0</inkml:trace>
  <inkml:trace contextRef="#ctx0" brushRef="#br0" timeOffset="45">13020 6567 7963,'0'-8'2173,"0"1"-2077,0 4 1,5-3 36,2 2 0,7 3 381,2-3 0,9-1-77,2 1 0,3-3-164,1 3 1,0-4-184,-4 4 1,0-3-200,-5 3 0,-3 0-1083,1 4 1,-7 0 296,3 0 895,-4 0 0,0 0 0,-1 0 0</inkml:trace>
  <inkml:trace contextRef="#ctx0" brushRef="#br0" timeOffset="46">13751 6476 8107,'0'-7'1562,"0"-3"-1174,0 9 0,-2-8 203,-1 5-339,1 0 1,-3 3 27,5-3-80,-5 3 0,3-4-95,-6 5 1,4 0 11,-3 0 0,3 0-213,-4 0 1,-1 1-184,-6 3 1,1 2 162,-5 6 0,4 4-62,-4 3 0,5 3 76,-1 1 1,2 0-117,2-1 1,4 1 45,3 0 0,3-4-79,1 0 0,0-4 114,0 4 1,5-5 47,3 2 0,2-4 27,1 0 1,5-5 83,-1 1 1,4-6 89,-4 2 1,4-2-64,-4-2 1,4 0 230,-3 0 0,0-6-85,-1-1 1,-2-3 9,2-2 0,-3 1-103,-5-1 1,2 0-90,-5-3 0,0 1 34,-4-5 0,0 0-116,0-4 1,-4 1-203,0 3 1,-5 1 114,2 3 1,-3 2-125,-2-2 0,1 4 120,-1 3 1,1-1 94,-1 5 0,5 1 34,-1 3 0,6-2 279,-2-1-187,3 1 254,1-3 283,0 5-330,5 0 1,2 0-99,9 0 1,-3-1 57,7-3 1,2 3-104,5-3 1,0-1-16,-4 1 0,-1-1 32,1 1 1,-1 2 4,-3-6 1,2 6-81,-2-2 1,-2 3 65,-2 1 0,-3-2-254,-5-2 176,3 3-868,-3-4-351,-1 5-815,-1 0-55,-5 5 2034,-5 2 0,-6 4 0,-7 0 0</inkml:trace>
  <inkml:trace contextRef="#ctx0" brushRef="#br0" timeOffset="47">14139 5768 7994,'-11'0'645,"4"0"-20,2 0 0,1-2 448,1-2-424,-1 3 184,4-4 330,0 5-1088,5 5 0,1 2 57,6 4 1,0 4 204,4 0 0,-3 6-132,7-2 1,-1 2-196,3 2 0,5 0-59,0 0 1,1 5-198,-2 2 1,2 7 233,3 1 0,0 5-285,-4-1 0,-2-1-120,-6 1 1,2-4 112,-6 4 0,-1-6-117,-6 2 1,0 2 148,-4-2 1,0-1 183,-4-7 0,0 3 27,0-2 0,-4 0 187,0 0 0,-4 0-99,0-4 0,-6 0 279,-1-4 1,-2-2 211,2-2 1,1 3-175,-5-3 0,1-3 124,-1 0 1,-2 0-132,2-1 0,2 0-254,2-3 1,2-1-132,2 1 1,-1-1-294,1 1 1,5-5-176,2 1 1,3-4-1550,1 3 168,0-4 1897,0 2 0,10-5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400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18079 16583 7433,'0'-6'-154,"0"-4"501,0 8 91,0-3 855,0 5-961,0 5-227,0 2 0,-1 3 24,-3-3 1,2 2-78,-6-5 1,0 5 47,-3-1 0,3 2 7,1 1 0,0 1-25,0-1 0,-3 0-90,2 1 1,-1-1-52,2 1 0,-4-1 79,4 1 1,-2 3-165,1 0 0,-2-1-12,2-6 0,-2 2-11,-1-3 1,-1 4 119,1 0 1,3-3-19,1-1 0,3-3 4,-4 4 35,6-6 148,-8 8-185,8-8 172,-8 3 1,9-4 58,-3 3-74,3-3 51,1 4 6,0-5-85,5 0 1,-2 0 78,4 0 47,1 0 0,3 0-78,1 0 0,-1-4 112,0 0 0,1 1-48,-1 3 1,5 0-45,-1 0 1,1 0-35,0 0 0,0-2 12,3-1 1,1 1-19,-4-2 1,4 3-17,-1 1 0,-1 0-96,1 0 0,-2 0 62,3 0 0,1 0-150,-2 0 1,3 0 53,1 0 1,-6 0-65,-1 0 0,0 0 75,-1 0-69,0 0 0,-4 1-35,-4 3-24,3-2-151,-3 3 221,4-5-220,1 0 100,-6 0-202,-1 0-53,-5 0 17,-5-5 0,-1 3 105,-6-2 1,-1 3-38,-2 1 1,3-1 388,-4-3 0,4-2 0,0-6 0</inkml:trace>
  <inkml:trace contextRef="#ctx0" brushRef="#br0" timeOffset="1">18125 16606 7751,'-6'-5'226,"-3"2"354,5-4-302,0 4 0,3-2 116,-3 5 1,3-1 510,-3-3-274,3 3-221,1-4 65,0 5-264,0 5 0,0-3-54,0 6 1,1-4 24,3 3 1,-2 1-30,6 3 1,-1-3-107,5 0 1,-1-1-40,1 5 0,-1-1 57,1 0 0,0 1-62,4-1 0,-4 1 21,3-1 1,2-3 10,-2-1 0,0 1-21,-3 3 1,-1 0-111,1-4 0,-1 2 52,0-5 0,-3 3 41,0-3 0,-4 4-157,3-4 0,-4 1-74,0-1-1017,-1-3-517,-2 4 1768,-5-5 0,-7 5 0,-6 1 0</inkml:trace>
  <inkml:trace contextRef="#ctx0" brushRef="#br0" timeOffset="2">17131 15007 11532,'8'0'309,"0"0"-494,-6 0 225,8 0 0,-7 0-233,4 0 349,1 0-89,3 0-24,1 0 0,-1 0 6,1 0 0,-1 0-8,1 0 1,-1 0 20,0 0 1,1 0-79,-1 0 1,2 0 45,2 0 0,-2 0-8,2 0 0,2 0 53,-2 0 1,5 0-6,-1 0-1,1 0 14,-1 0 1,3 0-40,-3 0 1,3 0 87,0 0 1,0-4-62,-3 0 1,1 1 4,-4 3 0,3 0-31,-4 0 1,4 0-2,-4 0 0,0 0 10,-3 0 0,-1 0-10,1 0 0,-1-2-182,0-1 227,1 1-277,-1-3 237,-4 5-261,-2 0 0,-5-1-387,0-3-197,0 3 35,-5-4 254,-2 5 0,0 0 35,-1 0 1,4 0-87,-3 0 0,3 0-192,-4 0 750,6 0 0,-14 0 0,4 0 0</inkml:trace>
  <inkml:trace contextRef="#ctx0" brushRef="#br0" timeOffset="3">17143 14938 7964,'5'-6'734,"-4"-4"-573,4 9 376,-5-4 644,0 5-1178,-5 0 0,3 3 89,-6 1 1,4 4-58,-4-4 1,1 3 79,-5-3 0,5 5-152,-1-1 0,1-2 20,-5 2 0,5-5 42,-1 5 0,2-4-72,-2 3 1,-2-4 120,2 1 0,2 1-25,-2-1 1,6 1 56,-2-1-66,-2-3 0,1 5 89,-3-2 3,3-3-57,5 4 43,0 0-52,0-3 1,0 4-4,0-2 0,5-3 57,3 3 1,2 1-18,1-1 1,2 0 15,2-4 1,-1 0 0,5 0 0,-5 0 9,1 0 1,-1 0 17,1 0 1,-6 0 121,3 0-1331,-3 0 598,-3 0-1681,4 0 2145,-9 0 0,4 0 0,-5 0 0</inkml:trace>
  <inkml:trace contextRef="#ctx0" brushRef="#br0" timeOffset="4">18068 14996 8925,'0'-7'1659,"0"2"-1194,0 0-1,0 4 33,0-4 890,0 5-1272,5 0 0,1 0 36,6 0 0,-1 0-12,0 0 0,1 0 3,-1 0 0,5 0-14,-1 0 1,1 0-39,0 0 1,1-4 20,6 0 0,0 0-55,0 4 0,0 0-151,-1 0 1,5 0-67,0 0 1,-1 0 65,-3 0 0,1 0-13,3 0 1,-2 0 6,6 0 0,-4 0-51,3 0 1,-1-3 87,2-1 1,0 0-12,-4 4 1,3 0 50,-3 0 1,4 0-5,-5 0 0,1 0 168,-4 0 0,-2 0-40,-2 0 1,2 0 82,-6 0 0,-4 0-99,-3 0 43,-1 0-186,5 0-267,-6 0 63,-1 0-33,-5 0 322,5 0 193,-3 0-270,3 0 49,0 0 1,-3 0-94,6 0-133,-5-5-40,2 4 121,0-5 42,-4 6 1,4-1-116,-5-3-9,0 3 1,-4-5 76,0 2 0,-1 3-379,2-3 356,-4 3 1,-4-3-124,-1 0 1,5 0 293,-1 4 0,4-1-108,-3-3 1,3 3 81,-4-3 1,4 3 47,-3 1 0,3-4 155,-4 0 1,5 0-69,-5 4 0,5-1 405,0-3-178,-4 3 68,6-4-430,-9 5 174,9 0-191,-4 0 0,5 1 2,0 3 39,0-3 1,1 6 16,3-4 0,-2-1 8,6 2 0,-1 1 46,5-2 1,-1 1 16,1-4 0,3 4 43,0 0 1,2 0-78,-2-4 0,-1 3-4,5 1 1,-5 0 114,1-4-74,-2 0 1,-3 1 151,-3 3-6,-1-3-111,-6 4 1,-7-1 87,-4 0 0,-7 1-453,-9-1 0,2 1 133,-5 3 1,0 1-954,0-6 0,2 5 1065,5-4 0,5 5 0,2-3 0</inkml:trace>
  <inkml:trace contextRef="#ctx0" brushRef="#br0" timeOffset="5">17108 14425 7894,'-6'0'-494,"1"-2"1234,5-2-175,-5 3 1,4-5-181,-3 2-23,3 3-223,1-4 120,0 5 0,3 5-109,1 2 0,4 5-165,-4 3 1,1-2 56,-1 2 0,-3-2-93,3-2 0,1 4 78,-2 1 1,1-1-219,-4-4 121,5 1 1,-2-1 66,5 0-183,-6-4 126,3 3-167,0-9 94,-4 4-241,5-5 68,-6 0 0,0-5 244,0-2 1,-4-4-25,0 0 0,-1 0 119,1-1 0,3-1-109,-3-2 0,-1 1 99,1-5 0,0 4-34,4-4 1,-4 1 77,1-1 0,-1 1-45,4 3 0,0 3 23,0-4 1,0 2-23,0-1 0,0 2-26,0-2 1,4 3 10,-1 0 1,5 1-8,-4-1 0,5 1-1,-2-1 0,0 1 20,0 0 0,1 3 2,3 0 0,1 2 24,-1-2 1,2-1 95,2 6 0,-1-5 0,5 4 1,-4-3-59,4 3 0,-5 0-67,2 4 1,-4 0 44,0 0 1,-1 0-238,1 0 0,-5 0 23,1 0 0,-4 0 98,3 0 0,-3 1-10,4 3 0,-5-3-90,5 3 91,-5-3 0,3-1 3,-2 0 1,-3 2-474,3 2 348,-3-3 0,-2 5-333,-3-2 1,1-2 517,-4 6 0,-1 0 0,-3 3 0</inkml:trace>
  <inkml:trace contextRef="#ctx0" brushRef="#br0" timeOffset="6">17234 14390 8205,'0'-6'370,"0"1"875,0 5-1225,0 5 0,4-3 81,0 6 0,0-4-215,-4 4-44,0-1-28,0 5 138,0-1 1,0-3-242,0-1 237,0-4-24,0 2-67,0-5 0,5 0 117,2 0 1,0-1-4,0-3 1,-3 1 61,4-4-16,-1 4 0,5-6 24,-1 5 1,-3-3-52,-1 3 1,-3-1 285,4 1-224,-1 3 1,1-4 84,0 5-93,-6 0 0,4 0 42,-2 0-113,-3 0 65,5 5 1,-6 1-45,0 6 0,0-1 30,0 0 0,0 1-36,0-1 0,0-3 4,0-1 0,0 1-3,0 3 0,0-3-20,0 0 0,0-4-90,0 3 0,1-4-174,3 0 1,-3 0-131,3 1-781,-3-3 1206,-1 4 0,5 0 0,1 2 0</inkml:trace>
  <inkml:trace contextRef="#ctx0" brushRef="#br0" timeOffset="7">17588 14253 7894,'1'-11'-97,"3"-1"1,-3 5 19,3-1 8,-2 1 463,-2-5 225,0 6-2,0 1-131,0 5 0,0 5-448,0 2 1,0 7 36,0 2 1,0 4-36,0-1 0,0 3-100,0 0 1,-2 1 71,-2 0 0,-2 0-99,-5 0 0,-1 3 78,1 1 1,-1 3-152,1-3 0,0 0 103,-1-4 1,5-4-109,-1 0 0,4-5 38,-3 1 0,4-2-40,-1-2 1,3-3 82,1-1 0,0-3-104,0 4-344,0-6 196,0 3-50,0-5 1,5 0 0,1 0 0</inkml:trace>
  <inkml:trace contextRef="#ctx0" brushRef="#br0" timeOffset="8">17565 14504 7894,'5'-7'-7,"3"-1"0,-2 1 88,2-5 1,0 1 163,3-1 0,0 1-88,1 0 0,-1 3 204,1 0 1,-1 5 275,0-5-514,1 5 0,-1-2 78,1 5-252,-6 0 1,0 2-56,-2 1 0,-2 4 101,1 4 0,-1 2-12,-2 2 1,-4-1 27,0 5 1,-7 0-160,3 4 0,-5-4 54,6 0 1,-4-1-70,0 1 0,0-3 104,-1-4 0,5-1-12,-1 1 1,5-1 89,0 0 0,-2-3 24,1 0 177,0-6-155,4 3 165,5-5-164,1 0 0,6 0 71,-1 0 0,1 0-124,-1 0 1,0 0 0,1 0 1,2-1-91,5-3 1,-5 3-191,5-3 1,-5 3-1782,-3 1 2047,-4 0 0,-7 5 0,-7 1 0</inkml:trace>
  <inkml:trace contextRef="#ctx0" brushRef="#br0" timeOffset="9">18239 14322 7894,'5'0'294,"-5"0"-98,-5-5 0,0 3 6,5-1 1,5 1 228,7 2-202,-1 5 0,0 2-163,1 4 0,-6 1 95,-2-1 1,1 4-161,-1 0 0,0 1 18,-4-5 0,3 1-9,1-1 1,1 0 10,-1 1 0,-3-1 52,3 1 1,-1-5-26,1 1 1,-3-4 107,3 3-205,-3-4 134,-1 2-461,0-5 202,0-5 0,-1 2 54,-3-4 1,3-1 23,-3-3 0,-3-2 108,0-2 1,2 2-61,1-2 0,-1-3 100,1-1 1,0-3-91,4 0 1,0-1 118,0 0 0,0 1-81,0 3 1,1-1 13,3 5 1,-1 0 4,4 3 0,1 1-4,3-1 0,2 5 28,2-1 1,-2 6 3,2-2 1,2 1-47,-2-1 0,4 3 11,-4-3 0,2 3 58,-2 1 1,-2 0 7,2 0 1,1 0 124,0 0 1,-1 0-182,-4 0 1,1 0 29,-1 0-384,1 0 155,-1 0-659,-5 0 331,-1 0 107,-5 5 1,-3-2-121,-1 4 1,-5-3-36,1 4 1,-2-2 552,-1 2 0,-1 7 0,1-2 0</inkml:trace>
  <inkml:trace contextRef="#ctx0" brushRef="#br0" timeOffset="10">18410 14356 7703,'-6'0'1134,"1"0"-657,5 0-124,0-5-349,5 4 1,-2-8 216,4 5-232,-4 0 0,3 4-62,-2 0-146,-3 0 98,4 0-302,-5 0 422,0 5 1,0 2 31,0 4 1,0 0-63,0 1 0,0-1 48,0 1 0,0-1-67,0 1 0,0-5-37,0 1 58,0-1-10,0 5 24,0-1-39,0-4 194,0-2 1,2-5-42,1 0 49,-1 0 0,4-4-50,-2 0 1,-3-5-24,3 2 0,-2-2-70,2 1 0,-1-2-11,4 2 17,-4-2 0,6-1-177,-5-1 77,4 1 79,-1-1 139,4 1-151,1 5 443,-1 1-61,0 5-281,1 0 1,-2 1-20,-2 3-96,2 2 0,-5 5-3,3 1 1,-2-2 90,-2-2 1,-3 2-214,3-3 116,-3 4 0,-1 0-115,0 0 0,0-3-50,0 0 0,0-5-516,0 5 256,0-5 0,-1 5-824,-3-4 1294,3 0 0,-9 1 0,3 1 0</inkml:trace>
  <inkml:trace contextRef="#ctx0" brushRef="#br0" timeOffset="11">18810 14299 7819,'0'-6'360,"0"-5"0,1 6-182,3-2 4,-2 2-74,3 5 0,-5 1 44,0 3 1,-2 2-66,-1 6 1,0 4-144,-5 3 1,1-1 2,-5 1 0,1 0 32,-1 4 1,1 0 1,0-1 1,-1 1 91,1 0 1,3 0-196,1 0 1,0 0 42,0-1 1,-2-4 55,5-3 1,-4 2 20,5-2 1,-1 0-28,4-3-61,0-1 1,-4 1 62,0-1-422,0-5 114,4 5-518,0-10 148,0 4 705,0-5 0,0 0 0</inkml:trace>
  <inkml:trace contextRef="#ctx0" brushRef="#br0" timeOffset="12">18753 14584 7819,'4'-11'-253,"0"0"0,5 0 101,-2 4 1,3-3 392,2 2 1,-1-2-101,1-2 0,-2 5 274,-3-1 0,4 4-52,-4-3 0,-1 4 91,2 0-106,-5 1-187,7 2 0,-8 0-81,6 0 1,-4 0 80,3 0 0,-4 2-235,1 1 1,-2 0-151,2 4 66,-3 1 0,4 3 94,-5 1 0,0-1-89,0 1 1,0 0 40,0 4 0,-3-4 77,-1 4 1,-5-2 6,1 1 0,2-3-10,-2 4 1,1-7 119,-5-2 1,5 0-58,-1 0 1,4 2 14,-3-5 0,4 1-25,-1-1 11,3-3 12,1 4 1,1-5-26,3 0 1,2 0 25,6 0 0,-1 0-25,1 0 0,-1-1 114,1-3 0,0 3-18,3-3 0,-2 3 71,2 1 0,-2-4-57,-2 0 33,1 0-572,-1 4 298,-4 0 1,-2 1-742,-5 3 0,-2-2 858,-1 1 0,-9 4 0,-6-1 0</inkml:trace>
  <inkml:trace contextRef="#ctx0" brushRef="#br1" timeOffset="13">15155 16503 8690,'7'0'176,"3"0"1,-7 0-109,4 0 0,-3 0 0,4 0 43,0 0 0,-1 0 33,0 0-7,-4 0-31,7 0-47,-4 0 0,2 0-37,0 0 0,-5 0-6,5 0 0,-4 0-62,4 0 1,-5 0 56,5 0-95,0 0 0,3 0 76,0 0 0,-3 0-5,0 0 1,-1 0 32,5 0 0,-5 0 0,1 0 1,-1 0 90,5 0 1,-1 0-97,1 0 1,-1 0 102,1 0 0,-1 0-83,0 0 0,2 0-27,2 0 0,-2 0 38,2 0 0,2 0-108,-2 0 1,4 0 68,-4 0 1,4 0-13,-3 0 0,0 0-20,-1 0 1,-1 0-6,5 0 1,-5-4 7,1 1 1,-1-1 10,2 4 1,-4 0 61,4 0 0,-4 0-50,0 0 0,-1 0 4,0 0 1,1 0-33,-1 0 0,5 0-4,-1 0 0,0 0 19,-4 0 1,2-2-5,2-1 1,-2 1-14,2-1 0,-1 1 15,1 2 0,-2 0 54,2 0 1,2 0-41,-2 0 0,4 0 6,-4 0 0,4 0-2,-3 0 1,3 0 1,-4 0 0,1 0-2,0 0 1,-2 0 1,5 0 0,-5 0-12,1 0 1,1 0 6,0 0 0,-1 0 21,-4 0 1,4 0 8,1 0 0,3-1 4,-4-3 0,5 3-12,-1-3 0,-1 3 3,1 1 0,0 0-16,4 0 0,-4-4 5,0 0 0,-1 0-112,1 4 0,1 0 65,-5 0 1,1 0-43,-5 0 0,0 0 105,1 0 1,-1 0-4,1 0 1,-1 0 10,0 0 0,1 0 13,-1 0 1,6-1-47,2-3 1,2 3 13,2-3 0,4 3-44,0 1 1,-2 0 51,-6 0 1,1 0-60,-5 0 0,5 0 36,-5 0 1,0 0 131,-4 0 1,5 0-44,-1 0 1,0 0 45,-3 0 0,3 0-151,0 0 0,1 0 13,0 0 0,-4 0-69,4 0 0,0 0-37,-1 0 0,2 0 63,-2 0 1,-2 0 29,2 0 0,-1-1-36,1-3 0,-2 3 78,2-3 0,-2 3 134,-2 1 0,4 0-143,1 0 0,-1 0 25,-4 0 1,2 0-142,2 0 0,-2-4 123,2 0 0,2 0-112,-2 4 1,1 0 92,0 0 1,-4 0-147,3 0 1,-2 0 92,-1 0 1,-1 0 76,0 0 1,1 0-37,-1 0 1,1 0 83,-1 0 1,1 0-78,-1 0 1,4 0 0,0 0 0,2 0-127,-2 0 0,-1 0 77,5 0 0,-5 0 5,1 0 0,2 0 40,-2 0 0,0 0 85,-3 0 1,-5 0 61,1 0 101,0 0 1,-1 0 262,1 0-388,-6 0 1,5 0-138,-4 0 118,-1 0 1,4 0-149,-2 0-40,-3 0-95,9 0 0,-7 0-24,4 0-70,1 0 275,3 0 0,-3 0-88,0 0 127,-6 0 1,5 0-85,-4 0-113,-1 0 72,3 0 0,-7 0-120,-1 0 1,-4 0 79,-4 0 123,-6 0 0,-5-5 0,-8-1 0</inkml:trace>
  <inkml:trace contextRef="#ctx0" brushRef="#br1" timeOffset="14">15178 16435 7854,'8'-8'208,"0"0"-40,-6 6 0,7-4 167,-5 2 45,0 2-259,-4-3-137,0 5 166,-5 0-92,-2 0 0,-4 2 52,-1 1 0,5-1-39,-1 2 0,4 1-37,-3-2 0,4 2 59,-1-1-31,-2-2 1,3 6 19,-4-4 1,4 1 116,-1-1-15,-2-3 25,0 10-35,-6-5-82,1 5 1,3-1-41,1-2 0,3 1 47,-4-5-190,6 5 109,-8-3 1,7 0-9,-5-2 77,6-3-21,-3-1 200,5 0-215,0 5 0,1-3-1,3 2 1,-2-3-11,6-1 1,-4 0 4,4 0 1,-1 1-2,5 3 1,-1-3 2,0 3 0,5-3-1,-1-1 0,0 2 0,-4 1 0,5-1 4,-1 1 1,0 0 0,-3 1 1,-1-3-66,0 3-6,1-3 0,-5-1-776,1 0 348,-5 5-753,2-4 0,-12 5 1201,-4-6 0,-6 5 0,-5 1 0</inkml:trace>
  <inkml:trace contextRef="#ctx0" brushRef="#br1" timeOffset="15">14950 16378 7853,'0'-7'-682,"0"1"1725,0 2-325,0 3-195,0-4 445,0 5-700,0 5-161,0-4 1,0 9-28,0-2 1,4-2 10,0 2 0,-1-1-38,-3 5 0,0-5 67,0 1 1,0 0-137,0 3 0,0 0 110,0 1 1,0-1-77,0 1 0,0-1 34,0 1 1,0 3-12,0 0 1,4 0-30,0-3 1,0-1-11,-4 1 1,0-1-66,0 0 105,0 1 0,4-1-104,-1 1 0,1-5 85,-4 1 0,1-2-156,3 2 127,-2 2-5,3-4-11,-5 1 0,5 3-207,-4-9 206,4 4-219,-5-5-878,0 0 1,0 0 0</inkml:trace>
  <inkml:trace contextRef="#ctx0" brushRef="#br1" timeOffset="16">18239 16423 7867,'-6'0'-2010,"1"0"3775,5 0-1610,5 5 1,-3-3 132,6 1 0,-4-1 200,3-2-311,1 0 0,3 0 62,1 0 1,-1-4 2,1 0 0,-1 0-15,0 4 1,1 0-46,-1 0 0,1 0 23,-1 0 1,-3-4-86,-1 1 0,1-1-148,3 4 0,-3 0 143,0 0 84,-1 0-308,5 0 0,-1 0 54,1 0 0,-1 0-65,0 0 0,2 0-22,2 0 1,-1 0 82,5 0 1,0 0 32,4 0 0,0 0 18,0 0 0,0 0 22,0 0 1,-4 0-21,0 0 1,-2 0 38,2 0 1,2 0 12,-6 0 0,4 0 9,-4 0 1,4-4-53,-4 0 0,6 0 4,-2 4 1,-1 0-18,1 0 1,0 0-4,3 0 0,5 0 1,0 0 1,-1 0 17,-3 0 0,5 0-14,3 0 0,-2-3 27,1-1 0,1 0 1,3 4 1,-4 0-45,1 0 0,-6 0 1,2 0 1,-2 0 22,2 0 0,-3 0-3,3 0 0,-3 0 127,-1 0 1,0-4-119,-1 0 0,2 1 82,3 3 1,2-2-76,6-2 0,0 3 5,3-3 1,-1-1-25,5 1 1,-4-3 4,4 3 1,-5-1-32,1 1 0,-3 3-13,-1-3 1,-3 3 12,-1 1 1,-4-4 24,0 0 0,0 0 2,0 4 1,-1 0-7,1 0 1,0 0 3,0 0 1,0 0-30,4 0 0,-3 0 1,3 0 0,-4-3-9,0-1 1,-2 0-94,-1 4 0,-4 0 137,0 0 0,-5 0-38,1 0 1,-2 0 138,-1 0 0,-1 0-47,0 0 1,-3 0-28,0 0 0,-1 0-19,5 0 0,-1 0 12,0 0 1,2 0-42,2 0 1,-2 0-20,2 0 1,2 0-55,-2 0 1,2 0 81,-2 0 1,-3 0-18,4 0 0,-4 0 41,0 0 0,-1 0 96,1 0 0,-1 0-86,0 0 1,1 0 12,-1 0 0,-3 0-30,0 0 0,-1 0 19,5 0 0,-5 0-117,1 0 0,-1 0 71,5 0 1,-5 0-221,1 0 189,0 0 0,3 0 33,0 0 1,-3 0 11,0 0 1,-4 0 87,3 0 0,-3 0-27,4 0 30,-6 0 155,8 0-182,-8 0 77,8 0 0,-8 0-24,6 0 1,-4 0-35,3 0 0,1 0-28,3 0-110,1 0 0,-1 0 51,1 0-20,-1 0-195,-5 0 133,4 0 223,-8 0-129,3 0 0,-13-1-16,1-3 0,-2 3 9,5-3 1,3 1-257,-3-1 262,3 3 0,-3-5-182,0 2 131,0 3-295,4-9 273,0 8 1,-1-6-6,-3 4 1,2 0 64,-6 4 1,4-4 10,-4 0 1,5 0 338,-5 4-134,6 0 66,-9 0-217,10 0 131,-4 0-126,5 0 0,1 4-38,3 0 0,-1 4-182,4-4 151,1 4 1,3-3-101,1 3 1,-5 1 72,1-5 25,0 5 0,2-7 66,-3 6 22,3-6 212,-3 3-180,-1-5 220,-1 0 5,-5 0-257,-5 0 0,0 2-183,-3 1 1,-5-1 111,1 2 1,-2-3-150,3-1 0,3 1-183,0 3 0,5-3-780,-5 3 615,6 2 495,-4-4 0,1 8 0,-1-4 0</inkml:trace>
  <inkml:trace contextRef="#ctx0" brushRef="#br1" timeOffset="17">21334 16172 7801,'-6'-6'-682,"1"1"973,5 5 639,0 0-542,-5 0-126,3 0 212,-3 0 1263,5 0-1732,0 5 0,0-3-15,0 6 1,0-4 70,0 3 1,0-3-54,0 4 1,0-5 77,0 5 1,0 0-14,0 3 0,0-3 21,0-1 0,0 1 17,0 3 0,0-3-71,0 0 1,0-1-95,0 5 79,0-1 0,0 0-248,0 1 99,0-1 104,0 1-14,0-1 0,0-3 25,0-1-5,0-4 55,0 2 0,0-4 66,0 3-54,0-3 19,0 4-1047,0-5 1,-5 0 0,-1 0 0</inkml:trace>
  <inkml:trace contextRef="#ctx0" brushRef="#br1" timeOffset="18">16058 16812 7358,'-7'0'-1045,"2"0"1378,5 0-128,0-6-15,0 5 1,0-5 122,0 2-181,0 3 167,0-4 885,0 5-740,0-5 108,0 3-99,0-3-165,-5 5 15,4 0-287,-9-5 0,3 4 102,-4-3 0,3 3-21,1 1 0,-1 1-36,-3 3 1,-1-2-96,1 6 0,0-4-59,-1 3 1,1 0 93,-1 0 0,5 4-95,-1-4 0,5 0 25,0 0 0,-2 1-58,1 3 1,-1-3 96,1-1 0,3 1-59,-3 3 27,3 1 1,1-1 29,0 1 0,0-5 48,0 1 0,0-4-46,0 3 1,1-3 118,3 4 1,-2-6-83,6 2 0,-4-1 9,3 0 1,-3-1 22,4 2 1,-5-3-4,5-1 1,-4 0 3,3 0 0,-3 0 1,4 0-127,-6 0-11,4 0-23,-1 0 11,-4 0-97,4 0 159,-15 0 1,2 1 13,-7 3 1,2-3-53,2 3 119,-1 2 0,1-1-27,0 3 0,3 1 20,0-5-21,6 5 0,-3-3 8,5 5 1,0-3-5,0 0 0,0-5 3,0 5 0,1-4 19,3 3 1,-2-4-29,6 1 1,-4 1 8,3-1 1,1 1 57,3-1 1,1-3 9,-1 3 0,4-3 18,1-1 1,-1 0 137,-4 0 1,1 0-101,-1 0 1,1 0 88,-1 0-382,0 0 0,0-1 40,-4-3-177,3 3-324,-8-5-428,3 6-53,-5-5-503,0 4 1601,0-4 0,0 0 0,0-1 0</inkml:trace>
  <inkml:trace contextRef="#ctx0" brushRef="#br1" timeOffset="19">16183 16869 7825,'0'-8'-1683,"0"0"2232,0 6 36,0-8 235,0 8-43,0-3 408,0 5-1006,0 5 0,0 2-127,0 4 1,0 1-91,0-1 1,0 0 61,0 1 0,0 3-128,0 0 1,0 1-24,0-5 1,0 0 11,0 1 0,4-5 83,0 1 0,1-2-42,-1 2 55,-3 2 1,8-7-37,-5 4-23,0-4 58,-4 2-207,0-5 215,0-5 1,0-1 1,0-6 38,0 1 0,0-1 4,0 1 1,1-2 76,3-2 0,1 2-104,2-2 1,4-2 9,-4 2 1,7 0-10,1 4 1,1-1 2,-5 1 0,0 3 120,1 1 21,4 4 0,-3-2-85,2 5 1,-2 0 83,-2 0 0,1 0-44,-1 0-33,1 0 0,-1 0-121,0 0 0,0 5 97,-4 3-117,3 2 1,-5 2 36,3 4 0,-2-4-161,-2 4 1,-3 0 168,3-1 0,-2 1-21,-2-5 0,0 0-15,0 1 1,0-5-84,0 1-43,0 0 50,0 3 1,0-3 68,0-1 168,0-4-541,0 2-89,0-5-631,5 0 277,-4 0 883,9 0 0,-4 0 0,6 0 0</inkml:trace>
  <inkml:trace contextRef="#ctx0" brushRef="#br1" timeOffset="20">19598 16720 7799,'0'-11'421,"0"-1"1,0 5 14,0-1-281,0 6 0,0-5 180,0 3-272,-5 3 1,3-4-18,-6 5-55,5 0 73,-7 0 156,4 0-269,-5 0 1,-1 4 107,1 0 0,3 1-19,0-1 1,2-2 66,-2 6 0,-2-2 10,3 2 0,0 1-115,0-6 1,0 6 81,0-1 1,-2-2-152,5 2 1,-1-2 95,1 2-84,3 2 74,-4-4-184,5 6 61,0-1-31,0 1 117,5-1 0,0-3-2,3-1 0,-2-4 202,-2 1-190,-3-3 1,5 3 24,-2-1-129,-3 1 2,5-4-5,-1 0-239,-4 0 271,4 0-60,-5 5 225,0-3-137,0 8 1,-4-8 121,0 6 1,1-4-100,3 3 0,0-3 121,0 4-13,-6-6-23,5 8 12,-4-3 0,5 0-40,0 1 33,0-6-28,0 9 52,5-10 0,-2 5-32,4-2 0,1-3 5,3 3 0,-3-3 14,0-1 0,-1 0 1,5 0 0,-5 0 143,1 0-152,0-5 0,3 4-212,0-3 199,1-2 0,-1 3-476,1-4 51,-1 4 1,-1-3-182,-2 2 1,-2 3 168,-2-3 1,-3 1 388,3 0 0,-8 1 0,-2-3 0</inkml:trace>
  <inkml:trace contextRef="#ctx0" brushRef="#br1" timeOffset="21">19758 16720 7837,'0'-11'375,"0"-1"0,0 5 260,0-1-93,0 6 26,0-4 79,0 6-598,0 6 0,0 0 116,0 5 1,0 1-107,0-1 1,4 4 107,0 1 1,1 0-210,-1-1 1,-3-2-41,3 2 1,-3-2-7,-1-2 1,4 1 73,0-1 0,-1-3-168,-3-1 152,0 1 1,4 0 72,0-1-39,0-4 6,-4 2 288,0-5-311,0-5-43,0-2 1,0-4 71,0 0 1,0-1-87,0 1 0,0-1 69,0 1 1,5-2-52,2-2 1,7 2-14,2-2 1,-1 2-11,-4 2 1,5 3 69,-1 1 0,0 3 1,-4-4 0,1 6 142,-1-2 0,1 3-53,-1 1 57,1 0 0,-1 0-73,0 0 1,-3 1-14,0 3 1,-5-2-4,5 6 1,-4-4 20,3 3 0,-3-3-34,4 4 1,-6-1-1,2 5 1,-3-1-14,-1 1 0,0 3-10,0 0 0,0 0 14,0-3 1,0-5 6,0 1 0,0 0 67,0 3 1,0-3-42,0-1 0,2-4 88,2 1-136,-3 2 0,5-5-127,-2 3-673,-3-3 354,4-1-89,-5 0 1,-5 0 0,-1 0 0</inkml:trace>
  <inkml:trace contextRef="#ctx0" brushRef="#br0" timeOffset="22">16891 14504 7489,'0'-6'467,"2"0"-196,2 2 1,-2 3 8,6-3-462,-6 3 296,3 1-57,0 0-8,-3 0 1,3 1-11,-5 3 0,0-2 49,0 6-38,-5-1 1,0 5 16,-3-1 1,-2-3-3,2 0 0,3-1-21,1 5 0,-2-2-17,-2-3 1,2 4-19,-2-4 0,5-1-25,-5 2 1,4-4 59,-3 4 0,4-5 137,-1 5-113,-2-6-117,5 4 78,-10-6-17,10 0 1,-4 1-21,5 3-98,0-3 0,1 4 18,3-5 1,-1 0 60,4 0 0,1 0 12,3 0 1,1 0-15,-1 0 1,1 0 113,-1 0 0,0 0-49,1 0 0,-1-1 59,1-3-70,-6 3 22,4-4-571,-9 5-133,5 0-568,-6 0 1225,-6 5 0,0 1 0,-5 5 0</inkml:trace>
  <inkml:trace contextRef="#ctx0" brushRef="#br0" timeOffset="23">16743 14790 7800,'6'0'382,"-1"0"0,-1 1-28,0 3-179,5-3 1,-7 8-24,6-5 27,0 0 1,3 0 9,1-1 1,-1 1-142,0-4 1,1 0 39,-1 0 1,2 0 2,2 0 1,-2 0-1,2 0 0,-1 0-105,1 0-6,-2-5-388,3 4-1421,-9-4 1829,-2 5 0,-10 5 0,-2 1 0</inkml:trace>
  <inkml:trace contextRef="#ctx0" brushRef="#br0" timeOffset="24">18205 14470 7780,'5'-6'376,"-4"1"197,4 5 317,-5 0-822,-5 0 0,3 1-115,-6 3 0,2-2 84,-2 6 1,-2 0-179,2 3 1,-2 0-88,-1 1 1,-1-1 106,1 1 1,-1-2-20,1-2 1,3 2 111,1-3 0,3 2-102,-4-1 98,6 2 24,-8-4 1,8 2 35,-1 0 260,1-6-8,2 3-170,0 0 19,0-4 1,2 5-86,1-6 1,4 0 130,4 0 0,1 0-77,-1 0 0,0 0-4,1 0 1,-1 0-49,1 0 0,3 0-21,0 0 1,0 0 23,-3 0-201,-1 0-420,1 0 243,-1 0 81,-5 0 0,-2 0-130,-8 0 1,-2 3-475,-5 1 852,-1 5 0,1-3 0,-1 6 0</inkml:trace>
  <inkml:trace contextRef="#ctx0" brushRef="#br0" timeOffset="25">18045 14756 8979,'11'0'400,"1"0"1,-1 0-57,1 0-259,-1 0 1,0 0 110,1 0-93,-1 0 1,1 0 161,-1 0-158,1 0 0,-1 0-52,0 0 0,-3 0 83,0 0 75,-6 0-23,8 0-94,-8 0 0,1 0-17,-6 0 0,0 1-79,-5 3 0,-4-3 0,-6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42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8611 16699 7998,'-1'-7'-153,"-3"-1"53,-3-2 1,0 5 0,1 0 0,0 1 744,-1 0 0,3-3-411,-3 2 0,3 1-37,-4 4 0,2-1 1,-3-2-1,2 0 95,-2 0 1,-1 2-240,-2 1 1,-3 4-27,0-1 0,-1 5 100,5-3 0,-4 4-142,0-2 1,-2 3 37,2 3 1,-2 2-50,-2 1 1,-2 5 30,2-1 0,-2 2-119,2 1 0,-1 5 127,5-1 1,-3 6-2,7-1 0,-3 0-99,6 0 0,2 2 57,-2-3 1,6-3-154,-2 0 0,2-2 87,2 2 0,0-9 59,0 1 0,6-1 33,1-4 1,0 0-3,0-2 0,1-2 84,3 0 1,4-2-112,1-1 1,0-5 85,-1 5 0,-1-5-46,5 0 1,-5 1-22,2 0 1,0-3-19,-1 3 1,4-3-107,-3-1 1,-1-4 76,-4 0 1,1-2-3,-1 3 1,0-4 104,1-4 1,-6 3-96,-2 0 0,-3 0 246,-1-3 0,0-2-71,0 2 1,-5-2 4,-2-3 0,-9 3-58,-3-3 0,-2 4-32,-2 5 0,-5-3-80,-2 1 1,0 4-217,0 1 1,1 4 115,-2 4 0,5 1-113,7 4 0,2 3-385,6-4 0,4 7 641,4-4 0,6 1 0,4 5 0</inkml:trace>
  <inkml:trace contextRef="#ctx0" brushRef="#br0" timeOffset="1">9000 16758 7693,'-12'-5'-678,"5"4"844,-1-3 1,4 1 560,-3-1 1,3 3-321,-4-3 1,1 3 146,-5 1-432,1 0 0,-1 0 118,1 0 0,-1 1-131,1 3 0,0 2 21,-1 6 1,-3 0-138,0 0 1,-4 1 53,3 2 1,-3 0-84,4 4 0,-4 1 45,4 4 0,-4-1 47,4 1 0,-4 3-140,3 1 1,1 3 93,4-4 1,1 2-78,2-1 0,-1-3-10,5 2 0,0-4 25,4-3 1,2 3-13,2-4 0,1 0-128,2 0 0,5-3 269,-1 3 0,1-4-115,3 0 0,-1-1 100,1-3 1,3-3-84,5 0 0,1-6 69,2 3 0,-2-4-90,3-1 1,1-1 8,-1-4 0,3-1 8,-3-6 0,3 0-116,-3-5 0,-2 5 0,-6-5 0,0 1 81,-7 0 0,2 1 96,-7 2 0,-2 2-96,-1-1 0,-5 0 175,-7 0 1,-1 1-57,-10-1 0,-5 0-36,-6 1 0,1 0-69,-2 3 0,1-1 3,-5 5 1,2 0-193,3 4 1,1 2 71,2 2 0,7 2-148,-3 5 0,7 2 41,-4-2 0,7 1-213,-3 0 0,9-1-79,3 1 562,3 0 0,-4 0 0,-2-1 0</inkml:trace>
  <inkml:trace contextRef="#ctx0" brushRef="#br0" timeOffset="2">9377 16723 7951,'0'-6'866,"-6"0"-323,0 6 200,0-5-298,1 3-224,0-3 1,2 9 10,-5 0 1,6 6 16,-2-3 1,-1 0-163,1 0 0,-3 1 16,3 4 0,-4 1-62,4 3 1,-4-3-1,0 3 1,2 2-138,-2 2 0,0-2-62,-3 2 1,-1-1 96,1 5 0,3-4-38,1-1 0,3 0 64,-4 0 0,5 2-215,-5-6 0,5 1 23,0-4 1,1 0 10,2 0 205,0-1 137,0 1 1,2-5-125,1-3 141,4 2 1,4-5-103,1 3 0,0-3 22,4-1 1,-4 0-180,3 0 0,2 0 144,-2 0 1,0 0-9,-3 0 0,-1-4-517,1 1-586,-1-1 405,1 4 1,-5 0-170,1 0 847,-6 0 0,3 0 0,-5 0 0</inkml:trace>
  <inkml:trace contextRef="#ctx0" brushRef="#br0" timeOffset="3">9422 17005 7951,'-6'-5'0,"1"3"549,5-6 906,0 5-488,0-3-629,0 6 0,-1 6-130,-3 2 1,2 6 26,-1 2 1,1 5-271,2-1 0,0 2 38,0 1 0,0 5 36,0-1 1,0 5-110,0-5 1,4-1-19,0-6 1,1 1-291,-1-6 1,-2-1-42,6-5-484,-5 1 0,3-7 903,-2 4 0,-3-4 0,4 3 0</inkml:trace>
  <inkml:trace contextRef="#ctx0" brushRef="#br0" timeOffset="4">8040 17606 8233,'-6'0'1467,"1"0"-1,5 0 0,5 0-1300,3 0 0,2 0 96,1 0 1,2 0-228,2 0 1,-1 0 124,5 0 0,-4 0-75,4 0 0,0 0 1,4 0 1,4 0-140,-1 0 1,2 0 84,-1 0 0,2 0 5,5 0 1,1 0 52,-1 0 1,2 0-6,2 0 1,-2 0 0,6 0 0,-4-4-1,4 0 0,-5 0 53,1 4 0,1 0-75,0 0 1,-1 0 17,-4 0 1,-1 0-25,-3 0 0,3 0-152,-2 0 0,-2 0 104,1 0 1,-3 0-106,3 0 1,0 0-9,0 0 0,2 0 104,-5 0 1,3 0 70,-3 0 1,1 0-78,-2 0 0,-2 0 42,3 0 1,-2 0-21,2 0 0,-3 0 8,3 0 0,1 0-341,-2 0 1,2 0 108,-1 0 0,-3 0-15,3 0 1,-7 0 28,-1 0 1,-5 0 127,1 0 0,-2 0-156,-2 0 108,-4 0 1,-1 0-79,-2 0 96,-3 0-197,4 0-2242,-5 0 1632,-5-6 903,-1 5 0,-6-4 0,1 5 0</inkml:trace>
  <inkml:trace contextRef="#ctx0" brushRef="#br0" timeOffset="5">9765 16699 7927,'-7'-7'4,"4"-1"0,-2 3 132,1-2 412,0 4-54,4-7 20,0 9-21,0-4-283,0 5 0,0 5-46,0 2 1,0 3-22,0 3 0,0 0 8,0 3 0,-4 2-32,0 5 0,1 3-12,3 0 0,0 1 51,0 4 1,0-1-63,0 2 1,0 2 53,0-3 1,3-1-132,1 2 0,0-7 11,-4 3 0,4-3-163,0-1 0,-1-1 92,-3 0 0,4-3-130,0-1 1,0-2 78,-4 2 1,4-1 74,-1 2 0,3 1 215,-3-6 0,-1 1-37,1-4 1,0 3-98,1-4 1,-3 3-70,3-5 0,-2 0-71,2-2 0,-3 4 79,3-3 1,-1-2-129,1 2 1,-3-4 12,3 4 1,-3-4 63,-1 4-31,0-6 99,0 8 0,0-7 66,0 6-89,0-7 35,0 8-773,0-8 529,0 3 0,0-4-1090,0 3 448,0-3-177,5 5 1031,-4-6 0,9 0 0,-3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43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10359 14779 7067,'6'-5'996,"-1"3"-803,-5-3 1,-1 5 107,-3 0-90,3 0 19,-4 0-103,5 0 38,5 0-101,1 0 1,3 0-36,2 0 0,-2 0 4,7 0 0,-4-1 15,0-3 0,-1 3-4,1-3 0,-1 3 1,0 1 1,5 0-10,-1 0 1,3-2-21,1-1 0,-5 1 29,5-1 1,0 1 56,0 2 1,-3 0-56,-1 0 0,3 0-16,1 0 1,-1 0-10,1 0 1,1-3-3,7-1 1,-2 0 54,6 4 1,-2-1 64,1-3-134,-2 3 1,-14-5 41,-2 6 0,-3 0-125,2 0 0,-3 0 54,-1 0 1,0 0-27,8 0-61,-10 0-256,10 0 51,-15 0-649,0 0 730,-5 0 104,4 0 1,-6 0-105,4 0-157,1 0 275,-3 0 1,3 0 1,-6 0 0,1-3-28,-9-1 35,-1 0 244,9 4-180,-2-5 1,6 2 299,0-4 144,0 4-128,-1-7 0,4 8 4,-3-6-88,-2 5 0,0-5-9,-6 4 0,4 0 88,1 4 0,6 0 237,1 0-175,0-5-312,5 4 1,-4-4 189,3 5-314,-3 0 99,9 5 0,-2-4 54,7 3 0,-2 1-6,2-1 0,1-1 14,0-3-2,4 0 0,-11 4-4,2 0 1,-1 1 22,6-1 1,-4-3 54,4 3-244,-9 2 135,-2-4-92,-5 8 0,-5-8 97,-2 6 0,0-4-10,0 3 1,-4-3 22,-8 4 0,0-2-30,-7 2 0,3 2-159,4-3 0,-7 2 97,4-1 0,0-2-470,3-2 0,9-3-769,-2 3 1295,4-3 0,1-1 0,2 0 0</inkml:trace>
  <inkml:trace contextRef="#ctx0" brushRef="#br0" timeOffset="1">11478 14413 7906,'6'-5'0,"4"-1"110,-2-6 1,-2 1 133,2-1 1,3 1 31,5 0 0,-1-1-11,-4 1 0,2 3 122,2 1 1,-6 4-209,3-1 1,-4 3 37,4 1 0,-1 0-128,1 0 0,-1 0 76,1 0 1,-1 5-226,0 3 1,0 2 102,-4 1 1,2 2-69,-5 2 1,0 3-49,-4 5 1,0 1-41,0 2 0,-9 0 15,-3 4 0,-7 1-52,0 3 0,-2 0-98,-2 1 1,0-1 85,0 0 1,0-3-15,0-1 0,1-5 94,-1 2 0,5-4 148,3-4 1,2 1-109,2-5 0,3-1 125,0-6-68,6 2 1,-3-7 131,5 4 1,5-4 94,3 1 0,-1-3-120,5-1 0,-4 0 78,8 0 0,1 0-18,2 0 1,3 0-53,1 0 1,1 0 11,3 0 1,-3 0 11,2 0 1,-3 0-6,-4 0 0,2 0 4,-6 0 1,0 0-251,-4 0 1,-3 0 44,0 0-772,-6 0-58,3 5 233,-5-4 1,-3 6-416,-1-4 264,-5-1 1,6 3 71,-4-5 728,4 0 0,-2-5 0,5-2 0</inkml:trace>
  <inkml:trace contextRef="#ctx0" brushRef="#br0" timeOffset="2">12129 14550 7793,'0'-11'-326,"0"-1"0,0 5 263,0-1 0,0 4 290,0-3 0,0 3 218,0-4-7,-5 6 1,2-7-220,-4 5 0,3 0-33,-4 4 0,5 0 92,-5 0 80,0 0-362,-3 0 0,-1 4 100,1 0-139,0 5 0,-1-3 105,1 5 1,1 1-29,2-1 1,-2 1-24,2-1 1,-1 1 1,2-1 0,-2 0-92,5 1 1,-4-1 128,5 1 0,-5-1-63,4 1 0,0-5-9,4 1 1,0-1-301,0 5 285,5-6 0,-2 3-108,5-5 1,-5 0 83,5-4-31,0 0 87,3 0 1,0 0-34,1 0 1,-4 0 3,-1 0 16,-4 0 0,3 0 3,-2 0 37,-3 0 8,4 0 0,-14 1-2,-2 3 0,-7-2 98,3 6 0,0-1-70,3 5 1,1 3-52,-1 0 0,1 2 17,0-2 0,3-2 4,0 2 1,2 2 5,-2-2 0,3 0-10,5-4 1,0 1-5,0-1 1,0 1-6,0-1 1,5-3 93,3-1 1,7-4-17,4 1 1,-1 1 153,1-1 1,-1-1-202,1-3 1,1 0 8,-5 0 0,2 0-59,-2 0 1,-2 0-173,2 0 1,-6-3-1231,-1-1 1057,-6 0 0,4 0 351,-2 0 0,-3-5 0,5 3 0</inkml:trace>
  <inkml:trace contextRef="#ctx0" brushRef="#br0" timeOffset="3">12220 14630 7822,'-11'-5'872,"5"-1"-539,2-6-219,2 6 68,8 1 0,-4 5 261,6 0-101,-1 0 0,5 6-156,-1 6 1,-3 0 12,-1 7 1,1 0-34,3 4 1,1 0-146,-1 0 0,-3 0 129,-1 0 1,1-1-67,4 1 1,-1-1-62,0-3 0,1 1 55,-1-5 0,1 1-46,-1-5 1,-3-1 54,-1-2-156,1 2 1,0-5 68,-1 3-315,-4-3 224,2-5-160,-5 0 225,-5 0 1,2-5-14,-4-3 0,3-3 5,-4-5 0,4 2-18,-3-5 0,0-1 6,0-7 0,-2 2-44,5-5 0,-4-1-135,5-3 1,-5-2 131,4-2 1,-3 3-120,3-3 0,0-2 116,4 2 0,0 4-21,0 4 0,4 4 162,0 0 1,4 1-10,0 3 1,3 0 85,5 3 0,-4-1-84,4 4 1,-4 1 83,0 4 1,-1 1-44,1 2 0,3-1-57,0 5 1,0-3 31,-3 3 0,3 0-26,0 4 1,5 0 2,-1 0 0,3 0-25,1 0 1,0 0-1,0 0 0,3 0 53,1 0 1,5 0 6,-2 0 1,-1 0-12,2 0 0,-3-4 1,6 1 0,-7-3-111,3 3 0,-10 1 89,-4-1 1,-4 1-206,0 2-23,-6 0 1,-2 0-220,-8 0 0,-2 0-119,-6 0 0,1 0-983,-1 0 1515,1 5 0,-6 2 0,0 4 0</inkml:trace>
  <inkml:trace contextRef="#ctx0" brushRef="#br0" timeOffset="4">12540 14699 7837,'-5'6'226,"4"-1"-84,-4 0 327,5-4-223,0 10 1,0-9-25,0 6 1,1-6-74,3 2 1,-3 2-82,3 2 0,-2-2 334,2 2-353,-3 0 1,6 3 150,-3 0-104,-3 1 1,5-1 28,-2 1-4,-3-6-59,4 4-242,-5-3-113,0-1 140,0-1 107,0-5 114,0-5-56,0-1 1,4-10 13,0 1 1,1 0 5,-1 3 1,-2-4 5,6-3 0,-5 1-57,0-1 1,4 5 48,0-1 1,0-2-109,0 2 68,1 0 0,3 5-14,1 2 49,-1-2 1,1 9-1,-1-3 1,0-1-22,1 1 1,-1 0 3,1 4 1,3 0-15,0 0 0,0 4 17,-3 0 0,-5 6-54,1 1 0,-2 2 83,2 6 1,-3-4-1,-5 4 0,4 0 26,0 4 1,-1-1 134,-3-3 1,0 1-94,0-5 0,0 5-52,0-5 0,4 0 81,0-4 0,0 1-45,-4-1 0,0-3-90,0-1-131,0-4-415,0 2-60,0-5 1,-5-5-1,-2-1 1</inkml:trace>
  <inkml:trace contextRef="#ctx0" brushRef="#br0" timeOffset="5">13191 14619 7828,'0'-7'-821,"0"-3"1168,0 9-28,-5-4 249,-1 0-178,-6 4-129,1-5 1,4 5-49,4-3 0,1 2-4,2-6 1,2 4-12,1-3 0,4-1 23,4-3 1,1-1-115,-1 1 1,1-1 90,-1 1 1,4 3-184,0 1 0,1-1 40,-5-3 1,0 3-128,1 1-90,-1 4-51,1-2 173,-1 5 1,-3 1-84,-1 3 1,-4 2 43,1 6 1,1-1-113,-1 1 1,1-2 45,-2-3 1,0 4 88,5-4 1,-1 3 42,5 2 0,-1-2-1,1-2 1,-1 2 97,0-3 1,1 0-58,-1 0 1,1-4 14,-1 1 0,0 1-31,1-2 1,-1 1 33,1-4-41,-1 0 0,-3-1 24,-1-3-158,-4 3 1,2-9 17,-5 2 0,0 2-95,0-2 1,0 1 92,0-5 0,0 1-149,0-1 0,0 1 25,0-1 0,0 1-116,0 0-626,5-1 455,-4 6 525,4 1 0,0 5 0,2 0 0</inkml:trace>
  <inkml:trace contextRef="#ctx0" brushRef="#br0" timeOffset="6">13225 14847 7799,'-7'0'48,"-1"0"131,6-5 0,-3-1 133,5-6 1,1 5-45,3-1 0,-3 0 2,3-3 0,1 0-64,-1-1 1,4 2-88,0 2 0,-2-2 197,2 3-254,0 2 0,3-1 69,0 6 1,-3 0-140,0 0 1,-1 0-51,5 0 1,-3 0 36,2 0 1,-6 2-151,7 2 0,-4-2 62,4 6 1,-1-4 9,1 3 0,-2-3-9,-3 4 0,2-1-46,-5 5 0,1-1 103,-1 0 1,-3-3 13,3 0 0,1-1 87,-1 5 0,0-5-90,-4 1 1,4-4 99,-1 3 1,5-3-80,-4 4 56,5-6 1,-3 3 28,5-5 1,1 0 324,-1 0-316,1 0 0,-1 0 262,1 0-376,-1-5 1,-1-1 45,-2-5 1,1-1-327,-6 1 1,1-1 152,-4 1 1,0-1-792,0 1 1,-1 1 956,-3 2 0,-2-7 0,-6 2 0</inkml:trace>
  <inkml:trace contextRef="#ctx0" brushRef="#br0" timeOffset="7">13842 14390 7901,'12'-11'0,"-5"-1"-646,1 1 477,-1 0 0,5-5 595,-1 1 0,-3 0 1,-1 4 1,-3 3 77,4 0 0,-4 4-167,3-3 1,-3 3-69,4-4 1,-5 6-89,5-2 1,0-1 47,3 1 1,1 0-215,-1 4 0,0 0-30,1 0 0,-5 0-60,1 0 1,0 5 38,3 3 0,-1 2-64,-2 2 1,2 3 76,-2 0 1,-2 5-82,2-1 1,-6 3 66,2 1 1,-4 4 47,-4-1 0,-2 8-112,-6-3 0,0 4 72,-4-4 0,-1 2-124,-6 1 0,0-1 84,0-2 1,2 0 31,2-4 0,-2-2 28,6-6 1,0 2 7,3-6 0,1 0 90,0-3 0,4-1-108,3 0 1,-1-3 173,1 0-116,1-6 1,8 3 88,2-5 1,1 0-47,3 0 1,-2 0 123,7 0 0,-3 0-90,3 0 0,0 0 18,3 0 0,3-1 40,-3-3 0,-1 3-80,1-3 0,-5-1 8,1 1 0,-2 0 152,-2 4-307,0-5 1,-3 4-260,0-3-473,-6 3 385,3 1 0,-6 0-733,-3 0 267,3 0 0,-6 0-153,4 0 1018,1 0 0,2-5 0,7-1 0</inkml:trace>
  <inkml:trace contextRef="#ctx0" brushRef="#br0" timeOffset="8">14242 14824 7791,'5'-6'196,"-3"1"216,6 5-92,-5 0 1,3 0 239,-2 0-207,-3 0 0,5 0-64,-2 0-119,-3 0 1,5 1-40,-6 3-352,0-3-1232,0 4 1453,-6 0 0,0-3 0,-5 3 0</inkml:trace>
  <inkml:trace contextRef="#ctx0" brushRef="#br0" timeOffset="9">14482 14253 7813,'-12'0'0,"5"-4"-89,-1 1 1,5-2 219,0 1-284,1 2 442,2-8 1,2 9-60,1-3 0,0 2 6,5-2 1,-5 3-24,5-3 0,-4 3 105,3 1 0,-3 1-108,4 3 0,-6 2 0,2 5 0,1 1-45,-1-1 0,0 6-3,-4 2 1,0 1-163,0-1 0,0 1 118,0-4 1,0 4-61,0-1 0,-4-1 35,0 1 0,0-5-144,4 1 0,0-2-7,0-2 0,0-3-49,0-1 284,0-4-19,6 7-132,-5-9 34,4 4 0,-4-5-50,3 0-3,-3-5 0,4 3 1,-5-6 0,4 0-25,0-3 1,4 3-148,-5 1 1,6 1 31,-1-2-43,2-2 1,3 8 77,2-1 0,-2 1 30,2 2 0,-2 0 59,-2 0 1,0 4-18,1 0 0,-1 5 2,1-1 1,-1 2 37,0 1 1,1 0 18,-1 1 0,-1 1-17,-2 2 1,1-1 2,-5 5 1,0-1 18,-4 1 0,-2 2-35,-1-2 0,-5-1 11,-7 1 1,1-4-13,-5 4 1,3-5 24,-3 1 1,2-1-25,-2 2 0,-2-5 0,6 1 1,-4-1-60,4-3 0,-4-3-9,4-2 0,-1 3-281,5-3 0,3 1 129,1-4 1,3-1-468,-4-3 1,6 2 59,-2-6 1,3 0-673,1-3 1295,0-6 0,0 0 0,0-6 0</inkml:trace>
  <inkml:trace contextRef="#ctx0" brushRef="#br0" timeOffset="10">14436 14219 7833,'1'-6'-201,"3"2"1,1 1 568,3-1 1,3 3-72,1-3 1,-1 3 55,4 1 0,-1 0-55,1 0 0,3-1-102,5-3 0,1 3-96,3-3 1,-3-1-145,3 1 1,-3-1 95,-2 1 0,5 2-104,0-6 1,-4 6 81,-4-2 0,-5-1 12,1 1-389,3 0 103,-6 4-666,0 0 35,-7 0 285,-5 0 1,-4 1 589,0 3 0,-5-3 0,3 4 0</inkml:trace>
  <inkml:trace contextRef="#ctx0" brushRef="#br0" timeOffset="11">14950 14162 7873,'8'0'-58,"-1"0"66,1 0 1,3-4 333,1 0-130,-1 0 0,0 4 44,1 0 0,-1 0-29,1 0 1,-1 0-37,1 0 1,-1 0-42,0 0 1,5 0-106,-1 0 0,1-1 92,0-3 1,-4 3-136,3-3 0,-2 3 111,-1 1 1,-2-1-94,-3-3 31,4 3 0,-9-4 157,6 5-48,-6 0-86,3 0-113,-5 0 0,0 5 65,0 2 0,-4 5-1,1 3 1,-2 3 13,1 5 1,1-1 100,-4 1 0,3 5-87,-4 3 1,1-2-3,-5 1 1,2 1-14,2 3 0,-2-4-3,3 1 0,0-6 69,0 2 0,3-3 80,-4-1 1,6 0 11,-2 0 0,3-4-111,1 0 0,0-4-57,0 4 0,0-5 76,0 1 1,-2-2-108,-1-2 0,1-3-16,-2-1 1,3-3-433,1 4-158,0-6-594,0 3-2359,0-5 3562,0-5 0,0-1 0,0-5 0</inkml:trace>
  <inkml:trace contextRef="#ctx0" brushRef="#br0" timeOffset="12">15612 14242 7823,'8'-5'-298,"0"-3"1,-6-2 118,2-1 1,1 3 583,-1 0 0,0 5 456,-4-5-444,0 5 0,-4-3-157,0 2 0,-1 3-26,1-3 0,-2 3-113,-6 1 0,1 1 90,-1 3 1,1 0-183,0 7 1,-1-1 69,1 9 0,-6 0-102,-2 4 1,1 1-4,-1 3 0,4-2 80,-4 6 1,1-1-3,-1 5 1,2-5 5,1 0 1,8-3-93,-4 4 1,4-5 105,1 5 1,-2-7-121,5-1 1,0-2 54,4-6 1,0 4-20,0-3 0,4-1-18,0-4 0,5 1-16,-2-1 0,4-1 9,0-2 1,2-3-91,2-5 0,-2 0 87,2 0 1,3 0 17,1 0 0,-2-1-144,2-3 0,-1-1 69,1-3 1,-2-2 23,-6 2 0,1-5 76,-1-3 0,-5 1 130,-2 4 0,-3-5-132,-1 1 1,-1-4 97,-3 4 0,-3 0-147,-8 3 0,-4 6 56,-8 2 1,-1 3-186,-2 1 0,-2 0 71,5 0 0,-3 5-439,3 3 1,5 4 18,7 0 506,3 7 0,0-12 0,1 10 0</inkml:trace>
  <inkml:trace contextRef="#ctx0" brushRef="#br0" timeOffset="13">4751 16209 7791,'0'7'-905,"0"-2"701,-6-5 1,4 0 434,-6 0 82,6 0-180,-8-5 0,8 5 167,-1 0 19,1 0-91,-3 5 20,4-5 191,-4 0-175,0 0 54,4 0-32,-5 0 202,6 0-287,-5 0-77,4 0-66,-4 0 0,4 4 72,-3-1 60,3 1-265,-4-4 81,5 0-57,5 0 0,-3-1 67,6-3 1,-1 3-79,5-3 1,-1 3 45,1 1 1,0-2-11,4-1 1,-2 1 9,5-1 0,0 1 17,3 2 0,-2 0 29,-1 0 0,-4-3-17,4-1 0,-5-1 0,1 5 1,-1 0 24,1 0 1,-7-1 7,-1-3 0,-3 3 16,0-3 1,-1 2 85,4 2-60,-4 0 0,3 0-9,-2 0-29,-3 0 30,4 0-21,-5 0-170,-5 0 1,3 0-208,-6 0 0,4 0-1347,-3 0 1665,4 0 0,-12-5 0,2-1 0</inkml:trace>
  <inkml:trace contextRef="#ctx0" brushRef="#br1" timeOffset="14">12746 15144 8654,'0'-6'-141,"0"1"709,0 5-415,0 5 1,0-3 94,0 6 1,1-1-73,3 5 1,-2-1-33,6 1 1,0 6-59,3 4 1,4 2 92,0 7 0,7 4-119,1 7 1,0 1-35,3-1 0,2 3-154,-1-3 1,3 1 65,-3-1 0,0-2-81,-5-2 0,0-3 137,-3-1 0,3 0-25,-3-3 1,2-3 150,2-2 1,-1-3-110,-3-4 0,2 1 31,-2-4 1,3 3-17,1-4 1,-4 4-48,0-4 1,0 5-21,4-1 0,-4-1-39,0 1 1,-5-1-82,1 1 0,-2 1 98,-2-4 0,-3 3 129,-1-4 1,-3 3-140,4-7 1,-6 3 162,2-6 1,-3-2-71,-1 2-14,0-6 14,0 3 65,0-5-262,-5-5 0,4-1 121,-3-6 0,-1 1-225,1-1 0,-3 5-7,3-1 97,-5 1 1,3-1 74,-6 0 1,5 6 10,-1-2 0,0 3 93,-3 1 0,0 0-15,-1 0 0,1 0 188,-1 0 1,1 0 38,-1 0 399,1 0-139,0 5-11,4-4-277,2 4 0,6-5-34,3 0 1,4 0-21,7 0 1,2 0 12,2 0 0,2 0-59,-2 0 0,3 0-135,1 0 0,-2 4-17,-2 0 1,3 0 67,-3-4 1,-3 1-167,0 3 1,-4-3 122,0 3 1,-1-2 30,1 2 1,-5-3 44,1 3 0,-6-3 109,3-1 0,-5-5-81,0-2 0,0-5 142,0-3 1,-1 1-148,-3-5 0,2 0 144,-6-4 1,4 2-54,-3 2 1,4-2-57,-1 6 0,-1 0-252,1 3-551,1 6 219,3 1 1,0 6 504,0 3 0,5 2 0,1 6 0</inkml:trace>
  <inkml:trace contextRef="#ctx0" brushRef="#br1" timeOffset="15">18685 12734 8891,'-2'-6'1276,"-2"2"-475,3 3-296,-4 1-486,5 0-93,5 0 1,2 4 118,4-1 0,0 5 14,1-4 1,-3 5 121,2-2 1,-1 0 7,9 0-309,-5 1 147,8 3 0,-4 5 202,4-1 0,3 4-86,1-4 1,0 5-120,4-1 1,-1 7-51,2 0-980,2 1 956,1 1 1,3 1 21,5 5 76,-1 6-87,10-5 0,-23-11 0,0 1 33,2-3 0,1 1 0,3 5 1,1 1 21,-3 0 1,0-1-1,3 4 1,-1 0 8,-4-2 0,1 1 1,1 1-1,0 1 7,-1-3 1,-1 0 0,1 1 0,-1-2 21,-1-2 1,-1-1 0,1 2 0,-1 0 24,1-1 1,0 0 0,-1 0 0,1 1-4,-1 1 0,1-1 0,-1 1 0,1 0-213,-1-1 1,1 1 0,-1-3 0,0 0-205,-2-2 0,1 1 0,2 1 0,0 0 407,-2 1 0,0 0-137,2-2 0,0 0 0,-3 3 0,-1 0-70,1-1 1,1-1 13,1 0 0,0-1 91,-2 3 1,0 0-1,4-4 1,0-1-1,-2 2 0,1-1 1,1 1-1,-1 0-35,-2-2 0,0 0-23,-2 1 0,0 0 0,26 13-38,-5 5 0,-2-6-45,-2 2 1,-2-6 109,-6-1 1,-1-5 33,-3 5 1,2-7-8,-5-1 1,-1-1 253,-3-3-240,0-2 0,-1 3 175,-3-4 1,1 3-99,-5-4 1,2 0 111,-2-4 1,-6 1-76,2-1 406,-2 1 1,1-5-490,-2 1 29,-3-6 29,-5 4-255,0-6 162,0 5-82,0-4 55,0 9 1,-1-9-331,-3 3 229,3-3 0,-10-1 47,4 0 1,-5-5-37,-3-2 146,2-3 0,-7-6-38,5 1 1,-4 0 1,4 3 1,-2 1 116,2 0 0,3-1-89,1 1 1,0 4 289,3 4 11,3 1-261,0 2 96,5 0-35,0 5-26,0-3 1,1 7-10,3-6 49,2 6 0,6-6 14,-1 4 1,4 1-11,1 3 0,4-3 99,-1 0 0,4-1-204,3 5 1,-1 3 93,1 0 1,-2 2-205,-1-2 1,4-2 27,-1 2 0,2 1 41,-1 0 1,-2 3-22,6-4 1,-6 4-22,2-4 0,-3 4 108,-1-4 1,-4 1 21,0-5 1,-9-1 295,1-2-308,-7 2-140,6-9 120,-8 4 68,3-5 0,-9-5 106,0-2 0,-3-5-67,3-3 0,-4 2 8,4-2 1,0-2-18,4 2 1,0 0 9,0 4 1,0-2-195,0-2-37,0 2 188,0-4 0,-3 6-245,-1 0 1,-4-2 68,4-2 1,-8 2-92,0-2 0,-2 1 100,3-1 0,-2 2-113,-2-2 1,2 6 43,-2 1 1,4 4-346,3-3 22,3 4 345,5-2 1,1 9 128,3 0 0,8 10 0,5-2 0</inkml:trace>
  <inkml:trace contextRef="#ctx0" brushRef="#br1" timeOffset="16">12232 14128 7173,'0'6'580,"0"-1"1434,0-5-1900,0-5 1,-4 2 106,0-4-77,-5-1 0,7-2-33,-6 2 1,4-2-3,-3 3 1,3-3 33,-4-2 1,2-4 3,-2-3 0,-2 1-52,3-1 1,-4 0 21,0-4 1,0-4-54,-1 1 1,1-5-5,-1 4 0,1-4-21,-1 0 1,1-2 7,0-1 1,-3 4 24,2-1 0,-2 2-13,7-2 1,-4 0-28,0 4 1,0-3 79,-1 3 1,2-1-55,2 1 0,-2 3 26,3-2 1,0 3-11,0 4 0,3-5-66,-4 5 1,5-5 52,-5 5 0,5 1-4,0-1 0,-3 0-2,3-4 1,-5 0-25,4 0 1,-5 0 7,2 0 0,2-2-24,1 2 0,-1-1 2,1 9 0,-4 0 130,5 3-183,-1 1 154,4-1-189,0 6 84,0 1-136,0 5-537,0 5 525,0-4 1,0 6-1854,0-4 1985,5 4 0,-4 9 0,4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44:01.72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9673 9068 7749,'-6'-6'1067,"1"1"-498,5 5-124,0-5-36,0 3-497,0-3 325,0 5 0,0 5-270,0 3 140,0 2 0,0 3 49,0 2 1,0 3-26,0 5 1,0 1 90,0 2-132,5 4 1,-4 3 10,3-3 1,-3 4 0,-1 1 0,0-1-127,0 4 18,0-3 1,0 0 44,0-1 0,0-1-32,0-3 1,0 2 129,0-5-92,0-1 1,0-6-45,0-1 0,0-4 11,0 4 47,0-5-26,0 2 34,0-4-78,0-6 55,6 4-58,-5-9-213,4 5 265,-5-6-1989,0 0 1590,-5 0-550,4 0 113,-5 0-239,1 0 497,4 0-105,-4 0 646,5-6 0,-5 0 0,4-5 0,-3-1 0,3 1 0,1-1 0</inkml:trace>
  <inkml:trace contextRef="#ctx0" brushRef="#br0" timeOffset="1">9525 9160 8134,'0'-12'0,"0"1"75,0-1 0,1 2 180,3 3 0,2-4 105,6 4-300,-1-3 66,1-2 0,4 1 333,3-1-279,-2 1 0,8-4-11,-2-1 0,7 1 71,1 4 0,2-1-253,1 1 0,-3 3 115,-1 1 120,-5 4-523,3-2 243,-5 10 0,-1 2-24,-3 4 65,2 5 1,-8 2-6,2 5 1,-3 0-220,-5 0 212,3 5 1,-8-4-19,2 2 1,-8 0 106,-4 0 1,-3-3 8,-5 0 1,-1 0-44,-6-4 251,0 3-124,-5-5 1,0 1-59,-2-3-37,-3-2 0,7 0-180,-4-6 67,4 1 1,0-2-18,7-2 1,2-3-230,6-1 0,-1 0 189,1 0-744,5 0 222,1 0 121,5-5-776,0-1 1289,0 0 0,5-5 0,1 5 0</inkml:trace>
  <inkml:trace contextRef="#ctx0" brushRef="#br0" timeOffset="2">10576 8714 9461,'0'6'504,"-4"5"-213,0-4-101,-5 3 1,8 2 159,-9-1-195,9 6 0,-10 0 152,4 6 170,-3 0-323,-7 5 0,4-3 94,-2 6 0,3-1 18,0 5 0,1 0-135,-1 3-919,1-2 964,-1 8 1,1-7 48,0 5-74,4 0 1,-3 0-68,2-1 61,3 1 0,-1-1 137,2-3-330,3-2 215,-4 3-38,5-4-358,0 0 358,5-2 0,1-5 7,6 2 1,4 2 18,3-6 0,0 5 77,4-4 1,-5-2 0,9-6-87,-6 3 353,2-5 0,-3 1-317,-5-3 0,5-2 198,-5-2 1,0-4-168,-4-3 90,1 2 133,-6-5-303,4 4 304,-3-5-482,-1 0-3,-1 0-3302,-5 0 1898,-5 0 937,-1-5-2231,-6 4 1200,6-4 1546,-4 5 0,8 0 0,-3 0 0</inkml:trace>
  <inkml:trace contextRef="#ctx0" brushRef="#br0" timeOffset="3">10918 9182 7106,'0'-6'596,"0"1"-38,0 0-286,0 4 132,0-4 130,0-1 217,0 5-320,0-4-100,0 0-122,-5 4 33,4-4-297,-4 5 293,5 0-32,0 5-54,0 1-187,5 11 1,-4-3 8,3 5 0,-1-4 2,0 4 0,-1 4 1,3 3 79,0 0 1,-4-1-178,3 2 1,-3-2-93,-1 6-36,5-6 278,-3 3-62,3-5 0,-5 0 0,0-1 19,0 1 10,0-5 0,0 0-2,0-3-12,0-2 150,0 3 0,0-8-42,0-1 181,0-4-162,0 7 137,-5-9 34,3 4-97,-3-5 415,5 0-431,-5 0-248,4 0 176,-4 0 39,5 0-220,5 0-24,1 0 116,6 0 29,-1 0-20,0 0-11,6 0 1,-3 0 34,5 0-29,0 0-7,4-5 0,-4 4 1,0-3 15,0 3-96,-1 1 1,2 0 99,-5 0-264,6 0 0,-9-4 78,3 0 1,-2 1 116,-1 3-751,-1-5 363,0 3 123,-4-3-1308,3 5 818,-9-5 14,4 4 280,-5-4 507,0 5 0,-5-5 0,-1-2 0</inkml:trace>
  <inkml:trace contextRef="#ctx0" brushRef="#br0" timeOffset="4">10975 9411 8074,'0'-7'1404,"0"-3"-689,0 9-301,0-4 210,0 5-252,6 0-289,-5 0 1,9 0 0,-1 0 375,5 0-369,-2 0-3,5 0 1,-1 1-1,4 2 46,1 1-67,-3-1 56,3-3-8,-3 0 0,4 0-256,-3 0 0,1 0-246,-5 0 322,1 0 1,-5 0-919,0 0 353,1-5-863,-6 4 47,-1-4 1031,-5 0 416,0 4 0,-5-4 0,-1 5 0</inkml:trace>
  <inkml:trace contextRef="#ctx0" brushRef="#br0" timeOffset="5">10873 9160 8174,'7'-11'-176,"1"4"0,0-3 0,3 2 1354,0-2-379,6 4-321,1-5 1,6 6 0,1-4 8,2 2 1,3 0-122,-3 0-336,5-3-61,-3 8 36,0-3 0,-1 2-355,-5-1 410,0 0-718,-6 4 393,5 0 217,-9 0-1134,3 0 1,-5 1 1181,1 3 0,-1-3 0,1 4 0</inkml:trace>
  <inkml:trace contextRef="#ctx0" brushRef="#br0" timeOffset="6">11615 8954 8001,'0'-6'-397,"0"-5"1187,0 10-281,0-9 141,0 9-281,0-4 795,0 5-881,0 5-56,0 1-74,0 6 0,0 0 152,0 3-78,0 3-197,0 10 0,4-2 198,0 4-66,-1 0 1,-1 5-266,2-1 72,-3 0-815,4 0 710,0 1 81,-4 4 1,4-2-48,-5 5-32,5-5 166,-3-3 0,3-2-212,-5-6 173,0 1 18,0-4 0,0-2 227,0-2-6,0 3-202,0-9 178,0 3 170,0-5 1,0-3-114,0 0 8,-5-1-142,3 0 108,-3 3-110,5-4 26,0 1-184,0-2 436,0-5-481,0 5 22,0-4 98,0 4 0,2-5 4,1 0 0,0 0-14,5 0 1,-5 0 7,5 0 1,0-4-6,3 0 1,2 1-31,2 3 1,-2-4-29,2 0 0,-3-1-1,0 1 0,-1 3-228,1-3 1,-1-1-85,1 1-1133,-1 0 643,0-1-280,1 4 1,-6-5-200,-2 2 1301,-3 3 0,-6-10 0,-1 5 0</inkml:trace>
  <inkml:trace contextRef="#ctx0" brushRef="#br0" timeOffset="7">11649 8931 8004,'0'-11'-37,"0"-1"476,0 1-38,0-1 26,5 1 636,-3 0-576,8-1-147,-4 6-267,6 1-9,-1 0 1,0 3 162,1-1 0,-1 1-308,1 2 1,-1 0-1,0 0-237,1 0 281,-1 0 0,5 0-8,-1 0 1,0 2-1076,-4 1 480,1-1 640,4 3 0,-3 0 0,4 1 0</inkml:trace>
  <inkml:trace contextRef="#ctx0" brushRef="#br0" timeOffset="8">12049 9045 8000,'0'-11'331,"0"5"-164,0 0 885,0 6-274,0-5-552,0 4 1,0-4 1695,0 5-1695,0 5-127,0-4 0,4 10 268,0-4-250,5 8 0,-3-1 222,5 5-208,1-5 0,0 8-76,4-3 79,-4 8-259,10-3 1,-8 5 43,5-2 217,0-3-256,-1 4 1,2-2 45,-5 1 1,4 0-58,-4-5 187,6-4-48,-9 4 1,4-8-12,-9 5-29,3-5 21,-3 2 1,0-4-20,1-1 24,-5 0-236,7-4 251,-9 3-674,4-9 223,-5 9-970,0-8 521,0 3-663,-5-5 745,-1 0 335,-1 0 0,-3-2 473,3-1 0,-4-4 0,0-4 0</inkml:trace>
  <inkml:trace contextRef="#ctx0" brushRef="#br0" timeOffset="9">12380 9068 8073,'-5'-18'334,"4"2"-126,-4 4 0,4 2 273,-3 3 1,2 0 456,-1 4-720,1 1 0,1-3 0,-1 6 103,-2 3-131,-5 8 0,3 5 58,-6 6 1,1 1-185,-1 3-127,1 2 1,-4 6 0,-1 0 60,2 3 0,-2-2 239,1 2-1315,-6-3 888,9-6 37,-5 4 0,6-12 0,1 0-66,2-3 87,-2 2 1,5-7-387,-3 2 227,3-7-478,5-3-247,0 0 1031,0-4-425,0 4-60,0-5 0,5-1-274,3-3 744,2-2 0,6-5 0,2-1 0</inkml:trace>
  <inkml:trace contextRef="#ctx0" brushRef="#br0" timeOffset="10">12552 8920 8073,'0'-12'0,"0"1"381,0-1-238,0 1 37,0 5 222,0-4 1,1 7 220,3-5-306,-3 6 58,9-8-141,-4 8-269,1-3 0,3 5 131,-3 0 0,4 0 275,0 0-427,0 0-17,1 0 0,-1 0-31,1 0 127,4 0 1,-3 0-67,2 0-120,-2 0 200,-2 0 1,1-3 250,-1-1-243,1 0 9,-6 4 15,4 0 0,-7 0 118,4 0-27,-4 0-29,7 0-140,-9 5 90,4-4-6,0 9 5,-3-3 1,3 5-7,-5 4 0,0-2 81,0 5 1,0 4-29,0 3-51,0 1 22,0 1 0,0-3 120,0 6 0,1-2 91,3 1-205,-3 3-416,4-4 341,-5 6 0,0-5 32,0 1 104,0-6-265,5 8-312,-4-9 241,4 4-191,1-5 199,-5 0-27,4-1 167,-5-4 1,4 3-113,0-6 97,4 0 1,-6-4 0,1 1 213,-1-1 1,2 1-284,-1-1 647,1-5-208,-4 5-64,0-10-209,0 4 1486,0-5-1247,-5 0 34,-1 0 0,-6-1 267,1-3-553,-6 3 0,0-4 187,-6 5 0,-1 0-555,-3 0 1,2 0 249,-6 0 0,6 0-304,-2 0 1,7 3-154,1 1 1,9 1-445,-2-1 0,7-1-2516,-2 4 3489,4-4 0,8 7 0,8-4 0</inkml:trace>
  <inkml:trace contextRef="#ctx0" brushRef="#br0" timeOffset="11">13362 9000 8109,'0'-7'989,"0"2"-558,0 5 0,0 5 0,0 4-139,0 5 0,4 0 35,0 5-90,0 0 60,1 4-339,-4 0 77,4 0 1,-1 0 64,0-1 0,0 1-204,-4 0 0,3-1-190,1-3 229,0-3 0,-4-1 77,0 1 0,1-1-133,3-4 52,-3 1-12,5-1 63,-6 1 1,3-5-350,1 1-114,0-6-362,-4 3 257,0-5 1,0 5 0,0 2-1</inkml:trace>
  <inkml:trace contextRef="#ctx0" brushRef="#br0" timeOffset="12">13214 9251 8105,'0'-8'695,"0"1"-313,0 4 1,5-2 0,3 4 641,2-3-488,1 3-60,1-4-75,4 5 1,3 0 223,8 0-335,-3 0 0,8 0-92,-6 0 1,1 0 0,-4-2 71,0-1 0,-1 1-311,1-2 47,-5-2 1,0 5 173,-3-3 0,-2-1-1631,2 1 772,-2 0-1143,-7 4 1822,4 0 0,-3-5 0,4-1 0</inkml:trace>
  <inkml:trace contextRef="#ctx0" brushRef="#br0" timeOffset="13">14071 8863 8017,'0'-7'-736,"0"-3"1,-2 8 2302,-2-6-592,3 5-408,-4-7-354,5 9 67,0-4 290,0 5-459,0 5 0,4 1 1,1 6 102,1-1-78,-3 11 0,2-1 117,-5 14-138,0-4 1,0 14 14,0-3 1,0 2 0,0 2 175,0-1-392,0 1 0,0-5 65,0-3 0,0 1-343,0-1-93,0-5 314,0-5 248,0-5-80,5 0-62,-4-5 0,6-2-182,-4-5 1,-1 1-351,1-1 301,-1-4-73,-2-2-823,0-5 1,0-5 0,-2-2 1163,-1 1 0,1-9 0,-3 2 0</inkml:trace>
  <inkml:trace contextRef="#ctx0" brushRef="#br0" timeOffset="14">14082 8954 8017,'0'-17'0,"-4"5"430,0-3-158,1 2 0,3 5 958,0 1-832,0 4 1,1-2 22,3 5-193,-3 5-29,9 1 1,0 10 232,5-1-204,1 10 1,0-6-185,2 14 1,1-5 232,0 3-455,0 2-555,4-4 789,-5 10 1,3-5-222,-2 1 1,3-1 0,1-5-43,-1 0 1,-3-2 0,-1-7 144,-1-1 1,2-5 0,-4 2-93,-1-4 82,-1 0 143,3-1 1,-3-1 321,2-2 582,-7-3-718,-3-5 1685,-5 0-1656,0-5 0,0-2-63,0-4 0,-4 0 0,-1-2 318,-1-2-325,3 2-204,-7-9 55,3 0 183,1-2-350,1-4 1,1 0-1,-1-3 1,0-2-122,0-1 0,1-2 1,4 0-90,0-2 1,0-2-1,0 3 1,0-1 1,4 0-30,0 4 1,5 1 151,-2 3 1,0-2-2,0 5 1,0 1 0,0 4-243,-3 3 272,-3 2-81,4 6-489,-3 5 167,3 1 252,-5 5-1014,0 0 623,0 5-742,0 6 1441,0 2 0,0 8 0,0-3 0</inkml:trace>
  <inkml:trace contextRef="#ctx0" brushRef="#br0" timeOffset="15">14950 8794 7997,'-5'-11'-78,"0"-1"311,-3 1 0,2 3 34,2 1 0,3 3 72,-3-4 342,-2 6-245,4-9 17,-3 10 117,5-4 312,0 5-690,0 5 1,0 2 36,0 4 1,5 5 171,3 3-172,-3 8-208,5-3-227,-4 9 435,11-4-266,-4 6 1,3-1 52,-4 0-186,4 0 1,-3 5 0,3-1 178,1-2 1,-5-4-1,4-1-165,-4 0 57,0-3-212,-1 0 417,1-5 1,0-1-121,4-3 185,-9 2 1,8-8 109,-7 2 1,-2-3-116,2-5-127,-5 3-540,7-8 508,-9 8 0,5-9 106,-2 3-1278,-3-3 557,4-1-1623,-5 0 0,0-5 2231,0-3 0,-5-2 0,-1-1 0</inkml:trace>
  <inkml:trace contextRef="#ctx0" brushRef="#br0" timeOffset="16">15384 8668 8134,'0'-6'2188,"0"1"-1810,0 5 1,0 5 311,0 3-225,-5 7-285,4 8 0,-8 6 50,5 5 0,-4 2-189,4 2 1,-1 1 0,2 4 286,-5-1-88,3 5-505,-5 0 0,3 3 277,-4-9 0,0 4-173,-1-3 170,1-3-350,-1-5 381,1-1 1,3-9-48,1 3 1,4-3-135,-1-1 1,-1-5 226,1-3-1119,1-2 759,-2-2-7,3 1-345,-3-1 1,5-3-811,0-1 451,0-4 374,0 2 186,0-5 0,5 0 425,2 0 0,4 0 0,0 0 0</inkml:trace>
  <inkml:trace contextRef="#ctx0" brushRef="#br0" timeOffset="17">15692 9239 8121,'0'-7'311,"0"-1"1,4 1 0,0-6 206,-2-2 1,3 6 69,-1-3-82,0 4 0,1-9-281,-4 4 354,5-3-241,-6 4-229,0 1 116,0 5-43,0-4 1,-6 8-49,-1-2 0,-3 3-217,-2 1 146,-4 0 1,2 5-238,-5 3 51,5 2 135,-8 1 1,6 2-48,-3 2 0,-2-1-192,6 5 0,1 0 0,5 3-66,2-3 232,4 3 0,-6-8-95,5 5 1,1-4-1,3 3-262,0-2 110,0-1 185,5-3 1,0-1-307,2 1 293,4-6 143,-5 4 0,5-9 0,1 3-3,-1-3 1,4-2-81,1-3 417,-1 3-195,1-9-84,-3 4 0,7-6-79,-4 1 1,-1-5 431,-4 1-165,1 0-32,-1 4 0,1-1 177,-1 1-92,0-1-40,-4 1 32,-2-1-151,-5 1 12,5 5-20,-4-4 8,4 8 139,-5-3-514,0 5 131,0 5 58,-5 2 0,4 8 81,-3 0 1,-1 4 0,1-2-175,2 0 152,0-3 29,2 8-135,0-4 0,0 3 108,0-2-129,0 3 1,5-9 81,3 2 1,2-3-728,2 0 345,-1-1 185,0 1 61,1-6 1,-1-1-1520,1-5 1683,-1 0 0,6 5 0,0 2 0</inkml:trace>
  <inkml:trace contextRef="#ctx0" brushRef="#br0" timeOffset="18">16035 9125 8012,'-1'-6'-643,"-3"2"951,3-2 852,-5 5-670,6-5 259,0 1-267,-5 4 1,4-3-208,-3 8-158,3 2 86,1 6 25,0 4-57,5 2 0,-4 5 71,3 0 0,1 0-185,-1-1 1,4 1-298,-4 0 174,4 0-20,-6 0 0,7-2-75,-6-2 88,1-2 94,-4-1 1,4-3 19,0 2 22,0-7 4,-4-3 513,0-5 1,-4-5-147,0-3-182,0-2 98,4-1-177,-5-1 0,4-3 63,-3 0-88,3-5 0,2 2-235,3-5 59,2 0-267,6 0 0,0-1 0,2-1 44,1-2 1,6 4 41,-2 4 147,2 5 29,2-2 1,-1 6-575,-3 2-95,2 3 0,-3 5 1,4 0-840,-3 0 1541,2 5 0,-3 1 0,5 6 0</inkml:trace>
  <inkml:trace contextRef="#ctx0" brushRef="#br0" timeOffset="19">14676 9239 8011,'0'-6'754,"0"1"1,1 5-459,3 0 1,-3 5 190,3 3-113,-3 2-226,4 1 1,-2 5 1,4-1 78,-4 5-58,7-2 1,-4 5-204,6 0 121,-6-1-217,4 6 142,-3-4 1,4 3-109,1-8 1,-5 1 43,1-4 70,-6-1 85,9 1-61,-5-8 0,0 7 73,-2-7 0,1-2 53,-1 2 236,0-6-161,-4 3 1048,0-5-731,-5 0-424,3-5 0,-7-1 149,6-5-353,-6-1 120,2-4 0,0 2 1,0-7-133,2-3 1,2 0 0,1-6-553,-1-2 399,1-6-590,-3 2 547,5-8 1,4 7 51,0-5 0,1 4 0,-3-4-186,2-1 84,0-1 231,-4 3-142,0-3 1,0 4 56,0-1 1,0-4-24,0 3 0,0 3 35,0 1 1,0 2 127,0 2 0,0 4 0,0 0-6,0 2 96,0 7-2,0-1 0,0 6 0,0-3-158,0 4 0,0 6 809,0 1-676,0 0 3,0 2 184,0 1 19,0 5 0,5 0-113,3 0 0,-2 0-23,2 0 0,-1 0 133,5 0 1,-5 0 46,1 0-161,0 0 234,3 0-241,0 0-28,1 0 1,-1 0-45,1 0 67,-6 0 0,8 0-45,-3 0 0,5 0-13,-1 0 55,3 0-143,4 0 1,3 0 80,1 0-54,3 0 0,2 0 0,-1 0 82,2 0 0,6-4-15,4 0 1,4 1 9,3 3-848,-2 0 825,4 0-1191,0-5 1183,1 3 1,1-3 15,0 5 72,-5 0 1,8-4-63,-2 1-26,-4-1 1,5 4 83,-6 0-75,1 0 1,-4-4-849,-1 0 854,1 0 6,0 4-120,-6 0 0,3 0-364,-5 0 474,1 0 241,-10 0 1,4 0-349,-3 0 0,-2 4 23,-1 0 50,2 0 1,-5 0 288,3-1 1,-7 1-1,-2-3-230,-2 3 851,5-2-919,-9 3 0,9-5 336,-6 0 1,4 0-277,-4 0 1,5 0-1,-2 0 228,0 0-130,-2 0 0,0 0 7,-1 0 1,0 0-99,-4 0 1,1 0 48,-1 0-11,-4 0 23,3 0 33,-4 0-249,6 0 160,-1 0-61,-5 0 1,-1 1-10,-5 3 55,5-3-9,-3 4-21,3-5-4365,-5 0 3578,-5 5 1,2-2-86,-4 4 849,-1-4 0,-9 7 0,0-4 0</inkml:trace>
  <inkml:trace contextRef="#ctx0" brushRef="#br0" timeOffset="20">16503 8851 7971,'0'-11'-299,"0"-1"1,0 1 457,0-1 1,0 5 761,0-1-224,0 6-81,0-8-218,0 8 104,0-3 103,0 5-351,0 5 0,0-1-155,0 8 1,0-2-49,0 9 0,0 1 123,0 7 0,0-2-214,0 6 0,0-5 71,0 5 0,0-1-137,0 4 1,0-3-51,0-1-20,0 1-212,0-2 416,0-1 0,0-3-218,0-2 64,0 2 0,1-8 105,3 2-70,-3 3 61,5-10 0,-6 5 84,0-6 1,0-3 89,0-1-205,5 1 274,-4 3-1,4-4-104,-5-2 166,0 0-104,0-4-120,0 4 585,0-5-551,5 0-70,1 0 33,1 0 34,3 0-18,-4 0 0,6 0-229,-1 0 212,1 0-20,-1 0-673,-5 0 247,4 0-1314,-3 0 707,-1 0 1007,4 0 0,-14 0 0,3 0 0</inkml:trace>
  <inkml:trace contextRef="#ctx0" brushRef="#br0" timeOffset="21">16400 8805 8046,'5'-11'123,"-2"3"80,5 1 1,-5 3 115,5-4 1,0 6-75,3-2 1,0-1 483,1 1-382,-1 0-762,1-1 307,-1 4 167,-5-4 0,5 5-1274,-4 0 625,-2 0 323,5 0 163,-3 0-1109,-1 5 1213,4-4 0,2 4 0,6-5 0</inkml:trace>
  <inkml:trace contextRef="#ctx0" brushRef="#br0" timeOffset="22">16720 8737 8052,'6'5'680,"0"-4"-16,-6 4 0,1-5 167,3 0-463,-3 5 0,9 6 349,-2 4-316,-3 5-48,5-2-121,-4 5 0,6 0-29,-1 5 0,1-2-212,-1 8 63,5-7-725,-3 11 720,4-9 58,-6 6-399,0-6 0,5 4 173,-1-3 83,0-2-10,-3 0 1,-1-6 14,0-3 1,1 1-1,-1-5 182,1-1-135,-6-1-39,4-2 99,-9-4 197,10 3-253,-10-4 27,4 0-1061,0 0 254,-4-6 424,4 0-2030,-5 0 498,-5 0 1868,-1-6 0,-5 0 0,-1-5 0</inkml:trace>
  <inkml:trace contextRef="#ctx0" brushRef="#br0" timeOffset="23">17029 8908 7898,'-6'-17'809,"5"-4"-580,-3 6 1,-1 0 74,1 3 0,1 1 774,3-1-558,0 1 91,0 5-190,0 1-139,-5 5 0,2 1 91,-5 3-308,6 7 33,-8 7 0,2 10 0,-6 2-60,-1 3 0,-5 7-27,1 1-1684,-3 4 1421,4-4 66,-3 3 0,8-9-363,-2 4-25,2-4 261,2-6 0,-1-1 0,2-6-305,2-3 0,0-3-400,4-4 472,0-1-237,4-5 727,0 0-69,0-6 0,0 0 0</inkml:trace>
  <inkml:trace contextRef="#ctx0" brushRef="#br0" timeOffset="24">17040 8817 8030,'6'-12'716,"-1"5"-498,-5-1 1,4 1 0,1-4-1,2 3 418,1 0-450,-2 5 0,4-5 186,-3 4-172,3-5 1,2 8 144,-1-3-211,1-3 0,-1 6-18,1-3 85,4 3 0,-2 0 28,5-3 1,-5 3-343,1-3-48,-2 3 211,-2 1-142,1 0 1,-5 0 85,1 0 141,0 0 0,-1 0 104,1 0-25,-6 0-108,3 0-12,-5 5 0,0-3 17,0 6 1,0 0 76,0 3-97,0 0 0,0 5 104,0-1 0,0 5-85,0-1 1,0 8 27,0 3 1,0 2 0,0 0 79,0-2-93,6 1-578,-5 3 554,9 0 1,-8-5 6,6-2 1,0 1-1,3-1-25,1-2-134,-6-1-49,4-1 198,-4-5-40,1 3 1,3-7-39,-2 5 1,-3-5-201,-2 1 314,4-2 0,-6-1-126,3-1 0,-3 0-10,-1 1 1,0-5-4,0 1 1,0-4-8,0 3 549,-5-4-254,4 2-46,-9 0 0,2-4 137,-7 3 94,-3 3-229,0-6 0,-3 4 175,2-5-265,2 5 1,-3-4-304,5 3 1,-1-3-826,5-1 0,3 0 260,1 0-3179,4 0 2963,-2 0 1,5-1 934,0-3 0,0-2 0,0-6 0</inkml:trace>
  <inkml:trace contextRef="#ctx0" brushRef="#br0" timeOffset="25">18296 8760 6907,'5'-7'167,"-3"1"810,1 2-186,-1 3-199,3-9 196,-4 9-214,4-10-193,-5 10 1,-1-5-109,-3 2 0,1 3-18,-4-3-66,-1 3 1,-3 1-12,-1 0 1,-4 1-155,-3 3 0,-7-2 106,0 6 50,-6 0 1,7 4-91,-6 3 1,1-1-98,-4 5 0,3 0-39,1 4 18,4-5 0,-5 7 176,4-2-285,5 3 88,1-3 1,8 1-154,-2 2 100,7-2 56,-2 4 0,9-5-269,-3 0 142,3 0-2,1 0-94,0 0 238,5-6 0,1 4-45,6-6 44,4 0-19,-3-4 1,8 1-61,-2-1 539,3-4-281,6-2 1,-3-1 484,6-1-355,-1 1-109,-1-4 0,4-1 221,-2-3-267,-3 3 0,1-9-105,-2 2 103,-8 3 0,6-4 64,-10 5-774,5-5 268,-12 8-106,7-9 0,-12 5-1109,4-3 955,-4-2-1229,-3 9 1130,-1-4 1,-9 1 680,2 0 0,-7-5 0,-3 3 0</inkml:trace>
  <inkml:trace contextRef="#ctx0" brushRef="#br0" timeOffset="26">17828 9091 8067,'6'-5'0,"1"2"600,-4-4-288,4 4 0,0-3 308,1 2 1,0 3-177,3-3 0,2-1-21,2 1 1,-1-1-113,5 1 0,0 3 69,4-3 0,0-1-147,0 1 1,-4 0-87,0 4 1,-4-3-3,4-1 0,-4-4-169,4 4 0,-4-1-175,4 2 0,-3 1-553,3-2 0,-5 3-748,1 1 0,-4-1 195,-3-3 1305,2 3 0,-4-4 0,6 5 0</inkml:trace>
  <inkml:trace contextRef="#ctx0" brushRef="#br0" timeOffset="27">18216 8554 8120,'5'-11'413,"-3"4"0,3 1 88,-5 2 30,0 3 661,0-4-331,0 0-453,0 4 1,0-3-101,0 8 0,0 2-30,0 5 1,-2 6-40,-1 2 0,-2 5 82,-3 6 1,-2 1-145,2 7 1,2 4-123,-2 4 1,-3-1 19,-4 5 1,-1-3 25,5-2 1,-1 1-550,1 0 0,1-6 251,2-2 1,-1-3-101,6-5 0,-1 2 102,4-5 1,0-5 208,0-3 1,0-5-131,0 2 1,0-4 276,0 0 1,0-5-96,0 1 0,0-4-84,0 3-455,0-4 274,0 2-602,0-5 0,5 5 0,1 1 0</inkml:trace>
  <inkml:trace contextRef="#ctx0" brushRef="#br0" timeOffset="28">19119 8794 8042,'3'-8'-329,"1"1"1,0 3 1671,-4-4-336,0 6 79,0-3-304,0 5-600,5 0 0,-2 10 63,4 5 0,-4 9 0,1 3 0,1 6-183,-2 1 0,1 2 126,-4 6 1,0-6-173,0 2 1,4 3 13,0 1 1,0-3-156,-4-1 1,0 2 52,0-2 0,3 4 106,1-4 0,4 4 76,-4-4 0,3-2 21,-3-5 1,4 1-185,-4-6 0,-1 0 66,-3-7 0,0 1-114,0-5 0,2-1 88,1-6-625,-1 2 276,3-4-519,-5 1 153,0-2-121,0-5 115,-5-5 0,3-2 243,-1-4 0,-2-1-25,1 1 1,-1-2 211,1-2 1,1 1 303,-4-5 0,-1-5 0,-3-5 0</inkml:trace>
  <inkml:trace contextRef="#ctx0" brushRef="#br0" timeOffset="29">19050 8908 8006,'5'-16'0,"1"3"-18,6-2 1,-1-2 151,1 2 1,3 0 351,0 3 1,5 2-103,-1 3 1,7-3 27,1 2 1,0 2-133,0-2 0,-3 5-80,3 0 0,-3 1-12,-1 2 0,-4 0-164,0 0 0,-5 5 39,1 3 1,-6 3 109,-1 5 0,-6-1-432,2 8 0,-8-3 158,-4 7 0,-7-2-334,-4 2 0,-2-3 205,-2 3 1,-4-3-28,0-2 0,1 0-15,3-3 0,1-2-34,3-6 1,3 0-403,4 1 391,1-6 0,3 3-712,1-5 1029,4 0 0,-2-4 0,5 0 0</inkml:trace>
  <inkml:trace contextRef="#ctx0" brushRef="#br0" timeOffset="30">19861 8543 8031,'0'-12'123,"0"1"1,0 3 304,0 1 1,0 3-51,0-4 1,-1 6 678,-3-2 12,3 3-687,-5 1 0,6 2-137,0 6 0,-3 1-1,-1 10 0,0 4-128,4 3 0,0 2 71,0-1 0,0-3-91,0 3 1,0-3-62,0-1 0,0-2-248,0-2 0,4-1-433,0-3 0,3-2 343,-3 2 1,4-6-1609,-5-1 1339,6-1 0,-7 1-1211,1-1 1783,-1-4 0,3 2 0,1-5 0</inkml:trace>
  <inkml:trace contextRef="#ctx0" brushRef="#br0" timeOffset="31">19598 8794 8031,'7'-5'1023,"3"4"-575,-3-3 0,0 1 217,0 0 0,2 1-225,6-2 1,3 3 132,5 1 1,0 0-114,0 0 1,3-1-188,1-3 1,3 3-174,-3-3 0,0 3 96,-4 1 0,-2-4-573,-2 0 0,1 0 340,-4 4 0,-1 0-2423,-4 0 1040,1 0 1420,-1 0 0,-4 5 0,-2 2 0</inkml:trace>
  <inkml:trace contextRef="#ctx0" brushRef="#br0" timeOffset="32">19644 9114 8031,'5'6'495,"1"-1"1,6-5 290,-1 0 0,1-4-304,-1 1 1,2-2-27,2 1 1,3 3-201,5-3 1,-4-1-28,0 1 1,-2 0-218,2 4 1,2-4 115,-6 0 0,0 1-99,-3 3 0,-1 0-287,0 0 1,1 0-418,-1 0 1,-3 0 61,-1 0 0,1 0-1179,4 0 1792,-1 0 0,5-5 0,2-2 0</inkml:trace>
  <inkml:trace contextRef="#ctx0" brushRef="#br0" timeOffset="33">20489 8714 7954,'0'-11'604,"0"-1"1,1 5 333,3-1 377,-3 6-956,-1-9 1,-6 10-130,-5-3 1,-2 3-78,-2 1 1,1 1-138,-5 3 0,0 2 36,-4 6 0,0-1 51,0 1 1,0 3-224,0 0 1,6 4 90,1-4 1,4 2-183,0-2 1,5-2 34,-1 2 1,6-2-58,-2-2 0,3 1 110,1-1 1,1-1 18,3-2 0,-2 1 37,6-6 1,-1 1-8,5-4 1,-1 0 184,1 0 0,-1 0-111,0 0 1,1 0 359,-1 0-90,1 0 38,-1-5-40,-5 4-57,0-4-119,-6 5-13,0 0 0,-6 1-83,-1 3 1,-3 2 56,-2 6 1,1-1-83,-1 1 1,1 3 85,0 0 1,-1 5 2,1-1 0,1-1-30,2 1 0,-1-1 2,5 1 1,1-1-15,3-3 1,0-2 23,0 2 1,1-2 22,3-2 0,2-3-21,5-1 0,2-4 112,2 1 0,-1 1-105,5-2 1,0 1-212,4-4 1,0 0-218,0 0 0,-2-1-283,-2-3 1,2 2-58,-6-6 0,4 2 284,-4-2 0,0-2 433,-3 2 0,-1-7 0,1-3 0</inkml:trace>
  <inkml:trace contextRef="#ctx0" brushRef="#br0" timeOffset="34">20603 8257 7943,'0'-11'1435,"0"-1"-123,0 6-443,0-4 66,0 9-46,0-4-159,0 5 0,2 5-289,1 2 1,4 5-85,4 3 1,4 1-90,1 3 0,4 4 146,-1 0 1,4 0-138,3 4 0,-2 1-68,3-2 0,-3 6 10,-1-2 0,0 3-28,0 2 0,-2-1-71,-2 0 1,2 0-127,-6 1 1,0-4-278,-3 4 0,-2-4 193,-3 7 0,2-2-295,-5-2 1,0-3 166,-4-1 1,0 1-303,0 3 0,-1-5 94,-3-2 1,-1-2-37,-3 2 1,-2-4-428,2-1 0,-3 0 314,-4-7 1,2 4-367,-2-3 1,-3 3 83,-1-4 857,-3 0 0,-1-4 0,1 1 0</inkml:trace>
  <inkml:trace contextRef="#ctx0" brushRef="#br0" timeOffset="35">19004 8360 7945,'0'-8'-17,"0"1"147,0 4 1,0-3 616,0 2-201,0 3 521,0-4-246,0 5 1,-1 5-439,-3 2 0,2 5-143,-6 3 1,0 8-16,-3 7 1,-4 3 14,0 2 1,-2 3-118,2 0 1,1 5 63,-5-1 1,5 2-236,-1 2 1,-2 0-109,2-1 1,4 1-202,3 0 1,5-4 212,0-1 0,1-6-85,2 3 1,0-9 291,0 5 1,5-3-50,3-1 0,3 2 375,5-5 1,-2-1-156,5-3 1,-4 0 93,4 0 0,-1-6 101,1-1 1,2 0 24,-2-1 0,-2-3-79,-2-5 1,2 0-115,-2 0 1,0 0-423,-4-3 0,-3-3 233,0 3-2630,-1-3 1315,0-1-2359,-2 0 3602,-5 0 0,0 5 0,0 1 0</inkml:trace>
  <inkml:trace contextRef="#ctx0" brushRef="#br0" timeOffset="36">21311 8771 7897,'0'-7'845,"0"-1"-159,0 5-289,0-2 163,0 5 89,0-5-270,0 4 0,0-4-13,5 10-102,-3 1 1,3 6-50,-5-1 0,0 2 0,0 2 0,0 3 164,0 5-411,5 0 194,-4-1 0,4 1-129,-5 0 37,5-5 46,-3 3 1,4-7-359,-2 5 147,-3-5 69,4 3-251,-5-6 196,5 1 1,-4-5-6,3 1-17,-3-5-27,-1 2 646,0-5-420,0-5 0,0-2-28,0-4 256,0-1-274,0 1 0,2-1 58,2 1-245,-3-5 196,9-2 0,-4-4 63,6 3-508,4-2 246,-3 3 0,5-5-110,-3 0 229,-2 5 30,8 2-96,-8 4 64,3 1 0,0 1-34,-1 2 170,0 3-66,-4 5 1,1 0-103,-1 0 305,-4 0-250,3 0 0,-8 5 8,6 3 268,-6 7-252,9-2 0,-10 8 127,3-2-88,2 8-31,-5-3 1,4 4-125,-5-5 135,0 0-6,5 0-233,-3-1 95,3-4 0,-5-1 118,0-6-11,0 1-8,0-1-121,0 0 0,0-3-516,0 0-1504,0-6 989,0 3 516,0 0 638,0-3 0,-10 3 0,-3-5 0</inkml:trace>
  <inkml:trace contextRef="#ctx0" brushRef="#br0" timeOffset="37">21757 8143 6653,'0'-6'1401,"0"1"90,0 5-1154,0-5-25,0 3 25,0-3 441,0 5-555,5 0 1,-4 2-29,3 1 1,1 0 83,-1 4-149,5 1 0,-4 0 177,2-1-165,4 1 0,-5 7 1,7 2 95,2 0 1,-3-1 0,4 3 72,-4 1-109,5 2 0,-4 0-34,8 6 0,-7-2 135,5 4-345,-5-4 1,6 5 191,-4-4 81,-1 5-458,-4-8-227,1 9 363,-1-4 8,1 5 1,-1-3 122,0-1 1,-3 1-71,0 3 1,-6 0 57,2 0 0,-2 1 0,1-1-17,1 0-6,0 0 1,-6-3-1,-1-1 23,1-4 1,-4 2-136,2-6 128,3 1 0,-9 0-71,2 0 1,2-1 47,-2-3 278,1-3-287,0 1 1,-3-5-11,2 3 0,2-2-5,-2-1 1,2-5 8,-1 1 1,0-4-5,3 3 10,3-4 5,-9 2 0,9 0-80,-4-4-161,5 4-2367,0-5 2261,-5 0-1385,3 0 759,-3 0 380,5 0 599,-5 0 0,4-5 0,-4-1 0</inkml:trace>
  <inkml:trace contextRef="#ctx0" brushRef="#br0" timeOffset="38">8440 10873 7839,'0'-7'979,"0"2"-140,0 5-610,0-5-51,0 4 51,0-4 619,0 5-716,5 0 1,-2 0 0,4 0 62,2 0 0,1 0 47,2 0 19,-1 0-122,6-5 1,0 3 35,6-1 1,0 1 0,1 2 177,3 0-177,-3-5 0,11 3 194,-4-6-184,4 6-196,-5-9 1,-1 9 184,-3-6-232,4 6 0,-10-5 50,3 4-288,-3 1 253,-2-3 0,-2 5 0,-4 0-483,-1 0 189,-4 0-63,3 0 1,-8 0-505,6 0 503,-6 0 133,3 0 0,-6 0-110,-3 0 1,2 0-683,-6 0 639,1 0 1,-5 0-204,6 0 0,-4 4 623,2 0 0,-2 5 0,-1-3 0</inkml:trace>
  <inkml:trace contextRef="#ctx0" brushRef="#br0" timeOffset="39">8588 11021 7989,'-7'0'57,"-1"0"308,6 0 98,-3 0 805,5 0-792,5 0-244,1 0 1,2 0-1,-1 0 118,2 0 1,5 0 0,3 0 199,0 0-324,2 0 57,4 0 1,1 0 131,3 0-224,-3 0 0,5 0 147,-2 0-258,-3-5 1,4 4-1,-5-4 88,0 0 1,0 3-1,-1-3 55,1 0 3,0 4-198,-5-4 1,-2 5 139,-4 0-476,-1-5 200,1 4 33,-6-5 258,-1 6-4992,-5 0 4140,-5 0 152,-6 6 517,-2-5 0,-9 9 0,4-4 0</inkml:trace>
  <inkml:trace contextRef="#ctx0" brushRef="#br0" timeOffset="40">9696 10621 8043,'0'-7'-703,"0"-1"1340,0 6-162,-5-9 115,4 10 137,-4-4-306,5 0 58,0 4-248,0-4 28,0 5 1,0 5-62,0-4 1,0 9 176,0-2-141,0 7-3,0 3-58,0 5 0,1 3 232,3 1-411,-3 5 179,9-3 0,-7 6-121,5 3 0,-5-2 53,5 2 1,-5-2-284,0-2 119,4 5-629,-6-3 682,4 3 0,-1-6-135,0-2 0,-1 0-112,-3-4 249,5 0 1,-3-5 0,2 1 0,-3-1-65,-1-3 1,0-3 29,0-4 19,5-1-3,-4 1 645,4-6-1011,-5-1 239,0 0-285,0-4 172,0 4-1484,0-5 1345,0-5 1,0-1-1,0-5-275,0-1 1,0 1-299,0-1 974,0 1 0,0-6 0,0 0 0</inkml:trace>
  <inkml:trace contextRef="#ctx0" brushRef="#br0" timeOffset="41">9616 10633 7968,'0'-12'-779,"2"1"521,1 0 259,4-1 1247,4 1-341,6-1-543,-5 1 0,10 1 207,-3 2-456,3-2 0,0 9 279,1-3-278,5 3 0,-4 1 222,3 0-170,-3 0 1,0 1-139,3 3-40,-3 2 1,4 7 0,-7 1 0,-2 1 130,-3-1-123,-4 4 0,0-4-100,-1 5 1,-4-4-119,-4 4 21,-1 0 209,-13 4 40,4-5 18,-15 3 0,1-4 187,-6 2-219,-5 2 9,3-8-8,0 3-362,-4-4 282,9-1 83,-9 1 1,10-2 66,0-3-465,0-1 1,11-3 79,-4 1-885,9 0 547,2-4-55,5 0-406,0-5 1077,10 4 0,3-10 0,9 5 0</inkml:trace>
  <inkml:trace contextRef="#ctx0" brushRef="#br0" timeOffset="42">10541 10359 8162,'0'-7'-1649,"0"2"2676,0 0-284,0 4-472,0-4 0,2 5 112,2 0-133,-3 0 98,4-5 75,-5 4-97,0-5 976,0 6-1054,0 6 103,0-5-54,0 9-113,-5-4 1,0 6-34,-3-1 0,2-1 1,3-1 205,-1-1-277,-4-1 1,5 5 196,-5-1-207,6 1 0,-7-1 68,5 1-84,-5-1 0,8 4 0,-4 0 62,0-1-214,4-1 186,-10 4 0,10-4 98,-3 7-194,-2-7 0,5 5 156,-3-3-110,3 3 0,-3 1 54,0 0-92,0 0 0,3 4 113,-3 0-49,3 0-142,-4 0 1,5 0 179,0-1-52,-5 1-147,3 0 0,-3 0 161,5 0-43,0 5 1,0-4-10,0 2 0,4 0 52,0 0 0,5-1-55,-1 1 0,0-2 194,0-1-5,2 0-178,-3 0 1,4 0 119,0 0-103,1-6 8,-1 5 0,1-6-50,-1 3 46,0 3 144,1-9-142,-1 8 1,1-8-1,-1 3-4,1-4 20,-1-1-24,-5 1 40,4-1 4,-3 1-34,-1-1 3,4-5 1,-8 1 51,1-4-114,4-1 148,-6 3-405,4-5-6248,-5 0 5576,0-5 943,0-2 0,0-4 0,0 0 0</inkml:trace>
  <inkml:trace contextRef="#ctx0" brushRef="#br0" timeOffset="43">11067 10473 7182,'0'-8'753,"0"1"387,0 4-375,0-2 440,0 5-1019,0 5 1,4 2-43,-1 4 0,1 5 51,-4 3 0,4 3 0,0 2 338,-2 3-305,0 2-163,3 5 1,-4 1 214,3-1-316,-3 0 1,-1-1 107,0-3 62,5 9 0,-4-9-314,3 8 117,-2-2 89,-2-2 0,0-4 80,0 1 1,0-2 0,1 1-1,1-4 105,2-6 0,0 0 45,-4-4-159,0-1 1,5-4-229,-4 1 275,4-1-18,-5 1 0,2-5-356,1 1 97,-1-6 14,3 3-1345,-5-5 167,0 0 0,0-10 0,0-2 1</inkml:trace>
  <inkml:trace contextRef="#ctx0" brushRef="#br0" timeOffset="44">11455 10564 8011,'0'-6'311,"0"1"579,0 5 0,-4 1-217,1 3-477,-1 2 0,4 11 88,0 2-56,0 2-43,0 7 0,0-2-92,0 4-143,0 1-183,0 3 229,0 0 73,5 0 1,-4 1 136,3-1 1,-2-4-636,2 1 202,-3-6-194,5 3 225,-1-5-17,-4-5 192,4-2 0,-4-4 12,3-1-8,-3 1 194,4-1-298,-5-5-92,0-1-1728,0-5 1643,0-5 0,0-1-429,0-5 1,0-1-29,0 1 755,0-1 0,5-9 0,2-3 0</inkml:trace>
  <inkml:trace contextRef="#ctx0" brushRef="#br0" timeOffset="45">11478 10679 8011,'0'-12'0,"0"1"500,0-1-216,0 1 1,0 3 695,0 1-519,0 4-46,0-2-151,0 5 0,5 5 14,3 3 1,3 6-37,4 1 0,3 4-15,5-4 1,0 5 14,0-1 0,2 6 1,0 0-194,1 0 0,-5-3 31,6 5 1,-3-5-439,-1-3 187,0 3-15,0-4 0,-1 0 98,1-3 1,0-1 129,0 1 0,-4-6 0,-1 2 19,-2-1 0,-1-3 99,-3 0 0,-1-3 12,1 4 1,-5-6 55,1 2-265,0-3 244,-2-1-705,-1 0-2222,-5 0 2087,-5 0 1,-1-3-122,-6-1 304,6 0-269,-4-1 1,3 2-61,-4-4 779,5 4 0,-5-7 0,5 4 0</inkml:trace>
  <inkml:trace contextRef="#ctx0" brushRef="#br0" timeOffset="46">12015 10507 7999,'0'-11'0,"0"4"425,0-3 283,0 9 324,0-9-516,-5 9 164,3-4-226,-3 5-228,5 0-13,0 5 1,2 1 154,1 5-290,-1 6 23,3 1 1,-5 8 0,0 1 42,0-2 0,1 4 0,2 2 87,0 2-399,1 1 154,-4 0 0,0 1-245,0-1 176,0 0 54,0 1 0,0-5 117,0 0-28,5-4-25,-3 2 0,3-9 258,-5 0-137,0-5 0,1 6-75,3-5 1,-3-3 29,3-5-138,-3 1-43,-1-2 0,0-1-70,0-5 0,4 2-671,0 1 624,-1-1-689,-3 3-537,0-5 891,0-5-25,0 3 1,0-8-1093,0 3 1088,0 2 551,0-11 0,6 4 0,0-11 0</inkml:trace>
  <inkml:trace contextRef="#ctx0" brushRef="#br0" timeOffset="47">12346 10313 7964,'0'-6'3115,"0"1"-2784,0 15 1,0 1-7,0 8 0,4 3 0,0-3 22,-2 2 0,1 4-124,0 1 0,0-2-42,5 3 0,-6 2-57,2 2 1,1 2 73,-1 1 0,0 1-23,-4 3 1,3-2 0,1 2-36,-1-2 1,-1-2-108,2 0 1,-1-1 92,4-2 1,-4-4 316,1-4-226,2 0 0,-5-4 10,3 0 0,1-5-23,-1 1 0,0-2-44,-4-1 1,4-5 36,-1 1 1,1-4-176,-4 3 1,0-3 126,0 4-745,0-6 428,0 3-1533,0-5 1,0-5 0,0-1 0</inkml:trace>
  <inkml:trace contextRef="#ctx0" brushRef="#br0" timeOffset="48">12906 10484 7993,'-7'-6'155,"-3"0"91,2 2 1,2 3 92,-1-3 102,4 3-272,-2 1 1,4-4 442,-3 0 1,3 0-205,-5 4-55,6 0-199,6 0 1,0 5 99,5 3 0,-3-2-141,0 2 1,3-1 112,4 5 0,2-1-117,-2 1 0,-1-5-36,5 1 0,0-1 72,4 5 27,5-1-226,-4 1 1,5-1 139,-2 1 0,-2-5 7,5 1 0,-4-2-167,1 2 1,-3 1-203,-2-6 367,1 6-53,0-7-133,0 3 0,-1-2 17,-3 1 54,2 0 1,-8-3-16,2 3 0,-2-3 83,-2 3-45,1-2 4,-6-2 141,4 5-134,-9-4-1,10 4 9,-10-5 201,4 5-95,-5-4-48,0 4 0,-1-3 0,-3 1-38,3-1-2,-10 3 1,5-1 48,-5-1-237,-1 1 185,1 1 1,-6-2 25,-2 4-217,3 1 183,-11-2 12,8 5-164,-9-5 135,0 5 1,0 1 0,-3-2-89,0-3 1,2 4 66,-2-4 1,4 0-5,4 0 0,0 0 1,1 1-5,3 0 1,2-5 5,1 0 1,4 2-168,-4-1 162,4 0-13,5-4-158,-3 5 165,4-4 2,-1 5-516,2-6-2737,5 0 2882,0 5 395,5-4 0,2 4 0,4-5 0</inkml:trace>
  <inkml:trace contextRef="#ctx0" brushRef="#br0" timeOffset="49">14607 10130 7875,'0'-7'-737,"0"-1"491,0 6 1165,0-9-351,0 10-121,0-4-54,0 5-19,0-5 0,0 4-157,0-4 156,0 5-1,0-5-266,0 3 112,0-3 110,0 5-180,0-5 72,-5 4-1,4-4-198,-4 5 193,0 0-50,4 0 0,-10 0-200,4 0 0,-3 0-25,-2 0-23,-4 5 0,-1 1 154,-2 6-152,-2-6 1,7 4 104,-5-2 0,1 2 1,-2 1 105,0 1-244,7-1 0,-9 1-28,9-1 172,-3 0-32,4 1-33,6 4 0,-3-3-265,5 2 276,1-2 22,3-2-188,0 1 77,0-1 1,0 1-5,0-1 0,1 0 86,3 1 1,2-2 19,5-2 0,1 1 17,-1-6 0,2 2-58,2-1 1,-2-3 115,2 3 1,2-2-47,-2-2 0,0 0 110,-4 0 12,-4 0-113,3 0 11,-4 0-77,1 0-16,-2 0-328,-5 0 308,-5 0 1,-2 0-8,-4 0 0,-2 5 42,-2 2 1,1 2 35,-5-1 0,1 3-59,-1 1 0,-1-1 238,5 4-84,-1-2 0,6-2 136,3 1-229,-4-1-12,10 1 70,-4-6 1,5 4 8,0-2 0,6 1 16,6-2 247,4 3-127,7-3 31,0-1-83,0-1 0,1-5-37,3 0 0,-3 0 10,2 0 0,2 0 70,-1 0-723,0 0 400,-5 0 0,-3-4 27,1 1-805,-7-6 1,4 7 47,-6-1-1002,1-4 1864,-6 6 0,4-9 0,-3 3 0</inkml:trace>
  <inkml:trace contextRef="#ctx0" brushRef="#br0" timeOffset="50">15007 10119 7994,'0'-18'0,"0"5"457,0 6 0,0-1 611,0-3-575,0 4 1,0 1 801,0 2-957,0 3 0,0-3 1,0 8 15,0 4-275,0 2-63,0 6 0,4 2 0,0 5 232,-2 0 0,3-2-297,-1-2 0,4 3 45,-5-3 0,5 3 0,-4-1-31,-2-2 1,4 1-573,-3-4 435,6-1 0,-8-4-2,3 1 0,-2-5 23,-2 1 1,1-6 56,3 2 375,-3-2-246,4-2 883,-5 0-829,0-6 1,-4 4 136,0-6 0,1 1-79,3-5 0,0 1-11,0-1 0,0-4-202,0-3 1,5 1 118,2-1 1,3 0-160,2-4 1,0 2 20,4 2 1,-4-2-98,4 6 1,0 0 135,-1 3 0,2 6 26,-2 2 0,3-1 112,5 1 1,-6 1-110,-1 3 1,0 1 53,-1 3 1,-3 2-28,-5 5 1,0 6 12,0 2 1,2-1-42,-5 1 0,4 0-76,-4 4 0,3-2-122,-3-2 0,0 2 56,-4-6 1,1 0-138,3-4 1,-3 1-161,3-1-167,-3 1 16,-1-1-1053,0 1 1661,0-6 0,-5 4 0,-1-4 0</inkml:trace>
  <inkml:trace contextRef="#ctx0" brushRef="#br0" timeOffset="51">13968 10724 7769,'-7'0'1789,"2"0"-1291,5 0 24,0-5-174,0 4-173,0-4 146,0 5-152,5 0 1,2 0 179,4 0-186,-5 0 1,5-4 53,-4 0 0,3 0-63,2 4 0,3 0 0,0 0 90,-1 0 1,3 0-118,-2 0-47,5 0 1,-6-1-79,5-3 0,-4 3 131,5-3-65,-1 3 39,3 1 1,1-4 0,0 0 41,0 2 1,4-3-29,-1 1 0,5-4-71,-5 4 1,5-1 57,-5 2 0,6 1-81,-1-1 0,-2-3 89,1 3 0,-1-1-118,2 4 1,2 0 6,-3 0 0,0 0-87,0 0 1,0 0-49,5 0 1,-1 0 102,0 0 0,0-4-47,1 0 1,-1 0 66,0 4 0,4-1-129,0-3 1,2 3 110,-2-3 1,-1 3-5,5 1 0,-4-1-20,3-3 0,1 3 5,4-3 0,-4 1 63,0-1 1,-2 3-34,2-3 0,3-1-25,-3 2 1,-2-1 18,2 4 1,0-4-67,4 0 1,-5-4 59,1 5 0,0-2-227,4 1 1,0 1 172,-1-4 1,1 3-77,0-4 0,-1 6 5,1-2 0,-2-1 65,-2 1 1,-1 0-33,-3 4 1,-3 0 28,4 0 1,-8 0 75,0 0 1,-5 0-75,5 0 1,-6 0 120,2 0 1,-3 0-64,-1 0 0,0 0 203,0 0 0,-4-1-105,0-3 1,-4 3-82,4-3 0,-5 3 194,1 1 1,-4-1-118,-3-3 0,2 2 201,-2-1-196,-3 1 1,1 2 257,-2 0-226,-3 0-298,4 0-1132,-5 0 997,-5 0 1,3 0-1058,-6 0 1,1 0 1387,-5 0 0,-9 0 0,-4 0 0</inkml:trace>
  <inkml:trace contextRef="#ctx0" brushRef="#br0" timeOffset="52">14036 11147 7905,'-11'-12'348,"3"2"324,1 3-140,4-4 597,-2 10-320,5-9-519,0 9 1,0-3 34,0 8 82,0-3-189,5 9 53,1 2-225,6 0 0,-1 10 132,1-3 0,3 4 16,0 3 0,4 0-62,-4 4-91,6 1 92,-4-2 0,5 4 1,-3-3 0,1 2-92,-4-2 0,3 2 27,-4-5 0,1-1-122,0-3 1,-8-5 207,4-3 56,-3-2-157,-3-2 108,4-4 37,-8-2 1,1-5-110,-6 0 1,0 0 5,-5 0 1,5-4 16,-5 0 0,2-8-153,-2 0 0,-2-3-102,2 0 1,-2-3-207,-1-5 0,-1 0-214,1 0 0,3-5 267,1-2 0,0-3-222,0-1 1,2 1 143,5 2 0,0-2 4,0 3 1,0 1 132,0-2 0,5 6 145,2-2 1,0 3 29,0 1 0,0 0 124,0 1 1,2 4 156,-5 3 0,3-2-145,-3 2 1,4 0 202,-4 3 0,3 1-105,-3-1 0,1 1 68,-1 0 0,-3 3-50,3 0 1,2 4-25,2-3 1,-2 4-115,2 0 0,1 0 0,6-1 0,-1 3-65,5-3 0,4 2 51,4-2 1,4 2-49,0-1 0,3 1 56,4 2 1,1-3 32,3-1 1,8 0-45,-1 4 1,6-4-151,2 0 1,1 1 142,3 3 1,-2 0 2,2 0 1,-4 0-11,-4 0 1,3 0 30,-3 0 0,-1-2-85,1-2 0,-3 3 74,3-3 0,-7 3-86,3 1 1,-4-4 63,4 1 0,-2-3-221,-1 3 0,-2 0-46,-2-5 0,1 5 94,-5-5 1,4 4-59,-4-3 1,0 4 67,-3-1 0,3-1 99,0 1 1,-4 1-70,-3 3 1,-2 0 137,1 0 0,2 0-79,-5 0 1,0 0 111,0 0 0,-3 0 117,3 0 0,-3 0-211,-1 0 1,-4 0 171,0 0 0,-5 0-187,1 0 269,-2 0-145,-2 0 110,-4 0-160,-2 0-328,-5 0 0,-5 0-328,-3 0 0,-3 0-1262,-5 0 1895,4 0 0,-15-5 0,3-2 0</inkml:trace>
  <inkml:trace contextRef="#ctx0" brushRef="#br0" timeOffset="53">14527 11192 7849,'-5'-6'733,"4"1"-24,-4 5 212,5-5-559,0 4 0,0-3-77,0 8 1,0-2 31,0 6-76,0 5-56,0-1 0,0 9-155,0-6 1,0 1 0,0-1 173,0 5 1,0-4-53,0-1-133,0 3 169,0-5-177,0 3 0,0-4-345,0-1 303,0-5-129,0 5 1,0-9 10,0 6 177,0-6 52,0 3 548,0-5-478,0-5 82,0 4-168,0-9 1,0 7 222,0-4-187,0-1 1,0-3-126,0-1 0,5-3 135,3 0 0,2-4-217,1 3 1,1-3 41,-1 4 0,2 0-85,2 4 1,-2 0 37,2 4 0,-6 2 4,-2 5 84,1 0 0,3 0-7,1 0 1,-5 5 98,1 2 1,-4 4-89,3 0 1,1 4 123,3 0 1,0 6-51,-4-2 0,3 2-22,-2 2 0,2-1-2,2-3 1,-2 1-91,-3-5 0,2 4 44,-5-3 1,4-1-78,-5-4 1,1-3-296,-4-1 85,0-4-1123,0 7 593,0-9-262,0 4 0,0-6 1095,0-3 0,-5-2 0,-1-5 0</inkml:trace>
  <inkml:trace contextRef="#ctx0" brushRef="#br0" timeOffset="54">15007 11204 7830,'0'-8'78,"0"1"0,0 3 409,0-4 992,0 6-466,0-3-347,0 0-248,0 3-204,0-3 97,0 5-139,0 5 1,0 2-16,0 4 1,0 6 0,0 2 263,0 2-269,0 2 32,0 0 0,0 3-148,0 1 1,0 4 102,0-5 0,4 6 0,1-3-48,1 0 0,-2 3-47,4-5 0,-2 1-243,2-2 1,1-3 12,-6 0 0,5 0-100,-4-4 1,1-3 96,-1 0 0,-3-4-29,3 0 1,-2-5-367,2 1 160,-3-6-376,4 9 171,-5-10-106,0 4 398,-5-10 0,3 2-830,-6-4 515,6-1 652,-9-3 0,5-6 0,-5-1 0</inkml:trace>
  <inkml:trace contextRef="#ctx0" brushRef="#br0" timeOffset="55">15007 11250 7830,'0'-12'369,"0"1"0,1-1-109,3 1 1,2-1 0,6 1-1,-1 0 0,1 3 215,-1 0 1,2 2-63,2-2 1,-1 3-192,5 5-190,-5 0 233,8 0-343,-10 0 1,5 5 145,-6 3 1,1-2-201,-1 2 0,-1 0 19,-2 3-112,-3 6 1,-5-4 152,0 7 1,-5-1 0,-4 2-107,-5-2 0,-5 5 120,-8-5 1,2 5 9,-6-5-46,6-2 52,-3-1 0,10-2-230,3-2 1,2 2-172,2-7 443,5-2 0,6 1 0,6-6 0</inkml:trace>
  <inkml:trace contextRef="#ctx0" brushRef="#br0" timeOffset="56">15544 10930 7850,'0'-7'259,"0"-3"0,0 8 549,0-6-178,0 6 245,0-9-64,0 10-272,0-4-197,0 5-174,0 5 1,-1 2-1,-3 4 1,2 4-106,-1 0 1,-4 6 111,0-2 1,0 2-79,0 2-53,4 5 0,-7-4 0,4 9-110,-6-2 1,5 2 15,-1 1 43,6 0 0,-7 0-18,5 1-161,0-1 121,4-5-14,0 4 91,0-9 1,0 3 84,0-8 0,5-1-44,3-3 1,-2-2 95,2 2 1,-1-4-36,5-3 1,-5 1-57,1-5 1,0 1-134,3-2 0,0-1 138,1 1 1,-5-1-317,1-2 94,0 0-723,3 0 0,-3 0-64,-1 0-1395,-4-5 2341,2-2 0,-5-4 0,0-1 0</inkml:trace>
  <inkml:trace contextRef="#ctx0" brushRef="#br0" timeOffset="57">15727 11021 7904,'0'-18'543,"0"2"146,0 4 0,0 5-58,0-1-636,0 6 135,0-3 1790,0 5-1846,5 5 1,-4 6 123,3 8 0,-3 3 19,-1 1 0,0 3 71,0 1 1,0 5-72,0-2 0,0-1-133,0 2 0,0-5-39,0 5 1,4-6-209,0 2 0,-1-3-203,-3-1 0,2-5 260,1-3 0,-1-3-259,2 0 223,-3-6-51,-1 4-1191,0-8 540,5 3 844,-4-5 0,4 0 0,-5 0 0</inkml:trace>
  <inkml:trace contextRef="#ctx0" brushRef="#br0" timeOffset="58">15886 11170 9192,'11'-2'757,"-4"-1"1,3 1-441,-2-2 1,2 3 83,2 1 0,-1 0-119,0 0 0,1 0 63,-1 0 0,4-4-102,1 1 1,-1-1-45,-4 4 0,1-4-101,-1 0 0,1 0-183,-1 4-1229,0 0 1051,1 0 1,-5 0-2058,1 0 999,-5 0 1321,2 0 0,-5 0 0,0 0 0</inkml:trace>
  <inkml:trace contextRef="#ctx0" brushRef="#br0" timeOffset="59">16252 11147 7932,'0'-7'238,"0"1"292,0 2 857,5 3-453,-4-4-570,4 10 0,-1 3-185,0 7 0,0-1 40,-4 5 1,0 1 18,0 7 0,1-2-18,3 6 0,-3-5-93,3 5 0,1-2 34,-1 1 0,0 2-186,-4-5 1,1 3-114,3-3 0,-3-2 120,3-6 1,1 2-5,-1-6 0,-1 0 68,-3-4 1,4-3-242,0 0-9,0-6-280,-4 3-2409,0-5 2060,0-5 114,0-1 1,-4-6 262,0 1 0,-3 0 456,3-1 0,-10 1 0,1-1 0</inkml:trace>
  <inkml:trace contextRef="#ctx0" brushRef="#br0" timeOffset="60">16263 11135 7915,'5'-11'-487,"0"0"1686,3-1-757,2 1 1,-3 1 103,4 2 1,-2-1-144,2 5 1,-2-1-165,6 1 1,-2 3-22,-1-3 1,-1 3-118,0 1 0,1 1 32,-1 3 1,1 1-162,-1 3 1,-3 2-120,-1-2 1,0-2 99,0 1 1,-2 1-184,-5 4 1,0-1 59,0 0 1,-5 1-62,-2-1 1,-5 4 55,-3 1 0,-3 0 11,-5-1 0,1-3 19,-1-1 0,4 1-50,0-5 1,5 0-377,-2 0 0,8-4-223,0 1-648,5 2 1442,-2-5 0,5 4 0,0-5 0</inkml:trace>
  <inkml:trace contextRef="#ctx0" brushRef="#br0" timeOffset="61">16537 10975 7862,'0'-11'-659,"0"3"461,0 1 0,0 3 1715,0-4-493,0 6-230,0-8 0,0 7 215,0-4-115,0 4-149,0-2-319,0 5-297,5 0 0,-2 0 110,5 0 1,-5 1-98,5 3 1,-4 2 70,3 6 0,1-1-18,4 1 0,-1 4-95,0 3 1,1-1 83,-1 1 0,2 0-102,2 4 0,-1 0 80,5 0 0,-5-1-247,1 1 1,-2 1 72,-2 3 1,0-3-81,-4 3 0,2 1 40,-5-2 1,0 1-30,-4-4 1,0 0-146,0-1 1,-2 0-123,-1-3 0,-4-1-711,-4-3 0,2-6 487,-2 2 1,5-3-1151,-5 0 1722,2-3 0,-7-5 0,-2 0 0</inkml:trace>
  <inkml:trace contextRef="#ctx0" brushRef="#br0" timeOffset="62">17051 9982 7880,'-1'-7'-51,"-3"4"614,3 1-40,-4-3 155,5 4-143,0-4 4276,0 5-4651,0 5 0,5 0 81,3 3 0,-1 6-29,5-3 1,-3 7 137,6-3 1,-3 5-128,0-1 1,3-1-17,0 1 0,6 2 21,-2 5 1,-2 0-5,2 4 0,1-3-128,2 3 1,1 1 85,0 3 1,0 0 0,0 0 1,-4 2-447,0 2 0,-4-2-83,4 2 0,-5 1 120,1-1 1,-3 1 75,-5-1 1,2-2-38,-5 2 1,4-1 3,-5 1 0,1-3 159,-4 3 1,0-2-76,0-2 0,0-3 149,0-1 0,-1-4-116,-3 0 1,2-2 23,-6-1 0,0 3-126,-3-4 1,0 4 76,-1-7 0,1-1 14,-1 1 1,1-5 1,-1 1 1,1-3 142,0 0-241,-1-1 128,1 1 0,4-5-134,4 1 48,-4-5-663,6 2 229,-4-5-381,5 0 0,-5-5 0,-2-2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44:01.78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9057 12095 7972,'0'-7'248,"0"2"246,0 0-78,0 4-55,0-4 188,0 5 1,4 1 444,-1 3-770,1 2 2,-9 1-2,4 3-172,-9-4-4,-2 6 1,-2 0 280,-5 3-605,0-2 246,-4 4 0,1-2 106,-1 0-256,-5 5 136,4-2 0,-9 5-120,2 0 94,3 0 1,-1-4-17,2 0 90,3-5 0,-4 3-9,6-1-94,-1-4 108,5 0 1,1-2 12,6-2-93,0-3 76,-1 5 0,5-9-35,-1 3-4,5-3 248,-7-1-208,9 0 2,-4 0 362,5 0-189,5 0 12,1 0 29,11 0 1,-4 0 0,2 0-80,3 0 1,-1 0-1,6 0 1,1-1 262,3-3-303,-3 3 0,8-6 110,-6 4-306,1 1 78,-4-3 1,0 2-1259,0-1 1260,-6 0 1,4 3-312,-6-3 0,-4 3 32,-3-3 72,0 2-947,-2 2 1,-1 2 280,-5 2 1,-1-3-1,-2 4-458,-1 0 1344,-10-4 0,2 9 0,-11-3 0</inkml:trace>
  <inkml:trace contextRef="#ctx0" brushRef="#br0" timeOffset="1">8440 12677 7976,'0'7'489,"0"-2"-310,5-5 0,1 0 487,6 0-273,-1 0 1,1 0 77,-1 0 1,6 0 240,2 0-315,2 0 0,6 0-36,0 0 1,4 0-159,0 0 21,-3-5-387,10 3-345,-13-8 480,8 9 1,-11-4-1,-2 3-350,-1-1 1,-5 1 115,1-1-1271,-2 1 1,-2 2 1532,1 0 0,-1 0 0,1 0 0</inkml:trace>
  <inkml:trace contextRef="#ctx0" brushRef="#br0" timeOffset="2">9742 11958 8041,'-6'-5'0,"-4"3"0,7-3 448,-5 5 57,6-5-143,-3 4-189,5-4 0,0 6 173,0 3 142,0 2 58,0 11-316,0 0 29,0 6 0,0 0 88,0 0-270,5 5 1,0 0-1,3 5 1,-3 0 98,0 2 0,-3 2 1,5-1 282,-2 2-286,3-3 0,-5 8-145,5-4 0,-5 2 1,4-1 290,-2 0-253,-1-3 0,-1 2-97,1-4-215,5-1 182,-8-5 78,5-1 0,-3-6 94,1-3 1,4-3-204,-4-4 4,-1-1 25,2-5-29,-3-1-154,3 1 515,-5-5-1246,0 4-1429,0-5 1302,0-5 159,-5 4 554,3-10 0,-6 5 52,4-5-201,-5-1 1,6 1 542,-4-1 0,4 1 0,-7-6 0,4 0 0</inkml:trace>
  <inkml:trace contextRef="#ctx0" brushRef="#br0" timeOffset="3">9628 12175 7934,'0'-17'0,"0"4"-154,0-2 1,1 1-2,3-1 597,2 2 0,6-3 203,-1 4-281,6-4-172,-5 3 1,6-3 137,-3 4-110,3 1 27,5-1 0,1 2 138,3 3-291,-3-3 1,9 8 235,-3-2-416,3 3-217,1 1 419,-4 0 0,-2 7-218,-6 4 0,0 0-7,-3 5 198,-3 1 1,-8 0-181,0 2 1,-6 6-1,2-2-414,-3 1 305,-6 0 34,-6-1 1,-4 1 21,-8 3 65,-3-3-705,-8-1 715,5-1 18,-4-5 1,5 2 2,-2 0 0,-2-5-163,5 2 131,6-9 0,3 2-310,3-5 0,6 0-159,-3-4-128,8 0 234,-1 0 546,5 0-103,5 0 0,7-5 0,6-2 0</inkml:trace>
  <inkml:trace contextRef="#ctx0" brushRef="#br0" timeOffset="4">10804 11889 8032,'0'-11'-428,"0"-1"0,4 5 1195,0-1 7,0 6 415,-4-4-367,0 1 210,0 4-286,0-4-258,0 5-133,-6 5-125,5 1 0,-9 6-58,4-1 1,-4 5-1,2-1 1,-2 5-146,2-1 0,-2 4 68,-1 4 0,-1-2-105,1 5 162,4 1-37,-3 3 0,4 5 95,-5 3-148,4 3 0,-2 0 78,5 1-867,1-5 803,3 3 0,0-5-114,0 3-36,0-2-339,0-6 303,5 0 1,1-1 120,6-2-96,-1 2 1,2-8-211,2 5 321,-2-4 1,7 2 14,-5-5 1,4-2-1,-4 0 145,-1-2-4,4-5 632,-5 2-653,3-5 1,-1 1 105,1-1 1,-1-3 0,-4-2-125,1-1 267,-1-1-434,-4-4 105,3 0-4,-4 0-430,0 0 241,-1 0 1,-3 0 102,2 0-293,-3 0-88,4 0 0,-6 0-2550,-3 0 1360,-3 0 656,-4-5 924,-5 4 0,-2-9 0,-5 3 0</inkml:trace>
  <inkml:trace contextRef="#ctx0" brushRef="#br0" timeOffset="5">11227 12060 7964,'0'-6'0,"0"-4"1,0 7 250,0-4 0,-2 4 84,-1-1 58,1 3 1,-3 1 49,5 0 0,2 5-264,1 3 1,-1 7 0,3 4 32,0 3-50,-4 1 1,4 1 54,-5 2 0,0 2-201,0 3 1,0 0-81,0-4 1,0 5 126,0-2-319,0-2 205,0 0 0,0-5 80,0 0 1,0-2-170,0-2 0,0-2 25,0-6 1,0 1-274,0-1-351,0 1 242,0-1 345,0-5-184,0-1-1452,0-5 1404,0-5 0,0 3 92,0-6 1,-1 4 291,-3-3 0,-2-6 0,-6-5 0</inkml:trace>
  <inkml:trace contextRef="#ctx0" brushRef="#br0" timeOffset="6">11204 12312 7964,'0'-16'-92,"0"1"0,0-4-221,0 4 184,0-5 427,0 7 1,1-7 107,3 4 131,-3 1-370,4 4 1,-3-1 393,1 1-151,-1 0 0,4 4 181,-2 3-424,-3 3 0,5 2 56,-2 3 0,-1 4-30,4 7 1,1 4 0,5 6-140,2 2 1,-1 5 47,5-2 1,-4 2-27,4-2 0,0 2 34,4-5 0,1 3-263,3-3 0,-2 0 19,6-5 1,-2 1 134,1 0 1,2-4 207,-5 0 0,-1-6-128,-3-2 1,0 1 0,-1-6 483,-3 0-86,-3-1-146,-5-5-51,1 0 54,-6 0-1,-1-5-77,-5 4-114,0-9 0,0 2 108,0-7 0,0 1-232,0-5 0,-3 4 65,-1-4 0,-5 0 0,1-5-185,-2-3 1,-1-1-244,-1-2 1,1-3 244,-1 2 0,5 2 0,-1 0-90,-1 1 0,3-2 13,-2 3 1,6 0 90,-2 4 1,3 2 0,1 1-216,0 0 229,0 7-34,0-4 81,0 6-33,5-1 0,-3 1 0,6-1-200,1 1 1,-3 3 119,2 1 0,-4 4-1255,3-1 678,-4 3 1,6 2 0,-6 3-224,0 4 936,-2 7 0,4 3 0,2 5 0</inkml:trace>
  <inkml:trace contextRef="#ctx0" brushRef="#br1" timeOffset="7">12357 12106 7861,'7'-5'316,"3"4"46,-9-4 322,4 5 1404,-5 0-2006,0 5 85,-5-4 0,3 9 167,-6-2-350,-5-3 58,1 5 1,-6-2-58,3 7 18,-3-2 26,-5 3 0,0-3-41,0 2 19,0-2 1,1 4-1,0-3-23,3 2 62,-3-1 1,10-4-75,-3 1 1,2-2-131,1-3 210,1 4-22,5-10 36,-4 9 1,8-7 22,-2 4 52,3-4-12,1 2 40,0-5 1,5 1-13,3 3 92,-3-3-19,10 4-122,-7-5 5,8 0 1,0 0-4,-1 0 0,5 0 65,-1 0-218,3 5 0,0-3 63,-4 3 0,4-5-192,-3 0 177,-3 0 1,5 3 0,-6 1 21,-1-1 1,2-2-103,0-1 16,-6 5 1,0-4-95,-3 3 147,4-3-74,0 5 1,-3-5 56,-1 3-829,-4-3 339,2-1-692,-5 0 633,-5 5 572,4-4 0,-10 4 0,5-5 0</inkml:trace>
  <inkml:trace contextRef="#ctx0" brushRef="#br1" timeOffset="8">12723 12060 8058,'-5'-6'0,"-2"-4"-5,1 9 1,1-9 149,5 2-62,0 3 796,0-5-463,0 3 1,1-3-177,3 3 1,-1-2 0,4 4 45,2-2 0,5 5-151,1-2 1,1 3 0,-5 1 152,0 0 0,1 1-259,-1 3-111,1 2 59,-1 5 0,0 1 1,1 1 193,-1 2-239,1-2 0,-6 8 0,-1-2 0,-1 3-222,0 1 161,0 4-52,-10-2 150,0 8 0,-5-6-307,-1 4 278,-4 2-130,3-4 1,-8 4 10,2-2 80,-3 2 1,-2-9 290,-3 2 1,4-2 440,1-1-369,-1 0-133,10-5-41,-9-2 1,11-4 308,0-1-188,-1 1-20,11-1 1,-4-3-2,5-1-245,5-4 149,1 2 0,6-5 43,-1 0-93,6 0 0,-3 0 242,5 0-226,-5 0 0,6 0 0,-4 0 152,2 0 0,0 0-115,1 0 0,1 0-12,-5 0 1,2 0 24,-2 0 0,-2 0 9,2 0 1,-1 0 42,1 0-255,-2 0 0,0 0 117,-6 0-647,1 0 0,-1 0 95,1 0-1224,-5 0 483,2 0-403,0 0-216,-4 0 1888,4 0 0,0-5 0,2-2 0</inkml:trace>
  <inkml:trace contextRef="#ctx0" brushRef="#br1" timeOffset="9">13351 12243 7881,'0'-11'99,"5"-1"0,-2 2 494,4 3-378,-4-4 42,2 5 1,-1-2 367,-1 1-410,1 4 502,-4-2-145,0 0-236,0 4-118,0-4-54,-5 5 0,3 0-60,-6 0-57,0 0-96,-3 0-1,0 5 212,4 1-1,-3 1 1,4 3-110,-6-3 0,-3 2-131,0-1 0,0 2 113,3-2 83,1 2-51,-1 6-146,6-3 0,-4 3 104,2-4-124,3-1 0,-4-3 84,5-1 34,1 1-313,3 4 209,-5-6 39,3 4 1,-3-7-70,5 4-56,0-4 2,5 2 75,-3-5 69,8 0-13,-4 0 0,2 0 91,-1 0 0,-3 0-141,4 0 154,-6 0-105,3 0-81,-5 0 1,-1 4 85,-3-1 1,-2 6-9,-5-1 0,-5 3 39,1 5 0,-4-4 14,4 3-36,0-2 1,3 2 88,1 1 0,1 0-84,2-1 0,3-6 59,5 3 1,0-3-49,0 2 0,1 0 17,3 1 0,2-1-2,6 1 0,3-5-5,0 1 0,2-4-2,-2 3 0,-2-4 0,2 1 0,-2-3 270,-2-1-363,5 0 1,-3 0-162,2 0 1,-3-1-1398,-5-3 761,4 3 253,-5-10 0,0 9-60,-2-6 699,-3 6 0,-1-8 0,0 3 0</inkml:trace>
  <inkml:trace contextRef="#ctx0" brushRef="#br1" timeOffset="10">13442 12369 7888,'0'-12'676,"0"6"-461,0-4 356,5 9 247,-3-4-356,3 5-62,0 0-257,-4 5 1,8 1 0,-4 7 359,1 2-348,2-2 1,0 8 0,-1-2-65,2 3 1,0 1-96,-1-1 1,2 0-22,-3-3 0,2 1 38,-1-4 1,2 3-191,-2-4 252,2 0 19,1-4-44,-4-4 366,3 3-202,-9-9 1,4 3 108,-5-8 1,0 2-167,0-6 0,0 0 9,0-3 0,-4-2-221,0-2 0,-3 1 75,3-5 1,-4 0-253,5-4 1,-5 0 117,4 1 1,-3-6-104,3-3 1,-4 2 34,4-1 0,1-1 62,3-3 1,0 1-498,0 2 0,0 0 200,0 4 0,5 0 422,2 5 1,5 3-116,3-1 1,3 3 231,5-2 0,3 1-53,1 3 1,1 2-29,-2-2 0,0 2 152,4 2 1,1-1-112,3 1 0,0-1-107,0 1 1,-3 3 49,-1 1 0,-6 4-89,-1-1 1,0 3 60,-4 1 1,-2 0-10,-2 0 0,-6 0-13,-2 0 68,-4 0-69,7 5 1,-9-2-19,3 4-353,-3-4 265,-1 7 1,0-7-862,0 4 327,0-4-266,-5 7 1,3-8 8,-6 6 923,6-5 0,-8 7 0,3-4 0</inkml:trace>
  <inkml:trace contextRef="#ctx0" brushRef="#br1" timeOffset="11">13796 12220 7988,'0'8'445,"0"0"-98,0-1 1,0 5 235,0-1 1,0 0-178,0 1 1,0-1-144,0 1 0,0 3-64,0 0 1,4 4 54,0-4 0,0 4-225,-4-3 1,0 0 78,0-1 0,4-2-68,-1 2 1,1-2-81,-4-2 1,0 1-52,0-1 0,4-3-3,0-1 0,0-3 228,-4 4-187,0-6 170,0 4 221,0-6-124,0-6 1,0 4-111,0-6 1,1 1 39,3-5 1,1 1-53,2-1 1,5 0-104,-1-3 0,1-2 121,3-2 1,-1-1-133,1 4 1,-2-3 93,2 4 0,-2 0-155,-2 4 1,1 3 13,-1 0 62,0 6 1,-3-3 84,0 5 0,-5 0-61,5 0 1,-2 5 50,2 2 1,1 4-35,-5 0 0,3 4 35,-3 0 1,5 6-18,-1-2 1,-2 1 41,2-1 1,-5 3-39,5-3 1,-4-2-141,3 2 1,-4-5-117,1 2 0,1-4 94,-1 0-465,-1-1 159,-3 1-1377,6-6 728,-5-1 1061,4-5 0,-5 0 0,0 0 0</inkml:trace>
  <inkml:trace contextRef="#ctx0" brushRef="#br1" timeOffset="12">15430 12175 7886,'-8'-4'117,"0"0"193,6 0 62,-3 4-43,5 0 175,-5 0-110,3 0-122,-3 0-55,0 5 50,4 2 1,-8 0 128,5 1-206,-5 5 0,3 1 45,-5 5 1,3-4-126,0 4 1,1 4 38,-5 3 0,5 1 8,-1-4 0,6 3-73,-2 1 0,-1 0 0,1-6-59,1-2 0,3 2-158,4-6 75,3 0 0,-1-3 65,9-1 0,-6-1-156,10-2 376,0-3-98,4-5 1,1 0-73,3 0 0,-3-1 194,2-3-116,4-3 0,-6-8 141,2 0 1,1-5-81,-4 1 0,1-3 0,-9-1 1,-1 0 1,-2 0-256,-5 1 1,-2-2 62,-5-3 1,0 1-161,0-4 0,-5 5 0,-2-2-457,-4 3 0,-5 1-442,-3 0 743,2 5-248,-4 2 186,3 5 115,-5 4 1,0 2-249,1 5 0,0 0 120,3 0 1,2 5-205,6 3 1,3 2 194,1 1 0,6 1 395,1-1 0,5 6 0,6 0 0</inkml:trace>
  <inkml:trace contextRef="#ctx0" brushRef="#br1" timeOffset="13">15932 12175 7924,'0'-18'1104,"0"6"-442,0 2-2,0 9 13,0-9-454,0 9 0,-5-4 583,4 5-292,-4 0-145,5 5-100,0 1 1,0 7 62,0 2-166,0 3 1,0 6 161,0 2-50,0-1-110,0 8 0,3-6-156,1 4 1,4 1-324,-4-6 0,3 0 196,-3-7 1,4 1-253,-4-5 0,1 0 67,-2-3-5,-1-1 1,4-4 54,-2-4 0,-3 0-1113,3 1 509,-3-3-1198,-1 4 1373,0-15 0,-4 2 37,1-7 646,-6 2 0,2 2 0,-4 0 0</inkml:trace>
  <inkml:trace contextRef="#ctx0" brushRef="#br1" timeOffset="14">15864 12232 7924,'5'-12'0,"0"1"69,2-1 1,5-3 298,-1 0 0,1 0-109,3 3 1,3 1 202,1 0 0,-2-1-70,2 1 0,-3 3-13,3 0 0,0 2-107,4-1 0,-2 0-23,-2 3 1,1 3-98,-4-3 1,3 8 0,-4 4 0,-1 2-142,-6 1 1,0 6 66,-4 2 1,0 2-315,-4 2 0,-2 1 184,-6 3 1,0-2-374,-7 6 0,-3-5 218,-1 5 1,-1-6-108,1 2 1,-3-7 61,3-1 0,3-5 199,1 1 1,6-2-66,1-1 0,4-5 271,-3 1 209,4-1-248,-2 5 0,6-5 132,3 1 1,1-4-43,3 3 1,2-4 50,-2 1 1,3-2-99,4 2 1,-2-3-173,2 3 1,2-2-480,-2-2 0,5 0 245,-1 0 1,-1 0 248,1 0 0,0 0 0,4 0 0</inkml:trace>
  <inkml:trace contextRef="#ctx0" brushRef="#br1" timeOffset="15">17257 11878 7978,'0'-7'-1096,"4"-3"2281,0 3-724,-1-4 1,-1 4 683,1-1-279,-1 6-301,3-3-38,0 5-159,-4 5 1,4 5-38,-5 5 1,0 5-72,0-1 0,0 4 100,0 4 1,0 2-101,0 5 1,0 1-196,0-1 1,0 0 133,0 0 1,0-3-133,0-1 1,0-1-56,0 2 1,0 1-181,0-6 0,0 1-202,0-4 0,1-4 235,3 0 0,-2-5-271,1 1 0,2-6-106,-1-1-701,0-6 600,-4 3-1465,0-5 1588,0-5 1,-1 3 54,-3-6 0,1 0-11,-4-3 0,3-4 110,-4-1 1,5-3 335,-5 4 0,4-5 0,-3 1 0,4-4 0,-1-4 0,-1 2 0,1-5 0,1 4 0,3-1 0,0 0 0,0 0 0,0 2 0,0 6 0,3 1 298,1 3 0,1 2 224,-1-2 150,-3 2 0,6 3-229,-4 2 1,0 3 267,5 5 1,-5-4-261,5 0 0,0 6-122,3 5 1,2 5-100,2 3 0,-2 3-1,2 5 1,3 1-82,1 2 0,2 0 90,2 4 1,-4-1-318,0 2 82,0 2 49,4-9 0,2 8-453,-2-6 252,3-4 64,-9-1 0,6-8 55,0 2 102,-5-2 210,3-7 0,-7 3-86,5-5 0,-5 0 183,2-4 0,-8 0-34,0 0 1,-2-5-15,2-3 1,1-3 41,-5-4 0,0 1-59,-4-5 0,0 2-296,0-6 1,-6 3 82,-1-7 0,-3-1-260,-2 2 0,1-2 114,-1 1 1,5 2-123,-1-6 1,6 6-20,-2-2 1,1-1 58,0 2 0,1-5-55,-2 5 1,3-1 10,1 4 0,1 4-70,3 0 1,-2 1-47,1-1-34,4 3 1,-5 6-131,6 2-944,-6-2 568,9 9 451,-10-5 0,5 6-999,-2 0 0,1 6 1375,3 1 0,2 8 0,-4 3 0</inkml:trace>
  <inkml:trace contextRef="#ctx0" brushRef="#br1" timeOffset="16">18216 12015 6537,'0'-7'1474,"0"-3"-1100,0 9 39,0-9 136,0 9 44,-5-5-264,4 6 471,-4 0-186,0 0 10,4 0-186,-5 0-72,6 0 0,2 4-147,2 0 1,2 4 10,5-4 1,2 4 153,2 0-376,-2 2 211,14-3-126,-8 3 1,8-5-48,-4 2 47,0 4 1,-4-9-118,0 6 0,-1-5 42,1 5 0,1-4-35,-4 4 0,0-6 39,-1 2 0,-6 1-38,3-1 116,-4 0-217,4 1 164,-6-4-219,-1 4 208,-5 0-66,-5-4 0,-2 9-12,-9-2 0,-1-2 65,-6 2-207,-5 5 181,-1-1 0,-6 5-10,1-6-341,0 1 198,0-1 1,3 1-218,1-1 91,4 0 229,4 1 0,2-5-335,9 1 24,-3-5-338,8 7 0,-1-8 211,4 6 0,3-6-1028,3 2 763,4-2 756,4-2 0,6 5 0,0 1 0</inkml:trace>
  <inkml:trace contextRef="#ctx0" brushRef="#br1" timeOffset="17">18856 11946 7899,'0'-11'719,"0"-1"-262,0 1 0,0 0-69,0-1 0,4 1-28,-1-1 1,6 2-97,-1 3 1,2-4 123,2 4 1,-1 0-83,0 0 0,5 4-48,-1-1 0,1 2-77,0-2 0,-2 3 35,5-3 1,-5 4-177,1 4 29,-3 2 1,-4 6 21,0-1 0,-5 6-168,5 2 1,-5 2 115,0 2 0,-3 1-111,-3 3 1,-4-2-410,-4 6 220,-1-6 149,-4 8 1,-1-5-665,-2 2 373,-2 3-329,3-9 141,-5 4 332,0-5 1,2 0-201,2 0 492,-3 0-75,10-6 1,-5 0-248,6-6 719,-1 1-339,6-1 0,-1-4 231,4-4-78,1 4 413,-3-6 0,7 4-406,1-5 1,0 0 304,5 0-320,-6 0 1,8 0 90,-2 0-40,2 0-92,1 0 0,2 0 71,2 0-294,-2 0 33,4 0 0,-2 0-1,0 0-16,5 0 1,-7 0 201,2 0-1465,3 0 850,-5 0 1,3 0-293,-4 0 0,-1 0-1551,0 0 1563,1 0 705,-1-5 0,6 4 0,1-4 0</inkml:trace>
  <inkml:trace contextRef="#ctx0" brushRef="#br1" timeOffset="18">19473 12072 7884,'0'-12'288,"0"1"36,0 0 0,1 3-108,3 0 739,-3 6-170,4-3-131,-5 0 91,0 3-386,0-3 1,-1 2 215,-3-1-360,3 0-27,-10 4 0,5 0-79,-5 0 106,-1 5 0,1-4-135,-1 9 41,-4-3 0,3 4 202,-2 1-494,2-1 150,2 0 1,0 0 17,-1-4-376,6 3 269,1-3 1,1 4-454,0 1 312,0-1 130,4-5 1,2 4-237,1-2 82,-1-3 201,8 5 0,-4-8-32,6 1 1,-5 0-84,1 1 294,-1-3-80,5 4 1,-1-5-52,1 0 1,-5 0 152,1 0 0,-4 0 60,3 0-212,-4 0 43,2 0-317,-5 0 1,-1 4 254,-3 0 0,-3 5-14,-4-2 0,-4 7-59,0 1 340,-6 1-271,9 0 1,-5 1 308,6 2-132,-1 2-68,1-8 0,3 5 190,1-3 12,4-2-185,-2 3 107,5-5-50,0 1 1,1-4 16,3-1 1,2-1 10,6 2 0,1-3 36,2-5 174,-3 5-176,10-3 0,-8 3-202,5-5-81,-5 0 187,8 0 0,-10 0-1877,3 0 856,3-5-1028,-5 3-1005,3-3 2953,-4 0 0,-1-6 0,1-7 0</inkml:trace>
  <inkml:trace contextRef="#ctx0" brushRef="#br1" timeOffset="19">19632 12095 7861,'0'-7'272,"0"2"68,0 0 307,0 4-198,0-4 424,0 5 383,6 0-660,-5 0 113,9 5-383,-9 6 0,9 3-9,-2 5 0,-2-1-43,2 1 1,-2 3 71,2-3-249,2 2 62,-4 2 1,6-4-70,-1 0-54,1 0 123,-1-1 1,1 2-10,-1-4 63,0 4 0,1-7 40,-1 3-163,1-10 1,-5 5 84,1-4-257,-6-2 346,3 0-43,-5-5-109,0 0 1,0-5-291,0-2 114,0-4 0,-3-1-209,-1-3 171,-5-3 42,3-5 1,-6-1-650,1-3 450,-1-2 0,0-3-142,-4-2 1,4 2-272,-3-6 1,7 1 82,4-1 145,3 3 153,1-10 0,1 9 73,3-6-725,2 5 730,11-2 373,-5 9-180,10 2 0,-4 6-75,5-1 1,1 5 183,2 3 1,5 2-32,7 2 477,-3-1-356,10 1 1,-5 5 23,6 2-936,0-3 848,0 6 1,-5-8 139,1 5-47,-10 1-143,6 3 0,-10 0 84,2 0-102,-2 0 1,-10-4 74,-3 0-36,-2 0 819,-2 4-1169,1 0 362,-6 0 1,-2 4-624,-8 0 0,-2 1-1132,-6-1 738,1-3 334,0 9 0,-1-4-1047,1 6 1632,4-1 0,-3 1 0,4-1 0</inkml:trace>
  <inkml:trace contextRef="#ctx0" brushRef="#br1" timeOffset="20">19975 12060 10545,'0'7'1733,"5"3"-1425,-4-4 0,6 6-22,-3-1 0,-3 2-172,3 2 107,2-2 0,-5 3-328,4-4 164,-5-1 0,2-1 221,1-2-445,-1 2 186,3-4-10,-5 1-39,0-2-18,5 0 338,-4-4-133,4 4 1,-1-6 184,0-3-228,0 3-15,1-9 204,-4 8-99,9-8 0,-4 4-82,6-6 0,-1 1-4,1 0 0,-1-1-19,1 1 0,3-4-147,0-1 0,2 1 240,-2 4-406,-3-1 161,5 1 1,-6 3-179,1 1 237,-1 4 13,1-2 1,-5 5-140,1 0 0,-6 5 126,2 3-114,3 2 107,-6 1 0,5 6-4,-2 2 0,-3 1-2,3-1 0,-3 3 35,-1-3 1,4 2-27,0 2 0,1 0-211,-1 0-3,-3 0 175,9-6 1,-7 0-14,4-6 0,-4 1-10,1-1-395,2-4 44,-5-2 138,4-5-4535,-5 0 2549,5 0 2259,-3-5 0,8-7 0,-4-6 0</inkml:trace>
  <inkml:trace contextRef="#ctx0" brushRef="#br1" timeOffset="21">20740 11318 7863,'-5'-11'-298,"4"-1"0,-4 5 708,5-1 104,0 5 225,-5-2 434,4 0-362,-5 4-160,6-4 760,0 5-866,6 0-325,-5 0-17,9 5 1,-8 1 257,6 6-243,0-1 1,-2 1 124,4 4-179,-3-3 0,4 8 95,0-2 1,2 4-28,2 4 1,-2-3-38,2 3 24,-2 2-28,-2-5 0,5 8-223,-1-6 40,0 6 1,-4-7-345,1 6 303,-1-1 1,-3 5 8,0-1-299,-1 5 243,-1-3 0,3 7-22,-5-5 1,0 4-65,-4-4 0,0 4 131,0-4 1,-1 4-11,-3-4 0,-2 1 144,-6-1 34,6-7-645,-4 7 687,3-9-81,-4 0 0,-2-1-292,-2-5 442,2 0-213,-3-5 1,4-1 38,1-1-80,-1-4 46,6 5 1,-7-10 41,6 1 255,-6-6-305,7 9 0,-6-9 85,1 6-108,5-6-65,-5 3 0,9-3-131,-6 1 1,5-1-214,-5 2 12,5-3 1,-2 0 24,5 3-850,0-3 284,0 4-1943,0-5 2490,5 0 0,2 0-975,4 0 1361,1 0 0,-1-10 0,0-3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8:44:01.80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8371 9479 7300,'-6'0'1029,"1"0"384,5 0 1,0-5-818,0-2-589,0 2 97,0-6 1,1 9 86,3-6-67,-3 6 1,4-8-20,-5 2 0,4 2-156,0-2 0,4 4-57,-4-3 207,-1-1 16,2 2-106,-3-5 0,7 9 27,-6-6-9,6 6 13,-2-8-9,4 3 27,0 1-7,1-4-10,-1 9 0,-3-6 67,0 3-17,-1 3-52,5-4 38,-1 5-74,0-5 0,1 4 1,-1-3 52,1 3 0,-5 1-83,1 0 90,-1 5-41,5-4 1,-1 8-1,-1-4 39,-2 1-15,2 2-3,-3 3-107,4 1 91,0-1-37,1 1 0,-5-1 5,1 0 1,0 1 23,3-1 1,1-3-90,-1-1 83,5 1-49,-3-2 41,4 5 0,-6-10-15,0 3 1,1-2 19,-1 2 0,2-3-12,2 3 1,-2-3 5,2-1 1,-2 0 33,-2 0 13,1 0 1,-5-1 65,1-3-99,0 3 1,3-8 8,0 5 193,-4-5 1,3 8-51,-4-9 0,2 5 0,-1-4-42,2 1 1,-2 2 70,0-2-79,-4-2-72,2 4 1,-1-2 37,0 1-38,4-1-270,-6-3 109,3-1 0,-5 5-609,0-1-2839,0 6 3434,0-4-325,0 6-166,-5 0 1,2 2 617,-4 2 0,-1 2 0,-4 5 0</inkml:trace>
  <inkml:trace contextRef="#ctx0" brushRef="#br0" timeOffset="1">8474 9845 7938,'-1'-8'-117,"-3"1"340,3-1 13,-4 2 0,4-1 1,-3 3 1,3 2 71,-3-6-84,2 6-57,2-8 1,-3 7 227,-1-5-168,0 6-43,4-8-13,0 8 1,0-8 71,0 3 0,0 0-4,0 0 1,0 3 35,0-4-49,0 1 1,0-1-151,0 1-105,0 4 214,0-7-264,5 9 119,-4-10 1,10 9 20,-4-6 0,3 6 127,2-2-278,-1 3-11,1 1 1,-1 0-1,0 1 80,1 3 0,-1 2 1,1 4-163,-1-2 207,0 2-23,1-4 0,-1 6-105,1-1 109,-1 1-12,1-6 1,-2 4-1,-1-4 22,-2 1 1,1 2 22,3-6-40,1 6-1,-1-7 52,1 3 1,0-2-75,3 1 31,-2 0 1,4 1 0,-10-4 12,1 3-42,-1-2 1,5-2 35,-1 0 50,-4 0 1,3 0-1,-3 0-51,4 0 1,-4 0 128,1 0 1,-1 0-52,5 0-59,-1 0-5,1 0 52,-6 0-49,4 0 1,-3-4 18,4 0 1,-1-1 29,-2 1 65,2 3-94,-4-4 13,6 0 0,-1 3 59,0-1-67,1-4 137,-1 6-105,1-9 23,-1 3 1,1-3 45,-1 3-89,-5-3-158,-1 8 35,1-8-119,-5 9 1,4-6-49,-5 4-964,-5 1 574,4-3 250,-10 5-1953,10 0 1496,-9 0 0,7 2 820,-4 1 0,-1 4 0,-3 4 0</inkml:trace>
  <inkml:trace contextRef="#ctx0" brushRef="#br0" timeOffset="2">12483 12277 8061,'-8'-6'-1150,"1"2"1511,4 3 0,-2 0-45,5-3 0,-1 3 435,-3-3-215,3 3-425,-4 1 1,1 1 33,0 3 0,-1-3-69,1 3 21,3 2 140,-4-5-131,5 4 29,0 1-134,0-5 1,0 5 228,0-2 38,5-3-91,1 4-86,6-5 1,-1 0 36,1 0 1,-1 0 68,0 0-49,1 0 1,-1 0-27,1 0 1,-1 0-10,1 0 0,-5 0 88,1 0-89,-1 0 0,5 0 78,-1 0 3,-4 0-200,3 0 0,-8 0 190,6 0-327,-6 0 182,3 0-320,-5 0 3,0 5 149,0-3-13,0 3 42,0-5 26,-5 0 38,4 0 0,-5 0-53,2 0 150,3 0-90,-9 0 1,7 0 75,-5 0 0,5 0-29,-5 0 1,4 0 5,-3 0 1,3 0 14,-4 0 1,4 0-34,-3 0 0,3 0 22,-4 0 1,4-4-5,-3 0 5,-1 0-74,-3 4-11,-1 0 54,1 0 0,3 0-12,1 0 5,4 0-4,-2 0-84,5 0-218,0-5-295,0 4-386,0-4 669,0 5 328,5 0 0,2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44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8280 8200 8056,'-6'0'-560,"1"0"473,0 0 353,3 0 1,-4 0 171,2 0-315,3 0 1,-4 1-35,5 3 0,-4-1 10,0 4 1,0-3 66,4 4 57,0-1-93,0 5 1,0-1 20,0 1 1,2-1-60,2 1 1,-2-1 43,6 0 1,-1 5 9,5-1 0,-1 4-15,1-4 0,0 5-76,3-1 0,-1-1 28,5 1 0,-3 0-116,3 4 1,-4 0-28,4 0 1,0-4 87,4 0 1,0-1-95,0 1 1,-1 1 67,1-5 1,0 4-30,0-4 1,1 5 41,3-5 0,-3 4 12,2-4 0,2 0 39,-1-3 0,1-1 10,-1 0 0,-3 0-92,2-4 0,1 3 49,-4-2 0,2-2-66,-6 2 0,3-4 62,1 3 0,-4-4-96,0 1 1,-5 1 77,1-1 1,1-1-47,0-3 59,-1 0 0,-4 0 0,1 0 1,-5 2 122,1 2 0,-4-3-113,3 3-145,-4-3 136,7-1 1,-7 0-282,4 0 0,-3 0-75,4 0-1114,-6 0 1445,8 5 0,-3 1 0,4 6 0</inkml:trace>
  <inkml:trace contextRef="#ctx0" brushRef="#br0" timeOffset="1">5596 9091 8261,'-5'-6'-1560,"4"1"1637,-4 5 37,0 0 34,3 0 0,-4 0 31,2 0 279,3 0-154,-4 0 87,5 0-148,-5 0 316,4 0-233,-4 0 425,5 0-791,-6 0 189,5 0-320,-4 0 210,5 0 34,5 5 0,2 1 134,4 5 1,0 1-145,1-1 0,3 1 92,0-1 0,0 4-66,-3 1 0,3 4 15,0-1 1,1 2 12,-5 2 1,0 4-160,1 0 0,-1 4 35,1 0 0,-2 2-80,-3 1 0,2 0-208,-5 1 1,4-1 80,-4 0 0,-1 0-25,-3 1 1,0-5 79,0 1 1,0-2 117,0 1 1,0-1-86,0-2 0,0-5 189,0 4 1,-3-8-102,-1 5 1,-1-7 307,1 3-65,3-5 1,-6 3-48,3-6 97,3-4-159,-4 3-737,0-9 269,4 9-1001,-4-9 1373,5 5 0,5-1 0,1 1 0</inkml:trace>
  <inkml:trace contextRef="#ctx0" brushRef="#br0" timeOffset="2">7949 11341 8204,'-11'0'-166,"4"0"546,-3 0-113,9 0 0,-6 0 133,4 0-381,1 0 0,-3-1 357,5-3-36,0 3-291,5-10 1,0 5 83,3-5 0,2 3-148,-2 0 0,6 1 141,1-5 0,5-3-7,-1 0 1,3-5 321,1 1-343,5-3 0,1-2 64,5-3 0,4 2-6,0-6 0,2 6-165,-2-2 1,-2 3 45,6 1 0,-5 1-124,1-1 1,-2 5 63,-2 3 1,-4 2-90,1 2 0,-6 3 17,2 0 0,-3 5 104,-1-5 1,0 5 31,0 0 1,-4 1-38,0 2 0,-4 0 106,4 0 0,-5 0-87,1 0 0,-2 0 109,-2 0 0,1 0-86,-1 0 1,0 4 153,1 0 0,-5 1-87,1-1-1,-5-3-869,7 9 575,-9-3 0,3 3-438,-8-3 1,2 2 619,-6-5 0,-10 10 0,-6-1 0</inkml:trace>
  <inkml:trace contextRef="#ctx0" brushRef="#br0" timeOffset="3">9925 10907 8118,'0'-11'380,"0"4"127,0 2-135,0 0-14,-5 4-254,-2 1-23,1 1 1,-4 9-71,2-2 0,-2 2 80,-1 1 0,-1 1-99,1-1 1,-1 4 20,1 1 0,-4 3 5,-1-4 1,-3 1 50,4 0 1,-4-4-108,4 4 0,0-4 147,3 0 0,1-1 122,-1 1 95,1-1-145,0 0 45,-1 1-124,6-1 1,1-3-82,5-1 1,0-3 196,0 4-218,0-6 0,5 7 37,2-5 1,4 1-96,0-1 0,4-3-32,1 3 1,3-1 120,-4 0 1,4-1-227,-4 1 0,2-1 33,-2-2-115,-3 0 1,5 0-147,-6 0-173,-4 5 35,3-4 1,-9 5-817,3-2 1377,-3-3 0,-6 10 0,-1-5 0</inkml:trace>
  <inkml:trace contextRef="#ctx0" brushRef="#br0" timeOffset="4">9594 11444 7898,'-7'-5'111,"-3"3"0,7-3 142,-4 5 250,4 0-352,-2 0 1497,5 0-1546,5 0 151,-3 0-79,3 0-37,0 0 1,-3 0-5,6 0 0,-4 0 5,3 0 1,-3 0-9,4 0 0,-4 0 3,3 0 0,1 2 8,3 1 1,-3-1-129,-1 1 1,1-1 67,3-2 1,5 4-139,-1-1 0,1 1 26,0-4 1,-4 4-100,4 0 0,-4 0 5,0-4 0,-1 3-27,1 1 0,-1 0 120,0-4 1,0 1-23,-4 3 38,3-3-45,-8 4-31,8-5 51,-9 5-294,4-3 0,-6 3-816,-3-5 0,1 0 1151,-4 0 0,-1 5 0,-3 1 0</inkml:trace>
  <inkml:trace contextRef="#ctx0" brushRef="#br0" timeOffset="5">10256 11078 6573,'0'-11'-70,"0"-1"1,1 5 576,3-1-336,-3 1 1,4-1 27,-5 0 1,2 1 91,1-5-17,-1 1-248,3-1 0,-5 1 179,0 0-148,0-1 43,0 1 1,-1 1-106,-3 2 0,-1 2 108,-3 2 0,-2 3-160,2-3 0,-2 3 21,-1 1 1,-5 5 51,1 2 0,0 3-75,4 2 1,-1 0 50,1 4 1,1-2-47,2 5 0,-2-5 58,2 1 1,3 1-121,1 0 1,3-1 61,1-4 1,0-3-82,0-1 1,5 0 37,3 0 1,2-1 25,1-6 1,1 0 31,-1 0 0,1 0-20,-1 0 1,0 0 101,1 0 1,-1-2-144,1-2 314,-1 3-158,1-9 62,-1 9 1,-3-3-17,-1 8 1,-4-2 41,1 6 0,-3 3-104,-1 5 1,4 4 5,-1-1 0,1 2-85,-4 2 0,0 0 86,0 0 1,0 1-110,0 3 0,4-3 91,0 2 1,0-1-211,-4-3 0,0-3 48,0 1 0,0-7 61,0 3 0,0-4 45,0 0-64,0-1-106,0 1 103,0-6-282,0-1 1,1-5 95,3 0 0,-2-5 280,6-3 0,-6-2 0,3-1 0</inkml:trace>
  <inkml:trace contextRef="#ctx0" brushRef="#br0" timeOffset="6">10439 11204 7972,'-2'-8'-32,"-1"1"171,1 4 1,-4-2-198,2 5 1,2 4 65,-6 0 0,4 8 261,-3 0 0,4 7-166,-1 0 1,3 2-99,1 2 0,0 1-85,0 3 0,0-3 62,0 3 1,0-3-64,0-1 0,1-4 89,3 0 0,-1-5-191,4 1 0,1-4 21,3-3 1,2-3 10,2-5 1,-1 0 181,5 0 1,-4-6-82,4-6 1,-3 0 115,3-7 1,-4 3-54,4-3 1,-5-1 71,1-7 1,-2 3-74,-2-2 1,-1 1 243,-2 3 0,1-5 29,-5 0 0,0 1 35,-4 3 0,-2 0-66,-2 0 0,-3 5-110,-8 3 0,1 3-349,-5 0 0,0 6 120,-4 2 1,0 4-274,0 4 1,5 2 157,3 6 1,1-1-119,-1 0 0,6 5 29,-2-1 1,7 1 288,0 0 0,3-4 0,1 5 0</inkml:trace>
  <inkml:trace contextRef="#ctx0" brushRef="#br0" timeOffset="7">10953 11033 7669,'-7'-2'-1170,"3"-2"1268,3 3 178,-4 1-136,4 7 1,-8 4-4,5 0 0,-3 6 176,3 2 1,-4-1-353,4 1 0,-3 0 89,3 4 1,-5 3-163,1 1 0,-2 3 118,-1-3 1,-1 3-231,1-3 1,0 4 1,-1-5 1,1 1 130,-1-4 1,1 0 58,-1-1 1,5-4-42,-1-3 0,4-2 174,-3-2-200,4 1-83,-7-1 128,9-4-118,-4-2 0,6-9 172,3 0 0,2-10 0,6 1 0</inkml:trace>
  <inkml:trace contextRef="#ctx0" brushRef="#br0" timeOffset="8">10736 11021 8018,'-7'-7'-1136,"3"-1"682,3 0 93,1 2 361,0-4 0,-1 9 177,-3-3 258,3 2-409,-4 8 0,6 0 27,3 5 1,-2 1-381,6-1 0,-2 1 327,2-1 0,2 5 0,-4 2 0</inkml:trace>
  <inkml:trace contextRef="#ctx0" brushRef="#br0" timeOffset="9">10896 11535 7931,'0'6'42,"0"5"354,0-5 1,0 2-300,0-1 0,0-3 91,0 4 0,-2-6-810,-2 2 437,3-3-1144,-4-1 1329,5 0 0,0 5 0,0 2 0</inkml:trace>
  <inkml:trace contextRef="#ctx0" brushRef="#br0" timeOffset="10">5733 13876 8052,'-6'-7'-1345,"2"-1"950,3 6 281,1-9 396,0 5-278,0-5 0,0 3 448,0 0-22,0 1-103,0-5 1,-1 2 28,-3 3 225,3-4-225,-10 10 1,9-4 298,-6 5-591,6 0 0,-3 1 106,5 3 0,-4 4-152,0 7 1,-1 3 45,1 5 0,2 5 11,-6 2 1,5 3-14,0 1 0,-4 2-3,0 2 0,0-3-149,0 3 1,-1 2 109,-3-2 1,-1-4-86,1-3 0,3-6 71,1 2 1,3-5-158,-4-2 0,6-4-74,-2-5-106,3 1 268,1-6 24,0-1 0,0-6 11,0-3 1,0-2-7,0-6 1,0-4-202,0-3 0,0 1 118,0-1 0,0-4-31,0-3 0,3-5 42,1 5 1,5-6-3,-1 1 1,2 3 72,1 2 1,-3-2-17,-1 1 0,0 1 14,0 3 1,2 1 23,-5 3 1,1-1 197,-1 5 1,-3-1-58,3 5 0,-3 3 520,-1 1-341,0 4 0,2-2-151,1 5 0,0 0-88,5 0 0,-1 6 13,5 6 1,0 4 60,4 7 0,-4 1-9,3 3 0,2 2-28,-2 5 1,0 4-29,-3 1 1,3 0 46,0-1 0,0-3 25,-3 4 1,3-8 105,0 0 0,1-5-173,-5 5 0,0-7 17,1-1 1,-5-2-122,1-5 1,-2 3-215,2-4 0,-3 0-74,-5-4 0,0-3-98,0 0-335,0-6 1,-5 7-7,-3-5 749,-2 0 0,-6-9 0,-2-2 0</inkml:trace>
  <inkml:trace contextRef="#ctx0" brushRef="#br0" timeOffset="11">5482 14276 7956,'5'-11'0,"-1"-1"100,7 1 0,3 1 178,9 2 1,0-1-70,0 5 1,-2-1 112,-2 1 0,-1 3-190,-3-3 1,-1 3-107,5 1 0,-5 0-212,2 0 0,-4 0 95,0 0 0,0 1-564,4 3 1,-4-3 218,4 3 1,-4-2 435,0-2 0,4 0 0,2 0 0</inkml:trace>
  <inkml:trace contextRef="#ctx0" brushRef="#br0" timeOffset="12">6373 13956 7945,'0'-7'78,"0"-1"1,0 4 178,0-3 1,-1 4-17,-3-1 0,-3-1-20,-4 1 0,0-3 36,-1 3 1,-1 0-107,-2 4 0,3-4-108,-4 1 1,0-1 92,1 4 1,-1 1-151,5 3 1,-4 2-106,-1 6 0,-3-1 90,4 0 0,-4 2-25,4 2 0,-5 3 103,1 5 0,1 4 74,-1-1 1,7 6-31,-3-2 0,9 0 26,-6 0 0,9-3-18,-1 3 1,4-4-15,4 0 1,3-3 29,8-4 1,4 1-2,8-4 1,-1-1 175,4-4 0,0-3-104,5 0 0,-1-6-29,0 2 0,-1-3-204,-2-1 0,-3 0-236,-6 0 1,-4 0-132,-3 0 0,-2 0-443,-1 0 1,-5 0-491,1 0 1345,-6 0 0,3-5 0,-5-1 0</inkml:trace>
  <inkml:trace contextRef="#ctx0" brushRef="#br0" timeOffset="13">6556 14013 7959,'-7'-1'1054,"3"-3"-667,3 3-202,1-4-27,0 5 25,0 5 1,-4 1-61,1 6 1,-1 4 113,4 3 0,0 3-157,0 1 0,0 1 12,0 3 1,1-2-125,3 5 0,-2-4 74,6 0 1,0-1 23,3-3 0,2-4 15,2-3 0,-1-3-83,5-5 1,-1 2 17,1-5 1,2 0 67,-2-4 1,2 0-64,-2 0 0,2-5 56,-2-3 1,2-3 8,-2-4 1,-3 2 30,-4-2 0,-1-3 15,0-1 0,-4-3-157,-3-1 0,-3 1 110,-1-1 1,0 0-171,0 0 0,0-4 97,0 1 0,0-1-84,0 4 0,-4 2-45,0 2 0,0 2-348,4 6 43,-5-1 113,4 6 0,-5 1-166,2 5 1,3 1 474,-3 3 0,-3 2 0,1 6 0</inkml:trace>
  <inkml:trace contextRef="#ctx0" brushRef="#br0" timeOffset="14">7241 13945 7852,'0'-12'405,"0"1"-57,0 0-120,0 4 0,0 1 903,0 2-476,5 3-326,-4-4-176,4 5 0,-5 1-111,0 3 1,0 3 88,0 9 1,0-2-4,0 5 1,0 5-110,0 6 1,0 1-7,0 3 1,0-2-45,0 6 1,-1-4 120,-3-4 0,3 2-149,-3-5 1,3 0 50,1-5 1,0 0-32,0-3 0,4-3-78,-1-4-371,6-6-232,-2-1 228,-1-5-1053,-1 0 1545,-5-5 0,-5-1 0,-1-6 0</inkml:trace>
  <inkml:trace contextRef="#ctx0" brushRef="#br0" timeOffset="15">6990 13979 8175,'0'-11'134,"0"-1"-178,0 1 0,5 3 30,2 1 1,3 4 322,2-1 0,1-1 23,2 1 0,-1 1 161,5 3 1,0-4-181,4 0 0,3 0-139,1 4 1,1 0-80,-2 0 0,0-4-134,4 1 0,-4-2-59,0 1 1,2 2 104,-1-1 1,0-2-40,-5 1 0,1-1 20,0 1 0,-4 3-101,0-3 1,-5 1 240,1-1 246,-2 3-32,-7-4-221,5 5-81,-10 0 1,4 5-19,-5 3 0,0 2-79,0 1 1,-1 6 76,-3 2 1,3 4-68,-3 3 0,-1 4 21,1 4 0,-5 4-4,1 0 1,-2 0 69,-1-4 0,3-1 26,1-2 0,4-3 143,-1-5 1,3-2-104,1-2 1,0-2 70,0-6 0,1-3-62,3-1 1,2-4-51,6 1 0,-1-3 37,1-1 0,-1 0-10,0 0 1,5 0-44,-1 0 0,0-5-118,-3-3 1,3 2-25,0-2 1,2 2 77,-2-2 1,-1-1-154,5 6 0,-5-5 45,1 4 0,-2-1-19,-2 1 1,0 3 14,1-3 0,-1 3 29,1 1 0,-5 0-102,1 0 1,-6 0-593,4 0-331,-6 0 1,-6 0 249,-1 0 873,-3 0 0,-2-5 0,1-1 0</inkml:trace>
  <inkml:trace contextRef="#ctx0" brushRef="#br0" timeOffset="16">7458 14162 7907,'7'-10'-90,"1"2"0,1-1 293,6 5 0,-2 1 32,2 3 1,3-4 274,1 0 1,1 0-109,-1 4 0,3-1-119,-3-3 0,2 3-279,2-3 0,-4 3 20,0 1 0,-3-2-93,3-1 1,-5 1-47,1-1 1,-6 0-670,-2-1-49,1 3-397,-2-9 1230,-1 9 0,-5-15 0,0 4 0</inkml:trace>
  <inkml:trace contextRef="#ctx0" brushRef="#br0" timeOffset="17">7481 13922 8021,'6'-11'0,"8"0"170,-3 4 1,10-3 341,2 2 1,1-1 21,6 2 0,1-2-128,3 5 1,-1-4 80,-3 4 0,3 1-103,-2 3 0,-3 0-281,-2 0 0,-3 0-202,-4 0 0,-2 0-687,-6 0 772,1 0 14,-6 0 0,-6 5 0,-6 1 0</inkml:trace>
  <inkml:trace contextRef="#ctx0" brushRef="#br0" timeOffset="18">18445 11284 7333,'-7'0'126,"2"0"312,5 0-208,-5 0-9,4 0 0,-4 0 531,5 0-489,-5 0 6,4 0-235,-5 0 109,6 0-315,0-5 94,0-2-71,0-4 170,0 0 0,0-5-1,0 1 0,2-1 15,2 0 1,1-1-6,2-6 1,3 0 42,-2 0 0,2 0 5,2 0 1,0-1 31,3-2 1,-1 0 21,5-4 0,-3 3 16,3-3-71,0-1-21,4-3 1,3 0-29,1-1-128,5 1 1,-3-4 287,5 0-133,5 0 1,-3 5 5,2 3 0,-2-2-14,-2 5 0,0-3 8,0 3 1,-3 0 3,-1 5 1,1-1-246,3 0 238,0 0-12,-5 5 1,4 1-270,-2 1 261,-3 4-19,5-10 0,-5 9-7,2-2 1,-2 2-26,-5 2 0,0-4 9,0 0 1,-4 1 25,0 6 1,-5-1-4,1 5 0,-2-3 196,-2 3 320,0-5-405,-4 8-38,3-4 1,-8 5-58,6 0 0,-5-2 41,0-1-169,-1 1 0,-4-2-253,-1 8 0,0-1-156,-5 4 1,1 1-418,-5 3 1,1 3 924,0-2 0,-1 7 0,1-6 0</inkml:trace>
  <inkml:trace contextRef="#ctx0" brushRef="#br0" timeOffset="19">19872 10462 8298,'8'-4'0,"0"0"0,-5 0 67,5 4 331,0 0 559,3 0-616,0 0 1,1 0 33,-1 0 1,-3 0-112,-1 0 0,1 0 0,4 0 0,-5 4-143,1 0 1,-1 3 150,5-3 1,-1 4-225,1-4 1,-1 4 45,0 0 1,5-2-224,-1 2 0,1-4 41,0 3 0,-4 0-22,4 0 1,0 2 43,-1-5 0,1 4-132,-5-5 164,0 6 1,-3-7 7,0 1 29,-1 4 1,3-5 6,-2 6-17,-3-6 1,0 4 0,-4-5-24,3 3 16,-3-3 1,-2 4-1,-3-5 14,-2 5 1,-5-4-16,-1 3 0,0 1 14,-4-1 0,2 4-33,-5-5 0,0 5 27,-4-4 1,-1 3-131,-2-3 1,0 5 117,-4-1 1,-1 1-234,-3-2 1,5 3-49,2-2 1,3 1-58,1-1 0,4 2 20,0-3 0,9-2-125,-1-1 220,2 3-132,2-6-234,2 9-45,5-9-182,5 4 835,7-5 0,1 0 0,3 0 0</inkml:trace>
  <inkml:trace contextRef="#ctx0" brushRef="#br0" timeOffset="20">20775 10530 8128,'0'-11'-183,"0"-1"241,0 1 1,0-1 46,0 1 1,0 0 175,0-1 1,0 1 153,0-1-321,0 1 1,-2-1-39,-2 1 0,-2 0 63,-5-1 0,-1 2-144,1 2 0,-1 3 129,1 5 0,-4 0-200,0 0 1,-1 0 17,5 0 26,-6 5 0,5 3 51,-3 7 1,-2 3-68,2 5-1,5 0 0,-1 0-155,4-1 0,2-3 75,1 0 0,3-1-124,1 1 1,5-2 124,2-6 0,4-3 23,0-1 1,0-4 63,1 1 0,3-3 74,0-1 0,1 0 16,-5 0 55,0-5-42,6 4 0,-4-10 176,2 4 1,-4 1-98,-3-2 0,2 0 136,-2-3 1,-2 3-177,2 1-1,-6 4-173,3-7 66,-5 9 1,0-3 2,0 8 37,0 2 0,0 9-5,0 0 0,0 6-14,0-2 1,-4 4-20,1 3 0,-5-2 22,4 3 1,-1 0-262,1-4 1,3 4-68,-3-7-262,3 4 324,1-12 1,0 5-38,0-6-292,5-4 291,-4 3 1,6-9-50,-4 3 1,0-3 335,5-1 0,-1 5 0,5 2 0</inkml:trace>
  <inkml:trace contextRef="#ctx0" brushRef="#br0" timeOffset="21">20843 10747 8128,'-5'-6'765,"4"-4"-131,-4 8-455,5-3 1,-4 10-66,0 3 1,0 2 73,4 1 0,0 1-109,0-1 0,2 5 136,1-1 1,0 0-454,4-4 1,1 1 181,3-1 0,2 1-575,2-1 428,-2-5 1,5 3-59,-3-5 70,3 0 174,5-4 1,-4-1 123,0-3 1,-4-2-43,4-6 0,-4 1 182,4-1 1,-5 1-90,1-1 1,-1-3-9,2 0 1,-7-5 327,2 1-177,-2 2-84,-3-4 1,-1 3-89,-5-5-19,0 0 1,-2 0-132,-6 0-13,1 1 0,-15 3 15,3-1 1,-4 10-240,-4-1 0,2 7 153,-5 0 0,4 4-98,0 4 0,1 2-635,3 6 550,4-1 1,1 2-508,6 2 0,3-1 26,1 5 430,4-5 0,-1 6 339,8-4 0,2-1 0,6-4 0</inkml:trace>
  <inkml:trace contextRef="#ctx0" brushRef="#br0" timeOffset="22">21471 10484 8053,'0'-7'0,"0"-1"58,0 6 1,0-5 187,0 3 0,-1 3 365,-3-3-437,3 3 0,-5 2 197,2 3-183,2 3 1,-6 4 188,4 0-524,-5 6 179,3-4 0,-6 8-176,1-2 1,-2 4 155,-2 4 0,1 2-126,-5 5 1,4-3-90,-4-1 1,5-1-76,-2 2 0,4-3 111,0-6 0,1-3 45,-1 0 0,5-8 50,-1 0-49,6-2-608,-3-3 153,5-1 81,0-5 1,3-1 494,1-3 0,5-2 0,-3-5 0</inkml:trace>
  <inkml:trace contextRef="#ctx0" brushRef="#br0" timeOffset="23">21277 10370 8038,'-6'-7'-235,"2"-1"-1,-2 5 332,4-7 212,-3 9-261,5-4-13,5 5 1,-2 1-200,4 3 1,1 2-656,3 6 572,1-1 248,-1 1 0,1-1 0,-1 0 0</inkml:trace>
  <inkml:trace contextRef="#ctx0" brushRef="#br0" timeOffset="24">21414 10964 8019,'0'11'432,"0"1"0,0-5-47,0 1 1,0-4 268,0 4 1,0-5 6,0 5-44,0-6 216,0 4-839,0-1 65,0-4-1169,0 4 962,0-5-2531,5 0 2679,-4 0 0,10-5 0,-5-1 0</inkml:trace>
  <inkml:trace contextRef="#ctx0" brushRef="#br0" timeOffset="25">16457 13785 7982,'-11'0'50,"0"0"0,-1 0 274,1 0-190,-1 0 0,1 0 28,0 0 0,-1 1 221,1 3-201,-6 2 1,3 6-11,-5-1 0,4 4-15,-4 1 0,5 4 27,-1-1 0,3 3-112,5 0 1,-2 3 90,5 1 0,0 0-139,4 4 1,0-3-88,0 3 0,1-3 2,3 3 0,-1-4-47,4 0 0,2-3 134,7-4 1,-2 1-122,5-4 0,0-1 65,3-4 0,3-4-13,1-4 0,3-1 24,6-2 0,-5-5 19,1-3 1,-1-7-203,4-4 186,1-3-43,-6-1 1,-5-3-125,-5-1 0,-6-1 105,-2 2 0,-5 0-110,-6-4 1,-1 3 47,-3-3 0,-7 3-13,-8-4 1,-3 2-40,-1-1 0,-5 1 70,-2 2 1,1 3-68,-2-3 0,6 8 58,-2 4 0,3 4-19,1 3 0,6-1-23,1 5 1,4 2-112,0 6 0,6 2 284,2 5 0,-2 1 0,-1-1 0</inkml:trace>
  <inkml:trace contextRef="#ctx0" brushRef="#br0" timeOffset="26">16869 13831 7997,'0'-12'614,"0"6"-521,5 1 1,1 6 415,5 3-212,-4 2-92,3 6 0,-8 4-50,6 3 0,-4 0-112,4 4 0,-6-3 5,2 7 0,-2-3 130,2-1-260,-3 0 79,5 0 1,-6 0-153,0-1 110,0-4-39,0 4-332,0-10 199,0 5 68,0-11-411,0 4 316,0-8 1,1 3-247,3-5 156,-3 0 0,4-2-88,-5-1-256,0 1 678,5-8 0,-4 4 0,4-11 0,-5 0 0</inkml:trace>
  <inkml:trace contextRef="#ctx0" brushRef="#br0" timeOffset="27">16789 13854 7997,'-5'-18'0,"3"0"439,-1 3 1,1 2-100,2-2 1,5 2-163,3 2 0,2 1 17,2 2 1,-1-1 14,0 5 0,6 0-19,2 4 1,-1 0-17,1 0 1,4 0-229,3 0 0,1 0 92,-4 0 1,0 4-198,-1 0 1,-3 5 19,0-1 0,-5-2-46,2 2 1,-4-2 87,0 1 1,-6 4-249,-2-4 253,-3 3 1,-1 2-3,0-1 1,-5-3-74,-3-1 1,-2 1 74,-1 4 0,-2-2 37,-2-3 1,1 3 44,-5-2 1,5-2 1,-1 2 0,2-4 31,2 3 0,3-4 321,0 1 135,6-3-387,-3 4 0,5-2 45,0 4 0,1-4-43,3 1 71,2 2-102,6-5 11,4 9 1,1-7-50,2 5 33,2-6 1,-3 8 63,5-2-165,0-3 0,-4 5 1,-1-2 67,-2 2 1,-1 1 15,-3 1 1,-2-1 39,-3 1 1,2-1 0,-5 0 0,0 1 73,-4-1-115,0 1 1,-1-1-10,-3 0 10,-2 1 1,-7 1-47,-2 2 1,-3-3 0,-5 4 1,0-4 53,0 0 1,-3-1-10,-1 1 1,0-5-113,5 1 1,0-6 91,3 2 1,2-2-48,6-2 1,3 0-482,1 0-118,4 0 1,-2-2-704,5-2-482,0 3 1809,10-9 0,3 4 0,10-6 0</inkml:trace>
  <inkml:trace contextRef="#ctx0" brushRef="#br0" timeOffset="28">17554 13819 7879,'0'-7'185,"0"-1"503,0 5-325,0-2-181,0 5 1,0 5-55,0 3 0,1 4-150,3 3 1,-3 3 160,3 4 0,-3 1-8,-1 0 0,0 0 15,0 0 1,0 1-34,0 2 1,4-5-53,0 2 0,0-4 45,-4 0 0,4-3-191,-1-4 0,2-1-47,-1 0 1,-3-3-297,3 0 251,3-6 1,-5 3-476,6-5-26,-6 0 90,3 0-1267,-5 0 1855,-5-5 0,-6-1 0,-7-6 0</inkml:trace>
  <inkml:trace contextRef="#ctx0" brushRef="#br0" timeOffset="29">17337 13842 7870,'0'-11'-544,"0"-1"755,0 1 1,5 4-67,3 4 0,2-2-41,1 1 1,1-1 45,-1 1 1,4 3 151,0-3 0,6 1-194,-2-1 0,-1 3-14,1-3 1,3 3-23,5 1 0,0-4-98,-4 1 1,-1-1-143,1 4 0,-1 0 86,-3 0 0,-1 0-117,-3 0 0,-6 0-102,2 0 301,-7 0 0,1-5 0,-5-2 0</inkml:trace>
  <inkml:trace contextRef="#ctx0" brushRef="#br0" timeOffset="30">17976 13808 7467,'0'-7'1251,"0"2"-851,0 5 1,-3 2-166,-1 1 1,0 4-113,4 4 1,0 1 110,0-1 0,0 4-191,0 1 0,0 4 13,0-1 0,0 2-55,0 2 1,0 0 85,0 0 1,4 0 15,0 0 0,5 0 8,-2-1 0,5 0 3,3-3 1,-1-1-56,5-3 1,-4-6 1,4 2 0,-5-3-3,1-1 1,2 2-21,-2-5 0,0 1-8,-3-1 1,-1-3 27,0 3 1,1-4-21,-1-4 0,1-2-59,-1-5 1,1-1 71,-1 1 0,-1-6-331,-2-2 1,2-2 10,-3-2 1,0-4 22,0 0 0,0-4 137,0 0 0,-2-2 11,-5-1 0,0 0 46,0 0 0,0 1 8,0 2 0,0 3 68,0 5 0,-3 6-88,-1 1 0,-1 5-64,1 3 1,1 2-256,-4 2-10,4 3 0,-2 1-28,5 7 1,0 0-248,0 0 1,1 5 667,3 3 0,3 0 0,4-3 0</inkml:trace>
  <inkml:trace contextRef="#ctx0" brushRef="#br0" timeOffset="31">18707 13728 7938,'12'-12'0,"-1"1"34,1 0 0,-1 3 95,0 0 0,0 5-183,-4-5 131,-2 5 456,-5-7-395,0 9 0,-5-4 9,-2 5 1,0 0 17,0 0 0,-1 0-11,-3 0 0,-5 0 153,1 0 0,0 4-120,4 0 1,-1 1-117,1-2 0,1 0 106,2 5 0,-2-5-228,2 5 1,-2-2-27,-1 2 1,3 2-18,0-2 1,2 2 7,-2 1 1,0 1 112,4-1 1,-4 1-36,4-1 7,0 0 1,4 1 136,0-1 1,2 1-127,2-1 0,2-3 7,5-1 1,1 1 12,-1 3 1,6 1 0,2-1 1,2 1-42,2-1 1,0 0 39,0 1 1,-4-5-31,0 1 0,-1 0 11,1 3 1,-3 1-10,-4-1 0,-1 0 0,0 1 0,-4 1-3,-3 2 1,1-3-38,-2 4 1,0-4-10,-7 0 1,-2-1-74,-6 1 1,-4 3 106,-3 0 0,-3 0-49,-1-3 1,-4 0 31,-4 4 1,3-7 12,2 2 0,3-3 12,4-1 1,2 2 13,6-5-206,-1 0-45,1-4 1,5-2-288,2-1 1,2 0-147,2-5-86,0 1 0,2-3 761,2 2 0,7-2 0,7 4 0</inkml:trace>
  <inkml:trace contextRef="#ctx0" brushRef="#br0" timeOffset="32">18993 13842 7850,'0'-8'0,"0"1"34,-5-1 185,4-3 1,-3 1 261,8 2 59,-3 3-244,4 0 0,-4 4-1,3-3-84,-3 3-39,4 1 0,-5 1-41,0 3 0,0 2 186,0 5-105,0 6-155,0-4 0,0 8 109,0-2 0,0 7-272,0 0 290,0 1-136,0-4 0,0 1 23,0 2 1,2-3-46,1 0 0,0 0-127,5-4 1,-5 1-55,5-1 1,-4-2 124,3-6 1,-4-3-98,1 0 170,2-1-59,-5-1 110,4 0-106,0-6 9,-3 0-24,3 0 42,0 0 9,-4 0-75,9 0 0,-7 0-7,4 0 1,1-4 9,4 0 0,0-4-25,3 5 1,-2-1 27,2 4 1,-1-4 10,2 0 0,-4-1-10,3 1 20,3 3 1,-5-5 45,2 2 1,-1 3-64,1-3 19,-2-3 95,-2 6 0,0-8-88,-4 5-115,3 1 123,2-2-416,-6 3 77,-1-8-196,0 9 63,-3-4 0,1 5-446,-6 0 1,0 0 924,-5 0 0,-4 0 0,-6 0 0</inkml:trace>
  <inkml:trace contextRef="#ctx0" brushRef="#br0" timeOffset="33">19050 13979 7803,'0'-6'625,"0"1"0,1 5-75,3 0-374,2 0 1,6 0-151,-1 0 1,4 0 82,1 0 1,4-4-147,-1 0 1,0-1-65,4 1 1,-7 2 86,7-6 1,-4 4-31,0-3 0,2 3 15,-6-4 1,0 6-136,-3-2 0,-5-1-104,1 1-382,-6 0-23,3 4 1,-6 0 672,-3 0 0,-7-5 0,-7-1 0</inkml:trace>
  <inkml:trace contextRef="#ctx0" brushRef="#br0" timeOffset="34">18981 13819 7880,'0'-11'0,"6"-1"220,1 1 1,3 1 262,2 2-394,-1-2 1,-1 8 81,-2-6 0,2 5 95,-2 0 1,-2 1-108,2 2 1,-2-1-6,2-3 0,2 3 4,-3-3 1,7 3-35,2 1 0,0 0-101,-1 0 0,-1 0 132,5 0 0,0-1-210,4-3 1,0 3-22,0-3 1,-4 1-5,0-1 0,-1 2 36,1-6 0,1 6-97,-5-2 1,0 3 128,-3 1 0,-4-4-55,-1 0-218,-4 0 207,2 4 1,-10 0-1084,-3 0 1161,-7 0 0,-3 0 0,-5 0 0</inkml:trace>
  <inkml:trace contextRef="#ctx0" brushRef="#br0" timeOffset="35">2227 16081 7939,'0'-8'7,"0"0"0,0 1 238,0-5 1,4 5 135,0-1-50,-1 6 232,-3-9 1,0 10-572,0-4 118,0 5 0,0 6-240,0 6 1,0-1-40,0 4 1,0 3 100,0 1 1,0-2-32,0-2 0,0 1 89,0 0 1,4-1-172,0-4 1,4 1-25,-4-1 0,1-3-36,-2-1 1,0-3-280,5 4-230,-6-6 750,3 3 0,0 1 0,2 0 0</inkml:trace>
  <inkml:trace contextRef="#ctx0" brushRef="#br0" timeOffset="36">2364 16069 7876,'0'-14'80,"0"3"1,4 2 160,0-3 1,3 1 290,-3 0-236,0 4 1,0 1 384,0 2-132,-1 3-419,-3-4 1,0 10-39,0 2 1,0 7-91,0 2 1,0 3 26,0-4 1,4 8-256,0-4 1,0 5-275,-4-5 0,4 1 253,-1-1 1,6 2-326,-1-6 1,-2 0-5,2-4 576,-1 1 0,5-1 0,-1 1 0</inkml:trace>
  <inkml:trace contextRef="#ctx0" brushRef="#br0" timeOffset="37">2707 16252 7958,'0'-8'-322,"0"1"1568,0 4-330,0-2-306,0 5 0,0 5-409,0 3 0,4 6-64,-1 1 0,6 6 85,-1 2 0,-2 5-252,2 7 1,-4-1 89,3 0 1,-3 2-155,4 2 1,-5-3-87,5 3 0,-5-3-75,0-5 0,2-1 110,-1-2 1,5-3-46,-1 3 0,-2-7 265,2-1 1,-4-5-91,3 1-38,-4-2-343,7-2-414,-4-4 35,1-2-224,-2-5 999,-5 0 0,0-5 0,0-2 0</inkml:trace>
  <inkml:trace contextRef="#ctx0" brushRef="#br0" timeOffset="38">2604 16343 8010,'0'-11'0,"0"-4"225,0-1 0,5 1 409,3 4 0,6-1-214,1 1 0,4 3-126,-4 1 0,5 0-145,-1 0 0,-1 0 42,1 4 1,0 1-182,4-2 1,0 3 114,0 1 1,3 0-72,1 0 1,0 5-61,-4 3 1,-1-2-221,1 2 1,-4-1 104,0 5 1,-5 1-77,2 2 1,-4-3-50,0 4 0,-6 1 97,-2 3 1,-3-3-15,-1 2 1,-6-1 80,-6 1 1,-4 3 68,-7-3 1,-1-1-16,-3 1 1,2-4 19,-6 4 0,6-7-79,-2 0 1,4-2 3,4-6 0,3 3-3,5-3 8,-1 0-386,1-4 1,6-4-3,5 0 466,5 1 0,11-2 0,2-2 0</inkml:trace>
  <inkml:trace contextRef="#ctx0" brushRef="#br0" timeOffset="39">3369 16389 7893,'-5'-6'0,"4"-1"119,-3 3 1,-1 2 443,1-6-18,0 6-187,-1-3 1,0 3 205,-2-1 26,1 1-311,1-3-63,-1 10 0,-5 2-110,-1 4 1,5 6 122,-1 2 1,0 2-246,-3 2 1,-4 0-57,-1 0 1,1 3-63,4 1 1,1 3 12,2-3 0,2 0 126,2-4 0,3-1 19,-3 1 0,6-5-42,2-3 0,5 1-57,-1-5 1,6 3-30,1-6 0,5-3-5,-1-2 0,4-1-21,4-2 1,-2-5-30,6-3 0,-2-6 112,1-1 1,2-6-109,-5 2 1,-1-1 163,-3 1 0,-4-2 6,0 2 1,-9-4 129,2-4 1,-9 3-84,1-3 0,-2-2-182,-2-1 0,-11 0 22,-4 0 0,-5 5-101,-3-2 1,-5 3 94,-2 1 0,-3 9-169,-2 3 1,5 7-43,0 0 0,4 8 56,-1 3 1,5 5-580,3 3 838,7 3 0,2 5 0,4 0 0</inkml:trace>
  <inkml:trace contextRef="#ctx0" brushRef="#br0" timeOffset="40">3757 16298 7868,'-6'-6'197,"1"4"402,5-6 935,0 6-528,0-3-188,0 5-610,0 5 0,0 2-13,0 9 0,0 1-208,0 6 1,0 0 89,0 0 1,0 1-152,0 3 1,0-2 10,0 6 0,0-5-66,0 5 1,0-6-74,0 2 0,0-3-93,0-1 1,0-2 219,0-2 0,0-2 220,0-6 181,5 1-218,-4-1 113,4-5-148,1-1 0,-4-5 126,6 0-56,-6 0 0,8 0 47,-2 0 0,2-3-133,2-1 0,-1-1 2,0 1 1,1 3-96,-1-3 1,4 1 112,1-1 1,3 3-113,-4-3 1,5-1-17,-1 2 1,-1-1 20,1 4 1,-4 0 6,4 0 0,-5-4-14,2 0 1,-4 0-176,0 4-322,-1 0-197,1 0 0,-5 0-89,1 0 820,-6 0 0,-2 5 0,-6 2 0</inkml:trace>
  <inkml:trace contextRef="#ctx0" brushRef="#br0" timeOffset="41">4306 16275 7870,'-7'-7'498,"2"2"1,4 5 0,-3 0-18,3 0-89,-4 0 1,5 5-27,0 3 1,0 2 9,0 2 1,0 4-216,0 3 1,0 4-104,0 4 0,0-3 135,0 2 1,1 2-122,3-1 1,-3 0-2,3-5 1,-3 1 60,-1 0 0,0 0-113,0 0 0,0-4 69,0 0 0,4-5-28,0 1 0,0-6-8,-4-1 1,1-5-163,3 5 176,-3-6 0,4 5-151,-5-3 28,5-3 107,-4 4 1,6-5-163,-3 0 267,-3 0 63,9 0 0,-4 0-102,6 0 0,-5 0 129,1 0 0,0 0-85,3 0 0,0 0-18,1 0 0,3-1-313,0-3 0,2 3 113,-2-3 0,-2 3-40,2 1 1,1 0-123,0 0 0,-1-4-265,-4 0 1,1-1-99,-1 1 0,-3 3-1277,-1-3 329,-4-2 1531,-3 4 0,-11-3 0,-7 5 0</inkml:trace>
  <inkml:trace contextRef="#ctx0" brushRef="#br0" timeOffset="42">4751 15978 7562,'0'-7'554,"0"1"-46,0 2-19,0 3-333,0-4-42,0 5-17,0 5 1,4-2-12,0 4 0,1-4 53,-1 1-41,-3 2-38,4 0 1,-1 6-26,0-1 1,-1 0-85,-3 1 0,0-4-61,0-1 0,0 1 65,0 3-124,0 1 0,0-1 36,0 0 1,0-3 56,0 0 1,0-5-21,0 5 0,0-5-100,0 7 26,0-9 0,2 4-321,1-5 1,-1 1-2,1 3 492,-1-3 0,-2 5 0,0-6 0</inkml:trace>
  <inkml:trace contextRef="#ctx0" brushRef="#br0" timeOffset="43">4877 16012 7887,'0'-11'773,"0"-1"-46,0 1-418,0 4 122,5-3 228,-4 9-310,4-4-245,-5 5 77,0 0 1,0 5-95,0 3 1,0 6-172,0 1 1,0 5 47,0-1 0,0-1-109,0 1 1,0 0 52,0 4 1,0-4-161,0 0 1,0-5-156,0 1 0,5-2-140,3-2 0,-2-1 547,2-2 0,-6 2 0,3-4 0</inkml:trace>
  <inkml:trace contextRef="#ctx0" brushRef="#br0" timeOffset="44">6202 16081 7913,'0'-8'-281,"0"0"0,1 2 821,3-2-231,-3-2 0,4 8 312,-5-6-361,0 6 0,-1-7-114,-3 5 0,1 0 60,-4 4 0,-5 0-216,-3 0 0,-5 0 75,1 0 1,-3 1-139,-1 3 1,0 2 12,1 6 0,-2-1-18,-3 1 0,1 3 118,-4 0 0,3 5-50,-3 0 0,5 5-30,-2 2 0,4 3 61,4-3 1,0 4 60,8 0 0,-2-2-79,9 1 0,0 0-3,4 0 1,0 3-9,0-2 1,5-4-8,3 0 0,2-3 7,2-1 1,-1 0-10,0 0 0,5-4 14,-1 0 1,0-5-2,-4 1 1,5-4 151,-1-3 0,1 1-83,0-5 1,0 0 80,3-4 0,1 0-123,-4 0 0,3-2 10,-4-2 0,0-1-15,-3-2 0,-6-3-82,-2 2 0,-2-2-31,2-2 1,-3-3 58,3 0 1,-8-4-124,-3 4 0,-7-4 67,-1 3 0,-6-3-101,2 4 0,-2 0-28,-2 4 1,-4 0-167,1 4 1,-6 2 20,1 5 1,3 0-232,2 0 1,3 1-65,4 3 661,2 2 0,6 11 0,0 0 0</inkml:trace>
  <inkml:trace contextRef="#ctx0" brushRef="#br0" timeOffset="45">6624 16115 7843,'-6'-5'347,"2"-3"732,3-2-812,1-1 1,-4 3-60,0 0 1,-1 6 90,1-2 0,2-1-82,-6 1 1,0 0-159,-3 4 0,-5 2 80,-4 1 0,3 4-75,-2 4 0,0 2 81,-4 2 1,-4 3-153,0 5 0,1 1 10,3 2 1,1 2-94,3 3 0,-1 6-56,5-3 0,-2 3 78,2-3 1,6 1-6,-2 4 0,7-8-10,0 4 0,3-9-102,1 1 0,1-3 116,3-1 0,6-2-22,5-2 1,2 2 198,-2-6 1,3-1-102,5-7 1,-2 2 111,-2-5 1,7 0-79,-3-4 1,-2 0 27,-2 0 1,-1 0-43,1 0 1,1-4 30,-4 0 0,-1-5-36,-4 2 0,-3-3-7,-1-2 0,-4 1-57,1-1 0,-4 1-27,-4 0 1,-4-5-215,-7 1 1,0-4 86,-8 4 0,3 0-275,-7 3 1,-1 2 74,1 2 1,-3 0-63,3 4 1,1 0 140,3 4 0,5 1-157,3 3 155,2 2 319,2 6 0,4-1 0,2 1 0</inkml:trace>
  <inkml:trace contextRef="#ctx0" brushRef="#br0" timeOffset="46">6898 16058 7963,'0'-7'2078,"0"2"-1155,0 5-361,-5 0-312,4 0-1,-4 5-129,5 3 1,0 2-141,0 2 0,-5 4 76,-3 3 0,2 3-207,-2 1 1,1-1 37,-5 1 0,-3 4-7,0 0 1,-1-1-48,5-3 0,0 0 62,-1 0 0,2-4 7,2 0 1,2-5 43,2 1 0,3-6-56,-3-2 59,3 1 38,6 3 1,1-4 47,6-3 1,-1-3-62,1-1 0,3 0 133,0 0 1,2 0-72,-2 0 1,-1-4-9,5 0 0,-5-3-48,1 3 0,-2-1-97,-2 1 1,0 3-67,1-3 1,-5 3-284,1 1 1,-4 0-595,4 0 1060,-6-5 0,3 3 0,-5-3 0</inkml:trace>
  <inkml:trace contextRef="#ctx0" brushRef="#br0" timeOffset="47">6944 16343 7876,'0'-6'1419,"0"-4"-459,0 8 13,0-8-493,0 9 0,4 1 2,-1 8 1,5 3-282,-4 4 0,4 3-27,-5 5 1,2 0-174,-1 0 1,-3 3 98,3 1 1,1 3-117,-1-3 0,0 3-12,-4-3 0,4-1-77,0-7 1,-1 1 50,-3-5 1,0 0 42,0-3 0,2-2-188,1-3-339,-1-1-956,3-1 704,-5-4-1183,0 4 1973,-5-5 0,-7-5 0,-5-1 0</inkml:trace>
  <inkml:trace contextRef="#ctx0" brushRef="#br0" timeOffset="48">8212 16126 7843,'0'-7'951,"0"-1"-393,0 5-15,0-2-237,0 5-117,-5 5 1,3 2-37,-2 4 0,-1 7-129,2 5 1,-1 1-54,4 6 1,-4 1 57,0 3 1,0-3-49,4-1 1,0-1 13,0 2 1,0-3-49,0-6 1,2 1-14,1 0 1,0-5 50,5-3 1,-5-2-20,5-2 0,-4-1-5,3-2 0,-4-2-307,1-2-550,2-3 604,-5 5 292,4-1 0,-5-4 0,0 4 0</inkml:trace>
  <inkml:trace contextRef="#ctx0" brushRef="#br0" timeOffset="49">7778 16161 7866,'16'-12'0,"2"1"401,5-1 0,1 1-42,2-1 1,4 5-145,4-1 1,4 2-32,0-2 0,1-1 15,-1 6 0,-2-5-18,2 4 1,-2-3 31,-2 3 1,0-4-89,0 4 1,1-1 101,-1 1 0,-4 2-155,1-6 1,-7 6 6,-1-2 0,-2 1 40,-5 0 1,-1 1-8,-4-2-270,-4 3 9,-2 1 0,-5 1 90,0 3 0,0-1 3,0 4 1,0 1 56,0 3 1,0 2-97,0 2 0,0 3 79,0 5 0,0 5-4,0 2 0,0 3 31,0 2 1,-4-1 12,0 0 0,0 0-18,4 1 1,-1-6 0,-3-2 1,3-3-14,-3-2 0,3-2 12,1-1 1,1-6-115,3 3 0,-2-5-51,6-3-257,-5 2-107,7-9-514,-9 4 249,9-5 0,-10 0 47,0 0 741,-5 0 0,-6 0 0,-1 0 0</inkml:trace>
  <inkml:trace contextRef="#ctx0" brushRef="#br0" timeOffset="50">8451 16206 7872,'8'-15'161,"0"0"0,-1-4 244,5 3 0,4 1 172,3 4 0,3 1-189,1 2 1,-2-1-48,-2 5 0,3-3-127,-3 3 0,2 0-31,2 4 1,-4 0 17,0 0 1,-5 5-105,2 3 1,-4 2-2,0 1 0,-2-2-170,-3 3 1,2-3-218,-5 6 1,0 3 167,-4 1 1,-5 2-307,-3 2 0,-3 1 180,-4 3 1,-3-3-238,-5 3 0,0-3 147,0-1 1,6-4 45,1 0 0,1-5 136,4 1 1,-2-6 297,9-2 560,0 1-438,4 3 94,0 1 0,5-2-138,3-3 1,3 2 80,5-5 0,-2 4-83,5-4 0,-2 1-76,2-2 0,3-1-4,-3 2 0,-1 1-11,1-2 1,-1 1-212,1-4 1,1 0 58,-5 0 0,0 2-1074,-3 1 820,-1-1 0,-3 3-1549,0-5 1829,-6 5 0,-2-4 0,-6 4 0</inkml:trace>
  <inkml:trace contextRef="#ctx0" brushRef="#br0" timeOffset="51">9102 16126 7842,'0'-7'-106,"0"-1"106,0 0 1669,0 2-446,0 1-193,0 5-717,0 5 0,0 1-61,0 6 0,0 1-188,0 2 1,4-1 110,0 5 0,1 4-48,-1 3 0,-3 2 84,3-1 0,1-2-140,-1 6 1,0-5-63,-4 5 1,0-6-150,0 2 0,0-4-12,0-4 1,0 1-156,0-5 1,0 0-201,0-3 1,0-1 244,0 1 1,0-5-425,0 1-294,5-6-344,-4 4 640,4-6 684,-5 0 0,5 0 0,2 0 0</inkml:trace>
  <inkml:trace contextRef="#ctx0" brushRef="#br0" timeOffset="52">9559 15989 7863,'-11'-6'289,"3"-3"179,1 5 0,4-1 177,-1 1-90,3 3 91,1-4-225,0 5 1,0 5-58,0 3 1,-1 6-126,-3 1 1,3 9-201,-3-1 1,-2 9 115,-2 2 0,-2 1-191,-2 7 0,0 0 0,-4 4 1,4-4 4,-4-1 0,4-5-55,0-2 1,5-1-97,-1-6 1,6 0 35,-2-5 0,3-4 88,1-3 0,0-2-467,0-1 108,0-1 1,0-3-727,0-1 199,0-4-1257,0 2 2201,0-15 0,-6-3 0,0-10 0</inkml:trace>
  <inkml:trace contextRef="#ctx0" brushRef="#br0" timeOffset="53">9399 16126 7863,'5'-11'0,"-3"-2"514,2-2 1,-3 1 291,-1-5-371,5 5 0,-3-3 331,6 6 248,-5 5-708,7 1 1,-4 6-70,5 3 0,5 3-133,-1 9 1,1 3 81,0 7 0,-4 3-132,4 6 0,0-1 25,-1 0 1,1 0-87,-5 1 0,2-1-78,2 0 1,-2-5-128,2-2 1,-3-3 97,0-1 1,3-1-17,0-3 0,4-3 92,-3-4 1,-1-1 14,-4 0 1,1 0-56,-1-4 0,1 2-96,-1-5-37,-5 5 0,1-8-347,-4 3-699,-1-3-985,3-1 1218,-15 0 1024,2 0 0,-14 0 0,5 0 0</inkml:trace>
  <inkml:trace contextRef="#ctx0" brushRef="#br0" timeOffset="54">9399 16469 7890,'-6'-5'203,"1"-2"73,5-4 1,5 5-67,3 2 0,2 1 166,1 0 0,4 1 106,1-2 0,4 2-146,-1-2 1,3 3-170,0-3 0,1-1 13,0 1 1,-4 0-154,0 4 1,-4-3 7,4-1 0,-3-1-210,3 1 0,-5 3-139,1-3 0,-2-1-364,-2 1 0,0-5-389,1 1 0,-2 2 1067,-2-2 0,2 1 0,-4-5 0</inkml:trace>
  <inkml:trace contextRef="#ctx0" brushRef="#br0" timeOffset="55">9948 16138 7890,'0'-12'1660,"0"1"-1228,0-1 616,0 6-145,0-4-425,0 9-306,5 1 0,-4 10 26,3 5 1,-2 2-33,2-2 0,-3 3-100,3 4 1,-3 5-1,-1 0 0,0 3 46,0-3 0,4 3-201,0-3 0,0 3 17,-4-3 1,1-4-62,3-4 0,-3-4 117,3 4 0,-1-5 26,0 1 1,-1-6 0,1-1-26,-1-6-167,-2 8 121,0-8-152,0 3 1,-4-14-24,0-2 1,-1-3 83,1 2 1,3-3 193,-3 0 1,2-6-71,-2 2 1,2-3 92,-1-5 1,1 3 73,2-3 0,0-1-25,0 2 1,0-1 48,0 4 1,0 5 132,0 3 179,0 2-320,0 2-78,0 5 0,2 2-85,1 8 1,0-2 92,5 6 0,-1 3-155,5 4 0,3 4 75,0-3 0,2 4-102,-2-1 1,-1-1 84,5 1 0,-1-1-20,1 1 1,1 1 74,-5-5 0,2 0 98,-2-3 0,-1-1-24,5 1 1,-5-1 174,1 0 0,-2-3-106,-2 0 1,1-6-83,-1 2 0,-3-1 128,-1 0-11,-4-1-121,2 3 0,-1-10-9,-1-3 0,1-2-14,-4-2 1,0-4-3,0-3 0,0-3-4,0 0 1,0-3-53,0-1 1,0-3 62,0-6 1,0 2-168,0 3 0,-1-2-30,-3 5 1,-1-3-145,-2 3 1,-2 2 1,5 6 1,-5 2-120,1 6 1,2 0-421,-2-1-392,6 6-584,-3 1 718,5 5 421,0 0 0,0 5 633,0 2 0,5 4 0,1 0 0</inkml:trace>
  <inkml:trace contextRef="#ctx0" brushRef="#br0" timeOffset="56">11124 16012 7831,'-6'-11'-544,"1"3"-679,5 0 1223,0 1 0,0-1 0,0 1 0,0 3 144,0-4 17,-6 1 1,0-1 164,-5 0 0,-5 6-85,1-2 0,-5 3-45,1 1 0,-3 1-84,-1 3 0,-3 2 133,-1 6 1,-1-5-38,2 1 1,1 3-61,-1 4 0,2 6-89,1-2 1,0 4-155,0 3 1,4 0-41,0 4 1,5-3 142,-1 3 0,6-4 133,1 0 0,6-2-56,-2-1 1,3 0 12,1 0 1,5-2-51,3-2 0,-2-1 12,1-3 0,1-2 1,4 2 0,3-2-102,0-2 1,0 0-74,-3-4 0,3 2 27,0-5 1,4 4-92,-4-5 0,6 1 77,-2-4 1,2 0 25,2 0 1,0 0 47,0 0 0,0-5 7,-1-3 1,0 2 22,-3-1 1,1-1 14,-4-4 1,-1 1 197,-4 0 0,-4-5-54,-4 1 1,2 0 177,-1 4 0,0-1-46,-4 1 1,-5-1-48,-3 1 0,-2 3-167,-1 1 0,-1 4-130,1-1 1,-6 3-10,-2 1 1,2 0 96,-2 0 1,0 0-466,-4 0 1,5 0 194,3 0 1,2 0-457,2 0 1,-1 0 31,1 0 0,3 0-629,1 0 1285,4 0 0,-7 0 0,4 0 0</inkml:trace>
  <inkml:trace contextRef="#ctx0" brushRef="#br0" timeOffset="57">11295 16023 7855,'7'-7'-84,"-4"-1"1,-1 4 285,-2-3 344,0 4 41,0-2 245,0 0 69,0 4-632,0-4 0,0 6-150,0 3 0,-2 2 119,-1 6 1,1 0-175,-1 4 1,1 1 52,2 6 1,0 1 75,0 3 0,0-2-44,0 6 1,0-6-136,0 2 0,2-3-53,1-1 0,-1 0 76,1-1 0,-1 0-102,-2-3 1,0 1 53,0-4 0,0-1-40,0-4 1,0 1-75,0-1 66,0 0 51,0 1-13,0-6 198,0-1 463,0-5-599,5 0 0,-3 0 4,6 0 0,3 0-15,5 0 1,0 0-3,-1 0 0,3 0-36,5 0 1,0 0 48,0 0 0,-1-1-111,1-3 0,0 3 96,0-3 1,-2 2-45,-1-2 0,0 3 126,-5-3 224,0 2-374,-3 2-199,-1 0-249,-5 0 329,0-5 0,-12 4-1142,-1-3 0,-3 3 67,-2 1 1236,1 0 0,-1-5 0,1-1 0</inkml:trace>
  <inkml:trace contextRef="#ctx0" brushRef="#br0" timeOffset="58">11798 16001 8581,'0'-12'344,"0"5"876,0-1-362,0 5-292,0-2-337,0 5 1,0 7-1,0 4 0,0 6-13,0 5 0,0 3 13,0 1 1,0 0-1,0 4 1,0-1-15,0 2 1,0 0 27,0-4 0,0 4-47,0-5 0,0 0-660,0-7 0,1 1-141,3-5 1,-3 0 881,3-3 1,2-1-175,2 1 1,-2-2-177,2-3 1,-4 2-5,3-5 1,1 1 135,3-1 0,1-3-42,-1 3 1,1-3 15,-1-1 0,2 0-3,2 0 0,-1-3-20,5-1 0,-5-1 11,1 1 0,2 3-40,-2-3 1,1-1-144,0 1 0,-4-1-100,3 1 1,-2 3 65,-1-3 0,-5 3-842,1 1 690,-6-5 0,3 2-627,-5-5 1,-1 6 251,-3-2 0,-3-1 723,-9 1 0,4-5 0,-5 3 0</inkml:trace>
  <inkml:trace contextRef="#ctx0" brushRef="#br0" timeOffset="59">11775 16320 7893,'-6'0'867,"0"-1"-141,6-3-549,0 3 1,6-8 104,1 5 1,3 1-28,2 3 1,4-4-89,3 0 1,-1 0 27,1 4 0,0-4-173,4 1 1,-1-1 72,-3 4 0,1 0-133,-5 0 0,2-4 61,-2 0-280,-2 0-125,3-1 0,-8 3-274,-1-6 1,-4 4 185,1-3 1,-8 3 469,-4-4 0,-7 1 0,-3-5 0</inkml:trace>
  <inkml:trace contextRef="#ctx0" brushRef="#br0" timeOffset="60">11775 16023 7882,'0'-11'579,"0"0"0,1 0-248,3 4 0,2-2-176,6 5 1,-1-1 54,1 1 1,3 2-1,0-6 0,5 6 57,-1-2 0,3-1-39,1 1 1,-2-1-177,-2 1 0,6 3 57,-6-3 1,5 1-301,-5 0 0,-2 1-173,3-1 0,-5 1-262,4 2 1,-5-1 90,1-3 1,-2 3 534,-2-3 0,0 3 0,1 1 0</inkml:trace>
  <inkml:trace contextRef="#ctx0" brushRef="#br0" timeOffset="61">12666 15921 7887,'-7'0'281,"-3"0"0,9-2 253,-3-1-163,-2 1 0,-1-3-76,-4 5 0,3 0-27,1 0 0,-1 0-228,-3 0 1,-2 2 96,-2 1 1,2 0-49,-2 4 0,-2 1 78,2 4 1,-1-1 16,1 0 0,2 1-80,-2-1 0,2 1-7,1-1 0,1-3 75,0-1 1,0 1 8,4 3 1,-2-3 29,5 0 1,0-5 189,4 5-321,0 0 0,0 3 79,0 0 1,5-3-161,3 0 0,2-1 28,2 5 0,4-5 39,3 1 1,-1 0-8,1 3 0,0 0-135,4 1 0,0 0 65,0 4 0,-2-4 67,-2 4 0,1-2-91,-4 1 1,-1-3 75,-4 4 1,1-2-124,-1 1 0,-4-2 53,-4 2 1,-1 1-11,-2 0 0,-2 4 10,-1-1 1,-5-1-97,-7 1 1,-3-4 99,-5 4 0,-5-4-10,-2 4 0,-5-7 304,-3 3 0,3-9 1,-3 6 1,3-9 12,5 1 1,-2-2-394,6-2 1,-1-2-390,4-2 0,5-1 185,3-2 1,4-3-126,3 2 1,-1 2-1903,5-2 2341,1 0 0,8 2 0,1 1 0</inkml:trace>
  <inkml:trace contextRef="#ctx0" brushRef="#br0" timeOffset="62">13785 16286 7936,'6'0'0,"-1"0"0,-1-1 398,0-3 0,5 3-11,-1-3 0,2 3-145,1 1 1,1 0-43,-1 0 1,0 0-16,1 0 0,4 0-20,3 0 0,3 0-120,1 0 0,0 0-70,-1 0 0,3 0 125,1 0 1,2-2-57,3-1 0,2 1 51,-3-1 1,3 0 52,1-1 1,4 3-57,0-3 1,6-1-4,-3 1 0,3-3-24,-3 3 0,4 0-110,-3 4 1,1-4 3,-1 0 0,-3 1 75,-5 3 0,-1 0-174,-2 0 0,1 0 37,-6 0 0,-3 0 59,-4 0 0,-5 0 3,1 0 1,-6-2-34,-1-1-81,-6 1 69,3-3 0,-5 4-367,0-3 89,0 3 116,0-9 0,-5 5 130,-2-3 1,-4 2 38,0 2 1,0 1 23,-1-4 0,1 4 225,-1-1-172,1-2 1,0 5 101,-1-3 1,5-1 138,-1 1 0,5-1-63,0 1 1,0 3-28,-1-3 1,3 2 78,-3-2 165,3 2-323,-4-3 1,4 4 76,-3-3-57,2 3-215,2-4 166,0 5 0,2 4-141,2 0 1,2 3 173,5-3 0,6 4 94,2-5 1,2 5-140,2-4 0,0 3 14,0-3 1,-4 4-28,0-4 0,-5 3-1,1-3 0,-2 1 16,-2-1 1,-1-1 24,-2 4 1,-2-3-165,-2 4 102,-3-6 1,-1 8-12,-7-2 1,-5-2 8,-3 2 0,-3-4 2,-4 3 1,-5-3-106,0 4 1,1-4-197,3 3 0,0-4-762,0 0 0,5-1 94,3-2 975,2 0 0,-3 5 0,-2 1 0</inkml:trace>
  <inkml:trace contextRef="#ctx0" brushRef="#br0" timeOffset="63">16069 15818 7911,'-6'0'-1317,"-4"0"1602,8 0 84,-3 0 278,5 0-307,0-5 25,5 4 368,2-5-291,4 6-93,1 0 0,-5 6 39,1 1 1,-6 3-148,2 2 0,-3 0-83,-1 4 1,0 0-92,0 3 0,0 3 107,0-3 1,2 2-89,1 2 0,0 0-89,5 0 0,-2-4-5,2 0 1,2-1-94,-3 1 0,0-3-27,0-4 1,-3-1-67,4 1 0,-6-5-289,2 1-535,-3-6-86,4 3 240,-3 0 1,-2-3 863,-8 2 0,-7-3 0,-3-1 0</inkml:trace>
  <inkml:trace contextRef="#ctx0" brushRef="#br0" timeOffset="64">15886 16103 7507,'8'-10'189,"0"3"1,-2 0 305,2 4 230,2 1-318,-4-3 0,6 1-7,-1 1 1,-3-1-181,-1 4 1,1 0-10,3 0 0,1-2-36,-1-1 1,4 1-72,1-1 1,4 1-65,-1 2 0,2-1 42,2-3 0,0 2-232,0-6 1,-4 6 37,0-2 0,-5 1-52,1-1 1,-2 3-228,-2-3-585,-4 3-762,-2 1 1252,-5 0 1,-5 0 485,-3 0 0,-7 5 0,-3 1 0</inkml:trace>
  <inkml:trace contextRef="#ctx0" brushRef="#br0" timeOffset="65">15944 16412 9651,'7'0'566,"1"0"1,-4 0 107,3 0-349,1 0 1,3 0-42,1 0 1,-1-4-77,0 0 0,5 0 13,-1 4 0,4-1-152,-4-3 0,5 3 91,0-3 1,1-1-194,2 1 0,0-1-81,0 1 1,-2 3-38,-2-3 0,3 2-6,-3-2 0,-6 3-479,-2-3 106,-2 3-154,2 1-235,-4 0 0,-7 1 356,-8 3 0,-2-2 563,-2 6 0,-4-6 0,-2 4 0</inkml:trace>
  <inkml:trace contextRef="#ctx0" brushRef="#br0" timeOffset="66">16617 15818 7936,'0'-12'-236,"0"1"1,0 3-161,0 1 1287,0 4-220,0-2 576,0 5 1,0 5-1092,0 3 0,0 3 1,0 5 0,0 1 5,0 6 1,4 0-107,0 0 1,1 3 17,-1 1 1,-3 0 78,3-4 1,-2-1-74,2 1 1,-2-1 50,1-3 0,-1 1-81,-2-5 1,1 2 125,3-2 5,-3-2-112,4 3 0,-4-5-189,3-4-330,-3-2 222,4-5-89,-5 0 0,-1-4 102,-3 1 0,3-6 84,-3 1 0,3 2-41,1-2 95,0 1 1,0-1 109,0 0 0,4 4-56,0-3 1,5 4 129,-2 0 37,3 1 0,2 2-89,-1 0 0,1 0 175,-1 0 0,4 0-10,0 0 0,2 2-37,-2 1 0,-1 2-116,5 3 1,-4 2 8,4-2 0,-5-2-8,2 2 1,-4-1-133,0 5 1,-2-1-41,-3 1 0,2-1 84,-5 0 1,0 5-162,-4-1 0,0 0-19,0-3 1,-1-1 20,-3 0 1,1 1 104,-4-1 1,-5 1-8,-3-1 1,-4 1-13,4-1 0,-5-1 3,1-2 1,-3 2-36,-1-3 1,4-1 40,0-3 1,4 2 60,-4-1-141,5 0 0,-3-4-163,6 0 0,3 0-20,1 0 1,3 0-789,-4 0 164,6-5 971,-8-1 0,3-6 0,-4 1 0</inkml:trace>
  <inkml:trace contextRef="#ctx0" brushRef="#br0" timeOffset="67">16595 15841 7925,'0'-12'264,"0"1"0,0 3-154,0 1 1,1 4 62,3-1 0,-2-1 69,6 1 0,-1 1 4,5 3 1,-1-4 16,1 0 1,-1 0-87,0 4 1,1 0 27,-1 0 0,6 0-18,2 0 0,-1 0-21,1 0 1,3 0-9,5 0 0,0-1-125,-4-3 1,3 3-39,1-3 1,0 3 108,-5 1 0,-3-4-644,0 0 276,-5 0 0,2 3-524,-9-3 23,3 3 223,-8-4 1,2 5-702,-8 0-149,-3 0 1392,1 0 0,-4 5 0,4 1 0</inkml:trace>
  <inkml:trace contextRef="#ctx0" brushRef="#br0" timeOffset="68">17542 15761 7872,'-6'-5'1599,"1"2"-1182,5-4-89,0 4-303,0-2 0,0 6 189,0 3 0,0 2 0,0 6 1,-5-1-52,-3 1 1,-2 4-88,-1 3 0,-6 3-34,-2 1 1,-2 1-58,-2 2 0,-1 2 223,-3 3 1,-1 4-75,-2-4 0,-2 7-60,5-8 1,1 6-10,3-6 0,5-2-126,3-1 1,2-4 61,2-4 1,1 1 28,2-5 0,-1 0-124,5-3 0,0-1 68,4 1 0,0-5-284,0 1 152,-5-6-162,4 4 0,-5-6-639,2 0 168,3 0 1,-6-4 231,4 0 559,1-5 0,-8 3 0,4-6 0</inkml:trace>
  <inkml:trace contextRef="#ctx0" brushRef="#br0" timeOffset="69">17188 15795 7951,'0'-6'907,"0"1"-679,5 5 1,-2 0 44,5 0 1,-5 1-131,5 3 1,-5-2-90,0 6 1,2-4-10,-1 3 0,0-3 185,-4 4-998,0-1 329,0 5 1,0-1-831,0 1 1269,0-1 0,-5 0 0,-1 1 0</inkml:trace>
  <inkml:trace contextRef="#ctx0" brushRef="#br0" timeOffset="70">17394 16286 7828,'-6'5'181,"1"-4"313,5 5 454,0-6-568,5 0 1,-4 1 157,3 3-275,-3-3 0,0 4 155,3-5-877,-3 0 3,4 0 218,-5 0 0,0 0 1</inkml:trace>
  <inkml:trace contextRef="#ctx0" brushRef="#br0" timeOffset="71">18388 15966 7920,'0'-6'1077,"0"-4"-942,0 4 1,1-1 228,3 3 85,-3-2-264,4 5 1,-5 1-142,0 7 1,-1 4 99,-3 0 1,3 5-75,-3 3 0,1 4-94,0 4 1,1-2 96,-2 6 1,3-5-104,1 5 0,1-4 72,3 3 1,-1-5-26,4 2 0,-4-7 44,1-1 1,1-5-17,-1 2 1,3-2 5,-3 1 1,4-6 61,-5 2-124,1-2 67,1 2 1,-2-4 16,5-3 31,-6-3 102,3-1-21,-5 0 181,5 0-334,-4-5 1,5 2 60,-6-4-131,5 4 0,-3-6 67,6 5 1,-1 1-94,5 3 1,0 0 96,4 0 0,1-4-64,6 0 1,0 0 27,0 4 0,0-1 0,0-3 0,0 3-35,-1-3 0,-3 3-6,0 1 1,-1 0-88,1 0 0,-2 0 20,-6 0-1311,1 0 626,-6 0-270,-1 0 0,-6 0 1066,-3 0 0,-7 0 0,-7 0 0</inkml:trace>
  <inkml:trace contextRef="#ctx0" brushRef="#br0" timeOffset="72">18399 16229 7847,'0'-11'0,"1"3"214,3 0 0,-1 5 7,4-5 0,1 4-15,3-3 0,1 4 45,-1-1 0,1 2 3,-1-2 0,2 3 45,2-3 0,-2 3-75,2 1 1,1 0-50,0 0 0,0 0 36,-1 0 1,-2-2-229,2-2 1,-2 3-163,-2-3 0,1 3-600,-1 1 565,-5 0 1,1 0-537,-3 0-783,-3 0 1015,4 0 1,-6 0 517,-3 0 0,-2 0 0,-6 0 0</inkml:trace>
  <inkml:trace contextRef="#ctx0" brushRef="#br0" timeOffset="73">18296 16023 7937,'5'-11'740,"-1"0"-438,8-1 1,1 1-244,10-1 1,4 2 102,0 3 1,3-4 174,-3 4 1,4 2-79,0 1 1,-2-1 78,2 1 1,-6 0-139,2 4 0,1-1-124,-2-3 0,1 3-342,-4-3 0,-2 3 255,-2 1 0,-2 0-831,-6 0-306,1 0 1148,-1 0 0,-5 5 0,-1 1 0</inkml:trace>
  <inkml:trace contextRef="#ctx0" brushRef="#br0" timeOffset="74">19290 15864 7984,'6'-2'216,"-2"-1"337,-3 1-39,-6-8-261,-1 9 1,-6-4-102,1 5 1,-2 0 25,-2 0 1,2 0 18,-2 0 0,-3 1-67,-1 3 0,2-2-137,-2 6 1,5-4 122,-2 3 1,4 0-120,0 0 1,1 2 24,-1-5 1,1 5 47,0-1 0,3-2-57,0 1 1,5 0 159,-5 0 62,5 4-42,-2-5-95,5 5 0,2 0-32,1-4 1,4 2-16,4-5 1,1 5 42,-1-2 1,5 2 0,4-1 1,1 2 48,2-2 0,0-2-52,0 2 0,-2-1-21,-2 5 0,3-1 4,-3 0 1,-3-3 8,0 0 0,-4-1-28,0 5 0,-2-1-109,-3 1 1,0-1-110,-3 0 1,-3 1 60,3-1 1,-8 4-229,-4 1 0,-6-1 56,-1-4 1,-7 2-41,0 2 0,-1-2 203,-4 2 1,3-6 49,1-1 1,0-5-55,1 5 1,2-5 96,1 0 0,6-1 226,-3-2-154,4 0 1,4-2-455,0-1 341,6 1 0,-3-4-1271,5 2-20,0 3 1349,5-9 0,6 3 0,7-4 0</inkml:trace>
  <inkml:trace contextRef="#ctx0" brushRef="#br0" timeOffset="75">19587 15955 7873,'0'-11'-512,"0"4"0,0 1 1787,0 2-224,0 3-636,0-4 1,-4 10-113,0 2 1,0 4 85,4 0 0,0 2-263,0 2 1,2-1 87,1 5 0,0-4-186,5 4 0,-5 0 6,5 4 0,-5 0 3,0 0 1,2 0 129,-1-1 1,1-3-86,-1 0 1,-3-5-35,3 2 0,-3-4-142,-1 0-172,6-1-45,-5 1-935,4-1 657,-5-5-267,0-1-299,0-5-164,-5 0 1319,-2-5 0,-9-1 0,-2-5 0</inkml:trace>
  <inkml:trace contextRef="#ctx0" brushRef="#br0" timeOffset="76">19358 15966 7876,'0'-11'356,"0"0"1,5 4 1,3 3 0,2-1-161,2 1 0,-1-1 56,0 2 0,6 1 104,2-1 1,-1 1-111,1 2 1,4 0-1,3 0 0,2 0-192,-1 0 0,-3 0 47,3 0 0,1 0-377,-2 0 1,-3 0-72,-4 0 0,-1 0-346,1 0 1,1 0-63,-5 0 754,1-5 0,-5-1 0,0-6 0</inkml:trace>
  <inkml:trace contextRef="#ctx0" brushRef="#br0" timeOffset="77">20089 15898 7971,'0'-12'1565,"0"6"-1051,0-4 1,2 9 246,1-3-575,-1 3 1,3 6 13,-5 2 1,0 7-62,0 1 1,0 10 84,0-3 0,0 5-164,0 0 1,0-2 39,0 6 0,0-6-118,0 2 0,0-2 86,0 2 0,0-7-170,0 3 1,4-4 79,-1 0 0,6-1-95,-1-3 1,-2-4-90,2 1 0,-4-1 92,3-3 0,-4-2-283,1 2-312,-3-6-468,-1 8 518,0-8 1,-5 3 658,-3-5 0,-7 0 0,-3 0 0</inkml:trace>
  <inkml:trace contextRef="#ctx0" brushRef="#br0" timeOffset="78">20226 15955 7923,'4'-11'160,"0"-1"0,1 1 804,-1-1-676,2 1 0,2 3 237,-1 1 362,-4 4-179,2-2-474,-5 5 1,1 5-77,3 3 1,-3 7-1,3 4 1,-3 3 13,-1 0 1,4 1-139,0 0 1,0 1 63,-4 3 1,0-3-130,0 3 0,4-3-99,-1-1 0,5-4 62,-4 0 0,1-5 6,-1 1 0,-2-4-5,6-3 1,-6 2 20,2-2 4,3-3-35,-6 0-83,4-5 74,-5 0 1,-1-4-260,-3 0 1,1-5 122,-4 2 0,0-5-13,0-3 1,-2-2 166,5-2 0,0-2 107,4 2 1,-1-4-98,-3-4 1,3 2 24,-3-5 1,3 4 218,1-1 0,0 1-38,0 3 0,1-5 70,3 9 0,-3 0-15,3 8 0,-1-1 203,0 1-222,-1 4 44,8 2-181,-4 5 1,4 5-16,-2 3 0,2 6 40,-2 1 0,1 4-12,-2-4 0,3 4-78,-2-3 0,6 3 74,1-4 0,-2 1-168,-2 0 0,-4-4 36,8 4 1,-8-7 37,9-2 0,-6-1 27,5 2 1,-2-3-36,-2-5 31,1 0 1,-1 0-6,0 0 0,1-4 47,-1 1 1,-1-6-31,-2 1 0,2-2 20,-2-2 1,-2 1 41,2 0 0,-4-2 4,3-2 1,-3 1-40,4-5 0,-5 3 5,5-3 0,-5 5 24,0-1 0,2 6 65,-1 2 30,0 4-108,-4-2 1,0 6-175,0 3 1,0 8 103,0 7 0,1 0 46,3 4 0,-3-3 53,3 7 0,-3-3 126,-1-2 0,2 1-111,2 0 0,-3-1 18,3-3 0,1 1-43,-2-5 1,5 1 29,-4-5 0,1 0-194,-1 1 0,-3-5-73,3 1 0,-2-2-563,2 2 268,-3 2 0,5-7-1129,-6 4-703,0-4 2305,0 2 0,0 0 0,0 1 0</inkml:trace>
  <inkml:trace contextRef="#ctx0" brushRef="#br0" timeOffset="79">21060 15886 7913,'0'-11'3,"0"3"84,0 1 0,0 3 393,0-4-240,0 6 1,0-5 615,0 4-201,0 1-273,0-3-137,-5 15 1,2 3-204,-4 10 0,3 1 23,-4 3 0,6-2 21,-2 6 0,-1-5 28,1 5 0,-3-5-52,3 5 1,-1-6-107,1 2 0,3-4 5,-3-4 0,3 1-256,1-5 127,0 0-524,0-3-119,0-1-407,0-4 822,0-2 0,0-7-157,0-1 1,-4 0 552,0-4 0,-5-1 0,3-4 0</inkml:trace>
  <inkml:trace contextRef="#ctx0" brushRef="#br0" timeOffset="80">20992 15864 7913,'-7'-12'0,"1"1"0,2-1 0,3 1 1191,-3-1-642,3 1 1,2 1 564,3 2-731,-3 3 0,5 5-95,-2 0 1,3 1-162,4 3 0,0 6 90,1 6 1,1 4-114,2-1 1,-1 4 84,5 3 0,-2 0-99,3 4 1,0-3 20,-5 3 1,4-4-134,-4 0 1,4 2 65,-3-1 1,-1 0-115,-4-4 1,4-2-134,1-2 0,-2 1 108,-7-4 1,3-1 6,-2-4 0,2 1 91,2-1 0,-5-1-277,1-2 0,-4-3-459,3-5-154,-4 5 326,2-4 0,-6 3-320,-3-8 0,-6 2 881,-6-6 0,-9 1 0,1-5 0</inkml:trace>
  <inkml:trace contextRef="#ctx0" brushRef="#br0" timeOffset="81">20969 16161 7824,'-7'-6'0,"4"-1"0,1 0 174,2 0 73,5 4 1,2-6-111,4 6 0,1-1-30,-1 4 1,2 0 83,2 0 0,3-4-98,4 0 1,1 0-178,0 4 1,-1 0 53,-3 0 0,2 0-52,-2 0 0,-1 0-138,1 0 0,-5 0-544,1 0 764,-2 0 0,4 0 0,0 0 0</inkml:trace>
  <inkml:trace contextRef="#ctx0" brushRef="#br0" timeOffset="82">21608 15818 11098,'7'5'461,"-1"3"-330,-2 7 0,-3 3 88,3 4 1,1 1-12,-1 0 1,0 4 10,-4-1 1,0 1 80,0-4 1,3-2-121,1-1 1,1 1-107,-1-2 1,-3-2 76,3-2 1,1-2-128,-1-2 1,1 0-362,-1 1 1,-3-5 98,3 1-409,-3-5 1,0 3-8,3-2-280,-2-3 1,1 3 55,-6-8 0,-5 1 878,-7-4 0,-3-1 0,-5-3 0</inkml:trace>
  <inkml:trace contextRef="#ctx0" brushRef="#br0" timeOffset="83">21346 15909 7883,'0'-11'194,"0"-1"0,5 1-147,2 0 1,5-1-74,3 1 1,-2 3 158,2 1 0,-1 3 254,1-4 0,3 4-193,5-3 1,-1 4-43,1-1 1,0 3-195,0 1 0,5 0 96,2 0 1,0 0 2,0 0 1,-5 0 42,2 0 0,1 0 48,-1 0 0,-1 0-75,-3 0 1,-4 0-90,0 0 1,-5 0 166,1 0 21,-2 0-44,-2 0 34,-4 0 209,-2 0 285,-5 0-440,5 0-147,-4 0 1,8 1-7,-5 3 1,1 2-24,-1 6 0,-2 1 64,6 2 1,-5 1-14,0 3 1,-1 3 1,-2-3 1,0 6-19,0 2 1,0 0-11,0-5 0,-2-2-38,-1-1 0,1-2-12,-2 2 1,3 2 24,1-6 1,-1 0-206,-3-3-27,3 4 132,-4-3-43,5 3 85,0-9 179,0 3-52,0-9 282,5 4-341,1-5 0,6-4 10,-1 0 1,0 1-112,1 3 0,-1-4 109,1 0 0,-1-1-124,1 1 0,3 3 94,0-3 0,1 2 37,0-2 1,-2 2-47,5-1 0,-4 0-1,4-1 1,-5 3-12,1-3 1,-1 3 10,1 1 0,-2 0-94,2 0 1,-6 0 98,-1 0 1,-1-4-248,5 0 1,-5 1-450,1 3 204,-5 0 1,2-2 77,-5-2 1,-2 3-63,-1-3 0,-4 3-182,-4 1 1,-4-1-302,-1-3 1,-4 3 935,1-3 0,-3 3 0,0 1 0</inkml:trace>
  <inkml:trace contextRef="#ctx0" brushRef="#br0" timeOffset="84">21951 16081 7883,'-18'-7'0,"2"-3"82,4 2 1,6 2 145,2-1 1,-1 3 13,1-4-76,0 6 0,6-7-94,1 5 1,0 0 102,5 4 1,-1-4-17,5 0 0,-1 1-8,0 3 0,1 0 31,-1 0 0,6 0-10,2 0 1,-1 0-54,1 0 1,-2 0 2,2 0 1,3 0-47,-3 0 0,1-2-126,-1-1 1,2 1 42,-6-2 0,0 2-314,-3-2-90,-1 3 147,0-9-930,-4 3 831,-2-4 1,-10 0-846,-3-1 1208,-2 6 0,-6-4 0,-2 3 0</inkml:trace>
  <inkml:trace contextRef="#ctx0" brushRef="#br0" timeOffset="85">21905 15761 7853,'0'-12'775,"0"1"0,5 1-675,3 2 0,2-1 80,1 5 0,2-1 0,2 2 1,3 1 124,5-1 1,4 1 152,-1 2 1,5 0-108,-5 0 1,5 0-155,-4 0 0,3 0-123,-3 0 1,-1 0 100,-3 0 0,0 0-147,0 0 1,-4 0 135,0 0 0,-4 0-1340,4 0-307,-5 0 1483,3 0 0,-16 0 0,-2 0 0</inkml:trace>
  <inkml:trace contextRef="#ctx0" brushRef="#br0" timeOffset="86">15921 17268 7256,'0'-6'1505,"0"1"-848,0 0-5,0 4 163,0-4-287,0 5 0,0 5-357,0 2 0,1 1-108,3 3 1,-2-1 76,6 9 0,-4-3-94,3 3 0,1 0-25,3 4 1,-3-1 64,0 1 1,-1 0-78,5 0 0,-5-2 75,1-1 0,-1 1-190,5-2 1,-1-1 90,1 1 1,-5-5 52,1 1 1,0-2-97,3-2 1,0 1 77,1-1-151,-1-5 0,-3 3 55,-1-5-214,-4 0 225,2-4 0,-5-1-35,0-3 0,0-3 12,0-4 0,0 0-155,0-1 1,-4-3 146,0 0 1,-4-6-5,0 2 0,2-1 124,-2 1 0,4-2-62,-3 1 1,4 3 139,-1-2 0,2 6-43,-2 2 0,3-1 253,-3 5 24,3 1 134,1 1-357,5 5 1,-3 5-45,6 3 0,-1 4-76,5 3 1,-1-1 83,1 5 0,0-4-131,4 4 1,-2-1 47,5 1 0,0 1 76,3-5 0,1 1-33,0-5 0,0 0 8,0 1 0,-4-5 18,0 1 0,-5-4 13,1 3 1,-2-4-124,-2 1 144,1-3-178,-1-1 1,-5-1 70,-2-3 1,-3 1-31,-1-4 0,0-1 16,0-3 0,-5-2-3,-2-2 1,0 1-6,0-5 0,-1 0 2,-3-4 1,3 0 39,1 0 0,0 1-17,0-1 0,-2 0 20,5 0 0,0 1-22,4 3 1,0 2 18,0 1 0,0 7-163,0-2-234,0 2 108,0-2-258,0 4-273,0 2 1,1 5 342,3 0 1,-1 0-1041,4 0 1507,1 0 0,3 0 0,1 0 0</inkml:trace>
  <inkml:trace contextRef="#ctx0" brushRef="#br0" timeOffset="87">16606 17223 7838,'-8'0'0,"1"0"138,4 0 71,-2 0 834,5 0 0,0 5-835,0 2 1,1 4 2,3 0 1,-1 4-162,4 0 0,-3 4 109,4-3 0,-4 4-28,3-1 0,-3 3 2,4 0 0,-6 0-133,2-3 1,1 1 57,-1-4 1,5 3-173,-2-4 0,0 0 96,0-4 1,-3 1-86,4-1 1,-6 1-252,2-1 168,2-5-241,-4 5 62,3-10-367,-5 9 1,-2-9 731,-1 3 0,-4-3 0,-4-1 0</inkml:trace>
  <inkml:trace contextRef="#ctx0" brushRef="#br0" timeOffset="88">17006 17303 9045,'0'-7'880,"1"2"-406,3 5-259,-3 0 0,5 1-26,-2 3 0,-3 3-72,3 4 0,-1 4 117,1 0 0,-3 6-189,3-2 1,-2 2-9,2 2 1,-3 0 53,3 0 1,-1 0 6,0 0 0,0-4-102,5 0 0,-6-4-73,2 4 1,1-5 24,-1 1 1,3-6-619,-3-1 489,0-6 1,-3 7-1629,3-5 957,-3 0 852,4-4 0,-10-5 0,-1-2 0</inkml:trace>
  <inkml:trace contextRef="#ctx0" brushRef="#br0" timeOffset="89">16777 17268 8859,'5'-11'484,"3"3"-712,7 1 0,-1 4 9,5-1 1,0-1 803,4 1 0,-4-1-204,0 2 1,0 1-61,4-1 1,4-3-199,-1 3 1,2-2-130,-1 1 1,-3 2 84,3-1 0,-5-2 63,-3 1 1,2 0-13,-6 4 1,4 0-37,-4 0 1,1-4 89,-5 0 1,-3 1-81,-1 3 0,-3 0 138,4 0-73,-6 0 1,4 0 365,-2 0-126,-2 0-249,8 5 0,-9 1-141,3 5 0,-2 1 59,2-1 0,-3 2-149,3 2 1,-3 3 139,-1 5 1,4 1-106,0 3 1,0-2 62,-4 5 1,4-3-143,-1 3 1,5-4 21,-4 0 0,1-3 110,-1-4 1,-2 3-58,6-3 0,-2-3-47,2 0-89,2-4 1,-7-1-68,4-4-367,-4 3-911,2-8 669,-5 3-192,0-5 0,-4-5 457,0-3 1,-3 2 586,3-2 0,-5-5 0,3-4 0</inkml:trace>
  <inkml:trace contextRef="#ctx0" brushRef="#br0" timeOffset="90">17588 17223 7800,'0'-12'296,"0"1"267,0-1 86,0 1 0,4 3 95,0 1 586,0 4-888,-4-2 0,1 10-199,3 3 0,-3 7-112,3 4 0,-3 0-88,-1 4 1,1-3-188,3 7 0,-3 2 170,3 2 0,-3 2-64,-1 1 1,0-1 1,0-3 1,0 2-106,0-5 1,4-2 53,0-6 0,5 1 5,-1-4 0,-2-5 48,1-3 0,-4-5-224,1 5-152,2-5-92,-5 2 1,4-7-644,-5-1 0,-1 0 46,-3-5 1099,-7 6 0,-7-8 0,-5 3 0</inkml:trace>
  <inkml:trace contextRef="#ctx0" brushRef="#br0" timeOffset="91">17234 17485 8307,'10'-1'880,"-2"-3"1,6 2-820,-3-6 0,8 6-126,0-2 0,3 1 421,1-1 0,1 3-107,2-3 0,4 3-93,4 1 1,0-4-59,0 0 0,-4 1-98,-4 3 0,-2-5 0,-1-2 0</inkml:trace>
  <inkml:trace contextRef="#ctx0" brushRef="#br0" timeOffset="92">18353 17200 7833,'0'-7'1121,"0"-3"-456,0 9-172,0-4-73,0 5 1,2 5-242,1 3 0,-1 6-25,1 1 1,-1 4-104,-2-4 1,4 5-39,-1-1 0,2 3-136,-1 1 1,1-4 13,3 0 0,2-1 107,-2 1 1,-2 1-60,2-5 1,-1 1 12,5-5 0,-2 0 34,-3 1-78,4-1-59,-5 1 0,0-5-750,-2 1 407,-3-6 1,-6 3 493,-2-5 0,-3 0 0,-2 0 0</inkml:trace>
  <inkml:trace contextRef="#ctx0" brushRef="#br0" timeOffset="93">18171 17223 7855,'0'-12'0,"0"1"0,0-1 0,0 1-177,0 0 0,1 0 58,3 4 1,2-3 639,5 2 1,1-2-150,-1-2 1,1 6-6,-1 2 1,2-1-138,2 1 1,-1 1-52,5 3 1,-1 0-64,1 0 1,2 1 54,-2 3 0,3-3-172,1 3 1,1 1 75,3-1 1,-7 3-233,3-3 0,-4 5-44,0-1 0,-3 2-8,-4 1 0,-2-3 26,-2-1 0,-3 1-106,-5 3 0,-2 1 26,-1-1 1,-9 1 138,-7-1 1,-3 1-32,0-1 0,-2-3 19,-3-1 1,3-3 96,-3 4 1,3-6-134,1 2 1,2-3 0,2-1 0,2 4-137,6 0 25,4 0 283,2-4 0,5 0 0</inkml:trace>
  <inkml:trace contextRef="#ctx0" brushRef="#br0" timeOffset="94">18810 17120 7803,'0'-6'-72,"0"0"1,-1 6 1363,-3 0-470,3 0-114,-4 0-290,5 6 0,0 0-79,0 5 0,0 5-298,0-1 0,0 5 79,0-1 1,0 4-59,0 4 0,4 2-15,-1 5 1,5-5-145,-4-2 0,3 1 57,-3-2 1,1 1-51,-1-4 1,-1-5 9,4-3 1,-3 1 98,4 0 1,-6-5-181,2-3 1,-1-2-390,0 2-523,-1-3 306,3-5 509,-5 0 1,-10-5 0,-3-2-1</inkml:trace>
  <inkml:trace contextRef="#ctx0" brushRef="#br0" timeOffset="95">18764 17120 7818,'7'-12'404,"3"2"140,-2 3 0,6-2-169,1 5 0,1-4 27,0 5 1,-3-1-186,6 4 1,-3 0 0,3 0 0,-4 0-100,4 0 0,-4 1 52,4 3 0,-3 2-381,3 6 1,-4-5 205,4 1 0,-5-1 134,1 5 0,-6 1-57,-2 2 0,-4-3-117,1 4 1,-3-4-161,-1 0 1,-5-1-113,-3 1 0,-3-1-127,-4 1 1,1-1-48,-5 0 1,0 1 376,-4-1 1,5 1 524,3-1 0,-2 0-782,2 1 0,4-1 279,3 1 0,6-5 51,-2 1 0,3 0-40,1 3 7,0 0-125,5 1 1,1-2 98,5-2 1,2 0-135,2-4 1,-2 0 71,2-4 0,2 4 67,-2 0 1,4 0 40,-4-4 0,4 0-7,-4 0 1,4 0 27,-3 0 1,-1 0 222,-4 0 111,1 0-102,-6-6 895,4 5-447,-8-4 694,3 5-301,-5-5 46,0 4-432,0-4 220,0 5-818,5 0 1,-4 1 109,3 3 1,1 2-362,-1 6 1,1 4 24,-1 3 1,-2-1-68,6 1 0,-1-4 17,5 4 1,0-5-55,4 1 0,-2-2 153,5-2 1,0-4 52,4-3 1,-1 1 61,1-2 0,5 0-66,3-7 1,-2 2 132,1-6 0,-3-1 58,3-6 1,-4 1 180,0-5 0,-3 4-76,-4-4 0,2 0 188,-6-4 0,-1 0-226,-7 0 0,-2 0-40,-5 0 1,-1 1-249,-3-1 0,-3 1 108,-9 3 1,-3-1-180,-7 5 1,-3 3-192,-6 5 1,2 4-360,3-1 1,-3 4 364,2 4 1,2 4 32,-1 7 1,4-1-74,0 5 0,3-4 119,4 4 1,2-5-455,6 1 1,5-2-15,2-2 747,3 1 0,1 4 0,0 2 0</inkml:trace>
  <inkml:trace contextRef="#ctx0" brushRef="#br0" timeOffset="96">19735 17257 7791,'2'-11'-227,"1"-1"0,-1 1 386,1-1 1,-1 5 332,-2-1 66,5 5 271,-4-2 78,4 5-243,-5 0-166,0 5 0,0 6-132,0 4 0,0 1-328,0 0 1,1 0 28,3 3 1,-1 3-132,4-3 0,-3 2 135,4 2 0,-4-1-85,3-3 1,-4 2-315,1-2 0,1 2 139,-2-2 1,2-3-119,-1-4 1,-2-1-40,1 0 1,0-4-415,1-3-227,-3-3-426,4-1 1413,-5 0 0,-5-5 0,-1-2 0</inkml:trace>
  <inkml:trace contextRef="#ctx0" brushRef="#br0" timeOffset="97">19667 17177 7813,'7'-11'0,"1"-1"0,0 1 187,3-1 0,0 2 122,1 3 0,-1-2 215,1 5 0,-5-4-178,1 4 0,3 1-80,5 3 1,-1 0-177,-4 0 1,4 0 117,1 0 0,0 3-196,-1 1 0,-2 4-46,2-4 0,-2 3-53,-2-3 1,3 5 61,-2-1 0,2-2-175,-7 2 0,2-5 12,-1 5 1,1-4-71,-5 3 1,-1-3 86,-3 4 1,-5-4 72,-2 3 1,-5-3 73,-3 4 0,-1-5 21,-4 5 1,0-4 144,5 3 1,0-4-108,3 1 150,1 2 0,1-3-82,2 4-19,3-4 135,5 7-174,5-9 1,1 8 37,6-5 0,1 1-44,2-1 0,-1-2 4,5 6 0,-4-5 16,4 0 0,-1 4 14,1 0 0,1 0 34,-5 0 0,4 1 14,-3 3 1,-1-1-175,-4-2 1,1 2 112,-1-2 1,-5 2-128,-2 1 0,-2 1 82,-2-1 0,0 2-9,0 2 1,-9-2-36,-3 2 0,-8-1-11,-3 1 0,-1-1-12,-6 5 1,0-5 1,0 1 0,2-2 112,5-1 0,2-5-67,2 1 0,3-4-681,9 3 123,-3-4 203,3 2 0,1-6-66,2-3 0,8-1-792,3-3 1218,4-2 0,5-2 0,2-5 0</inkml:trace>
  <inkml:trace contextRef="#ctx0" brushRef="#br0" timeOffset="98">20169 17565 10196,'7'0'3473,"-2"0"-3289,-5 0 0,0-5 0,0-1 0</inkml:trace>
  <inkml:trace contextRef="#ctx0" brushRef="#br0" timeOffset="99">20889 17029 7763,'0'-7'327,"5"2"0,-3 5-109,6 0 1,-4 0 233,3 0-237,1 0 0,3 0-21,1 0 1,-1 4-145,1 0 0,-1 3 40,1-3 0,-1 5-60,0-1 0,2-2 26,2 2 1,-1-5-169,5 5 1,0-2 11,4 2 1,0 1 1,0-5 1,0 5-7,0-2 1,-1-1 96,1 2 1,0-4 205,0 4 1,-4-2-25,0 1 0,-5 0 0,1-3 1,-2-3 53,-2 3 44,-4-3-99,3-1-240,-9 0-1,4 5 97,-5-4 0,-1 4-51,-3-5 64,3 5 0,-8-2-1,5 5 1,-1-5 16,1 5 0,2-5 93,-6 0 1,0 4-131,-3 0 0,0 0 42,-1 0 1,-3-3-118,0 4 0,-4-4 108,3 3 0,-3-3-88,4 4 0,-5-5 0,1 5 1,1-4-106,-1 3 0,0 0 47,-4 0 1,0 2-83,0-5 0,1 5 72,-1-1 0,0-2-101,0 2 1,2-2 243,2 1 1,2 2-116,6-5 186,-1 5 1,6-6-76,2 4-77,-2-4 6,4 2 0,-1-5-180,6 0-124,-1 0-503,8 0-520,-9 0 1360,4 0 0,0-5 0,2-2 0</inkml:trace>
  <inkml:trace contextRef="#ctx0" brushRef="#br0" timeOffset="100">22225 16994 7769,'0'-11'-356,"0"-1"0,0 5 311,0-1 1,-4 1 334,0-5 0,-3 5-30,3-1 1,-5 0 109,1-3 0,-2 3-120,-1 1 1,-1-1-4,1-3 0,-2 3-30,-2 0-67,2 6 1,-3-7 17,5 5 0,-1 0-93,1 4 1,-5 0-21,1 0 1,-1 2 64,1 1 1,1 4-156,-5 4 1,3 4 27,-3 1 1,1 4-52,-1-1 1,2-1-30,1 1 0,5-1 74,0 1 1,0 1-48,8-5 1,-1 0-140,4-3 1,0-1 17,0 1 1,9-6-110,2-2 1,3 1-25,-2-1 1,3-1 139,0-3 0,5 0 158,-1 0 1,-1-1-63,1-3 0,-5-1 135,1-2 0,-2-3 19,-2 2 1,1-2 261,-1-2 1,-1 1 214,-2 0 1,1-1-204,-5 1 1,1 3 35,-1 0 1,-2 1 212,6-5-485,-6 6 0,3 0 39,-5 2-252,5 3 0,-3 1 140,2 7 1,-3 7-35,-1 1 0,0 6-96,0-2 1,0 2 34,0 2 0,-4 1 20,0 3 1,0 2 54,4 5 1,2-4 75,1-4 1,0 2-140,5-1 0,-2-2-114,2-6 1,0 2 79,-4-6 1,5 0-48,-1-4-130,-3 1 0,1-2-170,-2-2-532,-3-3 327,4-5-260,-5 0 0,-5 0 888,-2 0 0,-4-5 0,0-2 0</inkml:trace>
  <inkml:trace contextRef="#ctx0" brushRef="#br0" timeOffset="101">22693 16960 7784,'0'-11'0,"0"-1"94,0 1 1,2-5 239,1 1 1,-1 0-103,1 4 1,-1-1-2,-2 1 0,0-1-109,0 1 1,-5 0 41,-3-1 1,2 1 25,-2-1 1,0 5-31,-3-1 0,0 5-91,-1 0 0,-1 1 77,-2 2 1,1 2-162,-5 1 1,1 4-43,-1 4 1,-2 4 76,2 1 0,-1 4-28,0-1 1,0-1 41,5 1 1,1-1-175,6 1 0,0 1-54,4-5 0,0 0-85,4-3 1,1-2 35,3-2 0,2 0 21,6-4 1,-1 1 131,1-1 0,0-3-24,3 3 0,-1-2 78,5-2 0,-3-4-70,3 0 0,-4-1 137,4 1 1,-5-2 58,1-6 1,-2 5 187,-2-1 0,1 0 15,-1-3 0,-3 0 120,-1-1 0,-3 1-66,4-1 0,-6 5-50,2-1 1,-1 4-157,0-3 263,-1 4-396,3-2 0,-6 11-54,-3 6 0,1 4-58,-4 7 1,0 1 135,0 3 1,-2-2 58,5 6 1,-4-1 23,5 4 0,-1-3-58,4-1 0,0 0 250,0 0 1,0-2-47,0-5 1,4-2-342,-1-2 1,5 3 18,-4-3 1,3-3-7,-3 0 0,4-4-24,-4 0 0,-1-1-170,-3 1 1,0-5-808,0 1 369,0-6-464,0 4-52,0-6 469,0-6 1,0 4 745,0-6 0,-5 1 0,-1-5 0</inkml:trace>
  <inkml:trace contextRef="#ctx0" brushRef="#br0" timeOffset="102">23241 16846 7832,'6'-7'1009,"-5"2"-134,4 0-305,-5 4-257,0-4 0,-1 6-83,-3 3 1,0 2-21,-7 6 0,2 3-205,-7 0 0,3 6 107,-3-2 1,-1 6-77,-6 2 1,4 4-24,0 0 0,-2 6 82,-5 1 0,2 0 0,-3-4 0,0-5 11,4-2 0,-1-3-96,9-1 0,0-5 116,3-3 0,6-3-221,2 0 0,-1-5 44,1 1-654,1-5 26,3 2-2293,0-5 1410,0-5 1562,-6-2 0,5-9 0,-4-2 0</inkml:trace>
  <inkml:trace contextRef="#ctx0" brushRef="#br0" timeOffset="103">23013 16777 7983,'0'7'751,"0"3"1,0-8-207,0 6-906,0-6 1,0 5 147,0-3-1229,0-3 1442,0 9 0,0-9 0,0 4 0</inkml:trace>
  <inkml:trace contextRef="#ctx0" brushRef="#br0" timeOffset="104">23127 17291 8703,'0'-6'2296,"0"1"-3775,0 5 1196,0 5 283,0-4 0,-5 9 0,-1-3 0</inkml:trace>
  <inkml:trace contextRef="#ctx0" brushRef="#br0" timeOffset="105">20946 17634 9050,'0'-7'2314,"0"2"-1266,0 5-492,5 0-347,-4 0 0,6 0 13,-4 0 0,0 0-20,5 0 1,-1 0-14,5 0 1,-1-3-59,0-1 0,1-1-169,-1 1 1,1 1-224,-1-4 1,0 3 189,1-4 0,-1 5-76,1-5 1,-1 2 44,1-2 0,-1-2 9,0 2 0,2-1 39,2 2 1,-2-3 15,2 2 1,2-2-59,-2-2 0,5 5-121,-1-1 0,-1 2 34,1-2 1,-4 2 53,4 2 1,-5 3 140,2-3 1,-4 1 2,0 0 1,-5 1 232,1-1 1,-4 1 97,3 2 40,-4 0-326,2 0-2212,-5 0 0,-5 4 2152,-3 0 0,-2 5 0,-1-3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3T09:23:44.1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11969 14413 7739,'0'-11'170,"0"-1"1,0 1 0,1-1 0,2 1 749,1 0 1,3-1-602,-3 1-402,0 4 0,0-3 84,0 3 1,1 2-340,-2 1-61,-1 3 215,3 1-141,0 0 227,1 0 0,6 0 12,-1 0 1,-1 5 44,-2 2 1,6 0 16,-3 0 1,3 1 26,-2 3 0,3-3-30,0-1 0,1 0 45,0 0 0,-4 2-38,4-5 0,-4 1 110,0-1 0,-1-3-109,1 3 90,-1-3-67,0-1 0,1 0 3,-1 0 1,1-1-1,-1-3 1,-2 2-8,2-6 0,-2 0 49,7-3 1,-4 0-42,0-1 0,-2 1 119,-3-1 1,2 1-74,-5 0 1,4 3-41,-4 0 1,1 4-24,-2-3-5,-1 4-84,3-2-111,-5 0 0,1 4-460,3-3 432,-3 3 1,4 6-840,-5 3 1076,0-3 0,-5 10 0,-1-2 0</inkml:trace>
  <inkml:trace contextRef="#ctx0" brushRef="#br0" timeOffset="1">11946 14733 7894,'0'-12'2,"0"1"0,0 3 354,0 1 1,0-1-64,0-3 0,5-1-173,3 1 0,2 3 110,1 1 0,5-1 0,-1-3 0,4 1-23,-4 2 1,4-1-104,-4 5 1,2-3-193,-2 3 0,-2 0 117,2 4 0,-2 0-143,-2 0 0,-3 1 37,-1 3 0,1 1-35,3 3 1,-3 2-47,0-2 0,-4 2-21,3 1 0,-3 4 2,4 1 0,-2-1 96,2-4 1,2-3-113,-3-1 1,3 0 62,2 0 1,-5 2 110,1-5 0,0 0 37,3-4 1,4 0 159,1 0 0,0-4-91,-1 0 1,-1-8 117,5 0 0,-5-2-68,1 3 1,-3-1-80,-4 1 1,0 0-96,-4-1 0,0 5 90,-4-1 0,-5 5-1152,-3 0 1099,-2 1 0,-1 7 0,-1 2 0</inkml:trace>
  <inkml:trace contextRef="#ctx0" brushRef="#br0" timeOffset="2">12837 14322 8003,'0'-12'39,"0"1"65,0 0 1,0 3 129,0 0 1,4 1 219,0-5-214,5 1 1,-3-1-14,5 1 0,-3 0-55,0-1 0,-1 2 34,5 2 1,-1-2-130,0 3 1,-3 2 49,0 1 0,-1-1-133,5 1 0,-1 0-94,1 4 1,-1 0 92,0 0 1,1 0-41,-1 0 1,1 5 51,-1 3 1,-1 2-235,-2 1 0,1 6-21,-5 2 0,-1 2-34,-3 2 1,0 4 81,0 0 0,-5 3-115,-2-3 0,-4-1 8,0-3 1,0 0 106,-1 0 0,1-2 93,-1-2 1,5-2-63,-1-6 1,1 3 208,-5-2 0,4 2 36,1-7 0,3 0 67,-4 0 0,6-3 5,-2 4 292,3-6 70,1 8-178,0-8-72,5 3 1,3-1-110,7-1 0,-3 1 55,4-4 0,-2 0-38,1 0 0,-1 0 101,5 0 0,-1 0-126,1 0 1,2-4 8,-2 1 1,-1-1-224,1 4 1,-5 0 139,1 0 0,-6 0-866,-1 0 384,-6 0 66,8 0 1,-8 1-238,2 3 1,-4 1 585,-4 2 0,-3 4 0,-4-5 0</inkml:trace>
  <inkml:trace contextRef="#ctx0" brushRef="#br0" timeOffset="3">13225 14208 7995,'0'-8'553,"0"0"0,2 6-620,1-2 1,4 1 213,4 0 0,1 1 30,-1-1 0,4 1-255,1 2 1,4 0 108,-1 0 0,6 0-152,2 0 1,1 0 85,-2 0 1,0-4-66,4 1 1,-4-1 37,0 4 1,-3-4 159,-4 0 0,1 0-14,-4 4 1,-1 0-8,-4 0 1,1 0 270,-1 0-107,-4 0-95,-2 0-34,-5 0-28,0 6-61,-5 0 0,2 5-33,-5 1 1,5 0-14,-5 4 0,4 0 9,-3 3 0,3 3 28,-4-3 1,1 4-62,-5 3 1,1-2 62,-1 3 0,1-2-169,-1 2 1,1-7 30,0 3 1,3-4-92,0 0 1,5 2 133,-5-6 1,5 0-9,0-4 0,1 1-25,2-1 1,0-3 14,0 0 1,0-5-448,0 5 222,0-6-107,0 4 0,2-6-133,1 0 562,-1 0 0,3 0 0,-5 0 0</inkml:trace>
  <inkml:trace contextRef="#ctx0" brushRef="#br0" timeOffset="4">14093 14230 7916,'0'-6'902,"0"-4"-505,0 9-213,0-4 1,-3 6-30,-1 3 0,-1 2 81,1 5 1,1 1-247,-4-1 1,3 2 85,-4 2 0,1 3-72,-5 5 1,1 0-23,-1-1 1,-3 1-131,0 0 1,0 3-47,3-4 0,1 2-44,-1-8 1,2 3 69,3-4 1,-2 0-29,5-3 73,0-1 60,-1 0 1,4-3-180,-3 0 7,3-6-238,1 3-338,0-5 256,-5 0 555,3 0 0,-8 0 0,4 0 0</inkml:trace>
  <inkml:trace contextRef="#ctx0" brushRef="#br0" timeOffset="5">13922 14208 7931,'6'-12'-1167,"-2"1"2321,-3 4-677,-1-3 1,-1 9 146,-3-3-410,3 3-281,-9 1 1,7 0 101,-4 0-256,4 5-403,-2 1 1,5 6 170,0-1 453,0-5 0,0 10 0,0-4 0</inkml:trace>
  <inkml:trace contextRef="#ctx0" brushRef="#br0" timeOffset="6">14059 14584 11649,'0'7'232,"0"-2"0,0-4-1250,0 3 840,0-3 0,0 6 178,0-4 0,0-1 0,0 3 0</inkml:trace>
  <inkml:trace contextRef="#ctx0" brushRef="#br0" timeOffset="7">14813 14345 8088,'-6'-7'-179,"0"1"-23,6 2 0,-1 3 720,-3-3 12,3 3-128,-9-4-88,4 3-145,-6-3-61,1 5 0,-1 2-122,1 1 1,-1 2 115,1 3 1,0 2-123,-1-2 0,1 6-66,-1 1 1,1 4 89,0-4 0,0 2-133,4-2 0,-2 2 17,5 2 1,0-3 46,4-5 0,2 5-20,1-1 1,4-1-17,4-6 1,2 0 89,2-4 1,-1 4 18,5-4 0,4-1 62,4-3 1,0 0-96,0 0 1,-3-5 184,3-2 1,1-3-84,-2-2 0,1-1-31,-4-2 1,-5 3 14,-3-4 1,-4 2-3,-3-1 0,-3 2 12,-5-2 0,-1 1-7,-3-1 1,-4 1 68,-7-5 0,1 5 122,-5-1 1,-1-2 117,-7 2 1,3 0-1023,-3 4 1,5-1-173,3 1 1,-2 4 405,6 4 0,0 1-190,3 2 311,1 0 1,1 2-289,2 1 582,-2-1 0,4 13 0,-6-2 0</inkml:trace>
  <inkml:trace contextRef="#ctx0" brushRef="#br0" timeOffset="8">15144 14265 7979,'-5'-12'474,"4"1"-58,-4-1-1,5 1-38,0 5-247,5 1 0,-3 5 19,6 0 0,-6 2-159,2 6 0,-1-1-37,1 9 1,-2 1 89,6 2 0,-6 3-44,2 1 0,1-2 62,-1-2 1,4 3-160,-5-3 1,1-1 98,-4 1 1,4-5-76,0 1 0,1-2 49,-1-2 0,-3 0-91,3 1 1,-3-4-220,-1-1 178,0-4-539,5 2 225,-4 0 143,4-4 0,-6 4-431,-3-5 60,3 0 699,-9 0 0,4-5 0,-6-1 0,1-6 0</inkml:trace>
  <inkml:trace contextRef="#ctx0" brushRef="#br0" timeOffset="9">15178 14482 7979,'-1'-8'-271,"-3"0"-194,3 6 481,-4-3 245,5 0-122,0 3 1,0-4 115,0 2-224,5 3 0,5-4 50,5 5 0,2-1-127,-2-3 0,-1 3 100,5-3 0,0 3 4,4 1 1,0-4-39,0 0 0,2-1-12,-2 1 0,1 3-151,-9-3 0,0 1-50,-3 0-483,-1 1 676,-4-3 0,-2 5 0,-5 0 0</inkml:trace>
  <inkml:trace contextRef="#ctx0" brushRef="#br0" timeOffset="10">15110 14288 7969,'0'-12'0,"0"1"0,0-1 0,1 1 437,3-1 0,6 2 8,5 3 0,6-4-190,-2 4 0,1 1-49,-1-2 1,6 4 27,-2-4 0,0 6-143,0-2 0,-7 3 146,7 1 1,-4 0-645,0 0 1,2 1 253,-6 3 0,0 1 153,-4 3 0,1 7 0,-1-2 0</inkml:trace>
  <inkml:trace contextRef="#ctx0" brushRef="#br0" timeOffset="11">16161 14242 7058,'0'-7'874,"0"2"0,1 5-826,3 0 1,-2 4-45,6 0 1,-4 5 77,3-1 0,-4 5-100,1 3 0,1 0 35,-2-1 1,1-1 39,-4 5 0,0-5-52,0 2 0,0 0 9,0-1-116,0 1 1,0-5 66,0 0-337,0 1 0,-1-5-61,-3 1-518,3-5 951,-9 2 0,3-5 0,-4 0 0</inkml:trace>
  <inkml:trace contextRef="#ctx0" brushRef="#br0" timeOffset="12">15886 14276 7953,'7'-11'-605,"3"3"423,-2 0 0,2 1 443,1-5 0,6 5-13,2-1 1,2 4 119,2-3 1,1 4-124,3-1 1,-3-1-54,3 2 1,2-3-54,1 3 0,-1 1 42,2-1 0,-6 1-227,2 2 0,-3-4 86,-1 1 1,-2-1-96,-2 4 0,-2 0-118,-6 0-88,1 0 221,-1 0-293,1 0 275,-6 0 43,-1 0 1,-4 0 69,3 0-20,-3 5 1,6 0 8,-3 3 0,-3 3 12,3 0 1,-3 2 14,-1 6 1,4 0-21,0 4 1,-1 4 9,-3-1 1,0 1-28,0-4 1,2 0 9,1 0 0,-1-2-49,1-2 0,0-1 40,1-3 0,-2-3-84,6-1 0,-6 0-31,2-3 1,-1-3-422,1-1-3,-3-3-441,4-1 17,-5 0 928,-5-5 0,-1-1 0,-6-6 0</inkml:trace>
  <inkml:trace contextRef="#ctx0" brushRef="#br0" timeOffset="13">16412 14299 7953,'-7'-11'0,"2"-5"300,5 1 0,0 0-20,0 3 0,2 1-37,1 0 1,4-1-58,4 1 1,2 3-58,2 0 1,2 5 62,2-5 1,2 6-100,-2-2 1,3 2-114,1 2 1,0 2 85,-1 2 0,0 1-183,-3 2 0,1 3 35,-5-2 0,-1 6 9,-6 1 0,1 4-67,-5-4 1,-2 6-174,-6-2 1,1-1 37,-9 1 1,3-2-49,-6 2 1,-1 2 171,0-6 1,1 0 19,4-3 1,-1 3 201,1 0 0,3-4-138,1-3 1,3 0 78,-4 3 0,6-3 168,-2-1 37,3-4 0,2 6-80,3-5 0,2 3 26,6-3 0,3 0-141,0-4 1,4 0 26,-4 0 1,4 0-25,-4 0 0,5 0 25,-5 0 0,0 0-362,-4 0 1,5 0 27,-1 0 1,-4 0 283,-3 0 0,0 0 0,3 0 0</inkml:trace>
  <inkml:trace contextRef="#ctx0" brushRef="#br0" timeOffset="14">16903 14230 7997,'0'-11'0,"4"0"115,-1-1 1,1 5 454,-4-1 5,0 5 273,0-2-606,0 5 0,4 2-14,0 1 0,1 8-193,-1 4 49,-3 5 0,4-2 38,-5 5 0,4 1-100,0 2 0,0-1-122,-4 1 0,1-2 66,3-1 0,-3 0-236,3 0 1,-2-5 105,2-3 1,-1-3-964,4 0-56,-4-1 1183,7 1 0,-4-1 0,6 1 0</inkml:trace>
  <inkml:trace contextRef="#ctx0" brushRef="#br0" timeOffset="15">17086 14596 7980,'0'-8'-164,"0"1"0,1 3 0,1-4 416,2-1 0,0 3-103,-4-2 0,0 1 65,0-5-105,5 1 1,-4-1-26,3 1 0,-3 0-18,-1-1 0,2-3-117,2 0 1,-3 0 55,3 3 0,-3-3 71,-1 0 0,0-4 11,0 3 0,0-3-28,0 4 0,0-1-2,0 0 1,4 4-9,-1-3 0,3 2 4,-3 1 0,0 1 1,5 0 0,-5 0-4,5 4 1,-4-2 194,3 5-184,1 0 1,0 4 173,-1 0-204,1 0 0,3 5 3,1 3 1,-1 3 6,1 5 0,-1-2-103,0 5 0,1-2 67,-1 2 0,1 3-106,-1-3 0,2 3-12,2 0 0,-2 0 101,2-3 1,-2 3-105,-2-3 1,0-3 47,1-1 0,-5-2-3,1-2 1,0 1-11,3-1 0,-5-3-90,-2 0 0,1-5-869,-1 5 487,0-5 553,-4 2 0,-5-5 0,-1 0 0</inkml:trace>
  <inkml:trace contextRef="#ctx0" brushRef="#br0" timeOffset="16">17108 14493 8040,'-6'-1'-46,"2"-3"0,4 1-95,4-4 1,-1 4 192,4 0 1,2-3 134,6 3 1,-1-2 71,5 1 1,-3 1-58,3-4 0,0 4-171,4-1 0,-2-1-10,-2 1 0,1-3-213,-4 3 1,3-1-96,-4 1 1,0 2-218,-3-6 1,-1 5 503,0 0 0,1-4 0,-1 1 0</inkml:trace>
  <inkml:trace contextRef="#ctx0" brushRef="#br0" timeOffset="17">17508 14288 8040,'-7'-8'-64,"-1"0"1,5 4 252,0-3 0,1 3 381,2-4-108,0 6 273,-5-8-524,4 8 0,-4-1-200,5 6 1,1 5 88,3 7 0,-1 2-84,4 2 1,-3 2-65,4-2 0,-5 4 61,5 4 1,-4-3-42,3 3 1,-3-4 43,4-4 0,-6 1-140,2-5 1,1 0 46,-1-3 1,0-5 39,-4 1 0,1-5-27,3 0-190,-3 4 145,4-6 1,-10 4-152,-2-5 0,0-4 88,0 0 1,0-4 86,0 0 1,-2-2 113,5-2 0,-4 1-6,5-1 1,-3-3 174,3 0 0,1-5-107,-1 1 0,1 1 127,2-1 0,0 1-100,0-1 0,0 3 99,0 4-64,0 1 0,4 3-70,0 1 0,5 4-47,-2-1 1,4 8 26,0 4 0,2 6-129,2 1 1,-1 5 4,5-1 1,-4 3-120,4 1 0,-4-2-20,4-2 1,-1 3 50,1-3 1,2-3 129,-6-1 1,1-3-64,0-4 0,-4 0 216,3-4 1,2 0 94,-2-4 0,0 0 153,-3 0 0,-5-5-26,1-3 1,-5-2 90,0-1 1,-1-1-18,-2 1 0,0-4-120,0-1 0,-2-4-244,-1 1 1,-2-2 135,-3-2 1,-2 0-293,2 0 1,-2 0-47,-1 0 0,3 1-36,0-1 1,2 4-55,-2 0 0,-1 5-630,6-2-176,-1 4 63,4 0 61,0 6 1,1 1 308,3 5 1,-2 1 598,6 3 0,0 7 0,3 7 0</inkml:trace>
  <inkml:trace contextRef="#ctx0" brushRef="#br0" timeOffset="18">18216 14208 7751,'-5'-7'-275,"-1"-3"1184,-6 4-697,1-1 1,0 1-38,-1 2 0,5 3-225,-1-3 0,0 3 64,-3 1 1,1 5 99,2 3 0,-2 2-74,2 1 1,-2 2 0,-1 2 0,-1-1 1,1 5 1,0 0-31,-1 4 1,2 0-91,2 0 0,-1-2 87,6-2 0,-5 5-98,4-5 0,0 4 104,4-8 0,0 4-93,0-3 1,6-1 46,1-4 0,3-3 1,2 0 1,0-5 40,4 5 1,-2-5-1,5 0 0,-4-1-1,4-2 1,-4 0-15,4 0 1,-1-2 10,1-1 1,1-3-7,-5-1 1,5-3 2,-5 2 1,0 2 55,-4-2 1,-4 0 119,-3-3 0,-3 3 19,-1 1 0,-1-1-95,-3-3 0,-3 3-2,-4 1 0,-4 4-15,0-1 0,-5-1-154,5 1 1,-4 1-49,4 3 1,0 0-151,3 0 1,1 3-13,-1 1 1,2 1-187,3-1 1,-2-1-828,5 4 1290,0-4 0,-1 7 0,-1-4 0</inkml:trace>
  <inkml:trace contextRef="#ctx0" brushRef="#br0" timeOffset="19">18399 14219 7916,'-11'-5'-829,"4"2"622,3-4 0,3 3 328,1-4 1,0 5-26,0-5 594,0 5-66,0-7-342,0 9 1,1-5 358,3 2-413,-2 3 0,4-3-23,-2 8-26,-3 2 0,8 9-193,-5 0 1,-1 6-9,-3-2 1,0 2-44,0 2 0,2 0 56,2 0 1,-3 0 45,3-1 0,-3 5-111,-1 0 1,4-2 37,-1-6 0,1 1 35,-4-4 1,2-1 23,1-4 1,-1 1-35,1-1 0,0-1 41,1-2-7,-3 2 4,9-9 1,-3 4 1,4-5 1,0 0 8,1 0 1,-3 0-15,2 0 0,-2-3 16,6-1 1,2-4-15,-2 4 0,1-4-42,0 0 0,-4 3 13,4 1 0,0-1-9,-1 1 0,4 0-34,-3 4 1,-1-3-310,-4-1 1,1 0 160,-1 4-1004,0 0 1198,-4 0 0,-2 0 0,-5 0 0</inkml:trace>
  <inkml:trace contextRef="#ctx0" brushRef="#br0" timeOffset="20">18810 14310 7961,'0'-11'-305,"0"0"0,1 0 146,3 4 147,3-3 1,0 5 624,1-3 162,-6-2-268,3 8 1,-5-1-306,0 6 1,0 8-83,0 4 0,0 5-114,0-1 1,-1 3 119,-3 1 1,3 1-73,-3 2 0,-1-2 68,1 3 1,1-3-239,3-1 1,0 0-70,0 0 1,5-5-8,2-3 1,3-3 93,2 0 0,3-5 101,0 1 1,4-5 103,-3 0 1,4-3-114,-1-3 0,-1 0 17,1-5 1,-2 5 5,3-5 0,-4 4-163,-5-3 1,1-1-104,-1-3 1,-4 3-289,-4 0 1,-1 1 82,-2-5 1,-5 5 453,-3-1 0,-7 0 0,-3-3 0</inkml:trace>
  <inkml:trace contextRef="#ctx0" brushRef="#br0" timeOffset="21">18753 14447 7943,'17'-6'279,"-3"-3"-218,5 5 0,-4-3 9,4 3 0,0-4 32,4 5 0,-3-3 94,3 3 1,-7 0-241,7-5 1,-4 6 115,0-2-522,3-2 1,-9 3-3,2-4 452,-8 4 0,-2-12 0,-5 2 0</inkml:trace>
  <inkml:trace contextRef="#ctx0" brushRef="#br0" timeOffset="22">18764 14253 7961,'-10'-5'-183,"3"-2"0,2 0 244,5 0 1,5 4-45,2-1 0,5-1-84,3 1 1,3-1 64,5 1 0,-1 3-159,1-3 1,5-1 6,3 2 1,2-3-92,1 3 1,-4 1 95,1-1 0,-6-3-249,2 3 398,-8-6 0,2 8 0,-3-5 0</inkml:trace>
  <inkml:trace contextRef="#ctx0" brushRef="#br0" timeOffset="23">19233 14139 8417,'-7'0'337,"-3"0"-398,3 0 0,-4 0 122,0 0 0,0 4-79,-1 0 0,1 5 6,-1-2 0,2-1 22,3 2-79,-4 0 0,10 3 156,-3 1-146,3-1 1,2 0 33,3 1 1,3-2-4,4-2 1,4 2 3,0-3 0,6 0-17,-2 0 1,2 0 23,2 0 1,0 3 3,0-2 1,0-2 89,0 2 0,-1-2-80,1 2 1,-5 2 172,-3-2 1,2 2-29,-2 1 0,-4 1 107,-3-1 1,-6 1-122,2-1 0,-4 4 16,-4 0 0,-7 1-17,-8-5 0,-4 4-21,-3 1 1,-4-1-96,-4-4 1,-4 4-48,0 1 0,0-1-220,4-4 1,4-3-69,4 0 0,3-6-698,4 2 1022,7-3 0,2-1 0,4 0 0</inkml:trace>
  <inkml:trace contextRef="#ctx0" brushRef="#br0" timeOffset="24">19975 14196 7938,'0'-6'-236,"0"-4"0,0 7 1268,0-5-649,0 6-202,0-3-278,0 5 126,0 5 1,0 1-89,0 6 0,0 4 106,0 3 0,-4 3 23,0 1 0,-1 3 18,2 1 1,0 3-51,-5-3 0,6 0-3,-2-4 1,3-1-1,1 1 1,0-5 48,0-3-79,0-2-14,0-2-37,0-4 90,0-2-221,0-5 0,0-5-26,0-3 0,0-2 90,0-2 1,0 0 18,0-3 1,0 1 130,0-5 0,0 0-99,0-4 0,0 0 172,0 0 1,0-4-93,0 1 0,0-2 83,0 1 0,0 3-23,0-3 0,0 5 150,0 3 0,0 2-42,0 6 1,0-1 62,0 1-162,0 4 33,0 2-218,0 5 1,4 5 100,-1 3 1,6 3-36,-1 5 0,2 1 49,2 6 0,-1 0 2,0 0 1,5 0 16,-1 0 0,1 0 100,0-1 0,-4 1-95,3 0 0,2-4 20,-2 0 0,0-5-84,-3 1 0,-1-2 70,1-2 1,-2 1-168,-3-1 1,2-3 85,-5-1 1,0-3-142,-4 4 1,0-4-335,0 3-318,0-4 174,-5 7 0,-1-9-62,-6 3 715,1-3 0,-1-1 0,1 0 0</inkml:trace>
  <inkml:trace contextRef="#ctx0" brushRef="#br0" timeOffset="25">19872 14470 7954,'-6'0'-565,"6"-5"1,8 3 531,7-6 1,-3 4 308,4-3 1,1 4 129,3-1 1,1 2-153,2-2 1,-1 3-111,-3-3 0,2 1-272,-2-1 0,-1 3-298,1-3 1,-5 3 178,1 1 247,-2 0 0,-2-5 0,1-1 0</inkml:trace>
  <inkml:trace contextRef="#ctx0" brushRef="#br0" timeOffset="26">20272 14242 7954,'0'-12'229,"0"1"0,0 0 145,0-1-243,0 6 0,1-3 58,3 5 1,-1 0-15,4 4 1,-3 0-7,4 0 0,-5 7 0,5 4 0,-4 4-233,4 4 0,-5 4 105,5 0 0,-6 0-121,2 3 1,-2 2-66,-2-1 0,0 0 23,0-4 0,3-1 109,1 1 1,4-4-138,-4 0 1,1-5-54,-2 1 1,-1-6 61,2-1 0,-2-5-245,2 0 142,-3-1-636,4-2 0,-14-2 880,-2-1 0,-3-5 0,3-7 0,0 2 0,4-2 0,-3-3 0,2-1 0,3 1 0,1-1 0,-1 0 0,1-4 0,0 0 0,4 1 0,0-1-171,0 0 1,0 0 444,0 0 1,6 4 185,1 0 0,-1 5-94,2-1 1,0 0 44,3 3 1,4-2-49,1 7 1,-1 2-140,-4 1 1,2 3-214,2 1 1,-1 0 153,5 0 1,-4 5-145,4 2 1,-1 5-57,1 3 0,-2-2-161,-6 2 1,-5 1-10,-2 0 1,-2 4-119,-2-1 0,-6-1 133,-1 1 1,-5-4 15,-3 4 0,-3-5 183,-4 1 0,3-2-106,0-2 0,3 1 98,-3-1 1,5 1-12,-1-1 1,6-1 52,2-2-10,4 2 0,-1-5-15,8 3 1,0 0 7,7-4 0,-1 0-33,9-4 0,1 0-24,2 0 1,1 0 21,0 0 0,0-4-51,0 0 1,0-4 9,-1 0 0,1-2-104,0-2 1,-5 5 52,-3-1 0,-2 1-14,-2-5 1,-4 5 42,-4-1 1,0 2 31,1-2 1,-3-2 228,3 2 0,-3 2-86,-1-2 1,0 4 482,0-3-165,0-1 25,0-3 28,0 4 122,0 2-452,0 5 0,0 5 19,0 3 1,0 3-144,0 5 0,0-2 129,0 5 0,4 0-168,0 4 1,3-1 4,-3 1 0,5-4 42,-1 0 1,6-1-26,1 1 0,1 1-108,-1-4 0,-1-2 153,5-7 1,-3 2 17,3-5 1,-4 0 31,4-4 0,-4 0-59,4 0 0,-5 0-289,1 0 0,-2-2-440,-1-1 229,-1-4 1,-3-4-250,-1-1 277,-4 1 0,-3 0 433,-8-1 0,-7 1 0,-3-1 0</inkml:trace>
  <inkml:trace contextRef="#ctx0" brushRef="#br0" timeOffset="27">20729 14459 7954,'-6'0'27,"0"-5"0,12 2 67,1-4 1,-1 4-5,2-1 0,1 2 68,6-2 0,-1 3 6,5-3 1,-4 3-23,4 1 0,-3-2-21,3-2 1,-5 3-292,1-3-356,-2 3 26,-2-4 0,-3 3 500,-1-6 0,-4 0 0,2-3 0</inkml:trace>
  <inkml:trace contextRef="#ctx0" brushRef="#br0" timeOffset="28">20638 14310 7954,'6'-10'532,"5"3"0,2-4-156,6 4 0,0 0-174,4 0 1,1 1-38,3-2 0,-3-1 28,2 5 0,2-3-244,-1 3 0,1-4 99,-1 4 0,-7 1-180,3 3 1,-8-4-13,0 0 144,-2 0 0,-2 4 0,1 0 0</inkml:trace>
  <inkml:trace contextRef="#ctx0" brushRef="#br0" timeOffset="29">21665 14150 7907,'7'-5'219,"-2"-1"452,-5 0 1,-1-3-305,-3 5-150,2 0 0,-6 5-337,4 3 1,-4 3 44,4 4 0,-3 6 42,3 2 1,-4 3 147,5 5 1,-3-2-6,3 6 1,1-2-83,-1 2 0,1 0 27,2-4 0,0 2 159,0-6 1,0 5-123,0-9 0,0 4-51,0-8 0,0 0-21,0-3 0,0-1-314,0 0 223,0 1 0,-1-2-314,-3-2-211,3-3 1,-5-5-105,2 0-20,3 0 0,-5-5 252,6-3 0,0-6 468,0-1 0,0-4 0,0 4 0,-5-11 0,-1 2 0</inkml:trace>
  <inkml:trace contextRef="#ctx0" brushRef="#br0" timeOffset="30">21608 14276 7907,'0'-16'0,"0"3"0,0-2 0,0 2 130,0 2 0,0-1 275,0 1 1,-4 3 263,1 0 189,-1 6-720,4-8 0,1 10 93,3 0 0,-2 5-186,6 6 0,0 2 60,3 2 1,4 0 26,1 8 1,3-2 37,-4 5 1,5 2-20,-1-1 0,3 3-28,1-3 0,-2 1-122,-2-2 1,3-3-58,-3 0 1,-3 0 144,0-4 0,-4-2-95,0-2 0,-2-3-16,-3 0 1,2-1-183,-5 1 0,0-5-401,-4 1 73,0-6 0,-1 4-581,-3-6 306,3 0 0,-10 0 807,4 0 0,-3 0 0,-2 0 0</inkml:trace>
  <inkml:trace contextRef="#ctx0" brushRef="#br0" timeOffset="31">21517 14504 7907,'-6'0'170,"11"0"0,4 0 39,10 0 1,-4 0-28,4 0 1,0-1-82,4-3 1,3 3 90,1-3 1,3 3-347,-3 1 1,4 0 114,-5 0 0,-3 0-134,-4 0 0,-5-1 173,1-3 0,3 3 0,0-4 0</inkml:trace>
  <inkml:trace contextRef="#ctx0" brushRef="#br0" timeOffset="32">22099 14310 7907,'4'-7'0,"0"-1"0,4 1 284,-5-5 1,5 1-14,-4-1 0,3 1-42,-3-1 86,0 1-199,-4 0-49,-5 4 0,-1 2-220,-6 5 1,0 0 17,-4 0 0,2 5 121,-5 3 0,5 2-61,-1 1 1,-1 5 62,0-1 0,1 1-7,4 0 0,-1 0 21,1 3 0,3 3 7,1-3 1,4-2 36,-1 3 0,3-3 1,1 2 0,1 2-111,3-6 0,6 3 83,6-7 1,3 6-50,-4-10 1,5 1 78,-1-8 0,6 0 169,2 0 0,1 0-114,-1 0 0,-3-5-38,2-3 0,-1 2-2,-3-2 1,-4 0 9,-3-3 0,-2 3 25,-1 1 0,-2-1 58,-3-3-201,-2-1 1,-3 1 89,1 0 1,-1-1-132,2 1 0,-3 3 69,-1 0 0,0 5-24,0-5 93,0 6-24,0-4 83,0 6 1,4 2-96,-1 2 0,1-2 206,-4 6 1,0-1-14,0 5 1,1 3-23,3 0 1,-2 0-70,1-3 0,4 1 20,0 2 1,3-3-64,2 4 1,-1-5-97,1-3 0,3 1 78,0-6 1,4 1 18,-4-4 0,2 0 107,-2 0 1,-2 0-59,2 0 0,2-5 114,-2-3 0,0-2-153,-4-1 1,1-4-26,-1-1 1,-3 0-209,0 1 0,-6-2 84,2-2 0,1 1-60,-1 3 0,0 1 16,-4-5 0,-4 4-1170,0-4 881,-5 5 0,3-2-252,-6 4 1,5 6 119,-1 2 0,4 3-37,-3 1 0,4 1 158,-1 3 0,2-2 406,-2 6 0,3 0 0,-4 3 0</inkml:trace>
  <inkml:trace contextRef="#ctx0" brushRef="#br0" timeOffset="33">22887 14242 7875,'7'-8'0,"-3"1"43,2 4 1,-1-3 269,3 2 51,-3 3 0,-5-3 0,0 8 1,0 2-124,0 5 1,0 1-81,0-1 0,0 6-83,0 2 0,-2-1 46,-1 1 0,1 0-121,-1 3 0,1 0-13,2-3 1,0 3 94,0-3 0,0-3-122,0-1-17,5 3 0,0-5-90,3 2 1,-2-7-22,-2-5-233,-3-1 59,5-2 0,-8 0-870,-2 0 1209,-7 0 0,-2-5 0,-3-2 0</inkml:trace>
  <inkml:trace contextRef="#ctx0" brushRef="#br0" timeOffset="34">22590 14265 7929,'8'-8'-61,"0"0"1,4 2-128,7-2 1,3 0 287,1 4 0,1-1 251,3 1 1,-2 3 257,5-3 1,1 1-217,3-1 0,-3 3-222,-1-3 0,-3 3-3,3 1 1,-4-1-130,0-3 0,-6 3 347,0-3-192,-1 3 0,-2 1 129,-1 0-87,-4 0-357,-5 0 116,-2 0-263,-5 0 153,0 5 1,0 1-6,0 6 0,0-1 179,0 0 1,0 2-13,0 2 1,0 3-5,0 5 0,0-2 17,0-1 1,0 1 124,0-2 0,-2 3-66,-1 1 0,1-2-112,-1-2 1,0 1-3,-1-4 0,3-1-16,-3-4 1,4 1 48,4-1 0,-2-4-25,6-4 1,0 0-16,3 1 0,1-3-6,-1 3 1,0-3-5,1-1 0,3-4 27,0 0 0,4-1-90,-4 2 1,2-3 40,-2-1 1,-2-2-102,2 5 1,-2-5 59,-2 2 1,1 2-140,-1 1 1,-3-1 101,-1 1 0,-4-1-416,1 1-59,-3 3 334,-1-4 0,-1 5-1316,-3 0 1569,-2-5 0,-6-2 0,1-4 0</inkml:trace>
  <inkml:trace contextRef="#ctx0" brushRef="#br0" timeOffset="35">23070 14425 7929,'0'6'-198,"5"-5"-153,3-5 1,2-1 455,1 1 1,1 2-62,-1-6 1,1 6 96,-1-2 0,4 3-37,1 1 1,-1-4 84,-4 0 0,4 0-100,1 4 1,-1 0 142,-4 0 0,1 0-56,-1 0 0,1-4-64,-1 1 0,-3-1-862,-1 4 582,-4-5 1,2 2 167,-5-4 0,0-1 0,0-3 0</inkml:trace>
  <inkml:trace contextRef="#ctx0" brushRef="#br0" timeOffset="36">23070 14265 7920,'8'-5'61,"-1"-3"0,1 3 122,3 1 1,5-1-25,-1 1 0,4-1-74,-4 1 0,5 3 441,-1-3 1,3-1-200,1 1 0,0 1-136,0 3 1,-1-4-100,1 0 0,0 0-145,0 4 0,-5-4-1377,-3 1 1430,-2-1 0,-2-1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0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14767 5048 7721,'0'-6'281,"0"-4"0,0 7 134,0-5 1,4 5-145,0-5 1,3-3 113,-3-5 1,5 0-119,-1 1 1,2-3-154,1-5 0,1 0 65,-1 0 0,1-3-130,-1-1 0,0-3 125,1 3 0,-1-5-148,1 2 1,-1-3-153,0-2 0,-3 1 94,0 0 0,-2 3-199,2 1 153,2 5 1,-8-7 64,6 5-143,-5 1 74,2 3 1,-2 1 7,1 3 66,0 3-18,-4-1 31,0 4 0,0 1 115,0 4-118,0 6 196,0-3-164,0 5-190,5 0 153,-4 0 0,6 5-7,-3 2 0,-3 5-34,3 3 1,1 1 40,-2 3 0,5 2-95,-4-6 1,1 4 69,-1-4 0,-2 4-185,6-4 1,-4 1 107,3-5 0,-3-1-291,4-2 310,-1 2 0,5-5 33,-1 3 0,1-3 28,-1-5 1,0 0 153,1 0 0,-1-5-57,1-3 0,3 2-54,0-2 1,0 1 136,-3-5 1,-1 1-16,1-1 1,-1 0-56,1-4 1,-5 4-59,1-4 0,-2 4-3,2 0 0,1 5 165,-6-1-8,1 6 131,-4-9-256,0 10 1,0-3-3,0 8 1,0 3 16,0 4 0,-1 2-27,-3 2 1,3 3-7,-3 4 1,3 3-12,1 1 0,0 3-122,0 6 0,0-4 78,0 4 1,0-7-221,0 6 0,0-9 74,0-2 1,0-1 80,0-7 1,0 0-15,0-3-253,0-1-275,5 0-18,1-4 1,6-2 641,-1-5 0,6-5 0,0-2 0</inkml:trace>
  <inkml:trace contextRef="#ctx0" brushRef="#br0" timeOffset="1">15692 4420 9429,'0'-6'1281,"0"0"-722,0 6-329,5 0 1,2 0-110,4 0 0,-3 0-27,-1 0 1,1 0 127,3 0 0,2 0-114,2 0 0,-1 0-36,5 0 0,-3 0-85,3 0 1,-4 0-69,4 0 0,-4-1-16,4-3 1,-5 3-42,1-3 1,2-1 79,-2 1 0,0-1-400,-3 2 0,-1 1 171,0-2 0,-3 3-1414,0 1 1185,-6 0 1,3 1 515,-5 3 0,-5 3 0,-1 4 0</inkml:trace>
  <inkml:trace contextRef="#ctx0" brushRef="#br0" timeOffset="2">15749 4603 8080,'12'0'272,"-1"0"1,1 0 509,-1 0 0,0 0-176,1 0 0,1 0-17,2 0 1,3-2 120,4-1-379,1 1 1,-4-4-470,0 2 0,-3 3 181,3-3 1,-4-1-225,4 1 0,-5 0 237,1 4 1,2 0-2281,-2 0 2224,0 0 0,-4-5 0,1-1 0</inkml:trace>
  <inkml:trace contextRef="#ctx0" brushRef="#br0" timeOffset="3">16469 4329 7844,'-8'-8'-509,"1"0"872,4 1 301,-2-5-27,5 1-273,0-1 0,1 1-132,3 0 0,-1 0-32,4 4 0,0-3 3,0 2 1,3-1-146,-2 2 1,2-4 112,2 4 0,3-2-185,0 1 0,4 2 19,-4 2 0,6 3-119,-2-3 1,-3 3-52,-1 1 1,2 0 145,-2 0 0,0 0-84,-3 0 0,-1 4 125,1-1 1,-1 6-194,0-1 0,-3 3 25,0 5 1,-6-4-18,2 3 0,-3-1 149,-1 2 0,-1-4 0,-3 4 0,2-4 79,-6 0 1,0-1-110,-3 1 1,0-5 200,-1 1-176,1-1 209,-1 5 0,2-5-98,3 1 0,0-5 245,3 0-218,3-1-68,-4-2 26,5 5 1,1-4-16,3 3 0,2 1-80,6-1 1,-1 3 62,1-3 0,-1 4-60,1-5 0,3 6 45,0-1 0,4-2-91,-4 2 0,4 0 33,-3 3 1,-1 0-110,-4 1 1,1-1-33,-1 1 1,-1 3 81,-2 0 1,1 0 106,-6-3 1,1 0-68,-4 4 0,-1-4 177,-3 4 0,-6 0-112,-5-1 0,-5 2 246,1-2 0,-3-2 37,-1 2 1,-2-4 8,2-3 1,-6 1-171,6-5 1,3 1 148,4-1-631,-1-3 1,4 4 39,-2-5-1731,7 0 1506,3-5 1,6 2 526,3-4 0,2-1 0,6-3 0</inkml:trace>
  <inkml:trace contextRef="#ctx0" brushRef="#br0" timeOffset="4">17006 4420 8052,'0'-12'0,"0"1"174,0 0 1,0-1 362,0 1 0,3-1-319,1 1-44,5-6 0,-6 5 240,4-3 0,1 1-93,3-2 1,1 4-259,-1-4 1,2 4 112,2 0 0,-2 1-95,2-1 1,-2 5 41,-2-1 0,4 6-155,1-2 1,-1 3-81,-4 1 0,1 0 102,-1 0 0,1 1-93,-1 3 1,0 2 81,1 5 0,-5 2-168,1 2 1,-4 3 49,3 5 0,-4 0-43,1 0 1,-3 5 59,-1 2 1,-9 2-25,-2-2 1,-3 3 56,2-2 0,-3-3 18,0-2 1,-2 2 57,2-1 0,2-2-62,-2-6 0,4 2 333,3-6-185,-2 0 1,5-4 461,-3 1 16,3-6-301,5 4 76,0-8-62,5 8 0,2-9 96,4 3 1,4 1-74,1-1 1,5 0-11,2-4 1,1 0-103,7 0 0,-5-4-54,5 0-70,-6 0 1,3 0-3,-5 0 1,-2-1-469,-2 2 1,2 1-683,-6-1 936,0 1 1,-7 2-1374,-1 0 1,-3 0 1537,4 0 0,-6 0 0,3 0 0</inkml:trace>
  <inkml:trace contextRef="#ctx0" brushRef="#br0" timeOffset="5">19507 4408 8038,'-5'-11'390,"3"0"1,-3 3 412,5 0-134,-5 6-317,4-3 0,-8 4-120,5-3 0,-5 2-136,2-1 0,-3 1 77,-2 2 0,-3 2-147,0 1 0,-4 4 130,4 4 0,-6 2-174,2 2 1,-2-1 20,-2 5 1,1 4-43,3 4 0,-1 3 35,5-3 0,-1 3-79,5-3 1,1 5-106,2-2 1,3-2 66,5-1 1,0-5-28,0-3 1,5-2 60,3-6 1,3-1 0,5-2 1,1-3 13,6-5 1,1-1 4,3-3 0,-2-2-17,6-6 0,-6-3-2,2 0 1,-3-2 77,-1 2 1,-2 1-42,-2-5 1,-3 4 67,-9-4 0,2 4-68,-5-4 1,0 3-7,-4-3 0,-2 2-8,-1-2 0,0-3 5,-5 3 0,1 2 66,-5 2 1,5 3-50,-1 0 0,4 1 181,-3-1 0,3 2-71,-4 3-8,6-4 0,-7 9-38,5-6 31,0 6-28,4-8 1,2 8-8,1-2 1,4-1 56,4 2 1,1-2 1,-1 1 1,5 2-4,4-1 1,-3-2-50,2 1 1,0-4 138,4 4 1,-4-1-110,0 1 0,-3 3 49,3-3 1,-6-1-56,3 1 1,0 1-14,-1 3 0,1 0-89,-5 0 114,1-5 0,-1 3-141,0-1 0,-3 1 68,0 2 0,-5 0-1116,5 0 802,-5 0 0,2 2 325,-5 1 0,5-1 0,1 3 0</inkml:trace>
  <inkml:trace contextRef="#ctx0" brushRef="#br0" timeOffset="6">20101 4443 7996,'-7'0'50,"2"0"0,5-2 241,0-1 248,0 1 474,0-3-560,0 5-114,5 0-89,2 0 1,8-1-1,0-3 1,5 3-89,0-3 0,-3 3 78,2 1 0,0-4-216,4 0 0,0-3 43,0 3 1,-2-1-246,-2 1 0,2 1-374,-6-4 32,5 4 0,-7-2-377,2 5 323,-7 0 98,-3 0 476,-5 0 0,-5 5 0,-1 2 0</inkml:trace>
  <inkml:trace contextRef="#ctx0" brushRef="#br0" timeOffset="7">20146 4580 7996,'7'0'1316,"3"0"-1106,-9 0 1,9 0 512,-2 0-400,2 0 1,3 0 110,2 0 0,2-2-146,2-1 1,2 0-42,-2-4 0,3 3-496,1-4 234,-1 6 1,1-7-243,0 5 1,-1-4-483,-3 4 0,0-1 739,-8 2 0,3 1 0,-8-3 0</inkml:trace>
  <inkml:trace contextRef="#ctx0" brushRef="#br0" timeOffset="8">20717 4329 7996,'0'-12'211,"0"1"0,0 3 302,0 0-259,0 6 1,0-4 381,0 2-184,0 2-365,0-3 0,0 14 138,0 3-52,6 7 1,-4 0 65,6 7 1,-1 5-43,5 7-127,-6-3 0,4 10-55,-2-3 0,2-2 85,1 2 0,1-5-190,-1 1 0,1-6-15,-1-2 148,0-4 1,1 2-145,-1-6 1,1-4 169,-1-3 0,1-2-4,-1-1 214,0-1-11,1 0-95,-1-4 85,-4 3-154,-2-9 14,0 4 10,-4-5 0,3 0-15,-8 0 1,-1-5-165,-3-2-61,-2-4 173,4 0 1,-6-2-179,1-2 150,0-3 1,-1-5-204,1 1 0,-1-5 56,1 0 0,3-8-135,1 1 0,4-5-146,-1 1 263,3 3 1,1-10-191,0 4 1,0-4 148,0-1 0,0 1 9,0-1 1,0 2 63,0 2-821,0-3 886,0 10 1,0-4 93,0 4 0,0 2-92,0 3 0,0 2 146,0 5 1,-4 0-77,0 0 1,1 4 128,3 0 0,0 5-46,0-1 0,0 6-65,0 2 0,0 3 1000,0-4-999,5 6 121,-4-9-125,4 10 0,-4-8-54,3 6 0,-3-3 82,3 3-69,-3 1 1,3-4-3,0 2 1,1 3-146,-1-3 157,-3-2 0,9 3-38,-2-4 1,3 3-10,5-4 1,-4 4-68,4-3 1,0 4 89,-1-1 0,1 3-26,-5 1 1,2 0 11,2 0 0,-1 0 21,5 0 0,1 0-21,7 0 1,3 4 68,8 0 0,0 3-39,8-3 0,-1 0 6,8-4 0,0 0-214,4 0 1,5 0 201,3 0 1,-31 0-1,-1 0-78,2 0 0,-1 0 0,29-1 78,-2-3 0,-4 3-192,-3-3 1,-4 3-66,-4 1 396,5-5 0,-8 3-128,3-2 1,-4 2 103,-1-2-137,-6 3 0,-6-5 107,-2 2 1,-3 2-100,2-1 79,-2 1 1,-5 2 24,0 0 0,-5 0-48,2 0 1,0 0-30,-1 0 0,-3 0-21,-5 0 527,-4 0-507,7 0 1,-7 0-126,4 0 134,-4 0-293,2 0-1441,-5 0 148,-5 5 1558,-2 2 0,-14 4 0,-3 1 0</inkml:trace>
  <inkml:trace contextRef="#ctx0" brushRef="#br0" timeOffset="9">21243 4146 7996,'0'-8'80,"0"1"396,0 4-126,0-7 0,0 9-184,-5-4 1,-2 6-170,-4 3 0,0 2-18,-1 5 53,1 1 1,-5 3 64,1 0 20,-5 6 0,7-2-59,-2 7 0,1-2-170,-1 3 1,2-2 96,-2 2 0,4-3-59,3 3 1,2 1 57,2-2 0,2-3-120,-1-4 0,1-1-192,2 1 175,5 3 1,1-10 102,1 3 1,3-2 7,-2-1 1,2-2 29,1-3 1,1 2-51,-1-5 1,5 0 204,-1-4 1,0 0 33,-4 0 236,-4 0-197,3 0 61,-9 0-109,9-5 0,-8-2-125,1-4 0,-5 0 78,-2-1-89,-5 1 1,3-1 12,-6 1 0,-3-4-131,0-1 0,-2 5-233,2 3 1,-1 6-80,-3-2 0,1 3-260,3 1 1,6 0 657,-3 0 0,4 5 0,-4 1 0</inkml:trace>
  <inkml:trace contextRef="#ctx0" brushRef="#br0" timeOffset="10">21414 4134 7996,'-6'-7'-130,"2"-1"1,1 6 227,0-2 222,1 3 83,-3 1-173,5 0 0,-1 8-195,-3 4 0,3 6 77,-3-3 0,3 6-222,1 2 36,-5 0 1,2 6 51,-4-2 1,4-3-164,-1 3 0,2-4-34,-2-4 216,3 2 1,-6-8 16,4 2 0,1-2-4,-2-2 0,3 1 183,1-1 1,-4-3-48,1-1-74,-1-4 21,4 7-164,0-9 84,0 9 1,1-8-218,3 1 200,-3-1 0,9-2-23,-2 0 0,-2 0-97,2 0 99,-1 0 0,5 0-36,-1 0 0,-3-4 16,0 0-73,-6-5 1,3 7 86,-5-6 1,4 4-208,0-3 182,0 4-11,-4-7 231,0 9 0,0-6 23,0 3 276,0 3-109,0-4 223,0 5-365,-6 0 1,5 1-374,-3 3 359,3 3-359,1 9 91,0-3 0,0 3 7,0-4 1,0 3 27,0 0 0,0 0-162,0-3 1,0-1 50,0 1 1,0-1 3,0 0 83,0 1 0,0-5-224,0 1-240,0-5-397,0 7 920,0-9 0,0 9 0,0-3 0</inkml:trace>
  <inkml:trace contextRef="#ctx0" brushRef="#br0" timeOffset="11">21563 4443 8072,'0'-7'-317,"0"2"110,0 5 1,0 5 0,0 2 0</inkml:trace>
  <inkml:trace contextRef="#ctx0" brushRef="#br0" timeOffset="12">21780 4100 7996,'-7'-11'83,"2"4"-35,5 2 572,0 5-591,5 5 1,-2 2-104,4 4 1,-3 6 13,4 2 92,-6 2 1,5-2-89,-3 0 0,-3 0-173,3 4 1,1-5-304,-2-3 335,1-2 0,-4-2-74,0 1 1,4-1 270,0 1 0,0-1 0,-4 0 0</inkml:trace>
  <inkml:trace contextRef="#ctx0" brushRef="#br0" timeOffset="13">21711 4466 9715,'5'-7'-56,"1"2"0,7 5-200,2 0 235,-2-5 0,5 4-151,-3-3 0,2-1-15,2 1-53,2 0 1,-7 0-891,5 1 1130,-5-1 0,3-1 0,-6-2 0</inkml:trace>
  <inkml:trace contextRef="#ctx0" brushRef="#br0" timeOffset="14">21688 4625 9544,'5'-11'1112,"2"5"-1126,4-4 1,-3 7-32,-1-5 1,1 6 101,3-2 1,-3 3-60,0 1 0,-5 0 79,5 0 0,-4 0 42,3 0-195,-4 0 0,6 1 43,-5 3 0,-1-2-145,-3 6-17,6-5 25,-5 7-88,4-4 0,-5 5 89,0 1 0,0-1-92,0 1 1,-5-1 148,-3 1 0,-1-1 127,2 0 0,-3 1-71,2-1 1,2-3 156,-2-1 1,5-3 237,0 4-191,-4-6 0,6 5 136,-3-3-39,3-3-119,1 4 1,0-4 109,0 3-196,5-3 1,1 4-87,6-5 0,-5 0 26,1 0 0,0 0 61,3 0 1,0 0-461,1 0 185,-1 0-545,1 0-542,-1 0 1321,1 0 0,4-5 0,2-1 0</inkml:trace>
  <inkml:trace contextRef="#ctx0" brushRef="#br0" timeOffset="15">22031 4431 7996,'0'-11'249,"0"5"0,1 0 91,3 6-629,-3-5 271,4 4 257,-5-4-762,0 5 407,5 0 0,-3 1-1048,1 3 1164,-1 2 0,-7 1 0,-2-2 0</inkml:trace>
  <inkml:trace contextRef="#ctx0" brushRef="#br0" timeOffset="16">22328 4054 7996,'0'-11'-275,"0"5"155,0-5 21,0 10 0,0-3 252,0 8 0,0 3 292,0 4 0,1 5-261,3 4 1,-3 1-105,3 2 0,-3 0-27,-1 0 0,4-1 82,0 1-130,0-5 0,-4-1-73,0-6 1,3 0-329,1 1 0,1-1 38,-1 1 358,-3-6 0,10 4 0,-5-3 0</inkml:trace>
  <inkml:trace contextRef="#ctx0" brushRef="#br0" timeOffset="17">22202 4431 8311,'7'0'464,"3"0"-272,-4-5 1,5 4 61,1-3 1,4 2-280,3-2 1,3 3 84,1-3 0,-2-1-286,-2 1 117,3-5 90,-4 8 1,3-8-169,-2 5 1,2 0-172,-6 4 0,4-4-745,-4 1 1103,0-1 0,-3-1 0,-1-2 0</inkml:trace>
  <inkml:trace contextRef="#ctx0" brushRef="#br0" timeOffset="18">22282 4557 7996,'-11'0'0,"4"-1"724,4-3-216,1 3-605,2-10 1,0 9 983,0-6-158,0 6-517,5-8-251,2 8 1,4-7 206,1 6 26,-1-1-253,0 4-40,1 0 261,-1-5-179,-4 3 71,3-3 20,-4 5 0,4 2-229,-2 1 138,2-1-34,-9 8 24,9-4 1,-8 6-139,1-1 0,-1 1 57,-2-1 0,0 2-129,0 2 1,-7-1 95,-4 5-194,0-5 1,-6 7 264,6-3 1,-1 0-5,1-3 1,1 2 17,2-2 0,2-4 213,2-3-248,3 0 983,-4-2-428,5-1 317,0-5 0,5 0-108,2 0-243,3 0-253,7 0 1,-4 0 22,2 0 1,1 0-203,0 0 0,4-1 79,-1-3 0,-3 3-230,0-3 0,0 1 95,-1-1 1,1 3-1343,-5-3 650,0 3 369,-4 1 381,3 0 0,-9 0 0,4 0 0</inkml:trace>
  <inkml:trace contextRef="#ctx0" brushRef="#br0" timeOffset="19">22979 4271 7945,'0'-6'408,"0"0"-18,0 2 187,0 3-38,0-4-240,0 5 41,5 0-131,1 0-40,6 0 1,-1-4-51,0 0 1,1 0-169,-1 4 1,1 0 41,-1 0 0,6 0-182,2 0 1,2-4 1,2 1 0,0-3-141,0 3 1,-4 1-337,0-1 196,-5 1-873,7 2 1341,-8 0 0,4 0 0,-6 0 0</inkml:trace>
  <inkml:trace contextRef="#ctx0" brushRef="#br0" timeOffset="20">22967 4477 7996,'8'0'223,"0"0"1,-1-1 38,5-3 0,0 3 147,4-3 1,1-1-226,6 1 0,4-4-128,-1 5 0,5-5-611,-4 4 393,4-5 1,-7 7-202,3-6 1,-3 4 362,-1-3 0,0 4 0,0-2 0</inkml:trace>
  <inkml:trace contextRef="#ctx0" brushRef="#br0" timeOffset="21">23881 3974 7996,'-6'-11'-82,"1"3"647,5 1 552,0 4-255,0-7 120,0 9-515,0-4-360,-5 15 1,2-1 125,-5 10-64,6 5 1,-8 1 170,2 6-482,-2-1-355,-1 5 452,-1-1 1,1-4-117,-1 1 1,1-1 5,-1 4 0,5-3-201,-1-1 0,2-6 137,-2-1 1,2-1 120,2-7 0,3 0 2,-3-3 720,3-1-405,1-5-97,0 0 590,0-6-625,5 0 1,1 0-18,6 0 1,-1 0-65,0 0 0,-3 0-156,0 0 1,3-4-315,4 0 202,1 0 71,-5 4 1,0 0-167,1 0 285,-1-5 1,1 4-441,-1-3 265,0 3 1,1-1-145,-1-1 0,1 1-810,-1-1 570,1-4 631,-1 6 0,-5-9 0,-1 3 0</inkml:trace>
  <inkml:trace contextRef="#ctx0" brushRef="#br0" timeOffset="22">23972 4283 7996,'0'-12'1111,"0"5"-808,0-1 0,2 2 202,1-2 197,-1 3-185,3 5 0,-5 1-182,0 3 1,0 4-41,0 7 0,4 3 24,-1 5-93,1 0-57,-4 4 1,0 1-108,0 3-57,0 2 105,0-4 0,-4 1-63,1 1 1,-1-2 20,4 2 1,0-4-258,0-4 0,0-1 83,0-3 0,0-3-200,0-4 145,0-1 175,0 1-766,0-6-118,0 4-145,0-9 311,5 5 704,-4-6 0,4 0 0,-5 0 0</inkml:trace>
  <inkml:trace contextRef="#ctx0" brushRef="#br0" timeOffset="23">17234 5927 8209,'-4'-7'-679,"0"-1"0,1 4 1172,3-3 0,-2 4 444,-1-1-381,1-2-185,-3 5 187,5-4-63,-5 5-2,4 0-34,-4 0-165,5 0 1,0 5-206,0 2 0,0 5 53,0 3 0,0 3-135,0 5 0,0 0 102,0-1 1,0 2-194,0 3 0,-1 2-74,-3 6 113,2-1 1,-8-1 10,3-3 0,2 3-89,1-2 1,-1-3-110,1-2 0,0-2 59,4-1 1,0 0 48,0 0 0,0-1 50,0-3 0,1 1 114,3-5 1,1 4-108,3-4 0,2-1 89,-2-6 0,2 2-11,1-2 0,2-3-26,2-1 0,-2 1 65,2-2 0,-1 1-61,1-4 0,-1 0 117,5 0 0,-4-1-104,5-3 1,-5 2-26,4-6 1,-5 4 23,1-3 1,-2 3-416,-2-4 0,-3 4-1535,-1-3 1097,-4 4 852,2-2 0,-5 0 0,0-1 0</inkml:trace>
  <inkml:trace contextRef="#ctx0" brushRef="#br0" timeOffset="24">17131 6316 8459,'0'-7'630,"0"2"1,2 2-283,1-1 1,0 0 316,5 4-529,-1 0 0,6 0 47,2 0 0,-2 0-160,2 0 0,1-1 15,0-3 1,3 3-215,-4-3 1,4 2 5,-4 2 0,4 0-78,-4 0 1,2-3-200,-2-1 1,-2-1 446,2 1 0,3 3 0,0-4 0</inkml:trace>
  <inkml:trace contextRef="#ctx0" brushRef="#br0" timeOffset="25">17817 6179 8186,'0'-8'356,"0"0"10,0 6-63,0-3 0,0 4 332,0-3-333,0 3 1,5-5-206,2 6 1,3 0 94,2 0 1,1 0-99,2 0 1,1-1 65,3-3 1,2 3-160,-6-3 0,5-1 64,-1 1 0,3-1-217,1 2 0,-4 0 29,0-5 1,-2 5-87,2-5 1,2 4-412,-6-3 0,1 4 267,0-1 0,-7 3-475,2 1 0,-6 0 828,3 0 0,-6 0 0,3 0 0</inkml:trace>
  <inkml:trace contextRef="#ctx0" brushRef="#br0" timeOffset="26">17874 6293 7506,'11'0'946,"0"0"1,1 0-440,-1 0 0,6 0 39,2 0 0,2-4 155,2 0-425,5-5 1,-4 7-243,3-6 1,-2 6 109,2-2 0,-5-1-133,4 1 0,-8-4 89,5 5 1,-7-2-655,3 1 1,-9 2-25,2-1 578,-3 1 0,-3 2 0,-1 0 0</inkml:trace>
  <inkml:trace contextRef="#ctx0" brushRef="#br0" timeOffset="27">19084 5528 8279,'-6'-5'25,"1"3"512,5-8-275,0 4 0,0-2-129,0 1 64,0-1 1,0 0-115,0 1 0,4 3 76,-1-4 1,6 5-79,-1-5 1,2 4 104,2-3 0,-1 0-127,0 0 1,1-2 108,-1 5 0,2-4-223,2 4 1,-1-1-104,5 2 0,-4 1 113,4-2 0,-3 3-103,3 1 0,-5 1 51,1 3 1,-1 1-103,1 3 1,-6 2 107,2-2 0,-3 2-43,0 1 1,-2 1 54,-2-1 0,-3 1-89,3-1 147,-3 0 0,-2 1-3,-3-1 0,1-3 162,-4 0 1,-1-5-107,-3 5 0,-1-4 30,1 3 0,0-3-60,-1 4 160,1-6 0,1 5-109,2-4 150,-2-1-116,8 3 1,-6-4 29,4 3-54,0-3 1,5 5-15,3-2 1,1-1-25,3 4 1,2-4 29,-2 1 0,3 1-34,4-1 0,-2 3 20,2-3 1,3 4-13,1-4 0,-1 4-46,1 0 0,-2 2 0,2 2 1,2-4-126,-6 4 0,0-3 87,-3 6 1,-1-2-153,1-2 0,-6 4 107,-2 1 1,-3 3 26,-1-4 0,-6 1 71,-6 0 1,-1-4 18,-6 3 0,0 2 1,-3-2 1,-5 4 11,0-4 1,-3 1 177,3-5 0,-3-3-46,3-1 0,2-3 131,6 4 0,-2-6-46,6 2 1,4-3-321,3-1 150,6 0 1,-4-1-811,6-3 1,0 2-716,0-6 1448,6 6 0,5-14 0,7 4 0</inkml:trace>
  <inkml:trace contextRef="#ctx0" brushRef="#br0" timeOffset="28">19632 5619 8099,'0'-11'43,"0"-1"1,4 1 13,0-1 1,5 1 26,-1 0 0,2-1 136,1 1 0,-1-1 21,-2 1 0,6-1 290,-3 1 0,3 0-293,-2-1 1,3 5-111,0-1 1,0 5-21,-3 0-77,-1 1 0,1 2 63,-1 0 0,-3 0 265,-1 0-415,1 0 0,2 5 2,-2 3 0,1 2-55,-6 2 0,1 4 23,-4 3 1,0 3-109,0 1 0,-1 4 51,-3 4 0,-4 1-98,-7-2 0,1 3-38,-5-2 1,1-4 130,-1 0 0,-1-3 28,5-1 1,0-1-4,3-3 1,1-3 260,-1-4 91,6-1 336,-4 0 113,9-4-440,-4 3 0,6-9-5,3 3 1,-2-3-56,6-1 0,-1 0 124,5 0 1,1 4-97,2 0 0,-1 0 39,5-4 1,-1 0-159,1 0 1,1 0-7,-5 0 0,4 0-31,-4 0 0,2-2-220,-2-1 0,-2 1-418,2-1 1,-6 1 102,-2 2-1818,1 0 2303,4 0 0,-6-5 0,-1-1 0</inkml:trace>
  <inkml:trace contextRef="#ctx0" brushRef="#br0" timeOffset="29">20135 5722 8005,'6'-1'706,"-2"-3"-309,2 3-306,1-5 1,4 5 135,1-3 0,-1 3 209,1-3 0,3 3-158,0 1 0,4-1-60,-4-3 1,4 3 1,-4-3 0,5 1 7,-5 0 1,4 1-216,-4-2 0,0 2 100,-3-2 1,-1 3-592,1-3 1,-5 3 301,1 1 0,-4 0-1514,3 0 1691,-4 0 0,7 0 0,-4 0 0</inkml:trace>
  <inkml:trace contextRef="#ctx0" brushRef="#br0" timeOffset="30">20797 5505 8030,'-11'-12'-162,"3"2"306,1 3-90,4-3 61,-7 3 1,8 0 440,-6-1 78,5 5-492,-2-7 55,5 4 0,0-2-122,0 1 1,5 3 59,3-4 0,-2 4-98,2-3 1,0 4 134,3-1 1,2-1-117,2 2 1,-2-1 41,2 4 0,1 0-109,0 0 1,3 0 38,-4 0 1,5 0 36,-1 0 1,-1 5-115,1 2 0,-5 4 69,1 0 0,-3 4-147,-5 1 0,2 4 50,-5-1 1,0 2-165,-4 2 1,-2 4 5,-1 0 0,-5 0 8,-7 0 0,1-3-68,-5 3 0,4-3 90,-5-1 0,3-2 186,-2-2 1,-3-1-131,3-3 1,3-2 211,0 2 1,4-3-77,0-5 188,1 4 0,4-9 192,4 6-52,1-6-56,2 3-155,0-5 108,5 0 1,2 0-86,4 0 0,1 0 82,-1 0 1,2 0-101,2 0 1,-1 0 7,5 0 0,-1 0-14,1 0 1,2 0 16,-2 0 1,-1 0-128,1 0 1,-1 0 105,1 0 0,-3-3-400,-4-1 1,-1 0 148,1 4 1,-2-1-973,-2-3 605,-3 3 519,-5-5 0,0 6 0,0 0 0</inkml:trace>
  <inkml:trace contextRef="#ctx0" brushRef="#br0" timeOffset="31">21288 5368 7943,'0'-12'22,"0"1"1,0 3 919,0 1-664,0 4 0,0-3 190,0 2-89,0 3-55,0-4-343,6 15 0,-5-3 79,3 9 0,1 1-139,-1 2 0,3 3 72,-3 1 0,0 0-1,-4 0 1,4-1 35,-1 1 0,1 0-229,-4 0 0,0-4-15,0 0 1,0-5 134,0 1 1,1-2 149,3-2 1,-2-3-120,1 0 202,4-1 1,-5 3-93,6-2 0,-2-2-12,2-2 0,2-3-13,-2 3 1,-2 1-18,2-1 0,-1 0-26,5-4 1,-5 0-12,1 0 1,-1 0-274,5 0 1,-5 0-140,1 0-377,0 0 525,3 0 0,-3 0-230,-1 0 0,-4-1-202,1-3 715,-3 3 0,-1-10 0,4 5 0,0-5 0,-1 3 0,-3 0 0,0 5 0,0-5 0,0 4-112,0-3 0,0 3 86,0-4 0,0 4 589,0-3 0,0 3-224,0-4 0,0 4 1069,0-3-855,0 4 0,-1-2 430,-3 5-252,3 0-473,-4 0 1,1 5-242,0 3 0,0 6 142,4 1 0,0 5-212,0-1 1,0 3 89,0 1 0,0-2-554,0-2 0,0 3 168,0-3 0,0-2-35,0-2 1,0-3-194,0 0 0,2-2-259,2-2-192,-3 2 1028,4-9 0,0 9 0,1-3 0</inkml:trace>
  <inkml:trace contextRef="#ctx0" brushRef="#br0" timeOffset="32">19107 6247 9781,'8'4'186,"-1"0"0,1 0-46,3-4 1,2 0-28,2 0 0,-1 0-12,5 0 1,0 0 9,4 0 1,-1 0-36,-3 0 0,6 0-22,-2 0 0,4 0 9,-1 0 1,0 0 47,4 0 1,1 0-107,3 0 1,-1 0 93,-3 0 1,3 0-25,-2 0 1,6-4 4,1 0 0,0-1 12,-4 1 0,3 3-55,-3-3 0,7 3-10,-7 1 0,3-4-70,-3 0 1,-4 0 59,1 4 0,-5 0-103,5 0 1,-1 0 121,5 0 1,-5-3-83,1-1 0,-1 0 49,4 4 1,4-1-17,0-3 0,1 3 11,-5-3 1,0-1 3,0 1 0,-3 0-25,-1 4 1,-1 0 25,2 0 0,2 0-18,-3 0 0,-1 0 15,2 0 1,-4 0-68,3 0 1,-3 0 56,3 0 1,1 0 5,3 0 0,-2 0 3,2 0 1,-6-4 0,6 0 0,0 1 54,1 3 1,1 0-59,-5 0 1,-2-2 52,1-1 1,-4 1-43,0-1 1,-1 1 131,-3 2 0,1 0-66,0 0 1,-1-4 87,-3 1 0,1-1-126,-5 4 0,4 0 0,-3 0 0,0 0-29,-1 0 1,-2 0 51,2 0 0,-1 0-137,1 0 1,-2-4 74,2 0 0,-2 0-256,-2 4 137,1 0-217,-1-5-106,1 4-301,-6-4 240,-1 5 0,-6 0-106,-3 0 613,-7 0 0,-12 5 0,-6 1 0</inkml:trace>
  <inkml:trace contextRef="#ctx0" brushRef="#br0" timeOffset="33">20192 6476 8164,'0'-8'-1424,"0"0"2049,0 6-285,0-8 1,-1 8-30,-3-1-124,3-4 1,-4 5 462,5-6-238,0 6 160,0-3 461,0 5-823,5 0 1,-4 5-140,3 2 1,-3 3 51,-1 2 1,0 3-120,0 0 1,-1 6 72,-3-2 0,3 1-159,-3-1 0,-1 1-21,1-5 1,0 4-39,4-3 1,-4 3 84,1-4 15,-1 0 0,4-3 36,0-1-11,0-5 82,0 5 1,0-9-58,0 6 103,5-6-84,1 3 0,6-1-44,-1 0 0,1 0 5,-1-4 1,0 0-10,1 0 1,-1 0-88,1 0 1,-1 0 98,0 0 1,1 0-209,-1 0 0,5 0 54,-1 0 0,0-2-983,-4-1 516,1 1 1,-1-3-807,1 5 1435,-6 0 0,4-5 0,-3-1 0</inkml:trace>
  <inkml:trace contextRef="#ctx0" brushRef="#br0" timeOffset="34">20432 6624 8164,'-10'-11'49,"2"-1"0,3 5 262,5-1 349,0 5 148,0-7-81,0 9 1,0-1-386,0 9 1,0 1-255,0 7 1,0 3 211,0 1-118,0 2 1,0 6-188,0 0 0,0-1 104,0-3 1,0 3-252,0-4 0,0 4 55,0-7 0,0-3-92,0 0 35,0 1-616,0 1-1210,0 0 1980,0-2 0,5-4 0,2-1 0</inkml:trace>
  <inkml:trace contextRef="#ctx0" brushRef="#br0" timeOffset="35">22145 6110 8125,'0'-6'689,"0"-1"-185,0 4-17,0 1-62,0-3 1,1 5-216,3 0 0,2 0 0,6 0 0,-1-3-61,1-1 33,4 0 1,2 3 28,5-3 1,-3 3-166,3-3 0,-4-1-136,4 1 1,0 0 89,-4 4 1,-1-1-71,1-3 0,-4 3 30,4-3 1,-5 3-629,1 1 0,-6 0-52,-2 0-1166,1 0 1886,-2 0 0,0 5 0,-6 1 0</inkml:trace>
  <inkml:trace contextRef="#ctx0" brushRef="#br0" timeOffset="36">22191 6247 8284,'7'0'1099,"1"0"-523,0 0-230,3 0 1,0 0 129,1 0 1,1-4-256,2 1 1,-1-2-165,5 1 0,-1 2 133,1-1 1,1-2-154,-5 1 0,5-1-1351,-1 1 706,-2 3 342,4-4 266,-8 5 0,4-6 0,-6 0 0</inkml:trace>
  <inkml:trace contextRef="#ctx0" brushRef="#br0" timeOffset="37">22910 6007 8164,'0'-11'762,"0"0"-337,0 4-327,0-3 92,0 4 0,0-6 735,0 1-810,5-1 1,2 1 127,4 0 0,-3-1 28,-1 1-166,1-1 0,3 1 61,1-1 0,-1 1-192,1 0 0,3-1 131,0 1 1,4 3-156,-4 1 0,4 4-140,-3-1 151,-1-2 0,0 5-155,0-3 1,1 4 185,-5 4 0,0 2-77,1 5 1,-2 5 42,-2-1 0,0 6-110,-4 2 0,4 4 100,-4 3 0,-1 5-94,-3-1 0,-1 0 47,-3 4 0,-2 2-128,-5-2 0,-2-4-19,-2-4 1,1 1 101,-5 3 1,3-9 3,-3-2 1,4-2 14,-4 1 0,5 0 119,-1-3 1,2-2-91,2-6 0,-1 0 291,1 1 1,1-5 66,2 1 1,2-4 285,2 3-271,3-4 336,-4 2-194,5-5 519,0 0-825,5 0 0,1 0 4,6 0 0,0-1-5,4-3 1,-3 3-170,7-3 0,-1 1 1,3 0 58,-4 1 1,8-3-86,-4 5 1,4 0 83,-3 0 1,-1-4-183,1 1 200,0-1 1,0 3 7,0-3 1,0 2 3,0-1 1,-4-2 40,0 1 0,-5-1 2,1 1 0,-3 3-113,0-3 64,-1 3 1,-1-1 307,-2-2-240,-3 3-270,0-4 222,-4 5 1,3 0-863,-8 0 0,-2 1 397,-5 3 1,-1 1 419,1 3 0,-6 2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7:26:08.03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1667 8234 8140,'-6'0'0,"-3"-1"-35,5-3-28,1 3 563,-2-4 19,3 0 17,-3 4-106,5-4-50,0 0 107,0 3-480,0-3 257,0 0-181,0 4 1,0-3-8,0 8 1,0 3-103,0 9 1,0 1 4,0 6 1,0 1 60,0 3 1,-1 2-128,-3 5 0,3 2 101,-3 2 1,1 1-144,0 3 0,1 1 104,-1-4 1,-2-1-26,1-4 1,0 0 8,4 0 1,0-1-121,0-2 0,1-3 145,3-5 1,1-4-18,3 0 1,1-4 70,-6 4 0,5-5-71,-4 1 1,3-6-33,-3-1 0,1-2 48,-1 2 1,-3-2-542,3-2 0,-3-3-18,-1 4-904,0-5 743,0-5 737,0 4 0,-5-15 0,-1 4 0</inkml:trace>
  <inkml:trace contextRef="#ctx0" brushRef="#br0" timeOffset="1">1508 8406 8151,'0'-12'-81,"3"1"317,1-1 1,1 1 18,-1 0 1,-1-1-31,4 1-29,-4-1 1,7 1-49,-2 0 1,3-1 92,4 1 1,-2 3-173,2 0 0,2 1 109,-2-5 1,5 5-95,-1-1 0,3 1 27,1-5 0,2 6-154,-2 2 1,6-1 8,-6 1 1,1 0-37,-5 4 0,3 2-42,-3 1 1,1 4 120,-1 4 0,-3 4-81,-4 1 0,-1 0 62,1-1 1,-5 2-113,1 2 0,-6 2 37,2-2 0,-4 3 161,-4 1 0,-3-2-41,-8-1 0,-3 1 107,-5-2 0,0 1 42,0-1 1,-1 2-93,-2-6 1,0-1 81,-4-6 1,4 0-95,0-4 0,3 0-35,4-4 1,-2 0 53,6 0 1,0-1-279,4-3 0,3 1-591,0-4-514,6 4 258,-3-7 1,6 8 1025,3-6 0,7 5 0,7-2 0</inkml:trace>
  <inkml:trace contextRef="#ctx0" brushRef="#br0" timeOffset="2">2421 8075 8016,'0'-7'-180,"0"-3"621,5 9 518,-3-9-446,3 8-114,-5-8-145,0 9 202,0-4 175,0 5 0,-2 5-581,-1 3 0,-3-1 58,-1 5 0,-3-4 12,2 8 1,-2 0-91,-1-1 0,-1 6 60,1-2 0,1-1-9,2 1 1,-2 0 28,2 3 1,2 5-109,-2 0 0,4 3 95,-3-3 0,3 5-168,-4-2 0,5 7 51,-5 1 0,5 0-39,0-4 0,1 0 128,2 1 0,0 3-37,0 0 1,4-1-19,0-7 1,4 7 4,-5-3 1,6-1-56,-1-2 1,2-5 59,1 5 1,1-10-48,-1 2 0,1-3 22,-1 3 0,1-1-7,-1-3 1,0-3 27,1-4 0,-1-1-20,1 1 0,-2-1 134,-3 1 1,4-5-82,-4 1 0,0-6 120,0 2 1,-3 1 20,4-1-19,-6 0-270,8-4-404,-8 0-596,3 0 1,-5-1 16,0-3 1078,0 2 0,-5-8 0,-2 4 0</inkml:trace>
  <inkml:trace contextRef="#ctx0" brushRef="#br0" timeOffset="3">2867 8234 7987,'0'-7'0,"0"-1"-256,0 6 193,0-3 0,-2 1 355,-1 0 0,1-1 310,-2 1 56,3 3-158,1-4-135,0 5 1,0 5-165,0 2 1,0 7-22,0 2 1,0 4-132,0-1 1,0 3 116,0 0 1,1 6-133,3 3 1,-2 3 58,1 4 0,0-2-165,1 2 1,-3-2 50,3 3 1,1-8-150,-1 4 0,3-8 18,-3 4 0,4-6 32,-4 2 1,1-4 52,-2-4 0,-1 1 22,1-5 1,0 4 147,1-3 0,-3-1-138,3-4 1,-3 1 81,-1-1 0,1-5-47,3-2-74,-2 3-867,3-6 418,-5 9-392,0-9 615,0 4 1,0-6-495,0-3 0,0 2 794,0-6 0,0 1 0,0-5 0</inkml:trace>
  <inkml:trace contextRef="#ctx0" brushRef="#br0" timeOffset="4">3209 8326 8004,'-1'-18'101,"-3"3"1,3 6 288,-3 1 0,3 5-193,1-5 143,0 5 174,0-2 0,0 4 296,0-3-712,0 3 1,0-3 99,0 8 1,5 2-9,3 6 1,2 4 36,1 3 0,1 3-125,-1 1 0,2 3 45,2 1 1,-1 5-189,5-2 1,-4 3-199,4 1 0,-5-4 139,1-4 0,2 0-135,-2 0 0,2-2 84,-2 3 1,-3-3 74,4-1 1,-4-4 12,0 0 0,-1-4 61,1 4 0,-2-5 61,-3 1 0,4-2-61,-4-1 1,0-1-170,0 0 0,-3-3 109,4 0 0,-6-5-771,2 5 306,2-5-991,-5 2 610,10-5 908,-10 0 0,4 0 0</inkml:trace>
  <inkml:trace contextRef="#ctx0" brushRef="#br0" timeOffset="5">3586 8246 7891,'0'-12'-399,"0"5"441,0-1 1,0 4 503,0-3-43,0 4 549,0-2-755,0 5 1,0 9-71,0 2 1,-4 9 1,1-1 1,-5 7-109,4 5 0,-5 3 77,2 4 1,-4-1-219,0 5 1,-4 0 85,0 3 1,-2-4-166,2-3 1,1-3 51,-5 0 0,4-6 252,-4-2 1,3-3-115,-3-2 1,5-2 11,-1-1 1,2-5-19,2 1 0,3-3 6,1 0 0,0-5-386,0 1 200,2-5-1511,5 2-1001,0-5 2607,5 0 0,1 0 0,6 0 0</inkml:trace>
  <inkml:trace contextRef="#ctx0" brushRef="#br0" timeOffset="6">3780 8611 7958,'2'-6'392,"1"2"0,0 3-119,5 1 0,-1-4 113,5 0 0,-1 0-161,0 4 0,5 0-28,-1 0 1,5-3 25,-1-1 0,2 0-39,-2 4 0,1-4-119,-5 0 0,4-1 51,-4 2 0,4 1-175,-3-2 0,-1 3-87,-4 1 0,-1-1-598,-2-3-12,2 3 264,-3-4 492,-1 5 0,4 0 0,-4 0 0</inkml:trace>
  <inkml:trace contextRef="#ctx0" brushRef="#br0" timeOffset="7">4180 9354 9814,'6'-5'1974,"3"-2"-1800,-5-4 1,1-1 46,-1 1 0,-2-4-171,6 0 1,-4-6 104,4 2 0,-6-4-187,2-3 0,1-2-41,-1-3 0,5-5-98,-2 1 0,0-7-110,0 1 1,-3-4 136,4-1 0,-5 2-3,5 2 1,-4-1 38,3 5 0,-4 4 75,1 3 1,-3 6-15,-1-2 0,4 3 89,0 1 1,0 4-39,-4 0 13,0 5 1,1-2 25,3 4-54,-3 6-119,4-4 0,-4 9 104,3-3-26,-3 2 0,8 8 24,-5 1 0,1 3-44,-1 2 0,-3 0-27,3 4 1,1-4-9,-1 4 1,1 0-1,-1-1 0,-2-1-10,6-6 1,-4 2 29,3-2 1,1-3 9,3-2 0,1-1-78,-1-2 74,1 0 1,2-2 34,-3-1 1,3 0 2,-6-4 0,2 3 91,1-4 1,1 0 96,-1-3 0,-3 0-113,-1-1 1,-3 1 142,4-1 0,-5 0-102,5-4 1,-5 4 238,0-3-127,-1 2 136,-2 1-226,0 6 0,0 2 2,0 8 1,0 2 65,0 6 1,0 4-69,0 3 1,0 3-104,0 1 1,0 1 101,0 3 0,0-2-293,0 5 0,1-4 83,3 0 1,-3-5-209,3-2 1,1-5 111,-1 1 1,-1-2-279,-3-2 40,6 0 0,-5-3-193,3 0-578,2-6 1221,-5 3 0,4 0 0,-5 2 0</inkml:trace>
  <inkml:trace contextRef="#ctx0" brushRef="#br0" timeOffset="8">4957 8052 8035,'-7'-7'1431,"2"2"-1119,5 5 1,0 2-74,0 1 0,0 0 52,0 5 1,2 0-1,1 8 0,0-2 115,4 5-234,1 0 1,2 3-42,-2 1 1,2 4 56,-2 0 0,-2 4-90,2 0 0,-6 2 128,2 1 0,-2 0-315,2 1 0,-2 4 91,1 3 0,-1-2-60,-2 2 1,0-5 30,0 1 0,0-2-52,0-2 0,0-1 10,0-3 1,0 2 43,0-5 0,1-2-13,3-6 0,-3 2 43,3-6 1,-3 0 80,-1-4 0,1 0-79,3-4 299,-3 3 1,6-8 70,-3 1-274,-3-1-618,9-2 0,-9-2 14,3-1-150,-3-4 0,-1-4 651,0-1 0,0 1 0,0 0 0</inkml:trace>
  <inkml:trace contextRef="#ctx0" brushRef="#br0" timeOffset="9">6396 8257 7835,'0'-6'-160,"0"-4"495,0 2 0,0 2 122,0-2-255,0 1 1,0-5 88,0 1 0,1 1-44,3 2 1,-3-2-98,3 2 7,2-2 1,1 0 15,4 2 1,-3-2-49,-1 3 1,1 1 57,3 3 1,1-2-158,-1 1 0,0 0 72,1 4 1,-1 0-93,1 0 1,-1 0 72,1 0 1,-2 5-105,-3 3 0,2 3-55,-5 4 1,4 3 112,-5 5 1,0 5-207,-7 2 1,-2 3 133,-6 2 1,-4 0-133,-3 3 1,1-2 93,-1 2 0,0-3-134,-4 0 1,2-5 7,2 0 1,-2-4 152,6 0 0,-4-5 2,4-2 0,0-5 103,3 1 1,2-2 129,2-2 0,2-3 66,2-1 39,3-4-239,-4 2 1,6-5 155,3 0 1,-1 0-68,4 0 0,1 0 110,3 0 1,1 0-35,-1 0 0,0 0 102,1 0 0,3 0-23,0 0 0,6 0-133,-2 0 0,-2 0-136,2 0 1,-3-4 84,3 0 0,-4 1-84,4 3 1,-5 0 82,1 0 0,-2-4-354,-2 0 1,1 0-365,-1 4 0,-1-1 48,-2-3-1616,2 3 943,-4-4 1233,1 5 0,3-5 0,-4-2 0</inkml:trace>
  <inkml:trace contextRef="#ctx0" brushRef="#br0" timeOffset="10">7035 8463 7996,'0'-12'610,"0"1"-155,0 0 364,0-1 467,-5 6-863,-1 1 0,-6 5-297,1 0 1,3 1 113,1 3 0,-1 3-186,-3 9 0,-2-2 110,-2 5 0,2 0-190,-2 4 0,3-1-39,5 1 1,-3 3-49,2-4 1,3 4 74,1-7 1,3 1-60,1-1 0,1 2-158,3-6 0,2 0 95,6-4 1,-1 0 15,1-4 0,-1 2 83,0-5 1,2 0 87,2-4 1,-2 0-94,2 0 0,2 0 144,-2 0 1,4-5-6,-4-3 0,1-2-12,-5-2 0,0 1 50,1 0 1,-2-1-42,-2 1 0,0-2-64,-4-2 1,0 1 30,-4-5 1,0 1-130,0-1 1,-1-1 115,-3 4 0,-1-3-67,-3 4 0,-2 0 94,3 4 1,-4 0-53,0 4 145,0-3-132,-1 3 76,1 1 0,4 0-30,4 2 58,1 3 1,5-5-115,4 6 1,1 0-4,7 0 0,-1-3-4,1-1 1,3-1 31,5 1 1,0 3 34,0-3 0,0-2-43,-1-2 1,-3 2 13,0-2 1,-1 4-10,1-3 1,2 3 117,-6-4-73,0 6-574,-4-9-654,-4 10-583,-2-4 1742,-10 5 0,-2 10 0,-4 3 0</inkml:trace>
  <inkml:trace contextRef="#ctx0" brushRef="#br0" timeOffset="11">7446 7880 8111,'0'-11'518,"0"0"0,0 3-257,0 0 0,-1 6 231,-3-2 598,3-2-234,-4 4-167,5-3-184,0 5 269,0 5-481,0 2 1,1 8 14,3 0 1,6 2-61,5-2 0,4-1-15,-3 5 1,4 0-123,-1 4 1,6 3 140,2 1 1,0 5-324,-4-2 0,-2 5 98,-2 3 1,1-3-327,-4 3 0,3-1 144,-4 1 1,1-2-199,0 2 0,-5-3 30,1-1 0,-1 5 131,-3-1 0,0 3 126,0-2 1,1-1-66,-5-4 1,0-1 172,-4-3 1,0 2-77,0-5 0,-6-1 101,-1-3 1,-3 0-53,-2 0 1,0-2 0,-4-2 1,2 2-14,-5-6 1,5-1-1,-1-6 1,0 2-17,4-3 1,-3-2 7,6-1 1,2-3-671,-2-1 188,5 0-494,-2 0 1,10-3 32,3-1 948,2-5 0,7-2 0,1-7 0</inkml:trace>
  <inkml:trace contextRef="#ctx0" brushRef="#br0" timeOffset="12">8771 8189 7571,'0'-7'2244,"0"2"-2004,0 0 0,1 4 243,3-3-31,-2 3-219,3 1 247,-5 0-387,-5 0 61,-2 5 0,-4 1-182,-1 6 0,1-1-67,0 1 1,-5-1 170,1 0 1,-1-2-131,0 3 1,2-3 83,-5 6 1,4-2 5,-4-2 1,4 0 12,-4 1 1,4-2-71,-4-2 1,5 2 31,-2-3 0,4 2-14,0-1 0,1 1 114,-1-5-73,1 4 1,1-5 32,2 5 2,-2-6-70,9 8 63,-4-8-40,5 8 47,0-9 0,5 8 230,2-5-197,4-1 0,4 1-49,0 0 1,0 0 18,-3-4 0,3 4-11,0-1 1,4 1-108,-4-4 0,2 4 103,-2 0 0,-2 0-136,2-4 1,2 0-83,-2 0 0,0 0-188,-4 0 0,1 0-249,-1 0 0,1 0 226,-1 0 0,-3 0-1150,-1 0 477,-4 0 289,2 0 1,-5 1 751,0 3 0,-10 2 0,-3 6 0</inkml:trace>
  <inkml:trace contextRef="#ctx0" brushRef="#br0" timeOffset="13">8451 8600 7995,'-6'0'1690,"1"0"-1210,5 5-24,0-4 1,1 8 255,3-5-342,2 0 0,10 0-161,-1-1 0,0 1-14,-3-4 0,3 0-105,0 0 1,1 0 99,0 0 1,-4 0-461,4 0 0,0 0 190,-1 0 0,1 0-1074,-5 0 1,0 1 1153,1 3 0,-1-2 0,1 3 0</inkml:trace>
  <inkml:trace contextRef="#ctx0" brushRef="#br0" timeOffset="14">9354 7846 8007,'0'-11'-401,"0"-1"441,0 6 1,-4 0 500,0 2-372,0 3 1,3-6 1098,-3 3-399,3 3-509,-4-4 0,5 10-165,0 3 1,0 7 31,0 4 1,0-1-112,0 1 1,0 0 139,0 4 0,4 1-319,-1 2 0,5-1 23,-4 1 0,3-2 2,-3-1 0,4-4-69,-4 0 0,3-1-240,-3 1 1,4-3-397,-4-4 1,-1-1 353,-3 1 1,0-5 388,0 1 0,0 0 0,0 3 0</inkml:trace>
  <inkml:trace contextRef="#ctx0" brushRef="#br0" timeOffset="15">9148 8371 7989,'0'-6'780,"0"1"0,5 5-600,3 0 1,-2 0 463,2 0 0,4 0-195,7 0 1,3 0-157,1 0 1,4-1-112,-1-3 0,6 3-137,-2-3 1,7-1-101,1 1 1,0-1 138,-3 1 1,3 2-355,0-6 0,-4 4 147,-4-3 0,-4 4-281,0-1 1,-3 2-425,-4-2-275,3 3-110,-9-4 1213,-2 5 0,-6 5 0,-5 1 0</inkml:trace>
  <inkml:trace contextRef="#ctx0" brushRef="#br0" timeOffset="16">9399 8497 7952,'0'-6'1369,"0"1"1320,0 5-2532,0 5 0,0 1 3,0 6 1,0-1-110,0 0 1,-3 1-75,-1-1 1,-1 1 70,1-1 0,1 0-77,-4 1 1,4 3-6,-1 0 0,-1 1-402,1-5 267,1 0 1,3 1 257,0-1 0,0-3 3,0 0 1,1-6-83,3 2 0,1-2 46,2 2 1,4-3-23,-4 3 1,3-2-200,2-2 1,-1 0 76,1 0 1,-1 0-87,0 0 1,1 0 27,-1 0 1,1 0-940,-1 0-59,1 0 339,-1 0 1,-1-2-530,-2-2 1334,-3 3 0,-5-9 0,0 4 0,0-6 0</inkml:trace>
  <inkml:trace contextRef="#ctx0" brushRef="#br0" timeOffset="17">9548 8657 7952,'-7'-5'1320,"2"4"-254,5-4-282,0 5-435,0 5 1,0 1-58,0 5 0,0 1-104,0-1 0,2 6 34,1 2 0,0-1 28,5 1 0,-5 0-207,5 3 0,-2 0 71,2-3 1,1 3-207,-5-3 1,0-3 68,-4-1 0,0 2-144,0-2 1,0-3 23,0-5 159,0 1 0,0-1-103,0 1-109,0-5-12,0 2 208,0-5 0,0 0 0</inkml:trace>
  <inkml:trace contextRef="#ctx0" brushRef="#br0" timeOffset="18">11147 7778 8006,'-7'-5'-472,"2"2"646,5-5 1057,0 6-387,0-3-53,0 0-281,0 3 1,-1 6-150,-3 8 1,2 3-135,-6 0 0,1 2 80,-5 2 1,1 6-67,-1-2 1,-3 7-64,0 1 1,0 2 16,3 1 1,-2 0-92,3 1 0,-2 3-93,9 0 0,0 0 64,4-4 1,-3 4-238,-1 0 1,0 0 70,4-4 1,1 5 25,3-1 1,-1-2 0,4-5 0,-2 1-70,7-6 0,-3 5 198,6-5 0,-1 1-40,1-4 0,-1-4 126,5 0 0,-4-5-74,4 1 0,-3-2-30,3-2 0,-5-3 1,1-1 0,-3-3-116,0 4 1,-1-6 151,1 2-219,-1-3 0,-3-1-702,-1 0-917,-4 0 1081,2 0 0,-15 0 0,-3 0 1</inkml:trace>
  <inkml:trace contextRef="#ctx0" brushRef="#br0" timeOffset="19">11843 7995 8001,'-6'-12'-418,"-3"5"1266,5-1-129,-4 0-371,1-3 1,-4 1-114,-1 2 0,1 2 81,-1 2 0,0 3-96,-3-3 0,2 3-117,-2 1 1,-3 1 78,-1 3 0,1 2-86,-1 6 0,4 0-76,-4 3 1,4-1 37,-4 5 0,5 2-40,-2 5 0,0 0 101,1 4 1,-1-1-214,5 2 1,1 2 112,2-3 1,-1 2-131,6-2 1,-1 2-2,4-5 1,4-1-12,-1-3 1,7 0 109,2 0 1,1-4-10,6 0 0,0-5 165,3 1 0,1-3-91,0-5 1,0 2-51,0-5 0,1 0 6,3-4 0,-5 0-125,1 0 1,0-1 91,-4-3 0,1 2-559,0-1 0,0-4-133,-5 0 0,0 0 717,-3 0 0,-1-1 0,1-3 0</inkml:trace>
  <inkml:trace contextRef="#ctx0" brushRef="#br0" timeOffset="20">12083 7892 7932,'-5'-12'0,"4"1"1114,-3 0-454,3-1 566,1 6-400,0 1-416,0 5 0,0 10-162,0 5 1,0 7-41,0 4 1,0 4-89,0 4 0,4 5 101,-1 3 0,1-1-358,-4 0 0,4 0 188,0 1 1,0-1-638,-4-3 1,0-4 212,0 0 1,0-1 35,0-6 1,0-4 107,0-4 1,0-5 14,0 1 1,0-2 275,0-2 1,0-3-93,0-1 1,1-4 149,3 1-128,-3-3 1,5-1 100,-2 0 1,-1-4-77,4 0 0,-3-5-72,4 2 1,-1-5 44,5-3 0,-1 1-14,1-5 1,-1 4 36,0-4 0,1 4-40,-1-4 0,1 5 121,-1-2 1,1 5-66,-1 3 1,-3-1 287,-1 6-229,1-1 0,3 4-40,1 0 1,-5 0 93,1 0 10,0 0-166,3 5 0,0 1 65,1 6 0,-5 3-237,1 0 0,-4 2 60,3-2 0,-3-2-182,4 2 1,-2-3 100,2 0 1,2-2-10,-2-2 1,-2 1 257,2-6 0,-1 1-98,5-4 1,-5 0 61,1 0 0,-1 0-82,5 0 1,-2-1 5,-2-3 1,0 2 112,-4-6 1,4 0 205,-4-3 1,3-1 102,-3 1 0,4 0 80,-4-1 1,1 5-111,-2-1-91,-1 0-50,3 2 54,-5 1-320,0 5 150,5 0-181,-4 0 0,4 5 63,-5 3 0,4-2-140,0 2 96,5-1 0,-3 5 92,5-1 1,1-3-46,-1-1 0,1-4 30,-1 1 1,1-3 13,-1-1 1,4 0-17,0 0 0,2 0 65,-2 0 0,-1-1-36,5-3 1,-4-1 6,4-3 0,-3-2 155,3 2 0,-5-2-98,1-1 1,-2-2 128,-2-2 1,-1 1-97,-2-5 1,1 5-124,-6-1 1,1-2 88,-4 2 1,-1 1-34,-3 6 0,-3-1-46,-9 6 0,1-5-137,-8 4 0,2 0 25,-10 4 1,5 6-147,-5 1 1,2 7 147,-2 1 1,0 2 47,4-2 0,6 3 198,5 5 1,4-1-120,0 1 0,6 0 55,2 0 1,3 0-14,1 0 1,1-2 164,3-2 1,6-2 218,5-6 0,6 1-166,-2-1 1,2-5 138,2-2 1,0-3-115,0-1 1,1 0-700,2 0 1,-1-5 276,1-2 0,-3 0-1409,-4 0 1,1 3 1537,-4-4 0,4 1 0,-2-5 0</inkml:trace>
  <inkml:trace contextRef="#ctx0" brushRef="#br0" timeOffset="21">13214 7766 8079,'-5'-11'839,"4"4"-48,-4-3-208,-1 9 409,5-4-618,-4 5 0,5 6-289,0 6 1,0 5 81,0 10 1,0 6-76,0 5 1,-1 5-165,-3-1 0,3 6 118,-3 2 0,1-1-133,0-3 0,1-4-4,-1 0 0,1-5-344,2 1 0,4-7 146,0 0 1,3-7 6,-3-1 0,5-5 209,-1-7 1,-3 0 179,-1 1 1,-2-6 139,2-2-213,-3-3 68,4-1 0,-6 0-53,-3 0-132,-2-5 1,-5-1 137,-1-6 0,4 1-118,1 0 1,4-1 48,0 1 1,1-1-19,2 1 0,0-1 57,0 1-42,0-5 1,5 3 31,3-2 1,0 3-19,3 5 1,-2-2 92,6 5 0,3-4-77,1 5 0,2-3 214,2 3 1,4 1-54,0-1 1,3 1-107,-3 2 1,-2 0-109,-6 0 1,-2 5 108,-6 3 1,0 0-329,1 3 0,-6-2 99,-2 6 0,-5 2-107,-7-2 1,-1 4 44,-10-4 0,-1 5 45,-7-1 1,2-2 101,-6-2 0,2-1 74,-1 1 1,-2-2 19,5 2 0,1-6-72,3-1 0,1-2-45,3 2 1,7-3-13,4-5-365,5 0 0,0 0 177,6 0 1,4-5 297,4-3 0,6-2 0,1-1 0</inkml:trace>
  <inkml:trace contextRef="#ctx0" brushRef="#br0" timeOffset="22">13682 8189 7503,'0'-7'1827,"0"2"-564,0 0-860,0 4 1,0-3-137,0 8 0,0-1-93,0 4 1,0 2 43,0 6 1,4-2-130,0 2 1,1-1 113,-1 1 0,-2-2-229,6 2 1,-2 2 50,2-2 1,2 0-280,-2-3 1,-2-1-86,2 0 0,-1-3 185,5 0 1,-1-6 106,0 2 1,1-3 20,-1-1 0,1 0 73,-1 0 1,1-3-99,-1-1 1,0-5 21,1 1 0,-1-3 76,1-4 0,-1 2 170,0-2 1,-3-2 121,0 2 1,-6-4-99,2 4 1,-3-1-133,-1 5 1,0 3 85,0 1-112,0 4 31,0-2 1,0 14-25,0 2 0,0 9-12,0-1 0,0 3-67,0 5 0,0 0-13,0 7 0,0-1-116,0 9 1,2-4-117,1 4 1,-1-2 99,1 2 0,-1 1-219,-2-5 0,0 1 80,0-5 1,0 0 89,0 0 0,-2-4 112,-1-4 1,-2-2 100,-3-1 0,-1-1-63,5-3 1,-3-3 185,3-4 1,-5-6 378,1-2 1,2-3-49,-2-1 316,1 0 0,-5-5-311,1-3 0,0-3-30,-1-4 0,1 1-101,-1-5 1,2-4-924,2-4 1,0-1-47,4 2 1,0-1-400,4-7 0,1 8-952,3 0 0,1 3 1962,3 8 0,7-6 0,-2 4 0</inkml:trace>
  <inkml:trace contextRef="#ctx0" brushRef="#br0" timeOffset="23">14516 8109 7884,'0'-7'168,"-5"2"1,2 2 46,-4-1 0,3 0 201,-4 4-174,1 0 0,-5 0-191,1 0 1,-2 0 34,-2 0 0,2 0 60,-2 0 0,2 4 23,2 0 1,-4 4-38,-1 0 1,1-2 3,4 2 1,-1 0 5,1 3 1,0 0-49,-1 1 1,6-4 77,2-1-228,3 1 1,1 3 71,0 1-104,0-6 0,1 3 51,3-5 1,2 3 66,6-3 1,3 0-14,0-4 0,1 4-6,0-1 1,-4 3-56,4-3 0,0 0 67,-1 5 0,-1-5-122,-6 5 1,2-2 14,-2 2 1,-3 2-94,-1-2 1,-3 2 37,-1 1 0,-1-1 90,-3-2 1,-3 5-32,-4-6 1,0 6 6,-1-5 0,-3 2 108,0 1 0,-4 1-64,3-1 0,-3-3-294,4-1-145,0-4-356,4 2-566,-1-5 1390,6 0 0,1 0 0,5 0 0</inkml:trace>
  <inkml:trace contextRef="#ctx0" brushRef="#br0" timeOffset="24">14607 7709 7957,'0'-11'-90,"-5"-1"1,4 1 742,-3-1-42,3 6 289,1-4 402,0 4-356,0-1-227,0 2-603,0 15 1,0 7 65,0 9 1,5 6-58,3-1 1,-2 5 17,2 2 0,-2 6-90,1-2 0,2 4-71,-5 0 1,4 2-373,-4-6 1,1-1-258,-2 1 0,-1-9 326,2 1 1,1-7 15,-2-1 0,1-5 50,-4-2 1,0-5 264,0 1 1,0-6-62,0-2 251,5-4-157,-3 2 13,3-5 219,-5 0-195,0-5 1,0-2 54,0-4 0,3 2-109,1-2 0,4 2 58,-4-6 0,5-2-63,-2 2 0,0-4-3,0 4 1,1-4 41,3 3 1,-3 5 61,-1 3 47,1 6 1,3-3-113,1 5 1,-5 0 203,1 0 0,0 5-60,3 2 0,1 4 64,-1 0 1,0 6-77,1 2 1,-1-2-149,1 2 0,-1 0 2,0 4 1,-3 0-230,0 0 1,-1-2-118,5-1 1,-5-4 152,1-5 0,0 1-793,3-1 0,0-4 57,1-4 886,-1 4 0,1-6 0,-1 4 0</inkml:trace>
  <inkml:trace contextRef="#ctx0" brushRef="#br0" timeOffset="25">15213 8143 7948,'-5'-6'1672,"3"1"-1201,-3 5 219,5 0 0,-4 5-645,1 2 0,-1 3 11,4 2 1,0-1 26,0 1 1,4-5-161,-1 1 0,6 0 64,-1 3 1,3-3-137,5-1 1,-4-4 81,3 1 0,3-3-138,1-1 0,2 0 122,-2 0 1,2 0-107,-2 0 1,-2-5 82,-2-3 1,-2 2-8,-2-2 95,-5 1 0,3-5 10,-5 1 1,-1-1 5,-7 1 0,1-4 18,-4-1 0,-1 1 45,-3 4 1,-1 3-75,1 1 1,-4 0 66,-1 0 1,-4 2 4,1 5 0,-3 5 97,0 2 1,3 3-68,-1 2 1,5 4-60,-4 3 0,5 3-40,-1 1 1,2 0 56,2-1 1,5 3-127,2 1 0,2-2 120,2 3 1,0-4-223,0-4 1,6 2 12,1-2 1,3-2 99,2-2 1,0-7 49,4-4 0,1 1 104,6-2 0,0 1 23,0-4 1,1-5-126,3-2 0,-3 0-473,2 0 1,-5 0 215,-2 0 1,-5-3 272,1 2 0,3-2 0,0-2 0</inkml:trace>
  <inkml:trace contextRef="#ctx0" brushRef="#br0" timeOffset="26">15624 8143 7884,'0'-11'272,"0"-1"1,1 2 1122,3 2-544,-3-2-153,9 9-218,-8-4 1,6 6-139,-4 3 0,4 2-233,-4 6 1,5 4 105,-2 3 1,-1 3-143,2 1 1,-2 0 120,2-1 1,1 1-325,-5 0 0,3 0-107,-3 0 1,5-4-285,-1 0 0,-2-9-174,2 1 0,-5-2-47,5 3-390,-5-6 0,3 3 1132,-2-5 0,-3 0 0,4-4 0</inkml:trace>
  <inkml:trace contextRef="#ctx0" brushRef="#br0" timeOffset="27">15864 8086 8204,'0'-11'0,"0"-1"216,0 1 1,3 3 365,1 0 0,4 5 314,-4-5 157,-1 6-755,-3-4 0,0 8-78,0 2 0,0 3-143,0 8 125,0 3 0,0 5-65,0 0 1,-1 1-123,-3 3 1,-2-2-523,-5 5 0,0-4 302,4 0 1,-2-5-355,5-2 1,-3-5 241,3 1 1,-4-2-1447,4-2 1763,0 0 0,4 1 0,0-1 0</inkml:trace>
  <inkml:trace contextRef="#ctx0" brushRef="#br0" timeOffset="28">16309 7504 8008,'0'-12'80,"0"1"0,-1 3 107,-3 0 1,3 5 385,-3-5-317,3 5 0,-1-5 582,-2 4-256,3 0-569,-4 4 1,5 1-106,0 3 0,0 2 157,0 6 0,0 3-518,0 0 1,0 2 218,0-2 1,0 2-1249,0 2 1482,0 2 0,-5-3 0,-1 5 0</inkml:trace>
  <inkml:trace contextRef="#ctx0" brushRef="#br0" timeOffset="29">16526 7960 7886,'0'-7'0,"0"-1"284,0 6-45,0-9 1084,5 10-413,-4-4-378,4 5-400,-5 0 1,-5 0-119,-2 0 1,-3 4-16,-2 0 1,-1 5 86,-2-2 0,-1 0-42,-3 0 1,-2 1 60,6 3 0,-4-3-176,4-1 0,-4 1 83,4 3 1,3-3 33,5 0 1,3-2-14,-4 2 0,6 2-69,-2-3 1,6 0-13,2 0 1,9-3 50,-2 4 1,8-4-58,0 3 0,7-3 69,0 4 0,2-5-19,-1 5 0,-3-2 0,3 2 1,-3 2 124,-1-2 0,-2-2-72,-2 2 1,2-1-22,-6 5 1,-1-5-50,-7 1 0,2 0 83,-5 3-91,0 0 0,-5 1 52,-3-1 0,-3 1-63,-4-1 1,-2-1 80,-2-2 0,-3 2-5,-4-2 1,-1 1 31,0-2 0,-4 3 143,1-2 1,-1-3-156,4-1 0,1 1-2,3-1 0,3-1-831,5-3 384,-1 0-608,6 0 477,1 0 524,15-5 0,3-1 0,9-5 0</inkml:trace>
  <inkml:trace contextRef="#ctx0" brushRef="#br0" timeOffset="30">17485 7915 7903,'0'-12'-484,"0"5"542,0-1 943,0 5 122,0-7-700,0 9 0,0-3-213,0 8 1,0 4 10,0 7 0,0 3-45,0 5 0,0-1 44,0 1 0,0 4-124,0-1 0,0 2-130,0-1 0,4-7 44,0 3 0,4-4-96,-5 0 0,5 2 51,-4-6 0,3 0-73,-3-4 0,1 0 99,-1-4 0,-3 3-334,3-2-581,-3-3-599,-1 5 1523,0-9 0,0 5 0,0-6 0</inkml:trace>
  <inkml:trace contextRef="#ctx0" brushRef="#br0" timeOffset="31">17451 7606 8009,'0'-11'348,"1"-1"171,3 1 1,-1 1-393,4 2 50,-4 3-506,7 5 0,-9 1 72,3 3 257,-3 3 0,4 9 0,2 2 0</inkml:trace>
  <inkml:trace contextRef="#ctx0" brushRef="#br0" timeOffset="32">17748 7915 8034,'1'-8'-172,"3"0"723,-3 6 1394,4-3-1482,-5 5 0,4 5-158,0 3 1,1 7-120,-1 4 1,-2-1 27,6 1 1,-5 1-150,0 7 1,3-3 145,-3 2 0,2-3-290,-1-4 0,-1 3-68,4-3 0,-4-3-14,1-1 1,1-2-71,-1-1 0,-1-5-47,-3 1-115,0-6 84,0 9 120,0-10 31,0 4 131,0-5 1,-3-5-55,-1-3 1,0 2 240,4-2 0,0-1 49,0-6 0,0 2 55,0-2 0,0-3-20,0-1 1,1-2-106,3-2 0,2-1-109,6-3 1,1-1 93,2-2 0,-3 2-185,4 5 0,-2 2 46,1 1 0,-2 8 30,2 4 1,-6 4 118,-2-3 1,1 4-98,3-1 0,-3 8-86,0 4 1,-1 7 94,5 4 0,-5 3-76,1 1-1,-2 4 78,2 4 1,1 1-156,-6-2 0,2 2-63,-1-6 0,-1 5-191,4-4 0,-3-6 36,4-6 0,-4-2-179,3-2 144,-4 1 0,3-2 129,-2-2 1,-3-2-1231,3-2 925,-3-3 1,1 4-252,1-5 788,-1 0 0,3-5 0,-5-1 0</inkml:trace>
  <inkml:trace contextRef="#ctx0" brushRef="#br0" timeOffset="33">18193 8132 8012,'7'-12'0,"-2"5"840,-5-1-418,0 5 1,0-3 360,0 2-171,0 3 233,0-4-630,5 10 1,1 0 12,6 3 0,-1 2-152,1-2 0,-1-2 129,0 1 1,1-3-324,-1 4 1,4-6 67,1 2 1,3-3-37,-4-1 1,4-1-91,-4-3 1,4 2 66,-4-6 1,5 1 83,-5-5 1,0 1 11,-4-1 1,0 0 110,-4-4 0,2 3-85,-5-7 1,0 5 16,-4-4 1,0 0 24,0-4 1,-2 4 2,-1 0 1,-4 4 16,-4-4 0,-2 5 20,-2-1 0,-3 7-4,-5 4 0,4 3 29,0 1 0,0 3-201,-4 4 0,0 2 136,1 10 0,3 2-78,0 5 0,5 3 52,-2 6 1,8-1-2,0 0 1,5-3-39,0-1 1,3-5 41,3 2 1,4-7-142,4-1 0,2-5 116,2 2 1,-1-9 171,5-3 0,0-3-107,4-1 1,0 0-295,0 0 0,1 0-252,2 0 1,-3 0-334,0 0 1,0-1 806,-4-3 0,2-2 0,2-6 0</inkml:trace>
  <inkml:trace contextRef="#ctx0" brushRef="#br0" timeOffset="34">18924 8017 7894,'0'-11'-766,"0"0"738,0-1 1,0 1 0,0-1 51,0 1 0,0 0 497,0-1 1,-1-3-51,-3 0 0,2-1 63,-6 5 0,2 0-197,-2-1 0,-3 2-108,-1 2 1,1-1-170,-4 6 0,-3-1 100,-1 4 0,1 0-149,-1 0 1,0 5 66,-4 3 0,5 3-52,3 4 0,0 3-83,4 5 1,-3 1-120,6 3 1,3-3-139,1 2 1,4-2 149,4-1 0,4 0-174,7 0 1,-1-5 128,5-3 0,-4-6 193,4-2 0,-4-4-96,4 1 1,-1-3 145,1-1 0,1-5-17,-4-3 0,-1 1 152,-4-5 1,-3 6 159,-1-9 1,-3 8-133,4-4 1,-6 2 246,2-2-342,-2 4 1,-1 2-32,3 5 1,-3 2 27,3 1 1,-2 5 94,2 7 1,-1 8-56,4 8 0,-4-1-18,1 4 1,1-2 75,-2 6 1,5 3-71,-4 0 1,0 4-138,-4 1 1,0-1 89,0 1 1,0-2-267,0-2 0,0-4 80,0-7 0,0 1-54,0-6 1,-2-3 30,-1-4 1,1-5 52,-2 1 0,-1-6-292,2-1 246,-1-6 1,3 3-1220,-3-5 916,2 0 0,-3-1-1357,5-3 1782,0-2 0,5-11 0,2 0 0</inkml:trace>
  <inkml:trace contextRef="#ctx0" brushRef="#br0" timeOffset="35">19061 7800 7876,'0'-11'412,"0"0"0,0 3 316,0 0-197,0 6 1,0-2-164,0 8 0,0 2-171,0 6 1,2 4 205,1 3 1,-1 8-59,2 3 1,1-1-312,-2 2 1,6-1 115,-1 5 1,2-5-329,2 1 1,0-6 3,3 2 0,-2-8-163,2-4 0,3-4 266,1-3 0,-1-3 51,1-5 1,0-1 268,4-3 0,-4-3-82,0-4 1,-1-2 45,1-2 1,-3-1-63,-4-3 0,-1-3 127,0 3 0,-4-4-170,-3-3 0,-3 0-183,-1-4 0,0 1-602,0-2 1,0-1 377,0 6 0,-4-1-649,0 4 1,0 5-166,4 3-100,0 8 1213,0 2 0,-5-1 0,-1 0 0</inkml:trace>
  <inkml:trace contextRef="#ctx0" brushRef="#br0" timeOffset="36">19872 7960 7865,'-4'-7'35,"1"-1"0,-2 1 159,1-5 0,1 1 139,-4-1 1,3 1 160,-4-1 0,4 1 142,-3 0-372,-1-1 1,1 1 109,-1-1 0,4 6-116,-3 2 0,-1 3-233,-3 1 0,2 0 156,-3 0 0,3 1-242,-6 3 1,2 6-15,2 5 0,-2 4-57,-2-3 0,2 4-151,-2-1 1,6 3 155,2 0 0,0 1-63,0 0 0,2-4 78,5 0 1,0-1-104,0 1 0,2-3 24,6-4 0,-1-2 138,9-2 0,-2-3-53,1-5 1,3 0 274,4 0 1,1-2 48,0-1 1,-4-4 67,0-4 1,-1-1-56,1 1 1,-3 0-92,-4-1 1,-5 1-121,1-1 0,-4 1 132,4-1 0,-6 1-228,2 0 0,-3 3 99,-1 0-199,0 6 105,0-3 0,0 6 25,0 3 0,-1 3 102,-3 9 1,3-2-61,-3 5 0,-1 0 128,1 4 0,0-1-56,4 1 0,0 0-305,0 0 1,2 0-145,1 0 1,4-6-179,4-1 0,2-5-261,2-3 0,-1 1 43,5-6 777,-5 1 0,8-9 0,-5-1 0</inkml:trace>
  <inkml:trace contextRef="#ctx0" brushRef="#br0" timeOffset="37">20101 7412 7934,'0'-18'470,"0"-3"492,0 8-480,0 2 1,1 6 439,3 5 1,-3 10-473,3 5 0,-2 7 35,2 4 1,-1 8-132,4 8 1,-3 4 25,4 4 1,-6-2-1697,2 5 1355,-3 0 0,-1 3-413,0-3 1,4 1 188,0-9 1,0 2-340,-4-9 0,0-5 240,0-6 1,1 0 89,3-4 0,-3-2-116,3-6 157,-3-2 1,1 4 536,1-6-1985,-1-5-117,3 5 1718,0-10 0,-4 4 0,4-5 0</inkml:trace>
  <inkml:trace contextRef="#ctx0" brushRef="#br0" timeOffset="38">20318 7915 8367,'0'-12'942,"0"5"-901,0-1 0,5 5-754,2 0 1109,-2 1 1,4 4-141,-5 1 0,4 5 626,-4 7 1,-1 1-344,-3 6 1,2-1-220,1 5 1,-1 0-72,2 0 1,-3-2-29,-1 3 1,0-3-78,0-1 1,0-4-88,0 0 0,0-9-1869,0 2 979,0-3-2368,0-3 3201,0-1 0,5-5 0,1 0 0</inkml:trace>
  <inkml:trace contextRef="#ctx0" brushRef="#br0" timeOffset="39">20295 7629 7936,'0'-18'0,"0"2"1398,0 4-838,0 1 1,4 3-536,-1 1 0,6 4-33,-1-1 1,2 8-535,2 4 0,-1 3 542,0 5 0,1 1 0,-1 6 0</inkml:trace>
  <inkml:trace contextRef="#ctx0" brushRef="#br0" timeOffset="40">20752 7412 7937,'-5'-11'479,"-2"-1"-96,-4 1-211,5-1-53,0 6 1,6 2 221,0 8 0,2 4-8,2 7 0,-2 7-11,6 4 0,-2 10-43,2-2 0,2 8-57,-3 0 0,2-2-237,-1 2 1,1-1 109,-5 1 1,-1-7-226,-3-4 1,0-5 107,0 5 1,0-10-254,0 2 1,0-6-7,0 2 1,4-5-143,0 1 0,0-2-192,-4-2 170,0 0 0,0 1 445,0-1 0,0-4 0,0-2 0</inkml:trace>
  <inkml:trace contextRef="#ctx0" brushRef="#br0" timeOffset="41">20569 7926 7892,'0'-11'358,"0"4"0,6-2-230,6 6 0,-1-1 124,4 4 1,2-1 257,-2-3 0,2 2-79,-2-1 1,-1 1-40,5 2 1,0 0-117,4 0 0,3-3-257,1-1 1,0 0-138,-5 4 1,-2-1-140,-1-3 1,-5 1 103,1-4 0,-3 4-184,0-1 0,-1-1 140,1 2 0,-5-5-276,1 4 523,-6-5-152,9 8 433,-10-9-42,4 9-253,-5-5 1,0 12-2,0 1 0,0 3 5,0 2 0,0 3 127,0 0 0,0 4-88,0-4 1,1 1 39,3-5 1,2 3-88,6-3 1,-1 3 116,1-6 0,0-3-33,4-1 1,-2-3 18,5-1 1,-2 0-200,2 0 1,2-4 88,-6 1 0,0-6-99,-3 1 0,-1-2 75,0-1 1,-3-1-36,0 1 1,-5-1 42,5 1 0,-5-1 27,0 1 0,2 0 13,-1-1 0,1 2 75,-1 2 3,-3-2 31,10 9 16,-10-4 0,4 10-115,-5 3 1,1 6 118,3 1 0,-3 9-103,3-1 0,2 7 162,2 1 1,-2 2 17,2 1 1,0 0 133,3 0 0,0 3-172,1-3 1,-2 6-261,-2-10 1,-2 5-139,-2-9 0,-3 3 128,3-6 1,-3 5-111,-1-9 0,0 1 60,0-4 0,-1-5-10,-3 1 1,2-1 10,-6-3 1,0-3 76,-3-2 0,-1-1 126,1-2 1,0 0-123,-1 0 0,1 0 256,-1 0 1,-3-5-57,0-3 1,0-2-452,3-2 1,-3 0 128,0-3 0,0 1-497,3-5 0,2 5 96,2-2 1,-1 0-115,6 1 1,-1-1-1699,4 5 1303,0 0 1053,5-1 0,1-4 0,6-2 0</inkml:trace>
  <inkml:trace contextRef="#ctx0" brushRef="#br0" timeOffset="42">21448 7184 8061,'0'-7'-1085,"2"-2"1215,1 6 0,0-5 1222,5 4-332,-1-5-721,5 8 0,-2-5 687,-3 2-569,4 3 1,-9-4 21,6 5 0,-4 3-23,3 1 0,1 5-94,3-1 0,-2 2-85,2 1 0,-2 5-4,7-1 0,1 5 119,2-1 0,3 4-119,1 4 0,0-2-14,-1 5 0,1 2 42,0 6 1,0-2-222,0 2 1,-5 1-364,-3-1 0,-2 4 251,-2-4 0,-5 2-324,-2-2 1,-3-3 211,-1 3 0,0-2-218,0-2 0,-3-4 77,-1 1 1,-5-2 59,1 2 0,-3 0 53,-4-4 0,1 0 68,-5-5 1,3-3 49,-3 0 0,5-1 152,-1 1 1,1-2 74,-1-6 1,2-3-56,-2-1 1,4-3-270,3 4 156,-2-6-1055,9 9 422,-10-10 168,10 4 0,-3-5 4,8 0 496,-3 0 0,5-5 0,-6-2 0</inkml:trace>
  <inkml:trace contextRef="#ctx0" brushRef="#br0" timeOffset="43">1816 10073 8040,'-6'-11'549,"0"-1"-223,6 1-76,0 0 1,0-1-36,0 1 1,0 3 249,0 0-236,0 6 0,-1-7-52,-3 5 1,2 0 48,-6 4 1,1 0-170,-5 0 0,0 0 2,-4 0 0,2 2-90,-5 1 0,0 4-28,-4 4 0,2-1 119,2-2 1,2 2-77,6-2 1,0 1 41,-1-2 0,4 3-129,1-2 0,4-2 89,0 2 1,1-4-50,2 3 0,0-3 38,0 4 1,2-4-9,1 3 1,4-3 16,4 4 1,4-4-8,1 3 1,4-3 48,-1 4 0,-1-5-48,1 5 0,0 0 237,4 3 1,-1-1-110,1-2 1,0 2-65,0-2 0,0 2-34,0 1 0,-6 4-88,-1 1 1,0-1-13,-1-4 0,-3 1 61,-5-1 0,-4 4-112,1 0 1,-3 1 119,-1-5 0,0 2-119,0 2 0,-6-2 81,-6 2 0,0-2 223,-8-2 0,5-3-72,-4-1 1,0 0 58,-4 0 1,0 2 72,1-5 0,-1 4-99,0-5 0,1 1-49,3-4 1,-1 0 24,5 0 0,3 0-726,5 0 358,4 0-611,-7 0 0,14 0 54,0 0 826,5-5 0,12-1 0,3-6 0</inkml:trace>
  <inkml:trace contextRef="#ctx0" brushRef="#br0" timeOffset="44">2238 10165 7991,'-11'0'491,"5"-6"0,-1 4 42,4-6 1,0 6 281,-5-2 1,1 4-357,-5 4 0,2-2-163,3 6 1,-4 1-111,4 6 0,1 2 39,-2 2 1,2 2-202,-2-2 1,2 3 86,2 1 0,3-1-238,-3 1 0,4 0-94,4 0 0,2-4-107,5 0 1,2-5-129,2 1 0,2-2 186,2-2 1,4-3-11,-1 0 0,1-6 146,4 2 0,-3-4-40,-1-4 0,0-2-2,0-6 0,-1 0 241,1-4 1,-4 2 118,0-5 1,-5 0 138,1-3 0,-2-1 282,-1 0 0,-6 0-282,-2 0 1,-3 0 50,-1 1 1,-1-5-16,-3 0 1,-6 1-211,-5 3 1,-10 1 80,3 3 1,-9 4-170,1 7 1,-3-1-353,-2 6 0,1 4-575,0 6 0,9 4-1687,2 0 2553,7 0 0,0 6 0,5 1 0</inkml:trace>
  <inkml:trace contextRef="#ctx0" brushRef="#br0" timeOffset="45">3780 9902 7927,'-5'-12'0,"4"5"150,-3-1 236,-2 1 578,5-5-232,-10 1 129,10 4-279,-4 2-357,5 5 0,0 11 17,0 4 0,0 6 7,0 6 0,4 2-132,0 5 1,3 4 103,-3 1 0,4 2-226,-5-2 0,5 0-6,-4-1 1,1-4-308,-1 0 1,-3-1 114,3-6 1,1 0-45,-1-4 1,0-4-31,-4 0 173,5-5 0,-4 2-405,3-4 209,-3-6-846,-1 4-69,0-9-478,0 4 1693,0-5 0,0-5 0,0-1 0</inkml:trace>
  <inkml:trace contextRef="#ctx0" brushRef="#br0" timeOffset="46">3563 9982 8107,'0'-18'0,"0"2"94,0 4 0,2-1 75,1-2 0,4 3 388,4-4 1,1 4-118,-1 0 1,2 1-61,2-1 0,-1 1-78,5 0 0,0-1-194,4 1 0,1-1-8,3 1 1,-3 1-203,2 2 1,2-1 257,-1 5 1,3 1 55,-3 3 1,1 0-35,-1 0 1,-7 0-198,3 0 1,-7 5-285,3 2 2,-5 3 1,1 2-36,-7-1 0,1 1 93,-5-1 0,-2 4 319,-6 1 1,-7 3-299,-8-4 0,-3 5-17,0-1 0,-5 3-57,0 1 0,-3-4 59,3 0 1,2-5-870,6 1 704,-3-2 0,9-3 402,-2-3 0,8-2 0,2-5 0</inkml:trace>
  <inkml:trace contextRef="#ctx0" brushRef="#br0" timeOffset="47">4580 9651 8156,'0'-12'461,"0"1"373,0 4 301,0-3-243,0 9-476,0-4 0,-2 5-203,-1 0 0,0 5 27,-4 3 0,3 2-28,-4 1 1,1 2 27,-5 2 1,2 3-171,2 5 1,-2 3 137,3 1 1,-4 5-239,0-2 1,3 3-78,1 1 0,0 1-13,0-1 0,2 0-77,5 1 1,-4-1 109,0 0 0,0 0-37,4 1 1,0-2 101,0-3 0,4 3-143,0-3 0,5-2 101,-2-1 1,4-3 20,0-1 0,0-1-22,1-3 1,-1 1 2,1-5 1,0 0 35,4-3 0,-4-2 6,3-2 1,-2 0 104,-1-4 1,-1 4-104,0-4 0,-3-1 454,0-3-282,-1 0 0,1 0 134,0 0-132,-6 0-1014,3 0 97,-5 0 0,-5-5 1,-1-1-1</inkml:trace>
  <inkml:trace contextRef="#ctx0" brushRef="#br0" timeOffset="48">4854 9868 7943,'-6'-5'194,"0"3"41,6-8 0,0 8 363,0-6-36,0 5-1,0-2-135,6 5 0,0 0-156,5 0 0,-3 5-49,0 3 0,-1 6-61,5 1 1,-1 6 60,0-2 0,1 6-187,-1 2 0,4 1 94,1-2 1,4-2-96,-1 3 0,-1-3-251,1-1 1,-4 0 156,4 0 0,-4-2-192,4-2 1,-5-1 124,2-3 0,-4-3-29,0-1 0,-1 0 66,0-3 1,-3 1-156,0-1 0,-4-2-125,3-2 0,-3-3-92,4 3 1,-6-2-753,2 2 542,-3-3 673,-1 4 0,0-5 0,0 0 0</inkml:trace>
  <inkml:trace contextRef="#ctx0" brushRef="#br0" timeOffset="49">5254 9868 7913,'0'-12'-531,"0"1"732,0-1 607,0 1 20,0 0-182,0 4-307,0 2-7,0 5 0,-4 6-169,0 6 1,-5 3-45,1 4 0,-2 8 73,-1-1 0,-4 2-161,-1 3 0,-4-1-69,1 5 1,-2-1-94,-2 0 0,0-1-41,0-3 0,4-2 110,0-5 1,4 0-95,-4 0 1,6-5 94,2-3 1,-1-2-95,5-2 0,0 0-45,0 1-695,4-6 457,-2 4 438,5-8 0,-5 8 0,-1-4 0</inkml:trace>
  <inkml:trace contextRef="#ctx0" brushRef="#br0" timeOffset="50">5836 9799 7977,'0'-11'2436,"1"1"-2332,3 2-24,-3 3 0,4 4 823,-5-3-265,0 2-283,0-3-228,0 5 53,0 5 0,-5 2-93,-2 4 1,-3 1 69,-2-1 1,0 1-144,-4-1 1,0 4 62,-3 0 1,-3 2-158,3-2 1,-1-2-22,1 2 1,1 2 130,3-2 1,3 0-127,1-4 0,0 0 75,3-4 1,3 3-78,1-2 1,3-2 2,1 2 22,0-6 61,0 9 0,4-9 21,-1 6 1,6-6-11,-1 2 0,2 1 2,1-1 1,1 0-6,-1-4 1,5 1 3,-1 3 1,4-3-126,-4 3 1,2-2 71,-2 2 1,-3-2-272,4 1 0,-4-1-157,0-2-110,-1 0 1,1 0-710,-1 0-218,-5 0 1518,-1 0 0,1 5 0,0 1 0</inkml:trace>
  <inkml:trace contextRef="#ctx0" brushRef="#br0" timeOffset="51">5562 10222 7977,'1'6'289,"3"-2"1,-1-3 1176,4-1 91,-4 0-1042,7 0 1,-3 0-3,9 0 1,-4 4-237,4 0 1,0 0-249,-1-4 1,4 0 105,-3 0 1,3 0-953,-4 0 1,1 0 290,0 0 526,-4 0 0,10 5 0,-4 1 0</inkml:trace>
  <inkml:trace contextRef="#ctx0" brushRef="#br0" timeOffset="52">6213 9925 7921,'-8'-12'-142,"1"1"1,4 3 103,-1 1 1,3 3 657,1-4 1,0 1-163,0-5 1,0 1 405,0-1-497,0 1 1,5 0-102,3-1 0,2 1 78,1-1 1,1 1-68,-1-1 0,2 6-27,2 2 0,-2-1-72,2 1 0,2 1-128,-2 3 1,1 5 132,-1 2 1,-2 5-71,2 3 1,-2 3-284,-1 5 1,-2 4 110,-3 4 1,2 2-358,-5 1 0,0-2 185,-4 2 0,-5-3-384,-3 3 1,-2-4 227,-1-3 1,-5-3-56,1 3 0,-4-3 164,4-1 0,-5-4 37,0 0 1,3-4 150,-2 4 1,0-5-92,-4 1 0,5-2 345,3-2 1,2-3-72,2 0 778,-1-6-405,6 8-79,1-9 0,6 5-6,3-6 0,4 0 153,7 0 1,-1-4-198,5 0 0,0 0-129,4 4 1,-1-4 19,1 1 0,4-3-5,0 3 0,-1 1-163,-3-1 0,0 0 111,0-1 1,-2 3-500,-2-3 1,2 3-56,-6 1 1,0 0-256,-3 0 0,-5-4-650,1 0 703,-6 0 585,8 4 0,-8 0 0,3 0 0</inkml:trace>
  <inkml:trace contextRef="#ctx0" brushRef="#br0" timeOffset="53">6818 9765 7927,'0'-23'0,"0"5"121,0 3 0,2 2 457,1 2 73,-1-1 770,3 6-814,-5 1 0,0 6-171,0 3 1,0 8-346,0 7 0,-2 2 81,-1 2 0,0 5-107,-5 2 1,5 0 111,-5 0 1,4-5-88,-3 2 1,4-3-49,-1-1 0,-1-1-223,1-3 0,1 1-78,3-5 0,0 0 149,0-3 1,-4-1-73,0 1 1,0-5 38,4 1 96,0-6 0,0 5-39,0-3 69,5-3-5,2 4 0,4-5 10,0 0 1,-3 1-279,0 3 1,-1-3 90,5 3 0,-1-3-407,1-1 0,-1 0 205,0 0 1,5 0-1239,-1 0 1130,0 0 0,-5-1 509,-2-3 0,2-2 0,-4-6 0</inkml:trace>
  <inkml:trace contextRef="#ctx0" brushRef="#br0" timeOffset="54">6944 10005 7927,'0'-12'1498,"0"6"-447,0 1-396,0 5 0,-1 6-254,-3 6 1,3 0-35,-3 7 1,2-1-161,2 1 0,-3 7-150,-1-4 1,0 4 75,4-3 0,0-2-150,0-2 1,0 3 5,0-3 1,0 1 99,0-1 0,0 1-521,0-4 0,0-1 196,0-4 0,1-3-1641,3 0 963,-3-6 1,6 3-1099,-3-5 2012,-3 0 0,4 0 0,-5 0 0</inkml:trace>
  <inkml:trace contextRef="#ctx0" brushRef="#br0" timeOffset="55">7127 9491 7932,'-7'-12'0,"-3"1"1556,9-1-408,-4 6-628,5 1 1,1 5-136,3 0 0,-2 1 29,6 3 0,1 4-44,6 7 0,-2 3-86,2 5 0,3 1-56,1 2 1,-1 0-9,1 4 0,-2 1-86,2 3 1,-1-4-64,-3 1 0,-2-1-144,2 5 0,-2-5-47,-2 0 1,0-3-197,-4 4 0,3-5-258,-2 5 0,-2-6 251,2 2 1,-6 1-17,2-2 1,-2 2 67,-2-1 0,-2-3 100,-2 3 1,2-3 37,-6-1 1,1-1 181,-5 1 0,2-4-145,3 0 0,-4-5 18,4 1-1524,-3-2 622,-2-1 980,1-6 0,-1-1 0,1-5 0</inkml:trace>
  <inkml:trace contextRef="#ctx0" brushRef="#br0" timeOffset="56">8063 9765 7897,'0'-7'-235,"0"1"-148,0 2 595,0 3 252,0-4 174,0 5-135,0-5 437,0 4-139,0-4 43,0 5 0,-4 1-459,1 3 0,-6 2-244,1 5 1,-3 2-121,-5 2 0,2-1 19,-5 5 0,4-1 123,-4 1 1,-4 3-306,-3-3 0,-1-1 115,4 1 1,0-6-195,0 3 1,6-4 36,1 0 0,4-1-46,0 1 195,6-6 0,-3 0-15,5-2 9,1-3 0,8 5 33,2-6 0,3 0 6,2 0 1,3 0-12,0 0 1,6 0-114,-2 0 0,2 0 24,2 0 1,-1 0-67,-3 0 1,1 0 25,-5 0 0,4 3-470,-4 1-41,1 0 0,-5-4 246,0 0 0,-4 1-1344,-3 3 1751,-3-3 0,-1 9 0,0-3 0</inkml:trace>
  <inkml:trace contextRef="#ctx0" brushRef="#br0" timeOffset="57">7766 10153 7928,'-6'1'501,"2"3"-282,3-3 1,2 5 285,3-6 0,-2 0-131,6 0 1,0 3-294,3 1 0,0 0 120,1-4 0,3 1-631,0 3 0,6-3 128,-2 3 1,2-3-347,2-1 648,-5 0 0,8 0 0,-1 0 0</inkml:trace>
  <inkml:trace contextRef="#ctx0" brushRef="#br0" timeOffset="58">8588 9445 8340,'-11'-11'481,"5"4"-71,1 2 1,5 6-159,0 3 0,0 4 434,0 7 0,0 4-241,0 8 0,1 1-383,3 2 1,-3 3-54,3-2 0,1-2-152,-1 1 1,5-3-99,-2 3 1,-2-6-411,-1-1 1,2-4-419,2-3 381,-3-4 688,5 5 0,-3-6 0,4 1 0</inkml:trace>
  <inkml:trace contextRef="#ctx0" brushRef="#br0" timeOffset="59">8371 10005 7953,'11'-2'1161,"-4"-1"-1015,3 1 0,-3-3 76,4 5 0,2 0 33,2 0 0,3-4-62,5 1 1,3-1-141,1 4 0,5-4-96,-2 0 1,-1-1-23,2 1 0,-2 3-156,1-3 1,2-1 102,-5 1 1,3-3-23,-3 3 1,-3-1-18,-1 1 1,-7-1-885,7-3 1041,-8 3 0,2 0 0,-6-1 0</inkml:trace>
  <inkml:trace contextRef="#ctx0" brushRef="#br0" timeOffset="60">8611 10085 7887,'0'-8'566,"0"0"-216,0 6 0,0-4 607,0 2 510,0 2-977,0-3 1,0 7-282,0 1 1,-1 1 5,-3 8 1,3-3-110,-3 6 1,-1 1 63,1 0 0,-5 4-171,2-1 1,0-1 52,0 1 1,3 0-51,-4 4 1,6-4-196,-2 0 0,3-4 108,1 4 1,0-4-586,0 4 492,0-5 0,0 3-70,0-6 0,5-5 58,2-2 1,4 1-101,0-1 1,-2 0-20,2-4 0,-6 0-299,7 0 239,2 0 0,2 0-220,3 0 0,-2-4-112,-6 0 1,1-3 700,-1 3 0,1-5 0,-1 3 0</inkml:trace>
  <inkml:trace contextRef="#ctx0" brushRef="#br0" timeOffset="61">8771 10245 7887,'-7'-2'755,"-1"-2"6,5 3 951,-2-4-845,5 5-553,0 5 0,0 3 25,0 7 0,0-1-110,0 5 0,0 0 90,0 4 0,-3 4-90,-1-1 0,0 5-187,4-5 1,0 5 110,0-5 1,0 1-279,0-4 0,0-2-41,0-2 0,0-2-186,0-6 0,0 1-56,0-1 18,0-4-1100,0-2-1268,0-5 2758,0-5 0,5-2 0,1-4 0</inkml:trace>
  <inkml:trace contextRef="#ctx0" brushRef="#br0" timeOffset="62">9308 10279 7838,'-5'-7'1053,"4"2"197,-4 5 1942,5 0-2921,5 5 0,-3-3-27,6 2 205,-6-3-1569,9 4 1120,-10-4 0,9 9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18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1759 12140 8019,'-7'-6'994,"2"1"-512,5 5 326,0 0 1,0 6-764,0 6 0,0 4 158,0 7 1,0 1-19,0 3 0,0-2-186,0 6 1,4-1 97,0 4 1,4 1-201,-5-1 0,3 0 71,-3 0 1,-1 1-303,1-1 0,-1-4 169,-2 1 1,3-6 15,1 2 1,0-8 39,-4-4 0,1-2-425,3-2-111,-3 1 402,4-6 0,-3 3-681,2-5 209,-3 0-83,4-4 798,-5 0 0,0-6 0,0 0 0</inkml:trace>
  <inkml:trace contextRef="#ctx0" brushRef="#br0" timeOffset="1">2021 12209 8028,'0'-12'806,"0"6"18,0 1-215,0 5-484,0 5 0,0 3 104,0 7 1,0 4-68,0 8 1,4-1 64,0 9 0,0-2-409,-4 8 0,4 0 61,0 1 1,-1-4-143,-3-8 1,0 3 115,0-2 1,4-4 43,0-5 1,0 1-60,-4-4 0,1-2-67,3-2-9,-3-2 0,4-2-28,-5 1 1,1-6-422,3-2 33,-2-3-316,3-1 970,-5 0 0,-5-5 0,-2-1 0</inkml:trace>
  <inkml:trace contextRef="#ctx0" brushRef="#br0" timeOffset="2">2033 12357 8028,'0'-11'-223,"0"0"1,0-2 89,0-2 0,0 6 1668,0-3-282,0 3-145,0-2-958,0 5 0,5 2 60,3 8 0,7 2-133,4 5 1,4 6 100,3 2 1,0 6-79,4 2 0,1 3-148,3-3 0,-4 1-272,1-1 0,-5-4-203,5-1 1,-6 0 267,2-7 0,-3 3 67,-1-7 1,-5 3 91,-3-6 0,1 1 92,0-2 1,-1 2-110,-4-5 0,-1 1-67,-2-1-187,2-3-265,-9 4-82,10-5 714,-10 0 0,4 0 0</inkml:trace>
  <inkml:trace contextRef="#ctx0" brushRef="#br0" timeOffset="3">2535 12220 8019,'0'-11'0,"-3"-1"195,-1 1 0,0 0 1007,4-1-413,0 6 154,0 1-679,0 5 1,0 5-160,0 2 1,0 10 58,0 6 1,0 5 28,0 6 0,4 4-42,0 0-76,-1 5 0,1-6-364,0 5 1,0-6 187,-4-2 0,4-1-445,-1-7 0,3 1 270,-3-4 1,-1-5-403,1-3 1,3-2-18,-3-2 695,1 0 0,1 1 0,2-1 0</inkml:trace>
  <inkml:trace contextRef="#ctx0" brushRef="#br0" timeOffset="4">3689 12175 7945,'0'-7'500,"-5"2"115,4 0-153,-4 4 1,5-3-225,0 8 0,0 3-45,0 9 1,3 1-66,1 6 1,4 3 52,-4 4 1,3 1-263,-3 7 0,4-4 114,-5-4 1,5 2-131,-4-5 1,1-1-75,-1-3 0,-3-5-64,3-3 0,-2-2-110,2-2 0,-3-3-144,3 0-865,-3-6 705,-1 8 649,0-8 0,6 3 0,0-5 0</inkml:trace>
  <inkml:trace contextRef="#ctx0" brushRef="#br0" timeOffset="5">3381 12197 7941,'0'-11'258,"1"0"147,3-1 1,3 5-207,8-1 1,-1 5-10,5 0 0,1-2 22,2 1 0,5 0 1,0 4 1,4 0 23,0 0-146,2 0 1,1 0 57,0 0 1,-3 0-93,-1 0 1,-3 0-230,3 0 0,-4-4 62,0 0 1,-3 1-34,-4 3 1,2 0 57,-6 0 0,0-2 129,-4-2 0,1 3 25,-1-3 0,-3 3 96,0 1-96,-6 0 19,3 0 218,0 0-199,-4 5 0,5 3-69,-6 7 0,3 3 41,1 5 0,0 1-149,-4 2 0,0 4-56,0 4 1,0 0-174,0 0 0,1 1 179,3-1 0,-3-4 34,3 1 1,-1-7 49,0-1 0,-1-2-51,2-5 0,1-1 173,-2-4 1,3 1-112,-3-1-41,-1 0-124,8 1 0,-8-6-636,6-2 20,-6-3 0,5-1 8,-3 0 798,-3 0 0,9-5 0,-4-1 0</inkml:trace>
  <inkml:trace contextRef="#ctx0" brushRef="#br0" timeOffset="6">4340 12118 7926,'-6'-6'1019,"1"0"-769,5-5-130,0 4 0,0 4 2,0 6 0,3 5 244,1 7 1,5 4-155,-1 8 1,1 0 105,-2 7 0,2-2-162,-5 6-57,5 2 0,-7-4-241,6 2 1,-4-4 121,3-3 1,-4 0-295,1-4 0,1 0 142,-2-5 1,1 0-41,-4-3 0,4-3 8,0-4 1,0-4-613,-4-1-300,0-4-5,0 2 1121,0-5 0,-5 0 0,-2 0 0</inkml:trace>
  <inkml:trace contextRef="#ctx0" brushRef="#br0" timeOffset="7">4054 12540 8471,'12'-6'1444,"-1"2"-1397,6 3 1,-3-3 228,5 0 0,0 0-33,4 4 1,3-1-411,1-3 1,3 3 130,-3-3 1,5 2-1608,-2-2 1643,-2 3 0,5-10 0,-4 5 0</inkml:trace>
  <inkml:trace contextRef="#ctx0" brushRef="#br0" timeOffset="8">4728 12106 7834,'-6'-6'1049,"1"1"33,5 0-709,0 3 0,0-1-187,0 6 0,0 4 77,0 4 1,0 6 6,0 2 1,0 3-37,0 5 0,4 2-179,-1 6 1,6 0-132,-1 3 1,-2-2-145,2 2 1,-4-6-197,3-2 0,-3-5 238,4 2 0,-6-7-102,2-1 1,1-5 57,-1 2 1,4-8-310,-5 0 232,1 0-861,1-2 1160,-3-1 0,3-5 0,-5 0 0</inkml:trace>
  <inkml:trace contextRef="#ctx0" brushRef="#br0" timeOffset="9">5117 12095 8090,'0'-12'373,"0"5"735,0-1-1066,5 6 59,1-9 169,0 10 1,1-4 259,-4 5-615,-1 0 0,2 0 117,-8 0 1,-3 5 0,-4 3 0,-2 3 23,-2 4 1,1-2-158,-5 2 0,1 2 98,-1-2 1,-2 4 60,2-4 1,2 4 63,2-3 0,4-1-53,3-4 1,-1 1-152,5-1 168,0 0 0,6 1-78,1-1 1,4-3 63,4-1 0,6-3-4,2 4 1,2-4-22,2 3 0,0 0-11,0 0 1,4 3-23,-1-2 0,1 2 6,-4 2 1,-1-1 68,1 0 1,0 1 80,0-1 1,-4 1-271,0-1 0,-5 2-477,1 2 1,-3-2 291,-5 2 0,2-2 186,-5-2 0,0 1-6,-4-1 0,-7 0 145,-4 1 0,-2-1-75,-6 1 1,-1-1 207,-7 0 1,-1 1-49,-2-1 0,-3-1 20,3-2 1,-2 1-351,1-5 0,5 0-471,7-4 1,2 0 675,6 0 0,4-5 0,2-2 0</inkml:trace>
  <inkml:trace contextRef="#ctx0" brushRef="#br0" timeOffset="10">6202 12060 7343,'-7'-5'941,"2"4"-228,0-4-163,4 5 0,-4 5 71,5 3-404,0 2 1,0 6 34,0 3 1,1 4 0,3 4 0,-2 2-277,6 5 1,-4-2 83,3 2 0,0-6-92,0 6 1,0-6 54,-4 3 1,-1-6-400,2 2 1,-3-7 106,-1-1 1,4-5-19,-1 1 0,1-2-121,-4-1 291,5-1 1,-2-1 188,4-2 0,-3-2-81,4-2 1,-4-3 283,3 3-232,1-3 0,3-1 62,1 0 0,0 0-46,4 0 0,-4 0 17,4 0 0,0 0-86,-1 0 1,4-4-6,-3 1 0,3-5-204,-4 4 1,5-5 70,-1 2 0,-2 0-434,-2 0 0,0 3 582,-3-4 0,7 1 0,-7-5 0</inkml:trace>
  <inkml:trace contextRef="#ctx0" brushRef="#br0" timeOffset="11">6202 12392 7910,'1'-18'94,"3"3"0,2 6 348,5 1 0,1 4 35,-1-3 1,4 4-15,1-1 0,4 2-223,-1-2 1,-1 3-33,1-3 0,-1 3-181,1 1 0,1 0 64,-5 0 1,0-4-729,-3 0 1,-1 0 173,1 4 463,-6 0 0,4 0 0,-4 0 0</inkml:trace>
  <inkml:trace contextRef="#ctx0" brushRef="#br0" timeOffset="12">6122 12095 8208,'0'-12'0,"6"1"0,5-1 0,3 5 781,9-1 1,-3 4-121,7-3 1,-2 4 5,2-1 1,-1-1-307,4 2 0,0-3-125,5 3 1,-5 1-224,1-1 0,-2 1 77,1 2 1,2-3-1209,-5-1 1,-1 0 1117,-3 4 0,5 5 0,1 1 0</inkml:trace>
  <inkml:trace contextRef="#ctx0" brushRef="#br0" timeOffset="13">6921 12049 8208,'0'-6'328,"0"-4"43,0 8 16,-5-3 1,4 4 869,-3-3-943,3 3 0,1-3-67,0 8 0,1 2 205,3 6 1,-2 4-148,6 3 0,1 8-205,6 3 0,-1 3 38,5 1 1,0 1-123,4-1 0,0 0-457,0 1 0,-2-6 231,-2-3 1,1-2-318,-4-1 0,0-5 236,-1-3 0,-6-2-90,3-2 1,-3 0-194,2-4-677,-5 3 209,4-3 1042,-8-1 0,3 4 0,-5-3 0</inkml:trace>
  <inkml:trace contextRef="#ctx0" brushRef="#br0" timeOffset="14">7264 12060 7918,'-7'-17'392,"2"0"145,5 6 0,0-1-488,0 1 0,0 3 174,0 1 638,0 4-131,0-7-653,0 9 0,0-3 81,0 8 0,-5 5-307,-2 10 0,-7 2 21,-2 13 1,-8 2 26,1 6 1,-7 2-118,0-2 0,0 1 26,0-1 0,3 1 31,-3-5 0,6-1 11,1-6 0,1-3-43,7-6 0,0 0 84,3-3 1,6-2-159,2-6 1,3-3-612,1-1 878,0-4 0,0 7 0,0-4 0</inkml:trace>
  <inkml:trace contextRef="#ctx0" brushRef="#br0" timeOffset="15">7606 12015 8042,'-5'-12'0,"4"1"759,-3-1 7,3 1-454,1 5-82,0-4 1,1 8 264,3-2 1,-3 10-163,3 5 0,-3 5-220,-1 7 1,0 5 5,0 3 0,-1 7 65,-3 4 0,3-2-363,-3 2 0,-2 0 163,-2 4 0,3-6-491,1-2 1,-1-3 280,1-5 1,-3-2-148,3-5 1,0-5 0,4-3 1,0-2-584,0-2-628,0 0 833,0-4 750,0-2 0,0-5 0,0 0 0</inkml:trace>
  <inkml:trace contextRef="#ctx0" brushRef="#br0" timeOffset="16">7618 12003 7961,'-12'-5'979,"2"-1"-492,3-6-394,1 1 449,6 5-344,0 1 1,2 6 318,2 3 1,-1 3-152,9 9 1,-2 3 71,9 7 1,-4 5-139,4 7 1,0-3-296,4 3 1,-4 2-167,0-2 0,-1 4-174,1-4 0,1-1 191,-5-7 0,5 2-67,-5-6 0,0-3-235,-4-4 1,1-5 122,-1 1 0,-3-2-97,-1-1 1,-3-5-255,4 1-684,-6-6 328,4 3 1030,-6-5 0,-6 0 0,0 0 0</inkml:trace>
  <inkml:trace contextRef="#ctx0" brushRef="#br0" timeOffset="17">7446 12517 7950,'7'-5'2536,"7"0"-1805,-3-2 1,7 1-628,-3 6 0,5-3-19,-1-1 0,8-5-36,4 1 0,2 2-1070,1-2 1,0 2 195,0-2 825,1-2 0,-1 4 0,0-6 0</inkml:trace>
  <inkml:trace contextRef="#ctx0" brushRef="#br0" timeOffset="18">8075 12038 7963,'0'-12'5,"0"1"1,0 3 189,0 1 0,-2 0 382,-2 0-204,3-4 0,-5 9 372,2-6-297,3 6-201,-4-3 0,3 5 263,-1 0-540,1 0 0,-3 5 102,5 2 1,0 10 22,0 6 1,2 5-92,1 6 0,4 1-84,4 3 0,-3-2-21,-1 2 0,1-2-115,3-2 0,-3-5-45,0-2 0,-2-3 101,2-1 0,-2-4-103,-2 0 0,-3-5 50,3 1 1,-3-6-1200,-1-2 683,0 1 729,0 3 0,0-4 0,0-2 0</inkml:trace>
  <inkml:trace contextRef="#ctx0" brushRef="#br0" timeOffset="19">8040 12060 7982,'0'-17'0,"0"0"173,0 6 0,0 3 323,0 1 1,0 3 199,0-4-103,0 6-383,0-4 0,4 8-29,0 2 1,5-2-79,-2 6 1,4 3 108,0 4 0,4 2-274,0-2 1,2-1 114,-2 5 1,-2-5-419,2 1 1,2 2 50,-2-2 1,1-4-79,0-3 1,-4-5 173,3 0 1,2-1-41,-2-2 0,0-4 144,-3 0 0,-1-5-40,1 2 0,-1-4 308,0 0 1,1 0-89,-1-1 1,-3-3 262,0 0 0,-5-2-51,5 2 0,-5-3 75,0-5 0,2 4-10,-1 0 1,1 4 149,-1-4-58,-3 5-48,4-2-620,-5 9 0,6 12 161,1 10 0,-1 11-108,2 4 0,-2 8-2,2 4 0,-2 7-36,-2 0 0,-1 0-25,4-3 0,-3 0-209,4 0 0,-4-6 34,3-2 0,0-7 99,0-5 1,2-7 229,-5-3 1,1-4-359,-1 0-173,-3-1 620,4 1 0,0-6 0,1-1 0</inkml:trace>
  <inkml:trace contextRef="#ctx0" brushRef="#br0" timeOffset="20">8771 12106 7964,'0'-18'174,"0"-3"1,0 8 359,0-2 1,0 2-346,0 2 1,0 3-342,0 1 1159,0 4-571,0-2 0,4 6-431,0 3 1,0 7 146,-4 8 0,3 7 47,1 0 1,0 10-67,-4-2 0,0 7-138,0-3 1,4 0 19,0-4 0,1 3-313,-1-3 1,-2 2-156,6-9 1,-6-5 206,2-3 1,1-5-58,-1 2 1,1-8 45,-1 0 0,-3-4-704,3 3 28,-3-4-24,-1 2 957,0-5 0,0-5 0,0-1 0</inkml:trace>
  <inkml:trace contextRef="#ctx0" brushRef="#br0" timeOffset="21">8657 12060 7909,'0'-17'263,"0"0"-262,0 6 0,5-4 323,3-1 0,3 1 40,4 4 0,-1-1 62,5 1 0,0 1-319,4 2 1,1-1 75,3 5 0,-3-3-256,3 3 1,1 0 68,-2 4 0,2 1-146,-1 3 0,-7 1 106,3 3 1,-6 2-80,2-2 0,-5 6-3,1 1 1,-6 0 95,-2-4 1,-5 2 127,-2 2 1,-7-1-114,-8 5 1,-4-3 87,-8 3 1,-2-5-55,-5 1 0,0 1-29,-1 0 1,2-1 52,3-4 1,-1-3-1371,9-1 1327,-4 1 0,13 3 0,-3 1 0</inkml:trace>
  <inkml:trace contextRef="#ctx0" brushRef="#br0" timeOffset="22">9297 11958 8017,'6'-5'0,"-1"2"192,-5-5 342,0 6 224,0-8 433,0 8-432,0-3-416,0 5 0,-4 5-82,0 3-90,1 7 1,3 8-15,0 8 1,0 2 85,0 1 0,0 0-279,0 0 1,0 4 96,0 1 1,0-1-453,0-4 1,1-4 186,3 1 1,-3-7-73,3-1 0,-3-2 68,-1-5 1,4-1-276,0-4 424,-1 1 0,1-5-90,0 1 337,0-6-184,1 3 0,1-5 217,6 0 0,-1 0-37,1 0 1,0-5-145,3-2 0,3 0-16,5 0 1,4 0-11,-1 0 1,2-3-221,-1 2 0,-3-1 81,3 2 0,-4 0-404,-4 3 1,-3 3-148,-5-3 676,1-2 0,-1 5 0,1-4 0</inkml:trace>
  <inkml:trace contextRef="#ctx0" brushRef="#br0" timeOffset="23">9765 11969 7967,'0'-18'0,"0"2"454,0 4-381,0 6 0,5 1 75,3 5 0,-3 1 363,-2 3 0,-1 2-254,-2 6 1,0 4-65,0 3 1,0 8-111,0 3 0,0 5 114,0 3 0,0-3-120,0 3 0,-4-2-219,0-2 1,0-1 26,4-2 1,0-2-179,0-3 0,2-7 30,1 1 0,4-4 29,4-5 0,1 3 120,-1-6 1,2-3-33,2-1 1,-1-3 191,5-1 0,-4 0-30,4 0 0,0 0 77,4 0 1,-5-1-158,-3-3 1,1 2-35,0-6 1,-1 5-645,-4 0 199,1-4-483,-1 1 1026,-4-6 0,3 1 0,-4 0 0</inkml:trace>
  <inkml:trace contextRef="#ctx0" brushRef="#br0" timeOffset="24">9731 12243 7872,'5'-11'21,"-4"4"0,9-1 694,-2 4 1,7-4-218,4 4 0,-1 0-300,1 4 1,0-3 28,4-1 1,1-1-203,2 1 1,0 3 51,4-3 0,-4-1-170,0 1 0,-5 0-662,-2 4-753,-5 0 1508,2 0 0,-5-5 0,1-1 0</inkml:trace>
  <inkml:trace contextRef="#ctx0" brushRef="#br0" timeOffset="25">9742 11980 7977,'11'-11'1231,"1"0"-735,4-1 1,6 5-12,5-1 0,0 0-203,0-3 0,2 3-237,6 1 1,-5 3 77,0-4 0,-3 6-727,4-2 0,-6 3 604,2 1 0,-3 5 0,-1 1 0</inkml:trace>
  <inkml:trace contextRef="#ctx0" brushRef="#br0" timeOffset="26">11033 11889 7956,'-7'0'-587,"2"-5"2084,5 4-799,0-4 1,4 14-247,0 2 0,6 9-153,1 3 1,1 4-111,3 3 0,-2 5 33,-2-1 0,-1-1-250,-2 1 0,2 0 106,-2-3 0,-2-2-48,2 1 0,-2-4-114,2 0 1,0-7-143,-4-3 0,4-4-161,-4 0-106,5-1-72,-3 1 150,0-6 586,-1-1-189,-5-5 1,0-5 88,0-3 0,0-2-4,0-1 0,0-4 208,0-1 0,0 0-109,0 1 0,0-3 126,0-5 0,0-1-124,0-3 0,0 3-38,0-3 0,0 8-201,0 4 1,2 3 111,1 0 1,0 6-205,5 2 0,-5 4 21,5 4 0,0 3 75,3 9 1,4 1-32,0 6 1,2 0-90,-2 0 0,-2 4-63,2-1 1,2 1 49,-2-4 1,4-4-55,-4 0 1,2-5 68,-2 1 1,-3-6 338,4-2 0,-4-4-34,0 1 1,-5-3-23,1-1 1,-2-5 19,2-3 1,1-2 177,-5-1 0,-1-1-78,-3 1 1,0-6-59,0-2 0,-3-1-70,-1 1 0,-4-2 27,4 1 1,-3-5-181,3-2 1,-1-4-74,1 0 1,3-2-143,-3-1 0,3 0 57,1-1 0,0 1-81,0 0 0,0 5-323,0 2 1,0 4 215,0 4 1,0 7-1036,0 4 1274,0 5 0,0 14 0,0 8 0</inkml:trace>
  <inkml:trace contextRef="#ctx0" brushRef="#br0" timeOffset="27">11695 11946 7953,'0'-7'557,"0"-1"1,0 0 277,0-3 0,5 5-306,-4 1-45,4-1 1,-5 6-137,0 0 0,0 7-185,0 8 1,0 3-123,0 5 1,0 3 99,0 1 1,-1 5-96,-3-2 1,3 3 106,-3 1 1,3 1-510,1-1 1,4-1 163,0-3 1,4-2-334,0-5 0,3-1 194,5-3 0,-4-3 21,4-4 0,0-2 313,-1-3 1,6 2-84,-2-5 1,1 0 154,-1-4 1,3-4-42,-3 0 0,-3-1-158,-1 1 1,2-1 110,-2-2 1,0-3-684,-3 2 1,-6 2 15,-2-2 680,2 0 0,-4-3 0,3 0 0</inkml:trace>
  <inkml:trace contextRef="#ctx0" brushRef="#br0" timeOffset="28">11672 12243 7888,'1'-7'616,"3"-1"0,4 5-217,7 0 1,-1-2-33,5 1 0,-4 0-170,4 4 0,-3-4-7,3 0 0,0-3-286,3 3 0,1-1 88,0 1 0,-5 3-681,-3-3 1,-2-1 76,-2 1 612,1 0 0,-6-1 0,-1-1 0</inkml:trace>
  <inkml:trace contextRef="#ctx0" brushRef="#br0" timeOffset="29">11638 11946 7981,'0'-18'0,"6"1"1003,6 1 0,4 3-395,7-7 0,4 8-119,-1 0 0,5 1-116,-5 3 0,6 2 36,-1-2 1,-4 6-129,0-2 1,-3 4-930,-1 4 0,0-2 287,0 6 361,-5 5 0,3-1 0,-3 5 0</inkml:trace>
  <inkml:trace contextRef="#ctx0" brushRef="#br0" timeOffset="30">13123 11843 7893,'0'-6'395,"0"-4"-174,0 4 0,0-2 236,0 0 1,-2 6 323,-2-2-429,3 3 1,-9 1-210,2 0 0,-2 0 78,-1 0 1,-6 5-137,-2 2 0,-3 9 161,-5 3 1,3 4-158,-3 3 1,4 0 4,4 4 1,-1-3-170,5 3 0,3-1-36,5 2 0,4 1-109,-1-6 1,4 5-121,4-5 0,2 1 154,6-4 0,4 0-28,3-1 0,3-4 132,1-3 0,0-3 186,0-5 1,3-1-43,1-6 1,-1 0-56,-3 0 1,0 0-37,0 0 1,0-2 29,0-2 1,-4-2-398,0-5 0,-4 1 172,4 2 0,-5-2-414,1 2 1,-6-3 203,-1-4 0,-4 2-27,3-2 0,-3-3 212,4-1 1,-2-3 248,1-1 0,4-1 0,-4-2 0,2 2 0,-1-3 0,2 1-88,-2 0 1,-2 2 87,1-3 0,0 2 402,0-2 0,0 4-195,-3 0 1,-3 1 523,3 2 0,-3 4 108,-1 1 707,0-3-458,0 5-119,0-3-612,0 9-173,0 18 0,0 6-141,0 14 0,0 6 76,0-3 0,0 7-216,0-3 0,-4 5 109,0-1 1,-3 1-618,3-1 1,-1 1 36,1-5 1,3-4-168,-3-3 0,3-6 264,1 2 1,0-8-221,0-4-157,0-2 276,0-2 572,0-5 0,5-1 0,1-5 0</inkml:trace>
  <inkml:trace contextRef="#ctx0" brushRef="#br0" timeOffset="31">13408 11809 7921,'0'-11'0,"0"3"357,0 1 1,1 4-89,3-1 0,-1 3-85,4 1 0,1 0 140,3 0 1,1 9 165,-1 2 0,4 8-151,1 0 1,3 8 107,-4 3 0,5 0-430,-1 0 1,2 0 80,-2 5 0,1-1-93,-5 0 0,0-3 69,-3-1 1,-1-1-492,1 2 0,-5-3 3,1-5 1,-1-4-225,5 0 0,-2-5 171,-2 1 1,1-2-928,-6-2 639,6 0 0,-6-4 755,4-3 0,-4 2 0,2 0 0</inkml:trace>
  <inkml:trace contextRef="#ctx0" brushRef="#br0" timeOffset="32">13397 12266 7834,'1'-8'458,"3"1"-285,7 4 1,3-3-335,5 2 0,-4 3 34,4-3 1,-3 1 288,3 0 1,1 1-116,7-1 0,1-2-205,2 1 1,2-4-44,-6 4 0,1-1-358,-4 1 559,-5 3 0,3-9 0,-3 4 0</inkml:trace>
  <inkml:trace contextRef="#ctx0" brushRef="#br0" timeOffset="33">13945 11855 7940,'-12'-18'0,"6"-2"516,2 5 893,3-1-1243,1 5 165,0 5-46,5 0 0,-2 12 100,4 1 1,-4 8-138,1 4 0,1 8-14,-2 4 0,5 0-215,-4 0 0,0 6 72,-4-3 0,4 3-252,-1-3 1,1 3-81,-4-3 0,4 3-99,0-7 1,1-3 191,-1-4 1,-3-2-368,3-6 228,2 1 46,-5-5-108,4-5 308,-5 0 0,0-15 85,0-3 1,0-2 96,0 3 1,-1-1-122,-3 1 0,2-4 76,-6 0 0,4-6 59,-3 2 0,3-2-77,-4-2 1,6 0 140,-2 0 1,3 0-31,1 0 0,0 1-71,0-1 0,0 5-19,0 3 0,1 3-36,3 5 1,-2 2 4,6 5 0,-2 1-118,2 3 0,6 3 71,-3 9 1,3-2-39,-2 5 0,-1 0-36,1 3 0,0 1 85,3 0 0,-2-1-225,2-3 0,-2 0 53,-2-8 1,1 3-172,-1-6 292,6 2 0,-5-4 171,4-2 0,-4-3-119,0-1 1,-5 0 342,1 0 160,0-5 1,2-1-209,-3-6 0,0 0 452,-3-3 0,-3 1-220,3-5 0,-3 0-81,-1-4 0,-1 0-244,-3 0 0,-2-1-209,-6-3 0,1-2-435,-1-5 0,2 0 363,2-1 1,-2 5-481,3-1 0,2 5 248,1-5 1,3 10-1080,1-2 1,-4 8-826,0-1 346,0 4 1836,4 0 0,5 6 0,2 1 0</inkml:trace>
  <inkml:trace contextRef="#ctx0" brushRef="#br0" timeOffset="34">15487 11626 7916,'-7'0'1119,"2"0"-705,5 0 1,0 7-195,0 4 0,0 6 13,0 6 1,4 1-1,0 2 1,5 2-14,-2 3 0,0 0 13,0-4 1,0 5-1,0-2 1,3-2-397,-2-1 1,-2-3-55,2-1 1,-4-5 29,3-3 0,-3 1 75,4-1 0,-6 1-101,2-5 0,-3-3-137,-1-1-399,0 1 0,0 0-160,0-1 909,0-4 0,-5 2 0,-1-5 0</inkml:trace>
  <inkml:trace contextRef="#ctx0" brushRef="#br0" timeOffset="35">15304 11729 7932,'6'-11'705,"4"-4"-367,-2-1 0,7-3-226,4 4 0,-1 1 121,1 7 1,0-4 172,4 4 1,1 2-85,3 1 1,-2 3-78,6 1 1,-5 0-146,5 0 0,-2 8 80,1 4 0,2 7-240,-5 0 1,-4 4 70,-4 3 0,-2 0-317,2 4 0,-2-1 214,-6 2 1,-4 2-179,-4-3 0,-1 0-56,-2 0 0,-5-5-188,-3 2 1,-3-3 68,-5-1 0,-1 0 90,-6 0 0,0-2 223,0-2 0,0 2-86,0-6 1,-3 0 251,-1-4 0,0 0-89,5-4 1,3 2 139,0-5 1,8 1 202,0-1 184,2-3-975,3 4 326,1-5 1,10-4 176,2 1 0,9-6 0,1 2 0</inkml:trace>
  <inkml:trace contextRef="#ctx0" brushRef="#br0" timeOffset="36">15989 11946 7932,'0'-11'677,"0"-1"-480,0 1 0,0 3-21,0 1 1013,0 4-397,0-2-547,0 5 0,0 5-45,0 3 0,-4 6-60,1 1 0,-2 1 19,1 0 1,2 0-105,-1 3 1,1 2 69,2-6 1,0 1-178,0 0 1,0-3 23,0 7 1,5-7-68,3 3 1,2-4 98,2 0 1,-1-1-198,0 1-38,6-6 150,-4 4 1,7-7 4,-5 4 0,5-4 59,0 1 0,1-3-19,2-1 20,0-5 23,0-2 1,-1-4-34,1 0 0,0-5 268,0 1 1,-4-1-81,0 0 0,-5-1 335,1-6 0,-3 3-140,-5-3 1,-2 2-136,-5-5 0,0-3-275,0-2 0,-5-1 170,-2 2 1,-7-1-100,-2 9 0,-9-6 76,-2 9 1,-4 1-510,-4 10 1,-3 3 184,0 5 1,0 7-537,4 4 0,1 2-11,3 6 0,7 4-206,7 3 0,9 5 983,3-5 0,3 6 0,1-3 0</inkml:trace>
  <inkml:trace contextRef="#ctx0" brushRef="#br0" timeOffset="37">17325 11775 7926,'0'-12'-188,"0"1"1,0 3 115,0 1 1,0-1 512,0-3 1,0 3 429,0 1-109,0-1 87,0-3-219,0 4-155,0 2-256,0 5 1,0 6 99,0 6 0,2 6-100,2 8 0,-2 3-248,6 6 1,-6-1 69,2 0 0,1-3-6,-1-1 0,5-3-310,-2 3 0,4-6 167,0-1 0,-3-1-446,-1-7 1,0 4 241,0-4 1,2-3-460,-5-5 1,1-3-143,-1 4-565,-3-6 1478,4 3 0,-10-5 0,-1 0 0</inkml:trace>
  <inkml:trace contextRef="#ctx0" brushRef="#br0" timeOffset="38">17063 11638 7943,'11'-18'0,"2"-2"230,2 5 1,4-4 384,8 3 1,3 1-225,8 4 0,-1-1-104,5 1 0,-4 3 112,4 1-233,-10 4 0,6-2-30,-8 5 1,-2 0 98,-1 0 0,-3 5-196,-1 3 0,-6-1 133,-1 5 1,-5-3-697,-3 6 0,-3 3 315,-5 1 0,-1 1-417,-3-1 1,-4 3 221,-7-3 1,-2 1 70,-2-1 0,-2-3 166,2-4 1,-3 2 140,-1-3 1,1 3 8,-1-6 0,4-2-52,0 2 0,5-6 276,-2 2 1,8-1 284,0 0 47,5-1-369,-2 3 1,10-5 101,3 0 0,3 4 77,5-1 1,1 2-92,6-1 0,0-1 5,0 4 0,4-4-84,-1 1 1,1 2-55,-4 2 0,0-2-23,-1 2 1,0-1-140,-3 5 1,-3-1 20,-4 1 0,-1 3-281,1 0 1,-6 1-346,-2 0 1,-4 0 323,-4 3 0,-7 2-152,-8-6 1,-3 4 111,-1-4 0,-3 4 111,-1-4 0,-4 1 80,5-5 1,-5-3-9,5-1 1,-1 0 0,4 0 0,9-2-72,3-5-634,7 0 880,-1 0 0,15-5 0,3-1 0</inkml:trace>
  <inkml:trace contextRef="#ctx0" brushRef="#br0" timeOffset="39">17896 11661 7981,'0'-17'0,"-3"5"1389,-1-4-856,0 4 0,4 0 342,0 1-191,0 4-97,0 2-335,0 5 1,0 9-124,0 3 0,1 8 95,3 3 1,-3 5-92,3 6 0,-1 0-3,1 0 0,-2 5-99,6-1 1,-6-2-62,2-5 0,2 1-226,2-6 0,2 3-169,2-6 1,-1 1 212,0-8 0,2-1-36,2-4 0,-1-1 35,5-2 0,-3-3-16,3-5 1,0 0 27,3 0 0,-2 0 45,-1 0 1,-4-1-30,4-3 1,-5-1-49,1-3 1,-2-2-366,-2 3 0,-5 0-285,-2 0-224,-2-1 1107,-8-3 0,-5-1 0,-7 1 0</inkml:trace>
  <inkml:trace contextRef="#ctx0" brushRef="#br0" timeOffset="40">17851 11946 7963,'-5'-4'585,"5"1"-283,0-1 1,10 0 128,-2 0 0,2-1-163,1 1 0,4 2 164,1-6 1,4 4-57,-1-3 1,4 3-319,3-4 1,-2 1-74,3-5 1,-3 5-190,-1-1 0,-1 4-533,-3-3-1145,-3 4 512,-4-7 1370,-6 4 0,-6-6 0,-6 1 0</inkml:trace>
  <inkml:trace contextRef="#ctx0" brushRef="#br0" timeOffset="41">17794 11558 7968,'11'-12'386,"1"1"1,4 0 1020,3-1-921,8 1 0,-2 1-52,6 2 0,-5-1-177,5 5 1,-2-1-284,1 1 1,3 3 86,-2-3 1,0 3-1025,0 1 1,-3 1 205,-5 3 757,0 3 0,-1 4 0,1 0 0</inkml:trace>
  <inkml:trace contextRef="#ctx0" brushRef="#br0" timeOffset="42">18479 11661 7291,'0'-7'-419,"1"1"1137,3 2-433,-3 3 1,6-4 621,-4 5-314,-1 0-352,8 0 1,-9 5-53,3 3 1,-2 7 27,2 4 0,-2 2-105,1 2 1,-1 0 72,-2 0 1,0 4-216,0-1 0,0-3 59,0-4 0,0-1-251,0 1 0,0-3-85,0-4 0,0-1-243,0 1 0,0-5-6,0 1 0,0-4 556,0 3 0,5-4 0,1 2 0</inkml:trace>
  <inkml:trace contextRef="#ctx0" brushRef="#br0" timeOffset="43">18193 11638 8055,'23'-6'0,"6"-5"42,6 4 1,4 2 13,7 1 1,-1 3 710,1 1 1,-5-4-332,-3 0 0,-3-4-24,0 5 1,-2-1-202,-3 4 1,2 0-332,-6 0 1,-3 0-337,-4 0 1,-5-2-457,1-1 0,-2 1 912,-1-1 0,-1-4 0,0 1 0</inkml:trace>
  <inkml:trace contextRef="#ctx0" brushRef="#br0" timeOffset="44">19233 11501 9279,'-7'1'563,"4"3"1,-2 7-186,1 8 0,0 3 247,4 1-456,0 0 1,1 3 52,3 1 1,-1 3 30,4-3 1,-1 3-257,2-3 0,2 1 91,-2-1 0,2-4-216,1-1 1,-3-3 54,0-3-257,-6-4 0,3 5 18,-5-6 1,0-3-639,0-1 303,0-4 1,-5 2 646,-2-5 0,-4 5 0,0 1 0</inkml:trace>
  <inkml:trace contextRef="#ctx0" brushRef="#br0" timeOffset="45">18833 11604 7907,'11'-12'0,"2"1"248,2-1 0,4 2 361,8 3 1,-2 0-31,6 3 1,-2-1-137,2-2 0,3-2-84,0 5 1,2-4-95,5 5 0,-2-5-225,2 4 0,0-1-359,1 1 1,0 3-441,-8-3 1,0-1 183,-11 1 0,1 1 575,-9 3 0,1-6 0,-5 0 0</inkml:trace>
  <inkml:trace contextRef="#ctx0" brushRef="#br0" timeOffset="46">19632 11558 7960,'12'-5'-612,"-1"-2"-15,1-4 1,-1 0 626,1-1 0,-1 5 0,0-1-174,-4 5 174,-2-7 1088,-5 9-648,0-4 0,0 6-71,0 3 1,-1 4 69,-3 7 0,2 1-159,-1 3 0,-2 7 108,1-3 0,0 3-340,4 1 1,0-2 62,0 6 0,0-5-248,0 5 1,5-4 35,3 3 0,2-6-26,1-1 0,6-1 42,2-7 1,4 0 16,3-4 0,0 0 41,4-4 1,-5-2 9,2-5 0,1 0-119,-1 0 0,-2 0 85,-6 0 1,1-1-468,-4-3 0,-2 2-87,-7-6 49,3 0 0,-8-3-65,1 0 621,-1-1 0,-12 1 0,-3-1 0</inkml:trace>
  <inkml:trace contextRef="#ctx0" brushRef="#br0" timeOffset="47">19655 11729 7960,'-11'0'-251,"6"0"290,5 0 0,9 0-151,6 0 0,5 0 61,-1 0 0,4 0 515,4 0 1,-2 0-92,6 0 1,-2 0-174,1 0 0,3-4-319,-2 1 0,-7-5 92,-1 4 0,-4-1-743,0 1 1,-4 2 412,-7-6 1,-3 1 356,-5-5 0,0-4 0,0-2 0</inkml:trace>
  <inkml:trace contextRef="#ctx0" brushRef="#br0" timeOffset="48">19724 11455 7661,'11'-5'-823,"7"3"717,5-6 0,0 5 22,3 0 1,2-3 495,-1 3 1,3-2-171,-3 1 0,5 1 225,-2-4 1,2 3-140,-2-4 0,2 4-166,-5-3 1,-1 3-12,-3-4 0,0 5 23,0-5 1,-5 2 147,-3-2 1,-2-1 110,-2 5 88,0-5-147,1 8-330,-1-4 1,-1 14 5,-2 2 1,1 12-71,-5 0 1,1 8 78,-1-1 1,-3 7-108,3 1 1,1 4-125,-1-4 1,-1 4 52,-3-4 1,2 4-92,1-4 0,-1-4 42,2-4 1,1-5-269,-2-3 0,1 0 50,-4-7 1,4-3-536,0-5-182,0-4-179,-4 2 1282,0-5 0,-5 0 0,-2-5 0,-4-2 0</inkml:trace>
  <inkml:trace contextRef="#ctx0" brushRef="#br0" timeOffset="49">20101 11546 7939,'6'-22'-604,"5"0"422,1 3 1,1-3 464,6 3 0,0 3 33,4 1 0,-1 3 40,1 5 1,0-2-106,0 5 1,0 0 160,0 4 1,3 1-239,1 3 1,1 3 44,-2 4 0,-3 2-221,0 2 0,0-2 79,-4 2 1,-3 3-239,0 1 0,-4-3 74,0-1 1,-6 2-70,-2-2 0,1 4-46,-1-4 0,-5 6-117,-7-2 1,-3-2-11,-5 3 1,2-3 63,-5 2 1,0 2 272,-4-6 0,4 4-141,0-4 1,5 4 214,-1-4 1,6 1-36,2-5 0,4 0-32,-1 1 1,3-1 114,1 1 0,0-1 194,0 1 1,1-5-64,3 1 0,-1-4-59,4 3 1,2-3-372,6 4 1,-1-6 111,5 2 0,0-3-485,4-1 1,0 4 61,0 0 1,0 0-126,0-4 0,-6 0 396,-1 0 1,0 0 208,-1 0 0,1 0 0,-5 0 0,0 0 0,1 0 0</inkml:trace>
  <inkml:trace contextRef="#ctx0" brushRef="#br0" timeOffset="50">20934 11946 8140,'7'0'2878,"-2"0"729,-5 0-3881,0 5 1,0-2-568,0 4-877,0-4-2030,0 7 3748,0-9 0,-5 10 0,-2-5 0</inkml:trace>
  <inkml:trace contextRef="#ctx0" brushRef="#br0" timeOffset="51">21688 11387 7824,'5'-7'-573,"-3"2"1533,3 5-500,-5 0 0,0 5-251,0 3 0,-4 3 96,0 5 1,0 1-71,4 6 0,0 0-28,0 0 1,0 5 1,0 2 0,0 3-88,0 1 0,0-3-55,0-1 1,0 0-137,0 0 0,0 2 50,0-6 0,0 5 31,0-5 1,0 0-281,0-7 1,4 1 153,0-5 0,1 4-343,-1-3 270,-3-1 1,5-5-874,-2-2-180,-3 2 396,4-9 0,-10 4 845,-2-5 0,-3-5 0,-2-1 0</inkml:trace>
  <inkml:trace contextRef="#ctx0" brushRef="#br0" timeOffset="52">21860 11512 7824,'7'-10'239,"1"2"1,-6 2 204,2 2 159,-3 3-416,-1-4 1,0 6-1,0 3 1,0 6-57,0 5 0,0 10-118,0-3 1,0 9 61,0-1 0,0 2-105,0-2 1,0 3-210,0-2 1,4-2 128,0 2 1,1-6-159,-1 2 0,-2-8 71,6-4 0,-4 0 48,3-4 0,-3 3-216,4-6-121,-6-3-300,3 5 480,-5-8 1,0 1 102,0-6 0,-1-3 203,-3-1 0,-1-7 0,-2 2 0,-3-1 0,2 1 0,-1-3 0,1 0 0,0-6 24,4 2 0,-4-2 54,4-2 1,1-4 267,3 1 1,-4-1 13,0 4 0,0 2 693,4 2-305,0 2-272,0 6 0,1 4-151,3 3 0,-1 4-269,4 4 0,2 4 113,6 7 1,3-1 25,5 5 1,0 1-168,0 7 1,3-3 39,1 3 1,1-3-216,-1-1 0,-3 0 82,2-1 1,-2-4-120,-1-3 0,0-2 76,0-1 0,-4-6 342,0-2 0,-5-3-118,1-1 1,-2 0 28,-2 0 0,-3 0 164,0 0 1,-6-5-55,2-3 0,-3-2 131,-1-1 1,-1-2-94,-3-2 0,2-3-44,-6-5 0,4 0 3,-3 0 0,0-1-428,0-2 1,-2 0-139,5-4 0,-4 1-326,4-2 0,1 3 62,3 5 1,-2 2-60,-1 2-488,1 2 0,-4 7-97,2 3 1222,3 2 0,-9 5 0,3 0 0</inkml:trace>
  <inkml:trace contextRef="#ctx0" brushRef="#br0" timeOffset="53">22682 11524 7824,'0'-12'-1698,"0"5"2511,0-1 1,0 4 280,0-3-227,0 4-239,0-2-446,0 5 0,5 9 40,3 2 0,2 10-33,1 1 0,1 6-24,-1 7 1,-3-2-113,-1-3 1,0 3-137,0-3 1,2 0 48,-5 0 0,1-6-76,-1-1 0,1 0 34,2-4 0,2-3-56,-5 0 0,1-4 15,-1 0 1,-3-5-275,3 1-410,-3-5-469,-1 2-582,0-5 1510,-5 0 0,0-2 342,-2-1 0,-9-4 0,4-4 0</inkml:trace>
  <inkml:trace contextRef="#ctx0" brushRef="#br0" timeOffset="54">22682 11763 7824,'11'-6'0,"-3"-3"312,-1 5 0,1-1-60,4 2 1,-1 1 60,0-2 0,1 3 16,-1 1 1,4 0-61,1 0 0,4 0-115,-1 0 0,3 0 81,0 0 0,-3 0-398,0 0 0,-3 0 185,3 0 1,-5 0-1748,1 0 933,-2 0 1,-3-1-771,-3-3 1562,-2 3 0,-10-14 0,-1 2 0</inkml:trace>
  <inkml:trace contextRef="#ctx0" brushRef="#br0" timeOffset="55">22670 11467 7914,'7'-6'0,"3"4"79,-2-6 0,5 5 139,3-5 0,9 4-23,2-4 0,2 5 85,5-5 0,-2 6 124,6-2 0,-1-1-53,1 1 1,-3 0-134,3 4 0,-2-4-83,-2 0 1,-1 1 109,-2 3 1,-3 0-145,-6 0 1,-3 0 334,1 0-391,-7 0-98,4 0 0,-11 1-168,-2 3 92,2-3 1,-4 5 73,2-2 1,-3 2-37,-1 6 1,0 4 71,0 3 1,0 3-58,0 1 0,0 5 65,0 2 1,-1 3-157,-3 1 1,2 1 31,-1-1 1,-2 0-98,1 0 0,0-4 217,4-4 0,0-3-2,0-4 0,0-1-103,0-3 0,0-6-26,0 2-679,0-2 223,0 3-334,0-6-25,0-1 490,0-5 1,-1-4 470,-3 1 0,1-6 0,-4 1 0,4 3 0,-7-10 0,4 2 0</inkml:trace>
  <inkml:trace contextRef="#ctx0" brushRef="#br0" timeOffset="56">23264 11592 7914,'0'-23'-243,"2"0"-61,1 1 1,-1 3 840,1 0 0,3 8-95,-3 0 0,2 6 48,-1-3 1,-1 6-122,4-2 1,-3 4 47,4 4 0,-1 6-122,5 5 0,1 7-48,2 1 0,-1 1-80,5 6 1,-4 1-143,4 3 0,-4 1-250,4 3 0,-4-3 185,5-1 1,-7-1-515,3-6 0,0 2 287,-1-6 1,1-3-16,-5-9 1,1 1-253,-1-1 195,0 1 0,-3-6-1199,0-2 1038,-6-3 0,2-1-138,-8 0 638,-2 0 0,-6-5 0,1-1 0</inkml:trace>
  <inkml:trace contextRef="#ctx0" brushRef="#br0" timeOffset="57">23219 11832 7969,'7'-6'-68,"1"2"1,3-1-148,4 1 1,6 0 748,-2 4-297,2 0 0,2 0-242,0 0 0,4 0 48,-1 0 0,0 0-625,-7 0 1,1-1 234,-5-3 1,4 3-244,-3-3 590,-6 3 0,5-4 0,-2-2 0</inkml:trace>
  <inkml:trace contextRef="#ctx0" brushRef="#br0" timeOffset="58">24132 11478 7858,'-4'-8'0,"1"1"0,-1 3-42,4-4 0,-5 6 60,-3-2 1,-2 1-27,-1 0 1,-1 1 144,1-1 0,-2 1-6,-2 2 1,2 0 100,-2 0 0,2 0-96,2 0 0,-4 4 7,-1 0 0,-3 5-15,4-2 0,-4 4-111,4 0 0,-4 4 70,4 0 0,-1 6-142,5-2 0,3-1 107,1 1 0,4 0-134,-1 3 1,3 3 27,1 1 1,0-4 49,0 4 0,1-8 13,3 5 0,3-6 9,4 2 1,0-5 112,1 1 0,3-4-15,0-3 1,2 2-22,-2-2 0,-2-3-67,2-2 0,3-1 8,1-2 0,2 0-102,2 0 0,0-2 71,0-1 1,0 0-80,-1-5 1,1 1 42,0-5 0,-5 1 45,-3 0 0,2-5 31,-2 1 0,-1-4 98,-7 4 0,4-5-41,-4 1 1,2 1 158,-1-1 1,-2 5 398,-2-1-193,-3 2-443,4 1 88,-5 6 0,0 2-183,0 8 1,0 4-2,0 7 0,-4 1-27,1 3 0,-1 7 46,4-3 0,0 2 25,0-2 0,0 0-171,0 0 1,1-1 46,3 1 1,-2-4-85,6 0 0,-4-5 58,3 2 1,-3-5-178,4-3 0,-6-2-391,2-2-219,-3-3 165,-1 4 1,0-6 799,0-3 0,0 1 0,0-4 0,-5-1 0,-1-3 0</inkml:trace>
  <inkml:trace contextRef="#ctx0" brushRef="#br0" timeOffset="59">24029 11638 7858,'6'-12'465,"1"5"178,8-1 0,3 2-156,5-2 1,5-1 41,2 6 0,5-5 386,3 4-579,-3 0 1,8 4-1,-5 0 0,4-3-33,-4-1 1,0 0-256,-3 4 0,-2 0 109,-3 0 1,-7 0-817,-8 0 0,-2 0 259,-2 0-1242,-4 0 1,-3 0 1,-8 0 1640,-3 0 0,-14-5 0,-3-2 0</inkml:trace>
  <inkml:trace contextRef="#ctx0" brushRef="#br1" timeOffset="60">1930 13465 8482,'-6'0'1821,"1"1"-1637,5 3 1,0 3 93,0 4 0,0 6-46,0 2 1,0 7-192,0 5 0,0 2 143,0 1 1,0 5-204,0 3 0,4-1-10,-1 1 1,5 0-20,-4 3 1,3 1-117,-3 0 0,5-1 99,-1 1 1,-3-2-151,-1-2 0,1-2 64,-2-6 1,1-5 102,-4-2 0,1-5 1,3-2 1,-2-4 207,1-5-158,-1 1 1,-2-5 19,0 1-133,0-5 69,0 2 1,-2-5-473,-1 0 0,0-2 215,-5-1 1,5 0-319,-5-5 1,5 1 615,0-5 0,-4 1 0,1 0 0</inkml:trace>
  <inkml:trace contextRef="#ctx0" brushRef="#br1" timeOffset="61">1816 13716 8000,'-6'-11'0,"-3"0"120,5-1 0,0 5 362,4-1 219,0 0-143,0-3-203,5 0 0,1 0-194,6 4 1,-1-2 13,1 5 1,-1-5-79,1 2 0,4 0 81,3 0 1,3 0-169,1 0 0,-1-2 37,1 5 1,0 0-165,0 4 1,0 0-1,0 0 0,-1 1 44,1 3 1,0-1-98,0 4 1,-5 1-46,-3 3 1,-2 1-43,-2-1 1,-5 6 66,-2 2 0,-8 2 37,-3 2 1,-8 0 41,-4 0 1,-8 4 163,-4-1 0,2 5-49,-1-5 1,1 0-25,-2-7 1,-2 1 66,3-5 1,2-1 141,1-6 1,8 1-148,4-6-16,2 1 0,7-5-1339,2-3 1313,13-2 0,4-11 0,9 0 0</inkml:trace>
  <inkml:trace contextRef="#ctx0" brushRef="#br1" timeOffset="62">2684 13385 9570,'-8'4'648,"1"0"0,0 5-366,0-2 1,-3 4-38,2 0 0,-2 0 16,-2 1 1,1 0-24,0 4 1,-2 0 7,-2 3 0,2 4-55,-2 0 0,2 4 23,2 3 1,-1 3-120,1-3 1,3 5-98,1 3 0,4-3 126,-1 3 1,3 2-231,1-2 0,0 5 83,0-1 1,0-3-134,0-1 0,4-2 51,0-2 1,4-4-41,0 1 1,3-6 38,5 2 1,-4-3 22,4-1 1,1-2 66,2-1 1,2 0-22,-2-5 0,2 2-133,-2-2 0,-1-3 75,1 4 1,-5-4 24,1 0 1,-2-5 9,-2 1 1,0-4 35,-4 3 1,3-4 0,-7 3 203,4-2-702,-4-3 296,2 4-1176,-5-5 1402,0 0 0,5-5 0,2-1 0</inkml:trace>
  <inkml:trace contextRef="#ctx0" brushRef="#br1" timeOffset="63">3061 13614 8176,'0'-12'0,"-4"5"157,0-1 90,0 5 1,3-3 635,-3 2-122,3 3-356,-4-4 0,5 6-97,0 3 1,0 2 66,0 6 0,5 3-57,3 0 0,2 6-30,1-2 0,2 7-114,2 5 1,2-2-109,2 1 0,2-3 36,-2 3 1,2 0-225,-2 0 1,2-2-324,-2-5 0,-2 0 252,-2 0 1,1-2-88,0-2 0,3 1 33,-4-4 1,0-1 84,-3-4 1,-1 1 28,0-1 1,1 1-61,-1-1 0,-3-3 25,-1-1 1,-3-4-154,4 1 91,-6 2 0,5-5-585,-3 3-580,-3-3 667,4-1 728,-5 0 0,-5 0 0,-1 0 0</inkml:trace>
  <inkml:trace contextRef="#ctx0" brushRef="#br1" timeOffset="64">3449 13579 8021,'0'-11'181,"0"0"307,0-1 62,0 6-26,0-4 399,-5 8-188,4-3-8,-4 5-498,5 0 0,-4 2-121,0 1 1,-5 9 134,2 7 1,-5 2-168,-3 2 0,-2 5 116,-2 3 1,-6 5-103,2 2 1,-6 9-153,2-1 1,-4 2-213,0-2 1,3-2 115,2-2 1,-1-1 89,4-3 0,3-8-88,8 1 0,1-7 90,0-5 0,4 1-445,3-4-280,-2-1 288,5-4 1,-3-4 72,8-4 0,-2-1-442,6-2 940,0 0 0,3-5 1,0-2-1</inkml:trace>
  <inkml:trace contextRef="#ctx0" brushRef="#br1" timeOffset="65">4169 13568 11019,'-4'8'594,"0"-1"1,-5 1-326,2 3 1,-4 1-24,0-1 0,-2 4-179,-2 1 1,1 4 149,-5-1 0,0-1-314,-4 1 0,0 0-70,0 4 0,1-4 0,-1 0 1,4-4-20,0 4 1,5-6 57,-1-2 0,2 0 29,1-3 1,5-2 59,-1 2 33,6-5 0,-3 3-10,5-2 1,5-3 113,2 3 1,3-3-9,2-1 0,3 4 143,0 0 1,6 1-16,-2-1 1,2-3-108,2 3 1,-1-2-174,-3 2 0,1-3 74,-5 3 1,4 1-132,-4-1 0,4 0-86,-3-4 1,-1 4-227,-4-1 1,-3 1-83,0-4 1,-5 0-1264,5 0-339,-5 5 1156,2-4 959,-5 5 0,-5-1 0,-2 1 0</inkml:trace>
  <inkml:trace contextRef="#ctx0" brushRef="#br2" timeOffset="66">3849 14093 16891,'11'4'-1632,"1"0"1,-1 1 2305,1-1 1,-1-3-600,0 3 0,1 1-50,-1-1 1,2 1-1136,2-1 778,-2-3 0,3 8-65,-4-5 1,0-1-1461,4-3 1857,-4 0 0,10 6 0,-4 0 0</inkml:trace>
  <inkml:trace contextRef="#ctx0" brushRef="#br1" timeOffset="67">4557 14562 8010,'6'0'-1551,"-1"0"6998,-5 0-5135,0-5 1,0 2-122,0-5 0,0 1 6,0-5 1,2 3-29,1-2 1,-1 2-237,1-6 0,3-3 126,-3-1 1,2-2-313,-1-2 1,-2-5 167,1-3 0,0-2-82,1-1 0,-3 0-40,3 0 0,-3-1-33,-1 1 0,0 1 21,0 3 0,0-3 105,0 2 0,0 3-40,0 2 0,0 1 46,0 3 0,0 3 211,0 0-164,0 5 132,0-3-25,0 6 19,0 4 64,5 2 1,1 10-75,6 3 1,-5 3 28,1 5 0,0-4-55,3 4 1,1 0-47,-1-1 1,-3 0-8,-1-3 1,1 2-103,3-3 1,1 6 92,-1-10 1,-3 5-94,-1-8 0,1 3-28,3-3 0,1 0 34,-1-4 144,1 0 0,-1-1-93,0-3 1,1-3 175,-1-4 0,1 0-96,-1-1 1,-3 1 199,-1-1 0,-4 1 5,1-1 1,-3 1-9,-1 0 0,0-5 29,0 1 1,0 0-73,0 4 0,0 3 74,0 0 37,0 6-569,0-3 0,0 6 185,0 3 0,0 3-44,0 9 1,4 3 17,0 7 1,1 3 44,-2 6 0,0-1-37,5 0 0,-6 1-104,2-1 1,-1-5-425,0-2 0,-1-3 239,1-1 1,-1-6-825,-2-1 587,5-4 652,1 0 0,0-1 0,-1 1 0</inkml:trace>
  <inkml:trace contextRef="#ctx0" brushRef="#br1" timeOffset="68">5276 13945 9849,'12'0'504,"-1"0"1,1 0-276,-1 0 0,1 0-100,-1 0 1,4 0 37,0 0 0,2 0-83,-2 0 0,-1 0 42,5 0 0,-5-4-202,1 0 1,2-3-20,-2 3 1,0-4 77,-3 4 0,-5-1-92,1 2 218,0 1-899,3-3-357,-5 5 1147,-1 0 0,-5 5 0,0 2 0</inkml:trace>
  <inkml:trace contextRef="#ctx0" brushRef="#br1" timeOffset="69">5973 13808 7980,'-4'-12'-109,"0"1"1,-3-4-61,3 0 1,-5-1 90,2 5 214,-4-1 0,4 1 74,-1 0 1,4-1 6,-3 1 1,4-1 114,-1 1 0,3 0-104,1-1 1,0 1 107,0-1 1,5 1-110,3-1 1,3 1-103,5 0 0,-3-1 46,6 1 1,-1 1-142,1 2 0,3 3 57,-3 5 1,2 0 20,2 0 1,-4 5-152,0 3 0,-5 6 75,2 1 0,-4 5-161,0-1 0,-2 4 39,-3 4 0,-1-2-242,-6 5 0,-2 0 11,-2 0 1,-3 3-107,-8-2 0,1 2 135,-5 1 0,0-4 79,-4 1 1,0-6 68,0 2 1,-2 1-52,2-2 0,-1-3 224,8-4 1,1-5-198,4 1 755,-1-2-326,6-2 0,2-4 93,8-3 0,2-3-105,6-1 1,4-4 13,3 0 0,3-5 107,1 2 0,1 0-43,3 0 1,-3 0-186,2 0 1,-3-2-37,-4 5 1,1-3-158,-4 3 0,0-4-129,-1 4-165,-2 1 0,4 3-167,-6 0 1,-3 0-437,-1 0 1,0-2 947,0-2 0,3 3 0,-3-4 0</inkml:trace>
  <inkml:trace contextRef="#ctx0" brushRef="#br1" timeOffset="70">6578 13808 7957,'0'-18'445,"-3"2"181,-1 4 0,0 5-491,4-1-31,0 5 1,-5-3 277,-3 2 0,-2 3-116,-1-3 1,-1 4-249,1 4 1,-1 4 69,1 7 1,-4 3-103,0 4 0,-1 3 58,5 1 1,1-2-164,2 3 1,-1-3-170,5-1 0,1 0 150,3 0 1,0-4-41,0 0 0,5-5 108,2 1 1,5-6 25,3-2 1,-1-4-14,5 1 1,-4-3 25,4-1 1,0-1-22,4-3 1,-1-2 1,-3-6 1,1 3-86,-5-2 1,4 2 95,-3-6 1,-1 1 152,-4-2 0,-3 4-98,-1-3 0,-4 1 143,1-2 0,-3 4 55,-1-4 0,-1 3 89,-3-3 1,-2 0-60,-6-3 1,1 2-67,-1 6 1,0-1-111,-4 1 1,8 3 208,-4 1-231,3 4 156,3-2-447,1 5 72,5 0 188,5 5 1,3-4 35,7 3 0,1-2 9,3-2 1,3-2-206,-3-2 0,-1 2 95,1-6 1,-4 5-74,4-5 1,-5 4 22,1-4 1,-2 5-209,-2-5 183,1 6 0,-1-5-427,1 3-517,-6 3 1069,-1-4 0,-5 5 0</inkml:trace>
  <inkml:trace contextRef="#ctx0" brushRef="#br1" timeOffset="71">6955 13100 12277,'5'6'465,"-2"4"-187,5-2 1,3 3 104,4 4 1,4-1-6,-4 5 0,6 1-107,-2 2 0,2 1-169,2 0 1,0 4 125,0-1 0,0 2-282,0-1 0,-1 2 100,1 5 0,-1 1-89,-3-1 0,1 0-219,-5 0 0,1 1-274,-5-1 1,0-4-175,1 1 1,-5-2 316,1 1 0,-5 3-2,0-2 1,-1-2 27,-2 2 0,0-6 277,0 2 1,-5-3-27,-3-1 0,-2-1 71,-2 1 1,1-4 7,0 0 1,-1-1 191,1 1 0,-1-2-30,1-6 1,0 0-99,-1 1 0,6-5-1,2 1-47,-2-5-618,4 2-154,-3-5-916,5 0 1072,5 0 637,-3 0 0,8 0 0,-4 0 0</inkml:trace>
  <inkml:trace contextRef="#ctx0" brushRef="#br1" timeOffset="72">7960 13534 7945,'0'-8'721,"0"0"40,-5 6-62,4-3 164,-4 0-529,5 4 1,0-3-114,0 8 0,0-1-110,0 9 0,0-2 83,0 9 0,0 0-13,0 4 1,0 1-27,0 3 1,4-3-134,0 2 1,-1 2-6,-3-1 1,2 1-158,1-2 1,-1-3-121,1 0 1,0-1 112,1-7 1,-3 0 60,3-3 1,-2-1 32,2 0-388,-2 1 195,3-1 1,-4-4-524,3-4-23,-3-1-353,4-2-399,-5 0 812,-5 0 732,-1 0 0,-6-5 0,1-2 0</inkml:trace>
  <inkml:trace contextRef="#ctx0" brushRef="#br1" timeOffset="73">7778 13819 7831,'-7'-6'4,"3"-3"961,8 5 0,-1 0-370,4 4 1,1 0-194,3 0 1,2-1 94,2-3 0,3 3-144,5-3 0,1-1-318,3 1 1,-3-3 74,2 3 1,-1-4-259,-3 5 1,1-5-296,0 4 0,-1-4-586,-3 5 0,1-5 532,-5 4 497,6-5 0,-4 3 0,6-5 0</inkml:trace>
  <inkml:trace contextRef="#ctx0" brushRef="#br1" timeOffset="74">9102 13328 7936,'-1'-10'-419,"-3"2"1546,3 3-174,-4 0-476,5 4 1,0-3-191,0 8 0,0 4 156,0 7 1,0 4-158,0 7 0,4 4-10,0 4 1,-1 0-100,-3 0 0,2 5-134,2-1 0,-3 1 35,3-1 1,-2-2-134,2 2 1,-3-3-247,3-1 0,-1-3 203,0-1 0,-1-6-58,1-1 1,2-1 2,-1-7 1,0 4-57,-4-4 1,1-3-192,3-5 88,-3 1 0,5 0-437,-6-1-530,0-4-229,0 2 1328,0-5 0,-6-5 1,0-2-1</inkml:trace>
  <inkml:trace contextRef="#ctx0" brushRef="#br1" timeOffset="75">8828 13442 8144,'0'-17'169,"0"-1"111,0 3 1,5 2-35,3-2 0,2 2 206,2 2 1,-1-2-123,0-2 1,2 2 142,2-2 0,4 1 47,8-1-260,2 2 0,5-4-43,1 6 1,-1 5-78,0 2 1,1-1-160,-1 1 1,0 0 113,0 4 1,-4 5-237,-4 3 1,-2 2-42,-1 1 1,-1 5-109,-3-1 0,-3 1 113,-4 0 0,-2-3 5,-3 7 0,2-1 28,-5 3 1,-6 1 9,-10 0 1,-6 0-83,-8 0 1,0 0 102,-4-1 0,-2 1 146,-6 0 1,3-5-116,-4-3 1,4-3-145,1-5 1,5 2-13,2-5 0,4 0-580,4-4 818,8-5 0,5-7 0,6-6 0</inkml:trace>
  <inkml:trace contextRef="#ctx0" brushRef="#br1" timeOffset="76">9982 13100 8069,'0'-12'-398,"5"1"0,-4 3 743,3 1-116,-3 4 1,-1-3 302,0 2 255,0 3-81,0-4 354,0 5 0,-1 6-862,-3 5 1,2 2 14,-6 6 0,0 4-14,-3 4 0,-2 4-120,-2 0 1,2 3-47,-2 4 0,-1-1 39,0 5 0,0-5-60,1 1 1,2 1 76,-2-1 0,3 0-176,5-4 0,2 1-17,5-1 1,0-1-39,0-3 0,0 2 1,0-5 0,3-1 79,1-3 0,5 4 48,-1 0 0,3-2-11,4-6 0,-2 3 261,2-3 1,2-2-77,-2 2 1,5-3 50,-1 3 0,-1-5 163,1 1 0,-4-2 158,4-2 1,-1 0-156,1 1 1,-2-1-72,-6 1 1,2-2-37,2-3 0,-2 2-35,2-5 0,-6 4-197,-1-5 190,-1 1-2363,5 1 415,-1-3-299,-5 3-1528,-1-5 3547,-5 0 0,0 0 0</inkml:trace>
  <inkml:trace contextRef="#ctx0" brushRef="#br1" timeOffset="77">10279 13385 7905,'0'-11'354,"-4"3"694,0 1-246,0 4-157,4-2 758,0 5 1,0 5-989,0 3 1,2 2 50,1 1 1,5 6-97,7 2 0,-1 4-350,5 3 0,0 0-9,4 4 0,0-1-82,0 2 0,-4 2 75,0-3 1,-4-2-89,4-1 0,-5-3-302,1-1 0,2-2 154,-2-2 0,0 2-11,-3-6 0,-1 0 34,1-3 0,-2-1 121,-3 0 1,3 0-323,-2-4-2,-3 3 0,4-7-461,-5 4-664,0-4 96,-4 2-764,0-5 2205,0-5 0,-5-1 0,-2-6 0</inkml:trace>
  <inkml:trace contextRef="#ctx0" brushRef="#br1" timeOffset="78">10644 13340 8298,'0'-12'800,"0"1"-442,0-1-216,0 1 402,0 5 752,0 0-560,0 6 0,-4 9-626,1 3 0,-8 8 72,0 3 0,-2 1-142,-6 6 0,4 1 111,-4 3 1,-4 6-256,-3 1 0,-5-1 103,4-2 0,-3 1-165,3-1 0,1-1-16,3-7 1,4 2 12,0-5 1,5 0 50,-1-5 0,3-4 23,5-3 1,0 2-352,3-2 1,3-4-115,-3-3-1819,3 0 2379,6 3 0,2-5 0,4 0 0</inkml:trace>
  <inkml:trace contextRef="#ctx0" brushRef="#br1" timeOffset="79">10816 13385 8057,'0'-7'239,"0"-1"149,0 5 1,0-3 533,0 2-622,5 3 1,2-4 128,8 5 0,-1 5-160,5 3 0,1 1-56,2-2 0,1 3-38,0-2 1,0 3-158,0 5 0,3-4 38,1 4 0,0-8-127,-4 0 0,3-2-34,1 2 1,-1 1 14,-3-5 1,0-1-68,0-3 1,-4 4 27,0 0 1,-5 0-110,1-4 221,-2 0 18,-2 0-10,-4 5 0,-2-3 2,-5 6 0,-5-4 13,-3 4 1,-2-5-8,-2 5 0,-3 0 154,0 3 1,-4-3-140,4-1 1,-6 1 44,2 3 0,-2-1-54,-2-2 1,4 1-1,0-5 1,0 5-116,-4-2 1,2 0-224,1 0 0,0-4-216,5 1 1,0-3-98,3-1-320,1 5-206,5-4 25,0 4 1147,6 0 0,0 2 0,0 4 0</inkml:trace>
  <inkml:trace contextRef="#ctx0" brushRef="#br1" timeOffset="80">11375 13762 8045,'7'0'1364,"-2"0"-652,-5 0-246,-5 0 0,2 0 75,-5 0-271,1 5 0,-10-2-65,-2 4 1,1 0-80,-1 0 0,0 3-81,-3-2 0,-1-2 138,0 2 1,-1 0-374,-3 3 1,3-3-120,-3-1 1,3 0-285,1 0 1,2 3-53,2-2-252,2-3-1144,6 5 981,5-3 1060,6-1 0,1-1 0,4-5 0</inkml:trace>
  <inkml:trace contextRef="#ctx0" brushRef="#br1" timeOffset="81">11706 14276 8045,'0'12'-460,"0"-1"668,0 0 0,-3-3-34,-1 0 0,-1-6 326,1 2 0,1 1 432,-4-1-505,4 0 0,-2-6-127,5-1 0,0 0 38,0-5 1,0-3-130,0-4 1,5-6 10,3 2 0,-2-2-112,2-2 0,-2-1 142,2-3 0,2 2-236,-3-6 1,-1 1-64,-3-4 0,-1-1-81,-2 1 1,0-1 22,0-3 0,0 1-79,0-5 1,0 4 69,0-4 1,0 4-148,0-4 1,0 5-25,0-1 1,0 4 95,0 3 1,0 3 89,0 6 0,0 3 60,0 0 0,0 8 96,0 0 0,-2 3 14,-1 1 435,1 2-405,-3 5 1,5 1-75,0 3 0,0 2 23,0 6 1,5 0-1,3 3 1,2-2-47,1 2 1,5-2-54,-1-2 1,4 0-162,-4-4 1,0 2 102,-3-5 1,-1 4-108,1-5 0,-1 1 118,1-4 0,-1 0 32,0 0 0,0-1 59,-4-3 0,3-1-82,-2-3 1,2-2 223,1 3 1,-3-4-9,0 0 1,-6-2 4,2-2 0,1 2 97,-1-2 305,0 3 55,-4 0-363,5 6 1,-4 2-256,3 8 1,1 7 112,-1 8 1,3 4-149,-3 4 0,4 2 48,-4 5 0,1-1 33,-1-2 1,-3 5-101,3-1 0,-3-4-171,-1-4 1,4-3-332,-1-1 0,1-5-93,-4-3-334,0 3 1,0-6 400,0 4 1,5-9 610,3-3 0,2-3 0,2-1 0</inkml:trace>
  <inkml:trace contextRef="#ctx0" brushRef="#br1" timeOffset="82">12506 13362 7736,'0'-6'2142,"0"-4"-869,0 9-140,0-4 0,-1 15-657,-3 5 1,3 1-161,-3 3 0,-1 1-178,1 2 1,0 1-206,4 0 0,1 0 94,3 0 1,-1 0-126,4-1 1,-4-3-344,1 0 1,-2-5 250,2 2 0,-3-4-212,3 0 0,-3-5-147,-1 1-1364,0-5 123,0 2 1358,0-5 0,5 5 0,2 1 0</inkml:trace>
  <inkml:trace contextRef="#ctx0" brushRef="#br1" timeOffset="83">12300 13568 8964,'12'0'821,"-5"0"-391,1 0 0,3 0-144,5 0 0,0-4 116,-1 0 1,3 1-93,5 3 0,5-2-87,2-2 1,2 2-351,-2-6 0,2 5-415,-5-5 1,-1 5-2241,-3 0 2782,0-4 0,0 1 0,0-6 0</inkml:trace>
  <inkml:trace contextRef="#ctx0" brushRef="#br1" timeOffset="84">13043 13282 8014,'-12'-11'0,"2"3"291,2 1 0,0-1 38,4-3 1,0 3 105,4 1 0,0-1-120,0-3 0,0-1 137,0 1 1,1-5 55,3 1 0,2-4-122,6 4 0,0 0-7,4 3 0,0 1-106,3-1 1,4 2-77,0 3 1,-2-2-12,2 5 0,3 0-129,-7 4 1,5 1 73,-5 3 0,-3 4-161,0 7 0,-4 4-95,0 8 0,-6 2 72,-2 5 1,-4 4-638,-4 0 1,-7 9 341,-8-1 1,-3 1-745,-1-5 1,0 2 432,1-2 0,-1-3 153,0 0 0,0 0 341,0-1 1,0-1 254,0-7 0,2 2-32,2-5 1,2-2-169,6-6 0,0-2 602,-1-6 1,4 0 101,1 1 7,4-6 0,0-1-148,6-5 1,5 0-11,7 0 0,3 0 0,5 0 0,1-1-225,3-3 0,2 2-253,5-6 1,-5 4 95,-2-3 1,-3 4-86,-1-1 1,-4 3 30,0 1 0,-5 0-573,1 0 1,-6 0-65,-1 0 1,-5 0-1275,5 0 503,-6 0 508,4 0 0,-5-1-25,3-3 918,-3 3 0,9-15 0,-4 4 0</inkml:trace>
  <inkml:trace contextRef="#ctx0" brushRef="#br1" timeOffset="85">13545 13602 7972,'4'-11'343,"0"-1"523,0 1-170,1 0 1,-5 4-213,0 3 0,-2 3-255,-5 1 0,-1 0-5,-3 0 0,-1 3-88,1 4 1,-2 1-16,-2 7 0,4 3-161,-1 1 1,1 1 50,3-1 0,3 3-251,1-3 0,3 1-38,1-1 1,1 2 124,3-6 0,2 0-49,6-4 1,0 1 99,4-1 1,-2-4 104,5-4 1,-4-1 13,4-2 1,-1 0 18,1 0 0,1-4 28,-5 0 0,4-5 146,-3 2 0,-2-4-118,-7 0 1,2 0-62,-5-1 0,0 1-142,-4-1 0,0 1 117,0-1 1,-5 0-202,-3-3 1,-3 2-35,-5-2 1,2 1-27,-5-2 0,0 8 69,-4-4 1,4 5 23,0-1 0,5-1 296,-1 5 1,6 0-71,2 4 44,4 0-113,-2-5 0,10 4 219,3-3 1,3 3 28,4 1 1,7-4-21,5 0 0,1-3-52,-2 3 1,0-5-34,4 1 0,-5 2 236,2-2 0,1 2-68,-1-1 0,-1-4 80,-3 4 0,-4 0 1,0 0 0,-5 4-467,1-1-869,-7 3-1132,2-4 1635,-9 4 446,-1-4 0,-6 10 0,-5 1 0</inkml:trace>
  <inkml:trace contextRef="#ctx0" brushRef="#br1" timeOffset="86">13991 12883 8022,'-7'-5'0,"2"2"0,5-4 630,-5 4 15,4-7 1023,-4 9-684,5-5 81,0 6 0,5 2-628,2 2 0,4 6-92,0 5 0,5 5 54,4-1 0,-1 4-155,3 4 1,-1 1 0,5 2 0,-2 3-221,-1-2 1,-1 2 64,-3 1 0,2 1-339,-1 3 1,-4 2 126,-1 2 1,-2 2-49,-2-2 0,-4-1-14,-4 0 0,-1-4-116,-2 1 0,0-3 80,0-5 0,-4 3 5,0-3 0,-5-2 83,2-1 1,-1-7 41,-3-1 0,2-1-60,-6 1 0,2 1 4,1-4 0,1-1-110,0-4 1,-5 1 29,1-1 0,0-3-55,3-1 1,1-4-169,0 1 1,3-2-273,0 2-142,6-3 175,-3 4-153,5-5 0,1-5 842,3-2 0,2-3 0,6-2 0</inkml:trace>
  <inkml:trace contextRef="#ctx0" brushRef="#br1" timeOffset="87">15372 13203 7770,'0'-12'889,"0"1"57,0-1-91,0 6-570,0 1 148,0 5-329,-5 0 0,-1 5 79,-5 3 1,-2 2-141,-2 1 0,-2 2-18,-2 2 0,-1-2-121,5 2 1,-4 1 32,3 0 1,-4 3-88,1-4 1,3 0 96,0-3 1,4-2 36,0-3 0,1 3 34,-1-2 1,1-2-15,0 2 1,3-5 22,0 0 0,6 0 6,-2 1-5,3-3-24,1 4 0,1-1-5,3 0 1,2 0 159,6-4 1,0 3-87,3 1 0,3 1 65,5-1 1,0-3-56,0 3 1,-4-3-32,0-1 1,-1 4-69,1 0 1,1 1-114,-5-1 0,4-3-36,-4 3 0,-3-3-231,-5-1 0,-3 0-1179,4 0 672,-6 0-640,3 5 1543,-10-3 0,-6 8 0,-7-4 0</inkml:trace>
  <inkml:trace contextRef="#ctx0" brushRef="#br1" timeOffset="88">15018 13591 7770,'0'6'0,"0"1"437,0-4-168,0-1 0,6 3 199,1-5 1,3 3-81,2 1 0,3 0 2,0-4 1,5 4-126,-1 0 0,-1 0-37,1-4 0,-3 1-203,3 3 1,-5-3-224,1 3 1,-3-3-1582,0-1 1779,-1 0 0,6 5 0,1 1 0</inkml:trace>
  <inkml:trace contextRef="#ctx0" brushRef="#br1" timeOffset="89">16058 12906 7770,'0'-8'-940,"0"0"1881,0 1-342,0 0 116,0-3-166,0 9 221,0-4-115,0 5-463,0 5 0,-4 1 97,0 6 1,0 4 77,4 3 1,0 7-288,0 0 0,0 1 90,0-4 0,0 3-72,0 1 0,2 4 133,1-5 0,0 1-344,5-4 0,-2 0-125,2-1 1,0-3-108,-4 0 0,1-5-128,-1 2 1,-3-4-342,3 0 1,-3-5-1336,-1 1 2149,0-6 0,0 9 0,0-5 0</inkml:trace>
  <inkml:trace contextRef="#ctx0" brushRef="#br1" timeOffset="90">15784 13454 8939,'7'0'537,"1"0"0,-4 0-227,3 0 0,1 0 140,3 0 0,5 0 91,-1 0-378,5 0 0,-2 0 29,5 0 1,0 0 13,-1 0 1,5-4-179,0 0 1,4-3 67,0 3 0,2-5-176,1 1 0,0 2 61,1-2 0,-1 1-239,0-5 0,-5 2 97,-2 2 0,-3 0-42,-1 4 0,-5-4-482,-3 4-522,-2 1 111,-7 3 1,-2 0 1095,-8 0 0,-2 5 0,-6 1 0</inkml:trace>
  <inkml:trace contextRef="#ctx0" brushRef="#br1" timeOffset="91">15966 13614 9460,'7'-7'890,"-2"2"0,-5 7-260,0 1-468,0 4 1,0 4-10,0 1 1,-1-1 26,-3 0 1,1 1-103,-4-1 1,3 4 91,-4 1 1,4 3-183,-3-4 0,4 5-11,-1-1 0,3-2-179,1-2 0,0 1 4,0 0 0,0-1-217,0-4 401,0 1 1,5-1 34,3 1 1,-2-6 87,2-2 1,-1 1-122,5-1 1,-1-1 29,1-3 1,-1 0 7,0 0 1,1 0-195,-1 0 1,1 0-49,-1 0 1,1 0-178,-1 0 1,0-1-92,1-3 1,-5 3-304,1-3 1,-5 2-124,0-2 1,2 1 909,-1-4 0,0 3 0,-4-4 0,5 1 0,2-5 0</inkml:trace>
  <inkml:trace contextRef="#ctx0" brushRef="#br1" timeOffset="92">16149 13774 7904,'-6'-6'591,"-1"5"411,4-3 644,1 3-1121,-3 1 0,5 5-64,0 3 0,0 2-178,0 1 1,4 2-54,0 2 1,1-1-50,-1 5 0,-2-1 36,6 1 0,-6 3-150,2-3 0,-2-2-25,-2 3 1,3-3-154,1 2 1,0 2-79,-4-6-220,0 0-5,0-3 288,0-1 0,0-3-540,0-1 192,0-4-427,0 2 207,0-5 0,1-4-374,3 0 0,-3-5 1068,3 2 0,-3-3 0,-1-2 0</inkml:trace>
  <inkml:trace contextRef="#ctx0" brushRef="#br1" timeOffset="93">1896 15281 7976,'-8'-4'-187,"1"1"0,4-3 640,-1 3 753,3 1-552,1-3-356,0 5-121,0 5 1,0 6 2,0 4 0,0 5-3,0-1 0,0 3-21,0 0 1,0 1-148,0 0 0,4 1 58,0 3 0,5-3-118,-2 3 0,-1-3 30,2-1 0,-2-1-68,2 1 1,2-1-38,-2-3 1,2-1-56,1-3 0,-3-2-286,0 2-20,-1-2 1,0-2-77,-4 0 1,-1-3 562,-2 0 0,-5-1 0,-2 5 0</inkml:trace>
  <inkml:trace contextRef="#ctx0" brushRef="#br1" timeOffset="94">1759 15407 8006,'-7'-10'0,"1"2"21,2-7 1,3 1-81,-3-1 1,3 2 133,1-2 1,4 6 314,0 1 1,1 1 342,-2-5-437,4 1 0,0 3-101,1 0 0,1 2-52,6-1 0,-1-4-84,5 4 0,0-2 66,4 1 0,4-2 10,-1 2 0,5 3 26,-5 2 1,1 1-219,-4 2 1,0 0 9,0 0 1,-6 5-58,-1 3 1,-4 6 38,0 1 1,-6 2-174,-2-2 0,-3-1-199,-1 5 1,-1-1 183,-3 1 1,-6 2 38,-5-2 0,-6-1 120,2 1 0,-2-4 13,-2 4 0,0-5-4,0 2 0,2-4 146,2 0 1,-2-2 12,6-3 0,4-1 427,3-6 121,6 5-407,-4-4 1,9 4-12,5-5 0,0-4 14,12 0 1,-5-3-49,4 3 1,0 0-50,4 4 1,3 0 17,1 0 0,0 0-151,-5 0 0,1 1 116,0 3 1,-1 3-111,-3 4 1,1 0 102,-5 1 1,0-1-203,-3 1 0,-2 0 97,-2 4 1,1-4-207,-6 3 1,0 3 7,-7 1 1,-4-1 21,-7 1 1,-1-5 45,-3 1 0,-4 2-118,0-2 1,0-1 131,-3-6 1,5 0 5,2-4 0,5 0-34,-1-4 0,2 0-315,2 0 86,5 0 1,0-5-33,6-3 0,0-2 413,0-1 0,0-1 0,0 1 0</inkml:trace>
  <inkml:trace contextRef="#ctx0" brushRef="#br1" timeOffset="95">2376 15315 7926,'0'-11'492,"0"0"-123,0-1 280,0 1 754,5 4-681,-4 2-503,9 5 1,-4 2-113,6 1 1,-1 4-16,1 4 1,-3 1-235,2-1 0,-2 2 88,6 2 1,-6-2-181,-1 2 0,-1-4 72,5-3 1,-1 2-89,0-2 1,1-3 50,-1-2 0,1-1 10,-1-2 1,1-2-39,-1-1 0,4 0 85,0-4 1,1-1 7,-5-4 0,0 1 84,1 0 0,-2 3 123,-2 0 0,1 1 96,-6-5 1,5 5-78,-4-1 0,1 2 265,-1-2 1,-3-2-136,3 2 0,-3 2 397,-1-2-286,0 6 0,-1-3 27,-3 5 0,-1 1-173,-3 3 1,-3 7-212,-1 8 0,0 8 39,-7 3 0,5 3-162,-2 2 0,4-1-10,0 0 0,2 1 89,3-1 1,2-1-66,5-3 0,0 2-64,0-5 1,1-2-19,3-6 1,-2 1-68,6-4 0,-4-2-225,3-7 1,1 2 506,3-5 0,1 5 0,-1-3 0</inkml:trace>
  <inkml:trace contextRef="#ctx0" brushRef="#br1" timeOffset="96">3997 15133 7486,'-11'-5'591,"3"3"154,1-2 452,4-2-237,-2 5-3,5-9-572,0 8-16,0-3-258,-5 5 1,2 2-210,-4 1 0,-1 3 95,-3 1 0,-1 3 144,1-2 1,0 3-313,-1 5 0,-1-4 15,-2 3 1,6-2 35,-2-1 1,2-2 132,-2-3 1,4 4 19,3-4 0,-1-1 16,2 2 1,-3-2 76,3 2-99,1 2 0,-3-3 17,5 4 1,0-3-44,0-1 0,2 1 38,1 3 0,0-3 0,5-1 1,3 0 41,4 0 0,5 2 103,0-5 0,2 0-97,5-4 1,-3 4 89,3 0 0,-3 1-254,-1-2 1,0 0 104,-1 5 1,-3-2-90,0 2 0,-5 5 77,2-1 0,-9 2-230,-3-3 0,1 4-56,-1 1 0,0 4-44,-4-1 0,-5-2 102,-3-2 1,-3 1 82,-5 0 1,4-1 157,-3-4 1,-2 3-90,2-2 0,-4 2 154,4-7 1,-2 2-103,2-1 0,2-2 54,-2-2 1,6-3-213,1 3-29,1-3 0,-1-2-38,1-3 0,4 1-886,-1-4 1119,3-1 0,6-8 0,1-2 0</inkml:trace>
  <inkml:trace contextRef="#ctx0" brushRef="#br1" timeOffset="97">4203 15270 7954,'0'-12'0,"0"-3"1284,0 0-786,0 0 1,1-1-295,3 1 1,-3 4 165,3 3 463,2 6-310,-4-4-355,8 6 1,-8 3-15,6 5 0,0 1-108,3 10 0,0-4 124,1 4 0,1-1-151,2 1 0,-1 1-148,5-5 0,-1 2 93,1-2 1,1-6-228,-5 2 0,4-6 125,-4 3 1,2-6-580,-2 2 1,-2-3-97,2-1 1,-6 0 812,-2 0 0,-4-5 0,2-1 0</inkml:trace>
  <inkml:trace contextRef="#ctx0" brushRef="#br1" timeOffset="98">4683 15144 7923,'5'-11'0,"-4"3"855,3 0 1,-2 1 52,2-5-499,-3 6-229,9 1 1,-10 5 23,0 0-106,-10 5 0,-4 3 98,-5 7 1,0 3-229,-4 4 0,1 1 92,-1 0 1,1 0-139,3 0 1,-1 4-34,5-1 1,-1 0 23,5-7 1,3 1 91,1-5 1,4 0-103,-1-3 0,-1-1-13,2 1 117,-1-1 0,4-3 66,0-1 1,1-4-62,3 1 125,-3 2 0,5-1-17,-2 3 0,-3 2 84,3-3 0,-2 0-94,-2 0 1,3 1 127,1 3 1,1 1-43,-1-1 0,-1 1-81,4-1 0,-3 0 20,4 1 1,-2 3-3,2 0 1,2 1-42,-3-5 1,0-1-36,0-2 1,0 2-152,0-2 1,0-2-341,-4 1-215,-1-4 0,3 3-2333,-5-2 2982,0-3 0,0 5 0,0-6 0</inkml:trace>
  <inkml:trace contextRef="#ctx0" brushRef="#br1" timeOffset="99">4900 15133 7920,'0'-8'208,"0"0"0,0 5 945,0-5-358,0 5-194,0-2-291,0 5 0,0 7-19,0 4 1,0 3 100,0 9 0,0-3-115,0 7 0,3 2-221,1 2 0,1 0 99,-1 0 1,1 0-155,3-4 0,2 4-23,-2-5 0,-2 1-111,1-4 0,0-4 92,0 0 0,4-5-39,-4 1 0,0-6-697,0-2 555,-4 1 1,6 0-1785,-6-1 889,1-4-760,-4 2 959,0-5 918,-5-5 0,-1-2 0,-6-4 0</inkml:trace>
  <inkml:trace contextRef="#ctx0" brushRef="#br1" timeOffset="100">4934 15327 7920,'0'-18'175,"-4"-2"76,0 5 1,-3-5 29,3 5 0,0 0 583,4 4 195,-5-1-249,4 1-56,-4 4-624,5 2 1,5 8-119,2 4 0,3 1 88,2 7 1,3-1-102,0 2 1,4-4 42,-3 3 1,0 2-182,-1-2 0,-1 0-188,5-3 0,-5-5 182,1 1 0,2-5-11,-2 0 0,2-1 25,-2-2 1,-1-5-66,5-3 1,-5-2-40,1-2 0,-2 1-38,-2 0 1,1-5 183,-1 1 1,-1 0 31,-2 3 0,1-3 239,-6 0 1,3-2-94,-3 2 1,-1 3 274,1-4 0,-1 7-157,-2 2 0,1 3 401,3-4-394,-3 6 0,4-2-80,-5 8 1,1 6-26,3 5 0,-1 9 13,4-1 0,-3 8-39,4-1 0,-4 4 30,3 4 1,-3-3-270,4-1 0,-6-1-52,2-6 0,-2-1-19,2-3 1,-1-5-57,4-3 1,-3-2-291,4-2 0,-4-1 16,3-2 0,-3-2-972,4-2 1529,-6-3 0,8 4 0,-3-5 0</inkml:trace>
  <inkml:trace contextRef="#ctx0" brushRef="#br1" timeOffset="101">5573 15178 7920,'-3'-12'199,"-1"-4"0,0 4-253,4-4 1,0 8 715,0 0-392,0 5 1165,0-2-475,0 5-487,0 11 1,-5-3-116,-3 11 0,2 4-167,-2 4 0,6 5-7,-2-2 1,3-1 91,1 2 1,0-2-260,0 1 0,1 2 114,3-5 0,2-1-286,6-3 0,-5-4-39,1 0 0,-1-6-128,5-2 0,-1 0-83,1-8-88,-1 6-772,0-7 860,-4 3 1,2-7-272,-5-1 1,-1 0 222,-3-5 0,-1 1 82,-3-5 0,2 1 222,-6 0 1,2-5 105,-2 1 1,-2-5 179,2 1 0,2-3-157,-2-1 0,5-1 138,-5-2 0,4-2-33,-3-3 1,4-1 273,-1 6 0,3-1-7,1 4 1,0 6 635,0 1-40,0 4 285,0 0-555,0 6-365,0 1-261,5 10 0,1 1 138,6 6 1,-1-2-318,1-3 0,4 4 109,3-4 1,-1 3-305,1 2 0,0-6 61,4-2 1,-4-3-71,0-1 0,0 0 108,4 0 0,-4-1 131,0-3 0,-4-2 132,4-6 1,-5 1-116,1-1 1,-2 1 131,-2 0 1,0-1 24,-4 1 1,2-1 562,-5 1-219,5 0 314,-8-1-116,4 6-346,-5-4 0,0 13-340,0 1 0,0 11 109,0 8 0,0 5 7,0 6 1,0 1-40,0-1 0,0 0-146,0 1 1,0-5-187,0 0 0,0-5-337,0-3 0,1 0-44,3-7 0,3-1 698,4-6 0,0-3 0,1-5 0</inkml:trace>
  <inkml:trace contextRef="#ctx0" brushRef="#br1" timeOffset="102">6190 15098 7868,'-6'-5'137,"-1"0"294,4-2 203,1 2 743,-3 5-344,5 0 0,0 5-809,0 2 1,0 7-14,0 1 1,0 7-1,0 1 1,0 1-97,0 6 0,0 1 57,0 3 0,4 0-215,0 1 1,5-5-51,-2 1 1,0-6-49,0 2 0,1-5 1,3-3 1,1-1 128,-1-3 0,6-6 41,2 3 0,-1-5-3,1 1 0,0-3-90,3-5 1,1 0 78,0 0 1,0-1-526,0-3 1,-2 3-31,-2-3 0,-2-1-235,-6 1 1,-3 0-428,0 4-269,-6-5 1470,3 4 0,-10-9 0,-1 3 0</inkml:trace>
  <inkml:trace contextRef="#ctx0" brushRef="#br1" timeOffset="103">6190 15361 7877,'-11'0'1506,"-1"0"-1321,6 0 0,2-4-29,8 0 1,4 1 25,7 3 1,0 0 10,8 0 0,-3-4 0,7 0 0,1-1-225,-2 1 1,5 2 78,-5-6 0,1 4-244,-4-3 0,-5 4-213,-3-1 0,-2-1-293,-2 1 0,-5-1-353,-2 1 1056,-3 3 0,-6-9 0,-1 4 0</inkml:trace>
  <inkml:trace contextRef="#ctx0" brushRef="#br1" timeOffset="104">6099 15167 7877,'5'-12'0,"-3"1"532,6 0 1,1-1-212,6 1 0,3-1-271,5 1 0,3 0 73,1-1 0,5-3-94,-2 0 1,2-1 15,-2 5 1,3 3-138,-2 1 0,1 0-436,-2 0 0,-2 0 125,-5 4 403,-5 1 0,3-8 0,-3 4 0</inkml:trace>
  <inkml:trace contextRef="#ctx0" brushRef="#br1" timeOffset="105">6830 15064 7890,'-7'0'1068,"2"1"-649,5 3 0,0-1-152,0 4 1,0 1 201,0 3 1,0 6-143,0 2 1,0 2-137,0 2 0,5 0-41,3 0 0,-2 0-165,2 0 0,-4 0-14,3-1 0,-3 0 180,4-3 0,-6-1-624,2-3 1,-1-2 226,0 2 1,-1-6-1445,2-2 901,-3-4 789,-1 2 0,0 0 0,0 1 0</inkml:trace>
  <inkml:trace contextRef="#ctx0" brushRef="#br1" timeOffset="106">6533 15110 7921,'0'-12'0,"1"0"271,3-4 1,3 4 418,9-3 0,1 2-769,6 1 23,0 1 0,1 0 127,3-1 1,-2 5 22,6-1 1,-5 4 75,5-3 1,-5 4 117,5-1 1,-2 3-285,2 1 0,-2 0 87,-3 0 0,-3 0-52,0 0 1,0 0 136,-4 0 0,1-1-50,-1-3 0,-2 3-22,-6-3 0,1 1 54,-1-1-82,0 3 0,-3-4 152,0 5-239,-6 0 0,5 1 72,-4 3 1,0 4 24,5 7 0,-5 3-7,5 5 0,-6 5-1,2 2 1,1 4-36,-1 4 0,0-1-5,-4 5 0,0-5-24,0 1 1,0-8-128,0-3 1,1-3-131,3-1 1,-1-5 74,4-3 1,-4-6-675,1-2 270,2-4-385,-5 2 334,9-5 0,-8-1 623,1-3 0,-1-2 0,-2-6 0</inkml:trace>
  <inkml:trace contextRef="#ctx0" brushRef="#br1" timeOffset="107">7127 15053 7916,'0'-18'633,"5"-2"174,2 4 0,5-3-401,3 4 1,0 0-295,8 3 1,-3 1-5,7 0 69,-3-1 0,-5 5 79,0-1 1,0 5-15,4 0 1,-4 1-161,0 2 1,-4 5-41,4 3 0,-5 2-214,2 2 0,-4-1 51,0 0 1,-2 1-58,-3-1 1,-1 5 6,-6-1 0,0 1-20,0 0 0,-3-3 107,-5 7 0,-1-1-152,-10 3 1,4 1 127,-4 0 1,1 0 44,-1 0 1,-1 0 31,5-1 1,0-3-56,3 1 0,2-7 388,2 3 0,3 0-95,5-1 1,0 1 32,0-5 1,2-3-217,1-1 0,4 1-27,4 3 0,1-4-35,-1-4 0,4 3 71,0-3 0,6 1-218,-2-4 0,2 4 15,2 0 1,0 0-169,0-4 0,0-2-61,0-1 0,-2 1-62,-2-2 0,2-1-39,-6 2 0,4-5 500,-4 4 0,5-10 0,-2 1 0</inkml:trace>
  <inkml:trace contextRef="#ctx0" brushRef="#br1" timeOffset="108">7698 15041 7830,'-5'-11'0,"3"-4"0,-1-1 0,1 0 0,2 1 0,0 6 0,0-3 0,2 7 1273,1-2-785,-1 4 1,4-2-202,-2 5 0,-2 0-104,6 0 0,-4 5-189,3 3 0,-3 6 81,4 1 0,-2 1-76,2 0 1,2-4-58,-3 4 1,5-2-179,3 1 1,-1-6-31,5 2 0,-4-3-120,4-1 1,-1-2-8,1-5 0,3 0 132,-3 0 1,1-5 186,-1-2 1,-1-3-106,-3-2 1,-2 5 245,2-1 0,-6 0 131,-1-3 1,-5-1 183,5 1 1,-6 3 301,2 1 485,-2-1-527,-2-3 0,-2 4-196,-2 4 0,2 1-247,-6 2 1,-4 10 36,-7 6 1,-2 9 74,2 6 0,-2 3-70,2 4 0,-3 1 25,-1 3 1,5-1-122,3-3 1,4-3-117,3 3 0,-1-6-814,6-1 0,-5-6 437,4 2 1,0-5-977,4-3 1,4-2 49,0-6 1274,5-4 0,2-2 0,7-5 0</inkml:trace>
  <inkml:trace contextRef="#ctx0" brushRef="#br1" timeOffset="109">9605 14904 7995,'1'-10'1014,"3"2"-599,-3-2 1,4 8 412,-5-6-302,0 6-240,0-3-85,-5 15 0,4 2-135,-3 11 1,-1 1 161,1 3 0,2 2 29,6 5 0,-1-2-147,9 2 0,-7-7-3,6 4 0,-2-2-44,3-3 0,-1 0 91,0-7 1,1 1-109,-1-5 1,-1 4-85,-2-3 0,2-1-358,-2-4 1,-3 1-57,-1-1 1,1-3-455,-1-1 0,1-3-1106,-2 4 851,-1-6 194,3 3 967,-5-5 0,0 0 0,0 0 0</inkml:trace>
  <inkml:trace contextRef="#ctx0" brushRef="#br1" timeOffset="110">9468 14927 7921,'0'-11'0,"0"-5"99,0 1 1,1-4 176,3 4 1,2-5 676,6 1-583,-1 2 0,1 1 69,-1 4 1,4-1 7,0-2 1,6 6-63,-2-2 0,2 6-153,2-3 0,5 6-69,3-2 0,2 3 69,1 1 1,0 0-175,0 0 0,1 0 102,-1 0 1,-4 5-255,1 2 0,-6 3-67,2 2 1,-4 1-205,-4 2 1,-3-1 125,-4 5 1,-6-1-12,-2 1 1,-4 5-298,-4-5 1,-7 5 189,-8-5 1,-3 1 84,-1-1 0,-5 2 62,-2-6 0,1 1 260,-2 0 0,2-8-41,-2 4 0,0-7-104,4 3 0,5-6-62,7 2 0,4-4-50,3-4 0,3 2-188,5-6 0,1 2 395,3-2 0,3-7 0,4 2 0</inkml:trace>
  <inkml:trace contextRef="#ctx0" brushRef="#br1" timeOffset="111">10473 14584 7929,'0'-6'2616,"-5"1"-2259,4 0 1,-6 4-72,3-3 0,2 3-30,-6 1 1,2 5 101,-2 2 0,-2 3-112,3 2 0,-4 1 0,0 2 1,0 3-3,-1 4 1,1 1-28,-1 0 0,1 5-97,-1 2 1,1 1 126,0 3 0,-1-2-254,1 6 0,1 3-2,2 0 1,-1 0 18,5 1 0,1-4 10,3 4 0,1-5-144,3 1 1,2-3 87,5 0 0,5-6-46,-1-3 1,4 2 57,-4-1 1,9-2 38,-1-6 1,2 2-109,-2-6 1,0 0 50,0-3 0,0 3-120,0 0 0,-4-4 11,0-3 1,-5-4-606,1 3-76,3-4-491,-6 2-738,5-5 2061,-11 0 0,-1 0 0,-5 0 0</inkml:trace>
  <inkml:trace contextRef="#ctx0" brushRef="#br1" timeOffset="112">10816 14893 7977,'0'-12'2241,"0"1"-1894,0 0 0,0 3 646,0 0-94,0 6-608,0-3 0,5 6 67,2 3 1,3 2-52,2 6 1,1 3 138,2 0 0,3 5-268,4-1 0,5 7 14,0 0 1,3 5 40,-3-5 0,3 5-14,-3-4 0,3 0-73,-3 0 1,0-7 91,-5 3 0,1-4-190,0 0 1,-5 2-103,-3-6 0,2 0-176,-2-3 0,-1-1-15,-7 0 1,4 1-180,-4-1 1,-2-3-243,-1-1 1,-3-3-805,-1 4-1171,5-6 1950,-3 3 0,1-5 29,-6 0 1,-4 0 661,-4 0 0,-1 0 0,1 0 0</inkml:trace>
  <inkml:trace contextRef="#ctx0" brushRef="#br1" timeOffset="113">11261 14859 7910,'5'-12'0,"-4"1"555,3-1-280,2 1 1,0-1 95,1 1-234,-2 5 0,-5-1 499,0 4 472,0 1-753,0-3 1,-5 12-139,-2 4 1,-9 5 7,-3 7 1,-2 1-37,-2 3 1,0-2-138,0 6 1,-1-1 124,-3 5 1,3-1-65,-2 0 0,2 0-260,1 1 0,4-2 88,0-3 1,5-2-73,-2-5 0,5-2 66,3-2 1,0 2-134,4-6 1,-4 0-190,4-3 1,-3-1-162,3 0 0,-1-3-189,1 0-333,3-6-540,-4 3 1610,5-5 0,10 0 0,3 0 0</inkml:trace>
  <inkml:trace contextRef="#ctx0" brushRef="#br1" timeOffset="114">11855 14824 7892,'7'-1'13,"1"-3"1,-4 3 162,4-3 0,-5-1 258,5 1 1,-6 0 58,4 4 0,-5 0 298,3 0-240,-3 0-335,-6 6 0,0-4-4,-10 6 0,4-1-37,-4 5 1,-3 3-121,-1 0 0,2 0 60,-2-3 0,3 3-159,-3 0 1,1 2-179,-1-2 0,-2-1 130,2 5 0,-1-4-28,1 4 1,-2-5 117,6 1 1,0 2 286,3-2-67,1 0-56,-1-3-144,6-1-1,1 1 1,14-6 44,2-2 0,5 1 5,-1-1 1,3-1-102,4-3 0,3 0 69,1 0 0,0 0-63,4 0 1,-5-3-25,2-1 0,1-4-106,-1 4 1,-2-1-31,-6 2 0,-2 1-287,-6-2 0,-3 3-1373,-1 1 793,-4 0 675,2 0 0,-20 0 0,-4 0 0</inkml:trace>
  <inkml:trace contextRef="#ctx0" brushRef="#br1" timeOffset="115">11592 15258 7808,'-6'7'1046,"1"-2"-672,5 0 1,1-4-66,3 3 0,2-3-138,6-1 1,0 4 274,4 0 0,-3 3-101,7-3 0,-1 4-153,3-4 0,5 3-56,0-3 1,-1 0 7,-3-4 1,0 0-357,0 0 1,-5 0-677,-3 0 0,1 0 888,0 0 0,-1 0 0,-4 0 0</inkml:trace>
  <inkml:trace contextRef="#ctx0" brushRef="#br1" timeOffset="116">12220 15567 7843,'0'11'0,"0"-5"0,2 3 444,1-5 105,-1 0-160,8 1-218,-9 1 0,5 1 289,-2-4-26,-2 4-56,3-1-170,-5 1 20,0-2 880,0-5-883,0-5 1,1-2-60,3-4 0,-3-4-8,3-1 1,-3-4-110,-1 1 1,4-3 95,0 0 0,-1-1-274,-3 0 1,0-4 86,0 1 1,0-6-30,0 1 1,0-2-72,0-1 1,2-4-63,2 0 0,1 0-42,2 4 0,2-3-22,-5 3 1,3 2 253,-3 9 0,4 5-116,-4 3 370,0 2 1,-4 6 40,0-1-178,0 6 0,1-2-18,3 8 1,-2 2-32,6 5 0,-4 5 0,3-1 1,2 0-34,6-4 0,-2 1-120,2-1 0,-2 1 72,-2-1 0,1-1-149,-1-2 1,-3-2 81,-1-2 1,1-3-77,3 3 83,-4-3-37,3-1 95,-4 0 0,6-3 16,-1-1 1,-3-5-114,-1 1 0,1-2 87,3-1 0,1-1 14,-1 1 0,-3-4-77,-1-1 213,1 1-131,3 4 8,-4 4 1,-1 2 43,-2 5 1,-3 7 113,3 4 0,-1 6-3,0 5 0,-1 3-69,1 1 0,3-2-70,-3 3 1,2 1 41,-1-1 1,-1-1-306,4-3 1,-4-1-96,1-3 1,1-3-116,-1-4 1,-1-1 65,-3 0 1,0-3-608,0 0 1010,0-6 0,5 3 0,2-5 0</inkml:trace>
  <inkml:trace contextRef="#ctx0" brushRef="#br1" timeOffset="117">12848 15110 7845,'6'-10'-415,"1"2"1,3-1 582,2 5 1,3-3-19,0 3 0,0-4 551,-3 5 1,3-5-230,0 4 1,1 0 12,-5 4 1,4 0-175,0 0 0,1 0-185,-5 0 0,0 0-128,1 0-532,-1 0-481,1 0 1,-5 0 199,1 0 815,-6 0 0,4 5 0,-6 2 0</inkml:trace>
  <inkml:trace contextRef="#ctx0" brushRef="#br1" timeOffset="118">13260 14893 7934,'0'-12'123,"5"6"1,-3-4 152,6 2 0,-4-2 257,3-1 0,-3-1-165,4 1 1,-1-1 80,5 1 0,0-2 110,4-2-394,-4 2 0,10-3-8,-3 4 0,6 1 14,2 0 0,0 3-45,-5 0 1,-3 6 93,1-2 0,-3 3-153,2 1 0,-2 5 75,-6 2 0,1 5-244,-1 3 0,-1 3 34,-2 5 1,-3 3-47,-5 1 0,-5 5-96,-3-2 1,-8 7-264,-7 1 0,-1 1-118,-7 0 1,2 0 68,-1 3 1,2-3 173,5-5 0,0-1 205,0-2 0,2-3 264,2-5 1,2-6-81,6-1 0,-1-4 578,1 0-395,5-6 194,0 4-22,6-9 1,6 4-170,1-5 1,8-1 54,4-3 0,6-1-44,5-2 0,0-3-288,9 2 1,-4-2-20,-1-2 1,-1 5-149,-2-1 0,-3 2 94,-5-2 0,-2 2-79,-2 2 1,-2 3-1259,-6-3 616,0 3-971,-4-4 1815,-2 3 0,0-8 0,1 4 0</inkml:trace>
  <inkml:trace contextRef="#ctx0" brushRef="#br1" timeOffset="119">13876 15098 7906,'0'-11'907,"0"3"-123,0 1 933,5-1-577,-3-3-365,3 4 194,-5-3-608,0 9 0,0-3-374,0 8 1,-1 2 29,-3 6 0,1 0-23,-4 4 1,0 0 64,0 3 0,-2 1-117,5-4 0,0 3-194,4-4 1,0 4 113,0-4 0,0 4-54,0-4 1,5-1 14,3-6 0,2 1-31,1-5 1,2 0 100,2-4 0,-1 0-27,5 0 1,0 0 44,4 0 1,-5-6-1,-3-1 0,-2-3-58,-2-2 1,-1 1 57,-2-1 1,1 1-36,-5 0 0,0-2 93,-4-2 1,0 2-13,0-2 0,-2-2-34,-2 2 1,-2-4 19,-5 4 1,-6-4-40,-2 4 1,1 1 2,-1 6 0,4-1 207,-4 5 0,6-1-63,2 1 1,0 3 180,3-3-77,3 3 120,0 1-195,5 0 0,6 0 104,6 0 0,0 0-40,7 0 0,0 0-2,4 0 0,0 0-8,0 0 0,0-4-41,0 0 0,-4-1 164,0 2 1,-4 0-75,4-5 0,-5 6-40,1-2 1,-2-1-35,-2 1-344,1 0-469,-6-1-195,-1 4 0,-5-5-1825,0 2 2724,0 3 0,-5-5 0,-1 6 0</inkml:trace>
  <inkml:trace contextRef="#ctx0" brushRef="#br1" timeOffset="120">14333 14436 7865,'-5'-11'-205,"4"-1"647,-3 1 0,3 3-45,1 0 1,-4 5 748,0-5-42,0 6 244,4-4-751,0 1-444,0 4 1,9 1 212,3 8 0,3 6 8,0 1 0,3 4-130,5-4 0,2 5-5,-2 0 1,2 1-4,-6 2 1,3 1-66,1 3 0,0-2-57,-1 6 0,-3-1-33,1 4 0,-3-3-179,2-1 1,-2 1-173,-6 3 0,1-2 174,-1 2 0,0-6-167,1 6 1,-6-2 78,-2 2 1,-3 0 1,-1 1 1,-1-5 133,-3 0 0,-3 1-8,-9 3 0,2-5-2,-5-2 1,-3-3 13,-5-1 0,0 0-49,4 0 0,1-6 5,-1-1 1,0-4-325,0 0 1,5-1-149,3 1 235,2-6 1,3 0-635,3-2-313,2-3 705,5 4 1,1-10-619,3-2 1185,7-3 0,7-7 0,5-1 0</inkml:trace>
  <inkml:trace contextRef="#ctx0" brushRef="#br1" timeOffset="121">15281 14950 7811,'12'-6'-131,"-1"-3"368,0 5 1,1-4 1037,-1 4-409,1 1-542,4-2 1,-3 3 4,2-2 1,-1 3 86,1 1 0,3 0-234,5 0 1,0-1-76,0-3 0,-1 3-24,1-3 1,0 3 81,0 1 1,0-4-120,0 0 1,-6 0-124,-1 4 1,-4 0-413,0 0-312,-1 0 10,-5 0 0,0 2-446,-6 1 1,-6 0 1236,-1 5 0,-3-1 0,-2 5 0</inkml:trace>
  <inkml:trace contextRef="#ctx0" brushRef="#br1" timeOffset="122">15372 15121 7942,'0'7'499,"2"-2"-319,2-5 0,2 0 404,5 0 0,5 0-181,-1 0 0,4 0 55,-4 0 1,5 0-49,-1 0 0,3-4-127,1 0 1,1-4-143,3 5 1,-3-5-140,2 4 1,-2-1-581,-1 1 0,0 3 416,0-3 1,-8 3-966,0 1 1,-4 0 1126,4 0 0,-3-5 0,0-1 0</inkml:trace>
  <inkml:trace contextRef="#ctx0" brushRef="#br1" timeOffset="123">16469 14653 7857,'-5'-11'300,"4"-1"511,-5 1 100,6 4-554,0 2 1,2 5 5,2 0 1,-3 9-93,3 3 0,-2 7-173,2 0 0,-1 6 103,4 2 0,-1 3-182,2-3 0,2 3 129,-2-3 1,-3 3-51,-1-3 0,1 0-81,-1-5 1,4 1 35,0 0 0,-2 0-110,2 0 1,-4-4-205,3 0 1,-4-1-385,1 1 0,1-3 318,-1-4 1,0-1-408,-4 0 0,0-3 148,0 0 1,0-4-597,0 3 1182,0-4 0,0 7 0,0-4 0</inkml:trace>
  <inkml:trace contextRef="#ctx0" brushRef="#br1" timeOffset="124">16366 14619 7909,'0'-12'0,"0"1"0,0-1 0,6 0 492,6-3 1,1 2-70,6-2 0,-4 3-21,4 5 0,-1-6-13,1 5 1,2-4-91,-2 4 0,3 2-41,1-2 1,3 5-14,1 0 1,5 0-113,-2-1 0,2 3 98,-2-3 0,3 4-224,-2 4 0,-3 2-66,-2 6 0,-3-1-113,-4 1 1,0 4-26,-7 3 0,0-1-169,-8 1 0,0 0 127,-4 4 1,-9 4-7,-2-1 1,-12 1-106,0-4 0,-11 2 39,-1-2 1,-3 2 171,0-6 1,2 2-48,-6-2 0,6-3 12,2-4 1,5-1-23,6 0 0,5-4-92,3-3 0,6-3-67,1-1 0,7-1 355,1-3 0,5-8 0,7-5 0</inkml:trace>
  <inkml:trace contextRef="#ctx0" brushRef="#br1" timeOffset="125">17360 14322 7973,'-2'-8'784,"-1"1"-29,1 4-264,-3-2 1,5 4 69,0-3-34,-5 3-275,-1-4 0,-6 6-107,1 3 0,0 2 19,-1 5 0,1 5 28,-1-1 0,1 6 26,0 2 0,-1 0-13,1 4 1,-1 1-15,1-2 0,-1 2-12,1-1 0,0 1-106,-1 2 0,1 3 96,-1-2 0,5-2-109,-1 1 1,6 1 57,-2 3 0,2-4-112,2 1 0,6-1 32,1 5 1,1-6-135,3-3 0,-2 2 45,6-1 0,2 0 87,-2-4 1,4-1-164,-4 1 0,4 0 97,-3 0 0,-1-4-67,-4 0 1,2-5 68,2 1 0,-2-2-4,2-2 0,-1-1-78,1-2 1,-2 1-425,2-5 165,3 5 1,-5-8-930,2 3-1395,-8-3 1440,-1-1 1253,-6 0 0,0 0 0</inkml:trace>
  <inkml:trace contextRef="#ctx0" brushRef="#br1" timeOffset="126">17588 14642 7833,'0'-12'0,"0"1"1771,0-1-681,0 1-835,5-1 0,2 6-19,4 2 0,-3 3-1,-1 1 1,1 5 20,3 3 1,2 7 104,2 4 0,2 3-162,2 0 0,6 5 11,-2 0 0,2 3-200,-2-3 0,0 1 85,0-2 0,-4-2-122,0 3 0,-1-4 9,1-4 1,-3 1 15,-4-4 1,-1-1-4,0-4 1,1 1-151,-1-1 1,1-1-369,-1-2 209,-5 2-1332,5-4 12,-10 1 588,4-2 1,-6-5 1045,-3 0 0,-2-5 0,-6-2 0</inkml:trace>
  <inkml:trace contextRef="#ctx0" brushRef="#br1" timeOffset="127">17976 14596 7796,'0'-12'0,"0"1"114,0 0-72,0-1 1,0 1 126,0-1 1,2 5 597,2-1 371,-3 6-761,4-4 1,-6 8-216,-3 2 1,-3 2 47,-4 5 1,0 6-96,-1 2 0,-4 8 85,-3 3 1,-3 2-96,-1-2 0,0 7 18,1-3 0,-5 3-152,0-3 1,-1 1-145,2-1 0,5-5 121,-1-2 1,3-3-295,-1-1 1,5-4-4,8 0 1,-2-5-169,5 1 0,-4-6 169,5-2 0,-1-3-117,4 4 0,1-6-32,3 2 497,-3-3 0,14-6 0,-2-1 0</inkml:trace>
  <inkml:trace contextRef="#ctx0" brushRef="#br1" timeOffset="128">18228 14642 7831,'6'0'0,"0"0"510,-2 0 0,-1-2-80,4-2 0,-3 3-42,4-3 1,1 3-140,6 1 0,-1-4-26,5 1 0,0-3-254,4 3 1,3 0 108,1-5 1,0 5-186,-4-5 0,-1 6-10,1-2 1,-4-1-25,0 1 1,-3-1 20,3 1 1,-9 3-444,1-3-119,-2 3-361,-3-4 150,-1 3 893,-5-3 0,0 0 0,0-1 0</inkml:trace>
  <inkml:trace contextRef="#ctx0" brushRef="#br1" timeOffset="129">18308 14767 7835,'-7'0'1353,"2"0"-1074,5 5 1,5-3-58,3 1 1,3-1 216,5-2 0,-2 0-76,5 0 0,0 0-66,3 0 0,1-2-175,0-1 1,0 0-119,0-5 0,0 2-118,-1-2 1,-2 0-369,-1 4 0,-5-4 390,1 4 92,-8 0 0,4-1 0,-5-1 0</inkml:trace>
  <inkml:trace contextRef="#ctx0" brushRef="#br1" timeOffset="130">18239 14333 7804,'0'-7'118,"0"-1"114,0 5 1,-1-3 248,-3 2-82,3 3 1,-4-5 150,5 2-95,0 3-65,0-4-221,0 5 0,5 3-165,2 1 0,7 6 106,2 2 1,5-1 5,2 4 0,1 2-93,7-2 0,-1 2-40,4-2 0,1-3 78,-1 4 0,0-4-195,0 0 0,-1-1 75,-2 1 1,-3-5-209,-5 1 0,-6-2-287,-1 2 1,-8 1 553,0-5 0,-5 4 0,2-1 0</inkml:trace>
  <inkml:trace contextRef="#ctx0" brushRef="#br1" timeOffset="131">19016 15281 7781,'-7'0'1466,"2"0"352,5 0-1385,-5 0-329,4-5 0,-4-1 20,5-6 0,0 1 51,0-1 0,0 0-136,0-3 1,0 1-34,0-5 0,0-1-85,0-2 1,0-2 50,0-3 1,0 2-31,0-6 1,0 1 117,0-5 0,0 1-150,0 0 1,4-2 49,0-2 0,-1 3-41,-3-3 0,0 2 65,0 2 0,4 0 21,0-1 0,4 2 22,-5 3 1,2 2-18,-1 5 0,-2 2 170,1 1 1,2 4 67,-1 5-161,0-1 0,-3 5 71,3-1-67,-3 5 1,4 0-112,-5 6 0,4 4-189,0 4 0,5 1 70,-1-1 0,-2 4 98,1 0 0,1 2-75,4-2 0,0-2 59,3 2 0,-2-4 55,2-3 0,-1 1-14,2-5 1,-4 3 122,3-3 0,-3 1-178,-4-1 0,2-3-164,-3 3 1,0-3-342,0-1 187,-4 0 89,7 0 226,-4-5 0,6-1 8,-1-5 0,-3 0-32,-1 4 1,-3-7 81,4 2 1,-4-2 10,3 3 1,-4 3 137,1 1 0,-3 3 247,-1-4-262,5 6 1,-4-2-106,3 8 0,-3 6 66,-1 5 1,0 6 1,0-2 0,1 6-23,3 2 1,-2 3 4,1-3 0,0 4-33,1 0 1,-3-2-4,3 2 0,-3-7-91,-1-1 1,4-2 96,0-6 1,-1 2-506,-3-2 163,0-2-1304,0 3 1613,0-4 0,6-1 0,0 0 0</inkml:trace>
  <inkml:trace contextRef="#ctx0" brushRef="#br1" timeOffset="132">19747 14539 7884,'7'-12'854,"1"1"0,-4-1-424,3 1 1,-3 5 434,4 2 87,-6-2-674,8 4 1,-7 1 150,5 5 1,-5 9-20,5-2 0,-5 8-77,0 0 1,2 3-180,-1 0 1,0 5-96,-4 0 1,1-1 41,3-3 0,-3 0-171,3 0 0,-3-4-4,-1 0 0,0-5-74,0 1-350,6-2 1,-5-2-713,3 1-699,-3-6 431,-1 4 425,0-9 1,-5 5 1052,-3-6 0,-7 0 0,-3 0 0</inkml:trace>
  <inkml:trace contextRef="#ctx0" brushRef="#br1" timeOffset="133">19621 14721 7884,'0'7'18,"0"-3"538,0-8-274,0 3 0,5-5-4,3 6 0,3-1-61,4-3 1,3 2 116,5-6 1,1 4-264,3-3 0,-2 3-173,6-4 0,-5 5-693,5-5 0,-6 4 206,2-3 589,-3-1 0,-1-3 0,0-1 0</inkml:trace>
  <inkml:trace contextRef="#ctx0" brushRef="#br1" timeOffset="134">20215 14436 7940,'1'-15'139,"3"0"-139,2-1 0,5 5 309,-4-1 0,3-4 496,-2-3 0,2 2-61,1 2 1,1-1-301,-1 0 0,2 1-216,2 4 0,-1-1-92,5 1 0,-1 5-162,1 2 0,-1 1 159,-3-1 0,-1 3-56,5-3 0,-5 7-4,1 1 1,-2 6-50,-2 1 1,1 2-127,-1 6 0,-3 0 78,-1 4 0,-4 1-78,1 3 1,-4 2-50,-4 5 0,-4 4-65,-7 0 1,-3 5 96,-5-1 0,1-1-105,-1 1 0,-4-2-76,0 2 1,0 0 155,0-8 0,7 2 188,-3-9 1,8-1-95,-1-3 0,4-5 281,0-3 0,6-2 202,2-2-40,3-4-280,1 3 1,1-9 292,3 3 1,7-3-219,8-1 0,3-4-6,1 0 1,1-4-182,2 0 1,2 2 108,3-2 1,1 2-262,-6-2 1,5-1-127,-5 5 1,0-1-132,-7 1 0,-3 3-637,-4-3-768,-1-2-297,-5 5 2110,0-9 0,-12 3 0,0-4 0</inkml:trace>
  <inkml:trace contextRef="#ctx0" brushRef="#br1" timeOffset="135">20843 14619 7792,'0'-12'1214,"0"1"-732,0-1 1,0 5 553,0-1-72,0 6-792,0-3 0,-5 5 12,-3 0 1,2 1-168,-2 3 1,0 6 87,-8 5 1,4 4-69,-4-4 1,4 6-6,0-2 1,2 3-50,3 5 1,0-4-67,3 0 1,3 0-50,-3-4 1,4-2 69,4 3 0,2-7-21,6 3 1,-1-4 5,1 0 0,-1-2 71,1-2 0,3-3-49,0-5 1,4 0 77,-4 0 1,2 0 9,-2 0 1,-2-2 23,2-1 1,-2 0 15,-2-5 1,-1 1-69,-2-5 1,-2 1-4,-2 0 1,-3-5-89,3 1 1,-3-5 102,-1 1 0,0 1-176,0-1 0,-5 0-24,-2-4 0,-4 4-134,0 0 0,0 5 126,-1-1 1,-3 3 37,0 5 1,-1 0 194,5 4-176,0 1 1,3-3 361,0 5-167,6 0 358,-3 0 1,15 0-155,5 0 0,4 0-127,0 0 0,3-1-51,-3-3 0,2 3 14,2-3 1,0 3-8,0 1 1,0 0-18,0 0 1,-4 0-4,0 0 1,-4-4-57,4 0 0,-5 0-59,1 4 0,-2 0-180,-2 0 0,-3 0-415,0 0-749,-6-5 588,3 4 1,-6-8 796,-3 5 0,-2-4 0,-6 1 0</inkml:trace>
  <inkml:trace contextRef="#ctx0" brushRef="#br1" timeOffset="136">21174 14013 7941,'8'-3'-4,"0"-1"1,-5 0 26,5 4 1,-6-1 1011,2-3-245,3 3-329,-1-4 0,4 6-32,-2 3 0,3-2-98,1 6 1,-1-4-73,4 3 0,3 1 104,1 3 0,-1 1-119,1-1 0,-4 4-1,4 1 1,-1 3 64,1-4 0,2 4-87,-2-4 0,2 5-13,-2-1 0,1-1 40,-5 1 1,4 4-7,-3 4 1,3-1-51,-4-3 0,0 4 0,-3-1 1,-2 2-105,-3-1 1,3-3-213,-2 3 1,-3 1-51,-1-2 0,1 5 106,-1-5 0,3 5-29,-3-4 0,0 0 9,-4 0 0,0-1-96,0 4 1,-4-5-11,0 2 0,-4-3 112,0-1 0,-2 0-9,-2 0 1,1-2-8,0-2 1,0 2-45,4-6 1,-3 0 67,2-4 0,2 1-6,-2-1 0,4-1 4,-3-2 1,3 2 14,-4-2 1,4-2-44,-3 2 0,0-4-6,0 3 1,-2-3 27,5 4 1,-3-5-6,3 5 0,-1-5-525,1 0 136,3 4-794,-5-6 382,6 4-912,0 0 968,0-4 832,0 4 0,-5-5 0,-1 0 0</inkml:trace>
  <inkml:trace contextRef="#ctx0" brushRef="#br1" timeOffset="137">22887 14516 7886,'-6'-1'781,"2"-3"1,3 1 269,1-4-1338,5 4 14,-4-7 535,4 9-164,-5-4 1,-1 5 142,-3 0 0,-6 0-81,-5 0 0,-4 0 45,4 0 0,-4 1-16,3 3 1,-3-3 136,4 3 0,0 1-191,4-1 0,-1 3 0,1-3 0,-1 1-149,1-1 1,4-1 116,4 4 0,1-3-101,2 4 70,0-1 0,2 5-245,1-1 1,5 2 31,7 2 0,3-2 0,5 2 0,0-2 173,0-2 0,5 2 27,2 2 1,3-2 80,1 2 0,-1-3-113,-2 0 0,-3-1 57,-6 1 1,-3-1-29,1 1 0,-10-1-50,1 0 0,-7 1-14,0-1 1,-8 2-162,-4 2 1,-7-2 133,-4 2 1,-4-2-97,-3-2 0,-7 1 85,-6-1 1,0 0 0,1 1 1,3-1 3,-4 1 1,4-5 6,1 1 0,3-4-130,1 3 1,8-4-25,-1 1 1,12-3-514,0-1 189,7 0 1,0 0-419,8 0 0,3-1 930,9-3 0,6-2 0,8-6 0</inkml:trace>
  <inkml:trace contextRef="#ctx0" brushRef="#br1" timeOffset="138">23162 14824 9443,'0'-6'1381,"0"1"-1346,0 5 1,0 5 227,0 3 1,0 2-1,0 1 1,0 2-175,0 2 1,0-1 97,0 5 0,0-5-166,0 1 1,3 2-109,1-2 1,5 0-51,-1-3 1,2-1 157,1 0 0,2 0-38,2-4 1,3 2-44,5-5 1,3 0 36,1-4 1,3 0-43,-3 0 1,5-5 160,-2-3 0,-1-2 113,2-2 0,-6 0-25,2-3 1,1 1 168,-1-5 1,-6-1-148,-6-2 1,1-1 73,-5 0 1,2 0-103,-10 0 0,1-3 30,-4-1 0,-2-3-275,-6 3 0,-5 0 75,-9 4 0,-8 6-444,-4 1 0,-1 9 19,-7 3 0,0 8-166,-4 3 1,2 9 111,2 3 1,-5 7-481,5 5 1,-5 2 207,5 1 0,7 0 743,0 1 0,5 1 0,0-1 0,3-6 0,3-4 0</inkml:trace>
  <inkml:trace contextRef="#ctx0" brushRef="#br1" timeOffset="139">2067 16515 9184,'0'12'992,"0"3"0,4 3-698,0 5 1,5 5-10,-2 2 1,0 5-114,0 3 1,0 1-108,0 3 1,3-3 141,-2-4 1,-2-1-125,2 0 0,-4-3-246,3-1 1,-3-5 131,4 2 0,-6-4-153,2-4 0,1 1 57,-1-5 0,1 1 49,-1-5 0,-3 1-339,3-1-493,-3 0 244,-1 1-128,0-6-466,0-1 898,0-5 1,0 0 0</inkml:trace>
  <inkml:trace contextRef="#ctx0" brushRef="#br1" timeOffset="140">1976 16583 7905,'0'-11'0,"0"-1"0,0 1 0,1-1 262,3 1 1,-2 0-103,6-1 1,-2 5 246,2-1 1,2 4-7,-2-3 0,6 3 4,1-4 1,5 2-277,-1-2 1,3-1 90,1 5 0,3-1-124,1 2 1,5 1-3,-2-2 1,-1 3-91,2 1 0,-6 4 21,2 0 1,1 5-143,-2-2 0,-3 3-10,-4 2 0,-5-1-123,1 1 1,-3 3-56,-4 0 1,0 2 96,-4-2 1,-5-1 137,-7 5 1,-7-4-30,-4 4 1,-3-1 118,0 1 1,-9 1-69,1-5 0,-6 1 12,6-5 1,-2-1-76,2-2 0,2 1-87,5-5 1,5-1-1099,3-3 1296,2 0 0,7-5 0,1-1 0</inkml:trace>
  <inkml:trace contextRef="#ctx0" brushRef="#br1" timeOffset="141">3072 16195 8179,'0'-7'1343,"0"2"198,0 5-1350,-5 0 0,-1 2 53,-6 1 1,5 4-69,-1 4 0,1 1 67,-5-1 1,1 4 27,-1 1 1,0 0-46,-4-1 0,4 3 0,-4 5 1,4 1-63,0 3 0,0-2 48,-4 5 0,4 1-249,-4 3 1,4-3 97,0-1 1,5-1-207,-1 2 0,6 0 41,-2-4 1,3 4 45,1-5 0,0 5 189,0-5 1,0 5 113,0-5 0,3 1-112,1-4 0,5 0 86,-1 0 1,2-1-210,1 1 0,1-4 161,-1 0 0,0-1-224,1 1 1,3 1-44,0-4 1,1-1-70,-5-4 1,4 1 172,0-1 1,2-3 26,-2-1 0,-2-4 82,2 1 0,2-3-112,-2-1 0,0 0 1,-4 0 86,1 0-279,-1 0 0,-3 0-550,0 0-472,-6 0-99,3 0-1018,-5 0-27,-5 0 2353,4 0 0,-9 5 0,3 1 0</inkml:trace>
  <inkml:trace contextRef="#ctx0" brushRef="#br1" timeOffset="142">3346 16480 7844,'-7'-5'-850,"-1"-2"1687,6 2-149,-9-6 297,10 10-37,-4-4-163,0 5-535,4 0 0,-3 1 25,8 3 1,-2 4 127,6 7 1,3 7-78,5 4 1,4 5-37,-1-5 0,2 6-144,2-2 1,0 3-130,0 2 0,0-5 165,0 1 1,-1-6-139,1 2 0,0-4 10,0-4 1,-4-3-214,0-5 0,-5 0-744,1-4 651,3 3 1,-5-5-848,2 3-57,-7-3-486,2-5 368,-9 0-197,4 0 1471,-5 0 0,0 0 0</inkml:trace>
  <inkml:trace contextRef="#ctx0" brushRef="#br1" timeOffset="143">3712 16515 7836,'0'-12'296,"-4"1"153,0-1 1,0 1-169,4-1 0,0 5 237,0-1 161,0 6-258,0-3-53,0 5 0,-5 10-191,-2 5 1,-5 7-158,-3 4 0,-3 8 84,-5 8 1,1-1-148,-1 1 0,-1-4-158,-3 4 1,3-5-113,-3 1 1,4-7-169,4 0 0,3-7 238,4-1 1,1-5-111,0-7 0,4 0-259,3 1-496,3-6 1108,1 4 0,5-8 0,2 3 0</inkml:trace>
  <inkml:trace contextRef="#ctx0" brushRef="#br1" timeOffset="144">4374 16480 7835,'0'-11'710,"0"3"-53,0 1 3,0 4-31,0-2-191,0 5 1,-5 1-129,-2 3 1,-4-1 36,0 4 0,-4 5-128,-1 3 0,-3 0 4,4-3 1,-4 2-82,4-3 0,-4 7 68,4-7 1,-4 3-206,3-2 1,1-1 7,4 0 0,-1-3-25,1 0 1,0-1-121,-1 5 1,4-1 70,1 0 1,4-3-5,0 0 46,-4-1-5,6 5 1,0-1 22,4 1 0,6-5 14,-1 1 1,3-2 0,5 2 0,0-2-2,3-2 1,3-3-26,-3 3 0,2-3-97,2-1 0,0 0-218,0 0 0,0-1 121,0-3 1,-2 3-258,-2-3 0,1-1 156,-4 1 0,-1 0-409,-4 4 0,-3-1-584,0-3 571,-6 3 0,2-4 730,-8 5 0,-7 5 0,-7 1 0</inkml:trace>
  <inkml:trace contextRef="#ctx0" brushRef="#br1" timeOffset="145">4043 16903 7835,'-6'6'1116,"1"1"-585,5-4-308,0-1 1,5 4-14,2-2 0,3-3 13,2 3 0,3-3 0,0-1 1,8 0-14,-4 0 0,5 0 339,-5 0-510,3 0 0,1 0-440,0 0 0,-1-4 363,1 1 38,-5-1 0,4-1 0,-5-2 0</inkml:trace>
  <inkml:trace contextRef="#ctx0" brushRef="#br1" timeOffset="146">4648 17428 7272,'-1'-6'915,"-3"2"1,3 2-445,-3-2 1,3 1-30,1-4 0,-4 3 246,0-4-400,0 1 0,4-1-57,0 0 0,0-3-36,0-4 1,4-6-148,0 2 1,5-2 97,-1-2 0,0-5-95,0-2 0,1 0 121,-5 0 1,3-1-415,-3-3 0,0 0 4,-4 0 1,4-1-97,0 1 1,-1 0 103,-3 0 1,0 4-18,0 4 0,0-1 221,0 4 0,-3-1-17,-1 9 1,0 0 193,4 3 0,0 5 26,0-1 39,0 6-310,0-9 36,0 10-21,0-4 0,1 5-188,3 0 0,2 1 183,6 3 1,-1-3 13,1 3 0,-1 1 108,1-1 0,0 0-131,3-4 0,-1 0 27,5 0 0,0 0-54,4 0 1,-4-4-131,0 0 1,-3-3 146,3 3 0,-5-5-407,1 1 101,-3 3 118,0-5 531,-1 4-221,-4-6 1,2 5 650,-6-1-166,1 6 64,-4-3 102,0 5 1,0 10-468,0 5 0,0 5-13,0 3 1,0 5-173,0 2 1,0 3 87,0 2 0,0-5 15,0 1 1,0-2-169,0 1 1,0-2-189,0-5 0,4-4-542,0 0-753,5-5-204,-3 3 1734,5-11 0,1-1 0,-1-5 0</inkml:trace>
  <inkml:trace contextRef="#ctx0" brushRef="#br1" timeOffset="147">5322 16697 9131,'5'7'812,"3"-4"0,2-1-617,1-2 0,2 0 12,2 0 0,-2 0-137,2 0 0,3 0-106,1 0 1,-1 0-100,1 0 0,0-5-120,4-3 0,-6 2-425,-1-2 0,0 4 344,-1-3 336,-4 4 0,-1-7 0,-4 4 0</inkml:trace>
  <inkml:trace contextRef="#ctx0" brushRef="#br1" timeOffset="148">5813 16435 7850,'0'-12'0,"0"1"0,0-1 0,0-3 88,0 0 1,0 0 184,0 3 1,1 1 306,3-1-421,-2 1 0,8 0 199,-3-1 0,0 5-89,0-1 0,1 4-163,3-3 1,5 4 82,-1-1 1,0 3-67,-4 1 1,1 1 35,-1 3 1,4 4 12,1 7 1,-1 1-96,-4 3 0,1 7-164,-1-3 1,-4 7 3,-4 0 0,-1 3-118,-2 2 1,-5-1-287,-3 0 1,-7 4 214,-4 0 0,1-1-2,-1-6 1,0 0 141,-4-4 0,5 3 266,3-3 0,-1-1-117,0-7 0,1 1 310,4-5-62,4 0 25,-3-3 1,9-5 158,-3 1-266,8-6 0,3 4-35,9-6 0,-2 0-143,5 0 1,0 0-198,4 0 1,-1-2 109,1-2 1,4 2-79,0-6 1,-1 5-10,-3-5 1,0 4-128,0-4 0,0 5 54,-1-5 0,-3 4 74,0-3 0,-5 3 207,2-4 1,-7 6 139,-2-2 337,1-2 10,-2 4-96,-1-8 0,-5 8 153,0-6 168,0 5 101,0-7-83,0 9-697,0-4 0,-1 5 146,-3 0-328,3 0 0,-5 1-129,2 3 99,2 2 1,-3 6 70,5-1 0,0 1-143,0-1 0,2-1 41,1-2 0,4 2 97,4-2 1,2-2 32,2 2 0,-1-6-35,5 2 1,-4-3-12,4-1 0,0 0-35,4 0 0,0-1-126,0-3 1,4-1 72,-1-3 1,1-4-65,-4 4 0,-2-5 200,-2 6 1,2-3-111,-6-2 0,0 1 385,-3-1 1,-5 1 49,1 0 0,-6-2 198,2-2 1,-3 2-178,-1-2 1,-5 1-2,-2-2 1,-5 4-105,-3-3 0,-4 2-86,-8 1 1,-2 2-154,-5 3 0,0-2 69,-1 5 0,5 1-79,-1 7 0,2 3 38,-1 4 1,6 0-225,5 1 0,5-1-143,-2 1 0,4 3-148,0 0 1,5 2 88,-1-2 0,6-2-93,-2 2 0,3-2-331,1-2 1,0-3 318,0-1 0,1-4 540,3 1 0,7-8 0,7-3 0</inkml:trace>
  <inkml:trace contextRef="#ctx0" brushRef="#br1" timeOffset="149">6361 16686 7835,'0'-8'362,"0"1"-151,0 4 1,4-3 159,0 2-160,5 3 0,-3-4 26,6 5 1,-5 0-43,1 0 1,0 0-1,3 0 0,2 1 42,2 3 1,-1-3-65,5 3 1,1-3 95,7-1 0,-3 0-132,3 0 0,0 0-226,0 0 0,0 0 25,-4 0 0,-1-4-213,1 0 0,-5-3-188,-3 3 0,-6 0-45,-1 4-837,-6 0 1180,3 0 0,-20 5 0,-4 2 0</inkml:trace>
  <inkml:trace contextRef="#ctx0" brushRef="#br1" timeOffset="150">6864 16138 8003,'0'-7'1581,"0"-3"-1061,0 9 199,0-4 1370,0 5-1794,5 0 1,-2 5-15,4 3 1,2 2-52,6 1 0,-1 2-1,5 2 1,-2-1-27,6 5 1,-3-4 12,7 4 1,0 0-81,0 4 1,4 0 80,-5 0 1,1 5-139,-4 2 1,-2 3-43,-2 1 0,-2 1-162,-6-1 0,1 0-49,-1 1 1,-5 4-173,-2 3 0,-2-2 173,-2 2 1,0-4 97,0 4 0,-2-9 16,-2 1 1,2-7-46,-6 0 0,1-4-77,-5-4 1,1-3-1,-1-4 0,1-1-143,0 0 1,-5 0 20,1-4 1,0 2-182,3-5 1,2 1-995,3-1 473,-3-3 456,8 4 0,-2-6 549,8-3 0,3 3 0,4-4 0</inkml:trace>
  <inkml:trace contextRef="#ctx0" brushRef="#br1" timeOffset="151">7835 16560 7803,'-7'0'534,"2"0"1,5-1 149,0-3-114,0 3 105,0-4-411,0 5 0,5 0-13,3 0 1,2-1 59,2-3 1,0 2-93,3-1 1,-1 1-51,5 2 0,1-3 51,2-1 0,2-4-310,3 4 0,-3-3-108,3 3 1,-3-4-147,-1 5 0,-2-5 31,-2 4 1,2 0-645,-6 4-9,0-5 302,-3 4-172,-6-4 0,-2 10 836,-8 3 0,-7 2 0,-7 1 0</inkml:trace>
  <inkml:trace contextRef="#ctx0" brushRef="#br1" timeOffset="152">7789 16777 7803,'0'8'500,"0"-1"0,1-4-56,3 1 0,2-3-110,6-1 0,-1 0 66,1 0 0,4 0-116,3 0 1,3 0 129,1 0 1,3-4-212,1 0 1,3-3-285,-3 3 1,2-4-102,-6 5 1,5-5-411,-9 4 0,4-3 592,-8 3 0,5 0 0,-2 4 0</inkml:trace>
  <inkml:trace contextRef="#ctx0" brushRef="#br1" timeOffset="153">8840 16103 7847,'5'-6'-460,"-4"-4"230,4 9 0,-5-4 267,0 0-38,0 3 502,0-3 403,0 5-607,-5 0 249,4 0-56,-4 0 3447,5 0-3949,0 5 1,0 3 31,0 7 0,0 2 153,0 2 1,0 6-41,0-2 0,0 2-34,0-2 0,0 0-74,0 0 1,0 0 3,0-1 1,0 0-67,0-3 1,0 1-158,0-4 0,-4-1-56,0-4 0,0 1-92,4-1-498,0 0 1,0-3-775,0 0-85,0-6 1699,0 3 0,0-5 0,0 0 0</inkml:trace>
  <inkml:trace contextRef="#ctx0" brushRef="#br1" timeOffset="154">8588 16663 7794,'0'-6'1228,"0"1"0,2 5-884,2 0 1,2 0 58,5 0 1,6 0-84,2 0 0,2 0-49,2 0 1,4-2-108,0-1 1,8 0-13,-1-5 0,4 5-44,1-5 1,0 0-167,3-3 0,2-2-385,-2-2 0,1 2 276,-1-2 0,0 2-318,-8 2 1,2 3 101,-10 1 1,-4 4-33,-7-1 0,-2 3-537,-2 1-226,-4 0 1178,-7 0 0,-12 10 0,-6 3 0</inkml:trace>
  <inkml:trace contextRef="#ctx0" brushRef="#br1" timeOffset="155">8840 16823 7487,'0'-6'3329,"0"1"-2468,0 5 0,-5 1-842,-3 3 1,-2-2 8,-2 6 0,1-1 129,0 5 1,-1-1-61,1 1 1,3-1-4,1 0 0,3 1-159,-4-1 0,6 1 110,-2-1 0,3 1-154,1-1 0,0 0 109,0 1 0,5-1 53,2 1 1,5-2-10,3-3 1,-1 2-9,5-5 1,0 4-12,4-4 0,0-1-3,-1-3 0,1-3-68,0-1 1,0-5 94,0 1 0,-4-2-234,0-1 0,-5-1-79,1 1 1,-4-1-92,-3 1 0,-3 0 57,-5-1 0,0 1-70,0-1 1,-1 1-6,-3-1 0,-4 1-99,-7 0 1,-3-1 16,-4 1 0,-1 4 169,0 4 0,-4-2-164,1 1 0,-1 1 149,4 7 0,4-1 301,0 4 0,0 1 0,-4 3 0</inkml:trace>
  <inkml:trace contextRef="#ctx0" brushRef="#br1" timeOffset="156">8771 17029 7532,'0'6'1510,"-5"4"1,3-5-1138,-6 3 1,4 1-59,-3-6 1,4 6 43,-1-1-179,-2 2 0,5 1-55,-3 1 1,-1 3-111,1 0 0,0 1 81,4-5 0,0 2-152,0 2 0,5-2-45,3 2 1,2-2 2,1-2 1,6 0 89,2 1 0,2-6-13,2-2 1,0-2 5,0 2 0,0-2 80,0 1 0,3-5 85,1-2 1,3-5-70,-3 1 0,0-2 122,-4-1 0,-2 0-35,-2-1 0,-2 1-67,-6-1 1,-5 1-235,-2-1 1,-2 0-6,-2-4 1,-6 4-50,-1-3 1,-10-2-79,-5 2 1,-6 1-292,-7 6 1,0 3 35,-3 5 1,-3 0-301,-5 0 1,7 0-556,5 0 1375,5 5 0,1-3 0,-1 3 0</inkml:trace>
  <inkml:trace contextRef="#ctx0" brushRef="#br1" timeOffset="157">7846 16549 7839,'0'-7'256,"-5"2"426,4 0 47,-9 4-177,8-4-164,-3 5 0,4 0-123,-3 0 0,3-1 13,-3-3 0,3 1-27,1-4 0,5 3-13,3-4 1,2 1 20,1-5 1,6-3 72,2 0 0,2-5-12,2 1 1,1-3-98,3-1 1,-3 0-112,3 0 1,-5 1 97,-3-1 1,3 0-109,-3 0 1,-2 1-43,-2 3 0,-3-1-198,0 5 1,-2 0-85,-2 3-35,-3 1 0,-4-1-378,3 1 1,-3 3-39,3 1-741,-3 4 520,-1-2-931,0 5 952,0 5 873,0 2 0,0 9 0,0 2 0</inkml:trace>
  <inkml:trace contextRef="#ctx0" brushRef="#br1" timeOffset="158">9616 16891 7804,'-6'0'1210,"-4"0"-731,9 0 141,-4 0-137,5 0 0,5 0 0,1 0 0</inkml:trace>
  <inkml:trace contextRef="#ctx0" brushRef="#br1" timeOffset="159">11923 16183 7933,'0'-11'1364,"0"0"-768,0-1 104,0 6 428,0-4-463,0 8-228,0-3-341,-5 5 96,-1 0 0,-5 5-108,-1 3 0,1 7 92,-1 4 1,1 3-61,-1 1 1,0 5-38,-3 2 1,6 3-152,-3 1 1,3 2 122,-2 2 0,1-1-90,2 5 0,-1-2-41,5 2 0,1 1 99,3-5 0,0 2-97,0-2 0,5-3 58,2 3 0,1-7-26,3-5 0,-2 2-24,6-1 1,-1-2-131,2-6 0,-4 2 128,4-6 0,0 4-3,-1-4 1,2 0 65,-2-3 0,-2-1-50,2 1 0,-2-1 61,-2 0 1,0-3-46,1 0 0,-1-5-356,1 5 0,-5-4 51,1 4 1,-4-6-248,3 2 65,-4-3 0,2 0-1069,-5 3 1599,5-3 0,-4 5 0,4-6 0</inkml:trace>
  <inkml:trace contextRef="#ctx0" brushRef="#br1" timeOffset="160">12220 16480 7851,'-5'-11'0,"3"3"781,-6 1-99,6-1-252,-4-3 129,6 4-293,0 2 0,0 6-112,0 3 1,0 4 70,0 7 0,2 4-82,2 8 0,-3 2 82,3 5 0,-2 4-229,2 0 1,-3 2-91,3-2 0,-3-4-66,-1 0 0,2-4-37,1-8 1,-1 0-170,1-3 0,4-3 2,0-4 1,-1-5-72,-3 1-1296,4-5 1731,-1 2 0,0-10 0,-1-2 0</inkml:trace>
  <inkml:trace contextRef="#ctx0" brushRef="#br1" timeOffset="161">12197 16480 7818,'-6'-7'879,"2"-1"1,3 4-446,1-3-542,5 4 0,1-1 639,6 8-309,-1-3 0,5 13 79,-1-2 0,4 8 191,-4 3 0,5 0-201,-1 3 0,3 4-56,1 0 0,-4-2-223,0-1 1,-1-3 98,1-1 0,1-2-213,-5-2 0,2-2 69,-2-6 0,-2 1-87,2-1 0,-2-1-15,-2-2 1,4 1-325,0-6 317,1 1 0,-5-4 7,0 0 441,-4 0-223,3 0 0,-9-1 225,3-3 1,-3 2-44,-1-6 0,0 0 55,0-3 0,-3 0-75,-1-1 0,-1-1-9,1-2 1,3 0-71,-3-8 0,2 3-97,2-7 0,0-1-160,0 2 0,0-5 55,0 4 1,0-3-200,0 3 1,0 5 21,0 3 1,0 1-84,0-1 0,0 2 46,0 6 0,-1 1-361,-3 2 161,3-2 0,-4 7-1010,5-4-592,0 4 1153,0-2 899,0 5 0,0 5 0,0 2 0</inkml:trace>
  <inkml:trace contextRef="#ctx0" brushRef="#br1" timeOffset="162">12860 16446 7897,'-1'-10'938,"-3"2"-150,3 3 302,-5 5-560,6 0 0,-3 7-375,-1 4 1,-4 7-116,4 8 1,-4 0 78,0 4 1,2-1 61,-2 2 1,5 1-173,0-6 0,1 5-65,2-5 0,0 1-85,0-4 0,0-2-48,0-2 1,7-2-158,4-6 1,2 0 148,6-4 1,0-2-60,4-5 0,0 0 131,-1 0 1,1-5-12,0-2 1,0-5 107,0-3 1,-2 2 7,-2-2 0,2-2 183,-6 2 0,0-4 3,-3 4 1,-2-5 210,-3 1 1,2-3-122,-5-1 0,0 0 36,-4 1 0,-5-1-272,-3 0 0,-3-1 63,-5-3 1,3 4-164,-6 0 0,-2 2-253,-5 6 1,1 3-356,-1 5 0,2 4 148,1-1 1,5 7-340,3 1 1,2 8 878,2 0 0,-1 2 0,1-3 0</inkml:trace>
  <inkml:trace contextRef="#ctx0" brushRef="#br1" timeOffset="163">13328 16446 7619,'0'8'986,"0"-1"0,4-3-545,0 4 1,0-1-113,-4 5 0,1 3 87,3 0 1,-3 2-349,3-2 1,1 1 84,-1 3 0,3 2-154,-3-6 0,1 4-63,-1-4 0,-3 2-63,3-2 0,1-6 62,-1 2 0,0-2-42,-4 3 0,1-6-102,3-2 1,-3-2-410,3 2-728,-3-3 543,-1 4 803,0-5 0,0-5 0,0-1 0</inkml:trace>
  <inkml:trace contextRef="#ctx0" brushRef="#br1" timeOffset="164">13134 16457 7779,'5'-11'0,"3"0"0,3-1 869,4 1 0,2 3-362,2 1 0,2 0 31,-2 0 0,7-4-121,1 4 0,4 0-77,0 0 0,-2 4-245,1 0 0,-4-3-195,0 3 1,-2-1 9,-1 4 1,-1 0-150,-3 0 1,1-4 238,-5 0 0,6-5 0,-3 3 0</inkml:trace>
  <inkml:trace contextRef="#ctx0" brushRef="#br1" timeOffset="165">14402 16389 7916,'6'0'98,"-1"0"1573,-5 0-1368,0 5 1,0 3 35,0 7 1,0-1-73,0 5 1,0 0 56,0 4 1,0 3-145,0 1 0,0 3-105,0-3 0,1 1-76,3-1 1,-3-4 114,3-1 1,1 0-457,-1-7 0,1 0-542,-1-3-559,-3-1 560,4 1-337,-5-6 1220,0-1 0,-5-10 0,-1-1 0</inkml:trace>
  <inkml:trace contextRef="#ctx0" brushRef="#br1" timeOffset="166">14105 16446 7887,'0'-11'0,"0"-1"764,0 1-435,10-1 1,4 1 2,13 0 0,3-1-89,8 1 0,-1 3-67,5 0 0,-4 5 9,4-5 1,-6 5-50,3 0 0,-1 0 67,-4-1 1,1 3-251,-8-3 1,0 3 30,-4 1 0,-2 0 32,-2 0 0,-2-1 149,-6-3 1,0 3 388,1-3-313,-1-3 1,-1 5 70,-2-6 218,-3 6-163,-5-3-895,0 5 471,5 5 0,-3 1 140,1 6 0,-1-1-79,-2 0 1,0 6 132,0 2 1,0 3-72,0 0 1,0 1-24,0 0 0,0 4-130,0-1 0,0 1-211,0-4 0,3-2 152,1-2 0,1 2-133,-1-6 0,-3 4 50,3-4 0,1 0-83,-1-3-116,5-1-28,-8 1 9,9-1-14,-8-5-277,3 0-166,-5-6 1,-2 0 903,-1 0 0,-9 0 0,-6 0 0</inkml:trace>
  <inkml:trace contextRef="#ctx0" brushRef="#br1" timeOffset="167">14710 16332 7841,'0'-12'335,"0"0"42,0-4 1,6 3-38,6-6 0,-1 5 228,4-2 0,-6 5-127,-1 3 0,0-2-158,3 3 1,0 0-99,1 0 0,-1 4-18,1-1 1,3 3 0,0 1 0,0 0-31,-3 0 1,4 1-105,3 3 1,-1-1-66,1 4 0,0-3 104,4 4 0,-4-1-260,0 5 1,-4-1 97,4 0 1,-5 1-204,2-1 1,-5-2 128,-3 3 0,-2-4-25,-2 8 0,-4-2 54,0 1 0,-5-1-101,-7 5 1,-4-1 90,-3 1 0,-7 2 28,0-2 0,-6 3 127,1 1 0,4-4-102,0 0 1,3-4 133,1 4 0,9-5-32,3 1 0,3-2 57,0-2 1,5 1-49,6-1 0,1 1 112,8-1 1,-2 0 39,9 1 1,0-2-33,4-2 0,-1-2-28,1-2 1,0-3-46,0 3 1,0-3-103,0-1 1,0 0-69,-1 0 0,-3 0-253,0 0 0,-5 0-294,2 0 651,-4 0 0,0 0 0,-1 0 0</inkml:trace>
  <inkml:trace contextRef="#ctx0" brushRef="#br1" timeOffset="168">15258 16412 7829,'5'-7'695,"-3"-3"-355,3 4 189,0 0 1,-3-3 257,6 5-384,-6 0 0,5 4-24,-3 0 1,-2 0-25,6 0 0,-4 5-85,3 3 0,-4 6 0,1 1 1,1 5-196,-2-1 1,1 4 102,-4 4 0,0-3-186,0 3 1,0 0 3,0 0 0,4 0-31,0-4 1,5-2-88,-2-2 0,3 2-163,2-6 1,1-4 94,2-3 0,-2-6-106,2 2 1,3-3 60,1-1 0,-2 0 136,2 0 1,-1-5 26,1-2 0,3-3 23,-3-2 1,-1-3 100,1 0 1,-7-4-55,0 3 1,-1-4 120,-3 1 0,-3-2-45,-1-2 1,-3 1 103,-1 3 0,0-6-251,0 2 1,-4-3 110,0 4 1,-3 3-441,3 0 0,-1 5 179,1-2 0,3 4-657,-3 0 164,-2 6 288,4 1 1,-4 5-533,2 0 411,3 0 0,-6 4 549,4-1 0,1 6 0,-3-2 0</inkml:trace>
  <inkml:trace contextRef="#ctx0" brushRef="#br1" timeOffset="169">15829 16366 8915,'5'-8'952,"3"1"0,-2 4-146,2 0-74,-5 1-458,2 2 1,-4 2 63,3 1 0,-3 4-202,3 4 0,-3 4-120,-1 1 1,0 4 97,0-1 0,-1 4-148,-3 3 0,3-2 70,-3 3 0,3-4 66,1-4 1,0 1-312,0-4 0,5-1 57,2-4 1,3 1-20,2-1 0,4-5 9,3-2 1,-1 1 1,1-1 1,0 0 8,4-4 1,-4-4-192,0 0 0,-5-1 29,1 1 1,2 2 66,-2-6 1,0 4-325,-3-3 0,-5 3 28,1-4 1,-6 5-559,2-5 1100,-2 5 0,-2-7 0,0 4 0</inkml:trace>
  <inkml:trace contextRef="#ctx0" brushRef="#br1" timeOffset="170">15806 16583 7750,'6'-8'1220,"1"1"1,3 4-891,2 0 0,3-3-129,0 3 1,5-5 17,0 4 0,-3-3-131,2 3 1,0-4-171,4 4 1,0-3 25,0 3 0,-4-4-265,0 5 0,-5-5-1306,1 4 615,-2-5-307,-2 3 1319,-4-6 0,-2 1 0,-5 0 0</inkml:trace>
  <inkml:trace contextRef="#ctx0" brushRef="#br1" timeOffset="171">15772 16298 7953,'17'0'597,"2"0"1,4-6 165,3-1 1,2 1-178,3-2 0,2 2-186,-3-2 0,3-1-330,1 5 1,-3-3-277,-1 3 1,-4-1-450,0 1 1,-5 3 293,-2-3 0,-5 3 361,1 1 0,-3 0 0,0 0 0</inkml:trace>
  <inkml:trace contextRef="#ctx0" brushRef="#br1" timeOffset="172">16926 16229 7817,'1'-11'722,"3"-1"-309,-3 6 0,9-4 103,-2 2-188,-3 3 0,1-4 738,-2 5-801,-3 1 0,4 4-60,-5 3 1,0 2-9,0 5 0,0 6 11,0 2 1,0 2-125,0 2 1,0 5 65,0 3 0,0 2-168,0 1 0,0 0 29,0 0 0,2-4-145,1-4 0,0 2-96,5-1 1,-5-4 2,5-4 1,-4-5-303,3 1 0,-3-4-40,4-3-458,-6 2-328,4-9-128,-6 4 1483,0-5 0,0 0 0</inkml:trace>
  <inkml:trace contextRef="#ctx0" brushRef="#br1" timeOffset="173">17074 16275 7800,'4'-12'427,"0"1"0,5-4-209,-2-1 0,3 5-120,2 3 516,-1 6 893,-4-8-988,3 8 1,-9-1-147,3 6 1,-3 4-260,-1 4 1,1 6 92,3 2 0,-3 4-166,3 3 1,-2-2 38,-2 3 0,0 1-86,0-1 1,0 3 47,0-3 0,0 2-72,0-6 1,0 5-109,0-9 0,3 3-366,1-6 299,5-1 0,-6-5-212,4-2-35,-4-3 91,7-5 218,-9 0 0,4-1-30,-5-3 1,0-3-9,0-4 1,0 0 109,0-1 0,-4-1-13,1-2 1,-2 1 347,1-5 0,2 0-149,-1-4 1,0 4 309,-1 0 0,3-2-111,-3-2 0,3-5 56,1 9 0,0 0 188,0 7 37,0 1-459,0 0 1,1 4 17,3 3 1,2 7-415,6 1 1,-1 8 140,1 0 0,3 6-95,0-3 0,4 5 52,-4-1 0,4 3 2,-3 1 1,3-2 76,-4-2 1,4 2-14,-4-6 0,5 0 98,0-4 0,-3-3 23,2 0 0,-3-6 123,3 2 0,-4-3-96,4-1 1,-5 0 182,1 0 0,-6 0 9,-1 0 1,-6-1 10,2-3 1,1-2-37,-1-6 1,0 1 107,-4 0 0,0-6-93,0-2 1,-4 1 94,0-1 0,-4 0-24,5-4 0,-3-3-95,3-1 1,0-1-129,-5 1 1,6 2-180,-2-5 0,-1 4-297,1 0 0,0 5-5,4 2 0,-3 5-476,-1-1 0,0 6-2290,4 2 1498,0 4 1667,0-2 0,10 15 0,3 3 0</inkml:trace>
  <inkml:trace contextRef="#ctx0" brushRef="#br1" timeOffset="174">18662 16183 7798,'6'-5'0,"-1"3"221,-5-6 1,0 4 956,0-3-204,0 4 75,0-7-474,0 4-407,-5-6 0,1 6 5,-7 2 1,2 3-105,-6 1 1,-4 0-52,-4 0 0,-1 6 81,-7 6 0,2 4-139,-1 7 0,-2 1 62,5 3 1,2 1-176,6 2 0,-1 3 25,4-2 1,2-2-27,7 1 0,-2-3 74,5 3 0,1-4 37,7 0 1,3-2-179,4-1 1,4-5 47,1-3 0,4 0-57,-1-3 0,-1 1 3,1-10 1,-2 1 147,2-4 0,3 0 20,-3 0 1,-1 0 100,1 0 0,-5-5-127,1-2 176,-2-4 1,-3 0-11,-2 0 0,-3-1-46,-5 1 1,0-1 93,0 1 1,0-1-67,0 1 0,0-2 35,0-2 0,-4 2-113,0-2 0,-4 2-16,5 2 19,-6 5 0,6-3-15,-4 5 1,3 0-5,-4 4 19,6 0-22,-9 0 7,10 0-83,-4 0 0,5 1 95,0 3 0,5-2-1,3 1 1,7-1-52,4-2 0,-1 0-106,1 0 0,0-5 46,4-3 0,0 2 68,-1-2 1,1 0 52,0-3 0,-4 0-62,0-1 0,-1 1 284,1-1 0,-3 1 73,-4-1 0,-1 1 77,1 0 1,-5-1-70,1 1 1,-6 3 452,2 1-88,-2 4-175,-2-2-491,0 5 1,0 5 155,0 3 1,-4 7-274,0 4 1,-4 2 20,4 2 1,-3 0 59,3 0 0,0 0 44,4 0 1,0-1-117,0 1 0,0-1 66,0-3 1,0-3-40,0-4 0,5 2-50,3-3 1,2 3 81,2-6 1,0-3-77,3-1 1,-1-3 52,5-1 1,-3 0-146,3 0 1,-2 0 47,3 0 1,0-1-148,-5-3 1,2 1 12,-2-4 0,-3 3 163,4-4 0,-5 4-611,-3-3 64,2-1-195,-9-3 886,4-1 0,-15 1 0,-3 0 0</inkml:trace>
  <inkml:trace contextRef="#ctx0" brushRef="#br1" timeOffset="175">18810 16480 7798,'-6'0'1358,"2"0"-762,8 0 0,2-1-655,6-3 0,0 2 56,4-6 0,-4 6 221,3-2 1,3-1-139,1 1 0,-1-1-139,1 1 1,-1 3-54,1-3 0,1-1-250,-5 1 1,4-1-157,-3 1 0,-5 2 203,-3-6 0,-2 4-183,2-3 1,-3 3-65,-5-4 562,0 1 0,0-5 0,0 1 0</inkml:trace>
  <inkml:trace contextRef="#ctx0" brushRef="#br1" timeOffset="176">18822 16218 7798,'11'-5'704,"6"2"178,2-5 1,1 2-484,-1-2 1,2 0-39,-2 4 0,3-5-202,1 1 0,1 2 47,3-2 1,1 4-1298,2-3 756,3 4 0,-3-6 164,9 6 171,-4-6 0,-1 7 0,-6-3 0</inkml:trace>
  <inkml:trace contextRef="#ctx0" brushRef="#br1" timeOffset="177">19381 16229 7774,'0'-11'1090,"0"3"252,0 0-565,0 6 89,0-3-579,5 5 1,-3 1-256,1 3 0,-1 7 172,-2 8 1,1 0 25,3 4 0,-3-3-148,3 7 0,-3-1 81,-1 0 0,4 0-188,0 4 0,-1-3 26,-3 3 1,4-5-199,0 2 1,1-7 56,-1-1 1,-3-5 139,3 2 0,1-7-256,-1-2 26,0-4-153,-4 2 160,0-5-229,0-5 1,-2-2 150,-1-4 1,-2-2 21,-3-2 0,-1 1 185,5-5 1,-3 0 164,3-4 1,0 0-110,4 0 0,-4 1 97,0-1 1,1-4 318,3 0 0,0 1-184,0 3 1,0 1 602,0 3-130,0 3 58,0 4-566,0 6 1,5 2-240,2 8 0,3 4 155,2 7 1,4 1-57,3 3 1,0 4-45,4 0 1,-6 0 89,6 4 1,-3-3-52,3-1 0,-2-2 18,-2-2 1,3-2 51,-3-6 0,-1 1 7,1-1 0,-5-5 81,1-2 1,-1-3-103,1-1 1,-6 0 69,2 0-17,-2 0 1,-1-3-33,0-1 1,-6-5 231,2 1 0,-3-6-65,-1-1 0,0-5-193,0 1 1,-4-2 119,1 2 1,-1-6 1,4 2 1,-4-3-173,0-1 0,-1 2-188,1-6 0,3 6-202,-3-2 1,3 4 45,1 4-692,0-2 0,0 8-902,0-2-460,0 7 2383,0 3 0,0 5 0,0 0 0</inkml:trace>
  <inkml:trace contextRef="#ctx0" brushRef="#br1" timeOffset="178">20021 16195 7771,'0'-7'-933,"0"2"2819,0 5 1,0 5-1517,0 3 1,0 3-98,0 5 0,0-4 104,0 4 0,0 1-170,0 2 1,0-1-175,0 1 1,0-1-94,0 1 1,1 3 130,3-3 1,0-3-206,7-1 1,-3 2 28,3-2 0,4 0-39,-3-3 1,6-5 74,-3 1 1,4-6 45,-4 2 1,5-2-76,-1-2 0,-1 0-119,1 0 1,-5 0-348,1 0 1,-2-4 223,-2 0 1,-3-4-519,0 5 1,-6-6 217,2 1 1,-3 2 639,-1-2 0,-5-5 0,-1-4 0</inkml:trace>
  <inkml:trace contextRef="#ctx0" brushRef="#br1" timeOffset="179">19975 16355 7771,'-5'6'1693,"-1"-1"-1298,-1-5 0,4 0-162,6 0 1,4 0 128,4 0 0,6 0-80,2 0 0,2-4-240,2 0 0,4 1-116,-1 3 0,5-4-155,-5 0 0,1-4-45,-4 5 1,0-2-331,0 1 1,-6-1 137,-1-3 1,-4-2-270,0 2 0,-6 2 140,-2-2 1,-3 1 594,-1-5 0,0-4 0,0-2 0</inkml:trace>
  <inkml:trace contextRef="#ctx0" brushRef="#br1" timeOffset="180">20009 16081 7771,'-6'-5'-480,"2"-1"1399,8-1-537,2 2 0,11 1-15,2 0 0,0 0-125,4 4 0,-3-3-64,7-1 0,2 0-13,1 4 1,0-4-83,0 0 0,-1 0 123,2 4 1,0-3-17,-4-1 0,0 0 59,-4 4 0,-2-1-5,-2-3 0,1 3 216,-4-3-210,-1 3 0,-4 2-149,1 3 0,-5 2-170,1 5 0,-4 5-72,3-1 0,-3 9 120,4-1 0,-6 7-9,2 1 1,-3 3-62,-1 4 1,0-4-95,0 1 0,0-1 91,0-4 0,0-2-123,0-1 0,0-7 92,0-1 1,0-5-119,0 1 0,2-6-559,1-1 226,-1-6-239,3 4 362,-5-6 0,0-6-95,0-1 0,-1-3 121,-3-2 1,0 1 426,-7-1 0,2 0 0,-7-3 0,0 1 0,1-5 0,-1 3 0,5-3 0,3 4 0,1-4 0,4 0-212,-1-4 0,3 0 367,1 0 1,1 1 265,3-1 1,3 0 120,4 0 0,0 2 407,1 1 1,3 0-444,0 5 1,6 1-55,-2 6 0,1 0-326,-1 4 0,1 0 27,-4 4 0,3 1-132,-4 3 0,4 2-7,-4 6 1,0 3-101,-3 0 0,-2 2 45,-3-2 0,2-2-70,-5 2 1,1 1-142,-1 0 0,-3-1-149,3-4 1,-6 4-49,-2 1 0,-5-1 160,1-4 1,-3 1 131,-4-1 1,1 1 42,-5-1 0,5 0 159,-2 1 1,4-1-107,0 1 0,6 0 71,2 4 1,3-8 25,1 4 0,0-3 119,0 2 1,1-3-39,3-1 1,2-3-70,6 4 0,0-6-37,4 2 1,1 1-12,6-1 0,-4 0-10,0-4 1,0 4 29,4 0 1,-4-1-3,0-3 1,-5 0 29,1 0 1,-2 4-45,-1 0 451,-1 0-287,0-4 1,-3 0 254,0 0-250,-6-5 0,7-2 36,-5-4 0,0-1-5,-4 1 0,4 0 169,-1-1 0,1 0-108,-4-4 1,4 0 79,0-3 1,0-3 136,-4 3 0,3-2-148,1-2 0,0-1-59,-4-3 0,0 3-148,0-3 0,0-1-180,0 2 1,0 0 25,0 7 1,0-1-218,0 5 0,0-1-247,0 5 57,5 5 82,-4 1-52,4 5-84,-5 0 0,5 5 194,3 2 1,2 9 134,2 3 1,-1 2 11,0 2 0,1 4-2,-1-1 1,1 1 22,-1-4 0,1 1-28,-1 3 0,0-7-16,1 3 0,-5-4 44,1 0 0,-2 1-93,2-5 0,1 1 12,-5-5 0,1 0-137,-1 1 0,-3-1-40,3 1 1,1-5-165,-1 1 0,-1-4 548,-3 3 0,0 1 0,0 3 0</inkml:trace>
  <inkml:trace contextRef="#ctx0" brushRef="#br1" timeOffset="181">20934 16446 7753,'7'-11'1010,"4"-1"-607,1 1 1,4 3-94,-4 1 0,-1 3-264,0-4 0,2 4 118,2-3 1,-2 4-63,2-1 1,2-1-509,-2 1 0,0 1 243,-3 3 1,-1-2-258,0-1 0,1 1 55,-1-1 1,1-3 88,-1 3 1,2-6-45,2 1 1,-1 2-102,5-2 1,-1 1 420,1-5 0,2-4 0,-3-2 0</inkml:trace>
  <inkml:trace contextRef="#ctx0" brushRef="#br1" timeOffset="182">21448 16115 7753,'7'-12'0,"-2"1"180,-5 0 1,0-5 313,0 1 0,0 4 372,0 3 1,0 4 156,0-3 1103,0 4-976,0-2-1047,0 5 0,0 9-99,0 2 1,0 10-49,0 2 0,0 1 175,0 6 0,0 1-70,0 3 1,0-4-244,0 1 0,0-6 76,0 2 0,0-3-438,0-1 0,0-6 203,0-1 1,4-4 81,-1 0 0,5-5 117,-4 1 243,5-5 1,-3 5-157,5-4 0,1 0 169,-1-4 0,1 0-134,-1 0 1,4 0 38,1 0 1,3 0-69,-4 0 1,0 0 47,-3 0 0,3 0-151,0 0 1,0 0-40,-3 0 1,-1 0-134,0 0 0,-3 0-110,0 0 0,-1 0-924,5 0 170,-6 0 1188,4 0 0,-3-5 0,4-1 0</inkml:trace>
  <inkml:trace contextRef="#ctx0" brushRef="#br1" timeOffset="183">21985 16492 7648,'0'6'3261,"0"-1"-3603,0-5 1,-5 0 0,-1 0 0</inkml:trace>
  <inkml:trace contextRef="#ctx0" brushRef="#br1" timeOffset="184">22019 15727 7832,'0'-12'790,"0"1"-724,0 4 802,6 2-447,0 5 1,5 0 128,1 0 0,-1 2-181,1 1 1,0 1-105,3 8 0,-2-2 123,2 9 0,-1 0-128,2 4 1,0-1-83,3 1 1,3 4-12,-3 0 1,2 4-129,2 0 1,-1 3 82,-3 4 0,2-1-74,-2 5 0,-1-4 131,1 4 1,-5-4-22,1 4 0,-2-6 190,-2 3 1,1-4-140,-1-1 0,-3 1 19,-1-1 1,-4 0 10,1 0 0,-3 1-322,-1-1 0,-5 4-112,-3 0 1,-6 0-104,-1-4 1,-5-3-28,1-1 1,-6 0-215,-2 0 0,-1-3 45,1-8 0,3-2 167,-2-1 0,1-5-113,3 0 0,3 0 45,0-8 1,5 1-96,-2-4 1,7 0-671,2 0 468,4 0 0,-2-1 692,5-3 0,-5-2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7:26:13.4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18228 14642 7831,'6'0'0,"0"0"510,-2 0 0,-1-2-80,4-2 0,-3 3-42,4-3 1,1 3-140,6 1 0,-1-4-26,5 1 0,0-3-254,4 3 1,3 0 108,1-5 1,0 5-186,-4-5 0,-1 6-10,1-2 1,-4-1-25,0 1 1,-3-1 20,3 1 1,-9 3-444,1-3-119,-2 3-361,-3-4 150,-1 3 893,-5-3 0,0 0 0,0-1 0</inkml:trace>
  <inkml:trace contextRef="#ctx0" brushRef="#br0" timeOffset="1">18308 14767 7835,'-7'0'1353,"2"0"-1074,5 5 1,5-3-58,3 1 1,3-1 216,5-2 0,-2 0-76,5 0 0,0 0-66,3 0 0,1-2-175,0-1 1,0 0-119,0-5 0,0 2-118,-1-2 1,-2 0-369,-1 4 0,-5-4 390,1 4 92,-8 0 0,4-1 0,-5-1 0</inkml:trace>
  <inkml:trace contextRef="#ctx0" brushRef="#br0" timeOffset="2">18239 14333 7804,'0'-7'118,"0"-1"114,0 5 1,-1-3 248,-3 2-82,3 3 1,-4-5 150,5 2-95,0 3-65,0-4-221,0 5 0,5 3-165,2 1 0,7 6 106,2 2 1,5-1 5,2 4 0,1 2-93,7-2 0,-1 2-40,4-2 0,1-3 78,-1 4 0,0-4-195,0 0 0,-1-1 75,-2 1 1,-3-5-209,-5 1 0,-6-2-287,-1 2 1,-8 1 553,0-5 0,-5 4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6.37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8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16880 5551 8105,'0'-12'-626,"0"5"250,0-1 933,0 0-218,0-3-84,0-1 1,0 5-118,0-1 1,0 4-2,0-3 1,-1 4-65,-3-1 1,-1 2 59,-3-2 1,-2 3-140,3-3 1,-4 3 84,0 1 0,-6 5 35,-2 2 0,-2 4-38,-2 0 0,0 4 30,0 0 0,2 6-20,2-2 1,-2 4 6,6 3 0,1-2-91,7 3 1,2-3 85,5-1 1,0 0-170,0 0 1,6 0 99,5-1 1,6 1-85,6 0 1,-1-4 5,1 0 0,1-5 35,3 1 1,-3-2 15,3-2 1,-3 0-5,-1-4 0,-4 0-193,0-4 1,-1-1 109,1 1 0,-2-1-452,-1-2 1,-4 0 14,4 0 532,-4 0 0,5-5 0,1-2 0</inkml:trace>
  <inkml:trace contextRef="#ctx0" brushRef="#br0" timeOffset="1">17200 5551 8120,'0'-18'0,"0"1"116,0 6 0,0-1 473,0 1 183,0 0-294,0 4 222,0-3-432,0 9 1,0-3-233,0 8 1,0 7 80,0 8 1,0 3-7,0 1 1,0 5-74,0 2 1,0 2-202,0-2 1,0 2-176,0-5 0,4 2 184,-1-6 1,5 2-128,-4-6 0,3-1 105,-3 1 0,1-5 121,-1 1 0,-3-6-158,3-1-139,3-1 245,-6 5 0,4-5-806,-5 1 913,0-6 0,0 9 0,0-5 0</inkml:trace>
  <inkml:trace contextRef="#ctx0" brushRef="#br0" timeOffset="2">17154 5493 8312,'6'-11'-191,"0"3"-280,-6 1 895,5 4 281,1-7 0,5 8-205,1-6 1,-1 5-183,1 0 0,0 1-282,4 2 0,1 0 79,6 0 1,4 4-212,-1 0 1,5 6-45,-4 2 1,-1-1-80,-3 4 0,0 3 130,0 1 0,-4 3-84,0 0 1,-5 0-171,1-3 0,-4 3 116,-3-3 0,-2 2 52,-2 2 0,-3 0 49,3 0 1,-9 0 172,-6-1 0,-6 5-102,-6 0 0,-1-4 208,-2-4 0,-3 0 80,-6 3 0,6-4-173,2-3 1,3 1 30,1-5 0,6 2 3,1-9-473,4 4 299,0-6 80,6 3 0,6-5 0,6 0 0</inkml:trace>
  <inkml:trace contextRef="#ctx0" brushRef="#br0" timeOffset="3">17702 5459 8062,'0'-6'359,"0"-1"669,0 4-702,0 1-388,0 7 1,0 8 63,0 10 1,2 5 134,1 2 1,0 5-135,5 3 1,-6-3 107,2 3 0,-3 2-337,-1-2 0,1-1 40,3-7 0,-2-2 24,1-5 0,-1-4 151,-2 0 1,0-5 2,0 1 1,0-6-598,0-2 400,5 1 0,-4 0-946,3-1 1151,-3-4 0,4 2 0,1-5 0</inkml:trace>
  <inkml:trace contextRef="#ctx0" brushRef="#br0" timeOffset="4">17634 5779 8045,'5'-6'16,"5"-3"-15,5 5 0,0 0 436,-3 4 0,4 0-122,3 0 0,7 0-417,0 0 1,1 0 11,-4 0 0,-4 0-51,0 0 0,-5-4 4,1 1 1,-2-1-607,-2 4 743,1 0 0,-1-10 0,1-3 0</inkml:trace>
  <inkml:trace contextRef="#ctx0" brushRef="#br0" timeOffset="5">17657 5505 8045,'7'-1'713,"1"-3"1,-1-3-213,5-4 0,4 0-245,3-1 0,3 5-111,1-1 0,4 0-125,-1-3 1,5 3-281,-5 1 1,5 4 171,-5-1 0,2 3 88,-1 1 0,-3 0 0,4 0 0</inkml:trace>
  <inkml:trace contextRef="#ctx0" brushRef="#br0" timeOffset="6">18502 5596 8581,'0'-6'677,"-5"1"1,2 9-438,-4-1 1,-1 10-223,-3-1 0,-1 3 98,1 0 0,3 1-183,0 4 1,2 1 84,-1-2 0,1-1-266,6 1 0,0-1 53,0 1 0,0-2 12,0-1 1,6-4-30,1 4 0,5-7 113,3-2 0,-3-4 222,4 0 0,1-1-133,2-2 1,-1-2 152,1-1 0,-1-1-91,1-8 1,1 4 65,-4-8 1,-1 4-81,-4 0 0,-1-3 8,-2 0 0,-3-2-144,-5 2 1,0 1 80,0-5 0,-5 0-152,-3-4 1,-2 0 32,-1 0 0,-6 2-313,-2 2 0,-1 2 153,1 6 0,-1 5-618,4 2 914,-4 3 0,7 6 0,-3 1 0</inkml:trace>
  <inkml:trace contextRef="#ctx0" brushRef="#br0" timeOffset="7">18867 5516 8029,'-6'-11'197,"-3"3"294,5 1-270,0 4 185,4-2-268,0 5-102,0 5 0,0 7 51,0 7 0,0 3-20,0 5 0,0 0 57,0 7 1,0-4-56,0 5 0,0-1-167,0-4 1,0-2 7,0-1 1,4-4-281,0-4 146,0 2 0,0-8-73,-1 2-599,1-7 297,1-3 599,-3-5 0,8 0 0,-4 0 0</inkml:trace>
  <inkml:trace contextRef="#ctx0" brushRef="#br0" timeOffset="8">18730 5745 8447,'7'-5'1171,"7"3"-1120,-3-1 0,4-3 40,0 3 0,4-1 23,8 4 1,1-4 128,2 0 1,7 0-584,-2 4 0,-4 0 250,-4 0 0,-3 0-128,-1 0 0,-4-3-142,0-1 1,-9 0 359,1 4 0,-7-5 0,1-1 0</inkml:trace>
  <inkml:trace contextRef="#ctx0" brushRef="#br0" timeOffset="9">18776 5585 8029,'5'-7'-27,"3"-3"104,7 3 1,3 0 159,4 0 1,1-1 162,0-3 1,4 3-279,-1 0-97,6 1 0,-8 1-475,3 2 0,-3-1 450,-1 1 0,5-5 0,1 3 0</inkml:trace>
  <inkml:trace contextRef="#ctx0" brushRef="#br0" timeOffset="10">19518 5402 10142,'0'11'863,"5"2"-560,3 2 0,6 3-256,1 5 1,4 5 96,-4 2 1,6 3-195,-2 2 1,-1-1 106,1 0 1,-4-5-150,4-2 1,-5-3-90,1-1 1,-2 0-63,-2 0 1,1-6 33,-1-1 1,-1-4 2,-2 0 3,2-1 1,-5 1 131,3-1 1,-2-3-1016,-2-1 401,-3-4 685,4 7 0,0-9 0,1 4 0</inkml:trace>
  <inkml:trace contextRef="#ctx0" brushRef="#br0" timeOffset="11">19964 5425 8006,'-5'-12'1159,"3"1"-271,-3 0-719,5 4-46,0 2 0,-1 6 256,-3 3 1,2 4-153,-6 7 0,-1 8-105,-6 7 0,-3 7 119,-5 1 1,-5 9-301,-2-1 0,-3 2-443,-1-2 1,-1-6 352,1-1 0,5-5 190,2-4 1,3-2 24,1-5 1,2-1-119,2-3 1,2 1-73,6-5 0,1-3-311,2-5-178,-2 1-1065,9 3 1756,-4-4 0,5 3 1,0-4-1</inkml:trace>
  <inkml:trace contextRef="#ctx0" brushRef="#br1" timeOffset="12">12906 4831 8714,'6'-8'484,"-2"1"1,2-1-116,2-3 0,2 3-84,1 1 0,4-6-121,1-6 0,4 1 28,-1-1 1,6 0-133,2-4 0,5-4-60,-2 1 0,-1-2 108,2 1 0,-1-1-207,5-2 0,-1-2-78,0 6 1,0-5-41,1 4 0,-6 1 95,-2 3 0,0 4 30,0 0 0,-4 4-2,-4-4 0,-1 5 8,1-2 1,-7 8-103,-4 0 1,-2 4 149,2-4 0,-2 6 71,-2-2-135,-3 3-310,5 1 111,-6-5-43,0 4 82,0-5 105,0 6 42,0-5 196,0 4-108,-6-9 1,0 7 386,-5-4-223,-1 4 0,1-2 189,-1 5 1,5 0 310,-1 0 5,6 0-677,-3 0 205,5 0-74,5 0 0,1 0 14,5 0 0,6 0-83,2 0 0,-1 0 54,1 0 1,-4 0-187,4 0 0,-5-4 94,1 1 0,-2-1 47,-2 4 1,-3 0-278,0 0 208,-6 0-197,3 0 0,-10 5 63,-3 2 1,-11 9-711,-3 3 1,-4 4 876,3 3 0,1-2 0,-1 4 0</inkml:trace>
  <inkml:trace contextRef="#ctx0" brushRef="#br1" timeOffset="13">14493 3815 8361,'-11'-12'283,"4"1"-283,4-1 0,-3 1 230,3-1 1,-2 2-103,1 3 0,1-3 517,-4 2 1,-1 3-246,-3 1 0,-5 3-194,1 1 1,-5 0-234,1 0 0,-7 9 82,0 2 0,-5 12-28,5 0 0,-1 7 96,4 1 1,2 0-216,2 0 0,2 6 3,6-3 1,4 3-237,3-3 1,4-1 29,4-3 1,4 3 5,7-2 0,3-3 311,5-2 0,5-3-115,2-4 0,3-3 151,1-9 1,1 2-101,-1-5 0,-1 0-7,-3-4 1,2-2 15,-5-1 0,-1-4-445,-3-4 1,0 1 477,0 2 0,0-7 0,0 2 0</inkml:trace>
  <inkml:trace contextRef="#ctx0" brushRef="#br1" timeOffset="14">14744 3723 8249,'0'-11'0,"-3"-4"647,-1-1-308,0 6 105,4 0-355,0 9 618,0-4-442,0 5 1,0 10-273,0 5 1,1 10 77,3 6 1,-1 2-58,4 1 0,-1 0-6,2 1 0,1-1-125,-5 0 1,3 0-191,-3 1 0,1-6 109,-1-2 1,-3-1-420,3-3 1,1 1 228,-1-9 1,0 1-260,-4-5 1,4 0 646,-1 1 0,1-1 0,-4 1 0</inkml:trace>
  <inkml:trace contextRef="#ctx0" brushRef="#br1" timeOffset="15">14961 3780 8136,'0'-6'938,"0"1"-1286,0 5 0,2 5 326,1 3 0,0 3 515,5 4 0,-1 4-261,5 8 0,-1 0-185,0 7 1,-3-2 51,0 6 1,-2-7-22,2 0 0,2-6-385,-3 2 1,-2-3 155,-1-1 1,1-4-493,-1 0 0,0-4 643,-4 4 0,5-5 0,1 3 0</inkml:trace>
  <inkml:trace contextRef="#ctx0" brushRef="#br1" timeOffset="16">14733 4191 8272,'5'-11'3627,"1"1"-2643,6 2 0,-1 2-1453,1 2 0,4 2 81,3-6 1,8 2-27,3-2 1,3-1-960,1 5 0,1 1 1373,-1 3 0,0 0 0,1 0 0</inkml:trace>
  <inkml:trace contextRef="#ctx0" brushRef="#br1" timeOffset="17">15270 3769 8370,'-7'-6'1569,"2"0"-979,5 1-65,0 4-508,0-4 127,0 5 0,-4 6-35,1 6 1,-6 9 94,1 10 0,-2 2 79,-1 1 0,0 0-306,4 1 0,-2-2 120,5-3 1,0 2-352,4-6 0,0 2-372,0-1 1,5-7 296,3 3 1,2-4 113,2 0 1,0-2 301,4-6 1,-3-1-156,7-2 0,-1-3 44,3-5 0,1 0-38,0 0 0,4 0-142,-1 0 1,1-5-71,-4-3 0,-4 2-312,0-2 1,-6 5 585,-2-5 0,0 0 0,-4-3 0</inkml:trace>
  <inkml:trace contextRef="#ctx0" brushRef="#br1" timeOffset="18">15235 4089 8532,'0'-12'34,"0"5"679,0-1 0,0 4-295,0-3 1,2 4-437,2-1 1,2-1 97,5 1 1,6 1-193,2 3 1,0-4-571,4 0 0,-3 0 354,7 4 0,-5 0-1103,-2 0 1431,1 0 0,-3 0 0,5 0 0</inkml:trace>
  <inkml:trace contextRef="#ctx0" brushRef="#br1" timeOffset="19">15121 3780 8456,'7'-17'462,"-1"0"-324,-2 6 1,7-1-818,8 1 1,4 3 173,4 1 1,1 0 530,2 0 0,3-2-100,-3 5 1,7 0-273,1 4 1,2 0 345,-2 0 0,-3 0 0,0 5 0,-8 2 0</inkml:trace>
  <inkml:trace contextRef="#ctx0" brushRef="#br1" timeOffset="20">15704 3746 8427,'0'-6'232,"0"1"1,0 6-697,0 3 1,3 2 683,1 5-76,5 6 0,-6 1 35,4 5 0,0 4-172,0 4 0,2 2-58,-5 1 0,4 4 58,-5 0 1,2-5-218,-1-6 1,-2 0 135,1-5 1,2 3-388,-1-10 198,0 0 1,-3-4 262,3 1 0,2-1 0,6 1 0</inkml:trace>
  <inkml:trace contextRef="#ctx0" brushRef="#br1" timeOffset="21">15544 3826 8279,'0'-11'207,"0"-1"0,1 1 388,3-1 1,6 1-798,5-1 0,6 2 17,-2 3 1,2-3 163,2 2 0,1-1 46,3 1 0,-2 3-309,6 5 0,-6 0 95,2 0 1,-3 0-6,-1 0 1,-2 2 16,-2 1 0,-2 3 3,-6 1 1,-1 3 32,-2-2 1,-2 2 37,-2 1 0,-3 1 198,3-1 1,-4 1-142,-4-1 0,-2 1 267,-5-1 0,-1 0-71,1 1 1,-1-1 332,1 1-21,-6-1 32,5 1 92,-5-6-223,11-1-384,-4-5 186,8 0 1,-1 4-316,6 0 0,0-1 84,5-3 0,3 0-22,4 0 1,5 4-8,0 0 1,1 4 27,2-5 0,0 5-82,0-4 1,-4 3 58,0-3 1,-4 5-57,4-1 0,-5 6 95,1 1 0,-7 0-132,-4-3 1,1 4 113,-2 3 1,0-1 199,-7 1 0,-7-4-7,-8 4 1,-7-1 142,0 1 1,-6 1-194,2-5 0,0 1-40,0-5 0,4 1-348,0-1 1,7-5-22,4-2 335,2-3 0,1-1 0,1 0 0</inkml:trace>
  <inkml:trace contextRef="#ctx0" brushRef="#br1" timeOffset="22">16138 3678 8991,'5'11'26,"1"0"40,6 1 0,-5-1-207,1 1 68,-1 4 1,5-3-192,-1 2 1,1-2 89,-1-2 1,0-1-82,1-2 0,-4 1-55,-1-5 188,1-1 0,3-3-21,1 0 0,-5 0 73,1 0 0,-1 0 1,5 0 0,-5-1 149,1-3 0,0 2 25,3-6 1,-1-1-37,-2-6 0,2 2 164,-2-2 1,1-1-70,-2 0 0,2 1 233,-5 4 0,0 3 219,-4 1 25,0 4-184,0-2-299,0 5 0,-2 10-387,-1 5 1,0 7 172,-5 5 0,1 2-50,-5 5 0,2 0 49,3 1 0,-2-1-209,5 0 1,-1-1 48,1-3 0,3-2-5,-3-5 1,3 0 54,1 0 1,0-5-47,0-3 1,0 1-587,0 0 799,-5-1 0,3 1 0,-3 2 0</inkml:trace>
  <inkml:trace contextRef="#ctx0" brushRef="#br1" timeOffset="23">16880 3678 8412,'0'-12'262,"-1"6"589,-3 2-688,3-2 1,-8 3 68,5-5 1,-1 6 685,1-2-587,-2 3 0,-7 1-282,-2 0 1,1 0 82,-5 0 1,0 5-278,-4 3 0,0 3 31,0 4 1,0-1 21,1 5 0,-1-5-86,0 1 1,1 2 152,3-2 0,3 0-178,4-3 0,5-1 61,-1 1 1,6-1-61,-2 0 1,3 1 100,1-1 0,1-3-128,3-1 1,2 1 145,5 4 1,1-2 41,-1-3 1,6 3 268,2-2-118,-3 2-73,6 2 0,-4-5 86,4 1 1,-3-1-130,1 5 1,-5-5 32,4 1 1,-5 0 0,1 3 0,-4 1-147,-3-1 1,1 2 33,-5 2 1,0-2-75,-4 2 1,-6-1 250,-1 1 0,-5-2-97,-3 2 0,-3-1 27,-4 1 1,-1-3-51,0-1 0,1 0-439,3-3 1,3-3-113,4-1 579,1-3 0,5-1 0,1 0 0</inkml:trace>
  <inkml:trace contextRef="#ctx0" brushRef="#br1" timeOffset="24">17108 3655 8248,'0'-12'388,"-3"5"-258,-1-1 1270,0 5-417,4-2-1389,0 5 0,0 5 278,0 3 0,0 4 221,0 3 1,0 6-53,0 6 0,1 5 30,3-2 1,-1 7-157,4 1 1,-3 1 138,4-1 1,-5-3-261,5-1 1,-4-4 86,4-3 1,-6-4-93,2 0 1,1-2-140,-1-5 0,1-1-114,-1-4 1,-3-3-701,3-1 1164,2 1 0,-5 3 0,4 1 0</inkml:trace>
  <inkml:trace contextRef="#ctx0" brushRef="#br1" timeOffset="25">17371 3723 8229,'0'-11'2242,"0"4"-1980,0 2-363,0 5 1,0 5 149,0 3 0,0 7 115,0 4 0,5 8 41,3 3 0,-2 3-425,2 2 1,-2-1-119,2 0 1,1-3-204,-6-1 1,3-5-97,-3 2 0,-1-4 296,1-4 1,0 1-555,1-4 895,-3-1 0,4-4 0,-5 1 0</inkml:trace>
  <inkml:trace contextRef="#ctx0" brushRef="#br1" timeOffset="26">16994 4066 8869,'12'-7'396,"-1"4"1,7 0-784,5-1 1,2 3 276,9-3 1,1-1 26,10 1 0,-2-3-469,7 3 1,-3-4 219,-1 5 0,-1-6 0,1 2 1</inkml:trace>
  <inkml:trace contextRef="#ctx0" brushRef="#br1" timeOffset="27">17634 3712 8222,'-7'-12'0,"2"5"1575,5-1-834,0 6-687,0-3 0,-3 6-44,-1 3 0,0 3-5,4 8 0,0-1 73,0 5 0,0 4-48,0 4 1,1 1-112,3-2 0,1 2 108,3 3 0,2 1-136,-2-6 0,2 1-9,1-4 0,4 0-40,1-1 1,0-3 119,-1 0 0,3-5-4,5 2 1,-4-7-237,0-2 0,0-4 69,4 1 0,0-3-87,-1-1 1,-2 0 37,-1 0 0,-4 0 258,4 0 0,-5-10 0,2-3 0</inkml:trace>
  <inkml:trace contextRef="#ctx0" brushRef="#br1" timeOffset="28">17600 3963 8314,'-7'0'2358,"2"-1"-1933,5-3-215,0 3 0,1-6-13,3 4 0,6 1 93,6-2 1,8-1-284,-1 2 1,7-5-344,0 4 0,0-1-443,0 1 0,-3 3 277,3-3 1,-6-1 501,-1 1 0,0-5 0,-5 3 0</inkml:trace>
  <inkml:trace contextRef="#ctx0" brushRef="#br1" timeOffset="29">17565 3655 8294,'0'-12'543,"3"5"-467,4-1 1,4 2-209,11-2 1,-1-1 44,5 5 0,-2 1-16,-1 3 1,4 0-123,0 0 1,3 0 138,-3 0 1,3 1-413,-3 3 0,-1-2 498,-3 6 0,0-1 0,0 5 0</inkml:trace>
  <inkml:trace contextRef="#ctx0" brushRef="#br1" timeOffset="30">18102 3552 10235,'1'18'-39,"3"-3"0,1 3 103,3 1 1,2 4-86,-2 3 0,2 3-30,1 6 1,3-1-52,-2 0 0,2 4 53,-7 0 0,3-1-160,2-6 1,-5 2-22,1-3 0,-2-3 149,2-5 0,1 1-166,-5-4 0,3-2 8,-3-2 0,4-6-447,-5-1 686,1-6 0,1 8 0,2-3 0</inkml:trace>
  <inkml:trace contextRef="#ctx0" brushRef="#br1" timeOffset="31">18410 3643 8054,'0'-11'424,"0"4"-54,0 2-255,0 5 0,0 7 7,0 4 1,0 6 340,0 6 0,0 4-105,0 4 1,-5 3-80,-2 4 0,-3-1-95,-2 5 1,-1-4-133,-2 4 0,3-5-274,-4 1 0,4-4-494,0-4 1,1-2-1325,-1-5 2040,1-5 0,0 4 0,-1-5 0</inkml:trace>
  <inkml:trace contextRef="#ctx0" brushRef="#br1" timeOffset="32">19027 3655 8176,'-6'-12'266,"1"6"1,5 0-325,0 2 89,0 2 527,0-3-238,0 16 1,1 3 48,3 12 0,1 1-291,3 7 0,0-2 62,-4 6 1,4 1 92,-4-1 0,4 0-68,0-3 1,-2-2-136,2-3 0,0 2 74,3-6 1,1-3-492,-1-4 0,-3-5-11,-1 2 0,-3-5-845,4-3 256,-6 2 987,3-4 0,-5 0 0,0-1 0</inkml:trace>
  <inkml:trace contextRef="#ctx0" brushRef="#br1" timeOffset="33">19324 3655 8210,'-4'-12'0,"0"1"1817,-4-1-629,6 6-1200,-3 1 1,5 11 31,0 6 0,0 6 375,0 8 0,4 5-72,0 7 0,1 2-260,-1 6 1,-3 0 81,3-1 0,1-4-94,-1-3 1,1-8-263,-1-3 0,-3-4 28,3-4-193,2 3 1,-3-11-72,4 0-353,-4-4 532,2-7 1,-5-5-107,0-3 1,0-2 132,0-1 1,-1-6 137,-3-2 0,-1 1 57,-3-1 0,-2-4-62,2-3 1,-1-6 289,2 2 1,-2-3-87,5-2 1,0 5 95,4-1 0,0 6-36,0-2 0,0 12 240,0 4-278,0 2 1,5 4-78,3 5 1,2 6 140,2 9 1,0 3-118,3 5 0,3 4-31,5-1 0,-4 5 38,0-5 1,0 5-63,4-5 1,0 5 45,0-5 1,0 1-153,-1-4 1,-3-5 129,0-3 0,-1-6 125,1-2 0,-2-4 290,-6 1 1,1-4-150,-1-4 1,-3-2-19,-1-6 0,-4-3-30,1 0 1,-3-6-125,-1 2 1,0-2 121,0-2 0,-1 0-335,-3 0 0,-3-3-220,-4-1 1,0-3-270,-1 3 1,1-4-367,-1 5 0,2-1 424,3 4 1,-2 2-123,5 2 0,-4 6-111,4 5 749,1 6 0,-2 2 0,-2 6 0</inkml:trace>
  <inkml:trace contextRef="#ctx0" brushRef="#br1" timeOffset="34">19895 3678 8513,'-11'-18'742,"3"-1"-354,0 7-166,6-2-133,-3 13 0,5-3-5,0 8 0,0 4 68,0 7 0,1 3 179,3 5 0,-3 1 238,3 2-311,2-2 1,-3 12-227,5-6 0,-2 6 111,1-6 0,4 2-220,-4-1 0,3 0 114,2-4 0,-1 2-385,1-6 1,-1 1 176,1-9 0,3 1-308,0-5 0,4-3 127,-4-1 0,2-4-66,-2 1 0,-1-3-193,5-1 0,-5 0-59,1 0 670,-2-5 0,3-2 0,2-4 0</inkml:trace>
  <inkml:trace contextRef="#ctx0" brushRef="#br1" timeOffset="35">19849 3929 8066,'-6'0'1063,"4"0"-729,9 0 1,1-1-404,7-3 1,3 2 137,1-1 1,4 1 59,3 2 0,-2 0-500,3 0 0,-3-3 196,-1-1 1,-4 0 174,0 4 0,-5-5 0,3-1 0</inkml:trace>
  <inkml:trace contextRef="#ctx0" brushRef="#br1" timeOffset="36">19838 3632 8122,'-6'-12'792,"2"1"0,4 1-247,4 2 1,7-2-331,8 2 1,4 3 23,4 2 0,2-2-363,5 1 1,-3 0 120,-1 4 1,-1 0-723,2 0 1,2 1 724,-3 3 0,3 7 0,1 7 0</inkml:trace>
  <inkml:trace contextRef="#ctx0" brushRef="#br1" timeOffset="37">20569 3712 8138,'-5'-7'155,"-1"-3"1,-5 8 490,4-6 0,-3 6-158,2-2 1,-6 4-187,-1 4 0,-4 3-447,4 8 0,-6 3 130,2 5 0,3 0-49,1 0 1,3 1 61,4 2 0,3-1-116,5 1 0,2 2 78,1-1 1,4-1-121,4-3 1,4-1 43,1-3 1,4 1 150,-1-5 1,3-1 125,0-6 1,1-3-109,0-5 0,1-1 328,3-3 0,2-4-134,5-7 1,-3-3-2,-1-4 0,-4 3-77,0-1 0,-7 1-440,-3-3 0,-9-1-56,-3 0 0,-4 0-107,-4 0 0,-7-3-31,-8-1 1,-4 0 140,-4 4 0,-2 1 324,-5-1 0,-6 0 0,0 0 0</inkml:trace>
  <inkml:trace contextRef="#ctx0" brushRef="#br1" timeOffset="38">20455 3986 8138,'0'11'-324,"5"-4"0,-3 2 1718,6-6-254,-5 1-608,7 1 1,-4 2-191,5 4 0,1 2-263,-1 2 0,2-2 108,2 2 0,-1 1-107,5 0 0,-4 0 97,4-1 0,-1-2-476,1 2 0,3-2-6,-3-2 1,-1-3-303,1 0 1,-2-6-163,2 2 1,3-3 768,-3-1 0,3 0 0,0 0 0</inkml:trace>
  <inkml:trace contextRef="#ctx0" brushRef="#br1" timeOffset="39">20969 3815 8138,'0'-17'434,"-5"4"0,3 1-36,-1 4-160,1 6 0,4 0-146,1 6 0,-1 6 372,1 2 1,0 5-146,1 10 0,2 1-180,6 2 1,-4 2-84,4-5 0,-3 3-178,6-3 1,1 0-211,0-5 0,3 0 216,-4-3 1,1-2-60,0-6 0,1-1 70,6-2 1,-4-3 363,0-5 1,2-5-152,5-3 1,0-3 194,4-5 0,-4 2-72,0-5 0,-6 0 30,0-3 0,-7-1 104,3 0 0,-5 3-98,-3-3 1,-3 2-406,-5-5 1,0-2 128,0 1 0,-5-3-801,-3 3 0,-5 2-676,2 6 530,-3-3 1,8 11 216,-6-1 739,6 6 0,-4 11 0,3 1 0</inkml:trace>
  <inkml:trace contextRef="#ctx0" brushRef="#br1" timeOffset="40">21711 3609 8138,'-5'-11'0,"2"0"1173,-4 4-611,4-3 1,-2 7 665,5-4-975,-5 4 0,4 4-318,-3 11 0,2 4 252,-2 7 0,2 5 53,-1 2 1,1 5-283,2 3 1,-1-3 142,-3 3 0,3-6-200,-3-2 1,3 0 0,1 0 1,0-2-562,0-5 1,-1-4 150,-3 0 0,3-9-41,-3 2 1,3-7-1453,1 2 2001,0-4 0,0 2 0,0-5 0</inkml:trace>
  <inkml:trace contextRef="#ctx0" brushRef="#br1" timeOffset="41">21665 3643 8138,'7'-23'0,"-2"4"1739,-5 0-1227,5 5 0,-3 3-246,6 7 0,-4 4-110,3 4 0,5 5-180,3 10 0,5 1 125,-1 11 1,3 4 79,1 7 1,0-1-362,0 1 0,-2-4 133,-2 3 1,1-6-330,-4 3 1,-1-10-23,-4 2 0,1-4-142,-1-4 0,-1-3 222,-2 0 1,1-5-599,-5 2 916,5-4 0,-8 0 0,4-1 0</inkml:trace>
  <inkml:trace contextRef="#ctx0" brushRef="#br1" timeOffset="42">21551 3963 10051,'17'-4'561,"2"0"1,4-1-483,3 2 0,3 1 26,6-2 0,-1 2-455,0-2 1,4 3 113,0-3 0,-1 3 236,-6 1 0,2 5 0,-4 1 0</inkml:trace>
  <inkml:trace contextRef="#ctx0" brushRef="#br1" timeOffset="43">22236 3700 8138,'-5'-11'191,"-1"0"1230,-5 4-410,4-3-895,2 9 1,5-3 54,0 8 1,0 7-18,0 8 0,0 7 9,0 0 1,5 6-33,3-2 1,1 3-317,-2 2 1,3-5 147,-2 1 0,1-5-153,-1 5 0,0-7 76,-4-1 1,1-4 6,-1-4 0,-3-6 119,3 2 480,-2-2-93,-2-3 128,0 0-389,0-6 13,5 0 0,-3 0-100,6 0 1,-1 0 84,5 0 1,4 0-350,3 0 1,4-2 85,4-2 1,-2 2-282,6-6 1,-10 6-159,2-2 0,-6 3-336,2 1 1,-5 0-403,1 0 1304,-8 0 0,4 0 0,-5 0 0</inkml:trace>
  <inkml:trace contextRef="#ctx0" brushRef="#br1" timeOffset="44">22728 3643 8138,'0'-16'2065,"0"3"-2831,0-3-23,0 9 1807,0 2-765,0 5 1,3 12 123,1 7 0,1 7-81,-1 9 1,-3-4-26,3 4 1,1-4-414,-1 7 1,0-2 102,-4-2 1,1 3-67,3-3 0,-3 2 107,3-10 1,-3 1-495,-1-4 0,0-2 196,0-2 1,0 2-1066,0-6 1361,5 0 0,-3-3 0,3-1 0</inkml:trace>
  <inkml:trace contextRef="#ctx0" brushRef="#br1" timeOffset="45">23104 3700 8138,'0'-11'572,"0"5"1,4 2-1043,0 8 1,0 2 626,-4 5 0,0 6 547,0 2 0,0 8-329,0 3 0,0 4 325,0 4 0,4-1-437,-1 5 0,1-4-167,-4 4 1,0-9-441,0 1 300,5-7 0,-3-3-642,1-5 0,2-5-668,-1 1 1354,0-7 0,1 2 0,2-4 0</inkml:trace>
  <inkml:trace contextRef="#ctx0" brushRef="#br1" timeOffset="46">22945 3678 8138,'0'-12'1441,"0"1"0,1 3-1421,3 0 0,2 6-51,5-2 0,-2 3-23,3 1 0,-3 0 110,6 0 1,3 0-7,1 0 1,2 1 5,2 3 1,4-2-463,-1 6 0,1-5 139,-4 0 0,0 2 7,-1-1 0,-3 0 194,1-4 1,-7 0-20,3 0 0,0 0 66,-1 0 1,1 0-127,-5 0 1,-3 0 106,-1 0 0,1 0-32,3 0 1,-3 0-249,0 0 254,-6 0 11,8 5 0,-5 2-18,3 4 1,1-3 5,-5-1 0,5 1 12,-2 3 0,3-3-35,2-1 1,-1 0 91,1 0 0,-1 2-49,0-5 0,5 0 101,-1-4 1,0 0-22,-3 0 1,3 0 165,0 0 1,0 0 32,-3 0 1,0-5-65,4-3 1,-4-1 176,3 2 1,-2-3-53,-1 2 0,-1-2 16,0-2 1,-4 1 292,-3 0 212,2-1-303,-5 1-478,4 4 0,-6 4-279,-3 6 0,-6 9 184,-5 7 0,-6 4-1,2 3 1,-1 5 138,1 7 1,1 1 180,3 3 0,2 4-281,-2-1 1,3-3 118,0 4 1,2-7-208,2 3 1,-1-6-250,6-2 1,-5-5-1993,4-6 2351,0 0 0,1-4 0,-1 0 0,0 0 0</inkml:trace>
  <inkml:trace contextRef="#ctx0" brushRef="#br2" timeOffset="47">11055 13088 7251,'0'-6'-602,"0"0"1030,0 2-126,0 3 50,0-5-15,0 1 47,0 4-56,0-4-21,0 0-14,0 4-199,0-4 62,0 0-30,0 3-74,0-3 1,2 5-150,1 0 1,-1 1-209,2 3 249,-3-2-43,-1 8 0,0-4 50,0 5 0,-4-3-43,0 0 175,0-1-30,4 5 1,0-1-20,0 1 1,0-5 49,0 1 191,0-1-243,0 5 0,0-1 40,0 1 1,4-5-21,0 1 0,0-4 118,-4 3-107,0 1 1,0 3 0,0 1 1,1-5-12,3 1 1,-3-4 49,3 3-97,-3 1 0,-1 3 48,0 1 0,0-1-92,0 1 0,4-1 79,0 1 1,0-1-75,-4 0 0,0 1 31,0-1 1,0 4-3,0 1 0,0 4 51,0-1 0,0-1-34,0 1 1,0-4 42,0 4 1,0-5-38,0 1 0,0-2 115,0-2-102,0 1 0,0-1 70,0 1 1,1-2-23,3-3 1,-3 5 9,3-1 0,-3 1-48,-1 3 0,0 1-1,0 0 0,0 4-97,0-1 1,0-1 102,0 1 1,0-1-60,0 1 0,0 1 45,0-5 0,0 4-133,0-4 1,0 1 69,0-5 0,0 0-12,0 1 0,4 3 40,0 0 0,0 1-1,-4-5 1,3 0 83,1 1 1,0 1-84,-4 2 1,1-3 63,3 4 1,-3 0-50,3-1 0,-3 1 47,-1-5 1,0 0-56,0 1 1,0-1 1,0 1 1,4-1-23,0 1 1,0-1-9,-4 0 0,4-3-8,-1 0 0,1-1 32,-4 5 1,0-1-14,0 1 0,4 3 7,0 0 0,0 1-12,-4 0 1,0-4-41,0 4 0,0-4-70,0 0 1,0-1 52,0 1 1,0-5-21,0 1 16,0-6-602,0 3 226,5-5 454,-4-5 0,9-6 0,-4-7 0</inkml:trace>
  <inkml:trace contextRef="#ctx0" brushRef="#br2" timeOffset="48">10781 14904 7329,'0'-7'60,"0"-1"0,0 4 562,0-3-97,0 4-312,0-7 0,0 4-27,0-6 1,4 5 16,0-1 1,4 4-21,-5-4 0,2 2 292,-1-1-271,3-4 0,4 9-14,0-6 0,-3 6-57,0-2 0,-1 3-28,5 1 1,-5 1 8,1 3 0,-2-2-122,2 6 1,1-1-105,-5 5 0,1 3 59,-2 0 1,-1 6-193,1-2 1,-1-2 61,-2 2 1,-2 0-51,-1 4 0,-4 4 43,-4 0 0,0-1 56,-1-3 0,1 4-68,-1-1 1,0 1 75,-4-4 0,4 0 214,-4 0 0,4-6-118,0-1 0,5-1 445,-1-4-126,6 3 146,-4-13-236,6 5 1,6-6 54,1 0 0,3-6-3,2-1 0,3-3-123,0-2 1,5 1 64,0-1 0,-3 1-64,2 0 1,-3 3-72,3 0 0,-4 2 29,4-2 0,-5 0-227,1 4 1,-2 0 8,-2 4 1,1 0-518,-1 0-151,-5 0 359,4 0-1502,-8 0 965,3 5 977,-10-4 0,-2 9 0,-4-3 0</inkml:trace>
  <inkml:trace contextRef="#ctx0" brushRef="#br2" timeOffset="49">11192 14756 8159,'-5'-12'0,"4"5"829,-3-1-185,3 6-227,1-4 382,0 6 1,0 6-652,0 1 1,0 3 90,0 2 0,-1 3-225,-3 0 1,3 6 82,-3-2 0,1 2-43,0 2 1,0-1 76,-5-3 0,6 2-263,-2-2 1,-1-2-47,1-2 1,0 1-20,4 0 1,0-1-2,0-4 0,0 1 136,0-1 0,2-1-122,1-2 147,-1 2 1,7-7-52,-6 4 9,6-4-41,-2 2 6,4-5 0,0-1-408,1-3-76,-1 2-663,1-8-317,-1 4 790,1-5 788,-6 4 0,4-3 0,-4 4 0</inkml:trace>
  <inkml:trace contextRef="#ctx0" brushRef="#br2" timeOffset="50">11284 14984 8159,'0'-7'-1175,"0"-1"2648,0 5-434,0-7-514,0 9 1,0-3-155,0 8 0,0 2-86,0 6 0,0-1 28,0 1 1,-1 0-57,-3 4 1,2 1-144,-1 6 0,1 0 206,2 0 0,0-4-258,0 0 1,0 0 13,0 4 0,0-2-246,0-2 1,0-1-53,0-3 1,4-2-135,0 2 1,0-2 46,-4-2 0,1-3-70,3 0-1123,-3-6 720,4 3 782,-5-5 0,-5 0 0,-1 0 0</inkml:trace>
  <inkml:trace contextRef="#ctx0" brushRef="#br2" timeOffset="51">11135 13694 8102,'-6'-5'983,"1"3"-776,0-3-2,4 5 0,-6 0-145,3 0 21,3 0 0,-5 0-38,2 0 1,3 1 89,-3 3-228,3-2 128,-4 8 1,3-8 44,-1 6 1,-3-4-115,3 3 1,-5 1 104,4 3 1,0 1-127,4-1 0,-3-3 4,-1-1 1,0 1-66,4 3 1,0 1 76,0-1 1,1-3-118,3-1 0,-1-3 59,4 4 1,1-6 59,3 2 0,-3 1-30,-1-1 1,1 0 2,4-4 0,-1 0 133,0 0 1,-1-1-30,-2-3 1,2 1 148,-2-4 0,1 3 293,-2-4-340,4 1 0,-10-5 59,3 1 0,1 3-112,-2 1 0,1-1 10,-4-3 0,-5 3 40,-2 0 1,0 1-139,0-5 0,-1 2 51,-3 3 0,-1-4-100,1 4 0,2 2 66,-3 1 1,7-1-111,-6 1 1,2 0-8,-2 4 1,3 0 113,0 0 0,1 1-55,-5 3 1,5-1 30,-1 4 0,4-3-42,-3 4 1,4-1-4,-1 5 0,3-1-92,1 1 0,0-5-4,0 1-29,0 0 1,1 2 60,3-3 1,-1 2-24,4-5 149,1 0 0,3-4-94,1 0 1,-5 0 98,1 0 1,-4 0 2,3 0 156,1 0 0,4-4-62,-1 0 88,-5-5 0,1 4 5,-4-2 1,-1-4-110,1 4 1,-1 1 338,-2-2-332,-5 0 1,-2-2-84,-4 3 1,3-2 51,1 5 0,-1-1-6,-3 1 1,3 3 3,0-3-178,1 3-51,-5 6 0,5 1 110,-1 5 1,6-3-153,-2 0 0,3-1-1,1 5 39,0-1 1,3 1 92,1-1 0,4-3-10,-4-1 1,4-4 120,0 1 0,-2-3-110,2-1 0,-4 0 399,3 0-278,-4 0 0,6-1-648,-5-3 600,0 2 0,-4-8 0,0 4 0</inkml:trace>
  <inkml:trace contextRef="#ctx0" brushRef="#br2" timeOffset="52">10998 12986 8118,'-6'0'636,"1"0"376,5 0-763,-5 0 70,4 0-257,-5 0 0,3 1 68,-1 3 1,0-2-145,4 6 1,0-4 43,0 3 0,0-3 35,0 4 1,0-5-354,0 5 208,0 0 0,0 3-117,0 0 0,4-3 7,0 0 1,3-4-18,-3 3 1,5-3 80,-1 4 1,-2-6 61,2 2 1,-1-3 32,5-1 1,-1 0-104,0 0 219,1 0 1,-1 0-90,1 0 234,-1-5-103,1-1 122,-6-6 1,3 1-141,-5-1 0,-1 5 488,-3-1-524,-5 1 0,-1-4 32,-5 4 0,-1-2-141,1 5 1,3-1 91,0 1 0,1 3 29,-5-3-58,1 3-25,0 1-80,-1 0-27,6 5 12,-4 1 107,3 6 1,1-5-201,2 1 178,3 0-32,1 3-41,0 0 0,0-3-177,0 0 1,5-6 185,3 2 1,2-3-8,1-1 1,1 0 81,-1 0 1,0-1-136,1-3 357,-1-2 0,-1-6-86,-2 1 0,-3 0 74,-5-1 0,0 5-56,0-1 1,-1 2-113,-3-2 1,-2-1-152,-6 5 0,0 1 127,-4 3 1,4 0-656,-4 0 0,0 5 64,1 2 570,5 8 0,-1-2 0,5 4 0</inkml:trace>
  <inkml:trace contextRef="#ctx0" brushRef="#br2" timeOffset="53">20466 14721 7845,'-6'-11'0,"-3"3"233,5 1 143,0 4 0,4-3-100,0 2 1,-1 3 564,-3-3-326,3 3-304,-4 1 308,5 0-340,5 0 1,1 5-14,6 2 0,-5 5-24,1 3 0,0-1-201,3 5 0,0 0-30,1 4 0,-2-4-140,-2 0 1,2 0 15,-3 4 0,4-1-179,0-3 1,-1-3-210,-2-5 324,2 6 91,-4-4 1,6-1-73,-1-4 0,-3-2 97,-1 2 1,-3-2-129,4-2 113,-6-3 0,5 4-174,-4-5-528,-1 0 394,3 0 484,-15 0 0,-3 0 0,-10 0 0</inkml:trace>
  <inkml:trace contextRef="#ctx0" brushRef="#br2" timeOffset="54">20683 14721 7845,'0'-11'-9,"0"0"0,0 3 1239,0 0-333,0 6-127,0-3 47,0 5-655,-5 0 1,3 5 0,-6 2 0,4 4-8,-3 0 1,-2 6-150,-7 2 1,0 2 33,-3 2 1,-4 4-167,0-1 0,-1 5-55,-6-5 0,4 2 31,0-1 0,2-7-107,1 3 0,4-4-183,0 0 86,5-2-4,-3-6-325,11 1 244,1-6 1,6-1-869,3-5 1307,2 0 0,6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5" Type="http://schemas.openxmlformats.org/officeDocument/2006/relationships/image" Target="../media/image4.png"/><Relationship Id="rId4" Type="http://schemas.openxmlformats.org/officeDocument/2006/relationships/customXml" Target="../ink/ink16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9.png"/><Relationship Id="rId3" Type="http://schemas.openxmlformats.org/officeDocument/2006/relationships/image" Target="../media/image31.png"/><Relationship Id="rId7" Type="http://schemas.openxmlformats.org/officeDocument/2006/relationships/image" Target="../media/image211.png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210.png"/><Relationship Id="rId21" Type="http://schemas.openxmlformats.org/officeDocument/2006/relationships/image" Target="../media/image47.png"/><Relationship Id="rId7" Type="http://schemas.openxmlformats.org/officeDocument/2006/relationships/image" Target="../media/image390.png"/><Relationship Id="rId12" Type="http://schemas.openxmlformats.org/officeDocument/2006/relationships/customXml" Target="../ink/ink38.xml"/><Relationship Id="rId17" Type="http://schemas.openxmlformats.org/officeDocument/2006/relationships/image" Target="../media/image45.png"/><Relationship Id="rId25" Type="http://schemas.openxmlformats.org/officeDocument/2006/relationships/image" Target="../media/image36.png"/><Relationship Id="rId2" Type="http://schemas.openxmlformats.org/officeDocument/2006/relationships/customXml" Target="../ink/ink33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35.png"/><Relationship Id="rId24" Type="http://schemas.openxmlformats.org/officeDocument/2006/relationships/customXml" Target="../ink/ink43.xml"/><Relationship Id="rId5" Type="http://schemas.openxmlformats.org/officeDocument/2006/relationships/image" Target="../media/image230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5.xml"/><Relationship Id="rId10" Type="http://schemas.openxmlformats.org/officeDocument/2006/relationships/customXml" Target="../ink/ink37.xml"/><Relationship Id="rId19" Type="http://schemas.openxmlformats.org/officeDocument/2006/relationships/image" Target="../media/image46.png"/><Relationship Id="rId4" Type="http://schemas.openxmlformats.org/officeDocument/2006/relationships/customXml" Target="../ink/ink34.xml"/><Relationship Id="rId9" Type="http://schemas.openxmlformats.org/officeDocument/2006/relationships/image" Target="../media/image32.png"/><Relationship Id="rId22" Type="http://schemas.openxmlformats.org/officeDocument/2006/relationships/customXml" Target="../ink/ink42.xml"/><Relationship Id="rId27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0240"/>
            <a:ext cx="7772400" cy="1457520"/>
          </a:xfrm>
        </p:spPr>
        <p:txBody>
          <a:bodyPr/>
          <a:lstStyle/>
          <a:p>
            <a:r>
              <a:rPr lang="en-US" dirty="0"/>
              <a:t>11. Chebyshev’s Inequality and </a:t>
            </a:r>
            <a:br>
              <a:rPr lang="en-US" dirty="0"/>
            </a:br>
            <a:r>
              <a:rPr lang="en-US" dirty="0"/>
              <a:t>The Central Limit Theorem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D5F30-8D8D-7444-B7F8-ACDD5B3C0525}"/>
              </a:ext>
            </a:extLst>
          </p:cNvPr>
          <p:cNvSpPr txBox="1"/>
          <p:nvPr/>
        </p:nvSpPr>
        <p:spPr>
          <a:xfrm>
            <a:off x="685800" y="682560"/>
            <a:ext cx="65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A09AF-3849-3B4B-BE49-24951C5FE268}"/>
              </a:ext>
            </a:extLst>
          </p:cNvPr>
          <p:cNvSpPr txBox="1"/>
          <p:nvPr/>
        </p:nvSpPr>
        <p:spPr>
          <a:xfrm>
            <a:off x="685800" y="1094160"/>
            <a:ext cx="129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Fall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33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weak law of large numbers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3702050"/>
            <a:ext cx="7302500" cy="1657350"/>
            <a:chOff x="914400" y="3702050"/>
            <a:chExt cx="7302500" cy="1657350"/>
          </a:xfrm>
        </p:grpSpPr>
        <p:sp>
          <p:nvSpPr>
            <p:cNvPr id="9" name="TextBox 8"/>
            <p:cNvSpPr txBox="1"/>
            <p:nvPr/>
          </p:nvSpPr>
          <p:spPr>
            <a:xfrm>
              <a:off x="1060450" y="3839264"/>
              <a:ext cx="702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For every 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latin typeface="Garamond"/>
                  <a:cs typeface="Garamond"/>
                </a:rPr>
                <a:t> &gt; 0 </a:t>
              </a:r>
              <a:r>
                <a:rPr lang="en-US" sz="2800" dirty="0">
                  <a:latin typeface="Franklin Gothic Medium"/>
                  <a:cs typeface="Franklin Gothic Medium"/>
                </a:rPr>
                <a:t>and </a:t>
              </a:r>
              <a:r>
                <a:rPr lang="en-US" sz="2800" i="1" dirty="0">
                  <a:latin typeface="Garamond"/>
                  <a:cs typeface="Garamond"/>
                </a:rPr>
                <a:t>n ≥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/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dirty="0">
                  <a:latin typeface="Franklin Gothic Medium"/>
                  <a:cs typeface="Franklin Gothic Medium"/>
                </a:rPr>
                <a:t>:  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02050"/>
              <a:ext cx="7302500" cy="165735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7226" y="4537680"/>
              <a:ext cx="333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(|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/</a:t>
              </a:r>
              <a:r>
                <a:rPr lang="en-US" sz="2800" i="1" dirty="0">
                  <a:latin typeface="Garamond"/>
                  <a:cs typeface="Garamond"/>
                </a:rPr>
                <a:t>n –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endParaRPr lang="en-US" sz="2800" dirty="0">
                <a:latin typeface="Garamond"/>
                <a:cs typeface="Garamond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1300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PMF/PDF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1489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s </a:t>
            </a:r>
            <a:r>
              <a:rPr lang="en-US" sz="2800" dirty="0">
                <a:latin typeface="Garamond"/>
                <a:cs typeface="Garamond"/>
              </a:rPr>
              <a:t>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2750" y="223903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9BF3FE-3AAC-D940-91C3-30C4CF271A1A}"/>
                  </a:ext>
                </a:extLst>
              </p14:cNvPr>
              <p14:cNvContentPartPr/>
              <p14:nvPr/>
            </p14:nvContentPartPr>
            <p14:xfrm>
              <a:off x="674280" y="4568040"/>
              <a:ext cx="7512120" cy="159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9BF3FE-3AAC-D940-91C3-30C4CF271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" y="4551840"/>
                <a:ext cx="7544520" cy="16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5974" y="473463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want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confidence error </a:t>
            </a:r>
            <a:r>
              <a:rPr lang="en-US" sz="2800" i="1" dirty="0"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10%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sampling error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Symbol" charset="2"/>
                <a:cs typeface="Symbol" charset="2"/>
              </a:rPr>
              <a:t>e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5%</a:t>
            </a:r>
            <a:r>
              <a:rPr lang="en-US" sz="2800" dirty="0">
                <a:latin typeface="Franklin Gothic Medium"/>
                <a:cs typeface="Franklin Gothic Medium"/>
              </a:rPr>
              <a:t> . How many people should we poll?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8C3914-81B9-F445-826A-6DA9D6BC3E98}"/>
                  </a:ext>
                </a:extLst>
              </p14:cNvPr>
              <p14:cNvContentPartPr/>
              <p14:nvPr/>
            </p14:nvContentPartPr>
            <p14:xfrm>
              <a:off x="579600" y="1570680"/>
              <a:ext cx="5057640" cy="76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8C3914-81B9-F445-826A-6DA9D6BC3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400" y="1554480"/>
                <a:ext cx="50900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3FBD8D-81FB-6B48-8A1F-17D6A9A03805}"/>
                  </a:ext>
                </a:extLst>
              </p14:cNvPr>
              <p14:cNvContentPartPr/>
              <p14:nvPr/>
            </p14:nvContentPartPr>
            <p14:xfrm>
              <a:off x="579600" y="4542840"/>
              <a:ext cx="3762360" cy="3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3FBD8D-81FB-6B48-8A1F-17D6A9A038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00" y="4526640"/>
                <a:ext cx="37947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FFF073-BD10-D548-956E-E31BA06E861A}"/>
                  </a:ext>
                </a:extLst>
              </p14:cNvPr>
              <p14:cNvContentPartPr/>
              <p14:nvPr/>
            </p14:nvContentPartPr>
            <p14:xfrm>
              <a:off x="1554120" y="4419720"/>
              <a:ext cx="7002000" cy="173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FFF073-BD10-D548-956E-E31BA06E86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7920" y="4403520"/>
                <a:ext cx="7034400" cy="17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BBAA3E-E152-2B42-9B2B-D4BD2D6E8BCF}"/>
                  </a:ext>
                </a:extLst>
              </p14:cNvPr>
              <p14:cNvContentPartPr/>
              <p14:nvPr/>
            </p14:nvContentPartPr>
            <p14:xfrm>
              <a:off x="565200" y="1437120"/>
              <a:ext cx="7982280" cy="248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BBAA3E-E152-2B42-9B2B-D4BD2D6E8B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000" y="1420920"/>
                <a:ext cx="8014680" cy="25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2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72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100 people throw their hats in the air. What is the probability at least 10 people get their hat back?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1FA866-6713-DB49-AE38-94BEC8329B00}"/>
                  </a:ext>
                </a:extLst>
              </p14:cNvPr>
              <p14:cNvContentPartPr/>
              <p14:nvPr/>
            </p14:nvContentPartPr>
            <p14:xfrm>
              <a:off x="612720" y="1426680"/>
              <a:ext cx="7293960" cy="301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1FA866-6713-DB49-AE38-94BEC8329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20" y="1410480"/>
                <a:ext cx="7326360" cy="30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65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381578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(b) at most 50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03283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(a) at least 250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618C9-1269-1C4B-8595-9E2DF13C8144}"/>
              </a:ext>
            </a:extLst>
          </p:cNvPr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What is the probability I get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3 consecutive heads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E8B27E-3A55-8F41-82C9-B8BBFFA85B87}"/>
                  </a:ext>
                </a:extLst>
              </p14:cNvPr>
              <p14:cNvContentPartPr/>
              <p14:nvPr/>
            </p14:nvContentPartPr>
            <p14:xfrm>
              <a:off x="554760" y="1575564"/>
              <a:ext cx="8371440" cy="199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E8B27E-3A55-8F41-82C9-B8BBFFA85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560" y="1559364"/>
                <a:ext cx="8403840" cy="20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1E8E18-21CD-8642-9804-B12EE38AB83F}"/>
                  </a:ext>
                </a:extLst>
              </p14:cNvPr>
              <p14:cNvContentPartPr/>
              <p14:nvPr/>
            </p14:nvContentPartPr>
            <p14:xfrm>
              <a:off x="1174376" y="3763484"/>
              <a:ext cx="4280400" cy="104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1E8E18-21CD-8642-9804-B12EE38AB8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8176" y="3747284"/>
                <a:ext cx="431280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6C302E-A74A-254E-9836-90C39E11997E}"/>
                  </a:ext>
                </a:extLst>
              </p14:cNvPr>
              <p14:cNvContentPartPr/>
              <p14:nvPr/>
            </p14:nvContentPartPr>
            <p14:xfrm>
              <a:off x="554760" y="5014700"/>
              <a:ext cx="7786800" cy="139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6C302E-A74A-254E-9836-90C39E1199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560" y="4998500"/>
                <a:ext cx="781920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767BF-FF22-9F45-A04C-9E2A17422B56}"/>
                  </a:ext>
                </a:extLst>
              </p14:cNvPr>
              <p14:cNvContentPartPr/>
              <p14:nvPr/>
            </p14:nvContentPartPr>
            <p14:xfrm>
              <a:off x="563400" y="3996360"/>
              <a:ext cx="658080" cy="843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767BF-FF22-9F45-A04C-9E2A17422B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200" y="3980160"/>
                <a:ext cx="6904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D22A4BC-9EB9-ED49-8412-B5245CB7E29B}"/>
                  </a:ext>
                </a:extLst>
              </p14:cNvPr>
              <p14:cNvContentPartPr/>
              <p14:nvPr/>
            </p14:nvContentPartPr>
            <p14:xfrm>
              <a:off x="5234040" y="4358160"/>
              <a:ext cx="1743480" cy="168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D22A4BC-9EB9-ED49-8412-B5245CB7E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7840" y="4341960"/>
                <a:ext cx="1775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669DFB-30A1-3B49-9457-D0EE9AFD6FA1}"/>
                  </a:ext>
                </a:extLst>
              </p14:cNvPr>
              <p14:cNvContentPartPr/>
              <p14:nvPr/>
            </p14:nvContentPartPr>
            <p14:xfrm>
              <a:off x="3202920" y="4222440"/>
              <a:ext cx="4749120" cy="208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669DFB-30A1-3B49-9457-D0EE9AFD6F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6720" y="4206240"/>
                <a:ext cx="4781520" cy="21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04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amp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965200"/>
            <a:ext cx="7480300" cy="565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polling simulation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3562350"/>
            <a:ext cx="5791200" cy="457200"/>
            <a:chOff x="1816100" y="3562350"/>
            <a:chExt cx="5791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816100" y="3562350"/>
              <a:ext cx="5791200" cy="457200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16100" y="3790950"/>
              <a:ext cx="5791200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885010" y="6163731"/>
            <a:ext cx="36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number of people polled</a:t>
            </a:r>
            <a:r>
              <a:rPr lang="en-US" sz="2400" i="1" dirty="0">
                <a:latin typeface="Garamond"/>
                <a:cs typeface="Garamond"/>
              </a:rPr>
              <a:t> n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201698" y="2070789"/>
            <a:ext cx="1914971" cy="832485"/>
            <a:chOff x="1876433" y="1583322"/>
            <a:chExt cx="1914971" cy="832485"/>
          </a:xfrm>
        </p:grpSpPr>
        <p:sp>
          <p:nvSpPr>
            <p:cNvPr id="13" name="Rectangle 12"/>
            <p:cNvSpPr/>
            <p:nvPr/>
          </p:nvSpPr>
          <p:spPr>
            <a:xfrm>
              <a:off x="1876433" y="1583322"/>
              <a:ext cx="1914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4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01" y="1954142"/>
              <a:ext cx="38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981858" y="2044987"/>
              <a:ext cx="172019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628955" y="1588583"/>
            <a:ext cx="4981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…, 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Bernoulli(1/2)</a:t>
            </a:r>
            <a:endParaRPr lang="en-US" sz="2400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127816" y="4505358"/>
            <a:ext cx="261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pollster’s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po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1" y="1066804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polling simulation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3613150"/>
            <a:ext cx="5670550" cy="361950"/>
            <a:chOff x="1816100" y="3613150"/>
            <a:chExt cx="5791200" cy="361950"/>
          </a:xfrm>
        </p:grpSpPr>
        <p:sp>
          <p:nvSpPr>
            <p:cNvPr id="11" name="Rectangle 10"/>
            <p:cNvSpPr/>
            <p:nvPr/>
          </p:nvSpPr>
          <p:spPr>
            <a:xfrm>
              <a:off x="1816100" y="3613150"/>
              <a:ext cx="5791200" cy="361950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16100" y="3790950"/>
              <a:ext cx="5791200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885010" y="6163731"/>
            <a:ext cx="36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number of people polled</a:t>
            </a:r>
            <a:r>
              <a:rPr lang="en-US" sz="2400" i="1" dirty="0">
                <a:latin typeface="Garamond"/>
                <a:cs typeface="Garamond"/>
              </a:rPr>
              <a:t> n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201698" y="2070789"/>
            <a:ext cx="1914971" cy="832485"/>
            <a:chOff x="1876433" y="1583322"/>
            <a:chExt cx="1914971" cy="832485"/>
          </a:xfrm>
        </p:grpSpPr>
        <p:sp>
          <p:nvSpPr>
            <p:cNvPr id="13" name="Rectangle 12"/>
            <p:cNvSpPr/>
            <p:nvPr/>
          </p:nvSpPr>
          <p:spPr>
            <a:xfrm>
              <a:off x="1876433" y="1583322"/>
              <a:ext cx="1914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4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01" y="1954142"/>
              <a:ext cx="38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981858" y="2044987"/>
              <a:ext cx="172019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245170" y="1678169"/>
            <a:ext cx="215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20 simulations</a:t>
            </a:r>
            <a:endParaRPr lang="en-US" sz="2400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127816" y="4505358"/>
            <a:ext cx="261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pollster’s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208" y="1593569"/>
            <a:ext cx="516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Let’s assume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large.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208" y="2502807"/>
            <a:ext cx="516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Weak law of large numbers: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7199" y="3167390"/>
            <a:ext cx="3008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≈ </a:t>
            </a:r>
            <a:r>
              <a:rPr lang="en-US" sz="2800" i="1" dirty="0" err="1">
                <a:solidFill>
                  <a:prstClr val="black"/>
                </a:solidFill>
                <a:latin typeface="Symbol" charset="2"/>
                <a:cs typeface="Symbol" charset="2"/>
              </a:rPr>
              <a:t>m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194942"/>
            <a:ext cx="32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with high probability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840" y="67807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PMF/PDF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46548" y="3977468"/>
            <a:ext cx="4523540" cy="523220"/>
            <a:chOff x="2198948" y="3120080"/>
            <a:chExt cx="452354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2198948" y="3120080"/>
              <a:ext cx="4523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 |</a:t>
              </a:r>
              <a:r>
                <a:rPr lang="en-US" sz="2800" i="1" dirty="0">
                  <a:latin typeface="Garamond"/>
                  <a:cs typeface="Garamond"/>
                </a:rPr>
                <a:t>X – 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i="1" dirty="0" err="1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 err="1"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√</a:t>
              </a:r>
              <a:r>
                <a:rPr lang="en-US" sz="2800" i="1" dirty="0">
                  <a:latin typeface="Garamond"/>
                  <a:cs typeface="Garamond"/>
                </a:rPr>
                <a:t>n </a:t>
              </a:r>
              <a:r>
                <a:rPr lang="en-US" sz="2800" dirty="0">
                  <a:latin typeface="Garamond"/>
                  <a:cs typeface="Garamond"/>
                </a:rPr>
                <a:t>) ≤ 1 / </a:t>
              </a:r>
              <a:r>
                <a:rPr lang="en-US" sz="2800" i="1" dirty="0"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997450" y="3210650"/>
              <a:ext cx="171698" cy="245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89198" y="5133488"/>
            <a:ext cx="8297602" cy="523220"/>
            <a:chOff x="389198" y="5133488"/>
            <a:chExt cx="8297602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389198" y="5133488"/>
              <a:ext cx="8297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dirty="0">
                  <a:latin typeface="Franklin Gothic Medium"/>
                  <a:cs typeface="Franklin Gothic Medium"/>
                </a:rPr>
                <a:t>this suggests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≈ 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√</a:t>
              </a:r>
              <a:r>
                <a:rPr lang="en-US" sz="2800" i="1" dirty="0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endParaRPr lang="en-US" sz="2800" dirty="0">
                <a:latin typeface="Garamond"/>
                <a:cs typeface="Garamon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343650" y="5218970"/>
              <a:ext cx="226438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422EE6-E475-2D46-98CD-5997C05BE665}"/>
                  </a:ext>
                </a:extLst>
              </p14:cNvPr>
              <p14:cNvContentPartPr/>
              <p14:nvPr/>
            </p14:nvContentPartPr>
            <p14:xfrm>
              <a:off x="522000" y="5069520"/>
              <a:ext cx="8346960" cy="115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422EE6-E475-2D46-98CD-5997C05BE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0" y="5053320"/>
                <a:ext cx="8379360" cy="11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1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experiments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7509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1266220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Bernoulli(1/2) 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" y="2431404"/>
            <a:ext cx="4766395" cy="3601096"/>
            <a:chOff x="-1" y="2431404"/>
            <a:chExt cx="4766395" cy="3601096"/>
          </a:xfrm>
        </p:grpSpPr>
        <p:pic>
          <p:nvPicPr>
            <p:cNvPr id="6" name="Picture 5" descr="binomial6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431404"/>
              <a:ext cx="4766395" cy="360109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06750" y="2932440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6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95724" y="2451100"/>
            <a:ext cx="4740325" cy="3581400"/>
            <a:chOff x="4295724" y="2451100"/>
            <a:chExt cx="4740325" cy="3581400"/>
          </a:xfrm>
        </p:grpSpPr>
        <p:pic>
          <p:nvPicPr>
            <p:cNvPr id="8" name="Picture 7" descr="binomial4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724" y="2451100"/>
              <a:ext cx="4740325" cy="3581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16800" y="2932440"/>
              <a:ext cx="1047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40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9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7509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1266220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Poisson(1) 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" y="2451100"/>
            <a:ext cx="4419600" cy="3581400"/>
            <a:chOff x="1" y="2451100"/>
            <a:chExt cx="4419600" cy="3581400"/>
          </a:xfrm>
        </p:grpSpPr>
        <p:pic>
          <p:nvPicPr>
            <p:cNvPr id="3" name="Picture 2" descr="poisson3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6"/>
            <a:stretch/>
          </p:blipFill>
          <p:spPr>
            <a:xfrm>
              <a:off x="1" y="2451100"/>
              <a:ext cx="4419600" cy="3581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06750" y="2932440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3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9601" y="2463133"/>
            <a:ext cx="4724399" cy="3569367"/>
            <a:chOff x="4419601" y="2463133"/>
            <a:chExt cx="4724399" cy="3569367"/>
          </a:xfrm>
        </p:grpSpPr>
        <p:pic>
          <p:nvPicPr>
            <p:cNvPr id="7" name="Picture 6" descr="poisson2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463133"/>
              <a:ext cx="4724399" cy="356936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99350" y="2932440"/>
              <a:ext cx="1047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20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3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7509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1266220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Uniform(0, 1) 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2450432"/>
            <a:ext cx="4741207" cy="3582067"/>
            <a:chOff x="0" y="2450432"/>
            <a:chExt cx="4741207" cy="3582067"/>
          </a:xfrm>
        </p:grpSpPr>
        <p:pic>
          <p:nvPicPr>
            <p:cNvPr id="6" name="Picture 5" descr="uniform2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0432"/>
              <a:ext cx="4741207" cy="35820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06750" y="2932440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2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56100" y="2415155"/>
            <a:ext cx="4787900" cy="3617344"/>
            <a:chOff x="4356100" y="2415155"/>
            <a:chExt cx="4787900" cy="3617344"/>
          </a:xfrm>
        </p:grpSpPr>
        <p:pic>
          <p:nvPicPr>
            <p:cNvPr id="8" name="Picture 7" descr="uniform1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00" y="2415155"/>
              <a:ext cx="4787900" cy="361734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99350" y="2932440"/>
              <a:ext cx="1047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= 10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E77114-EC4D-AC4C-9009-81D2F942B422}"/>
                  </a:ext>
                </a:extLst>
              </p14:cNvPr>
              <p14:cNvContentPartPr/>
              <p14:nvPr/>
            </p14:nvContentPartPr>
            <p14:xfrm>
              <a:off x="1180080" y="5883480"/>
              <a:ext cx="7104600" cy="41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E77114-EC4D-AC4C-9009-81D2F942B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3880" y="5867280"/>
                <a:ext cx="713700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0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Chebyshev’s</a:t>
            </a:r>
            <a:r>
              <a:rPr lang="en-US" dirty="0"/>
              <a:t> inequality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168090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every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600" y="2426210"/>
            <a:ext cx="3861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(|</a:t>
            </a:r>
            <a:r>
              <a:rPr lang="en-US" sz="2800" i="1" dirty="0">
                <a:latin typeface="Garamond"/>
                <a:cs typeface="Garamond"/>
              </a:rPr>
              <a:t>X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| ≥ </a:t>
            </a:r>
            <a:r>
              <a:rPr lang="en-US" sz="2800" i="1" dirty="0" err="1">
                <a:latin typeface="Garamond"/>
                <a:cs typeface="Garamond"/>
              </a:rPr>
              <a:t>t</a:t>
            </a:r>
            <a:r>
              <a:rPr lang="en-US" sz="2800" i="1" dirty="0" err="1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 ≤ 1 /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6550"/>
            <a:ext cx="7302500" cy="22606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450" y="314775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  <a:endParaRPr lang="en-US" sz="28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95243D-C15D-9B49-A66C-D3D2E9992E12}"/>
                  </a:ext>
                </a:extLst>
              </p14:cNvPr>
              <p14:cNvContentPartPr/>
              <p14:nvPr/>
            </p14:nvContentPartPr>
            <p14:xfrm>
              <a:off x="1056600" y="4185360"/>
              <a:ext cx="3470400" cy="146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95243D-C15D-9B49-A66C-D3D2E9992E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400" y="4169160"/>
                <a:ext cx="3502800" cy="14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41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orm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449"/>
            <a:ext cx="7480300" cy="5651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33769" y="1630346"/>
            <a:ext cx="2588242" cy="523220"/>
            <a:chOff x="1078191" y="3483714"/>
            <a:chExt cx="2588242" cy="523220"/>
          </a:xfrm>
        </p:grpSpPr>
        <p:sp>
          <p:nvSpPr>
            <p:cNvPr id="5" name="Rectangle 4"/>
            <p:cNvSpPr/>
            <p:nvPr/>
          </p:nvSpPr>
          <p:spPr>
            <a:xfrm>
              <a:off x="1078191" y="3483714"/>
              <a:ext cx="25882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(2</a:t>
              </a:r>
              <a:r>
                <a:rPr lang="en-US" sz="28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-½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e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-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 /2</a:t>
              </a:r>
              <a:endParaRPr lang="en-US" sz="2800" i="1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05914" y="3558714"/>
              <a:ext cx="2905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i="1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638142" y="5727184"/>
            <a:ext cx="319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41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independent with same PMF/PDF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2159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a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Normal(0, 1)</a:t>
            </a:r>
            <a:r>
              <a:rPr lang="en-US" sz="2800" dirty="0">
                <a:latin typeface="Franklin Gothic Medium"/>
                <a:cs typeface="Franklin Gothic Medium"/>
              </a:rPr>
              <a:t> random variable.</a:t>
            </a:r>
            <a:endParaRPr lang="en-US" sz="28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30740"/>
            <a:ext cx="767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0450" y="3183954"/>
            <a:ext cx="58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 (positive or negative): </a:t>
            </a:r>
            <a:endParaRPr lang="en-US" sz="2800" dirty="0">
              <a:latin typeface="Garamond"/>
              <a:cs typeface="Garamon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19109" y="3896288"/>
            <a:ext cx="5947977" cy="690538"/>
            <a:chOff x="1906908" y="4378250"/>
            <a:chExt cx="5947977" cy="690538"/>
          </a:xfrm>
        </p:grpSpPr>
        <p:grpSp>
          <p:nvGrpSpPr>
            <p:cNvPr id="8" name="Group 7"/>
            <p:cNvGrpSpPr/>
            <p:nvPr/>
          </p:nvGrpSpPr>
          <p:grpSpPr>
            <a:xfrm>
              <a:off x="1959810" y="4378250"/>
              <a:ext cx="5895075" cy="523220"/>
              <a:chOff x="2198948" y="3120080"/>
              <a:chExt cx="5895075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8948" y="3120080"/>
                <a:ext cx="5895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800" dirty="0" err="1">
                    <a:latin typeface="Garamond"/>
                    <a:cs typeface="Garamond"/>
                  </a:rPr>
                  <a:t>lim</a:t>
                </a:r>
                <a:r>
                  <a:rPr lang="en-US" sz="2800" i="1" dirty="0">
                    <a:latin typeface="Garamond"/>
                    <a:cs typeface="Garamond"/>
                  </a:rPr>
                  <a:t> P</a:t>
                </a:r>
                <a:r>
                  <a:rPr lang="en-US" sz="2800" dirty="0"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latin typeface="Garamond"/>
                    <a:cs typeface="Garamond"/>
                  </a:rPr>
                  <a:t>X </a:t>
                </a:r>
                <a:r>
                  <a:rPr lang="en-US" sz="2800" dirty="0">
                    <a:latin typeface="Garamond"/>
                    <a:cs typeface="Garamond"/>
                  </a:rPr>
                  <a:t>≤ </a:t>
                </a:r>
                <a:r>
                  <a:rPr lang="en-US" sz="2800" b="1" dirty="0">
                    <a:latin typeface="Garamond"/>
                    <a:cs typeface="Garamond"/>
                  </a:rPr>
                  <a:t>E</a:t>
                </a:r>
                <a:r>
                  <a:rPr lang="en-US" sz="2800" dirty="0">
                    <a:latin typeface="Garamond"/>
                    <a:cs typeface="Garamond"/>
                  </a:rPr>
                  <a:t>[</a:t>
                </a:r>
                <a:r>
                  <a:rPr lang="en-US" sz="2800" i="1" dirty="0"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latin typeface="Garamond"/>
                    <a:cs typeface="Garamond"/>
                  </a:rPr>
                  <a:t>]</a:t>
                </a:r>
                <a:r>
                  <a:rPr lang="en-US" sz="2800" i="1" dirty="0">
                    <a:latin typeface="Garamond"/>
                    <a:cs typeface="Garamond"/>
                  </a:rPr>
                  <a:t> </a:t>
                </a:r>
                <a:r>
                  <a:rPr lang="en-US" sz="2800" dirty="0">
                    <a:latin typeface="Garamond"/>
                    <a:cs typeface="Garamond"/>
                  </a:rPr>
                  <a:t>+ </a:t>
                </a:r>
                <a:r>
                  <a:rPr lang="en-US" sz="2800" i="1" dirty="0" err="1">
                    <a:latin typeface="Garamond"/>
                    <a:cs typeface="Garamond"/>
                  </a:rPr>
                  <a:t>t</a:t>
                </a:r>
                <a:r>
                  <a:rPr lang="en-US" sz="2800" dirty="0" err="1">
                    <a:latin typeface="Garamond"/>
                    <a:cs typeface="Garamond"/>
                  </a:rPr>
                  <a:t>√</a:t>
                </a:r>
                <a:r>
                  <a:rPr lang="en-US" sz="2800" b="1" dirty="0" err="1">
                    <a:latin typeface="Garamond"/>
                    <a:cs typeface="Garamond"/>
                  </a:rPr>
                  <a:t>Var</a:t>
                </a:r>
                <a:r>
                  <a:rPr lang="en-US" sz="2800" dirty="0">
                    <a:latin typeface="Garamond"/>
                    <a:cs typeface="Garamond"/>
                  </a:rPr>
                  <a:t>[</a:t>
                </a:r>
                <a:r>
                  <a:rPr lang="en-US" sz="2800" i="1" dirty="0"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latin typeface="Garamond"/>
                    <a:cs typeface="Garamond"/>
                  </a:rPr>
                  <a:t>]</a:t>
                </a:r>
                <a:r>
                  <a:rPr lang="en-US" sz="2800" i="1" dirty="0">
                    <a:latin typeface="Garamond"/>
                    <a:cs typeface="Garamond"/>
                  </a:rPr>
                  <a:t> </a:t>
                </a:r>
                <a:r>
                  <a:rPr lang="en-US" sz="2800" dirty="0">
                    <a:latin typeface="Garamond"/>
                    <a:cs typeface="Garamond"/>
                  </a:rPr>
                  <a:t>) = </a:t>
                </a:r>
                <a:r>
                  <a:rPr lang="en-US" sz="2800" i="1" dirty="0">
                    <a:latin typeface="Garamond"/>
                    <a:cs typeface="Garamond"/>
                  </a:rPr>
                  <a:t>P</a:t>
                </a:r>
                <a:r>
                  <a:rPr lang="en-US" sz="2800" dirty="0"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latin typeface="Garamond"/>
                    <a:cs typeface="Garamond"/>
                  </a:rPr>
                  <a:t>N</a:t>
                </a:r>
                <a:r>
                  <a:rPr lang="en-US" sz="2800" dirty="0">
                    <a:latin typeface="Garamond"/>
                    <a:cs typeface="Garamond"/>
                  </a:rPr>
                  <a:t> ≤ </a:t>
                </a:r>
                <a:r>
                  <a:rPr lang="en-US" sz="2800" i="1" dirty="0">
                    <a:latin typeface="Garamond"/>
                    <a:cs typeface="Garamond"/>
                  </a:rPr>
                  <a:t>t</a:t>
                </a:r>
                <a:r>
                  <a:rPr lang="en-US" sz="2800" dirty="0">
                    <a:latin typeface="Garamond"/>
                    <a:cs typeface="Garamond"/>
                  </a:rPr>
                  <a:t>)</a:t>
                </a:r>
              </a:p>
            </p:txBody>
          </p: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5169437" y="3168113"/>
                <a:ext cx="100829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906908" y="4730234"/>
              <a:ext cx="7363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Garamond"/>
                  <a:cs typeface="Garamond"/>
                </a:rPr>
                <a:t>n → </a:t>
              </a:r>
              <a:r>
                <a:rPr lang="en-US" sz="1600" dirty="0">
                  <a:latin typeface="Garamond"/>
                  <a:cs typeface="Garamond"/>
                </a:rPr>
                <a:t>∞</a:t>
              </a:r>
              <a:endParaRPr lang="en-US" sz="16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14400" y="3068395"/>
            <a:ext cx="7302500" cy="1742385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2E6ED-6BF7-2949-A0BD-E9B4D1C6DBB3}"/>
              </a:ext>
            </a:extLst>
          </p:cNvPr>
          <p:cNvSpPr txBox="1"/>
          <p:nvPr/>
        </p:nvSpPr>
        <p:spPr>
          <a:xfrm>
            <a:off x="733096" y="1387527"/>
            <a:ext cx="76778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Franklin Gothic Medium"/>
                <a:cs typeface="Franklin Gothic Medium"/>
              </a:rPr>
              <a:t>eventually, everything </a:t>
            </a:r>
          </a:p>
          <a:p>
            <a:pPr algn="ctr"/>
            <a:r>
              <a:rPr lang="en-US" sz="8000" dirty="0">
                <a:latin typeface="Franklin Gothic Medium"/>
                <a:cs typeface="Franklin Gothic Medium"/>
              </a:rPr>
              <a:t>is normal</a:t>
            </a:r>
            <a:endParaRPr lang="en-US" sz="80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632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16307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a die 100 times. What is the probability that the sum of the outcomes exceeds 400?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6662F1-00D2-9743-BABF-BBD3DF7534CF}"/>
                  </a:ext>
                </a:extLst>
              </p14:cNvPr>
              <p14:cNvContentPartPr/>
              <p14:nvPr/>
            </p14:nvContentPartPr>
            <p14:xfrm>
              <a:off x="731880" y="1472040"/>
              <a:ext cx="2911320" cy="40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6662F1-00D2-9743-BABF-BBD3DF753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80" y="1455840"/>
                <a:ext cx="29437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65425E-7C7C-9841-A26C-AB963655FF59}"/>
                  </a:ext>
                </a:extLst>
              </p14:cNvPr>
              <p14:cNvContentPartPr/>
              <p14:nvPr/>
            </p14:nvContentPartPr>
            <p14:xfrm>
              <a:off x="740160" y="1438920"/>
              <a:ext cx="8137080" cy="156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65425E-7C7C-9841-A26C-AB963655FF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60" y="1422720"/>
                <a:ext cx="8169480" cy="15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C47590-284E-B04E-BBDC-AE0CF2527DD2}"/>
                  </a:ext>
                </a:extLst>
              </p14:cNvPr>
              <p14:cNvContentPartPr/>
              <p14:nvPr/>
            </p14:nvContentPartPr>
            <p14:xfrm>
              <a:off x="744120" y="3334320"/>
              <a:ext cx="3367800" cy="95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C47590-284E-B04E-BBDC-AE0CF2527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920" y="3318120"/>
                <a:ext cx="340020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CE0B73-F591-BD4B-BDDD-3C6DF8E58432}"/>
                  </a:ext>
                </a:extLst>
              </p14:cNvPr>
              <p14:cNvContentPartPr/>
              <p14:nvPr/>
            </p14:nvContentPartPr>
            <p14:xfrm>
              <a:off x="4201920" y="3844440"/>
              <a:ext cx="407520" cy="29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CE0B73-F591-BD4B-BDDD-3C6DF8E584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5720" y="3828240"/>
                <a:ext cx="439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492521-316E-1B4E-9F73-67F714189A44}"/>
                  </a:ext>
                </a:extLst>
              </p14:cNvPr>
              <p14:cNvContentPartPr/>
              <p14:nvPr/>
            </p14:nvContentPartPr>
            <p14:xfrm>
              <a:off x="834480" y="4448520"/>
              <a:ext cx="7898400" cy="21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492521-316E-1B4E-9F73-67F714189A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280" y="4432320"/>
                <a:ext cx="7930800" cy="21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10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5838" y="241825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want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confidence error </a:t>
            </a:r>
            <a:r>
              <a:rPr lang="en-US" sz="2800" i="1" dirty="0"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1%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sampling error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Symbol" charset="2"/>
                <a:cs typeface="Symbol" charset="2"/>
              </a:rPr>
              <a:t>e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Garamond"/>
                <a:cs typeface="Garamond"/>
              </a:rPr>
              <a:t>5%</a:t>
            </a:r>
            <a:r>
              <a:rPr lang="en-US" sz="2800" dirty="0">
                <a:latin typeface="Franklin Gothic Medium"/>
                <a:cs typeface="Franklin Gothic Medium"/>
              </a:rPr>
              <a:t>. How many people should we poll?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CE2EBE-CD44-BF41-A0BE-E61CA392E393}"/>
                  </a:ext>
                </a:extLst>
              </p14:cNvPr>
              <p14:cNvContentPartPr/>
              <p14:nvPr/>
            </p14:nvContentPartPr>
            <p14:xfrm>
              <a:off x="587880" y="1195932"/>
              <a:ext cx="8099280" cy="477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CE2EBE-CD44-BF41-A0BE-E61CA392E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1179732"/>
                <a:ext cx="8131320" cy="48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5F238-CFD7-754A-A626-6A3692FE3D03}"/>
                  </a:ext>
                </a:extLst>
              </p14:cNvPr>
              <p14:cNvContentPartPr/>
              <p14:nvPr/>
            </p14:nvContentPartPr>
            <p14:xfrm>
              <a:off x="587880" y="2526492"/>
              <a:ext cx="3536280" cy="47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5F238-CFD7-754A-A626-6A3692FE3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80" y="2510292"/>
                <a:ext cx="35686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9755F3-A100-8F4F-9EEC-03B2E48837DE}"/>
                  </a:ext>
                </a:extLst>
              </p14:cNvPr>
              <p14:cNvContentPartPr/>
              <p14:nvPr/>
            </p14:nvContentPartPr>
            <p14:xfrm>
              <a:off x="7721280" y="1783812"/>
              <a:ext cx="1176480" cy="21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9755F3-A100-8F4F-9EEC-03B2E48837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080" y="1767612"/>
                <a:ext cx="1208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3CCEE1-9CCE-2544-A5AE-50D02B6B3387}"/>
                  </a:ext>
                </a:extLst>
              </p14:cNvPr>
              <p14:cNvContentPartPr/>
              <p14:nvPr/>
            </p14:nvContentPartPr>
            <p14:xfrm>
              <a:off x="612720" y="2038692"/>
              <a:ext cx="6874560" cy="208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3CCEE1-9CCE-2544-A5AE-50D02B6B33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520" y="2022492"/>
                <a:ext cx="690696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C67703-DB0A-DF49-A8F2-5728DE442946}"/>
                  </a:ext>
                </a:extLst>
              </p14:cNvPr>
              <p14:cNvContentPartPr/>
              <p14:nvPr/>
            </p14:nvContentPartPr>
            <p14:xfrm>
              <a:off x="542880" y="5061252"/>
              <a:ext cx="8034120" cy="130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C67703-DB0A-DF49-A8F2-5728DE4429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680" y="5045052"/>
                <a:ext cx="806652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415099-8E89-1E41-BF92-0DE3034A3BA5}"/>
                  </a:ext>
                </a:extLst>
              </p14:cNvPr>
              <p14:cNvContentPartPr/>
              <p14:nvPr/>
            </p14:nvContentPartPr>
            <p14:xfrm>
              <a:off x="587880" y="5703480"/>
              <a:ext cx="2191680" cy="65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415099-8E89-1E41-BF92-0DE3034A3B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680" y="5687280"/>
                <a:ext cx="222408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B2095F-7770-BA4A-B6EB-5980969431CE}"/>
                  </a:ext>
                </a:extLst>
              </p14:cNvPr>
              <p14:cNvContentPartPr/>
              <p14:nvPr/>
            </p14:nvContentPartPr>
            <p14:xfrm>
              <a:off x="4773600" y="6360480"/>
              <a:ext cx="3137400" cy="28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B2095F-7770-BA4A-B6EB-5980969431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57400" y="6344280"/>
                <a:ext cx="31698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B38C24-AC67-E345-81CD-2C163741C95A}"/>
                  </a:ext>
                </a:extLst>
              </p14:cNvPr>
              <p14:cNvContentPartPr/>
              <p14:nvPr/>
            </p14:nvContentPartPr>
            <p14:xfrm>
              <a:off x="5382000" y="5090040"/>
              <a:ext cx="2298600" cy="1073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B38C24-AC67-E345-81CD-2C163741C9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5800" y="5073840"/>
                <a:ext cx="2331000" cy="11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EEBC02-3AED-2F47-95E8-9BB146E10456}"/>
                  </a:ext>
                </a:extLst>
              </p14:cNvPr>
              <p14:cNvContentPartPr/>
              <p14:nvPr/>
            </p14:nvContentPartPr>
            <p14:xfrm>
              <a:off x="2836800" y="5890440"/>
              <a:ext cx="654120" cy="35205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EEBC02-3AED-2F47-95E8-9BB146E104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0600" y="5874241"/>
                <a:ext cx="686520" cy="384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E78ED4-C6E7-AE4A-A6A7-FD514D85411B}"/>
                  </a:ext>
                </a:extLst>
              </p14:cNvPr>
              <p14:cNvContentPartPr/>
              <p14:nvPr/>
            </p14:nvContentPartPr>
            <p14:xfrm>
              <a:off x="1681560" y="4580280"/>
              <a:ext cx="6229440" cy="128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E78ED4-C6E7-AE4A-A6A7-FD514D8541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5360" y="4558680"/>
                <a:ext cx="626724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53CE5F-3BCC-6E40-A003-9AF7CB07EA3A}"/>
                  </a:ext>
                </a:extLst>
              </p14:cNvPr>
              <p14:cNvContentPartPr/>
              <p14:nvPr/>
            </p14:nvContentPartPr>
            <p14:xfrm>
              <a:off x="3038400" y="2923200"/>
              <a:ext cx="4930200" cy="1316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53CE5F-3BCC-6E40-A003-9AF7CB07EA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22200" y="2907000"/>
                <a:ext cx="4962600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9D0D66-48E2-5A41-A614-CDDDD14E841B}"/>
                  </a:ext>
                </a:extLst>
              </p14:cNvPr>
              <p14:cNvContentPartPr/>
              <p14:nvPr/>
            </p14:nvContentPartPr>
            <p14:xfrm>
              <a:off x="3038400" y="4053960"/>
              <a:ext cx="4523040" cy="617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9D0D66-48E2-5A41-A614-CDDDD14E84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2200" y="4037760"/>
                <a:ext cx="455544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08DC29-B8DB-1643-A9F1-C68C5BD6DA89}"/>
                  </a:ext>
                </a:extLst>
              </p14:cNvPr>
              <p14:cNvContentPartPr/>
              <p14:nvPr/>
            </p14:nvContentPartPr>
            <p14:xfrm>
              <a:off x="3009600" y="3346920"/>
              <a:ext cx="1537920" cy="10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08DC29-B8DB-1643-A9F1-C68C5BD6DA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3400" y="3330720"/>
                <a:ext cx="1570320" cy="11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0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21413"/>
            <a:ext cx="826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Drop three points at random on a square. What is the probability that they form an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acute triangle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1465" y="2332137"/>
            <a:ext cx="2921000" cy="2921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70766" y="427947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56264" y="333967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59151" y="2759703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3" idx="5"/>
            <a:endCxn id="12" idx="2"/>
          </p:cNvCxnSpPr>
          <p:nvPr/>
        </p:nvCxnSpPr>
        <p:spPr>
          <a:xfrm>
            <a:off x="1521305" y="3404711"/>
            <a:ext cx="1649461" cy="9128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12" idx="0"/>
          </p:cNvCxnSpPr>
          <p:nvPr/>
        </p:nvCxnSpPr>
        <p:spPr>
          <a:xfrm flipH="1">
            <a:off x="3208866" y="2835903"/>
            <a:ext cx="188385" cy="1443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7"/>
            <a:endCxn id="14" idx="2"/>
          </p:cNvCxnSpPr>
          <p:nvPr/>
        </p:nvCxnSpPr>
        <p:spPr>
          <a:xfrm flipV="1">
            <a:off x="1521305" y="2797803"/>
            <a:ext cx="1837846" cy="553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995332" y="2332137"/>
            <a:ext cx="2921000" cy="2921000"/>
            <a:chOff x="4995332" y="2878674"/>
            <a:chExt cx="2921000" cy="2921000"/>
          </a:xfrm>
        </p:grpSpPr>
        <p:sp>
          <p:nvSpPr>
            <p:cNvPr id="6" name="Oval 5"/>
            <p:cNvSpPr/>
            <p:nvPr/>
          </p:nvSpPr>
          <p:spPr>
            <a:xfrm>
              <a:off x="6917266" y="4516973"/>
              <a:ext cx="76200" cy="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95332" y="2878674"/>
              <a:ext cx="2921000" cy="29210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60998" y="4902207"/>
              <a:ext cx="76200" cy="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325785" y="3230040"/>
              <a:ext cx="76200" cy="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9" idx="7"/>
              <a:endCxn id="10" idx="3"/>
            </p:cNvCxnSpPr>
            <p:nvPr/>
          </p:nvCxnSpPr>
          <p:spPr>
            <a:xfrm flipV="1">
              <a:off x="5526039" y="3295081"/>
              <a:ext cx="1810905" cy="161828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0"/>
              <a:endCxn id="10" idx="4"/>
            </p:cNvCxnSpPr>
            <p:nvPr/>
          </p:nvCxnSpPr>
          <p:spPr>
            <a:xfrm flipV="1">
              <a:off x="6955366" y="3306240"/>
              <a:ext cx="408519" cy="121073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" idx="6"/>
              <a:endCxn id="6" idx="2"/>
            </p:cNvCxnSpPr>
            <p:nvPr/>
          </p:nvCxnSpPr>
          <p:spPr>
            <a:xfrm flipV="1">
              <a:off x="5537198" y="4555073"/>
              <a:ext cx="1380068" cy="38523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0F599-B002-5047-83EA-6928A28E621F}"/>
                  </a:ext>
                </a:extLst>
              </p14:cNvPr>
              <p14:cNvContentPartPr/>
              <p14:nvPr/>
            </p14:nvContentPartPr>
            <p14:xfrm>
              <a:off x="801720" y="2952000"/>
              <a:ext cx="7569720" cy="341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0F599-B002-5047-83EA-6928A28E6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2935800"/>
                <a:ext cx="7602120" cy="34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B69DC-B0BC-0044-9C5C-6FC0856E6B1D}"/>
              </a:ext>
            </a:extLst>
          </p:cNvPr>
          <p:cNvSpPr/>
          <p:nvPr/>
        </p:nvSpPr>
        <p:spPr>
          <a:xfrm>
            <a:off x="257575" y="345555"/>
            <a:ext cx="8641724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uniform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indicate whether the triangle with the given vertices is acute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is_acute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x3, y3):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x0, y0):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(x1 - x0) * (x2 - x0) + (y1 - y0) * (y2 - y0)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a1 = dot(x2, y2, x3, y3, x1, y1)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 = dot(x3, y3, x1, y1, x2, y2)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a3 = dot(x1, y1, x2, y2, x3, y3)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 &gt; 0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 &gt; 0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a3 &gt;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 the fraction of acute triangles among n random samples</a:t>
            </a: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whose vertices are chosen uniformly at random in a square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simulate_triangles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uniform(0.0, 1.0)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sum([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is_acute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(U(), U(), U(), U(), U(), U()) \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(n)]) /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6D6A2-96F5-1542-9F65-47DC94CEEB80}"/>
              </a:ext>
            </a:extLst>
          </p:cNvPr>
          <p:cNvSpPr/>
          <p:nvPr/>
        </p:nvSpPr>
        <p:spPr>
          <a:xfrm>
            <a:off x="257574" y="4964183"/>
            <a:ext cx="864172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simulate_triangles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(664)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0.27259036144578314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simulate_triangles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(664)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0.29668674698795183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simulate_triangles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(664)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0.28463855421686746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AA8CAD-C80F-9F4F-99F4-828DF558426C}"/>
                  </a:ext>
                </a:extLst>
              </p14:cNvPr>
              <p14:cNvContentPartPr/>
              <p14:nvPr/>
            </p14:nvContentPartPr>
            <p14:xfrm>
              <a:off x="4300560" y="5073480"/>
              <a:ext cx="4144680" cy="23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AA8CAD-C80F-9F4F-99F4-828DF5584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360" y="5057280"/>
                <a:ext cx="417708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98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CB2A1-1D21-8A40-9731-0EC3C6D9E797}"/>
              </a:ext>
            </a:extLst>
          </p:cNvPr>
          <p:cNvSpPr txBox="1"/>
          <p:nvPr/>
        </p:nvSpPr>
        <p:spPr>
          <a:xfrm>
            <a:off x="483745" y="130396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Markov’s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inequality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A839-F0C5-3C42-985E-B00F422DE6E0}"/>
              </a:ext>
            </a:extLst>
          </p:cNvPr>
          <p:cNvSpPr txBox="1"/>
          <p:nvPr/>
        </p:nvSpPr>
        <p:spPr>
          <a:xfrm>
            <a:off x="483745" y="2475119"/>
            <a:ext cx="1802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Chebyshev’s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inequality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6AE44-4B97-AE4E-9051-9538161F6CCD}"/>
              </a:ext>
            </a:extLst>
          </p:cNvPr>
          <p:cNvSpPr txBox="1"/>
          <p:nvPr/>
        </p:nvSpPr>
        <p:spPr>
          <a:xfrm>
            <a:off x="483745" y="3567276"/>
            <a:ext cx="2100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weak law of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5FA91-2B96-A347-8A36-4BC38CCBF32F}"/>
              </a:ext>
            </a:extLst>
          </p:cNvPr>
          <p:cNvSpPr txBox="1"/>
          <p:nvPr/>
        </p:nvSpPr>
        <p:spPr>
          <a:xfrm>
            <a:off x="483745" y="4800727"/>
            <a:ext cx="184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central limit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974AB-F359-4F46-BD8F-5D5B48B4D0BC}"/>
              </a:ext>
            </a:extLst>
          </p:cNvPr>
          <p:cNvSpPr txBox="1"/>
          <p:nvPr/>
        </p:nvSpPr>
        <p:spPr>
          <a:xfrm>
            <a:off x="2979642" y="588468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6E96F-1245-BC4B-BF91-ECF1B7E89EEF}"/>
              </a:ext>
            </a:extLst>
          </p:cNvPr>
          <p:cNvSpPr txBox="1"/>
          <p:nvPr/>
        </p:nvSpPr>
        <p:spPr>
          <a:xfrm>
            <a:off x="5966582" y="1303961"/>
            <a:ext cx="224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one-sided,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often imprecise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4BF57-631D-5649-9423-313DF0B33364}"/>
              </a:ext>
            </a:extLst>
          </p:cNvPr>
          <p:cNvSpPr txBox="1"/>
          <p:nvPr/>
        </p:nvSpPr>
        <p:spPr>
          <a:xfrm>
            <a:off x="2979642" y="1488627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] </a:t>
            </a:r>
            <a:r>
              <a:rPr lang="en-US" sz="2400" dirty="0">
                <a:latin typeface="Franklin Gothic Medium"/>
                <a:cs typeface="Franklin Gothic Medium"/>
              </a:rPr>
              <a:t>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14A1C-873A-0749-AD01-8609158A20C4}"/>
              </a:ext>
            </a:extLst>
          </p:cNvPr>
          <p:cNvSpPr txBox="1"/>
          <p:nvPr/>
        </p:nvSpPr>
        <p:spPr>
          <a:xfrm>
            <a:off x="5966582" y="588468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weakness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2F12-8A07-5941-AFB4-5EC44EB73040}"/>
              </a:ext>
            </a:extLst>
          </p:cNvPr>
          <p:cNvSpPr txBox="1"/>
          <p:nvPr/>
        </p:nvSpPr>
        <p:spPr>
          <a:xfrm>
            <a:off x="2979642" y="2659785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2400" dirty="0">
                <a:latin typeface="Franklin Gothic Medium"/>
                <a:cs typeface="Franklin Gothic Medium"/>
              </a:rPr>
              <a:t> and </a:t>
            </a:r>
            <a:r>
              <a:rPr lang="en-US" sz="24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2D488-6165-4342-92DE-0758ABB7BAE1}"/>
              </a:ext>
            </a:extLst>
          </p:cNvPr>
          <p:cNvSpPr txBox="1"/>
          <p:nvPr/>
        </p:nvSpPr>
        <p:spPr>
          <a:xfrm>
            <a:off x="2979642" y="3567276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pairwise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F2FC1-0512-6342-BE23-2EC73F593BA5}"/>
              </a:ext>
            </a:extLst>
          </p:cNvPr>
          <p:cNvSpPr txBox="1"/>
          <p:nvPr/>
        </p:nvSpPr>
        <p:spPr>
          <a:xfrm>
            <a:off x="2979642" y="4800727"/>
            <a:ext cx="244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of many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575DC-49B4-1C47-9987-4B6F0FC832A6}"/>
              </a:ext>
            </a:extLst>
          </p:cNvPr>
          <p:cNvSpPr txBox="1"/>
          <p:nvPr/>
        </p:nvSpPr>
        <p:spPr>
          <a:xfrm>
            <a:off x="483745" y="588468"/>
            <a:ext cx="120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9DB47-7599-1D4A-B183-D19D3101270F}"/>
              </a:ext>
            </a:extLst>
          </p:cNvPr>
          <p:cNvSpPr txBox="1"/>
          <p:nvPr/>
        </p:nvSpPr>
        <p:spPr>
          <a:xfrm>
            <a:off x="5966582" y="2453721"/>
            <a:ext cx="1696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sometimes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imprecise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86580-1BE3-9146-ACC4-873F5F684937}"/>
              </a:ext>
            </a:extLst>
          </p:cNvPr>
          <p:cNvSpPr txBox="1"/>
          <p:nvPr/>
        </p:nvSpPr>
        <p:spPr>
          <a:xfrm>
            <a:off x="5966582" y="3751942"/>
            <a:ext cx="227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often imprecise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2455D-AC0F-0941-BA69-6E11447CC5D2}"/>
              </a:ext>
            </a:extLst>
          </p:cNvPr>
          <p:cNvSpPr txBox="1"/>
          <p:nvPr/>
        </p:nvSpPr>
        <p:spPr>
          <a:xfrm>
            <a:off x="5966582" y="4985393"/>
            <a:ext cx="256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no rigorous bound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5C85A8-248E-DB41-AED7-2CC1FF65B188}"/>
              </a:ext>
            </a:extLst>
          </p:cNvPr>
          <p:cNvCxnSpPr>
            <a:cxnSpLocks/>
          </p:cNvCxnSpPr>
          <p:nvPr/>
        </p:nvCxnSpPr>
        <p:spPr>
          <a:xfrm>
            <a:off x="510621" y="1149178"/>
            <a:ext cx="816382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0A5E73-8BCD-0943-A0F3-84E89BB1FA69}"/>
              </a:ext>
            </a:extLst>
          </p:cNvPr>
          <p:cNvCxnSpPr>
            <a:cxnSpLocks/>
          </p:cNvCxnSpPr>
          <p:nvPr/>
        </p:nvCxnSpPr>
        <p:spPr>
          <a:xfrm>
            <a:off x="510621" y="5811790"/>
            <a:ext cx="816382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1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750D-2D81-6A42-8C1A-1028A8EE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law of large numbers</a:t>
            </a:r>
          </a:p>
        </p:txBody>
      </p:sp>
      <p:pic>
        <p:nvPicPr>
          <p:cNvPr id="3" name="Picture 2" descr="samples.pdf">
            <a:extLst>
              <a:ext uri="{FF2B5EF4-FFF2-40B4-BE49-F238E27FC236}">
                <a16:creationId xmlns:a16="http://schemas.microsoft.com/office/drawing/2014/main" id="{1F08B827-82D6-D44E-A30E-93645B75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5" y="944342"/>
            <a:ext cx="4440070" cy="33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6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7D30-3CFA-6A47-8213-F7279715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law of large numbers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716E23-0443-CD47-9F08-CEE398E4DA57}"/>
              </a:ext>
            </a:extLst>
          </p:cNvPr>
          <p:cNvGrpSpPr/>
          <p:nvPr/>
        </p:nvGrpSpPr>
        <p:grpSpPr>
          <a:xfrm>
            <a:off x="914400" y="3714750"/>
            <a:ext cx="7302500" cy="1657350"/>
            <a:chOff x="914400" y="3702050"/>
            <a:chExt cx="7302500" cy="1657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00192F-6B49-BB4C-8777-71EA8BA48DCA}"/>
                </a:ext>
              </a:extLst>
            </p:cNvPr>
            <p:cNvSpPr/>
            <p:nvPr/>
          </p:nvSpPr>
          <p:spPr>
            <a:xfrm>
              <a:off x="914400" y="3702050"/>
              <a:ext cx="7302500" cy="165735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C5FB5-0246-C64C-A60A-2008A81367EC}"/>
                </a:ext>
              </a:extLst>
            </p:cNvPr>
            <p:cNvSpPr txBox="1"/>
            <p:nvPr/>
          </p:nvSpPr>
          <p:spPr>
            <a:xfrm>
              <a:off x="2647026" y="4537680"/>
              <a:ext cx="3868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(lim</a:t>
              </a:r>
              <a:r>
                <a:rPr lang="en-US" sz="2800" i="1" baseline="-25000" dirty="0">
                  <a:latin typeface="Garamond"/>
                  <a:cs typeface="Garamond"/>
                </a:rPr>
                <a:t>n → ∞</a:t>
              </a:r>
              <a:r>
                <a:rPr lang="en-US" sz="2800" baseline="-25000" dirty="0"/>
                <a:t>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/</a:t>
              </a:r>
              <a:r>
                <a:rPr lang="en-US" sz="2800" i="1" dirty="0">
                  <a:latin typeface="Garamond"/>
                  <a:cs typeface="Garamond"/>
                </a:rPr>
                <a:t>n =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7BC198-15DA-144F-9627-9AA55ECB21F2}"/>
              </a:ext>
            </a:extLst>
          </p:cNvPr>
          <p:cNvSpPr txBox="1"/>
          <p:nvPr/>
        </p:nvSpPr>
        <p:spPr>
          <a:xfrm>
            <a:off x="457200" y="1300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 / 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7D497-DDBE-224B-9181-4795113F3352}"/>
              </a:ext>
            </a:extLst>
          </p:cNvPr>
          <p:cNvSpPr txBox="1"/>
          <p:nvPr/>
        </p:nvSpPr>
        <p:spPr>
          <a:xfrm>
            <a:off x="457199" y="2214890"/>
            <a:ext cx="449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,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96909-F58C-D544-8DEC-C8DE942A2AFA}"/>
              </a:ext>
            </a:extLst>
          </p:cNvPr>
          <p:cNvSpPr txBox="1"/>
          <p:nvPr/>
        </p:nvSpPr>
        <p:spPr>
          <a:xfrm>
            <a:off x="1073150" y="3858255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baseline="30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dirty="0">
                <a:latin typeface="Franklin Gothic Medium"/>
                <a:cs typeface="Franklin Gothic Medium"/>
              </a:rPr>
              <a:t>is finite then</a:t>
            </a:r>
            <a:endParaRPr lang="en-US" sz="28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7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Chebyshev’s</a:t>
            </a:r>
            <a:r>
              <a:rPr lang="en-US" dirty="0"/>
              <a:t> inequality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168090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every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600" y="2426210"/>
            <a:ext cx="3861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(|</a:t>
            </a:r>
            <a:r>
              <a:rPr lang="en-US" sz="2800" i="1" dirty="0">
                <a:latin typeface="Garamond"/>
                <a:cs typeface="Garamond"/>
              </a:rPr>
              <a:t>X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| ≥ </a:t>
            </a:r>
            <a:r>
              <a:rPr lang="en-US" sz="2800" i="1" dirty="0" err="1">
                <a:latin typeface="Garamond"/>
                <a:cs typeface="Garamond"/>
              </a:rPr>
              <a:t>t</a:t>
            </a:r>
            <a:r>
              <a:rPr lang="en-US" sz="2800" i="1" dirty="0" err="1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 ≤ 1 / 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6550"/>
            <a:ext cx="7302500" cy="22606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450" y="3147752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√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  <a:endParaRPr lang="en-US" sz="28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A052A8-6FA0-1347-B37F-AD685BDD0901}"/>
                  </a:ext>
                </a:extLst>
              </p14:cNvPr>
              <p14:cNvContentPartPr/>
              <p14:nvPr/>
            </p14:nvContentPartPr>
            <p14:xfrm>
              <a:off x="966240" y="4119840"/>
              <a:ext cx="7968600" cy="238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A052A8-6FA0-1347-B37F-AD685BDD09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040" y="4103640"/>
                <a:ext cx="8001000" cy="24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42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 flipV="1">
            <a:off x="4222141" y="1507035"/>
            <a:ext cx="0" cy="1314449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8093916" y="5323385"/>
            <a:ext cx="311150" cy="260350"/>
          </a:xfrm>
          <a:custGeom>
            <a:avLst/>
            <a:gdLst>
              <a:gd name="connsiteX0" fmla="*/ 311150 w 311150"/>
              <a:gd name="connsiteY0" fmla="*/ 247650 h 260350"/>
              <a:gd name="connsiteX1" fmla="*/ 107950 w 311150"/>
              <a:gd name="connsiteY1" fmla="*/ 69850 h 260350"/>
              <a:gd name="connsiteX2" fmla="*/ 0 w 311150"/>
              <a:gd name="connsiteY2" fmla="*/ 0 h 260350"/>
              <a:gd name="connsiteX3" fmla="*/ 0 w 311150"/>
              <a:gd name="connsiteY3" fmla="*/ 260350 h 260350"/>
              <a:gd name="connsiteX4" fmla="*/ 311150 w 311150"/>
              <a:gd name="connsiteY4" fmla="*/ 2476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260350">
                <a:moveTo>
                  <a:pt x="311150" y="247650"/>
                </a:moveTo>
                <a:lnTo>
                  <a:pt x="107950" y="69850"/>
                </a:lnTo>
                <a:lnTo>
                  <a:pt x="0" y="0"/>
                </a:lnTo>
                <a:lnTo>
                  <a:pt x="0" y="260350"/>
                </a:lnTo>
                <a:lnTo>
                  <a:pt x="311150" y="2476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91816" y="5164635"/>
            <a:ext cx="1054100" cy="400050"/>
          </a:xfrm>
          <a:custGeom>
            <a:avLst/>
            <a:gdLst>
              <a:gd name="connsiteX0" fmla="*/ 0 w 1054100"/>
              <a:gd name="connsiteY0" fmla="*/ 400050 h 400050"/>
              <a:gd name="connsiteX1" fmla="*/ 527050 w 1054100"/>
              <a:gd name="connsiteY1" fmla="*/ 63500 h 400050"/>
              <a:gd name="connsiteX2" fmla="*/ 742950 w 1054100"/>
              <a:gd name="connsiteY2" fmla="*/ 0 h 400050"/>
              <a:gd name="connsiteX3" fmla="*/ 927100 w 1054100"/>
              <a:gd name="connsiteY3" fmla="*/ 133350 h 400050"/>
              <a:gd name="connsiteX4" fmla="*/ 984250 w 1054100"/>
              <a:gd name="connsiteY4" fmla="*/ 158750 h 400050"/>
              <a:gd name="connsiteX5" fmla="*/ 1054100 w 1054100"/>
              <a:gd name="connsiteY5" fmla="*/ 139700 h 400050"/>
              <a:gd name="connsiteX6" fmla="*/ 1047750 w 1054100"/>
              <a:gd name="connsiteY6" fmla="*/ 400050 h 400050"/>
              <a:gd name="connsiteX7" fmla="*/ 0 w 1054100"/>
              <a:gd name="connsiteY7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400050">
                <a:moveTo>
                  <a:pt x="0" y="400050"/>
                </a:moveTo>
                <a:lnTo>
                  <a:pt x="527050" y="63500"/>
                </a:lnTo>
                <a:lnTo>
                  <a:pt x="742950" y="0"/>
                </a:lnTo>
                <a:lnTo>
                  <a:pt x="927100" y="133350"/>
                </a:lnTo>
                <a:lnTo>
                  <a:pt x="984250" y="158750"/>
                </a:lnTo>
                <a:lnTo>
                  <a:pt x="1054100" y="139700"/>
                </a:lnTo>
                <a:lnTo>
                  <a:pt x="1047750" y="400050"/>
                </a:lnTo>
                <a:lnTo>
                  <a:pt x="0" y="4000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5466" y="5564684"/>
            <a:ext cx="4413250" cy="127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69916" y="4262935"/>
            <a:ext cx="0" cy="13081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61916" y="4262935"/>
            <a:ext cx="0" cy="130810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45916" y="4262935"/>
            <a:ext cx="0" cy="130810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77916" y="42629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093916" y="42629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998166" y="4377139"/>
            <a:ext cx="4413250" cy="1200245"/>
          </a:xfrm>
          <a:custGeom>
            <a:avLst/>
            <a:gdLst>
              <a:gd name="connsiteX0" fmla="*/ 0 w 4450624"/>
              <a:gd name="connsiteY0" fmla="*/ 1187545 h 1223028"/>
              <a:gd name="connsiteX1" fmla="*/ 673100 w 4450624"/>
              <a:gd name="connsiteY1" fmla="*/ 800195 h 1223028"/>
              <a:gd name="connsiteX2" fmla="*/ 1066800 w 4450624"/>
              <a:gd name="connsiteY2" fmla="*/ 927195 h 1223028"/>
              <a:gd name="connsiteX3" fmla="*/ 1962150 w 4450624"/>
              <a:gd name="connsiteY3" fmla="*/ 476345 h 1223028"/>
              <a:gd name="connsiteX4" fmla="*/ 2444750 w 4450624"/>
              <a:gd name="connsiteY4" fmla="*/ 774795 h 1223028"/>
              <a:gd name="connsiteX5" fmla="*/ 2870200 w 4450624"/>
              <a:gd name="connsiteY5" fmla="*/ 95 h 1223028"/>
              <a:gd name="connsiteX6" fmla="*/ 3486150 w 4450624"/>
              <a:gd name="connsiteY6" fmla="*/ 831945 h 1223028"/>
              <a:gd name="connsiteX7" fmla="*/ 4102100 w 4450624"/>
              <a:gd name="connsiteY7" fmla="*/ 958945 h 1223028"/>
              <a:gd name="connsiteX8" fmla="*/ 4413250 w 4450624"/>
              <a:gd name="connsiteY8" fmla="*/ 1200245 h 1223028"/>
              <a:gd name="connsiteX9" fmla="*/ 4445000 w 4450624"/>
              <a:gd name="connsiteY9" fmla="*/ 1212945 h 1223028"/>
              <a:gd name="connsiteX0" fmla="*/ 0 w 4413250"/>
              <a:gd name="connsiteY0" fmla="*/ 1187545 h 1200245"/>
              <a:gd name="connsiteX1" fmla="*/ 673100 w 4413250"/>
              <a:gd name="connsiteY1" fmla="*/ 800195 h 1200245"/>
              <a:gd name="connsiteX2" fmla="*/ 1066800 w 4413250"/>
              <a:gd name="connsiteY2" fmla="*/ 927195 h 1200245"/>
              <a:gd name="connsiteX3" fmla="*/ 1962150 w 4413250"/>
              <a:gd name="connsiteY3" fmla="*/ 476345 h 1200245"/>
              <a:gd name="connsiteX4" fmla="*/ 2444750 w 4413250"/>
              <a:gd name="connsiteY4" fmla="*/ 774795 h 1200245"/>
              <a:gd name="connsiteX5" fmla="*/ 2870200 w 4413250"/>
              <a:gd name="connsiteY5" fmla="*/ 95 h 1200245"/>
              <a:gd name="connsiteX6" fmla="*/ 3486150 w 4413250"/>
              <a:gd name="connsiteY6" fmla="*/ 831945 h 1200245"/>
              <a:gd name="connsiteX7" fmla="*/ 4102100 w 4413250"/>
              <a:gd name="connsiteY7" fmla="*/ 958945 h 1200245"/>
              <a:gd name="connsiteX8" fmla="*/ 4413250 w 4413250"/>
              <a:gd name="connsiteY8" fmla="*/ 1200245 h 120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3250" h="1200245">
                <a:moveTo>
                  <a:pt x="0" y="1187545"/>
                </a:moveTo>
                <a:cubicBezTo>
                  <a:pt x="247650" y="1015566"/>
                  <a:pt x="495300" y="843587"/>
                  <a:pt x="673100" y="800195"/>
                </a:cubicBezTo>
                <a:cubicBezTo>
                  <a:pt x="850900" y="756803"/>
                  <a:pt x="851958" y="981170"/>
                  <a:pt x="1066800" y="927195"/>
                </a:cubicBezTo>
                <a:cubicBezTo>
                  <a:pt x="1281642" y="873220"/>
                  <a:pt x="1732492" y="501745"/>
                  <a:pt x="1962150" y="476345"/>
                </a:cubicBezTo>
                <a:cubicBezTo>
                  <a:pt x="2191808" y="450945"/>
                  <a:pt x="2293408" y="854170"/>
                  <a:pt x="2444750" y="774795"/>
                </a:cubicBezTo>
                <a:cubicBezTo>
                  <a:pt x="2596092" y="695420"/>
                  <a:pt x="2696633" y="-9430"/>
                  <a:pt x="2870200" y="95"/>
                </a:cubicBezTo>
                <a:cubicBezTo>
                  <a:pt x="3043767" y="9620"/>
                  <a:pt x="3280833" y="672137"/>
                  <a:pt x="3486150" y="831945"/>
                </a:cubicBezTo>
                <a:cubicBezTo>
                  <a:pt x="3691467" y="991753"/>
                  <a:pt x="3947583" y="897562"/>
                  <a:pt x="4102100" y="958945"/>
                </a:cubicBezTo>
                <a:cubicBezTo>
                  <a:pt x="4256617" y="1020328"/>
                  <a:pt x="4356100" y="1157912"/>
                  <a:pt x="4413250" y="120024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109881">
            <a:off x="3745134" y="4965036"/>
            <a:ext cx="1988400" cy="411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Franklin Gothic Medium"/>
                <a:cs typeface="Franklin Gothic Medium"/>
              </a:rPr>
              <a:t>p.m.f</a:t>
            </a:r>
            <a:r>
              <a:rPr lang="en-US" dirty="0">
                <a:latin typeface="Franklin Gothic Medium"/>
                <a:cs typeface="Franklin Gothic Medium"/>
              </a:rPr>
              <a:t>. / </a:t>
            </a:r>
            <a:r>
              <a:rPr lang="en-US" dirty="0" err="1">
                <a:latin typeface="Franklin Gothic Medium"/>
                <a:cs typeface="Franklin Gothic Medium"/>
              </a:rPr>
              <a:t>p.d.f</a:t>
            </a:r>
            <a:r>
              <a:rPr lang="en-US" dirty="0">
                <a:latin typeface="Franklin Gothic Medium"/>
                <a:cs typeface="Franklin Gothic Medium"/>
              </a:rPr>
              <a:t>. of </a:t>
            </a:r>
            <a:r>
              <a:rPr lang="en-US" i="1" dirty="0">
                <a:latin typeface="Garamond"/>
                <a:cs typeface="Garamond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51924" y="3794920"/>
            <a:ext cx="46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3387" y="3801270"/>
            <a:ext cx="103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latin typeface="Garamond"/>
                <a:cs typeface="Garamond"/>
              </a:rPr>
              <a:t> – </a:t>
            </a:r>
            <a:r>
              <a:rPr lang="en-US" sz="2400" i="1" dirty="0" err="1">
                <a:latin typeface="Garamond"/>
                <a:cs typeface="Garamond"/>
              </a:rPr>
              <a:t>t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2442" y="3815855"/>
            <a:ext cx="108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latin typeface="Garamond"/>
                <a:cs typeface="Garamond"/>
              </a:rPr>
              <a:t> + </a:t>
            </a:r>
            <a:r>
              <a:rPr lang="en-US" sz="2400" i="1" dirty="0" err="1">
                <a:latin typeface="Garamond"/>
                <a:cs typeface="Garamond"/>
              </a:rPr>
              <a:t>t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69916" y="5240835"/>
            <a:ext cx="508000" cy="0"/>
          </a:xfrm>
          <a:prstGeom prst="straightConnector1">
            <a:avLst/>
          </a:prstGeom>
          <a:ln w="63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12399" y="4823620"/>
            <a:ext cx="46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57200" y="4529029"/>
            <a:ext cx="3861324" cy="523220"/>
            <a:chOff x="2641600" y="2426210"/>
            <a:chExt cx="3861324" cy="523220"/>
          </a:xfrm>
        </p:grpSpPr>
        <p:sp>
          <p:nvSpPr>
            <p:cNvPr id="47" name="Rectangle 46"/>
            <p:cNvSpPr/>
            <p:nvPr/>
          </p:nvSpPr>
          <p:spPr>
            <a:xfrm>
              <a:off x="3061454" y="2578100"/>
              <a:ext cx="1948696" cy="358630"/>
            </a:xfrm>
            <a:prstGeom prst="rect">
              <a:avLst/>
            </a:prstGeom>
            <a:pattFill prst="ltDnDiag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1600" y="2426210"/>
              <a:ext cx="386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(|</a:t>
              </a:r>
              <a:r>
                <a:rPr lang="en-US" sz="2800" i="1" dirty="0">
                  <a:latin typeface="Garamond"/>
                  <a:cs typeface="Garamond"/>
                </a:rPr>
                <a:t>X –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 err="1"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) ≤ 1 / </a:t>
              </a:r>
              <a:r>
                <a:rPr lang="en-US" sz="2800" i="1" dirty="0"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</p:grpSp>
      <p:sp>
        <p:nvSpPr>
          <p:cNvPr id="50" name="Freeform 49"/>
          <p:cNvSpPr/>
          <p:nvPr/>
        </p:nvSpPr>
        <p:spPr>
          <a:xfrm>
            <a:off x="8317891" y="2605585"/>
            <a:ext cx="311150" cy="260350"/>
          </a:xfrm>
          <a:custGeom>
            <a:avLst/>
            <a:gdLst>
              <a:gd name="connsiteX0" fmla="*/ 311150 w 311150"/>
              <a:gd name="connsiteY0" fmla="*/ 247650 h 260350"/>
              <a:gd name="connsiteX1" fmla="*/ 107950 w 311150"/>
              <a:gd name="connsiteY1" fmla="*/ 69850 h 260350"/>
              <a:gd name="connsiteX2" fmla="*/ 0 w 311150"/>
              <a:gd name="connsiteY2" fmla="*/ 0 h 260350"/>
              <a:gd name="connsiteX3" fmla="*/ 0 w 311150"/>
              <a:gd name="connsiteY3" fmla="*/ 260350 h 260350"/>
              <a:gd name="connsiteX4" fmla="*/ 311150 w 311150"/>
              <a:gd name="connsiteY4" fmla="*/ 2476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260350">
                <a:moveTo>
                  <a:pt x="311150" y="247650"/>
                </a:moveTo>
                <a:lnTo>
                  <a:pt x="107950" y="69850"/>
                </a:lnTo>
                <a:lnTo>
                  <a:pt x="0" y="0"/>
                </a:lnTo>
                <a:lnTo>
                  <a:pt x="0" y="260350"/>
                </a:lnTo>
                <a:lnTo>
                  <a:pt x="311150" y="2476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4209441" y="2846884"/>
            <a:ext cx="4413250" cy="127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793891" y="1545135"/>
            <a:ext cx="0" cy="13081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17891" y="15451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4222141" y="1659339"/>
            <a:ext cx="4413250" cy="1200245"/>
          </a:xfrm>
          <a:custGeom>
            <a:avLst/>
            <a:gdLst>
              <a:gd name="connsiteX0" fmla="*/ 0 w 4450624"/>
              <a:gd name="connsiteY0" fmla="*/ 1187545 h 1223028"/>
              <a:gd name="connsiteX1" fmla="*/ 673100 w 4450624"/>
              <a:gd name="connsiteY1" fmla="*/ 800195 h 1223028"/>
              <a:gd name="connsiteX2" fmla="*/ 1066800 w 4450624"/>
              <a:gd name="connsiteY2" fmla="*/ 927195 h 1223028"/>
              <a:gd name="connsiteX3" fmla="*/ 1962150 w 4450624"/>
              <a:gd name="connsiteY3" fmla="*/ 476345 h 1223028"/>
              <a:gd name="connsiteX4" fmla="*/ 2444750 w 4450624"/>
              <a:gd name="connsiteY4" fmla="*/ 774795 h 1223028"/>
              <a:gd name="connsiteX5" fmla="*/ 2870200 w 4450624"/>
              <a:gd name="connsiteY5" fmla="*/ 95 h 1223028"/>
              <a:gd name="connsiteX6" fmla="*/ 3486150 w 4450624"/>
              <a:gd name="connsiteY6" fmla="*/ 831945 h 1223028"/>
              <a:gd name="connsiteX7" fmla="*/ 4102100 w 4450624"/>
              <a:gd name="connsiteY7" fmla="*/ 958945 h 1223028"/>
              <a:gd name="connsiteX8" fmla="*/ 4413250 w 4450624"/>
              <a:gd name="connsiteY8" fmla="*/ 1200245 h 1223028"/>
              <a:gd name="connsiteX9" fmla="*/ 4445000 w 4450624"/>
              <a:gd name="connsiteY9" fmla="*/ 1212945 h 1223028"/>
              <a:gd name="connsiteX0" fmla="*/ 0 w 4413250"/>
              <a:gd name="connsiteY0" fmla="*/ 1187545 h 1200245"/>
              <a:gd name="connsiteX1" fmla="*/ 673100 w 4413250"/>
              <a:gd name="connsiteY1" fmla="*/ 800195 h 1200245"/>
              <a:gd name="connsiteX2" fmla="*/ 1066800 w 4413250"/>
              <a:gd name="connsiteY2" fmla="*/ 927195 h 1200245"/>
              <a:gd name="connsiteX3" fmla="*/ 1962150 w 4413250"/>
              <a:gd name="connsiteY3" fmla="*/ 476345 h 1200245"/>
              <a:gd name="connsiteX4" fmla="*/ 2444750 w 4413250"/>
              <a:gd name="connsiteY4" fmla="*/ 774795 h 1200245"/>
              <a:gd name="connsiteX5" fmla="*/ 2870200 w 4413250"/>
              <a:gd name="connsiteY5" fmla="*/ 95 h 1200245"/>
              <a:gd name="connsiteX6" fmla="*/ 3486150 w 4413250"/>
              <a:gd name="connsiteY6" fmla="*/ 831945 h 1200245"/>
              <a:gd name="connsiteX7" fmla="*/ 4102100 w 4413250"/>
              <a:gd name="connsiteY7" fmla="*/ 958945 h 1200245"/>
              <a:gd name="connsiteX8" fmla="*/ 4413250 w 4413250"/>
              <a:gd name="connsiteY8" fmla="*/ 1200245 h 120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3250" h="1200245">
                <a:moveTo>
                  <a:pt x="0" y="1187545"/>
                </a:moveTo>
                <a:cubicBezTo>
                  <a:pt x="247650" y="1015566"/>
                  <a:pt x="495300" y="843587"/>
                  <a:pt x="673100" y="800195"/>
                </a:cubicBezTo>
                <a:cubicBezTo>
                  <a:pt x="850900" y="756803"/>
                  <a:pt x="851958" y="981170"/>
                  <a:pt x="1066800" y="927195"/>
                </a:cubicBezTo>
                <a:cubicBezTo>
                  <a:pt x="1281642" y="873220"/>
                  <a:pt x="1732492" y="501745"/>
                  <a:pt x="1962150" y="476345"/>
                </a:cubicBezTo>
                <a:cubicBezTo>
                  <a:pt x="2191808" y="450945"/>
                  <a:pt x="2293408" y="854170"/>
                  <a:pt x="2444750" y="774795"/>
                </a:cubicBezTo>
                <a:cubicBezTo>
                  <a:pt x="2596092" y="695420"/>
                  <a:pt x="2696633" y="-9430"/>
                  <a:pt x="2870200" y="95"/>
                </a:cubicBezTo>
                <a:cubicBezTo>
                  <a:pt x="3043767" y="9620"/>
                  <a:pt x="3280833" y="672137"/>
                  <a:pt x="3486150" y="831945"/>
                </a:cubicBezTo>
                <a:cubicBezTo>
                  <a:pt x="3691467" y="991753"/>
                  <a:pt x="3947583" y="897562"/>
                  <a:pt x="4102100" y="958945"/>
                </a:cubicBezTo>
                <a:cubicBezTo>
                  <a:pt x="4256617" y="1020328"/>
                  <a:pt x="4356100" y="1157912"/>
                  <a:pt x="4413250" y="120024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20109881">
            <a:off x="3969109" y="2247236"/>
            <a:ext cx="1988400" cy="411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Franklin Gothic Medium"/>
                <a:cs typeface="Franklin Gothic Medium"/>
              </a:rPr>
              <a:t>p.m.f</a:t>
            </a:r>
            <a:r>
              <a:rPr lang="en-US" dirty="0">
                <a:latin typeface="Franklin Gothic Medium"/>
                <a:cs typeface="Franklin Gothic Medium"/>
              </a:rPr>
              <a:t>. / </a:t>
            </a:r>
            <a:r>
              <a:rPr lang="en-US" dirty="0" err="1">
                <a:latin typeface="Franklin Gothic Medium"/>
                <a:cs typeface="Franklin Gothic Medium"/>
              </a:rPr>
              <a:t>p.d.f</a:t>
            </a:r>
            <a:r>
              <a:rPr lang="en-US" dirty="0">
                <a:latin typeface="Franklin Gothic Medium"/>
                <a:cs typeface="Franklin Gothic Medium"/>
              </a:rPr>
              <a:t>. of </a:t>
            </a:r>
            <a:r>
              <a:rPr lang="en-US" i="1" dirty="0">
                <a:latin typeface="Garamond"/>
                <a:cs typeface="Garamond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69865" y="1096074"/>
            <a:ext cx="46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21217" y="1098055"/>
            <a:ext cx="39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a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7200" y="1995399"/>
            <a:ext cx="2937869" cy="523220"/>
            <a:chOff x="457200" y="2082365"/>
            <a:chExt cx="2937869" cy="523220"/>
          </a:xfrm>
        </p:grpSpPr>
        <p:sp>
          <p:nvSpPr>
            <p:cNvPr id="66" name="Rectangle 65"/>
            <p:cNvSpPr/>
            <p:nvPr/>
          </p:nvSpPr>
          <p:spPr>
            <a:xfrm>
              <a:off x="907671" y="2229084"/>
              <a:ext cx="867995" cy="358630"/>
            </a:xfrm>
            <a:prstGeom prst="rect">
              <a:avLst/>
            </a:prstGeom>
            <a:pattFill prst="ltDnDiag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" y="2082365"/>
              <a:ext cx="2937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≥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dirty="0"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 /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85237" y="278973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" y="1419292"/>
            <a:ext cx="338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Markov’s inequality: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" y="3963225"/>
            <a:ext cx="386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ranklin Gothic Medium"/>
                <a:cs typeface="Franklin Gothic Medium"/>
              </a:rPr>
              <a:t>Chebyshev’s</a:t>
            </a:r>
            <a:r>
              <a:rPr lang="en-US" sz="2800" dirty="0">
                <a:latin typeface="Franklin Gothic Medium"/>
                <a:cs typeface="Franklin Gothic Medium"/>
              </a:rPr>
              <a:t> inequality:</a:t>
            </a:r>
            <a:endParaRPr lang="en-US" sz="28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9447DE-689C-EB42-AD61-B381279D22B2}"/>
                  </a:ext>
                </a:extLst>
              </p14:cNvPr>
              <p14:cNvContentPartPr/>
              <p14:nvPr/>
            </p14:nvContentPartPr>
            <p14:xfrm>
              <a:off x="600120" y="2697120"/>
              <a:ext cx="3203280" cy="314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9447DE-689C-EB42-AD61-B381279D2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20" y="2680920"/>
                <a:ext cx="3235680" cy="31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25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D618C9-1269-1C4B-8595-9E2DF13C8144}"/>
              </a:ext>
            </a:extLst>
          </p:cNvPr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64 times. What is the probability I get at most 24 heads?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81F123-44AC-6E47-9D7C-B867DF6F624D}"/>
                  </a:ext>
                </a:extLst>
              </p14:cNvPr>
              <p14:cNvContentPartPr/>
              <p14:nvPr/>
            </p14:nvContentPartPr>
            <p14:xfrm>
              <a:off x="567360" y="1484280"/>
              <a:ext cx="4679280" cy="11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81F123-44AC-6E47-9D7C-B867DF6F6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160" y="1468080"/>
                <a:ext cx="471168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41BCA9-F54E-E443-8E0F-E39FF8CDCFB5}"/>
                  </a:ext>
                </a:extLst>
              </p14:cNvPr>
              <p14:cNvContentPartPr/>
              <p14:nvPr/>
            </p14:nvContentPartPr>
            <p14:xfrm>
              <a:off x="5316120" y="1332000"/>
              <a:ext cx="3322440" cy="118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41BCA9-F54E-E443-8E0F-E39FF8CDCF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9920" y="1315800"/>
                <a:ext cx="335484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A59FF2-1FAC-B645-9674-C7B877082220}"/>
                  </a:ext>
                </a:extLst>
              </p14:cNvPr>
              <p14:cNvContentPartPr/>
              <p14:nvPr/>
            </p14:nvContentPartPr>
            <p14:xfrm>
              <a:off x="542880" y="2565720"/>
              <a:ext cx="7335000" cy="127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A59FF2-1FAC-B645-9674-C7B8770822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680" y="2549520"/>
                <a:ext cx="736740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BC6B31-E38B-B549-984C-A3AB1D21EA94}"/>
                  </a:ext>
                </a:extLst>
              </p14:cNvPr>
              <p14:cNvContentPartPr/>
              <p14:nvPr/>
            </p14:nvContentPartPr>
            <p14:xfrm>
              <a:off x="624960" y="4074480"/>
              <a:ext cx="8243640" cy="219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BC6B31-E38B-B549-984C-A3AB1D21EA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760" y="4058280"/>
                <a:ext cx="8276040" cy="22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BE5F03-0A0D-DF48-AF2D-3977BB7B6A65}"/>
                  </a:ext>
                </a:extLst>
              </p14:cNvPr>
              <p14:cNvContentPartPr/>
              <p14:nvPr/>
            </p14:nvContentPartPr>
            <p14:xfrm>
              <a:off x="1912800" y="2954271"/>
              <a:ext cx="185400" cy="177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BE5F03-0A0D-DF48-AF2D-3977BB7B6A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6600" y="2938071"/>
                <a:ext cx="2178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48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F66BB-40AF-F34F-B395-008F03C4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627" y="1144751"/>
            <a:ext cx="6852745" cy="4568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517E49-3651-DB40-87C9-9C2B8E72A903}"/>
                  </a:ext>
                </a:extLst>
              </p14:cNvPr>
              <p14:cNvContentPartPr/>
              <p14:nvPr/>
            </p14:nvContentPartPr>
            <p14:xfrm>
              <a:off x="3872880" y="1278720"/>
              <a:ext cx="4687560" cy="424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517E49-3651-DB40-87C9-9C2B8E72A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6680" y="1262520"/>
                <a:ext cx="4719960" cy="42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8FD72F-FDCF-E740-9322-DEDEA7C02B18}"/>
              </a:ext>
            </a:extLst>
          </p:cNvPr>
          <p:cNvSpPr txBox="1"/>
          <p:nvPr/>
        </p:nvSpPr>
        <p:spPr>
          <a:xfrm>
            <a:off x="2346603" y="1451401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👩🏻‍🦳👩🏻‍🎤👵🤰🏽🧔🏼👧🏻👨🏻‍🏫🧕👨‍✈️👨🏾‍🎨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33BD39A-17DB-6A4A-A53E-A8C5CE78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130002"/>
            <a:ext cx="1473200" cy="2117725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65E50706-307D-3D40-AC5B-5AD799D5DEFD}"/>
              </a:ext>
            </a:extLst>
          </p:cNvPr>
          <p:cNvSpPr txBox="1"/>
          <p:nvPr/>
        </p:nvSpPr>
        <p:spPr>
          <a:xfrm>
            <a:off x="2321203" y="230419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👍👍👎👍👎👎👎👎👍👎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0251C4C-C865-0C4E-BFC3-3BEE8E619006}"/>
              </a:ext>
            </a:extLst>
          </p:cNvPr>
          <p:cNvSpPr txBox="1"/>
          <p:nvPr/>
        </p:nvSpPr>
        <p:spPr>
          <a:xfrm>
            <a:off x="2407763" y="4393405"/>
            <a:ext cx="4328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i="1" dirty="0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 =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44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4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4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080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0427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How accurate </a:t>
            </a:r>
            <a:r>
              <a:rPr lang="en-US" sz="2800" dirty="0">
                <a:latin typeface="Franklin Gothic Medium"/>
                <a:cs typeface="Franklin Gothic Medium"/>
              </a:rPr>
              <a:t>is the pollster’s estimate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/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327712"/>
            <a:ext cx="130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</a:t>
            </a:r>
            <a:endParaRPr lang="en-US" sz="2800" i="1" baseline="-25000" dirty="0">
              <a:latin typeface="Garamond"/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457743"/>
            <a:ext cx="166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</a:t>
            </a:r>
            <a:endParaRPr lang="en-US" sz="2800" baseline="30000" dirty="0">
              <a:latin typeface="Garamond"/>
              <a:cs typeface="Garamon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2197681"/>
            <a:ext cx="3692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30000" dirty="0">
                <a:solidFill>
                  <a:prstClr val="black"/>
                </a:solidFill>
                <a:latin typeface="Garamond" panose="02020404030301010803" pitchFamily="18" charset="0"/>
                <a:cs typeface="Symbol" charset="2"/>
              </a:rPr>
              <a:t> 2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CE6178-62E2-0A4E-9D76-4E5CB6434155}"/>
                  </a:ext>
                </a:extLst>
              </p14:cNvPr>
              <p14:cNvContentPartPr/>
              <p14:nvPr/>
            </p14:nvContentPartPr>
            <p14:xfrm>
              <a:off x="1784520" y="2286000"/>
              <a:ext cx="3774600" cy="255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CE6178-62E2-0A4E-9D76-4E5CB6434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320" y="2269800"/>
                <a:ext cx="3807000" cy="25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4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814" y="1596353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 |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/</a:t>
            </a:r>
            <a:r>
              <a:rPr lang="en-US" sz="3200" i="1" dirty="0">
                <a:latin typeface="Garamond"/>
                <a:cs typeface="Garamond"/>
              </a:rPr>
              <a:t>n – </a:t>
            </a:r>
            <a:r>
              <a:rPr lang="en-US" sz="3200" i="1" dirty="0">
                <a:solidFill>
                  <a:prstClr val="black"/>
                </a:solidFill>
                <a:latin typeface="Symbol" charset="2"/>
                <a:cs typeface="Symbol" charset="2"/>
              </a:rPr>
              <a:t>m</a:t>
            </a:r>
            <a:r>
              <a:rPr lang="en-US" sz="3200" dirty="0">
                <a:latin typeface="Garamond"/>
                <a:cs typeface="Garamond"/>
              </a:rPr>
              <a:t>| ≥ </a:t>
            </a:r>
            <a:r>
              <a:rPr lang="en-US" sz="3200" dirty="0">
                <a:latin typeface="Symbol" pitchFamily="2" charset="2"/>
                <a:cs typeface="Garamond"/>
              </a:rPr>
              <a:t>e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36D030-5B1F-5943-92CE-04093581DF1D}"/>
                  </a:ext>
                </a:extLst>
              </p14:cNvPr>
              <p14:cNvContentPartPr/>
              <p14:nvPr/>
            </p14:nvContentPartPr>
            <p14:xfrm>
              <a:off x="1434960" y="1636560"/>
              <a:ext cx="7101000" cy="282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36D030-5B1F-5943-92CE-04093581D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760" y="1620360"/>
                <a:ext cx="7133400" cy="28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C746C4-3546-8543-9923-1B05713286F8}"/>
                  </a:ext>
                </a:extLst>
              </p14:cNvPr>
              <p14:cNvContentPartPr/>
              <p14:nvPr/>
            </p14:nvContentPartPr>
            <p14:xfrm>
              <a:off x="6863121" y="1888740"/>
              <a:ext cx="204120" cy="14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C746C4-3546-8543-9923-1B0571328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6921" y="1872540"/>
                <a:ext cx="2365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D1225B-BFA3-0741-81E9-DF165C32CB90}"/>
                  </a:ext>
                </a:extLst>
              </p14:cNvPr>
              <p14:cNvContentPartPr/>
              <p14:nvPr/>
            </p14:nvContentPartPr>
            <p14:xfrm>
              <a:off x="6561375" y="2775779"/>
              <a:ext cx="204120" cy="144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D1225B-BFA3-0741-81E9-DF165C32C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5175" y="2759579"/>
                <a:ext cx="236520" cy="1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64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1034</Words>
  <Application>Microsoft Macintosh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11. Chebyshev’s Inequality and  The Central Limit Theorem</vt:lpstr>
      <vt:lpstr>Chebyshev’s inequality</vt:lpstr>
      <vt:lpstr>Chebyshev’s inequality</vt:lpstr>
      <vt:lpstr>PowerPoint Presentation</vt:lpstr>
      <vt:lpstr>PowerPoint Presentation</vt:lpstr>
      <vt:lpstr>PowerPoint Presentation</vt:lpstr>
      <vt:lpstr>Polling</vt:lpstr>
      <vt:lpstr>Polling</vt:lpstr>
      <vt:lpstr>Polling</vt:lpstr>
      <vt:lpstr>The weak law of large numbers</vt:lpstr>
      <vt:lpstr>PowerPoint Presentation</vt:lpstr>
      <vt:lpstr>PowerPoint Presentation</vt:lpstr>
      <vt:lpstr>PowerPoint Presentation</vt:lpstr>
      <vt:lpstr>A polling simulation</vt:lpstr>
      <vt:lpstr>A polling simulation</vt:lpstr>
      <vt:lpstr>PowerPoint Presentation</vt:lpstr>
      <vt:lpstr>Some experiments</vt:lpstr>
      <vt:lpstr>PowerPoint Presentation</vt:lpstr>
      <vt:lpstr>PowerPoint Presentation</vt:lpstr>
      <vt:lpstr>PowerPoint Presentation</vt:lpstr>
      <vt:lpstr>The central limit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strong law of large numbers</vt:lpstr>
      <vt:lpstr>The strong law of large numbers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249</cp:revision>
  <cp:lastPrinted>2020-02-20T23:44:08Z</cp:lastPrinted>
  <dcterms:created xsi:type="dcterms:W3CDTF">2013-01-07T07:20:47Z</dcterms:created>
  <dcterms:modified xsi:type="dcterms:W3CDTF">2020-11-23T08:44:57Z</dcterms:modified>
</cp:coreProperties>
</file>