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33" r:id="rId2"/>
    <p:sldId id="335" r:id="rId3"/>
    <p:sldId id="326" r:id="rId4"/>
    <p:sldId id="409" r:id="rId5"/>
    <p:sldId id="410" r:id="rId6"/>
    <p:sldId id="316" r:id="rId7"/>
    <p:sldId id="288" r:id="rId8"/>
    <p:sldId id="269" r:id="rId9"/>
    <p:sldId id="320" r:id="rId10"/>
    <p:sldId id="337" r:id="rId11"/>
    <p:sldId id="307" r:id="rId12"/>
    <p:sldId id="309" r:id="rId13"/>
    <p:sldId id="318" r:id="rId14"/>
    <p:sldId id="314" r:id="rId15"/>
    <p:sldId id="408" r:id="rId16"/>
    <p:sldId id="286" r:id="rId17"/>
    <p:sldId id="291" r:id="rId18"/>
    <p:sldId id="338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76" y="16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60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9762 7294 8898,'-6'0'334,"1"0"1,4 1-831,-3 3 464,2-3 126,-8 9 0,9-7-35,-3 4 0,3-3 49,1 4 1,0-4-179,0 3 0,0-3 133,0 4-169,0-6 155,0 8 60,0-8 42,5 3-1,1-5 1,6-2-75,-1-1 0,-3 0-15,-1-5 0,0 5-93,0-5 1,2 4 102,-5-3 0,0 3-142,-4-4 0,4 4 99,0-3 0,-1 3-15,-3-4 1,-1 6-113,-3-2 1,2-1 100,-6 1 0,4 0 4,-3 4 0,3 0-7,-4 0 0,4-3 120,-3-1 1,3 0-92,-4 4 256,6 0-264,-8 0 1,5 1 6,-3 3 0,-1-1-10,5 4 0,-3-3 30,3 4 0,0-1-130,4 5 0,0-1 66,0 0 1,0-3-201,0 0 1,0-1 57,0 5 0,1-5 53,3 1 60,3-6 44,9 4 1,-3-6 65,2 0 1,-2-4-113,-2 0 0,1-5 200,-1 1 1,-5 2-31,-2-2 1,1 5 99,-1-5 0,0 0-76,-4-3 0,-4 3-98,0 1 0,-5-1-6,2-3 0,-7 3-82,-2 1 1,1 3-143,4-4 232,-1 6-19,1-3 0,3 5-47,1 0 0,3 0 37,-4 0-158,6 5 1,-3 1 68,5 5 0,0-3-199,0 0 0,0-1-671,0 5-315,0-1 1253,5 0 0,1 1 0,6-1 0</inkml:trace>
  <inkml:trace contextRef="#ctx0" brushRef="#br0" timeOffset="1">11258 7282 7840,'7'0'2133,"-2"0"-1400,-5 0 117,0-5-309,0 4-120,0-4-113,0 5-325,-5 0 18,3 0 186,-8 5 0,9 1-448,-3 6 1,-1-1 123,1 1 0,1-5 29,3 1 58,0-1 0,3 1-371,1 0 0,1-6-258,-1 2 371,2-3 1,6-1 284,-1 0 1,-3-1-50,-1-3 0,-4 2 131,1-6 1,1 0-90,-1-3 269,-1 0 0,-4-1-48,-3 1 1,2 3-130,-6 1 0,1 0 11,-5 0 0,-3 0-9,0 3 0,0 3 6,3-3 1,1 3-12,-1 1 0,5 0-90,-1 0 85,6 0-206,-9 5 1,10 2 60,-3 4 0,3-3-189,1-1 1,1 1-19,3 3 1,-3-3-17,3-1 1,1-3-93,-1 4 222,5-6 0,-7 3 137,6-5 1,-4 0-82,4 0 0,-5 0 436,5 0 0,-4-5-77,3-2 0,-3 0 250,4 0 1,-6-1-122,2-3 1,-3-1 116,-1 1 1,0 3-135,0 1 0,-1 0-128,-3 0 1,-2 2-355,-5 5 0,3 0 92,0 0-169,1 0 1,-1 3 131,0 1 1,6 5-1482,-2-1 1565,8-3 0,-3 5 0,4-4 0</inkml:trace>
  <inkml:trace contextRef="#ctx0" brushRef="#br0" timeOffset="2">12846 7237 7924,'-12'0'247,"6"0"0,0 0 804,2 0-65,3 0-782,-9 0 1,7 0 233,-5 0-425,6 0 0,-4 0 79,2 0 149,2 5-74,-3-4-38,0 9-458,4-3-192,-4 4 325,5 0 42,0-4 1,1 2-328,3-6 332,-3 1 0,9-4 34,-2 0 1,-2 0 92,2 0 1,0 0 10,3 0 0,-3-5-15,-1-2 1,-4 0 145,1 0 0,1-1 389,-2-3-330,1 4 0,-5-2 149,-3 5 0,2-3-100,-6 3 1,0-4 20,-3 5 1,0-1 83,-1 4-151,1 0 1,3 0 27,1 0-203,4 0-704,-2 0 393,5 5-358,0 1 0,1 4 315,3-2 1,-1-2 346,4-2 0,1-3 0,3 5 0</inkml:trace>
  <inkml:trace contextRef="#ctx0" brushRef="#br0" timeOffset="3">14513 7225 7877,'0'-7'32,"0"-1"145,0 5 0,-3-3 252,-1 2 26,0 3 390,4-9-183,-5 9-218,4-4-277,-10 5 1,9 0-135,-6 0 1,4 1 90,-3 3 1,3-2-170,-4 6 1,5-4-130,-5 3 0,4-3 109,-3 4 0,4-5-421,-1 5 129,3-5 182,1 7 0,0-8 0,0 6 64,0-6 177,0 4-21,0-6-115,5 0 232,-4 0 0,8-2-11,-5-2 22,5-2 0,-8-5-27,3-1 0,-3 5 72,-1-1-35,0 0-87,0-3 1,-5 1 62,-2 2-67,-4 3 0,0 5-110,0 0 0,3 0 88,0 0 1,5 4-206,-5 0 0,4 3 52,-4-3 0,6 5-202,-2-1 171,3 2 35,1 1 1,0 1-130,0-1 0,0-3-154,0-1 244,5-4 1,1 2 22,6-5 1,-5 0 341,1 0 1,0-4-9,3 0 0,-3-3 459,-1 3-287,-4-5-203,2 3 1,-5-2-84,0 0 1,-5 5 226,-3-5-369,-2 5 1,-1-3 94,-1 2 0,1 3-1197,-1-3 625,6 3 494,1 1 0,5 5 0,0 1 0</inkml:trace>
  <inkml:trace contextRef="#ctx0" brushRef="#br0" timeOffset="4">16215 7202 7981,'-6'0'556,"-1"-3"-93,4-1 71,1 0-218,-3 4 0,5-1 133,0-3-370,0 3 93,0-4 377,0 5-560,-5 5 0,3 1-18,-6 5 1,4 1-26,-3-1 1,4 1-48,-1-1 0,-1 1 100,1-1 1,1-3-381,3-1 140,0 1 138,5 3 0,1-4 0,5-4 0,1-1 0,-1-2 0,1-2 8,-1-1 46,0 1 0,-3-8 214,0 3 1,-2-4-69,2 0 1,-2 3 180,-2 1 0,-3-1-61,3-3 1,-4-1 31,-4 1 0,2 3-83,-6 1 0,2-1-58,-2-3 0,-2 3 13,2 0 0,2 6-1,-2-2 0,4 1-220,-3 0 195,4 1-445,-2-3 248,5 5 1,-1 0-49,-3 0 1,3 5 25,-3 3 0,2 2 28,-2 2 1,2-1 42,-1 0 1,0 1-8,-1-1 1,3-3 11,-3-1 1,3-3-56,1 4 232,0-6-195,0 4 118,0-6 1,5 0-85,3 0 95,2 0 0,1-2-4,1-2 21,-1-2 43,0-5 0,-4-1-97,-3 1 1,-3 3-591,-1 1 0,-5 4 564,-3-1 0,-7 3 0,-3 1 0</inkml:trace>
  <inkml:trace contextRef="#ctx0" brushRef="#br1" timeOffset="5">11201 5672 8331,'2'-8'-1542,"1"1"1126,-1 4 355,3-7 445,-5 9-281,0-4 416,0 0-233,0 3-40,0-3 0,-2 2 268,-1-1-58,1 0-67,-3 4 125,5 0-516,-5 0 49,4 5 0,-4 1 60,5 6 1,-1-5-66,-3 1 1,3-4 96,-3 3 0,2 1-69,2 3 1,0 1-24,0-1 1,0 1 34,0-1 1,0 4-142,0 1 0,0 3 79,0-4 1,0 5-17,0-1 1,0 1-3,0 0 1,0 1 29,0-2 0,0-1-43,0 1 0,0-1 31,0 1 1,0 2-84,0-2 1,0-1 76,0 1 1,0-4-61,0 4 1,0-3 114,0 3 1,0-2 2,0 2 1,0 3 19,0-3 1,0 3-73,0 0 0,0 0-10,0-3 1,0 3 24,0-3 0,0 2-60,0 2 1,-1 0 63,-3 0 0,3-4-194,-3 0 0,3-4 60,1 4 1,0-5 39,0 1 1,0-2 236,0-2 0,0 5-128,0-1 1,4 0 24,0-3 1,-1 3-65,-3 0 0,0 4 16,0-4 0,0 4 15,0-3 1,0 3 26,0-4 1,0 1-200,0-1 0,0-2-309,0 2 1,4 2 184,0-2 1,0 0 163,-4-3 1,0-1 153,0 1 1,0-1-95,0 0 1,0-3 195,0 0-155,0-1 1,0 5 423,0-1-303,0 1 0,0-1-100,0 0-660,0 1 232,0-1-233,0 1 125,5-1-348,-4-5 495,4 0 1,-3-6-416,1 0 768,-1 0 0,3-6 0,-5 0 0</inkml:trace>
  <inkml:trace contextRef="#ctx0" brushRef="#br1" timeOffset="6">11167 5409 7778,'-6'-6'310,"-4"1"136,8 5-131,-3 0 24,0 0-125,4 0 11,-4 0-143,5 0 0,0 5 59,0 3 1,-2 2-121,-1 1 0,1-2 102,-1 2 1,1-5-171,2 5 0,0-2 25,0 2 0,0 1-59,0-1 0,0 1 62,0-1 0,0 0-8,0 1 1,2-5 4,1 1 0,0-2 27,5 2 1,-5 1-46,5-5 0,0 3 37,3-3 0,0 4-8,1-4 1,-1-1 23,1-3 1,-1 0 1,1 0 0,3-5 124,0-2 1,0-4-83,-3 0 1,-1-5 95,0-3 1,0-2-116,-4 2 1,-2-2 253,-5 2 0,-1-2-54,-3 2 1,-3-1-191,-9 5 0,-6-4 87,-9 3 1,3 2-260,2 7 0,-2 2 80,1 5 1,5 0 122,7 0 0,2 5-3165,2 2 3086,5 4 0,1 5 0,5 2 0</inkml:trace>
  <inkml:trace contextRef="#ctx0" brushRef="#br1" timeOffset="7">12755 5638 8470,'0'-12'-1375,"-2"2"2056,-2 3-455,3-4 0,-4 5 585,5-5 157,0 4-115,0-3-263,0 4-43,0-1-625,0 2 0,0 7 133,0 1 1,0 4-77,0 4 0,0 2-14,0 2 1,0 2 88,0 2 1,0 2-155,0-2 1,0 7 16,0 0 0,0 1 2,0-4 0,0 3 56,0 1 0,0 4 152,0-5 0,0 2-70,0-1-88,0-3 54,0 9 0,4-8-25,0 6 1,0-5-2,-4 5 0,0-2-14,0 1 1,3 3 36,1-2 0,0-2-72,-4 2 1,0-1 54,0 4 1,-4 1-134,0-1 0,1-4 78,3 1 1,0-5-1,0 5 1,0-6 42,0 2 0,0-3-2,0-1 1,0 0 136,0-1 0,0 0-148,0-3 1,0 1 168,0-4 1,0 3-80,0-4 1,-4 4-50,0-4 0,0 4-16,4-4 0,0 2-108,0-2 1,0-2 76,0 2 0,0-2-325,0-2 225,0 1 0,0-1 16,0 0 150,0 1-101,0-1 1,0-3 448,0-1-136,0-4-517,0 2-33,0-5 1,0 0-1</inkml:trace>
  <inkml:trace contextRef="#ctx0" brushRef="#br2" timeOffset="8">12789 5318 8940,'-8'0'-1224,"1"0"1473,4 0 1,-3 0-58,2 0 1,1 4-48,-4 0 0,3-1 288,-4-3-316,6 0 1,-5 4-61,4 0 166,1 5-117,-3-3 1,5 6 19,0-1 0,0 0 173,0 1-237,0-1 0,0 1 61,0-1-55,0 1 31,0-1 0,5-5-137,3-2 0,2-3 123,2-1 1,-1-1 24,0-3 0,5-3-47,-1-8 0,4 1-78,-4-5 1,0-1 89,-3-2 1,-6 0 8,-2 3 1,-3-3-82,-1 3 0,-5 3 61,-3 1 1,-7 2 3,-4 2 0,-6 4-11,-2 3 1,1 6-1174,3 5 0,5 2 76,3 10 1040,7 0 0,3 4 0,5 0 0</inkml:trace>
  <inkml:trace contextRef="#ctx0" brushRef="#br1" timeOffset="9">14331 5638 8401,'0'-8'-1396,"0"1"1568,0 4 93,0-7 568,0 9-277,0-5 1007,0 6-1552,0 6 1,0-4 74,0 6 0,3-4-34,1 3 0,0 5 58,-4 3 0,0 5-66,0-1 1,0 3 23,0 1 0,0 3-98,0 1 1,0 3-40,0-3 1,0 1 85,0-1 0,0-3-51,0 2 1,0 0 70,0 0 1,4-2 34,0 3 1,-1 1-56,-3-1 0,0 3 94,0-3 0,0 1-105,0-2 0,0 0 8,0 4 1,0-3-28,0 3 1,-3-1-101,-1 2 1,-1 2-12,1-3 0,3 0 111,-3 0 1,3-5-241,1 2 1,0-3 45,0-1 1,0-1-3,0-3 0,0-2 172,0-1 1,3-4 150,1 3 0,0-2 233,-4-1-244,0-1 1,0 4-115,0 0 1,0 1 26,0-5 1,0 1-190,0-1 0,0 0 125,0 1 0,0-1-99,0 1 0,0-1 22,0 0-61,0 1 1,0-1 264,0 1 1,0-5-113,0 1 1,0-4 412,0 3-253,0-4 1,0 7-389,0-2 211,0-3-412,0 5 184,0-4 278,0 1 0,-5 3 0,-1-4 0</inkml:trace>
  <inkml:trace contextRef="#ctx0" brushRef="#br1" timeOffset="10">14365 5386 8335,'-12'0'-140,"5"0"-71,-1 0 1,4 0 210,-3 0 0,4 0 13,-7 0-11,9 0 394,-9 6-222,8-5 31,-3 9 0,5-7 180,0 4-72,0 1 0,0 3-51,0 1 1,0 0-70,0 4 1,0-4-64,0 3 1,0 2 50,0-2 0,0 0-235,0-3 1,0-1 67,0 1 1,2-2-125,1-3 1,0 0-9,5-3 1,-1-3 108,5 3 0,-1-7 152,0-1 1,1-6-116,-1-1 1,5-2 99,-1-6 1,-1 4-87,-7-4 1,2 4 252,-5-5 0,-1 5-112,-7-4 1,-4 5-420,-7-1 0,-3 4-402,-5 3 0,0-1 638,1 5 0,-6 11 0,-2 5 0</inkml:trace>
  <inkml:trace contextRef="#ctx0" brushRef="#br1" timeOffset="11">10824 4519 8543,'-6'0'282,"1"-6"-251,5 5 0,0-3-298,0 8 0,0-1 148,0 4 1,4 2 65,0 6 0,3-1 216,-3 5 1,1 0-121,-1 4 0,-3 0-118,3 0 1,1-4-22,-1 0 0,0-5-9,-4 1 0,0-2-78,0-2 0,1-3 152,3 0 1,-3-5 30,3 5 0,2-5 0,0 2 0</inkml:trace>
  <inkml:trace contextRef="#ctx0" brushRef="#br1" timeOffset="12">11076 4553 8357,'0'-7'-81,"0"-3"638,0 9-303,0-9 159,0 9-473,0 6 1,0 2 13,0 8 0,-4 3-153,0 1 263,-5 3 0,2 2 0,-7 3-156,-2 3 1,1-1 118,4 2 0,-1-6 26,1 2 1,-1-1-621,1-3 0,3 1 40,1-8 527,4 4 0,-7-7 0,4 3 0</inkml:trace>
  <inkml:trace contextRef="#ctx0" brushRef="#br1" timeOffset="13">11087 4770 8560,'6'-12'-10,"-2"1"0,3 1 153,0 2 0,2-2 80,-1 2 0,2 0-71,-3 0 1,0-1-6,0 5 0,1 0-184,3 4 1,-3-1-86,0-3 150,-1 3 1,3-3-125,-2 8 1,-3-1 128,-5 4-154,5 1 0,-4 3 168,3 1 1,-6 3-87,-2 0 1,-5 0 0,1-3 0,2-1-12,-2 1 1,5-1 39,-5 0 1,6-3-4,-2 0 0,2-5 70,2 5-58,0-5 0,2 6 105,2-6 1,2 1-89,5-4 37,1 0 1,3 4-34,0 0 1,0 0 42,-3-4-85,-1 0 0,1 3 69,-1 1-86,0 5 0,1-3 54,-1 6 0,-4-1-49,-4 1 0,3-1 34,-3 0 1,1 1 300,-4-1 0,-1 1-2,-3-1 1,-4 1 8,-7-1 1,1 0 160,-5 1 1,0-5-124,-4 1 0,1-2-614,-1 2 1,1 1 227,3-5 0,3 0-1961,4-4 2001,6 0 0,-4 0 0,3 0 0</inkml:trace>
  <inkml:trace contextRef="#ctx0" brushRef="#br2" timeOffset="14">12652 4496 8807,'6'-5'-489,"0"3"863,-2-1-79,-3 1 0,5 7-104,-6 3 0,0 6-79,0 1 1,0 5 73,0-1 0,0 3-272,0 1 1,0 0-45,0 0 1,0-2-13,0-2 1,0 1 170,0-4 1,3-1-6,1-4 0,0 1-584,-4-1 1,4-3 235,0-1 1,1-4 323,-2 1 0,-1 2 0,3 0 0</inkml:trace>
  <inkml:trace contextRef="#ctx0" brushRef="#br1" timeOffset="15">12949 4530 7818,'0'-11'533,"0"4"71,0-3-295,0 9-203,0-4 1,-4 6 38,0 3 0,-5 3-203,2 9 1,-2 1 108,1 6 0,-2 4-153,2-1 1,-1 2 136,2-1 0,-3-3-332,2 3 1,2-3 19,-2-1 0,4-4 29,-3 0 0,3-5-633,-4 1 881,6-2 0,-8-2 0,3 1 0</inkml:trace>
  <inkml:trace contextRef="#ctx0" brushRef="#br1" timeOffset="16">12926 4747 8309,'0'-11'-275,"4"3"327,-1 0 0,6 1 107,-1-5 1,2 1-182,2-1 1,-1 5 70,0-1 0,-3 4 107,0-3 1,-1 4-43,5-1-57,-1 3 0,0 1 71,1 0-231,-6 0 1,3 5 55,-5 3 1,0-2 40,-4 2 1,0-1-26,0 5 1,-2-1 48,-1 1 1,0-1-32,-5 1 1,6-5 1,-2 1 140,-2-1-120,5 5 1,-6-2 197,3-2-202,3 2 0,-4-8 5,5 6-58,0-6 71,5 9 1,-2-10 28,4 3-33,1-3 1,3 3 82,1-1 0,-1 1-90,1-4 1,-1 4 19,0 0 1,1 1-71,-1-1 1,1 1-5,-1 2 0,-3 2-2,-1-5 0,-3 5 56,4-1 0,-6 2 191,2 1 0,-3 1-127,-1-1 1,-5 0 98,-2 1 0,-5-2-87,-3-2 1,-1 2 220,-4-3 0,-1 2-142,2-1 0,-7-3-295,0-5 1,0 0-854,7 0 0,-1 0 193,5 0 788,5 0 0,0-5 0,3-1 0</inkml:trace>
  <inkml:trace contextRef="#ctx0" brushRef="#br1" timeOffset="17">14159 4530 8496,'0'-6'1664,"0"1"-2791,0 5 1315,0 5 0,2 1-75,1 5 1,-1 6 164,1 2 1,-1 1-179,-2-1 0,4 3-83,-1-3 0,2-1-130,-1 1 0,-3-5 127,3 1 0,-2 1-603,-2 0 0,3-1 89,1-4 500,0 1 0,-4-1 0,0 0 0</inkml:trace>
  <inkml:trace contextRef="#ctx0" brushRef="#br1" timeOffset="18">14456 4553 8243,'0'-7'18,"0"2"1,-1 7 47,-3 1 0,2 5 91,-6 7 1,0 3-65,-3 5 1,-2 5-228,-2 2 1,2 2 75,-2-2 1,2 2-113,2-5 1,0-1 131,-1-3 1,6 0-509,2 0 0,3-5 546,1-3 0,0-2 0,0-2 0</inkml:trace>
  <inkml:trace contextRef="#ctx0" brushRef="#br1" timeOffset="19">14433 4793 8254,'0'-12'0,"2"2"346,1 2 1,4-2-275,4 3 1,1-2-359,-1 1 1,0-2 339,1 2 0,-1 3-40,1 2 1,-1-3-11,1 3 15,-1-1 1,-1 5-43,-2 3 1,1-2 55,-6 6-20,6 0 1,-7 3 78,1 1 0,-1-5 17,-2 1 1,0-1-94,0 5 0,0-5 45,0 1-65,0 0 0,-4 3 43,0 0 0,-4-3 23,5 0 1,-2-5 40,1 5 0,3-4 9,-3 4 0,2-5-6,2 5 8,-5-6-125,4 9 1,-3-9 122,8 6-176,2-6 0,6 7 115,-1-5 0,1 0-266,-1-4 183,1 5 0,-1-3 10,0 6 0,1-4-182,-1 3 111,1 1 1,-2 3 115,-3 1-55,-2-1 1,-5 1 262,0-1 1,-1 1-83,-3-1 1,-2 0 337,-5 1 1,-5-2-170,1-2 0,-5 1 206,1-6 0,-3 5-367,-1-4 1,4 0-375,0-4 0,5 0-250,-1 0 0,2-2 320,2-2 0,3 2 147,1-6 0,4 1 0,-2-5 0</inkml:trace>
  <inkml:trace contextRef="#ctx0" brushRef="#br0" timeOffset="20">9888 7808 7950,'-6'0'179,"0"-2"320,6-1 120,0 1-398,0-3 1,-1 5 277,-3 0-56,3 0-365,-4 0 1,0 0 39,-3 0 1,2 4-81,-2 0 1,1 9 49,-5-2 1,-3 7-136,0-3 0,0 5-70,3-1 0,-3 7 83,0 0 0,3 1-55,5-4 1,4 4 83,-1-1 0,3 0-128,1-7 0,0 1 94,0-5 0,1 4-91,3-4 1,1 2 8,3-2 0,2-2-102,-2 2 0,2-6 183,1-1 1,1-5-36,-1 5 1,1-6 170,-1 2 1,5-4-103,3-4 1,-1 1 192,1-9 1,-1 2-58,1-9 0,3 1 25,-3-1 1,-2-6 28,2 2 1,-5-4 138,2 1 0,-1 0-82,-4-4 1,-2 5-102,-9-2 0,0-1-231,0 1 1,-6 4 67,-6 4 0,-5 5-629,-10-1 1,-1 4 321,-2 3 1,-7 8 329,3 8 0,-3 12 0,3 4 0</inkml:trace>
  <inkml:trace contextRef="#ctx0" brushRef="#br0" timeOffset="21">11315 7762 10611,'-6'1'435,"2"3"1,2 4-261,-2 7 0,3 3-130,-3 5 1,3-1 88,1 1 0,0 4-225,0 0 0,0 3-134,0-3 1,0 3 110,0-3 1,0-1-55,0-3 1,0-5 107,0-3 1,0-2 294,0-2-181,0 1-10,0-6 0,1-1-680,3-5 247,-3 0 389,4 0 0,-5 0 0,0 0 0</inkml:trace>
  <inkml:trace contextRef="#ctx0" brushRef="#br0" timeOffset="22">12732 7808 8234,'-7'-12'1314,"4"1"-1249,1-1 0,2 1 237,0 0 0,0 3 155,0 0 1,0 5-112,0-5 0,5 5-98,3 0 1,-2 1-131,2 2 1,0 0 117,3 0 0,-3 0-284,-1 0 0,1 2-41,3 1 1,1 5-14,-1 7 0,-1-1-159,-2 5 0,1 0 163,-6 4 0,1 1-139,-4 3 0,0-3 73,0 3 1,-1-3 46,-3-1 1,-1-1 31,-2 1 0,-4-4-12,4 0 0,-2-5 136,1 2 0,2-8 561,2 0-422,3 0 0,-4-1 232,5 1 131,0-6-394,0 3 1,6-5 37,6 0 0,-1 0-35,4 0 1,2 0-145,-2 0 1,4 0 31,-4 0 0,0 0-147,-3 0 1,3 0-691,0 0 0,1 0 405,-5 0 1,0 0 393,1 0 0,4 0 0,2 0 0</inkml:trace>
  <inkml:trace contextRef="#ctx0" brushRef="#br0" timeOffset="23">14456 7705 7656,'-6'-6'-1014,"1"-1"1128,5 3 0,-1 3 414,-3-3 1,2 2 302,-1-2-457,1 3 0,2-6 123,0 4-145,0 1 1,0-4-83,0 2 0,0 2 270,0-6-432,5 5 0,2-3 141,4 2 0,1 3-305,-1-3 1,0 3 70,1 1 1,1 0-141,2 0 0,-2 0 93,2 0 1,-3 4-218,0 0 0,-1 4 70,1 0 1,-2 2-38,-3 2 0,-1 0 154,-6 4 0,0-4 18,0 3 0,0-2 134,0-1 1,-4-1-87,0 0 1,-5 1 246,1-1 1,-2-1-74,-1-2 1,3 2-24,1-2 0,3-2-50,-4 2 0,6-4 3,-2 3-208,3-4 1,1 3 119,0-2 0,1-3-49,3 3 0,2 1 49,5-1 1,1 0-108,-1-4 1,5 0 74,-1 0 1,1 3-13,-1 1 0,-2 1 5,2-1 1,-2-1 8,-2 4 1,1-3-162,-1 4 1,1-1 98,-1 5 1,-4-1-99,-4 1 0,-1 3 122,-2 0 1,0 2 12,0-2 0,-9-3-42,-3 4 1,-7 0 411,0-1 1,-2-1 33,-2-6 1,0 2 205,0-2 1,-4-2-278,1 2 1,-1-6-64,4 2 1,4-3-812,0-1 1,9-1 107,-1-3-258,7-2 1,-1-6 725,5 1 0,10-5 0,3-2 0</inkml:trace>
  <inkml:trace contextRef="#ctx0" brushRef="#br0" timeOffset="24">16261 7705 7326,'-5'-6'2045,"3"1"-1058,-3-1-229,0 5-12,4-4-459,-4 5 0,5 1-58,0 3 0,-4 4-292,0 7 1,0-1 99,4 5 0,0 0-2,0 4 1,-3 0 95,-1 0 0,0-1-389,4 1 1,0-4 109,0 0 0,0-5-44,0 1 0,0-2 24,0-1 0,0-1 73,0 0 171,0 1 0,0-5-123,0 1 54,5-5 0,-4 3 0,3-2 0,-1-3-461,1 3 0,-2-3 192,6-1 1,-5 4-851,5 0 1,-4 0 1111,4-4 0,4 0 0,6 0 0</inkml:trace>
  <inkml:trace contextRef="#ctx0" brushRef="#br0" timeOffset="25">16375 7945 8024,'-11'-12'1169,"4"5"-327,3-1-415,3 6 1,1-5 194,0 3-318,0 3 0,0-3-75,0 8 0,0 3-79,0 4 1,0 2 4,0 2 1,0-1-112,0 5 1,0 0-135,0 4 1,0 0 46,0-1 0,0-3-103,0 0 1,0-3 69,0 3 0,0-9 40,0 1 0,4-2 69,0 3 127,0-1-156,-4 0 1,0-3 16,0 0 1,0-5-1802,0 5 886,0-5 894,-6 7 0,0-4 0,-5 6 0</inkml:trace>
  <inkml:trace contextRef="#ctx0" brushRef="#br0" timeOffset="26">8186 11965 7287,'-6'-1'272,"2"-3"0,1 3 229,0-3-367,1 2 0,-4-1 93,2-1 128,3 0-31,-4-1-32,5 4 3,-5-4-2,4 5-15,-5 0-405,1 0 4,4 0 0,-4 1 101,5 3 1,0-2-253,0 6 104,0-6-83,0 9 129,0-10 54,0 4-6,0-5 36,5 0 20,-4-5 82,10-2-86,-10-4 200,9 0-179,-9-1 269,4 6-253,-10-4 1,3 8 36,-6-1 0,4 1-17,-3 2 6,4 0-78,-7 0 1,5 2 68,-3 1 1,-1 0-129,6 5 0,-1-5 100,4 5-258,-5-5 235,3 7 1,-3-8-45,5 6 27,0-6 4,0 3 35,5-5 1,2 0-31,4 0 1,-1-5 73,-2-2 1,2-3-54,-2-2 0,1 1 185,-2-1 1,-2 5-32,-5-1 0,4 1 87,0-5 1,0 5 32,-4-1-190,-5 5 1,2-6 57,-4 6 0,3-1-17,-4 4 1,2 1 7,-2 3 0,-2 2 17,2 6 1,-1-1-224,2 1 1,-3-1-59,2 0 1,3 1-42,1-1 0,3-3-93,1-1 1,0-3-188,0 4 0,1-6 208,3 2 0,-1-1-79,4 1 366,-4-3-123,7 4 1,-8-5 483,6 0-218,-5 0 0,3-4-44,-2 0 0,-3-1-194,3 1 0,-2 3-319,2-3 379,-3-2 0,4 5 0,-5-4 0</inkml:trace>
  <inkml:trace contextRef="#ctx0" brushRef="#br0" timeOffset="27">9819 11908 7872,'-1'-7'-119,"-3"4"251,3-4 180,-4 6 1,4-4 168,-3 5-82,3 0 1,-6 0-124,3 0 0,2 0-40,-6 0 1,6 1-82,-2 3 1,-2-1 0,-2 4 0,2-3-164,-2 4 1,4-5 66,-3 5 1,3-2-193,-4 2 0,6 2 103,-2-2 0,1-2-156,-1 2 0,3-4 60,-3 3 0,3-3-47,1 4 1,1-6 86,3 2 0,-1-3 58,4-1 1,-3 0-6,4 0 0,-1 0 1,5 0 1,-1 0 59,1 0 1,-2-5-58,-3-3 1,4 2 186,-4-1 1,-2-1 122,-1-4 154,2 1 21,-4 0-330,-2-1 1,-7 6-39,-4 2 0,-2 3 22,-2 1 0,2 0-144,-2 0 174,2 0-217,2 0 1,1 1-55,2 3 1,3-2-170,5 6 0,0-4 107,0 3 1,0-3-400,0 4 442,5-6 0,2 7 18,4-5 1,-3 0-88,-1-4 67,-4 0 1,3 0 779,-2 0-343,-3 0 0,4-1 113,-5-3 0,-1 3 59,-3-3 175,3-3-1249,-9 1 498,3 0 0,0 1-1007,-1 5 1126,6 0 0,-3 0 0,5 0 0</inkml:trace>
  <inkml:trace contextRef="#ctx0" brushRef="#br0" timeOffset="28">11498 11782 7466,'-6'0'189,"-4"0"437,8 0-231,-3 0 217,0 0-191,4 0-239,-4 0-66,5 0 0,0 5-169,0 3 0,0 2 67,0 1 0,0 2-33,0 2 1,0-2 47,0 2 0,0-2-328,0-2 54,0 1-45,0-1 128,5 1 116,1-6 133,6-1 1,-1-9-73,1 0 0,-5-4 58,1 0 0,-4-2-61,3-2 0,-3 1 205,4 0 1,-6-1-51,2 1 0,-3-1 308,-1 1-235,-5-1 1,-1 2-93,-6 3 1,1 2-129,0 5 1,-1 0 154,1 0-142,-1 0 172,1 0-394,0 5 53,4 1-124,2 5 1,5 1 10,0-1 1,0-3-204,0 0 328,0-6 0,0 4-116,0-2 1019,0-3-377,0 5 10,0-6-306,0-6 0,0 4 150,0-6 1,-4 5-82,1-5 0,-1 4-96,4-4 0,0 5-1669,0-5 946,0 0 644,0 2 0,10 1 0,3 5 0</inkml:trace>
  <inkml:trace contextRef="#ctx0" brushRef="#br0" timeOffset="29">13131 11736 7508,'-11'0'-717,"3"0"1160,1 0 1,3 0-39,-4 0 0,5 0 254,-5 0-142,5 0 209,-2 0-99,5 0-576,0 6 1,0 0-73,0 5 1,0 1-330,0-1 1,2-3 115,1-1 81,-1 1 1,7 0-5,-6-1 1,2-4-5,-1 1 0,3-3-150,4-1 255,0-5 0,1-2 40,-1-4 0,-1 0 139,-2-1 1,1 1 208,-5-1 0,0-3-134,-4 0 1,0 0 217,0 3 1,-6 5-119,-1-1 0,-3 4-20,-2-3 1,-3 4-74,0-1 1,0 3-59,3 1 0,-3 4-29,0 0 0,1 4-138,6 0 1,-1-2-437,5 2 301,1 0-252,3 3 0,1-1 218,3-2 0,-2 1-44,6-5 1,-4-1-246,3-3 408,-4 0 47,2 0-202,-5 0 1,0 0 0</inkml:trace>
  <inkml:trace contextRef="#ctx0" brushRef="#br0" timeOffset="30">14833 11622 7762,'-11'0'383,"4"0"1,1 0-332,2 0 28,3 0 129,-4 0-5,5 0 41,0 5-224,0-3 0,-1 7 247,-3-6-152,3 6 1,-5-2-47,6 4 1,-3 0 5,-1 1 1,0-5-179,4 1 0,0 0 68,0 3 0,0-3-63,0-1 1,0-3 78,0 4 1,5-6-482,3 2 293,2-3 0,1-2 14,1-3 0,-1 2 155,1-6 0,-5 2 101,1-2 0,-6-2 154,2 2 1,1-2-77,-1-1 0,0-1 118,-4 1 1,0 0 154,0-1-205,-5 1 1,-2-1-36,-4 1 1,0 3 105,-1 1 0,1 4-56,-1-1-117,1 3 1,1 6-609,2 3 0,2-2 303,2 2 0,3-5 197,-3 5 0,8 0 0,2 3 0</inkml:trace>
  <inkml:trace contextRef="#ctx0" brushRef="#br0" timeOffset="31">8140 12445 6932,'0'-7'691,"0"2"0,2 5 36,2 0 203,-3 0-820,4 0 0,-5 5 30,0 3 0,0 3-243,0 5 1,0 0 119,0 3 0,-4 6-116,0-2 0,-5 4-6,2 0 0,-2-2 3,1 5 0,-2-4-18,3 0 0,-2-1 52,1-3 0,-2-3 455,2 0-239,3-5 133,0 3-174,5-6-74,0-4 1,1-2-27,3-5 0,3 0-98,4 0 1,4 0 85,0 0 0,2-4-129,-2 0 1,-2 0-2,2 4 0,2 0 62,-2 0 1,0-1-63,-4-3 0,1 3 2,-1-3-84,1 3 1,-1 1-274,1 0 104,-6 0 1,0 0 12,-2 0 373,-3 0 0,4 0 0</inkml:trace>
  <inkml:trace contextRef="#ctx0" brushRef="#br0" timeOffset="32">8278 12707 7878,'0'-7'236,"0"-1"1,0 4 126,0-3-415,0-1 454,0 2 589,0 1-730,0 5 0,1 6-34,3 5 0,-2 2-267,6 6 0,-6 4 71,2 4 0,-3 3-204,-1-3 1,0 3 107,0-3 0,-1 3-134,-3-3 1,3-4-2,-3-4 0,-1-5-11,1 1 0,1-2-717,3-2 510,-6 0 418,5-4 0,-4 3 0,5-4 0</inkml:trace>
  <inkml:trace contextRef="#ctx0" brushRef="#br0" timeOffset="33">9797 12387 7865,'-7'-5'326,"2"-1"-132,5-5 0,0 3-15,0 0 1,0 5 401,0-5-179,0 0 0,4 1-182,0-1 0,5 6-11,-2-2 0,3 3-180,2 1 0,-1 0 73,1 0 1,3 1-70,0 3 1,4-2 26,-4 6 1,2-2-287,-2 2 0,-2 2 88,2-3 0,1 0-49,0 0 0,-2-3 112,-7 4 0,2-4 30,-5 3 0,1 0 195,-1 0 1,-3 3-96,3-2 0,-4 2 77,-4 2 1,-1-5-52,-3 1 1,-2-1 126,3 5 1,-3-2-120,-2-2 0,2 2-4,2-3 18,-2-2 2,4 6-167,-1-10 1,2 5 166,5-2-189,0-3 0,2 4 131,1-5-67,4 0 1,4 2-5,1 1 1,3-1-88,0 2 0,0-3-12,-3-1 0,-1 4 98,1-1 1,-1 6-133,0-1 0,1-2 70,-1 2 0,1-1-73,-1 5 0,-5 3 91,-2 0 0,-2 2 58,-2-2 1,-2-2 27,-2 2 1,-3 1 163,-8 0 0,1-1-6,-5-4 0,3 1 200,-3-1 0,2 1-177,-2-1 0,-3-5-61,3-2 1,2-3 623,2-1 1,-1 0-290,1 0 1,-5 0-544,5 0 0,0-1-73,4-3 1,0 2-64,4-6 1,1 4-339,2-3 0,4 3-1555,0-4 2100,5 1 0,11-5 0,2 1 0</inkml:trace>
  <inkml:trace contextRef="#ctx0" brushRef="#br0" timeOffset="34">11453 12445 7863,'-12'0'147,"5"-2"320,-1-1 182,5 1-410,-2-8 1,5 8 560,0-6-250,0 5-71,0-7-337,5 4 1,2-4-106,4 2 1,2-2-19,2 2 0,-1 2 62,5-2 1,0 6-162,4-2 0,-4 3 67,0 1 0,-4 1-40,4 3 1,-5 2 62,1 6 0,-2 0-111,-1 4 0,-5 1 16,1 6 1,-6 0-109,2 0 0,-3 0-38,-1 0 0,-5 1 62,-2 2 1,-3-2 112,-2 3 0,-3-2-28,0 2 1,-4-3 132,3 3 1,-3-7-138,4-1 0,0-5 292,3 1 0,5-2 36,-1-2 0,4-3 12,-3 0 1,4-4 183,-1 3-219,3-4 0,2 6-233,3-6 0,3 1 89,4-4 1,0 0 16,1 0 0,4 0-2,3 0 1,3-1-7,1-3 0,0-1-100,0-3 1,-1-2-142,1 3 0,-5 0-382,-3 0 0,-2 4-30,-2-1 571,1 3 0,-1 1 0,1 0 0</inkml:trace>
  <inkml:trace contextRef="#ctx0" brushRef="#br0" timeOffset="35">13234 12296 7998,'-11'-5'0,"-1"4"282,6-9 1,0 8 146,2-1 415,3 1-181,-4 2-312,5 0 1,0 5-112,0 3 1,0 2 61,0 2 0,3 0-17,1 3 0,1-1-1,-1 5 1,-1 0-339,4 4 1,0-4 125,0 0 1,-1-1-165,-2 1 1,-2 3 54,1-3 0,2-1-110,-1 1 1,0-4 51,-4 4 1,0-5-8,0 1 1,0-2 41,0-2 1,0 1-32,0-1 0,0-3-289,0-1 211,0-4-1560,0 7 951,0-9 778,0 4 0,5-10 0,1-1 0</inkml:trace>
  <inkml:trace contextRef="#ctx0" brushRef="#br0" timeOffset="36">14799 12342 7893,'-6'5'-156,"-1"-4"335,3 3 247,3-3-222,-4-1 1,4 4 182,-3 0 1,3 1-123,-3-1 0,1-2 125,0 6 1,1-1-126,-2 5 0,-1-1-159,2 1 0,-3 3-58,3 0 0,0 6 139,-4-2 0,4 2-106,-1 2 0,-1-1 49,1-3 1,0 1-197,4-5 0,6 0-67,1-3 1,3-1-47,2 1 0,-1-2 97,1-3 1,3 2-117,0-5 1,5 0 110,-1-4 0,0-5 58,4-3 1,-2-3 37,5-4 0,-2-3-44,-1-5 0,0 0 97,0 0 1,-4 0-82,0 1 0,-6-5 442,-2 0 0,-5 1-37,-6 3 1,-2-4 91,-6 0 1,-6 1-501,-12 3 0,-4 4 135,-4 0 1,-5 6-582,-3 2 1,1 4 257,-1 7 0,7 2-271,1 2 0,10 2 81,8 5 400,9 1 0,7-1 0,6 1 0</inkml:trace>
  <inkml:trace contextRef="#ctx0" brushRef="#br1" timeOffset="37">9717 10058 7067,'3'-8'-180,"1"0"556,0 6-13,-4-8-79,0 3 1,0 0-52,0-1 0,0 4-121,0-3 1,0 3 234,0-4-333,-5 6 1,4-5 189,-3 4-195,-3 1 182,6-3-227,-4 5 584,5 0 0,0 5-442,0 3 1,-4-2-167,1 2 1,-1-4 42,4 3 0,0-3 33,0 4 0,0-4-180,0 3 198,0-4 145,0 7 0,0-4-134,0 6 131,0-1 0,0 0-74,0 1 1,0 3-129,0 0 1,0 1 51,0-5 1,0 2 19,0 2 1,0-2-131,0 2 0,0 1 132,0 0 1,0 3-37,0-4 1,0 4-37,0-4 0,0 4 1,0-4 0,0 4 22,0-3 0,0 0 10,0-1 1,0-1 41,0 5 0,4-1-35,-1 1 0,1 3 29,-4-3 1,1-2-23,3 3 0,-3-3-42,3 2 0,-2 3 38,-2-3 1,0-1-46,0 1 0,0 0 41,0 4 0,0-4-37,0 0 1,0-4 51,0 4 0,0-4 0,0 4 0,1-1-1,3 1 1,-3 3-22,3-3 0,-3-2-107,-1 2 1,0-1 107,0 1 1,0 2-197,0-6 0,0 5 106,0-1 0,0-1 53,0 1 0,0-1-4,0 1 0,0 2 0,0-2 0,0 3 94,0 1 1,-4-4-103,0 0 0,1-4 90,3 4 1,0 0-56,0 4 1,0-4 37,0 0 0,0 0-25,0 4 0,0-2-87,0-2 1,-2 3 72,-2-3 0,3 3-3,-3 0 0,3-2 118,1-1 1,0-4-116,0 4 1,0-5 10,0 1 0,0-2-7,0-2 1,0-3-255,0-1 257,0 1 0,4 3-8,0 1 25,0-1 0,-4 1-3,0-1 1,0-3-768,0-1 485,0 1 1,1 0-719,3-1 985,-3-4 0,9 2 0,-4-5 0</inkml:trace>
  <inkml:trace contextRef="#ctx0" brushRef="#br1" timeOffset="38">9659 9772 7408,'0'-6'-285,"0"1"2395,0 5-1987,0 5 1,0-3-100,0 6 1,0 0 13,0 3 0,0-3 73,0-1 1,0 1-227,0 3 1,2 1 127,2-1-149,-3 0 114,9 1 0,-4-6 194,6-2 0,-1-3-94,1-1 1,-1-1 123,0-3 0,1-3-130,-1-9 0,1 4 24,-1-4 0,1-1-32,-1-2 0,-1 1 45,-2-1 1,-3 5-158,-5-1 0,-1-2 131,-3 2 0,-8 4-602,-7 3 0,-2 5 60,-2 0 459,-5 6 0,-1 9 0,-6 6 0</inkml:trace>
  <inkml:trace contextRef="#ctx0" brushRef="#br1" timeOffset="39">8860 9270 8253,'0'-12'-440,"0"5"277,0-1 310,0 5-161,0-2 231,0 5 0,0 5-170,0 3 1,1 2 38,3 2 1,-1 3-36,4 0 0,-3 5 45,4-1 0,-2 3-83,2 1 0,0-4 2,-4 0 0,4-1-77,-4 1 0,1 2 66,-1-2 0,-3-2-237,3-2 0,-2-2-87,2-2-515,-3 1 287,4-1 548,0-5 0,-3 4 0,3-3 0</inkml:trace>
  <inkml:trace contextRef="#ctx0" brushRef="#br1" timeOffset="40">9146 9304 8151,'6'0'-251,"-1"0"1,-5 1 192,0 3 1,0 4 100,0 7 0,0-1 43,0 5 1,-4 1-4,0 7 1,-5 1-134,2 2 0,0 3 75,0-2 0,-1 2-7,-3 1 1,3-1-163,1-3 0,0 2 108,0-5 0,-3-1-164,2-3 0,3-1 41,1-3 1,-1-3-355,1-4 513,0-1 0,4 0 0,0 1 0</inkml:trace>
  <inkml:trace contextRef="#ctx0" brushRef="#br1" timeOffset="41">9157 9658 8151,'5'-6'-654,"-2"-3"458,4 5 0,1-5 491,3 1 0,-1-2-54,-2-1 1,2 3-208,-2 1 1,-2 4 168,2-1 288,-1-2-168,5 5-197,-6-4 1,-1 6-272,-5 3 1,0-2 85,0 6 0,0-4 146,0 3 0,0 1-8,0 3 1,-4 1-245,1-1 1,-6 0 106,1 1 0,3-1 118,1 1 1,-1-1 37,1 1 219,0-1 3,4 0-224,0-4 0,0-1 17,0-2 0,2-3-22,2 3 1,2-3-69,5-1 1,1 0 75,-1 0 0,1 2-155,-1 1 0,0-1 56,1 1 1,-1 4-18,1 0 0,-1 0 25,1 0 1,-1 1 20,0 3 1,-3 1-76,0-1 1,-6 1 65,2-1 1,-3 4-27,-1 1 1,-1 3 19,-3-4 1,-2 4 205,-6-4 0,1 4 111,0-4 0,-6 1 155,-2-5 0,-3-3-59,0-1 1,-1-4-96,0 1 1,-5 1-1301,-2-2 1,0 1 257,0-4 710,4 0 0,-1 0 0,4 0 0</inkml:trace>
  <inkml:trace contextRef="#ctx0" brushRef="#br1" timeOffset="42">11498 9955 7570,'0'-7'2060,"0"2"-1393,0 5-550,0 5 1,0 2 202,0 4-342,0 1 1,0-1 191,0 1 0,4-5 41,0 1 1,5-1-256,-2 5 0,0-1 112,0 1 1,0-1-83,0 0 0,0 2 127,-4 2 1,-1-1-63,1 5 1,-1-3 29,-2 3 0,1-4-9,3 4 1,-3-4-11,3 4 1,-3-4 19,-1 4 0,4-5-12,0 2 1,0 0 13,-4-1 0,1 2-9,3-2 1,-3-1 10,3 5 0,-3-5 52,-1 1 0,0 2-65,0-2 1,0 4-11,0-4 0,0 4-25,0-4 1,0 5 49,0-5 1,-1 1-147,-3-1 1,3-1 78,-3 5 0,-1-5-82,1 2 0,0-4 97,4 0 1,0-1 17,0 1 1,0-5-6,0 1 0,0-1-1,0 5 0,1-2-8,3-2 1,-2 2-4,1-3 1,-1 7 162,-2 2 1,0 0-145,0-1 0,0-1-187,0 5 0,0-1 116,0 1 0,0 1-124,0-4 0,0 3 28,0-4 1,0 0 39,0-3 1,0-5 104,0 1 0,0-1-135,0 5 196,0-1 0,0 1-81,0-1 1,0-3 100,0-1 1,0 1-39,0 3 0,0 1-80,0-1 0,0 1 8,0-1 0,0 0-18,0 1 1,0 1-252,0 2 213,0-3 0,0 5-107,0-6 125,0 1 0,0-1 135,0 1 0,0-5-73,0 1 156,0-1 1,0 5-63,0-1 1,-4 1-42,0-1 1,0 1-119,4-1 105,0 0 0,0 1-269,0-1 1,0-3 98,0 0 112,0-1 0,0 1-50,0-1 0,0-3 18,0 4 0,0-4 51,0 3 1,0-3 166,0 4 1,0-5-100,0 5-22,0 0-280,0 3 334,0 0-305,0 1 0,0-4 59,0-1-11,0-4 134,0 7 1,0-8 29,0 6-3,0-5-82,0 7 270,0-4-96,-5 5-230,4 1 131,-4-1 1,5-3-149,0 0 0,0-5 79,0 5-19,0-6-108,0 9 144,0-5 0,0 5-45,0 1 1,0-5 25,0 1 0,0-4 35,0 3 1,0 1 8,0 3 0,0-3 2,0 0-95,0-1 1,-4 5-95,0-1 38,0 1 0,4-1 100,0 0 0,0-3-53,0 0-27,-5-1 113,4 5 1,-5-1-55,2 1 0,3-5 198,-3 1-318,2-6-148,2 8-1801,0-8 1144,0 3 995,6-5 0,0-10 0,5-3 0</inkml:trace>
  <inkml:trace contextRef="#ctx0" brushRef="#br1" timeOffset="43">11521 9749 8225,'0'-6'-434,"0"0"497,0 2-264,0 2 1,0-4 97,0 2 805,0 3-256,-5-4-9,4 5 1,-6 5-131,4 3 1,0-2-62,-5 2 0,6-1-162,-2 5 0,-1-5 91,1 1 0,0 0-281,4 3 0,0-3 125,0-1 1,4 1-169,0 3 0,5-3 85,-2-1 1,0-3-107,0 4 0,1-6 53,3 2 1,1-3 75,-1-1 1,1-3 133,-1-1 0,1-5-93,-1 1 1,-3-2 6,-1-1 1,-4-1 10,1 1 1,-3 3 176,-1 1 1,-1 0-461,-3 0 1,-3-2-1218,-4 5 1482,-5 0 0,-2-1 0,-5-1 0</inkml:trace>
  <inkml:trace contextRef="#ctx0" brushRef="#br1" timeOffset="44">10790 9018 8434,'0'-11'-11,"-4"-1"820,1 1-171,-1 0 10,4-1-44,0 6-336,0 1 1,0 6-179,0 3 1,1 7-277,3 8 1,-3 3 59,3 1 1,-3 3 207,-1 1 0,1 3-187,3-3 1,-3 4 19,3-5 1,1 5-175,-1-5 1,1 0-17,-1-7 1,-1-1 44,4-3 0,-4-6 51,1 2 1,-2-3-125,2-1 1,-3 0-808,3-4 1110,2-1 0,1 8 0,4-4 0</inkml:trace>
  <inkml:trace contextRef="#ctx0" brushRef="#br1" timeOffset="45">11110 9155 8296,'0'-7'-261,"0"-1"288,0 6-23,0-3 0,0 6 398,0 3 1,-1 3-114,-3 8 0,-3 3 107,-4 5 0,0 5-186,-1 2 1,1 5-319,-1 3 0,1-1-133,0 4 1,-1-4 7,1 1 1,-3-3-10,2-5 0,-2 0 173,7-7 1,-2 1-247,1-8 1,-1-1 44,6-4 0,-1-3 270,4 0 0,-5-1 0,-2 5 0</inkml:trace>
  <inkml:trace contextRef="#ctx0" brushRef="#br1" timeOffset="46">11007 9612 8244,'6'-7'374,"-2"-1"0,3 0-123,0-3 0,3 0 16,2-1 0,-1 1-197,1-1 0,-1 2 63,0 2 0,1 0 225,-1 4-91,1-5 0,-1 8-280,1-3 0,-6 4 0,-2 4-13,2 2 1,-5 5-123,3 1 0,-3 3 113,-1 0 0,0 1-89,0-5 1,-3 0 102,-1 1 0,-5 3-69,1 0 1,2 0 87,-2-3-10,1-1 0,-3 1 148,2-1 310,-2-4-115,9 3-128,-5-9-278,6 4 148,0-5 1,6 0-87,1 0 0,3 0 4,2 0 1,-1 0-195,1 0 1,3 4-46,0 0 0,0 1 55,-3-2 1,-1 0 63,1 5 1,-1-2 36,0 2 0,-3 2 156,0-3 0,-6 4-146,2 0 1,1 4 205,-1 0 1,-2 1 15,-5-5 0,-5 4 63,-7 1 1,1-1 236,-5-4 1,-2 1-148,-5-1 1,-2 0-503,-3 1 1,-2-1 125,3 1 0,-2-5 83,2 1 0,2-6 0,5 4 0</inkml:trace>
  <inkml:trace contextRef="#ctx0" brushRef="#br1" timeOffset="47">13143 9921 8375,'6'-7'316,"-1"-3"140,-5 9 24,0-9-311,0 8 257,0-3 120,0 5-428,-5 0 262,4 0-359,-4 5 147,5-3 98,-5 3-46,3 0-101,-3-4 1,5 5-107,0-2 0,0-1 95,0 4 1,0 1-147,0 3 0,0 1 139,0-1 0,0 4-100,0 1 1,0 3 70,0-4 0,0 5-13,0-1 1,4 3 94,0 1 1,0-4-93,-4 0 0,1 0 59,3 4 0,-3 3-38,3 1 0,-3 0-153,-1-5 0,0 1 96,0 0 1,0 4-224,0-1 0,0 1 86,0-4 1,0 1 62,0 3 1,0-3 109,0 2 1,0 2-100,0-1 1,0 0 244,0-4 0,0-1-134,0 1 1,4-1-57,0-3 0,0 2 29,-4-2 0,3-1-146,1 1 1,0-4 46,-4 4 1,0-1-67,0 1 1,0 2 82,0-6 0,0 5 1,0-1 1,0 1 2,0-1 1,-1 3-10,-3-3 0,1-1-61,-4 1 0,4-4 68,0 4 0,1-5 10,2 1 0,0-2 51,0-2 0,0 1-2,0-1 1,0 1 29,0-1 1,0 1-72,0-1 0,0-3-26,0-1 1,0 1 36,0 3 0,0 1 17,0-1 1,0 0 15,0 1 0,0-3-254,0 2 0,0-2 86,0 6 1,-4-2 121,1-2 0,-2 1 83,1-1 1,2 1-150,-1-1 91,1 1 0,2-1-39,0 0-132,0 1 1,0-1 146,0 1-298,0-6 32,0 4 0,2-9-909,1 3 1191,-1-3 0,8-1 0,-4 0 0</inkml:trace>
  <inkml:trace contextRef="#ctx0" brushRef="#br1" timeOffset="48">13120 9841 8359,'-6'-12'-1524,"1"1"2798,5-1-354,0 1-103,0 0-409,0 4 311,0-3-187,0 9-155,0-4-310,0 15 1,0-3 176,0 9 0,0-4-257,0 0 1,3-1 51,1 1 1,5-1-112,-1 0 1,3 0 25,4-4 0,3 2-56,5-5 0,-4-2 23,0-5 1,0 0 34,4-4 1,-5-5 100,-3-3 1,-2-5-58,-2 1 0,-1-3 48,-2-1 0,-3 2-21,-5 1 1,-1-1-351,-3 2 0,-5 4 114,-10 3 0,-5 6-1451,-11 6 1660,-4 0 0,-7 10 0,-6 3 0</inkml:trace>
  <inkml:trace contextRef="#ctx0" brushRef="#br1" timeOffset="49">12538 9053 8296,'-6'-12'574,"5"5"-432,-3-1 143,3 5-160,1-7 39,5 9 0,2-3 183,4 8 1,-1 6-80,-2 5 0,1 6-37,-6-2 0,2 4-110,-1 3 0,-2 0-163,1 4 0,-1-3-146,-2 3 1,0-4 114,0 0 0,0-3-203,0-4 0,0 1 96,0-4 1,0 3-245,0-4 1,0-4-12,0-3 0,3-4-199,1 3 1,1-4 85,-1 1 548,-3-3 0,4-1 0,-5 0 0</inkml:trace>
  <inkml:trace contextRef="#ctx0" brushRef="#br1" timeOffset="50">12892 9178 8341,'0'-7'218,"0"-1"566,0 5-728,0-2 1,-2 5 125,-2 0 0,2 2-161,-6 1 0,1 9 114,-5 7 1,3 4-112,-2 3 0,6 4 109,-6 4 1,2 4-203,-3 0 0,1 1-78,-1-1 1,1-2-151,0 2 1,-1-2 132,1-2 1,1-5 125,2-2 0,-1-5-442,5-2 1,-3-4 479,3-5 0,-5 6 0,3 1 0</inkml:trace>
  <inkml:trace contextRef="#ctx0" brushRef="#br1" timeOffset="51">12766 9635 8467,'5'-11'0,"-2"-1"184,4 1 1,1-1-123,3 1 0,1 0 1,-1-1 0,0 4 58,1 1 258,-1-1 0,1 2 207,-1 2-347,1 3-110,-1 1-205,0 0 0,-4 5-135,-3 3 228,-3 2 1,-1 1-59,0 1 0,0 3 69,0 0 1,0 0-162,0-3 1,-4-5 112,0 1 0,0-1-84,4 5 1,-3-4 5,-1-1-14,0-4 380,4 7-299,0-9 460,0 9-258,0-8 199,0 3-214,0 0 1,1-4-16,3 3 0,2-3-95,6-1 0,-1 1-102,1 3 0,0-3 151,4 3 0,-4-1-24,4 0 0,-4-1-316,0 2 1,-2 2 78,-3 2 1,-2 3 217,-5 4 0,0 3-68,0 5 1,-5 0 11,-2-1 0,-8 1 86,-4 0 1,-3 0 148,-1 0 1,-1-4 234,-3 0 1,3-5-145,-2 1 0,1-7-701,3-4 1,4-3 245,3-1 1,2 0-987,2 0 0,4-5 1119,3-3 0,3-7 0,1-3 0</inkml:trace>
  <inkml:trace contextRef="#ctx0" brushRef="#br3" timeOffset="58">6012 15822 7907,'0'-7'-69,"0"-1"1,0 4 165,0-4 107,-5 1 1,3-1 152,-6 1-167,6 4 1,-7-3 227,5 2-44,-5 3-10,3-4 41,-6 5-245,1 0 1,3 1-196,1 3 0,4 2 160,-1 5 0,2 2-94,-2 2 0,3-1 65,-3 5 0,3 4-97,1 4 0,0 5 43,0-2 1,1 3-145,3 1 0,-2 1 133,6-1 1,0 0-102,3 0 1,2 1-85,2-1 0,-6 0 62,2 0 1,-2 1-88,2-1 0,1 0 76,-1 0 0,-3-3 30,0-1 1,-6-4 75,2 0 1,1-2 0,-1-1 0,0 0 72,-4 0 0,-5-4-67,-3 0 0,-1-5-233,1 1 0,-3 2 133,0-2 0,-2 0-300,-6-3 1,5-2 98,-1-3 1,-2 0-27,2-3 1,-2-3 44,2 3 1,3-8-392,-4-4 664,4-2 0,-5-6 0,-1-2 0</inkml:trace>
  <inkml:trace contextRef="#ctx0" brushRef="#br3" timeOffset="59">5636 16393 8268,'11'0'621,"0"0"0,2 0-600,2 0 1,3 0 331,5 0 0,0 0-111,0 0 1,1 0-15,2 0 1,2 0-17,3 0 0,2 0 0,-3 0 1,-1 0-54,2 0 1,-4 0-125,3 0 0,-10-1 92,-1-3 1,-1 3-147,-3-3 1,-3 3-903,-5 1 466,1 0-1508,3 0 1963,-4 0 0,-2 5 0,-5 1 0</inkml:trace>
  <inkml:trace contextRef="#ctx0" brushRef="#br3" timeOffset="60">6355 16747 7870,'-8'-7'248,"1"-1"319,4 5 40,-2-2-153,5 0 139,0 4-380,0-4 1,0 6-54,0 3 0,2 2 16,1 6 1,4 4-15,4 3 0,4 3-12,1 1 0,3 0-128,-4-1 0,5 1-66,-1 0 0,1 0 81,0 0 0,0-2 16,-5-2 0,4 2 51,-4-6 1,4 4-120,-3-4 0,3 0-13,-4-3 1,4 2-99,-4-3 1,0 3 120,-3-6 0,-1-2-131,1 2 1,-5-4-250,1 3 218,-6-4-346,3 2 79,-5-5-2357,0 0 1683,-5 0 1108,-1-5 0,-5-2 0,-1-4 0</inkml:trace>
  <inkml:trace contextRef="#ctx0" brushRef="#br3" timeOffset="61">6675 16759 7953,'0'-8'282,"0"0"0,0 5 113,0-5-226,0 5 1,0-3 449,0 2-369,0 3 0,-1-4-34,-3 5 0,1 5 6,-4 3 0,-1 2 27,-3 1 1,2 4-160,-3 1 0,2 8-194,-9-1 1,4 7 33,-4 1 0,4-2-62,-4 1 0,5-3-200,-2 3 0,2-4 146,-1 0 0,3-2-153,-4-1 1,5-1 116,3-3 1,-1-3-81,6-4 1,-5-5 31,4 1 0,0-4-430,4 3 700,0-4 0,0 2 0,0-5 0</inkml:trace>
  <inkml:trace contextRef="#ctx0" brushRef="#br3" timeOffset="62">6960 16736 7827,'0'-7'824,"0"-3"-89,0 9-519,0-4 6,0 5 1,0 5-113,0 3 1,0 2 45,0 1 0,0 6-94,0 2 1,0 2 52,0 2 1,0 0-188,0 0 1,0 0-17,0 0 1,0-4 128,0 0 1,2-5-202,1 1 0,-1-3 48,2 0 0,-2-6-632,2-2-202,-3 2-293,4-4 1239,-5 3 0,0 0 0,0 1 0</inkml:trace>
  <inkml:trace contextRef="#ctx0" brushRef="#br3" timeOffset="63">6789 16919 7847,'-6'0'0,"2"0"368,8 0 1,-2 0-98,6 0 1,0 0-122,3 0 0,0 0 29,1 0 1,0 0-7,4 0 0,-2 0-126,5 0 1,-4 0 69,4 0 0,-4-4-85,4 0 0,-4 0 58,4 4 0,-5-1-321,2-3 0,-4 3-87,0-3 1,-1-1-162,1 1 0,-1-4 19,0 5 1,1-5 459,-1 4 0,1-5 0,-1 3 0</inkml:trace>
  <inkml:trace contextRef="#ctx0" brushRef="#br3" timeOffset="64">7246 16702 7840,'-11'0'362,"4"-6"-67,2 5 151,5-4-183,0 5-112,5 5 0,2 2-18,4 4 1,-1 0 5,-2 1 0,2-1-142,-3 1 1,4-1 69,0 0 1,-3-3-156,-1 0 0,1-1 119,3 5 1,1-5-248,-1 1 0,-3-4-6,-1 3 0,1-4 26,3 1 1,-3-3-322,0-1-304,-1 0-113,5 0 934,-1 0 0,1 0 0,-1 0 0</inkml:trace>
  <inkml:trace contextRef="#ctx0" brushRef="#br3" timeOffset="65">7577 16713 7840,'5'-6'455,"-4"-5"-84,10 5 26,-10-5-30,4 4 54,-5 2-350,0 5 72,0 5 0,-5-2-348,-3 4 1,-2 1 36,-1 4 0,-1-1-139,1 0 0,-4 5 117,-1-1 0,-3 0-58,4-4 0,0 1-38,4-1 1,-1 1 105,1-1 1,1 1-552,2-1 731,3-5 0,0 4 0,-2-3 0</inkml:trace>
  <inkml:trace contextRef="#ctx0" brushRef="#br3" timeOffset="66">7417 16873 7840,'-1'-7'525,"-3"4"-78,3-4 481,-4 6-53,5-9-54,0 9-657,0-4 0,4 6-81,-1 3 0,1 2 13,-4 5 1,0 1 113,0-1 1,0 4-150,0 1 0,0 3-3,0-4 1,0 4-187,0-4 0,2 4-37,1-3 0,0 0-32,4-1 0,-4-2 73,1 2 0,1-2 76,-1-2 1,0-3 168,-4-1 1,0-3-127,0 4-64,5-6 1,-4 5-436,3-3-80,-3-3 1,-2 4 583,-3-5 0,-2 0 0,-6 0 0</inkml:trace>
  <inkml:trace contextRef="#ctx0" brushRef="#br0" timeOffset="67">12364 16642 7659,'0'-7'1163,"0"-3"-340,0 9-307,0-4-422,0 0 140,0 3-488,0-3 179,0 5 1,-3 2 51,-1 1 0,-1 0 8,1 5 0,3-5-136,-3 5 1,3-4 30,1 3 1,0-3 9,0 4 83,0-6 11,0 8 36,0-8-20,0 3 0,1-5 4,3 0 0,-2 0-2,6 0 1,-4-1-3,3-3 0,-3 1-4,4-4 0,-5 3 3,5-4 169,-5 1-163,7-5 0,-9 5 234,3-1-23,-3 5 124,-1-2-191,0 0 40,0 4-168,0-4 134,0 5-270,-5 0 169,4 0 0,-6 0-129,4 0 0,0 0 138,-5 0-52,6 0-80,-8 5 37,8 1-218,-8 6 245,9-1-39,-4 1 1,5-5-206,0 1 181,0-6 12,0 8 0,1-8-21,3 2 1,-1-3-118,4-1 63,1 0 1,3-1 109,1-3 1,-2 1 215,-3-4 1,2-1-1,-5-3 1,4 3 74,-4 0-55,-1 1 1,-3-5-85,0 1 1,0 3 52,0 1 1,-3 3-147,-1-4 1,-5 4 12,1-3 0,2 4-93,-2-1 1,1 3 118,-5 1 1,1 1-507,-1 3 0,1-1 202,0 4 1,4 1-1101,3 3 1327,-2 1 0,5-1 0,-4 1 0</inkml:trace>
  <inkml:trace contextRef="#ctx0" brushRef="#br0" timeOffset="68">12227 17201 7804,'0'-7'102,"0"-1"1,-1 4 563,-3-3 40,3 4-168,-4-2 89,5 0-420,0 4 0,0-6 25,0 3-50,0 3 0,5-8-89,3 5 0,6-1 40,1 2 0,5 1-217,-1-1 0,1-3-87,-1 3 1,3-1 130,-3 4 1,3 0-114,1 0 1,-2 0 50,-2 0 0,-1 4-36,-3-1 0,-6 6-43,2-1-39,-2 2 0,1 2 98,-2-1 0,-3 0 28,-5 1 0,0-5 75,0 1 1,-1-2-73,-3 2 0,2 2 138,-6-2 1,0-2 36,-3 2 171,-1-1-36,1 0-5,0 3 0,3-9-84,0 3 1,6-2 62,-2 2-187,3-3 178,1 5-235,5-6 0,1 1 68,6 3 0,-5-3-144,1 3 0,3 2-11,4 2 0,1-3 82,-5-1 1,2 1 56,2-2 0,-2 5 2,2-4 1,1 3-2,0-3 0,-1 5-22,-4-1 0,-3 2-89,0 1 0,-6 1 96,2-1 0,-3 1 10,-1-1 0,-5 4-43,-2 0 1,-5 5-25,-3-5 0,-3 0 134,-5-4 1,4 1 166,0-1 1,-1 1-10,-7-1 0,3-3-69,-3-1 0,0-4 206,0 1 0,2-3-41,5-1 1,0-1-45,5-3 1,0 1-300,3-4-514,1-1 141,-1-3 0,6 3-1354,2 0 1752,3 6 0,1-8 0,0 3 0</inkml:trace>
  <inkml:trace contextRef="#ctx0" brushRef="#br1" timeOffset="69">12456 16436 7796,'-5'6'-1705,"3"-1"1899,-3 0 24,0-3-52,4 8-32,-9-9-15,9 4 82,-4-5 1109,5 0-1355,0-5 135,0 4-70,0-9 36,0 3 0,0-4 6,0 0 1,0-1-11,0 1 0,0-1-6,0 1 1,0-4-18,0-1 0,0-3 10,0 4 0,0-4 8,0 4 0,3-5 2,1 1 1,0 1-17,-4-1 1,0 5 9,0-1 1,0 2-10,0 1 1,0 1 8,0 0 1,0-1 16,0 1 1,0-1-53,0 1 0,-4-2 2,0-2 1,1 1-67,3-5 0,0 4 83,0-4 0,0 0-148,0-4 1,0 0 78,0 0 0,0 2-10,0 2 0,3-2 32,1 6 1,0-4-13,-4 4 1,0 0 49,0 3 76,0 1 1,0-1-73,0 1 1,0 3-22,0 1 1,-4 3 27,0-4-14,-5 1 1,7-5-29,-6 1 1,6-1 14,-2 1 1,3 0-7,1-1 1,0 1-1,0-1 0,0 0-5,0-4 1,0 4 8,0-4 0,0 4-1,0 0 1,0-3 17,0 0 0,0 0-16,0 3 0,0 1 0,0-1 0,0-3 1,0 0 1,0 0 0,0 3 0,0-3 4,0 0 0,0-2 5,0 2 1,0 1 7,0-5 1,0 4-67,0-4 1,1 5-75,3-1 1,-3-2 96,3 2 0,-3 0 7,-1 3 0,1-3 13,3 0 0,-3 0 11,3 3 0,-2 1 18,-2-1 1,0 1 12,0-1 1,0 1 105,0 0 1,0 3-2,0 0 63,0 1-113,0-5-7,-6 1 0,5 3 23,-3 1-12,3 4-22,1-2-202,0 5 84,0-5 33,0 4-55,0-4 239,0 5-110,-5 0 73,4 0-130,-4 0 1,3 0 11,-1 0-57,1 5 53,-3 1 1,5 2 9,0-1-22,0-4-129,0 7 1,0-7 16,0 4 106,0-4 0,0 3-57,0-2-3,5-3 46,2 9 0,0-8 3,1 1 0,-4-1 63,3-2-64,1 0 0,3 0 37,1 0 0,-5-4-32,1 0 1,-2-6 111,2-2 1,1 1-15,-5-4 0,3-2 75,-3 2 0,0 0-62,-4 3 1,0 5 13,0-1 0,-1 2-66,-3-2 0,-3 2 32,-4 2 0,-2 3-164,-2-3 0,2 4 88,-2 4 0,-1 2-76,0 6 1,5 2-106,3-3 0,6 3-203,-2-6 1,3-2-161,1 2 1,6-6 537,6 2 0,4 2 0,7 1 0</inkml:trace>
  <inkml:trace contextRef="#ctx0" brushRef="#br0" timeOffset="73">10937 16539 6811,'0'-7'1266,"0"2"-769,0 5-425,0 5-103,0-3 96,0 8-133,0-4 0,0 2 37,0-1-234,0-4 211,0 2 0,1-5-12,3 0 1,-2 0 159,6 0 0,-4-1-117,3-3 0,-3 1 117,4-4 0,-4 3-69,3-4 0,-4 1 219,1-5 1,-2 2 286,2 3-5,-3-4-148,4 5-155,-5-5 0,0 3-122,0 0 1,-1 6-7,-3-2 0,2 3-13,-6 1 37,0 0 1,-3 1-184,0 3 1,3-2 42,0 6 1,5-4 19,-5 3 1,4-3-13,-3 4 0,4 0-151,-1 3 0,-1-3-216,1-1 121,1 1-61,-3 3 130,5 1-8,-4-6-14,5 4 270,0-9 1,0 4 1,1-5 311,3 0-260,-3-5 1,6 0 346,-3-2-435,-3-3 1,4 7 97,-5-5-657,5 6 536,-4-3 0,4 0 0,-5-2 0</inkml:trace>
  <inkml:trace contextRef="#ctx0" brushRef="#br0" timeOffset="74">10960 17121 7889,'-12'0'-666,"1"0"893,-1 5 1,1-3-95,0 1 0,3-1 335,0-2 0,5 0 436,-5 0-385,5 0-210,-2 0 142,5 0-342,0-5 1,5 2 83,3-5 0,2 5-27,2-5 0,-1 4 11,0-3 1,1 3-195,-1-4 1,1 6 74,-1-2 0,0 3-92,1 1 1,-2 1-44,-2 3 0,2-1 118,-3 9 1,-1-3-87,-3 6 1,0 3 82,1 1 1,-3 2-150,3 2 1,-3 0 21,-1 0 1,-4 4-100,0-1 0,-4 5 164,0-5 0,-2 5-21,-2-5 0,1 5-204,-1-5 1,1 1 57,0-4 0,-2-4 144,-2 0 0,2-5-43,-2 1 1,6-2 195,1-2-27,1 1 0,-1-5 330,0 1-247,6-5 154,-3 2-83,10-5 1,1-2-100,6-1 0,0 0 53,4-5 1,-2 5-94,5-5 1,-4 4 51,4-3 0,-4 3-64,4-4 0,-4 6-3,4-2 0,-5-1-5,2 1 0,-4 0-99,0 4 0,-5 0-64,1 0 1,-6 1 49,2 3 1,1 3-437,-1 4 1,-1 0 234,-7 1 1,1-1-371,-4 1 0,3-5 610,-4 1 0,1-1 0,-5 5 0</inkml:trace>
  <inkml:trace contextRef="#ctx0" brushRef="#br1" timeOffset="75">10937 15568 6734,'0'-6'541,"0"-1"-30,0 4-46,0 1-30,0-3-174,0 0-21,0 4 106,0-4 269,0 5-503,0 5 0,0-3-112,0 6 103,0-5-60,0 7 1,0-8-101,0 6 0,0-4 94,0 3 0,0-3-119,0 4 1,0-1 102,0 5 1,0-1-102,0 1 1,0 3-54,0 0 150,-5 0-11,3 2 0,-3-1-82,5 3 61,-5 3-28,4-4 1,-4 1-102,5 0 0,0-4 88,0 4 0,0-5-18,0 1 1,0 2 28,0-2 1,0 4-14,0-4 0,0 2 152,0-2 52,0-2-170,0 8 1,0-7 61,0 5-47,0-5-63,0 8 1,0-6 4,0 3 1,0 1 16,0-4 1,0 3-18,0-4 0,0-2 51,0-2 0,0-6-6,0 7 1,0-7-34,0 2 12,0-4-18,5 2 240,-4 0-203,4-4 1,-5 9 116,0-2 1,0-2-89,0 2 8,0 0 1,0 3 11,0 0 0,0 1-46,0-1 1,0-3-24,0-1-31,0 1-16,0-2-114,0-1-333,0-5 241,5 0 297,-3 0 0,3-10 0,-5-2 0</inkml:trace>
  <inkml:trace contextRef="#ctx0" brushRef="#br1" timeOffset="76">10948 15522 7889,'0'-6'-711,"0"1"1510,0 5-450,-5 0-177,4 0 108,-4 0 615,5 0-789,0 5 0,0-2-177,0 4 127,0-4-44,5 7 0,-3-8 152,6 6-357,-5-5 82,2 2 20,0-5 1,1 0 110,5 0 1,-4 0-9,3 0 69,-4 0 0,4-5 142,-2-3 1,-2-2 14,-2-2 3,-2 6-186,3-4 0,-5 3 236,0-4 13,0 0-311,-5 4 1,-2-2-87,-4 6 1,-1-1-158,1 4 0,-4 0-405,-1 0 0,1 5 655,4 2 0,-1-1 0,1-1 0</inkml:trace>
  <inkml:trace contextRef="#ctx0" brushRef="#br1" timeOffset="77">10411 14803 7927,'0'-7'-68,"0"1"27,0 2 1,0 2 266,0-6-62,0 6 0,0-5-198,0 3 221,0 3-84,0-4 422,0 5-411,0 5 0,0-2-4,0 4 0,0 1 98,0 3-92,0 1-35,6 4 1,-5-2 232,3 5-208,-3 0-81,-1 4 1,4-1 37,-1-3 1,1 2-61,-4-2 1,0-1-209,0 1 1,0-4 74,0 4 1,0-5-448,0 2-287,0-4 405,0 0-106,0-6-84,0-1 649,0-5 0,5 0 0,2 0 0</inkml:trace>
  <inkml:trace contextRef="#ctx0" brushRef="#br1" timeOffset="78">10754 14689 7889,'0'-7'403,"0"2"187,0 5-240,-5 0 12,4 5-201,-9 2 1,3 5 99,-4 4-73,-1-4 1,1 10-43,0-3 1,-2 4-140,-2 3 1,1 0 101,-5 4 1,5-3-256,-2 3 1,0-4-201,1 0 228,-1-2 86,0-1 0,5-1-288,-1-3 1,1-3 138,3-4 0,2-1-43,-2 1-613,6-1 837,-3-5 0,5 5 0,0-5 0</inkml:trace>
  <inkml:trace contextRef="#ctx0" brushRef="#br1" timeOffset="79">10891 14883 7892,'0'-7'181,"0"1"324,0 2-321,0 3 194,0-9-76,0 9 22,0-4-193,-5 5 0,-1 0-148,-6 0 1,1 0 94,-1 0 0,1 5-87,0 2 0,-1 3 95,1 2 1,-1 4-148,1 3 0,-1-1-58,1 1 83,5-5 0,-3 4 96,5-3-210,0-2 197,4 3-59,0-9 1,0 3-57,0-3 0,1-2 12,3-1 0,3-3-146,4-1 1,0 0 98,1 0 1,-1-3-69,1-1 0,-1-5 128,1 1 0,-1-2 38,0-1 0,0-1 13,-4 1 0,3 0 25,-2-1 1,-3 1 396,-1-1-298,2 1 1,-5-1 130,3 1 1,-2 3 42,-2 1-45,0 4-295,0-2-48,0 5 150,0 5-60,0 7 0,0 2-103,0 5 1,3 0 77,1 4 0,0-1-88,-4 1 1,0-1 81,0-3 1,0 2-2,0-2 1,0-2-95,0-2 61,0-2 347,0-2-218,0 1 0,0-5 72,0 1-383,0-6-95,0 4 0,0-8 334,0-2 0,0-2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08:34.4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1747 9160 8088,'-11'-12'0,"0"4"416,-1 1-225,6 4 1,1-3 112,5 2-69,0 3 118,0-9-24,0 9 1,1-5-1,2 5 275,0-3-131,6 3-274,-2-4 1,3 10 36,-3 3 0,3 2-125,-2 1 1,1 6 24,-1 2 1,2 6-150,-3 2 1,3 5 83,2-2 0,-1 3-77,1 1 1,0-3 12,4-1 1,0 1 101,3 3 1,2-5-69,-6-2 1,5-3 51,-1-1 0,-2-2-49,-2-2 1,1 2 50,0-6 1,-1 0-142,-4-4 1,1 1 67,-1-1 1,-3-1 1,-1-2-221,-4 2 1,3-7-47,-2 4-990,-3-4 590,4 2-1147,-5-5 322,0 0 444,-5 0 1024,4-5 0,-14-1 0,2-6 0</inkml:trace>
  <inkml:trace contextRef="#ctx0" brushRef="#br0" timeOffset="1">2216 9228 8176,'0'-11'-79,"0"-1"254,0 1 0,0-1 49,0 1 1,0 0 437,0-1-121,0 6-297,0-4 62,0 8 199,0-3-138,0 0-1,0 4-124,0-4-29,0 5 1,-4 1 153,0 3-447,-5 2 141,3 11 1,-7 1 21,-2 4 136,2 6 20,-8 1-1254,3 6 982,-5-1 0,0 2 60,0 2-298,0-3 185,1 10 0,-1-11 43,0 0 1,0-5-79,0-6 0,6-1-239,1-3 174,4-3 80,0-4 1,1-1-836,-1 0 628,1 1 0,1-4 91,2-1-463,-2-4-704,9 2 1389,-4-5 0,10 0 0,1 0 0</inkml:trace>
  <inkml:trace contextRef="#ctx0" brushRef="#br0" timeOffset="2">2570 9262 8295,'6'0'-365,"0"-3"432,-2-1 754,-3 0-297,5 4 0,-1-5-88,-4 4 159,9-5-91,-9 6-269,9 0 1,-3 0 148,4 0 9,1 0-201,-6 0 0,4 0-30,-2 0 30,7 0 1,-1 2 6,5 2 1,-4-3-191,4 3 0,0-2-145,4 2 151,0-3 0,-4 6 137,0-4-294,0-1 82,-1 3 1,2-1 109,-5-1 1,4 5 13,-3-4-28,-1 5-26,-4-3 19,1 0 1,-6 1 238,-2-3-180,2-3 131,-5 4 0,5-4-68,-6 3-71,0-3 252,-6 4-132,0 0 1,-10-2-18,-3 4-332,-8 6 92,-2 0 1,-6 5-11,1-3 24,0-2 1,0 4-188,-1-1-284,6-4 435,1 5 1,7-7-268,2-2 1,2 2 105,6-3 0,3 0-1223,1 0 452,4-4 400,-2 2-1107,5 0 1287,0-4 0,5 6-303,3-4 734,2-1 0,6 3 0,2-5 0</inkml:trace>
  <inkml:trace contextRef="#ctx0" brushRef="#br0" timeOffset="3">2684 9662 8253,'-12'8'456,"1"-1"-149,5-4 0,-3 3 102,5-2 52,0-3 126,-1 4-146,4-5 218,-4 5-317,5-3 0,5 3 300,2-5-438,4 0 1,1 0 67,4 0 1,1 0-17,6 0 1,0 0-221,0 0 0,3 0 93,1 0 0,0-4-321,-4 0 0,-1-3 140,1 3 1,0-1-650,0 1 1,0 1-7,0-4 0,-6 4-341,-1-1 0,0-1 279,-1 1 1,-3 1 768,-5 3 0,1-5 0,3-2 0</inkml:trace>
  <inkml:trace contextRef="#ctx0" brushRef="#br0" timeOffset="4">3392 9491 8030,'0'-17'12,"0"10"1,0-9 1093,0 9-266,0-3 226,0-2-276,0 6-634,0 1 1,-1 5 87,-3 0 0,3 9-204,-3 2 1,-1 8 76,1 0 0,-4 3-7,5 1 0,-1 1-4,4 2 1,0-2 64,0 3 0,5-4-129,2-4 0,5-1 62,3-3 1,-1-4-27,5 1 1,1-2 82,7-6 0,1 0-122,2-4 0,7-5-10,-3-3 0,3-4-90,-2-3 0,-1 1-29,0-5 1,0 0 81,1-4 1,-2 1-42,-3-1 1,-2-1 74,-5-3 0,-2-1 258,-2-2 0,-3-2-4,-9 5 0,-2-3-2,-5 3 0,-6-3 85,-5 3 1,-11 5-106,-8 7 0,-9 4-390,-2 3 1,-9 3 144,-3 5 0,-2 9-361,2 2 0,7 5 182,8-1 1,4-1-1092,3 5 1,9-1 50,6 1 1206,4 2 0,0 2 0,1 6 0</inkml:trace>
  <inkml:trace contextRef="#ctx0" brushRef="#br0" timeOffset="5">19473 3655 7990,'-7'-2'26,"3"-1"396,3 1 53,1-3 74,0 5 1,5 0-416,3 0 1,2 0 112,1 0 0,5 0-125,-1 0 1,4 0 21,-4 0 0,4 0-105,-4 0 0,4 0-56,-3 0 0,3 0 45,-4 0 1,0-4-243,-3 1 1,-5-1-30,1 4-235,-1 0 0,1 0-21,0 0-441,-6 0 454,3 0 486,-5 0 0,-5 0 0,-1 0 0</inkml:trace>
  <inkml:trace contextRef="#ctx0" brushRef="#br0" timeOffset="6">19461 3815 7990,'0'6'0,"0"-1"0,5-5 516,3 0 0,2 0-77,1 0 0,2 0-86,2 0 0,-1 0-151,5 0 1,0-4-75,4 0 0,0 1-373,0 3 0,-4-4 231,0 0 0,-4 0-759,4 4 0,-5 0 408,1 0 1,-2 0 364,-1 0 0,-1-5 0,0-1 0</inkml:trace>
  <inkml:trace contextRef="#ctx0" brushRef="#br0" timeOffset="7">20078 3518 8051,'0'-12'-179,"0"6"0,0 0 59,0 2 1429,0 2-201,0-3 172,0 5-1145,0 5 0,4 6 52,-1 4 1,1 5 43,-4-1 1,0 7-248,0 0 0,0 5 67,0-5 0,0 5-179,0-5 1,0 2-9,0-1 0,0-4 5,0 0 1,0-2 80,0-6 0,0 2 5,0-2 142,0-2-93,0 3 258,0-4-200,0-6 178,0-1-80,0-5-321,5 0 1,-2 0 45,5 0 0,-1 0 67,5 0 1,4 0 74,3 0 1,-1 0-67,1 0 1,0 0 101,4 0 1,-2 0-130,-2 0 0,2 0 11,-6 0 1,4 0-398,-4 0 1,0 0 184,-3 0 0,-5 0-564,1 0 1,-4 0-138,3 0 968,-4 0 0,7-5 0,-3-1 0</inkml:trace>
  <inkml:trace contextRef="#ctx0" brushRef="#br0" timeOffset="8">20101 3815 7888,'5'-7'-408,"-3"1"1018,6 2 0,0 3-140,3-3 1,4-1-62,0 1 1,6-1-230,-2 1 0,2 3-105,2-3 1,4-1-31,-1 1 1,1-1-333,-4 1 0,-4 3-443,0-3 1,-4-1 441,4 1 1,-9 1-980,2 3 1267,-8 0 0,6-5 0,-4-2 0</inkml:trace>
  <inkml:trace contextRef="#ctx0" brushRef="#br0" timeOffset="9">20044 3552 8051,'0'-12'0,"0"1"109,0 0 0,1-1 247,3 1 1,3 1-458,9 2 1,1-2 85,6 2 0,1 3-5,3 1 0,2-1 77,5 1 1,-1 1-240,-2 3 1,1 0-91,-6 0 1,1 0-103,-4 0 0,-6 0-177,-1 0 551,-4 0 0,5 5 0,1 1 0</inkml:trace>
  <inkml:trace contextRef="#ctx0" brushRef="#br0" timeOffset="10">20592 3369 9636,'1'13'367,"3"2"0,-2 3-377,6 5 0,-5 3 114,0 1 0,2 5-135,-1-2 1,0 3 25,-4 1 1,1 1-115,3-1 0,-3 0 96,3 0 1,-2-4-105,-2-4 1,0-2 226,0-1 0,0-1-77,0-3 1,0-1 114,0-3 0,0-6 64,0 2 326,0-2-382,0 2 0,-2-4 468,-2-3-211,3-3-105,-4-1 139,5 0-556,5 0 1,-2 0-30,4 0 1,1 0-65,3 0 1,1 0-142,-1 0 1,1 0 142,-1 0 0,0 0-454,1 0 0,-1 0-269,1 0-520,-1 0 1453,1-5 0,-1-2 0,0-4 0</inkml:trace>
  <inkml:trace contextRef="#ctx0" brushRef="#br0" timeOffset="11">20523 3392 8051,'0'-13'0,"4"-2"268,0 7-65,5-2 0,-3 3 9,6-1 0,-1 2 0,0-2 0,5-2 49,-1 2 0,5 2-30,-1-2 1,3 6 0,1-2 0,-1-1 28,1 1 1,-4 0-543,0 4 0,0 0 187,4 0 95,-5 0 0,4 5 0,-5 2 0</inkml:trace>
  <inkml:trace contextRef="#ctx0" brushRef="#br0" timeOffset="12">20957 3346 8172,'0'7'887,"5"3"1,2 0-239,4 5-460,1 5-17,-1-2 0,4 5-299,0 0 117,1 0 0,-4 3-258,4 1 1,-4 0 210,3-4 0,-2-1-72,-1 1 0,0-4 30,4 0 1,-4-5-240,3 2 1,-6-4 115,-1 0 1,0-5-13,3 1 1,-3-6 233,-1 2 0,-4-3 0,2-1 0</inkml:trace>
  <inkml:trace contextRef="#ctx0" brushRef="#br0" timeOffset="13">21288 3438 8051,'0'-7'989,"0"-3"-641,0 9-89,-5-4-86,4 5 1,-5 0 360,2 0-302,-2 5-58,-6 1 0,0 11-384,-4 2 173,-1 2 1,-2 6 222,-1 0-753,1 4-299,-3-1 574,4 4 0,-2-1-290,4-3 0,1 2 251,4-5 1,3-2-128,0-6 1,6 1-108,-2-4 565,3-6 0,-4 0 0,-2-4 0</inkml:trace>
  <inkml:trace contextRef="#ctx0" brushRef="#br0" timeOffset="14">21380 3369 8051,'-6'-6'1584,"-5"-4"-982,10 8-369,-4-3 114,5 5 227,0 0-59,5-5-283,-4 4-463,10-4 231,-5 5 0,7 0 232,2 0-489,-3 0 210,10 0 0,-5 0 191,2 0-584,2 0 334,-8 0 0,3 0-42,-4 0 1,-1 0-271,1 0 351,-1 0-20,0 0 215,-4 0-144,-2 0 0,-5 5-11,0 3 0,0 3 8,0 4 0,-1 3 3,-3 5 689,3 5-432,-10 1 0,6 4 121,-2-3-192,2 8-102,5-7 0,-4 10-101,0-3 114,0-3 0,5 2-90,3-3 1,-1-6 126,4 6-37,-4-7-259,7 6 69,-4-9 0,6 4 132,-1-5 0,-3-5-23,0-3 1,-2 1-34,1 0 424,4-1-69,-10-9 402,4 4-354,-5-3-136,0-1 1,-1-1 118,-3-5 1,-8 0 110,-7 0-182,-2 0-92,-7 0 1,-1 0 252,-6 0-1727,6-5 953,-4 4 1,14-8 116,0 5 214,5 0 0,8-1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08:34.6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21334 8863 8052,'-6'0'-155,"1"0"691,5 0 111,-5 0-37,3-5-144,-3 3-234,5-3 2055,0 5-2113,5 0 0,-2 0 8,5 0-76,-6 0 0,8 4 257,-2 0-377,2 0 196,7-4 23,-5 0-241,10 0 182,-4 0 0,1 0 126,0 0-430,0 0 145,3 0 0,-4 0 116,-3 0-285,-2 0 91,-1 0 162,-6 0-250,-1 0-117,-5 0 1,-5 0 298,-3 0-190,-2 0 2,-1 0 130,-6 0-270,-1 0 169,-4 0 0,3 1-21,0 3 0,5-3-52,-2 3 0,4-3 12,0-1 319,6 0-110,-4 0 229,9 0-125,-5 0 259,6 0-82,6 0-135,0 0 0,5 0 91,1 0-365,-1 0 192,1 0 0,3 0 60,0 0-1712,0 0 1596,-3 0 0,-1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14:39.0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16218 9514 8245,'0'-7'0,"0"2"0</inkml:trace>
  <inkml:trace contextRef="#ctx0" brushRef="#br0" timeOffset="1">16218 9479 8276,'0'-6'-980,"0"1"1272,0 5-113,0-5 83,0 4-70,0-5 1903,0 6 0,0 6-2024,0 1 0,3 3-69,1 2 1,1 4 131,-1 3 1,-3 3-45,3 1 1,-3 0 24,-1-1 0,2 1-5,2 0 1,-3 1-82,3 3 1,-3-3 27,-1 3 0,4 0-135,0 0 1,-1 0 10,-3-4 0,0 3 74,0 1 0,4 0-13,0-5 0,0 1 16,-4 0 0,0 0 140,0 0 1,0 0-121,0-1 0,0 1 155,0 0 0,0 0-95,0 0 0,0-4-37,0 0 1,0-5-106,0 1 1,0-2 126,0-2 0,0-3-132,0-1 1,0-3 146,0 4-865,0-6 326,0 3-4005,0-5 4454,-5 0 0,-2-5 0,-4-1 0</inkml:trace>
  <inkml:trace contextRef="#ctx0" brushRef="#br0" timeOffset="2">16275 9388 8177,'-5'-6'-26,"3"1"48,-8 5 1,5 5 343,-2 2 102,-4 3-204,5 2 1,-2 0 101,1 4-547,-1 1 215,-8 6 1,7-4-369,-3 0 256,4-5 0,-3 4 71,4-3 0,2-6-256,5 3 97,-5-3 0,3-2 80,-1 1-18,1-6 70,2 3-2025,0-5 2059,0-5 0,0 4 0,5-9 0,-3 9 0,8-10 0,-4 5 0</inkml:trace>
  <inkml:trace contextRef="#ctx0" brushRef="#br0" timeOffset="3">16218 9468 8177,'0'-8'-897,"0"1"438,0-1 639,0 2 421,0-4 1,0 7 463,0-5-273,0 6 224,0-3-379,0 5-432,5 0 0,-3 1 54,6 3 1,-4 2-219,3 6 1,1 0 178,3 4 25,6-4-347,-5 10 151,5-9 1,-4 7-140,2-5 72,-2 0 0,3-3-175,-4-1 0,-1-1-22,0-2-43,1 2 141,-1-4-372,-4 1 115,3-2-988,-9-5-1195,4 0 2557,-15 0 0,-3 0 0,-10 0 0</inkml:trace>
  <inkml:trace contextRef="#ctx0" brushRef="#br0" timeOffset="4">16058 9365 8198,'-7'-5'-92,"2"4"309,5-4 893,0 5-1004,5 0 1,-2 0 99,5 0 0,-5 0-26,5 0 0,-4 0 34,3 0 0,1 0 54,3 0 0,1 0-88,-1 0 1,1 0 141,-1 0 1,4 0-171,1 0 0,3 0-92,-4 0 0,4 0-14,-4 0 1,4 0 76,-4 0 0,4 0-142,-3 0 1,-1 0 106,-4 0 1,1 0-62,-1 0 0,1 0 46,-1 0 1,-3 0 49,-1 0 0,1 0 17,3 0 0,-3-2 153,-1-1-252,1 1 1,2-4 67,-2 2 0,-2 3-480,-2-3 213,-3 3-1311,4-4 689,-5 4 305,0-5 1,-5 17 0,-1 1 0</inkml:trace>
  <inkml:trace contextRef="#ctx0" brushRef="#br0" timeOffset="5">16240 7424 8033,'0'-7'110,"0"1"442,0 2 2,0 3 42,0-4 1525,0 5-1988,0 5 0,0-3 144,0 6-96,0 0 1,0 3-109,0 0 0,-3 1 86,-1-1 0,0 4-123,4 1 1,0-1 109,0-4 0,0 6-135,0 2 1,0-1 47,0 1 0,0 0-14,0 4 1,0-1-100,0 1 0,0 0 141,0 0 1,1 0-116,3 0 1,-1-1 85,4 1 0,-3 0-214,4 0 0,-6-4 49,2 0 0,1-4-22,-1 4 1,1-3 108,-1 3 0,-3-4-7,3 4 1,-3-1 51,-1 1 0,4 1-48,0-5 0,0 0 33,-4-3 0,0-1-11,0 1 1,0-1 29,0 0 1,0-3-89,0 0-14,0-6-40,0 8-220,0-8 247,0 3-1290,0-5 786,0-5 303,-6-2 0,5 0-514,-3-1 397,-2 6 0,4-7-208,-6 5 568,5 0-81,-7-1 0,8 4 356,-6-3 1,6 1-139,-2 0 0,1 1 385,-1-1 0,3 0 156,-3-1-265,-2 3 1,3-8 678,-4 5-692,4 0 1,-2 3 499,5-3-152,-5 3-409,4-4 208,-4 5-565,5 0-45,0 5 1,1 1 24,3 6 0,-2-1-179,6 1 151,-5-1 1,5 0-81,-4 1 1,4-4-16,-4-1 142,5-4 25,-3 2 1,2-5 191,-1 0 0,-3 0 256,4 0-352,-1 0 0,5-4 298,-1 0 0,0-5-103,1 2 0,-1-4 93,1 0 1,-5 0 126,1-1-406,-6 1 200,9-1-996,-10 6-1398,4-4 1634,-5 9 1,0-3-1013,0 8 979,0-3 1,0 9-562,0-2 0,1-2 1087,3 2 0,2-1 0,6 5 0</inkml:trace>
  <inkml:trace contextRef="#ctx0" brushRef="#br0" timeOffset="6">16058 8371 8077,'-7'-5'-1201,"1"3"2182,2-6-67,3 6-65,-4-3-122,5 5-269,0 0 11,0-5 25,0 3-20,0-3-30,0 5-315,5 0 1,-2 0 79,4 0 0,-3 0-189,4 0 1,-1 0 102,5 0 0,-4 0-93,4 0 0,-3-4 21,6 1 1,1-1 47,0 4 1,3-1-109,-4-3 0,4 2 102,-4-1 0,6 1 99,-2 2 1,-2 0-88,2 0 1,-5-3 131,2-1 1,0 0-110,-1 4 0,1 0 66,-5 0 1,0-4-66,1 0 1,-1 1 14,1 3 0,-1 0-65,0 0 1,1-4 59,-1 0 0,-3 0-125,0 4 1,-5 0 61,5 0 1,-4 0-162,3 0 158,-4 0-757,2 0-2897,-5 0 1272,0 5 2309,-5 2 0,-1 4 0,-6 0 0</inkml:trace>
  <inkml:trace contextRef="#ctx0" brushRef="#br0" timeOffset="7">17131 9548 8055,'0'-8'-553,"0"1"0,0 3 2238,0-4-845,0 1 1,0-1-6,0 0-118,0 6-252,0-3 393,0 5-785,0 5 0,0 1 48,0 6 1,0 4 139,0 3 0,0-1-286,0 1 0,0 0 51,0 4 0,0-2-129,0-2 0,0 2 62,0-6 1,2 4-155,1-4 0,-1 0-5,1-3 1,3-5 54,-3 1 1,1-4-786,-4 3 339,0-4-780,0 2-2121,0-5 3492,-5 0 0,-1 0 0,-6 0 0</inkml:trace>
  <inkml:trace contextRef="#ctx0" brushRef="#br0" timeOffset="8">16983 9696 8055,'-8'-3'55,"1"-1"341,4 0 543,-7 4-573,9 0 0,-3 0 136,8 0 1,-2 0-40,6 0 0,1 0-168,6 0 0,-1 0 51,5 0 1,0 4-101,4 0 1,0-1-63,-1-3 0,5 0 62,0 0 1,3 0-209,-3 0 0,3 0 68,-3 0 1,-2 0-231,-6 0 0,2-1-87,-6-3 0,0 3-616,-3-3-813,-6 3 772,4 1 174,-9 0 1,3 0 204,-8 0 1,-2 0 488,-5 0 0,-1 5 0,1 1 0</inkml:trace>
  <inkml:trace contextRef="#ctx0" brushRef="#br0" timeOffset="9">16971 9959 9095,'8'1'1017,"0"3"1,-1-3-591,5 3 1,0-3 37,4-1 1,-2 2-189,5 1 0,-5-1-168,1 2 1,1-3 133,-1-1 1,5 0-245,-5 0 1,4-1 86,-4-3 1,2 2 1,-2-1 1,-3 0-42,4-1 0,-4 3-1365,0-3-1470,-1 3 1473,1 1 1315,-6 0 0,4 0 0,-4 0 0</inkml:trace>
  <inkml:trace contextRef="#ctx0" brushRef="#br0" timeOffset="10">17657 9559 7832,'0'-11'597,"0"-1"1,0 5 307,0-1-279,0 6 181,0-3-205,0 0-127,0 3 1,-4 6-293,0 7 0,0 3-68,4-2 0,0 3 114,0 0 0,-1 2-303,-3-2 0,3-2 82,-3 2 1,3-2-385,1-2 286,0 0 1,0 1-92,0-1 1,0-3 25,0 0 51,0-6 203,0 8-99,0-8 97,0 3-76,0-5 155,5 0 1,1 0-85,6 0 0,-1 0 92,0 0 0,2 0-45,2 0 1,2 1-22,2 3 1,1-3-165,-5 3 0,5 2 79,-5 2 1,1 1-122,-1-2 1,-3 3 84,-1-2 0,1 2-207,-5 2-1,-2-1 37,-1 0 1,-3 2-39,-1 2 1,0-2 108,0 2 0,-5-2 106,-2-2 1,-8 5-17,-4-1 0,1 0-45,-1-4 0,0 1-90,-4-1 0,0 1 101,0-1 1,-3-1-140,-1-2 0,4 1 78,4-5 1,5-1-442,-1-3 0,6 0-70,1 0 0,5 0-850,-5 0 1469,5-5 0,-2-1 0,5-5 0</inkml:trace>
  <inkml:trace contextRef="#ctx0" brushRef="#br0" timeOffset="11">17622 9582 8040,'-6'-5'243,"1"2"656,5-4-668,0 4 0,0-3-1,0 2 1,5 3 384,3-3 1,3 3-172,4 1 1,-1 0-348,5 0 1,0 0 117,4 0 1,0 0-476,0 0 1,-2 0 81,-2 0 1,3 0-136,-3 0 1,-2 0-756,-2 0 1,-3 0 19,0 0 1048,4 0 0,2 0 0,5 0 0</inkml:trace>
  <inkml:trace contextRef="#ctx0" brushRef="#br0" timeOffset="12">18342 9582 11918,'0'12'861,"-5"0"-599,-3 3 1,-2 3-177,-1 5 0,-5 1 152,1 3 0,-4-3-190,4 3 1,0 2 112,3 1 0,-2-1-261,3 2 1,-3-6 71,6 2 0,-2-3-202,-1-1 0,3-4 61,1 0 1,3-5 75,-4 1 1,6-6-308,-2-1 1,-1-5-71,1 5-385,0-5 218,4 2-294,0-5 1,0-5-52,0-3 982,0-2 0,5-7 0,1 0 0</inkml:trace>
  <inkml:trace contextRef="#ctx0" brushRef="#br0" timeOffset="13">18171 9559 8018,'0'-11'0,"-4"-1"993,0 1-147,0 0-224,4-1 0,-4 5 242,1-1-271,-1 5-468,4-2-452,0 5-551,0 5 0,4 2 543,-1 4 1,5 1 334,-4-1 0,5 5 0,-3 2 0</inkml:trace>
  <inkml:trace contextRef="#ctx0" brushRef="#br0" timeOffset="14">18308 9970 7885,'3'12'-8,"1"-1"0,4 1 8,-4-1 0,1 1 2083,-1-1-861,-3 0 160,9 1-965,-9-1 1,6-4 929,-4-4-383,-1-1-172,3-2-3456,-5 0 2664,-5 0 0,-2-5 0,-4-2 0</inkml:trace>
  <inkml:trace contextRef="#ctx0" brushRef="#br0" timeOffset="15">14733 10861 8905,'-8'0'1289,"1"0"-631,4 0-5,-2 0 405,5 0-801,0 5 0,1-3 26,3 1 1,-1 0-29,4 1 0,2-2-34,6 6 0,-1-4-26,5 3 0,-3-3 26,3 4 0,4-2-141,3 2 1,2 1 88,-1-6 0,-3 6-195,2-1 0,1-2-18,-4 2 1,1-4-32,-9 3 1,4-3-44,-3 4 0,-1-5 83,-4 5 0,-4-4-43,-4 4 1,2-5 105,-1 5 1,0-4-34,-4 3 0,-1-3 12,-3 4 1,1-4 69,-4 3 1,-5 1-73,-3 3 1,-5-3 3,1-1 1,-3 1-117,-1 4 1,1-1 79,-1 0 0,0-3-176,0 0 0,1-2 114,3 2 1,-2 0-96,2-4 0,2 4-87,2-4 0,2 3-196,2-3 1,0 0-85,-1-4 0,5 1-517,-1 3-461,5-3 562,-2 4-296,5-5 1263,5 0 0,2 5 0,4 2 0</inkml:trace>
  <inkml:trace contextRef="#ctx0" brushRef="#br0" timeOffset="16">15053 11227 8263,'0'-7'1712,"-2"2"-1156,-1 5 0,-4 0 17,-4 0 1,-1 2-189,1 1 1,-5 4-262,-4 4 0,-1 1 110,-2-1 1,0 0-317,0 1 1,1-5 35,-1 1 1,5 0-15,3 3 0,2-3-888,2-1 0,3-3-49,0 4-226,6-6 0,-3 5 1223,5-4 0,0 4 0,0 4 0</inkml:trace>
  <inkml:trace contextRef="#ctx0" brushRef="#br0" timeOffset="17">15578 10987 7931,'0'-18'269,"0"2"0,4 4-15,0 1 0,-1-1 254,-3 1-211,0 0 1,4-1 241,0 1-378,0-1 0,-4 5 217,0-1-259,0 5 0,0-3 320,0 2-233,0 3-148,-5-4 1,-3 5 0,-7 0 0,2 0 41,-2 0 1,-3 4-156,-1 0 1,-1 8-31,1 0 1,-1 3 67,4 0 0,2-2-105,7 2 1,-2 2 33,5-2 1,0 4-311,4-4 0,0 0 160,0-3 0,2-1-175,1 1 0,0-5 132,5 1 1,0-6 180,8 2 0,-4-3 52,4-1 0,0 0 187,-1 0 0,4-1 262,-3-3 0,3 2-205,-4-6 1,0 2 77,-4-2 1,-3-2 78,0 2 1,-4 2 109,3-2 1,-4 5-69,0-5 1,0 6 480,1-2-617,-3 2-74,4 2 1,-5 7-90,0 4 0,0 2 81,0 6 0,0 0-179,0 4 0,0 3-21,0 1 1,-1 1 0,-3-1 0,3-2-182,-3 6 0,3-6 100,1 2 1,0-7-186,0-1 0,1-5-97,3 1 28,-3-2 1,4-6-178,-5 1-719,0-5 192,0 2-116,0-5-775,0-5 1953,0-2 0,0-9 0,0-2 0</inkml:trace>
  <inkml:trace contextRef="#ctx0" brushRef="#br0" timeOffset="18">15852 10998 7951,'0'-11'913,"0"-1"1,-1 6 322,-3 2-723,3 3 1,-6 1 20,4 0 0,0 5-216,-4 3 1,3 7-84,-4 4 1,2 3-216,-2 0 0,-1 3 148,5 1 1,-3 0-234,3 4 1,0-5-144,4 2 1,0 1-234,0-1 1,4-5 16,0-3 1,5-5 208,-2 2 1,7-5 60,2-3 1,0-3 5,-1-5 0,3 0 302,5 0 1,-4-5-89,0-3 1,2-2 122,2-2 1,7-3-2,-8 0 0,0-5-11,-3 1 1,-5 1-17,1-1 0,-2 0-88,-2-4 0,-4-1-103,-4-3 1,-1 3 51,-2-2 0,-2 0-100,-1-1 0,-5 3 113,-7-2 1,-3 7-315,-5 3 1,-1 5-63,-3 3 1,3 0-66,-2 4 1,5 1-187,2 7 0,5 0 189,-1 7 1,2-2-581,2 6 0,5 2 983,2-2 0,-2 5 0,-1-2 0</inkml:trace>
  <inkml:trace contextRef="#ctx0" brushRef="#br0" timeOffset="19">16572 10953 7896,'0'-12'328,"0"6"682,0-4-252,0 8-303,0-3 0,-2 5 265,-1 0-418,1 0 1,-7 2 7,6 1 0,-6 4-92,1 4 0,-2 6-83,-1 2 0,-5 2 82,1 2 1,-4 5-158,4 3 0,-4-4 68,4 0 0,-4 2-240,3 2 0,1-2 39,4 1 1,-1-3-51,1 3 1,1-5-90,2-3 1,-1 0 75,5-7 0,-1 0-239,1-3 157,3-6-715,-4 4 310,5-8-954,0 3 833,0-15 0,0 6 744,0-8 0,5-2 0,2-3 0</inkml:trace>
  <inkml:trace contextRef="#ctx0" brushRef="#br0" timeOffset="20">16355 10941 7907,'-4'-14'383,"0"3"512,0-3-575,4 1-1,0-3 606,0 9 71,0-3-224,0 9-1778,0-9 896,0 8 0,4-1-514,0 6 0,1 4 624,-1 4 0,2 6 0,6 1 0</inkml:trace>
  <inkml:trace contextRef="#ctx0" brushRef="#br0" timeOffset="21">16469 11398 7833,'1'8'488,"3"-1"1,-1-3-194,4 4 1,-1-5 1076,2 5-791,2-5 0,-7 3 1357,4-2-704,-4-3-115,7 4-1082,-9-5 159,4 0-2214,-5 0 1358,0 5 660,0-4 0,-5 5 0,-1-6 0</inkml:trace>
  <inkml:trace contextRef="#ctx0" brushRef="#br0" timeOffset="22">17120 11124 7936,'-5'-6'597,"4"-1"-49,-3 3-139,-3-2 1,5-2-113,-6 1 0,4 4 604,-3 0-551,-1-4 1,-7 6-29,0-3 1,0 8-71,3 4 0,-3 3-14,0 4 0,-4 3-123,3 5 0,1 0 61,4-1 0,1 5-235,2 0 0,3 3 114,5-3 0,0-1-365,0-3 0,1 0 174,3 0 0,2-1-54,6-3 0,3-3 26,0-4 0,2-6-22,-2-2 1,-1-3 351,5-1 0,-4 0-151,4 0 1,0-5 391,4-3 0,0-3-161,0-4 1,0-3 21,-1-5 0,-4 4-76,-3 0 0,-3 0-233,-5-4 0,-1-4 25,-6 1 1,-6-1-143,-1 4 0,-5-3-473,-3-1 0,1 0 305,-5 5 1,1 0-585,-1 3 0,-1 4 312,5 7 1,0-1-29,3 5 1,5-3-179,-1 3 65,5 0 739,-2 4 0,0 5 0,-1 2 0</inkml:trace>
  <inkml:trace contextRef="#ctx0" brushRef="#br0" timeOffset="23">17074 11055 7881,'12'12'0</inkml:trace>
  <inkml:trace contextRef="#ctx0" brushRef="#br0" timeOffset="24">17268 11090 7991,'7'-5'1967,"-2"3"-1252,-5-8 0,1 9-217,3-3 1,-3 8 24,3 4 0,-3 2-110,-1 1 1,0 6-188,0 2 0,4 2-139,0 2 1,0 4 119,-4-1 1,0 2-378,0-1 0,1-3-56,3 3 0,-3-7-296,3-1 0,-3-5 210,-1 1 0,4-2-149,0-2 0,3-3-15,-3 0 1,1-6-210,-1 2-1207,-3-3 1892,4-1 0,0 0 0,2 0 0</inkml:trace>
  <inkml:trace contextRef="#ctx0" brushRef="#br0" timeOffset="25">17337 11444 7835,'0'0'0</inkml:trace>
  <inkml:trace contextRef="#ctx0" brushRef="#br0" timeOffset="26">17268 11318 7835,'0'-11'-512,"0"3"874,0 0 1,0 5 212,0-5 1,2 5 60,1 0 1,0 1 91,5 2 0,-5 0-281,5 0 0,1 0-247,6 0 1,-2 0 29,2 0 0,2-3-185,-2-1 0,4 0-164,-4 4 0,0 0-304,-3 0 0,-1 0-100,1 0 0,-6-1-2028,-2-3 2551,2 3 0,-5-4 0,4 5 0</inkml:trace>
  <inkml:trace contextRef="#ctx0" brushRef="#br0" timeOffset="27">17280 11101 7868,'4'-8'947,"-1"1"0,6 1-362,-1-2 0,3-2-176,5 2 1,-3 2-177,7-2 0,-3 2-3,2-2 1,3-1-15,-3 6 1,-3-5 26,0 4 1,-2 0-28,1 4 0,-6 0-216,2 0 0,-2 0 0,2 0 0</inkml:trace>
  <inkml:trace contextRef="#ctx0" brushRef="#br0" timeOffset="28">17931 11055 7923,'0'-7'-708,"0"-1"844,0 6 431,0-9 1,0 9 377,0-6 166,0 6-583,0-3-309,0 20 0,4 0 180,-1 16 0,5-3-130,-4 6 1,3-2-59,-3 6 0,0-4-185,-4-4 0,0 3-302,0-2 0,0-3-77,0-2 1,0-7-446,0-3 1,0-4-935,0 0 740,0-1-240,0-5 1232,0 0 0,0-6 0,0 0 0</inkml:trace>
  <inkml:trace contextRef="#ctx0" brushRef="#br0" timeOffset="29">17828 11124 7923,'8'-11'0,"-1"-1"0,-3 1 475,4-1 1,1-3-57,6 0 0,-3 0 302,4 3 1,1 1-259,2-1 1,-1 1 13,1-1 1,-1 2-90,1 3 0,3-2-132,-3 5 1,-3 0-76,-1 4 1,-2 0-103,-2 0 0,0 5-156,-4 3 0,2 7 131,-5 4 1,0 4-357,-4 4 1,-9 2 146,-3 5 1,-7-3-337,0-1 0,-2 0 73,-2 5 0,1-6-57,3-2 0,3-1 179,4-3 1,5 1-59,-1-9 0,6 4 209,-2-3 0,3-5-93,1-3 0,1-2 245,3 2 1,-2-3-60,6-5 0,-1 0 182,5 0 1,3 0-23,0 0 0,4-2 89,-3-1 1,3-2-115,-4-3 1,1-2 42,0 2 0,-4-2 21,3-1 0,-2-1-50,-1 1 1,-2 3 107,-3 1 1,4-1-80,-4-4 0,-1 2 447,2 3-232,-5-3 257,2 3-140,0 1-480,-4 1 18,4 5 1,-5 5 112,0 3 0,0 2-348,0 1 158,0 0 1,5 1-106,3-1 0,-2 1-2,2-1 0,1-3 109,6-1 1,-2-4 107,2 1 1,-1-3 129,1-1 1,-1 0 51,5 0 1,-5-5-78,1-3 1,2-2 212,-2-1 1,0-1-45,-3 1 0,-2-4-127,-3-1 1,2 0 3,-5 1 1,0 2-209,-4-2 1,0-3-50,0-1 1,0 1-210,0-1 1,-4 5-624,0-1 1,-3-1 432,3 0 0,-4 5-816,4 3 382,1 6-540,-3-8 1450,5 8 0,-4 2 0,5 7 0</inkml:trace>
  <inkml:trace contextRef="#ctx0" brushRef="#br0" timeOffset="30">18707 11078 7931,'0'-11'280,"0"-1"34,0 1 0,4 3 225,0 1 360,0-1-574,-4 2 1089,0-4-283,5 8-558,-4-3-353,4 10-101,-5 7 0,0 6 82,0 4 1,0 3 127,0 1-470,0-2 170,0 9 1,0-7-100,0 4 1,0-5-389,0 2 0,0-3 170,0-1 0,0-4-162,0 0 1,4-5-890,0 1 580,0-7-149,-4 2-356,0-9 678,0 4-722,0-5 1308,0-5 0,-5-1 0,3-5 0,-3-1 0,5 1 0,-5-1 0,4 1 0,-4-2 0,5-2 0,0 1 0,0-5-99,0 0 94,0 1 0,0-2 70,0 5 1066,0-6-731,0 14 0,0-8 98,0 7 704,0 3-723,0 0 0,1 5 150,3 0-267,-3 0-99,9 5 1,-3 1 44,4 6-143,0 4 0,5 1-125,-1 2 1,1 2 128,0-2 1,-2-1-222,5 1 1,-2-4 98,2 4 1,2-5-236,-6 1 0,4-3 132,-4-4 0,2 0 590,-2-4-4,-2 0 0,3-5-218,-4-3 0,-2 1 81,-3-4 1,0-1-96,-4-3 1,-1-4 108,2-1 1,-3-3-109,-1 4 0,-1-5-136,-3 1 1,2-3-19,-1-1 0,-2 0-98,1 1 1,-4-1-130,4 0 1,-3 0-373,3 0 0,0 2 7,4 2 1,-4 2 2,1 6-1744,-1-1 795,4 1-1279,0 5 1520,0 0 1152,5 6 0,6 6 0,7 0 0</inkml:trace>
  <inkml:trace contextRef="#ctx0" brushRef="#br0" timeOffset="31">19438 10987 8151,'0'-12'1914,"0"1"-1599,0 5 953,-5-4-780,4 8 0,-5-4 356,2 2-174,3 3-253,-10-4-428,5 5-2,-5 0 225,-1 0-360,1 5 152,-6-4 0,5 9 210,-4-2-378,4-3 167,0 5 1,1-2-14,-1 7 0,6-5-65,2 5 0,3-5-78,1 6 106,0-4 0,0 0 42,0-1 0,5-1 2,3-2 1,6 2 5,1-2 0,4 2 23,-4 1 1,5-1-52,-1-2 0,2 2 40,-2-2 0,1 1-33,-5-2 0,4 4 19,-3-4 1,-2 3 0,-7 2 1,3-1 30,-2 1 0,-3-5-27,-1 1 0,-3-1-26,-1 5 1,-1-1 26,-3 1 1,-2-1 141,-6 0 0,-4 1-83,-3-1 0,-3 1 197,-1-1 0,0-1-138,1-2 0,-1 1-243,0-5 1,5 1-299,3-1 1,6-3-1425,1 3 1840,6-3 0,-3-1 0,5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54:51.55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12803 10724 6921,'0'8'381,"0"-1"1,0-3-230,0 4 1,1-4 14,3 3 0,-3 1 3,3 3 1,1 1 3,-1-1 0,1-3-30,-1-1 1,-3 1 93,3 3 1,1 1-58,-1-1 1,-1 1-152,-3-1 0,0 1 78,0-1 0,0 0-262,0 1 0,0-1-54,0 1 1,-3-1-222,-1 0 429,-5-4 0,3 8 0,-6-2 0</inkml:trace>
  <inkml:trace contextRef="#ctx0" brushRef="#br0" timeOffset="1">13008 7846 7636,'7'0'69,"-2"-5"171,-5 4 347,5-4-184,-4 5 21,4 0-215,0 0-110,-3 0 0,4 0 93,-2 0-241,2 0 1,5-2 25,1-1 0,-1 1 110,1-1 1,-1 1-147,1 2 67,-1 0 0,4 0 11,0 0 0,1 0-61,-5 0 0,1-4 37,-1 1 1,0-1 25,1 4 1,-1 0 48,1 0-53,-1 0 0,0 0 8,1 0 0,-4 0-90,-1 0 104,-4 0-108,7 0 109,-4 0 1,6 0-2,-1 0 0,2 0 16,2 0 1,-2 0 9,2 0 1,1 0-83,0 0 0,3-1 45,-4-3 0,0 3-25,-4-3 31,1 2 0,-1 2-54,1 0 0,-1 0 1,1 2-14,-1 2 1,-3-3 2,-1 3 1,1-3-5,3-1 1,-3 0 32,-1 0 0,1 0-6,4 0 1,-1 0 3,0 0 0,1 1-9,-1 3 0,1-3 126,-1 3-73,0-3 0,1-1 12,-1 0 0,-3 0 45,0 0 1,-1 0-73,5 0 1,-1 0 1,0 0 1,5 2 4,-1 1 0,1-1-133,0 1 0,-2-1 76,5-2 1,0 0 5,3 0 0,-3 0 23,1 0 0,-3 0-10,2 0 0,2 0 72,-6 0 1,4 0 4,-4 0 1,0 0 65,-3 0 1,3 0-67,0 0 0,6-2-1,-2-1 1,3 1-15,5-1 1,-2 0-109,6-1 1,-4 3 119,3-3 0,-3 2-222,3-2 0,-3 3 25,3-3 1,-3-1 76,3 1 0,-3 0 251,3 4 0,-4-1-138,0-3 0,2 3 86,-1-3 0,5 1-110,-2 0 0,3 1-24,1-2 0,2-1 62,2 2 0,-1-3-77,5 3 0,-4 1-15,4-1 1,-4 0 55,4-1 1,-4 3-57,4-3 0,-4 2 26,4-2 1,-1 3-59,5-3 0,-2 3 59,-2 1 1,3-4-120,-3 0 0,-2-1 106,2 1 1,1 1-9,7-4 1,-3 3-167,2-4 0,-1 5 156,2-5 0,-1 4 55,9-3 0,-4 3-43,7-4 0,-3 2 24,-1-2 1,4-1-13,0 6 1,1-5-1532,-1 4 1530,-2-5 16,3 8 1,-5-4-232,0 5 1,0-4 219,0 0 1,0 0-5,1 4 0,2 0 134,1 0 0,0 0-74,-4 0 0,4-3 21,0-1 1,-28 2-1,-1 0-55,29 2 1,-28-2 0,0 0-51,-1 0 0,1 0 0,30-1 73,2 3 0,-6-2-10,2-1 0,1 1 8,-1-2 1,-1 3-10,-7 1 0,7 0-128,-3 0 1,-1 0 102,-3 0 1,0 0-151,5 0 1,3 0 56,-1 0 0,-27 0 0,0 0 24,32 0 1,-31 0 0,-1 0 43,1 0 0,1 0 1,1 0-1,0-1-3,0-1 1,1 0 0,1 1 0,0 1-25,-2-2 0,0 0 0,2 1 0,0 1 15,-2 0 0,1 0 1,1 0-1,1 0-182,-1 0 0,0 0 0,-1-2 0,1 0 185,0 0 1,0 0 0,-1 0-1,1 0-39,0 2 0,0 0 0,3 0 0,1 0 36,-2 1 1,0-2-1,1 0 1,0-1 20,-1 0 0,0 0 0,2-1 0,1 1 5,1 0 0,0 0 0,0 1 1,2 1 3,-1-2 1,1 0-1,0 1 1,-1-1 33,1 0 0,0 0 0,1 2 0,1-1-52,0-1 0,-1 0 0,0 1 0,0 1-93,-3 0 1,0 0 0,1 0 0,0-1 108,-1-1 1,-1 0-1,0 1 1,-1 1 94,0-2 1,0 0 0,-1 1 0,0 1-20,1 0 0,0 0 0,-2 0 0,0 0 170,0 0 0,0 0 0,-1 0 0,-1 0-210,-3 0 1,-1 0 0,2 0 0,-1 1 3,-2 1 0,-1 0 1,1-2-1,1 1 14,0 1 1,1 0 0,28-1 28,-2-1 1,-3 4-209,-1 0 0,-3 0 118,-1-4 1,-6 0-9,-1 0 0,-2 0-43,-6 0 0,0 0-287,-4 0 0,-6 0 215,-5 0 0,-5 3-918,-7 1 1040,-4 0 0</inkml:trace>
  <inkml:trace contextRef="#ctx0" brushRef="#br0" timeOffset="2">13180 6910 6946,'-8'0'59,"0"0"1,5 0 153,-5 0-159,0 0 1,-3 0-1,0 0 1,-1 0 4,1 0 1,3 0 44,1 0 0,3 0 134,-4 0 271,6 0 12,-4 0-51,6 0-344,6 0 1,0 0-17,5 0 0,1 0 42,-1 0 0,2 0-58,2 0 0,-1-2-6,5-1 1,-4 1-5,4-2 0,-5 3-124,2 1 1,0 0 133,-1 0 0,0 0-157,-3 0 0,-1 0 73,1 0 0,0 0-119,4 0 0,-4 0 145,4 0 0,0 0-72,-1 0 1,6 0 9,-2 0 0,2 0 3,2 0 1,0 0 68,0 0 0,0 0-44,-1 0 1,1 0 140,0 0 0,-4-4-123,0 1 1,-1-1 163,1 4 0,-3 0-133,-4 0 1,-1 0-60,1 0 0,-1 0 25,1 0 0,3 0 2,0 0 1,2 0-132,-2 0 0,3 0 135,4 0 1,1 0-142,0 0 0,-3 0 107,3 0 0,-6 0-12,6 0 0,-4-1-3,0-3 1,1 2 183,-5-1 1,0 1-63,-3 2 1,-1 0-39,1 0 1,3 0-64,0 0 1,0-1 41,-3-3 0,3 3-171,0-3 0,5 3 105,0 1 1,5 0-100,2 0 0,4 0 63,0 0 0,0 0-8,0 0 1,2-1 57,-3-3 0,0 3 8,0-3 0,-5 3 72,2 1 0,-2-2-92,2-2 1,-3 3 151,3-3 0,2 2-67,1-2 1,1 3-76,3-3 1,-1-1 44,9 1 1,-4-4-203,4 5 0,0-5 94,4 4 1,-1-3 45,1 3 0,0-4-75,-1 4 1,1-3 51,0 3 0,-6-4 255,-2 5 0,0-1-134,-3 4 0,1-4 82,-5 0 1,-2 0-91,2 4 1,-1 0-200,4 0 1,1 0 70,-1 0 0,0 0-69,0 0 0,1-3 244,-1-1 1,0 0-139,0 4 37,1 0 1,-1-4 155,0 0 0,0 0-111,1 4 1,-5-3 198,1-1 0,-5-1-166,5 1 0,-5 3 10,5-3 1,-5 3-251,5 1 76,-1-5 1,5 3-84,-1-2 0,-1 3 108,-3 1 0,3 0-58,-2 0 0,-2 0 61,1 0 1,-3 0 98,4 0 1,-2 0-113,1 0 0,2-4 257,-5 1 1,3-1-76,-3 4 1,3 0-48,-3 0 0,3 0-63,-3 0 0,1-4 35,-2 0 1,0 0-100,4 4 1,-3-1 84,3-3 0,-3 3-131,3-3 1,0 3 105,0 1-185,3 0-315,-9-5 471,9 4 1,-4-4 2,6 5-3,-6 0 35,9-6 1,-11 5-2,7-3 1,-2 3 10,2 1 1,0 0 16,0 0 1,1 0-23,-1 0 1,-4 0 169,1 0 1,-1 0-161,4 0 0,1 0 19,-1 0 0,0 0-60,1 0 24,-1 0 1,0 0 214,0 0-210,-4 0 0,3 0 86,-3 0 0,3-4 12,1 0 0,-3 1-87,-1 3 1,4-2 4,4-1 0,2 1-5,-2-1 1,2-3 12,6 3 0,-4-1-256,0 4-953,0-5 1134,3 3 1,1-3-145,0 5 0,3-3 38,1-1 0,-1 0 135,-3 4 0,3 0 48,1 0 0,-1-4 187,-3 0 0,5 1-194,2 3 1,-1 0 32,2 0 0,-2 0-30,1 0 41,3 0-314,-4 0 1,5-4 231,0 0-674,-5 0 660,4 4 1,-4 0-8,5 0 0,-4 0 276,1 0 0,-2 0-272,1 0 0,6 4 39,-1 0 0,0 0 4,-5-4 0,2 0 19,-6 0-755,6 5 718,-8-4 1,7 4 4,-4-5 0,-2 1 131,-6 3 1,2-3-124,-2 3 1,3-3-14,0-1 1,1 4-3,0 0 1,3 0-47,1-4-193,-1 5 244,2-4 0,-4 4-22,2-5 0,2 0-22,-1 0 1,3 0 37,-4 0 1,1 0 70,-4 0 0,-1 0 146,1 0 1,0 0-116,-1 0 0,1 0 23,0 0 1,-1 0-235,1 0 1,0 0 115,-1 0 0,4 0-121,-4 0-41,4 0 170,-4-5 1,2 4-10,3-3 1,-3-1 59,-2 1 1,-3-1 106,0 1 0,-5 3 390,1-3 1,-1 3-308,1 1 0,-4-4 86,0 0 0,1 1-204,-5 3 1,-2 0 430,-1 0 1,-4 0-488,-4 0 1,1 0 198,-5 0 1,-4 0-228,-3 0-239,-5 0 110,7 0-123,-9 5 1,3-3-425,-8 6 0,-2-4 22,-6 3 606,-4-4 0,-12 7 0,-8-4 0</inkml:trace>
  <inkml:trace contextRef="#ctx0" brushRef="#br0" timeOffset="3">19324 7652 8153,'0'-6'1093,"0"1"-743,0 5 0,0 5-155,0 2 0,0 7-97,0 1 1,0 6 112,0-2 1,0 7-179,0 5 1,0 1-89,0-2 0,4 6-165,0-6 1,0 6-138,-4-6 1,3-1 167,1 2 1,0-6-70,-4 2 0,0-4 105,0-4 0,0-3 201,0-5 0,0 1-140,0-1 0,0-3 217,0 0-139,0-6-44,0 3-156,0-5 1,0-10 0,0-3 0</inkml:trace>
  <inkml:trace contextRef="#ctx0" brushRef="#br0" timeOffset="4">19301 7686 8140,'0'-7'0,"0"-1"646,0 0-104,-5-3 303,4 5-242,-4 1-540,0 5 1,-2 5-7,-4 2 0,0 3-107,-1 2 1,1 3 25,-1 0 0,2 1 158,3-5 1,-2 0-580,5 1 212,0-1 28,4-4 1,0-1-3,0-2-5,0-3 86,0 4 1,5-14 46,3-2 0,2-5 43,1 1 0,1 3 35,-1-4 1,1 4-43,-1 0 0,-3 0 125,-1-4 0,-4 7-73,1-2 1,-3 6 645,-1-3 129,0 6 103,0-3-328,0 5 0,4 1-380,-1 3 1,6 2 64,-1 6 1,2 0-141,2 3 0,0 2 54,3 2 0,-2 1-307,2-4 0,2 3-89,-2-4 0,-1 0-50,-6-4 1,2 1-992,-3-1 1,0-1 1278,0-2 0,1 7 0,3-2 0</inkml:trace>
  <inkml:trace contextRef="#ctx0" brushRef="#br0" timeOffset="5">19313 5950 8098,'0'-6'-1103,"0"-4"1478,-5 9 1072,3-5-983,-3 6-103,5 0 0,0 6-275,0 1 0,0 5 118,0 3 0,0 1-8,0 3 0,0 3-25,0-3 1,0 4 19,0 3 0,0 0-168,0 4 0,4-3 97,0 3 1,0-3-217,-4 3 0,0-4-33,0 0 0,0-1-63,0-3 0,0-3-48,0 0 1,0-5 103,0 2 0,0-4-219,0 0 116,0-1-232,0 1 144,0-6-160,0-1-514,0-5 560,0-5 1,-5 2 72,-3-4 1,2 0 367,-2 0 0,0-3 0,-3 5 0,0-3 0,3-1 0,0 5 0,5-1 0,-5 1 7,5 3 80,-7-9 990,4 9-465,0-4 600,0 0-822,6 3 1,0-1 24,0 6 0,2 0-118,2 4 1,2 1-28,5 4 0,-1 0-95,-2 3 0,2-2-125,-2 2 1,2 2-210,1-2 0,0 0 129,-4-3 0,3-2-2,-2-2 0,-2 0 63,2-4 1,-4 4 155,3-4-114,-4-1 87,7-3 0,-9-1 59,3-3 0,-3 2 152,-1-6 0,0 1-55,0-5 1,0-1-133,0-2 0,0 1-220,0-5 0,0 1 62,0-1 1,2-1-900,1 5 1,0 1 116,5 6 756,-1 3 0,10 5 0,0 0 0</inkml:trace>
  <inkml:trace contextRef="#ctx0" brushRef="#br0" timeOffset="6">18673 8668 8264,'-6'-5'-13,"1"-1"254,5-5-3,0 4 1,-2-2 428,-1 6-365,1-6 1,-3 6 500,5-4-276,0 4-63,0-2-394,0 5-19,5 5 0,-3-1 125,1 7 1,-1-1-178,-2 9 1,0 0-164,0 4 0,0 1 122,0 3 0,4-2-178,-1 6 0,1-2 91,-4 2 0,0-5-81,0-7 1,1 2-6,3-6 1,-3 0 2,3-4-564,-2 1 161,-2-1-655,5-4 1270,-4 3 0,-1-9 0,-6 4 0</inkml:trace>
  <inkml:trace contextRef="#ctx0" brushRef="#br0" timeOffset="7">18433 8657 8244,'-11'-5'-976,"3"0"487,1-3 2156,4-2-503,-2 9-136,5-9-681,0 8 1,5-3-266,3 5 0,2 0 12,1 0 0,2 0-69,2 0 0,3 0-48,5 0 1,1 0 170,3 0 0,-2-1-280,5-3 0,-3-1 62,4-2 1,-2-2-384,1 5 1,-6-1 217,-5 1 1,-9 3-1716,2-3 1950,-3 3 0,2 1 0,1 0 0</inkml:trace>
  <inkml:trace contextRef="#ctx0" brushRef="#br0" timeOffset="8">18856 8566 8123,'-6'-7'1178,"0"-3"-731,6 9-229,0-4 0,4 6 0,0 3 0,5 2-205,-1 6 0,2 0 72,1 4 1,1 0-73,-1 3 0,0 1 154,1-4 0,-1 0-466,1-1 1,-1-2-13,0 2 0,-3-6-439,0-1-479,-1-1 538,5 5 691,-1-6 0,1 4 0,-1-3 0</inkml:trace>
  <inkml:trace contextRef="#ctx0" brushRef="#br0" timeOffset="9">19187 8611 8240,'0'-7'-74,"0"-1"681,0 6 978,0-9-812,0 10-475,-5-4-172,4 5 0,-8 1-201,5 3 1,-5 2-806,2 6 638,1-1 0,-4 1-559,3-1 1,-3 1 403,-2-1 0,-2 4-322,3 0 0,-3-1 719,6-6 0,-2 2 0,-1-3 0</inkml:trace>
  <inkml:trace contextRef="#ctx0" brushRef="#br0" timeOffset="10">19039 8737 7080,'-7'0'1256,"2"0"0,4 0-782,-3 0 1,3 1-148,-3 3 1,3 2-51,1 6 1,1-1-106,3 1 1,-3 3-142,3 0 1,1 4-143,-1-4 0,3 4 126,-3-3 1,4 3-459,-4-4 0,1 1 210,-2 0 1,-1-8-402,2 4 155,-3-3 200,-1 2-139,0-4 90,0-2 328,0-5 0,5 5 0,1 1 0</inkml:trace>
  <inkml:trace contextRef="#ctx0" brushRef="#br0" timeOffset="11">19358 8680 8055,'-6'-5'0,"0"0"188,2-3 87,3-2 43,-4 9 145,5-9-145,0 8-144,0-3 0,0 6-216,0 3 1,0 3 129,0 4 0,0 0 3,0 1 1,3 4 106,1 3 1,4 3-282,-4 1 1,3 3-8,-3 1 1,1 4-194,-1-5 1,-2 1 2,6-4 1,-5-6-525,0-1 611,4 1 1,-6-4 92,3 2 1,-2-7-400,2-4 158,-3 2-116,4-5 457,-5 4 0,0 1 0,0 0 0</inkml:trace>
  <inkml:trace contextRef="#ctx0" brushRef="#br0" timeOffset="12">19233 8668 8055,'0'-11'0,"0"0"0,1-5 319,3 1 0,2 0-38,6 3 0,-1 1 80,0 0 1,6 0-156,2 4 1,3-3-26,0 2 0,5 2-89,0-2 0,3 6-271,-3-2 0,-1 3-96,-3 1 0,-4 5 192,0 2 0,-5 3-69,2 2 0,-4-1 10,0 1 0,-5 0-4,1 4 0,-6-4 35,2 3 1,-4-2 62,-4-1 1,-2-1 23,-5 0 1,-6 1 16,-2-1 0,-2 1-144,-2-1 1,0 1 110,0-1 1,1-3-317,3-1 0,7-3-133,4 4 489,6-6 0,-9 8 0,5-3 0</inkml:trace>
  <inkml:trace contextRef="#ctx0" brushRef="#br0" timeOffset="13">19701 8611 8113,'0'-11'213,"0"-1"544,0 1-283,0 5 0,5 1-118,-4 5-178,9 0 1,-7 5-82,5 2 1,-6 9 83,2 3 0,1 2-199,-1 2 1,3 1 108,-3 3 1,1-2-330,-1 6 1,-3-6 95,3 2 0,1-5-100,-1-2 0,1-3-54,-1-1 238,-3-4 0,6 5-102,-4-6 1,-1-3 88,2-1-930,-3-4 1001,-1 7 0,5-4 0,1 6 0</inkml:trace>
  <inkml:trace contextRef="#ctx0" brushRef="#br0" timeOffset="14">20283 8634 8030,'-6'-5'-614,"-3"-1"430,5-6 1,1 5 612,3-1-148,-5 0 0,-1-3 230,-1 0 1,-3 4-187,2 3 1,2 3-114,-2 1 0,-3 0-199,-5 0 1,0 0 120,1 0 0,-3 5-114,-5 3 1,2 2 104,2 1 0,-3 2-83,3 2 1,1-1-88,-1 5 1,5 0 72,-1 4 0,4-1-136,3-3 1,-1 2 94,5-2 0,0 3-97,4 1 1,2 0 76,1 0 0,5-2-90,7-2 1,-1 2 59,5-6 1,-1 0 45,1-4 0,1 1 2,-4-1 0,3-4 3,-4-4 1,4-1 201,-4-2 0,0 0-60,-3 0 0,3 0-251,0 0 0,1-2 105,-5-1 1,-1 0-711,-2-5 0,2 6 726,-3-2 0,4-2 0,0-1 0</inkml:trace>
  <inkml:trace contextRef="#ctx0" brushRef="#br0" timeOffset="15">20523 8611 8030,'-6'-17'0,"1"-4"330,5 6-82,0 5-31,0 0 0,0 7 811,0-4-706,0 4 0,0-1-148,0 8 1,0 4-242,0 7 1,0 0 66,0 8 0,-4 1-86,0 7 0,0 2 83,4-3 0,-1 2-282,-3-2 1,3 3 7,-3-2 0,3-7-128,1-1 1,0-8 120,0 0 1,0-2 149,0-2 1,0-3-219,0-1 44,0-4 308,0 2 0,0-5 0,0 0 0</inkml:trace>
  <inkml:trace contextRef="#ctx0" brushRef="#br0" timeOffset="16">20512 8600 8030,'-5'-18'834,"4"2"-82,-5 4-298,6 6-225,0 1 1,6 10 14,1 2 0,3 5 1,2 3 1,0 4-106,4 8 1,0 1-20,3 2 0,1 3-134,-4-2 0,-1-2-390,-4 1 0,1-4 219,-1 0 0,1-3-68,-1-4 1,0 2 89,1-6 0,-5 0-194,1-4 148,0 1 0,-1-2-389,1-2 0,-4 0 597,3-4 0,-4 5 0,2-3 0</inkml:trace>
  <inkml:trace contextRef="#ctx0" brushRef="#br0" timeOffset="17">20478 8920 8030,'-7'-14'0,"3"2"0,3 7 569,1-2-81,0 4-225,0-7 0,5 9-84,3-3 0,3 3-130,5 1 0,1 0-316,6 0 1,0 0 214,0 0 1,-4 0-467,0 0 1,-1-4 295,1 0 1,1 0 221,-5 4 0,6-5 0,-4-1 0</inkml:trace>
  <inkml:trace contextRef="#ctx0" brushRef="#br0" timeOffset="18">20843 8600 8030,'-11'-12'0,"4"1"752,4 0 1,1 3-219,2 0 1,0 5-566,0-5 29,0 5 1,2-2 169,1 5 1,2 7-65,3 4 1,2 6-115,-2 5 0,1 1 56,-2 0 1,3 4-177,-2-1 1,-3 6-39,-1-1 0,1-3 126,-1-2 0,0-2-241,-4-1 0,0-1 44,0-3 1,0 1 219,0-5 1,0 1 59,0-5 1,0-3 450,0-1-43,0-4-277,5 7-2,-4-9 1,5 4-57,-2-5 1,-1 0 165,4 0 1,1 0-100,3 0 0,1-1-123,-1-3 0,1 3-13,-1-3 0,0-1-154,1 1 1,3-3-17,0 3 1,0 0-320,-3 4 1,-2-1-721,-2-3 0,2 3 1164,-3-3 0,4 3 0,0 1 0</inkml:trace>
  <inkml:trace contextRef="#ctx0" brushRef="#br0" timeOffset="19">21151 8554 8030,'0'-11'293,"0"4"242,0 2 88,0 5 0,4 5-250,0 3-437,0 2-1,1 2 129,-4 4 1,8 2-83,-5 5 1,1 1 45,-1 3 0,-3-3-144,3 2 0,-3-2 66,-1-1 0,0 0-171,0 0 0,0-5-8,0-3 26,0-2 211,0-2 0,1 0-11,3 1 174,-3-6-86,5 4 0,-5-8-37,3 1 1,-2-1 127,6-2 0,-4 0-51,3 0 1,1 0 154,3 0 0,1 0-132,-1 0-67,6 0 1,-5 0-23,3 0 1,-1-4-17,2 0 1,-4-1-222,4 1 1,-4 3-16,0-3-1204,-1 3 727,1-4 670,-6 4 0,4-5 0,-4 6 0</inkml:trace>
  <inkml:trace contextRef="#ctx0" brushRef="#br0" timeOffset="20">21471 8531 8030,'-6'-21'0,"2"2"279,3 2 0,1 10 55,0-1-90,0 6 0,1-4 274,3 6-158,-3 6-271,9 0 0,-3 7-194,4 2 0,-2-1 125,2 5 0,-3-5-183,3 1 0,5-2 94,-5-2 0,3 0-233,-3 1 1,1-4-85,-1-1 0,1-4-88,-1 0 1,-3-1-135,-1-2 1,1 0 607,3 0 0,1-4 0,-1 0 0,1-5 0,-1 2 0,0-4 0,0 0 0,-4 0 0,-2-1 0,-5 1 0,4-1 51,0 1 0,0 0 228,-4-1 0,0 5 682,0-1 475,0 0-266,0 2-763,-5 1 1,0 6-368,-3 3 1,-1 7 104,5 8 0,-5 3-65,2 1 0,-3 5-32,-2 2 0,2 2-126,2-2 0,-2 2-346,3-5 1,0-1 236,0-3 0,4-4-117,-1 0 1,3-5 86,1 1 1,0-6-205,0-1 0,0-4-205,0 3 626,0-4 0,-5 12 0,-1-2 0</inkml:trace>
  <inkml:trace contextRef="#ctx0" brushRef="#br0" timeOffset="21">22431 8531 8030,'6'-11'-51,"0"1"153,-2 2 1,-3-2-11,9 4 1,-8-2 192,2 0 1,-3 5 287,-1-5-228,0 6-164,0-4 1,-5 6-163,-3 0 17,-2 0 30,-1 0 0,-6 2-169,-2 2 124,3 2-97,-6 0 1,5 4 120,-2-2 1,3 1-56,5-2 1,-1 4-98,1-4 0,3 2-37,0-1-67,6 2 109,-3-4 112,5 6 80,0-6-35,0 4 1,1-5 6,3 3 1,2 1 132,6-5 1,0 3-132,4-3 1,-4 5 15,4-2 1,1 0 30,2 0 0,-1 0 10,1 0 0,-4 4-201,4-4 151,-5 3-59,3 2 0,-6-3-96,1 2 1,-2-5 34,-3 10 0,-1-6-158,-6 5 0,0-2 107,0-2 0,-6 0-52,-1 1 1,-5-1 37,-3 1 1,1-2-9,-5-2 0,1 2-53,-1-3 105,-2-2-1,8 6 1,-7-10-75,5 3 44,-1 2-17,5-5 0,0 4-19,-1-5 1,4 0-379,1 0-327,4 0 842,-2 0 0,5 0 0,0 0 0</inkml:trace>
  <inkml:trace contextRef="#ctx0" brushRef="#br0" timeOffset="22">22716 8543 8131,'0'-12'-395,"0"1"1,0 3 589,0 1 1,0 3 1206,0-4-578,0 6-400,0-3 0,0 5-215,5 0 0,-4 5-36,3 2 0,-2 9-135,-2 3 0,3 2 89,1 2 1,0 1-262,-4 3 0,0-3-163,0 3 0,4 1 190,0-2 1,-1-3-280,-3-4 165,5-5 45,-3 2 0,3-4-228,-5-1 276,5-4-323,-4 3 28,4-4-29,-5 1 1,-1-2-291,-3-5 0,2 0 742,-6 0 0,-5 5 0,-4 1 0</inkml:trace>
  <inkml:trace contextRef="#ctx0" brushRef="#br0" timeOffset="23">22511 8577 8131,'6'-11'0,"4"-1"-59,-2 1 0,3 1 34,4 2 1,-1-1 256,5 5 0,0-3 318,4 3 1,0-4-420,0 5-239,0-1 244,0 4 1,3-2-322,1-1 126,-1 1 1,-6-4-43,-1 2 80,0 3 1,0-5 42,0 2 0,-5 1-44,1-4 0,-2 3 85,-2-4 1,-3 6 179,-1-2 0,-4 1-22,1 0 0,-2 1 664,2-2-471,-3 3-278,4 1 8,-5 0-193,0 5 1,0 5 121,0 6 1,0 9-80,0 2 1,0 1-56,0 2 1,-4 0-216,1 5 1,-1-1-5,4 0 0,0-5-202,0-2 1,-4-7 86,0-1 299,0-5 16,4 3 266,0-6-458,0 1 31,0-1-82,0-4-288,0-2-772,0-5 693,0-5 690,0 3 0,0-8 0,0 4 0</inkml:trace>
  <inkml:trace contextRef="#ctx0" brushRef="#br0" timeOffset="24">22979 8463 8131,'0'-12'-135,"0"1"0,0 0 380,0-1 1,0 5 1100,0-1-477,0 5-589,0-2 0,5 10-76,2 3 1,5 6-1,3 1 1,-1 9-194,5-1 43,-5 8-149,8-2 1,-6 5-123,3 0 1,1 1-15,-4-1 0,0-5-263,-1-2 0,-2-4 293,2-4 0,-3-3 145,-5-5 1,4 0-52,-4-4 48,3 3 0,0-7-321,-2 5 283,2-6-458,-9 3-559,5-5 1114,-1 0 0,-4 5 0,4 2 0</inkml:trace>
  <inkml:trace contextRef="#ctx0" brushRef="#br0" timeOffset="25">22899 8726 8098,'-7'-8'162,"4"0"1,3 5 191,3-5-405,-1 5 0,13-2 183,-7 5 0,9-4-226,-1 1 310,-4-1-213,10 4 0,-4 0-198,4 0 0,1 0 54,0 0 0,0 0-223,0 0 1,-4-4-558,0 0 487,-5 0 434,2-1 0,1-1 0,1-5 0</inkml:trace>
  <inkml:trace contextRef="#ctx0" brushRef="#br0" timeOffset="26">23230 8463 8081,'-4'-18'204,"0"3"1,1 2 423,3 2 0,1 1-407,3 2 0,-2 2-186,6 2 112,-6 3 1,9-5 0,-4 6 1,2 2-376,-1 2 177,2-3-127,-4 9 0,6-4-79,-1 6 0,0-1 166,1 1 1,-1-1-95,1 0 1,-5 0-2,1-4 0,-4 0-492,3-4-184,1-1 451,3 3 158,-4 0 0,-1-4 252,-2 3 0,-3-3 0,9-1 0,-3 0 0</inkml:trace>
  <inkml:trace contextRef="#ctx0" brushRef="#br0" timeOffset="27">23516 8429 8081,'0'-12'-27,"0"1"320,0-1 243,0 6-72,5-4 0,-4 7 317,3-4-293,-3 4 0,-2-1-275,-3 8 1,1 2-171,-4 6 0,0 4-100,0 3 1,-3 4 107,2 4 0,-2-2-394,-2 6 273,1-1-219,0-1 0,0 1-258,4-4 0,-3-2 239,2 3 1,3-4-31,1-4 1,2 1 140,-2-5 1,3 1 27,-3-5 0,3-3-294,1-1 277,0-4 71,0 7 1,1-9 114,3 3 0,2 2 0,5 1 0</inkml:trace>
  <inkml:trace contextRef="#ctx0" brushRef="#br0" timeOffset="28">23790 8509 8081,'-7'-12'0,"4"1"0,1-1 559,2 1 647,0-1-551,0 6 104,0-4-494,0 4-360,-5-1 1,-5 2 51,-5 5 0,-2 1-205,2 3 1,-1-1-246,-3 4 302,-3 1 60,9 3 1,-3 1-71,4-1 121,1-4 85,0 3 0,4-4-68,3 6 45,3-1 0,1 0 129,0 1 1,5-1-50,3 1 0,3-2 25,4-3 0,-1 4 81,5-4-127,0 3-18,4 2 1,-4-5 84,0 1-70,-5 0 10,8 3 1,-9 0 13,2 1 1,-2-1-12,-2 1 0,-3-1-1,-1 1 1,-4-1 3,0 0 0,-1-3 23,-2 0 0,0-1-1,0 5 0,-7-5-33,-4 1 1,-2-2 12,-6 2 0,0 2 31,-4-2 1,1-2-205,-1 2 1,-5-2-199,-3 2 315,-7 2 0,3-4 0,-5 5 0</inkml:trace>
  <inkml:trace contextRef="#ctx0" brushRef="#br0" timeOffset="29">18502 9422 8206,'-7'0'901,"2"5"-534,5 3 171,0 2-339,0 1 0,0 2 51,0 2 0,2 3-15,1 5 0,0 0-109,5 0 1,-6-2 88,2-2 1,1 3-244,-1-3 0,3-1 77,-3 1 0,4-5-193,-4 1 1,-1-2-29,-3-2 0,2 0-489,2 1 414,-3-1 0,4 1-471,-5-1 718,0 1 0,0 4 0,0 2 0</inkml:trace>
  <inkml:trace contextRef="#ctx0" brushRef="#br0" timeOffset="30">18719 9479 8189,'0'-17'288,"0"0"194,0 6 1,-1 0 282,-3 4 206,2 2-716,-3 5 0,5 6-79,0 6 1,0 4-137,0 7 36,0 0 0,0 1-194,0 2 1,2 0 138,1 4 1,-1-4-184,2 0 1,1-3 18,-2-4 1,1 2 31,-4-6 0,0 0 52,0-4 1,4-3-99,0 0 0,0-5-109,-4 5-409,0-5 50,0 2-429,0-5 460,-5 0 1,2 0 144,-5 0 0,5-5 359,-5-3 0,5-2 90,0-2 0,-2 0 0,1-3 0,-4 1 107,4-5 0,1 3 54,3-3 0,-4 1 453,0-1 0,0 3-302,4 5 1,0-1 1161,0 1-643,0-1-411,0 6 0,1 1-62,3 5 1,4 1-223,7 3 1,-1 2 22,5 6 1,-1-1-114,1 1 1,2 4-275,-2 3 0,3-1 148,1 1 0,0 0-275,0 4 1,-4-5 143,0-3 0,-2-3 107,2 0 0,2-2 58,-6-2 0,4 0 254,-4-4 131,0 0 524,-3-4-436,-1 0 1,-4-1 170,-4-3 1,-1 1 61,-2-4 0,0-1-205,0-3 1,-2-1-311,-1 1 1,-2-4 130,-3 0 0,-2-4-367,2 3 1,-2-4-5,-1 1 0,-1-3-43,1 0 0,-4-1-646,-1 0 0,5 0 395,3 0 0,6 5-677,-2 3 1,3 2 418,1 2 1,9 5-1612,2 2 2258,8 3 0,4 6 0,6 1 0</inkml:trace>
  <inkml:trace contextRef="#ctx0" brushRef="#br0" timeOffset="31">19724 9434 8117,'-12'-18'1505,"6"6"-1487,1 7 99,5 5 0,0 2 137,0 1 0,0 5-267,0 7 1,1 3 90,3 5 1,-1 1-32,4 3 1,-3-3 80,4 2 0,-6 2-325,2-1 1,-1-2 92,0-6 1,-1 3-151,1-3 1,-1-2-14,-2-2 274,5-3 15,-4 0 1,5-2-56,-2-2-427,-3-3 170,5-5-818,-1 0 1108,-4 0 0,4 0 0,-5 0 0</inkml:trace>
  <inkml:trace contextRef="#ctx0" brushRef="#br0" timeOffset="32">19667 9628 8117,'0'-8'364,"0"1"180,5 4 1,-3-6-273,6 5 0,0 1-4,3 3 1,2 0-248,2 0 1,3 0 144,5 0 0,-1 0-114,1 0 0,0 0-173,0 0 1,-4 0-194,0 0 1,-5 0 102,1 0 1,-2 0-594,-2 0-15,1 0 1,-5 0 818,1 0 0,-6-6 0,4 0 0</inkml:trace>
  <inkml:trace contextRef="#ctx0" brushRef="#br0" timeOffset="33">19644 9411 8117,'11'-12'295,"1"1"1,0 0 473,4-1 0,-2 4-201,5 1 0,-4 4-138,4 0 1,1-3-287,7 3 0,-3-5 94,3 4 1,1 0-493,-2 4 1,0-3-274,-7-1 0,1 0-546,-5 4 0,0 1 639,-3 3 434,-1-3 0,-4 10 0,-2-5 0</inkml:trace>
  <inkml:trace contextRef="#ctx0" brushRef="#br0" timeOffset="34">20306 9491 7758,'0'-8'-386,"0"1"2246,0 4-846,0-7-644,0 9 0,-1-5-150,-3 6-144,-2 0 1,-7 0 107,-2 0 1,1 6-110,-5 1 1,1 3 117,-1 2 0,-2 4-185,2 3 1,2 3-12,2 1 1,3 3-139,5 1 1,0-4-219,4-4 254,1 0 0,-1 2-129,6-1 1,4 0 116,4-5 1,4 0-71,1-3 167,4-1 0,-2-5-6,5-2 0,-1-2-6,1-2 1,0 0 94,0 0 0,0-6 232,0-1 1,-2-5 179,-2-3-310,3 2 1,-6-4 320,3 2-404,-2 2 1,-10-7-6,1 4 0,-5-3-116,0 4 0,-3-4 79,-3 4 1,-4-6-141,-4 2 1,-6-1-118,-2 1 1,-2-1-244,-2 5 1,0-4-692,0 3 738,5 6 0,-2 1-1101,5 5 1016,0 1 0,4 4 498,4 3 0,2 2 0,5 5 0</inkml:trace>
  <inkml:trace contextRef="#ctx0" brushRef="#br0" timeOffset="35">20558 9422 8122,'0'-11'400,"0"4"81,0 2 1512,0 5-1764,0 5 1,3 7-187,1 7 1,1 2 10,-1 2 0,-1 4 7,4 0 1,-4 3-221,1-3 1,1 3 94,-2-3 0,1-1-155,-4-3 1,4-5-44,0-3 65,0 3 1,-4-5 196,0 2 1,0-6-75,0-2-78,0-4 77,0 2-3272,0-5 3347,-5-5 0,-2-1 0,-4-6 0</inkml:trace>
  <inkml:trace contextRef="#ctx0" brushRef="#br0" timeOffset="36">20523 9479 8122,'7'-17'0,"-4"1"0,0 4 363,1 0 1,2 1 36,6-1 0,-4 2 102,4 3 1,-3-2-122,6 5 1,3 0-143,1 4 0,2-1-188,2-3 0,3 3 81,-4-3 0,6 4-334,-9 4 0,4 2 50,-8 6 0,4-1-135,-3 0 1,-6 2 70,-6 2 0,1-1-61,-1 5 0,-4-3 21,-4 3 0,-9-4 94,2 4 1,-8-5 153,0 1 0,-2 1-87,2 0 1,-2-1 227,2-4 0,-2 5-49,2-1 1,3 0-47,4-4 1,6 1 8,2-1-4,3 1 0,1-1 238,0 1 0,5-6-87,3-2 1,6 1-98,1-1 0,1 3-27,0-3 0,-3 0-326,7-4 0,-5 4-212,4-1 0,-1 1 468,1-4 0,7 5 0,-2 2 0</inkml:trace>
  <inkml:trace contextRef="#ctx0" brushRef="#br0" timeOffset="37">21094 9434 8122,'0'-12'-1175,"0"5"2593,0-1-576,0 5-170,0-2 11,-5 0-216,4 4-330,-4-4 72,5 10 0,0 1-129,0 6-40,0 4 0,0 2 157,0 5 1,0 1-115,0 3 1,0-3-4,0 2 0,0 0-224,0 0 0,0-5-307,0 2 227,0-3 146,0 3 0,0-5-119,0-3 189,0-3 67,0 0 0,0-5-21,0 1 1,0-4 50,0 3 238,5-4-153,-4 2 85,9-5 0,-3 0-192,4 0 5,-4 0 1,3-1 100,-3-3-261,3 3 58,2-4 0,1 1-45,2 0 117,-3 0 0,6 0-45,-3 1 1,-2-1-147,2 4 1,-2-4 93,-2 0 1,1 0-171,-1 4 0,1 0-403,-1 0 373,-4-5 0,-1 4-31,-2-3-1097,-3 3 363,4 1 1020,-5 0 0,-5 5 0,-1 1 0</inkml:trace>
  <inkml:trace contextRef="#ctx0" brushRef="#br0" timeOffset="38">21049 9662 8218,'3'-11'444,"1"-1"0,1 5-41,-1-1 0,2 5 236,6 0-453,-6-4 1,4 6 448,-2-3-317,2 3 0,2 0-65,-1-3 1,4 3-32,0-3 1,5 3-114,-5 1 1,4 0-179,-4 0 1,0 0-1102,-3 0 509,-1 0 357,0 0-1760,-4 0 2064,-2 0 0,0-6 0,1 0 0</inkml:trace>
  <inkml:trace contextRef="#ctx0" brushRef="#br0" timeOffset="39">21037 9422 8218,'0'-11'0,"0"-1"0,4 1 236,0 0 0,5 0 395,-2 4 1,3 0-164,2 4 1,-1 1-3,1-1 1,3-3-104,0 3-161,6-1 0,-5 4-54,3 0 1,6 0-192,-2 0 1,1 0 107,-5 0 1,3 0-173,-3 0 0,-2 0 28,-2 0 55,3 0 0,-6 0 3,3 0 1,-6 0-10,-1 0 244,0 0 0,3 0-103,0 0 0,-3 5-87,0 3 0,-2 3 66,2 4 1,2-1 99,-3 5-108,-2 0 0,2 8-592,-3 0 338,2-1 1,2 1-36,-1-1 0,-3 1-59,4-4 1,-5-1 239,5-3-34,0-3 1,-1-1 103,1 1 0,-4-3 224,3-5 1,-3 2 7,4-2 269,-6-3-487,8 5 69,-8-9-43,3 4 0,-4-5 12,3 0 78,-3 0-68,4 0 0,-5-1-3,0-3 0,4-2-14,0-5 1,0-1 29,-4 1 1,0-2 22,0-2 0,0-3-284,0-5 213,5 0 1,-4-1 109,3-2-420,-3-4 174,-1 1 0,0-2-454,0 4 0,4-4 229,0 5 0,-1 0-245,-3 7 1,4-1-214,0 5-286,0 0-58,1 3 417,-4 6 1,4 6-4,-5 7 678,0 4 0,0 10 0,0 3 0</inkml:trace>
  <inkml:trace contextRef="#ctx0" brushRef="#br0" timeOffset="40">21825 9434 8218,'0'-12'885,"0"1"-450,0 4-185,5-3 122,-3 4 270,3 0-290,-5 1 1,0 3 349,0-2-196,0 3 0,0-3-280,0 8 0,0 3-241,0 4 1,0 5-157,0 3 208,0-2 1,3 8 255,1-2-617,0 3 279,-4-4 1,0 3-279,0 1 0,4-3 104,0 0 33,5 5 1,-7-14 13,6 5 0,-4-1 73,3-3 0,1-4 13,3-3 0,-3-2 241,-1 2 19,1-3-192,9-5 0,-5 0 17,3 0 1,2 0-115,-2 0 0,2 0-154,-2 0 1,-2-4 93,2 0 1,-2-1-161,-2 1 1,0 3 89,1-3 0,-1-1-427,1 1-371,-6 1 449,-1-2 594,-5 3 0,0-8 0,0 4 0</inkml:trace>
  <inkml:trace contextRef="#ctx0" brushRef="#br0" timeOffset="41">21814 9628 8007,'0'-12'0,"5"1"-242,3 0 0,2 3 89,1 0 0,2 4 215,2-3 72,-2 4 1,4-3 364,-1 2 0,1 3-300,6-3 0,-1 2-137,-3-2 0,3 2-96,-3-1 0,-3 1-128,-1 2 1,-2-3-266,-2-1-368,1 0 795,-6 4 0,-1-5 0,-5-1 0</inkml:trace>
  <inkml:trace contextRef="#ctx0" brushRef="#br0" timeOffset="42">21825 9377 8018,'5'-12'657,"2"1"-460,4-1 1,2 1-605,2-1 0,-1 6-173,5 2 1381,-5-2-541,2 5 0,1-6 69,2 4 0,3 1-126,0-2 0,5 3-239,0 1 0,-4 0 114,-4 0 1,0-1-80,3-3 1,-4 3 75,-3-3 0,-2 3 141,-1 1 1,-1 0 23,0 0 4,1 0-175,-6 0 1,3 1-67,-5 3 1,3-2 129,-3 6-88,5 0 1,-6 8 7,4 3 0,-3-1-15,4 1 1,-6 4-163,2 3 1,-1 5-120,0-4 1,-1 3 63,2-3 0,-3-1-53,-1-3 2,5-5 250,-4 3 1,4-8 129,-5 2 1,1-2-105,3-2 0,-2-3-13,1 0 0,-1-4-44,-2 3 52,0-4-217,0 2-2168,0-5 1921,-5-5 0,2 0-221,-5-3 1,1-2 643,-5 2 0,1-2 0,0-1 0</inkml:trace>
  <inkml:trace contextRef="#ctx0" brushRef="#br0" timeOffset="43">22236 9514 8018,'0'-23'-1673,"0"0"1463,0 0 1,0 0 1406,0 0-415,5 6-346,2-5 0,4 9 38,1-2 0,3 2-147,0 2 1,0 0-21,-3-1 0,3 6-52,0 2 1,4-1-1,-3 1 0,3 0-186,-4 4 7,5 0 0,-6 0-311,5 0 0,-5 5 178,1 3-133,3-3 0,-7 5-158,1-2 1,-1 6 125,-3 1 0,-3 2-154,-1-2 0,-3-3-17,-1 4 179,0-4 0,-5 4-117,-3-1 382,-2 0-33,-6-4-52,-2 1 0,-1 1 94,0 2 0,0-2-91,-4 2 0,5 1 174,3-1 0,2 2-120,2-2 0,1-2 156,2 2 0,3-1-126,5 1 1,0-6 122,0 3 0,1-4 390,3 4-237,8-1 0,0 1 1,10-5 117,-3 1 0,4-5-5,3 0 1,-2 2 112,3-1 1,-4 0-224,-4-4 1,-1 0-216,-3 0 0,-6 0-666,2 0 516,-2 0-510,3 0 275,-6 0-1091,-1 0 1359,-5 0 0,-10 0 0,-3 0 0</inkml:trace>
  <inkml:trace contextRef="#ctx0" brushRef="#br0" timeOffset="44">18251 10975 8962,'0'12'769,"5"-1"-595,-4 1 0,4 4-106,-5 3 1,1 3 146,3 1-305,-3 0 138,4-1 45,-5 1 1,0 0-266,0 0 105,0 0 9,5 0 0,-3-2 28,2-2 1,-3 1 3,-1-4 0,1-1-215,3-4 244,-3 1-9,4-1 170,-5 1-148,0-6 4,0-1 1212,0-5-1104,0-5 1,1-1 15,3-6 1,-2 1-44,1-1 0,4-4-23,0-3 1,3-3-147,2-1 0,1 1 115,2-1 0,-2 0-214,2 0 92,-3 5-14,0-3 0,2 8 11,-3-2 0,3 2 61,-6 2 0,1 3-37,-2 0 93,3 6 39,-3-3-112,4 5 35,1 5 0,-5-3 3,1 6-296,-6 0 139,9 3 23,-5 6 0,2-1-41,-1 3 1,-4 6 71,0-2 0,3 3-93,-3-3 0,1-1 107,-4 1 1,4-1-5,0-3 0,0 1 170,-4-5 0,0 1-108,0-5 0,1 0 459,3 1-214,-3-6 157,4 4 301,-5-8-311,0 3-54,0 0-192,0-4 14,0 4-485,0-5 1,0 0-1</inkml:trace>
  <inkml:trace contextRef="#ctx0" brushRef="#br0" timeOffset="45">6339 9285 8323,'-12'12'-1267,"2"-5"1941,2 1 33,3-6-349,0 3 1,4-3 593,-3 2-596,3-3-177,1 4-26,5-15 1,1 2-3,6-7 1,-1 1-88,1-1 0,3 2-47,0-2 0,5 1 42,-1-1 1,-1 2-216,1-2 0,0-2 85,4 2 0,-1 0-124,-3 3 1,1-3 9,-5 0 1,4 0-45,-4 3 0,1 1 46,-5-1 1,3 1 108,-3-1 0,3 2-139,-6 3 125,-3-3 1,4 7-408,-5-5 211,0 6-656,-4-3 940,5 5 0,-4 5 0,4 1 0</inkml:trace>
  <inkml:trace contextRef="#ctx0" brushRef="#br0" timeOffset="46">6270 8920 8353,'-11'0'26,"3"0"184,0 0 39,6 5 1,-7-3-1,5 6 1,0-4 107,4 3 1,0-3 199,0 4-345,0-6-10,0 8 1,5-3-105,3 4 1,3-3 1,5-1 0,1 1-145,6 3 1,0 5-67,0-1 1,4 1 160,-1 0 0,1-2-145,-4 5 0,0-5 106,-1 1 1,1-1-87,0 1 0,0-2 71,0 2 0,-2-2-148,-2-2 0,2 0-45,-6 1 1,0-1-475,-3 1 132,-1-6 173,0 4 0,-3-8-265,0 1 1,-6-3 178,2-3 0,-3 0 452,-1-5 0,-5-4 0,-1-6 0</inkml:trace>
  <inkml:trace contextRef="#ctx0" brushRef="#br0" timeOffset="47">6601 8817 8243,'-6'0'569,"1"5"-136,5-4-18,0 4-38,0-5-238,5 0 1,1 0 111,6 0 0,0-3-266,4-1 1,-2 0 118,5 4 0,-5-4-230,1 0 0,1-1 68,0 1 0,-1 3-83,-4-3 1,1-1-203,-1 1 10,0 1-110,1-2 344,-1 3 1,-4-4-341,-4 2 0,0 3-37,1-3 476,-3 3 0,4 1 0,-5 0 0</inkml:trace>
  <inkml:trace contextRef="#ctx0" brushRef="#br0" timeOffset="48">6361 8520 8284,'-6'6'1408,"1"-1"-1153,5-5 0,1 0-132,3 0 1,2-1 147,6-3 0,4 3-141,3-3 1,3-1 98,1 1 1,1-3-334,3 3 0,-3-1-46,2 1 0,-5 3-61,-2-3 0,-5-1 8,1 1 1,-2 0 158,-2 4 0,-3 0-410,-1 0 1,-3 0-87,4 0-275,-6 0 815,3 0 0,-5 5 0,0 2 0</inkml:trace>
  <inkml:trace contextRef="#ctx0" brushRef="#br0" timeOffset="49">6567 8623 8284,'-5'-7'789,"4"1"-143,-3 2-160,3-2 1,1-6-87,0 1 0,0-2-32,0-2 0,0-3-97,0-4 0,-4-1-151,0 0 0,-5 4-180,1 0 1,2 0-272,-1-4 0,0 4-897,0 0 0,-2 5 1228,5-1 0,-5 2 0,3 2 0</inkml:trace>
  <inkml:trace contextRef="#ctx0" brushRef="#br0" timeOffset="50">6670 8097 8070,'0'7'1302,"-5"-2"-1113,3-5 166,-3 0-10,5 0-955,0-5 127,0 3 0,0-4-533,0 2 1016,0 3 0,-5-9 0,-1 4 0</inkml:trace>
  <inkml:trace contextRef="#ctx0" brushRef="#br0" timeOffset="51">6658 7926 8070,'0'-6'105,"-1"1"22,-3 5 0,3-2 709,-3-1-471,3 1 1,0-3 420,-3 5-503,3 0 1,-4-1-483,5-3 245,0 3-1290,0-9 770,0 3-905,0 1 586,0-4 1,0 7 792,0-4 0,5 4 0,1-2 0</inkml:trace>
  <inkml:trace contextRef="#ctx0" brushRef="#br0" timeOffset="52">6681 7698 8070,'-6'0'3086,"-4"0"-2623,8 0 1,-4 0-299,2 0 163,3 0-2369,-4 0 2041,5 0 0,-5 0 0,-1 0 0</inkml:trace>
  <inkml:trace contextRef="#ctx0" brushRef="#br0" timeOffset="53">6293 7241 8150,'-6'1'0,"2"3"200,2-3 124,2 4 1,2-5-32,2 0 1,-2 0-30,6 0 1,-1 0 7,5 0 0,3 0-161,0 0 0,5 0 145,0 0 1,-3 0-321,2 0 1,-3-1 55,3-3 1,-4 3-169,4-3 0,-5-1 20,1 1 0,-6-1-186,-1 1-79,-1 3 1,1-8-29,-1 5-320,-4 1 477,2 3 1,-5 1 291,0 3 0,0 2 0,0 5 0</inkml:trace>
  <inkml:trace contextRef="#ctx0" brushRef="#br0" timeOffset="54">6453 7389 10560,'0'-15'557,"0"0"0,0-4-415,0 4 1,0-6 60,0 2 0,0-2-322,0-2 1,0 0-201,0 0 0,-4 0 64,0 0 1,-3 2-449,3 2 0,-1-1 340,1 4 0,3 1 363,-3 4 0,-3-6 0,1-1 0</inkml:trace>
  <inkml:trace contextRef="#ctx0" brushRef="#br0" timeOffset="55">6190 6841 8228,'-10'5'454,"2"3"715,-2-3-288,4 0-371,0-5 0,2 0 50,8 0-373,2-5 0,7-1-40,2-6 0,3 4 102,4 1 1,1-5-312,0-3 1,4 0 96,-1 4-7,1-6 1,-4 4-182,0-2 1,0 2 26,-1 2 0,0-4-244,-3 0 0,1-1-75,-4 5 201,-1 0 14,-4 4 0,-1-3-87,-2 2 1,1 2-306,-5-2 137,-1 6 1,1-4-635,0 2 1119,0 2 0,-4-3 0,0 5 0</inkml:trace>
  <inkml:trace contextRef="#ctx0" brushRef="#br0" timeOffset="56">6179 6578 8110,'-12'5'0,"1"-2"0,-1 5 836,1-6-173,5 3 195,1 0-454,5-3 1,2 6-362,6-4 0,4 4 128,11-4 1,4 5-105,0-2 1,8 3-37,-1 2 1,7-1-248,-3 1 1,3-1 54,-7 0 1,5 1-219,-8-1 1,-1 1-105,-7-1 0,-1-3 84,-3-1 1,-3-3-525,-4 4 18,-1-6 905,0 3 0,-4-10 0,-2-1 0</inkml:trace>
  <inkml:trace contextRef="#ctx0" brushRef="#br0" timeOffset="57">6430 6521 8072,'-11'0'391,"3"0"372,0 0 894,6 0-619,-3 0-322,5 0-654,0-5 0,5 4 193,2-3-126,4 3 1,0 1-35,0 0 1,5-1-355,-1-3 1,0 3 198,-4-3 0,1 2-645,-1 2 394,-4-5-113,3 4-103,-9-4 424,4 5 0,-5-1-6,0-3 86,-5 3 0,-1-9 162,-6 2 0,-3 2-48,0-2 0,0 0-41,3-3 1,1 1 277,-1 2-184,1-2 1,3 5 476,1-3-210,4-2-296,-2 4 1,5-2 66,0 1 0,5 0-122,3 0 1,2-3-141,1 2 0,1 2 5,-1-2 0,2 5 36,2 0 0,-1-2-667,5 1 299,-5 0-186,8 4 0,-5 0 593,6 0 0,0 5 0,0 1 0</inkml:trace>
  <inkml:trace contextRef="#ctx0" brushRef="#br0" timeOffset="58">7024 9297 12397,'0'-12'757,"0"5"-449,0-1-329,0 5 1,1-5-71,3 4 0,-3-5 54,3 1-61,2-2 1,-3-5 44,4 0 0,-4-2 115,1 2 0,-3-2-33,-1-2 0,0-2 45,0 2 1,0-2 7,0 2 1,0-2 31,0 2 0,0 1-43,0-1 0,0 4 44,0-4 0,0 5-150,0-1 1,0-2 113,0 2 0,0-4-175,0 4 0,0-6 134,0 2 1,0-2-58,0-2 0,0-1 46,0-3 0,0 2-12,0-6 1,0 6-35,0-2 1,0 3 32,0 1 1,0 2 51,0 2 0,1-3-44,3 3 1,-3 1 10,3-1 1,-1 4-9,1-4 1,-3 4-19,3-4 0,-3 1-4,-1-1 0,0-3-6,0 3 0,0-2-35,0-2 0,-1-4 41,-3 1 0,3-1-44,-3 4 0,-1-2 30,1 2 1,0-3 43,4 7 1,0-1-36,0 1 1,0-2 28,0 1 1,0 3-32,0-2 0,0 0 1,0-4 1,0 0-41,0 0 0,0 3 47,0-3 0,-4 3-58,0-7 0,-1 3 40,2 1 1,1 0 155,-1 0 1,-3 1-102,3-1 1,-5 0 137,4 0 0,0 1-75,4 3 1,-3-2-42,-1 2 1,0 1-80,4-1 0,-4 1 94,0-1 1,1-2-252,3 2 0,-4 1 135,0-1 0,0 0-90,4-4 0,-4 4 41,1 0 1,-3 0 82,3-4 1,0 0 6,-5 0 0,5 4 140,-5 0 0,4 1-45,-3-1 1,3-1-97,-4 5 1,6-4 94,-2 4 1,-1-4-36,1 3 0,-1 0 97,1 1 1,3 1-99,-3-5 1,3 5-118,1-2 0,-4 0 41,0 1 1,0-2-14,4 2 1,-1 2-99,-3-2 1,3-1 80,-3 0 0,3-3-102,1 4 0,0-1 103,0 0 0,-4 2-233,0-5 1,1 4 125,3-4 1,-2 4-101,-2-4 0,3 4 175,-3-4 0,3 5-5,1-2 1,-1 0 144,-3 1 1,3-1-89,-3 5 0,3 0 384,1-1 0,0 1-166,0-1 0,0 1 292,0 0-184,-5-1-226,3 1 1,-3-1 15,5 1 0,0-1-339,0 1 110,0 0 189,0-1-414,0 1 201,0-1-31,0 1 0,0-1-36,0 1 142,0 0 0,0-1-1,0 1 1,0 3-84,0 1 0,0 3-373,0-4 101,0 6 39,0-9-287,0 10 238,0-9-702,0 9 679,0-4 0,2 5-755,1 0 1230,-1 0 0,3 5 0,-5 1 0</inkml:trace>
  <inkml:trace contextRef="#ctx0" brushRef="#br0" timeOffset="59">7229 7915 8112,'0'6'-602,"0"4"1307,0-9 147,0 5-377,-5-6 281,4 0-280,-4 0 609,5 0-1013,5 0 0,1 0-23,6 0 1,-1-4-113,1 0 0,0 0-120,4 4 1,-2-4 100,5 0 1,-5-3 34,1 3 1,1-4 61,-1 5 0,1-2 74,-5 1 83,1 2 272,-1-8-353,0 9 0,-3-4 318,0 5-395,-6 0 186,3 0 89,-5 0-459,-5 0 171,-1 0 0,-6 0-111,1 0 0,0 0 89,-1 0 0,-1 0-6,-2 0 1,3-1-79,-4-3 0,4-1 102,0-3 1,1-2-21,-1 2 1,5 2 10,-1-2 0,2 1 8,-2-5 1,-1 1-16,5 0 1,1-1 37,3 1 1,0-1-19,0 1 1,0 0 4,0-1 0,0-1 7,0-2 1,5 2-12,2-2 0,1 3-35,3 0 1,-2 1 30,7-1 1,-4 1-53,0-1 0,3 2 44,0 3 1,0-2-18,-3 5 1,-1-4 56,1 5 1,-1-2 219,0 1-257,1 2 8,-1-8 0,-1 8 324,-2-6 0,-2 6-82,-2-2 1,-3 1-37,3-1-37,-2 3-139,-2-4-399,0 5-1223,-6 0 1203,5 0 0,-5 0 388,2 0 0,-2 0 0,-6 0 0</inkml:trace>
  <inkml:trace contextRef="#ctx0" brushRef="#br0" timeOffset="60">4666 13988 8071,'-11'0'-60,"4"0"1,1 0 674,2 0 14,3 0-334,-4 0 1,5 5-35,0 3 0,4 2 10,-1 1 1,5 6-64,-4 2 0,3 4-28,-3 3 1,5 3 0,-1 6 0,-3-1-31,-1 0 0,1 4-13,-2 0 0,1 4-112,-4-4 0,0 2 89,0-2 1,-1 1-131,-3 3 0,3-4-167,-3-8 0,2 3 57,-2-2 1,3-3-90,-3-2 0,2-5-5,2-2 1,0-5-26,0 1 1,2-6-112,2-2-403,-3-4-19,4 2 127,-5-5 0,0-5 651,0-3 0,-5-2 0,-2-1 0</inkml:trace>
  <inkml:trace contextRef="#ctx0" brushRef="#br0" timeOffset="61">4575 14125 7937,'0'-23'0,"0"0"202,0 0 1,5 1-37,2-1 1,3 4 123,2 0 1,-1 5-14,1-2 1,-1 4 253,1 0 0,0 1-209,4 0 1,-4 0-103,3 4 0,3-2-172,1 5 1,3-1 46,1 1 0,3 3-151,1-3 1,0 4 72,-5 4 0,1 2-43,0 6 1,0 3-50,0 0 1,-5 5-42,-3-1 0,-3 3 16,0 1 1,-6 1-71,-2 3 0,-3-2-14,-1 6 0,-1-6 37,-3 2 0,-3 0 82,-9 0 1,-1 0-2,-6-4 0,-1-1 0,-3 1 1,2-5 53,-6-3 0,5-3 23,-5-5 1,6 2-23,-2-5 0,4 0 19,4-4 1,3-1-309,4-3 1,2 1 91,3-4 1,1 3-1089,6-4 635,0 1 661,6-5 0,5 1 0,7-1 0</inkml:trace>
  <inkml:trace contextRef="#ctx0" brushRef="#br0" timeOffset="62">5465 13702 7885,'0'-7'-287,"0"-1"1118,0 6-198,6-3-231,-5 5 1,3 0-147,-8 0 0,1 5-11,-4 2 1,-1 5-104,-3 3 0,-1-1 74,1 5 1,-2 0-88,-2 4 1,2 1 29,-2 3 0,2 0-13,2 4 1,3 3 9,1 0 1,-1 1-149,-3 3 0,3 2 44,0 2 1,5 4 101,-5 3 0,5-4-208,0 4 0,1-6-63,2 3 1,0 0 34,0-4 0,0-3 53,0-1 1,5-2 40,3-2 0,1-1-13,-1-3 1,2 2-12,-3-5 0,3 3-34,2-3 1,-1-1 70,1-3 0,-1-2 56,1 1 0,-2-6-63,-3 3 0,3-2-59,-2-1 1,1-1 74,-1-4-1,2 1 1,-3-1 0,2-3 32,-1-1 0,2-4 138,-2 1 1,-2 1 136,2-1-131,-1-1-167,5-3 52,-6 0 0,0 0-886,-2 0 140,-3 0 1,4-1-1703,-5-3 2353,-5 3 0,-1-4 0,-5 5 0</inkml:trace>
  <inkml:trace contextRef="#ctx0" brushRef="#br0" timeOffset="63">5899 14251 7875,'-6'-5'0,"-3"2"-108,5-5 1,-1 6 76,2-2 263,1 3 32,-8 1 9,4 0 0,-6 0-103,1 0 0,0 1 42,-1 3 0,-3 2-96,0 6 1,-1 0-42,5 4 0,0 0-4,-1 3 1,1 3-15,-1-3 0,5 6 14,-1 2 1,6-1-12,-2-3 0,2 1-69,2 3 1,0-3 72,0 3 0,6-3-125,1-1 0,3-4 4,2 0 1,0-5 26,4 1 1,1-4 51,6-3 1,0-3-14,0-5 1,0 0 18,0 0 0,-1 0 1,1 0 0,0-6 60,0-6 1,-4 1-65,0-4 1,-5-3 64,1-1 1,-3 0-45,-5-4 0,2 3-51,-5-7 0,0 3 4,-4 1 0,-9-4-110,-3 1 0,-3-1 50,0 4 1,-3-3-150,-5-1 0,4 4-17,0 4 1,0 1 107,-4-1 1,2 3-210,2 4 0,2 6-322,6 2 299,0-2 1,0 6 31,4 0 1,2 1 318,5 7 0,0 4 0,0 6 0</inkml:trace>
  <inkml:trace contextRef="#ctx0" brushRef="#br0" timeOffset="64">6162 14730 7915,'-6'7'1431,"1"-2"-583,5-5-187,0 0 268,0-5-595,0 3-388,0-8 0,0 8-1103,0-6 895,0 6-1887,0-4 2149,0 6 0,0 6 0,0 0 0</inkml:trace>
  <inkml:trace contextRef="#ctx0" brushRef="#br0" timeOffset="65">6402 14102 7841,'-4'-7'0,"0"-1"791,-5 0 41,8 2-529,-4 1 0,1 6-129,1 3 0,-1 2-97,4 6 1,0 0 123,0 4 0,1 1-116,3 6 0,-3 1-170,3 3 1,1-3 107,-1 3 0,3-2-95,-3 2 1,0-7-8,-4 3 0,0-7-25,0 3 76,0-5-10,0 3 91,0-6-5,0-4 67,0-2-120,0-5 1,0-5 31,0-3 1,0 2-1,0-2 1,1 2 37,3-2-29,-3-2 0,6 7-27,-4-4 1,0 4 12,5-1 0,-5 3-25,5 1 1,0 0 31,3 0 1,2 4-61,2 0 1,-1 3 75,5-3 0,-4 5-2,4-1 0,-5 2 17,1 1 1,2 2 9,-2 2 0,-3-2-66,-5 2 0,0 3 2,0 1 0,-2-1-108,-5 1 1,0-1 85,0 1 0,-1 1-236,-3-5 0,-3 0 58,-9-3 0,4-1 37,-4 1 1,0-2 70,1-3 1,-4 2-7,3-5 1,-3 0-59,4-4 0,0-1-85,4-3 0,-1 1-287,1-4 1,1-1 162,2-3 1,3-5 358,5 1 0,0-5 0,0 2 0</inkml:trace>
  <inkml:trace contextRef="#ctx0" brushRef="#br0" timeOffset="66">6368 14136 7851,'0'-11'0,"0"0"-375,0-1 514,0 1 1,0 3 895,0 0-695,0 6 1,5-3-80,2 5 1,4 0-92,0 0 1,2 0-111,2 0 0,3 0-125,5 0 0,-4 0 82,0 0 1,0-1-224,3-3 0,-3 3 46,1-3 1,-7 2-100,3 2 1,-4 0-159,0 0 1,2-1 416,-3-3 0,8-2 0,-6-5 0</inkml:trace>
  <inkml:trace contextRef="#ctx0" brushRef="#br0" timeOffset="67">6802 14056 7970,'5'-11'614,"2"0"956,4 4-1114,0 2 1,-3 5-75,-1 0 0,-4 5-183,1 3 0,-3 3 38,-1 5 1,0 5-236,0 6 0,-1 4 43,-3 0 1,2 1 27,-1-2 0,1 2 28,2-6 0,0 1-157,0-4 1,0 0 94,0 0 1,0-6 11,0-1-119,0-4 0,0-4 88,0 0-184,0-6 115,0 3 1,0-6-77,0-3 1,0 2-1,0-6 47,0 0 1,0-3 62,0-1 1,2 1-18,1 0 0,0 3 59,5 0 0,-5 1-55,5-5 1,0 5 65,3-1 1,1 6-35,-1-2 1,2 3 12,2 1 1,-2 0-10,2 0 0,1 0-1,-1 0 1,5 5 29,-5 2 0,1 2 2,-1-1 0,-2 6 22,2-3 0,-6 4-47,-1 1 0,-2-2 15,2 5 1,-3 0-67,-5 3 1,0-1-6,0 2 0,-5-7 8,-3 7 1,-2-3-113,-1 3 0,-2-4 74,-2 0 0,1-5-23,-5 1 1,4-2-67,-5-2 0,5-3 90,-4 0 1,4-6-290,-4 2 0,5-3-20,-1-1 0,2 0-5,2 0 0,-1-1 73,1-3 1,1-2-166,2-6 0,3 1 103,5 0 1,-4-1-336,0 1 709,1-1 0,8-9 0,1-3 0</inkml:trace>
  <inkml:trace contextRef="#ctx0" brushRef="#br0" timeOffset="68">6825 14079 7865,'-6'-11'615,"5"-1"-340,-3 1 1,3 3-131,1 1 17,5 4 1,-2-6 181,4 6 1,-3-1-99,4 4 1,-1 0-15,5 0 0,3 0-44,0 0 1,6 0-79,-2 0 1,2 0 30,2 0 0,0 0 16,0 0 1,0 0 69,-1 0 0,1 0-50,0 0 0,-4 0-52,0 0 1,-5 0 20,1 0 0,-2 0 123,-2 0-144,1 0-413,-1-5-27,-4 3 1,-4-3-471,-6 5 0,-4 0-1633,-4 0 2418,-1 0 0,-4 0 0,-2 0 0</inkml:trace>
  <inkml:trace contextRef="#ctx0" brushRef="#br0" timeOffset="69">8024 14159 7820,'1'-7'0,"3"-1"-76,-3 5 31,4-7 490,-5 9 94,0-4 1678,0 5-2023,-5 0 1,3 4 17,-6 0 1,2 4-165,-2 0 0,-2 1-21,2-1 1,-3 2-115,-4-3 1,2 3 52,-2 2 0,-2-1-119,2 1 1,-2-1 110,2 1 1,3-2-92,-4-3 0,4 4 117,0-4 0,5-2 6,-1-1 0,5-1 158,0 0-149,-4-1 1,6 4 6,-3-2 0,4-3-3,4 3 0,0-2-3,7 2 1,-2-3-6,6 3 0,3 1-4,1-1 0,3 1-33,1-1 1,-4-3 38,0 3 1,-2-3 9,2-1 1,-1 0-66,-3 0 1,-4 0-2,4 0 0,-9 0-153,6 0 1,-9 2-752,1 1 476,-3-1 0,-6 3-284,-2-5 0,-3 0-3,-2 0 774,1 0 0,-6 5 0,-1 1 0</inkml:trace>
  <inkml:trace contextRef="#ctx0" brushRef="#br0" timeOffset="70">7784 14468 7840,'-12'6'0,"6"0"487,2-2-11,3-3-238,1 4 0,1-3 97,3 2 0,2-3 120,6 3 1,4-3-158,3-1 0,-1 0 54,1 0 0,-4 0-312,5 0 1,-3 0 113,2 0 0,-2 0-496,-6 0 0,1 0-350,-1 0-332,-5 0 1024,-1 0 0,1 0 0,0 0 0</inkml:trace>
  <inkml:trace contextRef="#ctx0" brushRef="#br0" timeOffset="71">8960 13839 7932,'0'-7'0,"0"-1"0,0 1-123,0-5 184,0 6 12,0-4 1,0 7 57,0-4 265,0 4-108,0-2-190,-5 5 0,3 0 30,-6 0 1,4 4-4,-3 0 1,3 4-45,-4 0 1,4 0 5,-3 3 0,0-2 34,0 6 1,-3 2-27,2-2 0,-2 5 24,-2-1 0,5 4-9,-1 4 0,1-2 2,-5 6 1,5-1 2,-1 4 1,4-3-81,-3-1 0,4 1 65,-1 3 1,3-4 3,1 1 0,0-1-14,0 5 0,1-5-10,3 0 0,2-4-126,6 0 0,-1 2 132,1-1 0,-1 0-65,0-4 0,1-1 55,-1 1 0,1-4-94,-1 0 0,4-1 8,1 1 0,-1-1-13,-4-3 0,1-3 3,-1-1 1,1 0 2,-1-3 0,0-2-152,1 2 1,-1-6 55,1 2 0,-5-2-127,1-2 0,-4 0-802,3 0 247,-4 0 0,2-2 795,-5-2 0,-10-2 0,-3-5 0</inkml:trace>
  <inkml:trace contextRef="#ctx0" brushRef="#br0" timeOffset="72">9097 14034 7965,'0'-12'882,"0"1"-141,0-1-523,5 1 195,2 5-235,4 0 1,1 12 13,-1 1 0,0 5 27,1 3 1,3 4-38,0 8 1,6 0-82,-2 4 0,2 2 116,2-3 0,-3 3-137,3 2 0,-6-1-17,6 0 0,-7-5 117,3-2 0,-4-3-233,4-1 0,-5-2 36,2-1 1,-4-4 23,0-5 1,-5 1-82,1-1 1,-4-1-562,3-2-1113,-4 2 834,2-9-75,-5 5 0,-1-6 989,-3 0 0,-3 0 0,-4 0 0</inkml:trace>
  <inkml:trace contextRef="#ctx0" brushRef="#br0" timeOffset="73">9440 14136 7860,'0'-17'0,"-4"0"333,0 6 1,1-1-64,3 1 1,3-1 68,1 1 205,0 5-26,-4-4-366,0 8 0,0-2-115,0 8 0,-5 4-151,-3 7 0,-3 0 154,-4 8 0,2-1 8,-2 8 0,-3 1-71,-1 3 0,-1 0-59,1 0 0,-2-1-37,6-2 0,-4-2-57,4-2 0,0-3 80,3 2 0,4-6-155,1-5 0,4-3 0,0 0 1,1-1-217,2 1 0,0-5-300,0 1 767,0-6 0,5 4 0,2-6 0</inkml:trace>
  <inkml:trace contextRef="#ctx0" brushRef="#br0" timeOffset="74">9577 14376 7910,'1'-10'849,"3"2"1,2 3-1155,6 5 366,-6 0 1,3 2 329,-5 1 1,0 4-129,-4 4 0,-2 6 137,-1 2 1,1 6-225,-1 2 1,-3 3-28,3-3 1,-1 3-2,4-3 1,0 3 24,0-3 1,0 0-178,0-4 0,0-6-24,0-1 1,4 0-76,-1-1 50,6 1 1,-4-5-213,3 0 0,-2-4-302,-2-3-474,-3-3-835,5-1 1876,-6 0 0,0 0 0</inkml:trace>
  <inkml:trace contextRef="#ctx0" brushRef="#br0" timeOffset="75">9954 14114 7864,'0'-12'-196,"0"-4"310,0 3 0,0 0 106,0 6 1,-1 4 93,-3-1 1,3 8 301,-3 4 1,2 3-152,2 4 0,0 3-114,0 5 0,0 1-86,0 3 0,0 2-145,0 5 0,4-3-126,0-1 0,4-1 68,-5 2 0,5-3-151,-4-6 0,4-2 77,-5-1 1,2-7-115,-1 0-673,-3-1 327,10-5-1533,-10 1 2005,4-2 0,-15-10 0,-3-2 0</inkml:trace>
  <inkml:trace contextRef="#ctx0" brushRef="#br0" timeOffset="76">9783 14331 8264,'12'0'897,"3"0"1,2 0-674,2 0 0,4-2-54,0-2 1,1 3-16,6-3 1,-3 2-97,3-2 1,-4 2-61,0-6 0,-3 5-313,-4 0 1,-2 1-581,-6 2 0,1-1-34,-1-3 928,-5 3 0,5-4 0,-5 5 0</inkml:trace>
  <inkml:trace contextRef="#ctx0" brushRef="#br0" timeOffset="77">10262 14331 7839,'0'6'-31,"2"-1"82,1-5 1,4 0 20,4 0 1,-3 0 235,-1 0-106,-4 0 185,7 0-265,-9 0-61,4 0-187,-5 0-383,0 5 509,0-4 0,5 4 0,2-5 0</inkml:trace>
  <inkml:trace contextRef="#ctx0" brushRef="#br0" timeOffset="78">10411 14388 7285,'7'-8'1725,"1"0"-1426,0 6 0,-1-4-290,1 2-218,-6 2 29,3-3-486,0 0 426,-3 4-235,3-4 0,-5 6-207,0 3 682,0-3 0,0 9 0,0-3 0</inkml:trace>
  <inkml:trace contextRef="#ctx0" brushRef="#br0" timeOffset="79">10628 14342 7845,'0'6'2089,"0"-1"-1573,0-5-439,5 0-526,1 0-332,0-5 781,0 4 0,-6-4 0,0 5 0</inkml:trace>
  <inkml:trace contextRef="#ctx0" brushRef="#br0" timeOffset="80">10856 13988 7912,'0'-12'-424,"0"1"869,5 5-239,2-4 0,0 8 111,1-2 0,-6 4 246,2 4 0,1 4-224,-1 7 1,0 0-123,-4 8 1,4-2-155,-1 5 0,2 2 90,-1-1 1,-2 3-114,1-3 1,-1-1 8,-2-3 0,1 0-212,3 0 1,-3-1-47,3-3 1,-3-3-585,-1-4-11,0-1 1,4-3 49,0-1 754,-1-4 0,-3 2 0,0-5 0</inkml:trace>
  <inkml:trace contextRef="#ctx0" brushRef="#br0" timeOffset="81">10776 14182 7817,'-5'-6'104,"4"-4"0,1 8 203,7-2 0,4-1-23,0 2 1,0-1-113,1 4 0,1 0 159,2 0 1,3 0-113,4 0 0,1 0-443,0 0 1,1-1-151,3-3 0,-2 1-974,6-4 1348,-1 4 0,4-7 0,1 4 0</inkml:trace>
  <inkml:trace contextRef="#ctx0" brushRef="#br0" timeOffset="82">11404 13817 7938,'0'-12'550,"0"1"0,0 3-410,0 1 1,2 0 300,1 0 398,-1 1-455,8 6 0,-4 7-50,6 4 1,-1 3-52,0 9 0,1-1-1,-1 8 1,1 1-133,-1 3 0,1 0 84,-1 0 0,0-3-109,1-1 1,3-1 58,0 2 1,0 1-82,-3-6 1,-1 5-83,1-5 0,0 1-142,4-4 1,-4-4 76,4 0 0,-5-5-256,-3 1-271,2-2 295,-4-2-1218,0-4 1080,0 3 0,-12-9-345,-1 3 0,-3-3 759,-2-1 0,-4-5 0,-2-1 0</inkml:trace>
  <inkml:trace contextRef="#ctx0" brushRef="#br0" timeOffset="83">11667 13954 7922,'0'-13'426,"0"-2"0,1 2-95,3-2 0,2 0-232,6 3 1,-5-1 395,1 10 30,-5-6-227,2 8 0,-5-3 101,0 8 0,-5 2-372,-3 5 1,-2 6 103,-2 2 1,-3 4-218,0 3 1,-7 3 80,0 6 1,-1 4-150,-4 3 0,3-1 72,1 0 1,0-4 37,0 1 1,6-3-98,1-5 0,8-2-188,0-5 1,5-2-288,0-2 0,1-2-136,2-6 107,0-4 1,2 2 644,1-6 0,4 1 0,4-4 0</inkml:trace>
  <inkml:trace contextRef="#ctx0" brushRef="#br0" timeOffset="84">11758 14285 7815,'2'-12'0,"1"1"0,9 0 1074,7-1 1,-1 6-440,1 2 0,-5 3-66,1 1-315,-7 0 0,0 1 13,-4 3 1,0 6-127,-4 5 1,0 6-132,0-2 0,-1 2 6,-3 2 1,3-1 89,-3-3 0,3 1-325,1-5 1,0 0 19,0-3-16,0-1 111,0 1 0,1-6-95,3-2 124,-3-3 0,8-2 6,-5-3 1,1 1-121,-2-4 0,0-2 52,5-6 0,-5 2 102,5-2 1,-4 1 23,3-1 1,-3 2-4,4-2 0,-4-2-8,3 2 1,-3 0 82,4 3 0,-4 5-61,3-1 0,-3 6 116,4-2 0,-5 4 63,5 4 1,-4-2-43,3 6 1,0 3-94,0 4 1,2 6-36,-5-2 1,1-2 6,-1 2 1,-3 0-135,3 4 1,-3-4-219,-1 0 1,4-5-249,0 2 0,1-4 584,-1 0 0,-3-1 0,4 1 0</inkml:trace>
  <inkml:trace contextRef="#ctx0" brushRef="#br0" timeOffset="85">12135 13645 7903,'0'-7'-135,"0"-1"473,0 6 223,0-9-150,5 10 8,-3-4-72,3 5-150,-5 0 1,3 1 5,1 3 1,4 2-6,-4 6 0,5-1-27,-2 1 1,3-1 27,2 1 1,0 0 17,4 3 1,-4-2-66,4 2 0,0-1 0,-1 2 0,4-2-56,-3 5 1,-1 0 71,-4 3 1,1-3-138,-1 1 0,-3 2 7,-1 5 1,-4 0-137,1-5 0,-3 3 89,-1 1 0,4-2-109,0 3 1,-1 1 129,-3-1 1,2-1-107,1-3 1,-1 4 5,2-1 1,-2 1 71,2-4 1,-3 0-46,3 0 0,-3-4-5,-1 0 1,0-2-5,0 2 0,-1 2-7,-3-6 1,2 4-128,-6-4 1,0 0 127,-3-3 0,3-1-12,1 1 0,3-5-62,-4 1 0,4-4 63,-3 3 1,3-3-140,-4 4 1,5-4-101,-5 3-258,5-4-206,-2 7-229,0-9 493,4 9 526,-4-8 0,10 3 0,1-5 0</inkml:trace>
  <inkml:trace contextRef="#ctx0" brushRef="#br0" timeOffset="86">12855 13645 7846,'0'-11'129,"0"-1"66,0 1 0,1 0-138,3-1 1,2 5 308,6-1-2,-6 5 1,0-2 206,-2 5-225,-3 0 1,4 7-108,-5 4 0,-1 6-26,-3 5 1,2 3-49,-6 1 1,1 3 2,-5 6 0,1 3 0,-1 0 1,-3 6-132,0 2 1,-2-2-43,2 2 1,-1 3-82,-3-3 0,1 1 33,3-5 1,2 1 80,-2-5 0,2 4-127,2-4 0,3-5 47,0-6 0,5 1-44,-5-2 0,4-3 46,-3-4 0,4-4-134,-1 4 1,2-5 43,-2 2 0,1-4 94,-4 0 0,3-1 93,-4 1 1,6-5-109,-2 1 0,-1-4-53,1 3 1,0-3-117,4 4-170,0-6 184,0 3 0,2-5-219,1 0 1,4-1-248,4-3 0,1 2 682,-1-6 0,0 0 0,1-3 0</inkml:trace>
  <inkml:trace contextRef="#ctx0" brushRef="#br0" timeOffset="87">12821 14296 7803,'0'-7'0,"0"-1"0,1 2 392,3-2 0,2 2 87,5 2 786,1 3-867,-1-4 0,-1 10 31,-2 2 1,-3 3-135,-5 2 1,0 3-233,0 0 0,0 4 82,0-3 1,4 3-97,0-4 1,-1 4-38,-3-4 1,2 0 74,2-3 1,-3-1-227,3 1 1,-2-2 24,2-3 0,-3 0-108,3-3 35,-3-3 151,-1 4 17,5-5 1,-3-5-2,1-3 1,0-1-82,1 2 0,-3-5 65,3 1 0,1-1-178,-1-3 1,5 1 51,-2-1 1,2 1-43,-1-5 0,2 5 8,-2-1 66,-3 7 206,0-2 167,0 9 0,-4-3 170,3 8 0,-3 2-169,-1 6 1,1-1-15,3 0 1,-1 2-87,4 2 0,-3-2 54,4 2 0,-1 2-88,5-2 1,-5 1-105,1 0 1,-2-4-114,2 4-583,-3-4-1106,0 0 897,-4-1 899,4-5 0,-5 0 0,0-6 0</inkml:trace>
  <inkml:trace contextRef="#ctx0" brushRef="#br0" timeOffset="88">13780 13897 7865,'-6'-2'233,"2"-2"23,2-2 0,4-4 326,2 2 0,-2 3-125,6 5 0,-5-1 440,5-3-597,-5 3 1,2-3-61,-5 8 0,0 2-218,0 6 0,-2 0 58,-1 4 1,-4-2-14,-4 5 0,-1-4 2,1 4 1,-5-4-151,-4 4 1,0-4 44,1 4 1,-2-3 1,2 3 1,-3-5 13,-1 1 1,2 1 69,2 0 1,-2-2-35,6-7 0,1 3 27,6-2 1,0-2-103,4 2 39,0-6 0,5 7-8,3-5 1,2 4 36,6-4 1,3 1-17,0-2 1,6-1 42,-2 1 0,-2 3-33,2-3 0,0 1 57,4-4 0,-4 4-95,0 0 0,-3 0-228,3-4 35,-5 0 0,1 1-888,-8 3-49,-2-3 281,-5 4 0,-5-5 246,-2 0 1,-3 4 197,-2 0 1,1-1 439,-1-3 0,-3 4 0,0 0 0,-5 5 0,2-3 0</inkml:trace>
  <inkml:trace contextRef="#ctx0" brushRef="#br0" timeOffset="89">13574 14308 7865,'-5'7'0,"-2"1"0,-4-4 0,0 3 0,3-4 350,1 1 1,3 1 455,-4-1 51,6 4-555,-3-1 0,5 0 77,0 1 0,5-5-104,2 0 1,5 2-14,3-1 0,3 0-143,5-4 0,2 0 107,-2 0 1,5 0-183,-9 0 1,4 0-179,-8 0 0,0 0-928,-3 0 941,-1 0 121,-5 0 0,-1 0 0,-5 0 0</inkml:trace>
  <inkml:trace contextRef="#ctx0" brushRef="#br0" timeOffset="90">14271 13976 7890,'0'-7'-362,"0"-1"1,4 4 426,0-3 95,-1 4 99,-3-2 0,0 4 251,0-3 1,-1 3-70,-3-3 0,2 8-124,-6 3 0,-3 5 26,-4 3 1,-2-1-71,2 5 0,2 4-71,-2 4 1,2 3-39,2-3 0,-1 3-77,1-3 1,5 5 73,2-2 1,2-1-20,2 2 1,0-6-215,0 2 0,6-3-30,1-1 0,5-6-1,3-1 1,-2-4 150,2 0 1,1-5 18,-1 1 1,6-5 36,-2 0 1,2-1 16,2-2 0,0-5-109,0-3 1,0-6 62,0-1 1,-1-6-205,1 2 0,-4-3 124,0-5 0,-6-1-291,-2-2 1,0-5 13,-8 1 1,1 2-101,-4-6 1,-5 1 102,-2-4 1,-5 1-59,-3 6 1,1 1 100,-5 2 0,1 5 57,-1 7 1,-1 4-102,5 7 1,-6-1 95,2 5 0,1 6-129,-1 5 1,5 5 38,-1 3 0,3 3-96,0 4 1,2 6 369,2 3 0,-2-3 0,4 0 0</inkml:trace>
  <inkml:trace contextRef="#ctx0" brushRef="#br0" timeOffset="91">14579 14376 7671,'12'0'-78,"-1"0"1,-3 0 951,-1 0-184,-4 0 395,2 0-586,-5 5 0,0-2-163,0 4 1,0-3-38,0 4 1,-1-6-162,-3 2 0,1 1-141,-4-1 0,3 1-338,-4-1-290,6-3 1,-5 4-640,4-5 1270,1 0 0,-3 0 0</inkml:trace>
  <inkml:trace contextRef="#ctx0" brushRef="#br0" timeOffset="92">15082 13851 7859,'-12'0'0,"5"-4"0,-1 0 473,6-5 762,-3 8-969,5-4 1,-2 5-106,-1 0 1,0 0-98,-5 0 1,1 5 50,-5 3 0,-3 3-6,0 4 0,-9 3 96,1 5 0,0 1 86,0 3 1,3 2-112,-7 5 0,4 0 38,4 1 0,-2-1-178,2 0 1,2-1 91,2-2 0,4 0-291,3-4 1,3-4-45,5-4 1,5-1-6,3 1 0,3-3 70,4-4 0,-1-5-78,5 1 1,0-4 115,4 3 1,0-4 14,0 1 0,0-3 179,0-1 1,-2-1-86,-2-3 0,1 1 223,-4-4 1,-1 3-14,-4-4 1,1 1-23,-1-5 1,-4 1-170,-4-1 1,-1 1-2,-2 0 1,-2-5-233,-1 1 0,-8 0 89,-4 3 0,-5 1-17,1 0 1,-3 4 49,-1 3 0,1 3-361,-1 1 0,0 1 43,0 3 1,4 3-94,0 4 1,1-1-23,-1-2 1,3 2-81,4-2 1,5 2 595,-1 1 0,5-5 0,-2 0 0</inkml:trace>
  <inkml:trace contextRef="#ctx0" brushRef="#br0" timeOffset="93">15310 13828 7848,'-6'-11'0,"-3"3"431,5 0 752,0 6-287,-1-3 34,4 5-655,-4 0 1,5 5-63,0 2 1,1 7-107,3 2 0,-3 4 83,3-1 0,-3 6 47,-1 2 0,0 0-46,0-5 1,0 1 12,0 0 1,0-4-140,0 0 1,0-5-137,0 1 0,0-2-260,0-1 153,5-1 0,-3-3-373,2-1 282,-3-4-18,-1 2 197,0-5 71,5 0-32,-4-5 166,9-2 1,-3-4-57,4 0 0,-3 4-40,-1 3 0,-3-1-149,4 2 145,-1-1 0,5 4-73,-1 0 0,-3 0 75,-1 0 1,1 0-3,3 0 0,1 0 31,-1 0 1,-3 5 13,0 2 0,-1 0-19,5 0 0,-2 1 91,-3 3 0,3 1-276,-2-1 1,-2 1 127,2-1 0,-5 4-163,0 1 0,-1 0 29,-2-1 1,-5 2 79,-3 2 0,-3 1 74,-5-5 1,-1 4 7,-6-3 1,-1 3 61,-3-4 1,2 0-57,-6-4 0,4 3-345,-3-2 1,3 1 120,-3-10 0,5 5-303,-2-4 0,4 0 114,4-4 1,3 0-24,4 0 1,6-2-19,2-1 0,3-4-410,1-4 846,5-1 0,6 1 0,7-1 0</inkml:trace>
  <inkml:trace contextRef="#ctx0" brushRef="#br0" timeOffset="94">15310 13874 7884,'0'-12'-32,"0"1"111,0-1 367,0 1 16,0 0 196,5-1-31,-3 1 163,3 4-174,-5 2-166,0 5 0,5 0-299,2 0 1,5 0-50,3 0 0,-1 0 66,5 0 1,1 0-73,7 0 0,-3 0 89,3 0 0,-1 0-232,-3 0 0,3-1-86,-7-3 1,-3 2-299,-1-6-356,-2 6 54,-2-9 1,-9 6 732,-6-2 0,-15-3 0,-5 3 0</inkml:trace>
  <inkml:trace contextRef="#ctx0" brushRef="#br1" timeOffset="95">16281 13988 7889,'0'-6'708,"0"-5"-121,-5 10-4,4-4-336,-4 5 0,3 0 137,-1 0-179,1 5 1,-4 1 5,2 6 0,3 3 4,-3 0 1,3 2-33,1-2-51,0-2-26,0 8 0,0-3-74,0 5 0,4-1 86,-1-3 1,5 2-184,-4-2 129,5-2 0,-4 4 0,4-3 18,-2 0 1,0-2-152,0-4 1,2-1-55,-5 1 1,1-1-244,-1 0 85,-3 1-9,4-1 0,-5 1-214,0-1-127,0-5-229,0 5 17,0-10 65,0 4 201,-5-5-86,4 0 663,-9 0 0,3 0 0,-4 0 0</inkml:trace>
  <inkml:trace contextRef="#ctx0" brushRef="#br1" timeOffset="96">16201 14262 7762,'1'-14'869,"3"3"-329,3 2-166,4 2-310,0-3 1,5 9 0,0-4 260,2 0 1,-4 4 61,1-3 1,2 2-123,-2 2 0,4-1 41,-4-3 1,4 3-225,-4-3 0,6 3 155,-2 1 0,-2 0-491,2 0 0,-3-1 229,3-3 1,-5 3-721,1-3-333,-2 3-770,-2 1 1087,-5 0 761,-1 0 0,-10-5 0,-1-2 0</inkml:trace>
  <inkml:trace contextRef="#ctx0" brushRef="#br1" timeOffset="97">16201 13988 7962,'0'-12'298,"1"2"-298,3 3 0,3-3 0,4 2 0,5-2 0,-2 2 707,5 1-433,-5 4 1,12-6 75,-3 5 1,3 1 78,1 3 0,-2-2-445,6-2 1,-3 3-269,-2-3 1,1 3-766,-8 1 788,-3 0 1,1 4 0,-7 1 260,-2 1 0,7-3 0,-2 2 0</inkml:trace>
  <inkml:trace contextRef="#ctx0" brushRef="#br1" timeOffset="98">16784 13919 8484,'-4'12'930,"0"-1"1,-5 2-615,1 2 1,2 3-124,-2 5 0,1 0 33,-5-1 0,5 1-138,-1 0 0,6 0 138,-2 0 0,3 0-204,1-1 1,0 5-55,0 0 0,3-4-57,1-4 0,5-5 40,-1 1 0,3-2-66,4-2 1,-1-1 68,5-2 1,-3 1 11,3-6 0,0 1-63,3-4 0,1 0 92,0 0 1,0-5-13,0-2 1,0-5 51,0-3 0,-2 1 7,-2-5 0,0 1-51,-7-1 1,2-6-10,-7 2 1,-2-3 1,0 4-25,-5-1 46,-10 0 0,1-4-112,-10 1 1,0-1 40,-4 4 0,1 0-138,-1 0 1,-4 2 19,0 2 1,1 6-495,3 6 491,0 4 0,0-2-869,0 5 678,6 0 1,4 5-792,5 3 1169,6 2 0,-3 1 0,5 1 0</inkml:trace>
  <inkml:trace contextRef="#ctx0" brushRef="#br1" timeOffset="99">17183 13931 8399,'0'-7'803,"2"2"-511,1 5 1,-1 5 148,1 3 0,0 0-104,1 3 0,-3-2 83,3 6 1,-3 3-142,-1 1 0,0 3-68,0 0 0,0 1-169,0 0 1,4 1 23,0 3 0,5-3-29,-2 3 0,3-3 62,2-1 1,-5-1-66,1 1 0,0-5-79,3-3 1,-3-2-56,-1-2 1,0 1-105,0-1 1,0-4-11,-4-4-936,-1 4-171,3-6-618,-5 4 1370,-5-10 1,-2-1-333,-4-6 901,-1 1 0,1-1 0,0 1 0</inkml:trace>
  <inkml:trace contextRef="#ctx0" brushRef="#br1" timeOffset="100">17115 13999 7844,'1'-15'0,"3"0"0,2 0 472,6 3 0,-1 1-73,0-1 1,1 1 5,-1 0 1,2 4-122,2 3 1,2 3 120,2 1 1,2 0-151,-2 0 1,2 0-144,-2 0 0,1 5 46,-5 3 0,0 2-94,-3 1 0,-1 2-273,1 2 0,-6-1 115,-2 5-112,-3 0 0,-1 4 0,-1-1-497,-3-3 473,-2 2 0,-10-3 0,1 4-171,1-3 1,-2 1 220,1-5 0,-1 0 117,5-3 0,1-1 116,2 1 0,-1-1 49,5 1 0,1-5-53,3 1 0,1-4 301,3 3 1,-2-3-70,6 4 0,3-5 34,5 5 1,-1-5-136,-4 0 0,4 3-74,1-3 1,0 1-224,-1-4 1,-1 0-348,5 0 1,-3 4-221,3 0 0,-5 0 684,1-4 0,3 5 0,-1 1 0</inkml:trace>
  <inkml:trace contextRef="#ctx0" brushRef="#br1" timeOffset="101">17937 14399 7753,'-10'-1'192,"2"-3"171,3 3 1,1-9 74,1 2 1,-2 2 249,1-2-354,2 0 0,-3-3-132,5 0 1,2-1-36,1 1 1,0-2 24,5-2 0,-5 1-95,5-5 0,-2 1 58,2-1 1,2-3 39,-2 3 1,-2-2-143,2-2 0,-6 0 51,2 0 0,-1 2-99,0 2 0,-1-2 24,1 6 0,-1-1-25,-2 0 0,4 4-3,-1-4 0,1 8-86,-4 0 1,4 4-12,0-3-68,0 4 107,-4-2 1,1 5 53,3 0 1,-3 1 60,3 3 1,1 4 20,-1 7 1,5 1 123,-2 3 1,-1 4-103,2 0 1,0 0-23,3 4 0,1 2-43,-1 1 1,0-2-3,1-1 1,-1 1-138,1-2 0,-1 1 106,0-4 0,1-4-44,-1 0 0,-3-5 42,0 1 1,-2-2-2,2-2 0,0 1-110,-4-1 0,4-3-411,-4-1 307,-1 1 0,1 0-549,0-1-1272,0-4 1040,-9 2 995,-2-5 0,-9 5 0,-2 1 0</inkml:trace>
  <inkml:trace contextRef="#ctx0" brushRef="#br1" timeOffset="102">17903 14308 7762,'5'-10'0,"2"2"0,7-1 0,2 5 0,-1 0 0,-4 4 0,5-3 0,-1-1 0,3 0 514,1 4 1,-5-1-446,5-3 0,-5 3-263,-3-3 1,0-1-929,1 1 1122,-1 0 0,1-1 0,-1-1 0</inkml:trace>
  <inkml:trace contextRef="#ctx0" brushRef="#br1" timeOffset="103">18280 13954 7837,'-7'-5'365,"-3"-2"0,9-4 194,-3-1 648,8 6-341,2 1-460,1 5 0,3 1-104,-3 3 0,0 4-110,0 7 0,-3 0-27,4 8 1,-4-1-43,3 8 0,-3-3-104,4 3 0,-6-3 41,2 3 0,-3-3-125,-1 3 1,0-4-118,0 0 1,0-3 99,0-4 0,0 2-49,0-6 1,0 0-25,0-4 1,0 1 42,0-1 0,0-3 80,0-1-19,0-4 80,0 2 0,1-5 127,3 0 1,-1 0 155,4 0 0,-3 0 90,4 0-156,-1-5 0,5 4 136,-1-3-241,1-2 1,0 4-52,4-2 1,-4-1-136,4 2 0,-2-1-8,1 4 0,-1-1-196,5-3 0,-4 2 107,4-1 0,-5 1-78,1 2 0,-2 0-292,-2 0 115,1 0-669,-6 0-268,-1 0 342,-15 0 1,2 0 340,-7 0 651,2 0 0,2 0 0,0 0 0</inkml:trace>
  <inkml:trace contextRef="#ctx0" brushRef="#br1" timeOffset="104">18702 13931 7808,'0'-12'-5,"0"1"337,5 0 194,2-1 146,-1 6-180,4 1 0,-9 11-109,3 5 1,-2 2-56,-2 6 0,1 0-160,3 4 0,-3 4-105,3-1 0,-3 5 80,-1-5 1,0 5 12,0-4 1,0-1 38,0-3 0,0 0-57,0 0 1,0-2-206,0-2 1,0-2 33,0-6 1,0 1 27,0-1 132,0 1 1,1-5 123,3 1-137,-3-6 0,9 3 5,-2-5 0,0 0 56,3 0-83,-2 0 1,9 0-7,-3 0 0,-2 0 32,2 0 1,-2 0-126,-2 0 0,0 0 127,1 0 0,-1 0-3,1 0 0,-1 0-90,1 0 1,-5 0 2,1 0 1,-6 2-274,2 1 1,-1-1-1147,0 2-562,-1-3 1951,-7 4 0,-8-4 0,-10 4 0</inkml:trace>
  <inkml:trace contextRef="#ctx0" brushRef="#br0" timeOffset="105">19479 14011 7761,'0'-7'1229,"0"2"-529,0 5-477,0 5 1,0 2-54,0 4 1,1 1-102,3-1 0,-3 4 15,3 0 1,1 6 66,-1-2 1,1 1-11,-1-1 0,-2 1-42,6-4 1,-6 3-4,2-4 0,1 0-35,-1-3 1,1-1-102,-1 0 0,-3 1 63,3-1 0,-3-3-168,-1 0 0,0-5-383,0 5 271,0-6-27,0 4 232,0-6 0,0-6 184,0-1 0,0-3-38,0-2 0,0 1-72,0-1 0,4 0-80,0-3 0,0-2 89,-4-2 0,4-3-117,-1 3 1,5-1 15,-4 1 0,5-1 12,-2 5 0,4-5 15,0 5 1,0 0 2,1 4 0,0-1 127,4 1 0,-4 3-114,4 1 1,-2 4 95,1-1 1,-3 3-36,4 1 0,-4 0 3,0 0 1,-5 0-5,1 0-1,-2 6 2,2 6 1,1 0 14,-5 7 1,0 4 3,-4 4 1,0 1-46,0-2 1,0 0 14,0 4 1,0-1-169,0 2 0,0-3 53,0-5 1,1-4-56,3 0 0,-3-5 154,3 1 0,-2-2 0,2-2 0,-1-3-31,4-1 0,-4-3-51,0 4-182,4-6 189,-1 3-1032,6-5 601,-6 0 499,-1 0 0,-10-5 0,-1-1 0</inkml:trace>
  <inkml:trace contextRef="#ctx0" brushRef="#br0" timeOffset="106">20267 13897 7761,'6'-6'789,"-1"0"-282,-5-5-266,0 4 0,0 1 264,0 2-1,0 3-179,0-4-230,0 5 0,4 1 22,0 3 0,1-3 8,-1 3 1,2 1 28,6-1 1,-5 4-39,1-5 0,1 5-36,6-4 1,3 3 24,5-3 1,-4 1-125,0-1 1,-4-3-38,4 3 0,-4 1 59,4-1 1,-5 0-80,1-4 1,-2 4-14,-2-1 79,1 6 0,-2-6-64,-2 4 15,-3-4-10,-5 7 3,0-9 86,0 10 0,-5-10-25,-3 3 1,2 1 167,-2-1-158,0-1 0,-3 1 23,0 0 0,3 0-18,0-4 0,1 1 2,-5 3 0,5-3-59,-1 3 0,0 1-136,-3-1 0,-4 3-332,0-3 0,-8 4 203,4-4 0,0 3-841,7-3 685,1 5 0,1-7-39,2 6 0,-1-4 209,5 4 1,1-5 28,3 5 1,0-4 268,0 3 0,-5 1 0,-2 3 0</inkml:trace>
  <inkml:trace contextRef="#ctx0" brushRef="#br0" timeOffset="107">20541 14171 9850,'-11'0'321,"-1"0"0,1 1-118,-1 3 0,-3 1-180,0 2 1,-5 2-74,1-5 1,-6 5-77,3-1 1,-3-2 23,10 2 0,-1-6-364,1 2 1,2 2 285,-4 1 1,7 0-353,3 1 1,0-6-479,3 2 1010,3 3 0,-4-1 0,5 5 0</inkml:trace>
  <inkml:trace contextRef="#ctx0" brushRef="#br0" timeOffset="108">20747 13828 7761,'6'-11'0,"-1"3"120,-5 0-120,5 6 0,-4-5 522,3 4 1,-1 1 405,1-1-423,-3 6 0,5 5-176,-2 7 0,-3-1-127,3 5 1,-3 0-99,-1 4 0,4 0 111,0 0 0,0 3-210,-4 1 0,0 4 24,0-5 0,4 5-8,-1-5 0,2 5-159,-1-5 1,-3 1-189,3-4 1,1-2 104,-1-1 0,4 0-135,-4-5 0,1 4 82,-2-4 1,-1 1-102,2-5-16,-3 0 223,-1 1 1,1-2 0,3-2 1,-2-3-346,6-5-412,-5 0 147,2 0 777,-5 0 0,0-5 0,0-2 0</inkml:trace>
  <inkml:trace contextRef="#ctx0" brushRef="#br0" timeOffset="109">21009 14114 7689,'0'-12'0,"0"5"345,0-1 370,0 5-301,5-2 1,-3 7-203,1 1 1,-3 4 149,-3 4 1,1 2-153,-1 2 0,-3 0-275,3 8 1,-1-4 102,4 4 1,0 0 1,0-4 1,0-1 8,0 1 0,1-5-69,3 1 1,2-2-172,6-2 0,-1-3 18,1-1 1,-1-4-96,0 1 1,5-3 49,-1-1 1,4-5 121,-4-3 0,5-2 59,-1-1 1,-2-2 88,-2-2 1,-1 1 51,1-5 1,-6 3-92,3-3 0,-7 0 78,2-4 0,-4 1 213,1-1 1,-3-1-107,-1-3 1,-5 3-136,-3-3 0,-3-1-44,-4 2 1,-3 3-67,-5 4 0,0 9-176,0-2 1,0 8 9,1 1 1,0 1-120,3 2 0,3 5-31,4 3 1,1 3 63,-1 5 1,6-2-795,2 5 1093,3 0 0,1 4 0,0-1 0</inkml:trace>
  <inkml:trace contextRef="#ctx0" brushRef="#br0" timeOffset="110">21523 14011 7731,'-6'-12'1218,"1"1"-2701,5-1 1139,0 6 1,0 0 543,0 2 252,0 3 250,0-4 0,-1 6 41,-3 3-509,-3 2 0,-3 5 67,3 1 0,-4-4-30,4-1 0,2 1 51,1 3 0,-1-3-30,1-1 1,-4 1-79,5 3 1,-1-3-79,4 0 1,0 1-116,0 6 1,-1-3-127,-3 4 1,2 0 109,-1-1 0,1 4-145,2-3 1,0 0 71,0-1 1,4-2-241,0 2 0,5-2 104,-1-2 1,-2-3 86,1 0 1,2-6 63,7 2 0,-4-3 12,4-1 1,-3 0-8,3 0 1,-2-1 84,5-3 1,-5 2 97,1-6 1,-2-1-86,-2-6 0,0 2 223,1-2 1,-2-1-68,-2 0 0,-2-4 0,-2 1 0,-3 1-105,3-1 1,-4 0-31,-4-4 0,-2 0-116,-6 1 0,0 0-261,-4 3 0,2-1-517,-5 4 1,0 2 381,-4 7 0,4 2-1352,0 5 1138,5 0 0,-1 1 655,8 3 0,2 2 0,5 6 0</inkml:trace>
  <inkml:trace contextRef="#ctx0" brushRef="#br0" timeOffset="111">21912 13954 7731,'-7'-5'0,"-2"2"1292,5-5-422,1 6-1206,3-3 495,0 5 61,-5 0 1,2 5-54,-5 2 0,2 4-39,-2 0 0,-2 2-101,3 2 0,0-1 62,0 5 1,0-1-40,0 1 1,0 1-114,4-5 1,1 4 125,-1-3 0,1 0-51,2-1 0,2-2-190,1 2 1,0-2 133,5-2 1,-1 1-71,5-1 0,3-3-32,0-1 1,0-4 55,-3 1 1,3 1-99,0-1 1,0-1 160,-3-3 1,-1 0 3,1 0 0,-1-1 57,0-3 0,0-2 167,-4-5 0,3-1 181,-2 1 1,1-1-169,-2 1 1,2-2 14,-5-2 1,4 1-63,-4-5 0,-1 0 64,-3-4 1,0 4-210,0 0 0,-6 0-215,-5-4 0,-3 4-47,-9 0 1,1 6-406,-8 2 0,3 5 147,-3 6 0,4 0-349,0 0 1,3 2-333,4 6 1179,2-6 0,6 14 0,-1-10 0</inkml:trace>
  <inkml:trace contextRef="#ctx0" brushRef="#br0" timeOffset="112">22094 13394 7731,'-1'-6'-247,"-3"2"387,3 3 261,-9 1 109,8 0-89,-8 0-22,9 0 57,-4 0 471,5 0-721,5 0 1,-2 3-26,4 1 1,0 1-34,0-1 0,3 1 22,-2 3 0,2 2 17,2-2 0,-1 3-6,0 4 1,2-1 6,2 5 1,-2-1-15,2 1 1,2 3 30,-2-3 1,0 2-11,-3 2 1,0 0-77,3 0 1,-6 0-34,3-1 0,-3 5-140,2 0 0,-3-1 51,-1-3 0,-3 0-127,4 0 0,-6 1-11,2 3 1,1-3 56,-1 2 1,4 2-349,-5-1 1,5 1 143,-4-1 1,3-3 12,-3 2 1,4-2 175,-4-1 1,-1 0 153,-3 0 0,0-4-70,0 0 1,0-1 192,0 1 1,0 1-70,0-5 0,-1 4-55,-3-3 0,-1 0-33,-2-1 1,-2-2 29,5 2 1,-5-1-341,2 1 1,-4-2 8,0 2 0,3-2-99,1-2 1,3 1 143,-4-1 0,4 1 70,-3-1 1,3-3 159,-4-1 0,6-3 74,-2 4 1,2-6 47,-2 2 0,1-1-75,-4 0 1,3-1 540,-4 2-390,6-3 1,-5 0 36,3 3-253,3-3 0,-5 4-376,2-5-506,3 0 397,-4 0 31,0 5 0,2-3 148,-5 1 1,5-1 328,-5-2 0,0 0 0,-3 0 0</inkml:trace>
  <inkml:trace contextRef="#ctx0" brushRef="#br0" timeOffset="113">12757 10462 6672,'8'0'511,"-1"0"-119,-4 0 17,2 0 602,-5 0-648,0-6 0,0 0-210,0-5 1,-1-1 52,-3 1 0,3-1-187,-3 1 0,3-2 97,1-2 1,0 2-79,0-2 0,0-1 55,0 0 0,0 1-159,0 4 1,0-1-62,0 1 161,0 0-106,0-1 1,0 4 73,0 1-367,0 4 308,0-2 1,0 7-540,0 1 1,-4 0 235,0 4 0,0 1 360,4 4 0,0-1 0,0 0 0</inkml:trace>
  <inkml:trace contextRef="#ctx0" brushRef="#br0" timeOffset="114">12746 9765 8289,'0'6'-2130,"0"-1"2365,0-5 77,0 5-190,0-3 267,0 3 2721,0-5-2709,0-5-249,0-2 1,0-4-146,0-1 0,0 5 100,0-1 1,0 1-137,0-5 0,0-3 94,0 0 1,0-4-141,0 3 1,0-3 91,0 4 0,0-4-157,0 4 1,0 0 42,0 3 0,0 5-190,0-1-233,0 0 113,0 2-842,0 1 1035,0 5 0,0 0 1</inkml:trace>
  <inkml:trace contextRef="#ctx0" brushRef="#br0" timeOffset="115">12734 9102 7823,'-6'0'437,"1"6"-309,0-5 99,3 9-4,-3-9-165,5 4 139,0-5-120,0-5 1,0-1 20,0-6 0,2 0 6,1-3 0,-1 1 82,2-5 0,-2 1-82,2-1 0,-3-2-23,3 6 1,-3-1 23,-1 0 0,0 4-73,0-3 0,0 2 194,0 1-354,0 1 0,0 3-244,0 1-173,0 4-273,0-2 540,0 0 1,2 4-825,1-3 1102,-1 3 0,8 6 0,-4 1 0</inkml:trace>
  <inkml:trace contextRef="#ctx0" brushRef="#br0" timeOffset="116">12769 8326 6727,'-7'0'1183,"2"0"442,5 0-1499,0-5 1,0-2 51,0-4 1,0 0-90,0-1 0,0 1-18,0-1 0,0-3-120,0 0 0,0 0 115,0 3 0,0 1-163,0-1 114,0 1 1,0 3-715,0 1 255,0 4-596,0-2 524,-5 5 0,4 1 514,-3 3 0,3-3 0,1 4 0</inkml:trace>
  <inkml:trace contextRef="#ctx0" brushRef="#br0" timeOffset="117">12746 7915 8085,'0'-8'348,"0"0"0,1 2-180,3-2 0,-3-2-43,3 3 0,-3-3 22,-1-2 1,1 1-39,3-1 0,-3 5 49,3-1 1,-2 0-174,-2-3 0,3 3 255,1 1-380,0-1-134,-4-3-4,0-1 72,0 6 0,0 0-92,0 2-260,0 3 335,-5-4 0,4 6-38,-3 3 0,3-2-13,1 6 274,0-6 0,0 8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08:34.7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14790 7892 8274,'-6'0'-989,"1"0"1458,5-5-51,0 3 297,0-8-451,0 4 1,3-5 36,1-1 0,5 1-105,-1-1 0,6-4 233,1-3 0,5-3-144,-1-1 1,3-3 50,1-1 0,3-5-37,1 2 1,5-7-205,-2-1 0,3-4-133,1 4 0,4-5 88,1 1 0,0-2-242,-1-2 0,-1-4 171,-16 26 1,0-1-1,17-25-108,4 5 0,-4-5 91,-18 25 1,1 1 0,18-22-109,2 4 0,-8 7-46,2 0 0,-9 2 62,1 7 1,-3-1 66,-1 4 0,-5 6 31,-3 1 1,-6 7 205,-2 2 0,-4 3-205,1-4 722,-3 6-707,-1-3-729,0 5-69,0 5 1,-1-3 47,-3 6 0,-1 1-809,-3 6 1575,-2-2 0,-1 8 0,-7-3 0</inkml:trace>
  <inkml:trace contextRef="#ctx0" brushRef="#br0" timeOffset="1">14721 7778 8409,'7'-5'375,"-2"3"839,-5-8-381,0 4-441,0-1 749,0-3-177,0 9-471,0-4-229,0 5 1,-4 5-169,0 3 0,-5 3 95,2 4 1,-3 3-40,-2 5 1,2 4 30,2-1 0,0 1-261,4-4 0,0-2-126,4-2 1,0 2 52,0-6 262,0 0 1,5-5-52,3-2 1,2-3 363,1-5 1,2 0-125,2 0 0,2-9 129,2-2 1,2-3-107,-2 2 1,2 1-157,-2-1 0,1 1-601,-5 0 1,-3 3 222,-5 0-1483,-4 6 0,2-2 179,-5 8 1515,0 2 0,-10 11 0,-3 0 0</inkml:trace>
  <inkml:trace contextRef="#ctx0" brushRef="#br0" timeOffset="2">16252 6110 8308,'0'-18'35,"0"2"0,-1 8 356,-3 1-134,3-1 1,-5 2-132,1-4 67,4 8 0,-9-3 258,2 5-36,-2 0-222,-1 0 0,-1 0-99,1 0-31,0 5 1,-1 5 53,1 6 0,-5 5 76,1 2 1,0 1-111,4 7 0,0-2 77,4 1 1,0 3-238,4-2 0,1-2 48,-1 1 0,3-4-94,3 0 1,4-1 130,4-3 0,2 0 54,2-3 0,3-3-18,5-4 0,0-6-3,-1-2 0,6-3 260,3-1 0,0-6-66,0-5 1,2-6 12,-3-6 0,-6 4-12,-1 0 0,-4 0 87,0-4 1,-2-3-187,-6-1 0,-4-3-85,-4 3 0,-1-4-336,-2 5 1,-5-6 177,-3 2 0,-7 2-569,-4 1 0,-7 4 313,0 4 1,-6 4-177,2 7 1,2 3 85,1 5 1,4 0-170,4 0 0,3 5-2,4 3 0,2 2-29,2 1 1,3 2 651,5 2 0,0 3 0,0 5 0</inkml:trace>
  <inkml:trace contextRef="#ctx0" brushRef="#br0" timeOffset="3">16674 6122 8257,'-6'-12'0,"-3"5"1269,5-1-319,1 5 26,3-2-542,0 5 0,0 9-256,0 3 1,1 10 9,3 1 0,-2 4-19,6 0 1,-6 2-144,2 5 0,-1 0-261,1 1 0,-3-5 152,3 0 1,-3-5-401,-1-3 0,4 0 192,-1-7 1,1 0-1084,-4-3 503,0-6-741,0-1 1612,0-5 0,-5 0 0,-1 0 0</inkml:trace>
  <inkml:trace contextRef="#ctx0" brushRef="#br0" timeOffset="4">16549 6144 8257,'0'-11'0,"0"0"0,0-1 399,0 1 1,1-1-78,3 1 0,2 1 137,6 2 0,-1-2-128,1 2 1,4-1-95,3 2 0,4-3-33,4 2 1,-2 2-127,5-2 0,-4 6-150,0-2 1,-1 3 122,-3 1 1,0 0-20,-3 0 1,-3 0-40,-4 0 1,-6 5-177,-2 2 0,-3 3 23,-1 2 0,0-1 36,0 1 1,-5 3 74,-2 0 1,-7 4 40,-2-4 1,-4 4 51,1-3 0,-2 0-48,-2-1 0,4-2 137,0 2 0,5-6-73,-2-1 0,4-2 500,0 2-314,6 2 0,-3-8 2,5 6-55,0-5-92,10 7 1,0-5 72,5 2 1,5 0-59,-1-3 0,5-3-146,-1 3 1,3 1 67,1-1 1,-1-1-66,1-3 0,0 4 52,0 0 0,-2 5-106,-2-2 1,2 0 58,-6 0 1,0 1-173,-3 3 1,-6 1 40,-2-1 0,-3 1 71,-1-1 1,-5 4 163,-3 1 0,-7 0-76,-4-1 0,-8-2 70,-3 2 1,-3-2-65,-1-2 0,-4 1 21,0-1 0,1-3-257,6-1 0,1-4 83,7 1-1141,-2-3 491,12-1-423,2 0 0,8-1 58,11-3 1156,-1-2 0,15-11 0,-4-1 0</inkml:trace>
  <inkml:trace contextRef="#ctx0" brushRef="#br0" timeOffset="5">17371 6053 8208,'-11'-16'478,"-1"3"1,5-2 204,-1 7 1,4-1-188,-3 5 0,-1-1 17,-3 1 0,-1 3-263,1-3 1,-1 3-62,1 1 1,-4 5 35,-1 3 0,-3-2-31,4 2 0,0 3-261,4 4 0,0 1 138,4-5 1,-3 4-239,2 1 0,3 0 109,1-1 0,3-2-97,1 2 1,0-2 17,0-2 1,5 1 139,3-1 1,6-1 46,1-2 0,5 1-48,-1-5 0,3 3 129,1-3 1,3 4-95,1-5 0,-1 5 17,-3-4 1,0 5-2,0-2 1,-5 0 11,-3 0 1,-4 1-22,-3 3 1,1 1-5,-5-1 1,0 2 147,-4 2 0,-7-1-137,-4 5 1,-10 0 91,-5 4 0,-7 0-61,-1 0 1,-2-1 69,-6 1 1,2-1-64,-2-3 0,6-3-311,6-4 0,9-2-328,2-2 1,7-2-1406,4-2-1035,3-3 2990,10 4 0,6-5 0,7 0 0</inkml:trace>
  <inkml:trace contextRef="#ctx0" brushRef="#br0" timeOffset="6">17794 6122 8295,'0'-12'0,"0"1"93,0-1 0,0 5 552,0-1-62,0 6 0,-2-7 360,-1 5 21,1 0-617,-3 4 1,1 1-221,1 3 1,-5 5 131,4 10 0,-5 1 16,2 11 0,0-2-238,0 1 1,4 3 77,-1-2 1,3 1-313,1-2 0,0 2 122,0-6 0,5 1-145,3-4 0,6-1 96,1-3 0,4-3 18,-4-5 1,6 0 117,-2-4 0,2 2-8,2-5 0,0 0 3,0-4 0,0 0-3,-1 0 1,-3-4-539,1 0 0,-7-3 241,3 3 1,-7-5-724,-2 1 1,-4 2 403,1-2 0,-4 1 612,-4-5 0,-8 1 0,-5-1 0</inkml:trace>
  <inkml:trace contextRef="#ctx0" brushRef="#br0" timeOffset="7">17565 6407 8254,'5'-11'-159,"3"-1"0,3 2 316,5 2 1,3-2 300,7 3 0,-2-3 190,3-2 0,2 5-200,2-1 1,3 0-328,4-3 1,-4-1 161,1 1 1,-6 3-561,-6 1 0,-1 3-200,1-4 0,-5 6-464,-3-2 0,-6 3 941,-1 1 0,-6-5 0,3-2 0</inkml:trace>
  <inkml:trace contextRef="#ctx0" brushRef="#br0" timeOffset="8">17702 6122 8278,'17'-17'-173,"2"3"-43,8-5 1,2 5 1149,5-1-504,0-3 1,-3 5 75,-1-2 0,-3-1 50,3 0 0,-3 5-193,3 3 0,-4 5-109,0-5 1,-2 6-91,-1-2 1,-4 4 48,0 4 1,-5 2-55,2 5 1,-4 6 44,0 2 1,-6 7-175,-2 5 0,1 6-32,-1 1 0,0 4 38,-4-4 0,0 1-207,0-1 0,0-2 96,0 2 0,0-7-217,0 0 1,0-7 93,0-1 0,3-2 28,1-5 0,4-5-77,-4-3 0,1-6-190,-2 2 1,0-3-659,5-1 287,-6 0 1,3-5-821,-5-2 1628,0-4 0,-5-5 0,-1-2 0</inkml:trace>
  <inkml:trace contextRef="#ctx0" brushRef="#br0" timeOffset="9">18273 6030 8278,'16'-11'0,"-1"-1"0,5 1 553,-2 0-331,0-1 1,3 4 319,-2 1-352,-2 4 1,3-6 158,-5 6 1,2-1-1,-2 4 1,-2 1-217,2 3 0,-2 0 96,-2 7 1,-3-1-277,-1 9 0,-5 2 111,-2 5 1,-6 3-211,-5 6 1,-7-1 62,-5 0 0,1 1-45,-5-1 0,-1-4 135,1 1 1,6-6 41,6 2 0,3-3 113,5-1 1,1 0-110,6-1 0,2-4-4,2-3 1,6 2 23,5-2 1,5-3 191,-1-5 0,4-4-104,4 0 1,-3-1-302,3-2 0,0 0-67,0 0 1,-2-2-136,-5-1 0,1 1-886,-2-1 1,-2-2 85,-2 1 1142,-8 0 0,4-1 0,-5-2 0</inkml:trace>
  <inkml:trace contextRef="#ctx0" brushRef="#br0" timeOffset="10">18799 6042 8102,'-5'-23'0,"3"5"0,-1 3 1288,1 2-63,2 7-362,0 1 1,0 6-332,0 3 0,2 7-245,1 8 1,2 4-91,3 4 0,2 2 69,-2 5 0,2 2-29,1 2 0,1-3-66,-1 3 1,1-3-765,-1-5 0,-3-2 138,-1-5 0,0-2-812,0-2 226,3-2 210,-3-6 1,0-4-1363,1-3 2193,-5-3 0,2-1 0,-5 0 0</inkml:trace>
  <inkml:trace contextRef="#ctx0" brushRef="#br0" timeOffset="11">19119 6007 8100,'0'-16'0,"0"3"0,0-2 0,0 6 1209,0 1-307,0 6-167,0-3 0,0 6-266,0 3 1,-2 4-301,-2 7 0,-1 4 82,-2 7 1,-3 5-224,2 7 1,-2 1-79,-2 3 1,2 1-95,3-5 1,-2 4-807,5-4 1,-4-3 485,5-5 0,-3-6-359,3-1 0,1-4 228,-1-4 1,1-6 594,2 3 0,5-4 0,2 4 0</inkml:trace>
  <inkml:trace contextRef="#ctx0" brushRef="#br0" timeOffset="12">19278 6110 8082,'-5'-11'0,"4"-1"1321,-4 1-231,5 5-330,0 0 461,0 6-719,0 6 5,0 0-331,0 10 1,0 2-121,0 5 23,0 5 1,0 1-61,0 5 1,0-1 99,0-2 0,0 2-354,0-3 0,0-3 125,0-4 1,5-2-25,3-5 0,2-1 65,1-4 0,4 1 173,1-1 1,4-3-90,-1-1 0,3-4 28,0 1 0,1-3-183,0-1 0,1 0 124,3 0 0,-3-4-127,3 0 0,-6-5 104,2 2 0,-8-2-691,4 1 0,-2-2-157,-6 3-1368,3 1 2255,-13-4 0,-6 9 0,-7-4 0</inkml:trace>
  <inkml:trace contextRef="#ctx0" brushRef="#br0" timeOffset="13">19198 6373 8390,'0'-12'423,"0"1"0,2 3-67,2 1 1,2 0-69,5 0 1,5 0 125,-1 4 0,9 1-262,-1-1 1,7 1-281,1 2 1,-2-3-196,1-1 1,-1 0-531,2 4 0,-1 0 853,-7 0 0,3 0 0,-9 0 0</inkml:trace>
  <inkml:trace contextRef="#ctx0" brushRef="#br0" timeOffset="14">19278 6053 8119,'-16'-23'764,"5"0"1,7 6-421,11 1 1,1 0 729,7 1 1,2-1-342,-2 5 0,6 0-127,2-1 1,1 5-574,7-1 0,-1 2 39,5-2 1,-1-1-1213,0 5 0,-1 2 313,-2 6 827,-4 2 0,-9 5 0,-1 1 0</inkml:trace>
  <inkml:trace contextRef="#ctx0" brushRef="#br0" timeOffset="15">19895 8075 8166,'0'-12'0,"0"1"0,0-1 540,0 1 0,5-1 76,3 1 0,-1-5-53,5-4 0,-2-1-182,9-2 0,0-4 114,4 1 0,5-7-262,2-1 1,7-5-331,1-2 1,-14 16 0,0 0 157,1 1 0,0-1 0,2-3 0,0 0 35,2-2 0,0-1 1,1-1-1,0 0-128,1-2 0,-1 0 0,3 0 0,-1-1-206,-1 1 1,-1 0 0,2 0 0,1-1 119,-3 1 0,1 0 1,0 3-1,0 1 49,-4 3 1,-1 1-1,2 0 1,0 1-196,14-17 0,0 8 283,-8 3 0,-1 6-19,-3 2 0,-5 5-97,-6 3 0,-9 4 121,1 3 391,-7 3-957,1 5 496,-5 0 0,-1 6-591,-3 6 0,-2 0-1000,-6 7 1637,1 5 0,-6 6 0,-1 4 0</inkml:trace>
  <inkml:trace contextRef="#ctx0" brushRef="#br0" timeOffset="16">19678 7960 8116,'0'-6'730,"-1"-3"-13,-3 5-124,3 1 44,-4-3 1,5 4 267,0-6 147,-5 6-296,3-3-416,-3 5 1,4 0-156,-3 0 1,2 5-150,-6 2 0,2 5 163,-2 3 0,-2 1-1,2 4 1,-2 5-203,-1-2 1,1 2 51,2-2 0,-1-1-173,5-3 0,1 1 75,3-5 0,0 4-156,0-4 357,0 1 0,5-6 129,2-3 0,8-2 3,4-5 1,1 0 199,2 0 0,2-5-172,7-2 0,2-3-13,-3-2 0,2-2-631,-1 3 0,-1-3 255,-7 6 1,1 3-3502,-9 1 3579,0 3 0,-8 6 0,-2 1 0</inkml:trace>
  <inkml:trace contextRef="#ctx0" brushRef="#br0" timeOffset="17">21471 5927 8080,'0'-21'-215,"0"2"1,0 2 631,0 6 1305,5-1-999,-3 1 1,4 3 135,-2 1-654,-3 4 0,4 3 59,-5 8 0,0 7 112,0 4 1,0 4-182,0 4 0,-4 2 29,0 5 1,1 2-58,3 2 0,0-3 0,0 3 0,0-3-182,0-5 1,0 3 24,0-3 0,1-2-209,3-1 0,-2-4 139,6-4 0,-4-1 39,3-3 1,0-6-640,0 2 1,0-6-2317,-4 3 1008,-1-6 1118,3 4 850,-5-6 0,0-11 0,0-1 0</inkml:trace>
  <inkml:trace contextRef="#ctx0" brushRef="#br0" timeOffset="18">21471 5973 8080,'-5'-18'-54,"4"-2"27,-3 5 0,3 0 27,1 3 0,5 1 1930,1 4-1224,1 2 0,-1 5-212,-2 0 0,1 2-212,2 1 0,2 5 70,-5 7-149,5 3 2,-3 5 0,6-4 147,-1 0-555,1 0 215,-1 4 1,2-4 288,2 0-835,-2-5 383,3-3 0,-4-2-463,-1-5 441,0 0 1,-3-4-235,0 0 211,-1 0 157,5-5 1,-1-2-36,0-4 1,-3-4 170,0-1 1,-4-3 4,3 4 0,-3-4 107,4 4 1,-6 0 519,2 3-237,-3 1-190,-1 5-60,0 0-61,5 17 1,-3 1-16,1 11 0,-1 1 6,-2 3 1,0-2-67,0 6 0,3-5-23,1 5 1,0-2-191,-4 1 0,0-2-333,0-5 0,4-4-382,0 0 1,-1-5-12,-3 1-1339,0-2 869,6-1 674,-5-1 0,5-5 629,-2-2 0,2-3 0,6-1 0</inkml:trace>
  <inkml:trace contextRef="#ctx0" brushRef="#br0" timeOffset="19">22031 6087 8080,'-5'-6'458,"2"-3"779,-4 5-629,4 0-202,-7 4-201,9 0 1,-8 6 146,5 1 196,-5 8-240,8 3 0,-6 5 38,4 0-170,1 0 0,-1 0-32,6-1 1,4 0-108,4-3 1,4 1-198,1-4 0,8-1 139,-1-4 1,6-4-139,-3-4 1,6-1 74,-1-2 1,-2-5-23,1-3 1,-4-4 60,0-3 0,-5 1 118,-2-5 1,-7 4 68,0-4 1,-2-1-55,-6-7 0,-2 2-169,-6-6 1,-3 1 91,-8-5 1,-4 6-330,-8 3 0,-4 7 143,-7 3 0,-2 5-193,-6 3 0,5 5 55,3 6 0,8 4-55,3 4 1,4 6-156,4 2 1,8 2 114,7 2 1,3 0 407,1 0 0,10 0 0,3-1 0</inkml:trace>
  <inkml:trace contextRef="#ctx0" brushRef="#br0" timeOffset="20">22556 6007 8080,'-5'-29'0,"3"3"0,-6 7 0,5 2 2101,0 6-1473,1 4 0,4-2 488,1 6-731,-1-1 0,3 10-261,-5 6 0,4 4 59,-1 7 0,2 1 7,-1 3 0,-1 2-351,4 5 1,-4 3 210,1-3 1,1 2-630,-1-10 0,1 0 344,-1-7 0,-3-3 83,3-4 1,1-1-207,-1 0-1600,-1-4 416,-3-2 1201,0-5 1,-10-5 0,-3-2-1</inkml:trace>
  <inkml:trace contextRef="#ctx0" brushRef="#br0" timeOffset="21">22476 6007 8080,'0'-15'343,"0"0"1,4-4-44,0 4 0,5-1 135,-2 5 0,4 0-119,0-1 0,2 5 161,2-1 0,-1 5-106,5 0 0,5 1-167,6 2 0,0 0 45,0 0 1,3 5-16,1 3 1,3 3-448,-6 5 1,-5 1-176,-3 6 0,-1 5-99,-7 3 1,-5-2 296,-6 1 1,-5 1-80,-7 3 1,-5-1 35,-10-3 1,-5 2 189,-2-5 0,-3-1 15,-1-3 1,-4-4 195,0 0 1,3-5 45,5 2 0,8-5-47,0-3-789,6 2 275,5-9 362,6 4-15,15-5 0,3-10 0,9-3 0</inkml:trace>
  <inkml:trace contextRef="#ctx0" brushRef="#br0" timeOffset="22">23127 5973 8080,'-5'-16'970,"-1"3"0,-1 0 532,4 6-522,1 4 371,2-2-927,-5 5 1,4 6-217,-3 6 1,-1 4-36,1 7 0,1 1 61,3 3 1,0 1-357,0 2 0,0 2 172,0-5 0,0-1-239,0-3 0,5 0 88,2 0 1,3-5-125,2-3 0,1-3 33,2 0 1,1-2 145,3-2 1,3 1-120,-3-6 0,-1 1 139,1-4 0,0 0-694,4 0 335,-1 0 135,1-5-40,0 4-1335,0-9 643,-5 8 388,-2-8 594,-9 9 0,3-9 0,-4 3 0</inkml:trace>
  <inkml:trace contextRef="#ctx0" brushRef="#br0" timeOffset="23">23070 6259 8493,'0'-12'652,"0"6"0,5-4-282,3 2 0,2-1-81,1 2 1,2-4 156,2 4 1,3 0-29,5 0-365,0-1 25,0 2 0,1-4-152,2 2 0,-2 3-401,3 1 1,-4-1-541,-4 1-387,3 1 1402,-10-2 0,5-2 0,-6-4 0</inkml:trace>
  <inkml:trace contextRef="#ctx0" brushRef="#br0" timeOffset="24">23207 5973 8080,'0'-11'335,"3"-1"160,4 1 0,2-1-151,10 1 1,0 0 154,4-1 1,1 5 16,3-1 55,-3 0-269,9-3 0,-4 1 16,5 2-128,-4-2 1,1 9-3,-4-3 1,3 3-138,-3 1 1,-4 0 10,-4 0 1,-5 0 41,1 0 1,-2 5-114,-2 2 0,-3 7 61,0 2 1,-6 4 110,2-1 0,-3 4-22,-1 3 1,-1 0 34,-3 4 0,-1-1-223,-3 2 0,-1 2 112,6-3 0,-1-2-148,4-1 1,0-4 60,0-4 0,1 1 159,3-5 1,2 0-96,6-3 0,-1-2 521,1-2 0,4-3-18,3-5 0,3 0-209,1 0 1,-1 0-59,1 0 1,0-4 0,0 0 1,-4-3-1118,0 3 0,-6-1 261,-2 1 577,-5 3 0,-16-5 0,-2 6 0</inkml:trace>
  <inkml:trace contextRef="#ctx0" brushRef="#br0" timeOffset="25">16012 11763 8037,'-6'-11'0,"-4"0"791,8-1-25,-3 6 141,5 1-21,0 5-381,0 5 1,5 2-133,3 9 0,6 3 58,1 7 1,5 5-145,-1 7 1,-1 1-88,1 3 0,0 6-77,4-2 1,0 4 126,0-1 1,0 3-244,-1 5 1,1 0 251,0 0 1,0 0-290,0 1 1,-4-6 103,0-3 1,-4-6-240,4-1 0,-1-5 130,1 1 0,1-4-138,-4-3 0,3-2 7,-4-2 1,1-7 94,-1 3 1,-2-8 22,2 0 1,-2-6-123,-1-1 0,-5-6 128,1 2-492,-7-2 92</inkml:trace>
  <inkml:trace contextRef="#ctx0" brushRef="#br0" timeOffset="26">16606 12955 8516,'-11'-9'0,"-6"3"0,-1-6 0</inkml:trace>
  <inkml:trace contextRef="#ctx0" brushRef="#br0" timeOffset="27">15966 11592 8015,'-7'0'-1816,"-1"0"1767,6 0 582,-3 0 1,5 5-76,0 3 0,0 3 167,0 5 0,-4 1-12,0 6-376,0 5-34,-1-4 0,4 8-209,-3-5 47,-2 4 0,4-7-187,-1 3 1,-3-4 156,3-4 1,-1-3-60,4-4-53,0-1-218,0-4 170,0-2 1,1-7 213,3-1 1,-2-4-41,6-4 0,0-6 20,3-2 0,-3-6-160,-1-2 0,-3-1 88,4 2 1,-6 0-146,2-4 1,-1 4 101,0 0 0,-1 7 43,2 4 0,-3 2-70,-1 1 386,0 1 37,0 5 279,0-4-340,0 8 1,1-2-117,3 8 1,2-1 175,6 4 0,0 1-34,4 3 0,1 2 22,6 2 0,0-1-126,0 5 0,3-3 50,1 3 1,0-5-216,-4 1 0,-2 1-223,-2 0 0,-2-1-956,-6-4 0,-1 1 222,-2-1 935,-3 6 0,-5 0 0,0 6 0</inkml:trace>
  <inkml:trace contextRef="#ctx0" brushRef="#br0" timeOffset="28">15612 13408 7927,'0'-8'0,"0"1"0,0-1 0,0-3 0,0-1 0,0 1 145,0 0 1,0 3 276,0 0 0,0 5 286,0-5 333,0 5-88,0-7-653,0 9 0,-5-4-98,-2 5 1,-7 0-42,-2 0 1,-5 1 13,-2 3 1,-4 4 20,-3 7 0,-3 3-87,2 4 1,-2 1 82,-1 0 1,5 5-84,2 2 1,5 0-98,3 0 1,3 2-127,9 6 0,-2-5-84,5 5 0,5-5 66,7 5 1,7-6 130,4-2 1,8-4-17,3 0-48,3-7 48,7-2 0,-5-10 46,3 1 0,-1-5 180,1 0 1,-4-1-128,1-2 0,-1-2-270,-4-1 0,-2-3-354,-1-1 1,-7-3 154,-1 2-1290,-5-2 1049,3 4 1,-10-3-665,1 5 48,-6-5 1244,3 3 0,-10-6 0,-1 1 0</inkml:trace>
  <inkml:trace contextRef="#ctx0" brushRef="#br0" timeOffset="29">16035 13408 7928,'-12'-11'741,"5"-5"91,-1 1 1,6 4-462,-2 3 850,3 6-266,1-3 60,0 5-613,0 5 0,0 4-334,0 10 1,-4 2 65,0 13 1,-5-1-135,2 9 1,-2 0 65,1 4-1894,-2 5 1682,9-4 1,-6-1-211,3-4 0,3-2-315,-3-2 1,3-3 211,1-12 0,0-3-759,0-8 794,0-1 0,5-6 133,3-5 1,2-6-293,1-9 0,0-3 707,-4-5 0,2-3-410,-5-1 0,0-7 286,-4 3 30,0-4-19,0 0 0,0-1 44,0-6 1,0 1 22,0-1 0,0-1-64,0 5 1,3 1-44,1 7 1,0 7 981,-4 8 0,1 2-69,3 2 558,-3 4-900,4 2 0,-5 8 154,0 4-158,0 1-240,0 13 0,4 1-68,0 5 0,9 8-54,-2 0 0,7 3-218,-3 0 1,9-2 109,-1 6 0,6-1-1057,-2 1 1066,0-3-42,1-5 1,-4-4 43,2-4 1,-2-2-645,-1-1 1,-5-9-725,-3-2 1,-6-5 496,-1 1-488,-6 2 289,3-9 746,-5 4 245,0-5 0,-10-5 0,-2-1 0</inkml:trace>
  <inkml:trace contextRef="#ctx0" brushRef="#br0" timeOffset="30">16001 13831 7928,'-23'0'374,"5"0"-149,3 0 418,7 0 1,3-2 68,5-1-449,5 1-98,7-3 0,10 0-186,9-2 0,2 0-347,1 0 0,4-1-15,0-3 0,5-1-326,-1 1 1,-1-1 708,1 1 0,0-1 0,3 1 0</inkml:trace>
  <inkml:trace contextRef="#ctx0" brushRef="#br0" timeOffset="31">16606 13442 7928,'-17'-6'0,"5"-4"0,-1 9 1010,5-3 0,5 3 559,-5 1-233,5 0-904,-2 0 0,5 6 2,0 5 0,0 2-97,0 6 0,0 4 176,0 3 1,0 7-347,0 2 1,0-4 5,0 8 1,0-3-347,0 6-496,0-2 693,0-6-502,5 0 10,-3-5 455,8-1-35,-4-5-121,6 0 27,4-5-16,-3-2 34,8-4-3,-3-6-9,10-1 2,-4-5 1,8 0-379,-5 0 207,4 0 251,-12-5-2083,13-1 1599,-23-1 538,16 2 0,-12 5 0</inkml:trace>
  <inkml:trace contextRef="#ctx0" brushRef="#br0" timeOffset="32">17246 13614 7903,'0'-12'-259,"-2"1"856,-2-1 0,2 1-163,-6 0 0,4-5 95,-3 1 1,-1 0 0,-3 3 1,-1 1 15,1 0 0,-6 0-206,-2 4 0,-2 2-110,-2 5 1,-4 9 95,1 2 97,-1 8-144,4 4 0,5 5-323,3 2 0,4 7 96,3-3 0,3 3-59,5-3 1,1-1 17,3-2 1,8 2 50,7-3 1,4-2-519,3-1 1,3-7-595,6-1 1,3-9 633,0 2 1,-1-8 181,-7-1 0,2-1 104,-6-2 1,1-2 277,-4-1 1,-5-2-61,-3-3 0,-2-2 93,-2 2 81,0-7-135,-4 2 0,-2-3 31,-5 4 1,0 1 23,0 0 88,0-1-19,0 1 0,0 3-6,0 0-162,-5 6 0,3-2-159,-1 8 0,1 2 60,2 6 1,2 0 31,1 4 1,0-2-1,5 5 0,-1-4-107,5 4 1,3-5 42,0 1 0,5-4 10,-1-3 0,-1 1 238,1-5 1,-4 0 88,5-4 1,-5-2 111,4-2 1,-1-2-119,1-5 0,2-2 6,-2-2 1,-2 1 38,-2-5 0,-2 1 89,-2-1 0,-1-3-185,-2 3 1,-3-2-173,-5-2 0,0 0-899,0 0 0,-4 4 496,0 0 1,-5 7-2184,2 0 1250,2 1-725,-5 9-359,8-3 2360,-3 5 0,5 11 0,0 1 0</inkml:trace>
  <inkml:trace contextRef="#ctx0" brushRef="#br0" timeOffset="33">18159 13545 7915,'-11'-5'568,"4"-1"898,2-1-1063,5-3 1,-1 9 60,-3-3 1034,3 3-1001,-4 1 1,1 1-340,0 3 1,-6 9 17,-1 9 1,-1 3-143,-3 5 0,-1-1 84,0 2 1,-3 5-42,4-1 1,1 2-48,7-3 1,1-4-205,6 1 1,2-7 43,2-1 0,7-2 58,8-6 0,8-1 370,3-6 0,7-3-103,1-5 1,5 0-91,-1 0 0,-3-4-91,-1 1 1,-2-5-143,-2 4 1,-5-4-232,-2 5 1,-8-2-603,-4 1 0,-6 3-2389,-1-3 1849,-6 2 1501,3 2 0,-5 6 0,0 0 0</inkml:trace>
  <inkml:trace contextRef="#ctx0" brushRef="#br0" timeOffset="34">18525 13933 7915,'0'-11'0,"0"-5"0,1-2 904,3-5 1,-2-1-142,6-3 1,-4-2 40,3-5 0,-4-2-297,1-2 0,-3 1-89,-1-5 1,0 4-98,0-4 0,0 7-76,0 1 1,0 5-231,0 6 168,0 5-114,0 1-342,0 11-93,0 16 1,5 5 237,3 16 0,7-1-89,4 5 1,4 0 207,3 3 1,0-1-47,4 5 0,1-5 78,3 1 0,0-7-54,0 0 0,-4-6-266,-4 2 1,-2-4-45,-1-4 0,-5 1-76,-3-5 0,-6-1-126,-1-6 0,-6 2-301,2-2 1,-4-2-376,-4 2 1219,-2-6 0,-11 8 0,0-3 0</inkml:trace>
  <inkml:trace contextRef="#ctx0" brushRef="#br0" timeOffset="35">18570 13796 7875,'-10'-11'972,"3"0"228,1-1 0,12 6-670,1 2 1,3 1-101,2 0 1,0 1-515,4-1 0,1 1 134,6 2 0,4 0-247,0 0 0,4 0-288,0 0 1,-3 0-1466,-2 0 1950,4 5 0,-6-3 0,4 3 0</inkml:trace>
  <inkml:trace contextRef="#ctx0" brushRef="#br0" timeOffset="36">19176 13511 7980,'-30'0'0,"13"-5"1534,7 4 1,11 1-682,3 7 1,-2 7-493,6 1 1,-1 6-185,5-2 1,-1 4 2,1 3 1,-1 2-357,0 3 1,1 0 112,-1-4 1,1 3-606,-1-3 1,-1-4 381,-2-4 0,1-5-754,-5 1 1,3-6-210,-3-1 549,0-6 700,-9 3 0,-7-5 0,-5 0 0</inkml:trace>
  <inkml:trace contextRef="#ctx0" brushRef="#br0" timeOffset="37">18936 13579 7868,'-12'-22'295,"6"4"1,1 1 476,5 6 1,6-1-214,6 1 1,4 1-6,7 2 0,1-2-79,3 3 0,6 0-143,5 0 0,5 3-338,-1-4 1,-1 6 113,0-2 1,-4 3-214,1 1 1,-3 0 9,-5 0 1,2 0-57,-6 0 1,-3 0 8,-4 0 0,-4 0 36,4 0 1,-8 1 68,0 3 1,-2 2 21,2 5 1,-4 1 255,-3-1 0,-3 6-52,-1 2 1,-4 2-117,0 2 1,-5 5 262,2 3 0,-2-2 382,1 1 0,-1-3-325,5 3 0,2-4-152,6 0 0,3-2-174,9-1 0,1-4 36,6 0 1,5-6-79,3-2 0,2 0 33,1-8 0,4 1-304,0-4 1,3-1-173,-7-3 1,1 2-375,-8-6 1,-5 0 45,-7-3 0,-2 3-525,-2 1 0,-5-1 385,-2-3 0,-9-1 410,-6 1 0,-6 3 476,-6 1 0,-10-1 0,-2-3 0</inkml:trace>
  <inkml:trace contextRef="#ctx0" brushRef="#br0" timeOffset="38">19438 13728 7868,'-6'-5'0,"1"4"0,7-13 429,6 2 0,10-2-185,12 3 1,3-1-75,2 1 1,4 0-233,3-1 1,-2 1 111,2-1 0,-4 1-220,4-1 0,-5 5 68,1-1 1,-9 2-260,-6-2 0,-5 2 361,-7 2 0,1-2 0,-1-6 0</inkml:trace>
  <inkml:trace contextRef="#ctx0" brushRef="#br0" timeOffset="39">19621 13420 7868,'-6'-6'0,"3"0"274,11-5 1,4-1 419,11 1 1,9-4-252,2-1 1,4 2-110,0 7 0,-2-2-229,2 5 1,-2-3 107,-2 3 1,-1 0-189,-3 4 0,-2 0 24,-5 0 1,-1 1-6,-3 3 1,2-1-75,-2 4 1,-1-1-157,1 2 0,-5 2 173,1-2 0,2 6 102,-2 1 0,0 5 198,-3-1 0,-5 4-85,1 4 1,-6 2 192,2 5 1,1-1-183,-1-2 0,1 0-100,-1-4 0,-2 4-18,6-5 0,-4 1-195,4-4 0,-6-2-162,2-2 0,1-2-1241,-1-6 140,0-4 0,-3-2 34,3-5 1329,-3 0 0,4-5 0,-5-2 0</inkml:trace>
  <inkml:trace contextRef="#ctx0" brushRef="#br0" timeOffset="40">20215 13282 7862,'5'-11'834,"6"0"181,8-1 1,12 6-216,3 2 0,8 3-325,0 1 1,2 4 440,2-1 1,0 8-520,-1 0 0,-4 2 34,-3 6 1,-6 1-219,-2 7 0,-8 2-158,1 5 1,-13 2 40,-3 2 0,-4-2-112,-3 6 1,-11-1-43,-8 1 0,-11 1 99,-12-5 1,-1-1-561,-10-7 0,24-13 0,-2-2 159,1-1 0,-1-1 1,-3 0-1,0-1 360,-27 7 0,30-9 0,0-1 0,-1-2 0,-1 0 0,0 0 0,0 0 0,0 1 0,-1-1 0</inkml:trace>
  <inkml:trace contextRef="#ctx0" brushRef="#br0" timeOffset="41">15327 14562 7971,'-18'-12'0,"-2"2"679,5 2 0,3 0-186,4 4 0,5-4 433,-5 4 1,4 0-222,-3 4 0,4 2-281,-1 2 1,3 3-82,1 8 0,0 8-113,0 8 1,0 6 27,0 1 0,1 1-90,3-1 1,2-2-112,6 2 1,3-7 97,0 0 0,7-10-197,1 2 0,1-8-24,6 1 0,-1-5 83,2-3 0,2-3 64,-3-5 0,2-5-34,-1-3 0,-4-3 5,-4-5 1,-1 0-46,-3-3 0,-4-4-109,-7 0 1,1 0 124,-6-3 1,1-3-104,-4-2 0,-5 2-25,-2-2 1,-4 6-219,0-2 0,1 8-202,2 4 1,2 4-132,2 3-340,3-2 266,-4 9 1,6 1-381,3 7 1,3 0 1109,9 0 0,1 6 0,6 5 0</inkml:trace>
  <inkml:trace contextRef="#ctx0" brushRef="#br0" timeOffset="42">16115 14573 7898,'-12'-11'1750,"6"-1"-932,2 1-454,3-1 258,1 1 904,0-1-1168,0 1 1,-1 5-182,-3 2 0,-6 3-258,-5 1 1,-6 0-11,2 0 0,1 5-40,-1 2 1,2 3 163,-2 2 1,2 1-68,6 2 1,1-2-15,2 2 0,3 1-100,5-1 1,5 2 63,3-2 0,7-2 27,4 2 0,7 2 14,5-2 0,2 0 34,1-4 0,-3 1 66,-1-1 1,-5 1-26,2-1 1,-8 2 94,-4 2 1,-3 3-74,-5 5 0,-3 0 13,-8-1 0,-7 5 96,-8 0 1,-4 1-56,-4-2 1,-2-2-174,-5 3 1,5-8-114,2-4 1,3-2-247,1-2 0,5-4-665,3-3 120,3-3 0,5-6 278,3-3 691,8-2 0,8-7 0,5 0 0</inkml:trace>
  <inkml:trace contextRef="#ctx0" brushRef="#br0" timeOffset="43">16423 14550 7874,'0'-16'0,"-5"3"817,4-4 1,-3 7 601,8 3-637,-3 2 0,9 6-286,-2 3 1,2 7-27,1 8 0,-3 4-147,0 4 0,-2-1-109,2 9 0,1-2-360,-6 8 1,5-4 206,-4 1 0,3-3-540,-3-5 0,4 2 59,-4-6 1,3-4-231,-3-7 0,5-2 15,-1-2 0,-2-3-380,1 0 1,-3-6 1014,4 2 0,0-3 0,3-1 0</inkml:trace>
  <inkml:trace contextRef="#ctx0" brushRef="#br0" timeOffset="44">16674 14642 7868,'0'-18'315,"0"1"0,0 10 514,0-1 0,2 6 193,2-2-556,2-3 1,1 6 193,1-3 0,0 4-262,3 4 0,-3 4 30,-1 7 1,1 3-172,3 5 0,1-1-86,-1 1 0,1 4-52,-1 0 0,-1 3-115,-2-3 0,1 2-23,-5-6 1,3 1-269,-3-9 0,0 0-367,-4-3 249,5-1 73,-4-5 237,4-1 1,-5-10 94,0-2 0,-5-5 2,-2-3 1,-5 1 37,-3-5 0,5-4-23,-6-3 0,9-2 12,-8 1 0,6-1 442,-3-2 1,1 2-180,3 5 1,2 5-73,-2 3-223,6 2-188,-3 7 1,12 2 141,9 8 1,-1 4-100,11 7 1,1 3-15,7 4 0,1 1-136,-1 0 0,-4 2-34,1-2 1,-1 5 68,5-9 0,-1 4 10,0-8 1,-5-1 25,-2-6 0,-4-3 309,-4-5 0,1 0 55,-5 0 0,-1-3 68,-6-4 0,-3-2 497,-5-10 1,0 0-345,0-4 1,-1-1 214,-3-3 1,-4 2-140,-7-6 1,6 2-143,-2-1 0,2-2-344,-3 5 0,1-1-370,0 2 0,3 3-160,0 0 0,6 5-756,-2 7 0,3 3 533,1 1 1,1 4 804,3-1 0,7 8 0,7 3 0</inkml:trace>
  <inkml:trace contextRef="#ctx0" brushRef="#br0" timeOffset="45">17679 14447 7934,'-10'-16'1269,"3"3"1745,-5-3-2339,7 9 0,0 4-55,-2 6 1,0 5-427,0 7 1,-1 4 25,-3 8 0,-1 0-118,1 7 1,-1-2-95,1 6 1,-1 1-198,1-1 1,1 1-82,2-1 0,3-6-472,5 2 1,0-7 373,0 0 1,5-8-79,3-4 1,3-4 474,5-3 0,1-3-140,6-5 1,4 0 88,-1 0 1,6-5 125,-1-3 1,-6-3 257,2-4 0,-7 2-148,3-2 1,-5-3-95,-7-1 0,-1-1 227,-2 1 0,-6 1 157,-9 3 1,-6 7-725,-10 0 0,-9 6 143,-2 2 1,6 1 146,5 3 1,8 2-57,0 6-14,7-1 0,8 1 0,7-1 0</inkml:trace>
  <inkml:trace contextRef="#ctx0" brushRef="#br0" timeOffset="46">18673 14504 7937,'0'-21'216,"0"7"1,1-6 649,3 12 224,3-2 62,-1 9 0,3-3-597,-5 8 0,-1 3 11,-3 8 1,5 8-170,3 8 1,-2 2-178,2 1 0,-4 2-30,3 2 1,1-5-143,3 5 0,-3-9-216,0 5 1,-2-8-214,2-4 0,-2 0-1764,-2-7 1504,-3 0 641,4-3 0,-15-6 0,-3-1 0</inkml:trace>
  <inkml:trace contextRef="#ctx0" brushRef="#br0" timeOffset="47">18365 14539 7866,'5'-23'0,"1"5"0,8 2 345,5 4 0,5 1 524,11-1 0,-2 1-298,-3 0 0,4 3 58,1 0 1,-1 5-178,4-5 1,1 5-149,-1 0 1,2 1-92,-2 2 0,-8 0 0,1 0 1,-6 0-13,-2 0 0,-4 2-100,0 1 0,-6 0-169,-2 5 0,-1-1 91,-6 5 1,0 4-144,-4 3 1,-2 6 117,-1 2 0,-1 4 4,-8-5 0,7 5 197,-6-5 0,3 5-72,1-5 1,2 5-398,5-4 1,0-2 84,0-6 0,6 1-43,5-5 1,2-1 88,6-6 1,0-3-87,4-5 0,5 0 47,2 0 1,0-5 151,0-3 1,-5-3 102,2-4 0,-4 1-5,-4-5 1,-3 1 110,-4-1 0,-6-6-173,-2 2 0,-3-6-50,-1 2 1,-6-4-6,-6 5 1,-5-5-135,-10 5 0,-5 0-483,-2 7 0,-1 4 270,8 7 0,0 3-415,4 5 0,6 2 285,1 1 0,9 8 522,3 4 0,3 5 0,1-2 0</inkml:trace>
  <inkml:trace contextRef="#ctx0" brushRef="#br0" timeOffset="48">19644 14482 7930,'-5'-12'0,"0"1"1224,-3-1 232,3 6 0,9 6-943,0 8 1,1 6-258,-1 1 0,-3 6 27,3 2 1,1 5 86,-1 6 0,-1 1-365,-3-1 0,4 4 91,0 0 0,4 3-228,-5-7 0,5-2-83,-4-9 1,3-2-882,-3-2 0,5-4-601,-1-7 497,-3 2 1,0-10 1199,-5 0 0,-10-10 0,-3-8 0</inkml:trace>
  <inkml:trace contextRef="#ctx0" brushRef="#br0" timeOffset="49">19370 14482 7930,'-7'-23'0,"4"5"655,6 3 0,9 2-219,7 2 0,9-1 24,6 1 0,3-1-94,9 1 0,-3 1-252,6 2 0,-3-1-43,-4 6 0,2-1 197,-2 4 0,-4 0-54,-4 0 0,1 0-112,-5 0 1,-5 0-58,2 0 0,-9 0 74,5 0 1,-9 5-55,-3 2 1,-1 4 87,-6 0 1,4 6 256,-5 2 1,0 3-109,-7 5 0,2 2 188,-6 5 1,6 1-271,-2-1 1,-1 0-186,1 1 0,0-2-441,4-3 1,0-2 260,0-5 1,0-5-924,0-3 112,0-3 314,5-5 0,0-5 185,3-9 1,-3-2-121,-5-10 0,4 0 132,-1-4 0,1-1-32,-4-3 1,-1 2 445,-3-6 1,-1 5-29,-2-5 0,-2 5 430,5-5 1,-4 2-65,4-2 1,1-2 268,3 3 1,0 2-246,0 1 1,1 8 162,3 4 0,-1 4 303,9 3 0,-3 4-283,6 8 0,5 4-126,-1 7 1,9 8-170,-5 7 1,6 3-202,-2 2 0,0 3 161,-5 0 1,0 4-536,-3-4 1,1 1-169,-4-1 1,3-7-453,-4-1 0,-1-5 424,-7-2 0,2-5-907,-5-3 380,0-2 0,-5-7 1079,-3-2 0,-2-3 0,-6-1 0</inkml:trace>
  <inkml:trace contextRef="#ctx0" brushRef="#br0" timeOffset="50">20032 14676 7915,'7'-12'-279,"4"1"1,11 3-322,8 1 0,7-1 600,1-3 0,0 4 0,-4-8 0,0 2 0</inkml:trace>
  <inkml:trace contextRef="#ctx0" brushRef="#br0" timeOffset="51">20569 14447 7915,'16'-17'0,"-3"-4"113,2 6 0,-3 0 254,-5 3 0,2 5 69,-5-1 27,0 6 760,-4-3 0,0 15-559,0 5 1,0 7 422,0 4 1,-5 3-371,-3 6 1,-2-1-132,-1 0 1,3 2-358,0 2 0,6-4-311,-2 0 0,3 3-38,1-6 1,0 3-268,0-8 0,9 0-299,2-7 0,9-3 323,3-4 0,5-2-416,6-2 0,-1-3-241,-2-5 1,2 0 1019,-3 0 0,3 0 0,2 0 0</inkml:trace>
  <inkml:trace contextRef="#ctx0" brushRef="#br0" timeOffset="52">15384 15532 7885,'0'-16'0,"-4"3"854,0-2 0,-1 6-85,1 1 1464,3 6-1466,-4-3 1,5 6-192,0 3 1,0 7-156,0 8 0,5 8 34,3 3 1,2 7-332,1 1 0,1 6 91,-1-3 0,-4 0-221,-4 1 0,2-5-232,-1 1 0,0-4-276,-4-4 0,0 1-165,0-8 1,4 1-2059,0-9 1293,-1 0-48,3-8 1492,-5-2 0,9-10 0,-4-2 0</inkml:trace>
  <inkml:trace contextRef="#ctx0" brushRef="#br0" timeOffset="53">15167 15578 7884,'-5'-23'0,"4"2"361,-3 2 1,9 2 510,6 6 0,6-1-349,6 1 926,-1-1-902,6 1 0,5 0-101,5-1 0,8 5-154,-4-1 0,5 5-1000,-5 0 869,-3 1 1,3 9-39,-8 4 0,1 2-205,-13 6 0,2 1-355,-8 7 1,-6-2 319,-6 6 1,-9-2-294,-7 1 1,-9 2 133,-10-5 1,-2-1-20,-1-3 1,0-5-84,-1-3 0,6-3-83,3-5 0,7-2 534,3-5 1,5-1-459,3-3 0,3-3-429,5-9 1,7 4 813,4-4 0,5-1 0,7-1 0</inkml:trace>
  <inkml:trace contextRef="#ctx0" brushRef="#br0" timeOffset="54">15921 15567 7902,'-10'-12'347,"2"1"0,3 3 1404,5 1-382,0 4-491,0-2 1,0 7-481,0 6 1,1 2-119,3 13 1,2-1 47,6 8 0,0 4-212,4 4 1,-4 1-227,4-5 1,-4 4-145,0 0 1,-1-4-370,0-3 0,-3-11 104,0-1 0,-6-5-1541,2-3 479,2-4 1103,-4-2 0,3-10-236,-5-3 1,0-3 30,0-5 683,-10-1 0,2-11 0,-9-1 0</inkml:trace>
  <inkml:trace contextRef="#ctx0" brushRef="#br0" timeOffset="55">15966 15727 7902,'-7'-35'-597,"-1"1"1,6 0 1071,-2-1 1,3 1-73,1 0 0,1 6 92,3 5 1,2 5 13,5 7 0,2 1 50,2 2 0,1 3-224,6 5 1,-1 0 53,5 0 1,-2 5-271,-1 3 0,0 2-182,0 1 0,-1 6-146,-3 2 0,-3 4 248,-5 3 0,-5 0-215,-6 4 0,-6 1 71,-5 3 1,-5-1-429,-3-3 1,-7 2 294,-1-5-1,-2 3 131,6-3 1,1-2 105,10-6 0,-2 2 238,7-6 1,3 0-119,4-3 1,5-2-50,6-3 1,11 2-54,5-5 0,2-1 39,5-7 0,-5 1-11,9-4 0,-5-2-36,5-7 1,-2 4-15,-2-3 0,-1 2 56,-2 1 0,-5 1 165,-7 0 1,-2-1 316,-6 1-93,-5 4 295,5-3-356,-10 9 1,4 1-130,-5 8 1,0 2-70,0 1 0,0 1-92,0-1 0,1 0-26,3 1 0,2-1-251,6 1 0,3-1-87,0 1 1,7-5 143,1 1 0,0-6-110,3 2 0,3-6 52,2-2 1,2-6 68,1-2 0,-5-1 76,-2-6 0,-7 4 89,-1-4 1,-9 4 90,2-4 0,-8 0 273,-1-4 1,-4-1-130,-6-3 1,-2 3-61,-10-2 1,-4 1-439,-4 3 1,-8 4-109,0 3 0,-7 7-232,1 4 1,-4 3 259,0 1 0,8 6-148,2 6 1,10 0-177,2 7 1,5-1-954,7 1 1576,5 3 0,1 1 0,5 6 0</inkml:trace>
  <inkml:trace contextRef="#ctx0" brushRef="#br0" timeOffset="56">17086 15521 7844,'-17'-29'0,"4"-2"0,-2 8 1173,8 3 1,2 13 138,5-1-726,0 5 0,3 3-213,1 8 1,5 7-223,-1 4 1,2 8-15,1 3 0,-3 7-84,-1 1 0,1 4-185,3-4 0,1 4-417,-1-4 1,-3-1-257,0-7 0,-5-3-7,5-8 0,-6-2-1233,2-6 2045,-2-5 0,-2 4 0,0-3 0</inkml:trace>
  <inkml:trace contextRef="#ctx0" brushRef="#br0" timeOffset="57">16994 15452 7814,'-5'-22'219,"4"4"55,-3 3 1,3 6 96,1 1 1,1 4 443,3-3 0,2 4-192,6-1-392,4 3 1,-1 1-75,8 0 1,-2 0-79,5 0 0,-2 0-254,-1 0 1,4 5 168,-1 3 0,0 2-315,-7 1 0,0 1 209,-8-1 1,2 4-173,-9 1 1,0-1 102,-4-4 0,-5 2 127,-3 2 1,-6-2 25,-1 2 1,-4-3 77,3-5 0,-3 3 149,4-2 0,0 1-34,4-2 1,3 4 162,0-4 0,6 0 218,-2 0-406,3 1 1,2 3 8,3 1 1,-2-5 4,6 1 0,0-4 15,3 3 0,5 0 22,4 0 0,1 2-44,2-5 1,4 3-73,-1-3 1,2 4-176,-1-4 0,-7 3-145,3-3 1,-8 4-170,0-4 1,-7 4 190,-4 0 1,-4 3 222,-4 5 0,-7 0 0,-8 3 0,-8 3 642,-4-3 1,-5 1-459,-2-1-267,-6 3 1,5-10-88,-3 4 0,8-4-219,7 0 1,8-2-1682,4-2 604,7-3 1466,-2-5 0,4 0 0</inkml:trace>
  <inkml:trace contextRef="#ctx0" brushRef="#br0" timeOffset="58">17634 15886 7848,'-17'-16'0,"5"3"0,0-3 1791,8 4 1,3 1-846,1-1 1,0-4-13,0-3 0,0-3-352,0 0 0,0-6-107,0-3 1,0-2-302,0-1 0,1-4-209,3 0 0,3-5-447,4 1 0,0 2 385,1 2 1,-1 8-470,1 3 1,-1 4 218,0 4 1,-3 7 0,0 4 0,-4 6 101,3-2 1,-3 9 99,4 6 0,-2 11 149,2 8 0,2 4 369,-3 5 0,0 6 21,0 9 1,5 0-327,3-1 0,5 2-441,-1-6 0,3 0-144,1-7 0,3-3-368,1-5 0,0-5 359,-5-2 1,0-8-183,-3-4 1,-2-3 25,-6-5 682,-5 3 0,4-13 0,-3 1 0</inkml:trace>
  <inkml:trace contextRef="#ctx0" brushRef="#br0" timeOffset="59">17645 15761 7833,'-10'-8'1201,"2"1"0,3 3-522,5-4 1,11 6-347,4-2 0,1 1-253,3-1 0,9 3-194,6-3 0,5 3 113,-1 1 0,2-4-176,6 0 0,3 1-97,1 3 0,-1 0 0,-3 0 0</inkml:trace>
  <inkml:trace contextRef="#ctx0" brushRef="#br0" timeOffset="60">18159 15407 7948,'-11'-5'1720,"-1"3"-1190,6-3-100,1 10 1,5 7 474,0 7 0,4 2-228,0 2 1,4 5-239,0 3 0,3-1-135,5 4 0,-2-2-148,5 6 1,-4-4-148,4-3 0,-9 1-202,2-6 0,-7 0-394,2-7 1,-4-3-577,1-4-1400,-3-6 1542,-1-1 0,0-6 1021,0-3 0,-10-7 0,-3-7 0</inkml:trace>
  <inkml:trace contextRef="#ctx0" brushRef="#br0" timeOffset="61">18102 15395 7948,'0'-17'0,"0"0"0,1 9 544,3 1 1,2 0 49,6 0 0,3-2 363,0 5 0,6-3-491,-2 3 1,2-1-69,2 1 0,4 3-290,-1-3 1,5 3 72,-4 1 0,2 0-326,-6 0 1,1 3 79,-9 1 1,-4 5-84,-3-1 1,-6 2-10,2 1 0,-9 1-216,-6-1 0,-6 0 164,-6 1 1,-3-1 84,-1 1 1,-1-1 268,2 1 0,1-1-74,-1 0 0,7 1 185,4-1 1,2-4 122,1-4-204,6 4 0,2-5-99,8 6 0,4-6-5,7 2 1,-1-2 23,5-2 0,0 3-27,4 1 1,-4 1 30,0-1 0,-1-3-32,1 3 0,-3 2 121,-4 2 0,-1 2-45,0 2 0,-4-1 139,-3 0 0,-3 6-94,-1 2 0,-6 6 139,-6 2 1,-8 1-197,-7-1 0,-5-2-72,2 5 1,-6-4-623,2 0 1,2-3 323,10-4 1,4-2-2992,3-6 1690,7-4 1540,3-2 0,10-5 0,1 0 0</inkml:trace>
  <inkml:trace contextRef="#ctx0" brushRef="#br0" timeOffset="62">18639 15327 7911,'-18'0'0,"7"10"1171,7 5 1,1 7-249,0 4 0,0 0 68,-5 4 1,6 2-652,-2 6 1,3-1-246,1 5 1,1-5-184,3 1 0,-2 1-400,6-1 1,0-5-324,3-6 0,-3-5 251,-1-2 560,1 1 0,3-8 0,1 3 0</inkml:trace>
  <inkml:trace contextRef="#ctx0" brushRef="#br0" timeOffset="63">18833 15487 7870,'-16'-5'829,"3"-2"197,-4 1 0,11 6-76,2 8 1,3 7-428,1 4 1,0 2-71,0 2 0,0 0-137,0 0 0,0 1-86,0 3 0,0-3-98,0 2 0,1-1-142,3-3 0,0 0 0,7-3 0,-2 1-160,6-4 0,3-3-130,1-5 0,4-3 85,4-5 1,2 0-24,5 0 1,0-4-70,1 1 0,3-6-65,0 1 0,-3-2-408,0-2 0,-5 2 780,4 3 0,0-9 0,-4 4 0</inkml:trace>
  <inkml:trace contextRef="#ctx0" brushRef="#br0" timeOffset="64">19461 15464 7854,'-11'-28'867,"4"5"1085,4 0-1855,1 5 0,2 11-808,0-1 1782,0 6 0,4 2-411,0 7 0,4 10-526,-5 6 0,5 6-126,-4 9 0,3 1-193,-3 3 0,4 3 34,-4-4 0,3 3-153,-3-3 1,4-1-314,-5-6 1,5-5-1830,-4-2 2446,0-8 0,1 2 0,1-3 0</inkml:trace>
  <inkml:trace contextRef="#ctx0" brushRef="#br0" timeOffset="65">19952 15350 7881,'-5'-22'884,"-1"8"0,-1-7-487,4 9 1,3 6 193,3 2 0,3 8-156,1 3 1,2 10 23,-5 6 1,3 5-181,-3 6 1,0 7-76,-4 4 0,4 1-175,0 3 0,0-3-225,-4-4 0,3-3-183,1-4 0,1-8 278,-1-4 0,-3-1-907,3-7 1,-3-3-967,-1-5 1974,0-4 0,0 2 0</inkml:trace>
  <inkml:trace contextRef="#ctx0" brushRef="#br0" timeOffset="66">19724 15361 7881,'-18'-6'0,"-4"-4"0,14 4 2412,-4-1-1700,8-3 0,2 5-126,9-3 1,6-1-181,10 5 0,6 1-239,5 3 1,2-4-59,6 0 0,1 0-159,6 4 0,-5-4 65,1 1 0,-7-3-198,0 3 1,-3 1-1,-5-1 0,-7-3-201,-8 3 1,-2-1 188,-2 4 69,-4 0 406,-2 0-206,-5 0 0,-5 4-32,-3-1 1,3 6-36,1-1 0,3 2-106,1 2 1,0-5 51,0 1 0,5-1-205,3 5 0,7-5 44,4 1 0,1-4 125,-1 3 1,3-4-2,-3 1 1,6-3 29,2-1 1,3 0 8,-3 0 1,3 0 61,-3 0 1,4-5 175,-5-3 1,1 2-20,-4-2 1,0 1 130,-1-5 1,-8 5 630,-2-1-348,-8 6 117,1-3 1,-16 11-47,-4 5 1,-14 11 94,-5 8 0,-3 7-314,3 1 1,1 4-278,2-4 0,3 1-387,6 0 0,5-4 226,6 3 0,0-2-1520,8-2 1,-1-6 281,4-5 1236,0 0 0,0-8 0,0 0 0,0-5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08:34.81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5505 7321 8273,'-12'0'-41,"6"0"148,1 0 1733,5 0-1538,5-5-100,1 3-38,6-3 85,-1 5-50,1 0-48,4 0 0,-2 0 61,5 0 1,0 0 9,4 0-75,5 0 0,-3 0-117,6 0 1,-2 0 89,1 0 0,2 0-192,-5 0 0,-1-1 123,-3-3 0,-1 3-106,-3-3 0,1 3 99,-5 1-34,1 0 27,-5 0-7,1 0 98,-6 0 0,-2 0-77,-8 0 0,-2 0-57,-6 0 1,-4 0 60,-3 0 0,-4 1-126,-4 3 1,-2-3 71,-5 3 1,-4-1-123,0 0 0,3-1 145,5 2 0,6-3 183,1-1 0,1 1-119,7 3 0,0-3-51,3 3 160,6-3-87,1-1-280,5 0 235,5 0 1,6 0 109,8 0 1,8 0-91,4 0 1,2-1 39,1-3 0,4 3-121,0-3 1,-1 2 68,-7-2 1,-2 2-353,-5-1 1,-5 1-54,-3 2 332,-2 0 0,-7 0 0,-1 0 0</inkml:trace>
  <inkml:trace contextRef="#ctx0" brushRef="#br0" timeOffset="8">16686 6578 8265,'0'-11'2071,"0"0"-980,0 4-235,0 2 160,0 5-242,0-5-389,0 4-193,0-4-463,0 5-129,0 5 0,0 1 279,0 6 1,0-1-2524,0 0 2644,0 1 0,-10-1 0,-3 1 0</inkml:trace>
  <inkml:trace contextRef="#ctx0" brushRef="#br0" timeOffset="21">18947 12312 9749,'0'-7'1930,"1"2"-1259,3 5 231,-2 0-119,3 0-699,-5 0 0,5 5 1,1 2-1</inkml:trace>
  <inkml:trace contextRef="#ctx0" brushRef="#br0" timeOffset="22">17542 14870 7857,'0'-11'557,"0"3"849,0 0-952,-5 6 1,4-5 733,-3 4 106,3 1-518,1-3-812,0 5-78,0 5 1,4-2-1384,0 5 0,1-5 57,-1 5 1440,-3-6 0,9 9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2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9342 15829 7995,'7'-6'-638,"-2"-4"1280,-5 9 140,0-10-476,0 10-62,0-4-767,0 5 467,-5 0-160,3 5 102,-3-4-15,5 10 37,0-10 0,0 4-7,0 0 58,0-4 1,2 4 29,1-5-74,-1 0 196,8 0-78,-4-5 0,6 3 10,-1-6 1,-5 4 36,-2-3 75,2 4 1,-3-6 310,5 5-247,-6-4-14,3 1 1,-5 0 94,0-1-124,0 5-109,-5-2 0,-1 5-114,-6 0 0,5 0 112,-1 0-165,1 5 1,-4 2 40,4 4 1,-2 1 32,5-1 1,-1-3-26,1-1 0,3 1 47,-3 3 0,3 1 49,1-1 0,0 1-59,0-1 0,1-3 3,3-1 0,-3-3-101,3 4-83,2-6 0,-3 3 49,4-5 1,-3 0 57,4 0 1,-4-1-196,3-3 265,1-2 1,0-6 9,-1 1 1,-3 0-13,4-1 1,-6 1 132,2-1 1,-2 1-18,2-1 0,-2 1 515,1 0-7,-1-1-168,-7 1-468,-2 4 1,-4 2 159,-1 5 0,1 2-344,0 1 0,-1 0-237,1 5 200,-1-1 1,2 5 252,3-1 0,-4 0 0,5 1 0</inkml:trace>
  <inkml:trace contextRef="#ctx0" brushRef="#br0" timeOffset="1">9342 16480 7892,'0'-7'-650,"0"-1"884,0 6-23,0-9 224,0 10 283,0-9-223,0 9 311,0-9-528,0 8-116,0-3 0,2 6 35,1 3 0,-1-1 0,1 4 1,-1 6-116,-2 6 1,0 3 88,0 1 1,0 4-183,0 4 1,0 2 37,0 1 1,3 0 15,1 1 1,0-1-45,-4 0 1,4-3-90,0-1 1,0-4 46,-4 0 0,0-6 29,0 0 0,0-5 79,0 4-32,0-5 1,0 2-59,0-4 85,0-6-66,0-1 1,-2-5-9,-2 0-199,3 0-240,-4 0-518,0 0 971,4-5 0,-9-1 0,3-6 0</inkml:trace>
  <inkml:trace contextRef="#ctx0" brushRef="#br0" timeOffset="2">14025 15864 6078,'0'-7'241,"0"2"0,-1 4-152,-3-3 12,2 3-7,-3-4 117,5 5 356,0 0-188,0-5-51,0 3-45,0-3 0,0 4 198,0-3-118,0 3-309,-5-4 145,4 5-246,-4 0 117,0 0 1,2 0 29,-4 0-72,4 5 0,-2-2-130,5 4 1,0-3-36,0 4 1,0-5 93,0 5 0,0-4-246,0 3 153,0 1 0,0 0-59,0-1 87,0-4-18,5 2 164,2-5 0,0 0-138,1 0 173,-1 0-139,5-5 121,-1-2-40,1-4 0,-5 0 2,1-1 0,-6 5 16,2-1 1,-2 4 182,-2-3-158,0 4 1,-2-2 71,-2 5 102,3-5-179,-9 4 0,7-5-126,-4 6 101,4 0-99,-7 0 0,8 4 14,-6 0 9,5 5 0,-3-4-49,2 3 1,3-2 47,-3-2-181,3-3 152,1 9 44,0-8 77,0 3 17,0-5-26,5 0 188,1 0-154,6-5-14,-1-2 0,-1 0 82,-2-1-50,-3 5-873,-5-2 787,0 5 0,-5 0 0,-1 0 0</inkml:trace>
  <inkml:trace contextRef="#ctx0" brushRef="#br0" timeOffset="3">14002 16332 7800,'0'-12'-70,"0"1"1,0 3-173,0 1 212,0 4 454,0-7 0,0 8 251,0-6-358,0 5 0,0-3 227,0 2-84,0 3-86,0-4-2,0 5-207,0 5 1,0 1 2,0 6 1,0-1-203,0 1 1,0 4 46,0 3 1,-5 3-220,-3 1 1,2-1 25,-2 1 0,1 0-98,-5 0 1,5-4 114,-1 0 1,6-5-10,-2 1 0,2-2 92,2-2 1,0 1-122,0-1 187,0 1-114,0-1 198,0 0 0,2-4-24,2-3 118,2-3 1,5-1-102,1 0 0,-1 0 126,1 0 0,3 0 3,0 0 0,0 0-81,-3 0 0,3 0 120,0 0 1,0 0-119,-3 0 1,-1 0-251,1 0-174,-1 0-446,0 0 19,-4 0-402,-2 0 728,-5 0 1,-5 0 0,-2 0 0</inkml:trace>
  <inkml:trace contextRef="#ctx0" brushRef="#br0" timeOffset="4">14185 16492 7844,'-5'-7'284,"3"1"587,-1 2-179,1 3 115,2-4-552,0 5 1,0 5 26,0 3 0,0 3-187,0 4 0,0 3 77,0 5 0,4 3-34,0 1 0,0 1-86,-4-1 0,1-3-153,3 2 1,-3-1-23,3-3 0,-3-4-188,-1-3 0,4-2-47,0-1 227,0-1 0,-4-3-286,0-1 74,0-4-296,0 2 185,0-5 454,-6 0 0,0-5 0,-5-2 0</inkml:trace>
  <inkml:trace contextRef="#ctx0" brushRef="#br0" timeOffset="5">15407 15806 7151,'0'-6'620,"0"1"0,1 4-316,3-3-376,-3 3 234,4-4-88,-5 5-7,-5 5 0,3 0-104,-6 2 1,5 0 49,0-3 1,0-2-87,-1 6 1,3-4-230,-3 3 198,3-4-82,1 7 168,0-9-102,0 4 100,5-5 1,-2-4-5,4 1 0,-4-3 69,0 3 277,-1-4-189,-2-4 0,0-1-58,0 1 1,-4 3 6,0 1 0,-1 4-22,1-1 0,2 2-15,-6-2 0,4 3-13,-3-3 0,3 3-8,-4 1 1,6 1-115,-2 3-282,3-3-338,-4 9 403,3-3 307,-3 4 0,5 0 0,0 1 0</inkml:trace>
  <inkml:trace contextRef="#ctx0" brushRef="#br0" timeOffset="6">15544 16263 7838,'0'-7'-757,"0"-1"1575,0 6-407,0-4 1,0 5 317,0-3-263,0 3 14,0-4 608,0 5-1022,0 5 1,4 1-123,-1 6 0,2-1 76,-1 1 1,-1 0-145,4 4 1,-3 0 132,4 3 1,-6 3-64,2-3 1,1 2-83,-1 2 1,1 0 40,-1 0 0,-3-4-104,3 0 0,-3-5 16,-1 1 1,0-2 8,0-2 0,0 1 123,0-1 1,0-3-68,0-1 26,-5-4 8,4 2 304,-4 0-143,5-4 0,0 3 95,0-8 1,0 2 108,0-6-166,0 1 1,1-5-59,3 1 1,-1-1 0,4 1 1,1 1-62,3 2 1,1-2-11,-1 2 1,2 3-9,2 1 1,-1 2 42,5-2 0,-1 3 25,1-3 0,2 3-28,-2 1 0,2 1 6,-2 3 1,1-2-62,-5 6 0,4-2-114,-4 2 0,2 2 33,-2-2 1,-3 3-181,-1 4 0,0-2 16,-3 2 1,-3 2 39,-1-2 1,-3 0-39,-1-3 0,-5 3 72,-2 0 0,-5 0 62,-3-3 1,1-1 42,-5 1 1,1-1 133,-1 0 1,-2-3 67,1 0 0,-1-5-60,-2 5 0,1-5-277,3 0 1,-1-1-13,5-2-65,-5 0 314,7-5 0,-4-2 0,6-4 0</inkml:trace>
  <inkml:trace contextRef="#ctx0" brushRef="#br0" timeOffset="7">15624 16206 7806,'-5'-11'649,"3"-1"0,-1 2-39,6 3-200,-1 2-179,8 5 1,-4-4-62,6 0 1,-1 0 12,0 4 1,5 0-11,-1 0 1,1 0-108,0 0 0,-2 0-103,5 0 0,-4 0 66,4 0 0,-1-4-270,1 0 0,1-1-118,-5 2 1,2 1-273,-2-1 0,-2-3 262,2 3 369,-2-6 0,-2 2 0,0-4 0</inkml:trace>
  <inkml:trace contextRef="#ctx0" brushRef="#br0" timeOffset="8">17017 15772 7830,'-6'-5'-312,"1"4"814,5-9-293,5 8 0,-3-4 325,6 2-185,-6 3-35,4-4 59,-6 5-209,0 5 0,-6 0-44,-1 3 0,0 2-126,0-3 0,-1 4 22,-3 0 0,-1 0-378,1 1-94,5-1 200,1 1 161,5-1 1,1-4-41,3-4 0,-2-1-28,6-2 0,-1 0 92,5 0 1,-1-4 10,1 0 1,-2-5 185,-3 1 1,2-2-54,-5-1 0,0-1 144,-4 1 1,0 3-55,0 1 0,0-1-38,0-3 1,-4 3-47,0 1 0,-5 4-86,2-1-27,-3 3 1,-2 1-244,1 0 0,3 5-356,1 3 0,4 6 633,-1 1 0,3 5 0,1-2 0</inkml:trace>
  <inkml:trace contextRef="#ctx0" brushRef="#br0" timeOffset="9">17166 16286 7794,'-6'-6'109,"5"-1"395,-3 4 134,3 1-53,-4-3-366,-1 5 0,-6 0 35,1 0 1,-1 2-49,1 1 0,-2 1-123,-2 8 1,2-4 10,-2 8 1,-1 1-91,0 3 0,-3 2 111,4 5 0,0-2-179,4 6 1,-1-4-8,1 3 0,4-3 108,4 3 0,1-1-275,2 2 0,2-3 79,1-6 1,4-4-95,4-3 1,2-2 9,2-1 1,-2-2 119,2-3 1,1 2 98,0-5 0,4 0 10,-1-4 1,-1 0 66,1 0 1,-4-1-69,4-3 1,-5 1 180,1-4-125,-2-1 1,-3-3 174,-2-1 0,-3 1-51,-5-1 1,-5 1-106,-3-1 1,-8 1-80,-7 0 0,-5 0-132,-6 4 0,-6-2-428,-2 5 1,2 2 245,-2 5 0,10 4 333,2 4 0,-1 6 0,2 0 0</inkml:trace>
  <inkml:trace contextRef="#ctx0" brushRef="#br0" timeOffset="10">18536 15795 7776,'0'-8'0,"0"1"0,0 4 0,5-2 2,-4 0 2,4 4-2,-5-4 1738,0 5 1,-1 4-1655,-3-1 1,2 6-196,-6-1 1,2 2 41,-2 1 1,3-3-182,5 0-252,0-1 354,0 5 0,0-5-106,0 1 166,0-5 81,0 2 1,1-5 6,3 0 1,-1-4 6,4 0 0,-3-5-6,4 1 1,-2 2 17,2-1 0,-2-1 73,-2-4-90,-3 1 1,6 1 94,-4 2-91,-1-2 0,3 8 237,-5-6-311,0 5 5,0-2-267,-5 5-95,-2 5 1,-3 2 422,3 4 0,1 6 0,6 0 0</inkml:trace>
  <inkml:trace contextRef="#ctx0" brushRef="#br0" timeOffset="11">18399 16286 7789,'-5'-6'575,"4"1"80,-4 0-442,5 3 0,1-3 26,3 5 0,-2 0-115,6 0 0,-1 0-125,5 0 1,1 4 139,2 0 0,-1 0-74,5-4 0,0 4-14,4-1 0,1 1 41,2-4 0,-1 0-41,1 0 0,2 0 10,-1 0 1,2-1-43,-6-3 1,5 3 81,-9-3 1,1 3 9,-5 1 1,-6 0 95,3 0-32,-4 0-252,-1 0 147,-2 0-201,-5 0 92,-5 0-26,4 5 1,-8 1 45,5 6 0,-1-1-16,1 0 1,1 1 17,-4-1 1,3 6-2,-4 2 1,5-1-16,-5 1 1,0 0 29,-3 3 0,3 1-179,1 0 0,-1-1 29,-3-3 1,-1 2-70,1-2 0,3-2 99,1-2 0,0 2 8,0-2 0,0 0 28,3-4 159,3 1 1,-4-1-35,5 1 1,0-5-57,0 1 1,0-4 194,0 3-90,0-4-1006,0 2 919,0-5 0,-5 0 0,-1 0 0</inkml:trace>
  <inkml:trace contextRef="#ctx0" brushRef="#br1" timeOffset="12">14059 15749 6708,'0'7'391,"0"-2"5,0-5-342,0-5 0,0 2 44,0-4-40,0 4 1,0-3-60,0 2 14,0 3 39,0-10 1,0 9-130,0-6 139,0 1-142,0-5 95,0 1 1,0-1 3,0 1 0,0 3 11,0 1 0,0-1-11,0-3 0,0-1-16,0 1 1,0-1 15,0 1 0,0 0-59,0-1 56,0 1-4,0 4 1,0-3 47,0 3 1,0-7-45,0-2 0,0 1 94,0 4 0,0-1-61,0 1 0,0-2 7,0-2 1,0 2 24,0-2 0,-4 1-30,0-1 0,1 1 43,3-5 0,-2 0-39,-1-4 1,1 4-33,-1 0 1,1 0 29,2-4 0,-4 0 65,1 0 1,-1 1-6,4-1 0,0 0 12,0 0-53,0 0-159,0 0 1,0 1 148,0-1 1,0 0-76,0 0 1,0 0 61,0 0 1,0 1-227,0-1 207,0 0-16,0 0 0,0 0-80,0 0 1,-1-3 38,-3-1 1,2-5 23,-1 2 1,1-3 23,2-1 1,0-1-20,0 1 1,0 1 53,0 3 0,0-6-48,0 6 0,0-6 12,0 6 1,0-3-6,0-2 0,0 5-24,0-1 1,2 2-140,1-1 1,-1-2 111,2 5 1,-3-4 17,-1 0 0,0-2-2,0-1 1,0 1-64,0 3 52,0-3 10,0 3 0,0 0-29,0-1 0,4 6 15,-1-2 0,1 3 32,-4 2 1,0 4 10,0 3 1,0 2 28,0 1 30,0-4 1,0 3 0,0-2 42,0 2 1,0 2 10,0-1 0,0-3-91,0 0 0,0-1 289,0 0-275,0 4 1,0-9 57,0 6 93,5-5-109,-3 7-135,3-3 126,-5 4 32,5 1-398,-4 4 64,4 2-127,-5 0 284,0 4-5,0 6 1,0-1-2,0 7 0,0-6 44,0 3-10,0-6-181,0 4 707,0-6-478,5 0 231,-4 0-195,5 0 185,-6 0-113,0 5-145,0-4 1,1 8 127,3-5-251,-3 4 183,9-1-24,-9-1 1,6 1-138,-4-4 143,-1-1-18,3 3-35,0-5 42,1 0-6,1 0 1,-1 0 0,-2 0 1,-2-2 1,6-1 1,-6-1-4,2-8 1,1 3 11,-1-6-9,0 3 1,-4-5 0,1 3 160,3-5-156,-3 5 0,4-2 5,-5 4 265,0-4-258,0 8 97,-5-7 1,3 14-43,-6-3-95,0 3 61,-3 1 8,0 5 1,-1 2-193,1 8-21,4-2 192,-3 9 0,8-10-169,-6 4 0,6 0 79,-2-1 0,3-3-1338,1-5 1404,0 1 0,5-2 0,1-1 0</inkml:trace>
  <inkml:trace contextRef="#ctx0" brushRef="#br1" timeOffset="13">14527 13180 7954,'0'-8'-412,"0"0"0,0 5 1,0-5 1002,0 5 196,0-7 197,-5 9-561,4-4-262,-4 5 0,4 5-93,-3 3 1,3 6 65,-3 1 0,2 1-46,2 0 0,0 0 26,0 3 0,2 3-166,2-3 1,-3 2 78,3 2 1,1 0-106,-1 0 0,3-4 3,-3 0 1,1-4 79,-1 4 0,-3-9-157,3 2 0,-3-3 47,-1 2-180,0-5 0,0 1-161,0-3-23,0-3-256,0 4 725,0-5 0,5-5 0,2-2 0</inkml:trace>
  <inkml:trace contextRef="#ctx0" brushRef="#br1" timeOffset="14">14813 13157 8132,'-1'-8'1042,"-3"1"-190,3 4-1211,-5-2 320,6 5 0,-3 1 43,-1 3 0,-5 7 47,1 9 0,-2 2 2,-1 5 0,-4 2-20,-1 5 0,-3 1-145,4-1 0,-1 0-27,0 1 0,4-2 2,-4-3 0,4-2-87,0-5 1,5-2 49,-1-2 1,4-2-42,-3-6 0,3-1-228,-4-2-118,6 2 561,-3-9 0,5 10 0,0-5 0</inkml:trace>
  <inkml:trace contextRef="#ctx0" brushRef="#br1" timeOffset="15">14824 13442 8095,'8'-1'103,"0"-3"0,-5-2 128,5-5 0,-2 3-49,2 0 1,2 4 2,-2-3 1,-2 4 234,2 0 0,-1-3-129,5 3 0,-5-1-284,1 4 0,-4 0 275,3 0-582,-4 0-154,7 5 378,-9 1 0,3 6 9,-8-1 0,2 1 69,-6-1 0,2-3-60,-2-1 1,-2 0 35,2 0 1,3 3 41,1-2 69,-2-3-35,5 5 0,-5-5 101,2 3-68,2-3 0,-3-4 71,5 3 0,2-3-109,1 3 1,0-3 105,5-1 1,-1 0-84,5 0 0,3 4 13,0 0 1,2 1 7,-2-1 0,-1-3-134,5 3 0,-5 1 30,1-1 0,2 3 17,-2-3 0,0 5-45,-4-1 1,0 2 71,-4 1 0,2 1-88,-5-1 1,-2 6 67,-5 2 1,-5-2-51,-7 2 1,-3 0 46,-5 4 0,-1-4-21,-3 0 0,-1-5 326,-2 2 1,-2-4-106,6 0 0,-4-6-376,8-2 1,-3-3 32,10-1-877,0 0 1,9-6 129,2-6 880,3 1 0,6-11 0,1 5 0</inkml:trace>
  <inkml:trace contextRef="#ctx0" brushRef="#br1" timeOffset="16">15395 14333 8025,'0'-11'-370,"-3"3"218,-1 1 0,0 3 128,4-4 187,-5 6 1,4-5 64,-3 3-8,2 3 57,2-4 253,0 5-395,0 5 1,0 2-21,0 4 1,0 2 0,0 2 0,0-1-54,0 5 0,0 0-4,0 4 1,0 1-76,0 2 0,0-1 114,0 1 1,0-2-176,0-1 1,0 4 80,0-1 1,0 5-63,0-4 0,0 3 38,0-3 1,4 3 79,0-3 1,0 3-46,-4-3 1,4 3 7,0-3 1,-1 3-22,-3-3 1,4 1 32,0-1 0,0-2-113,-4 6 1,0-5 99,0 5 0,0-5-127,0 5 1,0-6 105,0 2 0,0-3 139,0-1 0,0 0-95,0-1 1,0-3-35,0 0 0,0-3 20,0 3 0,0-4-6,0 4 1,1-5 80,3 1 1,-3-2-66,3-2 0,1 1 32,-1-1 0,1 4-40,-1 1 0,-3-1-116,3-4 0,-3 1 35,-1-1 1,0 0-127,0 1 0,0-1 5,0 1 1,-1-1 103,-3 1-22,3-1-52,-9 0 73,3-4-60,1-2-338,-4-5 347,8 0 1,-3-1-724,5-3 841,0 3 0,5-10 0,2 5 0</inkml:trace>
  <inkml:trace contextRef="#ctx0" brushRef="#br1" timeOffset="17">15464 14299 6997,'-12'-6'10,"1"1"1,0 5 392,-1 0 0,5 0 248,-1 0-467,5 5 1,-5-3 279,4 6-288,0-6 0,0 8-129,0-2 1,0-2 71,4 2 0,0-4-100,0 3 0,0 1 52,0 3 1,0-3-258,0 0-151,6-1 252,0 5 1,5-6-248,1-2 196,-1-3 0,1-2 84,-1-3 0,-1-2 11,-2-6 0,1 1 96,-6-1 1,5 0 52,-4-3 1,0 2-80,-4-2 0,-2 2 188,-1 2 1,-4 0-42,-4 4 1,-1 2-276,1 5 1,-4 0 122,0 0 0,-1 1 59,5 3 0,1 2 60,2 6-143,3-1 0,5 0 0,0 1 0</inkml:trace>
  <inkml:trace contextRef="#ctx0" brushRef="#br1" timeOffset="18">15647 13956 7199,'-12'-5'205,"6"3"95,2-6 0,3 4 201,1-3-356,0 4 1,1-6 0,3 5 0,2-3-109,6 3 1,-5-4 60,1 5 1,-1-5-8,5 4 1,3-1 56,0 1 1,1 3-176,-5-3 1,0 3 78,1 1 0,-1 1-39,1 3 1,-2 2 3,-3 6 0,2-1 1,-5 1 1,0 3-74,-4 0 1,0 5 51,0-1 1,-4 3-78,0 1 1,-5 0 98,2 0 0,-7-1-17,-1 1 0,-1-1 7,5-3 0,0 1 125,-1-5 1,2 4-18,2-3 0,-1-5 76,6-3-168,-1-1 1,4 1 92,0-1-42,0-4 0,5 6-7,3-5 1,2 0-21,1-4 0,1 0 14,-1 0 0,0 0 10,1 0 1,-1 0-12,1 0 1,3-2 8,0-2 0,0 2-1,-3-6 0,-1 4 68,1-3-405,-1 4 123,0-2-728,-4 0 357,-2 4-1128,-5-4 1643,0 5 0,0 0 0</inkml:trace>
  <inkml:trace contextRef="#ctx0" brushRef="#br1" timeOffset="19">16081 13819 8012,'-12'-5'771,"6"3"-54,2-6-741,3 5 103,1-2 0,0 7 134,0 1 1,0 8-6,0 4 1,0 6-196,0 2 0,0 5-91,0 6 1,-4 2 95,0 2 0,-5-1-76,2 5 1,-4-2 17,0 2 0,0 1-317,-1-5 1,5-3 154,-1-5 0,0-4-463,-3 0 1,5-3 0,2-4 664,3-2 0,1-6 0,0 0 0</inkml:trace>
  <inkml:trace contextRef="#ctx0" brushRef="#br1" timeOffset="20">16240 14173 8147,'0'-11'0,"2"-1"-88,2 1 0,-3 0-335,3-1 768,2 1 1,-5-1 318,3 1 0,-3 5-183,-1-5-327,0 10 29,0-4 1,0 6-150,0 3 0,-5 3 5,-2 4 0,-4 5-147,0 3 0,0 4 77,-1 4 1,1-3-169,-1 3 0,2-4-34,3-4 0,0 1 143,3-5 0,3-3-427,-3-5 107,3 1 315,6-2 0,2-1-5,4-5 0,0-5 65,1-3 1,-1 2-36,1-1 1,-2-1 10,-3-3 1,4 0 124,-4 4 0,0-3-71,0 2 1,-1-2 131,2-2 0,2 5-81,-2-1 1,-2 1 82,2-5 0,-4 2 101,3 2-56,-4-2 93,2 9 10,0-4 1,-4 10 32,3 3 0,-3 3-41,-1 4 1,0 4-231,0 8 1,-1-2 108,-3 6 0,3-1-237,-3 4 1,-1-1 54,1-2 0,-1 1-91,1-6 1,2 5 78,-6-5 1,6 1-102,-2-4 0,-1-4-254,1 0 0,-4-9-132,5 2 533,-1-4 0,4-1 0,0-2 0</inkml:trace>
  <inkml:trace contextRef="#ctx0" brushRef="#br1" timeOffset="21">16994 14847 8122,'0'-6'-1070,"0"-4"1175,0 8 1,0-4 173,0 2 40,0 3-279,0-4 0,0 14 9,0 2 1,0 3 42,0-2 1,0 3-59,0 0 0,0 5 63,0-1 0,0 3-19,0 1 1,4 1 17,0 3 0,0-2-9,-4 5 1,0 1-76,0 3 0,0 0 68,0 1 1,0-5-183,0 1 1,0-2 94,0 1 0,0-2-111,0-5 1,0 0 67,0 0 1,0-4 26,0 0 0,0-5 34,0 1 0,0-2-21,0-2 0,0 0 12,0 1 1,0-5-1,0 1 0,1-5-77,3 0 85,-3 4 0,4-5-186,-5 6 0,1-6-133,3 2-235,-3-3-288,5-1 686,-6 0 1,5 0 0,1 0 0</inkml:trace>
  <inkml:trace contextRef="#ctx0" brushRef="#br1" timeOffset="22">17063 14767 8122,'-7'-5'-1128,"-3"4"847,4-4 0,-2 5 751,1 0-244,4 0 1,-3 0 24,2 0 0,3 1-76,-3 3 0,-1-2-43,1 6 1,0 0 85,4 3 1,-4 0-67,1 1 1,-1 3-141,4 0 0,0 1 106,0-5 0,0-3-188,0-1 1,0-3 7,0 4-153,0-6 107,5 3 1,1-6 84,6-3 1,-5-2 39,1-6 1,0 0-27,3-4 0,-1 3 132,-2-7 0,1 5-70,-6-4 1,1 5 155,-4-1 0,0 2-89,0 2 0,-1 5 210,-3 2-279,-2 2 0,-7 4-3,-2 2 1,2 3-481,-2 8 1,6-2 1,1 2 430,6 3 0,7-5 0,8 3 0</inkml:trace>
  <inkml:trace contextRef="#ctx0" brushRef="#br1" timeOffset="23">17474 14322 8114,'-6'-2'-557,"2"-1"476,-3 1 320,6-8 0,-4 8 316,5-6 452,0 6-685,0-9 1,-1 10 380,-3-3-449,3 3 129,-4 1-410,5 0 1,0 6 122,0 6 1,3 4-31,1 7 0,1 4 31,-1-1 1,-1 6-173,4-1 0,-4 0 100,1 0 1,1 1-170,-1-6 1,-1 1 14,-3-4 0,4-2 55,0-2 1,0 2-263,-4-6 0,0 0 100,0-4 0,4-3-1049,-1 0 890,1-6 1,1 3 394,3-5 0,2-5 0,1-1 0</inkml:trace>
  <inkml:trace contextRef="#ctx0" brushRef="#br1" timeOffset="24">17817 14288 7459,'-7'0'552,"2"0"1,1 1-254,1 3 0,-6 3-65,1 8 0,-2 3 83,-2 5 1,1 4-161,0-1 1,-1 10-78,1-2 1,-4 4-107,-1 0 0,-3-1 64,4 5 1,-5-1-196,1 0 0,1 3 75,-1-6 0,4 0-185,-4-4 0,5-5-9,-2-2 0,8-4-90,0-4 0,5-3 55,0-4 1,1-5-420,2 1 369,0-6 0,5-2 361,3-7 0,7-8 0,3-3 0</inkml:trace>
  <inkml:trace contextRef="#ctx0" brushRef="#br1" timeOffset="25">17931 14584 8030,'0'-11'312,"0"0"-115,0-1 1,0 5 184,0-1 1,-2 5 286,-1 0-417,-4 1 1,-4 4-205,-1 1 0,1 4 149,0 4 1,-5 6-187,1 2 0,-4 2 128,4 2 0,0 0-300,3 0 1,1 0 79,-1-1 0,6 0-106,2-3 0,3 1-173,1-4-77,0-1 307,0-4 0,5-4-90,3-4 1,3-3 13,4-3 1,-2-4 132,2-4 1,2-1-98,-2 1 1,0-2 60,-3-2 1,-1 2 112,0-2 0,-3 2-75,0 2 1,-2 0 184,2-1 1,-2 2 276,-2 2 175,-3 3 131,4 0-185,-5 4-179,0-4-204,0 5 1,4 1-50,0 3 0,0 2 23,-4 6 0,0 1-120,0 2 0,0 2-79,0 6 1,3 0 90,1 0 1,0 1-110,-4 3 0,0-3 82,0 3 0,0-3-93,0-2 1,1-2 66,3-1 1,-3-5 46,3 1 1,-3-6 63,-1-2 123,0-4 0,2 6-108,2-6 37,-3 1-508,4-4-1156,-5 0 922,0-5 637,0 4 0,5-9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5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5756 7024 8100,'-4'-8'-215,"1"1"295,-1 4 94,-1-7 1,0 7 535,-3-4-404,-2 4 1,5-3 55,-3 2 22,-2 3-165,4-4 0,-2 5-61,0 0 59,6 0 0,-5 0-201,4 0 0,1 5 34,-1 2 0,1 7-81,2 2 0,0 5 94,0 2 0,0 5-61,0 6 0,0 2 52,0 2 0,5-1-30,3 4 1,1 1-149,-1 4 0,2 0-28,-3-1 1,0 1-52,0 0 1,-3-4 63,4 0 1,-5-6-115,5 2 1,-5-3 41,0-5 0,3-2 11,-3-5 0,1 0 25,-4 0 0,-1-6 32,-3-1 1,2-4 193,-6 0 0,0-1-113,-3 1 0,-1-5 218,1 1 0,-2-4-182,-2 3 1,-1-4-269,-3 0 0,-3-1 92,3-2 1,-3-2-218,0-1 1,3-5 32,-1-7 0,7 2 386,-3-2 0,5-3 0,3-1 0,-2-8 0,4-2 0</inkml:trace>
  <inkml:trace contextRef="#ctx0" brushRef="#br0" timeOffset="1">5448 7686 8110,'6'0'-26,"-1"-1"302,-5-3 18,0 3 1,1-5-58,3 2 1,3 2 212,4-1 1,2 1-133,2 2 1,3 0-96,5 0 1,1 0-42,2 0 0,-2-1 0,3-3 0,0 2-86,-4-6 1,2 6 155,-6-2 1,3-1-428,0 1 0,-3-4 126,0 5 1,-5-5-725,2 4 0,-1-1 398,-4 1 0,3 3 375,-6-3 0,-3 3 0,0 1 0</inkml:trace>
  <inkml:trace contextRef="#ctx0" brushRef="#br0" timeOffset="2">6190 7595 7952,'-6'-5'20,"-1"4"222,4-3-76,1 2 1,-3 1 414,5-3 55,0 3 192,0-4-246,0 5-260,0 5 1,2 1-158,1 6 0,4 1-117,4 2 0,1-1 105,-1 5 0,4 0-175,0 4 0,2 0-297,-2-1 0,-1-3 252,5 0 1,-4-3-318,4 3 1,-5-5 188,2 1 0,-4-2 5,0-2 1,-1 0 82,1 1 1,-5-2 133,1-2 0,-4 0-77,3-4 0,-4 1 108,1-1 1,-2-3-270,2 3 155,-3-2-824,4-2 389,-5 0 1,-5 0-1,-1 0 1</inkml:trace>
  <inkml:trace contextRef="#ctx0" brushRef="#br0" timeOffset="3">6487 7652 8049,'0'-18'176,"-5"2"1,4 4 400,-3 1 1,3 3 282,1 1 232,-5 4-627,3-7 0,-7 10-171,6 0 1,-2 5-243,1 6 0,1 6 77,-4 2 1,-2 4-115,-7 3 0,2 0 159,-5 4 0,4-1-287,-4 2 1,0-1 84,-4-7 1,2 3-19,2-7 0,2 1 49,6-1 0,-4-2 40,-1-6 1,2 0-111,7 1 172,-3-1-321,3 1 0,1-5-29,2 1-587,3-6 1,2 3 43,3-5 788,2 0 0,6 0 0,-1 0 0</inkml:trace>
  <inkml:trace contextRef="#ctx0" brushRef="#br1" timeOffset="4">23584 16229 24575,'0'0'0</inkml:trace>
  <inkml:trace contextRef="#ctx0" brushRef="#br2" timeOffset="5">12437 13705 8343,'0'-6'-1103,"0"-4"1390,0 3-153,-5 1 1,4 0 403,-3 2-245,3 2-357,-4-3 197,4 5-94,-5 0 344,6 0-400,-5 0 0,4 2 130,-3 1 0,3 0-168,1 5 0,0 0 83,0 8 1,0-2 0,0 5 1,0 0 25,0 4 0,0 3-5,0 1 0,4 5-144,0-2 146,-1 3-18,-3 1 1,0-1-69,0-2 63,0 2 1,2-9-1,0 2-80,2-1 1,0-3 80,-4 1 0,0-4-87,0 0 0,4-3 60,0 3 0,1-5-124,-2 1 0,-1 1-13,1 0 1,-1-1 69,-2-4 1,0 1-164,0-1 196,0-5-43,0 5-217,0-10 29,0 4-353,0-5 1,0-5 614,0-3 0,-5-2 0,-2-1 0</inkml:trace>
  <inkml:trace contextRef="#ctx0" brushRef="#br2" timeOffset="6">12323 14219 8123,'-11'0'-394,"4"0"1,1 0 856,2 0-212,3 5 1,-4-2 33,5 4-75,0 1 0,0-1 0,1 1-5,3 1 0,2 1-94,6 2 1,-1-1-123,1 0 1,0 1 162,3-1 0,-2 1-185,2-1 1,-2 0 90,-2 1 0,-3-1-159,0 1 1,-2-1 103,2 1 1,-2-2-46,-2-3 1,-3 3 86,3-2-60,-3 2 29,-1 2 1,0-5 15,0 1 172,0-6-147,0 3 41,0-5 1,4-5-57,0-2 0,5-3 134,-2-2 1,2 1-126,-1-1 1,2-3 76,-2 0 0,2-2 192,1 2-192,1-3 1,-1-1 0,0 2 165,1 0 1,-1-2-55,1 4-269,-1 0 1,-3 5 292,-1 2-293,-4-2-293,2 8 1,-6 2 179,-3 8 0,-3 7-973,-4 4 1,0-1 1116,-1 1 0,6-5 0,1 3 0</inkml:trace>
  <inkml:trace contextRef="#ctx0" brushRef="#br2" timeOffset="7">11227 12940 8207,'-7'-5'-804,"2"3"709,5-3 457,0 5-173,-5 0 115,4 0-164,-4 0 379,5 0-419,0 5 27,0-3-6,0 8 6,0-4-44,0 6-59,0-1 33,0-5 0,0 5 4,0-4 0,0 0 3,0 0-42,0 1 1,0 3 13,0 1 0,0-1 29,0 0 1,0 1-53,0-1 0,-4 1 99,0-1 1,0 1-67,4-1 1,0 0 0,0 1 67,0-1-58,0 1-80,0-1 66,0-5 0,0 5 77,0-4-208,0 3 154,0 2-142,0-6 0,2 3 105,2-5 1,-2 3-1,4-1-135,-1 0 138,4-4-85,-2 9 60,4-5 0,1 5 80,-1 1-83,0-1 0,1 1 58,-1-1 1,-3-3 0,-1-2-40,2-1-9,1-1 0,2 0 10,-1-1 0,1 1-2,-1-4 1,4 0 5,1 0 1,0 0-6,-1 0 1,-2 0-8,2 0 1,-1-4 21,1 1 1,-2-2 4,2 1 0,-1 2 4,2-1 1,-4-2 4,3 1 1,2 0 120,-2 4-125,0 0-11,2 0 8,-4-5 0,7 4 0,-4-3-33,2 3 1,-4 1 0,3 0 15,-1 0 0,-3 0-24,2 0 45,3 0-15,-5 0 14,3 0 0,-3 0 4,2 0 1,-1 0-30,5 0-3,-5 0 0,6 0 1,-5 0-36,-1 0 0,3 0 0,-2-2-39,-1-2 89,-1 3 69,3-4-52,2 5 1,0 4-25,-3 0 167,-2 0-91,-2 1 1,2 0-139,2 2 1,-2 2 74,2-5 1,-2 4-188,-2-5 0,0 5 116,1-4 0,-1 1-31,1-1 0,-2-2 1,-1 5 26,-2-2 29,-4 4-30,7-3 0,-9 5 55,3 1-42,-3-6 1,-1 4 48,0-2-69,6 2 1,-5 1-33,3 1 20,-3-6 1,0 3-228,3-5 285,-3 0-22,4 1 114,-5-4 0,2 8-145,1-5 0,-1 5 138,1-2 67,-1 3-170,-2-3-173,5 3 100,-4-9 28,4 9 0,-4-8 53,3 1 12,-3-1-37,5-2-251,-6 0 241,0-5 0,0-2-1321,0-4 1363,0-1 0,0-4 0,0-2 0</inkml:trace>
  <inkml:trace contextRef="#ctx0" brushRef="#br2" timeOffset="8">12380 13625 8077,'-5'6'-733,"4"0"779,-9-6 117,8 0 324,-3 0-353,5-6 16,0 5 1,4-9 46,0 2 0,1-2-23,-1-1 0,-2 3-17,6 1 1,-5-1-13,0-3 27,4 4 1,-5-3-77,6 2 0,-4 2 138,3-2-95,-4 1-82,7 1 42,-9-5 1,9 5-2,-2-5 1,-2-1 0,2 1-28,1-1 1,1 2-172,1 3 0,1-4 81,-1 4 1,-3-2 103,-1 1 0,1-2 2,4 3-304,-1 1 237,-5-4 1,4 8 18,-2-6-27,2 6 0,2-7 5,-1 5 0,0 0 36,1 4-36,-6 0 0,4-4 0,-2 1 27,2 0 1,2 2-1,-1 1-2,0 0 0,1 0-133,-1 0 126,1 0 0,-1-4 36,1 0-47,-1 0 0,-5 4 1,4 0 9,-2 0 0,2 0-18,2 0 0,-5 2-3,1 1 0,-1 0-29,5 5 0,-1-1 45,1 5 0,-1-2-4,1-3-23,-1 3 0,-1-7 0,-2 5 1,4-5-36,-4 5 0,9-5-3,-6 0 0,0 2 3,1-1 1,-7 0-6,6-4 1,-2 0 44,3 0-15,-1 0 1,0 0 0,1 0 0,-1 0 0,1 0 0,-1 0 1,1 0 0,3 0 19,0 0-23,0 0 1,-2 0-1,2 0 0,-2 0-6,2 0 1,2 0-5,-2 0 1,0 0 17,-4 0 0,1 0-8,-1 0 0,1-4 19,-1 0 0,1-1-28,-1 2 1,0 1-1,1-1 0,-1-3-80,1 3 1,-5-5 74,1 4 11,0-5 0,2 7 41,-3-6-42,3 1 0,-3-1-17,4 0 11,-4 1 4,3-5 0,-5 1-147,2-1 139,4 6-20,-10-4 40,9 4-14,-9-6 0,8 5 129,-5-1 1,1 4 4,-1-3 0,-2-1-98,6-3 0,-6 3 47,2 0-53,-2 1 14,3-5 0,-3 1-49,6-1 47,-6-4-38,8 3 0,-8-3 41,2 4 1,-3-3 0,0 0 74,3 1 141,-3 1 0,4 2-195,-5-1 196,0 6-170,0-4 0,-1 9 99,-3-3-81,3-3-62,-4 6-6,5-4 30,-5 5-347,3-5 31,-3 4 31,5-4 36,0 0 154,0 3-141,0-3 121,0 0 0,2 4 92,1-3-293,-1-2 193,3 4 15,-5-3-476,0 5-628,5 0 1158,-4 0 0,9 0 0,-3 0 0</inkml:trace>
  <inkml:trace contextRef="#ctx0" brushRef="#br3" timeOffset="9">12654 14619 8014,'-6'-8'-146,"2"0"0,-1 5 309,1-5 1,0 4 83,4-3 0,0-1 468,0-3-488,0-1 1,2 1-99,2-1 1,-2 2 96,6 3 1,-4-2-163,3 5 1,-3-4 33,4 4 0,-5 1-83,5 3 22,0 0 30,3 0 0,0 5-160,1 2 0,-5 0 58,1 0 1,-4 1-153,3 3 1,-4 1 35,1-1 0,-3 1 18,-1-1 0,0 4 6,0 0 1,0 5 40,0-5 1,-1 5 11,-3-1 0,1 1 17,-4-1 0,1 2-38,-2-6 0,-2 4 42,2-4 0,2 4 54,-2-4 0,6-3-108,-2-4 391,3-1 12,1-1 0,0 5 0,1-10 316,3 3-402,2-3 1,5-1-89,1 0 0,-1 0 28,1 0 0,-1 0-191,1 0 1,-1 0 109,0 0 0,2 0-156,2 0 1,-2 0-9,2 0 1,-2 0-19,-2 0 1,-3 0-33,0 0 1,-5-4 27,5 0-1279,-5 1 646,2 3 750,-5 0 0,-6 5 0,0 1 0</inkml:trace>
  <inkml:trace contextRef="#ctx0" brushRef="#br3" timeOffset="10">13123 14447 8016,'-12'0'1177,"6"-5"-721,1 4-310,5-4 0,0 6 76,0 3 1,0-1-129,0 4 1,-4 6 18,0 6 1,-1-1-154,1 1 1,-1 4-44,-2 3 0,-6 6 64,5-2 1,-6 0-229,3 0 1,-1 0 109,-3 5 0,6-5-220,2 1 1,-1-6 147,-3 2 0,4-7-14,4-1 0,-3-5 79,3 1 0,-1-2-108,4-2-138,0 1 102,0-1-382,0-4 670,0 3 0,0-9 0,0 4 0</inkml:trace>
  <inkml:trace contextRef="#ctx0" brushRef="#br3" timeOffset="11">13328 14721 8016,'6'-11'0,"0"0"297,-6-1 1,3 1 342,1-1-292,0 1 0,-5 1 231,-3 2-337,-2-2 1,-6 9-150,1-3 1,-2 3 103,-2 1 1,2 5-277,-2 2 0,-3 5 100,-1 3 0,1-1-210,-1 5 1,5-5 19,-1 1 1,6 2-88,2-2 1,3 0-242,-4-3 308,6-1 0,-2-1-70,8-2 0,-2-2 39,6-2 1,-1-3-24,5 3 0,1-4 104,2-4 0,-3 2 152,4-6 0,0 0-20,-1-3 0,2 0 117,-2-1 0,-2 1-91,2-1 156,-2 1 1,-3-1 204,-3 1-218,-1 5 534,-6 1-142,0 5 1,-4 5-427,0 2 0,-1 3-45,1 2 0,3-1-180,-3 1 1,-1 0 71,1 4 0,0-2-55,4 5 0,0-4 13,0 4 1,0-4-210,0 4 0,-1-4 41,-3 4 1,3-5-75,-3 2 0,3-4 76,1 0 1,-1-1 123,-3 1 1,3-5 660,-3 1-330,2-6-60,2 3 1,0-3 59,0 2 138,0-3 39,0 4-1608,0-5-209,6 0 1418,-5 0 0,9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5893 11763 7744,'-6'-6'-288,"1"1"1,3 5 1012,-1 0-117,1 0-43,-3 0 138,5 0-341,-5-5-57,4 4-134,-4-4 1,5 6 22,0 3 1,1 3-23,3 9 1,-1 1-150,4 6 95,1 0 1,-1 9-163,1 2 0,-2 3 130,2-3 1,1 4-87,-5 0 0,3 4 105,-3-4 1,0 0-273,-4-4 0,1 1 54,3-1 1,-3 0-122,3 1 1,-3-2 11,-1-3 0,0-2 13,0-5 1,0-2 162,0-2 0,0-2-34,0-6 1,0 1 69,0-1 1,-4-3-57,1-1 0,-2-3-222,1 4 1,1-6-404,-4 2 137,-1-3 1,-3-1 553,-1 0 0,1 5 0,-1 2 0</inkml:trace>
  <inkml:trace contextRef="#ctx0" brushRef="#br0" timeOffset="1">5665 12357 8139,'-12'-11'0,"5"3"439,-1 1 122,6-1-1,-4 2-170,6-4 0,6 8-150,1-1 1,8 3 51,4 3 1,3-1-23,1 1 1,1-1-165,3-2 0,3 3 134,8 1 1,-2-1-100,2-7 0,-4 1 41,-4-4 0,2-1-94,-5-3 1,-1-1-53,-3 1 1,-5 3-152,-3 1 0,-3 3-1153,-5-4 735,4 6-1679,-10-3 2212,4 5 0,-10 5 0,-2 1 0</inkml:trace>
  <inkml:trace contextRef="#ctx0" brushRef="#br0" timeOffset="2">6373 12472 8018,'-7'-5'-219,"1"3"-19,2-2 0,2 2 332,-6-2 1,4 3 478,-3-3-7,4 3-56,-2 1 320,0 0-303,4 0-400,-4 0 0,5 1 119,0 3 0,0-2-245,0 6 0,5 0 82,2 3 1,0-3-70,0-1 0,1 1-199,3 3 0,2-3 133,2-1 0,-2-3-137,2 4 1,-6-4 57,-1 3 1,-1-4-6,5 1 1,-5-3 53,1-1 1,-4 4-437,3 0-158,-4-1 234,2-3 1,-4 0-175,3 0 616,-3 0 0,4-5 0,-5-1 0</inkml:trace>
  <inkml:trace contextRef="#ctx0" brushRef="#br0" timeOffset="3">6681 12414 8018,'0'-6'-88,"0"1"277,0 0 1,-1 4 15,-3-3 0,2 3 263,-6 1-322,0 5 0,-2 1-133,3 5 0,-4-3-248,4 0 161,2-1 74,-5 5 0,5-1-205,-3 1 149,-2-1 1,8-3-210,-1-1 104,-4 1-9,6 3 1,-8-3-182,5-1 0,-3-3-263,3 4 614,-5 0 0,3 3 0,-6 0 0</inkml:trace>
  <inkml:trace contextRef="#ctx0" brushRef="#br0" timeOffset="4">6533 12586 8018,'6'0'58,"-1"-5"203,-5 3 167,0-3 1326,0 5-1547,0 5 1,4 2 28,0 4 1,0 1-97,-4-1 0,1 0-132,3 1 1,-3 1-185,3 2 152,-3-2-45,-1 8 1,0-4-269,0 2 264,0 2 0,0-7-45,0 5 0,0-5 73,0 1 1,0-2 78,0-2 0,1 0-52,3-4 432,-3 3-188,4-8-202,-5 3-901,0-5-834,0-5 1711,0 3 0,0-8 0,0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70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16435 11626 6858,'-7'0'749,"2"0"0,0 0-731,-2 0 97,1 0 0,0 0 663,2 0-275,3 0-440,-4 0 22,5 0 0,5 0 51,3 0 1,2 0-32,1 0 1,6 0-119,2 0 1,0 0 110,4 0 0,-2 0-5,10 0 0,3 0 58,4 0-63,5-5-219,3 4 1,6-9 4,5 2-1071,-5 3 1214,4-5 0,-7 5-134,8-3 1,-7 3-38,3 5 1,-1-3 57,-2-1 1,0 0 43,0 4 0,-3 0-151,2 0 1,3 0-38,2 0 196,-4 0 1,6 0-64,-2 0-889,1 5 940,3-4 102,-1 4 0,1-5 129,3 0 0,1 0-216,3 0 0,-32 0 0,1 0 189,31 0 0,-8-3 244,-4-1 0,-2 0-355,-5 4 0,1-1-42,-9-3 69,0 3-28,-9-5 0,3 6-73,-6 0 59,1 0 216,-9 0 0,2-3-39,-5-1 1,4-1 504,-3 1 1,-1 3-589,-4-3 1,-1 1 905,-2 0-710,2 1 301,-9-3-500,4 0 49,-5 4-197,0-4-2118,0 5 2113,-5-5 1,3 3 228,-6-1-187,1-4 1,-5 5 117,1-6 1,-4 6-168,-1-2 1,0-1-15,1 1 0,2-4-109,-2 5 151,2-1-1,2-1 0,3 3 169,0-1 4,1-4-54,0 6-45,-3-4 1,8 5 69,-6 0 338,6 0-420,-9 0 1,9 0 58,-6 0-250,6 0 203,-3 0 29,5 0 0,5 4 1,2-1 1,7 6-4,1-1 1,6-2-9,-2 2 0,2-4 139,2 3 1,0 0-136,0 0 0,-4 2 10,0-5 1,-1 0-121,1-4-48,2 5 144,-3-4 1,0 4-194,-3-5-25,-2 0 109,-2 5 0,-3-3 1,-1 1 0,0 0 23,0 1 2,4-3 1,-6 5 70,2-2 1,0-3 22,-4 3 1,-1-1 173,1 1 0,-1-3-190,-2 4 650,0-5-560,0 5 0,-2-4 200,-1 3-165,1-3-88,-8-1 1,4 2-33,-6 1 0,5-1-163,-1 1 0,4 0-56,-3 1-62,-1-3 245,-3 4 0,-2-1-200,-2 0-25,2 5 145,-3-8 1,-1 9 6,-2-2 1,1 1-48,-1-2 1,0 3 4,-4-2 0,6 2-13,1 2 0,0-5-17,1 1 1,-4-2-211,4 2 19,-1 2 246,5-9 1,-1 8-549,1-5 282,5 5-368,-4-8-222,8 4-256,-3-5-244,5 0 1419,0 5 0,5-4 0,2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14:37.79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2593 15909 8351,'-2'-10'-612,"-2"2"986,3-2 1,-4 8 346,5-6-137,-5 6 0,4-5 195,-3 4 228,3 1-699,1-3 0,-4 10-46,0 3 0,-1 7 98,1 4 0,3 4-99,-3 4 1,-2 3-130,-2 8 1,-1-1 52,2 5 0,-3 0-218,2 3 1,-1 0 86,1-3 1,0 0-114,4-8 0,-4 1-281,4-8 1,0 2 198,4-6 0,-3 1-518,-1-9 132,0 1-602,4-5 141,0-5 456,0-1 0,0-6 7,0-3 1,0-2-149,0-5 1,0-6 201,0-2 1,1 1 222,3-1 1,-3-4 247,3-3 0,3-1 0,-6-1 0,4-1 0</inkml:trace>
  <inkml:trace contextRef="#ctx0" brushRef="#br0" timeOffset="1">2501 16069 8260,'0'-23'-422,"1"0"-53,3 1 1,-2 0 599,1 3 0,-1-1 600,-2 4 1,0 1 338,0 4-245,0 4 145,0-3 166,0 9-415,0-4-303,5 15 1,-3 3-12,6 10 1,-1 5-150,5 2 1,-1 4 5,1 4 1,3-1-7,0 5 1,4-1-184,-4 1 1,6 1-13,-2-5 0,2 4-205,2-4 1,-4-1-173,0-7 0,0 2 230,4-6 1,-4 0-51,0-7 0,-4 1 75,4-5 1,-6 1-721,-1-5 524,-1 0 0,-6-3-761,3 0-328,-3-6 303,-5 3 0,-5-6 325,-3-3 1,-2-1 721,-2-3 0,-9-7 0,-3 3 0</inkml:trace>
  <inkml:trace contextRef="#ctx0" brushRef="#br0" timeOffset="2">2467 16412 8184,'-8'0'773,"1"0"-39,4-5-16,-7 3-522,9-8 1,-3 9-16,8-3 0,3 3 26,9 1 0,-2-1-107,5-3 0,5 3-295,6-3 1,-1 3 190,2 1 1,-2-4-643,1 0 0,3-1-20,-2 1 1,-3 1-938,-2-4 1603,4-1 0,-1-3 0,5-1 0</inkml:trace>
  <inkml:trace contextRef="#ctx0" brushRef="#br0" timeOffset="3">3346 15966 8126,'-3'-11'18,"-1"0"1,0 3 602,4 0-353,-5 6 1,2-7 275,-4 5 0,-1-4-104,-3 5 0,-1-1-361,1 4 1,-6 0 19,-2 0 1,-2 0-66,-2 0 1,-1 5 58,-3 3 0,3 2-207,-3 1 0,4 1-13,4-1 0,3 0 115,5 1 1,-1-1-49,1 1 1,1 0 48,2 4 1,3-4 51,5 3 0,0 2-16,0-2 1,1 0 12,3-3 0,6 3 32,5 0 1,7 1-4,1-5 1,1-3-42,6-1 1,1-3 11,3 4 1,0-5 0,1 5 0,-1-5 8,0 0 0,-3 2 21,-1-1 1,-8 4-55,0-4 0,-6 5-1,-1-2 1,-8 3 17,-3 2 1,-4 3-6,-4 0 1,-3 5-32,-8 0 0,-4 1 34,-8 2 1,-2 4-96,-6-1 1,1 1 76,0-4 0,3-4-117,1 0 0,6-7-29,1 0 1,2-2-586,5-6 328,1 0 1,5-6-334,2-1 1,4-4-483,8-4 1207,3-1 0,4-4 0,0-2 0</inkml:trace>
  <inkml:trace contextRef="#ctx0" brushRef="#br0" timeOffset="4">3895 15955 8092,'-6'-11'915,"5"-6"-1029,-4 4 1,5-3-5,0 4 1,0 5 991,0-1 1,-4 4-312,0-3 1,-1 3-99,2-4 1,0 6-341,-5-2 1,1 3-179,-5 1 1,1 1-86,0 3 1,-6 2 128,-2 6 1,1-1-82,-1 0 1,0 1 31,-4-1 0,4 4-7,0 1 1,5 0 54,-1-1 0,4-2 28,3 2 0,-1-2 25,5-2 0,1 1 24,3-1 1,1-1 110,3-2 1,3 2-128,8-2 0,-1 2 87,5 1 1,2 0-61,5-4 0,-1 3-36,1-2 0,2 1 9,-1-2 1,3 4-4,-3-4 0,1 3-19,-2 2 1,-3-1-94,0 1 0,-1-1-69,-7 0 0,-4 1 82,-3-1 1,-6 5 19,2-1 0,-8 4 68,-3-4 1,-10 5 98,-5-1 1,-6 2-69,-7-2 0,1 1 19,0-5 1,-4 0-61,0-3 1,-3-2 11,7-2 0,-2 1-650,10-6 1,4 1 280,7-4 1,2 0-1805,2 0 2134,4-5 0,2-6 0,5-7 0</inkml:trace>
  <inkml:trace contextRef="#ctx0" brushRef="#br0" timeOffset="5">4180 15944 8212,'-6'-7'459,"1"-3"707,5 9-223,0-4-126,0 5 0,0 5-329,0 2 1,1 5-197,3 3 1,-3-1 105,3 5 1,1 4-226,-1 4 0,-1 8 74,-3-1 1,0 3-212,0-3 0,0-1 151,0-2 1,4 2-78,0-3 1,5-2-117,-1-1 1,2-3-162,1-1 0,2-2 83,2-2 0,-2-2 76,2-6 0,3-4-5,1-4 0,2-1 1,2-2 1,1-2-63,3-1 0,-2-7 103,6-6 0,-2-4-49,1 1 1,-2-3 53,-5 0 0,-1-1-11,-3 0 1,-3-4-38,-4 1 0,-6-6 11,-2 1 1,-3-2-292,-1-1 0,-1 5 97,-3 2 1,-2-1-334,-6 2 0,2 4 186,3 7 1,-2 2-973,5 2 156,-5 4 565,8-3 1,-4 10 43,5 0 0,1 5 551,3 7 0,7-1 0,7 1 0</inkml:trace>
  <inkml:trace contextRef="#ctx0" brushRef="#br0" timeOffset="6">5002 15932 8230,'-5'-11'243,"4"-1"364,-3 1 520,3 4-331,1 2 417,0 5-710,0 5 1,0 7-207,0 7 0,0 8-69,0 3 1,0 3-32,0 1 0,1 4-37,3 0 1,-3 4-103,3-4 0,-1 2-54,0-2 0,0-4 21,5 0 0,-6-1-130,2-6 1,1-2 26,-1-6 1,3-2-394,-3-6 0,1-1-552,-1-2-502,-3 2 305,4-9 329,-5-1 0,-1-10 22,-3-5 1,2-1 868,-6 0 0,-4-1 0,-6-6 0</inkml:trace>
  <inkml:trace contextRef="#ctx0" brushRef="#br0" timeOffset="7">4991 16046 8182,'0'-11'241,"0"-1"100,0 1 1,0 3 1439,0 1-1233,0 4 0,0-1-110,0 8 1,4 6-159,0 6 0,4 3-39,0-4 0,2 5-195,2-1 1,-1 3 94,0 1 0,6-2-286,2-2 1,3-1 39,0-3 1,1-6-88,0 3 1,-4-9 35,0 1 1,0-4-149,4-4 1,0-2 140,0-5 1,0-2 90,-1-2 1,-3 1 189,0-5 1,-5 1-109,2-1 0,-4-1 210,0 4 1,-1-4 30,1 1 0,-5-3 12,1 0 1,-1 0-127,5 3 0,-5 3 13,1 4 1,-4 2 41,4 2-23,-6 3-218,8 5 1,-9 10 94,3 6 0,1 4 198,-1 3 1,0 6-57,-4 5 0,0 1-24,0 3 1,0 1-101,0-1 1,4 0 1,0-4 0,1-1-35,-2-2 1,3-3-181,1-5 1,3-4-283,-2 0 1,-2-5 205,2 1 1,-4-6-659,3-2 0,-4-3-1064,1 4-426,-3-6 2373,4 3 0,-4-5 0,4 0 0</inkml:trace>
  <inkml:trace contextRef="#ctx0" brushRef="#br0" timeOffset="8">5870 15921 7125,'-6'-7'2571,"1"-3"-1604,5 9-164,0-4-496,0 5 1,1 5 85,3 3 0,-1 5-79,4 3 1,-3 8 146,4-1 0,-5 7-240,5 1 0,-5 3-104,0 4 0,2-3-152,-1 4 0,0-4 120,-4-1 0,1-3-492,3-1 1,-3-4 6,3 0 1,-3-5-179,-1-2 0,0-5-121,0 1-238,0-3-285,0 0-652,0-6 1874,0-1 0,6-10 0,0-1 0</inkml:trace>
  <inkml:trace contextRef="#ctx0" brushRef="#br0" timeOffset="9">6167 16046 8054,'-6'-11'517,"-4"-1"-244,9-4 1,-5 3 359,6-2 0,0 6 965,0 2-598,0 4-429,0-7 0,0 10-191,0 0 0,2 6-251,2 9 1,-3 7 218,3 5-308,2 9-373,-5-5 623,9 8-205,-8-4 0,6 3-82,-4 0 1,4 0-27,-4-4 1,3-1-61,-3-3-221,5-2 1,-8-6 74,3-3 120,2-3 0,-4-8-258,2 0 313,-3-6 293,-1 3 0,0-6-384,0-3 126,0-2 1,0-7-21,0-2-202,-5 2 230,3-8-17,-8 3-221,4-5 213,-5-5 1,-1 4-50,1-3 262,-1-2-215,1 0 0,3 0-41,1 2 254,4-2-215,-2 10 0,5-6 178,0 9 9,0 6-128,0 0 93,0 9-100,5-4 1,3 6-12,7 3 16,-2 2 0,9 7 18,1 2-127,-5 3 100,14 5 0,-9 1 9,7 2-67,3-1 53,-9 8 0,9-9-53,-2 2 0,-3-2-97,-2-1 0,2-4 411,-1 0 8,-6-5-214,1-2 0,-6-3 132,3-6 1,-2 1-130,-6-4 566,-4 0-376,3 0 0,-8-6 220,6-6 86,-5 1-225,2-11 0,-5 5-154,0-6 15,0-5 3,0 4 0,-5-9-300,-3 2 68,-2 3-596,-2-10 258,1 8 262,-6-9 0,5 6 2,-3 2 0,6 3-154,1 5 1,4 3-24,-3 5-714,4 0 173,-2 8-612,5 1 596,0 1 1,1 5-1163,3 0 1074,7 5 350,7 1 582,5 1 0,5 3 0,1-4 0</inkml:trace>
  <inkml:trace contextRef="#ctx0" brushRef="#br0" timeOffset="10">7264 15909 8062,'-10'-11'0,"2"-1"1334,3 6-551,5-4-341,0 9 1,-1-4 699,-3 5-585,-3 0-210,-4 0 0,0 0 5,-1 0 1,-8 1-4,-3 3-404,-7 7 99,0 7 1,-8 6 95,0 3 0,1-2-126,7 5 1,2 2 26,5 6-10,5-2 1,3 3-163,8-5 0,-2 1 62,5-1 0,5-4-122,7 1 0,3-2 79,4 1 1,4-2-84,8-5 1,-2 0 88,6 0 1,-1-7 30,5-4 0,-1-2-25,0-6 198,0 0-148,1-4 1,-5-2-63,1-2 424,-6-2-202,3-5 0,-10-1 445,-3 1-384,-2-1 1,-7 5 54,-2-1 0,-3 1 67,-1-5 1,-6 1-811,-6-1 371,-4 1 0,-11 3-278,0 1 1,-4 4-470,0-1 0,5 3 10,3 1 0,1 0 883,7 0 0,0-5 0,3-1 0</inkml:trace>
  <inkml:trace contextRef="#ctx0" brushRef="#br0" timeOffset="11">8577 15704 8038,'-5'-12'0,"4"5"105,-3-1 1,-1 0 172,1-3 0,-1 3 459,1 1-276,3 4 664,-4-7-209,5 9-81,0-4-450,0 15 0,5 3 105,2 9 1,4 3-101,0 1 0,0 7-122,1 5 1,1 5-10,2-1 0,-2-1-29,2 1 1,-3 0-207,0 3 0,-1-3 235,1 0 1,-1-5-281,1 1 1,-2-4-60,-3-3 1,3 0-80,-2-4 1,-2-4-186,2-4 1,-2-5 175,2 1 1,-3-2-385,-5-2 1,4-3 198,0-1-1686,-1-4 823,-3 2-1399,0-5 1902,-5-5 1,4-1 712,-3-6 0,-2-4 0,0-2 0</inkml:trace>
  <inkml:trace contextRef="#ctx0" brushRef="#br0" timeOffset="12">9000 15784 8038,'11'-23'684,"-5"0"-479,-2 0 1,1 0-175,-1 0 1,5 2 240,-1 2 1,-2 2 395,2 6 1,-6 3 342,2 1 147,2 4-703,-4-2 0,3 14-167,-5 2 1,0 10-76,0 2 0,-4 4 32,0 8 0,-5 3-169,1 0 1,-5 9-63,-3-2 1,-3 4-106,4-4 1,-4 5-323,4-1 0,-2 1 347,2-4 1,4-6-561,-1-2 1,1-2 288,3-2 0,3-6-204,1-5 1,-1-2-256,1-5-292,1-1-117,3-4-286,5 1 1209,1-6 282,5-1 0,1-10 0,-1-1 0</inkml:trace>
  <inkml:trace contextRef="#ctx0" brushRef="#br0" timeOffset="13">9399 16149 7986,'0'-16'0,"0"3"189,0-2 0,2-2 276,1 2 1,-1 0-77,2 3 1,-3 1 157,-1-1 1,-4 1 166,0 0-416,-5 4 1,2-2-114,-9 6 1,2-1-67,-5 4 1,0 1-129,-3 3 1,-1 3 66,0 9 1,4-2-64,0 5 1,1 0-44,-1 4 0,3-1-57,4 1 1,6 4 73,2 0 0,3-1-46,1-3 0,0-1-5,0-3 1,5-3-146,2-4 0,4 2-18,0-3 1,2 2 69,2-10 0,-1 1 35,5-4 0,-4 0 92,4 0 1,-4-4 89,4 1 0,-3-10-68,3 2 0,-5-3 131,1 2 1,-2-3-86,-2 0 1,-1-4 22,-2 3 1,1 0 135,-6 1 0,1 2-2,-4-2 191,0 2-101,0 2-66,0-1-133,0 6-170,0 1 124,-5 15 1,3-1-14,-6 10 0,5-1-26,0 1 1,1 1 29,2-5 1,0 4-126,0-3 0,2-1 12,1-4 1,4 1-110,4-1 0,1-3 114,-1-1 1,4-4-17,1 1 0,0-3 107,-1-1 0,-1-5-14,5-3 1,-4-2 73,4-1 1,-1-2-111,1-2 1,2 1 317,-6-5 0,0 5 43,-4-2 0,-3 0 322,0 1-385,-1 0 1,0 3 284,-4 1-420,4 4-172,-6 2 0,8 7-40,-5 1 1,1 7 123,-1 6 1,-2 4-7,6-1 1,-2 3-21,2 0 1,2 1-20,-2 0 0,-2-1 2,1-3 0,-3-1 33,4-3 0,-6-3-88,2 4 1,-2-7-361,-2-2 346,0-4 41,0 2 14,-6-15 0,4 1-12,-6-10 1,4 0 14,-3-4 1,4 0 91,0 0 1,1-1 188,2-3 1,0 3-111,0-2 0,2 2-41,1 1 0,4 5-257,4 3 1,4 2 125,1 2 0,3 4-77,-4 3 0,5 3-224,-1 1 1,4 1-393,4 3 0,2 3 727,5 4 0,5 5 0,2 2 0</inkml:trace>
  <inkml:trace contextRef="#ctx0" brushRef="#br0" timeOffset="14">10359 15647 8038,'0'-12'733,"0"1"-158,0-1-5,0 6 0,0 0 175,0 2 73,0 3-358,0 6 0,0 2-86,0 8 0,4 3-84,-1 1 1,1 4-69,-4 4 0,1 1-1,3 2 1,-3 7-50,3-3 0,1 7 13,-1-3 1,0 4 189,-4-4-308,5 5 24,-4-7 0,8 3-202,-5-5 0,1-1 100,-1-2 0,-3 0-188,3-4 0,-3-4 44,-1-4 1,2-4 138,1 4 1,-1-5-45,1 1 0,-1-2-70,-2-2 81,0 1 1,0-5 9,0 1 118,0-5 0,0 3-79,0-2 272,0-3-225,0 4 1,1-5 61,3 0 26,-3 0-57,4 0 1,-5 1 82,0 3 29,5-3-8,2 4 1,4-5-77,0 0 1,5 0-83,-1 0 0,0 0-29,-4 0 0,5 0-163,-1 0 0,0 0-122,-3 0-30,-1 0 1,-3 0-844,-1 0 0,-4-1 498,1-3 1,-4 3-707,-4-3 0,0 3 171,-7 1 1200,2 0 0,-18 0 0,3 0 0</inkml:trace>
  <inkml:trace contextRef="#ctx0" brushRef="#br0" timeOffset="15">10393 15589 8059,'0'-11'61,"1"1"173,3 2 0,-3-2-50,3 3 1,2 0 0,2 0 0,-2 0 218,2 0 0,0-2-171,3 5 1,1 0 5,-1 4 1,0-4-32,1 0 1,-1 1-30,1 3 1,-5 0-107,1 0-500,-1 0-615,5 0 1,-5 0 91,1 0 951,-5 5 0,2 1 0,-5 6 0</inkml:trace>
  <inkml:trace contextRef="#ctx0" brushRef="#br0" timeOffset="16">10838 15658 8038,'-5'-11'2714,"4"4"-1744,-4-3-245,5 9-318,0-4 0,5 11-55,3 6 0,-2 0 160,2 7 0,-1 2 79,5 5 1,0 3-163,4 6 1,-4-5-139,3 1 0,2 3-109,-2 4 1,4-4-184,-4-3 1,5-2 4,-5 1 0,1-1-80,-1-2 1,-2-3 126,2 3 0,-2-7-128,-1-1 0,-1-4-506,0 4 411,1-5 0,-1 3-245,1-6 1,-5-4-447,1-4-372,-6-1-41,9-2-716,-10 0 791,9 0 85,-9 0 1116,4-5 0,-10-2 0,-1-4 0</inkml:trace>
  <inkml:trace contextRef="#ctx0" brushRef="#br0" timeOffset="17">11158 15761 7984,'-5'-24'135,"4"-3"0,-8 13 113,5-5 1,0 9 184,4-2 1,-1 9 610,-3-1 0,3 1-416,-3 0 1,2 1-188,-2-2 0,1 8-181,-4 4 0,3 7-53,-4 4 1,1 8 28,-5 3 0,1 3-86,-1 1 0,1 6-112,0 2 0,0-3 57,4-1 0,-3-2-178,2-2 0,-2-1-417,-2-3 0,0 2 302,-3-5 0,6-2-224,-3-6 0,3 1 171,-2-4 0,1-1-641,2-4 0,3-3 144,5 0 1,0-5-823,0 5 803,0-6 767,0 9 0,5-10 0,2 4 0</inkml:trace>
  <inkml:trace contextRef="#ctx0" brushRef="#br0" timeOffset="18">11375 16115 7954,'0'-12'783,"-5"6"1172,4 1-1297,-4 5 1,5 1-233,0 3 0,4 2-87,-1 6 0,2 4-103,-1 3 0,-2 4-71,1 4 0,2-3 17,-1 3 0,4 1-67,-4-2 1,3 1-10,-3-4 1,4 0-243,-5-1 1,5-4-990,-4-3 882,5-2 1,-7-3-1201,6-2 1016,-6-3 1,5-5-715,-3 0 1,-3-5 1140,3-3 0,-3-2 0,-1-1 0</inkml:trace>
  <inkml:trace contextRef="#ctx0" brushRef="#br0" timeOffset="19">11444 15932 7954,'0'-11'396,"0"-1"-159,0 1 1446,-5-1-1110,3 6 1,-3 0-214,5 2 84,0 3 389,0-4-833,5 15 0,2-3 0,4 10 0</inkml:trace>
  <inkml:trace contextRef="#ctx0" brushRef="#br0" timeOffset="20">11649 15510 8006,'-11'-17'401,"-1"4"0,6-3-210,2 4 0,3 5-14,1-1 1,0 4-108,0-3 0,1 4 1505,3-1-1055,2-2 1,10 5-224,-1-3 0,0 1-150,-3 0 1,3 1 9,0-1 0,5 1-150,-1 2 0,-1 0 65,1 0 1,-4 0-53,4 0 0,-5-1 11,2-3 1,-4 3-46,0-3 153,-6 3 157,4 1-85,-9 0-85,5 0 1,-5 0 126,3 0 1,-3 5-81,3 3 1,-3 2 75,-1 1 1,0 6-100,0 2 1,0 4-21,0 3 1,0 7 86,0 5 1,0 9 33,0-1 0,-1 3-64,-3 1 0,3-2-211,-3 5 0,3-3 68,1 3 1,0-8 58,0 0 1,1-2-103,3 3 1,2-5 42,5-3 1,-3-4 15,0-4 0,-1-2 22,5-5 1,-5-1 62,1-3-23,-1 2 1,1-8 155,0 2 1,-6-6 675,2-1-599,-3-6-15,-1 3 51,0-5-284,-5 0 1,-1 0-76,-6 0 0,-4 0-189,-3 0 0,1 0 34,-1 0 0,-1 0-99,-7 0 1,3 4-616,-3 0 0,3 4 369,1-4 1,1-1-1039,-1-3 1,5 0 152,3 0 1,6 0-1386,1 0 2738,6 0 0,-8-5 0,3-1 0</inkml:trace>
  <inkml:trace contextRef="#ctx0" brushRef="#br0" timeOffset="21">12460 15818 8010,'-16'-12'0,"7"2"0,-3 3 509,3-3-253,3 3 1,0 1 464,2 2 278,3-2-193,-4-1-401,5 1 171,0 1 270,0 5-618,5 0 151,1 0-180,11 5 0,-2 1 143,8 6-299,-3 4 35,13-3 1,-8 5 319,6-3-430,-6-2 60,8 3 0,-5-3 278,3 2-291,-4-2 31,1 3 1,-7-8-103,1-1 0,-6 1 42,-1 4 0,-4-1-71,-3 0 0,1-3-37,-5 0 0,-1-5-29,-3 5 0,-1 0 120,-3 3 0,-7-3 13,-8-1 1,-3 2 30,0 6 0,-6-2 2,-3 2 0,-2-2-15,-1-2 0,-4 1 3,0-1 1,1 1 6,7-1 1,0-1-65,4-2 1,5 1-136,-1-5 0,10-1-88,1-3 1,6 0-1047,-3 0 106,5 0 1,0 0 513,6 0 1,4 0-357,4 0 1059,1 0 0,4 0 0,2 0 0</inkml:trace>
  <inkml:trace contextRef="#ctx0" brushRef="#br0" timeOffset="22">13282 15829 8022,'7'-11'0,"-2"-6"724,-5-2-677,0 3 2420,0-1-885,0 11-388,0 1-815,0 5 0,-5 9-85,-3 2 0,-2 13-107,-1 3 0,-1 5 56,1 2 1,1 2-174,2 2 1,-2 1 119,2 3 0,3 0-202,1-8 1,3 5-9,1-8 0,0 3-59,0-7 1,9-1-71,2-3 1,8-5-169,0-3 0,4-3 68,4-5 0,2-2 60,5-5 1,1-5 150,-1-2 0,4-9-40,0-3 0,-5-2 227,-6-2 0,-1-4-65,-3 1 0,-2-6-94,-10 1 0,-5-5 187,-2-2 1,-3-2 184,-1 2 0,-6 1-249,-5-5 1,-11 6-283,-8-2 0,-5 7-561,-3 4 1,-2 10 423,-6 5 0,5 6-460,3 6 1,-1 5 284,1 3 1,1 8-1571,7 7 2051,7 0 0,0 9 0,5-3 0,2 4 0,-1 4 0</inkml:trace>
  <inkml:trace contextRef="#ctx0" brushRef="#br0" timeOffset="23">14904 15806 8004,'0'-17'295,"0"0"1,0 6 59,0-1-96,0 1 1,0 3 673,0 1-168,0 4 1,1-2-281,3 5 0,-1 6-37,4 6 1,0 1-111,0 6 0,2 1 5,-5 7 0,4 2-303,-4 5 0,-1-1 134,-3-3 0,0 3-94,0-2 1,0-2-31,0 2 0,0-6-160,0 2 0,0-3-83,0-1 0,0-2-194,0-2 1,-3-2-41,-1-6 0,0-3-834,4-1-149,0-4 966,0 2 0,-4-6 41,0-3 0,0-4 169,4-7 1,0 1 154,0-5 0,0 0-5,0-4 1,0-4 164,0 1 0,0-6 33,0 2 0,0-2 289,0 1 0,4 0 154,0 4 1,0 0-231,-4 5 1,0 4 196,0 3 1,1 3 209,3 5-344,-3-4 0,6 10-160,-4-3 1,4 6-212,4 5 1,1 1 192,-1 7 1,4 3-127,0 1 0,6 6-30,-2 2 1,1 0 51,-1-5 0,3 5-176,-3 0 0,-1 1 36,1-2 1,0-5 55,3 1 1,0-5 68,-3 2 0,1-9-2,-4 1 1,-1-3 21,-4 0 1,1-3 141,-1-5 32,0 0-192,1 0 0,-4-7 200,-1-4 1,-4-2-79,0-6 0,-1 4-63,-2-4 0,0-4-7,0-3 1,-2-2 13,-1 1 1,0-1-69,-4-2 1,3-2-21,-4 5 1,4-3-259,-3 3 0,4 0 97,-1 5 1,3 3-414,1 0 0,-1 5-147,-3-2 1,3 4-350,-3 0 1,3 5-508,1-1-606,0 6 918,0-4 88,0 6 1104,0 6 0,10 0 0,2 5 0</inkml:trace>
  <inkml:trace contextRef="#ctx0" brushRef="#br0" timeOffset="24">15761 15795 7947,'0'-11'0,"0"-1"318,0 1 0,0 3 1305,0 1-1112,0 4 1,-1-6 62,-3 5 350,2 1-488,-8 3 1,5 1-88,-2 3 1,-4 6-166,4 5 1,-3 5-46,-2-1 1,2 8 34,3 3 0,-2 3-94,5 2 0,-4-2-63,4-3 1,1 3 0,3-2 0,0 0-44,0 0 0,1-3-50,3-5 0,3-1-193,9 1 0,-3-5 110,6-3 0,1-7-36,2-4 1,5-3 110,0-1 1,3 0 19,-3 0 0,3-9 209,-3-2 0,0-7-64,-5 3 1,-3-7 12,0-1 1,-6 0 39,-1-3 1,-5-2 88,-3 1 0,-4-5-151,0 2 0,-5-3 76,-7-1 0,-4 3-99,-3 1 1,-6 1-199,-2-2 0,-5 3-1230,2 5 1,-6 7 637,2 4 0,2 2 107,9 6 0,2 1 59,2 3 1,2 1-547,6 3 1121,5 7 0,-5 2 0,5 3 0</inkml:trace>
  <inkml:trace contextRef="#ctx0" brushRef="#br0" timeOffset="25">16412 15806 7919,'0'-11'656,"0"-4"82,0 0 0,4 3-328,-1 5-328,6 4 753,-7-2 0,6 10-269,-4 3 0,0 3-120,-4 4 1,0 8-179,0 8 0,0 3 89,0 4 0,0-1-43,0 5 0,0-2-55,0 2 0,0-3-140,0-4 0,1-6-170,3-2 1,-1-5 151,4-3 0,-3 2-87,4-6 0,-4-4-1435,3-3 734,-4-6-538,2 4 1,-5-8 145,0-2 1,-2-2-1002,-1-5 2080,-4-1 0,-9-4 0,-2-2 0</inkml:trace>
  <inkml:trace contextRef="#ctx0" brushRef="#br0" timeOffset="26">16138 15761 7915,'0'-12'0,"0"1"901,0 0 1,1 3-352,3 0 1,3 6 133,9-2 1,1-1-102,6 1 0,5 0 94,3 4 1,5 0-156,2 0 0,1 0 4,-5 0 0,0 0-794,0 0 0,-1 0 239,-2 0 0,0 0-1300,-4 0 1,4 0 759,-5 0 1,-3 0 568,-4 0 0,-5 0 0,3 0 0</inkml:trace>
  <inkml:trace contextRef="#ctx0" brushRef="#br0" timeOffset="27">17782 15738 7969,'14'-11'0,"-2"-1"0,-3 1 0,1-1 0,-3 1 0,3-1 0,-8 1 0,3 0 0,-6 3 404,-3 0 0,-3 6 605,-4-2 1,-2 3-532,-2 1 0,-3 1-52,-5 3-44,1 2-135,-6 11 0,2-2 144,-4 8 43,4-3-267,-1 13 1,4-4-59,0 5-41,5 1 0,2-1 23,4 0 1,5-1-216,-1-2 0,5 0 45,0-4 1,3 4-120,3-5 0,5 1 25,7-4 1,-1-2 12,5-2 0,0-2-37,4-6 1,0 1 124,0-1 1,0-5 45,-1-2 0,1-3 24,0-1 0,0-1 19,0-3 1,-4 2-12,0-6 0,-5 1-25,1-5 1,-3 1 17,-5-1 0,3-3-3,-2 0 0,-2 0 24,2 3 0,-6 1 19,2-1 2,3 6-27,-6 1-2,4 5 1,-4 5 16,3 3 0,-3 2-22,3 1 1,-3 4 135,-1 1 0,4 3-124,0-4 1,5 0 123,-2-3 1,7-1-84,2 0 0,4-4 20,-1-3 0,6-3-2,2-1 0,5 0-7,-2 0 0,3-1-136,1-3 0,1-4 60,-1-7 0,-1 1 75,-3-5 1,-2 4-38,-5-4 1,-6 0 24,-6-4 1,-1 0-26,-6 0 0,-1-1 13,-7-3 0,-4 2-42,-7-5 1,-4 4-117,-8 0 0,-2 6-339,-5 5 1,-2 6 184,-2 2 0,-1 6-346,-3 1 1,-1 5 194,5 6 0,1 2-237,7 2 1,-2-1 113,5 5 0,6 0-473,5 4 1013,9 0 0,7 5 0,6 1 0</inkml:trace>
  <inkml:trace contextRef="#ctx0" brushRef="#br0" timeOffset="28">18639 15875 7925,'0'-23'611,"0"5"954,0 3-1166,0 2 0,4 6-173,-1-1 357,1 6 1,-4-2-155,0 8 0,2 3 5,1 9 0,-1 3-70,1 7 1,0 2-81,1 3 1,-3 2-102,3-3 0,-2 3-72,2 1 1,-3 1-33,3-1 1,1-1 83,-1-3 1,0 2-320,-4-5 1,1-4-45,3-4 0,-3-6-182,3 3 1,-3-7-199,-1-2-80,0-4 358,0 2 240,0-15 0,-1-2 171,-3-7 1,3-6-63,-3 2 1,-1-2 109,1 2 1,1-4-28,3 0 1,-4-4 224,0 0 1,-1 3-96,1 2 1,3 2 13,-3 1 1,3 5-154,1 3 0,0 2 134,0 2-296,0 4 0,5 2 38,2 5 1,4 7-74,0 4 0,4 2 70,0 6 0,6 1-88,-2 7 0,2-3 39,2 2 1,0-1-64,0-3 1,0 1 76,0 0 0,-1-4-107,1 0 0,0-6 162,0-2 0,0-1-5,0-6 1,-4 0 165,0-4 0,-5 0-67,1 0 1,-6-1 108,-2-3 1,-3-4 114,4-7 1,-6 1 90,2-5 0,-3-4-133,-1-3 1,-5-6 73,-2 1 0,0 0-43,0 0 1,0-6-89,0 3 0,-3-1-539,2 4 0,2 3-98,-2 5 1,5 1-349,0-1 0,-2 5-206,1 3-540,0 2-400,4 7-1092,0 1 2990,5 15 0,1 3 0,6 9 0</inkml:trace>
  <inkml:trace contextRef="#ctx0" brushRef="#br0" timeOffset="29">19541 15749 7872,'0'-6'-487,"0"1"1,-1 1 2023,-3 0-528,3 1 220,-4-3-729,0 5 1,2-8 542,-5 5-730,1 1 0,-5 3-35,1 0 1,-4 3-139,0 1 0,-2 5 74,2-1 0,1 2-201,-5 1 0,0 1-42,-4-1 0,4 2-27,0 2 0,5-2 13,-1 2 0,7-2-83,4-2 0,3 1 13,1-1 0,6 4-36,6 0 0,4 1 42,7-5 0,5 4 103,2 1 0,2 0-54,-1-1 0,0-2 24,-4 2 0,0 2-7,-4-2 1,-6 4 34,-1-4 0,-4 4 5,0-4 1,-6 6 4,-2-2 1,-3 1 6,-1-1 0,-1 3 25,-3-3 0,-4-1-41,-7 1 1,0-2 87,-8 2 1,1-2-72,-8-6 0,3 1-192,-3-1 0,5-5-200,-2-2 0,4-2-270,4-2 1,3 0-604,4 0-430,6 0 1683,1-6 0,5 0 0,0-5 0</inkml:trace>
  <inkml:trace contextRef="#ctx0" brushRef="#br0" timeOffset="30">19964 15749 7849,'0'-11'1955,"-5"0"-1746,3 4 1,-1 5-160,6 9 0,-1 6 479,1 10 0,0 0-70,1-1 0,-2 6 66,6 3 1,-4 2-198,3 1 0,1 4-112,3 0 0,1-1-202,-1-6 1,-3-4 82,-1-4 0,1 3-364,3-4 1,-4-1-57,-3-10 1,1 1-908,-2-1 13,1-5 104,-4-1 0,-5-5 377,-2 0 0,-7-5 736,-2-2 0,-9-3 0,1-2 0</inkml:trace>
  <inkml:trace contextRef="#ctx0" brushRef="#br0" timeOffset="31">19690 15852 7849,'5'-11'384,"-2"-1"84,9 1 1,2-1-392,9 1 1,5 0-4,2-1 1,1 5 287,3-1 0,-3 2-46,8-2 1,-4-2-117,-1 2 0,-2 2-117,2-2 1,-2 2-143,6-2 0,-4-2 148,-3 3 1,1 0-148,-6 0 1,0 0 103,-7 0 1,-3-2 95,-4 5 341,-1 0 40,0 4-227,-4 0 1,2 1-90,-6 3 1,1 3 92,-4 4 1,-1 6-102,-3 2 0,2 7-10,-6 5 0,2 3-110,-2 4 1,-1-2 76,5 2 0,-3 1-42,3-1 0,-4 4-54,5-4 1,-1-1-137,4-7 1,0 2 56,0-5 1,0-2-120,0-6 1,0 1 105,0-4 0,0-5-236,0-3-203,5-6 283,-4 3 1,8-6-13,-5-3 0,0-4-92,-4-7 1,3-1-226,1-3 1,0-4 252,-4 0 1,1 0 68,3-3 0,-1-4 71,4 0 1,-3-3 324,4-1 1,-5-1 107,5 1 1,-4-4-185,3 0 1,-3 0 234,4 4 0,-2 1-72,2 2 0,-2 8 74,-2 8 1,-3 2 362,3 2-275,2 5 0,1 2-151,4 8 0,-3 7-213,-1 8 0,5 6 100,3 2 1,0 6 59,-3 1 1,3 2-203,0 6 0,5-5-65,0 1 1,0 1-165,-1-1 1,2 0 60,-2-4 1,2-1-43,-2-2 0,1-4-70,-5-8 1,2 1-257,-2-5 0,-2-1-223,2-6 0,-2 1 262,-2-6 1,-3 1-1242,-1-4 929,-4 0 1,1-1-126,-8-3 1,-4 2 277,-7-6 612,-8 0 0,-6-3 0,-5-1 0</inkml:trace>
  <inkml:trace contextRef="#ctx0" brushRef="#br0" timeOffset="32">20295 16115 7809,'-6'-5'0,"0"2"0,6-4 0,6 4 766,1-1 0,5 2-254,3-2 1,3 3-397,4-3 1,6-1-31,3 1 0,2-1-144,1 1 0,4 3-41,0-3 1,0-1-219,-3 1 0,-3 0-115,-1 4 0,-3-3 220,-5-1 0,0-4-47,-1 4 0,0-5-11,-3 2 1,-3-3 172,-4-2 0,-2 1 18,-2-1 0,1-4 163,-6-3 0,1 1 17,-4-1 0,1 0 220,3-4 0,-2 5 36,1 3 0,0-1 221,1 0 0,-3 1-65,3 4 1,-2 1-154,2 2 0,-3 2 987,3 2-927,-3 3 0,1-3-171,2 8 1,-3 3-82,3 8 0,-3 3-76,-1 5 1,1 4 68,3-1 1,-3 6-136,3-1 1,-3-2-142,-1 1 1,4 1 58,0 3 0,0-5-60,-4-2 1,4-1-74,-1-3 1,1 1-413,-4-8 232,0-1 184,5-4 321,-4-4 0,5-4-82,-6-6 0,0-4 21,0-4 0,-4-4-77,0-1 0,-1-4 178,1 1 0,3-3 36,-3 0 1,3-3 19,1-1 0,0 0-80,0-4 1,0 1 22,0-2 1,1 3-119,3 6 0,-3 0 67,3 3-72,2 2 0,-3 11 57,4 2 1,-3 3-335,4 1 0,-1 9 111,5 2 1,-1 10-3,1 2 0,3 3-47,0 5 0,4 2-178,-4-3 0,6-1 22,-2 2 0,6-2-92,2 1 0,1-2-42,-2-5 1,0-1 185,4-3 0,-4-3 283,0-4-62,-7-6 156,3-1 1,-10-5 415,4 0 1,-4-1-282,0-3 0,-5-4 157,1-7 1,-5 1 548,0-5-472,-1 0-185,-2-4 0,0-1 185,0-2 1,0 0-137,0-4 0,0 3-236,0-3 1,0 3-97,0-4 1,0 2-253,0-1 0,0-2-35,0 5 0,0 1-279,0 3 0,0 1 34,0 3 1,1 2 202,3 1 1,-3 4-528,3-4 1,-3 8-218,-1 0-839,0 0 1093,0 2 0,-1 1 808,-3 5 0,-2 5 0,-6 1 0</inkml:trace>
  <inkml:trace contextRef="#ctx0" brushRef="#br0" timeOffset="33">21643 15749 7885,'0'-16'-221,"5"3"0,1-3-371,5 4 1,2 5 929,2-1 758,-2 6-169,3-4-136,-4 6 1,-6 9-100,-2 3 0,-3 11-275,-1-1 1,0 5-44,0 0 0,-3-2-107,-1 6 1,0-5-49,4 5 0,-4-6-87,0 2 0,0-3-145,4-1 0,0-1-76,0 1 0,4-5-31,0-3 0,0-2-1305,-4-2 681,5-4 138,-4 3 0,4-10-147,-5 0 0,0-1-960,0-7 1713,0-5 0,-10-4 0,-3-6 0</inkml:trace>
  <inkml:trace contextRef="#ctx0" brushRef="#br0" timeOffset="34">21494 15784 7877,'11'-18'610,"1"3"1,4 2-74,3 2 0,4-1-190,4 1 0,-3-1 257,3 1 0,-1 1-213,5 2 1,-1-2-52,8 2 0,-2-1-160,-2 2 0,-3 0-149,-1 4 1,-5 1-462,2-1 0,-7 1 325,-1 2 0,-5 5-1076,2 3 0,-8-2 103,0 2 1078,-5 0 0,2 8 0,-5 2 0</inkml:trace>
  <inkml:trace contextRef="#ctx0" brushRef="#br0" timeOffset="35">22145 15304 7927,'-6'-22'906,"2"3"1,4 8-290,4 7 1,2 2-119,5-2 1,2 3-207,2-3 1,-1 2-84,5 2 0,-3 6 238,3 1 1,-2 5-65,2 3 0,3 3-45,-3 4 1,3 5-81,0 0 0,3 4 199,1 0 0,-2 6-31,3 1 1,-3 5 8,-1-1 1,0-2-192,0 2 0,-2 0-253,-2 4 1,2 1 138,-6 2 0,0-2-154,-4 3 1,-4-3-136,-3-2 1,-3-3 119,-1 0 1,-5-5-2,-3 1 0,-6-3-152,-1 0 0,-5-6-141,1-2 1,-7-5-97,0-3 1,-2-2-232,1-6 1,3 1-659,-3-1 1,1-1 806,3-2 1,-5 1-2320,9-5 2829,-5-1 0,10 1 0,-5 0 0,0 0 0</inkml:trace>
  <inkml:trace contextRef="#ctx0" brushRef="#br1" timeOffset="36">14642 15452 7950,'-7'0'76,"2"0"1173,5 0-436,0-5-101,5 4 131,2-4-324,4 5 180,-5 0-319,-1 0 443,-5 0-588,0 5 1,-3-2-83,-1 4 1,-5 0 41,1 0 0,2 3-116,-2-2 0,5 6 75,-5 1 1,2 4 25,-2-4 0,-1 4-35,5-3 0,-3 4 26,3-1 0,-4 3 42,4 0 1,1-3-36,3 0 0,-4 1-7,0 2 1,0 1-51,4 0 0,-4-1-17,1-3 1,-3 2-78,3-2 0,1 3 88,-1 1 0,1 0-150,2-1 1,0 1 82,0 0 1,0 0-106,0 0 0,4 0 57,0-1 0,4 1 45,-5 0 0,6-4 15,-1 0 1,-2 0 0,2 4 0,-6-1 85,2-3 0,-1 2-83,1-2 0,-3-1 135,3 1 1,1-4-66,-2 4 0,3-1 24,-3 1 1,0-2-95,5-6 1,-2 4-109,1 1 1,4-1 101,-4-4 0,3 1-22,2-1 0,-1-3-26,1-1 0,-1 0-141,0 0 0,-3 2-297,0-5 100,-6 5 46,3-3 0,-5 2-419,0-1-100,0-4 102,0 2-276,0-5 1,-10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08:34.56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1530 6693 8328,'-5'6'1234,"4"-1"-661,-4-5-280,5 0 0,5 0 73,3 0-207,-3 0 0,5 0-146,-2 0-106,2 5 224,1-4 0,2 6-100,2-3-113,3-3 175,5 4 1,1-1-93,2 0-45,-2 4 47,9-6 0,-7 4 14,4-2 0,1 1-7,3 2 1,0 0 9,1-3 1,4-3 44,3 3-1065,2-3 1036,7-1 0,0 0-177,2 0 176,3 0-1349,-4 0 1261,10 0 66,-4 0 0,-23-2 0,0 0 7,-3 1 1,1-2 79,7-1 1,0-1-92,-7 5 1,0-1 0,8-3-1,0-1 13,-4 3 0,-1 1 0,2-2 0,0 0-176,-2 1 0,0 1 1,4 0-1,1 0 172,-1-1 1,0 1-13,2 0 0,-1 0 13,-4 1 0,1 0 1,0 0-1,1 0-98,-3 0 1,0 0 96,3 1 0,0-2-649,-2-1 1,1-1 558,1 3 1,2-1 81,-1-2 0,0 1 0,0 1 0,0 1-1,-1-2 0,1 0-110,3 2 1,-1-1 43,-1-4 1,0-1 0,3 3 0,1 0 38,-4-2 0,1-1 16,3 0 1,-1 0-10,-1 0 1,0 1-1,2-1 1,0 2 29,-1 0 0,0 0 0,-2 1 1,0 1-10,-4 2 1,0 0 0,0 0-1,0 0 181,-4 0 0,1 0-83,3 0 1,0 0-36,26 0 0,-27 2 0,0 0 44,-2-1 0,-1 2 180,29 5-272,-29-7 1,-1 0 69,1 4 0,1 0-61,-1-4 1,2-1 0,2 3 0,1 0 39,-3 0 0,0-2-125,1 0 0,-1 0 30,-2 1 0,0 1 1,3-3-1,0 0 30,1 0 1,0 0 0,1 0 0,1 0-15,0 0 1,0 0-1,-2-1 1,0 0-115,0-1 0,0 1 119,0 0 0,0 0-92,2-1 1,0-1-9,-3 0 0,1 1 100,1 2 1,0-1 0,-3-2 0,-2 0-4,2 0 0,1 2-29,0 0 1,0 0 29,-2-1 1,0-1-1,2 3 1,0-1 98,-3-1 0,0 0 1,30 1-111,-3-3 0,0 2 264,-4-2 151,2 3-402,-12-4 1,4 5 19,-5 0 0,-2 0 303,-2 0 1,-3-4-311,-4 0 16,-1 0 753,0 4 0,-5-4-741,-2 0 0,-3 1 146,-1 3 0,-5-4-176,-3 0 1312,-2 0-1488,-2 4 239,-5 0-145,0-5 73,-6 4-35,5-4 33,-4 5-10,9 0 9,-9 0-173,9 0 78,2 0 0,6 0 39,5 0-122,-1 0 151,11 0 1,-1 0-31,10 0-186,0-5 193,3 3 0,2-6 283,3 4-1479,-3 0 1188,9 4 213,-4 0-85,5 0 0,1 5-69,3 3 1,-29-2 0,1 2-176,3-1 1,0 1 0,0 0 0,-1-1 155,3-1 1,0 0 0,3-1 0,1 1-5,3 0 1,1-1 0,2-1 0,1 0-279,2 0 1,0 0-1,1-1 1,1 0 297,0 1 0,0 0 0,3 0 0,1 0 136,2-1 1,0-2-133,5 1 0,0 0-254,-20-2 1,0 0 0,0 0 0,2 0 0,0 0 0,1 0 269,0 0 0,0 0 1,-1 0-470,-1 0 1,-1 0-1,1 0 459,4 0 0,2 0 0,0 0-334,-4 0 1,-1 0 0,2 0 332,4 0 0,1 0 1,0 0-1,-2 0 1,0 0-1,-1 0-30,1 0 1,0 0-1,0 0 1,-1 0-1,0 0 1,1 0 30,-1 0 1,1 0 0,0 0 0,0 0 0,-1 0 0,1 0 12,3 0 0,1 0 0,0 0-235,-1 0 1,-1 0 0,1 0 219,-1 0 0,1 0 0,-1 0 1,1 1-1,-1 0 0,1 1-53,1-1 0,-1 0 0,1 1 0,-1-1 0,0 0 0,0 0 55,2 0 0,0-1 1,0-1-1,-1 1 0,1 0 1,-1 0-34,1 0 0,0 0 0,0 0 0,-2 0 0,0 0 1,0 0 5,-1 0 0,1 0 1,-1 0 75,-1 0 1,1 0-1,-1 0-87,3 0 0,0 0 1,0 0-1,-3 0 1,0 0-1,-1 0 32,0 0 0,0 0 0,-1 0 1,-2 0-1,0 0 0,0 0 86,0 0 1,1 0-1,-2 0 1,-2 0 0,-1 0-1,1 0-74,1 0 1,2 0 0,-2 0-1,-2 0 1,0 0 0,-1 0 81,22 0 0,0 0 0,-2 0 0,-1 0 109,-1 1 1,0-2 0,1-1 0,-1-1-117,-1 0 0,-2-1 0,-2-1 1,0 1 136,-4 0 0,-1 0 0,0-1 0,-1-1-181,-2 0 1,-1 0 0,-1 1 0,-2-1 255,-1-1 0,-2-1 0,-5 1 0,-1 1-246,-2 0 0,-1 1 0,26-7 20,-4 1 0,-9-2 654,-7-2 1,-8 4-713,-8-1 0,-4 1 703,-6 3-919,-6-2 1,-7 0-908,-11 2 1107,-9-2 0,-3 14 0,-4-3 0</inkml:trace>
  <inkml:trace contextRef="#ctx0" brushRef="#br0" timeOffset="1">7915 7081 8191,'0'-6'87,"0"1"1,1 5 44,3 0 113,-3 0 124,4 0 204,-5 0-374,0 5 1,0-3 6,0 6 0,1 3 163,3 4-232,-3 6 0,5-7-2,-6 5 1,1 0 233,3 4-454,-3-1 61,4-4 0,-5 4 114,0-3 0,0-3-232,0 0 42,0-4 46,0 0 344,0-6-188,0-1 360,0-5-266,0-5 1,0-1-31,0-6-215,0-4 145,5 3 1,0-9-150,3 3 141,2-2 1,0-2-65,5 0 0,4 0-157,-4 0 0,5 6 33,-5 1 1,0 8 117,-4 0 1,5 5 29,-1 0-49,0 1 1,-4 2-15,1 0 245,4 5-112,-3 2 0,4 5 116,-6 4-103,6-4 1,-5 9-19,3-6 0,-6 5 123,-1-1 1,0 3-108,3 1 0,-5-2-18,-2-2 0,1-1-55,-1-3 1,0-6 109,-4 3-57,0-4-334,0-1 113,0-2-1559,0-5 1671,-5 0 0,-2 0 0,-4 0 0</inkml:trace>
  <inkml:trace contextRef="#ctx0" brushRef="#br0" timeOffset="2">16937 7309 8095,'0'-6'537,"5"1"-350,-4 5 1,10 0 134,-4 0-385,3 0 213,-3 0 0,3 0 28,-2 0 1,5 0-33,3 0 0,0 0 41,-1 0-46,-2 0 0,7-1-9,-4-3 1,4 3 40,-1-3 1,-1 3-156,1 1 0,-1 0 83,1 0 0,2-2-142,-2-2 0,-1 3 98,1-3 0,-5 3-293,1 1 105,3 0 0,-5 0-164,2 0 1,-6-1-736,-2-3 457,-4 3-196,2-4 769,-5 5 0,0 0 0,0 0 0</inkml:trace>
  <inkml:trace contextRef="#ctx0" brushRef="#br0" timeOffset="3">16903 7561 8099,'-6'5'214,"0"-4"0,10 5 450,0-2 0,5-3-194,-1 3 1,3-3-48,4-1 1,4 0-110,8 0 0,2 0 44,5 0 1,1-5-144,-1-2 0,0 0-136,0 0 0,-3 0-127,-1 0 0,-4-3 114,0 2 0,-3 3-645,-4 1 0,-4 2-6,-7-2-1405,2 3 1990,-9-4 0,-1 10 0,-6 1 0</inkml:trace>
  <inkml:trace contextRef="#ctx0" brushRef="#br0" timeOffset="4">17771 7366 8367,'0'-6'0,"0"-4"0,0 9 0,0-4 0,5 5 88,-4 5 526,9 6-330,-8 2 0,3 12-145,-5-2 1,4 7 66,-1 1 1,1 2-94,-4 1 1,0 4 73,0 0 1,1-3-150,3-5 1,-1-2 51,4-1 0,-3-1-97,4-7 1,-1-2 140,5-2 1,-5-6 129,1-1 162,-5-6-164,7 3 43,-9-5 0,4-5-98,-5-3 0,0-7-157,0-4 1,0-2-94,0-2 0,0-5-215,0-3 1,0-5 3,0-2 0,0-6-238,0 3 1,5-4-34,3-1 0,2 1 141,1-1 0,5 7 47,-1 4 0,4 6 60,-4 6 0,4 1 339,-4-1 0,4 5-99,-3 3 1,4 2 59,-1 2 1,2-1 49,2 1 0,5-1 126,3 1 1,2 0-28,1-1 1,4 1-110,0-1 1,-1 1-70,-7-1 1,2 5 32,-5-1 1,-1 2-47,-3-2 0,-5 3-139,-3 5-19,-2 0-6,-2 0-286,-4 0-765,-2 0 1234,-5 0 0,0 5 0,0 2 0</inkml:trace>
  <inkml:trace contextRef="#ctx0" brushRef="#br0" timeOffset="5">18136 7504 8210,'0'-7'-1366,"0"-3"2543,0 9-343,0-4-306,0 5 1,0 5-474,0 2 0,0 4 85,0 0 0,0 2-118,0 2 1,0 3 50,0 4 0,0-3-139,0 1 1,0-5-28,0 4 1,0-5 122,0 1 0,0-2 8,0-2 0,0-3 92,0-1-11,0-4 108,0 2 149,0-5 0,4-5-227,0-3 0,9-2-73,-2-1 1,3-5 54,-3 1 1,5-5-160,-1 1 1,4 2 137,-4 2 1,0 2-133,-3 2 58,-1 5 1,1-3-28,-1 5 1,-3 0 10,-1 4 1,-3 4 21,4 0 1,-4 5-13,3-2 0,-1 3 14,2 2 1,-2 1-15,-2 2 1,1-3 18,3 4 1,-2 0-129,-2-1 0,-3 6 66,3-2 1,-3-3-164,-1-1 1,0-2-102,0-1 0,0-1-541,0 0-1032,0 1 947,0-1 903,0-4 0,0-2 0,0-5 0</inkml:trace>
  <inkml:trace contextRef="#ctx0" brushRef="#br0" timeOffset="6">19107 7104 7893,'0'11'675,"0"1"1,4 2-418,0 5 0,0 0-60,-4 7 0,3 5-62,1 3 1,0 2 20,-4 5 1,0-3-8,0 4 1,-1 0-187,-3 4 0,3-5 121,-3-3 1,-1-4-26,1-4 0,0 1 60,4-8 1,0 1-149,0-9 1,-1 0-120,-3-3 1,3-1-544,-3 0 122,3-4-213,1-2-118,-5-5 0,3-1 899,-1-3 0,-4-3 0,1-4 0</inkml:trace>
  <inkml:trace contextRef="#ctx0" brushRef="#br0" timeOffset="7">19096 7275 8376,'0'-11'0,"0"3"-210,0 0 707,0 1 610,0-5-450,0 6-386,0-4 0,1 9-17,3-3 0,2 8-94,6 3 1,3 8 94,0 5 1,4 2-254,-4 5 1,6-2 44,-2 6 1,-2-2-102,2 1 1,-1 3 87,1-2 0,3 1-167,-3-2 0,-1-2 338,1-5 1,-5 0-129,1 0 0,-3-6 201,0-1 1,-1-4 53,1 0 48,-1-1 7,1 1 57,-1-6-45,-5-1 0,3-6-56,-5-3 1,1-2-249,-1-6 1,-2-4 112,6-3 1,-4-8-334,3-4 0,0-3 113,0-4 1,2 1-94,-5-5 0,4 4-124,-4-4 1,3 9-182,-3-1 1,4 8 79,-5-1 1,1 3-123,-4 1 0,1 5-143,3 3 1,-2 2 193,1 2 1,-1 3-927,-2 1 801,0 4 0,5-3-142,2 2 0,1 3 134,3-3 0,0 3-184,8 1 718,-6 0 0,9 5 0,-4 1 0</inkml:trace>
  <inkml:trace contextRef="#ctx0" brushRef="#br0" timeOffset="8">19838 7469 8680,'-6'2'436,"2"1"0,1 1-196,0 8 0,0-4-261,-5 8 0,2 1 146,-2 2 0,0 2-88,4-2 0,0 2 85,4-2 0,0-1-215,0 1 1,0-5 103,0 1 0,1-2 117,3-1 122,2-1 1,10-5-137,-1-2 0,1-3 83,0-1 0,-3 0-84,7 0 0,-3-5 124,2-2 0,3-7-82,-3-2 0,-3 0-23,0 1 0,-1-2-32,-4-2 0,3-2-185,-6 2 1,-3-7 35,-1 0 0,-4 0-242,-4 7 0,-4-1-319,-7 5 0,-3 1 301,-4 6 0,-6-1-91,-3 5 1,2 2 29,-2 6 0,6 2 57,-2 5 1,8 2-264,4 2 1,4-2 129,3 2 0,3 2 446,5-2 0,5 5 0,2-2 0</inkml:trace>
  <inkml:trace contextRef="#ctx0" brushRef="#br0" timeOffset="9">20192 7549 8214,'-5'-6'0,"4"1"0,-9 0 524,8 3-149,-3-3 251,5 5 13,0 5 1,0 6-499,0 4 0,0 0 9,0-4 1,4 2-141,0 2 1,0-1 74,-4 5 0,3-5-301,1 2 109,5-4-96,-8 0 272,10-1-132,-10-5 45,4 0 264,-5-6 0,0-2-82,0-2 1,0-2 15,0-5 0,0-5-89,0 1 0,0-5 205,0 1 1,1-3 10,3-1 0,2 1-112,6-1 0,0-1-168,4-3 1,-2 3 129,5-3 0,0 7-251,4 1 1,-4 6 144,0 2 1,-2 1-410,2 6 1,2 0 169,-6 4 1,4 1-830,-4 3 1,-1 2 58,-6 6 0,2-1-1076,-2 1 2034,-3 4 0,5-3 0,-4 3 0</inkml:trace>
  <inkml:trace contextRef="#ctx0" brushRef="#br0" timeOffset="10">20649 7504 8198,'0'-18'0,"0"1"559,0 6-414,0-1 0,0 5 402,0-1-16,0 6 0,0-5 50,0 3 1,1 3 334,3-3-898,-3 3 0,4 6 125,-5 3 1,2 2-239,1 1 0,-1 1-17,1-1 1,3 4 6,-3 1 0,5 3-75,-4-4 1,1 1 52,-1 0 1,-2-7 7,6 2 0,-4-3 93,3-1 1,-3-2 233,4-5 0,-5 0-57,5 0 31,0 0 0,3-4-46,1 1 0,-5-6 87,1 1 1,-2-2-230,2-1 0,1-1 104,-6 1 0,3 3-212,-3 1 145,-1-1 1,3 0-190,-5 1 101,0 4-164,0-2 135,0 5 51,0 5 0,1 2-6,3 4 1,-3-3 23,3-1 1,-2 0-109,2 0 1,1 3 92,3-2 0,2-2-256,-2 2 245,2-6 1,1 3-8,1-5 1,3 0 26,0 0 0,0 0-1,-3 0 0,0-5 210,4-2 1,-4-3-130,4-2 1,-4 5 135,0-1 0,-1 0-36,0-3 0,-3 3 290,0 1-286,-6 4 0,3-3-47,-5 2-21,0 3 0,0-3-22,0 8 1,0 2 3,0 6 1,0-1 4,0 0 0,0 1-195,0-1 0,0 1 45,0-1 0,2 0-520,1 1 1,4-2-104,4-2 0,1 2-360,-1-3 0,4 0 328,0 0 725,1-4 0,0 7 0,2-4 0</inkml:trace>
  <inkml:trace contextRef="#ctx0" brushRef="#br0" timeOffset="11">21505 7504 8089,'-10'-18'0,"7"1"900,-9 6 0,7-1-288,-3 1 0,5 1-163,-5 2 1,4-1-110,-3 6 0,0-3 285,0 3-476,-4 1 28,5-3 0,-5 5-321,-1 0 1,5 5 181,-1 3 1,4 6-155,-3 1 0,0 5 35,0 0 0,2-3-233,5 2 1,0-1-110,0 1 1,1 1 91,3-4 0,2-1 49,5-4 1,1-1 98,-1-2 1,1 1 199,-1-5 0,1 0-92,-1-4 0,2 0 237,2 0 0,-6-6-83,2-1 1,-2-2 58,2 1 1,0-2 29,-4 3 0,2-4 52,-5 0 1,1 0 228,-1-1-358,-3 1 0,4 3 71,-5 1 26,0 4-288,0-2 127,-5 15 1,4-2-42,-3 7 1,-1-2-6,1-2 0,0 0-114,4 1 1,0-1-279,0 1 254,0-1 0,2 1-56,1-1 1,0-3 82,5-1 0,-5 0-76,5 0 1,0-2 50,3-5 0,0 0 11,1 0 1,-1 0-191,1 0 153,-1 0 0,1 2-132,-1 1 1,-3-1 104,-1 1 0,-3 0-415,4 1 255,-6-3-231,8 9 599,-8-3 0,8-1 0,-4-1 0</inkml:trace>
  <inkml:trace contextRef="#ctx0" brushRef="#br0" timeOffset="12">21825 7104 8068,'0'-18'-29,"0"2"-182,0 4 0,2 4 384,1 1 1,-1 3-10,1-4 1051,-1 6-511,-2-3-65,5 5 0,-4 6-229,3 6 1,1 4 44,-1 7 1,0 1-184,-4 3 0,0 2-64,0 5 0,0 0-22,0 1 1,0-1 61,0 0 0,0 0-200,0 1 0,1 3 17,3 0 1,-3 0-22,3-4 1,2-5 62,2-2 0,-2 0-64,2-4 0,-5 1 151,5-9-289,-5 0 48,2-3 0,-2-1-987,1 0 567,0 1-2098,1-1 1144,-4-4 1421,4-2 0,-5-10 0,0-2 0</inkml:trace>
  <inkml:trace contextRef="#ctx0" brushRef="#br0" timeOffset="13">22453 6898 8042,'0'-7'-1556,"0"-1"2620,0 5-591,0-2 1,-5 10 20,-2 3 0,-3 2-126,-2 2 0,1 4-81,-1 3 0,-3 7-100,0 0 1,0 10 71,3-2 1,0 8-92,-4 0 0,4 2-85,-4 2 1,4 0-10,0-1 1,5 2 5,-1 3 0,0-2-111,-3 5 1,5-8 92,2 0 0,3-7 0,1 0 1,0-3-85,0-5 0,5 2 85,2-6 1,3-3-200,2-4 0,-1-5 66,1 2 0,-1-8-159,1 0 1,-5-5 245,1 0-788,-1-1 0,5-2-113,-1 0 884,-4 0 0,3-10 0,-4-3 0</inkml:trace>
  <inkml:trace contextRef="#ctx0" brushRef="#br0" timeOffset="14">22613 7298 8042,'-1'-14'408,"-3"3"743,3-3-727,-4 7 0,4 1-125,-3 2 1,1 8 111,-4 4 0,-1 3-111,-3 4 1,0 4-195,4 8 0,-2-2 97,5 6 1,0-5-214,4 5 1,0-6-58,0 2 1,5-3-106,3-1 1,7-5 100,4-3 1,3-4 10,1-3 0,0-3 9,-1-5 0,3-1 45,1-3 1,-2-4 167,3-7 1,-3 1-139,-1-5 1,-2 0 4,-2-4 1,-2-4 29,-6 1 0,0-6-259,-4 2 1,-2-3-75,-5-2 1,0-1-110,0 1 0,-6 4 49,-6 8 1,-4 5 40,-7 3 0,-5 7-71,-2 4 0,2 4 3,1 4 1,3 2-46,1 6 1,2 4 11,2 3 1,3 3-383,9 1 776,-3 0 0,3 0 0,-4-1 0</inkml:trace>
  <inkml:trace contextRef="#ctx0" brushRef="#br0" timeOffset="15">22956 7618 8217,'11'5'699,"-4"1"-772,-2 6 0,-5-1 852,0 0-341,0 6-191,0-4 142,0 8-183,0-3 1,0 5-64,0 0-254,0-1 83,0 1 0,0-1 83,0-3 1,0-1-44,0-3 1,0-6 201,0 2-929,0-7 369,0 6 83,5-9-1035,-4 5 610,4-6 688,0 0 0,2 0 0,4 0 0</inkml:trace>
  <inkml:trace contextRef="#ctx0" brushRef="#br0" timeOffset="16">23390 7218 8042,'-6'-17'293,"1"5"-146,5 0 0,0 2 456,0 9-71,0-4-212,5 5 339,-4 0-313,4 0 1,-5 2 132,0 6-428,0 0 28,0 13 0,0 2 243,0 8-324,0 2 25,0-4 1,0 7 25,0-1-98,0 2-302,0-3-51,0 0 310,0-5 0,0-1-2,0-5-454,0-5 377,0-2 0,0-4-102,0-1-564,0-5 216,0 0 623,0-6 1,5 0 0,1 0 0</inkml:trace>
  <inkml:trace contextRef="#ctx0" brushRef="#br0" timeOffset="17">23710 6990 8042,'-5'-12'718,"3"6"1099,-3 1-749,5 5-581,0 5-186,5 6 1,2 4 567,4 8-377,1-2 58,4 12-25,-3-4-346,8 10 1,-4-1 41,2 8 0,-3-3-101,-4 7 0,-2-2-70,-2 1 1,-2 2-227,-2 2 1,-3-2-1032,3-5 835,-8-6 0,-2 3 52,-6-4-2053,-4-1 2373,-7-9 0,0 6 0,-5-4 0,-1-3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08:34.48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8771 8429 8352,'-11'-5'-572,"-1"3"285,1-3 183,0 5 696,4 0 67,-3 0-30,9-5-61,-9 4-109,8-4-148,-3 5 70,5 0 1,5 0 78,3 0-234,7 0-42,3 0 0,5 0 370,0 0-368,-1 0 1,6 0 164,3 0-153,2 0 1,1 0 17,0 0 1,2 0-17,2 0 0,-6-2 168,2-1-346,-7 1 8,1-3 1,-6 5-36,1 0 153,0 0 0,-5 0 137,-3 0-187,-2 0 0,-2 0 60,1 0-281,-1 0 99,-5 0 0,1 0 190,-3 0-83,-3 0 1,5 0 70,-2 0-50,-3 0 67,4 0-305,-5 0-2350,-5 0 1340,-1 5 1144,-6-3 0,-4 13 0,-2-2 0</inkml:trace>
  <inkml:trace contextRef="#ctx0" brushRef="#br0" timeOffset="7">7812 11695 8049,'-12'0'-151,"1"-5"280,5 4 459,-4-4-398,3 5 1,0 0 356,-1 0 76,5 0-75,-2 0 883,5 0-1252,5 0 1,-2 0-156,5 0 1,-1 0 111,5 0 0,-1 0-18,0 0 0,6 0-128,2 0 0,3-4 136,0 0 0,6-1 51,3 1 0,3-1-108,4-3 1,-2-1 5,2 6 0,-7-5-22,0 4 0,-4-3-17,3 3 0,-8-1 122,0 1-358,-6 3 82,0-4-201,-4 5 154,-1 0-527,-5 0 216,-1 0-1612,-5 0 1424,-5 0 1,3 3-833,-6 1 1496,1 5 0,-10-8 0,-1 4 0</inkml:trace>
  <inkml:trace contextRef="#ctx0" brushRef="#br0" timeOffset="8">7835 11878 8049,'-8'6'0,"0"-2"0,5 1 11,-5-1 131,6 0 135,-4-4 326,6 0 0,6 0-166,1 0 70,3 0-225,7 0 0,-3 0 360,5 0-263,5 0-90,0-6 0,9 1-16,-3-2 1,7-3-65,1 2 1,2-2 14,-2-2 1,-3 2-59,3 3 0,-3-3-133,-5 2 0,1 3-700,-9 1 384,4 3 85,-14 1-1948,5 0 1166,-11 0 980,-1 5 0,-10 1 0,-1 6 0</inkml:trace>
  <inkml:trace contextRef="#ctx0" brushRef="#br0" timeOffset="9">9228 11501 8012,'-5'-7'446,"4"-3"55,-4 9-250,5-4 0,-2 5 29,-1 0 1,1 1 119,-2 3 1,3 4-1,1 7-172,0 3-58,0 4 1,0 3 115,0 1-1,0 3-143,0 6 1,-4-1 56,1 0 1,-1 2 142,4 2-660,-5-3 351,3 5 1,-3-6 6,5 0 0,0-1-149,0-2 0,0 0-68,0-4 0,0-4 76,0-4 0,0-5-76,0 1 237,0-2 219,0-2-294,0-4 34,0-2 432,0-5-414,0-5 0,0 3-2,5-8 1,-2 8-175,5-6 183,-1 5-13,10-7-150,0 9 137,1-9 0,8 7 5,-4-4 0,5 3-10,0-4 1,2 6 28,5-2 1,0 1 125,1 0 0,-2 1 149,-3-1-281,3 1 8,-9 2 1,4 0 53,-5 0-30,0 0 21,-5 0-254,-2 0 33,-4 0 215,-1 0-742,0 0 229,-4 0-134,-2-5 208,-5 4 1,-1-5-57,-3 2-1060,-3 3 855,-4-10 0,0 9 617,-1-6 0,-4 1 0,-2-5 0</inkml:trace>
  <inkml:trace contextRef="#ctx0" brushRef="#br0" timeOffset="10">9228 11912 7970,'0'-6'-148,"0"1"174,0-1 687,0 5-435,0-4 1,5 4 127,3-3 1,2 3 34,1-3 15,1 3-289,-1 1 1,6 0 105,2 0 1,2 0-29,2 0 1,4-4 89,-1 0-257,1-5 44,1 3 1,1-2-140,5 1 0,-4 3 64,-4-4 1,-2 2-158,-1-2 0,-1-1-608,-3 6-554,-3-6 286,-4 7-624,-6-8 991,-1 9 619,-5-9 0,-10 3 0,-3-4 0</inkml:trace>
  <inkml:trace contextRef="#ctx0" brushRef="#br0" timeOffset="11">9239 11546 8082,'0'-11'281,"0"0"0,9-1 32,3 1 0,7 3 128,0 1 0,4 0-190,3 0 1,2-2 0,4 4 3,-2-2 1,0 5-189,0-2 0,2-1-333,-6 1 0,5-1 250,-4 1 0,-1 3-351,-3-3 1,0 3 210,0 1 0,-4 0-1526,0 0 1682,-5 0 0,7-5 0,-3-2 0</inkml:trace>
  <inkml:trace contextRef="#ctx0" brushRef="#br0" timeOffset="12">10119 11329 8058,'0'-11'115,"0"3"307,0 1 272,0 4 320,0-2-766,0 5 1,0 5 12,0 3 1,0 3-75,0 5 0,0 1 45,0 6 1,0 5-85,0 3 1,4 3 41,0 4 0,-1-1-7,-3 5 1,0-2-223,0 2 0,-3 2 22,-1-2 0,0-2-86,4-2 1,0-4 70,0-4 1,0-3-89,0-8 0,0 3 88,0-3 0,1-3 19,3-1 39,-3-2 1,4-1 6,-5-1 0,0-3 85,0-1 47,0-4 23,0 7-131,0-4 0,0 2-53,0 0 109,0-6-245,0 8 109,0-9-12,0 10 70,0-10-22,5 4 0,0-4 146,3 3 1,2-3-141,-2 3 0,2-3 184,1-1 0,2 0-78,2 0 1,-1 0 78,5 0 1,-3 0-164,3 0 1,0 0 7,3 0 0,-3 0-47,1 0 0,-7-3-172,3-1 1,-4-1-594,0 1 1,-2 1-40,-2-4-464,-3 4 1,-5-7 517,0 2 1,-7-2 747,-4-1 0,-6-6 0,-5 0 0</inkml:trace>
  <inkml:trace contextRef="#ctx0" brushRef="#br0" timeOffset="13">10210 11295 8008,'0'-18'0,"0"2"123,0 5 0,2 3 492,1 0-310,4 1 1,4-1 114,1 0 0,-1 6-304,0-2 0,2-1 83,2 1 1,2 0-100,2 4 0,2 0 113,-2 0 1,-1-3-590,1-1 0,-1 0 196,1 4 180,3 0 0,-10 0 0,5 0 0</inkml:trace>
  <inkml:trace contextRef="#ctx0" brushRef="#br0" timeOffset="14">10884 11375 8050,'-11'-6'0,"3"-3"0,0 5 770,6-5 79,-3 8-46,5-4-403,0 5 0,5 5-75,3 3 1,3 7-29,4 4 0,-1 4-26,5 3 0,-4 0 28,4 4 1,-3 1 48,3 3-303,0 0 128,4-5 1,-1 4-71,1-2 1,-4 2 75,0 1 0,0 0-386,4 1-389,-5-6 591,4-1 0,-10-7-71,3-2 0,-2 2-54,-1-6 1,-5 0-124,1-4 0,-6-3-604,2 0-562,2-6-565,-4 8 1531,3-8-192,-5 3 645,0-5 0,-10-5 0,-3-2 0</inkml:trace>
  <inkml:trace contextRef="#ctx0" brushRef="#br0" timeOffset="15">11261 11512 8081,'0'-18'0,"0"-2"0,0 5 0,0 0 831,0 3-345,0 1 20,0-1 697,0 6-569,0-4-140,0 9-458,0-4 140,0 15 1,-5 2 8,-3 11 1,-7 6-68,-4 6 0,-4 2 64,-3 8 1,0 0-418,-4 8 0,-1-4 105,-3 5 0,1-10 68,3 2 1,0-8-150,4 0 95,7-8 10,-3-2 1,11-9-59,-1 0 1,5-5-87,-1 2 0,5-8-1020,0 0 643,1-5 1,4 2-931,1-5 1557,4 0 0,9-10 0,2-3 0</inkml:trace>
  <inkml:trace contextRef="#ctx0" brushRef="#br0" timeOffset="16">11512 11398 8014,'-11'-18'495,"4"7"-300,7 6 0,6 6 78,1 3 1,3-2-85,-2 6 0,2 3 142,1 5 1,5 3-182,-1-4 0,5 1-40,-1 0 1,2-2 106,-2 5-571,2-5 271,-3 2 1,1-8-745,0-1 460,-5-4 229,2 7 0,0-9-559,-1 3 367,0-3 5,-3-1-707,-1 0 706,0 0 0,1-1 326,-1-3 0,1-2 0,-1-6 0</inkml:trace>
  <inkml:trace contextRef="#ctx0" brushRef="#br0" timeOffset="17">12003 11467 7500,'7'-12'-1157,"2"5"1328,-6-1 556,1 0 0,-4 1 240,0-1-108,0 6-279,0-4-154,-5 6-142,-1 6 1,-9 0 267,-1 5-143,-4 6-181,2-5-149,-5 10 46,6-4 0,-5 6 217,3 3-356,3-3 63,-6 9 1,9-4 154,-2 5 0,-1 0-136,0 1 1,1-1 89,4 0-802,-1-5 553,6-1 1,-3-5-257,5 0 182,-5-5 1,8-2 4,-4-4 163,5-1-226,0 0-95,0 1 142,0-6-729,0-1-994,0-5 1471,5 0 1,0-5 427,3-2 0,2-9 0,-4-1 0</inkml:trace>
  <inkml:trace contextRef="#ctx0" brushRef="#br0" timeOffset="18">12163 11352 7993,'0'-17'412,"0"0"0,1 6-560,3-1 1,6 2 75,6 2 0,-1-2 641,-4 3 0,5 0-64,-1 0 35,5 4-273,-2-7 0,6 8 124,3-6-304,-3 5 41,4-2 0,-3 5-137,-2 0 1,2 0 125,-6 0 0,-2 0 1,-2 0 0,-6 0 195,-2 0-200,-4 0 0,6 2 14,-5 1 7,0 9-43,-4 0 0,0 11 121,0 0 43,-6 0-154,5 15 1,-8-7 64,5 7 0,-1 1-10,2-1 1,1 5-241,-1-1-998,1 2 1173,2 2 0,5-1-70,3-4-76,2-1 52,2-1 1,-2-7-103,-3 2 1,3-7 116,-2-1 213,2-2-213,2-1 0,-5-5 50,1-3 1,-6-2 338,2-2-173,-3 1 1,-2-5-58,-3 1 0,-2-5 419,-5 0 0,-6-1-502,-2-2 1,-6 0 2,-2 0 1,-3 0-62,3 0 1,-2 0-168,6 0 0,-1-2-861,9-1 533,-6 1 253,14-3 1,-9 5-1736,9 0 968,2 0 283,0 0-1635,5 0 1080,5 0 1251,1 0 0,11-5 0,0-1 0</inkml:trace>
  <inkml:trace contextRef="#ctx0" brushRef="#br0" timeOffset="19">13682 11775 7958,'-11'-1'0,"-1"-3"139,6 3 0,1-6 319,5 3 0,-1 3-41,-3-3-7,3 3-149,-4 1 0,5-1 200,0-3-16,0 3-267,0-4 0,5 5 12,2 0 0,1 0-28,3 0 1,-2 0-1,6 0 1,3 0-96,1 0 1,4 0 246,4 0-586,-3 0 242,4-5 1,0 3-893,2-2 454,-2-2 335,0 5 1,-1-5-441,-1 2 1,-3 2-103,-4-1 675,-5-4 0,8 1 0,-5-5 0</inkml:trace>
  <inkml:trace contextRef="#ctx0" brushRef="#br0" timeOffset="20">14504 11455 8027,'-6'-11'722,"1"-1"-619,5 1 753,0 5-131,0 0 337,0 6 0,4 6-928,0 1 152,-1 8-159,3-2 0,-4 12-34,6-2 1,-4 3 81,3-4 0,-4 3 0,0 1 1,0-2 144,1 3-607,-3 2 215,4-5 0,-5 4-324,0-5 266,0 0 79,0 0 0,0-4-137,0 0 1,0-5 77,0 1 0,0-6 100,0-1-32,0-6 221,0 3 327,0-5-202,5 0-217,2 0-31,4 0 1,0 0 151,1 0 0,4 0-67,3 0 135,3 0-205,1 0 1,0 0 74,-1 0-317,6-5 240,-3 4 1,6-4 70,-4 5-630,0 0 361,-5 0 0,1-2-78,0-1 1,-4 1-121,0-1 0,-9 0-1866,2-1 1132,-8 3-608,1-4 1047,-10 0 0,-3 4 622,-7-3 0,-3-3 0,-5 1 0</inkml:trace>
  <inkml:trace contextRef="#ctx0" brushRef="#br0" timeOffset="21">14516 11661 7976,'-8'-2'885,"1"-1"-644,4-4 0,-2 0-82,5-1 37,5 6 0,3-7 185,7 5 1,-1-1-92,5 1 1,1 3-150,7-3 1,1-1 82,2 1 0,2-1-181,-5 1 1,3 3-206,-3-3 0,-2 1-271,-6 0 1,2 1-58,-6-1 1,0 1-428,-4 2 0,-4-1-233,-3-3 1150,-3 3 0,-11-9 0,-3 3 0</inkml:trace>
  <inkml:trace contextRef="#ctx0" brushRef="#br0" timeOffset="22">14573 11432 7976,'-6'-11'0,"1"-1"0,5 1 0,0 0 248,0-1 1,5 1 49,2-1 0,5 1-15,3-1 1,3 5-295,5-1 1,-1 2 99,1-2 0,1-1-352,3 6 1,-2-2 203,6 1 0,-5 2-232,5-1 0,-6 1 143,2 2 148,2 0 0,-5 5 0,4 2 0</inkml:trace>
  <inkml:trace contextRef="#ctx0" brushRef="#br0" timeOffset="23">15235 11261 8002,'0'-11'473,"0"4"0,2 2-50,2 5 0,-2 0 41,6 0 0,-6 5-104,2 3 1,1 5 69,-1 6-203,5 0 0,-8 14-245,4-4 188,-5 5 0,0 2 40,0 2 0,0-2-120,0 6 1,0-4-161,0 4 1,0-1 111,0 1 1,-4-2-220,1-2 1,-1-6 101,4 2 1,0-7 112,0 0 1,0-4 30,0-4 0,0-3 299,0-5 1,0 1-81,0-1 434,5-4-6,-4 3-92,9-9-444,-3 4 0,4-5 36,0 0 0,5 0-241,-1 0 1,4-4-10,-4 1 0,5-3 6,-1 3 0,2 1-20,-2-1 0,1 1-238,-5 2 0,4-1-882,-3-3 461,-1 3-336,-4-4 1,-4 4-192,-4-3-797,-1 3 2031,-2-10 0,-5 5 0,-2-5 0</inkml:trace>
  <inkml:trace contextRef="#ctx0" brushRef="#br0" timeOffset="24">15213 11375 7930,'0'-23'325,"0"0"-203,0 6 1,1-2-42,3 7-299,7-2 103,7 8 0,5-5 912,0-1-495,-1 1 0,2 3-105,3 0 1,1 6-256,3-2 1,0 3-24,-4 1 0,-2 0 107,-6 0 1,2 0-623,-6 0 0,0 0 102,-4 0 494,1 0 0,-6 5 0,-1 1 0</inkml:trace>
  <inkml:trace contextRef="#ctx0" brushRef="#br0" timeOffset="25">15658 11284 7946,'6'5'-250,"5"-3"-92,-4 6 0,3 0 931,2 3 0,-1 2 99,1 2-376,4-2 0,1 10 116,2-1 1,6 1-133,-2 4 1,2 1-29,-2-2 1,4 6-152,-1-1 1,1-2 269,-4 1-798,0-4 75,-1 7 273,1-9 34,0 4-525,0-6 347,-5-4 76,3-1 0,-8-6-67,4 1 72,-6-6 1,0 4 632,1-9-732,-6 4 199,4-5-213,-8 0 1,3-5 19,-5-2 1,0-3-500,0-2 0,-7 1 21,-4-1 697,-1-4 0,-4-2 0,5-5 0</inkml:trace>
  <inkml:trace contextRef="#ctx0" brushRef="#br0" timeOffset="26">16161 11398 7946,'-12'-11'244,"6"3"178,2 0 1,1 2 209,0-2-116,1 3 1,-4 5-22,2 0 0,-2 10-291,-6 6 0,-3 4 0,0 3 1,-5 5-113,1 2 0,0-1 77,-4 2 0,2-1-413,-5 5 0,0-1 191,0 0 1,5-1-701,-1-2 1,3-4 180,0-4 0,3-1-71,9-3 1,-2-3-316,5-4 575,0-6 1,5-1 382,3-5 0,8 0 0,5 0 0</inkml:trace>
  <inkml:trace contextRef="#ctx0" brushRef="#br0" timeOffset="27">16298 11307 8042,'0'-12'166,"0"1"0,1-1 363,3 1 1,2 0-86,5-1 1,1 2-93,-1 2 0,4-2-121,1 3 0,3 0-39,-4 0 1,4 3 66,-4-4 1,2 6-123,-2-2 1,-2 3 169,2 1-289,-2 0 1,-2 0 257,0 0-304,-4 0 1,-2 5 69,-5 2 1,4 3 75,-1 2 0,1 1-78,-4 2 1,0-1 77,0 5 1,0 4-23,0 3 1,2 2-19,1-1 0,-1 1 16,1 2 0,4 3-63,0-2 0,0 0-153,0 0 1,1 1-7,3-6 0,1 5 103,-1-5 0,4 1-7,1-4 0,-1 0 21,-4-1 1,1 0 3,-1-3 1,-1 1-1,-2-4 1,2 0 6,-2-1 0,-3-2 347,-1 2-272,-3-2 1,-1-2 208,0 1 1,-5-5-70,-3 1 0,-3-5 57,-5 0 0,-1 2-32,-6-1 1,-5 0-128,-2-4 0,0 0-41,0 0 0,6 0-217,1 0 1,5 0-684,7 0-236,-1 0 0,7-4-2321,5 0 3385,5-4 0,12-4 0,1-6 0</inkml:trace>
  <inkml:trace contextRef="#ctx0" brushRef="#br0" timeOffset="28">16937 11398 7929,'-11'-5'-119,"-6"-1"0,6-2 39,-1 0 704,1 6 343,10-8 457,-4 8-1049,5-3 1,0 7-192,0 1 1,5 5 231,2 7 0,0 3-52,0 5 1,1 4-278,3-1 0,-3 2 88,0-1 0,-5-3-16,5 2 1,-6 2-19,2-1 1,1 1-141,-1-1 1,0-3 37,-4 2 1,0 2-165,0-1 1,4 0-80,0-5 1,-1-3-34,-3 1 0,4-10 82,0 1 1,1-3 145,-1-1 10,2 3 0,7-8-32,2 2 1,-1-3 102,5-1 0,0 0-125,4 0 1,1-5 13,3-3 1,-3 2-655,3-2 1,-3 2 283,-1-2 0,-6-1-1647,-2 6 1461,-2-6 0,-6 6 595,-4-5 0,-6 1 0,-4-5 0</inkml:trace>
  <inkml:trace contextRef="#ctx0" brushRef="#br0" timeOffset="29">16914 11718 7959,'-6'-5'292,"-4"-2"606,9 1-679,-5-4 1,8 9-5,2-3 1,2 3 50,5 1 0,6-2-30,2-2 1,4 3-154,3-3 0,4 2 89,4-2 0,0 2-309,0-6 0,-3 4-195,-1-4 0,-1 5-502,2-5 1,-5 2 143,-6-2 0,-4-2 690,-5 2 0,1-2 0,-1-1 0</inkml:trace>
  <inkml:trace contextRef="#ctx0" brushRef="#br0" timeOffset="30">16914 11398 8010,'-6'-11'136,"2"-1"0,3 1-14,1-1 0,9 5 230,2-1 1,8 2 128,0-2 1,10-2-117,2 2 0,8 0-301,-5 0 0,7-2 99,-3 2 0,3 3-289,-7 1 0,3-1-286,-7 1 0,-1 1-344,2 3 1,-7 0 247,-1 0 0,-2-2 508,-5-2 0,4 3 0,-2-4 0</inkml:trace>
  <inkml:trace contextRef="#ctx0" brushRef="#br0" timeOffset="31">17600 11204 8010,'6'0'353,"-1"0"0,-4 0 468,3 0-387,-3 0 1,6 6 45,-4 6 0,-1 5-161,2 10 1,1 4 49,-2 7 1,1-2-241,-4 6 1,0 0 97,0 4 1,2-4-252,1 0 0,-1-1 129,1 5 0,0-5-158,1-3 0,-3-4 54,3-3 0,1-4 43,-1-4 1,3-1 175,-3-3 389,0-3-173,1-4-157,1-6-219,6 4 1,-1-8 123,1 1 1,4-1-253,3-2 0,-1-4 26,1 0 0,3 0-95,0 4 0,4-4-173,-7 1 1,-1-1-339,1 4 1,-5-1-2117,1-3 1440,-8 2 1324,-2-8 0,-5 4 0,0-5 0</inkml:trace>
  <inkml:trace contextRef="#ctx0" brushRef="#br0" timeOffset="32">17588 11295 7955,'0'-25'0,"0"2"0,1-1 312,3 9 0,8-1-109,7 5 0,2 3 151,2 1 1,0-1-110,0-3 0,5 3-147,2 1 1,7 4-173,1-1 1,-4-1-282,-3 1 0,-6 1-188,2 3 0,-7 0 543,-1 0 0,0 0 0,4 0 0</inkml:trace>
  <inkml:trace contextRef="#ctx0" brushRef="#br0" timeOffset="33">18171 11215 8398,'5'-6'1647,"1"1"-1244,5 5 1,1 1 19,-1 3 1,2 2-133,2 6 0,-1 0-170,5 4 1,0-4 83,4 4 0,4 0-157,-1-1 1,1 0-108,-4-3 1,-2-1-300,-2 1 0,2-5-135,-6 1 1,4-5-497,-4 0 1,0-1 988,-3-2 0,-1 0 0,1 0 0</inkml:trace>
  <inkml:trace contextRef="#ctx0" brushRef="#br0" timeOffset="34">18707 11215 8058,'0'-11'0,"0"-1"297,0 1 0,2 1 51,1 2 0,-1-2 584,2 2-149,-3 3-234,-1 0 0,-1 8-544,-3 4 0,-3 2 56,-4 10 1,0-3-282,-1 3 1,1 0 191,-1 4 0,1-1-764,-1 1 0,2 0 228,3 0 0,-2 0-82,5 0 0,-4-4-104,5 0 1,-3-5 749,3 1 0,1-6 0,-1-2 0,1-4 0,2 2 186,0-5 632,0-5-71,0 4 359,0-4 711,0 5-1259,0 5 0,-3 1 12,-1 5 0,0 6-192,4 2 1,0-1-236,0 1 1,0-2 62,0 3 1,0 1-139,0-2 1,1-1 53,3 1 0,-3-4-157,3 4 1,1-5-164,-1 1 1,0-2 116,-4-2-1397,0-4 667,0 3-1746,0-9 2557,0 4 0,0-5 0</inkml:trace>
  <inkml:trace contextRef="#ctx0" brushRef="#br0" timeOffset="35">18936 11170 7990,'7'-19'595,"1"0"1,-3 5-158,7-2 1,-4 5 163,8 3-376,1-2 32,-4 9 1,4-8 191,-6 5 0,4-1-169,0 1 1,1 3-73,-5-3 0,1 3 129,-1 1-301,0 0 358,1 0-391,-1 5 0,-1-2 88,-2 4 1,-3-3-124,-5 4 1,4 1-90,0 6 270,-1 3-56,-3 4 1,-3 1 19,-1 0 1,-4 5 19,4 2 0,-1 3-57,2 2 1,1-1 32,-2 0 0,3 2-165,1 2 0,1-3 102,3 3 1,3 2-225,4-2-709,0 0 776,1 1 1,-1-3-57,1 2 0,-1-8 137,1-3 0,-1 1-15,0-2 0,-3 0 70,0-7 1,-6-1 5,2-3 0,-1-6 112,0 2 0,-1-2-83,1 2 1,-3 0 829,-3-4 1,0 2-375,-5-5 1,1 4 186,-5-5 0,-4 5-217,-3-4 1,-3 3 62,-1-3 1,-1 4-406,-2-4 0,0 1-220,-4-1 1,6-3-1593,1 3 0,1-3 388,7-1 1279,0 5 0,3-4 0,1 4 0</inkml:trace>
  <inkml:trace contextRef="#ctx0" brushRef="#br0" timeOffset="36">2558 16172 8198,'0'-11'0,"0"-1"99,0 6 180,0-4 0,0 7 303,0-5-151,0 6-130,0-3 69,0 5-22,0-5-143,0 3 0,0-1-90,0 6-61,5-1 1,0 9 95,3 1 0,1 4 5,-5 7 1,3 9-92,-3 2 0,4 3 67,-4-3 0,1 4-168,-2 0 1,-1 4 108,2-4 0,1 4-203,-2-4 1,1-4 13,-4-3 1,0-6 124,0 2 1,1-7 5,3-1 0,-2-5-15,1 1 1,2-6-70,-1-1 0,1-6 65,-1 2-807,-3 2-274,4-4 187,-5 3 0,0-6 899,0-3 0,0-3 0,0-4 0</inkml:trace>
  <inkml:trace contextRef="#ctx0" brushRef="#br0" timeOffset="37">2878 16229 8033,'-6'-18'0,"-3"6"223,5 4 291,0 5-173,4-2 0,0 7-89,0 1 0,1 5 16,3 7 0,-2 4-38,1 8 0,4 2-27,0 5 0,0 1-19,0-1 1,-3 1-95,4 4 0,-4-4 38,3 3 0,-3-6-227,4-2 1,-6-6-11,2-1 1,1-1 80,-1-7-124,0 0 1,-3-5-67,3-2-283,-3-3-365,4-5-1228,-5 0 2094,0-5 0,-5-1 0,-1-6 0</inkml:trace>
  <inkml:trace contextRef="#ctx0" brushRef="#br0" timeOffset="38">2855 16572 8033,'-6'0'-162,"6"-4"856,7 0 0,7-5-204,2 2 1,4 0 27,-1 0 1,3 3-188,0-4 1,5 2-111,0-2 0,-1-1-63,-3 6 0,-1-3-144,-3 3 0,1 1-440,-5-1 0,1 1 321,-5 2 1,0 0-823,1 0 1,-5 0 56,1 0 870,-5 0 0,2-5 0,-5-1 0</inkml:trace>
  <inkml:trace contextRef="#ctx0" brushRef="#br0" timeOffset="39">2867 16252 8048,'-18'-5'508,"6"-2"0,10-4-550,10 0 0,0 3 31,11 0 1,0 2 732,4-2 0,5-2-383,3 3 0,2 0-238,1 0 0,-1 4-252,-3-1 0,3 3-457,-2 1 1,2 0 607,1 0 0,0 0 0,1 0 0</inkml:trace>
  <inkml:trace contextRef="#ctx0" brushRef="#br0" timeOffset="40">4077 16138 8145,'0'-17'-57,"-4"4"57,1-2 0,-1 3-49,4 0 0,0 5 27,0-1 1032,0 5-227,0-7-372,0 9 0,1-4-106,3 5 0,-2 0 6,6 0-14,0 10-131,3-2 0,2 15 278,2-1-273,-2 1 0,8 10-1,-2-2 1,2 3 23,-2 4 0,2-3-162,-2 4 1,3 0-51,1-1 0,-2-1-135,-2-7 1,-1-1-2,-3-2 0,-2-7 161,2 3 0,-2-6-23,-2 2-142,1-5 1,-2 2-304,-3-4-320,4-6-294,-10 4-629,9-9 1704,-9 4 0,-1-10 0,-6-1 0</inkml:trace>
  <inkml:trace contextRef="#ctx0" brushRef="#br0" timeOffset="41">4488 16035 8097,'-5'-17'0,"4"5"1072,-4-5-621,5 6 1,-1 4 22,-3 4 1,3 3-114,-3 3 1,-3 9-44,0 7 0,-3 9-129,-2 6 0,-4 7-145,-3 8 0,-3 3-273,-1 5 0,-3 0 271,-1 1 1,0-6-607,5-3 1,0-6 300,3-1 0,-1-10-382,4-2 1,2-6 250,7-5 0,-2-2-1112,5-6 621,0 1 885,9-6 0,2-6 0,4-6 0</inkml:trace>
  <inkml:trace contextRef="#ctx0" brushRef="#br0" timeOffset="42">4637 16480 9004,'0'-6'229,"5"11"0,-4 4 448,3 10 0,2 0-319,2 4 1,1 5-183,-2 2 0,2 3-150,-5 1 0,4-1 79,-4-2 0,1 1-290,-2-6 1,-1 0-68,2-7 0,1 1-84,-2-5 1,1 0-140,-4-3 1,2-5-965,1 1 1439,-1-5 0,8 7 0,-4-4 0</inkml:trace>
  <inkml:trace contextRef="#ctx0" brushRef="#br0" timeOffset="43">4968 16869 8078,'-6'0'2183,"1"5"-1682,5 2 1,0 3 40,0 2 0,0 4-299,0 3 1,-2 4-10,-1 4 0,0-2-392,-5 6 1,2-6-3,-2 2 1,0-3-166,4-1 0,-1-6-117,1-1 0,3-4-520,-3 0 1,4-6-818,4-2 1779,-3-3 0,9-1 0,-4 0 0</inkml:trace>
  <inkml:trace contextRef="#ctx0" brushRef="#br0" timeOffset="44">5196 16777 7979,'-11'0'608,"0"-5"1,3 4 16,0-3 374,6 3 65,-3 1-253,5 0-1049,5 0 1,1 0 61,6 0 0,-1 0-600,0 0 0,2 0 469,2 0 1,-1 0 306,5 0 0,-5 0 0,3 0 0</inkml:trace>
  <inkml:trace contextRef="#ctx0" brushRef="#br0" timeOffset="45">5459 16777 8024,'0'-6'1287,"0"-4"0,0 7-784,0-4 0,1 4-403,3-1-412,3-2 0,4 5-343,0-3-47,1 3 1,-1 1-187,1 0 1,-5 0 99,1 0 788,-6 0 0,9 5 0,-5 1 0</inkml:trace>
  <inkml:trace contextRef="#ctx0" brushRef="#br0" timeOffset="46">5756 16697 8024,'0'7'397,"-1"-2"860,-3-5 105,3 0-505,-4 5-1213,5-4-33,0 9 0,1-9-1103,3 3 1492,2 3 0,11-6 0,0 4 0</inkml:trace>
  <inkml:trace contextRef="#ctx0" brushRef="#br0" timeOffset="47">6190 16652 7975,'-11'-12'584,"4"6"115,2-4 0,5 10 82,0 0 1,2 5-269,1 6 1,-1 7-245,1 5 1,-3 6-97,-3 9 1,-4 3-73,-4 4 1,-4-3-87,-1 0 0,-3-1-274,4 1 0,0-4-451,3-8 1,6-3 62,2-8-1238,3 2 1293,1-8 0,5-2 592,3-7 0,2-13 0,1-3 0</inkml:trace>
  <inkml:trace contextRef="#ctx0" brushRef="#br0" timeOffset="48">6441 16001 8156,'-16'-17'333,"8"4"203,-2-3-386,10 10-267,0 1 1,5 10 893,3 2 0,7 12-170,4 4 0,3 13 93,0 2 0,3 2-387,1 6 1,0-2-423,4 10 0,-5-6 64,2 1 0,-3-3 165,-1-4 0,-4-4-265,0-8 1,-5-2-9,1-5 1,-2-1 102,-2-3 0,1-3-199,-1-4 1,-3-2-708,-1-2-242,-4-3 369,2-5 1,-5-2 828,0-1 0,5-4 0,2-4 0</inkml:trace>
  <inkml:trace contextRef="#ctx0" brushRef="#br0" timeOffset="49">6898 15898 8140,'-23'-7'201,"6"-3"0,0 10 251,6 0 1,-1 7 69,1 8 1,-2 0 433,-2 8 1,1 0-408,-5 11 1,1 0 36,-1 12 1,-2-3-545,2 7 0,1 0-41,-1 0 0,1 3-225,-1-3 1,-1 2-152,4-7 0,2 2-525,7-9 0,-2 1 390,5-5 0,0-5-265,4-2 1,2-8-271,1-4 0,4-6 1045,4-2 0,-4-4 0,-2 2 0</inkml:trace>
  <inkml:trace contextRef="#ctx0" brushRef="#br0" timeOffset="50">6910 16583 7990,'0'-11'1752,"0"4"-1343,5-3 1,-3 9 176,6-3 104,-6 3-464,9 1 0,-9 1-163,6 3 0,-6 2-52,2 6 1,-1 4-104,0 3 0,-1-1 71,1 1 1,0 0-199,1 4 1,1-5-89,2-3 0,4-2 93,-4-2 0,2-3 165,-1-1 0,2-4-3,-2 1 1,3-4 102,4-4 1,-2-1-32,2-3 1,-2-3 148,-2-1 1,4 1 68,1-4 279,-1 2-154,-4 1 279,1 1-503,-6 5-18,-1 1 0,-5 10-53,0 2 0,0 3 62,0 2 0,0 3-298,0 0 0,4 4-339,0-3 0,1 3-1127,-1-4 1634,-3 0 0,14 2 0,-2 0 0</inkml:trace>
  <inkml:trace contextRef="#ctx0" brushRef="#br0" timeOffset="51">8040 16081 8070,'-17'-12'2002,"5"1"-1627,7 4 0,5 7-94,0 8 0,4 7 162,0 4 0,5 5-99,-2 7 1,-1 1-61,2 9 0,0-2-59,3 2 1,-3-3-104,-1 4 1,1-6-194,3-2 0,-3-1 149,0-6 0,-5-1-410,5-3 1,-5-1 169,0-3 0,2-3-1140,-1-4 321,0-1 445,-4 1 1,0-5-792,0 1 1327,0-6 0,0 3 0</inkml:trace>
  <inkml:trace contextRef="#ctx0" brushRef="#br0" timeOffset="52">8337 16172 8041,'0'-11'467,"-5"-1"0,3 1-433,-6-1-358,5 6 1719,-2 1-920,5 5 1,0 6 32,0 6 0,4 5-87,0 10 0,4 2-17,-5 5 1,5 1-230,-4-1 1,3 0-110,-3 1 0,5-5 125,-1 0 1,-2-4-165,2 0 0,-4-1 56,3-3 1,-3-3 29,4 0 0,-6-3-328,2 3 0,1-9 77,-1 1-674,0-2-183,-4 3-615,0-6 922,0-1 0,0-6-1120,0-3 1808,0-2 0,-5-6 0,-2 1 0</inkml:trace>
  <inkml:trace contextRef="#ctx0" brushRef="#br0" timeOffset="53">8326 16275 8077,'-5'-12'384,"3"1"-59,-3-1 1,10 6 380,3 2 1,2 3-254,2 1 0,4 5-64,3 3 0,4 7-128,4 4 1,-3 3-13,2 0 0,2 6-261,-1 3 1,1 1 112,-1-2 1,-3 2-54,2-6 1,2 5-54,-1-5 1,1-3-134,-2-4 0,-5-5 156,2 2 1,-4-8 177,0 0 0,-3-2 330,-4 2-207,-1-3 121,0-5 1,-4-1-26,-3-3 1,-3-2 65,-1-6 1,0-4-237,0-3 0,-4-3-66,0-1 1,-5-3-60,2-1 0,-2-9-212,1 2 0,-2-1-406,2 4 0,2-1 298,-1 6 1,3-1-377,-4 4 1,4 6 18,-3 1 1,4 7-886,-1 2 436,3 4-197,1-2-179,0 5 0,1 4 1382,3 0 0,2 5 0,6-3 0</inkml:trace>
  <inkml:trace contextRef="#ctx0" brushRef="#br0" timeOffset="54">9011 16183 8030,'-5'-6'988,"4"-4"-1136,-4 9 1,6-4 84,3 5 1,-2 1 672,6 3 1,-2 3-158,2 8 1,2 1-34,-2 7 1,2 1-151,1 6 1,-3 7-12,-1-3 0,0 3-169,0-3 0,4 4-130,-4 0 1,-1-1 23,2-6 1,-4 0 92,3-4 1,-3-4-163,4-4 1,-4-5-332,3 1-318,-4-7-282,2-3 137,-5-5 0,0-3 296,0-4 583,0-1 0,5-14 0,1 5 0</inkml:trace>
  <inkml:trace contextRef="#ctx0" brushRef="#br0" timeOffset="55">9045 16229 8039,'-6'-5'0,"1"-1"255,5-1 1,5-2 368,3 6 1,2-1-114,1 4 0,6 0 146,2 0 1,6 0-37,2 0-589,4 0 155,-1 5 0,0 2-183,1 9 27,-1-4 1,-1 10-33,-2-3 1,-3 4-186,-1 3 0,-5 0-5,-3 4 0,-8 1 31,-3 3 0,-3-3-3,-1-1 1,-6 0 6,-5 5 1,-6-1 303,-6 0 1,-5-1-16,-2-2 1,-3-3 116,-1-6 0,-1 1-235,1 0 0,6-6-13,5-6 1,6-1-329,5-6 308,6 0 1,2-5-1016,8-3 0,7-3 86,8-4 947,3-6 0,6 0 0,1-6 0</inkml:trace>
  <inkml:trace contextRef="#ctx0" brushRef="#br0" timeOffset="56">9662 16309 8005,'-11'-10'649,"4"2"-455,3-7 1,3 6 1384,1 2-535,0 4 64,0-2-731,0 5 1,0 5-190,0 3 0,1 7 40,3 4 0,-1 4 28,4 3 1,-3 4-302,4 4 0,-4 0 123,3 0 0,-3-1-163,4-2 0,-4 0 45,3-4 0,-3 0-16,4-4 0,-1-2 71,5-2 0,-1-2 51,0-6 1,1-1-115,-1-2 0,1 1 22,-1-5 1,6-1-268,2-3 1,-2 0 112,2 0 1,4-3-554,4-1 1,0-5-98,-5 1 0,0-3-349,-3-4 0,-2 2 388,-6-2 791,-5 2 0,-1 2 0,-5-1 0</inkml:trace>
  <inkml:trace contextRef="#ctx0" brushRef="#br0" timeOffset="57">9651 16629 7903,'0'-12'777,"9"2"-583,2 3 1,8-2-132,0 5 0,3-5-66,0 1 1,5 2-40,0-2 0,4 1-162,0-5 1,-2 5-293,2-1 0,-7 2 496,-2-2 0,1-2 0,-5 4 0</inkml:trace>
  <inkml:trace contextRef="#ctx0" brushRef="#br0" timeOffset="58">9719 16275 7996,'-6'-5'308,"1"-2"0,6-3-123,3 3 0,3-5 225,9 1 1,0 3 103,3-3 1,4-2 85,0-2 0,5 0-298,6 3 0,-3 1-268,-1-1 0,0 5-609,5-1 1,-5 2 385,1-2 1,-6 3 188,2 5 0,-3-5 0,-1-1 0</inkml:trace>
  <inkml:trace contextRef="#ctx0" brushRef="#br0" timeOffset="59">10267 16172 8002,'0'-8'1113,"0"1"-1245,0 4 0,0-1 56,0 8 1,2 4 989,1 7 1,0 0-335,5 8 0,-1 1-181,5 7 1,-5 2-243,1-3 0,-4 4-116,3 4 0,-4-2 112,1 2 0,1-4-155,-2-3 0,1 0-125,-4-4 1,0-4 29,0-4 1,0-9-248,0 2 93,0-4-1054,0-1 616,0-2 0,0-6-294,0-3 0,0-4 983,0-7 0,0-3 0,0-5 0</inkml:trace>
  <inkml:trace contextRef="#ctx0" brushRef="#br0" timeOffset="60">10233 16161 7994,'0'-12'0,"0"1"295,0-1 1,5 5 49,3-1 0,3 5 108,4 0 0,-1-2-163,5 1 0,4 0 136,4 4 1,3 0-239,-3 0 1,5 0-194,-2 0 0,-2 6-175,-1 6 0,-4 0 125,-4 7 0,-4 4-54,-8 4 0,-1 0-69,-6-5 0,-7 5-103,-4 0 1,-10-1 34,-5-3 1,-6-1-28,2-3 1,2 1-2,1-5 1,4 1-534,4-5-317,3 0 1124,9-4 0,2-2 0,5-5 0</inkml:trace>
  <inkml:trace contextRef="#ctx0" brushRef="#br0" timeOffset="61">10793 16240 8024,'-12'0'1196,"1"0"-921,-1 0 1,1 2 113,0 2 0,3 2 464,0 5 1,2 2-341,-2 2 1,2 3-214,2 5 1,3 5-94,-3 2 0,3-1-130,1 2 1,4-2-14,0 1 0,4 2-180,0-5 1,2 3-51,2-3 1,3 0-286,0-5 1,5-4 208,-1-3 1,4-2 65,4-1 1,-2-6 259,6-2 0,-5-3-169,5-1 0,-2-1-167,1-3 0,2-2 91,-5-6 1,-6 5-241,-5-1 1,-5 0 206,-3-3 194,-3-1 0,-10-4 0,-2-2 0</inkml:trace>
  <inkml:trace contextRef="#ctx0" brushRef="#br0" timeOffset="62">10713 16526 7964,'0'-8'271,"0"1"1,9 3-80,2-4 1,8 6 171,0-2 0,3-1-98,1 1 1,1-3-269,2 3 1,0-1-61,4 1 0,-4 3-195,0-3 0,-2-1 156,-1 1 101,-5 0 0,3-1 0,-3-1 0</inkml:trace>
  <inkml:trace contextRef="#ctx0" brushRef="#br0" timeOffset="63">10816 16275 8073,'-6'-7'0,"5"-3"357,-3 3 0,9-4-90,7 0 1,1 3 412,6 1 0,0 0-189,4 0 1,4-3-145,4 2 1,1 3-135,-2 1 0,2 3 30,-6 1 0,5 0-77,-4 0 0,-2 5-136,-6 3 0,1 2-25,-5 1 0,1 2 35,-5 2 0,1 3-82,-1 5 1,-1 0 88,-2-1 1,1 6 95,-6 3 0,3 2-48,-3 1 1,-1 0 26,1 1 0,0-5-85,1 0 1,-3-4 85,3 1 0,1-7-199,-1-1 0,1-5 99,-1 1-60,-3-7 132,4-3 1,-5-7 75,0-1 1,0-4-152,0-4 0,-4-2 22,0-2 1,-1-3-111,1-5 1,3 1 91,-3-1 1,3 0-55,1 0 0,0 4 68,0 0 0,0 1-214,0-1 0,0 3-22,0 4 0,0 5-50,0-1 1,1 5 164,3 0 0,2 8-24,6 6 1,-1 2 166,1 6 1,4 1-151,3 7 1,3-3 182,1 3 0,1-6-76,2 2 0,2-7-21,3 7 0,-2-6-60,-2 2 0,-3-6-113,2-2 0,-5-1 249,-2-6 0,-5 0 150,1-4 1,-6-5 215,-2-3 0,-3-3-207,4-5 1,-6 2 59,2-5 1,-8 0-36,-3-3 1,-3-1 81,-2 0 1,1-4-132,-1 1 1,1-1-146,0 4 0,-1 0-185,1 0 0,-1 1-530,1-1 1,3 0-925,1 0 0,4 5 722,-1 3 0,4 4-1761,4 3 2616,2 3 0,11 0 0,1-2 0</inkml:trace>
  <inkml:trace contextRef="#ctx0" brushRef="#br0" timeOffset="64">12049 16240 7933,'-23'-5'0,"5"3"0,3-6 0,4 4 460,3-3 1,-1 3 380,5-4 349,-4 6-307,6-3-459,-3 5 0,10 6-133,3 6 0,0 4 36,3 7 1,-2 4-125,6-1 0,-1 6-117,1-2 1,-6 0-243,3 0 1,-4-3 194,4 3 1,-5-8-725,1 1 1,-5-4-538,0 0-395,-1 2 322,-2-8-531,0-2 1826,0-6 0,-5-10 0,-2-1 0</inkml:trace>
  <inkml:trace contextRef="#ctx0" brushRef="#br0" timeOffset="65">11889 16206 7941,'12'-10'0,"-1"2"0,0 0 564,1 4 0,4 0-15,3 4 0,3 0 79,1 0 1,3 0-249,1 0 1,5 5-127,-2 3 0,3 6-80,1 1 1,-3 5-140,-1-1 1,-4 3-305,0 1 0,-7 1 278,-3 2 1,-5 0-231,-3 4 0,-3 1-50,-5 3 1,-9-1-273,-3-3 0,-8 0 290,-3-4 1,-3-2 100,-5 3 1,0-4 46,4-4 0,0-3 200,4-4 1,6-2-268,1-3 1,8-1 64,0-6 0,7 0-639,1 0 1,5-6 745,6-1 0,11-8 0,2-3 0</inkml:trace>
  <inkml:trace contextRef="#ctx0" brushRef="#br0" timeOffset="66">12540 16263 7984,'-11'0'330,"3"-3"411,0-1 550,6 0-854,-3-1 0,4 4 364,-3-3 1,3 8-203,-3 3 1,2 8-35,2 4 1,-3 4-203,-1 4 1,0 1-96,4 2 1,0 3-191,0-2 1,0 2-215,0 1 1,1-4-183,3 1 1,4-6 279,7 2 0,-1-7-190,5-1 0,0-6 65,4-2 1,0 0 133,-1-8 0,6 1-86,3-4 0,-2 0-30,1 0 0,0-4 28,0 1 1,-3-5-172,-8 4 0,0-5-882,-8 2 1,2 0 497,-9 0 1,0 3 671,-4-4 0,-16 1 0,-3-5 0</inkml:trace>
  <inkml:trace contextRef="#ctx0" brushRef="#br0" timeOffset="67">12483 16549 7905,'-6'-12'174,"2"1"1,3 3 356,1 1 1,6 3-255,5-4 0,2 5-74,6-5 1,0 4-117,4-3 0,5 3 77,2-4 1,0 4-497,0-3 1,-1 4-57,2-1 1,-5-1-916,-7 1 1303,3 1 0,-9-2 0,3-2 0</inkml:trace>
  <inkml:trace contextRef="#ctx0" brushRef="#br0" timeOffset="68">12631 16320 7905,'-11'0'0,"5"-5"0,1 3 182,5-6 0,1-3 354,3-4 1,3-1 128,9 5 1,-1-1-271,8 1 1,-3 0-120,7-1 0,-3 1-45,-1-1 0,3 6-65,1 2 0,1 3-36,-2 1 0,-3 0-104,0 0 0,0 1 39,-4 3 0,-3 4-161,0 7 0,-4-1 68,0 5 0,-5 0 83,1 4 1,-5 5 228,0 2 0,0 3-118,1 1 0,-2-3-57,6-1 1,-4-1-28,3 2 0,-3-2-118,4-2 1,-6-7 155,2 3-331,2-8-126,-4 2 229,3-11 140,-5-1 0,0-6-50,0-3 0,-2-2 15,-1-6 0,1 1 53,-1-1 1,0-3 8,-1 0 1,2-5 75,-6 1 0,6 1-96,-2-1 1,1 4-66,-1-4 0,3 3 5,-3-3 1,3 9-281,1-1 183,0 7-74,0-1 1,1 7 108,3 6 0,2 1 40,6 10 1,1 0 63,2 4 1,-1-2-97,5-2 0,-4 3 93,4-3 1,0 1-58,4-1 0,0-2-189,0-6 1,-2 1 150,-2-1 1,2-5 54,-6-2 1,4-3 96,-4-1 1,-1-1 213,-6-3 0,0-2-55,-4-5 1,4-2-150,-4-2 0,0 1 201,-4-5 1,0 1-8,0-1 1,0-1-169,0 4 0,-2-4-170,-2 1 1,3 1-319,-3-1 1,-1 1-94,1-1 0,-3-1-390,3 5 0,-1 0-192,1 3 352,3 6 1,-4 0-1088,5 2 1787,0 2 0,5 2 0,1 7 0</inkml:trace>
  <inkml:trace contextRef="#ctx0" brushRef="#br0" timeOffset="69">13682 16263 7956,'0'-23'650,"0"6"1,0 0 265,0 6 1,0 4-546,0 2 1,-4 10 86,1 3 0,-1 7-132,4 4 1,-4 12 33,0 3 1,0 3-64,4-3 1,0 0 0,0 1 0,0 1-288,0-1 1,0 1 112,0-5 1,2-4-545,1-5 0,0 0 121,5-7-47,-1 0 0,1-8-86,-1-3-61,-4-3-526,2-1 1,-5-5 1019,0-3 0,0-2 0,0-1 0</inkml:trace>
  <inkml:trace contextRef="#ctx0" brushRef="#br0" timeOffset="70">13374 16309 7970,'0'-11'924,"0"-1"1,6 1-361,6-1 0,5 5 432,10-1 1,3 0-358,9-3 0,5 3-83,5 1 0,6 4-351,-2-1 1,-4 2 181,0-2 0,-11 3-615,0-3 0,-4 3-125,-7 1 0,-4 0 353,-4 0 0,-5 5 0,2 1 0</inkml:trace>
  <inkml:trace contextRef="#ctx0" brushRef="#br0" timeOffset="71">14733 16549 7997,'-5'-7'314,"4"-3"0,-5 8 236,6-6-125,0 6 0,6-3-89,1 5 1,3-4 69,2 0 0,4 0-81,3 4 0,4 0 61,4 0 1,3 0-264,8 0 1,-1 0 55,5 0 1,1 0-142,7 0 0,-3 0-36,2 0 0,1 0 83,-5 0 0,3-1-81,-6-3 1,-6 3-203,-2-3 1,-8 3-138,-4 1 0,-4 0 169,-6 0 1,-1 0-837,0 0 388,-4 0-431,-2 0 518,-5 0-394,5 0 612,-4-5 0,4 2 88,-5-4 1,0 3 11,0-4 1,-1 6 120,-3-2 0,2-1 105,-6 1 0,4 0-51,-3 4 1,-1 0 255,-3 0 1,-1 0 48,1 0 1,3 0 219,0 0 1,5 0 326,-5 0 166,6-5-669,-4 4 0,12-4 71,1 5 0,8 0-9,4 0 1,3 0-110,1 0 0,1 0-119,3 0 1,-5 0 14,1 0 0,-1 1 19,-7 3 0,-1-2-21,-6 6 1,0-1-104,-4 5 0,-1-1 185,-7 1 1,-4 3-77,-7 0 1,-4 4-379,-7-4 1,0 2 167,-4-2 1,4-3-1062,0-1 0,3-1 1103,4-6 0,-3 5 0,4-3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8:14:39.06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17303 16103 7860,'0'-6'-1155,"1"-3"578,3 5 1125,-3-4-173,4 1 1,-4-4 5,3-1 0,-3 5-75,3-1 0,-3 0 562,-1-3-513,0 0 1,0-1-95,0 1 0,0 3 233,0 1-282,-5 4 1,-5-6-60,-5 5 1,-5 1 72,1 3 0,-4 1-173,-4 3 0,2 2 69,-6 5 1,1 6-68,-4 2 0,-1 2 115,1 2 0,-3 9 5,3 2 1,-2 3-41,10-3 0,-5 8-213,5 0 0,3 9 25,4-5 1,5 2 71,-1-3 1,3 1-113,5 0 0,2-4-11,5 0 1,1-7-54,3-1 0,3-1 110,8-6 1,1 0-20,7-4 0,-3-2 46,7-2 1,2-2 7,1-6 1,3-3 217,1-1 0,-1-4-187,-2 1 1,1-4 5,-6-4 1,5 1-62,-5-4 1,1 0-78,-4 0 0,-2-3 30,-2 2 1,-1-2-132,-3-2 0,-2 1 61,2 0 1,-2 3 83,-2 0 0,1 1 92,-1-5-114,1 1 0,-1-1 78,1 1 0,-6 3-16,-2 1 0,-2 0 190,2 0-32,-3 2 214,4 5 183,-5 0-366,0 5 0,0 1-47,0 6 0,0-1-76,0 0 1,0 1 15,0-1 1,2 1-105,1-1 1,5 1 57,7-1 1,-1-3-11,5-1 0,0 0-19,4 0 1,1-2-13,3-5 0,-2 0-9,6 0 1,-2 0 47,1 0 0,6-1-7,-6-3 1,5-2 23,-9-6 1,1 1-3,-4 0 1,-5-5 13,-3 1 1,-6-1 90,-2 0 1,-4-1 45,1-6 0,-9 0-74,-7 0 1,-8 0-165,-7 0 1,-6 2 124,-1 2 0,-5 4-131,-7 7 1,0 3 21,1 5 0,3 2-86,0 6 1,6 1 65,2 10 1,6-1-22,9 1 0,4 1-600,7-5 0,3 6 292,5-2 1,5-3-908,3-1 1,7-1 1306,4 1 0,3-2 0,1 4 0</inkml:trace>
  <inkml:trace contextRef="#ctx0" brushRef="#br0" timeOffset="1">18102 16492 7766,'0'-18'422,"0"7"0,0 0-227,0 4 0,0 0 393,0 0 981,0 4-580,0-2-115,0 5-514,0 5 1,0 3 106,0 7 0,0 0-219,0 8 0,1-3-146,3 7 1,-1 2 15,4 2 1,-4-2-104,1 1 1,2-4-152,2 0 1,-2-1 112,2-3 0,-1 1-60,5 0 0,-1-4-197,0 0 1,-3-6-184,0-2 1,-5-1-489,5-6-457,-5 0 221,2-4-461,-5 0 118,0-5 1530,0-1 0,0-11 0,0-1 0</inkml:trace>
  <inkml:trace contextRef="#ctx0" brushRef="#br0" timeOffset="2">18365 16537 7777,'5'-11'179,"-4"0"0,5-1 313,-2 1 1,-2 3-133,1 1 1,2 3 356,-1-4 266,0 6-594,-4-4 1,0 12-8,0 1 1,-3 8-121,-4 4 0,-2 8-87,-10 4 1,4 5-15,-4 2 1,0 2-126,-4-2 1,1-4-12,3 0 1,-1-4-295,5-8 0,1 1-730,6 0 1,3-5 472,5-3 1,-4-2-1910,0-2 2435,1-5 0,8 0 0,1-6 0</inkml:trace>
  <inkml:trace contextRef="#ctx0" brushRef="#br0" timeOffset="3">18970 16469 7825,'-10'-8'608,"2"1"19,3 4-245,5-7 0,5 9 155,3-3 0,7 3-213,4 1 1,3-2-101,1-1 0,-1 1 21,1-2 0,4 3-26,0 1 0,4 0-166,0 0 1,2 0 129,1 0 0,-4 0-134,1 0 0,-6 0-77,2 0 0,-3 0-231,-1 0 1,-5 0-127,-3 0 1,-6 0-1279,-2 0 301,-4 0 1362,-8 5 0,-8-3 0,-10 3 0</inkml:trace>
  <inkml:trace contextRef="#ctx0" brushRef="#br0" timeOffset="4">19039 16606 7825,'-12'11'909,"6"-4"1,2-2-569,8-5 1,6 4-60,5-1 1,5 1 122,0-4 1,1 0-148,2 0 0,5 0-50,2 0 1,7-4-258,1 1 0,-1-1 109,-7 4 0,2 0-783,-5 0 0,3-4-166,-3 0 0,-4 0 889,-4 4 0,0 0 0,4 0 0</inkml:trace>
  <inkml:trace contextRef="#ctx0" brushRef="#br0" timeOffset="5">20055 16400 7837,'0'-11'682,"0"0"1,0 3 120,0 0 646,0 6-534,0-3-625,0 15 1,-1-1-134,-3 10 0,-2 1 0,-6 7 1,1 1-125,-1 2 1,5 3 49,-1-2 0,6 0-196,-2 0 0,3 0 28,1-4 1,6 0-11,5-4 1,6-2 43,6-2 0,5-2 34,2-6 1,8-5-35,4-2 1,4-2-94,3-2 1,-2-7 30,3-4 1,-5-1 94,-3-3 0,1-3 132,-5-1 1,-1-2-91,-6-2 0,-5-5 410,-7-2 0,-2-3-174,-6-2 0,-1 1-121,-2 0 0,-3-4 191,-5 0 1,-11-4 265,-8 4 0,-11 3-644,-11 5 1,-15 10-137,22 9 0,-1 3 0,-2 2 0,1 3-202,1 0 0,1 2 0,-31 1 133,12 4 1,4 6-844,7 5 0,9 2 1096,10-2 0,2 6 0,10 6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A0569-37D7-9B44-B9FB-6AAE0016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7D30-3CFA-6A47-8213-F7279715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law of large numbers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716E23-0443-CD47-9F08-CEE398E4DA57}"/>
              </a:ext>
            </a:extLst>
          </p:cNvPr>
          <p:cNvGrpSpPr/>
          <p:nvPr/>
        </p:nvGrpSpPr>
        <p:grpSpPr>
          <a:xfrm>
            <a:off x="914400" y="3714750"/>
            <a:ext cx="7302500" cy="1657350"/>
            <a:chOff x="914400" y="3702050"/>
            <a:chExt cx="7302500" cy="1657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00192F-6B49-BB4C-8777-71EA8BA48DCA}"/>
                </a:ext>
              </a:extLst>
            </p:cNvPr>
            <p:cNvSpPr/>
            <p:nvPr/>
          </p:nvSpPr>
          <p:spPr>
            <a:xfrm>
              <a:off x="914400" y="3702050"/>
              <a:ext cx="7302500" cy="165735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C5FB5-0246-C64C-A60A-2008A81367EC}"/>
                </a:ext>
              </a:extLst>
            </p:cNvPr>
            <p:cNvSpPr txBox="1"/>
            <p:nvPr/>
          </p:nvSpPr>
          <p:spPr>
            <a:xfrm>
              <a:off x="2647026" y="4537680"/>
              <a:ext cx="3868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(lim</a:t>
              </a:r>
              <a:r>
                <a:rPr lang="en-US" sz="2800" i="1" baseline="-25000" dirty="0">
                  <a:latin typeface="Garamond"/>
                  <a:cs typeface="Garamond"/>
                </a:rPr>
                <a:t>n → ∞</a:t>
              </a:r>
              <a:r>
                <a:rPr lang="en-US" sz="2800" baseline="-25000" dirty="0"/>
                <a:t>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/</a:t>
              </a:r>
              <a:r>
                <a:rPr lang="en-US" sz="2800" i="1" dirty="0">
                  <a:latin typeface="Garamond"/>
                  <a:cs typeface="Garamond"/>
                </a:rPr>
                <a:t>n =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7BC198-15DA-144F-9627-9AA55ECB21F2}"/>
              </a:ext>
            </a:extLst>
          </p:cNvPr>
          <p:cNvSpPr txBox="1"/>
          <p:nvPr/>
        </p:nvSpPr>
        <p:spPr>
          <a:xfrm>
            <a:off x="457200" y="1300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 / 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7D497-DDBE-224B-9181-4795113F3352}"/>
              </a:ext>
            </a:extLst>
          </p:cNvPr>
          <p:cNvSpPr txBox="1"/>
          <p:nvPr/>
        </p:nvSpPr>
        <p:spPr>
          <a:xfrm>
            <a:off x="457199" y="2214890"/>
            <a:ext cx="449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,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96909-F58C-D544-8DEC-C8DE942A2AFA}"/>
              </a:ext>
            </a:extLst>
          </p:cNvPr>
          <p:cNvSpPr txBox="1"/>
          <p:nvPr/>
        </p:nvSpPr>
        <p:spPr>
          <a:xfrm>
            <a:off x="1073150" y="3858255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baseline="30000" dirty="0">
                <a:latin typeface="Garamond"/>
                <a:cs typeface="Garamond"/>
              </a:rPr>
              <a:t>4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dirty="0">
                <a:latin typeface="Franklin Gothic Medium"/>
                <a:cs typeface="Franklin Gothic Medium"/>
              </a:rPr>
              <a:t>is finite then</a:t>
            </a:r>
            <a:endParaRPr lang="en-US" sz="2800" dirty="0">
              <a:solidFill>
                <a:srgbClr val="FF993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527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750D-2D81-6A42-8C1A-1028A8EE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law of large numbers</a:t>
            </a:r>
          </a:p>
        </p:txBody>
      </p:sp>
      <p:pic>
        <p:nvPicPr>
          <p:cNvPr id="3" name="Picture 2" descr="samples.pdf">
            <a:extLst>
              <a:ext uri="{FF2B5EF4-FFF2-40B4-BE49-F238E27FC236}">
                <a16:creationId xmlns:a16="http://schemas.microsoft.com/office/drawing/2014/main" id="{1F08B827-82D6-D44E-A30E-93645B75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5" y="944342"/>
            <a:ext cx="4440070" cy="3354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E6EFE3-2926-AE44-90DA-BC8521C11053}"/>
                  </a:ext>
                </a:extLst>
              </p14:cNvPr>
              <p14:cNvContentPartPr/>
              <p14:nvPr/>
            </p14:nvContentPartPr>
            <p14:xfrm>
              <a:off x="1646640" y="2133720"/>
              <a:ext cx="6938280" cy="328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E6EFE3-2926-AE44-90DA-BC8521C110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440" y="2117520"/>
                <a:ext cx="697068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82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2600" y="2731887"/>
            <a:ext cx="7805782" cy="750020"/>
            <a:chOff x="431800" y="3587030"/>
            <a:chExt cx="7805782" cy="750020"/>
          </a:xfrm>
        </p:grpSpPr>
        <p:sp>
          <p:nvSpPr>
            <p:cNvPr id="7" name="Rounded Rectangle 6"/>
            <p:cNvSpPr/>
            <p:nvPr/>
          </p:nvSpPr>
          <p:spPr>
            <a:xfrm>
              <a:off x="6191250" y="35870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911400" y="36679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31148" y="37299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1800" y="3669040"/>
              <a:ext cx="42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1. for every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: </a:t>
              </a:r>
              <a:r>
                <a:rPr lang="en-US" sz="2800" dirty="0">
                  <a:latin typeface="Garamond"/>
                  <a:cs typeface="Garamond"/>
                </a:rPr>
                <a:t>0 ≤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650" y="3791762"/>
            <a:ext cx="7786732" cy="750020"/>
            <a:chOff x="450850" y="4564930"/>
            <a:chExt cx="7786732" cy="750020"/>
          </a:xfrm>
        </p:grpSpPr>
        <p:sp>
          <p:nvSpPr>
            <p:cNvPr id="17" name="Rounded Rectangle 16"/>
            <p:cNvSpPr/>
            <p:nvPr/>
          </p:nvSpPr>
          <p:spPr>
            <a:xfrm>
              <a:off x="6191250" y="4564930"/>
              <a:ext cx="2046332" cy="750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0850" y="4599945"/>
              <a:ext cx="1863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2.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dirty="0">
                  <a:latin typeface="Symbol" pitchFamily="2" charset="2"/>
                  <a:cs typeface="Garamond"/>
                </a:rPr>
                <a:t>W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4776182"/>
            <a:ext cx="7774032" cy="1071840"/>
            <a:chOff x="463550" y="5492775"/>
            <a:chExt cx="7774032" cy="1071840"/>
          </a:xfrm>
        </p:grpSpPr>
        <p:sp>
          <p:nvSpPr>
            <p:cNvPr id="20" name="Rounded Rectangle 19"/>
            <p:cNvSpPr/>
            <p:nvPr/>
          </p:nvSpPr>
          <p:spPr>
            <a:xfrm>
              <a:off x="6191250" y="55682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384350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8698" y="57111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  <a:r>
                <a:rPr lang="en-US" sz="20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186139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80487" y="57111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  <a:r>
                <a:rPr lang="en-US" sz="20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550" y="5492775"/>
              <a:ext cx="4185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i="1" dirty="0">
                  <a:latin typeface="Garamond"/>
                  <a:cs typeface="Garamond"/>
                </a:rPr>
                <a:t> 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i="1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disjoint then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9517" y="6041395"/>
              <a:ext cx="53431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…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) + …</a:t>
              </a:r>
              <a:endParaRPr lang="en-US" sz="28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C90FFC9-AB0A-084B-BFC2-9D2C6A4ED7BA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571C1-4DAD-2E49-B152-BE54A44EED08}"/>
              </a:ext>
            </a:extLst>
          </p:cNvPr>
          <p:cNvSpPr txBox="1"/>
          <p:nvPr/>
        </p:nvSpPr>
        <p:spPr>
          <a:xfrm>
            <a:off x="3417348" y="245759"/>
            <a:ext cx="5224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axioms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44204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EBB1B-7573-8B46-BA1F-1DA1C325B120}"/>
              </a:ext>
            </a:extLst>
          </p:cNvPr>
          <p:cNvSpPr txBox="1"/>
          <p:nvPr/>
        </p:nvSpPr>
        <p:spPr>
          <a:xfrm>
            <a:off x="1651458" y="3226986"/>
            <a:ext cx="300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latin typeface="Garamond"/>
                <a:cs typeface="Garamond"/>
              </a:rPr>
              <a:t>Y</a:t>
            </a:r>
            <a:r>
              <a:rPr lang="en-US" sz="3600" i="1" baseline="-25000" dirty="0">
                <a:latin typeface="Garamond"/>
                <a:cs typeface="Garamond"/>
              </a:rPr>
              <a:t> | X</a:t>
            </a:r>
            <a:r>
              <a:rPr lang="en-US" sz="3600" dirty="0">
                <a:latin typeface="Garamond"/>
                <a:cs typeface="Garamond"/>
              </a:rPr>
              <a:t>(</a:t>
            </a:r>
            <a:r>
              <a:rPr lang="en-US" sz="3600" i="1" dirty="0">
                <a:latin typeface="Garamond"/>
                <a:cs typeface="Garamond"/>
              </a:rPr>
              <a:t>y </a:t>
            </a:r>
            <a:r>
              <a:rPr lang="en-US" sz="3600" dirty="0">
                <a:latin typeface="Garamond"/>
                <a:cs typeface="Garamond"/>
              </a:rPr>
              <a:t>|</a:t>
            </a:r>
            <a:r>
              <a:rPr lang="en-US" sz="3600" i="1" dirty="0">
                <a:latin typeface="Garamond"/>
                <a:cs typeface="Garamond"/>
              </a:rPr>
              <a:t> x</a:t>
            </a:r>
            <a:r>
              <a:rPr lang="en-US" sz="3600" dirty="0">
                <a:latin typeface="Garamond"/>
                <a:cs typeface="Garamond"/>
              </a:rPr>
              <a:t>) =</a:t>
            </a:r>
            <a:endParaRPr lang="en-US" sz="3600" i="1" dirty="0">
              <a:latin typeface="Garamond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4A7BD-8A38-F547-9F7C-B4674629438C}"/>
              </a:ext>
            </a:extLst>
          </p:cNvPr>
          <p:cNvSpPr/>
          <p:nvPr/>
        </p:nvSpPr>
        <p:spPr>
          <a:xfrm>
            <a:off x="4278529" y="2819572"/>
            <a:ext cx="2820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 | 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49B0-8447-CB4E-8CEF-EFDDA5E81F98}"/>
              </a:ext>
            </a:extLst>
          </p:cNvPr>
          <p:cNvSpPr/>
          <p:nvPr/>
        </p:nvSpPr>
        <p:spPr>
          <a:xfrm>
            <a:off x="5181821" y="3510296"/>
            <a:ext cx="1013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F6333-0261-294A-B1C6-FAC2FB0CB07D}"/>
              </a:ext>
            </a:extLst>
          </p:cNvPr>
          <p:cNvCxnSpPr>
            <a:cxnSpLocks/>
          </p:cNvCxnSpPr>
          <p:nvPr/>
        </p:nvCxnSpPr>
        <p:spPr>
          <a:xfrm>
            <a:off x="4278529" y="3539858"/>
            <a:ext cx="282000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50C606-A889-9747-B85B-0B506C265647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E870E-4080-CE49-BFBD-1DE61A83C909}"/>
              </a:ext>
            </a:extLst>
          </p:cNvPr>
          <p:cNvSpPr txBox="1"/>
          <p:nvPr/>
        </p:nvSpPr>
        <p:spPr>
          <a:xfrm>
            <a:off x="5563640" y="245759"/>
            <a:ext cx="3078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err="1">
                <a:latin typeface="Franklin Gothic Medium"/>
                <a:cs typeface="Franklin Gothic Medium"/>
              </a:rPr>
              <a:t>Bayes’s</a:t>
            </a:r>
            <a:r>
              <a:rPr lang="en-US" sz="4400" dirty="0">
                <a:latin typeface="Franklin Gothic Medium"/>
                <a:cs typeface="Franklin Gothic Medium"/>
              </a:rPr>
              <a:t> rule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988A8-0BD8-3D40-81F4-1A2FCE044642}"/>
              </a:ext>
            </a:extLst>
          </p:cNvPr>
          <p:cNvSpPr/>
          <p:nvPr/>
        </p:nvSpPr>
        <p:spPr>
          <a:xfrm>
            <a:off x="914400" y="2716266"/>
            <a:ext cx="7302500" cy="165735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C8B647-BEFC-6549-AD63-D6CB1D898191}"/>
                  </a:ext>
                </a:extLst>
              </p14:cNvPr>
              <p14:cNvContentPartPr/>
              <p14:nvPr/>
            </p14:nvContentPartPr>
            <p14:xfrm>
              <a:off x="5275080" y="2094480"/>
              <a:ext cx="3355200" cy="368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C8B647-BEFC-6549-AD63-D6CB1D898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8880" y="2078280"/>
                <a:ext cx="3387600" cy="37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62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6D261-E63E-8442-9A38-83A3F371ADE7}"/>
              </a:ext>
            </a:extLst>
          </p:cNvPr>
          <p:cNvSpPr txBox="1"/>
          <p:nvPr/>
        </p:nvSpPr>
        <p:spPr>
          <a:xfrm>
            <a:off x="1289152" y="1902808"/>
            <a:ext cx="701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) = 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4400" i="1" baseline="-25000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X</a:t>
            </a:r>
            <a:r>
              <a:rPr lang="en-US" sz="4400" baseline="-25000" dirty="0" err="1">
                <a:latin typeface="Garamond"/>
                <a:cs typeface="Garamond"/>
              </a:rPr>
              <a:t>|</a:t>
            </a:r>
            <a:r>
              <a:rPr lang="en-US" sz="4400" i="1" baseline="-25000" dirty="0" err="1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x | y</a:t>
            </a:r>
            <a:r>
              <a:rPr lang="en-US" sz="4400" dirty="0">
                <a:latin typeface="Garamond"/>
                <a:cs typeface="Garamond"/>
              </a:rPr>
              <a:t>) </a:t>
            </a:r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)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4400" dirty="0">
                <a:latin typeface="Garamond"/>
                <a:cs typeface="Garamond"/>
              </a:rPr>
              <a:t>  </a:t>
            </a:r>
            <a:endParaRPr lang="en-US" sz="44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778F-8136-E342-94D1-50F49B407B3F}"/>
              </a:ext>
            </a:extLst>
          </p:cNvPr>
          <p:cNvSpPr txBox="1"/>
          <p:nvPr/>
        </p:nvSpPr>
        <p:spPr>
          <a:xfrm>
            <a:off x="1289152" y="2810798"/>
            <a:ext cx="622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) = 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∫ </a:t>
            </a:r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X</a:t>
            </a:r>
            <a:r>
              <a:rPr lang="en-US" sz="4400" baseline="-25000" dirty="0" err="1">
                <a:latin typeface="Garamond"/>
                <a:cs typeface="Garamond"/>
              </a:rPr>
              <a:t>|</a:t>
            </a:r>
            <a:r>
              <a:rPr lang="en-US" sz="4400" i="1" baseline="-25000" dirty="0" err="1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x | y</a:t>
            </a:r>
            <a:r>
              <a:rPr lang="en-US" sz="4400" dirty="0">
                <a:latin typeface="Garamond"/>
                <a:cs typeface="Garamond"/>
              </a:rPr>
              <a:t>) </a:t>
            </a:r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) </a:t>
            </a:r>
            <a:r>
              <a:rPr lang="en-US" sz="4400" i="1" dirty="0" err="1">
                <a:latin typeface="Garamond"/>
                <a:cs typeface="Garamond"/>
              </a:rPr>
              <a:t>dy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4400" dirty="0">
                <a:latin typeface="Garamond"/>
                <a:cs typeface="Garamond"/>
              </a:rPr>
              <a:t>  </a:t>
            </a:r>
            <a:endParaRPr lang="en-US" sz="4400" i="1" dirty="0">
              <a:latin typeface="Garamond"/>
              <a:cs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037DF-B274-3144-B5BA-E00ADDB7CB2C}"/>
              </a:ext>
            </a:extLst>
          </p:cNvPr>
          <p:cNvSpPr txBox="1"/>
          <p:nvPr/>
        </p:nvSpPr>
        <p:spPr>
          <a:xfrm>
            <a:off x="1268132" y="3961449"/>
            <a:ext cx="6751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Garamond"/>
                <a:cs typeface="Garamond"/>
              </a:rPr>
              <a:t>E</a:t>
            </a:r>
            <a:r>
              <a:rPr lang="en-US" sz="4400" dirty="0">
                <a:latin typeface="Garamond"/>
                <a:cs typeface="Garamond"/>
              </a:rPr>
              <a:t>[</a:t>
            </a:r>
            <a:r>
              <a:rPr lang="en-US" sz="4400" i="1" dirty="0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] = 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4400" i="1" baseline="-25000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4400" b="1" dirty="0">
                <a:latin typeface="Garamond"/>
                <a:cs typeface="Garamond"/>
              </a:rPr>
              <a:t>E</a:t>
            </a:r>
            <a:r>
              <a:rPr lang="en-US" sz="4400" dirty="0">
                <a:latin typeface="Garamond"/>
                <a:cs typeface="Garamond"/>
              </a:rPr>
              <a:t>[</a:t>
            </a:r>
            <a:r>
              <a:rPr lang="en-US" sz="4400" i="1" dirty="0">
                <a:latin typeface="Garamond"/>
                <a:cs typeface="Garamond"/>
              </a:rPr>
              <a:t>X | Y = y</a:t>
            </a:r>
            <a:r>
              <a:rPr lang="en-US" sz="4400" dirty="0">
                <a:latin typeface="Garamond"/>
                <a:cs typeface="Garamond"/>
              </a:rPr>
              <a:t>] </a:t>
            </a:r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)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4400" dirty="0">
                <a:latin typeface="Garamond"/>
                <a:cs typeface="Garamond"/>
              </a:rPr>
              <a:t>  </a:t>
            </a:r>
            <a:endParaRPr lang="en-US" sz="4400" i="1" dirty="0">
              <a:latin typeface="Garamond"/>
              <a:cs typeface="Garamo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FBD1A-FBDB-914C-8B52-8BC42216AE0D}"/>
              </a:ext>
            </a:extLst>
          </p:cNvPr>
          <p:cNvSpPr txBox="1"/>
          <p:nvPr/>
        </p:nvSpPr>
        <p:spPr>
          <a:xfrm>
            <a:off x="1268132" y="4884022"/>
            <a:ext cx="6929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Garamond"/>
                <a:cs typeface="Garamond"/>
              </a:rPr>
              <a:t>E</a:t>
            </a:r>
            <a:r>
              <a:rPr lang="en-US" sz="4400" dirty="0">
                <a:latin typeface="Garamond"/>
                <a:cs typeface="Garamond"/>
              </a:rPr>
              <a:t>[</a:t>
            </a:r>
            <a:r>
              <a:rPr lang="en-US" sz="4400" i="1" dirty="0">
                <a:latin typeface="Garamond"/>
                <a:cs typeface="Garamond"/>
              </a:rPr>
              <a:t>X</a:t>
            </a:r>
            <a:r>
              <a:rPr lang="en-US" sz="4400" dirty="0">
                <a:latin typeface="Garamond"/>
                <a:cs typeface="Garamond"/>
              </a:rPr>
              <a:t>] = 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∫ </a:t>
            </a:r>
            <a:r>
              <a:rPr lang="en-US" sz="4400" b="1" dirty="0">
                <a:latin typeface="Garamond"/>
                <a:cs typeface="Garamond"/>
              </a:rPr>
              <a:t>E</a:t>
            </a:r>
            <a:r>
              <a:rPr lang="en-US" sz="4400" dirty="0">
                <a:latin typeface="Garamond"/>
                <a:cs typeface="Garamond"/>
              </a:rPr>
              <a:t>[</a:t>
            </a:r>
            <a:r>
              <a:rPr lang="en-US" sz="4400" i="1" dirty="0">
                <a:latin typeface="Garamond"/>
                <a:cs typeface="Garamond"/>
              </a:rPr>
              <a:t>X | Y = y</a:t>
            </a:r>
            <a:r>
              <a:rPr lang="en-US" sz="4400" dirty="0">
                <a:latin typeface="Garamond"/>
                <a:cs typeface="Garamond"/>
              </a:rPr>
              <a:t>] </a:t>
            </a:r>
            <a:r>
              <a:rPr lang="en-US" sz="4400" i="1" dirty="0" err="1">
                <a:latin typeface="Garamond"/>
                <a:cs typeface="Garamond"/>
              </a:rPr>
              <a:t>f</a:t>
            </a:r>
            <a:r>
              <a:rPr lang="en-US" sz="4400" i="1" baseline="-25000" dirty="0" err="1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(</a:t>
            </a:r>
            <a:r>
              <a:rPr lang="en-US" sz="4400" i="1" dirty="0">
                <a:latin typeface="Garamond"/>
                <a:cs typeface="Garamond"/>
              </a:rPr>
              <a:t>y</a:t>
            </a:r>
            <a:r>
              <a:rPr lang="en-US" sz="4400" dirty="0">
                <a:latin typeface="Garamond"/>
                <a:cs typeface="Garamond"/>
              </a:rPr>
              <a:t>) </a:t>
            </a:r>
            <a:r>
              <a:rPr lang="en-US" sz="4400" i="1" dirty="0" err="1">
                <a:latin typeface="Garamond"/>
                <a:cs typeface="Garamond"/>
              </a:rPr>
              <a:t>dy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4400" dirty="0">
                <a:latin typeface="Garamond"/>
                <a:cs typeface="Garamond"/>
              </a:rPr>
              <a:t>  </a:t>
            </a:r>
            <a:endParaRPr lang="en-US" sz="4400" i="1" dirty="0">
              <a:latin typeface="Garamond"/>
              <a:cs typeface="Garamo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D7ABF-BC4E-0441-BBF9-7F225495E9DB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D3746-9DB7-FD46-B5CF-61AD602C36C3}"/>
              </a:ext>
            </a:extLst>
          </p:cNvPr>
          <p:cNvSpPr txBox="1"/>
          <p:nvPr/>
        </p:nvSpPr>
        <p:spPr>
          <a:xfrm>
            <a:off x="1316388" y="245759"/>
            <a:ext cx="7325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total probability / expectation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3E8123-25B9-EA49-881D-40DE58172A24}"/>
                  </a:ext>
                </a:extLst>
              </p14:cNvPr>
              <p14:cNvContentPartPr/>
              <p14:nvPr/>
            </p14:nvContentPartPr>
            <p14:xfrm>
              <a:off x="1973520" y="2351880"/>
              <a:ext cx="4856040" cy="300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3E8123-25B9-EA49-881D-40DE58172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7320" y="2335680"/>
                <a:ext cx="4888440" cy="30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98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F0806A-B6EF-3245-8A3F-D836744EBD9A}"/>
              </a:ext>
            </a:extLst>
          </p:cNvPr>
          <p:cNvGrpSpPr/>
          <p:nvPr/>
        </p:nvGrpSpPr>
        <p:grpSpPr>
          <a:xfrm>
            <a:off x="651642" y="2701435"/>
            <a:ext cx="8135006" cy="1752600"/>
            <a:chOff x="578070" y="4383090"/>
            <a:chExt cx="8135006" cy="1752600"/>
          </a:xfrm>
        </p:grpSpPr>
        <p:sp>
          <p:nvSpPr>
            <p:cNvPr id="6" name="TextBox 5"/>
            <p:cNvSpPr txBox="1"/>
            <p:nvPr/>
          </p:nvSpPr>
          <p:spPr>
            <a:xfrm>
              <a:off x="578070" y="4797725"/>
              <a:ext cx="8135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[</a:t>
              </a:r>
              <a:r>
                <a:rPr lang="en-US" sz="5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54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] = </a:t>
              </a:r>
              <a:r>
                <a:rPr lang="en-US" sz="5400" b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[</a:t>
              </a:r>
              <a:r>
                <a:rPr lang="en-US" sz="5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] + </a:t>
              </a:r>
              <a:r>
                <a:rPr lang="en-US" sz="5400" b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[</a:t>
              </a:r>
              <a:r>
                <a:rPr lang="en-US" sz="54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r>
                <a:rPr lang="en-US" sz="5400" dirty="0">
                  <a:solidFill>
                    <a:prstClr val="black"/>
                  </a:solidFill>
                  <a:latin typeface="Garamond"/>
                  <a:cs typeface="Garamond"/>
                </a:rPr>
                <a:t>]</a:t>
              </a:r>
              <a:endParaRPr lang="en-US" sz="5400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070" y="4383090"/>
              <a:ext cx="7987860" cy="17526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ECEE3-330B-924B-A5D9-784FDEF090FB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74E78-0773-E344-982E-BFD8322AB56F}"/>
              </a:ext>
            </a:extLst>
          </p:cNvPr>
          <p:cNvSpPr txBox="1"/>
          <p:nvPr/>
        </p:nvSpPr>
        <p:spPr>
          <a:xfrm>
            <a:off x="2947989" y="245759"/>
            <a:ext cx="5693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linearity of expectation</a:t>
            </a:r>
          </a:p>
        </p:txBody>
      </p:sp>
    </p:spTree>
    <p:extLst>
      <p:ext uri="{BB962C8B-B14F-4D97-AF65-F5344CB8AC3E}">
        <p14:creationId xmlns:p14="http://schemas.microsoft.com/office/powerpoint/2010/main" val="417172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A56FA44-C08B-784E-93A0-9134577B2562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12AA8-9BE3-A540-8196-1DE40D85D95F}"/>
              </a:ext>
            </a:extLst>
          </p:cNvPr>
          <p:cNvSpPr txBox="1"/>
          <p:nvPr/>
        </p:nvSpPr>
        <p:spPr>
          <a:xfrm>
            <a:off x="5037855" y="245759"/>
            <a:ext cx="3603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independence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7B224-5B55-9D46-B2CC-4CDBE9C6B3E0}"/>
              </a:ext>
            </a:extLst>
          </p:cNvPr>
          <p:cNvSpPr/>
          <p:nvPr/>
        </p:nvSpPr>
        <p:spPr>
          <a:xfrm>
            <a:off x="1713188" y="2788660"/>
            <a:ext cx="61590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5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5400" i="1" dirty="0">
                <a:solidFill>
                  <a:prstClr val="black"/>
                </a:solidFill>
                <a:latin typeface="Garamond"/>
                <a:cs typeface="Garamond"/>
              </a:rPr>
              <a:t>A∩B</a:t>
            </a:r>
            <a:r>
              <a:rPr lang="en-US" sz="5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5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5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5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5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5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5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54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5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5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49948-7161-BB45-85AA-2A87565D85B3}"/>
              </a:ext>
            </a:extLst>
          </p:cNvPr>
          <p:cNvSpPr/>
          <p:nvPr/>
        </p:nvSpPr>
        <p:spPr>
          <a:xfrm>
            <a:off x="1408290" y="2396636"/>
            <a:ext cx="6621613" cy="17526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544E1-1016-174A-BB88-6F77194CAEC6}"/>
              </a:ext>
            </a:extLst>
          </p:cNvPr>
          <p:cNvSpPr txBox="1"/>
          <p:nvPr/>
        </p:nvSpPr>
        <p:spPr>
          <a:xfrm>
            <a:off x="1408289" y="5102045"/>
            <a:ext cx="6713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or </a:t>
            </a:r>
            <a:r>
              <a:rPr lang="en-US" sz="4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B 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|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4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4991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multiple 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1401" y="1546761"/>
            <a:ext cx="46057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A∩B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271401" y="2254647"/>
            <a:ext cx="4467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B∩C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271401" y="2980779"/>
            <a:ext cx="4669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A∩C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271400" y="4708089"/>
            <a:ext cx="6470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A∩B∩C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40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0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4000" dirty="0">
                <a:solidFill>
                  <a:prstClr val="black"/>
                </a:solidFill>
                <a:latin typeface="Garamond"/>
                <a:cs typeface="Garamond"/>
              </a:rPr>
              <a:t>).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287CAE-0E76-6A4D-BA98-B397E7DCA727}"/>
              </a:ext>
            </a:extLst>
          </p:cNvPr>
          <p:cNvSpPr/>
          <p:nvPr/>
        </p:nvSpPr>
        <p:spPr>
          <a:xfrm>
            <a:off x="3934789" y="3844434"/>
            <a:ext cx="114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3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DDD0-0B56-A943-A680-4D9F985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9CE5-33BB-7249-8EC9-326C5505EFF0}"/>
              </a:ext>
            </a:extLst>
          </p:cNvPr>
          <p:cNvSpPr/>
          <p:nvPr/>
        </p:nvSpPr>
        <p:spPr>
          <a:xfrm>
            <a:off x="571546" y="2501369"/>
            <a:ext cx="8000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A ∩ B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4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4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736D3-75CC-F44B-9454-D29176CD60F8}"/>
              </a:ext>
            </a:extLst>
          </p:cNvPr>
          <p:cNvSpPr txBox="1"/>
          <p:nvPr/>
        </p:nvSpPr>
        <p:spPr>
          <a:xfrm>
            <a:off x="571546" y="4510530"/>
            <a:ext cx="53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or </a:t>
            </a:r>
            <a:r>
              <a:rPr lang="en-US" sz="36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A 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| 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B ∩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36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DCF1C-4462-5745-82A0-8B5AD40B5D7A}"/>
              </a:ext>
            </a:extLst>
          </p:cNvPr>
          <p:cNvSpPr/>
          <p:nvPr/>
        </p:nvSpPr>
        <p:spPr>
          <a:xfrm>
            <a:off x="457200" y="2385847"/>
            <a:ext cx="8229600" cy="1072055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79301-EDE2-3C44-8DF1-70C34143B3BA}"/>
              </a:ext>
            </a:extLst>
          </p:cNvPr>
          <p:cNvSpPr txBox="1"/>
          <p:nvPr/>
        </p:nvSpPr>
        <p:spPr>
          <a:xfrm>
            <a:off x="1026704" y="2496695"/>
            <a:ext cx="6525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1. Specify all possible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25DD4-E5EA-424D-82C7-87745AD7CD7E}"/>
              </a:ext>
            </a:extLst>
          </p:cNvPr>
          <p:cNvSpPr txBox="1"/>
          <p:nvPr/>
        </p:nvSpPr>
        <p:spPr>
          <a:xfrm>
            <a:off x="1026701" y="4140569"/>
            <a:ext cx="45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3. Assign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probabilities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8F74B-6D83-1C47-91FA-E806C4CDB6D5}"/>
              </a:ext>
            </a:extLst>
          </p:cNvPr>
          <p:cNvSpPr txBox="1"/>
          <p:nvPr/>
        </p:nvSpPr>
        <p:spPr>
          <a:xfrm>
            <a:off x="1026701" y="3318632"/>
            <a:ext cx="595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2. Identify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event(s)</a:t>
            </a:r>
            <a:r>
              <a:rPr lang="en-US" sz="3600" dirty="0">
                <a:latin typeface="Franklin Gothic Medium"/>
                <a:cs typeface="Franklin Gothic Medium"/>
              </a:rPr>
              <a:t> of interest</a:t>
            </a:r>
            <a:endParaRPr lang="en-US" sz="3600" dirty="0">
              <a:solidFill>
                <a:schemeClr val="accent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CF29-B523-6E44-983C-7580397B452B}"/>
              </a:ext>
            </a:extLst>
          </p:cNvPr>
          <p:cNvSpPr txBox="1"/>
          <p:nvPr/>
        </p:nvSpPr>
        <p:spPr>
          <a:xfrm>
            <a:off x="1026701" y="4962506"/>
            <a:ext cx="509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4. Shut up and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calculate</a:t>
            </a:r>
            <a:r>
              <a:rPr lang="en-US" sz="3600" dirty="0">
                <a:latin typeface="Franklin Gothic Medium"/>
                <a:cs typeface="Franklin Gothic Medium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3A1EF-4D9E-A14F-9199-F268115486F7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BA8EA-E586-504E-B407-40DD442E7408}"/>
              </a:ext>
            </a:extLst>
          </p:cNvPr>
          <p:cNvSpPr txBox="1"/>
          <p:nvPr/>
        </p:nvSpPr>
        <p:spPr>
          <a:xfrm>
            <a:off x="2289924" y="245759"/>
            <a:ext cx="635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know what you are doing!</a:t>
            </a:r>
          </a:p>
        </p:txBody>
      </p:sp>
    </p:spTree>
    <p:extLst>
      <p:ext uri="{BB962C8B-B14F-4D97-AF65-F5344CB8AC3E}">
        <p14:creationId xmlns:p14="http://schemas.microsoft.com/office/powerpoint/2010/main" val="37790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1C428A-E252-9C4B-B08A-5E154160B469}"/>
                  </a:ext>
                </a:extLst>
              </p14:cNvPr>
              <p14:cNvContentPartPr/>
              <p14:nvPr/>
            </p14:nvContentPartPr>
            <p14:xfrm>
              <a:off x="2028600" y="1614240"/>
              <a:ext cx="3866400" cy="475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1C428A-E252-9C4B-B08A-5E154160B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760" y="1592640"/>
                <a:ext cx="3898800" cy="47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DC72E-D235-4C4F-8431-C4B9265934AD}"/>
                  </a:ext>
                </a:extLst>
              </p14:cNvPr>
              <p14:cNvContentPartPr/>
              <p14:nvPr/>
            </p14:nvContentPartPr>
            <p14:xfrm>
              <a:off x="3325494" y="4972268"/>
              <a:ext cx="3437640" cy="139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DC72E-D235-4C4F-8431-C4B926593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9294" y="4956068"/>
                <a:ext cx="3470040" cy="14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1F23A7-B24B-2347-9FFF-6996B035F493}"/>
                  </a:ext>
                </a:extLst>
              </p14:cNvPr>
              <p14:cNvContentPartPr/>
              <p14:nvPr/>
            </p14:nvContentPartPr>
            <p14:xfrm>
              <a:off x="1961280" y="2508120"/>
              <a:ext cx="6529320" cy="333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1F23A7-B24B-2347-9FFF-6996B035F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5080" y="2491920"/>
                <a:ext cx="6554880" cy="33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4F6D5F-D78C-4D42-940E-6654B4408A3E}"/>
                  </a:ext>
                </a:extLst>
              </p14:cNvPr>
              <p14:cNvContentPartPr/>
              <p14:nvPr/>
            </p14:nvContentPartPr>
            <p14:xfrm>
              <a:off x="2026800" y="4226760"/>
              <a:ext cx="378720" cy="41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F6D5F-D78C-4D42-940E-6654B4408A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0600" y="4210560"/>
                <a:ext cx="4111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99CC71-C153-E349-9035-A34D7C398E04}"/>
                  </a:ext>
                </a:extLst>
              </p14:cNvPr>
              <p14:cNvContentPartPr/>
              <p14:nvPr/>
            </p14:nvContentPartPr>
            <p14:xfrm>
              <a:off x="5900040" y="4111560"/>
              <a:ext cx="946080" cy="12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99CC71-C153-E349-9035-A34D7C398E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3840" y="4095360"/>
                <a:ext cx="978480" cy="155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1EA7F3-EF4B-A24F-BFAB-D5CA7F34D8E0}"/>
              </a:ext>
            </a:extLst>
          </p:cNvPr>
          <p:cNvSpPr txBox="1"/>
          <p:nvPr/>
        </p:nvSpPr>
        <p:spPr>
          <a:xfrm>
            <a:off x="502273" y="230370"/>
            <a:ext cx="1615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944D-93C6-3F49-A7B5-7D56D30289ED}"/>
              </a:ext>
            </a:extLst>
          </p:cNvPr>
          <p:cNvSpPr txBox="1"/>
          <p:nvPr/>
        </p:nvSpPr>
        <p:spPr>
          <a:xfrm>
            <a:off x="5689059" y="245759"/>
            <a:ext cx="295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1327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2829" y="26441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dirty="0">
                <a:latin typeface="Franklin Gothic Medium"/>
                <a:cs typeface="Franklin Gothic Medium"/>
              </a:rPr>
              <a:t>independent with same PMF/PDF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83388" y="3938328"/>
            <a:ext cx="7495580" cy="690538"/>
            <a:chOff x="1906908" y="4378250"/>
            <a:chExt cx="7495580" cy="690538"/>
          </a:xfrm>
        </p:grpSpPr>
        <p:grpSp>
          <p:nvGrpSpPr>
            <p:cNvPr id="8" name="Group 7"/>
            <p:cNvGrpSpPr/>
            <p:nvPr/>
          </p:nvGrpSpPr>
          <p:grpSpPr>
            <a:xfrm>
              <a:off x="1959810" y="4378250"/>
              <a:ext cx="7442678" cy="523220"/>
              <a:chOff x="2198948" y="3120080"/>
              <a:chExt cx="7442678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8948" y="3120080"/>
                <a:ext cx="74426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800" dirty="0" err="1">
                    <a:latin typeface="Garamond"/>
                    <a:cs typeface="Garamond"/>
                  </a:rPr>
                  <a:t>lim</a:t>
                </a:r>
                <a:r>
                  <a:rPr lang="en-US" sz="2800" i="1" dirty="0">
                    <a:latin typeface="Garamond"/>
                    <a:cs typeface="Garamond"/>
                  </a:rPr>
                  <a:t> </a:t>
                </a:r>
                <a:r>
                  <a:rPr lang="en-US" sz="2800" b="1" dirty="0">
                    <a:latin typeface="Garamond"/>
                    <a:cs typeface="Garamond"/>
                  </a:rPr>
                  <a:t>P</a:t>
                </a:r>
                <a:r>
                  <a:rPr lang="en-US" sz="2800" dirty="0"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latin typeface="Garamond"/>
                    <a:cs typeface="Garamond"/>
                  </a:rPr>
                  <a:t>X </a:t>
                </a:r>
                <a:r>
                  <a:rPr lang="en-US" sz="2800" dirty="0">
                    <a:latin typeface="Garamond"/>
                    <a:cs typeface="Garamond"/>
                  </a:rPr>
                  <a:t>≤ </a:t>
                </a:r>
                <a:r>
                  <a:rPr lang="en-US" sz="2800" b="1" dirty="0">
                    <a:latin typeface="Garamond"/>
                    <a:cs typeface="Garamond"/>
                  </a:rPr>
                  <a:t>E</a:t>
                </a:r>
                <a:r>
                  <a:rPr lang="en-US" sz="2800" dirty="0">
                    <a:latin typeface="Garamond"/>
                    <a:cs typeface="Garamond"/>
                  </a:rPr>
                  <a:t>[</a:t>
                </a:r>
                <a:r>
                  <a:rPr lang="en-US" sz="2800" i="1" dirty="0"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latin typeface="Garamond"/>
                    <a:cs typeface="Garamond"/>
                  </a:rPr>
                  <a:t>]</a:t>
                </a:r>
                <a:r>
                  <a:rPr lang="en-US" sz="2800" i="1" dirty="0">
                    <a:latin typeface="Garamond"/>
                    <a:cs typeface="Garamond"/>
                  </a:rPr>
                  <a:t> </a:t>
                </a:r>
                <a:r>
                  <a:rPr lang="en-US" sz="2800" dirty="0">
                    <a:latin typeface="Garamond"/>
                    <a:cs typeface="Garamond"/>
                  </a:rPr>
                  <a:t>+ </a:t>
                </a:r>
                <a:r>
                  <a:rPr lang="en-US" sz="2800" i="1" dirty="0" err="1">
                    <a:latin typeface="Garamond"/>
                    <a:cs typeface="Garamond"/>
                  </a:rPr>
                  <a:t>t</a:t>
                </a:r>
                <a:r>
                  <a:rPr lang="en-US" sz="2800" dirty="0" err="1">
                    <a:latin typeface="Garamond"/>
                    <a:cs typeface="Garamond"/>
                  </a:rPr>
                  <a:t>√</a:t>
                </a:r>
                <a:r>
                  <a:rPr lang="en-US" sz="2800" b="1" dirty="0" err="1">
                    <a:latin typeface="Garamond"/>
                    <a:cs typeface="Garamond"/>
                  </a:rPr>
                  <a:t>Var</a:t>
                </a:r>
                <a:r>
                  <a:rPr lang="en-US" sz="2800" dirty="0">
                    <a:latin typeface="Garamond"/>
                    <a:cs typeface="Garamond"/>
                  </a:rPr>
                  <a:t>[</a:t>
                </a:r>
                <a:r>
                  <a:rPr lang="en-US" sz="2800" i="1" dirty="0"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latin typeface="Garamond"/>
                    <a:cs typeface="Garamond"/>
                  </a:rPr>
                  <a:t>]</a:t>
                </a:r>
                <a:r>
                  <a:rPr lang="en-US" sz="2800" i="1" dirty="0">
                    <a:latin typeface="Garamond"/>
                    <a:cs typeface="Garamond"/>
                  </a:rPr>
                  <a:t> </a:t>
                </a:r>
                <a:r>
                  <a:rPr lang="en-US" sz="2800" dirty="0">
                    <a:latin typeface="Garamond"/>
                    <a:cs typeface="Garamond"/>
                  </a:rPr>
                  <a:t>) = </a:t>
                </a:r>
                <a:r>
                  <a:rPr lang="en-US" sz="2800" b="1" dirty="0">
                    <a:latin typeface="Garamond"/>
                    <a:cs typeface="Garamond"/>
                  </a:rPr>
                  <a:t>P</a:t>
                </a:r>
                <a:r>
                  <a:rPr lang="en-US" sz="2800" dirty="0">
                    <a:latin typeface="Garamond"/>
                    <a:cs typeface="Garamond"/>
                  </a:rPr>
                  <a:t>(Normal(0, 1) ≤ </a:t>
                </a:r>
                <a:r>
                  <a:rPr lang="en-US" sz="2800" i="1" dirty="0">
                    <a:latin typeface="Garamond"/>
                    <a:cs typeface="Garamond"/>
                  </a:rPr>
                  <a:t>t</a:t>
                </a:r>
                <a:r>
                  <a:rPr lang="en-US" sz="2800" dirty="0">
                    <a:latin typeface="Garamond"/>
                    <a:cs typeface="Garamond"/>
                  </a:rPr>
                  <a:t>)</a:t>
                </a:r>
              </a:p>
            </p:txBody>
          </p: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5200967" y="3168113"/>
                <a:ext cx="100829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906908" y="4730234"/>
              <a:ext cx="7363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Garamond"/>
                  <a:cs typeface="Garamond"/>
                </a:rPr>
                <a:t>n → </a:t>
              </a:r>
              <a:r>
                <a:rPr lang="en-US" sz="1600" dirty="0">
                  <a:latin typeface="Garamond"/>
                  <a:cs typeface="Garamond"/>
                </a:rPr>
                <a:t>∞</a:t>
              </a:r>
              <a:endParaRPr lang="en-US" sz="16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57200" y="3594538"/>
            <a:ext cx="8229600" cy="1216242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F7A53-C304-D746-B832-B550C63FD63A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AA456-725C-4848-94BA-7DD76719EF1F}"/>
              </a:ext>
            </a:extLst>
          </p:cNvPr>
          <p:cNvSpPr txBox="1"/>
          <p:nvPr/>
        </p:nvSpPr>
        <p:spPr>
          <a:xfrm>
            <a:off x="3058146" y="245759"/>
            <a:ext cx="5583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Central Limit Theorem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BBEC69-3EF9-DB41-A4C7-A60EA4A5DFBD}"/>
                  </a:ext>
                </a:extLst>
              </p14:cNvPr>
              <p14:cNvContentPartPr/>
              <p14:nvPr/>
            </p14:nvContentPartPr>
            <p14:xfrm>
              <a:off x="502273" y="5324640"/>
              <a:ext cx="7289640" cy="50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BBEC69-3EF9-DB41-A4C7-A60EA4A5D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73" y="5308440"/>
                <a:ext cx="7322040" cy="5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5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omial40.pdf">
            <a:extLst>
              <a:ext uri="{FF2B5EF4-FFF2-40B4-BE49-F238E27FC236}">
                <a16:creationId xmlns:a16="http://schemas.microsoft.com/office/drawing/2014/main" id="{B64A4FEC-0DD4-2742-90BE-B1388024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" y="-152400"/>
            <a:ext cx="4740325" cy="358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C6E9E-1438-E345-AB78-897645E850A2}"/>
              </a:ext>
            </a:extLst>
          </p:cNvPr>
          <p:cNvSpPr txBox="1"/>
          <p:nvPr/>
        </p:nvSpPr>
        <p:spPr>
          <a:xfrm>
            <a:off x="1933902" y="210261"/>
            <a:ext cx="232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>
                <a:latin typeface="Garamond"/>
                <a:cs typeface="Garamond"/>
              </a:rPr>
              <a:t>40 Bernoulli(1/2)</a:t>
            </a:r>
            <a:endParaRPr lang="en-US" sz="2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pic>
        <p:nvPicPr>
          <p:cNvPr id="4" name="Picture 3" descr="poisson20.pdf">
            <a:extLst>
              <a:ext uri="{FF2B5EF4-FFF2-40B4-BE49-F238E27FC236}">
                <a16:creationId xmlns:a16="http://schemas.microsoft.com/office/drawing/2014/main" id="{EB3F74C6-A851-104C-9A2B-7504CDA84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69" y="-152400"/>
            <a:ext cx="4724399" cy="3569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EB559-3A40-B64A-917D-7C2FE21CC378}"/>
              </a:ext>
            </a:extLst>
          </p:cNvPr>
          <p:cNvSpPr txBox="1"/>
          <p:nvPr/>
        </p:nvSpPr>
        <p:spPr>
          <a:xfrm>
            <a:off x="6379938" y="210261"/>
            <a:ext cx="232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>
                <a:latin typeface="Garamond"/>
                <a:cs typeface="Garamond"/>
              </a:rPr>
              <a:t>20 Poisson(1)</a:t>
            </a:r>
            <a:endParaRPr lang="en-US" sz="2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pic>
        <p:nvPicPr>
          <p:cNvPr id="6" name="Picture 5" descr="uniform10.pdf">
            <a:extLst>
              <a:ext uri="{FF2B5EF4-FFF2-40B4-BE49-F238E27FC236}">
                <a16:creationId xmlns:a16="http://schemas.microsoft.com/office/drawing/2014/main" id="{67628ECC-D232-D14E-809F-7559A328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2" y="3240656"/>
            <a:ext cx="4787900" cy="3617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5E857-90C4-DA44-BF8B-63F19BB43325}"/>
              </a:ext>
            </a:extLst>
          </p:cNvPr>
          <p:cNvSpPr txBox="1"/>
          <p:nvPr/>
        </p:nvSpPr>
        <p:spPr>
          <a:xfrm>
            <a:off x="1933901" y="3694440"/>
            <a:ext cx="232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>
                <a:latin typeface="Garamond"/>
                <a:cs typeface="Garamond"/>
              </a:rPr>
              <a:t>10 Uniform(0, 1)</a:t>
            </a:r>
            <a:endParaRPr lang="en-US" sz="2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pic>
        <p:nvPicPr>
          <p:cNvPr id="8" name="Picture 7" descr="normal.pdf">
            <a:extLst>
              <a:ext uri="{FF2B5EF4-FFF2-40B4-BE49-F238E27FC236}">
                <a16:creationId xmlns:a16="http://schemas.microsoft.com/office/drawing/2014/main" id="{86950C16-C105-B743-8754-51E0BF018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17" y="3216008"/>
            <a:ext cx="4724397" cy="3569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D7117-2A8A-4B44-BBEE-BE93F16A52AC}"/>
              </a:ext>
            </a:extLst>
          </p:cNvPr>
          <p:cNvSpPr txBox="1"/>
          <p:nvPr/>
        </p:nvSpPr>
        <p:spPr>
          <a:xfrm>
            <a:off x="6356786" y="3609464"/>
            <a:ext cx="232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>
                <a:latin typeface="Garamond"/>
                <a:cs typeface="Garamond"/>
              </a:rPr>
              <a:t>Normal(0, 1)</a:t>
            </a:r>
            <a:endParaRPr lang="en-US" sz="2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258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CBE46-1D70-A848-944E-A45C0BDD0BCA}"/>
              </a:ext>
            </a:extLst>
          </p:cNvPr>
          <p:cNvSpPr/>
          <p:nvPr/>
        </p:nvSpPr>
        <p:spPr>
          <a:xfrm>
            <a:off x="406659" y="1809487"/>
            <a:ext cx="569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Normal(0, 1) + … + Normal(0, 1)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392A-A212-0946-8E27-4053EBB41A7C}"/>
              </a:ext>
            </a:extLst>
          </p:cNvPr>
          <p:cNvSpPr txBox="1"/>
          <p:nvPr/>
        </p:nvSpPr>
        <p:spPr>
          <a:xfrm>
            <a:off x="457200" y="5555879"/>
            <a:ext cx="388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if </a:t>
            </a:r>
            <a:r>
              <a:rPr lang="en-US" sz="36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9BA18-7542-E343-A703-A1F556D33ADA}"/>
              </a:ext>
            </a:extLst>
          </p:cNvPr>
          <p:cNvGrpSpPr/>
          <p:nvPr/>
        </p:nvGrpSpPr>
        <p:grpSpPr>
          <a:xfrm>
            <a:off x="740977" y="2984938"/>
            <a:ext cx="7662046" cy="1954924"/>
            <a:chOff x="740977" y="2984938"/>
            <a:chExt cx="7662046" cy="19549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333232-A367-264F-BDF4-FDBCB61F7F8D}"/>
                </a:ext>
              </a:extLst>
            </p:cNvPr>
            <p:cNvSpPr/>
            <p:nvPr/>
          </p:nvSpPr>
          <p:spPr>
            <a:xfrm>
              <a:off x="888121" y="3124202"/>
              <a:ext cx="65594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Normal(</a:t>
              </a:r>
              <a:r>
                <a:rPr lang="en-US" sz="4000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m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4000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s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) + Normal(</a:t>
              </a:r>
              <a:r>
                <a:rPr lang="en-US" sz="4000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m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’, </a:t>
              </a:r>
              <a:r>
                <a:rPr lang="en-US" sz="4000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s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’) </a:t>
              </a:r>
              <a:endParaRPr lang="en-US" sz="40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89C0D2-3B2F-5747-8F79-74A36504EC1C}"/>
                </a:ext>
              </a:extLst>
            </p:cNvPr>
            <p:cNvCxnSpPr/>
            <p:nvPr/>
          </p:nvCxnSpPr>
          <p:spPr>
            <a:xfrm>
              <a:off x="6306207" y="4006635"/>
              <a:ext cx="16291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8EB076-AC1B-F845-B40C-6AEB82418AE4}"/>
                </a:ext>
              </a:extLst>
            </p:cNvPr>
            <p:cNvSpPr/>
            <p:nvPr/>
          </p:nvSpPr>
          <p:spPr>
            <a:xfrm>
              <a:off x="2265837" y="3962805"/>
              <a:ext cx="599535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= Normal(</a:t>
              </a:r>
              <a:r>
                <a:rPr lang="en-US" sz="4000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m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4000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m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’, √</a:t>
              </a:r>
              <a:r>
                <a:rPr lang="en-US" sz="4000" i="1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s</a:t>
              </a:r>
              <a:r>
                <a:rPr lang="en-US" sz="40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4000" i="1" dirty="0">
                  <a:solidFill>
                    <a:prstClr val="black"/>
                  </a:solidFill>
                  <a:latin typeface="Garamond"/>
                  <a:cs typeface="Garamond"/>
                </a:rPr>
                <a:t> + </a:t>
              </a:r>
              <a:r>
                <a:rPr lang="en-US" sz="4000" i="1" dirty="0">
                  <a:solidFill>
                    <a:prstClr val="black"/>
                  </a:solidFill>
                  <a:latin typeface="Symbol" pitchFamily="2" charset="2"/>
                  <a:cs typeface="Garamond"/>
                </a:rPr>
                <a:t>s</a:t>
              </a:r>
              <a:r>
                <a:rPr lang="en-US" sz="4000" i="1" dirty="0">
                  <a:solidFill>
                    <a:prstClr val="black"/>
                  </a:solidFill>
                  <a:latin typeface="Garamond"/>
                  <a:cs typeface="Garamond"/>
                </a:rPr>
                <a:t>’</a:t>
              </a:r>
              <a:r>
                <a:rPr lang="en-US" sz="40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40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4DB363-3D1C-3448-AF50-60710CCB5ECD}"/>
                </a:ext>
              </a:extLst>
            </p:cNvPr>
            <p:cNvSpPr/>
            <p:nvPr/>
          </p:nvSpPr>
          <p:spPr>
            <a:xfrm>
              <a:off x="740977" y="2984938"/>
              <a:ext cx="7662046" cy="1954924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174FA-4995-4C42-A4A4-9BCA56FB8348}"/>
              </a:ext>
            </a:extLst>
          </p:cNvPr>
          <p:cNvSpPr/>
          <p:nvPr/>
        </p:nvSpPr>
        <p:spPr>
          <a:xfrm>
            <a:off x="5974157" y="1825108"/>
            <a:ext cx="284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= Normal(0, √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40103-548B-734F-AA28-8924B182D64E}"/>
                  </a:ext>
                </a:extLst>
              </p14:cNvPr>
              <p14:cNvContentPartPr/>
              <p14:nvPr/>
            </p14:nvContentPartPr>
            <p14:xfrm>
              <a:off x="546840" y="2333520"/>
              <a:ext cx="8050320" cy="52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40103-548B-734F-AA28-8924B182D6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40" y="2317320"/>
                <a:ext cx="8082720" cy="5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2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D855D-C088-D24A-AE4C-F455B19803C9}"/>
              </a:ext>
            </a:extLst>
          </p:cNvPr>
          <p:cNvSpPr txBox="1"/>
          <p:nvPr/>
        </p:nvSpPr>
        <p:spPr>
          <a:xfrm>
            <a:off x="648446" y="3366379"/>
            <a:ext cx="713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 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])]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6D044-E377-8B45-9E57-B6474C680B7F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0F2C9-9BF7-174A-A376-466EE2AB6700}"/>
              </a:ext>
            </a:extLst>
          </p:cNvPr>
          <p:cNvSpPr txBox="1"/>
          <p:nvPr/>
        </p:nvSpPr>
        <p:spPr>
          <a:xfrm>
            <a:off x="2576605" y="245759"/>
            <a:ext cx="6065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Variance and covariance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B9D5A-D10F-D54B-AECB-F74FB874A532}"/>
              </a:ext>
            </a:extLst>
          </p:cNvPr>
          <p:cNvSpPr txBox="1"/>
          <p:nvPr/>
        </p:nvSpPr>
        <p:spPr>
          <a:xfrm>
            <a:off x="648446" y="2412438"/>
            <a:ext cx="773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 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</a:t>
            </a:r>
            <a:r>
              <a:rPr lang="en-US" sz="36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6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endParaRPr lang="en-US" sz="3600" baseline="30000" dirty="0">
              <a:latin typeface="Franklin Gothic Medium"/>
              <a:cs typeface="Franklin Gothic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195532-310C-544A-8DAD-5E56EEEAD54B}"/>
              </a:ext>
            </a:extLst>
          </p:cNvPr>
          <p:cNvSpPr/>
          <p:nvPr/>
        </p:nvSpPr>
        <p:spPr>
          <a:xfrm>
            <a:off x="656148" y="4846187"/>
            <a:ext cx="712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Garamond"/>
              </a:rPr>
              <a:t>S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Garamond"/>
              </a:rPr>
              <a:t>S </a:t>
            </a:r>
            <a:r>
              <a:rPr lang="en-US" sz="36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 + </a:t>
            </a:r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Garamond"/>
              </a:rPr>
              <a:t>S </a:t>
            </a:r>
            <a:r>
              <a:rPr lang="en-US" sz="3600" b="1" dirty="0" err="1">
                <a:solidFill>
                  <a:prstClr val="black"/>
                </a:solidFill>
                <a:latin typeface="Garamond"/>
                <a:cs typeface="Garamond"/>
              </a:rPr>
              <a:t>Cov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,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j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E91E15-D5CC-1D48-A5DE-E9B5BB7B4F09}"/>
                  </a:ext>
                </a:extLst>
              </p14:cNvPr>
              <p14:cNvContentPartPr/>
              <p14:nvPr/>
            </p14:nvContentPartPr>
            <p14:xfrm>
              <a:off x="920880" y="3021840"/>
              <a:ext cx="6031440" cy="317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E91E15-D5CC-1D48-A5DE-E9B5BB7B4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680" y="3005640"/>
                <a:ext cx="6063840" cy="32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435C7-7BA3-734B-927F-9E274D8EC201}"/>
                  </a:ext>
                </a:extLst>
              </p14:cNvPr>
              <p14:cNvContentPartPr/>
              <p14:nvPr/>
            </p14:nvContentPartPr>
            <p14:xfrm>
              <a:off x="6023520" y="5739840"/>
              <a:ext cx="1431000" cy="36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435C7-7BA3-734B-927F-9E274D8EC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320" y="5723640"/>
                <a:ext cx="146340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1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 flipV="1">
            <a:off x="4222141" y="1507035"/>
            <a:ext cx="0" cy="1314449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8093916" y="5323385"/>
            <a:ext cx="311150" cy="260350"/>
          </a:xfrm>
          <a:custGeom>
            <a:avLst/>
            <a:gdLst>
              <a:gd name="connsiteX0" fmla="*/ 311150 w 311150"/>
              <a:gd name="connsiteY0" fmla="*/ 247650 h 260350"/>
              <a:gd name="connsiteX1" fmla="*/ 107950 w 311150"/>
              <a:gd name="connsiteY1" fmla="*/ 69850 h 260350"/>
              <a:gd name="connsiteX2" fmla="*/ 0 w 311150"/>
              <a:gd name="connsiteY2" fmla="*/ 0 h 260350"/>
              <a:gd name="connsiteX3" fmla="*/ 0 w 311150"/>
              <a:gd name="connsiteY3" fmla="*/ 260350 h 260350"/>
              <a:gd name="connsiteX4" fmla="*/ 311150 w 311150"/>
              <a:gd name="connsiteY4" fmla="*/ 2476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260350">
                <a:moveTo>
                  <a:pt x="311150" y="247650"/>
                </a:moveTo>
                <a:lnTo>
                  <a:pt x="107950" y="69850"/>
                </a:lnTo>
                <a:lnTo>
                  <a:pt x="0" y="0"/>
                </a:lnTo>
                <a:lnTo>
                  <a:pt x="0" y="260350"/>
                </a:lnTo>
                <a:lnTo>
                  <a:pt x="311150" y="2476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91816" y="5164635"/>
            <a:ext cx="1054100" cy="400050"/>
          </a:xfrm>
          <a:custGeom>
            <a:avLst/>
            <a:gdLst>
              <a:gd name="connsiteX0" fmla="*/ 0 w 1054100"/>
              <a:gd name="connsiteY0" fmla="*/ 400050 h 400050"/>
              <a:gd name="connsiteX1" fmla="*/ 527050 w 1054100"/>
              <a:gd name="connsiteY1" fmla="*/ 63500 h 400050"/>
              <a:gd name="connsiteX2" fmla="*/ 742950 w 1054100"/>
              <a:gd name="connsiteY2" fmla="*/ 0 h 400050"/>
              <a:gd name="connsiteX3" fmla="*/ 927100 w 1054100"/>
              <a:gd name="connsiteY3" fmla="*/ 133350 h 400050"/>
              <a:gd name="connsiteX4" fmla="*/ 984250 w 1054100"/>
              <a:gd name="connsiteY4" fmla="*/ 158750 h 400050"/>
              <a:gd name="connsiteX5" fmla="*/ 1054100 w 1054100"/>
              <a:gd name="connsiteY5" fmla="*/ 139700 h 400050"/>
              <a:gd name="connsiteX6" fmla="*/ 1047750 w 1054100"/>
              <a:gd name="connsiteY6" fmla="*/ 400050 h 400050"/>
              <a:gd name="connsiteX7" fmla="*/ 0 w 1054100"/>
              <a:gd name="connsiteY7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400050">
                <a:moveTo>
                  <a:pt x="0" y="400050"/>
                </a:moveTo>
                <a:lnTo>
                  <a:pt x="527050" y="63500"/>
                </a:lnTo>
                <a:lnTo>
                  <a:pt x="742950" y="0"/>
                </a:lnTo>
                <a:lnTo>
                  <a:pt x="927100" y="133350"/>
                </a:lnTo>
                <a:lnTo>
                  <a:pt x="984250" y="158750"/>
                </a:lnTo>
                <a:lnTo>
                  <a:pt x="1054100" y="139700"/>
                </a:lnTo>
                <a:lnTo>
                  <a:pt x="1047750" y="400050"/>
                </a:lnTo>
                <a:lnTo>
                  <a:pt x="0" y="4000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5466" y="5564684"/>
            <a:ext cx="4413250" cy="127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69916" y="4262935"/>
            <a:ext cx="0" cy="13081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61916" y="4262935"/>
            <a:ext cx="0" cy="130810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45916" y="4262935"/>
            <a:ext cx="0" cy="130810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77916" y="42629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093916" y="42629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998166" y="4377139"/>
            <a:ext cx="4413250" cy="1200245"/>
          </a:xfrm>
          <a:custGeom>
            <a:avLst/>
            <a:gdLst>
              <a:gd name="connsiteX0" fmla="*/ 0 w 4450624"/>
              <a:gd name="connsiteY0" fmla="*/ 1187545 h 1223028"/>
              <a:gd name="connsiteX1" fmla="*/ 673100 w 4450624"/>
              <a:gd name="connsiteY1" fmla="*/ 800195 h 1223028"/>
              <a:gd name="connsiteX2" fmla="*/ 1066800 w 4450624"/>
              <a:gd name="connsiteY2" fmla="*/ 927195 h 1223028"/>
              <a:gd name="connsiteX3" fmla="*/ 1962150 w 4450624"/>
              <a:gd name="connsiteY3" fmla="*/ 476345 h 1223028"/>
              <a:gd name="connsiteX4" fmla="*/ 2444750 w 4450624"/>
              <a:gd name="connsiteY4" fmla="*/ 774795 h 1223028"/>
              <a:gd name="connsiteX5" fmla="*/ 2870200 w 4450624"/>
              <a:gd name="connsiteY5" fmla="*/ 95 h 1223028"/>
              <a:gd name="connsiteX6" fmla="*/ 3486150 w 4450624"/>
              <a:gd name="connsiteY6" fmla="*/ 831945 h 1223028"/>
              <a:gd name="connsiteX7" fmla="*/ 4102100 w 4450624"/>
              <a:gd name="connsiteY7" fmla="*/ 958945 h 1223028"/>
              <a:gd name="connsiteX8" fmla="*/ 4413250 w 4450624"/>
              <a:gd name="connsiteY8" fmla="*/ 1200245 h 1223028"/>
              <a:gd name="connsiteX9" fmla="*/ 4445000 w 4450624"/>
              <a:gd name="connsiteY9" fmla="*/ 1212945 h 1223028"/>
              <a:gd name="connsiteX0" fmla="*/ 0 w 4413250"/>
              <a:gd name="connsiteY0" fmla="*/ 1187545 h 1200245"/>
              <a:gd name="connsiteX1" fmla="*/ 673100 w 4413250"/>
              <a:gd name="connsiteY1" fmla="*/ 800195 h 1200245"/>
              <a:gd name="connsiteX2" fmla="*/ 1066800 w 4413250"/>
              <a:gd name="connsiteY2" fmla="*/ 927195 h 1200245"/>
              <a:gd name="connsiteX3" fmla="*/ 1962150 w 4413250"/>
              <a:gd name="connsiteY3" fmla="*/ 476345 h 1200245"/>
              <a:gd name="connsiteX4" fmla="*/ 2444750 w 4413250"/>
              <a:gd name="connsiteY4" fmla="*/ 774795 h 1200245"/>
              <a:gd name="connsiteX5" fmla="*/ 2870200 w 4413250"/>
              <a:gd name="connsiteY5" fmla="*/ 95 h 1200245"/>
              <a:gd name="connsiteX6" fmla="*/ 3486150 w 4413250"/>
              <a:gd name="connsiteY6" fmla="*/ 831945 h 1200245"/>
              <a:gd name="connsiteX7" fmla="*/ 4102100 w 4413250"/>
              <a:gd name="connsiteY7" fmla="*/ 958945 h 1200245"/>
              <a:gd name="connsiteX8" fmla="*/ 4413250 w 4413250"/>
              <a:gd name="connsiteY8" fmla="*/ 1200245 h 120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3250" h="1200245">
                <a:moveTo>
                  <a:pt x="0" y="1187545"/>
                </a:moveTo>
                <a:cubicBezTo>
                  <a:pt x="247650" y="1015566"/>
                  <a:pt x="495300" y="843587"/>
                  <a:pt x="673100" y="800195"/>
                </a:cubicBezTo>
                <a:cubicBezTo>
                  <a:pt x="850900" y="756803"/>
                  <a:pt x="851958" y="981170"/>
                  <a:pt x="1066800" y="927195"/>
                </a:cubicBezTo>
                <a:cubicBezTo>
                  <a:pt x="1281642" y="873220"/>
                  <a:pt x="1732492" y="501745"/>
                  <a:pt x="1962150" y="476345"/>
                </a:cubicBezTo>
                <a:cubicBezTo>
                  <a:pt x="2191808" y="450945"/>
                  <a:pt x="2293408" y="854170"/>
                  <a:pt x="2444750" y="774795"/>
                </a:cubicBezTo>
                <a:cubicBezTo>
                  <a:pt x="2596092" y="695420"/>
                  <a:pt x="2696633" y="-9430"/>
                  <a:pt x="2870200" y="95"/>
                </a:cubicBezTo>
                <a:cubicBezTo>
                  <a:pt x="3043767" y="9620"/>
                  <a:pt x="3280833" y="672137"/>
                  <a:pt x="3486150" y="831945"/>
                </a:cubicBezTo>
                <a:cubicBezTo>
                  <a:pt x="3691467" y="991753"/>
                  <a:pt x="3947583" y="897562"/>
                  <a:pt x="4102100" y="958945"/>
                </a:cubicBezTo>
                <a:cubicBezTo>
                  <a:pt x="4256617" y="1020328"/>
                  <a:pt x="4356100" y="1157912"/>
                  <a:pt x="4413250" y="120024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109881">
            <a:off x="3745134" y="4965036"/>
            <a:ext cx="1988400" cy="411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Franklin Gothic Medium"/>
                <a:cs typeface="Franklin Gothic Medium"/>
              </a:rPr>
              <a:t>p.m.f</a:t>
            </a:r>
            <a:r>
              <a:rPr lang="en-US" dirty="0">
                <a:latin typeface="Franklin Gothic Medium"/>
                <a:cs typeface="Franklin Gothic Medium"/>
              </a:rPr>
              <a:t>. / </a:t>
            </a:r>
            <a:r>
              <a:rPr lang="en-US" dirty="0" err="1">
                <a:latin typeface="Franklin Gothic Medium"/>
                <a:cs typeface="Franklin Gothic Medium"/>
              </a:rPr>
              <a:t>p.d.f</a:t>
            </a:r>
            <a:r>
              <a:rPr lang="en-US" dirty="0">
                <a:latin typeface="Franklin Gothic Medium"/>
                <a:cs typeface="Franklin Gothic Medium"/>
              </a:rPr>
              <a:t>. of </a:t>
            </a:r>
            <a:r>
              <a:rPr lang="en-US" i="1" dirty="0">
                <a:latin typeface="Garamond"/>
                <a:cs typeface="Garamond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51924" y="3794920"/>
            <a:ext cx="46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3387" y="3801270"/>
            <a:ext cx="103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latin typeface="Garamond"/>
                <a:cs typeface="Garamond"/>
              </a:rPr>
              <a:t> – </a:t>
            </a:r>
            <a:r>
              <a:rPr lang="en-US" sz="2400" i="1" dirty="0" err="1">
                <a:latin typeface="Garamond"/>
                <a:cs typeface="Garamond"/>
              </a:rPr>
              <a:t>t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2442" y="3815855"/>
            <a:ext cx="108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i="1" dirty="0">
                <a:latin typeface="Garamond"/>
                <a:cs typeface="Garamond"/>
              </a:rPr>
              <a:t> + </a:t>
            </a:r>
            <a:r>
              <a:rPr lang="en-US" sz="2400" i="1" dirty="0" err="1">
                <a:latin typeface="Garamond"/>
                <a:cs typeface="Garamond"/>
              </a:rPr>
              <a:t>t</a:t>
            </a:r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69916" y="5240835"/>
            <a:ext cx="508000" cy="0"/>
          </a:xfrm>
          <a:prstGeom prst="straightConnector1">
            <a:avLst/>
          </a:prstGeom>
          <a:ln w="63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12399" y="4823620"/>
            <a:ext cx="46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57200" y="4529029"/>
            <a:ext cx="3861324" cy="523220"/>
            <a:chOff x="2641600" y="2426210"/>
            <a:chExt cx="3861324" cy="523220"/>
          </a:xfrm>
        </p:grpSpPr>
        <p:sp>
          <p:nvSpPr>
            <p:cNvPr id="47" name="Rectangle 46"/>
            <p:cNvSpPr/>
            <p:nvPr/>
          </p:nvSpPr>
          <p:spPr>
            <a:xfrm>
              <a:off x="3061454" y="2578100"/>
              <a:ext cx="1948696" cy="358630"/>
            </a:xfrm>
            <a:prstGeom prst="rect">
              <a:avLst/>
            </a:prstGeom>
            <a:pattFill prst="ltDnDiag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1600" y="2426210"/>
              <a:ext cx="386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(|</a:t>
              </a:r>
              <a:r>
                <a:rPr lang="en-US" sz="2800" i="1" dirty="0">
                  <a:latin typeface="Garamond"/>
                  <a:cs typeface="Garamond"/>
                </a:rPr>
                <a:t>X –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 err="1">
                  <a:latin typeface="Garamond"/>
                  <a:cs typeface="Garamond"/>
                </a:rPr>
                <a:t>t</a:t>
              </a:r>
              <a:r>
                <a:rPr lang="en-US" sz="2800" i="1" dirty="0" err="1"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) ≤ 1 / </a:t>
              </a:r>
              <a:r>
                <a:rPr lang="en-US" sz="2800" i="1" dirty="0">
                  <a:latin typeface="Garamond"/>
                  <a:cs typeface="Garamond"/>
                </a:rPr>
                <a:t>t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</p:grpSp>
      <p:sp>
        <p:nvSpPr>
          <p:cNvPr id="50" name="Freeform 49"/>
          <p:cNvSpPr/>
          <p:nvPr/>
        </p:nvSpPr>
        <p:spPr>
          <a:xfrm>
            <a:off x="8317891" y="2605585"/>
            <a:ext cx="311150" cy="260350"/>
          </a:xfrm>
          <a:custGeom>
            <a:avLst/>
            <a:gdLst>
              <a:gd name="connsiteX0" fmla="*/ 311150 w 311150"/>
              <a:gd name="connsiteY0" fmla="*/ 247650 h 260350"/>
              <a:gd name="connsiteX1" fmla="*/ 107950 w 311150"/>
              <a:gd name="connsiteY1" fmla="*/ 69850 h 260350"/>
              <a:gd name="connsiteX2" fmla="*/ 0 w 311150"/>
              <a:gd name="connsiteY2" fmla="*/ 0 h 260350"/>
              <a:gd name="connsiteX3" fmla="*/ 0 w 311150"/>
              <a:gd name="connsiteY3" fmla="*/ 260350 h 260350"/>
              <a:gd name="connsiteX4" fmla="*/ 311150 w 311150"/>
              <a:gd name="connsiteY4" fmla="*/ 2476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" h="260350">
                <a:moveTo>
                  <a:pt x="311150" y="247650"/>
                </a:moveTo>
                <a:lnTo>
                  <a:pt x="107950" y="69850"/>
                </a:lnTo>
                <a:lnTo>
                  <a:pt x="0" y="0"/>
                </a:lnTo>
                <a:lnTo>
                  <a:pt x="0" y="260350"/>
                </a:lnTo>
                <a:lnTo>
                  <a:pt x="311150" y="247650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4209441" y="2846884"/>
            <a:ext cx="4413250" cy="1270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793891" y="1545135"/>
            <a:ext cx="0" cy="13081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17891" y="1545135"/>
            <a:ext cx="0" cy="131444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4222141" y="1659339"/>
            <a:ext cx="4413250" cy="1200245"/>
          </a:xfrm>
          <a:custGeom>
            <a:avLst/>
            <a:gdLst>
              <a:gd name="connsiteX0" fmla="*/ 0 w 4450624"/>
              <a:gd name="connsiteY0" fmla="*/ 1187545 h 1223028"/>
              <a:gd name="connsiteX1" fmla="*/ 673100 w 4450624"/>
              <a:gd name="connsiteY1" fmla="*/ 800195 h 1223028"/>
              <a:gd name="connsiteX2" fmla="*/ 1066800 w 4450624"/>
              <a:gd name="connsiteY2" fmla="*/ 927195 h 1223028"/>
              <a:gd name="connsiteX3" fmla="*/ 1962150 w 4450624"/>
              <a:gd name="connsiteY3" fmla="*/ 476345 h 1223028"/>
              <a:gd name="connsiteX4" fmla="*/ 2444750 w 4450624"/>
              <a:gd name="connsiteY4" fmla="*/ 774795 h 1223028"/>
              <a:gd name="connsiteX5" fmla="*/ 2870200 w 4450624"/>
              <a:gd name="connsiteY5" fmla="*/ 95 h 1223028"/>
              <a:gd name="connsiteX6" fmla="*/ 3486150 w 4450624"/>
              <a:gd name="connsiteY6" fmla="*/ 831945 h 1223028"/>
              <a:gd name="connsiteX7" fmla="*/ 4102100 w 4450624"/>
              <a:gd name="connsiteY7" fmla="*/ 958945 h 1223028"/>
              <a:gd name="connsiteX8" fmla="*/ 4413250 w 4450624"/>
              <a:gd name="connsiteY8" fmla="*/ 1200245 h 1223028"/>
              <a:gd name="connsiteX9" fmla="*/ 4445000 w 4450624"/>
              <a:gd name="connsiteY9" fmla="*/ 1212945 h 1223028"/>
              <a:gd name="connsiteX0" fmla="*/ 0 w 4413250"/>
              <a:gd name="connsiteY0" fmla="*/ 1187545 h 1200245"/>
              <a:gd name="connsiteX1" fmla="*/ 673100 w 4413250"/>
              <a:gd name="connsiteY1" fmla="*/ 800195 h 1200245"/>
              <a:gd name="connsiteX2" fmla="*/ 1066800 w 4413250"/>
              <a:gd name="connsiteY2" fmla="*/ 927195 h 1200245"/>
              <a:gd name="connsiteX3" fmla="*/ 1962150 w 4413250"/>
              <a:gd name="connsiteY3" fmla="*/ 476345 h 1200245"/>
              <a:gd name="connsiteX4" fmla="*/ 2444750 w 4413250"/>
              <a:gd name="connsiteY4" fmla="*/ 774795 h 1200245"/>
              <a:gd name="connsiteX5" fmla="*/ 2870200 w 4413250"/>
              <a:gd name="connsiteY5" fmla="*/ 95 h 1200245"/>
              <a:gd name="connsiteX6" fmla="*/ 3486150 w 4413250"/>
              <a:gd name="connsiteY6" fmla="*/ 831945 h 1200245"/>
              <a:gd name="connsiteX7" fmla="*/ 4102100 w 4413250"/>
              <a:gd name="connsiteY7" fmla="*/ 958945 h 1200245"/>
              <a:gd name="connsiteX8" fmla="*/ 4413250 w 4413250"/>
              <a:gd name="connsiteY8" fmla="*/ 1200245 h 120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3250" h="1200245">
                <a:moveTo>
                  <a:pt x="0" y="1187545"/>
                </a:moveTo>
                <a:cubicBezTo>
                  <a:pt x="247650" y="1015566"/>
                  <a:pt x="495300" y="843587"/>
                  <a:pt x="673100" y="800195"/>
                </a:cubicBezTo>
                <a:cubicBezTo>
                  <a:pt x="850900" y="756803"/>
                  <a:pt x="851958" y="981170"/>
                  <a:pt x="1066800" y="927195"/>
                </a:cubicBezTo>
                <a:cubicBezTo>
                  <a:pt x="1281642" y="873220"/>
                  <a:pt x="1732492" y="501745"/>
                  <a:pt x="1962150" y="476345"/>
                </a:cubicBezTo>
                <a:cubicBezTo>
                  <a:pt x="2191808" y="450945"/>
                  <a:pt x="2293408" y="854170"/>
                  <a:pt x="2444750" y="774795"/>
                </a:cubicBezTo>
                <a:cubicBezTo>
                  <a:pt x="2596092" y="695420"/>
                  <a:pt x="2696633" y="-9430"/>
                  <a:pt x="2870200" y="95"/>
                </a:cubicBezTo>
                <a:cubicBezTo>
                  <a:pt x="3043767" y="9620"/>
                  <a:pt x="3280833" y="672137"/>
                  <a:pt x="3486150" y="831945"/>
                </a:cubicBezTo>
                <a:cubicBezTo>
                  <a:pt x="3691467" y="991753"/>
                  <a:pt x="3947583" y="897562"/>
                  <a:pt x="4102100" y="958945"/>
                </a:cubicBezTo>
                <a:cubicBezTo>
                  <a:pt x="4256617" y="1020328"/>
                  <a:pt x="4356100" y="1157912"/>
                  <a:pt x="4413250" y="1200245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20109881">
            <a:off x="3969109" y="2247236"/>
            <a:ext cx="1988400" cy="411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Franklin Gothic Medium"/>
                <a:cs typeface="Franklin Gothic Medium"/>
              </a:rPr>
              <a:t>p.m.f</a:t>
            </a:r>
            <a:r>
              <a:rPr lang="en-US" dirty="0">
                <a:latin typeface="Franklin Gothic Medium"/>
                <a:cs typeface="Franklin Gothic Medium"/>
              </a:rPr>
              <a:t>. / </a:t>
            </a:r>
            <a:r>
              <a:rPr lang="en-US" dirty="0" err="1">
                <a:latin typeface="Franklin Gothic Medium"/>
                <a:cs typeface="Franklin Gothic Medium"/>
              </a:rPr>
              <a:t>p.d.f</a:t>
            </a:r>
            <a:r>
              <a:rPr lang="en-US" dirty="0">
                <a:latin typeface="Franklin Gothic Medium"/>
                <a:cs typeface="Franklin Gothic Medium"/>
              </a:rPr>
              <a:t>. of </a:t>
            </a:r>
            <a:r>
              <a:rPr lang="en-US" i="1" dirty="0">
                <a:latin typeface="Garamond"/>
                <a:cs typeface="Garamond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69865" y="1096074"/>
            <a:ext cx="46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Symbol" charset="2"/>
                <a:cs typeface="Symbol" charset="2"/>
              </a:rPr>
              <a:t>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21217" y="1098055"/>
            <a:ext cx="39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Garamond"/>
                <a:cs typeface="Garamond"/>
              </a:rPr>
              <a:t>a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7200" y="2615508"/>
            <a:ext cx="2813591" cy="523220"/>
            <a:chOff x="457200" y="2082365"/>
            <a:chExt cx="2813591" cy="523220"/>
          </a:xfrm>
        </p:grpSpPr>
        <p:sp>
          <p:nvSpPr>
            <p:cNvPr id="66" name="Rectangle 65"/>
            <p:cNvSpPr/>
            <p:nvPr/>
          </p:nvSpPr>
          <p:spPr>
            <a:xfrm>
              <a:off x="907671" y="2229084"/>
              <a:ext cx="867995" cy="358630"/>
            </a:xfrm>
            <a:prstGeom prst="rect">
              <a:avLst/>
            </a:prstGeom>
            <a:pattFill prst="ltDnDiag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" y="2082365"/>
              <a:ext cx="2813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≥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dirty="0">
                  <a:latin typeface="Symbol" charset="2"/>
                  <a:cs typeface="Symbol" charset="2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 /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Garamond"/>
                  <a:cs typeface="Garamond"/>
                </a:rPr>
                <a:t>.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85237" y="278973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" y="2039401"/>
            <a:ext cx="338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Markov’s inequality: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" y="3963225"/>
            <a:ext cx="386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ranklin Gothic Medium"/>
                <a:cs typeface="Franklin Gothic Medium"/>
              </a:rPr>
              <a:t>Chebyshev’s</a:t>
            </a:r>
            <a:r>
              <a:rPr lang="en-US" sz="2800" dirty="0">
                <a:latin typeface="Franklin Gothic Medium"/>
                <a:cs typeface="Franklin Gothic Medium"/>
              </a:rPr>
              <a:t> inequality: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440A6C-26C2-CD43-95BB-2BC5495688D7}"/>
              </a:ext>
            </a:extLst>
          </p:cNvPr>
          <p:cNvSpPr txBox="1"/>
          <p:nvPr/>
        </p:nvSpPr>
        <p:spPr>
          <a:xfrm>
            <a:off x="502273" y="23037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C6F0A5-9689-C94D-9A3A-10AA68E7AC4D}"/>
              </a:ext>
            </a:extLst>
          </p:cNvPr>
          <p:cNvSpPr txBox="1"/>
          <p:nvPr/>
        </p:nvSpPr>
        <p:spPr>
          <a:xfrm>
            <a:off x="4631141" y="245759"/>
            <a:ext cx="4010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Franklin Gothic Medium"/>
                <a:cs typeface="Franklin Gothic Medium"/>
              </a:rPr>
              <a:t>large deviations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48FE34-70D2-9247-B510-F1761ADE5ECF}"/>
                  </a:ext>
                </a:extLst>
              </p14:cNvPr>
              <p14:cNvContentPartPr/>
              <p14:nvPr/>
            </p14:nvContentPartPr>
            <p14:xfrm>
              <a:off x="612720" y="1175760"/>
              <a:ext cx="7183080" cy="233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48FE34-70D2-9247-B510-F1761ADE5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20" y="1159560"/>
                <a:ext cx="7215480" cy="23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2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weak law of large numbers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3418272"/>
            <a:ext cx="7302500" cy="1657350"/>
            <a:chOff x="914400" y="3702050"/>
            <a:chExt cx="7302500" cy="1657350"/>
          </a:xfrm>
        </p:grpSpPr>
        <p:sp>
          <p:nvSpPr>
            <p:cNvPr id="9" name="TextBox 8"/>
            <p:cNvSpPr txBox="1"/>
            <p:nvPr/>
          </p:nvSpPr>
          <p:spPr>
            <a:xfrm>
              <a:off x="1060450" y="3839264"/>
              <a:ext cx="702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For every 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latin typeface="Garamond"/>
                  <a:cs typeface="Garamond"/>
                </a:rPr>
                <a:t> &gt; 0 </a:t>
              </a:r>
              <a:r>
                <a:rPr lang="en-US" sz="2800" dirty="0">
                  <a:latin typeface="Franklin Gothic Medium"/>
                  <a:cs typeface="Franklin Gothic Medium"/>
                </a:rPr>
                <a:t>and </a:t>
              </a:r>
              <a:r>
                <a:rPr lang="en-US" sz="2800" i="1" dirty="0">
                  <a:latin typeface="Garamond"/>
                  <a:cs typeface="Garamond"/>
                </a:rPr>
                <a:t>n ≥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/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baseline="30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dirty="0">
                  <a:latin typeface="Franklin Gothic Medium"/>
                  <a:cs typeface="Franklin Gothic Medium"/>
                </a:rPr>
                <a:t>:  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02050"/>
              <a:ext cx="7302500" cy="165735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7226" y="4537680"/>
              <a:ext cx="333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(|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/</a:t>
              </a:r>
              <a:r>
                <a:rPr lang="en-US" sz="2800" i="1" dirty="0">
                  <a:latin typeface="Garamond"/>
                  <a:cs typeface="Garamond"/>
                </a:rPr>
                <a:t>n –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2800" dirty="0">
                  <a:latin typeface="Garamond"/>
                  <a:cs typeface="Garamond"/>
                </a:rPr>
                <a:t>| ≥ </a:t>
              </a:r>
              <a:r>
                <a:rPr lang="en-US" sz="2800" i="1" dirty="0"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endParaRPr lang="en-US" sz="2800" dirty="0">
                <a:latin typeface="Garamond"/>
                <a:cs typeface="Garamond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1300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,…, </a:t>
            </a:r>
            <a:r>
              <a:rPr lang="en-US" sz="2800" i="1" dirty="0" err="1"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2800" dirty="0">
                <a:latin typeface="Franklin Gothic Medium"/>
                <a:cs typeface="Franklin Gothic Medium"/>
              </a:rPr>
              <a:t> with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PMF/PDF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1489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m </a:t>
            </a:r>
            <a:r>
              <a:rPr lang="en-US" sz="2800" dirty="0">
                <a:latin typeface="Garamond"/>
                <a:cs typeface="Garamond"/>
              </a:rPr>
              <a:t>=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s </a:t>
            </a:r>
            <a:r>
              <a:rPr lang="en-US" sz="2800" dirty="0">
                <a:latin typeface="Garamond"/>
                <a:cs typeface="Garamond"/>
              </a:rPr>
              <a:t>= √</a:t>
            </a:r>
            <a:r>
              <a:rPr lang="en-US" sz="2800" b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dirty="0">
                <a:latin typeface="Franklin Gothic Medium"/>
                <a:cs typeface="Franklin Gothic Medium"/>
              </a:rPr>
              <a:t>,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4790" y="2239030"/>
            <a:ext cx="313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endParaRPr lang="en-US" sz="28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8402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po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39" y="446703"/>
            <a:ext cx="7315200" cy="5486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047328" y="2993049"/>
            <a:ext cx="5670550" cy="361950"/>
            <a:chOff x="1816100" y="3613150"/>
            <a:chExt cx="5791200" cy="361950"/>
          </a:xfrm>
        </p:grpSpPr>
        <p:sp>
          <p:nvSpPr>
            <p:cNvPr id="11" name="Rectangle 10"/>
            <p:cNvSpPr/>
            <p:nvPr/>
          </p:nvSpPr>
          <p:spPr>
            <a:xfrm>
              <a:off x="1816100" y="3613150"/>
              <a:ext cx="5791200" cy="361950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16100" y="3790950"/>
              <a:ext cx="5791200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717878" y="5218396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n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432926" y="2827543"/>
            <a:ext cx="1914971" cy="832485"/>
            <a:chOff x="1876433" y="1583322"/>
            <a:chExt cx="1914971" cy="832485"/>
          </a:xfrm>
        </p:grpSpPr>
        <p:sp>
          <p:nvSpPr>
            <p:cNvPr id="13" name="Rectangle 12"/>
            <p:cNvSpPr/>
            <p:nvPr/>
          </p:nvSpPr>
          <p:spPr>
            <a:xfrm>
              <a:off x="1876433" y="1583322"/>
              <a:ext cx="1914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+ … + </a:t>
              </a:r>
              <a:r>
                <a:rPr lang="en-US" sz="24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4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i="1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3201" y="1954142"/>
              <a:ext cx="38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981858" y="2044987"/>
              <a:ext cx="172019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4D067B-6E31-0A40-A8C2-FE7DE3A4ED15}"/>
                  </a:ext>
                </a:extLst>
              </p14:cNvPr>
              <p14:cNvContentPartPr/>
              <p14:nvPr/>
            </p14:nvContentPartPr>
            <p14:xfrm>
              <a:off x="7671960" y="3186360"/>
              <a:ext cx="95040" cy="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4D067B-6E31-0A40-A8C2-FE7DE3A4ED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5760" y="3170160"/>
                <a:ext cx="127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4225FD-1A20-DD49-929A-C6DA23A9712A}"/>
                  </a:ext>
                </a:extLst>
              </p14:cNvPr>
              <p14:cNvContentPartPr/>
              <p14:nvPr/>
            </p14:nvContentPartPr>
            <p14:xfrm>
              <a:off x="5295600" y="2664360"/>
              <a:ext cx="1739520" cy="146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4225FD-1A20-DD49-929A-C6DA23A971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9400" y="2648160"/>
                <a:ext cx="1771920" cy="15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3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759</Words>
  <Application>Microsoft Macintosh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Medium</vt:lpstr>
      <vt:lpstr>Garamond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Sum of Independent Normals</vt:lpstr>
      <vt:lpstr>PowerPoint Presentation</vt:lpstr>
      <vt:lpstr>PowerPoint Presentation</vt:lpstr>
      <vt:lpstr>The weak law of large numbers</vt:lpstr>
      <vt:lpstr>PowerPoint Presentation</vt:lpstr>
      <vt:lpstr>The strong law of large numbers</vt:lpstr>
      <vt:lpstr>The strong law of large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Independence of multiple events</vt:lpstr>
      <vt:lpstr>Conditional independence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259</cp:revision>
  <cp:lastPrinted>2020-02-20T23:44:08Z</cp:lastPrinted>
  <dcterms:created xsi:type="dcterms:W3CDTF">2013-01-07T07:20:47Z</dcterms:created>
  <dcterms:modified xsi:type="dcterms:W3CDTF">2020-11-30T08:17:05Z</dcterms:modified>
</cp:coreProperties>
</file>